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9"/>
  </p:notesMasterIdLst>
  <p:sldIdLst>
    <p:sldId id="256" r:id="rId2"/>
    <p:sldId id="288"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1748" r:id="rId17"/>
    <p:sldId id="271" r:id="rId18"/>
    <p:sldId id="272" r:id="rId19"/>
    <p:sldId id="273" r:id="rId20"/>
    <p:sldId id="274" r:id="rId21"/>
    <p:sldId id="275" r:id="rId22"/>
    <p:sldId id="276" r:id="rId23"/>
    <p:sldId id="277" r:id="rId24"/>
    <p:sldId id="279" r:id="rId25"/>
    <p:sldId id="280" r:id="rId26"/>
    <p:sldId id="281" r:id="rId27"/>
    <p:sldId id="284" r:id="rId28"/>
    <p:sldId id="285" r:id="rId29"/>
    <p:sldId id="286" r:id="rId30"/>
    <p:sldId id="289" r:id="rId31"/>
    <p:sldId id="321" r:id="rId32"/>
    <p:sldId id="319" r:id="rId33"/>
    <p:sldId id="326" r:id="rId34"/>
    <p:sldId id="327" r:id="rId35"/>
    <p:sldId id="1745" r:id="rId36"/>
    <p:sldId id="435" r:id="rId37"/>
    <p:sldId id="1746" r:id="rId38"/>
    <p:sldId id="1747" r:id="rId39"/>
    <p:sldId id="368" r:id="rId40"/>
    <p:sldId id="370" r:id="rId41"/>
    <p:sldId id="369" r:id="rId42"/>
    <p:sldId id="292" r:id="rId43"/>
    <p:sldId id="287" r:id="rId44"/>
    <p:sldId id="294" r:id="rId45"/>
    <p:sldId id="295" r:id="rId46"/>
    <p:sldId id="296" r:id="rId47"/>
    <p:sldId id="1744" r:id="rId48"/>
  </p:sldIdLst>
  <p:sldSz cx="9144000" cy="5143500" type="screen16x9"/>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3019D3B-04BC-4CAF-B5BA-8D6F9D05EC45}" styleName="">
    <a:wholeTbl>
      <a:tcTxStyle>
        <a:font>
          <a:latin typeface="Arial"/>
          <a:ea typeface="Arial"/>
          <a:cs typeface="Arial"/>
        </a:font>
        <a:srgbClr val="000000"/>
      </a:tcTxStyle>
      <a:tcStyle>
        <a:tcBdr>
          <a:left>
            <a:ln w="9528" cap="flat" cmpd="sng" algn="ctr">
              <a:solidFill>
                <a:srgbClr val="9E9E9E"/>
              </a:solidFill>
              <a:prstDash val="solid"/>
              <a:round/>
              <a:headEnd type="none" w="med" len="med"/>
              <a:tailEnd type="none" w="med" len="med"/>
            </a:ln>
          </a:left>
          <a:right>
            <a:ln w="9528" cap="flat" cmpd="sng" algn="ctr">
              <a:solidFill>
                <a:srgbClr val="9E9E9E"/>
              </a:solidFill>
              <a:prstDash val="solid"/>
              <a:round/>
              <a:headEnd type="none" w="med" len="med"/>
              <a:tailEnd type="none" w="med" len="med"/>
            </a:ln>
          </a:right>
          <a:top>
            <a:ln w="9528" cap="flat" cmpd="sng" algn="ctr">
              <a:solidFill>
                <a:srgbClr val="9E9E9E"/>
              </a:solidFill>
              <a:prstDash val="solid"/>
              <a:round/>
              <a:headEnd type="none" w="med" len="med"/>
              <a:tailEnd type="none" w="med" len="med"/>
            </a:ln>
          </a:top>
          <a:bottom>
            <a:ln w="9528" cap="flat" cmpd="sng" algn="ctr">
              <a:solidFill>
                <a:srgbClr val="9E9E9E"/>
              </a:solidFill>
              <a:prstDash val="solid"/>
              <a:round/>
              <a:headEnd type="none" w="med" len="med"/>
              <a:tailEnd type="none" w="med" len="med"/>
            </a:ln>
          </a:bottom>
        </a:tcBdr>
      </a:tcStyle>
    </a:wholeTbl>
    <a:band1H>
      <a:tcTxStyle>
        <a:font>
          <a:latin typeface=""/>
          <a:ea typeface=""/>
          <a:cs typeface=""/>
        </a:font>
      </a:tcTxStyle>
      <a:tcStyle>
        <a:tcBdr/>
      </a:tcStyle>
    </a:band1H>
    <a:band2H>
      <a:tcTxStyle>
        <a:font>
          <a:latin typeface=""/>
          <a:ea typeface=""/>
          <a:cs typeface=""/>
        </a:font>
      </a:tcTxStyle>
      <a:tcStyle>
        <a:tcBdr/>
      </a:tcStyle>
    </a:band2H>
    <a:band1V>
      <a:tcTxStyle>
        <a:font>
          <a:latin typeface=""/>
          <a:ea typeface=""/>
          <a:cs typeface=""/>
        </a:font>
      </a:tcTxStyle>
      <a:tcStyle>
        <a:tcBdr/>
      </a:tcStyle>
    </a:band1V>
    <a:band2V>
      <a:tcTxStyle>
        <a:font>
          <a:latin typeface=""/>
          <a:ea typeface=""/>
          <a:cs typeface=""/>
        </a:font>
      </a:tcTxStyle>
      <a:tcStyle>
        <a:tcBdr/>
      </a:tcStyle>
    </a:band2V>
    <a:lastCol>
      <a:tcTxStyle>
        <a:font>
          <a:latin typeface=""/>
          <a:ea typeface=""/>
          <a:cs typeface=""/>
        </a:font>
      </a:tcTxStyle>
      <a:tcStyle>
        <a:tcBdr/>
      </a:tcStyle>
    </a:lastCol>
    <a:firstCol>
      <a:tcTxStyle>
        <a:font>
          <a:latin typeface=""/>
          <a:ea typeface=""/>
          <a:cs typeface=""/>
        </a:font>
      </a:tcTxStyle>
      <a:tcStyle>
        <a:tcBdr/>
      </a:tcStyle>
    </a:firstCol>
    <a:lastRow>
      <a:tcTxStyle>
        <a:font>
          <a:latin typeface=""/>
          <a:ea typeface=""/>
          <a:cs typeface=""/>
        </a:font>
      </a:tcTxStyle>
      <a:tcStyle>
        <a:tcBdr/>
      </a:tcStyle>
    </a:lastRow>
    <a:firstRow>
      <a:tcTxStyle>
        <a:font>
          <a:latin typeface=""/>
          <a:ea typeface=""/>
          <a:cs typeface=""/>
        </a:font>
      </a:tcTxStyle>
      <a:tcStyle>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12" autoAdjust="0"/>
    <p:restoredTop sz="95256" autoAdjust="0"/>
  </p:normalViewPr>
  <p:slideViewPr>
    <p:cSldViewPr snapToGrid="0">
      <p:cViewPr varScale="1">
        <p:scale>
          <a:sx n="87" d="100"/>
          <a:sy n="87" d="100"/>
        </p:scale>
        <p:origin x="87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3;n">
            <a:extLst>
              <a:ext uri="{FF2B5EF4-FFF2-40B4-BE49-F238E27FC236}">
                <a16:creationId xmlns:a16="http://schemas.microsoft.com/office/drawing/2014/main" id="{B2C85210-07AC-8F24-BF99-8CBA3A3A59FE}"/>
              </a:ext>
            </a:extLst>
          </p:cNvPr>
          <p:cNvSpPr>
            <a:spLocks noGrp="1" noRot="1" noChangeAspect="1"/>
          </p:cNvSpPr>
          <p:nvPr>
            <p:ph type="sldImg" idx="2"/>
          </p:nvPr>
        </p:nvSpPr>
        <p:spPr>
          <a:xfrm>
            <a:off x="381295" y="685800"/>
            <a:ext cx="6096076" cy="3429000"/>
          </a:xfrm>
          <a:prstGeom prst="rect">
            <a:avLst/>
          </a:prstGeom>
          <a:noFill/>
          <a:ln w="9528" cap="flat">
            <a:solidFill>
              <a:srgbClr val="000000"/>
            </a:solidFill>
            <a:prstDash val="solid"/>
            <a:round/>
          </a:ln>
        </p:spPr>
      </p:sp>
      <p:sp>
        <p:nvSpPr>
          <p:cNvPr id="3" name="Google Shape;4;n">
            <a:extLst>
              <a:ext uri="{FF2B5EF4-FFF2-40B4-BE49-F238E27FC236}">
                <a16:creationId xmlns:a16="http://schemas.microsoft.com/office/drawing/2014/main" id="{42927BBF-9F8C-B7E4-3733-1352EFC94FA4}"/>
              </a:ext>
            </a:extLst>
          </p:cNvPr>
          <p:cNvSpPr txBox="1">
            <a:spLocks noGrp="1"/>
          </p:cNvSpPr>
          <p:nvPr>
            <p:ph type="body" sz="quarter" idx="3"/>
          </p:nvPr>
        </p:nvSpPr>
        <p:spPr>
          <a:xfrm>
            <a:off x="685800" y="4343400"/>
            <a:ext cx="5486400" cy="4114800"/>
          </a:xfrm>
          <a:prstGeom prst="rect">
            <a:avLst/>
          </a:prstGeom>
          <a:noFill/>
          <a:ln>
            <a:noFill/>
          </a:ln>
        </p:spPr>
        <p:txBody>
          <a:bodyPr vert="horz" wrap="square" lIns="91421" tIns="91421" rIns="91421" bIns="91421" anchor="t" anchorCtr="0" compatLnSpc="1">
            <a:noAutofit/>
          </a:bodyPr>
          <a:lstStyle/>
          <a:p>
            <a:pPr lvl="0"/>
            <a:endParaRPr lang="es-PE"/>
          </a:p>
        </p:txBody>
      </p:sp>
    </p:spTree>
    <p:extLst>
      <p:ext uri="{BB962C8B-B14F-4D97-AF65-F5344CB8AC3E}">
        <p14:creationId xmlns:p14="http://schemas.microsoft.com/office/powerpoint/2010/main" val="1516826863"/>
      </p:ext>
    </p:extLst>
  </p:cSld>
  <p:clrMap bg1="lt1" tx1="dk1" bg2="lt2" tx2="dk2" accent1="accent1" accent2="accent2" accent3="accent3" accent4="accent4" accent5="accent5" accent6="accent6" hlink="hlink" folHlink="folHlink"/>
  <p:notesStyle>
    <a:lvl1pPr marL="457200" marR="0" lvl="0" indent="-298451" algn="l" defTabSz="914400" rtl="0" fontAlgn="auto" hangingPunct="1">
      <a:lnSpc>
        <a:spcPct val="100000"/>
      </a:lnSpc>
      <a:spcBef>
        <a:spcPts val="0"/>
      </a:spcBef>
      <a:spcAft>
        <a:spcPts val="0"/>
      </a:spcAft>
      <a:buClr>
        <a:srgbClr val="000000"/>
      </a:buClr>
      <a:buSzPts val="1100"/>
      <a:buFont typeface="Arial"/>
      <a:buChar char="●"/>
      <a:tabLst/>
      <a:defRPr lang="es-PE" sz="1100" b="0" i="0" u="none" strike="noStrike" kern="0" cap="none" spc="0" baseline="0">
        <a:solidFill>
          <a:srgbClr val="000000"/>
        </a:solidFill>
        <a:uFillTx/>
        <a:latin typeface="Arial"/>
        <a:ea typeface="Arial"/>
        <a:cs typeface="Arial"/>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389;gcec4d27072_0_0:notes">
            <a:extLst>
              <a:ext uri="{FF2B5EF4-FFF2-40B4-BE49-F238E27FC236}">
                <a16:creationId xmlns:a16="http://schemas.microsoft.com/office/drawing/2014/main" id="{5C404D0F-5DC2-41BC-27D3-12D244264316}"/>
              </a:ext>
            </a:extLst>
          </p:cNvPr>
          <p:cNvSpPr>
            <a:spLocks noGrp="1" noRot="1" noChangeAspect="1"/>
          </p:cNvSpPr>
          <p:nvPr>
            <p:ph type="sldImg"/>
          </p:nvPr>
        </p:nvSpPr>
        <p:spPr>
          <a:xfrm>
            <a:off x="381000" y="685800"/>
            <a:ext cx="6096000" cy="3429000"/>
          </a:xfrm>
        </p:spPr>
      </p:sp>
      <p:sp>
        <p:nvSpPr>
          <p:cNvPr id="3" name="Google Shape;390;gcec4d27072_0_0:notes">
            <a:extLst>
              <a:ext uri="{FF2B5EF4-FFF2-40B4-BE49-F238E27FC236}">
                <a16:creationId xmlns:a16="http://schemas.microsoft.com/office/drawing/2014/main" id="{3AC4C0C5-7E99-2250-7DBA-F54BE6E0A3AC}"/>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500;g11a42336d87_0_76:notes">
            <a:extLst>
              <a:ext uri="{FF2B5EF4-FFF2-40B4-BE49-F238E27FC236}">
                <a16:creationId xmlns:a16="http://schemas.microsoft.com/office/drawing/2014/main" id="{0D4FF8AF-DEF4-9A40-88B4-95795BB6E63C}"/>
              </a:ext>
            </a:extLst>
          </p:cNvPr>
          <p:cNvSpPr>
            <a:spLocks noGrp="1" noRot="1" noChangeAspect="1"/>
          </p:cNvSpPr>
          <p:nvPr>
            <p:ph type="sldImg"/>
          </p:nvPr>
        </p:nvSpPr>
        <p:spPr>
          <a:xfrm>
            <a:off x="381000" y="685800"/>
            <a:ext cx="6096000" cy="3429000"/>
          </a:xfrm>
        </p:spPr>
      </p:sp>
      <p:sp>
        <p:nvSpPr>
          <p:cNvPr id="3" name="Google Shape;501;g11a42336d87_0_76:notes">
            <a:extLst>
              <a:ext uri="{FF2B5EF4-FFF2-40B4-BE49-F238E27FC236}">
                <a16:creationId xmlns:a16="http://schemas.microsoft.com/office/drawing/2014/main" id="{E73ED162-8E8C-F47D-0A29-C72C8205E9FF}"/>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579;g11a42336d87_0_114:notes">
            <a:extLst>
              <a:ext uri="{FF2B5EF4-FFF2-40B4-BE49-F238E27FC236}">
                <a16:creationId xmlns:a16="http://schemas.microsoft.com/office/drawing/2014/main" id="{4762C8A0-DE07-D709-F503-F56B76FC9FE5}"/>
              </a:ext>
            </a:extLst>
          </p:cNvPr>
          <p:cNvSpPr>
            <a:spLocks noGrp="1" noRot="1" noChangeAspect="1"/>
          </p:cNvSpPr>
          <p:nvPr>
            <p:ph type="sldImg"/>
          </p:nvPr>
        </p:nvSpPr>
        <p:spPr>
          <a:xfrm>
            <a:off x="381000" y="685800"/>
            <a:ext cx="6096000" cy="3429000"/>
          </a:xfrm>
        </p:spPr>
      </p:sp>
      <p:sp>
        <p:nvSpPr>
          <p:cNvPr id="3" name="Google Shape;580;g11a42336d87_0_114:notes">
            <a:extLst>
              <a:ext uri="{FF2B5EF4-FFF2-40B4-BE49-F238E27FC236}">
                <a16:creationId xmlns:a16="http://schemas.microsoft.com/office/drawing/2014/main" id="{98BF634E-307A-E07C-480A-AA4EC34F89E1}"/>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586;g11a42336d87_0_119:notes">
            <a:extLst>
              <a:ext uri="{FF2B5EF4-FFF2-40B4-BE49-F238E27FC236}">
                <a16:creationId xmlns:a16="http://schemas.microsoft.com/office/drawing/2014/main" id="{F8F4CC0F-984C-A2D5-BE25-B75086145ED0}"/>
              </a:ext>
            </a:extLst>
          </p:cNvPr>
          <p:cNvSpPr>
            <a:spLocks noGrp="1" noRot="1" noChangeAspect="1"/>
          </p:cNvSpPr>
          <p:nvPr>
            <p:ph type="sldImg"/>
          </p:nvPr>
        </p:nvSpPr>
        <p:spPr>
          <a:xfrm>
            <a:off x="381000" y="685800"/>
            <a:ext cx="6096000" cy="3429000"/>
          </a:xfrm>
        </p:spPr>
      </p:sp>
      <p:sp>
        <p:nvSpPr>
          <p:cNvPr id="3" name="Google Shape;587;g11a42336d87_0_119:notes">
            <a:extLst>
              <a:ext uri="{FF2B5EF4-FFF2-40B4-BE49-F238E27FC236}">
                <a16:creationId xmlns:a16="http://schemas.microsoft.com/office/drawing/2014/main" id="{F41DE22C-3201-D526-61B9-13723A7675C8}"/>
              </a:ext>
            </a:extLst>
          </p:cNvPr>
          <p:cNvSpPr txBox="1">
            <a:spLocks noGrp="1"/>
          </p:cNvSpPr>
          <p:nvPr>
            <p:ph type="body" sz="quarter" idx="1"/>
          </p:nvPr>
        </p:nvSpPr>
        <p:spPr/>
        <p:txBody>
          <a:bodyPr/>
          <a:lstStyle/>
          <a:p>
            <a:pPr marL="0" lvl="0" indent="0">
              <a:buNone/>
            </a:pPr>
            <a:endParaRPr lang="es-P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596;g11a42336d87_0_137:notes">
            <a:extLst>
              <a:ext uri="{FF2B5EF4-FFF2-40B4-BE49-F238E27FC236}">
                <a16:creationId xmlns:a16="http://schemas.microsoft.com/office/drawing/2014/main" id="{7A94F2C3-166F-7887-1AF4-5CCCC5B2C461}"/>
              </a:ext>
            </a:extLst>
          </p:cNvPr>
          <p:cNvSpPr>
            <a:spLocks noGrp="1" noRot="1" noChangeAspect="1"/>
          </p:cNvSpPr>
          <p:nvPr>
            <p:ph type="sldImg"/>
          </p:nvPr>
        </p:nvSpPr>
        <p:spPr>
          <a:xfrm>
            <a:off x="381000" y="685800"/>
            <a:ext cx="6096000" cy="3429000"/>
          </a:xfrm>
        </p:spPr>
      </p:sp>
      <p:sp>
        <p:nvSpPr>
          <p:cNvPr id="3" name="Google Shape;597;g11a42336d87_0_137:notes">
            <a:extLst>
              <a:ext uri="{FF2B5EF4-FFF2-40B4-BE49-F238E27FC236}">
                <a16:creationId xmlns:a16="http://schemas.microsoft.com/office/drawing/2014/main" id="{71DF0552-7199-2CEC-A154-83ACB611101B}"/>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602;g11a42336d87_0_128:notes">
            <a:extLst>
              <a:ext uri="{FF2B5EF4-FFF2-40B4-BE49-F238E27FC236}">
                <a16:creationId xmlns:a16="http://schemas.microsoft.com/office/drawing/2014/main" id="{B96572F2-64D0-ED4D-3941-AABDCEB584EA}"/>
              </a:ext>
            </a:extLst>
          </p:cNvPr>
          <p:cNvSpPr>
            <a:spLocks noGrp="1" noRot="1" noChangeAspect="1"/>
          </p:cNvSpPr>
          <p:nvPr>
            <p:ph type="sldImg"/>
          </p:nvPr>
        </p:nvSpPr>
        <p:spPr>
          <a:xfrm>
            <a:off x="381000" y="685800"/>
            <a:ext cx="6096000" cy="3429000"/>
          </a:xfrm>
        </p:spPr>
      </p:sp>
      <p:sp>
        <p:nvSpPr>
          <p:cNvPr id="3" name="Google Shape;603;g11a42336d87_0_128:notes">
            <a:extLst>
              <a:ext uri="{FF2B5EF4-FFF2-40B4-BE49-F238E27FC236}">
                <a16:creationId xmlns:a16="http://schemas.microsoft.com/office/drawing/2014/main" id="{3C184B0B-81F8-BEC0-B01F-B573E29D2B07}"/>
              </a:ext>
            </a:extLst>
          </p:cNvPr>
          <p:cNvSpPr txBox="1">
            <a:spLocks noGrp="1"/>
          </p:cNvSpPr>
          <p:nvPr>
            <p:ph type="body" sz="quarter" idx="1"/>
          </p:nvPr>
        </p:nvSpPr>
        <p:spPr/>
        <p:txBody>
          <a:bodyPr/>
          <a:lstStyle/>
          <a:p>
            <a:pPr marL="0" lvl="0" indent="0">
              <a:buNone/>
            </a:pPr>
            <a:endParaRPr lang="es-P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610;g11a42336d87_0_133:notes">
            <a:extLst>
              <a:ext uri="{FF2B5EF4-FFF2-40B4-BE49-F238E27FC236}">
                <a16:creationId xmlns:a16="http://schemas.microsoft.com/office/drawing/2014/main" id="{A9340EC3-1889-B224-FEA7-982F80903CC5}"/>
              </a:ext>
            </a:extLst>
          </p:cNvPr>
          <p:cNvSpPr>
            <a:spLocks noGrp="1" noRot="1" noChangeAspect="1"/>
          </p:cNvSpPr>
          <p:nvPr>
            <p:ph type="sldImg"/>
          </p:nvPr>
        </p:nvSpPr>
        <p:spPr>
          <a:xfrm>
            <a:off x="381000" y="685800"/>
            <a:ext cx="6096000" cy="3429000"/>
          </a:xfrm>
        </p:spPr>
      </p:sp>
      <p:sp>
        <p:nvSpPr>
          <p:cNvPr id="3" name="Google Shape;611;g11a42336d87_0_133:notes">
            <a:extLst>
              <a:ext uri="{FF2B5EF4-FFF2-40B4-BE49-F238E27FC236}">
                <a16:creationId xmlns:a16="http://schemas.microsoft.com/office/drawing/2014/main" id="{03B77E27-F816-EB86-33F9-F366B74AB3C8}"/>
              </a:ext>
            </a:extLst>
          </p:cNvPr>
          <p:cNvSpPr txBox="1">
            <a:spLocks noGrp="1"/>
          </p:cNvSpPr>
          <p:nvPr>
            <p:ph type="body" sz="quarter" idx="1"/>
          </p:nvPr>
        </p:nvSpPr>
        <p:spPr/>
        <p:txBody>
          <a:bodyPr/>
          <a:lstStyle/>
          <a:p>
            <a:pPr marL="0" lvl="0" indent="0">
              <a:buNone/>
            </a:pPr>
            <a:endParaRPr lang="es-P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616;gf3a54e5da3_3_642:notes">
            <a:extLst>
              <a:ext uri="{FF2B5EF4-FFF2-40B4-BE49-F238E27FC236}">
                <a16:creationId xmlns:a16="http://schemas.microsoft.com/office/drawing/2014/main" id="{9528142B-B5C9-9A0E-376E-8AC4A9634935}"/>
              </a:ext>
            </a:extLst>
          </p:cNvPr>
          <p:cNvSpPr>
            <a:spLocks noGrp="1" noRot="1" noChangeAspect="1"/>
          </p:cNvSpPr>
          <p:nvPr>
            <p:ph type="sldImg"/>
          </p:nvPr>
        </p:nvSpPr>
        <p:spPr>
          <a:xfrm>
            <a:off x="381000" y="685800"/>
            <a:ext cx="6096000" cy="3429000"/>
          </a:xfrm>
        </p:spPr>
      </p:sp>
      <p:sp>
        <p:nvSpPr>
          <p:cNvPr id="3" name="Google Shape;617;gf3a54e5da3_3_642:notes">
            <a:extLst>
              <a:ext uri="{FF2B5EF4-FFF2-40B4-BE49-F238E27FC236}">
                <a16:creationId xmlns:a16="http://schemas.microsoft.com/office/drawing/2014/main" id="{E3D3A7DA-8770-1AF7-4AA7-E356E4935CD3}"/>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629;gf3a54e5da3_3_836:notes">
            <a:extLst>
              <a:ext uri="{FF2B5EF4-FFF2-40B4-BE49-F238E27FC236}">
                <a16:creationId xmlns:a16="http://schemas.microsoft.com/office/drawing/2014/main" id="{6CD284A3-38E8-EFDC-A7F5-5ACAA5D459AB}"/>
              </a:ext>
            </a:extLst>
          </p:cNvPr>
          <p:cNvSpPr>
            <a:spLocks noGrp="1" noRot="1" noChangeAspect="1"/>
          </p:cNvSpPr>
          <p:nvPr>
            <p:ph type="sldImg"/>
          </p:nvPr>
        </p:nvSpPr>
        <p:spPr>
          <a:xfrm>
            <a:off x="381000" y="685800"/>
            <a:ext cx="6096000" cy="3429000"/>
          </a:xfrm>
        </p:spPr>
      </p:sp>
      <p:sp>
        <p:nvSpPr>
          <p:cNvPr id="3" name="Google Shape;630;gf3a54e5da3_3_836:notes">
            <a:extLst>
              <a:ext uri="{FF2B5EF4-FFF2-40B4-BE49-F238E27FC236}">
                <a16:creationId xmlns:a16="http://schemas.microsoft.com/office/drawing/2014/main" id="{ED311322-D33A-1CEA-38DF-F3B4EBBDEF1A}"/>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699;gf3a54e5da3_3_667:notes">
            <a:extLst>
              <a:ext uri="{FF2B5EF4-FFF2-40B4-BE49-F238E27FC236}">
                <a16:creationId xmlns:a16="http://schemas.microsoft.com/office/drawing/2014/main" id="{D57737D4-5DE2-5FFF-8567-274B9DFA1A40}"/>
              </a:ext>
            </a:extLst>
          </p:cNvPr>
          <p:cNvSpPr>
            <a:spLocks noGrp="1" noRot="1" noChangeAspect="1"/>
          </p:cNvSpPr>
          <p:nvPr>
            <p:ph type="sldImg"/>
          </p:nvPr>
        </p:nvSpPr>
        <p:spPr>
          <a:xfrm>
            <a:off x="381000" y="685800"/>
            <a:ext cx="6096000" cy="3429000"/>
          </a:xfrm>
        </p:spPr>
      </p:sp>
      <p:sp>
        <p:nvSpPr>
          <p:cNvPr id="3" name="Google Shape;700;gf3a54e5da3_3_667:notes">
            <a:extLst>
              <a:ext uri="{FF2B5EF4-FFF2-40B4-BE49-F238E27FC236}">
                <a16:creationId xmlns:a16="http://schemas.microsoft.com/office/drawing/2014/main" id="{0194069D-623E-D7F1-7A36-76FF1A92CB4D}"/>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710;g11a42336d87_0_86:notes">
            <a:extLst>
              <a:ext uri="{FF2B5EF4-FFF2-40B4-BE49-F238E27FC236}">
                <a16:creationId xmlns:a16="http://schemas.microsoft.com/office/drawing/2014/main" id="{A2C572B1-E0E5-7A3D-36F1-DF004E878012}"/>
              </a:ext>
            </a:extLst>
          </p:cNvPr>
          <p:cNvSpPr>
            <a:spLocks noGrp="1" noRot="1" noChangeAspect="1"/>
          </p:cNvSpPr>
          <p:nvPr>
            <p:ph type="sldImg"/>
          </p:nvPr>
        </p:nvSpPr>
        <p:spPr>
          <a:xfrm>
            <a:off x="381000" y="685800"/>
            <a:ext cx="6096000" cy="3429000"/>
          </a:xfrm>
        </p:spPr>
      </p:sp>
      <p:sp>
        <p:nvSpPr>
          <p:cNvPr id="3" name="Google Shape;711;g11a42336d87_0_86:notes">
            <a:extLst>
              <a:ext uri="{FF2B5EF4-FFF2-40B4-BE49-F238E27FC236}">
                <a16:creationId xmlns:a16="http://schemas.microsoft.com/office/drawing/2014/main" id="{92703FB0-12E4-E85B-0B8E-F1800D5A1CA4}"/>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1521FC4-33AD-A688-3180-2DA41496CAE6}"/>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B9B244BD-DA18-7A3C-0FC0-FC8C1F8233EC}"/>
              </a:ext>
            </a:extLst>
          </p:cNvPr>
          <p:cNvSpPr txBox="1">
            <a:spLocks noGrp="1"/>
          </p:cNvSpPr>
          <p:nvPr>
            <p:ph type="body" sz="quarter" idx="1"/>
          </p:nvPr>
        </p:nvSpPr>
        <p:spPr/>
        <p:txBody>
          <a:bodyPr/>
          <a:lstStyle/>
          <a:p>
            <a:pPr lvl="0"/>
            <a:endParaRPr lang="es-P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744;gf3a54e5da3_3_2033:notes">
            <a:extLst>
              <a:ext uri="{FF2B5EF4-FFF2-40B4-BE49-F238E27FC236}">
                <a16:creationId xmlns:a16="http://schemas.microsoft.com/office/drawing/2014/main" id="{002318AC-6972-4684-0E9C-FE2D44C156F2}"/>
              </a:ext>
            </a:extLst>
          </p:cNvPr>
          <p:cNvSpPr>
            <a:spLocks noGrp="1" noRot="1" noChangeAspect="1"/>
          </p:cNvSpPr>
          <p:nvPr>
            <p:ph type="sldImg"/>
          </p:nvPr>
        </p:nvSpPr>
        <p:spPr>
          <a:xfrm>
            <a:off x="381000" y="685800"/>
            <a:ext cx="6096000" cy="3429000"/>
          </a:xfrm>
        </p:spPr>
      </p:sp>
      <p:sp>
        <p:nvSpPr>
          <p:cNvPr id="3" name="Google Shape;745;gf3a54e5da3_3_2033:notes">
            <a:extLst>
              <a:ext uri="{FF2B5EF4-FFF2-40B4-BE49-F238E27FC236}">
                <a16:creationId xmlns:a16="http://schemas.microsoft.com/office/drawing/2014/main" id="{D564CEB3-AE2F-A794-1D5B-B9B4C2468E6B}"/>
              </a:ext>
            </a:extLst>
          </p:cNvPr>
          <p:cNvSpPr txBox="1">
            <a:spLocks noGrp="1"/>
          </p:cNvSpPr>
          <p:nvPr>
            <p:ph type="body" sz="quarter" idx="1"/>
          </p:nvPr>
        </p:nvSpPr>
        <p:spPr/>
        <p:txBody>
          <a:bodyPr/>
          <a:lstStyle/>
          <a:p>
            <a:pPr marL="0" lvl="0" indent="0">
              <a:buNone/>
            </a:pPr>
            <a:endParaRPr lang="es-P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782;gf3a54e5da3_3_762:notes">
            <a:extLst>
              <a:ext uri="{FF2B5EF4-FFF2-40B4-BE49-F238E27FC236}">
                <a16:creationId xmlns:a16="http://schemas.microsoft.com/office/drawing/2014/main" id="{7C030795-4777-BD7B-95FB-93EC444064D1}"/>
              </a:ext>
            </a:extLst>
          </p:cNvPr>
          <p:cNvSpPr>
            <a:spLocks noGrp="1" noRot="1" noChangeAspect="1"/>
          </p:cNvSpPr>
          <p:nvPr>
            <p:ph type="sldImg"/>
          </p:nvPr>
        </p:nvSpPr>
        <p:spPr>
          <a:xfrm>
            <a:off x="381000" y="685800"/>
            <a:ext cx="6096000" cy="3429000"/>
          </a:xfrm>
        </p:spPr>
      </p:sp>
      <p:sp>
        <p:nvSpPr>
          <p:cNvPr id="3" name="Google Shape;783;gf3a54e5da3_3_762:notes">
            <a:extLst>
              <a:ext uri="{FF2B5EF4-FFF2-40B4-BE49-F238E27FC236}">
                <a16:creationId xmlns:a16="http://schemas.microsoft.com/office/drawing/2014/main" id="{B90A5AA2-2600-1677-1A89-21DC19DB25E7}"/>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837;gf3a54e5da3_3_702:notes">
            <a:extLst>
              <a:ext uri="{FF2B5EF4-FFF2-40B4-BE49-F238E27FC236}">
                <a16:creationId xmlns:a16="http://schemas.microsoft.com/office/drawing/2014/main" id="{876B6758-2382-E0B7-5394-DDA791715360}"/>
              </a:ext>
            </a:extLst>
          </p:cNvPr>
          <p:cNvSpPr>
            <a:spLocks noGrp="1" noRot="1" noChangeAspect="1"/>
          </p:cNvSpPr>
          <p:nvPr>
            <p:ph type="sldImg"/>
          </p:nvPr>
        </p:nvSpPr>
        <p:spPr>
          <a:xfrm>
            <a:off x="381000" y="685800"/>
            <a:ext cx="6096000" cy="3429000"/>
          </a:xfrm>
        </p:spPr>
      </p:sp>
      <p:sp>
        <p:nvSpPr>
          <p:cNvPr id="3" name="Google Shape;838;gf3a54e5da3_3_702:notes">
            <a:extLst>
              <a:ext uri="{FF2B5EF4-FFF2-40B4-BE49-F238E27FC236}">
                <a16:creationId xmlns:a16="http://schemas.microsoft.com/office/drawing/2014/main" id="{0A1F9FD5-B0B0-364A-602B-C9F772DF35E6}"/>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897;gf3a54e5da3_3_2692:notes">
            <a:extLst>
              <a:ext uri="{FF2B5EF4-FFF2-40B4-BE49-F238E27FC236}">
                <a16:creationId xmlns:a16="http://schemas.microsoft.com/office/drawing/2014/main" id="{E00E771B-A126-CD53-DA36-6B36402EC905}"/>
              </a:ext>
            </a:extLst>
          </p:cNvPr>
          <p:cNvSpPr>
            <a:spLocks noGrp="1" noRot="1" noChangeAspect="1"/>
          </p:cNvSpPr>
          <p:nvPr>
            <p:ph type="sldImg"/>
          </p:nvPr>
        </p:nvSpPr>
        <p:spPr>
          <a:xfrm>
            <a:off x="381000" y="685800"/>
            <a:ext cx="6096000" cy="3429000"/>
          </a:xfrm>
        </p:spPr>
      </p:sp>
      <p:sp>
        <p:nvSpPr>
          <p:cNvPr id="3" name="Google Shape;898;gf3a54e5da3_3_2692:notes">
            <a:extLst>
              <a:ext uri="{FF2B5EF4-FFF2-40B4-BE49-F238E27FC236}">
                <a16:creationId xmlns:a16="http://schemas.microsoft.com/office/drawing/2014/main" id="{A2CE58B4-2EEC-4151-FB25-DB7C6669B696}"/>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921;g1192f2ff493_1_220:notes">
            <a:extLst>
              <a:ext uri="{FF2B5EF4-FFF2-40B4-BE49-F238E27FC236}">
                <a16:creationId xmlns:a16="http://schemas.microsoft.com/office/drawing/2014/main" id="{3E9ACE52-188D-98CB-0181-4A5C29344D75}"/>
              </a:ext>
            </a:extLst>
          </p:cNvPr>
          <p:cNvSpPr>
            <a:spLocks noGrp="1" noRot="1" noChangeAspect="1"/>
          </p:cNvSpPr>
          <p:nvPr>
            <p:ph type="sldImg"/>
          </p:nvPr>
        </p:nvSpPr>
        <p:spPr>
          <a:xfrm>
            <a:off x="381000" y="685800"/>
            <a:ext cx="6096000" cy="3429000"/>
          </a:xfrm>
        </p:spPr>
      </p:sp>
      <p:sp>
        <p:nvSpPr>
          <p:cNvPr id="3" name="Google Shape;922;g1192f2ff493_1_220:notes">
            <a:extLst>
              <a:ext uri="{FF2B5EF4-FFF2-40B4-BE49-F238E27FC236}">
                <a16:creationId xmlns:a16="http://schemas.microsoft.com/office/drawing/2014/main" id="{F1FF7E6B-DC0A-903B-D942-0C2DC3706394}"/>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930;gf3a54e5da3_3_968:notes">
            <a:extLst>
              <a:ext uri="{FF2B5EF4-FFF2-40B4-BE49-F238E27FC236}">
                <a16:creationId xmlns:a16="http://schemas.microsoft.com/office/drawing/2014/main" id="{2F74D468-E0A5-980A-0CD7-D789AA901A72}"/>
              </a:ext>
            </a:extLst>
          </p:cNvPr>
          <p:cNvSpPr>
            <a:spLocks noGrp="1" noRot="1" noChangeAspect="1"/>
          </p:cNvSpPr>
          <p:nvPr>
            <p:ph type="sldImg"/>
          </p:nvPr>
        </p:nvSpPr>
        <p:spPr>
          <a:xfrm>
            <a:off x="381000" y="685800"/>
            <a:ext cx="6096000" cy="3429000"/>
          </a:xfrm>
        </p:spPr>
      </p:sp>
      <p:sp>
        <p:nvSpPr>
          <p:cNvPr id="3" name="Google Shape;931;gf3a54e5da3_3_968:notes">
            <a:extLst>
              <a:ext uri="{FF2B5EF4-FFF2-40B4-BE49-F238E27FC236}">
                <a16:creationId xmlns:a16="http://schemas.microsoft.com/office/drawing/2014/main" id="{B409C6CE-4A73-2E6B-9925-FB7290D68A9C}"/>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1003;gf3a54e5da3_3_1270:notes">
            <a:extLst>
              <a:ext uri="{FF2B5EF4-FFF2-40B4-BE49-F238E27FC236}">
                <a16:creationId xmlns:a16="http://schemas.microsoft.com/office/drawing/2014/main" id="{2A6CED66-7B73-79F0-25B9-677F81FEDC73}"/>
              </a:ext>
            </a:extLst>
          </p:cNvPr>
          <p:cNvSpPr>
            <a:spLocks noGrp="1" noRot="1" noChangeAspect="1"/>
          </p:cNvSpPr>
          <p:nvPr>
            <p:ph type="sldImg"/>
          </p:nvPr>
        </p:nvSpPr>
        <p:spPr>
          <a:xfrm>
            <a:off x="381000" y="685800"/>
            <a:ext cx="6096000" cy="3429000"/>
          </a:xfrm>
        </p:spPr>
      </p:sp>
      <p:sp>
        <p:nvSpPr>
          <p:cNvPr id="3" name="Google Shape;1004;gf3a54e5da3_3_1270:notes">
            <a:extLst>
              <a:ext uri="{FF2B5EF4-FFF2-40B4-BE49-F238E27FC236}">
                <a16:creationId xmlns:a16="http://schemas.microsoft.com/office/drawing/2014/main" id="{BB7BBF99-90B6-06DD-8152-685F3EF151AC}"/>
              </a:ext>
            </a:extLst>
          </p:cNvPr>
          <p:cNvSpPr txBox="1">
            <a:spLocks noGrp="1"/>
          </p:cNvSpPr>
          <p:nvPr>
            <p:ph type="body" sz="quarter" idx="1"/>
          </p:nvPr>
        </p:nvSpPr>
        <p:spPr/>
        <p:txBody>
          <a:bodyPr/>
          <a:lstStyle/>
          <a:p>
            <a:pPr marL="0" lvl="0" indent="0">
              <a:buNone/>
            </a:pPr>
            <a:endParaRPr lang="es-P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1028;gf3a54e5da3_3_1288:notes">
            <a:extLst>
              <a:ext uri="{FF2B5EF4-FFF2-40B4-BE49-F238E27FC236}">
                <a16:creationId xmlns:a16="http://schemas.microsoft.com/office/drawing/2014/main" id="{2C5A31AD-BA4E-7E5C-F877-79ADF1963253}"/>
              </a:ext>
            </a:extLst>
          </p:cNvPr>
          <p:cNvSpPr>
            <a:spLocks noGrp="1" noRot="1" noChangeAspect="1"/>
          </p:cNvSpPr>
          <p:nvPr>
            <p:ph type="sldImg"/>
          </p:nvPr>
        </p:nvSpPr>
        <p:spPr>
          <a:xfrm>
            <a:off x="381000" y="685800"/>
            <a:ext cx="6096000" cy="3429000"/>
          </a:xfrm>
        </p:spPr>
      </p:sp>
      <p:sp>
        <p:nvSpPr>
          <p:cNvPr id="3" name="Google Shape;1029;gf3a54e5da3_3_1288:notes">
            <a:extLst>
              <a:ext uri="{FF2B5EF4-FFF2-40B4-BE49-F238E27FC236}">
                <a16:creationId xmlns:a16="http://schemas.microsoft.com/office/drawing/2014/main" id="{7FC43CBD-0433-2828-2492-50FD89F8B254}"/>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1035;gf3a54e5da3_3_1294:notes">
            <a:extLst>
              <a:ext uri="{FF2B5EF4-FFF2-40B4-BE49-F238E27FC236}">
                <a16:creationId xmlns:a16="http://schemas.microsoft.com/office/drawing/2014/main" id="{946A6953-EA24-1ED4-FF31-C24FEAFE63E7}"/>
              </a:ext>
            </a:extLst>
          </p:cNvPr>
          <p:cNvSpPr>
            <a:spLocks noGrp="1" noRot="1" noChangeAspect="1"/>
          </p:cNvSpPr>
          <p:nvPr>
            <p:ph type="sldImg"/>
          </p:nvPr>
        </p:nvSpPr>
        <p:spPr>
          <a:xfrm>
            <a:off x="381000" y="685800"/>
            <a:ext cx="6096000" cy="3429000"/>
          </a:xfrm>
        </p:spPr>
      </p:sp>
      <p:sp>
        <p:nvSpPr>
          <p:cNvPr id="3" name="Google Shape;1036;gf3a54e5da3_3_1294:notes">
            <a:extLst>
              <a:ext uri="{FF2B5EF4-FFF2-40B4-BE49-F238E27FC236}">
                <a16:creationId xmlns:a16="http://schemas.microsoft.com/office/drawing/2014/main" id="{16096BA2-6627-9639-891A-473EA5B36172}"/>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B37F70F-DFF7-5C2E-6688-ACDA2B69731B}"/>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A0FAA90A-4FD7-81DF-F618-A1598A769E67}"/>
              </a:ext>
            </a:extLst>
          </p:cNvPr>
          <p:cNvSpPr txBox="1">
            <a:spLocks noGrp="1"/>
          </p:cNvSpPr>
          <p:nvPr>
            <p:ph type="body" sz="quarter" idx="1"/>
          </p:nvPr>
        </p:nvSpPr>
        <p:spPr/>
        <p:txBody>
          <a:bodyPr/>
          <a:lstStyle/>
          <a:p>
            <a:pPr lvl="0"/>
            <a:endParaRPr lang="es-P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409;g99f2f57a71_0_217:notes">
            <a:extLst>
              <a:ext uri="{FF2B5EF4-FFF2-40B4-BE49-F238E27FC236}">
                <a16:creationId xmlns:a16="http://schemas.microsoft.com/office/drawing/2014/main" id="{DC437E18-3650-5E75-4BDF-75EE7309C9B8}"/>
              </a:ext>
            </a:extLst>
          </p:cNvPr>
          <p:cNvSpPr>
            <a:spLocks noGrp="1" noRot="1" noChangeAspect="1"/>
          </p:cNvSpPr>
          <p:nvPr>
            <p:ph type="sldImg"/>
          </p:nvPr>
        </p:nvSpPr>
        <p:spPr>
          <a:xfrm>
            <a:off x="381000" y="685800"/>
            <a:ext cx="6096000" cy="3429000"/>
          </a:xfrm>
        </p:spPr>
      </p:sp>
      <p:sp>
        <p:nvSpPr>
          <p:cNvPr id="3" name="Google Shape;410;g99f2f57a71_0_217:notes">
            <a:extLst>
              <a:ext uri="{FF2B5EF4-FFF2-40B4-BE49-F238E27FC236}">
                <a16:creationId xmlns:a16="http://schemas.microsoft.com/office/drawing/2014/main" id="{EED181F2-18CB-0861-D213-34B5E11D0E54}"/>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A60920F-BE6E-EE31-A6CC-AEB71A7DFE98}"/>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B00B9D40-E84F-6A83-EF4A-17CCCE7568CC}"/>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2584;ge207fd22f2_0_434:notes">
            <a:extLst>
              <a:ext uri="{FF2B5EF4-FFF2-40B4-BE49-F238E27FC236}">
                <a16:creationId xmlns:a16="http://schemas.microsoft.com/office/drawing/2014/main" id="{496BB6B8-F4B4-C157-99AD-CC16CC959023}"/>
              </a:ext>
            </a:extLst>
          </p:cNvPr>
          <p:cNvSpPr>
            <a:spLocks noGrp="1" noRot="1" noChangeAspect="1"/>
          </p:cNvSpPr>
          <p:nvPr>
            <p:ph type="sldImg"/>
          </p:nvPr>
        </p:nvSpPr>
        <p:spPr>
          <a:xfrm>
            <a:off x="381000" y="685800"/>
            <a:ext cx="6096000" cy="3429000"/>
          </a:xfrm>
        </p:spPr>
      </p:sp>
      <p:sp>
        <p:nvSpPr>
          <p:cNvPr id="3" name="Google Shape;2585;ge207fd22f2_0_434:notes">
            <a:extLst>
              <a:ext uri="{FF2B5EF4-FFF2-40B4-BE49-F238E27FC236}">
                <a16:creationId xmlns:a16="http://schemas.microsoft.com/office/drawing/2014/main" id="{563F8581-7459-F0F7-0264-329BB66206CA}"/>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2584;ge207fd22f2_0_434:notes">
            <a:extLst>
              <a:ext uri="{FF2B5EF4-FFF2-40B4-BE49-F238E27FC236}">
                <a16:creationId xmlns:a16="http://schemas.microsoft.com/office/drawing/2014/main" id="{03A0E725-2F2C-ED5E-C732-89BB0B619127}"/>
              </a:ext>
            </a:extLst>
          </p:cNvPr>
          <p:cNvSpPr>
            <a:spLocks noGrp="1" noRot="1" noChangeAspect="1"/>
          </p:cNvSpPr>
          <p:nvPr>
            <p:ph type="sldImg"/>
          </p:nvPr>
        </p:nvSpPr>
        <p:spPr>
          <a:xfrm>
            <a:off x="381000" y="685800"/>
            <a:ext cx="6096000" cy="3429000"/>
          </a:xfrm>
        </p:spPr>
      </p:sp>
      <p:sp>
        <p:nvSpPr>
          <p:cNvPr id="3" name="Google Shape;2585;ge207fd22f2_0_434:notes">
            <a:extLst>
              <a:ext uri="{FF2B5EF4-FFF2-40B4-BE49-F238E27FC236}">
                <a16:creationId xmlns:a16="http://schemas.microsoft.com/office/drawing/2014/main" id="{18A8A80F-31E2-6CCF-8A1B-90B8F0B74EAC}"/>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2584;ge207fd22f2_0_434:notes">
            <a:extLst>
              <a:ext uri="{FF2B5EF4-FFF2-40B4-BE49-F238E27FC236}">
                <a16:creationId xmlns:a16="http://schemas.microsoft.com/office/drawing/2014/main" id="{BE43400F-0A69-A89F-C683-4C024A802C40}"/>
              </a:ext>
            </a:extLst>
          </p:cNvPr>
          <p:cNvSpPr>
            <a:spLocks noGrp="1" noRot="1" noChangeAspect="1"/>
          </p:cNvSpPr>
          <p:nvPr>
            <p:ph type="sldImg"/>
          </p:nvPr>
        </p:nvSpPr>
        <p:spPr>
          <a:xfrm>
            <a:off x="381000" y="685800"/>
            <a:ext cx="6096000" cy="3429000"/>
          </a:xfrm>
        </p:spPr>
      </p:sp>
      <p:sp>
        <p:nvSpPr>
          <p:cNvPr id="3" name="Google Shape;2585;ge207fd22f2_0_434:notes">
            <a:extLst>
              <a:ext uri="{FF2B5EF4-FFF2-40B4-BE49-F238E27FC236}">
                <a16:creationId xmlns:a16="http://schemas.microsoft.com/office/drawing/2014/main" id="{1F6B3DA7-D2E1-CF81-26C4-2A6F1E609D9B}"/>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56"/>
        <p:cNvGrpSpPr/>
        <p:nvPr/>
      </p:nvGrpSpPr>
      <p:grpSpPr>
        <a:xfrm>
          <a:off x="0" y="0"/>
          <a:ext cx="0" cy="0"/>
          <a:chOff x="0" y="0"/>
          <a:chExt cx="0" cy="0"/>
        </a:xfrm>
      </p:grpSpPr>
      <p:sp>
        <p:nvSpPr>
          <p:cNvPr id="8957" name="Google Shape;8957;ga3f787908b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58" name="Google Shape;8958;ga3f787908b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DD8AA786-AD8F-4DF8-8584-6ECC5688770B}" type="slidenum">
              <a:rPr lang="es-ES" smtClean="0"/>
              <a:t>36</a:t>
            </a:fld>
            <a:endParaRPr lang="es-ES"/>
          </a:p>
        </p:txBody>
      </p:sp>
    </p:spTree>
    <p:extLst>
      <p:ext uri="{BB962C8B-B14F-4D97-AF65-F5344CB8AC3E}">
        <p14:creationId xmlns:p14="http://schemas.microsoft.com/office/powerpoint/2010/main" val="15846045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53"/>
        <p:cNvGrpSpPr/>
        <p:nvPr/>
      </p:nvGrpSpPr>
      <p:grpSpPr>
        <a:xfrm>
          <a:off x="0" y="0"/>
          <a:ext cx="0" cy="0"/>
          <a:chOff x="0" y="0"/>
          <a:chExt cx="0" cy="0"/>
        </a:xfrm>
      </p:grpSpPr>
      <p:sp>
        <p:nvSpPr>
          <p:cNvPr id="9454" name="Google Shape;9454;ga3f787908b_3_4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55" name="Google Shape;9455;ga3f787908b_3_4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66"/>
        <p:cNvGrpSpPr/>
        <p:nvPr/>
      </p:nvGrpSpPr>
      <p:grpSpPr>
        <a:xfrm>
          <a:off x="0" y="0"/>
          <a:ext cx="0" cy="0"/>
          <a:chOff x="0" y="0"/>
          <a:chExt cx="0" cy="0"/>
        </a:xfrm>
      </p:grpSpPr>
      <p:sp>
        <p:nvSpPr>
          <p:cNvPr id="10067" name="Google Shape;10067;ga3f787908b_3_1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68" name="Google Shape;10068;ga3f787908b_3_1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6BA002-EE9D-4AAD-95D8-611292D92FD3}" type="slidenum">
              <a:rPr lang="en-US" smtClean="0"/>
              <a:t>39</a:t>
            </a:fld>
            <a:endParaRPr lang="en-US"/>
          </a:p>
        </p:txBody>
      </p:sp>
    </p:spTree>
    <p:extLst>
      <p:ext uri="{BB962C8B-B14F-4D97-AF65-F5344CB8AC3E}">
        <p14:creationId xmlns:p14="http://schemas.microsoft.com/office/powerpoint/2010/main" val="25439559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PE" dirty="0"/>
          </a:p>
        </p:txBody>
      </p:sp>
      <p:sp>
        <p:nvSpPr>
          <p:cNvPr id="4" name="Marcador de número de diapositiva 3"/>
          <p:cNvSpPr>
            <a:spLocks noGrp="1"/>
          </p:cNvSpPr>
          <p:nvPr>
            <p:ph type="sldNum" sz="quarter" idx="5"/>
          </p:nvPr>
        </p:nvSpPr>
        <p:spPr/>
        <p:txBody>
          <a:bodyPr/>
          <a:lstStyle/>
          <a:p>
            <a:fld id="{1C6BA002-EE9D-4AAD-95D8-611292D92FD3}" type="slidenum">
              <a:rPr lang="en-US" smtClean="0"/>
              <a:t>40</a:t>
            </a:fld>
            <a:endParaRPr lang="en-US"/>
          </a:p>
        </p:txBody>
      </p:sp>
    </p:spTree>
    <p:extLst>
      <p:ext uri="{BB962C8B-B14F-4D97-AF65-F5344CB8AC3E}">
        <p14:creationId xmlns:p14="http://schemas.microsoft.com/office/powerpoint/2010/main" val="1166093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431;g99f2f57a71_0_184:notes">
            <a:extLst>
              <a:ext uri="{FF2B5EF4-FFF2-40B4-BE49-F238E27FC236}">
                <a16:creationId xmlns:a16="http://schemas.microsoft.com/office/drawing/2014/main" id="{08DAE32D-0DAF-1A6A-A14B-CF9F2464961E}"/>
              </a:ext>
            </a:extLst>
          </p:cNvPr>
          <p:cNvSpPr>
            <a:spLocks noGrp="1" noRot="1" noChangeAspect="1"/>
          </p:cNvSpPr>
          <p:nvPr>
            <p:ph type="sldImg"/>
          </p:nvPr>
        </p:nvSpPr>
        <p:spPr>
          <a:xfrm>
            <a:off x="381000" y="685800"/>
            <a:ext cx="6096000" cy="3429000"/>
          </a:xfrm>
        </p:spPr>
      </p:sp>
      <p:sp>
        <p:nvSpPr>
          <p:cNvPr id="3" name="Google Shape;432;g99f2f57a71_0_184:notes">
            <a:extLst>
              <a:ext uri="{FF2B5EF4-FFF2-40B4-BE49-F238E27FC236}">
                <a16:creationId xmlns:a16="http://schemas.microsoft.com/office/drawing/2014/main" id="{B60A7566-14DF-D405-2E7C-22172F0996E1}"/>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PE" dirty="0"/>
          </a:p>
        </p:txBody>
      </p:sp>
      <p:sp>
        <p:nvSpPr>
          <p:cNvPr id="4" name="Marcador de número de diapositiva 3"/>
          <p:cNvSpPr>
            <a:spLocks noGrp="1"/>
          </p:cNvSpPr>
          <p:nvPr>
            <p:ph type="sldNum" sz="quarter" idx="5"/>
          </p:nvPr>
        </p:nvSpPr>
        <p:spPr/>
        <p:txBody>
          <a:bodyPr/>
          <a:lstStyle/>
          <a:p>
            <a:fld id="{1C6BA002-EE9D-4AAD-95D8-611292D92FD3}" type="slidenum">
              <a:rPr lang="en-US" smtClean="0"/>
              <a:t>41</a:t>
            </a:fld>
            <a:endParaRPr lang="en-US"/>
          </a:p>
        </p:txBody>
      </p:sp>
    </p:spTree>
    <p:extLst>
      <p:ext uri="{BB962C8B-B14F-4D97-AF65-F5344CB8AC3E}">
        <p14:creationId xmlns:p14="http://schemas.microsoft.com/office/powerpoint/2010/main" val="33919435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3"/>
        <p:cNvGrpSpPr/>
        <p:nvPr/>
      </p:nvGrpSpPr>
      <p:grpSpPr>
        <a:xfrm>
          <a:off x="0" y="0"/>
          <a:ext cx="0" cy="0"/>
          <a:chOff x="0" y="0"/>
          <a:chExt cx="0" cy="0"/>
        </a:xfrm>
      </p:grpSpPr>
      <p:sp>
        <p:nvSpPr>
          <p:cNvPr id="1194" name="Google Shape;1194;g176abbfc273_2_137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5" name="Google Shape;1195;g176abbfc273_2_137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45"/>
        <p:cNvGrpSpPr/>
        <p:nvPr/>
      </p:nvGrpSpPr>
      <p:grpSpPr>
        <a:xfrm>
          <a:off x="0" y="0"/>
          <a:ext cx="0" cy="0"/>
          <a:chOff x="0" y="0"/>
          <a:chExt cx="0" cy="0"/>
        </a:xfrm>
      </p:grpSpPr>
      <p:sp>
        <p:nvSpPr>
          <p:cNvPr id="12246" name="Google Shape;12246;ge25dcd4bc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47" name="Google Shape;12247;ge25dcd4bc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4"/>
        <p:cNvGrpSpPr/>
        <p:nvPr/>
      </p:nvGrpSpPr>
      <p:grpSpPr>
        <a:xfrm>
          <a:off x="0" y="0"/>
          <a:ext cx="0" cy="0"/>
          <a:chOff x="0" y="0"/>
          <a:chExt cx="0" cy="0"/>
        </a:xfrm>
      </p:grpSpPr>
      <p:sp>
        <p:nvSpPr>
          <p:cNvPr id="7445" name="Google Shape;7445;g176abbfc273_2_20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6" name="Google Shape;7446;g176abbfc273_2_20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1"/>
        <p:cNvGrpSpPr/>
        <p:nvPr/>
      </p:nvGrpSpPr>
      <p:grpSpPr>
        <a:xfrm>
          <a:off x="0" y="0"/>
          <a:ext cx="0" cy="0"/>
          <a:chOff x="0" y="0"/>
          <a:chExt cx="0" cy="0"/>
        </a:xfrm>
      </p:grpSpPr>
      <p:sp>
        <p:nvSpPr>
          <p:cNvPr id="7872" name="Google Shape;7872;g176abbfc273_2_204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3" name="Google Shape;7873;g176abbfc273_2_204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4"/>
        <p:cNvGrpSpPr/>
        <p:nvPr/>
      </p:nvGrpSpPr>
      <p:grpSpPr>
        <a:xfrm>
          <a:off x="0" y="0"/>
          <a:ext cx="0" cy="0"/>
          <a:chOff x="0" y="0"/>
          <a:chExt cx="0" cy="0"/>
        </a:xfrm>
      </p:grpSpPr>
      <p:sp>
        <p:nvSpPr>
          <p:cNvPr id="8035" name="Google Shape;8035;g176abbfc273_2_206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36" name="Google Shape;8036;g176abbfc273_2_206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a:xfrm>
            <a:off x="381000" y="685800"/>
            <a:ext cx="6096000" cy="3429000"/>
          </a:xfrm>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t>47</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439;g99f2f57a71_0_115:notes">
            <a:extLst>
              <a:ext uri="{FF2B5EF4-FFF2-40B4-BE49-F238E27FC236}">
                <a16:creationId xmlns:a16="http://schemas.microsoft.com/office/drawing/2014/main" id="{A9FBF53A-17AC-4377-A77B-192C5008E335}"/>
              </a:ext>
            </a:extLst>
          </p:cNvPr>
          <p:cNvSpPr>
            <a:spLocks noGrp="1" noRot="1" noChangeAspect="1"/>
          </p:cNvSpPr>
          <p:nvPr>
            <p:ph type="sldImg"/>
          </p:nvPr>
        </p:nvSpPr>
        <p:spPr>
          <a:xfrm>
            <a:off x="381000" y="685800"/>
            <a:ext cx="6096000" cy="3429000"/>
          </a:xfrm>
        </p:spPr>
      </p:sp>
      <p:sp>
        <p:nvSpPr>
          <p:cNvPr id="3" name="Google Shape;440;g99f2f57a71_0_115:notes">
            <a:extLst>
              <a:ext uri="{FF2B5EF4-FFF2-40B4-BE49-F238E27FC236}">
                <a16:creationId xmlns:a16="http://schemas.microsoft.com/office/drawing/2014/main" id="{D945D4F7-35DD-829A-7E81-585F18F600C8}"/>
              </a:ext>
            </a:extLst>
          </p:cNvPr>
          <p:cNvSpPr txBox="1">
            <a:spLocks noGrp="1"/>
          </p:cNvSpPr>
          <p:nvPr>
            <p:ph type="body" sz="quarter" idx="1"/>
          </p:nvPr>
        </p:nvSpPr>
        <p:spPr/>
        <p:txBody>
          <a:bodyPr/>
          <a:lstStyle/>
          <a:p>
            <a:pPr marL="0" lvl="0" indent="0">
              <a:buNone/>
            </a:pPr>
            <a:endParaRPr lang="es-P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446;g11948ae6063_0_145:notes">
            <a:extLst>
              <a:ext uri="{FF2B5EF4-FFF2-40B4-BE49-F238E27FC236}">
                <a16:creationId xmlns:a16="http://schemas.microsoft.com/office/drawing/2014/main" id="{4798071C-4AFF-15DE-95E1-91221957676A}"/>
              </a:ext>
            </a:extLst>
          </p:cNvPr>
          <p:cNvSpPr>
            <a:spLocks noGrp="1" noRot="1" noChangeAspect="1"/>
          </p:cNvSpPr>
          <p:nvPr>
            <p:ph type="sldImg"/>
          </p:nvPr>
        </p:nvSpPr>
        <p:spPr>
          <a:xfrm>
            <a:off x="381000" y="685800"/>
            <a:ext cx="6096000" cy="3429000"/>
          </a:xfrm>
        </p:spPr>
      </p:sp>
      <p:sp>
        <p:nvSpPr>
          <p:cNvPr id="3" name="Google Shape;447;g11948ae6063_0_145:notes">
            <a:extLst>
              <a:ext uri="{FF2B5EF4-FFF2-40B4-BE49-F238E27FC236}">
                <a16:creationId xmlns:a16="http://schemas.microsoft.com/office/drawing/2014/main" id="{295C2916-5930-0CAC-F47E-CD6FFE308ABB}"/>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457;gbd6c00e730_0_89:notes">
            <a:extLst>
              <a:ext uri="{FF2B5EF4-FFF2-40B4-BE49-F238E27FC236}">
                <a16:creationId xmlns:a16="http://schemas.microsoft.com/office/drawing/2014/main" id="{4DD77CCC-E489-B003-F4A5-42BF13E51733}"/>
              </a:ext>
            </a:extLst>
          </p:cNvPr>
          <p:cNvSpPr>
            <a:spLocks noGrp="1" noRot="1" noChangeAspect="1"/>
          </p:cNvSpPr>
          <p:nvPr>
            <p:ph type="sldImg"/>
          </p:nvPr>
        </p:nvSpPr>
        <p:spPr>
          <a:xfrm>
            <a:off x="381000" y="685800"/>
            <a:ext cx="6096000" cy="3429000"/>
          </a:xfrm>
        </p:spPr>
      </p:sp>
      <p:sp>
        <p:nvSpPr>
          <p:cNvPr id="3" name="Google Shape;458;gbd6c00e730_0_89:notes">
            <a:extLst>
              <a:ext uri="{FF2B5EF4-FFF2-40B4-BE49-F238E27FC236}">
                <a16:creationId xmlns:a16="http://schemas.microsoft.com/office/drawing/2014/main" id="{31ECFA58-BA19-2F80-715D-CF35A25D6AA2}"/>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465;gbd6c00e730_0_205:notes">
            <a:extLst>
              <a:ext uri="{FF2B5EF4-FFF2-40B4-BE49-F238E27FC236}">
                <a16:creationId xmlns:a16="http://schemas.microsoft.com/office/drawing/2014/main" id="{3B4CD69C-B24F-F1A0-4CCC-D06C9703503B}"/>
              </a:ext>
            </a:extLst>
          </p:cNvPr>
          <p:cNvSpPr>
            <a:spLocks noGrp="1" noRot="1" noChangeAspect="1"/>
          </p:cNvSpPr>
          <p:nvPr>
            <p:ph type="sldImg"/>
          </p:nvPr>
        </p:nvSpPr>
        <p:spPr>
          <a:xfrm>
            <a:off x="381000" y="685800"/>
            <a:ext cx="6096000" cy="3429000"/>
          </a:xfrm>
        </p:spPr>
      </p:sp>
      <p:sp>
        <p:nvSpPr>
          <p:cNvPr id="3" name="Google Shape;466;gbd6c00e730_0_205:notes">
            <a:extLst>
              <a:ext uri="{FF2B5EF4-FFF2-40B4-BE49-F238E27FC236}">
                <a16:creationId xmlns:a16="http://schemas.microsoft.com/office/drawing/2014/main" id="{6095B14D-E3C9-3F13-99FC-5F5AD3683420}"/>
              </a:ext>
            </a:extLst>
          </p:cNvPr>
          <p:cNvSpPr txBox="1">
            <a:spLocks noGrp="1"/>
          </p:cNvSpPr>
          <p:nvPr>
            <p:ph type="body" sz="quarter" idx="1"/>
          </p:nvPr>
        </p:nvSpPr>
        <p:spPr/>
        <p:txBody>
          <a:bodyPr/>
          <a:lstStyle/>
          <a:p>
            <a:endParaRPr lang="es-P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492;g11a42336d87_0_71:notes">
            <a:extLst>
              <a:ext uri="{FF2B5EF4-FFF2-40B4-BE49-F238E27FC236}">
                <a16:creationId xmlns:a16="http://schemas.microsoft.com/office/drawing/2014/main" id="{0BF5F9F7-763E-CC20-9C93-C111DF2C63D7}"/>
              </a:ext>
            </a:extLst>
          </p:cNvPr>
          <p:cNvSpPr>
            <a:spLocks noGrp="1" noRot="1" noChangeAspect="1"/>
          </p:cNvSpPr>
          <p:nvPr>
            <p:ph type="sldImg"/>
          </p:nvPr>
        </p:nvSpPr>
        <p:spPr>
          <a:xfrm>
            <a:off x="381000" y="685800"/>
            <a:ext cx="6096000" cy="3429000"/>
          </a:xfrm>
        </p:spPr>
      </p:sp>
      <p:sp>
        <p:nvSpPr>
          <p:cNvPr id="3" name="Google Shape;493;g11a42336d87_0_71:notes">
            <a:extLst>
              <a:ext uri="{FF2B5EF4-FFF2-40B4-BE49-F238E27FC236}">
                <a16:creationId xmlns:a16="http://schemas.microsoft.com/office/drawing/2014/main" id="{39942161-B08D-6FE4-D09B-18DD1BD35F8D}"/>
              </a:ext>
            </a:extLst>
          </p:cNvPr>
          <p:cNvSpPr txBox="1">
            <a:spLocks noGrp="1"/>
          </p:cNvSpPr>
          <p:nvPr>
            <p:ph type="body" sz="quarter" idx="1"/>
          </p:nvPr>
        </p:nvSpPr>
        <p:spPr/>
        <p:txBody>
          <a:bodyPr/>
          <a:lstStyle/>
          <a:p>
            <a:pPr marL="0" lvl="0" indent="0">
              <a:buNone/>
            </a:pPr>
            <a:endParaRPr lang="es-P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Google Shape;11;p2">
            <a:extLst>
              <a:ext uri="{FF2B5EF4-FFF2-40B4-BE49-F238E27FC236}">
                <a16:creationId xmlns:a16="http://schemas.microsoft.com/office/drawing/2014/main" id="{187A9FB1-C222-7449-AA3C-8E4C23DE7435}"/>
              </a:ext>
            </a:extLst>
          </p:cNvPr>
          <p:cNvSpPr txBox="1">
            <a:spLocks noGrp="1"/>
          </p:cNvSpPr>
          <p:nvPr>
            <p:ph type="ctrTitle"/>
          </p:nvPr>
        </p:nvSpPr>
        <p:spPr>
          <a:xfrm>
            <a:off x="719998" y="1326346"/>
            <a:ext cx="4209303" cy="2229599"/>
          </a:xfrm>
        </p:spPr>
        <p:txBody>
          <a:bodyPr/>
          <a:lstStyle>
            <a:lvl1pPr>
              <a:defRPr sz="4100"/>
            </a:lvl1pPr>
          </a:lstStyle>
          <a:p>
            <a:pPr lvl="0"/>
            <a:endParaRPr lang="es-PE"/>
          </a:p>
        </p:txBody>
      </p:sp>
      <p:sp>
        <p:nvSpPr>
          <p:cNvPr id="3" name="Google Shape;12;p2">
            <a:extLst>
              <a:ext uri="{FF2B5EF4-FFF2-40B4-BE49-F238E27FC236}">
                <a16:creationId xmlns:a16="http://schemas.microsoft.com/office/drawing/2014/main" id="{1AB4B380-DE15-DAFD-11EE-A8892F6C5819}"/>
              </a:ext>
            </a:extLst>
          </p:cNvPr>
          <p:cNvSpPr txBox="1">
            <a:spLocks noGrp="1"/>
          </p:cNvSpPr>
          <p:nvPr>
            <p:ph type="subTitle" idx="1"/>
          </p:nvPr>
        </p:nvSpPr>
        <p:spPr>
          <a:xfrm>
            <a:off x="719998" y="3999219"/>
            <a:ext cx="4209303" cy="475798"/>
          </a:xfrm>
        </p:spPr>
        <p:txBody>
          <a:bodyPr/>
          <a:lstStyle>
            <a:lvl1pPr>
              <a:buNone/>
              <a:defRPr sz="1600"/>
            </a:lvl1pPr>
          </a:lstStyle>
          <a:p>
            <a:pPr lvl="0"/>
            <a:endParaRPr lang="es-PE"/>
          </a:p>
        </p:txBody>
      </p:sp>
    </p:spTree>
    <p:extLst>
      <p:ext uri="{BB962C8B-B14F-4D97-AF65-F5344CB8AC3E}">
        <p14:creationId xmlns:p14="http://schemas.microsoft.com/office/powerpoint/2010/main" val="1774369583"/>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4727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NK_1_1_1_1_1_1">
    <p:spTree>
      <p:nvGrpSpPr>
        <p:cNvPr id="1" name=""/>
        <p:cNvGrpSpPr/>
        <p:nvPr/>
      </p:nvGrpSpPr>
      <p:grpSpPr>
        <a:xfrm>
          <a:off x="0" y="0"/>
          <a:ext cx="0" cy="0"/>
          <a:chOff x="0" y="0"/>
          <a:chExt cx="0" cy="0"/>
        </a:xfrm>
      </p:grpSpPr>
      <p:sp>
        <p:nvSpPr>
          <p:cNvPr id="2" name="Google Shape;107;p13">
            <a:extLst>
              <a:ext uri="{FF2B5EF4-FFF2-40B4-BE49-F238E27FC236}">
                <a16:creationId xmlns:a16="http://schemas.microsoft.com/office/drawing/2014/main" id="{3312245A-E931-C91F-65B1-9C71A7499508}"/>
              </a:ext>
            </a:extLst>
          </p:cNvPr>
          <p:cNvSpPr txBox="1">
            <a:spLocks noGrp="1"/>
          </p:cNvSpPr>
          <p:nvPr>
            <p:ph type="subTitle" idx="4294967295"/>
          </p:nvPr>
        </p:nvSpPr>
        <p:spPr>
          <a:xfrm>
            <a:off x="1933873" y="1636949"/>
            <a:ext cx="2554797" cy="364196"/>
          </a:xfrm>
        </p:spPr>
        <p:txBody>
          <a:bodyPr/>
          <a:lstStyle>
            <a:lvl1pPr>
              <a:buNone/>
              <a:defRPr sz="2000" b="1">
                <a:solidFill>
                  <a:srgbClr val="65A32E"/>
                </a:solidFill>
                <a:latin typeface="Alata"/>
                <a:ea typeface="Alata"/>
                <a:cs typeface="Alata"/>
              </a:defRPr>
            </a:lvl1pPr>
          </a:lstStyle>
          <a:p>
            <a:pPr lvl="0"/>
            <a:endParaRPr lang="es-PE"/>
          </a:p>
        </p:txBody>
      </p:sp>
      <p:sp>
        <p:nvSpPr>
          <p:cNvPr id="3" name="Google Shape;108;p13">
            <a:extLst>
              <a:ext uri="{FF2B5EF4-FFF2-40B4-BE49-F238E27FC236}">
                <a16:creationId xmlns:a16="http://schemas.microsoft.com/office/drawing/2014/main" id="{0A2A3F08-2432-4A47-022B-24EAD6A784E4}"/>
              </a:ext>
            </a:extLst>
          </p:cNvPr>
          <p:cNvSpPr txBox="1">
            <a:spLocks noGrp="1"/>
          </p:cNvSpPr>
          <p:nvPr>
            <p:ph type="subTitle" idx="4294967295"/>
          </p:nvPr>
        </p:nvSpPr>
        <p:spPr>
          <a:xfrm>
            <a:off x="5787228" y="1636949"/>
            <a:ext cx="2554797" cy="364196"/>
          </a:xfrm>
        </p:spPr>
        <p:txBody>
          <a:bodyPr/>
          <a:lstStyle>
            <a:lvl1pPr>
              <a:buNone/>
              <a:defRPr sz="2000" b="1">
                <a:solidFill>
                  <a:srgbClr val="65A32E"/>
                </a:solidFill>
                <a:latin typeface="Alata"/>
                <a:ea typeface="Alata"/>
                <a:cs typeface="Alata"/>
              </a:defRPr>
            </a:lvl1pPr>
          </a:lstStyle>
          <a:p>
            <a:pPr lvl="0"/>
            <a:endParaRPr lang="es-PE"/>
          </a:p>
        </p:txBody>
      </p:sp>
      <p:sp>
        <p:nvSpPr>
          <p:cNvPr id="4" name="Google Shape;109;p13">
            <a:extLst>
              <a:ext uri="{FF2B5EF4-FFF2-40B4-BE49-F238E27FC236}">
                <a16:creationId xmlns:a16="http://schemas.microsoft.com/office/drawing/2014/main" id="{95806215-462E-1ECD-C76E-6B6497129997}"/>
              </a:ext>
            </a:extLst>
          </p:cNvPr>
          <p:cNvSpPr txBox="1">
            <a:spLocks noGrp="1"/>
          </p:cNvSpPr>
          <p:nvPr>
            <p:ph type="subTitle" idx="4294967295"/>
          </p:nvPr>
        </p:nvSpPr>
        <p:spPr>
          <a:xfrm>
            <a:off x="1933873" y="3040251"/>
            <a:ext cx="2554797" cy="364196"/>
          </a:xfrm>
        </p:spPr>
        <p:txBody>
          <a:bodyPr/>
          <a:lstStyle>
            <a:lvl1pPr>
              <a:buNone/>
              <a:defRPr sz="2000" b="1">
                <a:solidFill>
                  <a:srgbClr val="65A32E"/>
                </a:solidFill>
                <a:latin typeface="Alata"/>
                <a:ea typeface="Alata"/>
                <a:cs typeface="Alata"/>
              </a:defRPr>
            </a:lvl1pPr>
          </a:lstStyle>
          <a:p>
            <a:pPr lvl="0"/>
            <a:endParaRPr lang="es-PE"/>
          </a:p>
        </p:txBody>
      </p:sp>
      <p:sp>
        <p:nvSpPr>
          <p:cNvPr id="5" name="Google Shape;110;p13">
            <a:extLst>
              <a:ext uri="{FF2B5EF4-FFF2-40B4-BE49-F238E27FC236}">
                <a16:creationId xmlns:a16="http://schemas.microsoft.com/office/drawing/2014/main" id="{42029531-7677-7CC2-73A3-01722C987AF7}"/>
              </a:ext>
            </a:extLst>
          </p:cNvPr>
          <p:cNvSpPr txBox="1">
            <a:spLocks noGrp="1"/>
          </p:cNvSpPr>
          <p:nvPr>
            <p:ph type="subTitle" idx="4294967295"/>
          </p:nvPr>
        </p:nvSpPr>
        <p:spPr>
          <a:xfrm>
            <a:off x="5787228" y="3040251"/>
            <a:ext cx="2554797" cy="364196"/>
          </a:xfrm>
        </p:spPr>
        <p:txBody>
          <a:bodyPr/>
          <a:lstStyle>
            <a:lvl1pPr>
              <a:buNone/>
              <a:defRPr sz="2000" b="1">
                <a:solidFill>
                  <a:srgbClr val="65A32E"/>
                </a:solidFill>
                <a:latin typeface="Alata"/>
                <a:ea typeface="Alata"/>
                <a:cs typeface="Alata"/>
              </a:defRPr>
            </a:lvl1pPr>
          </a:lstStyle>
          <a:p>
            <a:pPr lvl="0"/>
            <a:endParaRPr lang="es-PE"/>
          </a:p>
        </p:txBody>
      </p:sp>
      <p:sp>
        <p:nvSpPr>
          <p:cNvPr id="6" name="Google Shape;111;p13">
            <a:extLst>
              <a:ext uri="{FF2B5EF4-FFF2-40B4-BE49-F238E27FC236}">
                <a16:creationId xmlns:a16="http://schemas.microsoft.com/office/drawing/2014/main" id="{324FB6E6-BF4F-F04E-3FFD-945C942670EE}"/>
              </a:ext>
            </a:extLst>
          </p:cNvPr>
          <p:cNvSpPr txBox="1">
            <a:spLocks noGrp="1"/>
          </p:cNvSpPr>
          <p:nvPr>
            <p:ph type="subTitle" idx="4294967295"/>
          </p:nvPr>
        </p:nvSpPr>
        <p:spPr>
          <a:xfrm>
            <a:off x="1933873" y="2001146"/>
            <a:ext cx="2554797" cy="525898"/>
          </a:xfrm>
        </p:spPr>
        <p:txBody>
          <a:bodyPr/>
          <a:lstStyle>
            <a:lvl1pPr>
              <a:buNone/>
              <a:defRPr/>
            </a:lvl1pPr>
          </a:lstStyle>
          <a:p>
            <a:pPr lvl="0"/>
            <a:endParaRPr lang="es-PE"/>
          </a:p>
        </p:txBody>
      </p:sp>
      <p:sp>
        <p:nvSpPr>
          <p:cNvPr id="7" name="Google Shape;112;p13">
            <a:extLst>
              <a:ext uri="{FF2B5EF4-FFF2-40B4-BE49-F238E27FC236}">
                <a16:creationId xmlns:a16="http://schemas.microsoft.com/office/drawing/2014/main" id="{08D938DD-B2C7-BA7F-AE04-A73696BCD58A}"/>
              </a:ext>
            </a:extLst>
          </p:cNvPr>
          <p:cNvSpPr txBox="1">
            <a:spLocks noGrp="1"/>
          </p:cNvSpPr>
          <p:nvPr>
            <p:ph type="subTitle" idx="4294967295"/>
          </p:nvPr>
        </p:nvSpPr>
        <p:spPr>
          <a:xfrm>
            <a:off x="5787228" y="2001146"/>
            <a:ext cx="2554797" cy="525898"/>
          </a:xfrm>
        </p:spPr>
        <p:txBody>
          <a:bodyPr/>
          <a:lstStyle>
            <a:lvl1pPr>
              <a:buNone/>
              <a:defRPr/>
            </a:lvl1pPr>
          </a:lstStyle>
          <a:p>
            <a:pPr lvl="0"/>
            <a:endParaRPr lang="es-PE"/>
          </a:p>
        </p:txBody>
      </p:sp>
      <p:sp>
        <p:nvSpPr>
          <p:cNvPr id="8" name="Google Shape;113;p13">
            <a:extLst>
              <a:ext uri="{FF2B5EF4-FFF2-40B4-BE49-F238E27FC236}">
                <a16:creationId xmlns:a16="http://schemas.microsoft.com/office/drawing/2014/main" id="{F8A2B244-7C89-1C6D-C130-67404254EF5E}"/>
              </a:ext>
            </a:extLst>
          </p:cNvPr>
          <p:cNvSpPr txBox="1">
            <a:spLocks noGrp="1"/>
          </p:cNvSpPr>
          <p:nvPr>
            <p:ph type="subTitle" idx="4294967295"/>
          </p:nvPr>
        </p:nvSpPr>
        <p:spPr>
          <a:xfrm>
            <a:off x="1933873" y="3404448"/>
            <a:ext cx="2554797" cy="525898"/>
          </a:xfrm>
        </p:spPr>
        <p:txBody>
          <a:bodyPr/>
          <a:lstStyle>
            <a:lvl1pPr>
              <a:buNone/>
              <a:defRPr/>
            </a:lvl1pPr>
          </a:lstStyle>
          <a:p>
            <a:pPr lvl="0"/>
            <a:endParaRPr lang="es-PE"/>
          </a:p>
        </p:txBody>
      </p:sp>
      <p:sp>
        <p:nvSpPr>
          <p:cNvPr id="9" name="Google Shape;114;p13">
            <a:extLst>
              <a:ext uri="{FF2B5EF4-FFF2-40B4-BE49-F238E27FC236}">
                <a16:creationId xmlns:a16="http://schemas.microsoft.com/office/drawing/2014/main" id="{F268DE8B-9EF1-E582-B970-52C762A3E993}"/>
              </a:ext>
            </a:extLst>
          </p:cNvPr>
          <p:cNvSpPr txBox="1">
            <a:spLocks noGrp="1"/>
          </p:cNvSpPr>
          <p:nvPr>
            <p:ph type="subTitle" idx="4294967295"/>
          </p:nvPr>
        </p:nvSpPr>
        <p:spPr>
          <a:xfrm>
            <a:off x="5787228" y="3404448"/>
            <a:ext cx="2554797" cy="525898"/>
          </a:xfrm>
        </p:spPr>
        <p:txBody>
          <a:bodyPr/>
          <a:lstStyle>
            <a:lvl1pPr>
              <a:buNone/>
              <a:defRPr/>
            </a:lvl1pPr>
          </a:lstStyle>
          <a:p>
            <a:pPr lvl="0"/>
            <a:endParaRPr lang="es-PE"/>
          </a:p>
        </p:txBody>
      </p:sp>
      <p:sp>
        <p:nvSpPr>
          <p:cNvPr id="10" name="Google Shape;115;p13">
            <a:extLst>
              <a:ext uri="{FF2B5EF4-FFF2-40B4-BE49-F238E27FC236}">
                <a16:creationId xmlns:a16="http://schemas.microsoft.com/office/drawing/2014/main" id="{185A8D2E-960F-C3C2-66E3-09F099C995DC}"/>
              </a:ext>
            </a:extLst>
          </p:cNvPr>
          <p:cNvSpPr txBox="1">
            <a:spLocks noGrp="1"/>
          </p:cNvSpPr>
          <p:nvPr>
            <p:ph type="title"/>
          </p:nvPr>
        </p:nvSpPr>
        <p:spPr>
          <a:xfrm>
            <a:off x="801974" y="1679021"/>
            <a:ext cx="1048204" cy="890104"/>
          </a:xfrm>
        </p:spPr>
        <p:txBody>
          <a:bodyPr anchorCtr="1"/>
          <a:lstStyle>
            <a:lvl1pPr algn="ctr">
              <a:defRPr sz="4000"/>
            </a:lvl1pPr>
          </a:lstStyle>
          <a:p>
            <a:pPr lvl="0"/>
            <a:r>
              <a:rPr lang="es-PE"/>
              <a:t>xx%</a:t>
            </a:r>
          </a:p>
        </p:txBody>
      </p:sp>
      <p:sp>
        <p:nvSpPr>
          <p:cNvPr id="11" name="Google Shape;116;p13">
            <a:extLst>
              <a:ext uri="{FF2B5EF4-FFF2-40B4-BE49-F238E27FC236}">
                <a16:creationId xmlns:a16="http://schemas.microsoft.com/office/drawing/2014/main" id="{3883C48C-5BCC-E781-9841-9F3DE5FF059D}"/>
              </a:ext>
            </a:extLst>
          </p:cNvPr>
          <p:cNvSpPr txBox="1">
            <a:spLocks noGrp="1"/>
          </p:cNvSpPr>
          <p:nvPr>
            <p:ph type="title" idx="4294967295"/>
          </p:nvPr>
        </p:nvSpPr>
        <p:spPr>
          <a:xfrm>
            <a:off x="801974" y="3082323"/>
            <a:ext cx="1048204" cy="890104"/>
          </a:xfrm>
        </p:spPr>
        <p:txBody>
          <a:bodyPr anchorCtr="1"/>
          <a:lstStyle>
            <a:lvl1pPr algn="ctr">
              <a:defRPr sz="4000"/>
            </a:lvl1pPr>
          </a:lstStyle>
          <a:p>
            <a:pPr lvl="0"/>
            <a:r>
              <a:rPr lang="es-PE"/>
              <a:t>xx%</a:t>
            </a:r>
          </a:p>
        </p:txBody>
      </p:sp>
      <p:sp>
        <p:nvSpPr>
          <p:cNvPr id="12" name="Google Shape;117;p13">
            <a:extLst>
              <a:ext uri="{FF2B5EF4-FFF2-40B4-BE49-F238E27FC236}">
                <a16:creationId xmlns:a16="http://schemas.microsoft.com/office/drawing/2014/main" id="{D1F5CB11-C17B-6B2B-07EB-C2419827AAB7}"/>
              </a:ext>
            </a:extLst>
          </p:cNvPr>
          <p:cNvSpPr txBox="1">
            <a:spLocks noGrp="1"/>
          </p:cNvSpPr>
          <p:nvPr>
            <p:ph type="title" idx="4294967295"/>
          </p:nvPr>
        </p:nvSpPr>
        <p:spPr>
          <a:xfrm>
            <a:off x="4652147" y="1679021"/>
            <a:ext cx="1048204" cy="890104"/>
          </a:xfrm>
        </p:spPr>
        <p:txBody>
          <a:bodyPr anchorCtr="1"/>
          <a:lstStyle>
            <a:lvl1pPr algn="ctr">
              <a:defRPr sz="4000"/>
            </a:lvl1pPr>
          </a:lstStyle>
          <a:p>
            <a:pPr lvl="0"/>
            <a:r>
              <a:rPr lang="es-PE"/>
              <a:t>xx%</a:t>
            </a:r>
          </a:p>
        </p:txBody>
      </p:sp>
      <p:sp>
        <p:nvSpPr>
          <p:cNvPr id="13" name="Google Shape;118;p13">
            <a:extLst>
              <a:ext uri="{FF2B5EF4-FFF2-40B4-BE49-F238E27FC236}">
                <a16:creationId xmlns:a16="http://schemas.microsoft.com/office/drawing/2014/main" id="{B49F716E-4B11-2539-5EC4-E130BC3965F7}"/>
              </a:ext>
            </a:extLst>
          </p:cNvPr>
          <p:cNvSpPr txBox="1">
            <a:spLocks noGrp="1"/>
          </p:cNvSpPr>
          <p:nvPr>
            <p:ph type="title" idx="4294967295"/>
          </p:nvPr>
        </p:nvSpPr>
        <p:spPr>
          <a:xfrm>
            <a:off x="4652147" y="3082323"/>
            <a:ext cx="1048204" cy="890104"/>
          </a:xfrm>
        </p:spPr>
        <p:txBody>
          <a:bodyPr anchorCtr="1"/>
          <a:lstStyle>
            <a:lvl1pPr algn="ctr">
              <a:defRPr sz="4000"/>
            </a:lvl1pPr>
          </a:lstStyle>
          <a:p>
            <a:pPr lvl="0"/>
            <a:r>
              <a:rPr lang="es-PE"/>
              <a:t>xx%</a:t>
            </a:r>
          </a:p>
        </p:txBody>
      </p:sp>
      <p:sp>
        <p:nvSpPr>
          <p:cNvPr id="14" name="Google Shape;119;p13">
            <a:extLst>
              <a:ext uri="{FF2B5EF4-FFF2-40B4-BE49-F238E27FC236}">
                <a16:creationId xmlns:a16="http://schemas.microsoft.com/office/drawing/2014/main" id="{F9F7EBEF-640F-AB14-4179-CBF35319D21E}"/>
              </a:ext>
            </a:extLst>
          </p:cNvPr>
          <p:cNvSpPr txBox="1">
            <a:spLocks noGrp="1"/>
          </p:cNvSpPr>
          <p:nvPr>
            <p:ph type="title" idx="4294967295"/>
          </p:nvPr>
        </p:nvSpPr>
        <p:spPr>
          <a:xfrm>
            <a:off x="719998" y="455544"/>
            <a:ext cx="7704002" cy="572697"/>
          </a:xfrm>
        </p:spPr>
        <p:txBody>
          <a:bodyPr/>
          <a:lstStyle>
            <a:lvl1pPr>
              <a:defRPr/>
            </a:lvl1pPr>
          </a:lstStyle>
          <a:p>
            <a:pPr lvl="0"/>
            <a:endParaRPr lang="es-PE"/>
          </a:p>
        </p:txBody>
      </p:sp>
      <p:grpSp>
        <p:nvGrpSpPr>
          <p:cNvPr id="15" name="Google Shape;121;p13">
            <a:extLst>
              <a:ext uri="{FF2B5EF4-FFF2-40B4-BE49-F238E27FC236}">
                <a16:creationId xmlns:a16="http://schemas.microsoft.com/office/drawing/2014/main" id="{AD4CE46F-AC05-10D0-EBB1-9E434BCCFC0D}"/>
              </a:ext>
            </a:extLst>
          </p:cNvPr>
          <p:cNvGrpSpPr/>
          <p:nvPr/>
        </p:nvGrpSpPr>
        <p:grpSpPr>
          <a:xfrm>
            <a:off x="736293" y="4514859"/>
            <a:ext cx="6121597" cy="157770"/>
            <a:chOff x="736293" y="4514859"/>
            <a:chExt cx="6121597" cy="157770"/>
          </a:xfrm>
        </p:grpSpPr>
        <p:cxnSp>
          <p:nvCxnSpPr>
            <p:cNvPr id="16" name="Google Shape;122;p13">
              <a:extLst>
                <a:ext uri="{FF2B5EF4-FFF2-40B4-BE49-F238E27FC236}">
                  <a16:creationId xmlns:a16="http://schemas.microsoft.com/office/drawing/2014/main" id="{9944B047-AE35-44C5-A51D-5EC0E480903E}"/>
                </a:ext>
              </a:extLst>
            </p:cNvPr>
            <p:cNvCxnSpPr/>
            <p:nvPr/>
          </p:nvCxnSpPr>
          <p:spPr>
            <a:xfrm>
              <a:off x="736293" y="4672629"/>
              <a:ext cx="6121597" cy="0"/>
            </a:xfrm>
            <a:prstGeom prst="straightConnector1">
              <a:avLst/>
            </a:prstGeom>
            <a:noFill/>
            <a:ln w="19046" cap="flat">
              <a:solidFill>
                <a:srgbClr val="65A32E"/>
              </a:solidFill>
              <a:prstDash val="solid"/>
              <a:round/>
            </a:ln>
          </p:spPr>
        </p:cxnSp>
        <p:cxnSp>
          <p:nvCxnSpPr>
            <p:cNvPr id="17" name="Google Shape;123;p13">
              <a:extLst>
                <a:ext uri="{FF2B5EF4-FFF2-40B4-BE49-F238E27FC236}">
                  <a16:creationId xmlns:a16="http://schemas.microsoft.com/office/drawing/2014/main" id="{102BF55A-DAEF-E94B-0491-C657E576379B}"/>
                </a:ext>
              </a:extLst>
            </p:cNvPr>
            <p:cNvCxnSpPr/>
            <p:nvPr/>
          </p:nvCxnSpPr>
          <p:spPr>
            <a:xfrm>
              <a:off x="736293" y="4514859"/>
              <a:ext cx="6121597" cy="0"/>
            </a:xfrm>
            <a:prstGeom prst="straightConnector1">
              <a:avLst/>
            </a:prstGeom>
            <a:noFill/>
            <a:ln w="19046" cap="flat">
              <a:solidFill>
                <a:srgbClr val="65A32E"/>
              </a:solidFill>
              <a:prstDash val="solid"/>
              <a:round/>
            </a:ln>
          </p:spPr>
        </p:cxnSp>
      </p:grpSp>
    </p:spTree>
    <p:extLst>
      <p:ext uri="{BB962C8B-B14F-4D97-AF65-F5344CB8AC3E}">
        <p14:creationId xmlns:p14="http://schemas.microsoft.com/office/powerpoint/2010/main" val="213117398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_1_1">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0A0BB5FE-CD58-46C3-3778-A4EA50DAAD0B}"/>
              </a:ext>
            </a:extLst>
          </p:cNvPr>
          <p:cNvPicPr>
            <a:picLocks noChangeAspect="1"/>
          </p:cNvPicPr>
          <p:nvPr/>
        </p:nvPicPr>
        <p:blipFill>
          <a:blip r:embed="rId2"/>
          <a:srcRect/>
          <a:stretch>
            <a:fillRect/>
          </a:stretch>
        </p:blipFill>
        <p:spPr>
          <a:xfrm>
            <a:off x="7408980" y="2829190"/>
            <a:ext cx="1735019" cy="2314309"/>
          </a:xfrm>
          <a:prstGeom prst="rect">
            <a:avLst/>
          </a:prstGeom>
          <a:noFill/>
          <a:ln cap="flat">
            <a:noFill/>
          </a:ln>
        </p:spPr>
      </p:pic>
      <p:sp>
        <p:nvSpPr>
          <p:cNvPr id="3" name="Google Shape;125;p14">
            <a:extLst>
              <a:ext uri="{FF2B5EF4-FFF2-40B4-BE49-F238E27FC236}">
                <a16:creationId xmlns:a16="http://schemas.microsoft.com/office/drawing/2014/main" id="{7C566667-F1C3-C266-2481-EF08E29F4F88}"/>
              </a:ext>
            </a:extLst>
          </p:cNvPr>
          <p:cNvSpPr txBox="1">
            <a:spLocks noGrp="1"/>
          </p:cNvSpPr>
          <p:nvPr>
            <p:ph type="title"/>
          </p:nvPr>
        </p:nvSpPr>
        <p:spPr>
          <a:xfrm>
            <a:off x="1912421" y="3358079"/>
            <a:ext cx="5540998" cy="531897"/>
          </a:xfrm>
        </p:spPr>
        <p:txBody>
          <a:bodyPr anchorCtr="1"/>
          <a:lstStyle>
            <a:lvl1pPr algn="ctr">
              <a:defRPr sz="2000"/>
            </a:lvl1pPr>
          </a:lstStyle>
          <a:p>
            <a:pPr lvl="0"/>
            <a:endParaRPr lang="es-PE"/>
          </a:p>
        </p:txBody>
      </p:sp>
      <p:sp>
        <p:nvSpPr>
          <p:cNvPr id="4" name="Google Shape;126;p14">
            <a:extLst>
              <a:ext uri="{FF2B5EF4-FFF2-40B4-BE49-F238E27FC236}">
                <a16:creationId xmlns:a16="http://schemas.microsoft.com/office/drawing/2014/main" id="{7AC643CB-8DB3-3C21-FAB3-C29634FD47C7}"/>
              </a:ext>
            </a:extLst>
          </p:cNvPr>
          <p:cNvSpPr txBox="1">
            <a:spLocks noGrp="1"/>
          </p:cNvSpPr>
          <p:nvPr>
            <p:ph type="subTitle" idx="4294967295"/>
          </p:nvPr>
        </p:nvSpPr>
        <p:spPr>
          <a:xfrm>
            <a:off x="1912275" y="1405926"/>
            <a:ext cx="5540998" cy="1791602"/>
          </a:xfrm>
        </p:spPr>
        <p:txBody>
          <a:bodyPr anchorCtr="1"/>
          <a:lstStyle>
            <a:lvl1pPr algn="ctr">
              <a:buNone/>
              <a:defRPr sz="2800"/>
            </a:lvl1pPr>
          </a:lstStyle>
          <a:p>
            <a:pPr lvl="0"/>
            <a:endParaRPr lang="es-PE"/>
          </a:p>
        </p:txBody>
      </p:sp>
      <p:grpSp>
        <p:nvGrpSpPr>
          <p:cNvPr id="5" name="Google Shape;127;p14">
            <a:extLst>
              <a:ext uri="{FF2B5EF4-FFF2-40B4-BE49-F238E27FC236}">
                <a16:creationId xmlns:a16="http://schemas.microsoft.com/office/drawing/2014/main" id="{50B49558-8512-F353-4223-1697D28A372E}"/>
              </a:ext>
            </a:extLst>
          </p:cNvPr>
          <p:cNvGrpSpPr/>
          <p:nvPr/>
        </p:nvGrpSpPr>
        <p:grpSpPr>
          <a:xfrm>
            <a:off x="2329717" y="630003"/>
            <a:ext cx="4706270" cy="157770"/>
            <a:chOff x="2329717" y="630003"/>
            <a:chExt cx="4706270" cy="157770"/>
          </a:xfrm>
        </p:grpSpPr>
        <p:cxnSp>
          <p:nvCxnSpPr>
            <p:cNvPr id="6" name="Google Shape;128;p14">
              <a:extLst>
                <a:ext uri="{FF2B5EF4-FFF2-40B4-BE49-F238E27FC236}">
                  <a16:creationId xmlns:a16="http://schemas.microsoft.com/office/drawing/2014/main" id="{F0704FA8-A4A5-C0BC-0324-68139A5B8A72}"/>
                </a:ext>
              </a:extLst>
            </p:cNvPr>
            <p:cNvCxnSpPr/>
            <p:nvPr/>
          </p:nvCxnSpPr>
          <p:spPr>
            <a:xfrm>
              <a:off x="2329717" y="787773"/>
              <a:ext cx="4706270" cy="0"/>
            </a:xfrm>
            <a:prstGeom prst="straightConnector1">
              <a:avLst/>
            </a:prstGeom>
            <a:noFill/>
            <a:ln w="19046" cap="flat">
              <a:solidFill>
                <a:srgbClr val="65A32E"/>
              </a:solidFill>
              <a:prstDash val="solid"/>
              <a:round/>
            </a:ln>
          </p:spPr>
        </p:cxnSp>
        <p:cxnSp>
          <p:nvCxnSpPr>
            <p:cNvPr id="7" name="Google Shape;129;p14">
              <a:extLst>
                <a:ext uri="{FF2B5EF4-FFF2-40B4-BE49-F238E27FC236}">
                  <a16:creationId xmlns:a16="http://schemas.microsoft.com/office/drawing/2014/main" id="{042C323B-70A1-37FE-D7BB-8A5AA2A45771}"/>
                </a:ext>
              </a:extLst>
            </p:cNvPr>
            <p:cNvCxnSpPr/>
            <p:nvPr/>
          </p:nvCxnSpPr>
          <p:spPr>
            <a:xfrm>
              <a:off x="2329717" y="630003"/>
              <a:ext cx="4706270" cy="0"/>
            </a:xfrm>
            <a:prstGeom prst="straightConnector1">
              <a:avLst/>
            </a:prstGeom>
            <a:noFill/>
            <a:ln w="19046" cap="flat">
              <a:solidFill>
                <a:srgbClr val="65A32E"/>
              </a:solidFill>
              <a:prstDash val="solid"/>
              <a:round/>
            </a:ln>
          </p:spPr>
        </p:cxnSp>
      </p:grpSp>
      <p:grpSp>
        <p:nvGrpSpPr>
          <p:cNvPr id="8" name="Google Shape;131;p14">
            <a:extLst>
              <a:ext uri="{FF2B5EF4-FFF2-40B4-BE49-F238E27FC236}">
                <a16:creationId xmlns:a16="http://schemas.microsoft.com/office/drawing/2014/main" id="{7A956079-E670-7DA9-9F60-B0E36FA215F8}"/>
              </a:ext>
            </a:extLst>
          </p:cNvPr>
          <p:cNvGrpSpPr/>
          <p:nvPr/>
        </p:nvGrpSpPr>
        <p:grpSpPr>
          <a:xfrm>
            <a:off x="827870" y="4513496"/>
            <a:ext cx="7474534" cy="157780"/>
            <a:chOff x="827870" y="4513496"/>
            <a:chExt cx="7474534" cy="157780"/>
          </a:xfrm>
        </p:grpSpPr>
        <p:cxnSp>
          <p:nvCxnSpPr>
            <p:cNvPr id="9" name="Google Shape;132;p14">
              <a:extLst>
                <a:ext uri="{FF2B5EF4-FFF2-40B4-BE49-F238E27FC236}">
                  <a16:creationId xmlns:a16="http://schemas.microsoft.com/office/drawing/2014/main" id="{F842DC7D-A612-0D76-B705-AB746BC4B587}"/>
                </a:ext>
              </a:extLst>
            </p:cNvPr>
            <p:cNvCxnSpPr/>
            <p:nvPr/>
          </p:nvCxnSpPr>
          <p:spPr>
            <a:xfrm>
              <a:off x="827870" y="4671276"/>
              <a:ext cx="7474534" cy="0"/>
            </a:xfrm>
            <a:prstGeom prst="straightConnector1">
              <a:avLst/>
            </a:prstGeom>
            <a:noFill/>
            <a:ln w="19046" cap="flat">
              <a:solidFill>
                <a:srgbClr val="65A32E"/>
              </a:solidFill>
              <a:prstDash val="solid"/>
              <a:round/>
            </a:ln>
          </p:spPr>
        </p:cxnSp>
        <p:cxnSp>
          <p:nvCxnSpPr>
            <p:cNvPr id="10" name="Google Shape;133;p14">
              <a:extLst>
                <a:ext uri="{FF2B5EF4-FFF2-40B4-BE49-F238E27FC236}">
                  <a16:creationId xmlns:a16="http://schemas.microsoft.com/office/drawing/2014/main" id="{539EB0FF-C453-9BBB-3CC5-6C4FDE34934A}"/>
                </a:ext>
              </a:extLst>
            </p:cNvPr>
            <p:cNvCxnSpPr/>
            <p:nvPr/>
          </p:nvCxnSpPr>
          <p:spPr>
            <a:xfrm>
              <a:off x="827870" y="4513496"/>
              <a:ext cx="7474534" cy="0"/>
            </a:xfrm>
            <a:prstGeom prst="straightConnector1">
              <a:avLst/>
            </a:prstGeom>
            <a:noFill/>
            <a:ln w="19046" cap="flat">
              <a:solidFill>
                <a:srgbClr val="65A32E"/>
              </a:solidFill>
              <a:prstDash val="solid"/>
              <a:round/>
            </a:ln>
          </p:spPr>
        </p:cxnSp>
      </p:grpSp>
      <p:sp>
        <p:nvSpPr>
          <p:cNvPr id="11" name="Diagrama de flujo: retraso 13">
            <a:extLst>
              <a:ext uri="{FF2B5EF4-FFF2-40B4-BE49-F238E27FC236}">
                <a16:creationId xmlns:a16="http://schemas.microsoft.com/office/drawing/2014/main" id="{FE0CE44C-DAE3-47D0-98DE-AFB7529B0252}"/>
              </a:ext>
            </a:extLst>
          </p:cNvPr>
          <p:cNvSpPr/>
          <p:nvPr/>
        </p:nvSpPr>
        <p:spPr>
          <a:xfrm rot="10799991">
            <a:off x="8401452" y="9"/>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176765890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NE_COLUMN_TEXT_3">
    <p:spTree>
      <p:nvGrpSpPr>
        <p:cNvPr id="1" name=""/>
        <p:cNvGrpSpPr/>
        <p:nvPr/>
      </p:nvGrpSpPr>
      <p:grpSpPr>
        <a:xfrm>
          <a:off x="0" y="0"/>
          <a:ext cx="0" cy="0"/>
          <a:chOff x="0" y="0"/>
          <a:chExt cx="0" cy="0"/>
        </a:xfrm>
      </p:grpSpPr>
      <p:sp>
        <p:nvSpPr>
          <p:cNvPr id="2" name="Diagrama de flujo: retraso 7">
            <a:extLst>
              <a:ext uri="{FF2B5EF4-FFF2-40B4-BE49-F238E27FC236}">
                <a16:creationId xmlns:a16="http://schemas.microsoft.com/office/drawing/2014/main" id="{BC2770DC-EE7A-1A24-EA6A-931D4E187C9C}"/>
              </a:ext>
            </a:extLst>
          </p:cNvPr>
          <p:cNvSpPr/>
          <p:nvPr/>
        </p:nvSpPr>
        <p:spPr>
          <a:xfrm>
            <a:off x="0" y="0"/>
            <a:ext cx="961290" cy="1101303"/>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3" name="Google Shape;136;p15">
            <a:extLst>
              <a:ext uri="{FF2B5EF4-FFF2-40B4-BE49-F238E27FC236}">
                <a16:creationId xmlns:a16="http://schemas.microsoft.com/office/drawing/2014/main" id="{A43BCEED-E529-74CC-E6DA-5F815F68358A}"/>
              </a:ext>
            </a:extLst>
          </p:cNvPr>
          <p:cNvSpPr txBox="1">
            <a:spLocks noGrp="1"/>
          </p:cNvSpPr>
          <p:nvPr>
            <p:ph type="body" idx="4294967295"/>
          </p:nvPr>
        </p:nvSpPr>
        <p:spPr>
          <a:xfrm>
            <a:off x="719998" y="1759899"/>
            <a:ext cx="3852001" cy="2616601"/>
          </a:xfrm>
        </p:spPr>
        <p:txBody>
          <a:bodyPr/>
          <a:lstStyle>
            <a:lvl1pPr>
              <a:defRPr>
                <a:solidFill>
                  <a:srgbClr val="434343"/>
                </a:solidFill>
              </a:defRPr>
            </a:lvl1pPr>
          </a:lstStyle>
          <a:p>
            <a:pPr lvl="0"/>
            <a:endParaRPr lang="es-PE"/>
          </a:p>
        </p:txBody>
      </p:sp>
      <p:sp>
        <p:nvSpPr>
          <p:cNvPr id="4" name="Google Shape;137;p15">
            <a:extLst>
              <a:ext uri="{FF2B5EF4-FFF2-40B4-BE49-F238E27FC236}">
                <a16:creationId xmlns:a16="http://schemas.microsoft.com/office/drawing/2014/main" id="{D68AD78F-FD3A-5D90-CE09-4A92DB0323D8}"/>
              </a:ext>
            </a:extLst>
          </p:cNvPr>
          <p:cNvSpPr txBox="1">
            <a:spLocks noGrp="1"/>
          </p:cNvSpPr>
          <p:nvPr>
            <p:ph type="title"/>
          </p:nvPr>
        </p:nvSpPr>
        <p:spPr>
          <a:xfrm>
            <a:off x="719998" y="459934"/>
            <a:ext cx="3963000" cy="1101303"/>
          </a:xfrm>
        </p:spPr>
        <p:txBody>
          <a:bodyPr/>
          <a:lstStyle>
            <a:lvl1pPr>
              <a:defRPr/>
            </a:lvl1pPr>
          </a:lstStyle>
          <a:p>
            <a:pPr lvl="0"/>
            <a:endParaRPr lang="es-PE"/>
          </a:p>
        </p:txBody>
      </p:sp>
      <p:grpSp>
        <p:nvGrpSpPr>
          <p:cNvPr id="5" name="Google Shape;138;p15">
            <a:extLst>
              <a:ext uri="{FF2B5EF4-FFF2-40B4-BE49-F238E27FC236}">
                <a16:creationId xmlns:a16="http://schemas.microsoft.com/office/drawing/2014/main" id="{F0FB0F5E-00B0-A194-D59A-96757C2F467D}"/>
              </a:ext>
            </a:extLst>
          </p:cNvPr>
          <p:cNvGrpSpPr/>
          <p:nvPr/>
        </p:nvGrpSpPr>
        <p:grpSpPr>
          <a:xfrm>
            <a:off x="827870" y="4513496"/>
            <a:ext cx="3854991" cy="157780"/>
            <a:chOff x="827870" y="4513496"/>
            <a:chExt cx="3854991" cy="157780"/>
          </a:xfrm>
        </p:grpSpPr>
        <p:cxnSp>
          <p:nvCxnSpPr>
            <p:cNvPr id="6" name="Google Shape;139;p15">
              <a:extLst>
                <a:ext uri="{FF2B5EF4-FFF2-40B4-BE49-F238E27FC236}">
                  <a16:creationId xmlns:a16="http://schemas.microsoft.com/office/drawing/2014/main" id="{0964E3FF-CFF0-57C7-46CE-9E2AF28C4B98}"/>
                </a:ext>
              </a:extLst>
            </p:cNvPr>
            <p:cNvCxnSpPr/>
            <p:nvPr/>
          </p:nvCxnSpPr>
          <p:spPr>
            <a:xfrm>
              <a:off x="827870" y="4671276"/>
              <a:ext cx="3854991" cy="0"/>
            </a:xfrm>
            <a:prstGeom prst="straightConnector1">
              <a:avLst/>
            </a:prstGeom>
            <a:noFill/>
            <a:ln w="19046" cap="flat">
              <a:solidFill>
                <a:srgbClr val="65A32E"/>
              </a:solidFill>
              <a:prstDash val="solid"/>
              <a:round/>
            </a:ln>
          </p:spPr>
        </p:cxnSp>
        <p:cxnSp>
          <p:nvCxnSpPr>
            <p:cNvPr id="7" name="Google Shape;140;p15">
              <a:extLst>
                <a:ext uri="{FF2B5EF4-FFF2-40B4-BE49-F238E27FC236}">
                  <a16:creationId xmlns:a16="http://schemas.microsoft.com/office/drawing/2014/main" id="{F3E46822-81DD-F4D3-4FD3-6F221F6B78AB}"/>
                </a:ext>
              </a:extLst>
            </p:cNvPr>
            <p:cNvCxnSpPr/>
            <p:nvPr/>
          </p:nvCxnSpPr>
          <p:spPr>
            <a:xfrm>
              <a:off x="827870" y="4513496"/>
              <a:ext cx="3854991" cy="0"/>
            </a:xfrm>
            <a:prstGeom prst="straightConnector1">
              <a:avLst/>
            </a:prstGeom>
            <a:noFill/>
            <a:ln w="19046" cap="flat">
              <a:solidFill>
                <a:srgbClr val="65A32E"/>
              </a:solidFill>
              <a:prstDash val="solid"/>
              <a:round/>
            </a:ln>
          </p:spPr>
        </p:cxnSp>
      </p:grpSp>
      <p:sp>
        <p:nvSpPr>
          <p:cNvPr id="8" name="Diagrama de flujo: retraso 8">
            <a:extLst>
              <a:ext uri="{FF2B5EF4-FFF2-40B4-BE49-F238E27FC236}">
                <a16:creationId xmlns:a16="http://schemas.microsoft.com/office/drawing/2014/main" id="{AE5C7FF3-C795-2CB9-F2F2-F9B097425E69}"/>
              </a:ext>
            </a:extLst>
          </p:cNvPr>
          <p:cNvSpPr/>
          <p:nvPr/>
        </p:nvSpPr>
        <p:spPr>
          <a:xfrm rot="10799991">
            <a:off x="8401452" y="4401674"/>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418881971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NE_COLUMN_TEXT_1_1">
    <p:bg>
      <p:bgPr>
        <a:solidFill>
          <a:srgbClr val="00B050"/>
        </a:solidFill>
        <a:effectLst/>
      </p:bgPr>
    </p:bg>
    <p:spTree>
      <p:nvGrpSpPr>
        <p:cNvPr id="1" name=""/>
        <p:cNvGrpSpPr/>
        <p:nvPr/>
      </p:nvGrpSpPr>
      <p:grpSpPr>
        <a:xfrm>
          <a:off x="0" y="0"/>
          <a:ext cx="0" cy="0"/>
          <a:chOff x="0" y="0"/>
          <a:chExt cx="0" cy="0"/>
        </a:xfrm>
      </p:grpSpPr>
      <p:sp>
        <p:nvSpPr>
          <p:cNvPr id="2" name="Google Shape;143;p16">
            <a:extLst>
              <a:ext uri="{FF2B5EF4-FFF2-40B4-BE49-F238E27FC236}">
                <a16:creationId xmlns:a16="http://schemas.microsoft.com/office/drawing/2014/main" id="{B4844275-58E7-83C3-5AD0-347B2E325B97}"/>
              </a:ext>
            </a:extLst>
          </p:cNvPr>
          <p:cNvSpPr txBox="1">
            <a:spLocks noGrp="1"/>
          </p:cNvSpPr>
          <p:nvPr>
            <p:ph type="title"/>
          </p:nvPr>
        </p:nvSpPr>
        <p:spPr>
          <a:xfrm>
            <a:off x="2134054" y="1311551"/>
            <a:ext cx="4875900" cy="1729797"/>
          </a:xfrm>
        </p:spPr>
        <p:txBody>
          <a:bodyPr anchorCtr="1"/>
          <a:lstStyle>
            <a:lvl1pPr algn="ctr">
              <a:defRPr sz="10800">
                <a:solidFill>
                  <a:srgbClr val="F1EECF"/>
                </a:solidFill>
              </a:defRPr>
            </a:lvl1pPr>
          </a:lstStyle>
          <a:p>
            <a:pPr lvl="0"/>
            <a:endParaRPr lang="es-PE"/>
          </a:p>
        </p:txBody>
      </p:sp>
      <p:sp>
        <p:nvSpPr>
          <p:cNvPr id="3" name="Google Shape;144;p16">
            <a:extLst>
              <a:ext uri="{FF2B5EF4-FFF2-40B4-BE49-F238E27FC236}">
                <a16:creationId xmlns:a16="http://schemas.microsoft.com/office/drawing/2014/main" id="{25CF298D-1028-DB04-9E6A-8734265DC885}"/>
              </a:ext>
            </a:extLst>
          </p:cNvPr>
          <p:cNvSpPr txBox="1">
            <a:spLocks noGrp="1"/>
          </p:cNvSpPr>
          <p:nvPr>
            <p:ph type="subTitle" idx="4294967295"/>
          </p:nvPr>
        </p:nvSpPr>
        <p:spPr>
          <a:xfrm>
            <a:off x="2134054" y="3676701"/>
            <a:ext cx="4875900" cy="649196"/>
          </a:xfrm>
        </p:spPr>
        <p:txBody>
          <a:bodyPr anchorCtr="1"/>
          <a:lstStyle>
            <a:lvl1pPr algn="ctr">
              <a:buNone/>
              <a:defRPr sz="1600">
                <a:solidFill>
                  <a:srgbClr val="F1EECF"/>
                </a:solidFill>
              </a:defRPr>
            </a:lvl1pPr>
          </a:lstStyle>
          <a:p>
            <a:pPr lvl="0"/>
            <a:endParaRPr lang="es-PE"/>
          </a:p>
        </p:txBody>
      </p:sp>
      <p:sp>
        <p:nvSpPr>
          <p:cNvPr id="4" name="Diagrama de flujo: retraso 11">
            <a:extLst>
              <a:ext uri="{FF2B5EF4-FFF2-40B4-BE49-F238E27FC236}">
                <a16:creationId xmlns:a16="http://schemas.microsoft.com/office/drawing/2014/main" id="{9643D5E5-DC34-9D10-F3B6-8561CAF689A5}"/>
              </a:ext>
            </a:extLst>
          </p:cNvPr>
          <p:cNvSpPr/>
          <p:nvPr/>
        </p:nvSpPr>
        <p:spPr>
          <a:xfrm rot="10799991">
            <a:off x="7482105" y="1742516"/>
            <a:ext cx="1658465" cy="165846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5" name="Diagrama de flujo: retraso 12">
            <a:extLst>
              <a:ext uri="{FF2B5EF4-FFF2-40B4-BE49-F238E27FC236}">
                <a16:creationId xmlns:a16="http://schemas.microsoft.com/office/drawing/2014/main" id="{C53CCD23-796D-F4A3-6AEA-7A8B36F87C91}"/>
              </a:ext>
            </a:extLst>
          </p:cNvPr>
          <p:cNvSpPr/>
          <p:nvPr/>
        </p:nvSpPr>
        <p:spPr>
          <a:xfrm>
            <a:off x="3429" y="1742517"/>
            <a:ext cx="1658465" cy="165846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366402198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USTOM_10_1">
    <p:spTree>
      <p:nvGrpSpPr>
        <p:cNvPr id="1" name=""/>
        <p:cNvGrpSpPr/>
        <p:nvPr/>
      </p:nvGrpSpPr>
      <p:grpSpPr>
        <a:xfrm>
          <a:off x="0" y="0"/>
          <a:ext cx="0" cy="0"/>
          <a:chOff x="0" y="0"/>
          <a:chExt cx="0" cy="0"/>
        </a:xfrm>
      </p:grpSpPr>
      <p:sp>
        <p:nvSpPr>
          <p:cNvPr id="2" name="Google Shape;154;p17">
            <a:extLst>
              <a:ext uri="{FF2B5EF4-FFF2-40B4-BE49-F238E27FC236}">
                <a16:creationId xmlns:a16="http://schemas.microsoft.com/office/drawing/2014/main" id="{1B6C772F-003C-F17F-867E-656D56BFC39C}"/>
              </a:ext>
            </a:extLst>
          </p:cNvPr>
          <p:cNvSpPr txBox="1">
            <a:spLocks noGrp="1"/>
          </p:cNvSpPr>
          <p:nvPr>
            <p:ph type="title"/>
          </p:nvPr>
        </p:nvSpPr>
        <p:spPr>
          <a:xfrm>
            <a:off x="719998" y="455544"/>
            <a:ext cx="7704002" cy="572697"/>
          </a:xfrm>
        </p:spPr>
        <p:txBody>
          <a:bodyPr/>
          <a:lstStyle>
            <a:lvl1pPr>
              <a:defRPr/>
            </a:lvl1pPr>
          </a:lstStyle>
          <a:p>
            <a:pPr lvl="0"/>
            <a:endParaRPr lang="es-PE"/>
          </a:p>
        </p:txBody>
      </p:sp>
      <p:sp>
        <p:nvSpPr>
          <p:cNvPr id="3" name="Google Shape;155;p17">
            <a:extLst>
              <a:ext uri="{FF2B5EF4-FFF2-40B4-BE49-F238E27FC236}">
                <a16:creationId xmlns:a16="http://schemas.microsoft.com/office/drawing/2014/main" id="{37723AC0-605F-4D77-DAB5-D299724AE900}"/>
              </a:ext>
            </a:extLst>
          </p:cNvPr>
          <p:cNvSpPr txBox="1">
            <a:spLocks noGrp="1"/>
          </p:cNvSpPr>
          <p:nvPr>
            <p:ph type="body" idx="4294967295"/>
          </p:nvPr>
        </p:nvSpPr>
        <p:spPr>
          <a:xfrm>
            <a:off x="719998" y="1301054"/>
            <a:ext cx="3501603" cy="3137096"/>
          </a:xfrm>
        </p:spPr>
        <p:txBody>
          <a:bodyPr/>
          <a:lstStyle>
            <a:lvl1pPr>
              <a:buClr>
                <a:srgbClr val="FFFFFF"/>
              </a:buClr>
              <a:defRPr/>
            </a:lvl1pPr>
          </a:lstStyle>
          <a:p>
            <a:pPr lvl="0"/>
            <a:endParaRPr lang="es-PE"/>
          </a:p>
        </p:txBody>
      </p:sp>
      <p:grpSp>
        <p:nvGrpSpPr>
          <p:cNvPr id="4" name="Google Shape;159;p17">
            <a:extLst>
              <a:ext uri="{FF2B5EF4-FFF2-40B4-BE49-F238E27FC236}">
                <a16:creationId xmlns:a16="http://schemas.microsoft.com/office/drawing/2014/main" id="{1604B7EC-D368-E677-B337-C3528AF84A36}"/>
              </a:ext>
            </a:extLst>
          </p:cNvPr>
          <p:cNvGrpSpPr/>
          <p:nvPr/>
        </p:nvGrpSpPr>
        <p:grpSpPr>
          <a:xfrm>
            <a:off x="827897" y="4513496"/>
            <a:ext cx="3393860" cy="157780"/>
            <a:chOff x="827897" y="4513496"/>
            <a:chExt cx="3393860" cy="157780"/>
          </a:xfrm>
        </p:grpSpPr>
        <p:cxnSp>
          <p:nvCxnSpPr>
            <p:cNvPr id="5" name="Google Shape;160;p17">
              <a:extLst>
                <a:ext uri="{FF2B5EF4-FFF2-40B4-BE49-F238E27FC236}">
                  <a16:creationId xmlns:a16="http://schemas.microsoft.com/office/drawing/2014/main" id="{F902E70A-43D4-4EA0-A0D7-D7421CDBB78A}"/>
                </a:ext>
              </a:extLst>
            </p:cNvPr>
            <p:cNvCxnSpPr/>
            <p:nvPr/>
          </p:nvCxnSpPr>
          <p:spPr>
            <a:xfrm>
              <a:off x="827897" y="4671276"/>
              <a:ext cx="3393860" cy="0"/>
            </a:xfrm>
            <a:prstGeom prst="straightConnector1">
              <a:avLst/>
            </a:prstGeom>
            <a:noFill/>
            <a:ln w="19046" cap="flat">
              <a:solidFill>
                <a:srgbClr val="65A32E"/>
              </a:solidFill>
              <a:prstDash val="solid"/>
              <a:round/>
            </a:ln>
          </p:spPr>
        </p:cxnSp>
        <p:cxnSp>
          <p:nvCxnSpPr>
            <p:cNvPr id="6" name="Google Shape;161;p17">
              <a:extLst>
                <a:ext uri="{FF2B5EF4-FFF2-40B4-BE49-F238E27FC236}">
                  <a16:creationId xmlns:a16="http://schemas.microsoft.com/office/drawing/2014/main" id="{BA4429E8-421B-CDF3-E7C4-509C5FE5686A}"/>
                </a:ext>
              </a:extLst>
            </p:cNvPr>
            <p:cNvCxnSpPr/>
            <p:nvPr/>
          </p:nvCxnSpPr>
          <p:spPr>
            <a:xfrm>
              <a:off x="827897" y="4513496"/>
              <a:ext cx="3393860" cy="0"/>
            </a:xfrm>
            <a:prstGeom prst="straightConnector1">
              <a:avLst/>
            </a:prstGeom>
            <a:noFill/>
            <a:ln w="19046" cap="flat">
              <a:solidFill>
                <a:srgbClr val="65A32E"/>
              </a:solidFill>
              <a:prstDash val="solid"/>
              <a:round/>
            </a:ln>
          </p:spPr>
        </p:cxnSp>
      </p:grpSp>
      <p:sp>
        <p:nvSpPr>
          <p:cNvPr id="7" name="Diagrama de flujo: retraso 9">
            <a:extLst>
              <a:ext uri="{FF2B5EF4-FFF2-40B4-BE49-F238E27FC236}">
                <a16:creationId xmlns:a16="http://schemas.microsoft.com/office/drawing/2014/main" id="{5713D472-FD76-C650-E149-1AB18F3DFF2B}"/>
              </a:ext>
            </a:extLst>
          </p:cNvPr>
          <p:cNvSpPr/>
          <p:nvPr/>
        </p:nvSpPr>
        <p:spPr>
          <a:xfrm rot="10799991">
            <a:off x="6682151" y="1360663"/>
            <a:ext cx="2461848" cy="2820402"/>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8" name="Diagrama de flujo: retraso 10">
            <a:extLst>
              <a:ext uri="{FF2B5EF4-FFF2-40B4-BE49-F238E27FC236}">
                <a16:creationId xmlns:a16="http://schemas.microsoft.com/office/drawing/2014/main" id="{CC094C21-EDD8-EC5C-CA64-C0C4DB3B8143}"/>
              </a:ext>
            </a:extLst>
          </p:cNvPr>
          <p:cNvSpPr/>
          <p:nvPr/>
        </p:nvSpPr>
        <p:spPr>
          <a:xfrm rot="10799991">
            <a:off x="8401452" y="4401674"/>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9" name="Diagrama de flujo: retraso 11">
            <a:extLst>
              <a:ext uri="{FF2B5EF4-FFF2-40B4-BE49-F238E27FC236}">
                <a16:creationId xmlns:a16="http://schemas.microsoft.com/office/drawing/2014/main" id="{1A367D1C-7493-1A2F-1EAF-4657B6D11FF5}"/>
              </a:ext>
            </a:extLst>
          </p:cNvPr>
          <p:cNvSpPr/>
          <p:nvPr/>
        </p:nvSpPr>
        <p:spPr>
          <a:xfrm rot="10799991">
            <a:off x="8401452" y="73"/>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72196116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_11_1">
    <p:spTree>
      <p:nvGrpSpPr>
        <p:cNvPr id="1" name=""/>
        <p:cNvGrpSpPr/>
        <p:nvPr/>
      </p:nvGrpSpPr>
      <p:grpSpPr>
        <a:xfrm>
          <a:off x="0" y="0"/>
          <a:ext cx="0" cy="0"/>
          <a:chOff x="0" y="0"/>
          <a:chExt cx="0" cy="0"/>
        </a:xfrm>
      </p:grpSpPr>
      <p:sp>
        <p:nvSpPr>
          <p:cNvPr id="2" name="Google Shape;193;p21">
            <a:extLst>
              <a:ext uri="{FF2B5EF4-FFF2-40B4-BE49-F238E27FC236}">
                <a16:creationId xmlns:a16="http://schemas.microsoft.com/office/drawing/2014/main" id="{4CED9165-5B0E-B700-4AC5-3CC3D4C4B62A}"/>
              </a:ext>
            </a:extLst>
          </p:cNvPr>
          <p:cNvSpPr txBox="1">
            <a:spLocks noGrp="1"/>
          </p:cNvSpPr>
          <p:nvPr>
            <p:ph type="subTitle" idx="4294967295"/>
          </p:nvPr>
        </p:nvSpPr>
        <p:spPr>
          <a:xfrm>
            <a:off x="2478051" y="1519101"/>
            <a:ext cx="5601303" cy="426000"/>
          </a:xfrm>
        </p:spPr>
        <p:txBody>
          <a:bodyPr/>
          <a:lstStyle>
            <a:lvl1pPr>
              <a:buNone/>
              <a:defRPr sz="2200" b="1">
                <a:solidFill>
                  <a:srgbClr val="65A32E"/>
                </a:solidFill>
                <a:latin typeface="Alata"/>
                <a:ea typeface="Alata"/>
                <a:cs typeface="Alata"/>
              </a:defRPr>
            </a:lvl1pPr>
          </a:lstStyle>
          <a:p>
            <a:pPr lvl="0"/>
            <a:endParaRPr lang="es-PE"/>
          </a:p>
        </p:txBody>
      </p:sp>
      <p:sp>
        <p:nvSpPr>
          <p:cNvPr id="3" name="Google Shape;194;p21">
            <a:extLst>
              <a:ext uri="{FF2B5EF4-FFF2-40B4-BE49-F238E27FC236}">
                <a16:creationId xmlns:a16="http://schemas.microsoft.com/office/drawing/2014/main" id="{7C95923E-7D4F-4BCA-8B05-F69699836639}"/>
              </a:ext>
            </a:extLst>
          </p:cNvPr>
          <p:cNvSpPr txBox="1">
            <a:spLocks noGrp="1"/>
          </p:cNvSpPr>
          <p:nvPr>
            <p:ph type="subTitle" idx="4294967295"/>
          </p:nvPr>
        </p:nvSpPr>
        <p:spPr>
          <a:xfrm>
            <a:off x="2478051" y="2955148"/>
            <a:ext cx="5601303" cy="426000"/>
          </a:xfrm>
        </p:spPr>
        <p:txBody>
          <a:bodyPr/>
          <a:lstStyle>
            <a:lvl1pPr>
              <a:buNone/>
              <a:defRPr sz="2200" b="1">
                <a:solidFill>
                  <a:srgbClr val="65A32E"/>
                </a:solidFill>
                <a:latin typeface="Alata"/>
                <a:ea typeface="Alata"/>
                <a:cs typeface="Alata"/>
              </a:defRPr>
            </a:lvl1pPr>
          </a:lstStyle>
          <a:p>
            <a:pPr lvl="0"/>
            <a:endParaRPr lang="es-PE"/>
          </a:p>
        </p:txBody>
      </p:sp>
      <p:sp>
        <p:nvSpPr>
          <p:cNvPr id="4" name="Google Shape;195;p21">
            <a:extLst>
              <a:ext uri="{FF2B5EF4-FFF2-40B4-BE49-F238E27FC236}">
                <a16:creationId xmlns:a16="http://schemas.microsoft.com/office/drawing/2014/main" id="{1AF50837-FBAF-F92B-AD76-3DCBBAEA0F74}"/>
              </a:ext>
            </a:extLst>
          </p:cNvPr>
          <p:cNvSpPr txBox="1">
            <a:spLocks noGrp="1"/>
          </p:cNvSpPr>
          <p:nvPr>
            <p:ph type="subTitle" idx="4294967295"/>
          </p:nvPr>
        </p:nvSpPr>
        <p:spPr>
          <a:xfrm>
            <a:off x="2477895" y="3386078"/>
            <a:ext cx="5601596" cy="572697"/>
          </a:xfrm>
        </p:spPr>
        <p:txBody>
          <a:bodyPr/>
          <a:lstStyle>
            <a:lvl1pPr>
              <a:buNone/>
              <a:defRPr/>
            </a:lvl1pPr>
          </a:lstStyle>
          <a:p>
            <a:pPr lvl="0"/>
            <a:endParaRPr lang="es-PE"/>
          </a:p>
        </p:txBody>
      </p:sp>
      <p:sp>
        <p:nvSpPr>
          <p:cNvPr id="5" name="Google Shape;196;p21">
            <a:extLst>
              <a:ext uri="{FF2B5EF4-FFF2-40B4-BE49-F238E27FC236}">
                <a16:creationId xmlns:a16="http://schemas.microsoft.com/office/drawing/2014/main" id="{2086548F-5A5A-D66D-7D0B-3592BC243001}"/>
              </a:ext>
            </a:extLst>
          </p:cNvPr>
          <p:cNvSpPr txBox="1">
            <a:spLocks noGrp="1"/>
          </p:cNvSpPr>
          <p:nvPr>
            <p:ph type="subTitle" idx="4294967295"/>
          </p:nvPr>
        </p:nvSpPr>
        <p:spPr>
          <a:xfrm>
            <a:off x="2477895" y="1948879"/>
            <a:ext cx="5601596" cy="572697"/>
          </a:xfrm>
        </p:spPr>
        <p:txBody>
          <a:bodyPr/>
          <a:lstStyle>
            <a:lvl1pPr>
              <a:buNone/>
              <a:defRPr/>
            </a:lvl1pPr>
          </a:lstStyle>
          <a:p>
            <a:pPr lvl="0"/>
            <a:endParaRPr lang="es-PE"/>
          </a:p>
        </p:txBody>
      </p:sp>
      <p:sp>
        <p:nvSpPr>
          <p:cNvPr id="6" name="Google Shape;197;p21">
            <a:extLst>
              <a:ext uri="{FF2B5EF4-FFF2-40B4-BE49-F238E27FC236}">
                <a16:creationId xmlns:a16="http://schemas.microsoft.com/office/drawing/2014/main" id="{C1415ABD-0859-7206-3EC8-C19BEF46EAD6}"/>
              </a:ext>
            </a:extLst>
          </p:cNvPr>
          <p:cNvSpPr txBox="1">
            <a:spLocks noGrp="1"/>
          </p:cNvSpPr>
          <p:nvPr>
            <p:ph type="title"/>
          </p:nvPr>
        </p:nvSpPr>
        <p:spPr>
          <a:xfrm>
            <a:off x="719998" y="455544"/>
            <a:ext cx="7704002" cy="572697"/>
          </a:xfrm>
        </p:spPr>
        <p:txBody>
          <a:bodyPr anchorCtr="1"/>
          <a:lstStyle>
            <a:lvl1pPr algn="ctr">
              <a:defRPr/>
            </a:lvl1pPr>
          </a:lstStyle>
          <a:p>
            <a:pPr lvl="0"/>
            <a:endParaRPr lang="es-PE"/>
          </a:p>
        </p:txBody>
      </p:sp>
      <p:grpSp>
        <p:nvGrpSpPr>
          <p:cNvPr id="7" name="Google Shape;200;p21">
            <a:extLst>
              <a:ext uri="{FF2B5EF4-FFF2-40B4-BE49-F238E27FC236}">
                <a16:creationId xmlns:a16="http://schemas.microsoft.com/office/drawing/2014/main" id="{B73D96A3-DE43-A9A6-D8C0-CF72DC3A44F3}"/>
              </a:ext>
            </a:extLst>
          </p:cNvPr>
          <p:cNvGrpSpPr/>
          <p:nvPr/>
        </p:nvGrpSpPr>
        <p:grpSpPr>
          <a:xfrm>
            <a:off x="827870" y="4513496"/>
            <a:ext cx="7474534" cy="157780"/>
            <a:chOff x="827870" y="4513496"/>
            <a:chExt cx="7474534" cy="157780"/>
          </a:xfrm>
        </p:grpSpPr>
        <p:cxnSp>
          <p:nvCxnSpPr>
            <p:cNvPr id="8" name="Google Shape;201;p21">
              <a:extLst>
                <a:ext uri="{FF2B5EF4-FFF2-40B4-BE49-F238E27FC236}">
                  <a16:creationId xmlns:a16="http://schemas.microsoft.com/office/drawing/2014/main" id="{F2225A6B-0E8B-C628-31E9-61113FA167AA}"/>
                </a:ext>
              </a:extLst>
            </p:cNvPr>
            <p:cNvCxnSpPr/>
            <p:nvPr/>
          </p:nvCxnSpPr>
          <p:spPr>
            <a:xfrm>
              <a:off x="827870" y="4671276"/>
              <a:ext cx="7474534" cy="0"/>
            </a:xfrm>
            <a:prstGeom prst="straightConnector1">
              <a:avLst/>
            </a:prstGeom>
            <a:noFill/>
            <a:ln w="19046" cap="flat">
              <a:solidFill>
                <a:srgbClr val="65A32E"/>
              </a:solidFill>
              <a:prstDash val="solid"/>
              <a:round/>
            </a:ln>
          </p:spPr>
        </p:cxnSp>
        <p:cxnSp>
          <p:nvCxnSpPr>
            <p:cNvPr id="9" name="Google Shape;202;p21">
              <a:extLst>
                <a:ext uri="{FF2B5EF4-FFF2-40B4-BE49-F238E27FC236}">
                  <a16:creationId xmlns:a16="http://schemas.microsoft.com/office/drawing/2014/main" id="{3E05B5CC-7792-363B-F2EE-BA1A44CB425C}"/>
                </a:ext>
              </a:extLst>
            </p:cNvPr>
            <p:cNvCxnSpPr/>
            <p:nvPr/>
          </p:nvCxnSpPr>
          <p:spPr>
            <a:xfrm>
              <a:off x="827870" y="4513496"/>
              <a:ext cx="7474534" cy="0"/>
            </a:xfrm>
            <a:prstGeom prst="straightConnector1">
              <a:avLst/>
            </a:prstGeom>
            <a:noFill/>
            <a:ln w="19046" cap="flat">
              <a:solidFill>
                <a:srgbClr val="65A32E"/>
              </a:solidFill>
              <a:prstDash val="solid"/>
              <a:round/>
            </a:ln>
          </p:spPr>
        </p:cxnSp>
      </p:grpSp>
      <p:sp>
        <p:nvSpPr>
          <p:cNvPr id="10" name="Diagrama de flujo: retraso 11">
            <a:extLst>
              <a:ext uri="{FF2B5EF4-FFF2-40B4-BE49-F238E27FC236}">
                <a16:creationId xmlns:a16="http://schemas.microsoft.com/office/drawing/2014/main" id="{E9F628A7-286C-482A-80BE-52F7BA776E5A}"/>
              </a:ext>
            </a:extLst>
          </p:cNvPr>
          <p:cNvSpPr/>
          <p:nvPr/>
        </p:nvSpPr>
        <p:spPr>
          <a:xfrm rot="10799991">
            <a:off x="8079345" y="2265434"/>
            <a:ext cx="1064654" cy="982669"/>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1" name="Diagrama de flujo: retraso 12">
            <a:extLst>
              <a:ext uri="{FF2B5EF4-FFF2-40B4-BE49-F238E27FC236}">
                <a16:creationId xmlns:a16="http://schemas.microsoft.com/office/drawing/2014/main" id="{C57E71A8-7B39-4922-855F-FAC4131648A6}"/>
              </a:ext>
            </a:extLst>
          </p:cNvPr>
          <p:cNvSpPr/>
          <p:nvPr/>
        </p:nvSpPr>
        <p:spPr>
          <a:xfrm rot="5400013">
            <a:off x="8401813" y="-297"/>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2" name="Diagrama de flujo: retraso 13">
            <a:extLst>
              <a:ext uri="{FF2B5EF4-FFF2-40B4-BE49-F238E27FC236}">
                <a16:creationId xmlns:a16="http://schemas.microsoft.com/office/drawing/2014/main" id="{A8DC3D5F-BB6C-766B-713C-55FFA961CA2C}"/>
              </a:ext>
            </a:extLst>
          </p:cNvPr>
          <p:cNvSpPr/>
          <p:nvPr/>
        </p:nvSpPr>
        <p:spPr>
          <a:xfrm rot="5400013">
            <a:off x="-352" y="361"/>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1546296330"/>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USTOM_6">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381CCDC2-CD77-614C-2AA6-65E159808876}"/>
              </a:ext>
            </a:extLst>
          </p:cNvPr>
          <p:cNvPicPr>
            <a:picLocks noChangeAspect="1"/>
          </p:cNvPicPr>
          <p:nvPr/>
        </p:nvPicPr>
        <p:blipFill>
          <a:blip r:embed="rId2"/>
          <a:srcRect/>
          <a:stretch>
            <a:fillRect/>
          </a:stretch>
        </p:blipFill>
        <p:spPr>
          <a:xfrm flipH="1">
            <a:off x="0" y="2821244"/>
            <a:ext cx="1739463" cy="2320235"/>
          </a:xfrm>
          <a:prstGeom prst="rect">
            <a:avLst/>
          </a:prstGeom>
          <a:noFill/>
          <a:ln cap="flat">
            <a:noFill/>
          </a:ln>
        </p:spPr>
      </p:pic>
      <p:pic>
        <p:nvPicPr>
          <p:cNvPr id="3" name="Picture 2" descr="planta de hojas verdes">
            <a:extLst>
              <a:ext uri="{FF2B5EF4-FFF2-40B4-BE49-F238E27FC236}">
                <a16:creationId xmlns:a16="http://schemas.microsoft.com/office/drawing/2014/main" id="{6DCFD56E-DC22-AF73-152A-289BC3F95EAB}"/>
              </a:ext>
            </a:extLst>
          </p:cNvPr>
          <p:cNvPicPr>
            <a:picLocks noChangeAspect="1"/>
          </p:cNvPicPr>
          <p:nvPr/>
        </p:nvPicPr>
        <p:blipFill>
          <a:blip r:embed="rId2"/>
          <a:srcRect/>
          <a:stretch>
            <a:fillRect/>
          </a:stretch>
        </p:blipFill>
        <p:spPr>
          <a:xfrm>
            <a:off x="7408980" y="2829190"/>
            <a:ext cx="1735019" cy="2314309"/>
          </a:xfrm>
          <a:prstGeom prst="rect">
            <a:avLst/>
          </a:prstGeom>
          <a:noFill/>
          <a:ln cap="flat">
            <a:noFill/>
          </a:ln>
        </p:spPr>
      </p:pic>
      <p:sp>
        <p:nvSpPr>
          <p:cNvPr id="4" name="Google Shape;214;p23">
            <a:extLst>
              <a:ext uri="{FF2B5EF4-FFF2-40B4-BE49-F238E27FC236}">
                <a16:creationId xmlns:a16="http://schemas.microsoft.com/office/drawing/2014/main" id="{A6EA4FA2-D6F6-EA63-E63E-4C29E19B8A3C}"/>
              </a:ext>
            </a:extLst>
          </p:cNvPr>
          <p:cNvSpPr txBox="1">
            <a:spLocks noGrp="1"/>
          </p:cNvSpPr>
          <p:nvPr>
            <p:ph type="title"/>
          </p:nvPr>
        </p:nvSpPr>
        <p:spPr>
          <a:xfrm>
            <a:off x="719998" y="456934"/>
            <a:ext cx="7704002" cy="572697"/>
          </a:xfrm>
        </p:spPr>
        <p:txBody>
          <a:bodyPr anchorCtr="1"/>
          <a:lstStyle>
            <a:lvl1pPr algn="ctr">
              <a:defRPr/>
            </a:lvl1pPr>
          </a:lstStyle>
          <a:p>
            <a:pPr lvl="0"/>
            <a:endParaRPr lang="es-PE"/>
          </a:p>
        </p:txBody>
      </p:sp>
      <p:sp>
        <p:nvSpPr>
          <p:cNvPr id="5" name="Google Shape;215;p23">
            <a:extLst>
              <a:ext uri="{FF2B5EF4-FFF2-40B4-BE49-F238E27FC236}">
                <a16:creationId xmlns:a16="http://schemas.microsoft.com/office/drawing/2014/main" id="{DCEC9AC4-DA47-E238-1032-297D0D11B749}"/>
              </a:ext>
            </a:extLst>
          </p:cNvPr>
          <p:cNvSpPr txBox="1">
            <a:spLocks noGrp="1"/>
          </p:cNvSpPr>
          <p:nvPr>
            <p:ph type="subTitle" idx="4294967295"/>
          </p:nvPr>
        </p:nvSpPr>
        <p:spPr>
          <a:xfrm>
            <a:off x="710379" y="3259945"/>
            <a:ext cx="2534396" cy="869402"/>
          </a:xfrm>
        </p:spPr>
        <p:txBody>
          <a:bodyPr anchorCtr="1"/>
          <a:lstStyle>
            <a:lvl1pPr algn="ctr">
              <a:buNone/>
              <a:defRPr/>
            </a:lvl1pPr>
          </a:lstStyle>
          <a:p>
            <a:pPr lvl="0"/>
            <a:endParaRPr lang="es-PE"/>
          </a:p>
        </p:txBody>
      </p:sp>
      <p:sp>
        <p:nvSpPr>
          <p:cNvPr id="6" name="Google Shape;216;p23">
            <a:extLst>
              <a:ext uri="{FF2B5EF4-FFF2-40B4-BE49-F238E27FC236}">
                <a16:creationId xmlns:a16="http://schemas.microsoft.com/office/drawing/2014/main" id="{9D1CF370-6B9F-7282-1E11-BDE9F4E58C2E}"/>
              </a:ext>
            </a:extLst>
          </p:cNvPr>
          <p:cNvSpPr txBox="1">
            <a:spLocks noGrp="1"/>
          </p:cNvSpPr>
          <p:nvPr>
            <p:ph type="subTitle" idx="4294967295"/>
          </p:nvPr>
        </p:nvSpPr>
        <p:spPr>
          <a:xfrm>
            <a:off x="3304797" y="3259945"/>
            <a:ext cx="2534396" cy="869402"/>
          </a:xfrm>
        </p:spPr>
        <p:txBody>
          <a:bodyPr anchorCtr="1"/>
          <a:lstStyle>
            <a:lvl1pPr algn="ctr">
              <a:buNone/>
              <a:defRPr/>
            </a:lvl1pPr>
          </a:lstStyle>
          <a:p>
            <a:pPr lvl="0"/>
            <a:endParaRPr lang="es-PE"/>
          </a:p>
        </p:txBody>
      </p:sp>
      <p:sp>
        <p:nvSpPr>
          <p:cNvPr id="7" name="Google Shape;217;p23">
            <a:extLst>
              <a:ext uri="{FF2B5EF4-FFF2-40B4-BE49-F238E27FC236}">
                <a16:creationId xmlns:a16="http://schemas.microsoft.com/office/drawing/2014/main" id="{F4CD3DA0-4E39-F4E3-FB7C-B848D3130E90}"/>
              </a:ext>
            </a:extLst>
          </p:cNvPr>
          <p:cNvSpPr txBox="1">
            <a:spLocks noGrp="1"/>
          </p:cNvSpPr>
          <p:nvPr>
            <p:ph type="subTitle" idx="4294967295"/>
          </p:nvPr>
        </p:nvSpPr>
        <p:spPr>
          <a:xfrm>
            <a:off x="5899224" y="3259945"/>
            <a:ext cx="2534396" cy="869402"/>
          </a:xfrm>
        </p:spPr>
        <p:txBody>
          <a:bodyPr anchorCtr="1"/>
          <a:lstStyle>
            <a:lvl1pPr algn="ctr">
              <a:buNone/>
              <a:defRPr/>
            </a:lvl1pPr>
          </a:lstStyle>
          <a:p>
            <a:pPr lvl="0"/>
            <a:endParaRPr lang="es-PE"/>
          </a:p>
        </p:txBody>
      </p:sp>
      <p:grpSp>
        <p:nvGrpSpPr>
          <p:cNvPr id="8" name="Google Shape;219;p23">
            <a:extLst>
              <a:ext uri="{FF2B5EF4-FFF2-40B4-BE49-F238E27FC236}">
                <a16:creationId xmlns:a16="http://schemas.microsoft.com/office/drawing/2014/main" id="{F781CE1F-8440-8261-A47E-9495F998C9C3}"/>
              </a:ext>
            </a:extLst>
          </p:cNvPr>
          <p:cNvGrpSpPr/>
          <p:nvPr/>
        </p:nvGrpSpPr>
        <p:grpSpPr>
          <a:xfrm>
            <a:off x="1465966" y="4513496"/>
            <a:ext cx="6836539" cy="157780"/>
            <a:chOff x="1465966" y="4513496"/>
            <a:chExt cx="6836539" cy="157780"/>
          </a:xfrm>
        </p:grpSpPr>
        <p:cxnSp>
          <p:nvCxnSpPr>
            <p:cNvPr id="9" name="Google Shape;220;p23">
              <a:extLst>
                <a:ext uri="{FF2B5EF4-FFF2-40B4-BE49-F238E27FC236}">
                  <a16:creationId xmlns:a16="http://schemas.microsoft.com/office/drawing/2014/main" id="{6F180E9C-47E7-0F09-BD9F-372492D33023}"/>
                </a:ext>
              </a:extLst>
            </p:cNvPr>
            <p:cNvCxnSpPr/>
            <p:nvPr/>
          </p:nvCxnSpPr>
          <p:spPr>
            <a:xfrm>
              <a:off x="1465966" y="4671276"/>
              <a:ext cx="6836539" cy="0"/>
            </a:xfrm>
            <a:prstGeom prst="straightConnector1">
              <a:avLst/>
            </a:prstGeom>
            <a:noFill/>
            <a:ln w="19046" cap="flat">
              <a:solidFill>
                <a:srgbClr val="65A32E"/>
              </a:solidFill>
              <a:prstDash val="solid"/>
              <a:round/>
            </a:ln>
          </p:spPr>
        </p:cxnSp>
        <p:cxnSp>
          <p:nvCxnSpPr>
            <p:cNvPr id="10" name="Google Shape;221;p23">
              <a:extLst>
                <a:ext uri="{FF2B5EF4-FFF2-40B4-BE49-F238E27FC236}">
                  <a16:creationId xmlns:a16="http://schemas.microsoft.com/office/drawing/2014/main" id="{AAA8B888-CB25-0C63-21C1-C6C0A554511A}"/>
                </a:ext>
              </a:extLst>
            </p:cNvPr>
            <p:cNvCxnSpPr/>
            <p:nvPr/>
          </p:nvCxnSpPr>
          <p:spPr>
            <a:xfrm>
              <a:off x="1465966" y="4513496"/>
              <a:ext cx="6836539" cy="0"/>
            </a:xfrm>
            <a:prstGeom prst="straightConnector1">
              <a:avLst/>
            </a:prstGeom>
            <a:noFill/>
            <a:ln w="19046" cap="flat">
              <a:solidFill>
                <a:srgbClr val="65A32E"/>
              </a:solidFill>
              <a:prstDash val="solid"/>
              <a:round/>
            </a:ln>
          </p:spPr>
        </p:cxnSp>
      </p:grpSp>
      <p:sp>
        <p:nvSpPr>
          <p:cNvPr id="11" name="Google Shape;223;p23">
            <a:extLst>
              <a:ext uri="{FF2B5EF4-FFF2-40B4-BE49-F238E27FC236}">
                <a16:creationId xmlns:a16="http://schemas.microsoft.com/office/drawing/2014/main" id="{E75EA81D-E84F-43AB-35CC-25FC0A8E6BD4}"/>
              </a:ext>
            </a:extLst>
          </p:cNvPr>
          <p:cNvSpPr txBox="1">
            <a:spLocks noGrp="1"/>
          </p:cNvSpPr>
          <p:nvPr>
            <p:ph type="subTitle" idx="4294967295"/>
          </p:nvPr>
        </p:nvSpPr>
        <p:spPr>
          <a:xfrm>
            <a:off x="710379" y="2762951"/>
            <a:ext cx="2534396" cy="527700"/>
          </a:xfrm>
        </p:spPr>
        <p:txBody>
          <a:bodyPr anchorCtr="1"/>
          <a:lstStyle>
            <a:lvl1pPr algn="ctr">
              <a:buNone/>
              <a:defRPr sz="2200" b="1">
                <a:solidFill>
                  <a:srgbClr val="65A32E"/>
                </a:solidFill>
                <a:latin typeface="Alata"/>
                <a:ea typeface="Alata"/>
                <a:cs typeface="Alata"/>
              </a:defRPr>
            </a:lvl1pPr>
          </a:lstStyle>
          <a:p>
            <a:pPr lvl="0"/>
            <a:endParaRPr lang="es-PE"/>
          </a:p>
        </p:txBody>
      </p:sp>
      <p:sp>
        <p:nvSpPr>
          <p:cNvPr id="12" name="Google Shape;224;p23">
            <a:extLst>
              <a:ext uri="{FF2B5EF4-FFF2-40B4-BE49-F238E27FC236}">
                <a16:creationId xmlns:a16="http://schemas.microsoft.com/office/drawing/2014/main" id="{65F8E509-A75B-54A0-4B2D-F4E2E78EAA44}"/>
              </a:ext>
            </a:extLst>
          </p:cNvPr>
          <p:cNvSpPr txBox="1">
            <a:spLocks noGrp="1"/>
          </p:cNvSpPr>
          <p:nvPr>
            <p:ph type="subTitle" idx="4294967295"/>
          </p:nvPr>
        </p:nvSpPr>
        <p:spPr>
          <a:xfrm>
            <a:off x="3304797" y="2762951"/>
            <a:ext cx="2534396" cy="527700"/>
          </a:xfrm>
        </p:spPr>
        <p:txBody>
          <a:bodyPr anchorCtr="1"/>
          <a:lstStyle>
            <a:lvl1pPr algn="ctr">
              <a:buNone/>
              <a:defRPr sz="2200" b="1">
                <a:solidFill>
                  <a:srgbClr val="65A32E"/>
                </a:solidFill>
                <a:latin typeface="Alata"/>
                <a:ea typeface="Alata"/>
                <a:cs typeface="Alata"/>
              </a:defRPr>
            </a:lvl1pPr>
          </a:lstStyle>
          <a:p>
            <a:pPr lvl="0"/>
            <a:endParaRPr lang="es-PE"/>
          </a:p>
        </p:txBody>
      </p:sp>
      <p:sp>
        <p:nvSpPr>
          <p:cNvPr id="13" name="Google Shape;225;p23">
            <a:extLst>
              <a:ext uri="{FF2B5EF4-FFF2-40B4-BE49-F238E27FC236}">
                <a16:creationId xmlns:a16="http://schemas.microsoft.com/office/drawing/2014/main" id="{68E7F5D4-E6FF-C9A9-4391-700FD421DA48}"/>
              </a:ext>
            </a:extLst>
          </p:cNvPr>
          <p:cNvSpPr txBox="1">
            <a:spLocks noGrp="1"/>
          </p:cNvSpPr>
          <p:nvPr>
            <p:ph type="subTitle" idx="4294967295"/>
          </p:nvPr>
        </p:nvSpPr>
        <p:spPr>
          <a:xfrm>
            <a:off x="5899224" y="2762951"/>
            <a:ext cx="2534396" cy="527700"/>
          </a:xfrm>
        </p:spPr>
        <p:txBody>
          <a:bodyPr anchorCtr="1"/>
          <a:lstStyle>
            <a:lvl1pPr algn="ctr">
              <a:buNone/>
              <a:defRPr sz="2200" b="1">
                <a:solidFill>
                  <a:srgbClr val="65A32E"/>
                </a:solidFill>
                <a:latin typeface="Alata"/>
                <a:ea typeface="Alata"/>
                <a:cs typeface="Alata"/>
              </a:defRPr>
            </a:lvl1pPr>
          </a:lstStyle>
          <a:p>
            <a:pPr lvl="0"/>
            <a:endParaRPr lang="es-PE"/>
          </a:p>
        </p:txBody>
      </p:sp>
      <p:sp>
        <p:nvSpPr>
          <p:cNvPr id="14" name="Diagrama de flujo: retraso 14">
            <a:extLst>
              <a:ext uri="{FF2B5EF4-FFF2-40B4-BE49-F238E27FC236}">
                <a16:creationId xmlns:a16="http://schemas.microsoft.com/office/drawing/2014/main" id="{43B66322-0474-6716-C90B-32A68D79380D}"/>
              </a:ext>
            </a:extLst>
          </p:cNvPr>
          <p:cNvSpPr/>
          <p:nvPr/>
        </p:nvSpPr>
        <p:spPr>
          <a:xfrm rot="5400013">
            <a:off x="8401813" y="-297"/>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5" name="Diagrama de flujo: retraso 15">
            <a:extLst>
              <a:ext uri="{FF2B5EF4-FFF2-40B4-BE49-F238E27FC236}">
                <a16:creationId xmlns:a16="http://schemas.microsoft.com/office/drawing/2014/main" id="{30F1BA9C-7323-37AB-0665-F907734F6EBB}"/>
              </a:ext>
            </a:extLst>
          </p:cNvPr>
          <p:cNvSpPr/>
          <p:nvPr/>
        </p:nvSpPr>
        <p:spPr>
          <a:xfrm rot="5400013">
            <a:off x="-352" y="6140"/>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3709604843"/>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STOM_6_2_1">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C9A72C60-145D-A118-34E1-435EB372DC01}"/>
              </a:ext>
            </a:extLst>
          </p:cNvPr>
          <p:cNvPicPr>
            <a:picLocks noChangeAspect="1"/>
          </p:cNvPicPr>
          <p:nvPr/>
        </p:nvPicPr>
        <p:blipFill>
          <a:blip r:embed="rId2"/>
          <a:srcRect/>
          <a:stretch>
            <a:fillRect/>
          </a:stretch>
        </p:blipFill>
        <p:spPr>
          <a:xfrm flipH="1">
            <a:off x="0" y="2821244"/>
            <a:ext cx="1739463" cy="2320235"/>
          </a:xfrm>
          <a:prstGeom prst="rect">
            <a:avLst/>
          </a:prstGeom>
          <a:noFill/>
          <a:ln cap="flat">
            <a:noFill/>
          </a:ln>
        </p:spPr>
      </p:pic>
      <p:pic>
        <p:nvPicPr>
          <p:cNvPr id="3" name="Picture 2" descr="planta de hojas verdes">
            <a:extLst>
              <a:ext uri="{FF2B5EF4-FFF2-40B4-BE49-F238E27FC236}">
                <a16:creationId xmlns:a16="http://schemas.microsoft.com/office/drawing/2014/main" id="{4CFBFB38-AD97-4404-F9D6-4783C55A3772}"/>
              </a:ext>
            </a:extLst>
          </p:cNvPr>
          <p:cNvPicPr>
            <a:picLocks noChangeAspect="1"/>
          </p:cNvPicPr>
          <p:nvPr/>
        </p:nvPicPr>
        <p:blipFill>
          <a:blip r:embed="rId2"/>
          <a:srcRect/>
          <a:stretch>
            <a:fillRect/>
          </a:stretch>
        </p:blipFill>
        <p:spPr>
          <a:xfrm>
            <a:off x="7408980" y="2829190"/>
            <a:ext cx="1735019" cy="2314309"/>
          </a:xfrm>
          <a:prstGeom prst="rect">
            <a:avLst/>
          </a:prstGeom>
          <a:noFill/>
          <a:ln cap="flat">
            <a:noFill/>
          </a:ln>
        </p:spPr>
      </p:pic>
      <p:sp>
        <p:nvSpPr>
          <p:cNvPr id="4" name="Google Shape;227;p24">
            <a:extLst>
              <a:ext uri="{FF2B5EF4-FFF2-40B4-BE49-F238E27FC236}">
                <a16:creationId xmlns:a16="http://schemas.microsoft.com/office/drawing/2014/main" id="{77A49D80-3BE7-C1C9-918C-960CBFEF8F9E}"/>
              </a:ext>
            </a:extLst>
          </p:cNvPr>
          <p:cNvSpPr txBox="1">
            <a:spLocks noGrp="1"/>
          </p:cNvSpPr>
          <p:nvPr>
            <p:ph type="title"/>
          </p:nvPr>
        </p:nvSpPr>
        <p:spPr>
          <a:xfrm>
            <a:off x="719998" y="455544"/>
            <a:ext cx="7704002" cy="572697"/>
          </a:xfrm>
        </p:spPr>
        <p:txBody>
          <a:bodyPr anchorCtr="1"/>
          <a:lstStyle>
            <a:lvl1pPr algn="ctr">
              <a:defRPr/>
            </a:lvl1pPr>
          </a:lstStyle>
          <a:p>
            <a:pPr lvl="0"/>
            <a:endParaRPr lang="es-PE"/>
          </a:p>
        </p:txBody>
      </p:sp>
      <p:sp>
        <p:nvSpPr>
          <p:cNvPr id="5" name="Google Shape;228;p24">
            <a:extLst>
              <a:ext uri="{FF2B5EF4-FFF2-40B4-BE49-F238E27FC236}">
                <a16:creationId xmlns:a16="http://schemas.microsoft.com/office/drawing/2014/main" id="{2C7DCBE1-643D-ACC9-5B7C-55EBCF1B81A4}"/>
              </a:ext>
            </a:extLst>
          </p:cNvPr>
          <p:cNvSpPr txBox="1">
            <a:spLocks noGrp="1"/>
          </p:cNvSpPr>
          <p:nvPr>
            <p:ph type="subTitle" idx="4294967295"/>
          </p:nvPr>
        </p:nvSpPr>
        <p:spPr>
          <a:xfrm>
            <a:off x="937698" y="3659300"/>
            <a:ext cx="2175302" cy="638699"/>
          </a:xfrm>
        </p:spPr>
        <p:txBody>
          <a:bodyPr anchorCtr="1"/>
          <a:lstStyle>
            <a:lvl1pPr algn="ctr">
              <a:buNone/>
              <a:defRPr/>
            </a:lvl1pPr>
          </a:lstStyle>
          <a:p>
            <a:pPr lvl="0"/>
            <a:endParaRPr lang="es-PE"/>
          </a:p>
        </p:txBody>
      </p:sp>
      <p:sp>
        <p:nvSpPr>
          <p:cNvPr id="6" name="Google Shape;229;p24">
            <a:extLst>
              <a:ext uri="{FF2B5EF4-FFF2-40B4-BE49-F238E27FC236}">
                <a16:creationId xmlns:a16="http://schemas.microsoft.com/office/drawing/2014/main" id="{6A435CF4-FDDF-5686-C215-EB5C50AD5E12}"/>
              </a:ext>
            </a:extLst>
          </p:cNvPr>
          <p:cNvSpPr txBox="1">
            <a:spLocks noGrp="1"/>
          </p:cNvSpPr>
          <p:nvPr>
            <p:ph type="subTitle" idx="4294967295"/>
          </p:nvPr>
        </p:nvSpPr>
        <p:spPr>
          <a:xfrm>
            <a:off x="3484421" y="3659300"/>
            <a:ext cx="2175302" cy="638699"/>
          </a:xfrm>
        </p:spPr>
        <p:txBody>
          <a:bodyPr anchorCtr="1"/>
          <a:lstStyle>
            <a:lvl1pPr algn="ctr">
              <a:buNone/>
              <a:defRPr/>
            </a:lvl1pPr>
          </a:lstStyle>
          <a:p>
            <a:pPr lvl="0"/>
            <a:endParaRPr lang="es-PE"/>
          </a:p>
        </p:txBody>
      </p:sp>
      <p:sp>
        <p:nvSpPr>
          <p:cNvPr id="7" name="Google Shape;230;p24">
            <a:extLst>
              <a:ext uri="{FF2B5EF4-FFF2-40B4-BE49-F238E27FC236}">
                <a16:creationId xmlns:a16="http://schemas.microsoft.com/office/drawing/2014/main" id="{ECDC49A1-6B0F-D8FD-9D41-2B3364D4E724}"/>
              </a:ext>
            </a:extLst>
          </p:cNvPr>
          <p:cNvSpPr txBox="1">
            <a:spLocks noGrp="1"/>
          </p:cNvSpPr>
          <p:nvPr>
            <p:ph type="subTitle" idx="4294967295"/>
          </p:nvPr>
        </p:nvSpPr>
        <p:spPr>
          <a:xfrm>
            <a:off x="6031153" y="3659300"/>
            <a:ext cx="2175302" cy="638699"/>
          </a:xfrm>
        </p:spPr>
        <p:txBody>
          <a:bodyPr anchorCtr="1"/>
          <a:lstStyle>
            <a:lvl1pPr algn="ctr">
              <a:buNone/>
              <a:defRPr/>
            </a:lvl1pPr>
          </a:lstStyle>
          <a:p>
            <a:pPr lvl="0"/>
            <a:endParaRPr lang="es-PE"/>
          </a:p>
        </p:txBody>
      </p:sp>
      <p:grpSp>
        <p:nvGrpSpPr>
          <p:cNvPr id="8" name="Google Shape;231;p24">
            <a:extLst>
              <a:ext uri="{FF2B5EF4-FFF2-40B4-BE49-F238E27FC236}">
                <a16:creationId xmlns:a16="http://schemas.microsoft.com/office/drawing/2014/main" id="{37CF1149-5DA7-8D45-B82B-66F92F24245E}"/>
              </a:ext>
            </a:extLst>
          </p:cNvPr>
          <p:cNvGrpSpPr/>
          <p:nvPr/>
        </p:nvGrpSpPr>
        <p:grpSpPr>
          <a:xfrm>
            <a:off x="827870" y="4513496"/>
            <a:ext cx="7474534" cy="157780"/>
            <a:chOff x="827870" y="4513496"/>
            <a:chExt cx="7474534" cy="157780"/>
          </a:xfrm>
        </p:grpSpPr>
        <p:cxnSp>
          <p:nvCxnSpPr>
            <p:cNvPr id="9" name="Google Shape;232;p24">
              <a:extLst>
                <a:ext uri="{FF2B5EF4-FFF2-40B4-BE49-F238E27FC236}">
                  <a16:creationId xmlns:a16="http://schemas.microsoft.com/office/drawing/2014/main" id="{80E4B4DD-E10C-EC5E-BBCB-9BBEA0B43B17}"/>
                </a:ext>
              </a:extLst>
            </p:cNvPr>
            <p:cNvCxnSpPr/>
            <p:nvPr/>
          </p:nvCxnSpPr>
          <p:spPr>
            <a:xfrm>
              <a:off x="827870" y="4671276"/>
              <a:ext cx="7474534" cy="0"/>
            </a:xfrm>
            <a:prstGeom prst="straightConnector1">
              <a:avLst/>
            </a:prstGeom>
            <a:noFill/>
            <a:ln w="19046" cap="flat">
              <a:solidFill>
                <a:srgbClr val="65A32E"/>
              </a:solidFill>
              <a:prstDash val="solid"/>
              <a:round/>
            </a:ln>
          </p:spPr>
        </p:cxnSp>
        <p:cxnSp>
          <p:nvCxnSpPr>
            <p:cNvPr id="10" name="Google Shape;233;p24">
              <a:extLst>
                <a:ext uri="{FF2B5EF4-FFF2-40B4-BE49-F238E27FC236}">
                  <a16:creationId xmlns:a16="http://schemas.microsoft.com/office/drawing/2014/main" id="{FD4FEECA-BC85-C805-FD4F-BD5B95FA693E}"/>
                </a:ext>
              </a:extLst>
            </p:cNvPr>
            <p:cNvCxnSpPr/>
            <p:nvPr/>
          </p:nvCxnSpPr>
          <p:spPr>
            <a:xfrm>
              <a:off x="827870" y="4513496"/>
              <a:ext cx="7474534" cy="0"/>
            </a:xfrm>
            <a:prstGeom prst="straightConnector1">
              <a:avLst/>
            </a:prstGeom>
            <a:noFill/>
            <a:ln w="19046" cap="flat">
              <a:solidFill>
                <a:srgbClr val="65A32E"/>
              </a:solidFill>
              <a:prstDash val="solid"/>
              <a:round/>
            </a:ln>
          </p:spPr>
        </p:cxnSp>
      </p:grpSp>
      <p:sp>
        <p:nvSpPr>
          <p:cNvPr id="11" name="Google Shape;236;p24">
            <a:extLst>
              <a:ext uri="{FF2B5EF4-FFF2-40B4-BE49-F238E27FC236}">
                <a16:creationId xmlns:a16="http://schemas.microsoft.com/office/drawing/2014/main" id="{995E2FED-B998-B565-E1EE-5C472D866A6E}"/>
              </a:ext>
            </a:extLst>
          </p:cNvPr>
          <p:cNvSpPr txBox="1">
            <a:spLocks noGrp="1"/>
          </p:cNvSpPr>
          <p:nvPr>
            <p:ph type="subTitle" idx="4294967295"/>
          </p:nvPr>
        </p:nvSpPr>
        <p:spPr>
          <a:xfrm>
            <a:off x="937698" y="3205703"/>
            <a:ext cx="2175302" cy="453597"/>
          </a:xfrm>
        </p:spPr>
        <p:txBody>
          <a:bodyPr anchorCtr="1"/>
          <a:lstStyle>
            <a:lvl1pPr algn="ctr">
              <a:buNone/>
              <a:defRPr sz="2200" b="1">
                <a:solidFill>
                  <a:srgbClr val="65A32E"/>
                </a:solidFill>
                <a:latin typeface="Alata"/>
                <a:ea typeface="Alata"/>
                <a:cs typeface="Alata"/>
              </a:defRPr>
            </a:lvl1pPr>
          </a:lstStyle>
          <a:p>
            <a:pPr lvl="0"/>
            <a:endParaRPr lang="es-PE"/>
          </a:p>
        </p:txBody>
      </p:sp>
      <p:sp>
        <p:nvSpPr>
          <p:cNvPr id="12" name="Google Shape;237;p24">
            <a:extLst>
              <a:ext uri="{FF2B5EF4-FFF2-40B4-BE49-F238E27FC236}">
                <a16:creationId xmlns:a16="http://schemas.microsoft.com/office/drawing/2014/main" id="{58949F63-7BE2-5A89-6368-73F02CA6EB24}"/>
              </a:ext>
            </a:extLst>
          </p:cNvPr>
          <p:cNvSpPr txBox="1">
            <a:spLocks noGrp="1"/>
          </p:cNvSpPr>
          <p:nvPr>
            <p:ph type="subTitle" idx="4294967295"/>
          </p:nvPr>
        </p:nvSpPr>
        <p:spPr>
          <a:xfrm>
            <a:off x="3477490" y="3205703"/>
            <a:ext cx="2175302" cy="453597"/>
          </a:xfrm>
        </p:spPr>
        <p:txBody>
          <a:bodyPr anchorCtr="1"/>
          <a:lstStyle>
            <a:lvl1pPr algn="ctr">
              <a:buNone/>
              <a:defRPr sz="2200" b="1">
                <a:solidFill>
                  <a:srgbClr val="65A32E"/>
                </a:solidFill>
                <a:latin typeface="Alata"/>
                <a:ea typeface="Alata"/>
                <a:cs typeface="Alata"/>
              </a:defRPr>
            </a:lvl1pPr>
          </a:lstStyle>
          <a:p>
            <a:pPr lvl="0"/>
            <a:endParaRPr lang="es-PE"/>
          </a:p>
        </p:txBody>
      </p:sp>
      <p:sp>
        <p:nvSpPr>
          <p:cNvPr id="13" name="Google Shape;238;p24">
            <a:extLst>
              <a:ext uri="{FF2B5EF4-FFF2-40B4-BE49-F238E27FC236}">
                <a16:creationId xmlns:a16="http://schemas.microsoft.com/office/drawing/2014/main" id="{C54D55B1-FCD7-5D6F-6518-8846F4E1B266}"/>
              </a:ext>
            </a:extLst>
          </p:cNvPr>
          <p:cNvSpPr txBox="1">
            <a:spLocks noGrp="1"/>
          </p:cNvSpPr>
          <p:nvPr>
            <p:ph type="subTitle" idx="4294967295"/>
          </p:nvPr>
        </p:nvSpPr>
        <p:spPr>
          <a:xfrm>
            <a:off x="6031135" y="3205703"/>
            <a:ext cx="2175302" cy="453597"/>
          </a:xfrm>
        </p:spPr>
        <p:txBody>
          <a:bodyPr anchorCtr="1"/>
          <a:lstStyle>
            <a:lvl1pPr algn="ctr">
              <a:buNone/>
              <a:defRPr sz="2200" b="1">
                <a:solidFill>
                  <a:srgbClr val="65A32E"/>
                </a:solidFill>
                <a:latin typeface="Alata"/>
                <a:ea typeface="Alata"/>
                <a:cs typeface="Alata"/>
              </a:defRPr>
            </a:lvl1pPr>
          </a:lstStyle>
          <a:p>
            <a:pPr lvl="0"/>
            <a:endParaRPr lang="es-PE"/>
          </a:p>
        </p:txBody>
      </p:sp>
      <p:sp>
        <p:nvSpPr>
          <p:cNvPr id="14" name="Diagrama de flujo: retraso 13">
            <a:extLst>
              <a:ext uri="{FF2B5EF4-FFF2-40B4-BE49-F238E27FC236}">
                <a16:creationId xmlns:a16="http://schemas.microsoft.com/office/drawing/2014/main" id="{0CDA5747-3233-FC77-8831-A79B5C22270E}"/>
              </a:ext>
            </a:extLst>
          </p:cNvPr>
          <p:cNvSpPr/>
          <p:nvPr/>
        </p:nvSpPr>
        <p:spPr>
          <a:xfrm rot="5400013">
            <a:off x="8401813" y="-297"/>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5" name="Diagrama de flujo: retraso 14">
            <a:extLst>
              <a:ext uri="{FF2B5EF4-FFF2-40B4-BE49-F238E27FC236}">
                <a16:creationId xmlns:a16="http://schemas.microsoft.com/office/drawing/2014/main" id="{C7555417-AF4E-322F-9FBF-8DE234C31B67}"/>
              </a:ext>
            </a:extLst>
          </p:cNvPr>
          <p:cNvSpPr/>
          <p:nvPr/>
        </p:nvSpPr>
        <p:spPr>
          <a:xfrm rot="5400013">
            <a:off x="-352" y="6140"/>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3082124222"/>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USTOM_5">
    <p:spTree>
      <p:nvGrpSpPr>
        <p:cNvPr id="1" name=""/>
        <p:cNvGrpSpPr/>
        <p:nvPr/>
      </p:nvGrpSpPr>
      <p:grpSpPr>
        <a:xfrm>
          <a:off x="0" y="0"/>
          <a:ext cx="0" cy="0"/>
          <a:chOff x="0" y="0"/>
          <a:chExt cx="0" cy="0"/>
        </a:xfrm>
      </p:grpSpPr>
      <p:sp>
        <p:nvSpPr>
          <p:cNvPr id="2" name="Google Shape;240;p25">
            <a:extLst>
              <a:ext uri="{FF2B5EF4-FFF2-40B4-BE49-F238E27FC236}">
                <a16:creationId xmlns:a16="http://schemas.microsoft.com/office/drawing/2014/main" id="{7DF419CA-6CBA-A2A5-72ED-D7FB05B9993A}"/>
              </a:ext>
            </a:extLst>
          </p:cNvPr>
          <p:cNvSpPr txBox="1">
            <a:spLocks noGrp="1"/>
          </p:cNvSpPr>
          <p:nvPr>
            <p:ph type="subTitle" idx="4294967295"/>
          </p:nvPr>
        </p:nvSpPr>
        <p:spPr>
          <a:xfrm>
            <a:off x="2035353" y="1342677"/>
            <a:ext cx="2248802" cy="781501"/>
          </a:xfrm>
        </p:spPr>
        <p:txBody>
          <a:bodyPr/>
          <a:lstStyle>
            <a:lvl1pPr>
              <a:buNone/>
              <a:defRPr sz="2200" b="1">
                <a:solidFill>
                  <a:srgbClr val="65A32E"/>
                </a:solidFill>
                <a:latin typeface="Alata"/>
                <a:ea typeface="Alata"/>
                <a:cs typeface="Alata"/>
              </a:defRPr>
            </a:lvl1pPr>
          </a:lstStyle>
          <a:p>
            <a:pPr lvl="0"/>
            <a:endParaRPr lang="es-PE"/>
          </a:p>
        </p:txBody>
      </p:sp>
      <p:sp>
        <p:nvSpPr>
          <p:cNvPr id="3" name="Google Shape;241;p25">
            <a:extLst>
              <a:ext uri="{FF2B5EF4-FFF2-40B4-BE49-F238E27FC236}">
                <a16:creationId xmlns:a16="http://schemas.microsoft.com/office/drawing/2014/main" id="{311A63F0-F033-0620-3975-141E92725F28}"/>
              </a:ext>
            </a:extLst>
          </p:cNvPr>
          <p:cNvSpPr txBox="1">
            <a:spLocks noGrp="1"/>
          </p:cNvSpPr>
          <p:nvPr>
            <p:ph type="subTitle" idx="4294967295"/>
          </p:nvPr>
        </p:nvSpPr>
        <p:spPr>
          <a:xfrm>
            <a:off x="2035353" y="2764770"/>
            <a:ext cx="2248802" cy="781501"/>
          </a:xfrm>
        </p:spPr>
        <p:txBody>
          <a:bodyPr/>
          <a:lstStyle>
            <a:lvl1pPr>
              <a:buNone/>
              <a:defRPr sz="2200" b="1">
                <a:solidFill>
                  <a:srgbClr val="65A32E"/>
                </a:solidFill>
                <a:latin typeface="Alata"/>
                <a:ea typeface="Alata"/>
                <a:cs typeface="Alata"/>
              </a:defRPr>
            </a:lvl1pPr>
          </a:lstStyle>
          <a:p>
            <a:pPr lvl="0"/>
            <a:endParaRPr lang="es-PE"/>
          </a:p>
        </p:txBody>
      </p:sp>
      <p:sp>
        <p:nvSpPr>
          <p:cNvPr id="4" name="Google Shape;242;p25">
            <a:extLst>
              <a:ext uri="{FF2B5EF4-FFF2-40B4-BE49-F238E27FC236}">
                <a16:creationId xmlns:a16="http://schemas.microsoft.com/office/drawing/2014/main" id="{E8D54187-5ACA-E595-8918-69C44C6255E6}"/>
              </a:ext>
            </a:extLst>
          </p:cNvPr>
          <p:cNvSpPr txBox="1">
            <a:spLocks noGrp="1"/>
          </p:cNvSpPr>
          <p:nvPr>
            <p:ph type="subTitle" idx="4294967295"/>
          </p:nvPr>
        </p:nvSpPr>
        <p:spPr>
          <a:xfrm>
            <a:off x="4859853" y="1342677"/>
            <a:ext cx="2248802" cy="781501"/>
          </a:xfrm>
        </p:spPr>
        <p:txBody>
          <a:bodyPr/>
          <a:lstStyle>
            <a:lvl1pPr algn="r">
              <a:buNone/>
              <a:defRPr sz="2200" b="1">
                <a:solidFill>
                  <a:srgbClr val="65A32E"/>
                </a:solidFill>
                <a:latin typeface="Alata"/>
                <a:ea typeface="Alata"/>
                <a:cs typeface="Alata"/>
              </a:defRPr>
            </a:lvl1pPr>
          </a:lstStyle>
          <a:p>
            <a:pPr lvl="0"/>
            <a:endParaRPr lang="es-PE"/>
          </a:p>
        </p:txBody>
      </p:sp>
      <p:sp>
        <p:nvSpPr>
          <p:cNvPr id="5" name="Google Shape;243;p25">
            <a:extLst>
              <a:ext uri="{FF2B5EF4-FFF2-40B4-BE49-F238E27FC236}">
                <a16:creationId xmlns:a16="http://schemas.microsoft.com/office/drawing/2014/main" id="{E8D494CD-8969-4272-5D05-2F54BFA94689}"/>
              </a:ext>
            </a:extLst>
          </p:cNvPr>
          <p:cNvSpPr txBox="1">
            <a:spLocks noGrp="1"/>
          </p:cNvSpPr>
          <p:nvPr>
            <p:ph type="subTitle" idx="4294967295"/>
          </p:nvPr>
        </p:nvSpPr>
        <p:spPr>
          <a:xfrm>
            <a:off x="4859853" y="2764770"/>
            <a:ext cx="2248802" cy="781501"/>
          </a:xfrm>
        </p:spPr>
        <p:txBody>
          <a:bodyPr/>
          <a:lstStyle>
            <a:lvl1pPr algn="r">
              <a:buNone/>
              <a:defRPr sz="2200" b="1">
                <a:solidFill>
                  <a:srgbClr val="65A32E"/>
                </a:solidFill>
                <a:latin typeface="Alata"/>
                <a:ea typeface="Alata"/>
                <a:cs typeface="Alata"/>
              </a:defRPr>
            </a:lvl1pPr>
          </a:lstStyle>
          <a:p>
            <a:pPr lvl="0"/>
            <a:endParaRPr lang="es-PE"/>
          </a:p>
        </p:txBody>
      </p:sp>
      <p:sp>
        <p:nvSpPr>
          <p:cNvPr id="6" name="Google Shape;244;p25">
            <a:extLst>
              <a:ext uri="{FF2B5EF4-FFF2-40B4-BE49-F238E27FC236}">
                <a16:creationId xmlns:a16="http://schemas.microsoft.com/office/drawing/2014/main" id="{9EB6A45C-0641-18B1-CB79-BFFF095D5A39}"/>
              </a:ext>
            </a:extLst>
          </p:cNvPr>
          <p:cNvSpPr txBox="1">
            <a:spLocks noGrp="1"/>
          </p:cNvSpPr>
          <p:nvPr>
            <p:ph type="title"/>
          </p:nvPr>
        </p:nvSpPr>
        <p:spPr>
          <a:xfrm>
            <a:off x="719998" y="456934"/>
            <a:ext cx="7704002" cy="572697"/>
          </a:xfrm>
        </p:spPr>
        <p:txBody>
          <a:bodyPr anchorCtr="1"/>
          <a:lstStyle>
            <a:lvl1pPr algn="ctr">
              <a:defRPr/>
            </a:lvl1pPr>
          </a:lstStyle>
          <a:p>
            <a:pPr lvl="0"/>
            <a:endParaRPr lang="es-PE"/>
          </a:p>
        </p:txBody>
      </p:sp>
      <p:sp>
        <p:nvSpPr>
          <p:cNvPr id="7" name="Google Shape;245;p25">
            <a:extLst>
              <a:ext uri="{FF2B5EF4-FFF2-40B4-BE49-F238E27FC236}">
                <a16:creationId xmlns:a16="http://schemas.microsoft.com/office/drawing/2014/main" id="{EEECA813-E5FF-F684-E84A-7BAAB9A547D5}"/>
              </a:ext>
            </a:extLst>
          </p:cNvPr>
          <p:cNvSpPr txBox="1">
            <a:spLocks noGrp="1"/>
          </p:cNvSpPr>
          <p:nvPr>
            <p:ph type="subTitle" idx="4294967295"/>
          </p:nvPr>
        </p:nvSpPr>
        <p:spPr>
          <a:xfrm>
            <a:off x="2035353" y="2090821"/>
            <a:ext cx="2248802" cy="535198"/>
          </a:xfrm>
        </p:spPr>
        <p:txBody>
          <a:bodyPr/>
          <a:lstStyle>
            <a:lvl1pPr>
              <a:buNone/>
              <a:defRPr/>
            </a:lvl1pPr>
          </a:lstStyle>
          <a:p>
            <a:pPr lvl="0"/>
            <a:endParaRPr lang="es-PE"/>
          </a:p>
        </p:txBody>
      </p:sp>
      <p:sp>
        <p:nvSpPr>
          <p:cNvPr id="8" name="Google Shape;246;p25">
            <a:extLst>
              <a:ext uri="{FF2B5EF4-FFF2-40B4-BE49-F238E27FC236}">
                <a16:creationId xmlns:a16="http://schemas.microsoft.com/office/drawing/2014/main" id="{DCFEB7FF-1779-79AA-2E91-512D59A94CA6}"/>
              </a:ext>
            </a:extLst>
          </p:cNvPr>
          <p:cNvSpPr txBox="1">
            <a:spLocks noGrp="1"/>
          </p:cNvSpPr>
          <p:nvPr>
            <p:ph type="subTitle" idx="4294967295"/>
          </p:nvPr>
        </p:nvSpPr>
        <p:spPr>
          <a:xfrm>
            <a:off x="4859853" y="2090821"/>
            <a:ext cx="2248802" cy="535198"/>
          </a:xfrm>
        </p:spPr>
        <p:txBody>
          <a:bodyPr/>
          <a:lstStyle>
            <a:lvl1pPr algn="r">
              <a:buNone/>
              <a:defRPr/>
            </a:lvl1pPr>
          </a:lstStyle>
          <a:p>
            <a:pPr lvl="0"/>
            <a:endParaRPr lang="es-PE"/>
          </a:p>
        </p:txBody>
      </p:sp>
      <p:sp>
        <p:nvSpPr>
          <p:cNvPr id="9" name="Google Shape;247;p25">
            <a:extLst>
              <a:ext uri="{FF2B5EF4-FFF2-40B4-BE49-F238E27FC236}">
                <a16:creationId xmlns:a16="http://schemas.microsoft.com/office/drawing/2014/main" id="{F2826366-1F6C-BB5E-E171-4BAB6EDDC847}"/>
              </a:ext>
            </a:extLst>
          </p:cNvPr>
          <p:cNvSpPr txBox="1">
            <a:spLocks noGrp="1"/>
          </p:cNvSpPr>
          <p:nvPr>
            <p:ph type="subTitle" idx="4294967295"/>
          </p:nvPr>
        </p:nvSpPr>
        <p:spPr>
          <a:xfrm>
            <a:off x="2035353" y="3512941"/>
            <a:ext cx="2248802" cy="535198"/>
          </a:xfrm>
        </p:spPr>
        <p:txBody>
          <a:bodyPr/>
          <a:lstStyle>
            <a:lvl1pPr>
              <a:buNone/>
              <a:defRPr/>
            </a:lvl1pPr>
          </a:lstStyle>
          <a:p>
            <a:pPr lvl="0"/>
            <a:endParaRPr lang="es-PE"/>
          </a:p>
        </p:txBody>
      </p:sp>
      <p:sp>
        <p:nvSpPr>
          <p:cNvPr id="10" name="Google Shape;248;p25">
            <a:extLst>
              <a:ext uri="{FF2B5EF4-FFF2-40B4-BE49-F238E27FC236}">
                <a16:creationId xmlns:a16="http://schemas.microsoft.com/office/drawing/2014/main" id="{32EACF94-A0F8-CAC4-8D82-96D91A6EAE1A}"/>
              </a:ext>
            </a:extLst>
          </p:cNvPr>
          <p:cNvSpPr txBox="1">
            <a:spLocks noGrp="1"/>
          </p:cNvSpPr>
          <p:nvPr>
            <p:ph type="subTitle" idx="4294967295"/>
          </p:nvPr>
        </p:nvSpPr>
        <p:spPr>
          <a:xfrm>
            <a:off x="4859853" y="3512941"/>
            <a:ext cx="2248802" cy="535198"/>
          </a:xfrm>
        </p:spPr>
        <p:txBody>
          <a:bodyPr/>
          <a:lstStyle>
            <a:lvl1pPr algn="r">
              <a:buNone/>
              <a:defRPr/>
            </a:lvl1pPr>
          </a:lstStyle>
          <a:p>
            <a:pPr lvl="0"/>
            <a:endParaRPr lang="es-PE"/>
          </a:p>
        </p:txBody>
      </p:sp>
      <p:grpSp>
        <p:nvGrpSpPr>
          <p:cNvPr id="11" name="Google Shape;250;p25">
            <a:extLst>
              <a:ext uri="{FF2B5EF4-FFF2-40B4-BE49-F238E27FC236}">
                <a16:creationId xmlns:a16="http://schemas.microsoft.com/office/drawing/2014/main" id="{927A8D10-B71B-0B83-EA31-5C39C390BA15}"/>
              </a:ext>
            </a:extLst>
          </p:cNvPr>
          <p:cNvGrpSpPr/>
          <p:nvPr/>
        </p:nvGrpSpPr>
        <p:grpSpPr>
          <a:xfrm>
            <a:off x="827870" y="4513496"/>
            <a:ext cx="7474534" cy="157780"/>
            <a:chOff x="827870" y="4513496"/>
            <a:chExt cx="7474534" cy="157780"/>
          </a:xfrm>
        </p:grpSpPr>
        <p:cxnSp>
          <p:nvCxnSpPr>
            <p:cNvPr id="12" name="Google Shape;251;p25">
              <a:extLst>
                <a:ext uri="{FF2B5EF4-FFF2-40B4-BE49-F238E27FC236}">
                  <a16:creationId xmlns:a16="http://schemas.microsoft.com/office/drawing/2014/main" id="{824976C4-B143-76AA-4118-50DAC067D977}"/>
                </a:ext>
              </a:extLst>
            </p:cNvPr>
            <p:cNvCxnSpPr/>
            <p:nvPr/>
          </p:nvCxnSpPr>
          <p:spPr>
            <a:xfrm>
              <a:off x="827870" y="4671276"/>
              <a:ext cx="7474534" cy="0"/>
            </a:xfrm>
            <a:prstGeom prst="straightConnector1">
              <a:avLst/>
            </a:prstGeom>
            <a:noFill/>
            <a:ln w="19046" cap="flat">
              <a:solidFill>
                <a:srgbClr val="65A32E"/>
              </a:solidFill>
              <a:prstDash val="solid"/>
              <a:round/>
            </a:ln>
          </p:spPr>
        </p:cxnSp>
        <p:cxnSp>
          <p:nvCxnSpPr>
            <p:cNvPr id="13" name="Google Shape;252;p25">
              <a:extLst>
                <a:ext uri="{FF2B5EF4-FFF2-40B4-BE49-F238E27FC236}">
                  <a16:creationId xmlns:a16="http://schemas.microsoft.com/office/drawing/2014/main" id="{62329B50-C6B4-11BA-3273-FEBB961F604C}"/>
                </a:ext>
              </a:extLst>
            </p:cNvPr>
            <p:cNvCxnSpPr/>
            <p:nvPr/>
          </p:nvCxnSpPr>
          <p:spPr>
            <a:xfrm>
              <a:off x="827870" y="4513496"/>
              <a:ext cx="7474534" cy="0"/>
            </a:xfrm>
            <a:prstGeom prst="straightConnector1">
              <a:avLst/>
            </a:prstGeom>
            <a:noFill/>
            <a:ln w="19046" cap="flat">
              <a:solidFill>
                <a:srgbClr val="65A32E"/>
              </a:solidFill>
              <a:prstDash val="solid"/>
              <a:round/>
            </a:ln>
          </p:spPr>
        </p:cxnSp>
      </p:grpSp>
      <p:sp>
        <p:nvSpPr>
          <p:cNvPr id="14" name="Diagrama de flujo: retraso 14">
            <a:extLst>
              <a:ext uri="{FF2B5EF4-FFF2-40B4-BE49-F238E27FC236}">
                <a16:creationId xmlns:a16="http://schemas.microsoft.com/office/drawing/2014/main" id="{BB1D10CD-6B2E-EC66-717C-377B7536AE8D}"/>
              </a:ext>
            </a:extLst>
          </p:cNvPr>
          <p:cNvSpPr/>
          <p:nvPr/>
        </p:nvSpPr>
        <p:spPr>
          <a:xfrm rot="5400013">
            <a:off x="8401813" y="-297"/>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5" name="Diagrama de flujo: retraso 15">
            <a:extLst>
              <a:ext uri="{FF2B5EF4-FFF2-40B4-BE49-F238E27FC236}">
                <a16:creationId xmlns:a16="http://schemas.microsoft.com/office/drawing/2014/main" id="{4D816B27-2012-DE06-0392-B8CA4FB18F72}"/>
              </a:ext>
            </a:extLst>
          </p:cNvPr>
          <p:cNvSpPr/>
          <p:nvPr/>
        </p:nvSpPr>
        <p:spPr>
          <a:xfrm rot="5400013">
            <a:off x="-636" y="6423"/>
            <a:ext cx="1318930" cy="1317641"/>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166375111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_HEADER">
    <p:bg>
      <p:bgPr>
        <a:solidFill>
          <a:srgbClr val="00B050"/>
        </a:solidFill>
        <a:effectLst/>
      </p:bgPr>
    </p:bg>
    <p:spTree>
      <p:nvGrpSpPr>
        <p:cNvPr id="1" name=""/>
        <p:cNvGrpSpPr/>
        <p:nvPr/>
      </p:nvGrpSpPr>
      <p:grpSpPr>
        <a:xfrm>
          <a:off x="0" y="0"/>
          <a:ext cx="0" cy="0"/>
          <a:chOff x="0" y="0"/>
          <a:chExt cx="0" cy="0"/>
        </a:xfrm>
      </p:grpSpPr>
      <p:sp>
        <p:nvSpPr>
          <p:cNvPr id="2" name="Google Shape;20;p3">
            <a:extLst>
              <a:ext uri="{FF2B5EF4-FFF2-40B4-BE49-F238E27FC236}">
                <a16:creationId xmlns:a16="http://schemas.microsoft.com/office/drawing/2014/main" id="{69022BBC-8C70-14FD-C69D-3ACC09F599B5}"/>
              </a:ext>
            </a:extLst>
          </p:cNvPr>
          <p:cNvSpPr txBox="1">
            <a:spLocks noGrp="1"/>
          </p:cNvSpPr>
          <p:nvPr>
            <p:ph type="title"/>
          </p:nvPr>
        </p:nvSpPr>
        <p:spPr>
          <a:xfrm>
            <a:off x="719998" y="1794345"/>
            <a:ext cx="3456303" cy="1777803"/>
          </a:xfrm>
        </p:spPr>
        <p:txBody>
          <a:bodyPr/>
          <a:lstStyle>
            <a:lvl1pPr>
              <a:defRPr sz="5300">
                <a:solidFill>
                  <a:srgbClr val="F1EECF"/>
                </a:solidFill>
              </a:defRPr>
            </a:lvl1pPr>
          </a:lstStyle>
          <a:p>
            <a:pPr lvl="0"/>
            <a:endParaRPr lang="es-PE"/>
          </a:p>
        </p:txBody>
      </p:sp>
      <p:sp>
        <p:nvSpPr>
          <p:cNvPr id="3" name="Google Shape;21;p3">
            <a:extLst>
              <a:ext uri="{FF2B5EF4-FFF2-40B4-BE49-F238E27FC236}">
                <a16:creationId xmlns:a16="http://schemas.microsoft.com/office/drawing/2014/main" id="{B058CB49-0C05-7245-9208-9A5905CC3F83}"/>
              </a:ext>
            </a:extLst>
          </p:cNvPr>
          <p:cNvSpPr txBox="1">
            <a:spLocks noGrp="1"/>
          </p:cNvSpPr>
          <p:nvPr>
            <p:ph type="title" idx="4294967295"/>
          </p:nvPr>
        </p:nvSpPr>
        <p:spPr>
          <a:xfrm>
            <a:off x="736978" y="844896"/>
            <a:ext cx="1482297" cy="993001"/>
          </a:xfrm>
        </p:spPr>
        <p:txBody>
          <a:bodyPr/>
          <a:lstStyle>
            <a:lvl1pPr>
              <a:defRPr sz="6000">
                <a:solidFill>
                  <a:srgbClr val="F1EECF"/>
                </a:solidFill>
              </a:defRPr>
            </a:lvl1pPr>
          </a:lstStyle>
          <a:p>
            <a:pPr lvl="0"/>
            <a:r>
              <a:rPr lang="es-PE"/>
              <a:t>xx%</a:t>
            </a:r>
          </a:p>
        </p:txBody>
      </p:sp>
      <p:sp>
        <p:nvSpPr>
          <p:cNvPr id="4" name="Google Shape;22;p3">
            <a:extLst>
              <a:ext uri="{FF2B5EF4-FFF2-40B4-BE49-F238E27FC236}">
                <a16:creationId xmlns:a16="http://schemas.microsoft.com/office/drawing/2014/main" id="{2D61D725-1C49-84A3-83F0-0A461BA3B5F7}"/>
              </a:ext>
            </a:extLst>
          </p:cNvPr>
          <p:cNvSpPr txBox="1">
            <a:spLocks noGrp="1"/>
          </p:cNvSpPr>
          <p:nvPr>
            <p:ph type="subTitle" idx="4294967295"/>
          </p:nvPr>
        </p:nvSpPr>
        <p:spPr>
          <a:xfrm>
            <a:off x="719998" y="3755321"/>
            <a:ext cx="3080997" cy="713396"/>
          </a:xfrm>
        </p:spPr>
        <p:txBody>
          <a:bodyPr/>
          <a:lstStyle>
            <a:lvl1pPr>
              <a:buNone/>
              <a:defRPr sz="1600">
                <a:solidFill>
                  <a:srgbClr val="F1EECF"/>
                </a:solidFill>
              </a:defRPr>
            </a:lvl1pPr>
          </a:lstStyle>
          <a:p>
            <a:pPr lvl="0"/>
            <a:endParaRPr lang="es-PE"/>
          </a:p>
        </p:txBody>
      </p:sp>
      <p:grpSp>
        <p:nvGrpSpPr>
          <p:cNvPr id="5" name="Google Shape;23;p3">
            <a:extLst>
              <a:ext uri="{FF2B5EF4-FFF2-40B4-BE49-F238E27FC236}">
                <a16:creationId xmlns:a16="http://schemas.microsoft.com/office/drawing/2014/main" id="{531CB005-7773-560F-E7C6-C23967B676DE}"/>
              </a:ext>
            </a:extLst>
          </p:cNvPr>
          <p:cNvGrpSpPr/>
          <p:nvPr/>
        </p:nvGrpSpPr>
        <p:grpSpPr>
          <a:xfrm>
            <a:off x="834746" y="4513496"/>
            <a:ext cx="3854982" cy="157780"/>
            <a:chOff x="834746" y="4513496"/>
            <a:chExt cx="3854982" cy="157780"/>
          </a:xfrm>
        </p:grpSpPr>
        <p:cxnSp>
          <p:nvCxnSpPr>
            <p:cNvPr id="6" name="Google Shape;24;p3">
              <a:extLst>
                <a:ext uri="{FF2B5EF4-FFF2-40B4-BE49-F238E27FC236}">
                  <a16:creationId xmlns:a16="http://schemas.microsoft.com/office/drawing/2014/main" id="{724B13C7-48F7-B5B6-2105-DFB8B7AD1991}"/>
                </a:ext>
              </a:extLst>
            </p:cNvPr>
            <p:cNvCxnSpPr/>
            <p:nvPr/>
          </p:nvCxnSpPr>
          <p:spPr>
            <a:xfrm>
              <a:off x="834746" y="4671276"/>
              <a:ext cx="3854982" cy="0"/>
            </a:xfrm>
            <a:prstGeom prst="straightConnector1">
              <a:avLst/>
            </a:prstGeom>
            <a:noFill/>
            <a:ln w="19046" cap="flat">
              <a:solidFill>
                <a:srgbClr val="FFFFFF"/>
              </a:solidFill>
              <a:prstDash val="solid"/>
              <a:round/>
            </a:ln>
          </p:spPr>
        </p:cxnSp>
        <p:cxnSp>
          <p:nvCxnSpPr>
            <p:cNvPr id="7" name="Google Shape;25;p3">
              <a:extLst>
                <a:ext uri="{FF2B5EF4-FFF2-40B4-BE49-F238E27FC236}">
                  <a16:creationId xmlns:a16="http://schemas.microsoft.com/office/drawing/2014/main" id="{6377F57B-C6D9-00D9-E4B0-50D691805B16}"/>
                </a:ext>
              </a:extLst>
            </p:cNvPr>
            <p:cNvCxnSpPr/>
            <p:nvPr/>
          </p:nvCxnSpPr>
          <p:spPr>
            <a:xfrm>
              <a:off x="834746" y="4513496"/>
              <a:ext cx="3854982" cy="0"/>
            </a:xfrm>
            <a:prstGeom prst="straightConnector1">
              <a:avLst/>
            </a:prstGeom>
            <a:noFill/>
            <a:ln w="19046" cap="flat">
              <a:solidFill>
                <a:srgbClr val="FFFFFF"/>
              </a:solidFill>
              <a:prstDash val="solid"/>
              <a:round/>
            </a:ln>
          </p:spPr>
        </p:cxnSp>
      </p:grpSp>
      <p:grpSp>
        <p:nvGrpSpPr>
          <p:cNvPr id="8" name="Google Shape;27;p3">
            <a:extLst>
              <a:ext uri="{FF2B5EF4-FFF2-40B4-BE49-F238E27FC236}">
                <a16:creationId xmlns:a16="http://schemas.microsoft.com/office/drawing/2014/main" id="{AB26E616-9244-9128-CBE9-40A4DB500275}"/>
              </a:ext>
            </a:extLst>
          </p:cNvPr>
          <p:cNvGrpSpPr/>
          <p:nvPr/>
        </p:nvGrpSpPr>
        <p:grpSpPr>
          <a:xfrm>
            <a:off x="834746" y="630003"/>
            <a:ext cx="3854982" cy="157770"/>
            <a:chOff x="834746" y="630003"/>
            <a:chExt cx="3854982" cy="157770"/>
          </a:xfrm>
        </p:grpSpPr>
        <p:cxnSp>
          <p:nvCxnSpPr>
            <p:cNvPr id="9" name="Google Shape;28;p3">
              <a:extLst>
                <a:ext uri="{FF2B5EF4-FFF2-40B4-BE49-F238E27FC236}">
                  <a16:creationId xmlns:a16="http://schemas.microsoft.com/office/drawing/2014/main" id="{91699D1C-3EE2-525A-2FAD-93FEDFFE7778}"/>
                </a:ext>
              </a:extLst>
            </p:cNvPr>
            <p:cNvCxnSpPr/>
            <p:nvPr/>
          </p:nvCxnSpPr>
          <p:spPr>
            <a:xfrm>
              <a:off x="834746" y="787773"/>
              <a:ext cx="3854982" cy="0"/>
            </a:xfrm>
            <a:prstGeom prst="straightConnector1">
              <a:avLst/>
            </a:prstGeom>
            <a:noFill/>
            <a:ln w="19046" cap="flat">
              <a:solidFill>
                <a:srgbClr val="FFFFFF"/>
              </a:solidFill>
              <a:prstDash val="solid"/>
              <a:round/>
            </a:ln>
          </p:spPr>
        </p:cxnSp>
        <p:cxnSp>
          <p:nvCxnSpPr>
            <p:cNvPr id="10" name="Google Shape;29;p3">
              <a:extLst>
                <a:ext uri="{FF2B5EF4-FFF2-40B4-BE49-F238E27FC236}">
                  <a16:creationId xmlns:a16="http://schemas.microsoft.com/office/drawing/2014/main" id="{EB0DFD9E-1CC2-25D1-E85F-56E5B3585483}"/>
                </a:ext>
              </a:extLst>
            </p:cNvPr>
            <p:cNvCxnSpPr/>
            <p:nvPr/>
          </p:nvCxnSpPr>
          <p:spPr>
            <a:xfrm>
              <a:off x="834746" y="630003"/>
              <a:ext cx="3854982" cy="0"/>
            </a:xfrm>
            <a:prstGeom prst="straightConnector1">
              <a:avLst/>
            </a:prstGeom>
            <a:noFill/>
            <a:ln w="19046" cap="flat">
              <a:solidFill>
                <a:srgbClr val="FFFFFF"/>
              </a:solidFill>
              <a:prstDash val="solid"/>
              <a:round/>
            </a:ln>
          </p:spPr>
        </p:cxnSp>
      </p:grpSp>
      <p:sp>
        <p:nvSpPr>
          <p:cNvPr id="11" name="Diagrama de flujo: retraso 12">
            <a:extLst>
              <a:ext uri="{FF2B5EF4-FFF2-40B4-BE49-F238E27FC236}">
                <a16:creationId xmlns:a16="http://schemas.microsoft.com/office/drawing/2014/main" id="{66A1411D-7C74-0C36-308C-7122AD50F920}"/>
              </a:ext>
            </a:extLst>
          </p:cNvPr>
          <p:cNvSpPr/>
          <p:nvPr/>
        </p:nvSpPr>
        <p:spPr>
          <a:xfrm rot="10799991">
            <a:off x="7497951" y="3493995"/>
            <a:ext cx="1658465" cy="165846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2" name="Diagrama de flujo: retraso 13">
            <a:extLst>
              <a:ext uri="{FF2B5EF4-FFF2-40B4-BE49-F238E27FC236}">
                <a16:creationId xmlns:a16="http://schemas.microsoft.com/office/drawing/2014/main" id="{04B8CAC5-E56D-58C4-B11E-BEB1FCC42BBE}"/>
              </a:ext>
            </a:extLst>
          </p:cNvPr>
          <p:cNvSpPr/>
          <p:nvPr/>
        </p:nvSpPr>
        <p:spPr>
          <a:xfrm>
            <a:off x="0" y="0"/>
            <a:ext cx="1007504" cy="992992"/>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4279928447"/>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USTOM_5_1_1">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F4CB2B59-8A5D-52C7-3D59-CB1B70226E1C}"/>
              </a:ext>
            </a:extLst>
          </p:cNvPr>
          <p:cNvPicPr>
            <a:picLocks noChangeAspect="1"/>
          </p:cNvPicPr>
          <p:nvPr/>
        </p:nvPicPr>
        <p:blipFill>
          <a:blip r:embed="rId2"/>
          <a:srcRect/>
          <a:stretch>
            <a:fillRect/>
          </a:stretch>
        </p:blipFill>
        <p:spPr>
          <a:xfrm flipH="1">
            <a:off x="0" y="2821244"/>
            <a:ext cx="1739463" cy="2320235"/>
          </a:xfrm>
          <a:prstGeom prst="rect">
            <a:avLst/>
          </a:prstGeom>
          <a:noFill/>
          <a:ln cap="flat">
            <a:noFill/>
          </a:ln>
        </p:spPr>
      </p:pic>
      <p:pic>
        <p:nvPicPr>
          <p:cNvPr id="3" name="Picture 2" descr="planta de hojas verdes">
            <a:extLst>
              <a:ext uri="{FF2B5EF4-FFF2-40B4-BE49-F238E27FC236}">
                <a16:creationId xmlns:a16="http://schemas.microsoft.com/office/drawing/2014/main" id="{07009A16-F8DE-50F8-BD24-877AF3BD665C}"/>
              </a:ext>
            </a:extLst>
          </p:cNvPr>
          <p:cNvPicPr>
            <a:picLocks noChangeAspect="1"/>
          </p:cNvPicPr>
          <p:nvPr/>
        </p:nvPicPr>
        <p:blipFill>
          <a:blip r:embed="rId2"/>
          <a:srcRect/>
          <a:stretch>
            <a:fillRect/>
          </a:stretch>
        </p:blipFill>
        <p:spPr>
          <a:xfrm>
            <a:off x="7408980" y="2829190"/>
            <a:ext cx="1735019" cy="2314309"/>
          </a:xfrm>
          <a:prstGeom prst="rect">
            <a:avLst/>
          </a:prstGeom>
          <a:noFill/>
          <a:ln cap="flat">
            <a:noFill/>
          </a:ln>
        </p:spPr>
      </p:pic>
      <p:sp>
        <p:nvSpPr>
          <p:cNvPr id="4" name="Google Shape;254;p26">
            <a:extLst>
              <a:ext uri="{FF2B5EF4-FFF2-40B4-BE49-F238E27FC236}">
                <a16:creationId xmlns:a16="http://schemas.microsoft.com/office/drawing/2014/main" id="{5284A6A5-4FE8-CD43-087C-F4511C57DC79}"/>
              </a:ext>
            </a:extLst>
          </p:cNvPr>
          <p:cNvSpPr txBox="1">
            <a:spLocks noGrp="1"/>
          </p:cNvSpPr>
          <p:nvPr>
            <p:ph type="title"/>
          </p:nvPr>
        </p:nvSpPr>
        <p:spPr>
          <a:xfrm>
            <a:off x="719998" y="455544"/>
            <a:ext cx="7704002" cy="572697"/>
          </a:xfrm>
        </p:spPr>
        <p:txBody>
          <a:bodyPr anchorCtr="1"/>
          <a:lstStyle>
            <a:lvl1pPr algn="ctr">
              <a:defRPr/>
            </a:lvl1pPr>
          </a:lstStyle>
          <a:p>
            <a:pPr lvl="0"/>
            <a:endParaRPr lang="es-PE"/>
          </a:p>
        </p:txBody>
      </p:sp>
      <p:sp>
        <p:nvSpPr>
          <p:cNvPr id="5" name="Google Shape;255;p26">
            <a:extLst>
              <a:ext uri="{FF2B5EF4-FFF2-40B4-BE49-F238E27FC236}">
                <a16:creationId xmlns:a16="http://schemas.microsoft.com/office/drawing/2014/main" id="{A2496995-FE7C-329E-A286-F69199D82991}"/>
              </a:ext>
            </a:extLst>
          </p:cNvPr>
          <p:cNvSpPr txBox="1">
            <a:spLocks noGrp="1"/>
          </p:cNvSpPr>
          <p:nvPr>
            <p:ph type="subTitle" idx="4294967295"/>
          </p:nvPr>
        </p:nvSpPr>
        <p:spPr>
          <a:xfrm>
            <a:off x="719998" y="1894069"/>
            <a:ext cx="2206502" cy="617695"/>
          </a:xfrm>
        </p:spPr>
        <p:txBody>
          <a:bodyPr/>
          <a:lstStyle>
            <a:lvl1pPr>
              <a:buNone/>
              <a:defRPr/>
            </a:lvl1pPr>
          </a:lstStyle>
          <a:p>
            <a:pPr lvl="0"/>
            <a:endParaRPr lang="es-PE"/>
          </a:p>
        </p:txBody>
      </p:sp>
      <p:sp>
        <p:nvSpPr>
          <p:cNvPr id="6" name="Google Shape;256;p26">
            <a:extLst>
              <a:ext uri="{FF2B5EF4-FFF2-40B4-BE49-F238E27FC236}">
                <a16:creationId xmlns:a16="http://schemas.microsoft.com/office/drawing/2014/main" id="{FDC24490-412A-AEA7-715B-C90CC03D0528}"/>
              </a:ext>
            </a:extLst>
          </p:cNvPr>
          <p:cNvSpPr txBox="1">
            <a:spLocks noGrp="1"/>
          </p:cNvSpPr>
          <p:nvPr>
            <p:ph type="subTitle" idx="4294967295"/>
          </p:nvPr>
        </p:nvSpPr>
        <p:spPr>
          <a:xfrm>
            <a:off x="6217499" y="1894069"/>
            <a:ext cx="2206502" cy="617695"/>
          </a:xfrm>
        </p:spPr>
        <p:txBody>
          <a:bodyPr/>
          <a:lstStyle>
            <a:lvl1pPr algn="r">
              <a:buNone/>
              <a:defRPr/>
            </a:lvl1pPr>
          </a:lstStyle>
          <a:p>
            <a:pPr lvl="0"/>
            <a:endParaRPr lang="es-PE"/>
          </a:p>
        </p:txBody>
      </p:sp>
      <p:sp>
        <p:nvSpPr>
          <p:cNvPr id="7" name="Google Shape;257;p26">
            <a:extLst>
              <a:ext uri="{FF2B5EF4-FFF2-40B4-BE49-F238E27FC236}">
                <a16:creationId xmlns:a16="http://schemas.microsoft.com/office/drawing/2014/main" id="{654990AD-8C77-A8C4-F045-C9E581E0F22D}"/>
              </a:ext>
            </a:extLst>
          </p:cNvPr>
          <p:cNvSpPr txBox="1">
            <a:spLocks noGrp="1"/>
          </p:cNvSpPr>
          <p:nvPr>
            <p:ph type="subTitle" idx="4294967295"/>
          </p:nvPr>
        </p:nvSpPr>
        <p:spPr>
          <a:xfrm>
            <a:off x="719998" y="3479941"/>
            <a:ext cx="2206502" cy="617695"/>
          </a:xfrm>
        </p:spPr>
        <p:txBody>
          <a:bodyPr/>
          <a:lstStyle>
            <a:lvl1pPr>
              <a:buNone/>
              <a:defRPr/>
            </a:lvl1pPr>
          </a:lstStyle>
          <a:p>
            <a:pPr lvl="0"/>
            <a:endParaRPr lang="es-PE"/>
          </a:p>
        </p:txBody>
      </p:sp>
      <p:sp>
        <p:nvSpPr>
          <p:cNvPr id="8" name="Google Shape;258;p26">
            <a:extLst>
              <a:ext uri="{FF2B5EF4-FFF2-40B4-BE49-F238E27FC236}">
                <a16:creationId xmlns:a16="http://schemas.microsoft.com/office/drawing/2014/main" id="{D662A864-D7C4-8882-0D00-3322A23D3293}"/>
              </a:ext>
            </a:extLst>
          </p:cNvPr>
          <p:cNvSpPr txBox="1">
            <a:spLocks noGrp="1"/>
          </p:cNvSpPr>
          <p:nvPr>
            <p:ph type="subTitle" idx="4294967295"/>
          </p:nvPr>
        </p:nvSpPr>
        <p:spPr>
          <a:xfrm>
            <a:off x="6217499" y="3479941"/>
            <a:ext cx="2206502" cy="617695"/>
          </a:xfrm>
        </p:spPr>
        <p:txBody>
          <a:bodyPr/>
          <a:lstStyle>
            <a:lvl1pPr algn="r">
              <a:buNone/>
              <a:defRPr/>
            </a:lvl1pPr>
          </a:lstStyle>
          <a:p>
            <a:pPr lvl="0"/>
            <a:endParaRPr lang="es-PE"/>
          </a:p>
        </p:txBody>
      </p:sp>
      <p:grpSp>
        <p:nvGrpSpPr>
          <p:cNvPr id="9" name="Google Shape;268;p26">
            <a:extLst>
              <a:ext uri="{FF2B5EF4-FFF2-40B4-BE49-F238E27FC236}">
                <a16:creationId xmlns:a16="http://schemas.microsoft.com/office/drawing/2014/main" id="{2596BBAF-2B79-FBAE-A5E6-8D7510BBFBBC}"/>
              </a:ext>
            </a:extLst>
          </p:cNvPr>
          <p:cNvGrpSpPr/>
          <p:nvPr/>
        </p:nvGrpSpPr>
        <p:grpSpPr>
          <a:xfrm>
            <a:off x="827870" y="4513496"/>
            <a:ext cx="7474534" cy="157780"/>
            <a:chOff x="827870" y="4513496"/>
            <a:chExt cx="7474534" cy="157780"/>
          </a:xfrm>
        </p:grpSpPr>
        <p:cxnSp>
          <p:nvCxnSpPr>
            <p:cNvPr id="10" name="Google Shape;269;p26">
              <a:extLst>
                <a:ext uri="{FF2B5EF4-FFF2-40B4-BE49-F238E27FC236}">
                  <a16:creationId xmlns:a16="http://schemas.microsoft.com/office/drawing/2014/main" id="{46719A5D-E82A-6F17-C072-E5780EB8DE2E}"/>
                </a:ext>
              </a:extLst>
            </p:cNvPr>
            <p:cNvCxnSpPr/>
            <p:nvPr/>
          </p:nvCxnSpPr>
          <p:spPr>
            <a:xfrm>
              <a:off x="827870" y="4671276"/>
              <a:ext cx="7474534" cy="0"/>
            </a:xfrm>
            <a:prstGeom prst="straightConnector1">
              <a:avLst/>
            </a:prstGeom>
            <a:noFill/>
            <a:ln w="19046" cap="flat">
              <a:solidFill>
                <a:srgbClr val="65A32E"/>
              </a:solidFill>
              <a:prstDash val="solid"/>
              <a:round/>
            </a:ln>
          </p:spPr>
        </p:cxnSp>
        <p:cxnSp>
          <p:nvCxnSpPr>
            <p:cNvPr id="11" name="Google Shape;270;p26">
              <a:extLst>
                <a:ext uri="{FF2B5EF4-FFF2-40B4-BE49-F238E27FC236}">
                  <a16:creationId xmlns:a16="http://schemas.microsoft.com/office/drawing/2014/main" id="{79844D49-4498-94DC-3086-30FB472F9DA2}"/>
                </a:ext>
              </a:extLst>
            </p:cNvPr>
            <p:cNvCxnSpPr/>
            <p:nvPr/>
          </p:nvCxnSpPr>
          <p:spPr>
            <a:xfrm>
              <a:off x="827870" y="4513496"/>
              <a:ext cx="7474534" cy="0"/>
            </a:xfrm>
            <a:prstGeom prst="straightConnector1">
              <a:avLst/>
            </a:prstGeom>
            <a:noFill/>
            <a:ln w="19046" cap="flat">
              <a:solidFill>
                <a:srgbClr val="65A32E"/>
              </a:solidFill>
              <a:prstDash val="solid"/>
              <a:round/>
            </a:ln>
          </p:spPr>
        </p:cxnSp>
      </p:grpSp>
      <p:sp>
        <p:nvSpPr>
          <p:cNvPr id="12" name="Google Shape;271;p26">
            <a:extLst>
              <a:ext uri="{FF2B5EF4-FFF2-40B4-BE49-F238E27FC236}">
                <a16:creationId xmlns:a16="http://schemas.microsoft.com/office/drawing/2014/main" id="{8719AEAB-5BEB-6D36-EF87-A01FB2CA10BE}"/>
              </a:ext>
            </a:extLst>
          </p:cNvPr>
          <p:cNvSpPr txBox="1">
            <a:spLocks noGrp="1"/>
          </p:cNvSpPr>
          <p:nvPr>
            <p:ph type="subTitle" idx="4294967295"/>
          </p:nvPr>
        </p:nvSpPr>
        <p:spPr>
          <a:xfrm>
            <a:off x="719998" y="1481702"/>
            <a:ext cx="2206502" cy="394801"/>
          </a:xfrm>
        </p:spPr>
        <p:txBody>
          <a:bodyPr/>
          <a:lstStyle>
            <a:lvl1pPr>
              <a:buNone/>
              <a:defRPr sz="2200" b="1">
                <a:solidFill>
                  <a:srgbClr val="65A32E"/>
                </a:solidFill>
                <a:latin typeface="Alata"/>
                <a:ea typeface="Alata"/>
                <a:cs typeface="Alata"/>
              </a:defRPr>
            </a:lvl1pPr>
          </a:lstStyle>
          <a:p>
            <a:pPr lvl="0"/>
            <a:endParaRPr lang="es-PE"/>
          </a:p>
        </p:txBody>
      </p:sp>
      <p:sp>
        <p:nvSpPr>
          <p:cNvPr id="13" name="Google Shape;272;p26">
            <a:extLst>
              <a:ext uri="{FF2B5EF4-FFF2-40B4-BE49-F238E27FC236}">
                <a16:creationId xmlns:a16="http://schemas.microsoft.com/office/drawing/2014/main" id="{8613070E-F6AC-88C5-AEC0-2890A190E579}"/>
              </a:ext>
            </a:extLst>
          </p:cNvPr>
          <p:cNvSpPr txBox="1">
            <a:spLocks noGrp="1"/>
          </p:cNvSpPr>
          <p:nvPr>
            <p:ph type="subTitle" idx="4294967295"/>
          </p:nvPr>
        </p:nvSpPr>
        <p:spPr>
          <a:xfrm>
            <a:off x="719998" y="3085149"/>
            <a:ext cx="2206502" cy="394801"/>
          </a:xfrm>
        </p:spPr>
        <p:txBody>
          <a:bodyPr/>
          <a:lstStyle>
            <a:lvl1pPr>
              <a:buNone/>
              <a:defRPr sz="2200" b="1">
                <a:solidFill>
                  <a:srgbClr val="65A32E"/>
                </a:solidFill>
                <a:latin typeface="Alata"/>
                <a:ea typeface="Alata"/>
                <a:cs typeface="Alata"/>
              </a:defRPr>
            </a:lvl1pPr>
          </a:lstStyle>
          <a:p>
            <a:pPr lvl="0"/>
            <a:endParaRPr lang="es-PE"/>
          </a:p>
        </p:txBody>
      </p:sp>
      <p:sp>
        <p:nvSpPr>
          <p:cNvPr id="14" name="Google Shape;273;p26">
            <a:extLst>
              <a:ext uri="{FF2B5EF4-FFF2-40B4-BE49-F238E27FC236}">
                <a16:creationId xmlns:a16="http://schemas.microsoft.com/office/drawing/2014/main" id="{7D79C0AF-D439-C32B-6241-767548E4E362}"/>
              </a:ext>
            </a:extLst>
          </p:cNvPr>
          <p:cNvSpPr txBox="1">
            <a:spLocks noGrp="1"/>
          </p:cNvSpPr>
          <p:nvPr>
            <p:ph type="subTitle" idx="4294967295"/>
          </p:nvPr>
        </p:nvSpPr>
        <p:spPr>
          <a:xfrm>
            <a:off x="6217499" y="1481702"/>
            <a:ext cx="2206502" cy="394801"/>
          </a:xfrm>
        </p:spPr>
        <p:txBody>
          <a:bodyPr/>
          <a:lstStyle>
            <a:lvl1pPr algn="r">
              <a:buNone/>
              <a:defRPr sz="2200" b="1">
                <a:solidFill>
                  <a:srgbClr val="65A32E"/>
                </a:solidFill>
                <a:latin typeface="Alata"/>
                <a:ea typeface="Alata"/>
                <a:cs typeface="Alata"/>
              </a:defRPr>
            </a:lvl1pPr>
          </a:lstStyle>
          <a:p>
            <a:pPr lvl="0"/>
            <a:endParaRPr lang="es-PE"/>
          </a:p>
        </p:txBody>
      </p:sp>
      <p:sp>
        <p:nvSpPr>
          <p:cNvPr id="15" name="Google Shape;274;p26">
            <a:extLst>
              <a:ext uri="{FF2B5EF4-FFF2-40B4-BE49-F238E27FC236}">
                <a16:creationId xmlns:a16="http://schemas.microsoft.com/office/drawing/2014/main" id="{7E7BF840-F824-E638-562A-FDC4E91A6A34}"/>
              </a:ext>
            </a:extLst>
          </p:cNvPr>
          <p:cNvSpPr txBox="1">
            <a:spLocks noGrp="1"/>
          </p:cNvSpPr>
          <p:nvPr>
            <p:ph type="subTitle" idx="4294967295"/>
          </p:nvPr>
        </p:nvSpPr>
        <p:spPr>
          <a:xfrm>
            <a:off x="6217499" y="3085149"/>
            <a:ext cx="2206502" cy="394801"/>
          </a:xfrm>
        </p:spPr>
        <p:txBody>
          <a:bodyPr/>
          <a:lstStyle>
            <a:lvl1pPr algn="r">
              <a:buNone/>
              <a:defRPr sz="2200" b="1">
                <a:solidFill>
                  <a:srgbClr val="65A32E"/>
                </a:solidFill>
                <a:latin typeface="Alata"/>
                <a:ea typeface="Alata"/>
                <a:cs typeface="Alata"/>
              </a:defRPr>
            </a:lvl1pPr>
          </a:lstStyle>
          <a:p>
            <a:pPr lvl="0"/>
            <a:endParaRPr lang="es-PE"/>
          </a:p>
        </p:txBody>
      </p:sp>
    </p:spTree>
    <p:extLst>
      <p:ext uri="{BB962C8B-B14F-4D97-AF65-F5344CB8AC3E}">
        <p14:creationId xmlns:p14="http://schemas.microsoft.com/office/powerpoint/2010/main" val="2195278606"/>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USTOM_8">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0529E8D0-47C9-8A71-9B55-605F641C6EA7}"/>
              </a:ext>
            </a:extLst>
          </p:cNvPr>
          <p:cNvPicPr>
            <a:picLocks noChangeAspect="1"/>
          </p:cNvPicPr>
          <p:nvPr/>
        </p:nvPicPr>
        <p:blipFill>
          <a:blip r:embed="rId2"/>
          <a:srcRect/>
          <a:stretch>
            <a:fillRect/>
          </a:stretch>
        </p:blipFill>
        <p:spPr>
          <a:xfrm flipH="1">
            <a:off x="0" y="2821244"/>
            <a:ext cx="1739463" cy="2320235"/>
          </a:xfrm>
          <a:prstGeom prst="rect">
            <a:avLst/>
          </a:prstGeom>
          <a:noFill/>
          <a:ln cap="flat">
            <a:noFill/>
          </a:ln>
        </p:spPr>
      </p:pic>
      <p:pic>
        <p:nvPicPr>
          <p:cNvPr id="3" name="Picture 2" descr="planta de hojas verdes">
            <a:extLst>
              <a:ext uri="{FF2B5EF4-FFF2-40B4-BE49-F238E27FC236}">
                <a16:creationId xmlns:a16="http://schemas.microsoft.com/office/drawing/2014/main" id="{E9E56FE2-A872-7718-2F99-643249CB74E5}"/>
              </a:ext>
            </a:extLst>
          </p:cNvPr>
          <p:cNvPicPr>
            <a:picLocks noChangeAspect="1"/>
          </p:cNvPicPr>
          <p:nvPr/>
        </p:nvPicPr>
        <p:blipFill>
          <a:blip r:embed="rId2"/>
          <a:srcRect/>
          <a:stretch>
            <a:fillRect/>
          </a:stretch>
        </p:blipFill>
        <p:spPr>
          <a:xfrm>
            <a:off x="7408980" y="2829190"/>
            <a:ext cx="1735019" cy="2314309"/>
          </a:xfrm>
          <a:prstGeom prst="rect">
            <a:avLst/>
          </a:prstGeom>
          <a:noFill/>
          <a:ln cap="flat">
            <a:noFill/>
          </a:ln>
        </p:spPr>
      </p:pic>
      <p:sp>
        <p:nvSpPr>
          <p:cNvPr id="4" name="Google Shape;295;p28">
            <a:extLst>
              <a:ext uri="{FF2B5EF4-FFF2-40B4-BE49-F238E27FC236}">
                <a16:creationId xmlns:a16="http://schemas.microsoft.com/office/drawing/2014/main" id="{BAD89D73-97AC-1154-DB16-174B445C3D37}"/>
              </a:ext>
            </a:extLst>
          </p:cNvPr>
          <p:cNvSpPr txBox="1">
            <a:spLocks noGrp="1"/>
          </p:cNvSpPr>
          <p:nvPr>
            <p:ph type="title"/>
          </p:nvPr>
        </p:nvSpPr>
        <p:spPr>
          <a:xfrm>
            <a:off x="2223601" y="767821"/>
            <a:ext cx="4696797" cy="666899"/>
          </a:xfrm>
        </p:spPr>
        <p:txBody>
          <a:bodyPr anchorCtr="1"/>
          <a:lstStyle>
            <a:lvl1pPr algn="ctr">
              <a:defRPr sz="4200"/>
            </a:lvl1pPr>
          </a:lstStyle>
          <a:p>
            <a:pPr lvl="0"/>
            <a:r>
              <a:rPr lang="es-PE"/>
              <a:t>xx%</a:t>
            </a:r>
          </a:p>
        </p:txBody>
      </p:sp>
      <p:sp>
        <p:nvSpPr>
          <p:cNvPr id="5" name="Google Shape;296;p28">
            <a:extLst>
              <a:ext uri="{FF2B5EF4-FFF2-40B4-BE49-F238E27FC236}">
                <a16:creationId xmlns:a16="http://schemas.microsoft.com/office/drawing/2014/main" id="{4D7897D3-1F11-5A42-F464-0299A7AFA6D3}"/>
              </a:ext>
            </a:extLst>
          </p:cNvPr>
          <p:cNvSpPr txBox="1">
            <a:spLocks noGrp="1"/>
          </p:cNvSpPr>
          <p:nvPr>
            <p:ph type="subTitle" idx="4294967295"/>
          </p:nvPr>
        </p:nvSpPr>
        <p:spPr>
          <a:xfrm>
            <a:off x="2223592" y="1476801"/>
            <a:ext cx="4696797" cy="312898"/>
          </a:xfrm>
        </p:spPr>
        <p:txBody>
          <a:bodyPr anchorCtr="1"/>
          <a:lstStyle>
            <a:lvl1pPr algn="ctr">
              <a:buNone/>
              <a:defRPr sz="1600"/>
            </a:lvl1pPr>
          </a:lstStyle>
          <a:p>
            <a:pPr lvl="0"/>
            <a:endParaRPr lang="es-PE"/>
          </a:p>
        </p:txBody>
      </p:sp>
      <p:sp>
        <p:nvSpPr>
          <p:cNvPr id="6" name="Google Shape;297;p28">
            <a:extLst>
              <a:ext uri="{FF2B5EF4-FFF2-40B4-BE49-F238E27FC236}">
                <a16:creationId xmlns:a16="http://schemas.microsoft.com/office/drawing/2014/main" id="{69918F92-44AC-14AF-2C1F-3C9809DF9F78}"/>
              </a:ext>
            </a:extLst>
          </p:cNvPr>
          <p:cNvSpPr txBox="1">
            <a:spLocks noGrp="1"/>
          </p:cNvSpPr>
          <p:nvPr>
            <p:ph type="title" idx="4294967295"/>
          </p:nvPr>
        </p:nvSpPr>
        <p:spPr>
          <a:xfrm>
            <a:off x="2223601" y="1975698"/>
            <a:ext cx="4696797" cy="666899"/>
          </a:xfrm>
        </p:spPr>
        <p:txBody>
          <a:bodyPr anchorCtr="1"/>
          <a:lstStyle>
            <a:lvl1pPr algn="ctr">
              <a:defRPr sz="4200"/>
            </a:lvl1pPr>
          </a:lstStyle>
          <a:p>
            <a:pPr lvl="0"/>
            <a:r>
              <a:rPr lang="es-PE"/>
              <a:t>xx%</a:t>
            </a:r>
          </a:p>
        </p:txBody>
      </p:sp>
      <p:sp>
        <p:nvSpPr>
          <p:cNvPr id="7" name="Google Shape;298;p28">
            <a:extLst>
              <a:ext uri="{FF2B5EF4-FFF2-40B4-BE49-F238E27FC236}">
                <a16:creationId xmlns:a16="http://schemas.microsoft.com/office/drawing/2014/main" id="{971E3395-DF2F-1F02-276D-11BE5AAC6A6F}"/>
              </a:ext>
            </a:extLst>
          </p:cNvPr>
          <p:cNvSpPr txBox="1">
            <a:spLocks noGrp="1"/>
          </p:cNvSpPr>
          <p:nvPr>
            <p:ph type="subTitle" idx="4294967295"/>
          </p:nvPr>
        </p:nvSpPr>
        <p:spPr>
          <a:xfrm>
            <a:off x="2223592" y="2684669"/>
            <a:ext cx="4696797" cy="312898"/>
          </a:xfrm>
        </p:spPr>
        <p:txBody>
          <a:bodyPr anchorCtr="1"/>
          <a:lstStyle>
            <a:lvl1pPr algn="ctr">
              <a:buNone/>
              <a:defRPr sz="1600"/>
            </a:lvl1pPr>
          </a:lstStyle>
          <a:p>
            <a:pPr lvl="0"/>
            <a:endParaRPr lang="es-PE"/>
          </a:p>
        </p:txBody>
      </p:sp>
      <p:sp>
        <p:nvSpPr>
          <p:cNvPr id="8" name="Google Shape;299;p28">
            <a:extLst>
              <a:ext uri="{FF2B5EF4-FFF2-40B4-BE49-F238E27FC236}">
                <a16:creationId xmlns:a16="http://schemas.microsoft.com/office/drawing/2014/main" id="{4BAE0AE1-E0F2-9BE9-B740-3BDA1725F50D}"/>
              </a:ext>
            </a:extLst>
          </p:cNvPr>
          <p:cNvSpPr txBox="1">
            <a:spLocks noGrp="1"/>
          </p:cNvSpPr>
          <p:nvPr>
            <p:ph type="title" idx="4294967295"/>
          </p:nvPr>
        </p:nvSpPr>
        <p:spPr>
          <a:xfrm>
            <a:off x="2223601" y="3210751"/>
            <a:ext cx="4696797" cy="666899"/>
          </a:xfrm>
        </p:spPr>
        <p:txBody>
          <a:bodyPr anchorCtr="1"/>
          <a:lstStyle>
            <a:lvl1pPr algn="ctr">
              <a:defRPr sz="4200"/>
            </a:lvl1pPr>
          </a:lstStyle>
          <a:p>
            <a:pPr lvl="0"/>
            <a:r>
              <a:rPr lang="es-PE"/>
              <a:t>xx%</a:t>
            </a:r>
          </a:p>
        </p:txBody>
      </p:sp>
      <p:sp>
        <p:nvSpPr>
          <p:cNvPr id="9" name="Google Shape;300;p28">
            <a:extLst>
              <a:ext uri="{FF2B5EF4-FFF2-40B4-BE49-F238E27FC236}">
                <a16:creationId xmlns:a16="http://schemas.microsoft.com/office/drawing/2014/main" id="{7FC8981D-8CB1-57F4-8564-467607627E9C}"/>
              </a:ext>
            </a:extLst>
          </p:cNvPr>
          <p:cNvSpPr txBox="1">
            <a:spLocks noGrp="1"/>
          </p:cNvSpPr>
          <p:nvPr>
            <p:ph type="subTitle" idx="4294967295"/>
          </p:nvPr>
        </p:nvSpPr>
        <p:spPr>
          <a:xfrm>
            <a:off x="2223592" y="3920215"/>
            <a:ext cx="4696797" cy="312898"/>
          </a:xfrm>
        </p:spPr>
        <p:txBody>
          <a:bodyPr anchorCtr="1"/>
          <a:lstStyle>
            <a:lvl1pPr algn="ctr">
              <a:buNone/>
              <a:defRPr sz="1600"/>
            </a:lvl1pPr>
          </a:lstStyle>
          <a:p>
            <a:pPr lvl="0"/>
            <a:endParaRPr lang="es-PE"/>
          </a:p>
        </p:txBody>
      </p:sp>
      <p:grpSp>
        <p:nvGrpSpPr>
          <p:cNvPr id="10" name="Google Shape;302;p28">
            <a:extLst>
              <a:ext uri="{FF2B5EF4-FFF2-40B4-BE49-F238E27FC236}">
                <a16:creationId xmlns:a16="http://schemas.microsoft.com/office/drawing/2014/main" id="{2EE95B84-6582-AFB3-71B3-06AB3DD18660}"/>
              </a:ext>
            </a:extLst>
          </p:cNvPr>
          <p:cNvGrpSpPr/>
          <p:nvPr/>
        </p:nvGrpSpPr>
        <p:grpSpPr>
          <a:xfrm>
            <a:off x="827870" y="473860"/>
            <a:ext cx="7474534" cy="157770"/>
            <a:chOff x="827870" y="473860"/>
            <a:chExt cx="7474534" cy="157770"/>
          </a:xfrm>
        </p:grpSpPr>
        <p:cxnSp>
          <p:nvCxnSpPr>
            <p:cNvPr id="11" name="Google Shape;303;p28">
              <a:extLst>
                <a:ext uri="{FF2B5EF4-FFF2-40B4-BE49-F238E27FC236}">
                  <a16:creationId xmlns:a16="http://schemas.microsoft.com/office/drawing/2014/main" id="{E33E355A-F70C-DCBF-E7BC-43980A3E9FCF}"/>
                </a:ext>
              </a:extLst>
            </p:cNvPr>
            <p:cNvCxnSpPr/>
            <p:nvPr/>
          </p:nvCxnSpPr>
          <p:spPr>
            <a:xfrm>
              <a:off x="827870" y="631630"/>
              <a:ext cx="7474534" cy="0"/>
            </a:xfrm>
            <a:prstGeom prst="straightConnector1">
              <a:avLst/>
            </a:prstGeom>
            <a:noFill/>
            <a:ln w="19046" cap="flat">
              <a:solidFill>
                <a:srgbClr val="65A32E"/>
              </a:solidFill>
              <a:prstDash val="solid"/>
              <a:round/>
            </a:ln>
          </p:spPr>
        </p:cxnSp>
        <p:cxnSp>
          <p:nvCxnSpPr>
            <p:cNvPr id="12" name="Google Shape;304;p28">
              <a:extLst>
                <a:ext uri="{FF2B5EF4-FFF2-40B4-BE49-F238E27FC236}">
                  <a16:creationId xmlns:a16="http://schemas.microsoft.com/office/drawing/2014/main" id="{8EB825B7-D30A-7F7B-2DBF-FD979BFA9CB0}"/>
                </a:ext>
              </a:extLst>
            </p:cNvPr>
            <p:cNvCxnSpPr/>
            <p:nvPr/>
          </p:nvCxnSpPr>
          <p:spPr>
            <a:xfrm>
              <a:off x="827870" y="473860"/>
              <a:ext cx="7474534" cy="0"/>
            </a:xfrm>
            <a:prstGeom prst="straightConnector1">
              <a:avLst/>
            </a:prstGeom>
            <a:noFill/>
            <a:ln w="19046" cap="flat">
              <a:solidFill>
                <a:srgbClr val="65A32E"/>
              </a:solidFill>
              <a:prstDash val="solid"/>
              <a:round/>
            </a:ln>
          </p:spPr>
        </p:cxnSp>
      </p:grpSp>
      <p:grpSp>
        <p:nvGrpSpPr>
          <p:cNvPr id="13" name="Google Shape;305;p28">
            <a:extLst>
              <a:ext uri="{FF2B5EF4-FFF2-40B4-BE49-F238E27FC236}">
                <a16:creationId xmlns:a16="http://schemas.microsoft.com/office/drawing/2014/main" id="{65BBDB8B-BB4E-4903-E6A6-A19FB29799C7}"/>
              </a:ext>
            </a:extLst>
          </p:cNvPr>
          <p:cNvGrpSpPr/>
          <p:nvPr/>
        </p:nvGrpSpPr>
        <p:grpSpPr>
          <a:xfrm>
            <a:off x="827870" y="4501353"/>
            <a:ext cx="7474534" cy="157771"/>
            <a:chOff x="827870" y="4501353"/>
            <a:chExt cx="7474534" cy="157771"/>
          </a:xfrm>
        </p:grpSpPr>
        <p:cxnSp>
          <p:nvCxnSpPr>
            <p:cNvPr id="14" name="Google Shape;306;p28">
              <a:extLst>
                <a:ext uri="{FF2B5EF4-FFF2-40B4-BE49-F238E27FC236}">
                  <a16:creationId xmlns:a16="http://schemas.microsoft.com/office/drawing/2014/main" id="{61D281E8-7EFE-DC11-E021-073B1E7C5126}"/>
                </a:ext>
              </a:extLst>
            </p:cNvPr>
            <p:cNvCxnSpPr/>
            <p:nvPr/>
          </p:nvCxnSpPr>
          <p:spPr>
            <a:xfrm>
              <a:off x="827870" y="4659124"/>
              <a:ext cx="7474534" cy="0"/>
            </a:xfrm>
            <a:prstGeom prst="straightConnector1">
              <a:avLst/>
            </a:prstGeom>
            <a:noFill/>
            <a:ln w="19046" cap="flat">
              <a:solidFill>
                <a:srgbClr val="65A32E"/>
              </a:solidFill>
              <a:prstDash val="solid"/>
              <a:round/>
            </a:ln>
          </p:spPr>
        </p:cxnSp>
        <p:cxnSp>
          <p:nvCxnSpPr>
            <p:cNvPr id="15" name="Google Shape;307;p28">
              <a:extLst>
                <a:ext uri="{FF2B5EF4-FFF2-40B4-BE49-F238E27FC236}">
                  <a16:creationId xmlns:a16="http://schemas.microsoft.com/office/drawing/2014/main" id="{3F612F8D-E05F-5921-EC45-7840C86D08F5}"/>
                </a:ext>
              </a:extLst>
            </p:cNvPr>
            <p:cNvCxnSpPr/>
            <p:nvPr/>
          </p:nvCxnSpPr>
          <p:spPr>
            <a:xfrm>
              <a:off x="827870" y="4501353"/>
              <a:ext cx="7474534" cy="0"/>
            </a:xfrm>
            <a:prstGeom prst="straightConnector1">
              <a:avLst/>
            </a:prstGeom>
            <a:noFill/>
            <a:ln w="19046" cap="flat">
              <a:solidFill>
                <a:srgbClr val="65A32E"/>
              </a:solidFill>
              <a:prstDash val="solid"/>
              <a:round/>
            </a:ln>
          </p:spPr>
        </p:cxnSp>
      </p:grpSp>
      <p:sp>
        <p:nvSpPr>
          <p:cNvPr id="16" name="Diagrama de flujo: retraso 15">
            <a:extLst>
              <a:ext uri="{FF2B5EF4-FFF2-40B4-BE49-F238E27FC236}">
                <a16:creationId xmlns:a16="http://schemas.microsoft.com/office/drawing/2014/main" id="{9A5A0D2D-8498-966F-2063-AC340B89C5A8}"/>
              </a:ext>
            </a:extLst>
          </p:cNvPr>
          <p:cNvSpPr/>
          <p:nvPr/>
        </p:nvSpPr>
        <p:spPr>
          <a:xfrm>
            <a:off x="0" y="1493635"/>
            <a:ext cx="2004648" cy="2131118"/>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7" name="Diagrama de flujo: retraso 16">
            <a:extLst>
              <a:ext uri="{FF2B5EF4-FFF2-40B4-BE49-F238E27FC236}">
                <a16:creationId xmlns:a16="http://schemas.microsoft.com/office/drawing/2014/main" id="{F8A5AFF1-BBBB-CE73-E991-E50238A69917}"/>
              </a:ext>
            </a:extLst>
          </p:cNvPr>
          <p:cNvSpPr/>
          <p:nvPr/>
        </p:nvSpPr>
        <p:spPr>
          <a:xfrm rot="10799991">
            <a:off x="7139351" y="1508230"/>
            <a:ext cx="2004648" cy="2131118"/>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1998787785"/>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ECTION_HEADER_1">
    <p:bg>
      <p:bgPr>
        <a:solidFill>
          <a:srgbClr val="00B050"/>
        </a:solidFill>
        <a:effectLst/>
      </p:bgPr>
    </p:bg>
    <p:spTree>
      <p:nvGrpSpPr>
        <p:cNvPr id="1" name=""/>
        <p:cNvGrpSpPr/>
        <p:nvPr/>
      </p:nvGrpSpPr>
      <p:grpSpPr>
        <a:xfrm>
          <a:off x="0" y="0"/>
          <a:ext cx="0" cy="0"/>
          <a:chOff x="0" y="0"/>
          <a:chExt cx="0" cy="0"/>
        </a:xfrm>
      </p:grpSpPr>
      <p:sp>
        <p:nvSpPr>
          <p:cNvPr id="2" name="Google Shape;325;p30">
            <a:extLst>
              <a:ext uri="{FF2B5EF4-FFF2-40B4-BE49-F238E27FC236}">
                <a16:creationId xmlns:a16="http://schemas.microsoft.com/office/drawing/2014/main" id="{93B4268F-6B27-B584-8D52-25DC7C04D172}"/>
              </a:ext>
            </a:extLst>
          </p:cNvPr>
          <p:cNvSpPr txBox="1">
            <a:spLocks noGrp="1"/>
          </p:cNvSpPr>
          <p:nvPr>
            <p:ph type="title"/>
          </p:nvPr>
        </p:nvSpPr>
        <p:spPr>
          <a:xfrm>
            <a:off x="4370374" y="1794354"/>
            <a:ext cx="3938997" cy="1777803"/>
          </a:xfrm>
        </p:spPr>
        <p:txBody>
          <a:bodyPr/>
          <a:lstStyle>
            <a:lvl1pPr algn="r">
              <a:defRPr sz="5300">
                <a:solidFill>
                  <a:srgbClr val="F1EECF"/>
                </a:solidFill>
              </a:defRPr>
            </a:lvl1pPr>
          </a:lstStyle>
          <a:p>
            <a:pPr lvl="0"/>
            <a:endParaRPr lang="es-PE"/>
          </a:p>
        </p:txBody>
      </p:sp>
      <p:sp>
        <p:nvSpPr>
          <p:cNvPr id="3" name="Google Shape;326;p30">
            <a:extLst>
              <a:ext uri="{FF2B5EF4-FFF2-40B4-BE49-F238E27FC236}">
                <a16:creationId xmlns:a16="http://schemas.microsoft.com/office/drawing/2014/main" id="{C87F4F34-33F2-CB37-3684-B1FB199B4930}"/>
              </a:ext>
            </a:extLst>
          </p:cNvPr>
          <p:cNvSpPr txBox="1">
            <a:spLocks noGrp="1"/>
          </p:cNvSpPr>
          <p:nvPr>
            <p:ph type="title" idx="4294967295"/>
          </p:nvPr>
        </p:nvSpPr>
        <p:spPr>
          <a:xfrm>
            <a:off x="6826946" y="844896"/>
            <a:ext cx="1482297" cy="993001"/>
          </a:xfrm>
        </p:spPr>
        <p:txBody>
          <a:bodyPr/>
          <a:lstStyle>
            <a:lvl1pPr algn="r">
              <a:defRPr sz="6000">
                <a:solidFill>
                  <a:srgbClr val="F1EECF"/>
                </a:solidFill>
              </a:defRPr>
            </a:lvl1pPr>
          </a:lstStyle>
          <a:p>
            <a:pPr lvl="0"/>
            <a:r>
              <a:rPr lang="es-PE"/>
              <a:t>xx%</a:t>
            </a:r>
          </a:p>
        </p:txBody>
      </p:sp>
      <p:sp>
        <p:nvSpPr>
          <p:cNvPr id="4" name="Google Shape;327;p30">
            <a:extLst>
              <a:ext uri="{FF2B5EF4-FFF2-40B4-BE49-F238E27FC236}">
                <a16:creationId xmlns:a16="http://schemas.microsoft.com/office/drawing/2014/main" id="{C6BEF840-643F-9106-F2CC-69C49681A8B8}"/>
              </a:ext>
            </a:extLst>
          </p:cNvPr>
          <p:cNvSpPr txBox="1">
            <a:spLocks noGrp="1"/>
          </p:cNvSpPr>
          <p:nvPr>
            <p:ph type="subTitle" idx="4294967295"/>
          </p:nvPr>
        </p:nvSpPr>
        <p:spPr>
          <a:xfrm>
            <a:off x="5228246" y="3755321"/>
            <a:ext cx="3080997" cy="713396"/>
          </a:xfrm>
        </p:spPr>
        <p:txBody>
          <a:bodyPr/>
          <a:lstStyle>
            <a:lvl1pPr algn="r">
              <a:buNone/>
              <a:defRPr sz="1600">
                <a:solidFill>
                  <a:srgbClr val="F1EECF"/>
                </a:solidFill>
              </a:defRPr>
            </a:lvl1pPr>
          </a:lstStyle>
          <a:p>
            <a:pPr lvl="0"/>
            <a:endParaRPr lang="es-PE"/>
          </a:p>
        </p:txBody>
      </p:sp>
      <p:grpSp>
        <p:nvGrpSpPr>
          <p:cNvPr id="5" name="Google Shape;328;p30">
            <a:extLst>
              <a:ext uri="{FF2B5EF4-FFF2-40B4-BE49-F238E27FC236}">
                <a16:creationId xmlns:a16="http://schemas.microsoft.com/office/drawing/2014/main" id="{A4DDEFF0-5BCA-2BC9-F2C2-00DF69BFF924}"/>
              </a:ext>
            </a:extLst>
          </p:cNvPr>
          <p:cNvGrpSpPr/>
          <p:nvPr/>
        </p:nvGrpSpPr>
        <p:grpSpPr>
          <a:xfrm>
            <a:off x="4454371" y="4513496"/>
            <a:ext cx="3854992" cy="157780"/>
            <a:chOff x="4454371" y="4513496"/>
            <a:chExt cx="3854992" cy="157780"/>
          </a:xfrm>
        </p:grpSpPr>
        <p:cxnSp>
          <p:nvCxnSpPr>
            <p:cNvPr id="6" name="Google Shape;329;p30">
              <a:extLst>
                <a:ext uri="{FF2B5EF4-FFF2-40B4-BE49-F238E27FC236}">
                  <a16:creationId xmlns:a16="http://schemas.microsoft.com/office/drawing/2014/main" id="{F4C4AD1C-41B7-C9AA-FA6C-FFC9F86B9162}"/>
                </a:ext>
              </a:extLst>
            </p:cNvPr>
            <p:cNvCxnSpPr/>
            <p:nvPr/>
          </p:nvCxnSpPr>
          <p:spPr>
            <a:xfrm>
              <a:off x="4454371" y="4671276"/>
              <a:ext cx="3854992" cy="0"/>
            </a:xfrm>
            <a:prstGeom prst="straightConnector1">
              <a:avLst/>
            </a:prstGeom>
            <a:noFill/>
            <a:ln w="19046" cap="flat">
              <a:solidFill>
                <a:srgbClr val="FFFFFF"/>
              </a:solidFill>
              <a:prstDash val="solid"/>
              <a:round/>
            </a:ln>
          </p:spPr>
        </p:cxnSp>
        <p:cxnSp>
          <p:nvCxnSpPr>
            <p:cNvPr id="7" name="Google Shape;330;p30">
              <a:extLst>
                <a:ext uri="{FF2B5EF4-FFF2-40B4-BE49-F238E27FC236}">
                  <a16:creationId xmlns:a16="http://schemas.microsoft.com/office/drawing/2014/main" id="{673DAD8A-687B-C142-2FC1-D3E58A9CF855}"/>
                </a:ext>
              </a:extLst>
            </p:cNvPr>
            <p:cNvCxnSpPr/>
            <p:nvPr/>
          </p:nvCxnSpPr>
          <p:spPr>
            <a:xfrm>
              <a:off x="4454371" y="4513496"/>
              <a:ext cx="3854992" cy="0"/>
            </a:xfrm>
            <a:prstGeom prst="straightConnector1">
              <a:avLst/>
            </a:prstGeom>
            <a:noFill/>
            <a:ln w="19046" cap="flat">
              <a:solidFill>
                <a:srgbClr val="FFFFFF"/>
              </a:solidFill>
              <a:prstDash val="solid"/>
              <a:round/>
            </a:ln>
          </p:spPr>
        </p:cxnSp>
      </p:grpSp>
      <p:grpSp>
        <p:nvGrpSpPr>
          <p:cNvPr id="8" name="Google Shape;331;p30">
            <a:extLst>
              <a:ext uri="{FF2B5EF4-FFF2-40B4-BE49-F238E27FC236}">
                <a16:creationId xmlns:a16="http://schemas.microsoft.com/office/drawing/2014/main" id="{93223248-3BE8-C597-DDD2-8BF57B192352}"/>
              </a:ext>
            </a:extLst>
          </p:cNvPr>
          <p:cNvGrpSpPr/>
          <p:nvPr/>
        </p:nvGrpSpPr>
        <p:grpSpPr>
          <a:xfrm>
            <a:off x="4454371" y="630003"/>
            <a:ext cx="3854992" cy="157770"/>
            <a:chOff x="4454371" y="630003"/>
            <a:chExt cx="3854992" cy="157770"/>
          </a:xfrm>
        </p:grpSpPr>
        <p:cxnSp>
          <p:nvCxnSpPr>
            <p:cNvPr id="9" name="Google Shape;332;p30">
              <a:extLst>
                <a:ext uri="{FF2B5EF4-FFF2-40B4-BE49-F238E27FC236}">
                  <a16:creationId xmlns:a16="http://schemas.microsoft.com/office/drawing/2014/main" id="{C17E052F-A37E-8F9D-7BB3-489BBD153530}"/>
                </a:ext>
              </a:extLst>
            </p:cNvPr>
            <p:cNvCxnSpPr/>
            <p:nvPr/>
          </p:nvCxnSpPr>
          <p:spPr>
            <a:xfrm>
              <a:off x="4454371" y="787773"/>
              <a:ext cx="3854992" cy="0"/>
            </a:xfrm>
            <a:prstGeom prst="straightConnector1">
              <a:avLst/>
            </a:prstGeom>
            <a:noFill/>
            <a:ln w="19046" cap="flat">
              <a:solidFill>
                <a:srgbClr val="FFFFFF"/>
              </a:solidFill>
              <a:prstDash val="solid"/>
              <a:round/>
            </a:ln>
          </p:spPr>
        </p:cxnSp>
        <p:cxnSp>
          <p:nvCxnSpPr>
            <p:cNvPr id="10" name="Google Shape;333;p30">
              <a:extLst>
                <a:ext uri="{FF2B5EF4-FFF2-40B4-BE49-F238E27FC236}">
                  <a16:creationId xmlns:a16="http://schemas.microsoft.com/office/drawing/2014/main" id="{9D288469-AE6F-A127-FC7F-E7592007522A}"/>
                </a:ext>
              </a:extLst>
            </p:cNvPr>
            <p:cNvCxnSpPr/>
            <p:nvPr/>
          </p:nvCxnSpPr>
          <p:spPr>
            <a:xfrm>
              <a:off x="4454371" y="630003"/>
              <a:ext cx="3854992" cy="0"/>
            </a:xfrm>
            <a:prstGeom prst="straightConnector1">
              <a:avLst/>
            </a:prstGeom>
            <a:noFill/>
            <a:ln w="19046" cap="flat">
              <a:solidFill>
                <a:srgbClr val="FFFFFF"/>
              </a:solidFill>
              <a:prstDash val="solid"/>
              <a:round/>
            </a:ln>
          </p:spPr>
        </p:cxnSp>
      </p:grpSp>
      <p:sp>
        <p:nvSpPr>
          <p:cNvPr id="11" name="Diagrama de flujo: retraso 11">
            <a:extLst>
              <a:ext uri="{FF2B5EF4-FFF2-40B4-BE49-F238E27FC236}">
                <a16:creationId xmlns:a16="http://schemas.microsoft.com/office/drawing/2014/main" id="{3906C602-C986-2170-4679-A651D398A5EC}"/>
              </a:ext>
            </a:extLst>
          </p:cNvPr>
          <p:cNvSpPr/>
          <p:nvPr/>
        </p:nvSpPr>
        <p:spPr>
          <a:xfrm>
            <a:off x="0" y="1046201"/>
            <a:ext cx="2883880" cy="3065827"/>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82375268"/>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ECTION_HEADER_1_1">
    <p:bg>
      <p:bgPr>
        <a:solidFill>
          <a:srgbClr val="00B050"/>
        </a:solidFill>
        <a:effectLst/>
      </p:bgPr>
    </p:bg>
    <p:spTree>
      <p:nvGrpSpPr>
        <p:cNvPr id="1" name=""/>
        <p:cNvGrpSpPr/>
        <p:nvPr/>
      </p:nvGrpSpPr>
      <p:grpSpPr>
        <a:xfrm>
          <a:off x="0" y="0"/>
          <a:ext cx="0" cy="0"/>
          <a:chOff x="0" y="0"/>
          <a:chExt cx="0" cy="0"/>
        </a:xfrm>
      </p:grpSpPr>
      <p:sp>
        <p:nvSpPr>
          <p:cNvPr id="2" name="Google Shape;336;p31">
            <a:extLst>
              <a:ext uri="{FF2B5EF4-FFF2-40B4-BE49-F238E27FC236}">
                <a16:creationId xmlns:a16="http://schemas.microsoft.com/office/drawing/2014/main" id="{498C7D76-696B-F68C-6982-5DAC8BDA1D1C}"/>
              </a:ext>
            </a:extLst>
          </p:cNvPr>
          <p:cNvSpPr txBox="1">
            <a:spLocks noGrp="1"/>
          </p:cNvSpPr>
          <p:nvPr>
            <p:ph type="title"/>
          </p:nvPr>
        </p:nvSpPr>
        <p:spPr>
          <a:xfrm>
            <a:off x="2602501" y="1794354"/>
            <a:ext cx="3938997" cy="1777803"/>
          </a:xfrm>
        </p:spPr>
        <p:txBody>
          <a:bodyPr anchorCtr="1"/>
          <a:lstStyle>
            <a:lvl1pPr algn="ctr">
              <a:defRPr sz="5300">
                <a:solidFill>
                  <a:srgbClr val="F1EECF"/>
                </a:solidFill>
              </a:defRPr>
            </a:lvl1pPr>
          </a:lstStyle>
          <a:p>
            <a:pPr lvl="0"/>
            <a:endParaRPr lang="es-PE"/>
          </a:p>
        </p:txBody>
      </p:sp>
      <p:sp>
        <p:nvSpPr>
          <p:cNvPr id="3" name="Google Shape;337;p31">
            <a:extLst>
              <a:ext uri="{FF2B5EF4-FFF2-40B4-BE49-F238E27FC236}">
                <a16:creationId xmlns:a16="http://schemas.microsoft.com/office/drawing/2014/main" id="{79B377EE-A04B-4952-F137-0FDD82C381F0}"/>
              </a:ext>
            </a:extLst>
          </p:cNvPr>
          <p:cNvSpPr txBox="1">
            <a:spLocks noGrp="1"/>
          </p:cNvSpPr>
          <p:nvPr>
            <p:ph type="title" idx="4294967295"/>
          </p:nvPr>
        </p:nvSpPr>
        <p:spPr>
          <a:xfrm>
            <a:off x="3830851" y="844896"/>
            <a:ext cx="1482297" cy="993001"/>
          </a:xfrm>
        </p:spPr>
        <p:txBody>
          <a:bodyPr anchorCtr="1"/>
          <a:lstStyle>
            <a:lvl1pPr algn="ctr">
              <a:defRPr sz="6000">
                <a:solidFill>
                  <a:srgbClr val="F1EECF"/>
                </a:solidFill>
              </a:defRPr>
            </a:lvl1pPr>
          </a:lstStyle>
          <a:p>
            <a:pPr lvl="0"/>
            <a:r>
              <a:rPr lang="es-PE"/>
              <a:t>xx%</a:t>
            </a:r>
          </a:p>
        </p:txBody>
      </p:sp>
      <p:sp>
        <p:nvSpPr>
          <p:cNvPr id="4" name="Google Shape;338;p31">
            <a:extLst>
              <a:ext uri="{FF2B5EF4-FFF2-40B4-BE49-F238E27FC236}">
                <a16:creationId xmlns:a16="http://schemas.microsoft.com/office/drawing/2014/main" id="{DEAD3574-0747-2002-FE15-1B3EE7200426}"/>
              </a:ext>
            </a:extLst>
          </p:cNvPr>
          <p:cNvSpPr txBox="1">
            <a:spLocks noGrp="1"/>
          </p:cNvSpPr>
          <p:nvPr>
            <p:ph type="subTitle" idx="4294967295"/>
          </p:nvPr>
        </p:nvSpPr>
        <p:spPr>
          <a:xfrm>
            <a:off x="3031501" y="3755321"/>
            <a:ext cx="3080997" cy="713396"/>
          </a:xfrm>
        </p:spPr>
        <p:txBody>
          <a:bodyPr anchorCtr="1"/>
          <a:lstStyle>
            <a:lvl1pPr algn="ctr">
              <a:buNone/>
              <a:defRPr sz="1600">
                <a:solidFill>
                  <a:srgbClr val="F1EECF"/>
                </a:solidFill>
              </a:defRPr>
            </a:lvl1pPr>
          </a:lstStyle>
          <a:p>
            <a:pPr lvl="0"/>
            <a:endParaRPr lang="es-PE"/>
          </a:p>
        </p:txBody>
      </p:sp>
      <p:grpSp>
        <p:nvGrpSpPr>
          <p:cNvPr id="5" name="Google Shape;344;p31">
            <a:extLst>
              <a:ext uri="{FF2B5EF4-FFF2-40B4-BE49-F238E27FC236}">
                <a16:creationId xmlns:a16="http://schemas.microsoft.com/office/drawing/2014/main" id="{8E010C56-E45A-0A80-7F99-814DD0FA4287}"/>
              </a:ext>
            </a:extLst>
          </p:cNvPr>
          <p:cNvGrpSpPr/>
          <p:nvPr/>
        </p:nvGrpSpPr>
        <p:grpSpPr>
          <a:xfrm>
            <a:off x="827852" y="4513496"/>
            <a:ext cx="7474525" cy="157780"/>
            <a:chOff x="827852" y="4513496"/>
            <a:chExt cx="7474525" cy="157780"/>
          </a:xfrm>
        </p:grpSpPr>
        <p:cxnSp>
          <p:nvCxnSpPr>
            <p:cNvPr id="6" name="Google Shape;345;p31">
              <a:extLst>
                <a:ext uri="{FF2B5EF4-FFF2-40B4-BE49-F238E27FC236}">
                  <a16:creationId xmlns:a16="http://schemas.microsoft.com/office/drawing/2014/main" id="{63F1B95B-784B-3365-41B2-1B92AE603B91}"/>
                </a:ext>
              </a:extLst>
            </p:cNvPr>
            <p:cNvCxnSpPr/>
            <p:nvPr/>
          </p:nvCxnSpPr>
          <p:spPr>
            <a:xfrm>
              <a:off x="827852" y="4671276"/>
              <a:ext cx="7474525" cy="0"/>
            </a:xfrm>
            <a:prstGeom prst="straightConnector1">
              <a:avLst/>
            </a:prstGeom>
            <a:noFill/>
            <a:ln w="19046" cap="flat">
              <a:solidFill>
                <a:srgbClr val="FFFFFF"/>
              </a:solidFill>
              <a:prstDash val="solid"/>
              <a:round/>
            </a:ln>
          </p:spPr>
        </p:cxnSp>
        <p:cxnSp>
          <p:nvCxnSpPr>
            <p:cNvPr id="7" name="Google Shape;346;p31">
              <a:extLst>
                <a:ext uri="{FF2B5EF4-FFF2-40B4-BE49-F238E27FC236}">
                  <a16:creationId xmlns:a16="http://schemas.microsoft.com/office/drawing/2014/main" id="{110A8527-1E68-4629-E2A8-F577447FDF9D}"/>
                </a:ext>
              </a:extLst>
            </p:cNvPr>
            <p:cNvCxnSpPr/>
            <p:nvPr/>
          </p:nvCxnSpPr>
          <p:spPr>
            <a:xfrm>
              <a:off x="827852" y="4513496"/>
              <a:ext cx="7474525" cy="0"/>
            </a:xfrm>
            <a:prstGeom prst="straightConnector1">
              <a:avLst/>
            </a:prstGeom>
            <a:noFill/>
            <a:ln w="19046" cap="flat">
              <a:solidFill>
                <a:srgbClr val="FFFFFF"/>
              </a:solidFill>
              <a:prstDash val="solid"/>
              <a:round/>
            </a:ln>
          </p:spPr>
        </p:cxnSp>
      </p:grpSp>
      <p:sp>
        <p:nvSpPr>
          <p:cNvPr id="8" name="Diagrama de flujo: retraso 12">
            <a:extLst>
              <a:ext uri="{FF2B5EF4-FFF2-40B4-BE49-F238E27FC236}">
                <a16:creationId xmlns:a16="http://schemas.microsoft.com/office/drawing/2014/main" id="{FC2F2E89-AD1F-4A4E-92F5-49E92D8A94C5}"/>
              </a:ext>
            </a:extLst>
          </p:cNvPr>
          <p:cNvSpPr/>
          <p:nvPr/>
        </p:nvSpPr>
        <p:spPr>
          <a:xfrm>
            <a:off x="0" y="3868616"/>
            <a:ext cx="1371600" cy="1274883"/>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9" name="Diagrama de flujo: retraso 13">
            <a:extLst>
              <a:ext uri="{FF2B5EF4-FFF2-40B4-BE49-F238E27FC236}">
                <a16:creationId xmlns:a16="http://schemas.microsoft.com/office/drawing/2014/main" id="{F0D065DE-BCA3-F489-32B6-08D7287D7438}"/>
              </a:ext>
            </a:extLst>
          </p:cNvPr>
          <p:cNvSpPr/>
          <p:nvPr/>
        </p:nvSpPr>
        <p:spPr>
          <a:xfrm rot="10799991">
            <a:off x="7772400" y="-9"/>
            <a:ext cx="1371600" cy="1274883"/>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1193784132"/>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_ONLY_1">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33915C33-8436-082F-6C49-1C56D2B8CFA5}"/>
              </a:ext>
            </a:extLst>
          </p:cNvPr>
          <p:cNvPicPr>
            <a:picLocks noChangeAspect="1"/>
          </p:cNvPicPr>
          <p:nvPr/>
        </p:nvPicPr>
        <p:blipFill>
          <a:blip r:embed="rId2"/>
          <a:srcRect/>
          <a:stretch>
            <a:fillRect/>
          </a:stretch>
        </p:blipFill>
        <p:spPr>
          <a:xfrm flipH="1">
            <a:off x="0" y="2821244"/>
            <a:ext cx="1739463" cy="2320235"/>
          </a:xfrm>
          <a:prstGeom prst="rect">
            <a:avLst/>
          </a:prstGeom>
          <a:noFill/>
          <a:ln cap="flat">
            <a:noFill/>
          </a:ln>
        </p:spPr>
      </p:pic>
      <p:pic>
        <p:nvPicPr>
          <p:cNvPr id="3" name="Picture 2" descr="planta de hojas verdes">
            <a:extLst>
              <a:ext uri="{FF2B5EF4-FFF2-40B4-BE49-F238E27FC236}">
                <a16:creationId xmlns:a16="http://schemas.microsoft.com/office/drawing/2014/main" id="{EBCFC33D-ECAD-29D1-EEEF-364B2F9D18D8}"/>
              </a:ext>
            </a:extLst>
          </p:cNvPr>
          <p:cNvPicPr>
            <a:picLocks noChangeAspect="1"/>
          </p:cNvPicPr>
          <p:nvPr/>
        </p:nvPicPr>
        <p:blipFill>
          <a:blip r:embed="rId2"/>
          <a:srcRect/>
          <a:stretch>
            <a:fillRect/>
          </a:stretch>
        </p:blipFill>
        <p:spPr>
          <a:xfrm>
            <a:off x="7408980" y="2829190"/>
            <a:ext cx="1735019" cy="2314309"/>
          </a:xfrm>
          <a:prstGeom prst="rect">
            <a:avLst/>
          </a:prstGeom>
          <a:noFill/>
          <a:ln cap="flat">
            <a:noFill/>
          </a:ln>
        </p:spPr>
      </p:pic>
      <p:sp>
        <p:nvSpPr>
          <p:cNvPr id="4" name="Google Shape;348;p32">
            <a:extLst>
              <a:ext uri="{FF2B5EF4-FFF2-40B4-BE49-F238E27FC236}">
                <a16:creationId xmlns:a16="http://schemas.microsoft.com/office/drawing/2014/main" id="{282F7D3E-A0EF-ACF4-3A74-F9762DED20D3}"/>
              </a:ext>
            </a:extLst>
          </p:cNvPr>
          <p:cNvSpPr txBox="1">
            <a:spLocks noGrp="1"/>
          </p:cNvSpPr>
          <p:nvPr>
            <p:ph type="title"/>
          </p:nvPr>
        </p:nvSpPr>
        <p:spPr>
          <a:xfrm>
            <a:off x="719998" y="455544"/>
            <a:ext cx="7704002" cy="572697"/>
          </a:xfrm>
        </p:spPr>
        <p:txBody>
          <a:bodyPr anchorCtr="1"/>
          <a:lstStyle>
            <a:lvl1pPr algn="ctr">
              <a:defRPr/>
            </a:lvl1pPr>
          </a:lstStyle>
          <a:p>
            <a:pPr lvl="0"/>
            <a:endParaRPr lang="es-PE"/>
          </a:p>
        </p:txBody>
      </p:sp>
      <p:grpSp>
        <p:nvGrpSpPr>
          <p:cNvPr id="5" name="Google Shape;350;p32">
            <a:extLst>
              <a:ext uri="{FF2B5EF4-FFF2-40B4-BE49-F238E27FC236}">
                <a16:creationId xmlns:a16="http://schemas.microsoft.com/office/drawing/2014/main" id="{6F098855-494E-A42E-83D9-C3F3511FDA9A}"/>
              </a:ext>
            </a:extLst>
          </p:cNvPr>
          <p:cNvGrpSpPr/>
          <p:nvPr/>
        </p:nvGrpSpPr>
        <p:grpSpPr>
          <a:xfrm>
            <a:off x="1195888" y="4513496"/>
            <a:ext cx="6801609" cy="157780"/>
            <a:chOff x="1195888" y="4513496"/>
            <a:chExt cx="6801609" cy="157780"/>
          </a:xfrm>
        </p:grpSpPr>
        <p:cxnSp>
          <p:nvCxnSpPr>
            <p:cNvPr id="6" name="Google Shape;351;p32">
              <a:extLst>
                <a:ext uri="{FF2B5EF4-FFF2-40B4-BE49-F238E27FC236}">
                  <a16:creationId xmlns:a16="http://schemas.microsoft.com/office/drawing/2014/main" id="{37562ECA-2198-71FF-FB53-02E986804954}"/>
                </a:ext>
              </a:extLst>
            </p:cNvPr>
            <p:cNvCxnSpPr/>
            <p:nvPr/>
          </p:nvCxnSpPr>
          <p:spPr>
            <a:xfrm>
              <a:off x="1195888" y="4671276"/>
              <a:ext cx="6801609" cy="0"/>
            </a:xfrm>
            <a:prstGeom prst="straightConnector1">
              <a:avLst/>
            </a:prstGeom>
            <a:noFill/>
            <a:ln w="19046" cap="flat">
              <a:solidFill>
                <a:srgbClr val="65A32E"/>
              </a:solidFill>
              <a:prstDash val="solid"/>
              <a:round/>
            </a:ln>
          </p:spPr>
        </p:cxnSp>
        <p:cxnSp>
          <p:nvCxnSpPr>
            <p:cNvPr id="7" name="Google Shape;352;p32">
              <a:extLst>
                <a:ext uri="{FF2B5EF4-FFF2-40B4-BE49-F238E27FC236}">
                  <a16:creationId xmlns:a16="http://schemas.microsoft.com/office/drawing/2014/main" id="{A5132D72-073B-E5F3-E627-E9317A4E461B}"/>
                </a:ext>
              </a:extLst>
            </p:cNvPr>
            <p:cNvCxnSpPr/>
            <p:nvPr/>
          </p:nvCxnSpPr>
          <p:spPr>
            <a:xfrm>
              <a:off x="1195888" y="4513496"/>
              <a:ext cx="6801609" cy="0"/>
            </a:xfrm>
            <a:prstGeom prst="straightConnector1">
              <a:avLst/>
            </a:prstGeom>
            <a:noFill/>
            <a:ln w="19046" cap="flat">
              <a:solidFill>
                <a:srgbClr val="65A32E"/>
              </a:solidFill>
              <a:prstDash val="solid"/>
              <a:round/>
            </a:ln>
          </p:spPr>
        </p:cxnSp>
      </p:grpSp>
    </p:spTree>
    <p:extLst>
      <p:ext uri="{BB962C8B-B14F-4D97-AF65-F5344CB8AC3E}">
        <p14:creationId xmlns:p14="http://schemas.microsoft.com/office/powerpoint/2010/main" val="4073988997"/>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USTOM_12">
    <p:spTree>
      <p:nvGrpSpPr>
        <p:cNvPr id="1" name=""/>
        <p:cNvGrpSpPr/>
        <p:nvPr/>
      </p:nvGrpSpPr>
      <p:grpSpPr>
        <a:xfrm>
          <a:off x="0" y="0"/>
          <a:ext cx="0" cy="0"/>
          <a:chOff x="0" y="0"/>
          <a:chExt cx="0" cy="0"/>
        </a:xfrm>
      </p:grpSpPr>
      <p:grpSp>
        <p:nvGrpSpPr>
          <p:cNvPr id="2" name="Google Shape;366;p34">
            <a:extLst>
              <a:ext uri="{FF2B5EF4-FFF2-40B4-BE49-F238E27FC236}">
                <a16:creationId xmlns:a16="http://schemas.microsoft.com/office/drawing/2014/main" id="{2C6B5136-C54F-2DAF-3671-339F39864FFF}"/>
              </a:ext>
            </a:extLst>
          </p:cNvPr>
          <p:cNvGrpSpPr/>
          <p:nvPr/>
        </p:nvGrpSpPr>
        <p:grpSpPr>
          <a:xfrm>
            <a:off x="1870213" y="630003"/>
            <a:ext cx="6432109" cy="157770"/>
            <a:chOff x="1870213" y="630003"/>
            <a:chExt cx="6432109" cy="157770"/>
          </a:xfrm>
        </p:grpSpPr>
        <p:cxnSp>
          <p:nvCxnSpPr>
            <p:cNvPr id="3" name="Google Shape;367;p34">
              <a:extLst>
                <a:ext uri="{FF2B5EF4-FFF2-40B4-BE49-F238E27FC236}">
                  <a16:creationId xmlns:a16="http://schemas.microsoft.com/office/drawing/2014/main" id="{65FC8F1B-E7D5-85BA-E1DC-3004BF11F03C}"/>
                </a:ext>
              </a:extLst>
            </p:cNvPr>
            <p:cNvCxnSpPr/>
            <p:nvPr/>
          </p:nvCxnSpPr>
          <p:spPr>
            <a:xfrm>
              <a:off x="1870213" y="787773"/>
              <a:ext cx="6432109" cy="0"/>
            </a:xfrm>
            <a:prstGeom prst="straightConnector1">
              <a:avLst/>
            </a:prstGeom>
            <a:noFill/>
            <a:ln w="19046" cap="flat">
              <a:solidFill>
                <a:srgbClr val="65A32E"/>
              </a:solidFill>
              <a:prstDash val="solid"/>
              <a:round/>
            </a:ln>
          </p:spPr>
        </p:cxnSp>
        <p:cxnSp>
          <p:nvCxnSpPr>
            <p:cNvPr id="4" name="Google Shape;368;p34">
              <a:extLst>
                <a:ext uri="{FF2B5EF4-FFF2-40B4-BE49-F238E27FC236}">
                  <a16:creationId xmlns:a16="http://schemas.microsoft.com/office/drawing/2014/main" id="{42974A79-B702-B539-5784-82A3F1CAE0E6}"/>
                </a:ext>
              </a:extLst>
            </p:cNvPr>
            <p:cNvCxnSpPr/>
            <p:nvPr/>
          </p:nvCxnSpPr>
          <p:spPr>
            <a:xfrm>
              <a:off x="1870213" y="630003"/>
              <a:ext cx="6432109" cy="0"/>
            </a:xfrm>
            <a:prstGeom prst="straightConnector1">
              <a:avLst/>
            </a:prstGeom>
            <a:noFill/>
            <a:ln w="19046" cap="flat">
              <a:solidFill>
                <a:srgbClr val="65A32E"/>
              </a:solidFill>
              <a:prstDash val="solid"/>
              <a:round/>
            </a:ln>
          </p:spPr>
        </p:cxnSp>
      </p:grpSp>
      <p:grpSp>
        <p:nvGrpSpPr>
          <p:cNvPr id="5" name="Google Shape;370;p34">
            <a:extLst>
              <a:ext uri="{FF2B5EF4-FFF2-40B4-BE49-F238E27FC236}">
                <a16:creationId xmlns:a16="http://schemas.microsoft.com/office/drawing/2014/main" id="{01993B99-365B-37BB-FA58-5DDB094990C6}"/>
              </a:ext>
            </a:extLst>
          </p:cNvPr>
          <p:cNvGrpSpPr/>
          <p:nvPr/>
        </p:nvGrpSpPr>
        <p:grpSpPr>
          <a:xfrm>
            <a:off x="827870" y="4513496"/>
            <a:ext cx="7474534" cy="157780"/>
            <a:chOff x="827870" y="4513496"/>
            <a:chExt cx="7474534" cy="157780"/>
          </a:xfrm>
        </p:grpSpPr>
        <p:cxnSp>
          <p:nvCxnSpPr>
            <p:cNvPr id="6" name="Google Shape;371;p34">
              <a:extLst>
                <a:ext uri="{FF2B5EF4-FFF2-40B4-BE49-F238E27FC236}">
                  <a16:creationId xmlns:a16="http://schemas.microsoft.com/office/drawing/2014/main" id="{0D66FEEA-07C9-6964-AD85-65B7CBD871B1}"/>
                </a:ext>
              </a:extLst>
            </p:cNvPr>
            <p:cNvCxnSpPr/>
            <p:nvPr/>
          </p:nvCxnSpPr>
          <p:spPr>
            <a:xfrm>
              <a:off x="827870" y="4671276"/>
              <a:ext cx="7474534" cy="0"/>
            </a:xfrm>
            <a:prstGeom prst="straightConnector1">
              <a:avLst/>
            </a:prstGeom>
            <a:noFill/>
            <a:ln w="19046" cap="flat">
              <a:solidFill>
                <a:srgbClr val="65A32E"/>
              </a:solidFill>
              <a:prstDash val="solid"/>
              <a:round/>
            </a:ln>
          </p:spPr>
        </p:cxnSp>
        <p:cxnSp>
          <p:nvCxnSpPr>
            <p:cNvPr id="7" name="Google Shape;372;p34">
              <a:extLst>
                <a:ext uri="{FF2B5EF4-FFF2-40B4-BE49-F238E27FC236}">
                  <a16:creationId xmlns:a16="http://schemas.microsoft.com/office/drawing/2014/main" id="{DD690FDC-DF62-FB97-3666-00079FA071B4}"/>
                </a:ext>
              </a:extLst>
            </p:cNvPr>
            <p:cNvCxnSpPr/>
            <p:nvPr/>
          </p:nvCxnSpPr>
          <p:spPr>
            <a:xfrm>
              <a:off x="827870" y="4513496"/>
              <a:ext cx="7474534" cy="0"/>
            </a:xfrm>
            <a:prstGeom prst="straightConnector1">
              <a:avLst/>
            </a:prstGeom>
            <a:noFill/>
            <a:ln w="19046" cap="flat">
              <a:solidFill>
                <a:srgbClr val="65A32E"/>
              </a:solidFill>
              <a:prstDash val="solid"/>
              <a:round/>
            </a:ln>
          </p:spPr>
        </p:cxnSp>
      </p:grpSp>
      <p:sp>
        <p:nvSpPr>
          <p:cNvPr id="8" name="Diagrama de flujo: retraso 8">
            <a:extLst>
              <a:ext uri="{FF2B5EF4-FFF2-40B4-BE49-F238E27FC236}">
                <a16:creationId xmlns:a16="http://schemas.microsoft.com/office/drawing/2014/main" id="{7E8291E3-CDD2-F99A-3E05-BAF035928074}"/>
              </a:ext>
            </a:extLst>
          </p:cNvPr>
          <p:cNvSpPr/>
          <p:nvPr/>
        </p:nvSpPr>
        <p:spPr>
          <a:xfrm>
            <a:off x="0" y="0"/>
            <a:ext cx="1371600" cy="1274883"/>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12148141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_12_1">
    <p:bg>
      <p:bgPr>
        <a:solidFill>
          <a:srgbClr val="00B050"/>
        </a:solidFill>
        <a:effectLst/>
      </p:bgPr>
    </p:bg>
    <p:spTree>
      <p:nvGrpSpPr>
        <p:cNvPr id="1" name=""/>
        <p:cNvGrpSpPr/>
        <p:nvPr/>
      </p:nvGrpSpPr>
      <p:grpSpPr>
        <a:xfrm>
          <a:off x="0" y="0"/>
          <a:ext cx="0" cy="0"/>
          <a:chOff x="0" y="0"/>
          <a:chExt cx="0" cy="0"/>
        </a:xfrm>
      </p:grpSpPr>
      <p:grpSp>
        <p:nvGrpSpPr>
          <p:cNvPr id="2" name="Google Shape;374;p35">
            <a:extLst>
              <a:ext uri="{FF2B5EF4-FFF2-40B4-BE49-F238E27FC236}">
                <a16:creationId xmlns:a16="http://schemas.microsoft.com/office/drawing/2014/main" id="{9949F4CD-5FA0-0E2A-2E34-F16BEE1B0AAF}"/>
              </a:ext>
            </a:extLst>
          </p:cNvPr>
          <p:cNvGrpSpPr/>
          <p:nvPr/>
        </p:nvGrpSpPr>
        <p:grpSpPr>
          <a:xfrm>
            <a:off x="2644508" y="630003"/>
            <a:ext cx="3854983" cy="157770"/>
            <a:chOff x="2644508" y="630003"/>
            <a:chExt cx="3854983" cy="157770"/>
          </a:xfrm>
        </p:grpSpPr>
        <p:cxnSp>
          <p:nvCxnSpPr>
            <p:cNvPr id="3" name="Google Shape;375;p35">
              <a:extLst>
                <a:ext uri="{FF2B5EF4-FFF2-40B4-BE49-F238E27FC236}">
                  <a16:creationId xmlns:a16="http://schemas.microsoft.com/office/drawing/2014/main" id="{A59868B9-7D97-62CF-04DC-612D064EF619}"/>
                </a:ext>
              </a:extLst>
            </p:cNvPr>
            <p:cNvCxnSpPr/>
            <p:nvPr/>
          </p:nvCxnSpPr>
          <p:spPr>
            <a:xfrm>
              <a:off x="2644508" y="787773"/>
              <a:ext cx="3854983" cy="0"/>
            </a:xfrm>
            <a:prstGeom prst="straightConnector1">
              <a:avLst/>
            </a:prstGeom>
            <a:noFill/>
            <a:ln w="19046" cap="flat">
              <a:solidFill>
                <a:srgbClr val="F1EECF"/>
              </a:solidFill>
              <a:prstDash val="solid"/>
              <a:round/>
            </a:ln>
          </p:spPr>
        </p:cxnSp>
        <p:cxnSp>
          <p:nvCxnSpPr>
            <p:cNvPr id="4" name="Google Shape;376;p35">
              <a:extLst>
                <a:ext uri="{FF2B5EF4-FFF2-40B4-BE49-F238E27FC236}">
                  <a16:creationId xmlns:a16="http://schemas.microsoft.com/office/drawing/2014/main" id="{1D91FF76-3FFC-7036-142C-4623AD7F36C7}"/>
                </a:ext>
              </a:extLst>
            </p:cNvPr>
            <p:cNvCxnSpPr/>
            <p:nvPr/>
          </p:nvCxnSpPr>
          <p:spPr>
            <a:xfrm>
              <a:off x="2644508" y="630003"/>
              <a:ext cx="3854983" cy="0"/>
            </a:xfrm>
            <a:prstGeom prst="straightConnector1">
              <a:avLst/>
            </a:prstGeom>
            <a:noFill/>
            <a:ln w="19046" cap="flat">
              <a:solidFill>
                <a:srgbClr val="F1EECF"/>
              </a:solidFill>
              <a:prstDash val="solid"/>
              <a:round/>
            </a:ln>
          </p:spPr>
        </p:cxnSp>
      </p:grpSp>
      <p:grpSp>
        <p:nvGrpSpPr>
          <p:cNvPr id="5" name="Google Shape;379;p35">
            <a:extLst>
              <a:ext uri="{FF2B5EF4-FFF2-40B4-BE49-F238E27FC236}">
                <a16:creationId xmlns:a16="http://schemas.microsoft.com/office/drawing/2014/main" id="{A65F9CFC-C72D-9488-0CE5-CA2B17CAAD1D}"/>
              </a:ext>
            </a:extLst>
          </p:cNvPr>
          <p:cNvGrpSpPr/>
          <p:nvPr/>
        </p:nvGrpSpPr>
        <p:grpSpPr>
          <a:xfrm>
            <a:off x="827852" y="4513496"/>
            <a:ext cx="7474525" cy="157780"/>
            <a:chOff x="827852" y="4513496"/>
            <a:chExt cx="7474525" cy="157780"/>
          </a:xfrm>
        </p:grpSpPr>
        <p:cxnSp>
          <p:nvCxnSpPr>
            <p:cNvPr id="6" name="Google Shape;380;p35">
              <a:extLst>
                <a:ext uri="{FF2B5EF4-FFF2-40B4-BE49-F238E27FC236}">
                  <a16:creationId xmlns:a16="http://schemas.microsoft.com/office/drawing/2014/main" id="{3D71D630-0962-BE0B-A84A-114BE580B631}"/>
                </a:ext>
              </a:extLst>
            </p:cNvPr>
            <p:cNvCxnSpPr/>
            <p:nvPr/>
          </p:nvCxnSpPr>
          <p:spPr>
            <a:xfrm>
              <a:off x="827852" y="4671276"/>
              <a:ext cx="7474525" cy="0"/>
            </a:xfrm>
            <a:prstGeom prst="straightConnector1">
              <a:avLst/>
            </a:prstGeom>
            <a:noFill/>
            <a:ln w="19046" cap="flat">
              <a:solidFill>
                <a:srgbClr val="F1EECF"/>
              </a:solidFill>
              <a:prstDash val="solid"/>
              <a:round/>
            </a:ln>
          </p:spPr>
        </p:cxnSp>
        <p:cxnSp>
          <p:nvCxnSpPr>
            <p:cNvPr id="7" name="Google Shape;381;p35">
              <a:extLst>
                <a:ext uri="{FF2B5EF4-FFF2-40B4-BE49-F238E27FC236}">
                  <a16:creationId xmlns:a16="http://schemas.microsoft.com/office/drawing/2014/main" id="{9BBE77B3-73D6-383B-32AC-B50509429500}"/>
                </a:ext>
              </a:extLst>
            </p:cNvPr>
            <p:cNvCxnSpPr/>
            <p:nvPr/>
          </p:nvCxnSpPr>
          <p:spPr>
            <a:xfrm>
              <a:off x="827852" y="4513496"/>
              <a:ext cx="7474525" cy="0"/>
            </a:xfrm>
            <a:prstGeom prst="straightConnector1">
              <a:avLst/>
            </a:prstGeom>
            <a:noFill/>
            <a:ln w="19046" cap="flat">
              <a:solidFill>
                <a:srgbClr val="F1EECF"/>
              </a:solidFill>
              <a:prstDash val="solid"/>
              <a:round/>
            </a:ln>
          </p:spPr>
        </p:cxnSp>
      </p:grpSp>
      <p:sp>
        <p:nvSpPr>
          <p:cNvPr id="8" name="Diagrama de flujo: retraso 9">
            <a:extLst>
              <a:ext uri="{FF2B5EF4-FFF2-40B4-BE49-F238E27FC236}">
                <a16:creationId xmlns:a16="http://schemas.microsoft.com/office/drawing/2014/main" id="{94058A10-D61B-8C73-2D25-85892301E59B}"/>
              </a:ext>
            </a:extLst>
          </p:cNvPr>
          <p:cNvSpPr/>
          <p:nvPr/>
        </p:nvSpPr>
        <p:spPr>
          <a:xfrm>
            <a:off x="0" y="1163500"/>
            <a:ext cx="2860435" cy="2658727"/>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9" name="Diagrama de flujo: retraso 10">
            <a:extLst>
              <a:ext uri="{FF2B5EF4-FFF2-40B4-BE49-F238E27FC236}">
                <a16:creationId xmlns:a16="http://schemas.microsoft.com/office/drawing/2014/main" id="{974715B0-F216-863B-CB51-03045109539C}"/>
              </a:ext>
            </a:extLst>
          </p:cNvPr>
          <p:cNvSpPr/>
          <p:nvPr/>
        </p:nvSpPr>
        <p:spPr>
          <a:xfrm rot="10799991">
            <a:off x="6283564" y="604299"/>
            <a:ext cx="2860435" cy="2658727"/>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388694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Section Break Slide layout">
    <p:spTree>
      <p:nvGrpSpPr>
        <p:cNvPr id="1" name=""/>
        <p:cNvGrpSpPr/>
        <p:nvPr/>
      </p:nvGrpSpPr>
      <p:grpSpPr>
        <a:xfrm>
          <a:off x="0" y="0"/>
          <a:ext cx="0" cy="0"/>
          <a:chOff x="0" y="0"/>
          <a:chExt cx="0" cy="0"/>
        </a:xfrm>
      </p:grpSpPr>
      <p:sp>
        <p:nvSpPr>
          <p:cNvPr id="2" name="Isosceles Triangle 4">
            <a:extLst>
              <a:ext uri="{FF2B5EF4-FFF2-40B4-BE49-F238E27FC236}">
                <a16:creationId xmlns:a16="http://schemas.microsoft.com/office/drawing/2014/main" id="{48190210-DD53-5CB3-A313-5694C3A99BF7}"/>
              </a:ext>
            </a:extLst>
          </p:cNvPr>
          <p:cNvSpPr/>
          <p:nvPr/>
        </p:nvSpPr>
        <p:spPr>
          <a:xfrm flipV="1">
            <a:off x="0" y="1929813"/>
            <a:ext cx="9144000" cy="3213695"/>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 f43 1 2"/>
              <a:gd name="f48" fmla="*/ f44 1 2"/>
              <a:gd name="f49" fmla="*/ f44 f17 1"/>
              <a:gd name="f50" fmla="+- f16 f47 0"/>
              <a:gd name="f51" fmla="*/ f49 1 200000"/>
              <a:gd name="f52" fmla="*/ f49 1 100000"/>
              <a:gd name="f53" fmla="+- f51 f48 0"/>
              <a:gd name="f54" fmla="*/ f51 f37 1"/>
              <a:gd name="f55" fmla="*/ f50 f37 1"/>
              <a:gd name="f56" fmla="*/ f52 f37 1"/>
              <a:gd name="f57" fmla="*/ f53 f37 1"/>
            </a:gdLst>
            <a:ahLst/>
            <a:cxnLst>
              <a:cxn ang="3cd4">
                <a:pos x="hc" y="t"/>
              </a:cxn>
              <a:cxn ang="0">
                <a:pos x="r" y="vc"/>
              </a:cxn>
              <a:cxn ang="cd4">
                <a:pos x="hc" y="b"/>
              </a:cxn>
              <a:cxn ang="cd2">
                <a:pos x="l" y="vc"/>
              </a:cxn>
              <a:cxn ang="f33">
                <a:pos x="f56" y="f42"/>
              </a:cxn>
              <a:cxn ang="f34">
                <a:pos x="f54" y="f55"/>
              </a:cxn>
              <a:cxn ang="f35">
                <a:pos x="f42" y="f45"/>
              </a:cxn>
              <a:cxn ang="f35">
                <a:pos x="f56" y="f45"/>
              </a:cxn>
              <a:cxn ang="f35">
                <a:pos x="f46" y="f45"/>
              </a:cxn>
              <a:cxn ang="f36">
                <a:pos x="f57" y="f55"/>
              </a:cxn>
            </a:cxnLst>
            <a:rect l="f54" t="f55" r="f57" b="f45"/>
            <a:pathLst>
              <a:path>
                <a:moveTo>
                  <a:pt x="f42" y="f45"/>
                </a:moveTo>
                <a:lnTo>
                  <a:pt x="f56" y="f42"/>
                </a:lnTo>
                <a:lnTo>
                  <a:pt x="f46" y="f45"/>
                </a:lnTo>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50" b="0" i="0" u="none" strike="noStrike" kern="0" cap="none" spc="0" baseline="0">
              <a:solidFill>
                <a:srgbClr val="F1EECF"/>
              </a:solidFill>
              <a:uFillTx/>
              <a:latin typeface="Arial"/>
            </a:endParaRPr>
          </a:p>
        </p:txBody>
      </p:sp>
      <p:sp>
        <p:nvSpPr>
          <p:cNvPr id="3" name="Text Placeholder 9">
            <a:extLst>
              <a:ext uri="{FF2B5EF4-FFF2-40B4-BE49-F238E27FC236}">
                <a16:creationId xmlns:a16="http://schemas.microsoft.com/office/drawing/2014/main" id="{F3125D66-E4BB-59B6-6857-3E1C30783912}"/>
              </a:ext>
            </a:extLst>
          </p:cNvPr>
          <p:cNvSpPr txBox="1">
            <a:spLocks noGrp="1"/>
          </p:cNvSpPr>
          <p:nvPr>
            <p:ph type="body" idx="4294967295"/>
          </p:nvPr>
        </p:nvSpPr>
        <p:spPr>
          <a:xfrm>
            <a:off x="2126839" y="3013624"/>
            <a:ext cx="4872042" cy="508058"/>
          </a:xfrm>
        </p:spPr>
        <p:txBody>
          <a:bodyPr anchor="ctr" anchorCtr="1"/>
          <a:lstStyle>
            <a:lvl1pPr marL="0" indent="0" algn="ctr">
              <a:buNone/>
              <a:defRPr lang="en-US" sz="4050">
                <a:solidFill>
                  <a:srgbClr val="F1EECF"/>
                </a:solidFill>
                <a:latin typeface="Arial"/>
                <a:cs typeface="Arial" pitchFamily="34"/>
              </a:defRPr>
            </a:lvl1pPr>
          </a:lstStyle>
          <a:p>
            <a:pPr lvl="0"/>
            <a:r>
              <a:rPr lang="en-US"/>
              <a:t>SECTION BREAK</a:t>
            </a:r>
          </a:p>
        </p:txBody>
      </p:sp>
      <p:sp>
        <p:nvSpPr>
          <p:cNvPr id="4" name="Text Placeholder 9">
            <a:extLst>
              <a:ext uri="{FF2B5EF4-FFF2-40B4-BE49-F238E27FC236}">
                <a16:creationId xmlns:a16="http://schemas.microsoft.com/office/drawing/2014/main" id="{961AC0C3-63D6-C796-5096-33837EB450BC}"/>
              </a:ext>
            </a:extLst>
          </p:cNvPr>
          <p:cNvSpPr txBox="1">
            <a:spLocks noGrp="1"/>
          </p:cNvSpPr>
          <p:nvPr>
            <p:ph type="body" idx="4294967295"/>
          </p:nvPr>
        </p:nvSpPr>
        <p:spPr>
          <a:xfrm>
            <a:off x="2126839" y="3521683"/>
            <a:ext cx="4872042" cy="216027"/>
          </a:xfrm>
        </p:spPr>
        <p:txBody>
          <a:bodyPr anchor="ctr" anchorCtr="1"/>
          <a:lstStyle>
            <a:lvl1pPr marL="0" indent="0" algn="ctr">
              <a:buNone/>
              <a:defRPr lang="en-US" sz="1350">
                <a:solidFill>
                  <a:srgbClr val="F1EECF"/>
                </a:solidFill>
                <a:latin typeface="Arial"/>
                <a:cs typeface="Arial" pitchFamily="34"/>
              </a:defRPr>
            </a:lvl1pPr>
          </a:lstStyle>
          <a:p>
            <a:pPr lvl="0"/>
            <a:r>
              <a:rPr lang="en-US"/>
              <a:t>Insert your subtitle here</a:t>
            </a:r>
          </a:p>
        </p:txBody>
      </p:sp>
    </p:spTree>
    <p:extLst>
      <p:ext uri="{BB962C8B-B14F-4D97-AF65-F5344CB8AC3E}">
        <p14:creationId xmlns:p14="http://schemas.microsoft.com/office/powerpoint/2010/main" val="768969941"/>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End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64F11BE2-34E3-6041-2DEF-6CF5976658FF}"/>
              </a:ext>
            </a:extLst>
          </p:cNvPr>
          <p:cNvSpPr txBox="1">
            <a:spLocks noGrp="1"/>
          </p:cNvSpPr>
          <p:nvPr>
            <p:ph type="body" idx="4294967295"/>
          </p:nvPr>
        </p:nvSpPr>
        <p:spPr>
          <a:xfrm>
            <a:off x="0" y="1414430"/>
            <a:ext cx="9144000" cy="432044"/>
          </a:xfrm>
        </p:spPr>
        <p:txBody>
          <a:bodyPr anchor="ctr" anchorCtr="1"/>
          <a:lstStyle>
            <a:lvl1pPr marL="0" indent="0" algn="ctr">
              <a:buNone/>
              <a:defRPr lang="en-US" sz="4050">
                <a:solidFill>
                  <a:srgbClr val="6AA829"/>
                </a:solidFill>
                <a:latin typeface="Arial"/>
                <a:cs typeface="Arial" pitchFamily="34"/>
              </a:defRPr>
            </a:lvl1pPr>
          </a:lstStyle>
          <a:p>
            <a:pPr lvl="0"/>
            <a:r>
              <a:rPr lang="en-US"/>
              <a:t>Thank you</a:t>
            </a:r>
          </a:p>
        </p:txBody>
      </p:sp>
      <p:sp>
        <p:nvSpPr>
          <p:cNvPr id="3" name="Text Placeholder 9">
            <a:extLst>
              <a:ext uri="{FF2B5EF4-FFF2-40B4-BE49-F238E27FC236}">
                <a16:creationId xmlns:a16="http://schemas.microsoft.com/office/drawing/2014/main" id="{FAB6E33A-DFB6-C1E6-E7A3-2798CD1BEC54}"/>
              </a:ext>
            </a:extLst>
          </p:cNvPr>
          <p:cNvSpPr txBox="1">
            <a:spLocks noGrp="1"/>
          </p:cNvSpPr>
          <p:nvPr>
            <p:ph type="body" idx="4294967295"/>
          </p:nvPr>
        </p:nvSpPr>
        <p:spPr>
          <a:xfrm>
            <a:off x="-109" y="1942176"/>
            <a:ext cx="9144000" cy="216027"/>
          </a:xfrm>
        </p:spPr>
        <p:txBody>
          <a:bodyPr anchor="ctr" anchorCtr="1"/>
          <a:lstStyle>
            <a:lvl1pPr marL="0" indent="0" algn="ctr">
              <a:buNone/>
              <a:defRPr lang="en-US" sz="1350">
                <a:solidFill>
                  <a:srgbClr val="6AA829"/>
                </a:solidFill>
                <a:latin typeface="Arial"/>
                <a:cs typeface="Arial" pitchFamily="34"/>
              </a:defRPr>
            </a:lvl1pPr>
          </a:lstStyle>
          <a:p>
            <a:pPr lvl="0"/>
            <a:r>
              <a:rPr lang="en-US"/>
              <a:t>Insert your subtitle here</a:t>
            </a:r>
          </a:p>
        </p:txBody>
      </p:sp>
    </p:spTree>
    <p:extLst>
      <p:ext uri="{BB962C8B-B14F-4D97-AF65-F5344CB8AC3E}">
        <p14:creationId xmlns:p14="http://schemas.microsoft.com/office/powerpoint/2010/main" val="156713327"/>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 1 column">
    <p:spTree>
      <p:nvGrpSpPr>
        <p:cNvPr id="1" name=""/>
        <p:cNvGrpSpPr/>
        <p:nvPr/>
      </p:nvGrpSpPr>
      <p:grpSpPr>
        <a:xfrm>
          <a:off x="0" y="0"/>
          <a:ext cx="0" cy="0"/>
          <a:chOff x="0" y="0"/>
          <a:chExt cx="0" cy="0"/>
        </a:xfrm>
      </p:grpSpPr>
      <p:sp>
        <p:nvSpPr>
          <p:cNvPr id="2" name="Google Shape;12;p2">
            <a:extLst>
              <a:ext uri="{FF2B5EF4-FFF2-40B4-BE49-F238E27FC236}">
                <a16:creationId xmlns:a16="http://schemas.microsoft.com/office/drawing/2014/main" id="{B7F4DDA0-C379-6304-B0CE-B7CE50CD4746}"/>
              </a:ext>
            </a:extLst>
          </p:cNvPr>
          <p:cNvSpPr txBox="1">
            <a:spLocks noGrp="1"/>
          </p:cNvSpPr>
          <p:nvPr>
            <p:ph type="title"/>
          </p:nvPr>
        </p:nvSpPr>
        <p:spPr>
          <a:xfrm>
            <a:off x="988064" y="98855"/>
            <a:ext cx="7169307" cy="649288"/>
          </a:xfrm>
        </p:spPr>
        <p:txBody>
          <a:bodyPr lIns="0" tIns="0" rIns="0" bIns="0" anchor="ctr" anchorCtr="1"/>
          <a:lstStyle>
            <a:lvl1pPr algn="ctr">
              <a:lnSpc>
                <a:spcPct val="80000"/>
              </a:lnSpc>
              <a:defRPr sz="3600">
                <a:solidFill>
                  <a:srgbClr val="27348B"/>
                </a:solidFill>
              </a:defRPr>
            </a:lvl1pPr>
          </a:lstStyle>
          <a:p>
            <a:pPr lvl="0"/>
            <a:endParaRPr lang="es-PE"/>
          </a:p>
        </p:txBody>
      </p:sp>
    </p:spTree>
    <p:extLst>
      <p:ext uri="{BB962C8B-B14F-4D97-AF65-F5344CB8AC3E}">
        <p14:creationId xmlns:p14="http://schemas.microsoft.com/office/powerpoint/2010/main" val="336496649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reserve="1">
  <p:cSld name="TITLE_AND_TWO_COLUMNS">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EC537B1C-6E01-1A83-CFD7-883BF573FBB1}"/>
              </a:ext>
            </a:extLst>
          </p:cNvPr>
          <p:cNvPicPr>
            <a:picLocks noChangeAspect="1"/>
          </p:cNvPicPr>
          <p:nvPr/>
        </p:nvPicPr>
        <p:blipFill>
          <a:blip r:embed="rId2"/>
          <a:srcRect/>
          <a:stretch>
            <a:fillRect/>
          </a:stretch>
        </p:blipFill>
        <p:spPr>
          <a:xfrm>
            <a:off x="7408980" y="2829190"/>
            <a:ext cx="1735019" cy="2314309"/>
          </a:xfrm>
          <a:prstGeom prst="rect">
            <a:avLst/>
          </a:prstGeom>
          <a:noFill/>
          <a:ln cap="flat">
            <a:noFill/>
          </a:ln>
        </p:spPr>
      </p:pic>
      <p:sp>
        <p:nvSpPr>
          <p:cNvPr id="3" name="Google Shape;39;p5">
            <a:extLst>
              <a:ext uri="{FF2B5EF4-FFF2-40B4-BE49-F238E27FC236}">
                <a16:creationId xmlns:a16="http://schemas.microsoft.com/office/drawing/2014/main" id="{9224FCDD-75F7-EDF7-B684-D925E476DDC6}"/>
              </a:ext>
            </a:extLst>
          </p:cNvPr>
          <p:cNvSpPr txBox="1">
            <a:spLocks noGrp="1"/>
          </p:cNvSpPr>
          <p:nvPr>
            <p:ph type="subTitle" idx="4294967295"/>
          </p:nvPr>
        </p:nvSpPr>
        <p:spPr>
          <a:xfrm>
            <a:off x="1383871" y="2568851"/>
            <a:ext cx="2853897" cy="857103"/>
          </a:xfrm>
        </p:spPr>
        <p:txBody>
          <a:bodyPr/>
          <a:lstStyle>
            <a:lvl1pPr>
              <a:buNone/>
              <a:defRPr sz="2200" b="1">
                <a:solidFill>
                  <a:srgbClr val="65A32E"/>
                </a:solidFill>
                <a:latin typeface="Alata"/>
                <a:ea typeface="Alata"/>
                <a:cs typeface="Alata"/>
              </a:defRPr>
            </a:lvl1pPr>
          </a:lstStyle>
          <a:p>
            <a:pPr lvl="0"/>
            <a:endParaRPr lang="es-PE"/>
          </a:p>
        </p:txBody>
      </p:sp>
      <p:sp>
        <p:nvSpPr>
          <p:cNvPr id="4" name="Google Shape;40;p5">
            <a:extLst>
              <a:ext uri="{FF2B5EF4-FFF2-40B4-BE49-F238E27FC236}">
                <a16:creationId xmlns:a16="http://schemas.microsoft.com/office/drawing/2014/main" id="{7E40310C-5916-81ED-9333-2D44760C6352}"/>
              </a:ext>
            </a:extLst>
          </p:cNvPr>
          <p:cNvSpPr txBox="1">
            <a:spLocks noGrp="1"/>
          </p:cNvSpPr>
          <p:nvPr>
            <p:ph type="subTitle" idx="4294967295"/>
          </p:nvPr>
        </p:nvSpPr>
        <p:spPr>
          <a:xfrm>
            <a:off x="4960903" y="2568851"/>
            <a:ext cx="2853302" cy="857103"/>
          </a:xfrm>
        </p:spPr>
        <p:txBody>
          <a:bodyPr/>
          <a:lstStyle>
            <a:lvl1pPr>
              <a:buNone/>
              <a:defRPr sz="2200" b="1">
                <a:solidFill>
                  <a:srgbClr val="65A32E"/>
                </a:solidFill>
                <a:latin typeface="Alata"/>
                <a:ea typeface="Alata"/>
                <a:cs typeface="Alata"/>
              </a:defRPr>
            </a:lvl1pPr>
          </a:lstStyle>
          <a:p>
            <a:pPr lvl="0"/>
            <a:endParaRPr lang="es-PE"/>
          </a:p>
        </p:txBody>
      </p:sp>
      <p:sp>
        <p:nvSpPr>
          <p:cNvPr id="5" name="Google Shape;41;p5">
            <a:extLst>
              <a:ext uri="{FF2B5EF4-FFF2-40B4-BE49-F238E27FC236}">
                <a16:creationId xmlns:a16="http://schemas.microsoft.com/office/drawing/2014/main" id="{4F1783F7-EE78-ED95-3562-3A5B2199517B}"/>
              </a:ext>
            </a:extLst>
          </p:cNvPr>
          <p:cNvSpPr txBox="1">
            <a:spLocks noGrp="1"/>
          </p:cNvSpPr>
          <p:nvPr>
            <p:ph type="title"/>
          </p:nvPr>
        </p:nvSpPr>
        <p:spPr>
          <a:xfrm>
            <a:off x="719998" y="456934"/>
            <a:ext cx="7704002" cy="572697"/>
          </a:xfrm>
        </p:spPr>
        <p:txBody>
          <a:bodyPr/>
          <a:lstStyle>
            <a:lvl1pPr>
              <a:defRPr/>
            </a:lvl1pPr>
          </a:lstStyle>
          <a:p>
            <a:pPr lvl="0"/>
            <a:endParaRPr lang="es-PE"/>
          </a:p>
        </p:txBody>
      </p:sp>
      <p:sp>
        <p:nvSpPr>
          <p:cNvPr id="6" name="Google Shape;42;p5">
            <a:extLst>
              <a:ext uri="{FF2B5EF4-FFF2-40B4-BE49-F238E27FC236}">
                <a16:creationId xmlns:a16="http://schemas.microsoft.com/office/drawing/2014/main" id="{5CB6359A-A7ED-5FFF-7EB2-4201C0371403}"/>
              </a:ext>
            </a:extLst>
          </p:cNvPr>
          <p:cNvSpPr txBox="1">
            <a:spLocks noGrp="1"/>
          </p:cNvSpPr>
          <p:nvPr>
            <p:ph type="subTitle" idx="4294967295"/>
          </p:nvPr>
        </p:nvSpPr>
        <p:spPr>
          <a:xfrm>
            <a:off x="4960601" y="3385474"/>
            <a:ext cx="2853897" cy="792903"/>
          </a:xfrm>
        </p:spPr>
        <p:txBody>
          <a:bodyPr/>
          <a:lstStyle>
            <a:lvl1pPr>
              <a:buNone/>
              <a:defRPr/>
            </a:lvl1pPr>
          </a:lstStyle>
          <a:p>
            <a:pPr lvl="0"/>
            <a:endParaRPr lang="es-PE"/>
          </a:p>
        </p:txBody>
      </p:sp>
      <p:sp>
        <p:nvSpPr>
          <p:cNvPr id="7" name="Google Shape;43;p5">
            <a:extLst>
              <a:ext uri="{FF2B5EF4-FFF2-40B4-BE49-F238E27FC236}">
                <a16:creationId xmlns:a16="http://schemas.microsoft.com/office/drawing/2014/main" id="{58D295F4-FD06-E467-C8D0-6114462F3B4C}"/>
              </a:ext>
            </a:extLst>
          </p:cNvPr>
          <p:cNvSpPr txBox="1">
            <a:spLocks noGrp="1"/>
          </p:cNvSpPr>
          <p:nvPr>
            <p:ph type="subTitle" idx="4294967295"/>
          </p:nvPr>
        </p:nvSpPr>
        <p:spPr>
          <a:xfrm>
            <a:off x="1383871" y="3385483"/>
            <a:ext cx="2853897" cy="792903"/>
          </a:xfrm>
        </p:spPr>
        <p:txBody>
          <a:bodyPr/>
          <a:lstStyle>
            <a:lvl1pPr>
              <a:buNone/>
              <a:defRPr/>
            </a:lvl1pPr>
          </a:lstStyle>
          <a:p>
            <a:pPr lvl="0"/>
            <a:endParaRPr lang="es-PE"/>
          </a:p>
        </p:txBody>
      </p:sp>
      <p:grpSp>
        <p:nvGrpSpPr>
          <p:cNvPr id="8" name="Google Shape;44;p5">
            <a:extLst>
              <a:ext uri="{FF2B5EF4-FFF2-40B4-BE49-F238E27FC236}">
                <a16:creationId xmlns:a16="http://schemas.microsoft.com/office/drawing/2014/main" id="{677162BB-E673-85E9-D6DE-2C54A0FED81A}"/>
              </a:ext>
            </a:extLst>
          </p:cNvPr>
          <p:cNvGrpSpPr/>
          <p:nvPr/>
        </p:nvGrpSpPr>
        <p:grpSpPr>
          <a:xfrm>
            <a:off x="1418819" y="4514850"/>
            <a:ext cx="6883521" cy="157770"/>
            <a:chOff x="1418819" y="4514850"/>
            <a:chExt cx="6883521" cy="157770"/>
          </a:xfrm>
        </p:grpSpPr>
        <p:cxnSp>
          <p:nvCxnSpPr>
            <p:cNvPr id="9" name="Google Shape;45;p5">
              <a:extLst>
                <a:ext uri="{FF2B5EF4-FFF2-40B4-BE49-F238E27FC236}">
                  <a16:creationId xmlns:a16="http://schemas.microsoft.com/office/drawing/2014/main" id="{65406F75-0496-B03F-33FA-9BA04E143120}"/>
                </a:ext>
              </a:extLst>
            </p:cNvPr>
            <p:cNvCxnSpPr/>
            <p:nvPr/>
          </p:nvCxnSpPr>
          <p:spPr>
            <a:xfrm>
              <a:off x="1418819" y="4672620"/>
              <a:ext cx="6883521" cy="0"/>
            </a:xfrm>
            <a:prstGeom prst="straightConnector1">
              <a:avLst/>
            </a:prstGeom>
            <a:noFill/>
            <a:ln w="19046" cap="flat">
              <a:solidFill>
                <a:srgbClr val="65A32E"/>
              </a:solidFill>
              <a:prstDash val="solid"/>
              <a:round/>
            </a:ln>
          </p:spPr>
        </p:cxnSp>
        <p:cxnSp>
          <p:nvCxnSpPr>
            <p:cNvPr id="10" name="Google Shape;46;p5">
              <a:extLst>
                <a:ext uri="{FF2B5EF4-FFF2-40B4-BE49-F238E27FC236}">
                  <a16:creationId xmlns:a16="http://schemas.microsoft.com/office/drawing/2014/main" id="{6008177A-12D8-839C-68D8-DC45231F28FC}"/>
                </a:ext>
              </a:extLst>
            </p:cNvPr>
            <p:cNvCxnSpPr/>
            <p:nvPr/>
          </p:nvCxnSpPr>
          <p:spPr>
            <a:xfrm>
              <a:off x="1418819" y="4514850"/>
              <a:ext cx="6883521" cy="0"/>
            </a:xfrm>
            <a:prstGeom prst="straightConnector1">
              <a:avLst/>
            </a:prstGeom>
            <a:noFill/>
            <a:ln w="19046" cap="flat">
              <a:solidFill>
                <a:srgbClr val="65A32E"/>
              </a:solidFill>
              <a:prstDash val="solid"/>
              <a:round/>
            </a:ln>
          </p:spPr>
        </p:cxnSp>
      </p:grpSp>
      <p:sp>
        <p:nvSpPr>
          <p:cNvPr id="11" name="Diagrama de flujo: retraso 12">
            <a:extLst>
              <a:ext uri="{FF2B5EF4-FFF2-40B4-BE49-F238E27FC236}">
                <a16:creationId xmlns:a16="http://schemas.microsoft.com/office/drawing/2014/main" id="{81006190-1C22-74A9-3988-8BEB8B62B7D2}"/>
              </a:ext>
            </a:extLst>
          </p:cNvPr>
          <p:cNvSpPr/>
          <p:nvPr/>
        </p:nvSpPr>
        <p:spPr>
          <a:xfrm rot="16200004">
            <a:off x="77330" y="3896797"/>
            <a:ext cx="1169371" cy="1324032"/>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905702303"/>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603561602"/>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9_Icon sets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8F062046-9A1A-9B85-29D6-3FFDBD9D9274}"/>
              </a:ext>
            </a:extLst>
          </p:cNvPr>
          <p:cNvSpPr txBox="1">
            <a:spLocks noGrp="1"/>
          </p:cNvSpPr>
          <p:nvPr>
            <p:ph type="body" idx="4294967295"/>
          </p:nvPr>
        </p:nvSpPr>
        <p:spPr>
          <a:xfrm>
            <a:off x="242645" y="92610"/>
            <a:ext cx="8679896" cy="543181"/>
          </a:xfrm>
        </p:spPr>
        <p:txBody>
          <a:bodyPr anchor="ctr" anchorCtr="1"/>
          <a:lstStyle>
            <a:lvl1pPr marL="0" indent="0" algn="ctr">
              <a:buNone/>
              <a:defRPr lang="en-US" sz="4050">
                <a:solidFill>
                  <a:srgbClr val="000000"/>
                </a:solidFill>
                <a:latin typeface="Arial"/>
                <a:cs typeface="Arial" pitchFamily="34"/>
              </a:defRPr>
            </a:lvl1pPr>
          </a:lstStyle>
          <a:p>
            <a:pPr lvl="0"/>
            <a:r>
              <a:rPr lang="en-US"/>
              <a:t>BASIC LAYOUT</a:t>
            </a:r>
          </a:p>
        </p:txBody>
      </p:sp>
      <p:sp>
        <p:nvSpPr>
          <p:cNvPr id="3" name="Rounded Rectangle 2">
            <a:extLst>
              <a:ext uri="{FF2B5EF4-FFF2-40B4-BE49-F238E27FC236}">
                <a16:creationId xmlns:a16="http://schemas.microsoft.com/office/drawing/2014/main" id="{211B44EE-D877-BC58-AEBE-F3AEE201038A}"/>
              </a:ext>
            </a:extLst>
          </p:cNvPr>
          <p:cNvSpPr/>
          <p:nvPr/>
        </p:nvSpPr>
        <p:spPr>
          <a:xfrm>
            <a:off x="265514" y="848700"/>
            <a:ext cx="2670578" cy="4051916"/>
          </a:xfrm>
          <a:custGeom>
            <a:avLst>
              <a:gd name="f0" fmla="val 857"/>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13" b="0" i="0" u="none" strike="noStrike" kern="0" cap="none" spc="0" baseline="0">
              <a:solidFill>
                <a:srgbClr val="5E4028"/>
              </a:solidFill>
              <a:uFillTx/>
              <a:latin typeface="Arial"/>
              <a:ea typeface="맑은 고딕" pitchFamily="34"/>
            </a:endParaRPr>
          </a:p>
        </p:txBody>
      </p:sp>
      <p:sp>
        <p:nvSpPr>
          <p:cNvPr id="4" name="Rounded Rectangle 3">
            <a:extLst>
              <a:ext uri="{FF2B5EF4-FFF2-40B4-BE49-F238E27FC236}">
                <a16:creationId xmlns:a16="http://schemas.microsoft.com/office/drawing/2014/main" id="{8357F4F5-9BDB-05E2-D194-AC75EDB4EF10}"/>
              </a:ext>
            </a:extLst>
          </p:cNvPr>
          <p:cNvSpPr/>
          <p:nvPr/>
        </p:nvSpPr>
        <p:spPr>
          <a:xfrm>
            <a:off x="342360" y="972510"/>
            <a:ext cx="98151" cy="3199321"/>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1EECF">
              <a:alpha val="78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13" b="0" i="0" u="none" strike="noStrike" kern="0" cap="none" spc="0" baseline="0">
              <a:solidFill>
                <a:srgbClr val="F1EECF"/>
              </a:solidFill>
              <a:uFillTx/>
              <a:latin typeface="Arial"/>
              <a:ea typeface="맑은 고딕" pitchFamily="34"/>
            </a:endParaRPr>
          </a:p>
        </p:txBody>
      </p:sp>
      <p:grpSp>
        <p:nvGrpSpPr>
          <p:cNvPr id="5" name="Grupo 5">
            <a:extLst>
              <a:ext uri="{FF2B5EF4-FFF2-40B4-BE49-F238E27FC236}">
                <a16:creationId xmlns:a16="http://schemas.microsoft.com/office/drawing/2014/main" id="{298A3AB7-F0C6-E645-E30B-D0635551FE67}"/>
              </a:ext>
            </a:extLst>
          </p:cNvPr>
          <p:cNvGrpSpPr/>
          <p:nvPr/>
        </p:nvGrpSpPr>
        <p:grpSpPr>
          <a:xfrm>
            <a:off x="1047033" y="1366634"/>
            <a:ext cx="1674184" cy="1419103"/>
            <a:chOff x="1047033" y="1366634"/>
            <a:chExt cx="1674184" cy="1419103"/>
          </a:xfrm>
        </p:grpSpPr>
        <p:sp>
          <p:nvSpPr>
            <p:cNvPr id="6" name="TextBox 57">
              <a:extLst>
                <a:ext uri="{FF2B5EF4-FFF2-40B4-BE49-F238E27FC236}">
                  <a16:creationId xmlns:a16="http://schemas.microsoft.com/office/drawing/2014/main" id="{CF49220A-F6CE-3AE1-BFA5-B84FF0A0D973}"/>
                </a:ext>
              </a:extLst>
            </p:cNvPr>
            <p:cNvSpPr txBox="1"/>
            <p:nvPr/>
          </p:nvSpPr>
          <p:spPr>
            <a:xfrm>
              <a:off x="1047033" y="1366634"/>
              <a:ext cx="1674184" cy="784829"/>
            </a:xfrm>
            <a:prstGeom prst="rect">
              <a:avLst/>
            </a:prstGeom>
            <a:noFill/>
            <a:ln cap="flat">
              <a:noFill/>
            </a:ln>
          </p:spPr>
          <p:txBody>
            <a:bodyPr vert="horz" wrap="square" lIns="91440" tIns="45720" rIns="91440" bIns="45720" anchor="ctr"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1" i="0" u="none" strike="noStrike" kern="0" cap="none" spc="0" baseline="0">
                  <a:solidFill>
                    <a:srgbClr val="FFFFFF"/>
                  </a:solidFill>
                  <a:uFillTx/>
                  <a:latin typeface="Arial" pitchFamily="34"/>
                  <a:ea typeface="Arial"/>
                  <a:cs typeface="Arial" pitchFamily="34"/>
                </a:rPr>
                <a:t>You can Resize without losing quality</a:t>
              </a:r>
            </a:p>
          </p:txBody>
        </p:sp>
        <p:sp>
          <p:nvSpPr>
            <p:cNvPr id="7" name="TextBox 58">
              <a:extLst>
                <a:ext uri="{FF2B5EF4-FFF2-40B4-BE49-F238E27FC236}">
                  <a16:creationId xmlns:a16="http://schemas.microsoft.com/office/drawing/2014/main" id="{F3256E69-3777-B9A8-1854-4BE7ECD1DA0F}"/>
                </a:ext>
              </a:extLst>
            </p:cNvPr>
            <p:cNvSpPr txBox="1"/>
            <p:nvPr/>
          </p:nvSpPr>
          <p:spPr>
            <a:xfrm>
              <a:off x="1047033" y="2000908"/>
              <a:ext cx="1674184" cy="784829"/>
            </a:xfrm>
            <a:prstGeom prst="rect">
              <a:avLst/>
            </a:prstGeom>
            <a:noFill/>
            <a:ln cap="flat">
              <a:noFill/>
            </a:ln>
          </p:spPr>
          <p:txBody>
            <a:bodyPr vert="horz" wrap="square" lIns="91440" tIns="45720" rIns="91440" bIns="45720" anchor="ctr"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1" i="0" u="none" strike="noStrike" kern="0" cap="none" spc="0" baseline="0">
                  <a:solidFill>
                    <a:srgbClr val="FFFFFF"/>
                  </a:solidFill>
                  <a:uFillTx/>
                  <a:latin typeface="Arial" pitchFamily="34"/>
                  <a:ea typeface="Arial"/>
                  <a:cs typeface="Arial" pitchFamily="34"/>
                </a:rPr>
                <a:t>You can Change Fill Color &amp;</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500" b="1" i="0" u="none" strike="noStrike" kern="0" cap="none" spc="0" baseline="0">
                  <a:solidFill>
                    <a:srgbClr val="FFFFFF"/>
                  </a:solidFill>
                  <a:uFillTx/>
                  <a:latin typeface="Arial" pitchFamily="34"/>
                  <a:ea typeface="Arial"/>
                  <a:cs typeface="Arial" pitchFamily="34"/>
                </a:rPr>
                <a:t>Line Color</a:t>
              </a:r>
            </a:p>
          </p:txBody>
        </p:sp>
      </p:grpSp>
      <p:sp>
        <p:nvSpPr>
          <p:cNvPr id="8" name="TextBox 59">
            <a:extLst>
              <a:ext uri="{FF2B5EF4-FFF2-40B4-BE49-F238E27FC236}">
                <a16:creationId xmlns:a16="http://schemas.microsoft.com/office/drawing/2014/main" id="{4A5707E5-33BB-4906-2901-3B8906D011C7}"/>
              </a:ext>
            </a:extLst>
          </p:cNvPr>
          <p:cNvSpPr txBox="1"/>
          <p:nvPr/>
        </p:nvSpPr>
        <p:spPr>
          <a:xfrm>
            <a:off x="1209897" y="4375422"/>
            <a:ext cx="1674001" cy="300078"/>
          </a:xfrm>
          <a:prstGeom prst="rect">
            <a:avLst/>
          </a:prstGeom>
          <a:noFill/>
          <a:ln cap="flat">
            <a:noFill/>
          </a:ln>
        </p:spPr>
        <p:txBody>
          <a:bodyPr vert="horz" wrap="squar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350" b="0" i="0" u="none" strike="noStrike" kern="0" cap="none" spc="0" baseline="0">
                <a:solidFill>
                  <a:srgbClr val="FFFFFF"/>
                </a:solidFill>
                <a:uFillTx/>
                <a:latin typeface="Arial" pitchFamily="34"/>
                <a:ea typeface="Arial"/>
                <a:cs typeface="Arial" pitchFamily="34"/>
              </a:rPr>
              <a:t>www.slidesppt.net</a:t>
            </a:r>
          </a:p>
        </p:txBody>
      </p:sp>
      <p:sp>
        <p:nvSpPr>
          <p:cNvPr id="9" name="TextBox 60">
            <a:extLst>
              <a:ext uri="{FF2B5EF4-FFF2-40B4-BE49-F238E27FC236}">
                <a16:creationId xmlns:a16="http://schemas.microsoft.com/office/drawing/2014/main" id="{BB0642F3-6AD0-B3BB-9BFE-9594AAF8181C}"/>
              </a:ext>
            </a:extLst>
          </p:cNvPr>
          <p:cNvSpPr txBox="1"/>
          <p:nvPr/>
        </p:nvSpPr>
        <p:spPr>
          <a:xfrm>
            <a:off x="683248" y="3016431"/>
            <a:ext cx="2037969" cy="1477332"/>
          </a:xfrm>
          <a:prstGeom prst="rect">
            <a:avLst/>
          </a:prstGeom>
          <a:noFill/>
          <a:ln cap="flat">
            <a:noFill/>
          </a:ln>
        </p:spPr>
        <p:txBody>
          <a:bodyPr vert="horz" wrap="square" lIns="91440" tIns="45720" rIns="91440" bIns="45720" anchor="ctr"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1" i="0" u="none" strike="noStrike" kern="0" cap="none" spc="0" baseline="0">
                <a:solidFill>
                  <a:srgbClr val="FFFFFF"/>
                </a:solidFill>
                <a:uFillTx/>
                <a:latin typeface="Arial"/>
                <a:ea typeface="맑은 고딕" pitchFamily="34"/>
                <a:cs typeface="Arial" pitchFamily="34"/>
              </a:rPr>
              <a:t>GOOGLE SLIDES AND FREE </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1" i="0" u="none" strike="noStrike" kern="0" cap="none" spc="0" baseline="0">
                <a:solidFill>
                  <a:srgbClr val="FFFFFF"/>
                </a:solidFill>
                <a:uFillTx/>
                <a:latin typeface="Arial"/>
                <a:ea typeface="맑은 고딕" pitchFamily="34"/>
                <a:cs typeface="Arial" pitchFamily="34"/>
              </a:rPr>
              <a:t>PPT </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1" i="0" u="none" strike="noStrike" kern="0" cap="none" spc="0" baseline="0">
                <a:solidFill>
                  <a:srgbClr val="FFFFFF"/>
                </a:solidFill>
                <a:uFillTx/>
                <a:latin typeface="Arial"/>
                <a:ea typeface="맑은 고딕" pitchFamily="34"/>
                <a:cs typeface="Arial" pitchFamily="34"/>
              </a:rPr>
              <a:t>TEMPLATES  </a:t>
            </a:r>
          </a:p>
        </p:txBody>
      </p:sp>
      <p:grpSp>
        <p:nvGrpSpPr>
          <p:cNvPr id="10" name="Grupo 6">
            <a:extLst>
              <a:ext uri="{FF2B5EF4-FFF2-40B4-BE49-F238E27FC236}">
                <a16:creationId xmlns:a16="http://schemas.microsoft.com/office/drawing/2014/main" id="{72B01C88-1915-CFD1-AF06-CC62E4602679}"/>
              </a:ext>
            </a:extLst>
          </p:cNvPr>
          <p:cNvGrpSpPr/>
          <p:nvPr/>
        </p:nvGrpSpPr>
        <p:grpSpPr>
          <a:xfrm>
            <a:off x="425370" y="4052575"/>
            <a:ext cx="732342" cy="732342"/>
            <a:chOff x="425370" y="4052575"/>
            <a:chExt cx="732342" cy="732342"/>
          </a:xfrm>
        </p:grpSpPr>
        <p:sp>
          <p:nvSpPr>
            <p:cNvPr id="11" name="Lágrima 15">
              <a:extLst>
                <a:ext uri="{FF2B5EF4-FFF2-40B4-BE49-F238E27FC236}">
                  <a16:creationId xmlns:a16="http://schemas.microsoft.com/office/drawing/2014/main" id="{AD846D4A-BEAF-9E87-4A5E-3A97050B7DD8}"/>
                </a:ext>
              </a:extLst>
            </p:cNvPr>
            <p:cNvSpPr/>
            <p:nvPr/>
          </p:nvSpPr>
          <p:spPr>
            <a:xfrm rot="10799991">
              <a:off x="425370" y="4052575"/>
              <a:ext cx="732342" cy="732342"/>
            </a:xfrm>
            <a:custGeom>
              <a:avLst>
                <a:gd name="f10" fmla="val 100000"/>
              </a:avLst>
              <a:gdLst>
                <a:gd name="f1" fmla="val 10800000"/>
                <a:gd name="f2" fmla="val 5400000"/>
                <a:gd name="f3" fmla="val 180"/>
                <a:gd name="f4" fmla="val w"/>
                <a:gd name="f5" fmla="val h"/>
                <a:gd name="f6" fmla="val ss"/>
                <a:gd name="f7" fmla="val 0"/>
                <a:gd name="f8" fmla="*/ 5419351 1 1725033"/>
                <a:gd name="f9" fmla="sqrt 2"/>
                <a:gd name="f10" fmla="val 100000"/>
                <a:gd name="f11" fmla="+- 0 0 -180"/>
                <a:gd name="f12" fmla="+- 0 0 -360"/>
                <a:gd name="f13" fmla="abs f4"/>
                <a:gd name="f14" fmla="abs f5"/>
                <a:gd name="f15" fmla="abs f6"/>
                <a:gd name="f16" fmla="val f7"/>
                <a:gd name="f17" fmla="val f10"/>
                <a:gd name="f18" fmla="+- 2700000 f2 0"/>
                <a:gd name="f19" fmla="*/ f11 f1 1"/>
                <a:gd name="f20" fmla="*/ f12 f1 1"/>
                <a:gd name="f21" fmla="?: f13 f4 1"/>
                <a:gd name="f22" fmla="?: f14 f5 1"/>
                <a:gd name="f23" fmla="?: f15 f6 1"/>
                <a:gd name="f24" fmla="*/ f18 f8 1"/>
                <a:gd name="f25" fmla="*/ f19 1 f3"/>
                <a:gd name="f26" fmla="*/ f20 1 f3"/>
                <a:gd name="f27" fmla="*/ f21 1 21600"/>
                <a:gd name="f28" fmla="*/ f22 1 21600"/>
                <a:gd name="f29" fmla="*/ 21600 f21 1"/>
                <a:gd name="f30" fmla="*/ 21600 f22 1"/>
                <a:gd name="f31" fmla="*/ f24 1 f1"/>
                <a:gd name="f32" fmla="+- f25 0 f2"/>
                <a:gd name="f33" fmla="+- f26 0 f2"/>
                <a:gd name="f34" fmla="min f28 f27"/>
                <a:gd name="f35" fmla="*/ f29 1 f23"/>
                <a:gd name="f36" fmla="*/ f30 1 f23"/>
                <a:gd name="f37" fmla="+- 0 0 f31"/>
                <a:gd name="f38" fmla="val f35"/>
                <a:gd name="f39" fmla="val f36"/>
                <a:gd name="f40" fmla="+- 0 0 f37"/>
                <a:gd name="f41" fmla="*/ f16 f34 1"/>
                <a:gd name="f42" fmla="+- f39 0 f16"/>
                <a:gd name="f43" fmla="+- f38 0 f16"/>
                <a:gd name="f44" fmla="*/ f40 f1 1"/>
                <a:gd name="f45" fmla="*/ f38 f34 1"/>
                <a:gd name="f46" fmla="*/ f42 1 2"/>
                <a:gd name="f47" fmla="*/ f43 1 2"/>
                <a:gd name="f48" fmla="*/ f44 1 f8"/>
                <a:gd name="f49" fmla="+- f16 f46 0"/>
                <a:gd name="f50" fmla="+- f16 f47 0"/>
                <a:gd name="f51" fmla="*/ f47 f9 1"/>
                <a:gd name="f52" fmla="*/ f46 f9 1"/>
                <a:gd name="f53" fmla="+- f48 0 f2"/>
                <a:gd name="f54" fmla="*/ f47 f34 1"/>
                <a:gd name="f55" fmla="*/ f46 f34 1"/>
                <a:gd name="f56" fmla="*/ f51 f17 1"/>
                <a:gd name="f57" fmla="*/ f52 f17 1"/>
                <a:gd name="f58" fmla="cos 1 f53"/>
                <a:gd name="f59" fmla="sin 1 f53"/>
                <a:gd name="f60" fmla="*/ f49 f34 1"/>
                <a:gd name="f61" fmla="*/ f56 1 100000"/>
                <a:gd name="f62" fmla="*/ f57 1 100000"/>
                <a:gd name="f63" fmla="+- 0 0 f58"/>
                <a:gd name="f64" fmla="+- 0 0 f59"/>
                <a:gd name="f65" fmla="+- 0 0 f63"/>
                <a:gd name="f66" fmla="+- 0 0 f64"/>
                <a:gd name="f67" fmla="*/ f65 f61 1"/>
                <a:gd name="f68" fmla="*/ f66 f62 1"/>
                <a:gd name="f69" fmla="*/ f65 f47 1"/>
                <a:gd name="f70" fmla="*/ f66 f46 1"/>
                <a:gd name="f71" fmla="+- f50 f67 0"/>
                <a:gd name="f72" fmla="+- f49 0 f68"/>
                <a:gd name="f73" fmla="+- f50 0 f69"/>
                <a:gd name="f74" fmla="+- f50 f69 0"/>
                <a:gd name="f75" fmla="+- f49 0 f70"/>
                <a:gd name="f76" fmla="+- f49 f70 0"/>
                <a:gd name="f77" fmla="+- f50 f71 0"/>
                <a:gd name="f78" fmla="+- f49 f72 0"/>
                <a:gd name="f79" fmla="*/ f73 f34 1"/>
                <a:gd name="f80" fmla="*/ f75 f34 1"/>
                <a:gd name="f81" fmla="*/ f74 f34 1"/>
                <a:gd name="f82" fmla="*/ f76 f34 1"/>
                <a:gd name="f83" fmla="*/ f71 f34 1"/>
                <a:gd name="f84" fmla="*/ f72 f34 1"/>
                <a:gd name="f85" fmla="*/ f77 1 2"/>
                <a:gd name="f86" fmla="*/ f78 1 2"/>
                <a:gd name="f87" fmla="*/ f85 f34 1"/>
                <a:gd name="f88" fmla="*/ f86 f34 1"/>
              </a:gdLst>
              <a:ahLst/>
              <a:cxnLst>
                <a:cxn ang="3cd4">
                  <a:pos x="hc" y="t"/>
                </a:cxn>
                <a:cxn ang="0">
                  <a:pos x="r" y="vc"/>
                </a:cxn>
                <a:cxn ang="cd4">
                  <a:pos x="hc" y="b"/>
                </a:cxn>
                <a:cxn ang="cd2">
                  <a:pos x="l" y="vc"/>
                </a:cxn>
                <a:cxn ang="f32">
                  <a:pos x="f81" y="f82"/>
                </a:cxn>
                <a:cxn ang="f32">
                  <a:pos x="f79" y="f82"/>
                </a:cxn>
                <a:cxn ang="f33">
                  <a:pos x="f79" y="f80"/>
                </a:cxn>
                <a:cxn ang="f33">
                  <a:pos x="f83" y="f84"/>
                </a:cxn>
              </a:cxnLst>
              <a:rect l="f79" t="f80" r="f81" b="f82"/>
              <a:pathLst>
                <a:path>
                  <a:moveTo>
                    <a:pt x="f41" y="f60"/>
                  </a:moveTo>
                  <a:arcTo wR="f54" hR="f55" stAng="f1" swAng="f2"/>
                  <a:quadBezTo>
                    <a:pt x="f87" y="f41"/>
                    <a:pt x="f83" y="f84"/>
                  </a:quadBezTo>
                  <a:quadBezTo>
                    <a:pt x="f45" y="f88"/>
                    <a:pt x="f45" y="f60"/>
                  </a:quadBezTo>
                  <a:arcTo wR="f54" hR="f55" stAng="f7" swAng="f1"/>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50" b="0" i="0" u="none" strike="noStrike" kern="0" cap="none" spc="0" baseline="0">
                <a:solidFill>
                  <a:srgbClr val="F1EECF"/>
                </a:solidFill>
                <a:uFillTx/>
                <a:latin typeface="Arial"/>
              </a:endParaRPr>
            </a:p>
          </p:txBody>
        </p:sp>
        <p:grpSp>
          <p:nvGrpSpPr>
            <p:cNvPr id="12" name="Grupo 16">
              <a:extLst>
                <a:ext uri="{FF2B5EF4-FFF2-40B4-BE49-F238E27FC236}">
                  <a16:creationId xmlns:a16="http://schemas.microsoft.com/office/drawing/2014/main" id="{3E2DD45F-4498-7431-9755-FCBE8286CD79}"/>
                </a:ext>
              </a:extLst>
            </p:cNvPr>
            <p:cNvGrpSpPr/>
            <p:nvPr/>
          </p:nvGrpSpPr>
          <p:grpSpPr>
            <a:xfrm>
              <a:off x="552251" y="4171831"/>
              <a:ext cx="497086" cy="481175"/>
              <a:chOff x="552251" y="4171831"/>
              <a:chExt cx="497086" cy="481175"/>
            </a:xfrm>
          </p:grpSpPr>
          <p:sp>
            <p:nvSpPr>
              <p:cNvPr id="13" name="Freeform 14">
                <a:extLst>
                  <a:ext uri="{FF2B5EF4-FFF2-40B4-BE49-F238E27FC236}">
                    <a16:creationId xmlns:a16="http://schemas.microsoft.com/office/drawing/2014/main" id="{8AED4FEB-A778-BD7F-EFDB-C264A0BECCE6}"/>
                  </a:ext>
                </a:extLst>
              </p:cNvPr>
              <p:cNvSpPr/>
              <p:nvPr/>
            </p:nvSpPr>
            <p:spPr>
              <a:xfrm>
                <a:off x="552251" y="4171831"/>
                <a:ext cx="287752" cy="481175"/>
              </a:xfrm>
              <a:custGeom>
                <a:avLst/>
                <a:gdLst>
                  <a:gd name="f0" fmla="val 10800000"/>
                  <a:gd name="f1" fmla="val 5400000"/>
                  <a:gd name="f2" fmla="val 180"/>
                  <a:gd name="f3" fmla="val w"/>
                  <a:gd name="f4" fmla="val h"/>
                  <a:gd name="f5" fmla="val 0"/>
                  <a:gd name="f6" fmla="val 669"/>
                  <a:gd name="f7" fmla="val 1118"/>
                  <a:gd name="f8" fmla="val 112"/>
                  <a:gd name="f9" fmla="val 410"/>
                  <a:gd name="f10" fmla="val 707"/>
                  <a:gd name="f11" fmla="val 1005"/>
                  <a:gd name="f12" fmla="val 223"/>
                  <a:gd name="f13" fmla="val 1043"/>
                  <a:gd name="f14" fmla="val 446"/>
                  <a:gd name="f15" fmla="val 1080"/>
                  <a:gd name="f16" fmla="val 745"/>
                  <a:gd name="f17" fmla="val 372"/>
                  <a:gd name="f18" fmla="val 37"/>
                  <a:gd name="f19" fmla="val 74"/>
                  <a:gd name="f20" fmla="+- 0 0 -90"/>
                  <a:gd name="f21" fmla="*/ f3 1 669"/>
                  <a:gd name="f22" fmla="*/ f4 1 1118"/>
                  <a:gd name="f23" fmla="val f5"/>
                  <a:gd name="f24" fmla="val f6"/>
                  <a:gd name="f25" fmla="val f7"/>
                  <a:gd name="f26" fmla="*/ f20 f0 1"/>
                  <a:gd name="f27" fmla="+- f25 0 f23"/>
                  <a:gd name="f28" fmla="+- f24 0 f23"/>
                  <a:gd name="f29" fmla="*/ f26 1 f2"/>
                  <a:gd name="f30" fmla="*/ f28 1 669"/>
                  <a:gd name="f31" fmla="*/ f27 1 1118"/>
                  <a:gd name="f32" fmla="*/ 0 f28 1"/>
                  <a:gd name="f33" fmla="*/ 112 f27 1"/>
                  <a:gd name="f34" fmla="*/ 1005 f27 1"/>
                  <a:gd name="f35" fmla="*/ 669 f28 1"/>
                  <a:gd name="f36" fmla="*/ 1118 f27 1"/>
                  <a:gd name="f37" fmla="*/ 0 f27 1"/>
                  <a:gd name="f38" fmla="+- f29 0 f1"/>
                  <a:gd name="f39" fmla="*/ f32 1 669"/>
                  <a:gd name="f40" fmla="*/ f33 1 1118"/>
                  <a:gd name="f41" fmla="*/ f34 1 1118"/>
                  <a:gd name="f42" fmla="*/ f35 1 669"/>
                  <a:gd name="f43" fmla="*/ f36 1 1118"/>
                  <a:gd name="f44" fmla="*/ f37 1 1118"/>
                  <a:gd name="f45" fmla="*/ 0 1 f30"/>
                  <a:gd name="f46" fmla="*/ f24 1 f30"/>
                  <a:gd name="f47" fmla="*/ 0 1 f31"/>
                  <a:gd name="f48" fmla="*/ f25 1 f31"/>
                  <a:gd name="f49" fmla="*/ f39 1 f30"/>
                  <a:gd name="f50" fmla="*/ f40 1 f31"/>
                  <a:gd name="f51" fmla="*/ f41 1 f31"/>
                  <a:gd name="f52" fmla="*/ f42 1 f30"/>
                  <a:gd name="f53" fmla="*/ f43 1 f31"/>
                  <a:gd name="f54" fmla="*/ f44 1 f31"/>
                  <a:gd name="f55" fmla="*/ f45 f21 1"/>
                  <a:gd name="f56" fmla="*/ f46 f21 1"/>
                  <a:gd name="f57" fmla="*/ f48 f22 1"/>
                  <a:gd name="f58" fmla="*/ f47 f22 1"/>
                  <a:gd name="f59" fmla="*/ f49 f21 1"/>
                  <a:gd name="f60" fmla="*/ f50 f22 1"/>
                  <a:gd name="f61" fmla="*/ f51 f22 1"/>
                  <a:gd name="f62" fmla="*/ f52 f21 1"/>
                  <a:gd name="f63" fmla="*/ f53 f22 1"/>
                  <a:gd name="f64" fmla="*/ f54 f22 1"/>
                </a:gdLst>
                <a:ahLst/>
                <a:cxnLst>
                  <a:cxn ang="3cd4">
                    <a:pos x="hc" y="t"/>
                  </a:cxn>
                  <a:cxn ang="0">
                    <a:pos x="r" y="vc"/>
                  </a:cxn>
                  <a:cxn ang="cd4">
                    <a:pos x="hc" y="b"/>
                  </a:cxn>
                  <a:cxn ang="cd2">
                    <a:pos x="l" y="vc"/>
                  </a:cxn>
                  <a:cxn ang="f38">
                    <a:pos x="f59" y="f60"/>
                  </a:cxn>
                  <a:cxn ang="f38">
                    <a:pos x="f59" y="f61"/>
                  </a:cxn>
                  <a:cxn ang="f38">
                    <a:pos x="f62" y="f63"/>
                  </a:cxn>
                  <a:cxn ang="f38">
                    <a:pos x="f62" y="f64"/>
                  </a:cxn>
                  <a:cxn ang="f38">
                    <a:pos x="f59" y="f60"/>
                  </a:cxn>
                </a:cxnLst>
                <a:rect l="f55" t="f58" r="f56" b="f57"/>
                <a:pathLst>
                  <a:path w="669" h="1118">
                    <a:moveTo>
                      <a:pt x="f5" y="f8"/>
                    </a:moveTo>
                    <a:cubicBezTo>
                      <a:pt x="f5" y="f9"/>
                      <a:pt x="f5" y="f10"/>
                      <a:pt x="f5" y="f11"/>
                    </a:cubicBezTo>
                    <a:cubicBezTo>
                      <a:pt x="f12" y="f13"/>
                      <a:pt x="f14" y="f15"/>
                      <a:pt x="f6" y="f7"/>
                    </a:cubicBezTo>
                    <a:cubicBezTo>
                      <a:pt x="f6" y="f16"/>
                      <a:pt x="f6" y="f17"/>
                      <a:pt x="f6" y="f5"/>
                    </a:cubicBezTo>
                    <a:cubicBezTo>
                      <a:pt x="f14" y="f18"/>
                      <a:pt x="f12" y="f19"/>
                      <a:pt x="f5" y="f8"/>
                    </a:cubicBezTo>
                    <a:close/>
                  </a:path>
                </a:pathLst>
              </a:custGeom>
              <a:solidFill>
                <a:srgbClr val="F1EEC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50" b="0" i="0" u="none" strike="noStrike" kern="0" cap="none" spc="0" baseline="0">
                  <a:solidFill>
                    <a:srgbClr val="000000"/>
                  </a:solidFill>
                  <a:uFillTx/>
                  <a:latin typeface="Arial"/>
                  <a:ea typeface="Arial"/>
                  <a:cs typeface="Arial"/>
                </a:endParaRPr>
              </a:p>
            </p:txBody>
          </p:sp>
          <p:sp>
            <p:nvSpPr>
              <p:cNvPr id="14" name="Freeform 15">
                <a:extLst>
                  <a:ext uri="{FF2B5EF4-FFF2-40B4-BE49-F238E27FC236}">
                    <a16:creationId xmlns:a16="http://schemas.microsoft.com/office/drawing/2014/main" id="{DE0AB1CD-493D-642F-9238-C31C9B37CA3C}"/>
                  </a:ext>
                </a:extLst>
              </p:cNvPr>
              <p:cNvSpPr/>
              <p:nvPr/>
            </p:nvSpPr>
            <p:spPr>
              <a:xfrm>
                <a:off x="851370" y="4263655"/>
                <a:ext cx="197967" cy="239335"/>
              </a:xfrm>
              <a:custGeom>
                <a:avLst/>
                <a:gdLst>
                  <a:gd name="f0" fmla="val 10800000"/>
                  <a:gd name="f1" fmla="val 5400000"/>
                  <a:gd name="f2" fmla="val 180"/>
                  <a:gd name="f3" fmla="val w"/>
                  <a:gd name="f4" fmla="val h"/>
                  <a:gd name="f5" fmla="val 0"/>
                  <a:gd name="f6" fmla="val 460"/>
                  <a:gd name="f7" fmla="val 556"/>
                  <a:gd name="f8" fmla="val 17"/>
                  <a:gd name="f9" fmla="val 35"/>
                  <a:gd name="f10" fmla="val 53"/>
                  <a:gd name="f11" fmla="val 135"/>
                  <a:gd name="f12" fmla="val 270"/>
                  <a:gd name="f13" fmla="val 406"/>
                  <a:gd name="f14" fmla="val 221"/>
                  <a:gd name="f15" fmla="val 388"/>
                  <a:gd name="f16" fmla="val 424"/>
                  <a:gd name="f17" fmla="val 442"/>
                  <a:gd name="f18" fmla="val 370"/>
                  <a:gd name="f19" fmla="val 185"/>
                  <a:gd name="f20" fmla="val 307"/>
                  <a:gd name="f21" fmla="val 153"/>
                  <a:gd name="f22" fmla="+- 0 0 -90"/>
                  <a:gd name="f23" fmla="*/ f3 1 460"/>
                  <a:gd name="f24" fmla="*/ f4 1 556"/>
                  <a:gd name="f25" fmla="val f5"/>
                  <a:gd name="f26" fmla="val f6"/>
                  <a:gd name="f27" fmla="val f7"/>
                  <a:gd name="f28" fmla="*/ f22 f0 1"/>
                  <a:gd name="f29" fmla="+- f27 0 f25"/>
                  <a:gd name="f30" fmla="+- f26 0 f25"/>
                  <a:gd name="f31" fmla="*/ f28 1 f2"/>
                  <a:gd name="f32" fmla="*/ f30 1 460"/>
                  <a:gd name="f33" fmla="*/ f29 1 556"/>
                  <a:gd name="f34" fmla="*/ 0 f30 1"/>
                  <a:gd name="f35" fmla="*/ 0 f29 1"/>
                  <a:gd name="f36" fmla="*/ 53 f29 1"/>
                  <a:gd name="f37" fmla="*/ 406 f30 1"/>
                  <a:gd name="f38" fmla="*/ 556 f29 1"/>
                  <a:gd name="f39" fmla="*/ 460 f30 1"/>
                  <a:gd name="f40" fmla="+- f31 0 f1"/>
                  <a:gd name="f41" fmla="*/ f34 1 460"/>
                  <a:gd name="f42" fmla="*/ f35 1 556"/>
                  <a:gd name="f43" fmla="*/ f36 1 556"/>
                  <a:gd name="f44" fmla="*/ f37 1 460"/>
                  <a:gd name="f45" fmla="*/ f38 1 556"/>
                  <a:gd name="f46" fmla="*/ f39 1 460"/>
                  <a:gd name="f47" fmla="*/ 0 1 f32"/>
                  <a:gd name="f48" fmla="*/ f26 1 f32"/>
                  <a:gd name="f49" fmla="*/ 0 1 f33"/>
                  <a:gd name="f50" fmla="*/ f27 1 f33"/>
                  <a:gd name="f51" fmla="*/ f41 1 f32"/>
                  <a:gd name="f52" fmla="*/ f42 1 f33"/>
                  <a:gd name="f53" fmla="*/ f43 1 f33"/>
                  <a:gd name="f54" fmla="*/ f44 1 f32"/>
                  <a:gd name="f55" fmla="*/ f45 1 f33"/>
                  <a:gd name="f56" fmla="*/ f46 1 f32"/>
                  <a:gd name="f57" fmla="*/ f47 f23 1"/>
                  <a:gd name="f58" fmla="*/ f48 f23 1"/>
                  <a:gd name="f59" fmla="*/ f50 f24 1"/>
                  <a:gd name="f60" fmla="*/ f49 f24 1"/>
                  <a:gd name="f61" fmla="*/ f51 f23 1"/>
                  <a:gd name="f62" fmla="*/ f52 f24 1"/>
                  <a:gd name="f63" fmla="*/ f53 f24 1"/>
                  <a:gd name="f64" fmla="*/ f54 f23 1"/>
                  <a:gd name="f65" fmla="*/ f55 f24 1"/>
                  <a:gd name="f66" fmla="*/ f56 f23 1"/>
                </a:gdLst>
                <a:ahLst/>
                <a:cxnLst>
                  <a:cxn ang="3cd4">
                    <a:pos x="hc" y="t"/>
                  </a:cxn>
                  <a:cxn ang="0">
                    <a:pos x="r" y="vc"/>
                  </a:cxn>
                  <a:cxn ang="cd4">
                    <a:pos x="hc" y="b"/>
                  </a:cxn>
                  <a:cxn ang="cd2">
                    <a:pos x="l" y="vc"/>
                  </a:cxn>
                  <a:cxn ang="f40">
                    <a:pos x="f61" y="f62"/>
                  </a:cxn>
                  <a:cxn ang="f40">
                    <a:pos x="f61" y="f63"/>
                  </a:cxn>
                  <a:cxn ang="f40">
                    <a:pos x="f64" y="f63"/>
                  </a:cxn>
                  <a:cxn ang="f40">
                    <a:pos x="f64" y="f65"/>
                  </a:cxn>
                  <a:cxn ang="f40">
                    <a:pos x="f66" y="f65"/>
                  </a:cxn>
                  <a:cxn ang="f40">
                    <a:pos x="f66" y="f62"/>
                  </a:cxn>
                  <a:cxn ang="f40">
                    <a:pos x="f61" y="f62"/>
                  </a:cxn>
                </a:cxnLst>
                <a:rect l="f57" t="f60" r="f58" b="f59"/>
                <a:pathLst>
                  <a:path w="460" h="556">
                    <a:moveTo>
                      <a:pt x="f5" y="f5"/>
                    </a:moveTo>
                    <a:cubicBezTo>
                      <a:pt x="f5" y="f8"/>
                      <a:pt x="f5" y="f9"/>
                      <a:pt x="f5" y="f10"/>
                    </a:cubicBezTo>
                    <a:cubicBezTo>
                      <a:pt x="f11" y="f10"/>
                      <a:pt x="f12" y="f10"/>
                      <a:pt x="f13" y="f10"/>
                    </a:cubicBezTo>
                    <a:cubicBezTo>
                      <a:pt x="f13" y="f14"/>
                      <a:pt x="f13" y="f15"/>
                      <a:pt x="f13" y="f7"/>
                    </a:cubicBezTo>
                    <a:cubicBezTo>
                      <a:pt x="f16" y="f7"/>
                      <a:pt x="f17" y="f7"/>
                      <a:pt x="f6" y="f7"/>
                    </a:cubicBezTo>
                    <a:cubicBezTo>
                      <a:pt x="f6" y="f18"/>
                      <a:pt x="f6" y="f19"/>
                      <a:pt x="f6" y="f5"/>
                    </a:cubicBezTo>
                    <a:cubicBezTo>
                      <a:pt x="f20" y="f5"/>
                      <a:pt x="f21" y="f5"/>
                      <a:pt x="f5" y="f5"/>
                    </a:cubicBezTo>
                    <a:close/>
                  </a:path>
                </a:pathLst>
              </a:custGeom>
              <a:solidFill>
                <a:srgbClr val="F1EEC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50" b="0" i="0" u="none" strike="noStrike" kern="0" cap="none" spc="0" baseline="0">
                  <a:solidFill>
                    <a:srgbClr val="000000"/>
                  </a:solidFill>
                  <a:uFillTx/>
                  <a:latin typeface="Arial"/>
                  <a:ea typeface="Arial"/>
                  <a:cs typeface="Arial"/>
                </a:endParaRPr>
              </a:p>
            </p:txBody>
          </p:sp>
          <p:sp>
            <p:nvSpPr>
              <p:cNvPr id="15" name="Freeform 16">
                <a:extLst>
                  <a:ext uri="{FF2B5EF4-FFF2-40B4-BE49-F238E27FC236}">
                    <a16:creationId xmlns:a16="http://schemas.microsoft.com/office/drawing/2014/main" id="{38DA56F6-9B74-0DD7-0E0C-284D6CD03288}"/>
                  </a:ext>
                </a:extLst>
              </p:cNvPr>
              <p:cNvSpPr/>
              <p:nvPr/>
            </p:nvSpPr>
            <p:spPr>
              <a:xfrm>
                <a:off x="851370" y="4297981"/>
                <a:ext cx="162516" cy="260933"/>
              </a:xfrm>
              <a:custGeom>
                <a:avLst/>
                <a:gdLst>
                  <a:gd name="f0" fmla="val 10800000"/>
                  <a:gd name="f1" fmla="val 5400000"/>
                  <a:gd name="f2" fmla="val 360"/>
                  <a:gd name="f3" fmla="val 180"/>
                  <a:gd name="f4" fmla="val w"/>
                  <a:gd name="f5" fmla="val h"/>
                  <a:gd name="f6" fmla="val 0"/>
                  <a:gd name="f7" fmla="val 378"/>
                  <a:gd name="f8" fmla="val 606"/>
                  <a:gd name="f9" fmla="val 23"/>
                  <a:gd name="f10" fmla="val 47"/>
                  <a:gd name="f11" fmla="val 70"/>
                  <a:gd name="f12" fmla="val 4"/>
                  <a:gd name="f13" fmla="val 69"/>
                  <a:gd name="f14" fmla="val 16"/>
                  <a:gd name="f15" fmla="val 68"/>
                  <a:gd name="f16" fmla="val 26"/>
                  <a:gd name="f17" fmla="val 67"/>
                  <a:gd name="f18" fmla="val 37"/>
                  <a:gd name="f19" fmla="val 66"/>
                  <a:gd name="f20" fmla="val 65"/>
                  <a:gd name="f21" fmla="val 51"/>
                  <a:gd name="f22" fmla="val 113"/>
                  <a:gd name="f23" fmla="val 160"/>
                  <a:gd name="f24" fmla="val 208"/>
                  <a:gd name="f25" fmla="val 100"/>
                  <a:gd name="f26" fmla="val 149"/>
                  <a:gd name="f27" fmla="val 198"/>
                  <a:gd name="f28" fmla="val 221"/>
                  <a:gd name="f29" fmla="val 197"/>
                  <a:gd name="f30" fmla="val 255"/>
                  <a:gd name="f31" fmla="val 173"/>
                  <a:gd name="f32" fmla="val 289"/>
                  <a:gd name="f33" fmla="val 170"/>
                  <a:gd name="f34" fmla="val 293"/>
                  <a:gd name="f35" fmla="val 146"/>
                  <a:gd name="f36" fmla="val 326"/>
                  <a:gd name="f37" fmla="val 101"/>
                  <a:gd name="f38" fmla="val 340"/>
                  <a:gd name="f39" fmla="val 78"/>
                  <a:gd name="f40" fmla="val 347"/>
                  <a:gd name="f41" fmla="val 57"/>
                  <a:gd name="f42" fmla="val 41"/>
                  <a:gd name="f43" fmla="val 24"/>
                  <a:gd name="f44" fmla="val 346"/>
                  <a:gd name="f45" fmla="val 10"/>
                  <a:gd name="f46" fmla="val 344"/>
                  <a:gd name="f47" fmla="val 342"/>
                  <a:gd name="f48" fmla="val 377"/>
                  <a:gd name="f49" fmla="val 395"/>
                  <a:gd name="f50" fmla="val 87"/>
                  <a:gd name="f51" fmla="val 175"/>
                  <a:gd name="f52" fmla="val 262"/>
                  <a:gd name="f53" fmla="val 412"/>
                  <a:gd name="f54" fmla="val 428"/>
                  <a:gd name="f55" fmla="val 445"/>
                  <a:gd name="f56" fmla="val 461"/>
                  <a:gd name="f57" fmla="val 476"/>
                  <a:gd name="f58" fmla="val 492"/>
                  <a:gd name="f59" fmla="val 174"/>
                  <a:gd name="f60" fmla="val 261"/>
                  <a:gd name="f61" fmla="val 509"/>
                  <a:gd name="f62" fmla="val 527"/>
                  <a:gd name="f63" fmla="val 545"/>
                  <a:gd name="f64" fmla="val 565"/>
                  <a:gd name="f65" fmla="val 586"/>
                  <a:gd name="f66" fmla="val 126"/>
                  <a:gd name="f67" fmla="val 252"/>
                  <a:gd name="f68" fmla="val 404"/>
                  <a:gd name="f69" fmla="val 202"/>
                  <a:gd name="f70" fmla="+- 0 0 -90"/>
                  <a:gd name="f71" fmla="*/ f4 1 378"/>
                  <a:gd name="f72" fmla="*/ f5 1 606"/>
                  <a:gd name="f73" fmla="val f6"/>
                  <a:gd name="f74" fmla="val f7"/>
                  <a:gd name="f75" fmla="val f8"/>
                  <a:gd name="f76" fmla="*/ f70 f0 1"/>
                  <a:gd name="f77" fmla="+- f75 0 f73"/>
                  <a:gd name="f78" fmla="+- f74 0 f73"/>
                  <a:gd name="f79" fmla="*/ f76 1 f3"/>
                  <a:gd name="f80" fmla="*/ f78 1 378"/>
                  <a:gd name="f81" fmla="*/ f77 1 606"/>
                  <a:gd name="f82" fmla="*/ 0 f78 1"/>
                  <a:gd name="f83" fmla="*/ 0 f77 1"/>
                  <a:gd name="f84" fmla="*/ 70 f77 1"/>
                  <a:gd name="f85" fmla="*/ 26 f78 1"/>
                  <a:gd name="f86" fmla="*/ 67 f77 1"/>
                  <a:gd name="f87" fmla="*/ 51 f78 1"/>
                  <a:gd name="f88" fmla="*/ 65 f77 1"/>
                  <a:gd name="f89" fmla="*/ 208 f77 1"/>
                  <a:gd name="f90" fmla="*/ 198 f78 1"/>
                  <a:gd name="f91" fmla="*/ 173 f78 1"/>
                  <a:gd name="f92" fmla="*/ 289 f77 1"/>
                  <a:gd name="f93" fmla="*/ 101 f78 1"/>
                  <a:gd name="f94" fmla="*/ 340 f77 1"/>
                  <a:gd name="f95" fmla="*/ 41 f78 1"/>
                  <a:gd name="f96" fmla="*/ 347 f77 1"/>
                  <a:gd name="f97" fmla="*/ 342 f77 1"/>
                  <a:gd name="f98" fmla="*/ 395 f77 1"/>
                  <a:gd name="f99" fmla="*/ 262 f78 1"/>
                  <a:gd name="f100" fmla="*/ 445 f77 1"/>
                  <a:gd name="f101" fmla="*/ 492 f77 1"/>
                  <a:gd name="f102" fmla="*/ 261 f78 1"/>
                  <a:gd name="f103" fmla="*/ 545 f77 1"/>
                  <a:gd name="f104" fmla="*/ 606 f77 1"/>
                  <a:gd name="f105" fmla="*/ 378 f78 1"/>
                  <a:gd name="f106" fmla="+- f79 0 f1"/>
                  <a:gd name="f107" fmla="*/ f82 1 378"/>
                  <a:gd name="f108" fmla="*/ f83 1 606"/>
                  <a:gd name="f109" fmla="*/ f84 1 606"/>
                  <a:gd name="f110" fmla="*/ f85 1 378"/>
                  <a:gd name="f111" fmla="*/ f86 1 606"/>
                  <a:gd name="f112" fmla="*/ f87 1 378"/>
                  <a:gd name="f113" fmla="*/ f88 1 606"/>
                  <a:gd name="f114" fmla="*/ f89 1 606"/>
                  <a:gd name="f115" fmla="*/ f90 1 378"/>
                  <a:gd name="f116" fmla="*/ f91 1 378"/>
                  <a:gd name="f117" fmla="*/ f92 1 606"/>
                  <a:gd name="f118" fmla="*/ f93 1 378"/>
                  <a:gd name="f119" fmla="*/ f94 1 606"/>
                  <a:gd name="f120" fmla="*/ f95 1 378"/>
                  <a:gd name="f121" fmla="*/ f96 1 606"/>
                  <a:gd name="f122" fmla="*/ f97 1 606"/>
                  <a:gd name="f123" fmla="*/ f98 1 606"/>
                  <a:gd name="f124" fmla="*/ f99 1 378"/>
                  <a:gd name="f125" fmla="*/ f100 1 606"/>
                  <a:gd name="f126" fmla="*/ f101 1 606"/>
                  <a:gd name="f127" fmla="*/ f102 1 378"/>
                  <a:gd name="f128" fmla="*/ f103 1 606"/>
                  <a:gd name="f129" fmla="*/ f104 1 606"/>
                  <a:gd name="f130" fmla="*/ f105 1 378"/>
                  <a:gd name="f131" fmla="*/ 0 1 f80"/>
                  <a:gd name="f132" fmla="*/ f74 1 f80"/>
                  <a:gd name="f133" fmla="*/ 0 1 f81"/>
                  <a:gd name="f134" fmla="*/ f75 1 f81"/>
                  <a:gd name="f135" fmla="*/ f107 1 f80"/>
                  <a:gd name="f136" fmla="*/ f108 1 f81"/>
                  <a:gd name="f137" fmla="*/ f109 1 f81"/>
                  <a:gd name="f138" fmla="*/ f110 1 f80"/>
                  <a:gd name="f139" fmla="*/ f111 1 f81"/>
                  <a:gd name="f140" fmla="*/ f112 1 f80"/>
                  <a:gd name="f141" fmla="*/ f113 1 f81"/>
                  <a:gd name="f142" fmla="*/ f114 1 f81"/>
                  <a:gd name="f143" fmla="*/ f115 1 f80"/>
                  <a:gd name="f144" fmla="*/ f116 1 f80"/>
                  <a:gd name="f145" fmla="*/ f117 1 f81"/>
                  <a:gd name="f146" fmla="*/ f118 1 f80"/>
                  <a:gd name="f147" fmla="*/ f119 1 f81"/>
                  <a:gd name="f148" fmla="*/ f120 1 f80"/>
                  <a:gd name="f149" fmla="*/ f121 1 f81"/>
                  <a:gd name="f150" fmla="*/ f122 1 f81"/>
                  <a:gd name="f151" fmla="*/ f123 1 f81"/>
                  <a:gd name="f152" fmla="*/ f124 1 f80"/>
                  <a:gd name="f153" fmla="*/ f125 1 f81"/>
                  <a:gd name="f154" fmla="*/ f126 1 f81"/>
                  <a:gd name="f155" fmla="*/ f127 1 f80"/>
                  <a:gd name="f156" fmla="*/ f128 1 f81"/>
                  <a:gd name="f157" fmla="*/ f129 1 f81"/>
                  <a:gd name="f158" fmla="*/ f130 1 f80"/>
                  <a:gd name="f159" fmla="*/ f131 f71 1"/>
                  <a:gd name="f160" fmla="*/ f132 f71 1"/>
                  <a:gd name="f161" fmla="*/ f134 f72 1"/>
                  <a:gd name="f162" fmla="*/ f133 f72 1"/>
                  <a:gd name="f163" fmla="*/ f135 f71 1"/>
                  <a:gd name="f164" fmla="*/ f136 f72 1"/>
                  <a:gd name="f165" fmla="*/ f137 f72 1"/>
                  <a:gd name="f166" fmla="*/ f138 f71 1"/>
                  <a:gd name="f167" fmla="*/ f139 f72 1"/>
                  <a:gd name="f168" fmla="*/ f140 f71 1"/>
                  <a:gd name="f169" fmla="*/ f141 f72 1"/>
                  <a:gd name="f170" fmla="*/ f142 f72 1"/>
                  <a:gd name="f171" fmla="*/ f143 f71 1"/>
                  <a:gd name="f172" fmla="*/ f144 f71 1"/>
                  <a:gd name="f173" fmla="*/ f145 f72 1"/>
                  <a:gd name="f174" fmla="*/ f146 f71 1"/>
                  <a:gd name="f175" fmla="*/ f147 f72 1"/>
                  <a:gd name="f176" fmla="*/ f148 f71 1"/>
                  <a:gd name="f177" fmla="*/ f149 f72 1"/>
                  <a:gd name="f178" fmla="*/ f150 f72 1"/>
                  <a:gd name="f179" fmla="*/ f151 f72 1"/>
                  <a:gd name="f180" fmla="*/ f152 f71 1"/>
                  <a:gd name="f181" fmla="*/ f153 f72 1"/>
                  <a:gd name="f182" fmla="*/ f154 f72 1"/>
                  <a:gd name="f183" fmla="*/ f155 f71 1"/>
                  <a:gd name="f184" fmla="*/ f156 f72 1"/>
                  <a:gd name="f185" fmla="*/ f157 f72 1"/>
                  <a:gd name="f186" fmla="*/ f158 f71 1"/>
                </a:gdLst>
                <a:ahLst/>
                <a:cxnLst>
                  <a:cxn ang="3cd4">
                    <a:pos x="hc" y="t"/>
                  </a:cxn>
                  <a:cxn ang="0">
                    <a:pos x="r" y="vc"/>
                  </a:cxn>
                  <a:cxn ang="cd4">
                    <a:pos x="hc" y="b"/>
                  </a:cxn>
                  <a:cxn ang="cd2">
                    <a:pos x="l" y="vc"/>
                  </a:cxn>
                  <a:cxn ang="f106">
                    <a:pos x="f163" y="f164"/>
                  </a:cxn>
                  <a:cxn ang="f106">
                    <a:pos x="f163" y="f165"/>
                  </a:cxn>
                  <a:cxn ang="f106">
                    <a:pos x="f166" y="f167"/>
                  </a:cxn>
                  <a:cxn ang="f106">
                    <a:pos x="f168" y="f169"/>
                  </a:cxn>
                  <a:cxn ang="f106">
                    <a:pos x="f168" y="f170"/>
                  </a:cxn>
                  <a:cxn ang="f106">
                    <a:pos x="f171" y="f170"/>
                  </a:cxn>
                  <a:cxn ang="f106">
                    <a:pos x="f172" y="f173"/>
                  </a:cxn>
                  <a:cxn ang="f106">
                    <a:pos x="f174" y="f175"/>
                  </a:cxn>
                  <a:cxn ang="f106">
                    <a:pos x="f176" y="f177"/>
                  </a:cxn>
                  <a:cxn ang="f106">
                    <a:pos x="f163" y="f178"/>
                  </a:cxn>
                  <a:cxn ang="f106">
                    <a:pos x="f163" y="f179"/>
                  </a:cxn>
                  <a:cxn ang="f106">
                    <a:pos x="f180" y="f179"/>
                  </a:cxn>
                  <a:cxn ang="f106">
                    <a:pos x="f180" y="f181"/>
                  </a:cxn>
                  <a:cxn ang="f106">
                    <a:pos x="f163" y="f181"/>
                  </a:cxn>
                  <a:cxn ang="f106">
                    <a:pos x="f163" y="f182"/>
                  </a:cxn>
                  <a:cxn ang="f106">
                    <a:pos x="f183" y="f182"/>
                  </a:cxn>
                  <a:cxn ang="f106">
                    <a:pos x="f183" y="f184"/>
                  </a:cxn>
                  <a:cxn ang="f106">
                    <a:pos x="f163" y="f184"/>
                  </a:cxn>
                  <a:cxn ang="f106">
                    <a:pos x="f163" y="f185"/>
                  </a:cxn>
                  <a:cxn ang="f106">
                    <a:pos x="f186" y="f185"/>
                  </a:cxn>
                  <a:cxn ang="f106">
                    <a:pos x="f186" y="f164"/>
                  </a:cxn>
                  <a:cxn ang="f106">
                    <a:pos x="f163" y="f164"/>
                  </a:cxn>
                </a:cxnLst>
                <a:rect l="f159" t="f162" r="f160" b="f161"/>
                <a:pathLst>
                  <a:path w="378" h="606">
                    <a:moveTo>
                      <a:pt x="f6" y="f6"/>
                    </a:moveTo>
                    <a:cubicBezTo>
                      <a:pt x="f6" y="f9"/>
                      <a:pt x="f6" y="f10"/>
                      <a:pt x="f6" y="f11"/>
                    </a:cubicBezTo>
                    <a:cubicBezTo>
                      <a:pt x="f12" y="f13"/>
                      <a:pt x="f14" y="f15"/>
                      <a:pt x="f16" y="f17"/>
                    </a:cubicBezTo>
                    <a:cubicBezTo>
                      <a:pt x="f18" y="f19"/>
                      <a:pt x="f10" y="f20"/>
                      <a:pt x="f21" y="f20"/>
                    </a:cubicBezTo>
                    <a:cubicBezTo>
                      <a:pt x="f21" y="f22"/>
                      <a:pt x="f21" y="f23"/>
                      <a:pt x="f21" y="f24"/>
                    </a:cubicBezTo>
                    <a:cubicBezTo>
                      <a:pt x="f25" y="f24"/>
                      <a:pt x="f26" y="f24"/>
                      <a:pt x="f27" y="f24"/>
                    </a:cubicBezTo>
                    <a:cubicBezTo>
                      <a:pt x="f27" y="f28"/>
                      <a:pt x="f29" y="f30"/>
                      <a:pt x="f31" y="f32"/>
                    </a:cubicBezTo>
                    <a:cubicBezTo>
                      <a:pt x="f33" y="f34"/>
                      <a:pt x="f35" y="f36"/>
                      <a:pt x="f37" y="f38"/>
                    </a:cubicBezTo>
                    <a:cubicBezTo>
                      <a:pt x="f39" y="f40"/>
                      <a:pt x="f41" y="f40"/>
                      <a:pt x="f42" y="f40"/>
                    </a:cubicBezTo>
                    <a:cubicBezTo>
                      <a:pt x="f43" y="f44"/>
                      <a:pt x="f45" y="f46"/>
                      <a:pt x="f6" y="f47"/>
                    </a:cubicBezTo>
                    <a:cubicBezTo>
                      <a:pt x="f6" y="f2"/>
                      <a:pt x="f6" y="f48"/>
                      <a:pt x="f6" y="f49"/>
                    </a:cubicBezTo>
                    <a:cubicBezTo>
                      <a:pt x="f50" y="f49"/>
                      <a:pt x="f51" y="f49"/>
                      <a:pt x="f52" y="f49"/>
                    </a:cubicBezTo>
                    <a:cubicBezTo>
                      <a:pt x="f52" y="f53"/>
                      <a:pt x="f52" y="f54"/>
                      <a:pt x="f52" y="f55"/>
                    </a:cubicBezTo>
                    <a:cubicBezTo>
                      <a:pt x="f51" y="f55"/>
                      <a:pt x="f50" y="f55"/>
                      <a:pt x="f6" y="f55"/>
                    </a:cubicBezTo>
                    <a:cubicBezTo>
                      <a:pt x="f6" y="f56"/>
                      <a:pt x="f6" y="f57"/>
                      <a:pt x="f6" y="f58"/>
                    </a:cubicBezTo>
                    <a:cubicBezTo>
                      <a:pt x="f50" y="f58"/>
                      <a:pt x="f59" y="f58"/>
                      <a:pt x="f60" y="f58"/>
                    </a:cubicBezTo>
                    <a:cubicBezTo>
                      <a:pt x="f60" y="f61"/>
                      <a:pt x="f60" y="f62"/>
                      <a:pt x="f60" y="f63"/>
                    </a:cubicBezTo>
                    <a:cubicBezTo>
                      <a:pt x="f59" y="f63"/>
                      <a:pt x="f50" y="f63"/>
                      <a:pt x="f6" y="f63"/>
                    </a:cubicBezTo>
                    <a:cubicBezTo>
                      <a:pt x="f6" y="f64"/>
                      <a:pt x="f6" y="f65"/>
                      <a:pt x="f6" y="f8"/>
                    </a:cubicBezTo>
                    <a:cubicBezTo>
                      <a:pt x="f66" y="f8"/>
                      <a:pt x="f67" y="f8"/>
                      <a:pt x="f7" y="f8"/>
                    </a:cubicBezTo>
                    <a:cubicBezTo>
                      <a:pt x="f7" y="f68"/>
                      <a:pt x="f7" y="f69"/>
                      <a:pt x="f7" y="f6"/>
                    </a:cubicBezTo>
                    <a:cubicBezTo>
                      <a:pt x="f67" y="f6"/>
                      <a:pt x="f66" y="f6"/>
                      <a:pt x="f6" y="f6"/>
                    </a:cubicBezTo>
                    <a:close/>
                  </a:path>
                </a:pathLst>
              </a:custGeom>
              <a:solidFill>
                <a:srgbClr val="F1EEC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50" b="0" i="0" u="none" strike="noStrike" kern="0" cap="none" spc="0" baseline="0">
                  <a:solidFill>
                    <a:srgbClr val="000000"/>
                  </a:solidFill>
                  <a:uFillTx/>
                  <a:latin typeface="Arial"/>
                  <a:ea typeface="Arial"/>
                  <a:cs typeface="Arial"/>
                </a:endParaRPr>
              </a:p>
            </p:txBody>
          </p:sp>
        </p:grpSp>
      </p:grpSp>
      <p:sp>
        <p:nvSpPr>
          <p:cNvPr id="16" name="Rounded Rectangle 3">
            <a:extLst>
              <a:ext uri="{FF2B5EF4-FFF2-40B4-BE49-F238E27FC236}">
                <a16:creationId xmlns:a16="http://schemas.microsoft.com/office/drawing/2014/main" id="{6C94F8C5-8A32-5572-1E49-78FD684622ED}"/>
              </a:ext>
            </a:extLst>
          </p:cNvPr>
          <p:cNvSpPr/>
          <p:nvPr/>
        </p:nvSpPr>
        <p:spPr>
          <a:xfrm rot="5400013">
            <a:off x="1948929" y="3912557"/>
            <a:ext cx="76233" cy="1668469"/>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1EECF">
              <a:alpha val="78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13" b="0" i="0" u="none" strike="noStrike" kern="0" cap="none" spc="0" baseline="0">
              <a:solidFill>
                <a:srgbClr val="F1EECF"/>
              </a:solidFill>
              <a:uFillTx/>
              <a:latin typeface="Arial"/>
              <a:ea typeface="맑은 고딕" pitchFamily="34"/>
            </a:endParaRPr>
          </a:p>
        </p:txBody>
      </p:sp>
      <p:grpSp>
        <p:nvGrpSpPr>
          <p:cNvPr id="17" name="Grupo 14">
            <a:extLst>
              <a:ext uri="{FF2B5EF4-FFF2-40B4-BE49-F238E27FC236}">
                <a16:creationId xmlns:a16="http://schemas.microsoft.com/office/drawing/2014/main" id="{098AF61D-3619-9759-0868-89D8092110EE}"/>
              </a:ext>
            </a:extLst>
          </p:cNvPr>
          <p:cNvGrpSpPr/>
          <p:nvPr/>
        </p:nvGrpSpPr>
        <p:grpSpPr>
          <a:xfrm>
            <a:off x="2141945" y="972510"/>
            <a:ext cx="679335" cy="682773"/>
            <a:chOff x="2141945" y="972510"/>
            <a:chExt cx="679335" cy="682773"/>
          </a:xfrm>
        </p:grpSpPr>
        <p:sp>
          <p:nvSpPr>
            <p:cNvPr id="18" name="Rounded Rectangle 3">
              <a:extLst>
                <a:ext uri="{FF2B5EF4-FFF2-40B4-BE49-F238E27FC236}">
                  <a16:creationId xmlns:a16="http://schemas.microsoft.com/office/drawing/2014/main" id="{2A1BD5FF-9AD5-D09D-6210-B1731F389EFC}"/>
                </a:ext>
              </a:extLst>
            </p:cNvPr>
            <p:cNvSpPr/>
            <p:nvPr/>
          </p:nvSpPr>
          <p:spPr>
            <a:xfrm rot="10799991">
              <a:off x="2724280" y="975948"/>
              <a:ext cx="96999" cy="679335"/>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1EECF">
                <a:alpha val="78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13" b="0" i="0" u="none" strike="noStrike" kern="0" cap="none" spc="0" baseline="0">
                <a:solidFill>
                  <a:srgbClr val="F1EECF"/>
                </a:solidFill>
                <a:uFillTx/>
                <a:latin typeface="Arial"/>
                <a:ea typeface="맑은 고딕" pitchFamily="34"/>
              </a:endParaRPr>
            </a:p>
          </p:txBody>
        </p:sp>
        <p:sp>
          <p:nvSpPr>
            <p:cNvPr id="19" name="Rounded Rectangle 3">
              <a:extLst>
                <a:ext uri="{FF2B5EF4-FFF2-40B4-BE49-F238E27FC236}">
                  <a16:creationId xmlns:a16="http://schemas.microsoft.com/office/drawing/2014/main" id="{F0D0D5E0-1AB2-3C13-AA9A-8DFCE4FF4EEA}"/>
                </a:ext>
              </a:extLst>
            </p:cNvPr>
            <p:cNvSpPr/>
            <p:nvPr/>
          </p:nvSpPr>
          <p:spPr>
            <a:xfrm rot="5400013">
              <a:off x="2433113" y="681342"/>
              <a:ext cx="96999" cy="679335"/>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1EECF">
                <a:alpha val="78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13" b="0" i="0" u="none" strike="noStrike" kern="0" cap="none" spc="0" baseline="0">
                <a:solidFill>
                  <a:srgbClr val="F1EECF"/>
                </a:solidFill>
                <a:uFillTx/>
                <a:latin typeface="Arial"/>
                <a:ea typeface="맑은 고딕" pitchFamily="34"/>
              </a:endParaRPr>
            </a:p>
          </p:txBody>
        </p:sp>
      </p:grpSp>
      <p:grpSp>
        <p:nvGrpSpPr>
          <p:cNvPr id="20" name="Gráfico 10">
            <a:extLst>
              <a:ext uri="{FF2B5EF4-FFF2-40B4-BE49-F238E27FC236}">
                <a16:creationId xmlns:a16="http://schemas.microsoft.com/office/drawing/2014/main" id="{F3815ED3-BD8B-CF34-1ACB-A2184B050466}"/>
              </a:ext>
            </a:extLst>
          </p:cNvPr>
          <p:cNvGrpSpPr/>
          <p:nvPr/>
        </p:nvGrpSpPr>
        <p:grpSpPr>
          <a:xfrm>
            <a:off x="470431" y="4093531"/>
            <a:ext cx="637025" cy="637025"/>
            <a:chOff x="470431" y="4093531"/>
            <a:chExt cx="637025" cy="637025"/>
          </a:xfrm>
        </p:grpSpPr>
        <p:sp>
          <p:nvSpPr>
            <p:cNvPr id="21" name="Forma libre: forma 30">
              <a:extLst>
                <a:ext uri="{FF2B5EF4-FFF2-40B4-BE49-F238E27FC236}">
                  <a16:creationId xmlns:a16="http://schemas.microsoft.com/office/drawing/2014/main" id="{DE85E5E8-B76C-E629-0C47-4168A6551570}"/>
                </a:ext>
              </a:extLst>
            </p:cNvPr>
            <p:cNvSpPr/>
            <p:nvPr/>
          </p:nvSpPr>
          <p:spPr>
            <a:xfrm>
              <a:off x="470431" y="4093531"/>
              <a:ext cx="637025" cy="637025"/>
            </a:xfrm>
            <a:custGeom>
              <a:avLst/>
              <a:gdLst>
                <a:gd name="f0" fmla="val 10800000"/>
                <a:gd name="f1" fmla="val 5400000"/>
                <a:gd name="f2" fmla="val 180"/>
                <a:gd name="f3" fmla="val w"/>
                <a:gd name="f4" fmla="val h"/>
                <a:gd name="f5" fmla="val 0"/>
                <a:gd name="f6" fmla="val 849367"/>
                <a:gd name="f7" fmla="val 424684"/>
                <a:gd name="f8" fmla="val 659230"/>
                <a:gd name="f9" fmla="val 190137"/>
                <a:gd name="f10" fmla="+- 0 0 -90"/>
                <a:gd name="f11" fmla="*/ f3 1 849367"/>
                <a:gd name="f12" fmla="*/ f4 1 849367"/>
                <a:gd name="f13" fmla="val f5"/>
                <a:gd name="f14" fmla="val f6"/>
                <a:gd name="f15" fmla="*/ f10 f0 1"/>
                <a:gd name="f16" fmla="+- f14 0 f13"/>
                <a:gd name="f17" fmla="*/ f15 1 f2"/>
                <a:gd name="f18" fmla="*/ f16 1 849367"/>
                <a:gd name="f19" fmla="*/ 849367 f16 1"/>
                <a:gd name="f20" fmla="*/ 424684 f16 1"/>
                <a:gd name="f21" fmla="*/ 0 f16 1"/>
                <a:gd name="f22" fmla="+- f17 0 f1"/>
                <a:gd name="f23" fmla="*/ f19 1 849367"/>
                <a:gd name="f24" fmla="*/ f20 1 849367"/>
                <a:gd name="f25" fmla="*/ f21 1 849367"/>
                <a:gd name="f26" fmla="*/ f13 1 f18"/>
                <a:gd name="f27" fmla="*/ f14 1 f18"/>
                <a:gd name="f28" fmla="*/ f23 1 f18"/>
                <a:gd name="f29" fmla="*/ f24 1 f18"/>
                <a:gd name="f30" fmla="*/ f25 1 f18"/>
                <a:gd name="f31" fmla="*/ f26 f11 1"/>
                <a:gd name="f32" fmla="*/ f27 f11 1"/>
                <a:gd name="f33" fmla="*/ f27 f12 1"/>
                <a:gd name="f34" fmla="*/ f26 f12 1"/>
                <a:gd name="f35" fmla="*/ f28 f11 1"/>
                <a:gd name="f36" fmla="*/ f29 f12 1"/>
                <a:gd name="f37" fmla="*/ f29 f11 1"/>
                <a:gd name="f38" fmla="*/ f28 f12 1"/>
                <a:gd name="f39" fmla="*/ f30 f11 1"/>
                <a:gd name="f40" fmla="*/ f30 f12 1"/>
              </a:gdLst>
              <a:ahLst/>
              <a:cxnLst>
                <a:cxn ang="3cd4">
                  <a:pos x="hc" y="t"/>
                </a:cxn>
                <a:cxn ang="0">
                  <a:pos x="r" y="vc"/>
                </a:cxn>
                <a:cxn ang="cd4">
                  <a:pos x="hc" y="b"/>
                </a:cxn>
                <a:cxn ang="cd2">
                  <a:pos x="l" y="vc"/>
                </a:cxn>
                <a:cxn ang="f22">
                  <a:pos x="f35" y="f36"/>
                </a:cxn>
                <a:cxn ang="f22">
                  <a:pos x="f37" y="f38"/>
                </a:cxn>
                <a:cxn ang="f22">
                  <a:pos x="f39" y="f36"/>
                </a:cxn>
                <a:cxn ang="f22">
                  <a:pos x="f37" y="f40"/>
                </a:cxn>
                <a:cxn ang="f22">
                  <a:pos x="f35" y="f36"/>
                </a:cxn>
              </a:cxnLst>
              <a:rect l="f31" t="f34" r="f32" b="f33"/>
              <a:pathLst>
                <a:path w="849367" h="849367">
                  <a:moveTo>
                    <a:pt x="f6" y="f7"/>
                  </a:moveTo>
                  <a:cubicBezTo>
                    <a:pt x="f6" y="f8"/>
                    <a:pt x="f8" y="f6"/>
                    <a:pt x="f7" y="f6"/>
                  </a:cubicBezTo>
                  <a:cubicBezTo>
                    <a:pt x="f9" y="f6"/>
                    <a:pt x="f5" y="f8"/>
                    <a:pt x="f5" y="f7"/>
                  </a:cubicBezTo>
                  <a:cubicBezTo>
                    <a:pt x="f5" y="f9"/>
                    <a:pt x="f9" y="f5"/>
                    <a:pt x="f7" y="f5"/>
                  </a:cubicBezTo>
                  <a:cubicBezTo>
                    <a:pt x="f8" y="f5"/>
                    <a:pt x="f6" y="f9"/>
                    <a:pt x="f6" y="f7"/>
                  </a:cubicBezTo>
                  <a:close/>
                </a:path>
              </a:pathLst>
            </a:custGeom>
            <a:solidFill>
              <a:srgbClr val="00B050"/>
            </a:solidFill>
            <a:ln cap="flat">
              <a:noFill/>
              <a:prstDash val="solid"/>
            </a:ln>
          </p:spPr>
          <p:txBody>
            <a:bodyPr vert="horz" wrap="square" lIns="91440" tIns="45720" rIns="91440" bIns="45720"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050" b="0" i="0" u="none" strike="noStrike" kern="0" cap="none" spc="0" baseline="0">
                <a:solidFill>
                  <a:srgbClr val="000000"/>
                </a:solidFill>
                <a:uFillTx/>
                <a:latin typeface="Arial"/>
                <a:ea typeface="Arial"/>
                <a:cs typeface="Arial"/>
              </a:endParaRPr>
            </a:p>
          </p:txBody>
        </p:sp>
        <p:sp>
          <p:nvSpPr>
            <p:cNvPr id="22" name="Forma libre: forma 31">
              <a:extLst>
                <a:ext uri="{FF2B5EF4-FFF2-40B4-BE49-F238E27FC236}">
                  <a16:creationId xmlns:a16="http://schemas.microsoft.com/office/drawing/2014/main" id="{4B2AC2AF-62ED-2629-C7F5-6E468871320F}"/>
                </a:ext>
              </a:extLst>
            </p:cNvPr>
            <p:cNvSpPr/>
            <p:nvPr/>
          </p:nvSpPr>
          <p:spPr>
            <a:xfrm>
              <a:off x="552379" y="4171785"/>
              <a:ext cx="496510" cy="480480"/>
            </a:xfrm>
            <a:custGeom>
              <a:avLst/>
              <a:gdLst>
                <a:gd name="f0" fmla="val 10800000"/>
                <a:gd name="f1" fmla="val 5400000"/>
                <a:gd name="f2" fmla="val 180"/>
                <a:gd name="f3" fmla="val w"/>
                <a:gd name="f4" fmla="val h"/>
                <a:gd name="f5" fmla="val 0"/>
                <a:gd name="f6" fmla="val 662009"/>
                <a:gd name="f7" fmla="val 640647"/>
                <a:gd name="f8" fmla="val 398577"/>
                <a:gd name="f9" fmla="val 121941"/>
                <a:gd name="f10" fmla="val 383196"/>
                <a:gd name="f11" fmla="val 81301"/>
                <a:gd name="f12" fmla="val 383219"/>
                <a:gd name="f13" fmla="val 40662"/>
                <a:gd name="f14" fmla="val 255480"/>
                <a:gd name="f15" fmla="val 21385"/>
                <a:gd name="f16" fmla="val 127740"/>
                <a:gd name="f17" fmla="val 42748"/>
                <a:gd name="f18" fmla="val 64133"/>
                <a:gd name="f19" fmla="val 234805"/>
                <a:gd name="f20" fmla="val 405476"/>
                <a:gd name="f21" fmla="val 576124"/>
                <a:gd name="f22" fmla="val 127717"/>
                <a:gd name="f23" fmla="val 597624"/>
                <a:gd name="f24" fmla="val 255411"/>
                <a:gd name="f25" fmla="val 619147"/>
                <a:gd name="f26" fmla="val 383128"/>
                <a:gd name="f27" fmla="val 383151"/>
                <a:gd name="f28" fmla="val 467982"/>
                <a:gd name="f29" fmla="val 295179"/>
                <a:gd name="f30" fmla="val 122514"/>
                <a:gd name="f31" fmla="val 398072"/>
                <a:gd name="f32" fmla="val 132530"/>
                <a:gd name="f33" fmla="val 398049"/>
                <a:gd name="f34" fmla="val 142639"/>
                <a:gd name="f35" fmla="val 152655"/>
                <a:gd name="f36" fmla="val 475569"/>
                <a:gd name="f37" fmla="val 553088"/>
                <a:gd name="f38" fmla="val 630608"/>
                <a:gd name="f39" fmla="val 248397"/>
                <a:gd name="f40" fmla="val 344322"/>
                <a:gd name="f41" fmla="val 440087"/>
                <a:gd name="f42" fmla="val 614907"/>
                <a:gd name="f43" fmla="val 349548"/>
                <a:gd name="f44" fmla="val 258803"/>
                <a:gd name="f45" fmla="val 168264"/>
                <a:gd name="f46" fmla="val 542590"/>
                <a:gd name="f47" fmla="val 470274"/>
                <a:gd name="f48" fmla="val 168242"/>
                <a:gd name="f49" fmla="val 397958"/>
                <a:gd name="f50" fmla="val 181490"/>
                <a:gd name="f51" fmla="val 194761"/>
                <a:gd name="f52" fmla="val 208010"/>
                <a:gd name="f53" fmla="val 400296"/>
                <a:gd name="f54" fmla="val 207781"/>
                <a:gd name="f55" fmla="val 407149"/>
                <a:gd name="f56" fmla="val 206910"/>
                <a:gd name="f57" fmla="val 413177"/>
                <a:gd name="f58" fmla="val 206337"/>
                <a:gd name="f59" fmla="val 419435"/>
                <a:gd name="f60" fmla="val 205741"/>
                <a:gd name="f61" fmla="val 424890"/>
                <a:gd name="f62" fmla="val 205488"/>
                <a:gd name="f63" fmla="val 427457"/>
                <a:gd name="f64" fmla="val 205236"/>
                <a:gd name="f65" fmla="val 232604"/>
                <a:gd name="f66" fmla="val 259972"/>
                <a:gd name="f67" fmla="val 287340"/>
                <a:gd name="f68" fmla="val 455467"/>
                <a:gd name="f69" fmla="val 483499"/>
                <a:gd name="f70" fmla="val 511509"/>
                <a:gd name="f71" fmla="val 511601"/>
                <a:gd name="f72" fmla="val 294491"/>
                <a:gd name="f73" fmla="val 510867"/>
                <a:gd name="f74" fmla="val 314272"/>
                <a:gd name="f75" fmla="val 497298"/>
                <a:gd name="f76" fmla="val 333435"/>
                <a:gd name="f77" fmla="val 495648"/>
                <a:gd name="f78" fmla="val 335772"/>
                <a:gd name="f79" fmla="val 481551"/>
                <a:gd name="f80" fmla="val 355118"/>
                <a:gd name="f81" fmla="val 455879"/>
                <a:gd name="f82" fmla="val 363003"/>
                <a:gd name="f83" fmla="val 442677"/>
                <a:gd name="f84" fmla="val 367060"/>
                <a:gd name="f85" fmla="val 430597"/>
                <a:gd name="f86" fmla="val 366808"/>
                <a:gd name="f87" fmla="val 421933"/>
                <a:gd name="f88" fmla="val 366624"/>
                <a:gd name="f89" fmla="val 412100"/>
                <a:gd name="f90" fmla="val 366418"/>
                <a:gd name="f91" fmla="val 403894"/>
                <a:gd name="f92" fmla="val 365180"/>
                <a:gd name="f93" fmla="val 363988"/>
                <a:gd name="f94" fmla="val 374143"/>
                <a:gd name="f95" fmla="val 384274"/>
                <a:gd name="f96" fmla="val 394428"/>
                <a:gd name="f97" fmla="val 448109"/>
                <a:gd name="f98" fmla="val 498261"/>
                <a:gd name="f99" fmla="val 548412"/>
                <a:gd name="f100" fmla="val 403986"/>
                <a:gd name="f101" fmla="val 413521"/>
                <a:gd name="f102" fmla="val 423079"/>
                <a:gd name="f103" fmla="val 448086"/>
                <a:gd name="f104" fmla="val 397935"/>
                <a:gd name="f105" fmla="val 431996"/>
                <a:gd name="f106" fmla="val 440935"/>
                <a:gd name="f107" fmla="val 449851"/>
                <a:gd name="f108" fmla="val 447788"/>
                <a:gd name="f109" fmla="val 497665"/>
                <a:gd name="f110" fmla="val 547518"/>
                <a:gd name="f111" fmla="val 460005"/>
                <a:gd name="f112" fmla="val 470159"/>
                <a:gd name="f113" fmla="val 480313"/>
                <a:gd name="f114" fmla="val 497642"/>
                <a:gd name="f115" fmla="val 447765"/>
                <a:gd name="f116" fmla="val 397912"/>
                <a:gd name="f117" fmla="val 492003"/>
                <a:gd name="f118" fmla="val 503693"/>
                <a:gd name="f119" fmla="val 515406"/>
                <a:gd name="f120" fmla="val 470251"/>
                <a:gd name="f121" fmla="val 542567"/>
                <a:gd name="f122" fmla="val 490468"/>
                <a:gd name="f123" fmla="val 465529"/>
                <a:gd name="f124" fmla="val 440591"/>
                <a:gd name="f125" fmla="val 641083"/>
                <a:gd name="f126" fmla="val 651535"/>
                <a:gd name="f127" fmla="val 662010"/>
                <a:gd name="f128" fmla="val 334420"/>
                <a:gd name="f129" fmla="val 228249"/>
                <a:gd name="f130" fmla="val 122101"/>
                <a:gd name="f131" fmla="val 574199"/>
                <a:gd name="f132" fmla="val 122032"/>
                <a:gd name="f133" fmla="val 486388"/>
                <a:gd name="f134" fmla="val 121987"/>
                <a:gd name="f135" fmla="val 267834"/>
                <a:gd name="f136" fmla="val 452946"/>
                <a:gd name="f137" fmla="val 246334"/>
                <a:gd name="f138" fmla="val 472451"/>
                <a:gd name="f139" fmla="val 215070"/>
                <a:gd name="f140" fmla="val 482743"/>
                <a:gd name="f141" fmla="val 177387"/>
                <a:gd name="f142" fmla="val 145572"/>
                <a:gd name="f143" fmla="val 109838"/>
                <a:gd name="f144" fmla="val 473735"/>
                <a:gd name="f145" fmla="val 90470"/>
                <a:gd name="f146" fmla="val 460808"/>
                <a:gd name="f147" fmla="val 86230"/>
                <a:gd name="f148" fmla="val 457988"/>
                <a:gd name="f149" fmla="val 100899"/>
                <a:gd name="f150" fmla="val 409281"/>
                <a:gd name="f151" fmla="val 108509"/>
                <a:gd name="f152" fmla="val 413957"/>
                <a:gd name="f153" fmla="val 129092"/>
                <a:gd name="f154" fmla="val 426632"/>
                <a:gd name="f155" fmla="val 155933"/>
                <a:gd name="f156" fmla="val 434196"/>
                <a:gd name="f157" fmla="val 180275"/>
                <a:gd name="f158" fmla="val 218049"/>
                <a:gd name="f159" fmla="val 241521"/>
                <a:gd name="f160" fmla="val 415538"/>
                <a:gd name="f161" fmla="val 385511"/>
                <a:gd name="f162" fmla="val 358625"/>
                <a:gd name="f163" fmla="val 226622"/>
                <a:gd name="f164" fmla="val 343359"/>
                <a:gd name="f165" fmla="val 184561"/>
                <a:gd name="f166" fmla="val 327177"/>
                <a:gd name="f167" fmla="val 122926"/>
                <a:gd name="f168" fmla="val 305333"/>
                <a:gd name="f169" fmla="val 94160"/>
                <a:gd name="f170" fmla="val 273954"/>
                <a:gd name="f171" fmla="val 228478"/>
                <a:gd name="f172" fmla="val 172367"/>
                <a:gd name="f173" fmla="val 140301"/>
                <a:gd name="f174" fmla="val 133195"/>
                <a:gd name="f175" fmla="val 206359"/>
                <a:gd name="f176" fmla="val 246082"/>
                <a:gd name="f177" fmla="val 270630"/>
                <a:gd name="f178" fmla="val 143739"/>
                <a:gd name="f179" fmla="val 281747"/>
                <a:gd name="f180" fmla="val 150042"/>
                <a:gd name="f181" fmla="val 286698"/>
                <a:gd name="f182" fmla="val 152838"/>
                <a:gd name="f183" fmla="val 270653"/>
                <a:gd name="f184" fmla="val 200285"/>
                <a:gd name="f185" fmla="val 263479"/>
                <a:gd name="f186" fmla="val 196366"/>
                <a:gd name="f187" fmla="val 251262"/>
                <a:gd name="f188" fmla="val 189696"/>
                <a:gd name="f189" fmla="val 231160"/>
                <a:gd name="f190" fmla="val 181742"/>
                <a:gd name="f191" fmla="val 204938"/>
                <a:gd name="f192" fmla="val 167302"/>
                <a:gd name="f193" fmla="val 150455"/>
                <a:gd name="f194" fmla="val 202807"/>
                <a:gd name="f195" fmla="val 223665"/>
                <a:gd name="f196" fmla="val 248672"/>
                <a:gd name="f197" fmla="val 165124"/>
                <a:gd name="f198" fmla="val 262379"/>
                <a:gd name="f199" fmla="val 210806"/>
                <a:gd name="f200" fmla="val 280051"/>
                <a:gd name="f201" fmla="val 272143"/>
                <a:gd name="f202" fmla="val 303729"/>
                <a:gd name="f203" fmla="val 298296"/>
                <a:gd name="f204" fmla="val 334260"/>
                <a:gd name="f205" fmla="val 382119"/>
                <a:gd name="f206" fmla="val 409968"/>
                <a:gd name="f207" fmla="val 287478"/>
                <a:gd name="f208" fmla="val 435113"/>
                <a:gd name="f209" fmla="+- 0 0 -90"/>
                <a:gd name="f210" fmla="*/ f3 1 662009"/>
                <a:gd name="f211" fmla="*/ f4 1 640647"/>
                <a:gd name="f212" fmla="val f5"/>
                <a:gd name="f213" fmla="val f6"/>
                <a:gd name="f214" fmla="val f7"/>
                <a:gd name="f215" fmla="*/ f209 f0 1"/>
                <a:gd name="f216" fmla="+- f214 0 f212"/>
                <a:gd name="f217" fmla="+- f213 0 f212"/>
                <a:gd name="f218" fmla="*/ f215 1 f2"/>
                <a:gd name="f219" fmla="*/ f217 1 662009"/>
                <a:gd name="f220" fmla="*/ f216 1 640647"/>
                <a:gd name="f221" fmla="*/ 398577 f217 1"/>
                <a:gd name="f222" fmla="*/ 121941 f216 1"/>
                <a:gd name="f223" fmla="*/ 383196 f217 1"/>
                <a:gd name="f224" fmla="*/ 383219 f217 1"/>
                <a:gd name="f225" fmla="*/ 0 f216 1"/>
                <a:gd name="f226" fmla="*/ 0 f217 1"/>
                <a:gd name="f227" fmla="*/ 64133 f216 1"/>
                <a:gd name="f228" fmla="*/ 576124 f216 1"/>
                <a:gd name="f229" fmla="*/ 383128 f217 1"/>
                <a:gd name="f230" fmla="*/ 640647 f216 1"/>
                <a:gd name="f231" fmla="*/ 122514 f216 1"/>
                <a:gd name="f232" fmla="*/ 398072 f217 1"/>
                <a:gd name="f233" fmla="*/ 398049 f217 1"/>
                <a:gd name="f234" fmla="*/ 152655 f216 1"/>
                <a:gd name="f235" fmla="*/ 630608 f217 1"/>
                <a:gd name="f236" fmla="*/ 440087 f216 1"/>
                <a:gd name="f237" fmla="*/ 614907 f217 1"/>
                <a:gd name="f238" fmla="*/ 168264 f216 1"/>
                <a:gd name="f239" fmla="*/ 397958 f217 1"/>
                <a:gd name="f240" fmla="*/ 168242 f216 1"/>
                <a:gd name="f241" fmla="*/ 208010 f216 1"/>
                <a:gd name="f242" fmla="*/ 413177 f217 1"/>
                <a:gd name="f243" fmla="*/ 206337 f216 1"/>
                <a:gd name="f244" fmla="*/ 427457 f217 1"/>
                <a:gd name="f245" fmla="*/ 205236 f216 1"/>
                <a:gd name="f246" fmla="*/ 287340 f216 1"/>
                <a:gd name="f247" fmla="*/ 511509 f217 1"/>
                <a:gd name="f248" fmla="*/ 497298 f217 1"/>
                <a:gd name="f249" fmla="*/ 333435 f216 1"/>
                <a:gd name="f250" fmla="*/ 455879 f217 1"/>
                <a:gd name="f251" fmla="*/ 363003 f216 1"/>
                <a:gd name="f252" fmla="*/ 421933 f217 1"/>
                <a:gd name="f253" fmla="*/ 366624 f216 1"/>
                <a:gd name="f254" fmla="*/ 363988 f216 1"/>
                <a:gd name="f255" fmla="*/ 394428 f216 1"/>
                <a:gd name="f256" fmla="*/ 548412 f217 1"/>
                <a:gd name="f257" fmla="*/ 423079 f216 1"/>
                <a:gd name="f258" fmla="*/ 397935 f217 1"/>
                <a:gd name="f259" fmla="*/ 449851 f216 1"/>
                <a:gd name="f260" fmla="*/ 547518 f217 1"/>
                <a:gd name="f261" fmla="*/ 480313 f216 1"/>
                <a:gd name="f262" fmla="*/ 397912 f217 1"/>
                <a:gd name="f263" fmla="*/ 515406 f216 1"/>
                <a:gd name="f264" fmla="*/ 440591 f216 1"/>
                <a:gd name="f265" fmla="*/ 662010 f217 1"/>
                <a:gd name="f266" fmla="*/ 122101 f216 1"/>
                <a:gd name="f267" fmla="*/ 267834 f217 1"/>
                <a:gd name="f268" fmla="*/ 452946 f216 1"/>
                <a:gd name="f269" fmla="*/ 177387 f217 1"/>
                <a:gd name="f270" fmla="*/ 482743 f216 1"/>
                <a:gd name="f271" fmla="*/ 90470 f217 1"/>
                <a:gd name="f272" fmla="*/ 460808 f216 1"/>
                <a:gd name="f273" fmla="*/ 86230 f217 1"/>
                <a:gd name="f274" fmla="*/ 457988 f216 1"/>
                <a:gd name="f275" fmla="*/ 100899 f217 1"/>
                <a:gd name="f276" fmla="*/ 409281 f216 1"/>
                <a:gd name="f277" fmla="*/ 108509 f217 1"/>
                <a:gd name="f278" fmla="*/ 413957 f216 1"/>
                <a:gd name="f279" fmla="*/ 180275 f217 1"/>
                <a:gd name="f280" fmla="*/ 434196 f216 1"/>
                <a:gd name="f281" fmla="*/ 241521 f217 1"/>
                <a:gd name="f282" fmla="*/ 385511 f216 1"/>
                <a:gd name="f283" fmla="*/ 184561 f217 1"/>
                <a:gd name="f284" fmla="*/ 327177 f216 1"/>
                <a:gd name="f285" fmla="*/ 94160 f217 1"/>
                <a:gd name="f286" fmla="*/ 228478 f216 1"/>
                <a:gd name="f287" fmla="*/ 206359 f217 1"/>
                <a:gd name="f288" fmla="*/ 133195 f216 1"/>
                <a:gd name="f289" fmla="*/ 281747 f217 1"/>
                <a:gd name="f290" fmla="*/ 150042 f216 1"/>
                <a:gd name="f291" fmla="*/ 286698 f217 1"/>
                <a:gd name="f292" fmla="*/ 152838 f216 1"/>
                <a:gd name="f293" fmla="*/ 270653 f217 1"/>
                <a:gd name="f294" fmla="*/ 200285 f216 1"/>
                <a:gd name="f295" fmla="*/ 263479 f217 1"/>
                <a:gd name="f296" fmla="*/ 196366 f216 1"/>
                <a:gd name="f297" fmla="*/ 204938 f217 1"/>
                <a:gd name="f298" fmla="*/ 181742 f216 1"/>
                <a:gd name="f299" fmla="*/ 150455 f217 1"/>
                <a:gd name="f300" fmla="*/ 223665 f216 1"/>
                <a:gd name="f301" fmla="*/ 210806 f217 1"/>
                <a:gd name="f302" fmla="*/ 280051 f216 1"/>
                <a:gd name="f303" fmla="*/ 298296 f217 1"/>
                <a:gd name="f304" fmla="*/ 382119 f216 1"/>
                <a:gd name="f305" fmla="+- f218 0 f1"/>
                <a:gd name="f306" fmla="*/ f221 1 662009"/>
                <a:gd name="f307" fmla="*/ f222 1 640647"/>
                <a:gd name="f308" fmla="*/ f223 1 662009"/>
                <a:gd name="f309" fmla="*/ f224 1 662009"/>
                <a:gd name="f310" fmla="*/ f225 1 640647"/>
                <a:gd name="f311" fmla="*/ f226 1 662009"/>
                <a:gd name="f312" fmla="*/ f227 1 640647"/>
                <a:gd name="f313" fmla="*/ f228 1 640647"/>
                <a:gd name="f314" fmla="*/ f229 1 662009"/>
                <a:gd name="f315" fmla="*/ f230 1 640647"/>
                <a:gd name="f316" fmla="*/ f231 1 640647"/>
                <a:gd name="f317" fmla="*/ f232 1 662009"/>
                <a:gd name="f318" fmla="*/ f233 1 662009"/>
                <a:gd name="f319" fmla="*/ f234 1 640647"/>
                <a:gd name="f320" fmla="*/ f235 1 662009"/>
                <a:gd name="f321" fmla="*/ f236 1 640647"/>
                <a:gd name="f322" fmla="*/ f237 1 662009"/>
                <a:gd name="f323" fmla="*/ f238 1 640647"/>
                <a:gd name="f324" fmla="*/ f239 1 662009"/>
                <a:gd name="f325" fmla="*/ f240 1 640647"/>
                <a:gd name="f326" fmla="*/ f241 1 640647"/>
                <a:gd name="f327" fmla="*/ f242 1 662009"/>
                <a:gd name="f328" fmla="*/ f243 1 640647"/>
                <a:gd name="f329" fmla="*/ f244 1 662009"/>
                <a:gd name="f330" fmla="*/ f245 1 640647"/>
                <a:gd name="f331" fmla="*/ f246 1 640647"/>
                <a:gd name="f332" fmla="*/ f247 1 662009"/>
                <a:gd name="f333" fmla="*/ f248 1 662009"/>
                <a:gd name="f334" fmla="*/ f249 1 640647"/>
                <a:gd name="f335" fmla="*/ f250 1 662009"/>
                <a:gd name="f336" fmla="*/ f251 1 640647"/>
                <a:gd name="f337" fmla="*/ f252 1 662009"/>
                <a:gd name="f338" fmla="*/ f253 1 640647"/>
                <a:gd name="f339" fmla="*/ f254 1 640647"/>
                <a:gd name="f340" fmla="*/ f255 1 640647"/>
                <a:gd name="f341" fmla="*/ f256 1 662009"/>
                <a:gd name="f342" fmla="*/ f257 1 640647"/>
                <a:gd name="f343" fmla="*/ f258 1 662009"/>
                <a:gd name="f344" fmla="*/ f259 1 640647"/>
                <a:gd name="f345" fmla="*/ f260 1 662009"/>
                <a:gd name="f346" fmla="*/ f261 1 640647"/>
                <a:gd name="f347" fmla="*/ f262 1 662009"/>
                <a:gd name="f348" fmla="*/ f263 1 640647"/>
                <a:gd name="f349" fmla="*/ f264 1 640647"/>
                <a:gd name="f350" fmla="*/ f265 1 662009"/>
                <a:gd name="f351" fmla="*/ f266 1 640647"/>
                <a:gd name="f352" fmla="*/ f267 1 662009"/>
                <a:gd name="f353" fmla="*/ f268 1 640647"/>
                <a:gd name="f354" fmla="*/ f269 1 662009"/>
                <a:gd name="f355" fmla="*/ f270 1 640647"/>
                <a:gd name="f356" fmla="*/ f271 1 662009"/>
                <a:gd name="f357" fmla="*/ f272 1 640647"/>
                <a:gd name="f358" fmla="*/ f273 1 662009"/>
                <a:gd name="f359" fmla="*/ f274 1 640647"/>
                <a:gd name="f360" fmla="*/ f275 1 662009"/>
                <a:gd name="f361" fmla="*/ f276 1 640647"/>
                <a:gd name="f362" fmla="*/ f277 1 662009"/>
                <a:gd name="f363" fmla="*/ f278 1 640647"/>
                <a:gd name="f364" fmla="*/ f279 1 662009"/>
                <a:gd name="f365" fmla="*/ f280 1 640647"/>
                <a:gd name="f366" fmla="*/ f281 1 662009"/>
                <a:gd name="f367" fmla="*/ f282 1 640647"/>
                <a:gd name="f368" fmla="*/ f283 1 662009"/>
                <a:gd name="f369" fmla="*/ f284 1 640647"/>
                <a:gd name="f370" fmla="*/ f285 1 662009"/>
                <a:gd name="f371" fmla="*/ f286 1 640647"/>
                <a:gd name="f372" fmla="*/ f287 1 662009"/>
                <a:gd name="f373" fmla="*/ f288 1 640647"/>
                <a:gd name="f374" fmla="*/ f289 1 662009"/>
                <a:gd name="f375" fmla="*/ f290 1 640647"/>
                <a:gd name="f376" fmla="*/ f291 1 662009"/>
                <a:gd name="f377" fmla="*/ f292 1 640647"/>
                <a:gd name="f378" fmla="*/ f293 1 662009"/>
                <a:gd name="f379" fmla="*/ f294 1 640647"/>
                <a:gd name="f380" fmla="*/ f295 1 662009"/>
                <a:gd name="f381" fmla="*/ f296 1 640647"/>
                <a:gd name="f382" fmla="*/ f297 1 662009"/>
                <a:gd name="f383" fmla="*/ f298 1 640647"/>
                <a:gd name="f384" fmla="*/ f299 1 662009"/>
                <a:gd name="f385" fmla="*/ f300 1 640647"/>
                <a:gd name="f386" fmla="*/ f301 1 662009"/>
                <a:gd name="f387" fmla="*/ f302 1 640647"/>
                <a:gd name="f388" fmla="*/ f303 1 662009"/>
                <a:gd name="f389" fmla="*/ f304 1 640647"/>
                <a:gd name="f390" fmla="*/ f212 1 f219"/>
                <a:gd name="f391" fmla="*/ f213 1 f219"/>
                <a:gd name="f392" fmla="*/ f212 1 f220"/>
                <a:gd name="f393" fmla="*/ f214 1 f220"/>
                <a:gd name="f394" fmla="*/ f306 1 f219"/>
                <a:gd name="f395" fmla="*/ f307 1 f220"/>
                <a:gd name="f396" fmla="*/ f308 1 f219"/>
                <a:gd name="f397" fmla="*/ f309 1 f219"/>
                <a:gd name="f398" fmla="*/ f310 1 f220"/>
                <a:gd name="f399" fmla="*/ f311 1 f219"/>
                <a:gd name="f400" fmla="*/ f312 1 f220"/>
                <a:gd name="f401" fmla="*/ f313 1 f220"/>
                <a:gd name="f402" fmla="*/ f314 1 f219"/>
                <a:gd name="f403" fmla="*/ f315 1 f220"/>
                <a:gd name="f404" fmla="*/ f316 1 f220"/>
                <a:gd name="f405" fmla="*/ f317 1 f219"/>
                <a:gd name="f406" fmla="*/ f318 1 f219"/>
                <a:gd name="f407" fmla="*/ f319 1 f220"/>
                <a:gd name="f408" fmla="*/ f320 1 f219"/>
                <a:gd name="f409" fmla="*/ f321 1 f220"/>
                <a:gd name="f410" fmla="*/ f322 1 f219"/>
                <a:gd name="f411" fmla="*/ f323 1 f220"/>
                <a:gd name="f412" fmla="*/ f324 1 f219"/>
                <a:gd name="f413" fmla="*/ f325 1 f220"/>
                <a:gd name="f414" fmla="*/ f326 1 f220"/>
                <a:gd name="f415" fmla="*/ f327 1 f219"/>
                <a:gd name="f416" fmla="*/ f328 1 f220"/>
                <a:gd name="f417" fmla="*/ f329 1 f219"/>
                <a:gd name="f418" fmla="*/ f330 1 f220"/>
                <a:gd name="f419" fmla="*/ f331 1 f220"/>
                <a:gd name="f420" fmla="*/ f332 1 f219"/>
                <a:gd name="f421" fmla="*/ f333 1 f219"/>
                <a:gd name="f422" fmla="*/ f334 1 f220"/>
                <a:gd name="f423" fmla="*/ f335 1 f219"/>
                <a:gd name="f424" fmla="*/ f336 1 f220"/>
                <a:gd name="f425" fmla="*/ f337 1 f219"/>
                <a:gd name="f426" fmla="*/ f338 1 f220"/>
                <a:gd name="f427" fmla="*/ f339 1 f220"/>
                <a:gd name="f428" fmla="*/ f340 1 f220"/>
                <a:gd name="f429" fmla="*/ f341 1 f219"/>
                <a:gd name="f430" fmla="*/ f342 1 f220"/>
                <a:gd name="f431" fmla="*/ f343 1 f219"/>
                <a:gd name="f432" fmla="*/ f344 1 f220"/>
                <a:gd name="f433" fmla="*/ f345 1 f219"/>
                <a:gd name="f434" fmla="*/ f346 1 f220"/>
                <a:gd name="f435" fmla="*/ f347 1 f219"/>
                <a:gd name="f436" fmla="*/ f348 1 f220"/>
                <a:gd name="f437" fmla="*/ f349 1 f220"/>
                <a:gd name="f438" fmla="*/ f350 1 f219"/>
                <a:gd name="f439" fmla="*/ f351 1 f220"/>
                <a:gd name="f440" fmla="*/ f352 1 f219"/>
                <a:gd name="f441" fmla="*/ f353 1 f220"/>
                <a:gd name="f442" fmla="*/ f354 1 f219"/>
                <a:gd name="f443" fmla="*/ f355 1 f220"/>
                <a:gd name="f444" fmla="*/ f356 1 f219"/>
                <a:gd name="f445" fmla="*/ f357 1 f220"/>
                <a:gd name="f446" fmla="*/ f358 1 f219"/>
                <a:gd name="f447" fmla="*/ f359 1 f220"/>
                <a:gd name="f448" fmla="*/ f360 1 f219"/>
                <a:gd name="f449" fmla="*/ f361 1 f220"/>
                <a:gd name="f450" fmla="*/ f362 1 f219"/>
                <a:gd name="f451" fmla="*/ f363 1 f220"/>
                <a:gd name="f452" fmla="*/ f364 1 f219"/>
                <a:gd name="f453" fmla="*/ f365 1 f220"/>
                <a:gd name="f454" fmla="*/ f366 1 f219"/>
                <a:gd name="f455" fmla="*/ f367 1 f220"/>
                <a:gd name="f456" fmla="*/ f368 1 f219"/>
                <a:gd name="f457" fmla="*/ f369 1 f220"/>
                <a:gd name="f458" fmla="*/ f370 1 f219"/>
                <a:gd name="f459" fmla="*/ f371 1 f220"/>
                <a:gd name="f460" fmla="*/ f372 1 f219"/>
                <a:gd name="f461" fmla="*/ f373 1 f220"/>
                <a:gd name="f462" fmla="*/ f374 1 f219"/>
                <a:gd name="f463" fmla="*/ f375 1 f220"/>
                <a:gd name="f464" fmla="*/ f376 1 f219"/>
                <a:gd name="f465" fmla="*/ f377 1 f220"/>
                <a:gd name="f466" fmla="*/ f378 1 f219"/>
                <a:gd name="f467" fmla="*/ f379 1 f220"/>
                <a:gd name="f468" fmla="*/ f380 1 f219"/>
                <a:gd name="f469" fmla="*/ f381 1 f220"/>
                <a:gd name="f470" fmla="*/ f382 1 f219"/>
                <a:gd name="f471" fmla="*/ f383 1 f220"/>
                <a:gd name="f472" fmla="*/ f384 1 f219"/>
                <a:gd name="f473" fmla="*/ f385 1 f220"/>
                <a:gd name="f474" fmla="*/ f386 1 f219"/>
                <a:gd name="f475" fmla="*/ f387 1 f220"/>
                <a:gd name="f476" fmla="*/ f388 1 f219"/>
                <a:gd name="f477" fmla="*/ f389 1 f220"/>
                <a:gd name="f478" fmla="*/ f390 f210 1"/>
                <a:gd name="f479" fmla="*/ f391 f210 1"/>
                <a:gd name="f480" fmla="*/ f393 f211 1"/>
                <a:gd name="f481" fmla="*/ f392 f211 1"/>
                <a:gd name="f482" fmla="*/ f394 f210 1"/>
                <a:gd name="f483" fmla="*/ f395 f211 1"/>
                <a:gd name="f484" fmla="*/ f396 f210 1"/>
                <a:gd name="f485" fmla="*/ f397 f210 1"/>
                <a:gd name="f486" fmla="*/ f398 f211 1"/>
                <a:gd name="f487" fmla="*/ f399 f210 1"/>
                <a:gd name="f488" fmla="*/ f400 f211 1"/>
                <a:gd name="f489" fmla="*/ f401 f211 1"/>
                <a:gd name="f490" fmla="*/ f402 f210 1"/>
                <a:gd name="f491" fmla="*/ f403 f211 1"/>
                <a:gd name="f492" fmla="*/ f404 f211 1"/>
                <a:gd name="f493" fmla="*/ f405 f210 1"/>
                <a:gd name="f494" fmla="*/ f406 f210 1"/>
                <a:gd name="f495" fmla="*/ f407 f211 1"/>
                <a:gd name="f496" fmla="*/ f408 f210 1"/>
                <a:gd name="f497" fmla="*/ f409 f211 1"/>
                <a:gd name="f498" fmla="*/ f410 f210 1"/>
                <a:gd name="f499" fmla="*/ f411 f211 1"/>
                <a:gd name="f500" fmla="*/ f412 f210 1"/>
                <a:gd name="f501" fmla="*/ f413 f211 1"/>
                <a:gd name="f502" fmla="*/ f414 f211 1"/>
                <a:gd name="f503" fmla="*/ f415 f210 1"/>
                <a:gd name="f504" fmla="*/ f416 f211 1"/>
                <a:gd name="f505" fmla="*/ f417 f210 1"/>
                <a:gd name="f506" fmla="*/ f418 f211 1"/>
                <a:gd name="f507" fmla="*/ f419 f211 1"/>
                <a:gd name="f508" fmla="*/ f420 f210 1"/>
                <a:gd name="f509" fmla="*/ f421 f210 1"/>
                <a:gd name="f510" fmla="*/ f422 f211 1"/>
                <a:gd name="f511" fmla="*/ f423 f210 1"/>
                <a:gd name="f512" fmla="*/ f424 f211 1"/>
                <a:gd name="f513" fmla="*/ f425 f210 1"/>
                <a:gd name="f514" fmla="*/ f426 f211 1"/>
                <a:gd name="f515" fmla="*/ f427 f211 1"/>
                <a:gd name="f516" fmla="*/ f428 f211 1"/>
                <a:gd name="f517" fmla="*/ f429 f210 1"/>
                <a:gd name="f518" fmla="*/ f430 f211 1"/>
                <a:gd name="f519" fmla="*/ f431 f210 1"/>
                <a:gd name="f520" fmla="*/ f432 f211 1"/>
                <a:gd name="f521" fmla="*/ f433 f210 1"/>
                <a:gd name="f522" fmla="*/ f434 f211 1"/>
                <a:gd name="f523" fmla="*/ f435 f210 1"/>
                <a:gd name="f524" fmla="*/ f436 f211 1"/>
                <a:gd name="f525" fmla="*/ f437 f211 1"/>
                <a:gd name="f526" fmla="*/ f438 f210 1"/>
                <a:gd name="f527" fmla="*/ f439 f211 1"/>
                <a:gd name="f528" fmla="*/ f440 f210 1"/>
                <a:gd name="f529" fmla="*/ f441 f211 1"/>
                <a:gd name="f530" fmla="*/ f442 f210 1"/>
                <a:gd name="f531" fmla="*/ f443 f211 1"/>
                <a:gd name="f532" fmla="*/ f444 f210 1"/>
                <a:gd name="f533" fmla="*/ f445 f211 1"/>
                <a:gd name="f534" fmla="*/ f446 f210 1"/>
                <a:gd name="f535" fmla="*/ f447 f211 1"/>
                <a:gd name="f536" fmla="*/ f448 f210 1"/>
                <a:gd name="f537" fmla="*/ f449 f211 1"/>
                <a:gd name="f538" fmla="*/ f450 f210 1"/>
                <a:gd name="f539" fmla="*/ f451 f211 1"/>
                <a:gd name="f540" fmla="*/ f452 f210 1"/>
                <a:gd name="f541" fmla="*/ f453 f211 1"/>
                <a:gd name="f542" fmla="*/ f454 f210 1"/>
                <a:gd name="f543" fmla="*/ f455 f211 1"/>
                <a:gd name="f544" fmla="*/ f456 f210 1"/>
                <a:gd name="f545" fmla="*/ f457 f211 1"/>
                <a:gd name="f546" fmla="*/ f458 f210 1"/>
                <a:gd name="f547" fmla="*/ f459 f211 1"/>
                <a:gd name="f548" fmla="*/ f460 f210 1"/>
                <a:gd name="f549" fmla="*/ f461 f211 1"/>
                <a:gd name="f550" fmla="*/ f462 f210 1"/>
                <a:gd name="f551" fmla="*/ f463 f211 1"/>
                <a:gd name="f552" fmla="*/ f464 f210 1"/>
                <a:gd name="f553" fmla="*/ f465 f211 1"/>
                <a:gd name="f554" fmla="*/ f466 f210 1"/>
                <a:gd name="f555" fmla="*/ f467 f211 1"/>
                <a:gd name="f556" fmla="*/ f468 f210 1"/>
                <a:gd name="f557" fmla="*/ f469 f211 1"/>
                <a:gd name="f558" fmla="*/ f470 f210 1"/>
                <a:gd name="f559" fmla="*/ f471 f211 1"/>
                <a:gd name="f560" fmla="*/ f472 f210 1"/>
                <a:gd name="f561" fmla="*/ f473 f211 1"/>
                <a:gd name="f562" fmla="*/ f474 f210 1"/>
                <a:gd name="f563" fmla="*/ f475 f211 1"/>
                <a:gd name="f564" fmla="*/ f476 f210 1"/>
                <a:gd name="f565" fmla="*/ f477 f211 1"/>
              </a:gdLst>
              <a:ahLst/>
              <a:cxnLst>
                <a:cxn ang="3cd4">
                  <a:pos x="hc" y="t"/>
                </a:cxn>
                <a:cxn ang="0">
                  <a:pos x="r" y="vc"/>
                </a:cxn>
                <a:cxn ang="cd4">
                  <a:pos x="hc" y="b"/>
                </a:cxn>
                <a:cxn ang="cd2">
                  <a:pos x="l" y="vc"/>
                </a:cxn>
                <a:cxn ang="f305">
                  <a:pos x="f482" y="f483"/>
                </a:cxn>
                <a:cxn ang="f305">
                  <a:pos x="f482" y="f483"/>
                </a:cxn>
                <a:cxn ang="f305">
                  <a:pos x="f484" y="f483"/>
                </a:cxn>
                <a:cxn ang="f305">
                  <a:pos x="f485" y="f486"/>
                </a:cxn>
                <a:cxn ang="f305">
                  <a:pos x="f487" y="f488"/>
                </a:cxn>
                <a:cxn ang="f305">
                  <a:pos x="f487" y="f489"/>
                </a:cxn>
                <a:cxn ang="f305">
                  <a:pos x="f490" y="f491"/>
                </a:cxn>
                <a:cxn ang="f305">
                  <a:pos x="f485" y="f492"/>
                </a:cxn>
                <a:cxn ang="f305">
                  <a:pos x="f493" y="f492"/>
                </a:cxn>
                <a:cxn ang="f305">
                  <a:pos x="f494" y="f495"/>
                </a:cxn>
                <a:cxn ang="f305">
                  <a:pos x="f496" y="f495"/>
                </a:cxn>
                <a:cxn ang="f305">
                  <a:pos x="f496" y="f497"/>
                </a:cxn>
                <a:cxn ang="f305">
                  <a:pos x="f498" y="f497"/>
                </a:cxn>
                <a:cxn ang="f305">
                  <a:pos x="f498" y="f499"/>
                </a:cxn>
                <a:cxn ang="f305">
                  <a:pos x="f500" y="f501"/>
                </a:cxn>
                <a:cxn ang="f305">
                  <a:pos x="f500" y="f502"/>
                </a:cxn>
                <a:cxn ang="f305">
                  <a:pos x="f503" y="f504"/>
                </a:cxn>
                <a:cxn ang="f305">
                  <a:pos x="f505" y="f506"/>
                </a:cxn>
                <a:cxn ang="f305">
                  <a:pos x="f505" y="f507"/>
                </a:cxn>
                <a:cxn ang="f305">
                  <a:pos x="f508" y="f507"/>
                </a:cxn>
                <a:cxn ang="f305">
                  <a:pos x="f509" y="f510"/>
                </a:cxn>
                <a:cxn ang="f305">
                  <a:pos x="f511" y="f512"/>
                </a:cxn>
                <a:cxn ang="f305">
                  <a:pos x="f513" y="f514"/>
                </a:cxn>
                <a:cxn ang="f305">
                  <a:pos x="f500" y="f515"/>
                </a:cxn>
                <a:cxn ang="f305">
                  <a:pos x="f500" y="f516"/>
                </a:cxn>
                <a:cxn ang="f305">
                  <a:pos x="f517" y="f516"/>
                </a:cxn>
                <a:cxn ang="f305">
                  <a:pos x="f517" y="f518"/>
                </a:cxn>
                <a:cxn ang="f305">
                  <a:pos x="f519" y="f518"/>
                </a:cxn>
                <a:cxn ang="f305">
                  <a:pos x="f519" y="f520"/>
                </a:cxn>
                <a:cxn ang="f305">
                  <a:pos x="f521" y="f520"/>
                </a:cxn>
                <a:cxn ang="f305">
                  <a:pos x="f521" y="f522"/>
                </a:cxn>
                <a:cxn ang="f305">
                  <a:pos x="f523" y="f522"/>
                </a:cxn>
                <a:cxn ang="f305">
                  <a:pos x="f523" y="f524"/>
                </a:cxn>
                <a:cxn ang="f305">
                  <a:pos x="f498" y="f524"/>
                </a:cxn>
                <a:cxn ang="f305">
                  <a:pos x="f498" y="f525"/>
                </a:cxn>
                <a:cxn ang="f305">
                  <a:pos x="f496" y="f525"/>
                </a:cxn>
                <a:cxn ang="f305">
                  <a:pos x="f496" y="f525"/>
                </a:cxn>
                <a:cxn ang="f305">
                  <a:pos x="f526" y="f525"/>
                </a:cxn>
                <a:cxn ang="f305">
                  <a:pos x="f526" y="f527"/>
                </a:cxn>
                <a:cxn ang="f305">
                  <a:pos x="f482" y="f483"/>
                </a:cxn>
                <a:cxn ang="f305">
                  <a:pos x="f528" y="f529"/>
                </a:cxn>
                <a:cxn ang="f305">
                  <a:pos x="f530" y="f531"/>
                </a:cxn>
                <a:cxn ang="f305">
                  <a:pos x="f532" y="f533"/>
                </a:cxn>
                <a:cxn ang="f305">
                  <a:pos x="f534" y="f535"/>
                </a:cxn>
                <a:cxn ang="f305">
                  <a:pos x="f536" y="f537"/>
                </a:cxn>
                <a:cxn ang="f305">
                  <a:pos x="f538" y="f539"/>
                </a:cxn>
                <a:cxn ang="f305">
                  <a:pos x="f540" y="f541"/>
                </a:cxn>
                <a:cxn ang="f305">
                  <a:pos x="f542" y="f543"/>
                </a:cxn>
                <a:cxn ang="f305">
                  <a:pos x="f544" y="f545"/>
                </a:cxn>
                <a:cxn ang="f305">
                  <a:pos x="f546" y="f547"/>
                </a:cxn>
                <a:cxn ang="f305">
                  <a:pos x="f548" y="f549"/>
                </a:cxn>
                <a:cxn ang="f305">
                  <a:pos x="f550" y="f551"/>
                </a:cxn>
                <a:cxn ang="f305">
                  <a:pos x="f552" y="f553"/>
                </a:cxn>
                <a:cxn ang="f305">
                  <a:pos x="f554" y="f555"/>
                </a:cxn>
                <a:cxn ang="f305">
                  <a:pos x="f556" y="f557"/>
                </a:cxn>
                <a:cxn ang="f305">
                  <a:pos x="f558" y="f559"/>
                </a:cxn>
                <a:cxn ang="f305">
                  <a:pos x="f560" y="f561"/>
                </a:cxn>
                <a:cxn ang="f305">
                  <a:pos x="f562" y="f563"/>
                </a:cxn>
                <a:cxn ang="f305">
                  <a:pos x="f564" y="f565"/>
                </a:cxn>
                <a:cxn ang="f305">
                  <a:pos x="f528" y="f529"/>
                </a:cxn>
              </a:cxnLst>
              <a:rect l="f478" t="f481" r="f479" b="f480"/>
              <a:pathLst>
                <a:path w="662009" h="640647">
                  <a:moveTo>
                    <a:pt x="f8" y="f9"/>
                  </a:moveTo>
                  <a:lnTo>
                    <a:pt x="f8" y="f9"/>
                  </a:lnTo>
                  <a:lnTo>
                    <a:pt x="f10" y="f9"/>
                  </a:lnTo>
                  <a:cubicBezTo>
                    <a:pt x="f10" y="f11"/>
                    <a:pt x="f12" y="f13"/>
                    <a:pt x="f12" y="f5"/>
                  </a:cubicBezTo>
                  <a:cubicBezTo>
                    <a:pt x="f14" y="f15"/>
                    <a:pt x="f16" y="f17"/>
                    <a:pt x="f5" y="f18"/>
                  </a:cubicBezTo>
                  <a:cubicBezTo>
                    <a:pt x="f5" y="f19"/>
                    <a:pt x="f5" y="f20"/>
                    <a:pt x="f5" y="f21"/>
                  </a:cubicBezTo>
                  <a:cubicBezTo>
                    <a:pt x="f22" y="f23"/>
                    <a:pt x="f24" y="f25"/>
                    <a:pt x="f26" y="f7"/>
                  </a:cubicBezTo>
                  <a:cubicBezTo>
                    <a:pt x="f27" y="f28"/>
                    <a:pt x="f10" y="f29"/>
                    <a:pt x="f12" y="f30"/>
                  </a:cubicBezTo>
                  <a:lnTo>
                    <a:pt x="f31" y="f30"/>
                  </a:lnTo>
                  <a:cubicBezTo>
                    <a:pt x="f31" y="f32"/>
                    <a:pt x="f33" y="f34"/>
                    <a:pt x="f33" y="f35"/>
                  </a:cubicBezTo>
                  <a:cubicBezTo>
                    <a:pt x="f36" y="f35"/>
                    <a:pt x="f37" y="f35"/>
                    <a:pt x="f38" y="f35"/>
                  </a:cubicBezTo>
                  <a:cubicBezTo>
                    <a:pt x="f38" y="f39"/>
                    <a:pt x="f38" y="f40"/>
                    <a:pt x="f38" y="f41"/>
                  </a:cubicBezTo>
                  <a:lnTo>
                    <a:pt x="f42" y="f41"/>
                  </a:lnTo>
                  <a:cubicBezTo>
                    <a:pt x="f42" y="f43"/>
                    <a:pt x="f42" y="f44"/>
                    <a:pt x="f42" y="f45"/>
                  </a:cubicBezTo>
                  <a:cubicBezTo>
                    <a:pt x="f46" y="f45"/>
                    <a:pt x="f47" y="f48"/>
                    <a:pt x="f49" y="f48"/>
                  </a:cubicBezTo>
                  <a:cubicBezTo>
                    <a:pt x="f49" y="f50"/>
                    <a:pt x="f49" y="f51"/>
                    <a:pt x="f49" y="f52"/>
                  </a:cubicBezTo>
                  <a:cubicBezTo>
                    <a:pt x="f53" y="f54"/>
                    <a:pt x="f55" y="f56"/>
                    <a:pt x="f57" y="f58"/>
                  </a:cubicBezTo>
                  <a:cubicBezTo>
                    <a:pt x="f59" y="f60"/>
                    <a:pt x="f61" y="f62"/>
                    <a:pt x="f63" y="f64"/>
                  </a:cubicBezTo>
                  <a:cubicBezTo>
                    <a:pt x="f63" y="f65"/>
                    <a:pt x="f63" y="f66"/>
                    <a:pt x="f63" y="f67"/>
                  </a:cubicBezTo>
                  <a:cubicBezTo>
                    <a:pt x="f68" y="f67"/>
                    <a:pt x="f69" y="f67"/>
                    <a:pt x="f70" y="f67"/>
                  </a:cubicBezTo>
                  <a:cubicBezTo>
                    <a:pt x="f71" y="f72"/>
                    <a:pt x="f73" y="f74"/>
                    <a:pt x="f75" y="f76"/>
                  </a:cubicBezTo>
                  <a:cubicBezTo>
                    <a:pt x="f77" y="f78"/>
                    <a:pt x="f79" y="f80"/>
                    <a:pt x="f81" y="f82"/>
                  </a:cubicBezTo>
                  <a:cubicBezTo>
                    <a:pt x="f83" y="f84"/>
                    <a:pt x="f85" y="f86"/>
                    <a:pt x="f87" y="f88"/>
                  </a:cubicBezTo>
                  <a:cubicBezTo>
                    <a:pt x="f89" y="f90"/>
                    <a:pt x="f91" y="f92"/>
                    <a:pt x="f49" y="f93"/>
                  </a:cubicBezTo>
                  <a:cubicBezTo>
                    <a:pt x="f49" y="f94"/>
                    <a:pt x="f49" y="f95"/>
                    <a:pt x="f49" y="f96"/>
                  </a:cubicBezTo>
                  <a:cubicBezTo>
                    <a:pt x="f97" y="f96"/>
                    <a:pt x="f98" y="f96"/>
                    <a:pt x="f99" y="f96"/>
                  </a:cubicBezTo>
                  <a:cubicBezTo>
                    <a:pt x="f99" y="f100"/>
                    <a:pt x="f99" y="f101"/>
                    <a:pt x="f99" y="f102"/>
                  </a:cubicBezTo>
                  <a:cubicBezTo>
                    <a:pt x="f98" y="f102"/>
                    <a:pt x="f103" y="f102"/>
                    <a:pt x="f104" y="f102"/>
                  </a:cubicBezTo>
                  <a:cubicBezTo>
                    <a:pt x="f104" y="f105"/>
                    <a:pt x="f104" y="f106"/>
                    <a:pt x="f104" y="f107"/>
                  </a:cubicBezTo>
                  <a:cubicBezTo>
                    <a:pt x="f108" y="f107"/>
                    <a:pt x="f109" y="f107"/>
                    <a:pt x="f110" y="f107"/>
                  </a:cubicBezTo>
                  <a:cubicBezTo>
                    <a:pt x="f110" y="f111"/>
                    <a:pt x="f110" y="f112"/>
                    <a:pt x="f110" y="f113"/>
                  </a:cubicBezTo>
                  <a:cubicBezTo>
                    <a:pt x="f114" y="f113"/>
                    <a:pt x="f115" y="f113"/>
                    <a:pt x="f116" y="f113"/>
                  </a:cubicBezTo>
                  <a:cubicBezTo>
                    <a:pt x="f116" y="f117"/>
                    <a:pt x="f116" y="f118"/>
                    <a:pt x="f116" y="f119"/>
                  </a:cubicBezTo>
                  <a:cubicBezTo>
                    <a:pt x="f120" y="f119"/>
                    <a:pt x="f121" y="f119"/>
                    <a:pt x="f42" y="f119"/>
                  </a:cubicBezTo>
                  <a:cubicBezTo>
                    <a:pt x="f42" y="f122"/>
                    <a:pt x="f42" y="f123"/>
                    <a:pt x="f42" y="f124"/>
                  </a:cubicBezTo>
                  <a:lnTo>
                    <a:pt x="f38" y="f124"/>
                  </a:lnTo>
                  <a:cubicBezTo>
                    <a:pt x="f38" y="f124"/>
                    <a:pt x="f38" y="f124"/>
                    <a:pt x="f38" y="f124"/>
                  </a:cubicBezTo>
                  <a:cubicBezTo>
                    <a:pt x="f125" y="f124"/>
                    <a:pt x="f126" y="f124"/>
                    <a:pt x="f127" y="f124"/>
                  </a:cubicBezTo>
                  <a:cubicBezTo>
                    <a:pt x="f127" y="f128"/>
                    <a:pt x="f127" y="f129"/>
                    <a:pt x="f127" y="f130"/>
                  </a:cubicBezTo>
                  <a:cubicBezTo>
                    <a:pt x="f131" y="f132"/>
                    <a:pt x="f133" y="f134"/>
                    <a:pt x="f8" y="f9"/>
                  </a:cubicBezTo>
                  <a:close/>
                  <a:moveTo>
                    <a:pt x="f135" y="f136"/>
                  </a:moveTo>
                  <a:cubicBezTo>
                    <a:pt x="f137" y="f138"/>
                    <a:pt x="f139" y="f140"/>
                    <a:pt x="f141" y="f140"/>
                  </a:cubicBezTo>
                  <a:cubicBezTo>
                    <a:pt x="f142" y="f140"/>
                    <a:pt x="f143" y="f144"/>
                    <a:pt x="f145" y="f146"/>
                  </a:cubicBezTo>
                  <a:lnTo>
                    <a:pt x="f147" y="f148"/>
                  </a:lnTo>
                  <a:lnTo>
                    <a:pt x="f149" y="f150"/>
                  </a:lnTo>
                  <a:lnTo>
                    <a:pt x="f151" y="f152"/>
                  </a:lnTo>
                  <a:cubicBezTo>
                    <a:pt x="f153" y="f154"/>
                    <a:pt x="f155" y="f156"/>
                    <a:pt x="f157" y="f156"/>
                  </a:cubicBezTo>
                  <a:cubicBezTo>
                    <a:pt x="f158" y="f156"/>
                    <a:pt x="f159" y="f160"/>
                    <a:pt x="f159" y="f161"/>
                  </a:cubicBezTo>
                  <a:cubicBezTo>
                    <a:pt x="f159" y="f162"/>
                    <a:pt x="f163" y="f164"/>
                    <a:pt x="f165" y="f166"/>
                  </a:cubicBezTo>
                  <a:cubicBezTo>
                    <a:pt x="f167" y="f168"/>
                    <a:pt x="f169" y="f170"/>
                    <a:pt x="f169" y="f171"/>
                  </a:cubicBezTo>
                  <a:cubicBezTo>
                    <a:pt x="f169" y="f172"/>
                    <a:pt x="f173" y="f174"/>
                    <a:pt x="f175" y="f174"/>
                  </a:cubicBezTo>
                  <a:cubicBezTo>
                    <a:pt x="f176" y="f174"/>
                    <a:pt x="f177" y="f178"/>
                    <a:pt x="f179" y="f180"/>
                  </a:cubicBezTo>
                  <a:lnTo>
                    <a:pt x="f181" y="f182"/>
                  </a:lnTo>
                  <a:lnTo>
                    <a:pt x="f183" y="f184"/>
                  </a:lnTo>
                  <a:lnTo>
                    <a:pt x="f185" y="f186"/>
                  </a:lnTo>
                  <a:cubicBezTo>
                    <a:pt x="f187" y="f188"/>
                    <a:pt x="f189" y="f190"/>
                    <a:pt x="f191" y="f190"/>
                  </a:cubicBezTo>
                  <a:cubicBezTo>
                    <a:pt x="f192" y="f190"/>
                    <a:pt x="f193" y="f194"/>
                    <a:pt x="f193" y="f195"/>
                  </a:cubicBezTo>
                  <a:cubicBezTo>
                    <a:pt x="f193" y="f196"/>
                    <a:pt x="f197" y="f198"/>
                    <a:pt x="f199" y="f200"/>
                  </a:cubicBezTo>
                  <a:cubicBezTo>
                    <a:pt x="f201" y="f202"/>
                    <a:pt x="f203" y="f204"/>
                    <a:pt x="f203" y="f205"/>
                  </a:cubicBezTo>
                  <a:cubicBezTo>
                    <a:pt x="f203" y="f206"/>
                    <a:pt x="f207" y="f208"/>
                    <a:pt x="f135" y="f136"/>
                  </a:cubicBez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050" b="0" i="0" u="none" strike="noStrike" kern="0" cap="none" spc="0" baseline="0">
                <a:solidFill>
                  <a:srgbClr val="000000"/>
                </a:solidFill>
                <a:uFillTx/>
                <a:latin typeface="Arial"/>
                <a:ea typeface="Arial"/>
                <a:cs typeface="Arial"/>
              </a:endParaRPr>
            </a:p>
          </p:txBody>
        </p:sp>
      </p:grpSp>
    </p:spTree>
    <p:extLst>
      <p:ext uri="{BB962C8B-B14F-4D97-AF65-F5344CB8AC3E}">
        <p14:creationId xmlns:p14="http://schemas.microsoft.com/office/powerpoint/2010/main" val="4154646306"/>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8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232052" y="254632"/>
            <a:ext cx="8679898" cy="543185"/>
          </a:xfrm>
          <a:prstGeom prst="rect">
            <a:avLst/>
          </a:prstGeom>
        </p:spPr>
        <p:txBody>
          <a:bodyPr anchor="ctr"/>
          <a:lstStyle>
            <a:lvl1pPr marL="0" indent="0" algn="ctr">
              <a:buNone/>
              <a:defRPr sz="4050" b="0" baseline="0">
                <a:solidFill>
                  <a:schemeClr val="accent2"/>
                </a:solidFill>
                <a:latin typeface="+mj-lt"/>
                <a:cs typeface="Arial" panose="020B0604020202020204" pitchFamily="34" charset="0"/>
              </a:defRPr>
            </a:lvl1pPr>
          </a:lstStyle>
          <a:p>
            <a:pPr lvl="0"/>
            <a:r>
              <a:rPr lang="en-US" altLang="ko-KR"/>
              <a:t>BASIC LAYOUT</a:t>
            </a:r>
          </a:p>
        </p:txBody>
      </p:sp>
    </p:spTree>
    <p:extLst>
      <p:ext uri="{BB962C8B-B14F-4D97-AF65-F5344CB8AC3E}">
        <p14:creationId xmlns:p14="http://schemas.microsoft.com/office/powerpoint/2010/main" val="4163615807"/>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Contents slide layout">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F6879E5-6761-1A98-5F22-0ECF902CEF5E}"/>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6386952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831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_ONLY">
    <p:spTree>
      <p:nvGrpSpPr>
        <p:cNvPr id="1" name=""/>
        <p:cNvGrpSpPr/>
        <p:nvPr/>
      </p:nvGrpSpPr>
      <p:grpSpPr>
        <a:xfrm>
          <a:off x="0" y="0"/>
          <a:ext cx="0" cy="0"/>
          <a:chOff x="0" y="0"/>
          <a:chExt cx="0" cy="0"/>
        </a:xfrm>
      </p:grpSpPr>
      <p:sp>
        <p:nvSpPr>
          <p:cNvPr id="2" name="Google Shape;50;p6">
            <a:extLst>
              <a:ext uri="{FF2B5EF4-FFF2-40B4-BE49-F238E27FC236}">
                <a16:creationId xmlns:a16="http://schemas.microsoft.com/office/drawing/2014/main" id="{0FD854B4-2558-BAB8-55BB-94BC518204C6}"/>
              </a:ext>
            </a:extLst>
          </p:cNvPr>
          <p:cNvSpPr txBox="1">
            <a:spLocks noGrp="1"/>
          </p:cNvSpPr>
          <p:nvPr>
            <p:ph type="title"/>
          </p:nvPr>
        </p:nvSpPr>
        <p:spPr>
          <a:xfrm>
            <a:off x="719998" y="455544"/>
            <a:ext cx="7704002" cy="572697"/>
          </a:xfrm>
        </p:spPr>
        <p:txBody>
          <a:bodyPr anchorCtr="1"/>
          <a:lstStyle>
            <a:lvl1pPr algn="ctr">
              <a:defRPr/>
            </a:lvl1pPr>
          </a:lstStyle>
          <a:p>
            <a:pPr lvl="0"/>
            <a:endParaRPr lang="es-PE"/>
          </a:p>
        </p:txBody>
      </p:sp>
      <p:grpSp>
        <p:nvGrpSpPr>
          <p:cNvPr id="3" name="Google Shape;53;p6">
            <a:extLst>
              <a:ext uri="{FF2B5EF4-FFF2-40B4-BE49-F238E27FC236}">
                <a16:creationId xmlns:a16="http://schemas.microsoft.com/office/drawing/2014/main" id="{484B181C-8005-D108-0AED-2786B8D9245F}"/>
              </a:ext>
            </a:extLst>
          </p:cNvPr>
          <p:cNvGrpSpPr/>
          <p:nvPr/>
        </p:nvGrpSpPr>
        <p:grpSpPr>
          <a:xfrm>
            <a:off x="827870" y="4513496"/>
            <a:ext cx="6820765" cy="157780"/>
            <a:chOff x="827870" y="4513496"/>
            <a:chExt cx="6820765" cy="157780"/>
          </a:xfrm>
        </p:grpSpPr>
        <p:cxnSp>
          <p:nvCxnSpPr>
            <p:cNvPr id="4" name="Google Shape;54;p6">
              <a:extLst>
                <a:ext uri="{FF2B5EF4-FFF2-40B4-BE49-F238E27FC236}">
                  <a16:creationId xmlns:a16="http://schemas.microsoft.com/office/drawing/2014/main" id="{E3412D0A-144A-9D3B-1CBD-B41003E9746E}"/>
                </a:ext>
              </a:extLst>
            </p:cNvPr>
            <p:cNvCxnSpPr/>
            <p:nvPr/>
          </p:nvCxnSpPr>
          <p:spPr>
            <a:xfrm>
              <a:off x="827870" y="4671276"/>
              <a:ext cx="6820765" cy="0"/>
            </a:xfrm>
            <a:prstGeom prst="straightConnector1">
              <a:avLst/>
            </a:prstGeom>
            <a:noFill/>
            <a:ln w="19046" cap="flat">
              <a:solidFill>
                <a:srgbClr val="65A32E"/>
              </a:solidFill>
              <a:prstDash val="solid"/>
              <a:round/>
            </a:ln>
          </p:spPr>
        </p:cxnSp>
        <p:cxnSp>
          <p:nvCxnSpPr>
            <p:cNvPr id="5" name="Google Shape;55;p6">
              <a:extLst>
                <a:ext uri="{FF2B5EF4-FFF2-40B4-BE49-F238E27FC236}">
                  <a16:creationId xmlns:a16="http://schemas.microsoft.com/office/drawing/2014/main" id="{37C6212B-0CDA-FC8F-792B-2B7E8DDE7397}"/>
                </a:ext>
              </a:extLst>
            </p:cNvPr>
            <p:cNvCxnSpPr/>
            <p:nvPr/>
          </p:nvCxnSpPr>
          <p:spPr>
            <a:xfrm>
              <a:off x="827870" y="4513496"/>
              <a:ext cx="6820765" cy="0"/>
            </a:xfrm>
            <a:prstGeom prst="straightConnector1">
              <a:avLst/>
            </a:prstGeom>
            <a:noFill/>
            <a:ln w="19046" cap="flat">
              <a:solidFill>
                <a:srgbClr val="65A32E"/>
              </a:solidFill>
              <a:prstDash val="solid"/>
              <a:round/>
            </a:ln>
          </p:spPr>
        </p:cxnSp>
      </p:grpSp>
      <p:sp>
        <p:nvSpPr>
          <p:cNvPr id="6" name="Diagrama de flujo: retraso 7">
            <a:extLst>
              <a:ext uri="{FF2B5EF4-FFF2-40B4-BE49-F238E27FC236}">
                <a16:creationId xmlns:a16="http://schemas.microsoft.com/office/drawing/2014/main" id="{9B1BF240-E71D-B4CD-1D03-AECB040C41D1}"/>
              </a:ext>
            </a:extLst>
          </p:cNvPr>
          <p:cNvSpPr/>
          <p:nvPr/>
        </p:nvSpPr>
        <p:spPr>
          <a:xfrm rot="16200004">
            <a:off x="7727452" y="3726943"/>
            <a:ext cx="1468316" cy="1364778"/>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7" name="Diagrama de flujo: retraso 8">
            <a:extLst>
              <a:ext uri="{FF2B5EF4-FFF2-40B4-BE49-F238E27FC236}">
                <a16:creationId xmlns:a16="http://schemas.microsoft.com/office/drawing/2014/main" id="{E3E42416-0B63-B3EE-8331-A20A19A1FB6C}"/>
              </a:ext>
            </a:extLst>
          </p:cNvPr>
          <p:cNvSpPr/>
          <p:nvPr/>
        </p:nvSpPr>
        <p:spPr>
          <a:xfrm rot="5400013">
            <a:off x="-51769" y="59505"/>
            <a:ext cx="1468316" cy="1364778"/>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68439901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ONE_COLUMN_TEXT">
    <p:spTree>
      <p:nvGrpSpPr>
        <p:cNvPr id="1" name=""/>
        <p:cNvGrpSpPr/>
        <p:nvPr/>
      </p:nvGrpSpPr>
      <p:grpSpPr>
        <a:xfrm>
          <a:off x="0" y="0"/>
          <a:ext cx="0" cy="0"/>
          <a:chOff x="0" y="0"/>
          <a:chExt cx="0" cy="0"/>
        </a:xfrm>
      </p:grpSpPr>
      <p:sp>
        <p:nvSpPr>
          <p:cNvPr id="2" name="Google Shape;57;p7">
            <a:extLst>
              <a:ext uri="{FF2B5EF4-FFF2-40B4-BE49-F238E27FC236}">
                <a16:creationId xmlns:a16="http://schemas.microsoft.com/office/drawing/2014/main" id="{78174464-DF1E-8926-E785-0E7E197FCA2D}"/>
              </a:ext>
            </a:extLst>
          </p:cNvPr>
          <p:cNvSpPr txBox="1">
            <a:spLocks noGrp="1"/>
          </p:cNvSpPr>
          <p:nvPr>
            <p:ph type="title"/>
          </p:nvPr>
        </p:nvSpPr>
        <p:spPr>
          <a:xfrm>
            <a:off x="719998" y="1232903"/>
            <a:ext cx="3828903" cy="1643103"/>
          </a:xfrm>
        </p:spPr>
        <p:txBody>
          <a:bodyPr/>
          <a:lstStyle>
            <a:lvl1pPr>
              <a:defRPr/>
            </a:lvl1pPr>
          </a:lstStyle>
          <a:p>
            <a:pPr lvl="0"/>
            <a:endParaRPr lang="es-PE"/>
          </a:p>
        </p:txBody>
      </p:sp>
      <p:sp>
        <p:nvSpPr>
          <p:cNvPr id="3" name="Google Shape;58;p7">
            <a:extLst>
              <a:ext uri="{FF2B5EF4-FFF2-40B4-BE49-F238E27FC236}">
                <a16:creationId xmlns:a16="http://schemas.microsoft.com/office/drawing/2014/main" id="{421B05D4-D215-72AE-6D59-D1FA7E3ABBBB}"/>
              </a:ext>
            </a:extLst>
          </p:cNvPr>
          <p:cNvSpPr txBox="1">
            <a:spLocks noGrp="1"/>
          </p:cNvSpPr>
          <p:nvPr>
            <p:ph type="subTitle" idx="4294967295"/>
          </p:nvPr>
        </p:nvSpPr>
        <p:spPr>
          <a:xfrm>
            <a:off x="719998" y="2969102"/>
            <a:ext cx="3828903" cy="1218904"/>
          </a:xfrm>
        </p:spPr>
        <p:txBody>
          <a:bodyPr/>
          <a:lstStyle>
            <a:lvl1pPr>
              <a:buNone/>
              <a:defRPr sz="1600"/>
            </a:lvl1pPr>
          </a:lstStyle>
          <a:p>
            <a:pPr lvl="0"/>
            <a:endParaRPr lang="es-PE"/>
          </a:p>
        </p:txBody>
      </p:sp>
      <p:grpSp>
        <p:nvGrpSpPr>
          <p:cNvPr id="4" name="Google Shape;60;p7">
            <a:extLst>
              <a:ext uri="{FF2B5EF4-FFF2-40B4-BE49-F238E27FC236}">
                <a16:creationId xmlns:a16="http://schemas.microsoft.com/office/drawing/2014/main" id="{F2EF0AD6-C220-4122-3946-4CAE3A8FC1A7}"/>
              </a:ext>
            </a:extLst>
          </p:cNvPr>
          <p:cNvGrpSpPr/>
          <p:nvPr/>
        </p:nvGrpSpPr>
        <p:grpSpPr>
          <a:xfrm>
            <a:off x="827906" y="4513496"/>
            <a:ext cx="3829078" cy="157780"/>
            <a:chOff x="827906" y="4513496"/>
            <a:chExt cx="3829078" cy="157780"/>
          </a:xfrm>
        </p:grpSpPr>
        <p:cxnSp>
          <p:nvCxnSpPr>
            <p:cNvPr id="5" name="Google Shape;61;p7">
              <a:extLst>
                <a:ext uri="{FF2B5EF4-FFF2-40B4-BE49-F238E27FC236}">
                  <a16:creationId xmlns:a16="http://schemas.microsoft.com/office/drawing/2014/main" id="{F5A3986B-FA0A-1675-36F5-AC2F0231CE89}"/>
                </a:ext>
              </a:extLst>
            </p:cNvPr>
            <p:cNvCxnSpPr/>
            <p:nvPr/>
          </p:nvCxnSpPr>
          <p:spPr>
            <a:xfrm>
              <a:off x="827906" y="4671276"/>
              <a:ext cx="3829078" cy="0"/>
            </a:xfrm>
            <a:prstGeom prst="straightConnector1">
              <a:avLst/>
            </a:prstGeom>
            <a:noFill/>
            <a:ln w="19046" cap="flat">
              <a:solidFill>
                <a:srgbClr val="65A32E"/>
              </a:solidFill>
              <a:prstDash val="solid"/>
              <a:round/>
            </a:ln>
          </p:spPr>
        </p:cxnSp>
        <p:cxnSp>
          <p:nvCxnSpPr>
            <p:cNvPr id="6" name="Google Shape;62;p7">
              <a:extLst>
                <a:ext uri="{FF2B5EF4-FFF2-40B4-BE49-F238E27FC236}">
                  <a16:creationId xmlns:a16="http://schemas.microsoft.com/office/drawing/2014/main" id="{2A87CDFE-E8E6-B62D-95C6-9D2C44D1E946}"/>
                </a:ext>
              </a:extLst>
            </p:cNvPr>
            <p:cNvCxnSpPr/>
            <p:nvPr/>
          </p:nvCxnSpPr>
          <p:spPr>
            <a:xfrm>
              <a:off x="827906" y="4513496"/>
              <a:ext cx="3829078" cy="0"/>
            </a:xfrm>
            <a:prstGeom prst="straightConnector1">
              <a:avLst/>
            </a:prstGeom>
            <a:noFill/>
            <a:ln w="19046" cap="flat">
              <a:solidFill>
                <a:srgbClr val="65A32E"/>
              </a:solidFill>
              <a:prstDash val="solid"/>
              <a:round/>
            </a:ln>
          </p:spPr>
        </p:cxnSp>
      </p:grpSp>
      <p:grpSp>
        <p:nvGrpSpPr>
          <p:cNvPr id="7" name="Google Shape;63;p7">
            <a:extLst>
              <a:ext uri="{FF2B5EF4-FFF2-40B4-BE49-F238E27FC236}">
                <a16:creationId xmlns:a16="http://schemas.microsoft.com/office/drawing/2014/main" id="{E6425EE4-387F-E8C9-AF0C-2FFA686601F1}"/>
              </a:ext>
            </a:extLst>
          </p:cNvPr>
          <p:cNvGrpSpPr/>
          <p:nvPr/>
        </p:nvGrpSpPr>
        <p:grpSpPr>
          <a:xfrm>
            <a:off x="827870" y="630003"/>
            <a:ext cx="3854991" cy="157770"/>
            <a:chOff x="827870" y="630003"/>
            <a:chExt cx="3854991" cy="157770"/>
          </a:xfrm>
        </p:grpSpPr>
        <p:cxnSp>
          <p:nvCxnSpPr>
            <p:cNvPr id="8" name="Google Shape;64;p7">
              <a:extLst>
                <a:ext uri="{FF2B5EF4-FFF2-40B4-BE49-F238E27FC236}">
                  <a16:creationId xmlns:a16="http://schemas.microsoft.com/office/drawing/2014/main" id="{D10E4473-84A0-C796-B4D5-498B73EC47EE}"/>
                </a:ext>
              </a:extLst>
            </p:cNvPr>
            <p:cNvCxnSpPr/>
            <p:nvPr/>
          </p:nvCxnSpPr>
          <p:spPr>
            <a:xfrm>
              <a:off x="827870" y="787773"/>
              <a:ext cx="3854991" cy="0"/>
            </a:xfrm>
            <a:prstGeom prst="straightConnector1">
              <a:avLst/>
            </a:prstGeom>
            <a:noFill/>
            <a:ln w="19046" cap="flat">
              <a:solidFill>
                <a:srgbClr val="65A32E"/>
              </a:solidFill>
              <a:prstDash val="solid"/>
              <a:round/>
            </a:ln>
          </p:spPr>
        </p:cxnSp>
        <p:cxnSp>
          <p:nvCxnSpPr>
            <p:cNvPr id="9" name="Google Shape;65;p7">
              <a:extLst>
                <a:ext uri="{FF2B5EF4-FFF2-40B4-BE49-F238E27FC236}">
                  <a16:creationId xmlns:a16="http://schemas.microsoft.com/office/drawing/2014/main" id="{A16E9760-95B7-7BC2-B35E-C63E18AD34D6}"/>
                </a:ext>
              </a:extLst>
            </p:cNvPr>
            <p:cNvCxnSpPr/>
            <p:nvPr/>
          </p:nvCxnSpPr>
          <p:spPr>
            <a:xfrm>
              <a:off x="827870" y="630003"/>
              <a:ext cx="3854991" cy="0"/>
            </a:xfrm>
            <a:prstGeom prst="straightConnector1">
              <a:avLst/>
            </a:prstGeom>
            <a:noFill/>
            <a:ln w="19046" cap="flat">
              <a:solidFill>
                <a:srgbClr val="65A32E"/>
              </a:solidFill>
              <a:prstDash val="solid"/>
              <a:round/>
            </a:ln>
          </p:spPr>
        </p:cxnSp>
      </p:grpSp>
      <p:sp>
        <p:nvSpPr>
          <p:cNvPr id="10" name="Diagrama de flujo: retraso 11">
            <a:extLst>
              <a:ext uri="{FF2B5EF4-FFF2-40B4-BE49-F238E27FC236}">
                <a16:creationId xmlns:a16="http://schemas.microsoft.com/office/drawing/2014/main" id="{8C71CF99-CF9A-3E7A-92A3-D6AED75105A1}"/>
              </a:ext>
            </a:extLst>
          </p:cNvPr>
          <p:cNvSpPr/>
          <p:nvPr/>
        </p:nvSpPr>
        <p:spPr>
          <a:xfrm rot="16200004">
            <a:off x="4712686" y="2983335"/>
            <a:ext cx="2239109" cy="2081220"/>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1" name="Diagrama de flujo: retraso 12">
            <a:extLst>
              <a:ext uri="{FF2B5EF4-FFF2-40B4-BE49-F238E27FC236}">
                <a16:creationId xmlns:a16="http://schemas.microsoft.com/office/drawing/2014/main" id="{CCD8E7D6-7C99-C29D-8BBD-A4395D331CF4}"/>
              </a:ext>
            </a:extLst>
          </p:cNvPr>
          <p:cNvSpPr/>
          <p:nvPr/>
        </p:nvSpPr>
        <p:spPr>
          <a:xfrm rot="5400013">
            <a:off x="6983834" y="78945"/>
            <a:ext cx="2239109" cy="2081220"/>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173201494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MAIN_POINT">
    <p:bg>
      <p:bgPr>
        <a:solidFill>
          <a:srgbClr val="00B050"/>
        </a:solidFill>
        <a:effectLst/>
      </p:bgPr>
    </p:bg>
    <p:spTree>
      <p:nvGrpSpPr>
        <p:cNvPr id="1" name=""/>
        <p:cNvGrpSpPr/>
        <p:nvPr/>
      </p:nvGrpSpPr>
      <p:grpSpPr>
        <a:xfrm>
          <a:off x="0" y="0"/>
          <a:ext cx="0" cy="0"/>
          <a:chOff x="0" y="0"/>
          <a:chExt cx="0" cy="0"/>
        </a:xfrm>
      </p:grpSpPr>
      <p:pic>
        <p:nvPicPr>
          <p:cNvPr id="2" name="Picture 2" descr="planta de higo de goma verde">
            <a:extLst>
              <a:ext uri="{FF2B5EF4-FFF2-40B4-BE49-F238E27FC236}">
                <a16:creationId xmlns:a16="http://schemas.microsoft.com/office/drawing/2014/main" id="{EBD048BD-563C-8D35-7195-B78F24EDF503}"/>
              </a:ext>
            </a:extLst>
          </p:cNvPr>
          <p:cNvPicPr>
            <a:picLocks noChangeAspect="1"/>
          </p:cNvPicPr>
          <p:nvPr/>
        </p:nvPicPr>
        <p:blipFill>
          <a:blip r:embed="rId2"/>
          <a:srcRect t="15660"/>
          <a:stretch>
            <a:fillRect/>
          </a:stretch>
        </p:blipFill>
        <p:spPr>
          <a:xfrm>
            <a:off x="0" y="0"/>
            <a:ext cx="9144000" cy="5143499"/>
          </a:xfrm>
          <a:prstGeom prst="rect">
            <a:avLst/>
          </a:prstGeom>
          <a:noFill/>
          <a:ln cap="flat">
            <a:noFill/>
          </a:ln>
        </p:spPr>
      </p:pic>
      <p:sp>
        <p:nvSpPr>
          <p:cNvPr id="3" name="Google Shape;68;p8">
            <a:extLst>
              <a:ext uri="{FF2B5EF4-FFF2-40B4-BE49-F238E27FC236}">
                <a16:creationId xmlns:a16="http://schemas.microsoft.com/office/drawing/2014/main" id="{48C9BC5B-DFD6-3124-8F04-7E9180E7A07D}"/>
              </a:ext>
            </a:extLst>
          </p:cNvPr>
          <p:cNvSpPr txBox="1">
            <a:spLocks noGrp="1"/>
          </p:cNvSpPr>
          <p:nvPr>
            <p:ph type="title"/>
          </p:nvPr>
        </p:nvSpPr>
        <p:spPr>
          <a:xfrm>
            <a:off x="1250149" y="1521250"/>
            <a:ext cx="6643801" cy="2451899"/>
          </a:xfrm>
        </p:spPr>
        <p:txBody>
          <a:bodyPr anchor="ctr" anchorCtr="1"/>
          <a:lstStyle>
            <a:lvl1pPr algn="ctr">
              <a:lnSpc>
                <a:spcPct val="80000"/>
              </a:lnSpc>
              <a:defRPr sz="10000">
                <a:solidFill>
                  <a:srgbClr val="F1EECF"/>
                </a:solidFill>
              </a:defRPr>
            </a:lvl1pPr>
          </a:lstStyle>
          <a:p>
            <a:pPr lvl="0"/>
            <a:endParaRPr lang="es-PE"/>
          </a:p>
        </p:txBody>
      </p:sp>
      <p:grpSp>
        <p:nvGrpSpPr>
          <p:cNvPr id="4" name="Google Shape;71;p8">
            <a:extLst>
              <a:ext uri="{FF2B5EF4-FFF2-40B4-BE49-F238E27FC236}">
                <a16:creationId xmlns:a16="http://schemas.microsoft.com/office/drawing/2014/main" id="{EB53B8C9-8D86-92BA-9A88-9C3A03737703}"/>
              </a:ext>
            </a:extLst>
          </p:cNvPr>
          <p:cNvGrpSpPr/>
          <p:nvPr/>
        </p:nvGrpSpPr>
        <p:grpSpPr>
          <a:xfrm>
            <a:off x="2289465" y="630003"/>
            <a:ext cx="4565078" cy="157770"/>
            <a:chOff x="2289465" y="630003"/>
            <a:chExt cx="4565078" cy="157770"/>
          </a:xfrm>
        </p:grpSpPr>
        <p:cxnSp>
          <p:nvCxnSpPr>
            <p:cNvPr id="5" name="Google Shape;72;p8">
              <a:extLst>
                <a:ext uri="{FF2B5EF4-FFF2-40B4-BE49-F238E27FC236}">
                  <a16:creationId xmlns:a16="http://schemas.microsoft.com/office/drawing/2014/main" id="{E00CCE35-1B9B-9415-9A54-A00F0357D89D}"/>
                </a:ext>
              </a:extLst>
            </p:cNvPr>
            <p:cNvCxnSpPr/>
            <p:nvPr/>
          </p:nvCxnSpPr>
          <p:spPr>
            <a:xfrm>
              <a:off x="2289465" y="787773"/>
              <a:ext cx="4565078" cy="0"/>
            </a:xfrm>
            <a:prstGeom prst="straightConnector1">
              <a:avLst/>
            </a:prstGeom>
            <a:noFill/>
            <a:ln w="19046" cap="flat">
              <a:solidFill>
                <a:srgbClr val="FFFFFF"/>
              </a:solidFill>
              <a:prstDash val="solid"/>
              <a:round/>
            </a:ln>
          </p:spPr>
        </p:cxnSp>
        <p:cxnSp>
          <p:nvCxnSpPr>
            <p:cNvPr id="6" name="Google Shape;73;p8">
              <a:extLst>
                <a:ext uri="{FF2B5EF4-FFF2-40B4-BE49-F238E27FC236}">
                  <a16:creationId xmlns:a16="http://schemas.microsoft.com/office/drawing/2014/main" id="{09D3C886-64B9-25BE-A4A7-91095D5F4B19}"/>
                </a:ext>
              </a:extLst>
            </p:cNvPr>
            <p:cNvCxnSpPr/>
            <p:nvPr/>
          </p:nvCxnSpPr>
          <p:spPr>
            <a:xfrm>
              <a:off x="2289465" y="630003"/>
              <a:ext cx="4565078" cy="0"/>
            </a:xfrm>
            <a:prstGeom prst="straightConnector1">
              <a:avLst/>
            </a:prstGeom>
            <a:noFill/>
            <a:ln w="19046" cap="flat">
              <a:solidFill>
                <a:srgbClr val="FFFFFF"/>
              </a:solidFill>
              <a:prstDash val="solid"/>
              <a:round/>
            </a:ln>
          </p:spPr>
        </p:cxnSp>
      </p:grpSp>
      <p:grpSp>
        <p:nvGrpSpPr>
          <p:cNvPr id="7" name="Google Shape;74;p8">
            <a:extLst>
              <a:ext uri="{FF2B5EF4-FFF2-40B4-BE49-F238E27FC236}">
                <a16:creationId xmlns:a16="http://schemas.microsoft.com/office/drawing/2014/main" id="{1476539F-278C-3E49-46B5-310B1C95A529}"/>
              </a:ext>
            </a:extLst>
          </p:cNvPr>
          <p:cNvGrpSpPr/>
          <p:nvPr/>
        </p:nvGrpSpPr>
        <p:grpSpPr>
          <a:xfrm>
            <a:off x="827852" y="4513496"/>
            <a:ext cx="7474525" cy="157780"/>
            <a:chOff x="827852" y="4513496"/>
            <a:chExt cx="7474525" cy="157780"/>
          </a:xfrm>
        </p:grpSpPr>
        <p:cxnSp>
          <p:nvCxnSpPr>
            <p:cNvPr id="8" name="Google Shape;75;p8">
              <a:extLst>
                <a:ext uri="{FF2B5EF4-FFF2-40B4-BE49-F238E27FC236}">
                  <a16:creationId xmlns:a16="http://schemas.microsoft.com/office/drawing/2014/main" id="{A8307A2C-508B-46AB-0107-ED96DF91E914}"/>
                </a:ext>
              </a:extLst>
            </p:cNvPr>
            <p:cNvCxnSpPr/>
            <p:nvPr/>
          </p:nvCxnSpPr>
          <p:spPr>
            <a:xfrm>
              <a:off x="827852" y="4671276"/>
              <a:ext cx="7474525" cy="0"/>
            </a:xfrm>
            <a:prstGeom prst="straightConnector1">
              <a:avLst/>
            </a:prstGeom>
            <a:noFill/>
            <a:ln w="19046" cap="flat">
              <a:solidFill>
                <a:srgbClr val="FFFFFF"/>
              </a:solidFill>
              <a:prstDash val="solid"/>
              <a:round/>
            </a:ln>
          </p:spPr>
        </p:cxnSp>
        <p:cxnSp>
          <p:nvCxnSpPr>
            <p:cNvPr id="9" name="Google Shape;76;p8">
              <a:extLst>
                <a:ext uri="{FF2B5EF4-FFF2-40B4-BE49-F238E27FC236}">
                  <a16:creationId xmlns:a16="http://schemas.microsoft.com/office/drawing/2014/main" id="{00DC64FE-6811-2F2C-0D71-1D1DE29F1B16}"/>
                </a:ext>
              </a:extLst>
            </p:cNvPr>
            <p:cNvCxnSpPr/>
            <p:nvPr/>
          </p:nvCxnSpPr>
          <p:spPr>
            <a:xfrm>
              <a:off x="827852" y="4513496"/>
              <a:ext cx="7474525" cy="0"/>
            </a:xfrm>
            <a:prstGeom prst="straightConnector1">
              <a:avLst/>
            </a:prstGeom>
            <a:noFill/>
            <a:ln w="19046" cap="flat">
              <a:solidFill>
                <a:srgbClr val="FFFFFF"/>
              </a:solidFill>
              <a:prstDash val="solid"/>
              <a:round/>
            </a:ln>
          </p:spPr>
        </p:cxnSp>
      </p:grpSp>
    </p:spTree>
    <p:extLst>
      <p:ext uri="{BB962C8B-B14F-4D97-AF65-F5344CB8AC3E}">
        <p14:creationId xmlns:p14="http://schemas.microsoft.com/office/powerpoint/2010/main" val="210314047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_TITLE_AND_DESCRIPTION">
    <p:spTree>
      <p:nvGrpSpPr>
        <p:cNvPr id="1" name=""/>
        <p:cNvGrpSpPr/>
        <p:nvPr/>
      </p:nvGrpSpPr>
      <p:grpSpPr>
        <a:xfrm>
          <a:off x="0" y="0"/>
          <a:ext cx="0" cy="0"/>
          <a:chOff x="0" y="0"/>
          <a:chExt cx="0" cy="0"/>
        </a:xfrm>
      </p:grpSpPr>
      <p:sp>
        <p:nvSpPr>
          <p:cNvPr id="2" name="Google Shape;78;p9">
            <a:extLst>
              <a:ext uri="{FF2B5EF4-FFF2-40B4-BE49-F238E27FC236}">
                <a16:creationId xmlns:a16="http://schemas.microsoft.com/office/drawing/2014/main" id="{2FC45FD5-AA0D-E912-6332-7EFA1A1F0ED9}"/>
              </a:ext>
            </a:extLst>
          </p:cNvPr>
          <p:cNvSpPr txBox="1">
            <a:spLocks noGrp="1"/>
          </p:cNvSpPr>
          <p:nvPr>
            <p:ph type="subTitle" idx="4294967295"/>
          </p:nvPr>
        </p:nvSpPr>
        <p:spPr>
          <a:xfrm>
            <a:off x="4596551" y="2143947"/>
            <a:ext cx="3804900" cy="1680301"/>
          </a:xfrm>
        </p:spPr>
        <p:txBody>
          <a:bodyPr/>
          <a:lstStyle>
            <a:lvl1pPr algn="r">
              <a:buNone/>
              <a:defRPr sz="1600"/>
            </a:lvl1pPr>
          </a:lstStyle>
          <a:p>
            <a:pPr lvl="0"/>
            <a:endParaRPr lang="es-PE"/>
          </a:p>
        </p:txBody>
      </p:sp>
      <p:sp>
        <p:nvSpPr>
          <p:cNvPr id="3" name="Google Shape;79;p9">
            <a:extLst>
              <a:ext uri="{FF2B5EF4-FFF2-40B4-BE49-F238E27FC236}">
                <a16:creationId xmlns:a16="http://schemas.microsoft.com/office/drawing/2014/main" id="{CAE01A07-1C07-C91B-554F-3B0CBDB3264A}"/>
              </a:ext>
            </a:extLst>
          </p:cNvPr>
          <p:cNvSpPr txBox="1">
            <a:spLocks noGrp="1"/>
          </p:cNvSpPr>
          <p:nvPr>
            <p:ph type="title"/>
          </p:nvPr>
        </p:nvSpPr>
        <p:spPr>
          <a:xfrm>
            <a:off x="4596569" y="1381374"/>
            <a:ext cx="3804900" cy="572697"/>
          </a:xfrm>
        </p:spPr>
        <p:txBody>
          <a:bodyPr/>
          <a:lstStyle>
            <a:lvl1pPr algn="r">
              <a:defRPr sz="3800"/>
            </a:lvl1pPr>
          </a:lstStyle>
          <a:p>
            <a:pPr lvl="0"/>
            <a:endParaRPr lang="es-PE"/>
          </a:p>
        </p:txBody>
      </p:sp>
      <p:grpSp>
        <p:nvGrpSpPr>
          <p:cNvPr id="4" name="Google Shape;81;p9">
            <a:extLst>
              <a:ext uri="{FF2B5EF4-FFF2-40B4-BE49-F238E27FC236}">
                <a16:creationId xmlns:a16="http://schemas.microsoft.com/office/drawing/2014/main" id="{A87DA145-74B4-5A78-6F30-43FC6C533F03}"/>
              </a:ext>
            </a:extLst>
          </p:cNvPr>
          <p:cNvGrpSpPr/>
          <p:nvPr/>
        </p:nvGrpSpPr>
        <p:grpSpPr>
          <a:xfrm>
            <a:off x="4682861" y="4513496"/>
            <a:ext cx="3619342" cy="157780"/>
            <a:chOff x="4682861" y="4513496"/>
            <a:chExt cx="3619342" cy="157780"/>
          </a:xfrm>
        </p:grpSpPr>
        <p:cxnSp>
          <p:nvCxnSpPr>
            <p:cNvPr id="5" name="Google Shape;82;p9">
              <a:extLst>
                <a:ext uri="{FF2B5EF4-FFF2-40B4-BE49-F238E27FC236}">
                  <a16:creationId xmlns:a16="http://schemas.microsoft.com/office/drawing/2014/main" id="{62E0C66A-A44C-9430-9412-32156920A808}"/>
                </a:ext>
              </a:extLst>
            </p:cNvPr>
            <p:cNvCxnSpPr/>
            <p:nvPr/>
          </p:nvCxnSpPr>
          <p:spPr>
            <a:xfrm>
              <a:off x="4682861" y="4671276"/>
              <a:ext cx="3619342" cy="0"/>
            </a:xfrm>
            <a:prstGeom prst="straightConnector1">
              <a:avLst/>
            </a:prstGeom>
            <a:noFill/>
            <a:ln w="19046" cap="flat">
              <a:solidFill>
                <a:srgbClr val="65A32E"/>
              </a:solidFill>
              <a:prstDash val="solid"/>
              <a:round/>
            </a:ln>
          </p:spPr>
        </p:cxnSp>
        <p:cxnSp>
          <p:nvCxnSpPr>
            <p:cNvPr id="6" name="Google Shape;83;p9">
              <a:extLst>
                <a:ext uri="{FF2B5EF4-FFF2-40B4-BE49-F238E27FC236}">
                  <a16:creationId xmlns:a16="http://schemas.microsoft.com/office/drawing/2014/main" id="{CBD31BF5-7ABB-40BD-CFF6-C202425858A8}"/>
                </a:ext>
              </a:extLst>
            </p:cNvPr>
            <p:cNvCxnSpPr/>
            <p:nvPr/>
          </p:nvCxnSpPr>
          <p:spPr>
            <a:xfrm>
              <a:off x="4682861" y="4513496"/>
              <a:ext cx="3619342" cy="0"/>
            </a:xfrm>
            <a:prstGeom prst="straightConnector1">
              <a:avLst/>
            </a:prstGeom>
            <a:noFill/>
            <a:ln w="19046" cap="flat">
              <a:solidFill>
                <a:srgbClr val="65A32E"/>
              </a:solidFill>
              <a:prstDash val="solid"/>
              <a:round/>
            </a:ln>
          </p:spPr>
        </p:cxnSp>
      </p:grpSp>
      <p:grpSp>
        <p:nvGrpSpPr>
          <p:cNvPr id="7" name="Google Shape;84;p9">
            <a:extLst>
              <a:ext uri="{FF2B5EF4-FFF2-40B4-BE49-F238E27FC236}">
                <a16:creationId xmlns:a16="http://schemas.microsoft.com/office/drawing/2014/main" id="{33B2A7A7-5295-0DCA-352F-E54E1C18D62F}"/>
              </a:ext>
            </a:extLst>
          </p:cNvPr>
          <p:cNvGrpSpPr/>
          <p:nvPr/>
        </p:nvGrpSpPr>
        <p:grpSpPr>
          <a:xfrm>
            <a:off x="4682788" y="630003"/>
            <a:ext cx="3619168" cy="157770"/>
            <a:chOff x="4682788" y="630003"/>
            <a:chExt cx="3619168" cy="157770"/>
          </a:xfrm>
        </p:grpSpPr>
        <p:cxnSp>
          <p:nvCxnSpPr>
            <p:cNvPr id="8" name="Google Shape;85;p9">
              <a:extLst>
                <a:ext uri="{FF2B5EF4-FFF2-40B4-BE49-F238E27FC236}">
                  <a16:creationId xmlns:a16="http://schemas.microsoft.com/office/drawing/2014/main" id="{D784AF55-64F2-0A61-38CB-ED3A69856FBA}"/>
                </a:ext>
              </a:extLst>
            </p:cNvPr>
            <p:cNvCxnSpPr/>
            <p:nvPr/>
          </p:nvCxnSpPr>
          <p:spPr>
            <a:xfrm>
              <a:off x="4682788" y="787773"/>
              <a:ext cx="3619168" cy="0"/>
            </a:xfrm>
            <a:prstGeom prst="straightConnector1">
              <a:avLst/>
            </a:prstGeom>
            <a:noFill/>
            <a:ln w="19046" cap="flat">
              <a:solidFill>
                <a:srgbClr val="65A32E"/>
              </a:solidFill>
              <a:prstDash val="solid"/>
              <a:round/>
            </a:ln>
          </p:spPr>
        </p:cxnSp>
        <p:cxnSp>
          <p:nvCxnSpPr>
            <p:cNvPr id="9" name="Google Shape;86;p9">
              <a:extLst>
                <a:ext uri="{FF2B5EF4-FFF2-40B4-BE49-F238E27FC236}">
                  <a16:creationId xmlns:a16="http://schemas.microsoft.com/office/drawing/2014/main" id="{B0F879C7-9929-02D9-6DCA-28827C1A9B47}"/>
                </a:ext>
              </a:extLst>
            </p:cNvPr>
            <p:cNvCxnSpPr/>
            <p:nvPr/>
          </p:nvCxnSpPr>
          <p:spPr>
            <a:xfrm>
              <a:off x="4682788" y="630003"/>
              <a:ext cx="3619168" cy="0"/>
            </a:xfrm>
            <a:prstGeom prst="straightConnector1">
              <a:avLst/>
            </a:prstGeom>
            <a:noFill/>
            <a:ln w="19046" cap="flat">
              <a:solidFill>
                <a:srgbClr val="65A32E"/>
              </a:solidFill>
              <a:prstDash val="solid"/>
              <a:round/>
            </a:ln>
          </p:spPr>
        </p:cxnSp>
      </p:grpSp>
      <p:sp>
        <p:nvSpPr>
          <p:cNvPr id="10" name="Diagrama de flujo: retraso 11">
            <a:extLst>
              <a:ext uri="{FF2B5EF4-FFF2-40B4-BE49-F238E27FC236}">
                <a16:creationId xmlns:a16="http://schemas.microsoft.com/office/drawing/2014/main" id="{A235504A-E332-7557-F05A-6FF982E4A4F7}"/>
              </a:ext>
            </a:extLst>
          </p:cNvPr>
          <p:cNvSpPr/>
          <p:nvPr/>
        </p:nvSpPr>
        <p:spPr>
          <a:xfrm>
            <a:off x="0" y="1532964"/>
            <a:ext cx="2680444" cy="2364437"/>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11" name="Diagrama de flujo: retraso 12">
            <a:extLst>
              <a:ext uri="{FF2B5EF4-FFF2-40B4-BE49-F238E27FC236}">
                <a16:creationId xmlns:a16="http://schemas.microsoft.com/office/drawing/2014/main" id="{7A60A823-34DA-78FD-4901-EEAC6D2ACFC7}"/>
              </a:ext>
            </a:extLst>
          </p:cNvPr>
          <p:cNvSpPr/>
          <p:nvPr/>
        </p:nvSpPr>
        <p:spPr>
          <a:xfrm rot="10799991">
            <a:off x="8401452" y="4401674"/>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303584899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APTION_ONLY">
    <p:spTree>
      <p:nvGrpSpPr>
        <p:cNvPr id="1" name=""/>
        <p:cNvGrpSpPr/>
        <p:nvPr/>
      </p:nvGrpSpPr>
      <p:grpSpPr>
        <a:xfrm>
          <a:off x="0" y="0"/>
          <a:ext cx="0" cy="0"/>
          <a:chOff x="0" y="0"/>
          <a:chExt cx="0" cy="0"/>
        </a:xfrm>
      </p:grpSpPr>
      <p:sp>
        <p:nvSpPr>
          <p:cNvPr id="2" name="Google Shape;89;p10">
            <a:extLst>
              <a:ext uri="{FF2B5EF4-FFF2-40B4-BE49-F238E27FC236}">
                <a16:creationId xmlns:a16="http://schemas.microsoft.com/office/drawing/2014/main" id="{D7247FC0-EB0C-6D36-8B7A-1E89C2DCDF5E}"/>
              </a:ext>
            </a:extLst>
          </p:cNvPr>
          <p:cNvSpPr txBox="1">
            <a:spLocks noGrp="1"/>
          </p:cNvSpPr>
          <p:nvPr>
            <p:ph type="title"/>
          </p:nvPr>
        </p:nvSpPr>
        <p:spPr>
          <a:xfrm>
            <a:off x="5583399" y="630003"/>
            <a:ext cx="2840702" cy="2206803"/>
          </a:xfrm>
        </p:spPr>
        <p:txBody>
          <a:bodyPr/>
          <a:lstStyle>
            <a:lvl1pPr algn="r">
              <a:defRPr/>
            </a:lvl1pPr>
          </a:lstStyle>
          <a:p>
            <a:pPr lvl="0"/>
            <a:endParaRPr lang="es-PE"/>
          </a:p>
        </p:txBody>
      </p:sp>
      <p:grpSp>
        <p:nvGrpSpPr>
          <p:cNvPr id="3" name="Google Shape;91;p10">
            <a:extLst>
              <a:ext uri="{FF2B5EF4-FFF2-40B4-BE49-F238E27FC236}">
                <a16:creationId xmlns:a16="http://schemas.microsoft.com/office/drawing/2014/main" id="{20A9FBC5-0812-FE3F-C547-F5B2E33E4AF1}"/>
              </a:ext>
            </a:extLst>
          </p:cNvPr>
          <p:cNvGrpSpPr/>
          <p:nvPr/>
        </p:nvGrpSpPr>
        <p:grpSpPr>
          <a:xfrm>
            <a:off x="1479947" y="4513496"/>
            <a:ext cx="6822265" cy="157780"/>
            <a:chOff x="1479947" y="4513496"/>
            <a:chExt cx="6822265" cy="157780"/>
          </a:xfrm>
        </p:grpSpPr>
        <p:cxnSp>
          <p:nvCxnSpPr>
            <p:cNvPr id="4" name="Google Shape;92;p10">
              <a:extLst>
                <a:ext uri="{FF2B5EF4-FFF2-40B4-BE49-F238E27FC236}">
                  <a16:creationId xmlns:a16="http://schemas.microsoft.com/office/drawing/2014/main" id="{BFAB52A3-BCCC-4E84-9759-38434463A350}"/>
                </a:ext>
              </a:extLst>
            </p:cNvPr>
            <p:cNvCxnSpPr/>
            <p:nvPr/>
          </p:nvCxnSpPr>
          <p:spPr>
            <a:xfrm>
              <a:off x="1479947" y="4671276"/>
              <a:ext cx="6822265" cy="0"/>
            </a:xfrm>
            <a:prstGeom prst="straightConnector1">
              <a:avLst/>
            </a:prstGeom>
            <a:noFill/>
            <a:ln w="19046" cap="flat">
              <a:solidFill>
                <a:srgbClr val="65A32E"/>
              </a:solidFill>
              <a:prstDash val="solid"/>
              <a:round/>
            </a:ln>
          </p:spPr>
        </p:cxnSp>
        <p:cxnSp>
          <p:nvCxnSpPr>
            <p:cNvPr id="5" name="Google Shape;93;p10">
              <a:extLst>
                <a:ext uri="{FF2B5EF4-FFF2-40B4-BE49-F238E27FC236}">
                  <a16:creationId xmlns:a16="http://schemas.microsoft.com/office/drawing/2014/main" id="{1B6811AE-C2A4-0320-DE24-885B92351698}"/>
                </a:ext>
              </a:extLst>
            </p:cNvPr>
            <p:cNvCxnSpPr/>
            <p:nvPr/>
          </p:nvCxnSpPr>
          <p:spPr>
            <a:xfrm>
              <a:off x="1479947" y="4513496"/>
              <a:ext cx="6822265" cy="0"/>
            </a:xfrm>
            <a:prstGeom prst="straightConnector1">
              <a:avLst/>
            </a:prstGeom>
            <a:noFill/>
            <a:ln w="19046" cap="flat">
              <a:solidFill>
                <a:srgbClr val="65A32E"/>
              </a:solidFill>
              <a:prstDash val="solid"/>
              <a:round/>
            </a:ln>
          </p:spPr>
        </p:cxnSp>
      </p:grpSp>
      <p:sp>
        <p:nvSpPr>
          <p:cNvPr id="6" name="Diagrama de flujo: retraso 6">
            <a:extLst>
              <a:ext uri="{FF2B5EF4-FFF2-40B4-BE49-F238E27FC236}">
                <a16:creationId xmlns:a16="http://schemas.microsoft.com/office/drawing/2014/main" id="{E03FBD05-382A-9539-13B9-71A9F4418D5D}"/>
              </a:ext>
            </a:extLst>
          </p:cNvPr>
          <p:cNvSpPr/>
          <p:nvPr/>
        </p:nvSpPr>
        <p:spPr>
          <a:xfrm>
            <a:off x="0" y="4067909"/>
            <a:ext cx="1348154" cy="1075590"/>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3377055064"/>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IG_NUMBER">
    <p:bg>
      <p:bgPr>
        <a:solidFill>
          <a:srgbClr val="00B050"/>
        </a:solidFill>
        <a:effectLst/>
      </p:bgPr>
    </p:bg>
    <p:spTree>
      <p:nvGrpSpPr>
        <p:cNvPr id="1" name=""/>
        <p:cNvGrpSpPr/>
        <p:nvPr/>
      </p:nvGrpSpPr>
      <p:grpSpPr>
        <a:xfrm>
          <a:off x="0" y="0"/>
          <a:ext cx="0" cy="0"/>
          <a:chOff x="0" y="0"/>
          <a:chExt cx="0" cy="0"/>
        </a:xfrm>
      </p:grpSpPr>
      <p:sp>
        <p:nvSpPr>
          <p:cNvPr id="2" name="Google Shape;95;p11">
            <a:extLst>
              <a:ext uri="{FF2B5EF4-FFF2-40B4-BE49-F238E27FC236}">
                <a16:creationId xmlns:a16="http://schemas.microsoft.com/office/drawing/2014/main" id="{C69F4744-7C4B-3702-FBED-DBE450DADB66}"/>
              </a:ext>
            </a:extLst>
          </p:cNvPr>
          <p:cNvSpPr txBox="1">
            <a:spLocks noGrp="1"/>
          </p:cNvSpPr>
          <p:nvPr>
            <p:ph type="title"/>
          </p:nvPr>
        </p:nvSpPr>
        <p:spPr>
          <a:xfrm>
            <a:off x="1202728" y="1406447"/>
            <a:ext cx="6738597" cy="1845597"/>
          </a:xfrm>
        </p:spPr>
        <p:txBody>
          <a:bodyPr anchorCtr="1"/>
          <a:lstStyle>
            <a:lvl1pPr algn="ctr">
              <a:defRPr sz="12000">
                <a:solidFill>
                  <a:srgbClr val="F1EECF"/>
                </a:solidFill>
              </a:defRPr>
            </a:lvl1pPr>
          </a:lstStyle>
          <a:p>
            <a:pPr lvl="0"/>
            <a:r>
              <a:rPr lang="es-PE"/>
              <a:t>xx%</a:t>
            </a:r>
          </a:p>
        </p:txBody>
      </p:sp>
      <p:sp>
        <p:nvSpPr>
          <p:cNvPr id="3" name="Google Shape;96;p11">
            <a:extLst>
              <a:ext uri="{FF2B5EF4-FFF2-40B4-BE49-F238E27FC236}">
                <a16:creationId xmlns:a16="http://schemas.microsoft.com/office/drawing/2014/main" id="{E254D0B4-D9CD-F42C-6FFB-89D7FBBFB314}"/>
              </a:ext>
            </a:extLst>
          </p:cNvPr>
          <p:cNvSpPr txBox="1">
            <a:spLocks noGrp="1"/>
          </p:cNvSpPr>
          <p:nvPr>
            <p:ph type="subTitle" idx="4294967295"/>
          </p:nvPr>
        </p:nvSpPr>
        <p:spPr>
          <a:xfrm>
            <a:off x="1749329" y="3418703"/>
            <a:ext cx="5645395" cy="497104"/>
          </a:xfrm>
        </p:spPr>
        <p:txBody>
          <a:bodyPr anchorCtr="1"/>
          <a:lstStyle>
            <a:lvl1pPr algn="ctr">
              <a:buNone/>
              <a:defRPr sz="1600">
                <a:solidFill>
                  <a:srgbClr val="F1EECF"/>
                </a:solidFill>
              </a:defRPr>
            </a:lvl1pPr>
          </a:lstStyle>
          <a:p>
            <a:pPr lvl="0"/>
            <a:endParaRPr lang="es-PE"/>
          </a:p>
        </p:txBody>
      </p:sp>
      <p:grpSp>
        <p:nvGrpSpPr>
          <p:cNvPr id="4" name="Google Shape;102;p11">
            <a:extLst>
              <a:ext uri="{FF2B5EF4-FFF2-40B4-BE49-F238E27FC236}">
                <a16:creationId xmlns:a16="http://schemas.microsoft.com/office/drawing/2014/main" id="{7F3E135A-41F3-3B8B-8161-870E73A2BA51}"/>
              </a:ext>
            </a:extLst>
          </p:cNvPr>
          <p:cNvGrpSpPr/>
          <p:nvPr/>
        </p:nvGrpSpPr>
        <p:grpSpPr>
          <a:xfrm>
            <a:off x="827852" y="4513496"/>
            <a:ext cx="7474525" cy="157780"/>
            <a:chOff x="827852" y="4513496"/>
            <a:chExt cx="7474525" cy="157780"/>
          </a:xfrm>
        </p:grpSpPr>
        <p:cxnSp>
          <p:nvCxnSpPr>
            <p:cNvPr id="5" name="Google Shape;103;p11">
              <a:extLst>
                <a:ext uri="{FF2B5EF4-FFF2-40B4-BE49-F238E27FC236}">
                  <a16:creationId xmlns:a16="http://schemas.microsoft.com/office/drawing/2014/main" id="{BA83F980-2365-7692-9E18-720B8386E44B}"/>
                </a:ext>
              </a:extLst>
            </p:cNvPr>
            <p:cNvCxnSpPr/>
            <p:nvPr/>
          </p:nvCxnSpPr>
          <p:spPr>
            <a:xfrm>
              <a:off x="827852" y="4671276"/>
              <a:ext cx="7474525" cy="0"/>
            </a:xfrm>
            <a:prstGeom prst="straightConnector1">
              <a:avLst/>
            </a:prstGeom>
            <a:noFill/>
            <a:ln w="19046" cap="flat">
              <a:solidFill>
                <a:srgbClr val="FFFFFF"/>
              </a:solidFill>
              <a:prstDash val="solid"/>
              <a:round/>
            </a:ln>
          </p:spPr>
        </p:cxnSp>
        <p:cxnSp>
          <p:nvCxnSpPr>
            <p:cNvPr id="6" name="Google Shape;104;p11">
              <a:extLst>
                <a:ext uri="{FF2B5EF4-FFF2-40B4-BE49-F238E27FC236}">
                  <a16:creationId xmlns:a16="http://schemas.microsoft.com/office/drawing/2014/main" id="{43CE8F57-D84C-C719-825C-469EC229BCA2}"/>
                </a:ext>
              </a:extLst>
            </p:cNvPr>
            <p:cNvCxnSpPr/>
            <p:nvPr/>
          </p:nvCxnSpPr>
          <p:spPr>
            <a:xfrm>
              <a:off x="827852" y="4513496"/>
              <a:ext cx="7474525" cy="0"/>
            </a:xfrm>
            <a:prstGeom prst="straightConnector1">
              <a:avLst/>
            </a:prstGeom>
            <a:noFill/>
            <a:ln w="19046" cap="flat">
              <a:solidFill>
                <a:srgbClr val="FFFFFF"/>
              </a:solidFill>
              <a:prstDash val="solid"/>
              <a:round/>
            </a:ln>
          </p:spPr>
        </p:cxnSp>
      </p:grpSp>
      <p:sp>
        <p:nvSpPr>
          <p:cNvPr id="7" name="Diagrama de flujo: retraso 11">
            <a:extLst>
              <a:ext uri="{FF2B5EF4-FFF2-40B4-BE49-F238E27FC236}">
                <a16:creationId xmlns:a16="http://schemas.microsoft.com/office/drawing/2014/main" id="{595B02CD-A0B3-5F19-4BD0-5554ED2D9682}"/>
              </a:ext>
            </a:extLst>
          </p:cNvPr>
          <p:cNvSpPr/>
          <p:nvPr/>
        </p:nvSpPr>
        <p:spPr>
          <a:xfrm>
            <a:off x="0" y="-1591"/>
            <a:ext cx="2239109" cy="2081220"/>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
        <p:nvSpPr>
          <p:cNvPr id="8" name="Diagrama de flujo: retraso 12">
            <a:extLst>
              <a:ext uri="{FF2B5EF4-FFF2-40B4-BE49-F238E27FC236}">
                <a16:creationId xmlns:a16="http://schemas.microsoft.com/office/drawing/2014/main" id="{1CA9FD3F-2371-DED9-ADB5-88EFE8EB710A}"/>
              </a:ext>
            </a:extLst>
          </p:cNvPr>
          <p:cNvSpPr/>
          <p:nvPr/>
        </p:nvSpPr>
        <p:spPr>
          <a:xfrm rot="10799991">
            <a:off x="8316147" y="4325816"/>
            <a:ext cx="827852" cy="817683"/>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endParaRPr>
          </a:p>
        </p:txBody>
      </p:sp>
    </p:spTree>
    <p:extLst>
      <p:ext uri="{BB962C8B-B14F-4D97-AF65-F5344CB8AC3E}">
        <p14:creationId xmlns:p14="http://schemas.microsoft.com/office/powerpoint/2010/main" val="7208461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Google Shape;6;p1">
            <a:extLst>
              <a:ext uri="{FF2B5EF4-FFF2-40B4-BE49-F238E27FC236}">
                <a16:creationId xmlns:a16="http://schemas.microsoft.com/office/drawing/2014/main" id="{EE9845FE-8DCD-DF5A-A30A-35EFF8E86355}"/>
              </a:ext>
            </a:extLst>
          </p:cNvPr>
          <p:cNvSpPr txBox="1">
            <a:spLocks noGrp="1"/>
          </p:cNvSpPr>
          <p:nvPr>
            <p:ph type="title"/>
          </p:nvPr>
        </p:nvSpPr>
        <p:spPr>
          <a:xfrm>
            <a:off x="719998" y="454493"/>
            <a:ext cx="7704002" cy="564898"/>
          </a:xfrm>
          <a:prstGeom prst="rect">
            <a:avLst/>
          </a:prstGeom>
          <a:noFill/>
          <a:ln>
            <a:noFill/>
          </a:ln>
        </p:spPr>
        <p:txBody>
          <a:bodyPr vert="horz" wrap="square" lIns="91421" tIns="91421" rIns="91421" bIns="91421" anchor="t" anchorCtr="0" compatLnSpc="1">
            <a:noAutofit/>
          </a:bodyPr>
          <a:lstStyle/>
          <a:p>
            <a:pPr lvl="0"/>
            <a:endParaRPr lang="es-PE"/>
          </a:p>
        </p:txBody>
      </p:sp>
      <p:sp>
        <p:nvSpPr>
          <p:cNvPr id="3" name="Google Shape;7;p1">
            <a:extLst>
              <a:ext uri="{FF2B5EF4-FFF2-40B4-BE49-F238E27FC236}">
                <a16:creationId xmlns:a16="http://schemas.microsoft.com/office/drawing/2014/main" id="{5F935352-DD5B-3195-5F36-303FA7F68FAF}"/>
              </a:ext>
            </a:extLst>
          </p:cNvPr>
          <p:cNvSpPr txBox="1">
            <a:spLocks noGrp="1"/>
          </p:cNvSpPr>
          <p:nvPr>
            <p:ph type="body" idx="1"/>
          </p:nvPr>
        </p:nvSpPr>
        <p:spPr>
          <a:xfrm>
            <a:off x="719998" y="1142972"/>
            <a:ext cx="7704002" cy="3370496"/>
          </a:xfrm>
          <a:prstGeom prst="rect">
            <a:avLst/>
          </a:prstGeom>
          <a:noFill/>
          <a:ln>
            <a:noFill/>
          </a:ln>
        </p:spPr>
        <p:txBody>
          <a:bodyPr vert="horz" wrap="square" lIns="91421" tIns="91421" rIns="91421" bIns="91421"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P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3" r:id="rId34"/>
  </p:sldLayoutIdLst>
  <p:txStyles>
    <p:titleStyle>
      <a:lvl1pPr marL="0" marR="0" lvl="0" indent="0" algn="l" defTabSz="914400" rtl="0" fontAlgn="auto" hangingPunct="1">
        <a:lnSpc>
          <a:spcPct val="100000"/>
        </a:lnSpc>
        <a:spcBef>
          <a:spcPts val="0"/>
        </a:spcBef>
        <a:spcAft>
          <a:spcPts val="0"/>
        </a:spcAft>
        <a:buNone/>
        <a:tabLst/>
        <a:defRPr lang="es-PE" sz="3200" b="1" i="0" u="none" strike="noStrike" kern="0" cap="none" spc="0" baseline="0">
          <a:solidFill>
            <a:srgbClr val="65A32E"/>
          </a:solidFill>
          <a:uFillTx/>
          <a:latin typeface="Alata"/>
          <a:ea typeface="Alata"/>
          <a:cs typeface="Alata"/>
        </a:defRPr>
      </a:lvl1pPr>
    </p:titleStyle>
    <p:bodyStyle>
      <a:lvl1pPr marL="457200" marR="0" lvl="0" indent="-317497" algn="l" defTabSz="914400" rtl="0" fontAlgn="auto" hangingPunct="1">
        <a:lnSpc>
          <a:spcPct val="100000"/>
        </a:lnSpc>
        <a:spcBef>
          <a:spcPts val="0"/>
        </a:spcBef>
        <a:spcAft>
          <a:spcPts val="0"/>
        </a:spcAft>
        <a:buClr>
          <a:srgbClr val="375715"/>
        </a:buClr>
        <a:buSzPts val="1400"/>
        <a:buFont typeface="Lexend"/>
        <a:buChar char="●"/>
        <a:tabLst/>
        <a:defRPr lang="es-PE" sz="1400" b="0" i="0" u="none" strike="noStrike" kern="0" cap="none" spc="0" baseline="0">
          <a:solidFill>
            <a:srgbClr val="375715"/>
          </a:solidFill>
          <a:uFillTx/>
          <a:latin typeface="Lexend"/>
          <a:ea typeface="Lexend"/>
          <a:cs typeface="Lexend"/>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8" Type="http://schemas.openxmlformats.org/officeDocument/2006/relationships/image" Target="../media/image13.png"/><Relationship Id="rId3" Type="http://schemas.microsoft.com/office/2007/relationships/hdphoto" Target="../media/hdphoto2.wdp"/><Relationship Id="rId7" Type="http://schemas.microsoft.com/office/2007/relationships/hdphoto" Target="../media/hdphoto4.wdp"/><Relationship Id="rId12"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3.xml"/><Relationship Id="rId6" Type="http://schemas.openxmlformats.org/officeDocument/2006/relationships/image" Target="../media/image12.png"/><Relationship Id="rId11" Type="http://schemas.microsoft.com/office/2007/relationships/hdphoto" Target="../media/hdphoto6.wdp"/><Relationship Id="rId5" Type="http://schemas.microsoft.com/office/2007/relationships/hdphoto" Target="../media/hdphoto3.wdp"/><Relationship Id="rId10" Type="http://schemas.openxmlformats.org/officeDocument/2006/relationships/image" Target="../media/image14.png"/><Relationship Id="rId4" Type="http://schemas.openxmlformats.org/officeDocument/2006/relationships/image" Target="../media/image11.png"/><Relationship Id="rId9" Type="http://schemas.microsoft.com/office/2007/relationships/hdphoto" Target="../media/hdphoto5.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2.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3.xml"/><Relationship Id="rId1" Type="http://schemas.openxmlformats.org/officeDocument/2006/relationships/slideLayout" Target="../slideLayouts/slideLayout30.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3964DE97-0CF8-1949-D083-778612C1E3AC}"/>
              </a:ext>
            </a:extLst>
          </p:cNvPr>
          <p:cNvPicPr>
            <a:picLocks noChangeAspect="1"/>
          </p:cNvPicPr>
          <p:nvPr/>
        </p:nvPicPr>
        <p:blipFill>
          <a:blip r:embed="rId3"/>
          <a:srcRect/>
          <a:stretch>
            <a:fillRect/>
          </a:stretch>
        </p:blipFill>
        <p:spPr>
          <a:xfrm flipH="1">
            <a:off x="0" y="2821244"/>
            <a:ext cx="1739463" cy="2320235"/>
          </a:xfrm>
          <a:prstGeom prst="rect">
            <a:avLst/>
          </a:prstGeom>
          <a:noFill/>
          <a:ln cap="flat">
            <a:noFill/>
          </a:ln>
        </p:spPr>
      </p:pic>
      <p:pic>
        <p:nvPicPr>
          <p:cNvPr id="3" name="Picture 2" descr="planta de hojas verdes">
            <a:extLst>
              <a:ext uri="{FF2B5EF4-FFF2-40B4-BE49-F238E27FC236}">
                <a16:creationId xmlns:a16="http://schemas.microsoft.com/office/drawing/2014/main" id="{87E87A3C-0D0C-539B-EF5A-FA51726B6B0D}"/>
              </a:ext>
            </a:extLst>
          </p:cNvPr>
          <p:cNvPicPr>
            <a:picLocks noChangeAspect="1"/>
          </p:cNvPicPr>
          <p:nvPr/>
        </p:nvPicPr>
        <p:blipFill>
          <a:blip r:embed="rId3"/>
          <a:srcRect/>
          <a:stretch>
            <a:fillRect/>
          </a:stretch>
        </p:blipFill>
        <p:spPr>
          <a:xfrm>
            <a:off x="7408980" y="2829190"/>
            <a:ext cx="1735019" cy="2314309"/>
          </a:xfrm>
          <a:prstGeom prst="rect">
            <a:avLst/>
          </a:prstGeom>
          <a:noFill/>
          <a:ln cap="flat">
            <a:noFill/>
          </a:ln>
        </p:spPr>
      </p:pic>
      <p:sp>
        <p:nvSpPr>
          <p:cNvPr id="4" name="Elipse 16">
            <a:extLst>
              <a:ext uri="{FF2B5EF4-FFF2-40B4-BE49-F238E27FC236}">
                <a16:creationId xmlns:a16="http://schemas.microsoft.com/office/drawing/2014/main" id="{436ADEDE-608F-6ED0-5F78-9122DA0C6BCD}"/>
              </a:ext>
            </a:extLst>
          </p:cNvPr>
          <p:cNvSpPr/>
          <p:nvPr/>
        </p:nvSpPr>
        <p:spPr>
          <a:xfrm>
            <a:off x="1448043" y="2004648"/>
            <a:ext cx="2526084" cy="23387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700000000000000" pitchFamily="2" charset="-78"/>
            </a:endParaRPr>
          </a:p>
        </p:txBody>
      </p:sp>
      <p:sp>
        <p:nvSpPr>
          <p:cNvPr id="5" name="Google Shape;392;p39">
            <a:extLst>
              <a:ext uri="{FF2B5EF4-FFF2-40B4-BE49-F238E27FC236}">
                <a16:creationId xmlns:a16="http://schemas.microsoft.com/office/drawing/2014/main" id="{2FAA60BB-6E1B-5867-9F67-66716B55A21B}"/>
              </a:ext>
            </a:extLst>
          </p:cNvPr>
          <p:cNvSpPr/>
          <p:nvPr/>
        </p:nvSpPr>
        <p:spPr>
          <a:xfrm>
            <a:off x="5997385" y="86868"/>
            <a:ext cx="3019623" cy="301962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700000000000000" pitchFamily="2" charset="-78"/>
            </a:endParaRPr>
          </a:p>
        </p:txBody>
      </p:sp>
      <p:sp>
        <p:nvSpPr>
          <p:cNvPr id="6" name="Google Shape;393;p39">
            <a:extLst>
              <a:ext uri="{FF2B5EF4-FFF2-40B4-BE49-F238E27FC236}">
                <a16:creationId xmlns:a16="http://schemas.microsoft.com/office/drawing/2014/main" id="{1C0895C7-CE4E-0D65-7165-7520E3582645}"/>
              </a:ext>
            </a:extLst>
          </p:cNvPr>
          <p:cNvSpPr txBox="1">
            <a:spLocks noGrp="1"/>
          </p:cNvSpPr>
          <p:nvPr>
            <p:ph type="ctrTitle"/>
          </p:nvPr>
        </p:nvSpPr>
        <p:spPr>
          <a:xfrm>
            <a:off x="126993" y="2238524"/>
            <a:ext cx="4936716" cy="1284603"/>
          </a:xfrm>
        </p:spPr>
        <p:txBody>
          <a:bodyPr/>
          <a:lstStyle/>
          <a:p>
            <a:pPr lvl="0" algn="r" rtl="1"/>
            <a:r>
              <a:rPr lang="fa-IR" sz="7200" dirty="0">
                <a:solidFill>
                  <a:srgbClr val="00B050"/>
                </a:solidFill>
                <a:cs typeface="B Nazanin" panose="00000700000000000000" pitchFamily="2" charset="-78"/>
              </a:rPr>
              <a:t>تم : گیاهان</a:t>
            </a:r>
            <a:endParaRPr lang="en-US" sz="7200" dirty="0">
              <a:solidFill>
                <a:srgbClr val="00B050"/>
              </a:solidFill>
              <a:cs typeface="B Nazanin" panose="00000700000000000000" pitchFamily="2" charset="-78"/>
            </a:endParaRPr>
          </a:p>
        </p:txBody>
      </p:sp>
      <p:sp>
        <p:nvSpPr>
          <p:cNvPr id="7" name="Google Shape;394;p39">
            <a:extLst>
              <a:ext uri="{FF2B5EF4-FFF2-40B4-BE49-F238E27FC236}">
                <a16:creationId xmlns:a16="http://schemas.microsoft.com/office/drawing/2014/main" id="{70DE013E-6CB2-5D91-B487-DB505EB67E7F}"/>
              </a:ext>
            </a:extLst>
          </p:cNvPr>
          <p:cNvSpPr txBox="1">
            <a:spLocks noGrp="1"/>
          </p:cNvSpPr>
          <p:nvPr>
            <p:ph type="subTitle" idx="1"/>
          </p:nvPr>
        </p:nvSpPr>
        <p:spPr>
          <a:xfrm>
            <a:off x="722814" y="4329583"/>
            <a:ext cx="4209303" cy="475798"/>
          </a:xfrm>
        </p:spPr>
        <p:txBody>
          <a:bodyPr/>
          <a:lstStyle/>
          <a:p>
            <a:pPr marL="0" lvl="0" indent="0" algn="r" rtl="1"/>
            <a:r>
              <a:rPr lang="fa-IR" dirty="0">
                <a:solidFill>
                  <a:srgbClr val="00B050"/>
                </a:solidFill>
                <a:cs typeface="B Nazanin" panose="00000700000000000000" pitchFamily="2" charset="-78"/>
              </a:rPr>
              <a:t>اینجا جایی است که ارائه شما شروع می شود</a:t>
            </a:r>
            <a:endParaRPr lang="en-US" dirty="0">
              <a:solidFill>
                <a:srgbClr val="00B050"/>
              </a:solidFill>
              <a:cs typeface="B Nazanin" panose="00000700000000000000" pitchFamily="2" charset="-78"/>
            </a:endParaRPr>
          </a:p>
        </p:txBody>
      </p:sp>
      <p:cxnSp>
        <p:nvCxnSpPr>
          <p:cNvPr id="8" name="Google Shape;396;p39">
            <a:extLst>
              <a:ext uri="{FF2B5EF4-FFF2-40B4-BE49-F238E27FC236}">
                <a16:creationId xmlns:a16="http://schemas.microsoft.com/office/drawing/2014/main" id="{AA17F258-416F-F168-E8FB-727B0D8F61AB}"/>
              </a:ext>
            </a:extLst>
          </p:cNvPr>
          <p:cNvCxnSpPr/>
          <p:nvPr/>
        </p:nvCxnSpPr>
        <p:spPr>
          <a:xfrm>
            <a:off x="861537" y="4326199"/>
            <a:ext cx="3854992" cy="0"/>
          </a:xfrm>
          <a:prstGeom prst="straightConnector1">
            <a:avLst/>
          </a:prstGeom>
          <a:noFill/>
          <a:ln w="19046" cap="flat">
            <a:solidFill>
              <a:srgbClr val="65A32E"/>
            </a:solidFill>
            <a:prstDash val="solid"/>
            <a:round/>
          </a:ln>
        </p:spPr>
      </p:cxnSp>
      <p:sp>
        <p:nvSpPr>
          <p:cNvPr id="9" name="Elipse 1">
            <a:extLst>
              <a:ext uri="{FF2B5EF4-FFF2-40B4-BE49-F238E27FC236}">
                <a16:creationId xmlns:a16="http://schemas.microsoft.com/office/drawing/2014/main" id="{8A976264-4262-76AA-3B33-B2EF1A40990C}"/>
              </a:ext>
            </a:extLst>
          </p:cNvPr>
          <p:cNvSpPr/>
          <p:nvPr/>
        </p:nvSpPr>
        <p:spPr>
          <a:xfrm>
            <a:off x="5063709" y="940734"/>
            <a:ext cx="3662217" cy="366221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4">
              <a:alphaModFix/>
            </a:blip>
            <a:stretch>
              <a:fillRect/>
            </a:stretch>
          </a:blipFill>
          <a:ln w="25402" cap="flat">
            <a:solidFill>
              <a:srgbClr val="A2D772"/>
            </a:solid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700000000000000" pitchFamily="2" charset="-78"/>
            </a:endParaRPr>
          </a:p>
        </p:txBody>
      </p:sp>
      <p:sp>
        <p:nvSpPr>
          <p:cNvPr id="10" name="Google Shape;392;p39">
            <a:extLst>
              <a:ext uri="{FF2B5EF4-FFF2-40B4-BE49-F238E27FC236}">
                <a16:creationId xmlns:a16="http://schemas.microsoft.com/office/drawing/2014/main" id="{40CA871D-FF9B-1DBA-B67C-89A712C7CAF9}"/>
              </a:ext>
            </a:extLst>
          </p:cNvPr>
          <p:cNvSpPr/>
          <p:nvPr/>
        </p:nvSpPr>
        <p:spPr>
          <a:xfrm>
            <a:off x="5212253" y="3816367"/>
            <a:ext cx="1019665" cy="101966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700000000000000" pitchFamily="2" charset="-78"/>
            </a:endParaRPr>
          </a:p>
        </p:txBody>
      </p:sp>
      <p:sp>
        <p:nvSpPr>
          <p:cNvPr id="11" name="Google Shape;392;p39">
            <a:extLst>
              <a:ext uri="{FF2B5EF4-FFF2-40B4-BE49-F238E27FC236}">
                <a16:creationId xmlns:a16="http://schemas.microsoft.com/office/drawing/2014/main" id="{5EEDBF40-AA9E-58D6-9933-379FF54218A4}"/>
              </a:ext>
            </a:extLst>
          </p:cNvPr>
          <p:cNvSpPr/>
          <p:nvPr/>
        </p:nvSpPr>
        <p:spPr>
          <a:xfrm>
            <a:off x="7658218" y="4142314"/>
            <a:ext cx="410071" cy="410071"/>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92D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700000000000000" pitchFamily="2" charset="-78"/>
            </a:endParaRPr>
          </a:p>
        </p:txBody>
      </p:sp>
      <p:sp>
        <p:nvSpPr>
          <p:cNvPr id="12" name="Google Shape;392;p39">
            <a:extLst>
              <a:ext uri="{FF2B5EF4-FFF2-40B4-BE49-F238E27FC236}">
                <a16:creationId xmlns:a16="http://schemas.microsoft.com/office/drawing/2014/main" id="{557C4B47-24AA-F053-D605-4D811B6F25D1}"/>
              </a:ext>
            </a:extLst>
          </p:cNvPr>
          <p:cNvSpPr/>
          <p:nvPr/>
        </p:nvSpPr>
        <p:spPr>
          <a:xfrm>
            <a:off x="6660434" y="4356229"/>
            <a:ext cx="616954" cy="61695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FF0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700000000000000" pitchFamily="2" charset="-78"/>
            </a:endParaRPr>
          </a:p>
        </p:txBody>
      </p:sp>
      <p:sp>
        <p:nvSpPr>
          <p:cNvPr id="13" name="Google Shape;463;p45">
            <a:extLst>
              <a:ext uri="{FF2B5EF4-FFF2-40B4-BE49-F238E27FC236}">
                <a16:creationId xmlns:a16="http://schemas.microsoft.com/office/drawing/2014/main" id="{C16859E4-3E17-AE38-3876-F4B5489E26D1}"/>
              </a:ext>
            </a:extLst>
          </p:cNvPr>
          <p:cNvSpPr txBox="1"/>
          <p:nvPr/>
        </p:nvSpPr>
        <p:spPr>
          <a:xfrm>
            <a:off x="1184802" y="3903015"/>
            <a:ext cx="2530792" cy="194905"/>
          </a:xfrm>
          <a:prstGeom prst="rect">
            <a:avLst/>
          </a:prstGeom>
          <a:noFill/>
          <a:ln cap="flat">
            <a:noFill/>
          </a:ln>
        </p:spPr>
        <p:txBody>
          <a:bodyPr vert="horz" wrap="square" lIns="91421" tIns="91421" rIns="91421" bIns="91421" anchor="ctr" anchorCtr="0" compatLnSpc="1">
            <a:noAutofit/>
          </a:bodyPr>
          <a:lstStyle/>
          <a:p>
            <a:pPr marL="0" marR="0" lvl="0" indent="0" algn="l"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a-IR" sz="2000" b="1" i="0" u="none" strike="noStrike" kern="0" cap="none" spc="0" baseline="0" dirty="0">
                <a:solidFill>
                  <a:srgbClr val="375715"/>
                </a:solidFill>
                <a:uFillTx/>
                <a:latin typeface="Lexend"/>
                <a:ea typeface="Lexend"/>
                <a:cs typeface="B Nazanin" panose="00000700000000000000" pitchFamily="2" charset="-78"/>
              </a:rPr>
              <a:t>قالب پاورپوینت طب سنتی</a:t>
            </a:r>
            <a:endParaRPr lang="es-PE" sz="2000" b="1" i="0" u="none" strike="noStrike" kern="0" cap="none" spc="0" baseline="0" dirty="0">
              <a:solidFill>
                <a:srgbClr val="375715"/>
              </a:solidFill>
              <a:uFillTx/>
              <a:latin typeface="Lexend"/>
              <a:ea typeface="Lexend"/>
              <a:cs typeface="B Nazanin" panose="00000700000000000000" pitchFamily="2" charset="-78"/>
            </a:endParaRPr>
          </a:p>
        </p:txBody>
      </p:sp>
      <p:sp>
        <p:nvSpPr>
          <p:cNvPr id="14" name="Diagrama de flujo: retraso 14">
            <a:extLst>
              <a:ext uri="{FF2B5EF4-FFF2-40B4-BE49-F238E27FC236}">
                <a16:creationId xmlns:a16="http://schemas.microsoft.com/office/drawing/2014/main" id="{9A89CE0B-2F26-55BF-CD2E-25C5D001B967}"/>
              </a:ext>
            </a:extLst>
          </p:cNvPr>
          <p:cNvSpPr/>
          <p:nvPr/>
        </p:nvSpPr>
        <p:spPr>
          <a:xfrm rot="5400013">
            <a:off x="81719" y="-81720"/>
            <a:ext cx="1284603" cy="1448043"/>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700000000000000" pitchFamily="2" charset="-78"/>
            </a:endParaRPr>
          </a:p>
        </p:txBody>
      </p:sp>
      <p:grpSp>
        <p:nvGrpSpPr>
          <p:cNvPr id="15" name="Grupo 15">
            <a:extLst>
              <a:ext uri="{FF2B5EF4-FFF2-40B4-BE49-F238E27FC236}">
                <a16:creationId xmlns:a16="http://schemas.microsoft.com/office/drawing/2014/main" id="{99D5DE05-FAA8-94FB-5916-EA1FBD821C95}"/>
              </a:ext>
            </a:extLst>
          </p:cNvPr>
          <p:cNvGrpSpPr/>
          <p:nvPr/>
        </p:nvGrpSpPr>
        <p:grpSpPr>
          <a:xfrm>
            <a:off x="1962741" y="228846"/>
            <a:ext cx="1652585" cy="1911351"/>
            <a:chOff x="1962741" y="228846"/>
            <a:chExt cx="1652585" cy="1911351"/>
          </a:xfrm>
        </p:grpSpPr>
        <p:sp>
          <p:nvSpPr>
            <p:cNvPr id="16" name="Freeform 5">
              <a:extLst>
                <a:ext uri="{FF2B5EF4-FFF2-40B4-BE49-F238E27FC236}">
                  <a16:creationId xmlns:a16="http://schemas.microsoft.com/office/drawing/2014/main" id="{CA26BBB5-4F70-0D32-FD73-86143F63BF1A}"/>
                </a:ext>
              </a:extLst>
            </p:cNvPr>
            <p:cNvSpPr/>
            <p:nvPr/>
          </p:nvSpPr>
          <p:spPr>
            <a:xfrm>
              <a:off x="1962741" y="760661"/>
              <a:ext cx="1652585" cy="1379536"/>
            </a:xfrm>
            <a:custGeom>
              <a:avLst/>
              <a:gdLst>
                <a:gd name="f0" fmla="val 10800000"/>
                <a:gd name="f1" fmla="val 5400000"/>
                <a:gd name="f2" fmla="val 180"/>
                <a:gd name="f3" fmla="val w"/>
                <a:gd name="f4" fmla="val h"/>
                <a:gd name="f5" fmla="val 0"/>
                <a:gd name="f6" fmla="val 270"/>
                <a:gd name="f7" fmla="val 226"/>
                <a:gd name="f8" fmla="val 1"/>
                <a:gd name="f9" fmla="val 27"/>
                <a:gd name="f10" fmla="val 40"/>
                <a:gd name="f11" fmla="val 30"/>
                <a:gd name="f12" fmla="val 77"/>
                <a:gd name="f13" fmla="val 37"/>
                <a:gd name="f14" fmla="val 105"/>
                <a:gd name="f15" fmla="val 67"/>
                <a:gd name="f16" fmla="val 108"/>
                <a:gd name="f17" fmla="val 70"/>
                <a:gd name="f18" fmla="val 110"/>
                <a:gd name="f19" fmla="val 74"/>
                <a:gd name="f20" fmla="val 78"/>
                <a:gd name="f21" fmla="val 93"/>
                <a:gd name="f22" fmla="val 113"/>
                <a:gd name="f23" fmla="val 107"/>
                <a:gd name="f24" fmla="val 121"/>
                <a:gd name="f25" fmla="val 120"/>
                <a:gd name="f26" fmla="val 122"/>
                <a:gd name="f27" fmla="val 123"/>
                <a:gd name="f28" fmla="val 124"/>
                <a:gd name="f29" fmla="val 116"/>
                <a:gd name="f30" fmla="val 103"/>
                <a:gd name="f31" fmla="val 119"/>
                <a:gd name="f32" fmla="val 75"/>
                <a:gd name="f33" fmla="val 132"/>
                <a:gd name="f34" fmla="val 55"/>
                <a:gd name="f35" fmla="val 153"/>
                <a:gd name="f36" fmla="val 39"/>
                <a:gd name="f37" fmla="val 18"/>
                <a:gd name="f38" fmla="val 212"/>
                <a:gd name="f39" fmla="val 8"/>
                <a:gd name="f40" fmla="val 245"/>
                <a:gd name="f41" fmla="val 3"/>
                <a:gd name="f42" fmla="val 252"/>
                <a:gd name="f43" fmla="val 259"/>
                <a:gd name="f44" fmla="val 266"/>
                <a:gd name="f45" fmla="val 267"/>
                <a:gd name="f46" fmla="val 268"/>
                <a:gd name="f47" fmla="val 269"/>
                <a:gd name="f48" fmla="val 6"/>
                <a:gd name="f49" fmla="val 11"/>
                <a:gd name="f50" fmla="val 17"/>
                <a:gd name="f51" fmla="val 50"/>
                <a:gd name="f52" fmla="val 262"/>
                <a:gd name="f53" fmla="val 84"/>
                <a:gd name="f54" fmla="val 114"/>
                <a:gd name="f55" fmla="val 235"/>
                <a:gd name="f56" fmla="val 133"/>
                <a:gd name="f57" fmla="val 221"/>
                <a:gd name="f58" fmla="val 148"/>
                <a:gd name="f59" fmla="val 199"/>
                <a:gd name="f60" fmla="val 184"/>
                <a:gd name="f61" fmla="val 157"/>
                <a:gd name="f62" fmla="val 171"/>
                <a:gd name="f63" fmla="val 147"/>
                <a:gd name="f64" fmla="val 165"/>
                <a:gd name="f65" fmla="val 185"/>
                <a:gd name="f66" fmla="val 91"/>
                <a:gd name="f67" fmla="val 205"/>
                <a:gd name="f68" fmla="val 68"/>
                <a:gd name="f69" fmla="val 204"/>
                <a:gd name="f70" fmla="val 202"/>
                <a:gd name="f71" fmla="val 69"/>
                <a:gd name="f72" fmla="val 201"/>
                <a:gd name="f73" fmla="val 86"/>
                <a:gd name="f74" fmla="val 161"/>
                <a:gd name="f75" fmla="val 151"/>
                <a:gd name="f76" fmla="val 128"/>
                <a:gd name="f77" fmla="val 143"/>
                <a:gd name="f78" fmla="val 149"/>
                <a:gd name="f79" fmla="val 142"/>
                <a:gd name="f80" fmla="val 193"/>
                <a:gd name="f81" fmla="val 144"/>
                <a:gd name="f82" fmla="val 145"/>
                <a:gd name="f83" fmla="val 215"/>
                <a:gd name="f84" fmla="val 130"/>
                <a:gd name="f85" fmla="val 102"/>
                <a:gd name="f86" fmla="val 214"/>
                <a:gd name="f87" fmla="val 104"/>
                <a:gd name="f88" fmla="val 189"/>
                <a:gd name="f89" fmla="val 177"/>
                <a:gd name="f90" fmla="val 164"/>
                <a:gd name="f91" fmla="val 98"/>
                <a:gd name="f92" fmla="val 89"/>
                <a:gd name="f93" fmla="val 154"/>
                <a:gd name="f94" fmla="val 81"/>
                <a:gd name="f95" fmla="val 155"/>
                <a:gd name="f96" fmla="val 72"/>
                <a:gd name="f97" fmla="val 47"/>
                <a:gd name="f98" fmla="val 137"/>
                <a:gd name="f99" fmla="val 19"/>
                <a:gd name="f100" fmla="val 5"/>
                <a:gd name="f101" fmla="val 60"/>
                <a:gd name="f102" fmla="val 29"/>
                <a:gd name="f103" fmla="+- 0 0 -90"/>
                <a:gd name="f104" fmla="*/ f3 1 270"/>
                <a:gd name="f105" fmla="*/ f4 1 226"/>
                <a:gd name="f106" fmla="val f5"/>
                <a:gd name="f107" fmla="val f6"/>
                <a:gd name="f108" fmla="val f7"/>
                <a:gd name="f109" fmla="*/ f103 f0 1"/>
                <a:gd name="f110" fmla="+- f108 0 f106"/>
                <a:gd name="f111" fmla="+- f107 0 f106"/>
                <a:gd name="f112" fmla="*/ f109 1 f2"/>
                <a:gd name="f113" fmla="*/ f111 1 270"/>
                <a:gd name="f114" fmla="*/ f110 1 226"/>
                <a:gd name="f115" fmla="*/ 1 f111 1"/>
                <a:gd name="f116" fmla="*/ 27 f110 1"/>
                <a:gd name="f117" fmla="*/ 105 f111 1"/>
                <a:gd name="f118" fmla="*/ 67 f110 1"/>
                <a:gd name="f119" fmla="*/ 110 f111 1"/>
                <a:gd name="f120" fmla="*/ 78 f110 1"/>
                <a:gd name="f121" fmla="*/ 121 f111 1"/>
                <a:gd name="f122" fmla="*/ 120 f110 1"/>
                <a:gd name="f123" fmla="*/ 124 f111 1"/>
                <a:gd name="f124" fmla="*/ 124 f110 1"/>
                <a:gd name="f125" fmla="*/ 103 f110 1"/>
                <a:gd name="f126" fmla="*/ 153 f111 1"/>
                <a:gd name="f127" fmla="*/ 39 f110 1"/>
                <a:gd name="f128" fmla="*/ 245 f111 1"/>
                <a:gd name="f129" fmla="*/ 3 f110 1"/>
                <a:gd name="f130" fmla="*/ 266 f111 1"/>
                <a:gd name="f131" fmla="*/ 0 f110 1"/>
                <a:gd name="f132" fmla="*/ 269 f111 1"/>
                <a:gd name="f133" fmla="*/ 1 f110 1"/>
                <a:gd name="f134" fmla="*/ 17 f110 1"/>
                <a:gd name="f135" fmla="*/ 114 f110 1"/>
                <a:gd name="f136" fmla="*/ 199 f111 1"/>
                <a:gd name="f137" fmla="*/ 153 f110 1"/>
                <a:gd name="f138" fmla="*/ 157 f111 1"/>
                <a:gd name="f139" fmla="*/ 147 f110 1"/>
                <a:gd name="f140" fmla="*/ 205 f111 1"/>
                <a:gd name="f141" fmla="*/ 68 f110 1"/>
                <a:gd name="f142" fmla="*/ 201 f111 1"/>
                <a:gd name="f143" fmla="*/ 70 f110 1"/>
                <a:gd name="f144" fmla="*/ 151 f111 1"/>
                <a:gd name="f145" fmla="*/ 128 f110 1"/>
                <a:gd name="f146" fmla="*/ 143 f111 1"/>
                <a:gd name="f147" fmla="*/ 193 f110 1"/>
                <a:gd name="f148" fmla="*/ 145 f111 1"/>
                <a:gd name="f149" fmla="*/ 226 f110 1"/>
                <a:gd name="f150" fmla="*/ 102 f111 1"/>
                <a:gd name="f151" fmla="*/ 104 f111 1"/>
                <a:gd name="f152" fmla="*/ 189 f110 1"/>
                <a:gd name="f153" fmla="*/ 98 f111 1"/>
                <a:gd name="f154" fmla="*/ 72 f111 1"/>
                <a:gd name="f155" fmla="*/ 154 f110 1"/>
                <a:gd name="f156" fmla="*/ 19 f111 1"/>
                <a:gd name="f157" fmla="*/ 116 f110 1"/>
                <a:gd name="f158" fmla="*/ 0 f111 1"/>
                <a:gd name="f159" fmla="*/ 30 f110 1"/>
                <a:gd name="f160" fmla="+- f112 0 f1"/>
                <a:gd name="f161" fmla="*/ f115 1 270"/>
                <a:gd name="f162" fmla="*/ f116 1 226"/>
                <a:gd name="f163" fmla="*/ f117 1 270"/>
                <a:gd name="f164" fmla="*/ f118 1 226"/>
                <a:gd name="f165" fmla="*/ f119 1 270"/>
                <a:gd name="f166" fmla="*/ f120 1 226"/>
                <a:gd name="f167" fmla="*/ f121 1 270"/>
                <a:gd name="f168" fmla="*/ f122 1 226"/>
                <a:gd name="f169" fmla="*/ f123 1 270"/>
                <a:gd name="f170" fmla="*/ f124 1 226"/>
                <a:gd name="f171" fmla="*/ f125 1 226"/>
                <a:gd name="f172" fmla="*/ f126 1 270"/>
                <a:gd name="f173" fmla="*/ f127 1 226"/>
                <a:gd name="f174" fmla="*/ f128 1 270"/>
                <a:gd name="f175" fmla="*/ f129 1 226"/>
                <a:gd name="f176" fmla="*/ f130 1 270"/>
                <a:gd name="f177" fmla="*/ f131 1 226"/>
                <a:gd name="f178" fmla="*/ f132 1 270"/>
                <a:gd name="f179" fmla="*/ f133 1 226"/>
                <a:gd name="f180" fmla="*/ f134 1 226"/>
                <a:gd name="f181" fmla="*/ f135 1 226"/>
                <a:gd name="f182" fmla="*/ f136 1 270"/>
                <a:gd name="f183" fmla="*/ f137 1 226"/>
                <a:gd name="f184" fmla="*/ f138 1 270"/>
                <a:gd name="f185" fmla="*/ f139 1 226"/>
                <a:gd name="f186" fmla="*/ f140 1 270"/>
                <a:gd name="f187" fmla="*/ f141 1 226"/>
                <a:gd name="f188" fmla="*/ f142 1 270"/>
                <a:gd name="f189" fmla="*/ f143 1 226"/>
                <a:gd name="f190" fmla="*/ f144 1 270"/>
                <a:gd name="f191" fmla="*/ f145 1 226"/>
                <a:gd name="f192" fmla="*/ f146 1 270"/>
                <a:gd name="f193" fmla="*/ f147 1 226"/>
                <a:gd name="f194" fmla="*/ f148 1 270"/>
                <a:gd name="f195" fmla="*/ f149 1 226"/>
                <a:gd name="f196" fmla="*/ f150 1 270"/>
                <a:gd name="f197" fmla="*/ f151 1 270"/>
                <a:gd name="f198" fmla="*/ f152 1 226"/>
                <a:gd name="f199" fmla="*/ f153 1 270"/>
                <a:gd name="f200" fmla="*/ f154 1 270"/>
                <a:gd name="f201" fmla="*/ f155 1 226"/>
                <a:gd name="f202" fmla="*/ f156 1 270"/>
                <a:gd name="f203" fmla="*/ f157 1 226"/>
                <a:gd name="f204" fmla="*/ f158 1 270"/>
                <a:gd name="f205" fmla="*/ f159 1 226"/>
                <a:gd name="f206" fmla="*/ 0 1 f113"/>
                <a:gd name="f207" fmla="*/ f107 1 f113"/>
                <a:gd name="f208" fmla="*/ 0 1 f114"/>
                <a:gd name="f209" fmla="*/ f108 1 f114"/>
                <a:gd name="f210" fmla="*/ f161 1 f113"/>
                <a:gd name="f211" fmla="*/ f162 1 f114"/>
                <a:gd name="f212" fmla="*/ f163 1 f113"/>
                <a:gd name="f213" fmla="*/ f164 1 f114"/>
                <a:gd name="f214" fmla="*/ f165 1 f113"/>
                <a:gd name="f215" fmla="*/ f166 1 f114"/>
                <a:gd name="f216" fmla="*/ f167 1 f113"/>
                <a:gd name="f217" fmla="*/ f168 1 f114"/>
                <a:gd name="f218" fmla="*/ f169 1 f113"/>
                <a:gd name="f219" fmla="*/ f170 1 f114"/>
                <a:gd name="f220" fmla="*/ f171 1 f114"/>
                <a:gd name="f221" fmla="*/ f172 1 f113"/>
                <a:gd name="f222" fmla="*/ f173 1 f114"/>
                <a:gd name="f223" fmla="*/ f174 1 f113"/>
                <a:gd name="f224" fmla="*/ f175 1 f114"/>
                <a:gd name="f225" fmla="*/ f176 1 f113"/>
                <a:gd name="f226" fmla="*/ f177 1 f114"/>
                <a:gd name="f227" fmla="*/ f178 1 f113"/>
                <a:gd name="f228" fmla="*/ f179 1 f114"/>
                <a:gd name="f229" fmla="*/ f180 1 f114"/>
                <a:gd name="f230" fmla="*/ f181 1 f114"/>
                <a:gd name="f231" fmla="*/ f182 1 f113"/>
                <a:gd name="f232" fmla="*/ f183 1 f114"/>
                <a:gd name="f233" fmla="*/ f184 1 f113"/>
                <a:gd name="f234" fmla="*/ f185 1 f114"/>
                <a:gd name="f235" fmla="*/ f186 1 f113"/>
                <a:gd name="f236" fmla="*/ f187 1 f114"/>
                <a:gd name="f237" fmla="*/ f188 1 f113"/>
                <a:gd name="f238" fmla="*/ f189 1 f114"/>
                <a:gd name="f239" fmla="*/ f190 1 f113"/>
                <a:gd name="f240" fmla="*/ f191 1 f114"/>
                <a:gd name="f241" fmla="*/ f192 1 f113"/>
                <a:gd name="f242" fmla="*/ f193 1 f114"/>
                <a:gd name="f243" fmla="*/ f194 1 f113"/>
                <a:gd name="f244" fmla="*/ f195 1 f114"/>
                <a:gd name="f245" fmla="*/ f196 1 f113"/>
                <a:gd name="f246" fmla="*/ f197 1 f113"/>
                <a:gd name="f247" fmla="*/ f198 1 f114"/>
                <a:gd name="f248" fmla="*/ f199 1 f113"/>
                <a:gd name="f249" fmla="*/ f200 1 f113"/>
                <a:gd name="f250" fmla="*/ f201 1 f114"/>
                <a:gd name="f251" fmla="*/ f202 1 f113"/>
                <a:gd name="f252" fmla="*/ f203 1 f114"/>
                <a:gd name="f253" fmla="*/ f204 1 f113"/>
                <a:gd name="f254" fmla="*/ f205 1 f114"/>
                <a:gd name="f255" fmla="*/ f206 f104 1"/>
                <a:gd name="f256" fmla="*/ f207 f104 1"/>
                <a:gd name="f257" fmla="*/ f209 f105 1"/>
                <a:gd name="f258" fmla="*/ f208 f105 1"/>
                <a:gd name="f259" fmla="*/ f210 f104 1"/>
                <a:gd name="f260" fmla="*/ f211 f105 1"/>
                <a:gd name="f261" fmla="*/ f212 f104 1"/>
                <a:gd name="f262" fmla="*/ f213 f105 1"/>
                <a:gd name="f263" fmla="*/ f214 f104 1"/>
                <a:gd name="f264" fmla="*/ f215 f105 1"/>
                <a:gd name="f265" fmla="*/ f216 f104 1"/>
                <a:gd name="f266" fmla="*/ f217 f105 1"/>
                <a:gd name="f267" fmla="*/ f218 f104 1"/>
                <a:gd name="f268" fmla="*/ f219 f105 1"/>
                <a:gd name="f269" fmla="*/ f220 f105 1"/>
                <a:gd name="f270" fmla="*/ f221 f104 1"/>
                <a:gd name="f271" fmla="*/ f222 f105 1"/>
                <a:gd name="f272" fmla="*/ f223 f104 1"/>
                <a:gd name="f273" fmla="*/ f224 f105 1"/>
                <a:gd name="f274" fmla="*/ f225 f104 1"/>
                <a:gd name="f275" fmla="*/ f226 f105 1"/>
                <a:gd name="f276" fmla="*/ f227 f104 1"/>
                <a:gd name="f277" fmla="*/ f228 f105 1"/>
                <a:gd name="f278" fmla="*/ f229 f105 1"/>
                <a:gd name="f279" fmla="*/ f230 f105 1"/>
                <a:gd name="f280" fmla="*/ f231 f104 1"/>
                <a:gd name="f281" fmla="*/ f232 f105 1"/>
                <a:gd name="f282" fmla="*/ f233 f104 1"/>
                <a:gd name="f283" fmla="*/ f234 f105 1"/>
                <a:gd name="f284" fmla="*/ f235 f104 1"/>
                <a:gd name="f285" fmla="*/ f236 f105 1"/>
                <a:gd name="f286" fmla="*/ f237 f104 1"/>
                <a:gd name="f287" fmla="*/ f238 f105 1"/>
                <a:gd name="f288" fmla="*/ f239 f104 1"/>
                <a:gd name="f289" fmla="*/ f240 f105 1"/>
                <a:gd name="f290" fmla="*/ f241 f104 1"/>
                <a:gd name="f291" fmla="*/ f242 f105 1"/>
                <a:gd name="f292" fmla="*/ f243 f104 1"/>
                <a:gd name="f293" fmla="*/ f244 f105 1"/>
                <a:gd name="f294" fmla="*/ f245 f104 1"/>
                <a:gd name="f295" fmla="*/ f246 f104 1"/>
                <a:gd name="f296" fmla="*/ f247 f105 1"/>
                <a:gd name="f297" fmla="*/ f248 f104 1"/>
                <a:gd name="f298" fmla="*/ f249 f104 1"/>
                <a:gd name="f299" fmla="*/ f250 f105 1"/>
                <a:gd name="f300" fmla="*/ f251 f104 1"/>
                <a:gd name="f301" fmla="*/ f252 f105 1"/>
                <a:gd name="f302" fmla="*/ f253 f104 1"/>
                <a:gd name="f303" fmla="*/ f254 f105 1"/>
              </a:gdLst>
              <a:ahLst/>
              <a:cxnLst>
                <a:cxn ang="3cd4">
                  <a:pos x="hc" y="t"/>
                </a:cxn>
                <a:cxn ang="0">
                  <a:pos x="r" y="vc"/>
                </a:cxn>
                <a:cxn ang="cd4">
                  <a:pos x="hc" y="b"/>
                </a:cxn>
                <a:cxn ang="cd2">
                  <a:pos x="l" y="vc"/>
                </a:cxn>
                <a:cxn ang="f160">
                  <a:pos x="f259" y="f260"/>
                </a:cxn>
                <a:cxn ang="f160">
                  <a:pos x="f261" y="f262"/>
                </a:cxn>
                <a:cxn ang="f160">
                  <a:pos x="f263" y="f264"/>
                </a:cxn>
                <a:cxn ang="f160">
                  <a:pos x="f265" y="f266"/>
                </a:cxn>
                <a:cxn ang="f160">
                  <a:pos x="f267" y="f268"/>
                </a:cxn>
                <a:cxn ang="f160">
                  <a:pos x="f265" y="f269"/>
                </a:cxn>
                <a:cxn ang="f160">
                  <a:pos x="f270" y="f271"/>
                </a:cxn>
                <a:cxn ang="f160">
                  <a:pos x="f272" y="f273"/>
                </a:cxn>
                <a:cxn ang="f160">
                  <a:pos x="f274" y="f275"/>
                </a:cxn>
                <a:cxn ang="f160">
                  <a:pos x="f276" y="f277"/>
                </a:cxn>
                <a:cxn ang="f160">
                  <a:pos x="f276" y="f278"/>
                </a:cxn>
                <a:cxn ang="f160">
                  <a:pos x="f272" y="f279"/>
                </a:cxn>
                <a:cxn ang="f160">
                  <a:pos x="f280" y="f281"/>
                </a:cxn>
                <a:cxn ang="f160">
                  <a:pos x="f282" y="f283"/>
                </a:cxn>
                <a:cxn ang="f160">
                  <a:pos x="f284" y="f285"/>
                </a:cxn>
                <a:cxn ang="f160">
                  <a:pos x="f286" y="f287"/>
                </a:cxn>
                <a:cxn ang="f160">
                  <a:pos x="f288" y="f289"/>
                </a:cxn>
                <a:cxn ang="f160">
                  <a:pos x="f290" y="f291"/>
                </a:cxn>
                <a:cxn ang="f160">
                  <a:pos x="f292" y="f293"/>
                </a:cxn>
                <a:cxn ang="f160">
                  <a:pos x="f294" y="f293"/>
                </a:cxn>
                <a:cxn ang="f160">
                  <a:pos x="f295" y="f296"/>
                </a:cxn>
                <a:cxn ang="f160">
                  <a:pos x="f297" y="f281"/>
                </a:cxn>
                <a:cxn ang="f160">
                  <a:pos x="f298" y="f299"/>
                </a:cxn>
                <a:cxn ang="f160">
                  <a:pos x="f300" y="f301"/>
                </a:cxn>
                <a:cxn ang="f160">
                  <a:pos x="f302" y="f303"/>
                </a:cxn>
                <a:cxn ang="f160">
                  <a:pos x="f259" y="f260"/>
                </a:cxn>
              </a:cxnLst>
              <a:rect l="f255" t="f258" r="f256" b="f257"/>
              <a:pathLst>
                <a:path w="270" h="226">
                  <a:moveTo>
                    <a:pt x="f8" y="f9"/>
                  </a:moveTo>
                  <a:cubicBezTo>
                    <a:pt x="f10" y="f11"/>
                    <a:pt x="f12" y="f13"/>
                    <a:pt x="f14" y="f15"/>
                  </a:cubicBezTo>
                  <a:cubicBezTo>
                    <a:pt x="f16" y="f17"/>
                    <a:pt x="f18" y="f19"/>
                    <a:pt x="f18" y="f20"/>
                  </a:cubicBezTo>
                  <a:cubicBezTo>
                    <a:pt x="f18" y="f21"/>
                    <a:pt x="f22" y="f23"/>
                    <a:pt x="f24" y="f25"/>
                  </a:cubicBezTo>
                  <a:cubicBezTo>
                    <a:pt x="f26" y="f24"/>
                    <a:pt x="f27" y="f26"/>
                    <a:pt x="f28" y="f28"/>
                  </a:cubicBezTo>
                  <a:cubicBezTo>
                    <a:pt x="f27" y="f29"/>
                    <a:pt x="f24" y="f18"/>
                    <a:pt x="f24" y="f30"/>
                  </a:cubicBezTo>
                  <a:cubicBezTo>
                    <a:pt x="f31" y="f32"/>
                    <a:pt x="f33" y="f34"/>
                    <a:pt x="f35" y="f36"/>
                  </a:cubicBezTo>
                  <a:cubicBezTo>
                    <a:pt x="f2" y="f37"/>
                    <a:pt x="f38" y="f39"/>
                    <a:pt x="f40" y="f41"/>
                  </a:cubicBezTo>
                  <a:cubicBezTo>
                    <a:pt x="f42" y="f8"/>
                    <a:pt x="f43" y="f8"/>
                    <a:pt x="f44" y="f5"/>
                  </a:cubicBezTo>
                  <a:cubicBezTo>
                    <a:pt x="f45" y="f5"/>
                    <a:pt x="f46" y="f5"/>
                    <a:pt x="f47" y="f8"/>
                  </a:cubicBezTo>
                  <a:cubicBezTo>
                    <a:pt x="f47" y="f48"/>
                    <a:pt x="f6" y="f49"/>
                    <a:pt x="f47" y="f50"/>
                  </a:cubicBezTo>
                  <a:cubicBezTo>
                    <a:pt x="f45" y="f51"/>
                    <a:pt x="f52" y="f53"/>
                    <a:pt x="f40" y="f54"/>
                  </a:cubicBezTo>
                  <a:cubicBezTo>
                    <a:pt x="f55" y="f56"/>
                    <a:pt x="f57" y="f58"/>
                    <a:pt x="f59" y="f35"/>
                  </a:cubicBezTo>
                  <a:cubicBezTo>
                    <a:pt x="f60" y="f61"/>
                    <a:pt x="f62" y="f35"/>
                    <a:pt x="f61" y="f63"/>
                  </a:cubicBezTo>
                  <a:cubicBezTo>
                    <a:pt x="f64" y="f29"/>
                    <a:pt x="f65" y="f66"/>
                    <a:pt x="f67" y="f68"/>
                  </a:cubicBezTo>
                  <a:cubicBezTo>
                    <a:pt x="f69" y="f68"/>
                    <a:pt x="f70" y="f71"/>
                    <a:pt x="f72" y="f17"/>
                  </a:cubicBezTo>
                  <a:cubicBezTo>
                    <a:pt x="f2" y="f73"/>
                    <a:pt x="f74" y="f30"/>
                    <a:pt x="f75" y="f76"/>
                  </a:cubicBezTo>
                  <a:cubicBezTo>
                    <a:pt x="f77" y="f78"/>
                    <a:pt x="f79" y="f62"/>
                    <a:pt x="f77" y="f80"/>
                  </a:cubicBezTo>
                  <a:cubicBezTo>
                    <a:pt x="f81" y="f69"/>
                    <a:pt x="f82" y="f83"/>
                    <a:pt x="f82" y="f7"/>
                  </a:cubicBezTo>
                  <a:cubicBezTo>
                    <a:pt x="f84" y="f7"/>
                    <a:pt x="f29" y="f7"/>
                    <a:pt x="f85" y="f7"/>
                  </a:cubicBezTo>
                  <a:cubicBezTo>
                    <a:pt x="f85" y="f86"/>
                    <a:pt x="f87" y="f70"/>
                    <a:pt x="f87" y="f88"/>
                  </a:cubicBezTo>
                  <a:cubicBezTo>
                    <a:pt x="f87" y="f89"/>
                    <a:pt x="f30" y="f90"/>
                    <a:pt x="f91" y="f35"/>
                  </a:cubicBezTo>
                  <a:cubicBezTo>
                    <a:pt x="f92" y="f93"/>
                    <a:pt x="f94" y="f95"/>
                    <a:pt x="f96" y="f93"/>
                  </a:cubicBezTo>
                  <a:cubicBezTo>
                    <a:pt x="f97" y="f35"/>
                    <a:pt x="f11" y="f98"/>
                    <a:pt x="f99" y="f29"/>
                  </a:cubicBezTo>
                  <a:cubicBezTo>
                    <a:pt x="f100" y="f92"/>
                    <a:pt x="f5" y="f101"/>
                    <a:pt x="f5" y="f11"/>
                  </a:cubicBezTo>
                  <a:cubicBezTo>
                    <a:pt x="f5" y="f102"/>
                    <a:pt x="f8" y="f102"/>
                    <a:pt x="f8" y="f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700000000000000" pitchFamily="2" charset="-78"/>
              </a:endParaRPr>
            </a:p>
          </p:txBody>
        </p:sp>
        <p:sp>
          <p:nvSpPr>
            <p:cNvPr id="17" name="Freeform 6">
              <a:extLst>
                <a:ext uri="{FF2B5EF4-FFF2-40B4-BE49-F238E27FC236}">
                  <a16:creationId xmlns:a16="http://schemas.microsoft.com/office/drawing/2014/main" id="{FEF6C543-E83C-FA27-E6FC-8661FAAC4CA9}"/>
                </a:ext>
              </a:extLst>
            </p:cNvPr>
            <p:cNvSpPr/>
            <p:nvPr/>
          </p:nvSpPr>
          <p:spPr>
            <a:xfrm>
              <a:off x="2329452" y="228846"/>
              <a:ext cx="612776" cy="928692"/>
            </a:xfrm>
            <a:custGeom>
              <a:avLst/>
              <a:gdLst>
                <a:gd name="f0" fmla="val 10800000"/>
                <a:gd name="f1" fmla="val 5400000"/>
                <a:gd name="f2" fmla="val 180"/>
                <a:gd name="f3" fmla="val w"/>
                <a:gd name="f4" fmla="val h"/>
                <a:gd name="f5" fmla="val 0"/>
                <a:gd name="f6" fmla="val 100"/>
                <a:gd name="f7" fmla="val 152"/>
                <a:gd name="f8" fmla="val 60"/>
                <a:gd name="f9" fmla="val 56"/>
                <a:gd name="f10" fmla="val 131"/>
                <a:gd name="f11" fmla="val 52"/>
                <a:gd name="f12" fmla="val 111"/>
                <a:gd name="f13" fmla="val 49"/>
                <a:gd name="f14" fmla="val 92"/>
                <a:gd name="f15" fmla="val 48"/>
                <a:gd name="f16" fmla="val 47"/>
                <a:gd name="f17" fmla="val 110"/>
                <a:gd name="f18" fmla="val 127"/>
                <a:gd name="f19" fmla="val 50"/>
                <a:gd name="f20" fmla="val 147"/>
                <a:gd name="f21" fmla="val 38"/>
                <a:gd name="f22" fmla="val 134"/>
                <a:gd name="f23" fmla="val 27"/>
                <a:gd name="f24" fmla="val 125"/>
                <a:gd name="f25" fmla="val 13"/>
                <a:gd name="f26" fmla="val 118"/>
                <a:gd name="f27" fmla="val 112"/>
                <a:gd name="f28" fmla="val 1"/>
                <a:gd name="f29" fmla="val 96"/>
                <a:gd name="f30" fmla="val 4"/>
                <a:gd name="f31" fmla="val 71"/>
                <a:gd name="f32" fmla="val 12"/>
                <a:gd name="f33" fmla="val 46"/>
                <a:gd name="f34" fmla="val 23"/>
                <a:gd name="f35" fmla="val 16"/>
                <a:gd name="f36" fmla="val 31"/>
                <a:gd name="f37" fmla="val 8"/>
                <a:gd name="f38" fmla="val 36"/>
                <a:gd name="f39" fmla="val 43"/>
                <a:gd name="f40" fmla="val 7"/>
                <a:gd name="f41" fmla="val 20"/>
                <a:gd name="f42" fmla="val 77"/>
                <a:gd name="f43" fmla="val 42"/>
                <a:gd name="f44" fmla="val 68"/>
                <a:gd name="f45" fmla="val 99"/>
                <a:gd name="f46" fmla="val 98"/>
                <a:gd name="f47" fmla="val 105"/>
                <a:gd name="f48" fmla="val 109"/>
                <a:gd name="f49" fmla="val 93"/>
                <a:gd name="f50" fmla="val 113"/>
                <a:gd name="f51" fmla="val 79"/>
                <a:gd name="f52" fmla="val 122"/>
                <a:gd name="f53" fmla="val 67"/>
                <a:gd name="f54" fmla="+- 0 0 -90"/>
                <a:gd name="f55" fmla="*/ f3 1 100"/>
                <a:gd name="f56" fmla="*/ f4 1 152"/>
                <a:gd name="f57" fmla="val f5"/>
                <a:gd name="f58" fmla="val f6"/>
                <a:gd name="f59" fmla="val f7"/>
                <a:gd name="f60" fmla="*/ f54 f0 1"/>
                <a:gd name="f61" fmla="+- f59 0 f57"/>
                <a:gd name="f62" fmla="+- f58 0 f57"/>
                <a:gd name="f63" fmla="*/ f60 1 f2"/>
                <a:gd name="f64" fmla="*/ f62 1 100"/>
                <a:gd name="f65" fmla="*/ f61 1 152"/>
                <a:gd name="f66" fmla="*/ 60 f62 1"/>
                <a:gd name="f67" fmla="*/ 152 f61 1"/>
                <a:gd name="f68" fmla="*/ 49 f62 1"/>
                <a:gd name="f69" fmla="*/ 92 f61 1"/>
                <a:gd name="f70" fmla="*/ 47 f62 1"/>
                <a:gd name="f71" fmla="*/ 50 f62 1"/>
                <a:gd name="f72" fmla="*/ 147 f61 1"/>
                <a:gd name="f73" fmla="*/ 13 f62 1"/>
                <a:gd name="f74" fmla="*/ 118 f61 1"/>
                <a:gd name="f75" fmla="*/ 1 f62 1"/>
                <a:gd name="f76" fmla="*/ 96 f61 1"/>
                <a:gd name="f77" fmla="*/ 23 f62 1"/>
                <a:gd name="f78" fmla="*/ 23 f61 1"/>
                <a:gd name="f79" fmla="*/ 36 f62 1"/>
                <a:gd name="f80" fmla="*/ 0 f61 1"/>
                <a:gd name="f81" fmla="*/ 56 f62 1"/>
                <a:gd name="f82" fmla="*/ 20 f61 1"/>
                <a:gd name="f83" fmla="*/ 99 f62 1"/>
                <a:gd name="f84" fmla="*/ 98 f61 1"/>
                <a:gd name="f85" fmla="*/ 93 f62 1"/>
                <a:gd name="f86" fmla="*/ 113 f61 1"/>
                <a:gd name="f87" fmla="+- f63 0 f1"/>
                <a:gd name="f88" fmla="*/ f66 1 100"/>
                <a:gd name="f89" fmla="*/ f67 1 152"/>
                <a:gd name="f90" fmla="*/ f68 1 100"/>
                <a:gd name="f91" fmla="*/ f69 1 152"/>
                <a:gd name="f92" fmla="*/ f70 1 100"/>
                <a:gd name="f93" fmla="*/ f71 1 100"/>
                <a:gd name="f94" fmla="*/ f72 1 152"/>
                <a:gd name="f95" fmla="*/ f73 1 100"/>
                <a:gd name="f96" fmla="*/ f74 1 152"/>
                <a:gd name="f97" fmla="*/ f75 1 100"/>
                <a:gd name="f98" fmla="*/ f76 1 152"/>
                <a:gd name="f99" fmla="*/ f77 1 100"/>
                <a:gd name="f100" fmla="*/ f78 1 152"/>
                <a:gd name="f101" fmla="*/ f79 1 100"/>
                <a:gd name="f102" fmla="*/ f80 1 152"/>
                <a:gd name="f103" fmla="*/ f81 1 100"/>
                <a:gd name="f104" fmla="*/ f82 1 152"/>
                <a:gd name="f105" fmla="*/ f83 1 100"/>
                <a:gd name="f106" fmla="*/ f84 1 152"/>
                <a:gd name="f107" fmla="*/ f85 1 100"/>
                <a:gd name="f108" fmla="*/ f86 1 152"/>
                <a:gd name="f109" fmla="*/ 0 1 f64"/>
                <a:gd name="f110" fmla="*/ f58 1 f64"/>
                <a:gd name="f111" fmla="*/ 0 1 f65"/>
                <a:gd name="f112" fmla="*/ f59 1 f65"/>
                <a:gd name="f113" fmla="*/ f88 1 f64"/>
                <a:gd name="f114" fmla="*/ f89 1 f65"/>
                <a:gd name="f115" fmla="*/ f90 1 f64"/>
                <a:gd name="f116" fmla="*/ f91 1 f65"/>
                <a:gd name="f117" fmla="*/ f92 1 f64"/>
                <a:gd name="f118" fmla="*/ f93 1 f64"/>
                <a:gd name="f119" fmla="*/ f94 1 f65"/>
                <a:gd name="f120" fmla="*/ f95 1 f64"/>
                <a:gd name="f121" fmla="*/ f96 1 f65"/>
                <a:gd name="f122" fmla="*/ f97 1 f64"/>
                <a:gd name="f123" fmla="*/ f98 1 f65"/>
                <a:gd name="f124" fmla="*/ f99 1 f64"/>
                <a:gd name="f125" fmla="*/ f100 1 f65"/>
                <a:gd name="f126" fmla="*/ f101 1 f64"/>
                <a:gd name="f127" fmla="*/ f102 1 f65"/>
                <a:gd name="f128" fmla="*/ f103 1 f64"/>
                <a:gd name="f129" fmla="*/ f104 1 f65"/>
                <a:gd name="f130" fmla="*/ f105 1 f64"/>
                <a:gd name="f131" fmla="*/ f106 1 f65"/>
                <a:gd name="f132" fmla="*/ f107 1 f64"/>
                <a:gd name="f133" fmla="*/ f108 1 f65"/>
                <a:gd name="f134" fmla="*/ f109 f55 1"/>
                <a:gd name="f135" fmla="*/ f110 f55 1"/>
                <a:gd name="f136" fmla="*/ f112 f56 1"/>
                <a:gd name="f137" fmla="*/ f111 f56 1"/>
                <a:gd name="f138" fmla="*/ f113 f55 1"/>
                <a:gd name="f139" fmla="*/ f114 f56 1"/>
                <a:gd name="f140" fmla="*/ f115 f55 1"/>
                <a:gd name="f141" fmla="*/ f116 f56 1"/>
                <a:gd name="f142" fmla="*/ f117 f55 1"/>
                <a:gd name="f143" fmla="*/ f118 f55 1"/>
                <a:gd name="f144" fmla="*/ f119 f56 1"/>
                <a:gd name="f145" fmla="*/ f120 f55 1"/>
                <a:gd name="f146" fmla="*/ f121 f56 1"/>
                <a:gd name="f147" fmla="*/ f122 f55 1"/>
                <a:gd name="f148" fmla="*/ f123 f56 1"/>
                <a:gd name="f149" fmla="*/ f124 f55 1"/>
                <a:gd name="f150" fmla="*/ f125 f56 1"/>
                <a:gd name="f151" fmla="*/ f126 f55 1"/>
                <a:gd name="f152" fmla="*/ f127 f56 1"/>
                <a:gd name="f153" fmla="*/ f128 f55 1"/>
                <a:gd name="f154" fmla="*/ f129 f56 1"/>
                <a:gd name="f155" fmla="*/ f130 f55 1"/>
                <a:gd name="f156" fmla="*/ f131 f56 1"/>
                <a:gd name="f157" fmla="*/ f132 f55 1"/>
                <a:gd name="f158" fmla="*/ f133 f56 1"/>
              </a:gdLst>
              <a:ahLst/>
              <a:cxnLst>
                <a:cxn ang="3cd4">
                  <a:pos x="hc" y="t"/>
                </a:cxn>
                <a:cxn ang="0">
                  <a:pos x="r" y="vc"/>
                </a:cxn>
                <a:cxn ang="cd4">
                  <a:pos x="hc" y="b"/>
                </a:cxn>
                <a:cxn ang="cd2">
                  <a:pos x="l" y="vc"/>
                </a:cxn>
                <a:cxn ang="f87">
                  <a:pos x="f138" y="f139"/>
                </a:cxn>
                <a:cxn ang="f87">
                  <a:pos x="f140" y="f141"/>
                </a:cxn>
                <a:cxn ang="f87">
                  <a:pos x="f142" y="f141"/>
                </a:cxn>
                <a:cxn ang="f87">
                  <a:pos x="f143" y="f144"/>
                </a:cxn>
                <a:cxn ang="f87">
                  <a:pos x="f145" y="f146"/>
                </a:cxn>
                <a:cxn ang="f87">
                  <a:pos x="f147" y="f148"/>
                </a:cxn>
                <a:cxn ang="f87">
                  <a:pos x="f149" y="f150"/>
                </a:cxn>
                <a:cxn ang="f87">
                  <a:pos x="f151" y="f152"/>
                </a:cxn>
                <a:cxn ang="f87">
                  <a:pos x="f153" y="f154"/>
                </a:cxn>
                <a:cxn ang="f87">
                  <a:pos x="f155" y="f156"/>
                </a:cxn>
                <a:cxn ang="f87">
                  <a:pos x="f157" y="f158"/>
                </a:cxn>
                <a:cxn ang="f87">
                  <a:pos x="f138" y="f139"/>
                </a:cxn>
              </a:cxnLst>
              <a:rect l="f134" t="f137" r="f135" b="f136"/>
              <a:pathLst>
                <a:path w="100" h="152">
                  <a:moveTo>
                    <a:pt x="f8" y="f7"/>
                  </a:moveTo>
                  <a:cubicBezTo>
                    <a:pt x="f9" y="f10"/>
                    <a:pt x="f11" y="f12"/>
                    <a:pt x="f13" y="f14"/>
                  </a:cubicBezTo>
                  <a:cubicBezTo>
                    <a:pt x="f15" y="f14"/>
                    <a:pt x="f15" y="f14"/>
                    <a:pt x="f16" y="f14"/>
                  </a:cubicBezTo>
                  <a:cubicBezTo>
                    <a:pt x="f15" y="f17"/>
                    <a:pt x="f13" y="f18"/>
                    <a:pt x="f19" y="f20"/>
                  </a:cubicBezTo>
                  <a:cubicBezTo>
                    <a:pt x="f21" y="f22"/>
                    <a:pt x="f23" y="f24"/>
                    <a:pt x="f25" y="f26"/>
                  </a:cubicBezTo>
                  <a:cubicBezTo>
                    <a:pt x="f5" y="f27"/>
                    <a:pt x="f5" y="f27"/>
                    <a:pt x="f28" y="f29"/>
                  </a:cubicBezTo>
                  <a:cubicBezTo>
                    <a:pt x="f30" y="f31"/>
                    <a:pt x="f32" y="f33"/>
                    <a:pt x="f34" y="f34"/>
                  </a:cubicBezTo>
                  <a:cubicBezTo>
                    <a:pt x="f23" y="f35"/>
                    <a:pt x="f36" y="f37"/>
                    <a:pt x="f38" y="f5"/>
                  </a:cubicBezTo>
                  <a:cubicBezTo>
                    <a:pt x="f39" y="f40"/>
                    <a:pt x="f19" y="f25"/>
                    <a:pt x="f9" y="f41"/>
                  </a:cubicBezTo>
                  <a:cubicBezTo>
                    <a:pt x="f42" y="f43"/>
                    <a:pt x="f14" y="f44"/>
                    <a:pt x="f45" y="f46"/>
                  </a:cubicBezTo>
                  <a:cubicBezTo>
                    <a:pt x="f6" y="f47"/>
                    <a:pt x="f6" y="f48"/>
                    <a:pt x="f49" y="f50"/>
                  </a:cubicBezTo>
                  <a:cubicBezTo>
                    <a:pt x="f51" y="f52"/>
                    <a:pt x="f53" y="f22"/>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700000000000000" pitchFamily="2" charset="-78"/>
              </a:endParaRPr>
            </a:p>
          </p:txBody>
        </p:sp>
      </p:grpSp>
    </p:spTree>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Google Shape;503;p48">
            <a:extLst>
              <a:ext uri="{FF2B5EF4-FFF2-40B4-BE49-F238E27FC236}">
                <a16:creationId xmlns:a16="http://schemas.microsoft.com/office/drawing/2014/main" id="{4E213D15-F14F-9DCB-8BA3-621B574DE2D7}"/>
              </a:ext>
            </a:extLst>
          </p:cNvPr>
          <p:cNvSpPr txBox="1">
            <a:spLocks noGrp="1"/>
          </p:cNvSpPr>
          <p:nvPr>
            <p:ph type="subTitle" idx="4294967295"/>
          </p:nvPr>
        </p:nvSpPr>
        <p:spPr>
          <a:xfrm>
            <a:off x="710379" y="2762951"/>
            <a:ext cx="2534396" cy="527700"/>
          </a:xfrm>
        </p:spPr>
        <p:txBody>
          <a:bodyPr anchorCtr="1"/>
          <a:lstStyle/>
          <a:p>
            <a:pPr marL="0" lvl="0" indent="0" algn="ctr">
              <a:buNone/>
            </a:pPr>
            <a:r>
              <a:rPr lang="fa-IR" sz="2200" b="1" dirty="0">
                <a:solidFill>
                  <a:srgbClr val="65A32E"/>
                </a:solidFill>
                <a:latin typeface="Alata"/>
                <a:cs typeface="B Nazanin" panose="00000400000000000000" pitchFamily="2" charset="-78"/>
              </a:rPr>
              <a:t>لیمو مایر</a:t>
            </a:r>
            <a:endParaRPr lang="en-US" sz="2200" b="1" dirty="0">
              <a:solidFill>
                <a:srgbClr val="65A32E"/>
              </a:solidFill>
              <a:latin typeface="Alata"/>
              <a:cs typeface="B Nazanin" panose="00000400000000000000" pitchFamily="2" charset="-78"/>
            </a:endParaRPr>
          </a:p>
        </p:txBody>
      </p:sp>
      <p:sp>
        <p:nvSpPr>
          <p:cNvPr id="3" name="Google Shape;504;p48">
            <a:extLst>
              <a:ext uri="{FF2B5EF4-FFF2-40B4-BE49-F238E27FC236}">
                <a16:creationId xmlns:a16="http://schemas.microsoft.com/office/drawing/2014/main" id="{A25C63D1-3A99-83BD-5306-B13C91F46AB4}"/>
              </a:ext>
            </a:extLst>
          </p:cNvPr>
          <p:cNvSpPr txBox="1">
            <a:spLocks noGrp="1"/>
          </p:cNvSpPr>
          <p:nvPr>
            <p:ph type="subTitle" idx="4294967295"/>
          </p:nvPr>
        </p:nvSpPr>
        <p:spPr>
          <a:xfrm>
            <a:off x="3304797" y="2762951"/>
            <a:ext cx="2534396" cy="527700"/>
          </a:xfrm>
        </p:spPr>
        <p:txBody>
          <a:bodyPr anchorCtr="1"/>
          <a:lstStyle/>
          <a:p>
            <a:pPr marL="0" lvl="0" indent="0" algn="ctr">
              <a:buNone/>
            </a:pPr>
            <a:r>
              <a:rPr lang="fa-IR" sz="2200" b="1" dirty="0">
                <a:solidFill>
                  <a:srgbClr val="65A32E"/>
                </a:solidFill>
                <a:latin typeface="Alata"/>
                <a:cs typeface="B Nazanin" panose="00000400000000000000" pitchFamily="2" charset="-78"/>
              </a:rPr>
              <a:t>لیمو یوروکا</a:t>
            </a:r>
            <a:endParaRPr lang="en-US" sz="2200" b="1" dirty="0">
              <a:solidFill>
                <a:srgbClr val="65A32E"/>
              </a:solidFill>
              <a:latin typeface="Alata"/>
              <a:cs typeface="B Nazanin" panose="00000400000000000000" pitchFamily="2" charset="-78"/>
            </a:endParaRPr>
          </a:p>
        </p:txBody>
      </p:sp>
      <p:sp>
        <p:nvSpPr>
          <p:cNvPr id="4" name="Google Shape;505;p48">
            <a:extLst>
              <a:ext uri="{FF2B5EF4-FFF2-40B4-BE49-F238E27FC236}">
                <a16:creationId xmlns:a16="http://schemas.microsoft.com/office/drawing/2014/main" id="{14B23975-1FF6-04D9-C360-2063ADC4DA41}"/>
              </a:ext>
            </a:extLst>
          </p:cNvPr>
          <p:cNvSpPr txBox="1">
            <a:spLocks noGrp="1"/>
          </p:cNvSpPr>
          <p:nvPr>
            <p:ph type="subTitle" idx="4294967295"/>
          </p:nvPr>
        </p:nvSpPr>
        <p:spPr>
          <a:xfrm>
            <a:off x="5899224" y="2762951"/>
            <a:ext cx="2534396" cy="527700"/>
          </a:xfrm>
        </p:spPr>
        <p:txBody>
          <a:bodyPr anchorCtr="1"/>
          <a:lstStyle/>
          <a:p>
            <a:pPr marL="0" lvl="0" indent="0" algn="ctr">
              <a:buNone/>
            </a:pPr>
            <a:r>
              <a:rPr lang="en-US" sz="2200" b="1" dirty="0">
                <a:solidFill>
                  <a:srgbClr val="65A32E"/>
                </a:solidFill>
                <a:latin typeface="Alata"/>
                <a:cs typeface="B Nazanin" panose="00000400000000000000" pitchFamily="2" charset="-78"/>
              </a:rPr>
              <a:t>LIMEQUAT </a:t>
            </a:r>
            <a:r>
              <a:rPr lang="fa-IR" sz="2200" b="1" dirty="0">
                <a:solidFill>
                  <a:srgbClr val="65A32E"/>
                </a:solidFill>
                <a:latin typeface="Alata"/>
                <a:cs typeface="B Nazanin" panose="00000400000000000000" pitchFamily="2" charset="-78"/>
              </a:rPr>
              <a:t>مرکبات</a:t>
            </a:r>
            <a:endParaRPr lang="en-US" sz="2200" b="1" dirty="0">
              <a:solidFill>
                <a:srgbClr val="65A32E"/>
              </a:solidFill>
              <a:latin typeface="Alata"/>
              <a:cs typeface="B Nazanin" panose="00000400000000000000" pitchFamily="2" charset="-78"/>
            </a:endParaRPr>
          </a:p>
        </p:txBody>
      </p:sp>
      <p:sp>
        <p:nvSpPr>
          <p:cNvPr id="5" name="Google Shape;506;p48">
            <a:extLst>
              <a:ext uri="{FF2B5EF4-FFF2-40B4-BE49-F238E27FC236}">
                <a16:creationId xmlns:a16="http://schemas.microsoft.com/office/drawing/2014/main" id="{2AFD9524-0DD2-2DB0-F9D2-EABA4486B3BB}"/>
              </a:ext>
            </a:extLst>
          </p:cNvPr>
          <p:cNvSpPr txBox="1">
            <a:spLocks noGrp="1"/>
          </p:cNvSpPr>
          <p:nvPr>
            <p:ph type="title"/>
          </p:nvPr>
        </p:nvSpPr>
        <p:spPr/>
        <p:txBody>
          <a:bodyPr/>
          <a:lstStyle/>
          <a:p>
            <a:pPr lvl="0"/>
            <a:r>
              <a:rPr lang="fa-IR" dirty="0">
                <a:cs typeface="B Nazanin" panose="00000400000000000000" pitchFamily="2" charset="-78"/>
              </a:rPr>
              <a:t>انواع لیمو</a:t>
            </a:r>
            <a:endParaRPr lang="en-US" dirty="0">
              <a:cs typeface="B Nazanin" panose="00000400000000000000" pitchFamily="2" charset="-78"/>
            </a:endParaRPr>
          </a:p>
        </p:txBody>
      </p:sp>
      <p:sp>
        <p:nvSpPr>
          <p:cNvPr id="6" name="Google Shape;507;p48">
            <a:extLst>
              <a:ext uri="{FF2B5EF4-FFF2-40B4-BE49-F238E27FC236}">
                <a16:creationId xmlns:a16="http://schemas.microsoft.com/office/drawing/2014/main" id="{70B3E16E-94CE-2408-8459-D3E3BD1370D5}"/>
              </a:ext>
            </a:extLst>
          </p:cNvPr>
          <p:cNvSpPr txBox="1">
            <a:spLocks noGrp="1"/>
          </p:cNvSpPr>
          <p:nvPr>
            <p:ph type="subTitle" idx="4294967295"/>
          </p:nvPr>
        </p:nvSpPr>
        <p:spPr>
          <a:xfrm>
            <a:off x="710379" y="3259945"/>
            <a:ext cx="2534396" cy="869402"/>
          </a:xfrm>
        </p:spPr>
        <p:txBody>
          <a:bodyPr anchorCtr="1"/>
          <a:lstStyle/>
          <a:p>
            <a:pPr marL="0" lvl="0" indent="0" algn="ctr">
              <a:buNone/>
            </a:pPr>
            <a:r>
              <a:rPr lang="fa-IR" dirty="0">
                <a:cs typeface="B Nazanin" panose="00000400000000000000" pitchFamily="2" charset="-78"/>
              </a:rPr>
              <a:t>قالب پاورپوينت حرفه ای ، قابل ویرایش ، جهت استفاده در جلسات دفاع رساله ، پایان نامه ، پروپوزال و سمینار و .... می باشد.</a:t>
            </a:r>
            <a:endParaRPr lang="en-US" dirty="0">
              <a:cs typeface="B Nazanin" panose="00000400000000000000" pitchFamily="2" charset="-78"/>
            </a:endParaRPr>
          </a:p>
        </p:txBody>
      </p:sp>
      <p:sp>
        <p:nvSpPr>
          <p:cNvPr id="7" name="Google Shape;508;p48">
            <a:extLst>
              <a:ext uri="{FF2B5EF4-FFF2-40B4-BE49-F238E27FC236}">
                <a16:creationId xmlns:a16="http://schemas.microsoft.com/office/drawing/2014/main" id="{852A3191-D9CD-4AD9-7232-46290DBA071F}"/>
              </a:ext>
            </a:extLst>
          </p:cNvPr>
          <p:cNvSpPr txBox="1">
            <a:spLocks noGrp="1"/>
          </p:cNvSpPr>
          <p:nvPr>
            <p:ph type="subTitle" idx="4294967295"/>
          </p:nvPr>
        </p:nvSpPr>
        <p:spPr>
          <a:xfrm>
            <a:off x="3304797" y="3259945"/>
            <a:ext cx="2534396" cy="869402"/>
          </a:xfrm>
        </p:spPr>
        <p:txBody>
          <a:bodyPr anchorCtr="1"/>
          <a:lstStyle/>
          <a:p>
            <a:pPr marL="0" lvl="0" indent="0" algn="ctr">
              <a:buNone/>
            </a:pPr>
            <a:r>
              <a:rPr lang="fa-IR" dirty="0">
                <a:cs typeface="B Nazanin" panose="00000400000000000000" pitchFamily="2" charset="-78"/>
              </a:rPr>
              <a:t>قالب پاورپوينت حرفه ای ، قابل ویرایش ، جهت استفاده در جلسات دفاع رساله ، پایان نامه ، پروپوزال و سمینار و .... می باشد.</a:t>
            </a:r>
            <a:endParaRPr lang="en-US" dirty="0">
              <a:cs typeface="B Nazanin" panose="00000400000000000000" pitchFamily="2" charset="-78"/>
            </a:endParaRPr>
          </a:p>
        </p:txBody>
      </p:sp>
      <p:sp>
        <p:nvSpPr>
          <p:cNvPr id="8" name="Google Shape;509;p48">
            <a:extLst>
              <a:ext uri="{FF2B5EF4-FFF2-40B4-BE49-F238E27FC236}">
                <a16:creationId xmlns:a16="http://schemas.microsoft.com/office/drawing/2014/main" id="{0F834F3E-EB8A-3C00-FCD8-D61FDF88F04B}"/>
              </a:ext>
            </a:extLst>
          </p:cNvPr>
          <p:cNvSpPr txBox="1">
            <a:spLocks noGrp="1"/>
          </p:cNvSpPr>
          <p:nvPr>
            <p:ph type="subTitle" idx="4294967295"/>
          </p:nvPr>
        </p:nvSpPr>
        <p:spPr>
          <a:xfrm>
            <a:off x="5899224" y="3259945"/>
            <a:ext cx="2534396" cy="869402"/>
          </a:xfrm>
        </p:spPr>
        <p:txBody>
          <a:bodyPr anchorCtr="1"/>
          <a:lstStyle/>
          <a:p>
            <a:pPr marL="0" lvl="0" indent="0" algn="ctr">
              <a:buNone/>
            </a:pPr>
            <a:r>
              <a:rPr lang="fa-IR" dirty="0">
                <a:cs typeface="B Nazanin" panose="00000400000000000000" pitchFamily="2" charset="-78"/>
              </a:rPr>
              <a:t>قالب پاورپوينت حرفه ای ، قابل ویرایش ، جهت استفاده در جلسات دفاع رساله ، پایان نامه ، پروپوزال و سمینار و .... می باشد.</a:t>
            </a:r>
            <a:endParaRPr lang="en-US" dirty="0">
              <a:cs typeface="B Nazanin" panose="00000400000000000000" pitchFamily="2" charset="-78"/>
            </a:endParaRPr>
          </a:p>
        </p:txBody>
      </p:sp>
      <p:sp>
        <p:nvSpPr>
          <p:cNvPr id="9" name="Google Shape;510;p48">
            <a:extLst>
              <a:ext uri="{FF2B5EF4-FFF2-40B4-BE49-F238E27FC236}">
                <a16:creationId xmlns:a16="http://schemas.microsoft.com/office/drawing/2014/main" id="{578CABBD-E80E-70BC-9A98-624F1C5D4854}"/>
              </a:ext>
            </a:extLst>
          </p:cNvPr>
          <p:cNvSpPr/>
          <p:nvPr/>
        </p:nvSpPr>
        <p:spPr>
          <a:xfrm>
            <a:off x="1453475" y="1513999"/>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0" name="Google Shape;511;p48">
            <a:extLst>
              <a:ext uri="{FF2B5EF4-FFF2-40B4-BE49-F238E27FC236}">
                <a16:creationId xmlns:a16="http://schemas.microsoft.com/office/drawing/2014/main" id="{16259E31-2281-EB54-3603-88DDF44E0047}"/>
              </a:ext>
            </a:extLst>
          </p:cNvPr>
          <p:cNvSpPr/>
          <p:nvPr/>
        </p:nvSpPr>
        <p:spPr>
          <a:xfrm>
            <a:off x="4021467" y="1513999"/>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Google Shape;512;p48">
            <a:extLst>
              <a:ext uri="{FF2B5EF4-FFF2-40B4-BE49-F238E27FC236}">
                <a16:creationId xmlns:a16="http://schemas.microsoft.com/office/drawing/2014/main" id="{FDC8CCE2-6A57-D7C6-61E1-94CB4CDFB61A}"/>
              </a:ext>
            </a:extLst>
          </p:cNvPr>
          <p:cNvSpPr/>
          <p:nvPr/>
        </p:nvSpPr>
        <p:spPr>
          <a:xfrm>
            <a:off x="6629153" y="1513999"/>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nvGrpSpPr>
          <p:cNvPr id="12" name="Google Shape;513;p48">
            <a:extLst>
              <a:ext uri="{FF2B5EF4-FFF2-40B4-BE49-F238E27FC236}">
                <a16:creationId xmlns:a16="http://schemas.microsoft.com/office/drawing/2014/main" id="{2ABC6CD6-D628-E068-4A34-D333938DF39A}"/>
              </a:ext>
            </a:extLst>
          </p:cNvPr>
          <p:cNvGrpSpPr/>
          <p:nvPr/>
        </p:nvGrpSpPr>
        <p:grpSpPr>
          <a:xfrm>
            <a:off x="4344414" y="1817772"/>
            <a:ext cx="455198" cy="440649"/>
            <a:chOff x="4344414" y="1817772"/>
            <a:chExt cx="455198" cy="440649"/>
          </a:xfrm>
        </p:grpSpPr>
        <p:sp>
          <p:nvSpPr>
            <p:cNvPr id="13" name="Google Shape;514;p48">
              <a:extLst>
                <a:ext uri="{FF2B5EF4-FFF2-40B4-BE49-F238E27FC236}">
                  <a16:creationId xmlns:a16="http://schemas.microsoft.com/office/drawing/2014/main" id="{FF586D7C-1308-18C4-B035-0AF3A2F8A029}"/>
                </a:ext>
              </a:extLst>
            </p:cNvPr>
            <p:cNvSpPr/>
            <p:nvPr/>
          </p:nvSpPr>
          <p:spPr>
            <a:xfrm>
              <a:off x="4344414" y="1817772"/>
              <a:ext cx="332832" cy="322179"/>
            </a:xfrm>
            <a:custGeom>
              <a:avLst/>
              <a:gdLst>
                <a:gd name="f0" fmla="val 180"/>
                <a:gd name="f1" fmla="val w"/>
                <a:gd name="f2" fmla="val h"/>
                <a:gd name="f3" fmla="val 0"/>
                <a:gd name="f4" fmla="val 13989"/>
                <a:gd name="f5" fmla="val 13988"/>
                <a:gd name="f6" fmla="val 7716"/>
                <a:gd name="f7" fmla="val 7175"/>
                <a:gd name="f8" fmla="val 90"/>
                <a:gd name="f9" fmla="val 6634"/>
                <a:gd name="f10" fmla="val 6092"/>
                <a:gd name="f11" fmla="val 316"/>
                <a:gd name="f12" fmla="val 5596"/>
                <a:gd name="f13" fmla="val 496"/>
                <a:gd name="f14" fmla="val 5145"/>
                <a:gd name="f15" fmla="val 677"/>
                <a:gd name="f16" fmla="val 4648"/>
                <a:gd name="f17" fmla="val 902"/>
                <a:gd name="f18" fmla="val 4197"/>
                <a:gd name="f19" fmla="val 1173"/>
                <a:gd name="f20" fmla="val 3746"/>
                <a:gd name="f21" fmla="val 1444"/>
                <a:gd name="f22" fmla="val 3340"/>
                <a:gd name="f23" fmla="val 1760"/>
                <a:gd name="f24" fmla="val 2934"/>
                <a:gd name="f25" fmla="val 2121"/>
                <a:gd name="f26" fmla="val 2528"/>
                <a:gd name="f27" fmla="val 2482"/>
                <a:gd name="f28" fmla="val 2167"/>
                <a:gd name="f29" fmla="val 2843"/>
                <a:gd name="f30" fmla="val 1851"/>
                <a:gd name="f31" fmla="val 3249"/>
                <a:gd name="f32" fmla="val 1535"/>
                <a:gd name="f33" fmla="val 3700"/>
                <a:gd name="f34" fmla="val 1219"/>
                <a:gd name="f35" fmla="val 4151"/>
                <a:gd name="f36" fmla="val 948"/>
                <a:gd name="f37" fmla="val 4602"/>
                <a:gd name="f38" fmla="val 723"/>
                <a:gd name="f39" fmla="val 5099"/>
                <a:gd name="f40" fmla="val 497"/>
                <a:gd name="f41" fmla="val 5595"/>
                <a:gd name="f42" fmla="val 317"/>
                <a:gd name="f43" fmla="val 6091"/>
                <a:gd name="f44" fmla="val 181"/>
                <a:gd name="f45" fmla="val 6633"/>
                <a:gd name="f46" fmla="val 91"/>
                <a:gd name="f47" fmla="val 7174"/>
                <a:gd name="f48" fmla="val 1"/>
                <a:gd name="f49" fmla="val 8212"/>
                <a:gd name="f50" fmla="val 8753"/>
                <a:gd name="f51" fmla="val 9250"/>
                <a:gd name="f52" fmla="val 9791"/>
                <a:gd name="f53" fmla="val 10242"/>
                <a:gd name="f54" fmla="val 362"/>
                <a:gd name="f55" fmla="val 10513"/>
                <a:gd name="f56" fmla="val 407"/>
                <a:gd name="f57" fmla="val 10739"/>
                <a:gd name="f58" fmla="val 10964"/>
                <a:gd name="f59" fmla="val 272"/>
                <a:gd name="f60" fmla="val 11190"/>
                <a:gd name="f61" fmla="val 11461"/>
                <a:gd name="f62" fmla="val 136"/>
                <a:gd name="f63" fmla="val 11731"/>
                <a:gd name="f64" fmla="val 12002"/>
                <a:gd name="f65" fmla="val 12318"/>
                <a:gd name="f66" fmla="val 226"/>
                <a:gd name="f67" fmla="val 12589"/>
                <a:gd name="f68" fmla="val 12814"/>
                <a:gd name="f69" fmla="val 13085"/>
                <a:gd name="f70" fmla="val 678"/>
                <a:gd name="f71" fmla="val 13311"/>
                <a:gd name="f72" fmla="val 903"/>
                <a:gd name="f73" fmla="val 13491"/>
                <a:gd name="f74" fmla="val 1174"/>
                <a:gd name="f75" fmla="val 13672"/>
                <a:gd name="f76" fmla="val 1400"/>
                <a:gd name="f77" fmla="val 13762"/>
                <a:gd name="f78" fmla="val 1670"/>
                <a:gd name="f79" fmla="val 13852"/>
                <a:gd name="f80" fmla="val 1986"/>
                <a:gd name="f81" fmla="val 13897"/>
                <a:gd name="f82" fmla="val 2257"/>
                <a:gd name="f83" fmla="val 13807"/>
                <a:gd name="f84" fmla="val 2798"/>
                <a:gd name="f85" fmla="val 13717"/>
                <a:gd name="f86" fmla="val 3024"/>
                <a:gd name="f87" fmla="val 13626"/>
                <a:gd name="f88" fmla="val 13581"/>
                <a:gd name="f89" fmla="val 3475"/>
                <a:gd name="f90" fmla="val 4152"/>
                <a:gd name="f91" fmla="val 4558"/>
                <a:gd name="f92" fmla="val 4964"/>
                <a:gd name="f93" fmla="val 13942"/>
                <a:gd name="f94" fmla="val 5415"/>
                <a:gd name="f95" fmla="val 13987"/>
                <a:gd name="f96" fmla="val 5325"/>
                <a:gd name="f97" fmla="val 13356"/>
                <a:gd name="f98" fmla="val 12724"/>
                <a:gd name="f99" fmla="val 5370"/>
                <a:gd name="f100" fmla="val 5460"/>
                <a:gd name="f101" fmla="val 11235"/>
                <a:gd name="f102" fmla="val 5641"/>
                <a:gd name="f103" fmla="val 5912"/>
                <a:gd name="f104" fmla="val 9836"/>
                <a:gd name="f105" fmla="val 6227"/>
                <a:gd name="f106" fmla="val 9205"/>
                <a:gd name="f107" fmla="val 6588"/>
                <a:gd name="f108" fmla="val 8573"/>
                <a:gd name="f109" fmla="val 7040"/>
                <a:gd name="f110" fmla="val 8031"/>
                <a:gd name="f111" fmla="val 7536"/>
                <a:gd name="f112" fmla="val 7490"/>
                <a:gd name="f113" fmla="val 8032"/>
                <a:gd name="f114" fmla="val 6994"/>
                <a:gd name="f115" fmla="val 8619"/>
                <a:gd name="f116" fmla="val 9251"/>
                <a:gd name="f117" fmla="val 9882"/>
                <a:gd name="f118" fmla="val 5911"/>
                <a:gd name="f119" fmla="val 10559"/>
                <a:gd name="f120" fmla="val 5640"/>
                <a:gd name="f121" fmla="val 11281"/>
                <a:gd name="f122" fmla="val 12003"/>
                <a:gd name="f123" fmla="val 5369"/>
                <a:gd name="f124" fmla="val 12770"/>
                <a:gd name="f125" fmla="val 5324"/>
                <a:gd name="f126" fmla="val 13402"/>
                <a:gd name="f127" fmla="val 5414"/>
                <a:gd name="f128" fmla="val 13943"/>
                <a:gd name="f129" fmla="val 4963"/>
                <a:gd name="f130" fmla="val 13853"/>
                <a:gd name="f131" fmla="val 4557"/>
                <a:gd name="f132" fmla="val 13763"/>
                <a:gd name="f133" fmla="val 3745"/>
                <a:gd name="f134" fmla="val 13582"/>
                <a:gd name="f135" fmla="val 3474"/>
                <a:gd name="f136" fmla="val 13627"/>
                <a:gd name="f137" fmla="val 3023"/>
                <a:gd name="f138" fmla="val 13718"/>
                <a:gd name="f139" fmla="val 2797"/>
                <a:gd name="f140" fmla="val 13808"/>
                <a:gd name="f141" fmla="val 2211"/>
                <a:gd name="f142" fmla="val 13898"/>
                <a:gd name="f143" fmla="val 1940"/>
                <a:gd name="f144" fmla="val 1624"/>
                <a:gd name="f145" fmla="val 1399"/>
                <a:gd name="f146" fmla="val 1128"/>
                <a:gd name="f147" fmla="val 13492"/>
                <a:gd name="f148" fmla="val 13086"/>
                <a:gd name="f149" fmla="val 12860"/>
                <a:gd name="f150" fmla="val 361"/>
                <a:gd name="f151" fmla="val 12364"/>
                <a:gd name="f152" fmla="val 135"/>
                <a:gd name="f153" fmla="val 12048"/>
                <a:gd name="f154" fmla="val 11777"/>
                <a:gd name="f155" fmla="val 11191"/>
                <a:gd name="f156" fmla="val 271"/>
                <a:gd name="f157" fmla="val 10965"/>
                <a:gd name="f158" fmla="val 10740"/>
                <a:gd name="f159" fmla="val 406"/>
                <a:gd name="f160" fmla="val 10514"/>
                <a:gd name="f161" fmla="val 10243"/>
                <a:gd name="f162" fmla="val 9747"/>
                <a:gd name="f163" fmla="val 8754"/>
                <a:gd name="f164" fmla="*/ f1 1 13989"/>
                <a:gd name="f165" fmla="*/ f2 1 13988"/>
                <a:gd name="f166" fmla="val f3"/>
                <a:gd name="f167" fmla="val f4"/>
                <a:gd name="f168" fmla="val f5"/>
                <a:gd name="f169" fmla="+- f168 0 f166"/>
                <a:gd name="f170" fmla="+- f167 0 f166"/>
                <a:gd name="f171" fmla="*/ f170 1 13989"/>
                <a:gd name="f172" fmla="*/ f169 1 13988"/>
                <a:gd name="f173" fmla="*/ f166 1 f171"/>
                <a:gd name="f174" fmla="*/ f167 1 f171"/>
                <a:gd name="f175" fmla="*/ f166 1 f172"/>
                <a:gd name="f176" fmla="*/ f168 1 f172"/>
                <a:gd name="f177" fmla="*/ f173 f164 1"/>
                <a:gd name="f178" fmla="*/ f174 f164 1"/>
                <a:gd name="f179" fmla="*/ f176 f165 1"/>
                <a:gd name="f180" fmla="*/ f175 f165 1"/>
              </a:gdLst>
              <a:ahLst/>
              <a:cxnLst>
                <a:cxn ang="3cd4">
                  <a:pos x="hc" y="t"/>
                </a:cxn>
                <a:cxn ang="0">
                  <a:pos x="r" y="vc"/>
                </a:cxn>
                <a:cxn ang="cd4">
                  <a:pos x="hc" y="b"/>
                </a:cxn>
                <a:cxn ang="cd2">
                  <a:pos x="l" y="vc"/>
                </a:cxn>
              </a:cxnLst>
              <a:rect l="f177" t="f180" r="f178" b="f179"/>
              <a:pathLst>
                <a:path w="13989" h="13988">
                  <a:moveTo>
                    <a:pt x="f6" y="f3"/>
                  </a:moveTo>
                  <a:lnTo>
                    <a:pt x="f7" y="f8"/>
                  </a:lnTo>
                  <a:lnTo>
                    <a:pt x="f9" y="f0"/>
                  </a:lnTo>
                  <a:lnTo>
                    <a:pt x="f10" y="f11"/>
                  </a:lnTo>
                  <a:lnTo>
                    <a:pt x="f12" y="f13"/>
                  </a:lnTo>
                  <a:lnTo>
                    <a:pt x="f14" y="f15"/>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41"/>
                  </a:lnTo>
                  <a:lnTo>
                    <a:pt x="f42" y="f43"/>
                  </a:lnTo>
                  <a:lnTo>
                    <a:pt x="f44" y="f45"/>
                  </a:lnTo>
                  <a:lnTo>
                    <a:pt x="f46" y="f47"/>
                  </a:lnTo>
                  <a:lnTo>
                    <a:pt x="f48" y="f6"/>
                  </a:lnTo>
                  <a:lnTo>
                    <a:pt x="f48" y="f49"/>
                  </a:lnTo>
                  <a:lnTo>
                    <a:pt x="f48" y="f50"/>
                  </a:lnTo>
                  <a:lnTo>
                    <a:pt x="f46" y="f51"/>
                  </a:lnTo>
                  <a:lnTo>
                    <a:pt x="f44" y="f52"/>
                  </a:lnTo>
                  <a:lnTo>
                    <a:pt x="f42" y="f53"/>
                  </a:lnTo>
                  <a:lnTo>
                    <a:pt x="f54" y="f55"/>
                  </a:lnTo>
                  <a:lnTo>
                    <a:pt x="f56" y="f57"/>
                  </a:lnTo>
                  <a:lnTo>
                    <a:pt x="f54" y="f58"/>
                  </a:lnTo>
                  <a:lnTo>
                    <a:pt x="f59" y="f60"/>
                  </a:lnTo>
                  <a:lnTo>
                    <a:pt x="f44" y="f61"/>
                  </a:lnTo>
                  <a:lnTo>
                    <a:pt x="f62" y="f63"/>
                  </a:lnTo>
                  <a:lnTo>
                    <a:pt x="f46" y="f64"/>
                  </a:lnTo>
                  <a:lnTo>
                    <a:pt x="f62" y="f65"/>
                  </a:lnTo>
                  <a:lnTo>
                    <a:pt x="f66" y="f67"/>
                  </a:lnTo>
                  <a:lnTo>
                    <a:pt x="f42" y="f68"/>
                  </a:lnTo>
                  <a:lnTo>
                    <a:pt x="f40" y="f69"/>
                  </a:lnTo>
                  <a:lnTo>
                    <a:pt x="f70" y="f71"/>
                  </a:lnTo>
                  <a:lnTo>
                    <a:pt x="f72" y="f73"/>
                  </a:lnTo>
                  <a:lnTo>
                    <a:pt x="f74" y="f75"/>
                  </a:lnTo>
                  <a:lnTo>
                    <a:pt x="f76" y="f77"/>
                  </a:lnTo>
                  <a:lnTo>
                    <a:pt x="f78" y="f79"/>
                  </a:lnTo>
                  <a:lnTo>
                    <a:pt x="f80" y="f81"/>
                  </a:lnTo>
                  <a:lnTo>
                    <a:pt x="f82" y="f79"/>
                  </a:lnTo>
                  <a:lnTo>
                    <a:pt x="f26" y="f83"/>
                  </a:lnTo>
                  <a:lnTo>
                    <a:pt x="f84" y="f85"/>
                  </a:lnTo>
                  <a:lnTo>
                    <a:pt x="f86" y="f87"/>
                  </a:lnTo>
                  <a:lnTo>
                    <a:pt x="f31" y="f88"/>
                  </a:lnTo>
                  <a:lnTo>
                    <a:pt x="f89" y="f87"/>
                  </a:lnTo>
                  <a:lnTo>
                    <a:pt x="f20" y="f75"/>
                  </a:lnTo>
                  <a:lnTo>
                    <a:pt x="f90" y="f77"/>
                  </a:lnTo>
                  <a:lnTo>
                    <a:pt x="f91" y="f81"/>
                  </a:lnTo>
                  <a:lnTo>
                    <a:pt x="f92" y="f93"/>
                  </a:lnTo>
                  <a:lnTo>
                    <a:pt x="f94" y="f95"/>
                  </a:lnTo>
                  <a:lnTo>
                    <a:pt x="f96" y="f97"/>
                  </a:lnTo>
                  <a:lnTo>
                    <a:pt x="f96" y="f98"/>
                  </a:lnTo>
                  <a:lnTo>
                    <a:pt x="f99" y="f64"/>
                  </a:lnTo>
                  <a:lnTo>
                    <a:pt x="f100" y="f101"/>
                  </a:lnTo>
                  <a:lnTo>
                    <a:pt x="f102" y="f55"/>
                  </a:lnTo>
                  <a:lnTo>
                    <a:pt x="f103" y="f104"/>
                  </a:lnTo>
                  <a:lnTo>
                    <a:pt x="f105" y="f106"/>
                  </a:lnTo>
                  <a:lnTo>
                    <a:pt x="f107" y="f108"/>
                  </a:lnTo>
                  <a:lnTo>
                    <a:pt x="f109" y="f110"/>
                  </a:lnTo>
                  <a:lnTo>
                    <a:pt x="f111" y="f112"/>
                  </a:lnTo>
                  <a:lnTo>
                    <a:pt x="f113" y="f114"/>
                  </a:lnTo>
                  <a:lnTo>
                    <a:pt x="f115" y="f107"/>
                  </a:lnTo>
                  <a:lnTo>
                    <a:pt x="f116" y="f105"/>
                  </a:lnTo>
                  <a:lnTo>
                    <a:pt x="f117" y="f118"/>
                  </a:lnTo>
                  <a:lnTo>
                    <a:pt x="f119" y="f120"/>
                  </a:lnTo>
                  <a:lnTo>
                    <a:pt x="f121" y="f100"/>
                  </a:lnTo>
                  <a:lnTo>
                    <a:pt x="f122" y="f123"/>
                  </a:lnTo>
                  <a:lnTo>
                    <a:pt x="f124" y="f125"/>
                  </a:lnTo>
                  <a:lnTo>
                    <a:pt x="f126" y="f125"/>
                  </a:lnTo>
                  <a:lnTo>
                    <a:pt x="f5" y="f127"/>
                  </a:lnTo>
                  <a:lnTo>
                    <a:pt x="f128" y="f129"/>
                  </a:lnTo>
                  <a:lnTo>
                    <a:pt x="f130" y="f131"/>
                  </a:lnTo>
                  <a:lnTo>
                    <a:pt x="f132" y="f35"/>
                  </a:lnTo>
                  <a:lnTo>
                    <a:pt x="f75" y="f133"/>
                  </a:lnTo>
                  <a:lnTo>
                    <a:pt x="f134" y="f135"/>
                  </a:lnTo>
                  <a:lnTo>
                    <a:pt x="f134" y="f31"/>
                  </a:lnTo>
                  <a:lnTo>
                    <a:pt x="f136" y="f137"/>
                  </a:lnTo>
                  <a:lnTo>
                    <a:pt x="f138" y="f139"/>
                  </a:lnTo>
                  <a:lnTo>
                    <a:pt x="f140" y="f27"/>
                  </a:lnTo>
                  <a:lnTo>
                    <a:pt x="f130" y="f141"/>
                  </a:lnTo>
                  <a:lnTo>
                    <a:pt x="f142" y="f143"/>
                  </a:lnTo>
                  <a:lnTo>
                    <a:pt x="f130" y="f144"/>
                  </a:lnTo>
                  <a:lnTo>
                    <a:pt x="f132" y="f145"/>
                  </a:lnTo>
                  <a:lnTo>
                    <a:pt x="f136" y="f146"/>
                  </a:lnTo>
                  <a:lnTo>
                    <a:pt x="f147" y="f17"/>
                  </a:lnTo>
                  <a:lnTo>
                    <a:pt x="f71" y="f15"/>
                  </a:lnTo>
                  <a:lnTo>
                    <a:pt x="f148" y="f13"/>
                  </a:lnTo>
                  <a:lnTo>
                    <a:pt x="f149" y="f150"/>
                  </a:lnTo>
                  <a:lnTo>
                    <a:pt x="f67" y="f66"/>
                  </a:lnTo>
                  <a:lnTo>
                    <a:pt x="f151" y="f152"/>
                  </a:lnTo>
                  <a:lnTo>
                    <a:pt x="f153" y="f8"/>
                  </a:lnTo>
                  <a:lnTo>
                    <a:pt x="f154" y="f8"/>
                  </a:lnTo>
                  <a:lnTo>
                    <a:pt x="f61" y="f0"/>
                  </a:lnTo>
                  <a:lnTo>
                    <a:pt x="f155" y="f156"/>
                  </a:lnTo>
                  <a:lnTo>
                    <a:pt x="f157" y="f150"/>
                  </a:lnTo>
                  <a:lnTo>
                    <a:pt x="f158" y="f159"/>
                  </a:lnTo>
                  <a:lnTo>
                    <a:pt x="f160" y="f159"/>
                  </a:lnTo>
                  <a:lnTo>
                    <a:pt x="f161" y="f11"/>
                  </a:lnTo>
                  <a:lnTo>
                    <a:pt x="f162" y="f0"/>
                  </a:lnTo>
                  <a:lnTo>
                    <a:pt x="f116" y="f8"/>
                  </a:lnTo>
                  <a:lnTo>
                    <a:pt x="f163" y="f3"/>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Google Shape;515;p48">
              <a:extLst>
                <a:ext uri="{FF2B5EF4-FFF2-40B4-BE49-F238E27FC236}">
                  <a16:creationId xmlns:a16="http://schemas.microsoft.com/office/drawing/2014/main" id="{373E23AF-B94B-91D8-C735-7B851AB9815A}"/>
                </a:ext>
              </a:extLst>
            </p:cNvPr>
            <p:cNvSpPr/>
            <p:nvPr/>
          </p:nvSpPr>
          <p:spPr>
            <a:xfrm>
              <a:off x="4344414" y="1817772"/>
              <a:ext cx="332832" cy="322179"/>
            </a:xfrm>
            <a:custGeom>
              <a:avLst/>
              <a:gdLst>
                <a:gd name="f0" fmla="val 180"/>
                <a:gd name="f1" fmla="val w"/>
                <a:gd name="f2" fmla="val h"/>
                <a:gd name="f3" fmla="val 0"/>
                <a:gd name="f4" fmla="val 13989"/>
                <a:gd name="f5" fmla="val 13988"/>
                <a:gd name="f6" fmla="val 5414"/>
                <a:gd name="f7" fmla="val 13402"/>
                <a:gd name="f8" fmla="val 5324"/>
                <a:gd name="f9" fmla="val 12770"/>
                <a:gd name="f10" fmla="val 12003"/>
                <a:gd name="f11" fmla="val 5369"/>
                <a:gd name="f12" fmla="val 11281"/>
                <a:gd name="f13" fmla="val 5460"/>
                <a:gd name="f14" fmla="val 10559"/>
                <a:gd name="f15" fmla="val 5640"/>
                <a:gd name="f16" fmla="val 9882"/>
                <a:gd name="f17" fmla="val 5911"/>
                <a:gd name="f18" fmla="val 9251"/>
                <a:gd name="f19" fmla="val 6227"/>
                <a:gd name="f20" fmla="val 8619"/>
                <a:gd name="f21" fmla="val 6588"/>
                <a:gd name="f22" fmla="val 8032"/>
                <a:gd name="f23" fmla="val 6994"/>
                <a:gd name="f24" fmla="val 7536"/>
                <a:gd name="f25" fmla="val 7490"/>
                <a:gd name="f26" fmla="val 7040"/>
                <a:gd name="f27" fmla="val 8031"/>
                <a:gd name="f28" fmla="val 8573"/>
                <a:gd name="f29" fmla="val 9205"/>
                <a:gd name="f30" fmla="val 5912"/>
                <a:gd name="f31" fmla="val 9836"/>
                <a:gd name="f32" fmla="val 5641"/>
                <a:gd name="f33" fmla="val 10513"/>
                <a:gd name="f34" fmla="val 11235"/>
                <a:gd name="f35" fmla="val 5370"/>
                <a:gd name="f36" fmla="val 12002"/>
                <a:gd name="f37" fmla="val 5325"/>
                <a:gd name="f38" fmla="val 12724"/>
                <a:gd name="f39" fmla="val 13356"/>
                <a:gd name="f40" fmla="val 5415"/>
                <a:gd name="f41" fmla="val 13987"/>
                <a:gd name="f42" fmla="val 4964"/>
                <a:gd name="f43" fmla="val 13942"/>
                <a:gd name="f44" fmla="val 4558"/>
                <a:gd name="f45" fmla="val 13897"/>
                <a:gd name="f46" fmla="val 4152"/>
                <a:gd name="f47" fmla="val 13762"/>
                <a:gd name="f48" fmla="val 3746"/>
                <a:gd name="f49" fmla="val 13672"/>
                <a:gd name="f50" fmla="val 3475"/>
                <a:gd name="f51" fmla="val 13626"/>
                <a:gd name="f52" fmla="val 3249"/>
                <a:gd name="f53" fmla="val 13581"/>
                <a:gd name="f54" fmla="val 3024"/>
                <a:gd name="f55" fmla="val 2798"/>
                <a:gd name="f56" fmla="val 13717"/>
                <a:gd name="f57" fmla="val 2528"/>
                <a:gd name="f58" fmla="val 13807"/>
                <a:gd name="f59" fmla="val 2257"/>
                <a:gd name="f60" fmla="val 13852"/>
                <a:gd name="f61" fmla="val 1986"/>
                <a:gd name="f62" fmla="val 1670"/>
                <a:gd name="f63" fmla="val 1400"/>
                <a:gd name="f64" fmla="val 1174"/>
                <a:gd name="f65" fmla="val 903"/>
                <a:gd name="f66" fmla="val 13491"/>
                <a:gd name="f67" fmla="val 678"/>
                <a:gd name="f68" fmla="val 13311"/>
                <a:gd name="f69" fmla="val 497"/>
                <a:gd name="f70" fmla="val 13085"/>
                <a:gd name="f71" fmla="val 317"/>
                <a:gd name="f72" fmla="val 12814"/>
                <a:gd name="f73" fmla="val 226"/>
                <a:gd name="f74" fmla="val 12589"/>
                <a:gd name="f75" fmla="val 136"/>
                <a:gd name="f76" fmla="val 12318"/>
                <a:gd name="f77" fmla="val 91"/>
                <a:gd name="f78" fmla="val 11731"/>
                <a:gd name="f79" fmla="val 181"/>
                <a:gd name="f80" fmla="val 11461"/>
                <a:gd name="f81" fmla="val 272"/>
                <a:gd name="f82" fmla="val 11190"/>
                <a:gd name="f83" fmla="val 362"/>
                <a:gd name="f84" fmla="val 10964"/>
                <a:gd name="f85" fmla="val 407"/>
                <a:gd name="f86" fmla="val 10739"/>
                <a:gd name="f87" fmla="val 10242"/>
                <a:gd name="f88" fmla="val 9791"/>
                <a:gd name="f89" fmla="val 9250"/>
                <a:gd name="f90" fmla="val 1"/>
                <a:gd name="f91" fmla="val 8753"/>
                <a:gd name="f92" fmla="val 8212"/>
                <a:gd name="f93" fmla="val 7716"/>
                <a:gd name="f94" fmla="val 7174"/>
                <a:gd name="f95" fmla="val 6633"/>
                <a:gd name="f96" fmla="val 6091"/>
                <a:gd name="f97" fmla="val 5595"/>
                <a:gd name="f98" fmla="val 723"/>
                <a:gd name="f99" fmla="val 5099"/>
                <a:gd name="f100" fmla="val 948"/>
                <a:gd name="f101" fmla="val 4602"/>
                <a:gd name="f102" fmla="val 1219"/>
                <a:gd name="f103" fmla="val 4151"/>
                <a:gd name="f104" fmla="val 1535"/>
                <a:gd name="f105" fmla="val 3700"/>
                <a:gd name="f106" fmla="val 1851"/>
                <a:gd name="f107" fmla="val 2167"/>
                <a:gd name="f108" fmla="val 2843"/>
                <a:gd name="f109" fmla="val 2482"/>
                <a:gd name="f110" fmla="val 2934"/>
                <a:gd name="f111" fmla="val 2121"/>
                <a:gd name="f112" fmla="val 3340"/>
                <a:gd name="f113" fmla="val 1760"/>
                <a:gd name="f114" fmla="val 1444"/>
                <a:gd name="f115" fmla="val 4197"/>
                <a:gd name="f116" fmla="val 1173"/>
                <a:gd name="f117" fmla="val 4648"/>
                <a:gd name="f118" fmla="val 902"/>
                <a:gd name="f119" fmla="val 5145"/>
                <a:gd name="f120" fmla="val 677"/>
                <a:gd name="f121" fmla="val 5596"/>
                <a:gd name="f122" fmla="val 496"/>
                <a:gd name="f123" fmla="val 6092"/>
                <a:gd name="f124" fmla="val 316"/>
                <a:gd name="f125" fmla="val 6634"/>
                <a:gd name="f126" fmla="val 7175"/>
                <a:gd name="f127" fmla="val 90"/>
                <a:gd name="f128" fmla="val 8213"/>
                <a:gd name="f129" fmla="val 8754"/>
                <a:gd name="f130" fmla="val 9747"/>
                <a:gd name="f131" fmla="val 10243"/>
                <a:gd name="f132" fmla="val 10514"/>
                <a:gd name="f133" fmla="val 406"/>
                <a:gd name="f134" fmla="val 10740"/>
                <a:gd name="f135" fmla="val 10965"/>
                <a:gd name="f136" fmla="val 361"/>
                <a:gd name="f137" fmla="val 11191"/>
                <a:gd name="f138" fmla="val 271"/>
                <a:gd name="f139" fmla="val 11777"/>
                <a:gd name="f140" fmla="val 12048"/>
                <a:gd name="f141" fmla="val 12364"/>
                <a:gd name="f142" fmla="val 135"/>
                <a:gd name="f143" fmla="val 12860"/>
                <a:gd name="f144" fmla="val 13086"/>
                <a:gd name="f145" fmla="val 13492"/>
                <a:gd name="f146" fmla="val 13627"/>
                <a:gd name="f147" fmla="val 1128"/>
                <a:gd name="f148" fmla="val 13763"/>
                <a:gd name="f149" fmla="val 1399"/>
                <a:gd name="f150" fmla="val 13853"/>
                <a:gd name="f151" fmla="val 1624"/>
                <a:gd name="f152" fmla="val 13898"/>
                <a:gd name="f153" fmla="val 1940"/>
                <a:gd name="f154" fmla="val 2211"/>
                <a:gd name="f155" fmla="val 13808"/>
                <a:gd name="f156" fmla="val 13718"/>
                <a:gd name="f157" fmla="val 2797"/>
                <a:gd name="f158" fmla="val 3023"/>
                <a:gd name="f159" fmla="val 13582"/>
                <a:gd name="f160" fmla="val 3474"/>
                <a:gd name="f161" fmla="val 3745"/>
                <a:gd name="f162" fmla="val 4557"/>
                <a:gd name="f163" fmla="val 13943"/>
                <a:gd name="f164" fmla="val 4963"/>
                <a:gd name="f165" fmla="*/ f1 1 13989"/>
                <a:gd name="f166" fmla="*/ f2 1 13988"/>
                <a:gd name="f167" fmla="val f3"/>
                <a:gd name="f168" fmla="val f4"/>
                <a:gd name="f169" fmla="val f5"/>
                <a:gd name="f170" fmla="+- f169 0 f167"/>
                <a:gd name="f171" fmla="+- f168 0 f167"/>
                <a:gd name="f172" fmla="*/ f171 1 13989"/>
                <a:gd name="f173" fmla="*/ f170 1 13988"/>
                <a:gd name="f174" fmla="*/ f167 1 f172"/>
                <a:gd name="f175" fmla="*/ f168 1 f172"/>
                <a:gd name="f176" fmla="*/ f167 1 f173"/>
                <a:gd name="f177" fmla="*/ f169 1 f173"/>
                <a:gd name="f178" fmla="*/ f174 f165 1"/>
                <a:gd name="f179" fmla="*/ f175 f165 1"/>
                <a:gd name="f180" fmla="*/ f177 f166 1"/>
                <a:gd name="f181" fmla="*/ f176 f166 1"/>
              </a:gdLst>
              <a:ahLst/>
              <a:cxnLst>
                <a:cxn ang="3cd4">
                  <a:pos x="hc" y="t"/>
                </a:cxn>
                <a:cxn ang="0">
                  <a:pos x="r" y="vc"/>
                </a:cxn>
                <a:cxn ang="cd4">
                  <a:pos x="hc" y="b"/>
                </a:cxn>
                <a:cxn ang="cd2">
                  <a:pos x="l" y="vc"/>
                </a:cxn>
              </a:cxnLst>
              <a:rect l="f178" t="f181" r="f179" b="f180"/>
              <a:pathLst>
                <a:path w="13989" h="13988" fill="none">
                  <a:moveTo>
                    <a:pt x="f5" y="f6"/>
                  </a:moveTo>
                  <a:lnTo>
                    <a:pt x="f5" y="f6"/>
                  </a:lnTo>
                  <a:lnTo>
                    <a:pt x="f7" y="f8"/>
                  </a:lnTo>
                  <a:lnTo>
                    <a:pt x="f9" y="f8"/>
                  </a:lnTo>
                  <a:lnTo>
                    <a:pt x="f9" y="f8"/>
                  </a:lnTo>
                  <a:lnTo>
                    <a:pt x="f9" y="f8"/>
                  </a:lnTo>
                  <a:lnTo>
                    <a:pt x="f9" y="f8"/>
                  </a:lnTo>
                  <a:lnTo>
                    <a:pt x="f10" y="f11"/>
                  </a:lnTo>
                  <a:lnTo>
                    <a:pt x="f12" y="f13"/>
                  </a:lnTo>
                  <a:lnTo>
                    <a:pt x="f14" y="f15"/>
                  </a:lnTo>
                  <a:lnTo>
                    <a:pt x="f16" y="f17"/>
                  </a:lnTo>
                  <a:lnTo>
                    <a:pt x="f18" y="f19"/>
                  </a:lnTo>
                  <a:lnTo>
                    <a:pt x="f20" y="f21"/>
                  </a:lnTo>
                  <a:lnTo>
                    <a:pt x="f22" y="f23"/>
                  </a:lnTo>
                  <a:lnTo>
                    <a:pt x="f24" y="f25"/>
                  </a:lnTo>
                  <a:lnTo>
                    <a:pt x="f26" y="f27"/>
                  </a:lnTo>
                  <a:lnTo>
                    <a:pt x="f21" y="f28"/>
                  </a:lnTo>
                  <a:lnTo>
                    <a:pt x="f19" y="f29"/>
                  </a:lnTo>
                  <a:lnTo>
                    <a:pt x="f30" y="f31"/>
                  </a:lnTo>
                  <a:lnTo>
                    <a:pt x="f32" y="f33"/>
                  </a:lnTo>
                  <a:lnTo>
                    <a:pt x="f13" y="f34"/>
                  </a:lnTo>
                  <a:lnTo>
                    <a:pt x="f35" y="f36"/>
                  </a:lnTo>
                  <a:lnTo>
                    <a:pt x="f37" y="f38"/>
                  </a:lnTo>
                  <a:lnTo>
                    <a:pt x="f37" y="f38"/>
                  </a:lnTo>
                  <a:lnTo>
                    <a:pt x="f37" y="f39"/>
                  </a:lnTo>
                  <a:lnTo>
                    <a:pt x="f40" y="f41"/>
                  </a:lnTo>
                  <a:lnTo>
                    <a:pt x="f40" y="f41"/>
                  </a:lnTo>
                  <a:lnTo>
                    <a:pt x="f42" y="f43"/>
                  </a:lnTo>
                  <a:lnTo>
                    <a:pt x="f44" y="f45"/>
                  </a:lnTo>
                  <a:lnTo>
                    <a:pt x="f46" y="f47"/>
                  </a:lnTo>
                  <a:lnTo>
                    <a:pt x="f48" y="f49"/>
                  </a:lnTo>
                  <a:lnTo>
                    <a:pt x="f48" y="f49"/>
                  </a:lnTo>
                  <a:lnTo>
                    <a:pt x="f50" y="f51"/>
                  </a:lnTo>
                  <a:lnTo>
                    <a:pt x="f52" y="f53"/>
                  </a:lnTo>
                  <a:lnTo>
                    <a:pt x="f54" y="f51"/>
                  </a:lnTo>
                  <a:lnTo>
                    <a:pt x="f55" y="f56"/>
                  </a:lnTo>
                  <a:lnTo>
                    <a:pt x="f55" y="f56"/>
                  </a:lnTo>
                  <a:lnTo>
                    <a:pt x="f57" y="f58"/>
                  </a:lnTo>
                  <a:lnTo>
                    <a:pt x="f59" y="f60"/>
                  </a:lnTo>
                  <a:lnTo>
                    <a:pt x="f61" y="f45"/>
                  </a:lnTo>
                  <a:lnTo>
                    <a:pt x="f62" y="f60"/>
                  </a:lnTo>
                  <a:lnTo>
                    <a:pt x="f63" y="f47"/>
                  </a:lnTo>
                  <a:lnTo>
                    <a:pt x="f64" y="f49"/>
                  </a:lnTo>
                  <a:lnTo>
                    <a:pt x="f65" y="f66"/>
                  </a:lnTo>
                  <a:lnTo>
                    <a:pt x="f67" y="f68"/>
                  </a:lnTo>
                  <a:lnTo>
                    <a:pt x="f67" y="f68"/>
                  </a:lnTo>
                  <a:lnTo>
                    <a:pt x="f69" y="f70"/>
                  </a:lnTo>
                  <a:lnTo>
                    <a:pt x="f71" y="f72"/>
                  </a:lnTo>
                  <a:lnTo>
                    <a:pt x="f73" y="f74"/>
                  </a:lnTo>
                  <a:lnTo>
                    <a:pt x="f75" y="f76"/>
                  </a:lnTo>
                  <a:lnTo>
                    <a:pt x="f77" y="f36"/>
                  </a:lnTo>
                  <a:lnTo>
                    <a:pt x="f75" y="f78"/>
                  </a:lnTo>
                  <a:lnTo>
                    <a:pt x="f79" y="f80"/>
                  </a:lnTo>
                  <a:lnTo>
                    <a:pt x="f81" y="f82"/>
                  </a:lnTo>
                  <a:lnTo>
                    <a:pt x="f81" y="f82"/>
                  </a:lnTo>
                  <a:lnTo>
                    <a:pt x="f83" y="f84"/>
                  </a:lnTo>
                  <a:lnTo>
                    <a:pt x="f85" y="f86"/>
                  </a:lnTo>
                  <a:lnTo>
                    <a:pt x="f83" y="f33"/>
                  </a:lnTo>
                  <a:lnTo>
                    <a:pt x="f71" y="f87"/>
                  </a:lnTo>
                  <a:lnTo>
                    <a:pt x="f71" y="f87"/>
                  </a:lnTo>
                  <a:lnTo>
                    <a:pt x="f79" y="f88"/>
                  </a:lnTo>
                  <a:lnTo>
                    <a:pt x="f77" y="f89"/>
                  </a:lnTo>
                  <a:lnTo>
                    <a:pt x="f90" y="f91"/>
                  </a:lnTo>
                  <a:lnTo>
                    <a:pt x="f90" y="f92"/>
                  </a:lnTo>
                  <a:lnTo>
                    <a:pt x="f90" y="f93"/>
                  </a:lnTo>
                  <a:lnTo>
                    <a:pt x="f77" y="f94"/>
                  </a:lnTo>
                  <a:lnTo>
                    <a:pt x="f79" y="f95"/>
                  </a:lnTo>
                  <a:lnTo>
                    <a:pt x="f71" y="f96"/>
                  </a:lnTo>
                  <a:lnTo>
                    <a:pt x="f71" y="f96"/>
                  </a:lnTo>
                  <a:lnTo>
                    <a:pt x="f69" y="f97"/>
                  </a:lnTo>
                  <a:lnTo>
                    <a:pt x="f98" y="f99"/>
                  </a:lnTo>
                  <a:lnTo>
                    <a:pt x="f100" y="f101"/>
                  </a:lnTo>
                  <a:lnTo>
                    <a:pt x="f102" y="f103"/>
                  </a:lnTo>
                  <a:lnTo>
                    <a:pt x="f104" y="f105"/>
                  </a:lnTo>
                  <a:lnTo>
                    <a:pt x="f106" y="f52"/>
                  </a:lnTo>
                  <a:lnTo>
                    <a:pt x="f107" y="f108"/>
                  </a:lnTo>
                  <a:lnTo>
                    <a:pt x="f57" y="f109"/>
                  </a:lnTo>
                  <a:lnTo>
                    <a:pt x="f110" y="f111"/>
                  </a:lnTo>
                  <a:lnTo>
                    <a:pt x="f112" y="f113"/>
                  </a:lnTo>
                  <a:lnTo>
                    <a:pt x="f48" y="f114"/>
                  </a:lnTo>
                  <a:lnTo>
                    <a:pt x="f115" y="f116"/>
                  </a:lnTo>
                  <a:lnTo>
                    <a:pt x="f117" y="f118"/>
                  </a:lnTo>
                  <a:lnTo>
                    <a:pt x="f119" y="f120"/>
                  </a:lnTo>
                  <a:lnTo>
                    <a:pt x="f121" y="f122"/>
                  </a:lnTo>
                  <a:lnTo>
                    <a:pt x="f123" y="f124"/>
                  </a:lnTo>
                  <a:lnTo>
                    <a:pt x="f123" y="f124"/>
                  </a:lnTo>
                  <a:lnTo>
                    <a:pt x="f125" y="f0"/>
                  </a:lnTo>
                  <a:lnTo>
                    <a:pt x="f126" y="f127"/>
                  </a:lnTo>
                  <a:lnTo>
                    <a:pt x="f93" y="f3"/>
                  </a:lnTo>
                  <a:lnTo>
                    <a:pt x="f128" y="f3"/>
                  </a:lnTo>
                  <a:lnTo>
                    <a:pt x="f129" y="f3"/>
                  </a:lnTo>
                  <a:lnTo>
                    <a:pt x="f18" y="f127"/>
                  </a:lnTo>
                  <a:lnTo>
                    <a:pt x="f130" y="f0"/>
                  </a:lnTo>
                  <a:lnTo>
                    <a:pt x="f131" y="f124"/>
                  </a:lnTo>
                  <a:lnTo>
                    <a:pt x="f131" y="f124"/>
                  </a:lnTo>
                  <a:lnTo>
                    <a:pt x="f132" y="f133"/>
                  </a:lnTo>
                  <a:lnTo>
                    <a:pt x="f134" y="f133"/>
                  </a:lnTo>
                  <a:lnTo>
                    <a:pt x="f135" y="f136"/>
                  </a:lnTo>
                  <a:lnTo>
                    <a:pt x="f137" y="f138"/>
                  </a:lnTo>
                  <a:lnTo>
                    <a:pt x="f137" y="f138"/>
                  </a:lnTo>
                  <a:lnTo>
                    <a:pt x="f80" y="f0"/>
                  </a:lnTo>
                  <a:lnTo>
                    <a:pt x="f139" y="f127"/>
                  </a:lnTo>
                  <a:lnTo>
                    <a:pt x="f140" y="f127"/>
                  </a:lnTo>
                  <a:lnTo>
                    <a:pt x="f141" y="f142"/>
                  </a:lnTo>
                  <a:lnTo>
                    <a:pt x="f74" y="f73"/>
                  </a:lnTo>
                  <a:lnTo>
                    <a:pt x="f143" y="f136"/>
                  </a:lnTo>
                  <a:lnTo>
                    <a:pt x="f144" y="f122"/>
                  </a:lnTo>
                  <a:lnTo>
                    <a:pt x="f68" y="f120"/>
                  </a:lnTo>
                  <a:lnTo>
                    <a:pt x="f145" y="f118"/>
                  </a:lnTo>
                  <a:lnTo>
                    <a:pt x="f146" y="f147"/>
                  </a:lnTo>
                  <a:lnTo>
                    <a:pt x="f148" y="f149"/>
                  </a:lnTo>
                  <a:lnTo>
                    <a:pt x="f150" y="f151"/>
                  </a:lnTo>
                  <a:lnTo>
                    <a:pt x="f152" y="f153"/>
                  </a:lnTo>
                  <a:lnTo>
                    <a:pt x="f150" y="f154"/>
                  </a:lnTo>
                  <a:lnTo>
                    <a:pt x="f155" y="f109"/>
                  </a:lnTo>
                  <a:lnTo>
                    <a:pt x="f156" y="f157"/>
                  </a:lnTo>
                  <a:lnTo>
                    <a:pt x="f156" y="f157"/>
                  </a:lnTo>
                  <a:lnTo>
                    <a:pt x="f146" y="f158"/>
                  </a:lnTo>
                  <a:lnTo>
                    <a:pt x="f159" y="f52"/>
                  </a:lnTo>
                  <a:lnTo>
                    <a:pt x="f159" y="f160"/>
                  </a:lnTo>
                  <a:lnTo>
                    <a:pt x="f49" y="f161"/>
                  </a:lnTo>
                  <a:lnTo>
                    <a:pt x="f49" y="f161"/>
                  </a:lnTo>
                  <a:lnTo>
                    <a:pt x="f148" y="f103"/>
                  </a:lnTo>
                  <a:lnTo>
                    <a:pt x="f150" y="f162"/>
                  </a:lnTo>
                  <a:lnTo>
                    <a:pt x="f163" y="f164"/>
                  </a:lnTo>
                  <a:lnTo>
                    <a:pt x="f5" y="f6"/>
                  </a:lnTo>
                  <a:lnTo>
                    <a:pt x="f5" y="f6"/>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Google Shape;516;p48">
              <a:extLst>
                <a:ext uri="{FF2B5EF4-FFF2-40B4-BE49-F238E27FC236}">
                  <a16:creationId xmlns:a16="http://schemas.microsoft.com/office/drawing/2014/main" id="{75E87ADE-A7F8-0374-F0E3-5B13E82D83AC}"/>
                </a:ext>
              </a:extLst>
            </p:cNvPr>
            <p:cNvSpPr/>
            <p:nvPr/>
          </p:nvSpPr>
          <p:spPr>
            <a:xfrm>
              <a:off x="4677220" y="1942469"/>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2"/>
                  </a:moveTo>
                  <a:lnTo>
                    <a:pt x="f2"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Google Shape;517;p48">
              <a:extLst>
                <a:ext uri="{FF2B5EF4-FFF2-40B4-BE49-F238E27FC236}">
                  <a16:creationId xmlns:a16="http://schemas.microsoft.com/office/drawing/2014/main" id="{F5803B56-BFD6-4DBF-BD0F-DCA1EADCBF15}"/>
                </a:ext>
              </a:extLst>
            </p:cNvPr>
            <p:cNvSpPr/>
            <p:nvPr/>
          </p:nvSpPr>
          <p:spPr>
            <a:xfrm>
              <a:off x="4497942" y="2068226"/>
              <a:ext cx="110587" cy="87316"/>
            </a:xfrm>
            <a:custGeom>
              <a:avLst/>
              <a:gdLst>
                <a:gd name="f0" fmla="val w"/>
                <a:gd name="f1" fmla="val h"/>
                <a:gd name="f2" fmla="val 0"/>
                <a:gd name="f3" fmla="val 4648"/>
                <a:gd name="f4" fmla="val 3791"/>
                <a:gd name="f5" fmla="val 271"/>
                <a:gd name="f6" fmla="val 135"/>
                <a:gd name="f7" fmla="val 451"/>
                <a:gd name="f8" fmla="val 45"/>
                <a:gd name="f9" fmla="val 948"/>
                <a:gd name="f10" fmla="val 1399"/>
                <a:gd name="f11" fmla="val 1895"/>
                <a:gd name="f12" fmla="val 2346"/>
                <a:gd name="f13" fmla="val 2843"/>
                <a:gd name="f14" fmla="val 3339"/>
                <a:gd name="f15" fmla="val 3790"/>
                <a:gd name="f16" fmla="val 1985"/>
                <a:gd name="f17" fmla="val 1805"/>
                <a:gd name="f18" fmla="*/ f0 1 4648"/>
                <a:gd name="f19" fmla="*/ f1 1 3791"/>
                <a:gd name="f20" fmla="val f2"/>
                <a:gd name="f21" fmla="val f3"/>
                <a:gd name="f22" fmla="val f4"/>
                <a:gd name="f23" fmla="+- f22 0 f20"/>
                <a:gd name="f24" fmla="+- f21 0 f20"/>
                <a:gd name="f25" fmla="*/ f24 1 4648"/>
                <a:gd name="f26" fmla="*/ f23 1 3791"/>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4648" h="3791">
                  <a:moveTo>
                    <a:pt x="f5" y="f2"/>
                  </a:moveTo>
                  <a:lnTo>
                    <a:pt x="f6" y="f7"/>
                  </a:lnTo>
                  <a:lnTo>
                    <a:pt x="f8" y="f9"/>
                  </a:lnTo>
                  <a:lnTo>
                    <a:pt x="f2" y="f10"/>
                  </a:lnTo>
                  <a:lnTo>
                    <a:pt x="f2" y="f11"/>
                  </a:lnTo>
                  <a:lnTo>
                    <a:pt x="f2" y="f12"/>
                  </a:lnTo>
                  <a:lnTo>
                    <a:pt x="f8" y="f13"/>
                  </a:lnTo>
                  <a:lnTo>
                    <a:pt x="f6" y="f14"/>
                  </a:lnTo>
                  <a:lnTo>
                    <a:pt x="f5" y="f15"/>
                  </a:lnTo>
                  <a:lnTo>
                    <a:pt x="f3" y="f16"/>
                  </a:lnTo>
                  <a:lnTo>
                    <a:pt x="f3" y="f17"/>
                  </a:lnTo>
                  <a:lnTo>
                    <a:pt x="f5"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Google Shape;518;p48">
              <a:extLst>
                <a:ext uri="{FF2B5EF4-FFF2-40B4-BE49-F238E27FC236}">
                  <a16:creationId xmlns:a16="http://schemas.microsoft.com/office/drawing/2014/main" id="{0E7F816B-0E31-92AC-E813-FF019D1CADA9}"/>
                </a:ext>
              </a:extLst>
            </p:cNvPr>
            <p:cNvSpPr/>
            <p:nvPr/>
          </p:nvSpPr>
          <p:spPr>
            <a:xfrm>
              <a:off x="4497942" y="2068226"/>
              <a:ext cx="110587" cy="87316"/>
            </a:xfrm>
            <a:custGeom>
              <a:avLst/>
              <a:gdLst>
                <a:gd name="f0" fmla="val w"/>
                <a:gd name="f1" fmla="val h"/>
                <a:gd name="f2" fmla="val 0"/>
                <a:gd name="f3" fmla="val 4648"/>
                <a:gd name="f4" fmla="val 3791"/>
                <a:gd name="f5" fmla="val 1985"/>
                <a:gd name="f6" fmla="val 271"/>
                <a:gd name="f7" fmla="val 3790"/>
                <a:gd name="f8" fmla="val 135"/>
                <a:gd name="f9" fmla="val 3339"/>
                <a:gd name="f10" fmla="val 45"/>
                <a:gd name="f11" fmla="val 2843"/>
                <a:gd name="f12" fmla="val 2346"/>
                <a:gd name="f13" fmla="val 1895"/>
                <a:gd name="f14" fmla="val 1399"/>
                <a:gd name="f15" fmla="val 948"/>
                <a:gd name="f16" fmla="val 451"/>
                <a:gd name="f17" fmla="val 1805"/>
                <a:gd name="f18" fmla="*/ f0 1 4648"/>
                <a:gd name="f19" fmla="*/ f1 1 3791"/>
                <a:gd name="f20" fmla="val f2"/>
                <a:gd name="f21" fmla="val f3"/>
                <a:gd name="f22" fmla="val f4"/>
                <a:gd name="f23" fmla="+- f22 0 f20"/>
                <a:gd name="f24" fmla="+- f21 0 f20"/>
                <a:gd name="f25" fmla="*/ f24 1 4648"/>
                <a:gd name="f26" fmla="*/ f23 1 3791"/>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4648" h="3791" fill="none">
                  <a:moveTo>
                    <a:pt x="f3" y="f5"/>
                  </a:moveTo>
                  <a:lnTo>
                    <a:pt x="f6" y="f7"/>
                  </a:lnTo>
                  <a:lnTo>
                    <a:pt x="f6" y="f7"/>
                  </a:lnTo>
                  <a:lnTo>
                    <a:pt x="f8" y="f9"/>
                  </a:lnTo>
                  <a:lnTo>
                    <a:pt x="f10" y="f11"/>
                  </a:lnTo>
                  <a:lnTo>
                    <a:pt x="f2" y="f12"/>
                  </a:lnTo>
                  <a:lnTo>
                    <a:pt x="f2" y="f13"/>
                  </a:lnTo>
                  <a:lnTo>
                    <a:pt x="f2" y="f14"/>
                  </a:lnTo>
                  <a:lnTo>
                    <a:pt x="f10" y="f15"/>
                  </a:lnTo>
                  <a:lnTo>
                    <a:pt x="f8" y="f16"/>
                  </a:lnTo>
                  <a:lnTo>
                    <a:pt x="f6" y="f2"/>
                  </a:lnTo>
                  <a:lnTo>
                    <a:pt x="f3" y="f17"/>
                  </a:lnTo>
                  <a:lnTo>
                    <a:pt x="f3" y="f17"/>
                  </a:lnTo>
                  <a:lnTo>
                    <a:pt x="f3" y="f5"/>
                  </a:lnTo>
                  <a:lnTo>
                    <a:pt x="f3"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Google Shape;519;p48">
              <a:extLst>
                <a:ext uri="{FF2B5EF4-FFF2-40B4-BE49-F238E27FC236}">
                  <a16:creationId xmlns:a16="http://schemas.microsoft.com/office/drawing/2014/main" id="{233CE85D-4084-7E89-6272-4A0E0C32AE65}"/>
                </a:ext>
              </a:extLst>
            </p:cNvPr>
            <p:cNvSpPr/>
            <p:nvPr/>
          </p:nvSpPr>
          <p:spPr>
            <a:xfrm>
              <a:off x="4608511" y="2113946"/>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3" y="f2"/>
                  </a:moveTo>
                  <a:lnTo>
                    <a:pt x="f3"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Google Shape;520;p48">
              <a:extLst>
                <a:ext uri="{FF2B5EF4-FFF2-40B4-BE49-F238E27FC236}">
                  <a16:creationId xmlns:a16="http://schemas.microsoft.com/office/drawing/2014/main" id="{9FFD4748-A4D9-D6A2-0CFE-62D15247A2F5}"/>
                </a:ext>
              </a:extLst>
            </p:cNvPr>
            <p:cNvSpPr/>
            <p:nvPr/>
          </p:nvSpPr>
          <p:spPr>
            <a:xfrm>
              <a:off x="4515096" y="1983004"/>
              <a:ext cx="106308" cy="102906"/>
            </a:xfrm>
            <a:custGeom>
              <a:avLst/>
              <a:gdLst>
                <a:gd name="f0" fmla="val w"/>
                <a:gd name="f1" fmla="val h"/>
                <a:gd name="f2" fmla="val 0"/>
                <a:gd name="f3" fmla="val 4468"/>
                <a:gd name="f4" fmla="val 2663"/>
                <a:gd name="f5" fmla="val 2257"/>
                <a:gd name="f6" fmla="val 226"/>
                <a:gd name="f7" fmla="val 1851"/>
                <a:gd name="f8" fmla="val 496"/>
                <a:gd name="f9" fmla="val 1445"/>
                <a:gd name="f10" fmla="val 812"/>
                <a:gd name="f11" fmla="val 1084"/>
                <a:gd name="f12" fmla="val 1128"/>
                <a:gd name="f13" fmla="val 768"/>
                <a:gd name="f14" fmla="val 1489"/>
                <a:gd name="f15" fmla="val 497"/>
                <a:gd name="f16" fmla="val 1850"/>
                <a:gd name="f17" fmla="val 227"/>
                <a:gd name="f18" fmla="val 2256"/>
                <a:gd name="f19" fmla="val 1"/>
                <a:gd name="f20" fmla="val 2662"/>
                <a:gd name="f21" fmla="val 4378"/>
                <a:gd name="f22" fmla="val 4467"/>
                <a:gd name="f23" fmla="val 4377"/>
                <a:gd name="f24" fmla="*/ f0 1 4468"/>
                <a:gd name="f25" fmla="*/ f1 1 4468"/>
                <a:gd name="f26" fmla="val f2"/>
                <a:gd name="f27" fmla="val f3"/>
                <a:gd name="f28" fmla="+- f27 0 f26"/>
                <a:gd name="f29" fmla="*/ f28 1 4468"/>
                <a:gd name="f30" fmla="*/ f26 1 f29"/>
                <a:gd name="f31" fmla="*/ f27 1 f29"/>
                <a:gd name="f32" fmla="*/ f30 f24 1"/>
                <a:gd name="f33" fmla="*/ f31 f24 1"/>
                <a:gd name="f34" fmla="*/ f31 f25 1"/>
                <a:gd name="f35" fmla="*/ f30 f25 1"/>
              </a:gdLst>
              <a:ahLst/>
              <a:cxnLst>
                <a:cxn ang="3cd4">
                  <a:pos x="hc" y="t"/>
                </a:cxn>
                <a:cxn ang="0">
                  <a:pos x="r" y="vc"/>
                </a:cxn>
                <a:cxn ang="cd4">
                  <a:pos x="hc" y="b"/>
                </a:cxn>
                <a:cxn ang="cd2">
                  <a:pos x="l" y="vc"/>
                </a:cxn>
              </a:cxnLst>
              <a:rect l="f32" t="f35" r="f33" b="f34"/>
              <a:pathLst>
                <a:path w="4468" h="4468">
                  <a:moveTo>
                    <a:pt x="f4" y="f2"/>
                  </a:moveTo>
                  <a:lnTo>
                    <a:pt x="f5" y="f6"/>
                  </a:lnTo>
                  <a:lnTo>
                    <a:pt x="f7" y="f8"/>
                  </a:lnTo>
                  <a:lnTo>
                    <a:pt x="f9" y="f10"/>
                  </a:lnTo>
                  <a:lnTo>
                    <a:pt x="f11" y="f12"/>
                  </a:lnTo>
                  <a:lnTo>
                    <a:pt x="f13" y="f14"/>
                  </a:lnTo>
                  <a:lnTo>
                    <a:pt x="f15" y="f16"/>
                  </a:lnTo>
                  <a:lnTo>
                    <a:pt x="f17" y="f18"/>
                  </a:lnTo>
                  <a:lnTo>
                    <a:pt x="f19" y="f20"/>
                  </a:lnTo>
                  <a:lnTo>
                    <a:pt x="f21" y="f22"/>
                  </a:lnTo>
                  <a:lnTo>
                    <a:pt x="f3" y="f23"/>
                  </a:lnTo>
                  <a:lnTo>
                    <a:pt x="f4"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Google Shape;521;p48">
              <a:extLst>
                <a:ext uri="{FF2B5EF4-FFF2-40B4-BE49-F238E27FC236}">
                  <a16:creationId xmlns:a16="http://schemas.microsoft.com/office/drawing/2014/main" id="{157511E1-EE02-90D9-F5AF-2C77DC9F08F9}"/>
                </a:ext>
              </a:extLst>
            </p:cNvPr>
            <p:cNvSpPr/>
            <p:nvPr/>
          </p:nvSpPr>
          <p:spPr>
            <a:xfrm>
              <a:off x="4515096" y="1983004"/>
              <a:ext cx="106308" cy="102906"/>
            </a:xfrm>
            <a:custGeom>
              <a:avLst/>
              <a:gdLst>
                <a:gd name="f0" fmla="val w"/>
                <a:gd name="f1" fmla="val h"/>
                <a:gd name="f2" fmla="val 0"/>
                <a:gd name="f3" fmla="val 4468"/>
                <a:gd name="f4" fmla="val 4378"/>
                <a:gd name="f5" fmla="val 4467"/>
                <a:gd name="f6" fmla="val 1"/>
                <a:gd name="f7" fmla="val 2662"/>
                <a:gd name="f8" fmla="val 227"/>
                <a:gd name="f9" fmla="val 2256"/>
                <a:gd name="f10" fmla="val 497"/>
                <a:gd name="f11" fmla="val 1850"/>
                <a:gd name="f12" fmla="val 768"/>
                <a:gd name="f13" fmla="val 1489"/>
                <a:gd name="f14" fmla="val 1084"/>
                <a:gd name="f15" fmla="val 1128"/>
                <a:gd name="f16" fmla="val 1445"/>
                <a:gd name="f17" fmla="val 812"/>
                <a:gd name="f18" fmla="val 1851"/>
                <a:gd name="f19" fmla="val 496"/>
                <a:gd name="f20" fmla="val 2257"/>
                <a:gd name="f21" fmla="val 226"/>
                <a:gd name="f22" fmla="val 2663"/>
                <a:gd name="f23" fmla="val 4377"/>
                <a:gd name="f24" fmla="*/ f0 1 4468"/>
                <a:gd name="f25" fmla="*/ f1 1 4468"/>
                <a:gd name="f26" fmla="val f2"/>
                <a:gd name="f27" fmla="val f3"/>
                <a:gd name="f28" fmla="+- f27 0 f26"/>
                <a:gd name="f29" fmla="*/ f28 1 4468"/>
                <a:gd name="f30" fmla="*/ f26 1 f29"/>
                <a:gd name="f31" fmla="*/ f27 1 f29"/>
                <a:gd name="f32" fmla="*/ f30 f24 1"/>
                <a:gd name="f33" fmla="*/ f31 f24 1"/>
                <a:gd name="f34" fmla="*/ f31 f25 1"/>
                <a:gd name="f35" fmla="*/ f30 f25 1"/>
              </a:gdLst>
              <a:ahLst/>
              <a:cxnLst>
                <a:cxn ang="3cd4">
                  <a:pos x="hc" y="t"/>
                </a:cxn>
                <a:cxn ang="0">
                  <a:pos x="r" y="vc"/>
                </a:cxn>
                <a:cxn ang="cd4">
                  <a:pos x="hc" y="b"/>
                </a:cxn>
                <a:cxn ang="cd2">
                  <a:pos x="l" y="vc"/>
                </a:cxn>
              </a:cxnLst>
              <a:rect l="f32" t="f35" r="f33" b="f34"/>
              <a:pathLst>
                <a:path w="4468" h="4468" fill="none">
                  <a:moveTo>
                    <a:pt x="f4" y="f5"/>
                  </a:moveTo>
                  <a:lnTo>
                    <a:pt x="f6" y="f7"/>
                  </a:lnTo>
                  <a:lnTo>
                    <a:pt x="f6" y="f7"/>
                  </a:lnTo>
                  <a:lnTo>
                    <a:pt x="f8" y="f9"/>
                  </a:lnTo>
                  <a:lnTo>
                    <a:pt x="f10" y="f11"/>
                  </a:lnTo>
                  <a:lnTo>
                    <a:pt x="f12" y="f13"/>
                  </a:lnTo>
                  <a:lnTo>
                    <a:pt x="f14" y="f15"/>
                  </a:lnTo>
                  <a:lnTo>
                    <a:pt x="f16" y="f17"/>
                  </a:lnTo>
                  <a:lnTo>
                    <a:pt x="f18" y="f19"/>
                  </a:lnTo>
                  <a:lnTo>
                    <a:pt x="f20" y="f21"/>
                  </a:lnTo>
                  <a:lnTo>
                    <a:pt x="f22" y="f2"/>
                  </a:lnTo>
                  <a:lnTo>
                    <a:pt x="f3" y="f23"/>
                  </a:lnTo>
                  <a:lnTo>
                    <a:pt x="f3" y="f23"/>
                  </a:lnTo>
                  <a:lnTo>
                    <a:pt x="f4" y="f5"/>
                  </a:lnTo>
                  <a:lnTo>
                    <a:pt x="f4"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Google Shape;522;p48">
              <a:extLst>
                <a:ext uri="{FF2B5EF4-FFF2-40B4-BE49-F238E27FC236}">
                  <a16:creationId xmlns:a16="http://schemas.microsoft.com/office/drawing/2014/main" id="{C9C8C11A-007F-DC7F-571A-EEDD299574EA}"/>
                </a:ext>
              </a:extLst>
            </p:cNvPr>
            <p:cNvSpPr/>
            <p:nvPr/>
          </p:nvSpPr>
          <p:spPr>
            <a:xfrm>
              <a:off x="4619237" y="2085892"/>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3" y="f2"/>
                  </a:moveTo>
                  <a:lnTo>
                    <a:pt x="f3"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Google Shape;523;p48">
              <a:extLst>
                <a:ext uri="{FF2B5EF4-FFF2-40B4-BE49-F238E27FC236}">
                  <a16:creationId xmlns:a16="http://schemas.microsoft.com/office/drawing/2014/main" id="{8481234A-3008-F2A0-51CE-0FB49569A293}"/>
                </a:ext>
              </a:extLst>
            </p:cNvPr>
            <p:cNvSpPr/>
            <p:nvPr/>
          </p:nvSpPr>
          <p:spPr>
            <a:xfrm>
              <a:off x="4515096" y="2137848"/>
              <a:ext cx="106308" cy="103948"/>
            </a:xfrm>
            <a:custGeom>
              <a:avLst/>
              <a:gdLst>
                <a:gd name="f0" fmla="val w"/>
                <a:gd name="f1" fmla="val h"/>
                <a:gd name="f2" fmla="val 0"/>
                <a:gd name="f3" fmla="val 4468"/>
                <a:gd name="f4" fmla="val 4513"/>
                <a:gd name="f5" fmla="val 4378"/>
                <a:gd name="f6" fmla="val 1"/>
                <a:gd name="f7" fmla="val 1805"/>
                <a:gd name="f8" fmla="val 227"/>
                <a:gd name="f9" fmla="val 2256"/>
                <a:gd name="f10" fmla="val 497"/>
                <a:gd name="f11" fmla="val 2662"/>
                <a:gd name="f12" fmla="val 813"/>
                <a:gd name="f13" fmla="val 3023"/>
                <a:gd name="f14" fmla="val 1129"/>
                <a:gd name="f15" fmla="val 3384"/>
                <a:gd name="f16" fmla="val 1490"/>
                <a:gd name="f17" fmla="val 3700"/>
                <a:gd name="f18" fmla="val 1851"/>
                <a:gd name="f19" fmla="val 4016"/>
                <a:gd name="f20" fmla="val 2257"/>
                <a:gd name="f21" fmla="val 4287"/>
                <a:gd name="f22" fmla="val 2663"/>
                <a:gd name="f23" fmla="val 4512"/>
                <a:gd name="f24" fmla="val 135"/>
                <a:gd name="f25" fmla="*/ f0 1 4468"/>
                <a:gd name="f26" fmla="*/ f1 1 4513"/>
                <a:gd name="f27" fmla="val f2"/>
                <a:gd name="f28" fmla="val f3"/>
                <a:gd name="f29" fmla="val f4"/>
                <a:gd name="f30" fmla="+- f29 0 f27"/>
                <a:gd name="f31" fmla="+- f28 0 f27"/>
                <a:gd name="f32" fmla="*/ f31 1 4468"/>
                <a:gd name="f33" fmla="*/ f30 1 4513"/>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468" h="4513">
                  <a:moveTo>
                    <a:pt x="f5" y="f2"/>
                  </a:moveTo>
                  <a:lnTo>
                    <a:pt x="f6" y="f7"/>
                  </a:lnTo>
                  <a:lnTo>
                    <a:pt x="f8" y="f9"/>
                  </a:lnTo>
                  <a:lnTo>
                    <a:pt x="f10" y="f11"/>
                  </a:lnTo>
                  <a:lnTo>
                    <a:pt x="f12" y="f13"/>
                  </a:lnTo>
                  <a:lnTo>
                    <a:pt x="f14" y="f15"/>
                  </a:lnTo>
                  <a:lnTo>
                    <a:pt x="f16" y="f17"/>
                  </a:lnTo>
                  <a:lnTo>
                    <a:pt x="f18" y="f19"/>
                  </a:lnTo>
                  <a:lnTo>
                    <a:pt x="f20" y="f21"/>
                  </a:lnTo>
                  <a:lnTo>
                    <a:pt x="f22" y="f23"/>
                  </a:lnTo>
                  <a:lnTo>
                    <a:pt x="f3" y="f24"/>
                  </a:lnTo>
                  <a:lnTo>
                    <a:pt x="f5"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Google Shape;524;p48">
              <a:extLst>
                <a:ext uri="{FF2B5EF4-FFF2-40B4-BE49-F238E27FC236}">
                  <a16:creationId xmlns:a16="http://schemas.microsoft.com/office/drawing/2014/main" id="{1B11A929-36D1-B158-02C9-52EBDA3B5A71}"/>
                </a:ext>
              </a:extLst>
            </p:cNvPr>
            <p:cNvSpPr/>
            <p:nvPr/>
          </p:nvSpPr>
          <p:spPr>
            <a:xfrm>
              <a:off x="4515096" y="2137848"/>
              <a:ext cx="106308" cy="103948"/>
            </a:xfrm>
            <a:custGeom>
              <a:avLst/>
              <a:gdLst>
                <a:gd name="f0" fmla="val w"/>
                <a:gd name="f1" fmla="val h"/>
                <a:gd name="f2" fmla="val 0"/>
                <a:gd name="f3" fmla="val 4468"/>
                <a:gd name="f4" fmla="val 4513"/>
                <a:gd name="f5" fmla="val 135"/>
                <a:gd name="f6" fmla="val 2663"/>
                <a:gd name="f7" fmla="val 4512"/>
                <a:gd name="f8" fmla="val 2257"/>
                <a:gd name="f9" fmla="val 4287"/>
                <a:gd name="f10" fmla="val 1851"/>
                <a:gd name="f11" fmla="val 4016"/>
                <a:gd name="f12" fmla="val 1490"/>
                <a:gd name="f13" fmla="val 3700"/>
                <a:gd name="f14" fmla="val 1129"/>
                <a:gd name="f15" fmla="val 3384"/>
                <a:gd name="f16" fmla="val 813"/>
                <a:gd name="f17" fmla="val 3023"/>
                <a:gd name="f18" fmla="val 497"/>
                <a:gd name="f19" fmla="val 2662"/>
                <a:gd name="f20" fmla="val 227"/>
                <a:gd name="f21" fmla="val 2256"/>
                <a:gd name="f22" fmla="val 1"/>
                <a:gd name="f23" fmla="val 1805"/>
                <a:gd name="f24" fmla="val 4378"/>
                <a:gd name="f25" fmla="*/ f0 1 4468"/>
                <a:gd name="f26" fmla="*/ f1 1 4513"/>
                <a:gd name="f27" fmla="val f2"/>
                <a:gd name="f28" fmla="val f3"/>
                <a:gd name="f29" fmla="val f4"/>
                <a:gd name="f30" fmla="+- f29 0 f27"/>
                <a:gd name="f31" fmla="+- f28 0 f27"/>
                <a:gd name="f32" fmla="*/ f31 1 4468"/>
                <a:gd name="f33" fmla="*/ f30 1 4513"/>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468" h="4513" fill="none">
                  <a:moveTo>
                    <a:pt x="f3" y="f5"/>
                  </a:moveTo>
                  <a:lnTo>
                    <a:pt x="f6" y="f7"/>
                  </a:lnTo>
                  <a:lnTo>
                    <a:pt x="f6" y="f7"/>
                  </a:lnTo>
                  <a:lnTo>
                    <a:pt x="f8" y="f9"/>
                  </a:lnTo>
                  <a:lnTo>
                    <a:pt x="f10" y="f11"/>
                  </a:lnTo>
                  <a:lnTo>
                    <a:pt x="f12" y="f13"/>
                  </a:lnTo>
                  <a:lnTo>
                    <a:pt x="f14" y="f15"/>
                  </a:lnTo>
                  <a:lnTo>
                    <a:pt x="f16" y="f17"/>
                  </a:lnTo>
                  <a:lnTo>
                    <a:pt x="f18" y="f19"/>
                  </a:lnTo>
                  <a:lnTo>
                    <a:pt x="f20" y="f21"/>
                  </a:lnTo>
                  <a:lnTo>
                    <a:pt x="f22" y="f23"/>
                  </a:lnTo>
                  <a:lnTo>
                    <a:pt x="f24" y="f2"/>
                  </a:lnTo>
                  <a:lnTo>
                    <a:pt x="f24" y="f2"/>
                  </a:lnTo>
                  <a:lnTo>
                    <a:pt x="f3" y="f5"/>
                  </a:lnTo>
                  <a:lnTo>
                    <a:pt x="f3"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Google Shape;525;p48">
              <a:extLst>
                <a:ext uri="{FF2B5EF4-FFF2-40B4-BE49-F238E27FC236}">
                  <a16:creationId xmlns:a16="http://schemas.microsoft.com/office/drawing/2014/main" id="{2E28E098-833C-16B9-0498-6E582D59E3C4}"/>
                </a:ext>
              </a:extLst>
            </p:cNvPr>
            <p:cNvSpPr/>
            <p:nvPr/>
          </p:nvSpPr>
          <p:spPr>
            <a:xfrm>
              <a:off x="4621377" y="2140957"/>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3" y="f2"/>
                  </a:moveTo>
                  <a:lnTo>
                    <a:pt x="f3"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Google Shape;526;p48">
              <a:extLst>
                <a:ext uri="{FF2B5EF4-FFF2-40B4-BE49-F238E27FC236}">
                  <a16:creationId xmlns:a16="http://schemas.microsoft.com/office/drawing/2014/main" id="{CAD3B4DD-3E15-F2F6-E1C2-325887BC14CE}"/>
                </a:ext>
              </a:extLst>
            </p:cNvPr>
            <p:cNvSpPr/>
            <p:nvPr/>
          </p:nvSpPr>
          <p:spPr>
            <a:xfrm>
              <a:off x="4635349" y="2099389"/>
              <a:ext cx="26865" cy="26005"/>
            </a:xfrm>
            <a:custGeom>
              <a:avLst/>
              <a:gdLst>
                <a:gd name="f0" fmla="val w"/>
                <a:gd name="f1" fmla="val h"/>
                <a:gd name="f2" fmla="val 0"/>
                <a:gd name="f3" fmla="val 1129"/>
                <a:gd name="f4" fmla="val 542"/>
                <a:gd name="f5" fmla="val 1"/>
                <a:gd name="f6" fmla="val 316"/>
                <a:gd name="f7" fmla="val 46"/>
                <a:gd name="f8" fmla="val 136"/>
                <a:gd name="f9" fmla="val 181"/>
                <a:gd name="f10" fmla="val 317"/>
                <a:gd name="f11" fmla="val 768"/>
                <a:gd name="f12" fmla="val 948"/>
                <a:gd name="f13" fmla="val 1084"/>
                <a:gd name="f14" fmla="val 1083"/>
                <a:gd name="f15" fmla="val 362"/>
                <a:gd name="f16" fmla="*/ f0 1 1129"/>
                <a:gd name="f17" fmla="*/ f1 1 1129"/>
                <a:gd name="f18" fmla="val f2"/>
                <a:gd name="f19" fmla="val f3"/>
                <a:gd name="f20" fmla="+- f19 0 f18"/>
                <a:gd name="f21" fmla="*/ f20 1 1129"/>
                <a:gd name="f22" fmla="*/ f18 1 f21"/>
                <a:gd name="f23" fmla="*/ f19 1 f21"/>
                <a:gd name="f24" fmla="*/ f22 f16 1"/>
                <a:gd name="f25" fmla="*/ f23 f16 1"/>
                <a:gd name="f26" fmla="*/ f23 f17 1"/>
                <a:gd name="f27" fmla="*/ f22 f17 1"/>
              </a:gdLst>
              <a:ahLst/>
              <a:cxnLst>
                <a:cxn ang="3cd4">
                  <a:pos x="hc" y="t"/>
                </a:cxn>
                <a:cxn ang="0">
                  <a:pos x="r" y="vc"/>
                </a:cxn>
                <a:cxn ang="cd4">
                  <a:pos x="hc" y="b"/>
                </a:cxn>
                <a:cxn ang="cd2">
                  <a:pos x="l" y="vc"/>
                </a:cxn>
              </a:cxnLst>
              <a:rect l="f24" t="f27" r="f25" b="f26"/>
              <a:pathLst>
                <a:path w="1129" h="1129">
                  <a:moveTo>
                    <a:pt x="f4" y="f5"/>
                  </a:moveTo>
                  <a:lnTo>
                    <a:pt x="f6" y="f7"/>
                  </a:lnTo>
                  <a:lnTo>
                    <a:pt x="f8" y="f9"/>
                  </a:lnTo>
                  <a:lnTo>
                    <a:pt x="f7" y="f10"/>
                  </a:lnTo>
                  <a:lnTo>
                    <a:pt x="f5" y="f4"/>
                  </a:lnTo>
                  <a:lnTo>
                    <a:pt x="f7" y="f11"/>
                  </a:lnTo>
                  <a:lnTo>
                    <a:pt x="f9" y="f12"/>
                  </a:lnTo>
                  <a:lnTo>
                    <a:pt x="f6" y="f13"/>
                  </a:lnTo>
                  <a:lnTo>
                    <a:pt x="f4" y="f3"/>
                  </a:lnTo>
                  <a:lnTo>
                    <a:pt x="f11" y="f13"/>
                  </a:lnTo>
                  <a:lnTo>
                    <a:pt x="f12" y="f12"/>
                  </a:lnTo>
                  <a:lnTo>
                    <a:pt x="f14" y="f11"/>
                  </a:lnTo>
                  <a:lnTo>
                    <a:pt x="f3" y="f4"/>
                  </a:lnTo>
                  <a:lnTo>
                    <a:pt x="f14" y="f15"/>
                  </a:lnTo>
                  <a:lnTo>
                    <a:pt x="f12" y="f8"/>
                  </a:lnTo>
                  <a:lnTo>
                    <a:pt x="f11" y="f7"/>
                  </a:lnTo>
                  <a:lnTo>
                    <a:pt x="f4" y="f5"/>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6" name="Google Shape;527;p48">
              <a:extLst>
                <a:ext uri="{FF2B5EF4-FFF2-40B4-BE49-F238E27FC236}">
                  <a16:creationId xmlns:a16="http://schemas.microsoft.com/office/drawing/2014/main" id="{4FFA44F4-D171-F496-3C9F-55AB68A7AB3D}"/>
                </a:ext>
              </a:extLst>
            </p:cNvPr>
            <p:cNvSpPr/>
            <p:nvPr/>
          </p:nvSpPr>
          <p:spPr>
            <a:xfrm>
              <a:off x="4635349" y="2099389"/>
              <a:ext cx="26865" cy="26005"/>
            </a:xfrm>
            <a:custGeom>
              <a:avLst/>
              <a:gdLst>
                <a:gd name="f0" fmla="val w"/>
                <a:gd name="f1" fmla="val h"/>
                <a:gd name="f2" fmla="val 0"/>
                <a:gd name="f3" fmla="val 1129"/>
                <a:gd name="f4" fmla="val 1083"/>
                <a:gd name="f5" fmla="val 362"/>
                <a:gd name="f6" fmla="val 542"/>
                <a:gd name="f7" fmla="val 768"/>
                <a:gd name="f8" fmla="val 948"/>
                <a:gd name="f9" fmla="val 1084"/>
                <a:gd name="f10" fmla="val 316"/>
                <a:gd name="f11" fmla="val 181"/>
                <a:gd name="f12" fmla="val 46"/>
                <a:gd name="f13" fmla="val 1"/>
                <a:gd name="f14" fmla="val 317"/>
                <a:gd name="f15" fmla="val 136"/>
                <a:gd name="f16" fmla="*/ f0 1 1129"/>
                <a:gd name="f17" fmla="*/ f1 1 1129"/>
                <a:gd name="f18" fmla="val f2"/>
                <a:gd name="f19" fmla="val f3"/>
                <a:gd name="f20" fmla="+- f19 0 f18"/>
                <a:gd name="f21" fmla="*/ f20 1 1129"/>
                <a:gd name="f22" fmla="*/ f18 1 f21"/>
                <a:gd name="f23" fmla="*/ f19 1 f21"/>
                <a:gd name="f24" fmla="*/ f22 f16 1"/>
                <a:gd name="f25" fmla="*/ f23 f16 1"/>
                <a:gd name="f26" fmla="*/ f23 f17 1"/>
                <a:gd name="f27" fmla="*/ f22 f17 1"/>
              </a:gdLst>
              <a:ahLst/>
              <a:cxnLst>
                <a:cxn ang="3cd4">
                  <a:pos x="hc" y="t"/>
                </a:cxn>
                <a:cxn ang="0">
                  <a:pos x="r" y="vc"/>
                </a:cxn>
                <a:cxn ang="cd4">
                  <a:pos x="hc" y="b"/>
                </a:cxn>
                <a:cxn ang="cd2">
                  <a:pos x="l" y="vc"/>
                </a:cxn>
              </a:cxnLst>
              <a:rect l="f24" t="f27" r="f25" b="f26"/>
              <a:pathLst>
                <a:path w="1129" h="1129" fill="none">
                  <a:moveTo>
                    <a:pt x="f4" y="f5"/>
                  </a:moveTo>
                  <a:lnTo>
                    <a:pt x="f4" y="f5"/>
                  </a:lnTo>
                  <a:lnTo>
                    <a:pt x="f3" y="f6"/>
                  </a:lnTo>
                  <a:lnTo>
                    <a:pt x="f4" y="f7"/>
                  </a:lnTo>
                  <a:lnTo>
                    <a:pt x="f8" y="f8"/>
                  </a:lnTo>
                  <a:lnTo>
                    <a:pt x="f7" y="f9"/>
                  </a:lnTo>
                  <a:lnTo>
                    <a:pt x="f7" y="f9"/>
                  </a:lnTo>
                  <a:lnTo>
                    <a:pt x="f6" y="f3"/>
                  </a:lnTo>
                  <a:lnTo>
                    <a:pt x="f10" y="f9"/>
                  </a:lnTo>
                  <a:lnTo>
                    <a:pt x="f11" y="f8"/>
                  </a:lnTo>
                  <a:lnTo>
                    <a:pt x="f12" y="f7"/>
                  </a:lnTo>
                  <a:lnTo>
                    <a:pt x="f12" y="f7"/>
                  </a:lnTo>
                  <a:lnTo>
                    <a:pt x="f13" y="f6"/>
                  </a:lnTo>
                  <a:lnTo>
                    <a:pt x="f12" y="f14"/>
                  </a:lnTo>
                  <a:lnTo>
                    <a:pt x="f15" y="f11"/>
                  </a:lnTo>
                  <a:lnTo>
                    <a:pt x="f10" y="f12"/>
                  </a:lnTo>
                  <a:lnTo>
                    <a:pt x="f10" y="f12"/>
                  </a:lnTo>
                  <a:lnTo>
                    <a:pt x="f6" y="f13"/>
                  </a:lnTo>
                  <a:lnTo>
                    <a:pt x="f7" y="f12"/>
                  </a:lnTo>
                  <a:lnTo>
                    <a:pt x="f8" y="f15"/>
                  </a:lnTo>
                  <a:lnTo>
                    <a:pt x="f4" y="f5"/>
                  </a:lnTo>
                  <a:lnTo>
                    <a:pt x="f4"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Google Shape;528;p48">
              <a:extLst>
                <a:ext uri="{FF2B5EF4-FFF2-40B4-BE49-F238E27FC236}">
                  <a16:creationId xmlns:a16="http://schemas.microsoft.com/office/drawing/2014/main" id="{80405A2B-1F9E-ECA7-7297-ABE041E951DC}"/>
                </a:ext>
              </a:extLst>
            </p:cNvPr>
            <p:cNvSpPr/>
            <p:nvPr/>
          </p:nvSpPr>
          <p:spPr>
            <a:xfrm>
              <a:off x="4661117" y="2107701"/>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3"/>
                  </a:moveTo>
                  <a:lnTo>
                    <a:pt x="f2"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8" name="Google Shape;529;p48">
              <a:extLst>
                <a:ext uri="{FF2B5EF4-FFF2-40B4-BE49-F238E27FC236}">
                  <a16:creationId xmlns:a16="http://schemas.microsoft.com/office/drawing/2014/main" id="{46EC6501-15F2-E2EA-C145-63BBF4609458}"/>
                </a:ext>
              </a:extLst>
            </p:cNvPr>
            <p:cNvSpPr/>
            <p:nvPr/>
          </p:nvSpPr>
          <p:spPr>
            <a:xfrm>
              <a:off x="4603135" y="1966371"/>
              <a:ext cx="90223" cy="107057"/>
            </a:xfrm>
            <a:custGeom>
              <a:avLst/>
              <a:gdLst>
                <a:gd name="f0" fmla="val w"/>
                <a:gd name="f1" fmla="val h"/>
                <a:gd name="f2" fmla="val 0"/>
                <a:gd name="f3" fmla="val 3792"/>
                <a:gd name="f4" fmla="val 4648"/>
                <a:gd name="f5" fmla="val 1445"/>
                <a:gd name="f6" fmla="val 948"/>
                <a:gd name="f7" fmla="val 45"/>
                <a:gd name="f8" fmla="val 497"/>
                <a:gd name="f9" fmla="val 136"/>
                <a:gd name="f10" fmla="val 1"/>
                <a:gd name="f11" fmla="val 271"/>
                <a:gd name="f12" fmla="val 1806"/>
                <a:gd name="f13" fmla="val 1986"/>
                <a:gd name="f14" fmla="val 3791"/>
                <a:gd name="f15" fmla="val 3340"/>
                <a:gd name="f16" fmla="val 2889"/>
                <a:gd name="f17" fmla="val 2392"/>
                <a:gd name="f18" fmla="*/ f0 1 3792"/>
                <a:gd name="f19" fmla="*/ f1 1 4648"/>
                <a:gd name="f20" fmla="val f2"/>
                <a:gd name="f21" fmla="val f3"/>
                <a:gd name="f22" fmla="val f4"/>
                <a:gd name="f23" fmla="+- f22 0 f20"/>
                <a:gd name="f24" fmla="+- f21 0 f20"/>
                <a:gd name="f25" fmla="*/ f24 1 3792"/>
                <a:gd name="f26" fmla="*/ f23 1 4648"/>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3792" h="4648">
                  <a:moveTo>
                    <a:pt x="f5" y="f2"/>
                  </a:moveTo>
                  <a:lnTo>
                    <a:pt x="f6" y="f7"/>
                  </a:lnTo>
                  <a:lnTo>
                    <a:pt x="f8" y="f9"/>
                  </a:lnTo>
                  <a:lnTo>
                    <a:pt x="f10" y="f11"/>
                  </a:lnTo>
                  <a:lnTo>
                    <a:pt x="f12" y="f4"/>
                  </a:lnTo>
                  <a:lnTo>
                    <a:pt x="f13" y="f4"/>
                  </a:lnTo>
                  <a:lnTo>
                    <a:pt x="f14" y="f11"/>
                  </a:lnTo>
                  <a:lnTo>
                    <a:pt x="f15" y="f9"/>
                  </a:lnTo>
                  <a:lnTo>
                    <a:pt x="f16" y="f7"/>
                  </a:lnTo>
                  <a:lnTo>
                    <a:pt x="f17"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9" name="Google Shape;530;p48">
              <a:extLst>
                <a:ext uri="{FF2B5EF4-FFF2-40B4-BE49-F238E27FC236}">
                  <a16:creationId xmlns:a16="http://schemas.microsoft.com/office/drawing/2014/main" id="{71E76309-5E73-582B-0E49-45C4C172707E}"/>
                </a:ext>
              </a:extLst>
            </p:cNvPr>
            <p:cNvSpPr/>
            <p:nvPr/>
          </p:nvSpPr>
          <p:spPr>
            <a:xfrm>
              <a:off x="4603135" y="1966371"/>
              <a:ext cx="90223" cy="107057"/>
            </a:xfrm>
            <a:custGeom>
              <a:avLst/>
              <a:gdLst>
                <a:gd name="f0" fmla="val w"/>
                <a:gd name="f1" fmla="val h"/>
                <a:gd name="f2" fmla="val 0"/>
                <a:gd name="f3" fmla="val 3792"/>
                <a:gd name="f4" fmla="val 4648"/>
                <a:gd name="f5" fmla="val 1806"/>
                <a:gd name="f6" fmla="val 1"/>
                <a:gd name="f7" fmla="val 271"/>
                <a:gd name="f8" fmla="val 497"/>
                <a:gd name="f9" fmla="val 136"/>
                <a:gd name="f10" fmla="val 948"/>
                <a:gd name="f11" fmla="val 45"/>
                <a:gd name="f12" fmla="val 1445"/>
                <a:gd name="f13" fmla="val 1941"/>
                <a:gd name="f14" fmla="val 2392"/>
                <a:gd name="f15" fmla="val 2889"/>
                <a:gd name="f16" fmla="val 3340"/>
                <a:gd name="f17" fmla="val 3791"/>
                <a:gd name="f18" fmla="val 1986"/>
                <a:gd name="f19" fmla="*/ f0 1 3792"/>
                <a:gd name="f20" fmla="*/ f1 1 4648"/>
                <a:gd name="f21" fmla="val f2"/>
                <a:gd name="f22" fmla="val f3"/>
                <a:gd name="f23" fmla="val f4"/>
                <a:gd name="f24" fmla="+- f23 0 f21"/>
                <a:gd name="f25" fmla="+- f22 0 f21"/>
                <a:gd name="f26" fmla="*/ f25 1 3792"/>
                <a:gd name="f27" fmla="*/ f24 1 4648"/>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3792" h="4648" fill="none">
                  <a:moveTo>
                    <a:pt x="f5" y="f4"/>
                  </a:moveTo>
                  <a:lnTo>
                    <a:pt x="f6" y="f7"/>
                  </a:lnTo>
                  <a:lnTo>
                    <a:pt x="f6" y="f7"/>
                  </a:lnTo>
                  <a:lnTo>
                    <a:pt x="f8" y="f9"/>
                  </a:lnTo>
                  <a:lnTo>
                    <a:pt x="f10" y="f11"/>
                  </a:lnTo>
                  <a:lnTo>
                    <a:pt x="f12" y="f2"/>
                  </a:lnTo>
                  <a:lnTo>
                    <a:pt x="f13" y="f2"/>
                  </a:lnTo>
                  <a:lnTo>
                    <a:pt x="f14" y="f2"/>
                  </a:lnTo>
                  <a:lnTo>
                    <a:pt x="f15" y="f11"/>
                  </a:lnTo>
                  <a:lnTo>
                    <a:pt x="f16" y="f9"/>
                  </a:lnTo>
                  <a:lnTo>
                    <a:pt x="f17" y="f7"/>
                  </a:lnTo>
                  <a:lnTo>
                    <a:pt x="f18" y="f4"/>
                  </a:lnTo>
                  <a:lnTo>
                    <a:pt x="f18" y="f4"/>
                  </a:lnTo>
                  <a:lnTo>
                    <a:pt x="f5" y="f4"/>
                  </a:lnTo>
                  <a:lnTo>
                    <a:pt x="f5" y="f4"/>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0" name="Google Shape;531;p48">
              <a:extLst>
                <a:ext uri="{FF2B5EF4-FFF2-40B4-BE49-F238E27FC236}">
                  <a16:creationId xmlns:a16="http://schemas.microsoft.com/office/drawing/2014/main" id="{B04FC7BF-A3C7-E392-4BC6-A2CAC5670E10}"/>
                </a:ext>
              </a:extLst>
            </p:cNvPr>
            <p:cNvSpPr/>
            <p:nvPr/>
          </p:nvSpPr>
          <p:spPr>
            <a:xfrm>
              <a:off x="4646075" y="2073411"/>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3" y="f3"/>
                  </a:moveTo>
                  <a:lnTo>
                    <a:pt x="f3"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1" name="Google Shape;532;p48">
              <a:extLst>
                <a:ext uri="{FF2B5EF4-FFF2-40B4-BE49-F238E27FC236}">
                  <a16:creationId xmlns:a16="http://schemas.microsoft.com/office/drawing/2014/main" id="{962E02E0-B4A3-2836-002D-173576997876}"/>
                </a:ext>
              </a:extLst>
            </p:cNvPr>
            <p:cNvSpPr/>
            <p:nvPr/>
          </p:nvSpPr>
          <p:spPr>
            <a:xfrm>
              <a:off x="4603135" y="2151345"/>
              <a:ext cx="90223" cy="107076"/>
            </a:xfrm>
            <a:custGeom>
              <a:avLst/>
              <a:gdLst>
                <a:gd name="f0" fmla="val w"/>
                <a:gd name="f1" fmla="val h"/>
                <a:gd name="f2" fmla="val 0"/>
                <a:gd name="f3" fmla="val 3792"/>
                <a:gd name="f4" fmla="val 4649"/>
                <a:gd name="f5" fmla="val 1806"/>
                <a:gd name="f6" fmla="val 1"/>
                <a:gd name="f7" fmla="val 4377"/>
                <a:gd name="f8" fmla="val 633"/>
                <a:gd name="f9" fmla="val 4513"/>
                <a:gd name="f10" fmla="val 1309"/>
                <a:gd name="f11" fmla="val 4603"/>
                <a:gd name="f12" fmla="val 1986"/>
                <a:gd name="f13" fmla="val 4648"/>
                <a:gd name="f14" fmla="val 2618"/>
                <a:gd name="f15" fmla="val 3204"/>
                <a:gd name="f16" fmla="val 3791"/>
                <a:gd name="f17" fmla="*/ f0 1 3792"/>
                <a:gd name="f18" fmla="*/ f1 1 4649"/>
                <a:gd name="f19" fmla="val f2"/>
                <a:gd name="f20" fmla="val f3"/>
                <a:gd name="f21" fmla="val f4"/>
                <a:gd name="f22" fmla="+- f21 0 f19"/>
                <a:gd name="f23" fmla="+- f20 0 f19"/>
                <a:gd name="f24" fmla="*/ f23 1 3792"/>
                <a:gd name="f25" fmla="*/ f22 1 4649"/>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3792" h="4649">
                  <a:moveTo>
                    <a:pt x="f5" y="f6"/>
                  </a:moveTo>
                  <a:lnTo>
                    <a:pt x="f6" y="f7"/>
                  </a:lnTo>
                  <a:lnTo>
                    <a:pt x="f8" y="f9"/>
                  </a:lnTo>
                  <a:lnTo>
                    <a:pt x="f10" y="f11"/>
                  </a:lnTo>
                  <a:lnTo>
                    <a:pt x="f12" y="f13"/>
                  </a:lnTo>
                  <a:lnTo>
                    <a:pt x="f14" y="f11"/>
                  </a:lnTo>
                  <a:lnTo>
                    <a:pt x="f15" y="f9"/>
                  </a:lnTo>
                  <a:lnTo>
                    <a:pt x="f16" y="f7"/>
                  </a:lnTo>
                  <a:lnTo>
                    <a:pt x="f12" y="f6"/>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2" name="Google Shape;533;p48">
              <a:extLst>
                <a:ext uri="{FF2B5EF4-FFF2-40B4-BE49-F238E27FC236}">
                  <a16:creationId xmlns:a16="http://schemas.microsoft.com/office/drawing/2014/main" id="{345E3232-F85B-907C-A002-59D15CBE7FFB}"/>
                </a:ext>
              </a:extLst>
            </p:cNvPr>
            <p:cNvSpPr/>
            <p:nvPr/>
          </p:nvSpPr>
          <p:spPr>
            <a:xfrm>
              <a:off x="4603135" y="2151345"/>
              <a:ext cx="90223" cy="107076"/>
            </a:xfrm>
            <a:custGeom>
              <a:avLst/>
              <a:gdLst>
                <a:gd name="f0" fmla="val w"/>
                <a:gd name="f1" fmla="val h"/>
                <a:gd name="f2" fmla="val 0"/>
                <a:gd name="f3" fmla="val 3792"/>
                <a:gd name="f4" fmla="val 4649"/>
                <a:gd name="f5" fmla="val 1986"/>
                <a:gd name="f6" fmla="val 1"/>
                <a:gd name="f7" fmla="val 3791"/>
                <a:gd name="f8" fmla="val 4377"/>
                <a:gd name="f9" fmla="val 3204"/>
                <a:gd name="f10" fmla="val 4513"/>
                <a:gd name="f11" fmla="val 2618"/>
                <a:gd name="f12" fmla="val 4603"/>
                <a:gd name="f13" fmla="val 4648"/>
                <a:gd name="f14" fmla="val 1309"/>
                <a:gd name="f15" fmla="val 633"/>
                <a:gd name="f16" fmla="val 1806"/>
                <a:gd name="f17" fmla="val 1896"/>
                <a:gd name="f18" fmla="*/ f0 1 3792"/>
                <a:gd name="f19" fmla="*/ f1 1 4649"/>
                <a:gd name="f20" fmla="val f2"/>
                <a:gd name="f21" fmla="val f3"/>
                <a:gd name="f22" fmla="val f4"/>
                <a:gd name="f23" fmla="+- f22 0 f20"/>
                <a:gd name="f24" fmla="+- f21 0 f20"/>
                <a:gd name="f25" fmla="*/ f24 1 3792"/>
                <a:gd name="f26" fmla="*/ f23 1 4649"/>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3792" h="4649" fill="none">
                  <a:moveTo>
                    <a:pt x="f5" y="f6"/>
                  </a:moveTo>
                  <a:lnTo>
                    <a:pt x="f7" y="f8"/>
                  </a:lnTo>
                  <a:lnTo>
                    <a:pt x="f7" y="f8"/>
                  </a:lnTo>
                  <a:lnTo>
                    <a:pt x="f9" y="f10"/>
                  </a:lnTo>
                  <a:lnTo>
                    <a:pt x="f11" y="f12"/>
                  </a:lnTo>
                  <a:lnTo>
                    <a:pt x="f5" y="f13"/>
                  </a:lnTo>
                  <a:lnTo>
                    <a:pt x="f14" y="f12"/>
                  </a:lnTo>
                  <a:lnTo>
                    <a:pt x="f14" y="f12"/>
                  </a:lnTo>
                  <a:lnTo>
                    <a:pt x="f15" y="f10"/>
                  </a:lnTo>
                  <a:lnTo>
                    <a:pt x="f6" y="f8"/>
                  </a:lnTo>
                  <a:lnTo>
                    <a:pt x="f16" y="f6"/>
                  </a:lnTo>
                  <a:lnTo>
                    <a:pt x="f16" y="f6"/>
                  </a:lnTo>
                  <a:lnTo>
                    <a:pt x="f17" y="f6"/>
                  </a:lnTo>
                  <a:lnTo>
                    <a:pt x="f17" y="f6"/>
                  </a:lnTo>
                  <a:lnTo>
                    <a:pt x="f5" y="f6"/>
                  </a:lnTo>
                  <a:lnTo>
                    <a:pt x="f5" y="f6"/>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3" name="Google Shape;534;p48">
              <a:extLst>
                <a:ext uri="{FF2B5EF4-FFF2-40B4-BE49-F238E27FC236}">
                  <a16:creationId xmlns:a16="http://schemas.microsoft.com/office/drawing/2014/main" id="{35CBDDD3-DD5B-0DC1-2BAC-5ECB39733C90}"/>
                </a:ext>
              </a:extLst>
            </p:cNvPr>
            <p:cNvSpPr/>
            <p:nvPr/>
          </p:nvSpPr>
          <p:spPr>
            <a:xfrm>
              <a:off x="4650382" y="2151345"/>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3"/>
                  </a:moveTo>
                  <a:lnTo>
                    <a:pt x="f2"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4" name="Google Shape;535;p48">
              <a:extLst>
                <a:ext uri="{FF2B5EF4-FFF2-40B4-BE49-F238E27FC236}">
                  <a16:creationId xmlns:a16="http://schemas.microsoft.com/office/drawing/2014/main" id="{ECC1824B-06B7-D687-FAE4-A38FFDBE867A}"/>
                </a:ext>
              </a:extLst>
            </p:cNvPr>
            <p:cNvSpPr/>
            <p:nvPr/>
          </p:nvSpPr>
          <p:spPr>
            <a:xfrm>
              <a:off x="4675052" y="2137848"/>
              <a:ext cx="107396" cy="103948"/>
            </a:xfrm>
            <a:custGeom>
              <a:avLst/>
              <a:gdLst>
                <a:gd name="f0" fmla="val w"/>
                <a:gd name="f1" fmla="val h"/>
                <a:gd name="f2" fmla="val 0"/>
                <a:gd name="f3" fmla="val 4514"/>
                <a:gd name="f4" fmla="val 4513"/>
                <a:gd name="f5" fmla="val 136"/>
                <a:gd name="f6" fmla="val 1"/>
                <a:gd name="f7" fmla="val 135"/>
                <a:gd name="f8" fmla="val 1806"/>
                <a:gd name="f9" fmla="val 4512"/>
                <a:gd name="f10" fmla="val 2257"/>
                <a:gd name="f11" fmla="val 4287"/>
                <a:gd name="f12" fmla="val 2663"/>
                <a:gd name="f13" fmla="val 4016"/>
                <a:gd name="f14" fmla="val 3024"/>
                <a:gd name="f15" fmla="val 3700"/>
                <a:gd name="f16" fmla="val 3385"/>
                <a:gd name="f17" fmla="val 3384"/>
                <a:gd name="f18" fmla="val 3701"/>
                <a:gd name="f19" fmla="val 3023"/>
                <a:gd name="f20" fmla="val 4017"/>
                <a:gd name="f21" fmla="val 2617"/>
                <a:gd name="f22" fmla="val 4242"/>
                <a:gd name="f23" fmla="val 2256"/>
                <a:gd name="f24" fmla="val 1805"/>
                <a:gd name="f25" fmla="*/ f0 1 4514"/>
                <a:gd name="f26" fmla="*/ f1 1 4513"/>
                <a:gd name="f27" fmla="val f2"/>
                <a:gd name="f28" fmla="val f3"/>
                <a:gd name="f29" fmla="val f4"/>
                <a:gd name="f30" fmla="+- f29 0 f27"/>
                <a:gd name="f31" fmla="+- f28 0 f27"/>
                <a:gd name="f32" fmla="*/ f31 1 4514"/>
                <a:gd name="f33" fmla="*/ f30 1 4513"/>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514" h="4513">
                  <a:moveTo>
                    <a:pt x="f5" y="f2"/>
                  </a:moveTo>
                  <a:lnTo>
                    <a:pt x="f6" y="f7"/>
                  </a:lnTo>
                  <a:lnTo>
                    <a:pt x="f8" y="f9"/>
                  </a:lnTo>
                  <a:lnTo>
                    <a:pt x="f10" y="f11"/>
                  </a:lnTo>
                  <a:lnTo>
                    <a:pt x="f12" y="f13"/>
                  </a:lnTo>
                  <a:lnTo>
                    <a:pt x="f14" y="f15"/>
                  </a:lnTo>
                  <a:lnTo>
                    <a:pt x="f16" y="f17"/>
                  </a:lnTo>
                  <a:lnTo>
                    <a:pt x="f18" y="f19"/>
                  </a:lnTo>
                  <a:lnTo>
                    <a:pt x="f20" y="f21"/>
                  </a:lnTo>
                  <a:lnTo>
                    <a:pt x="f22" y="f23"/>
                  </a:lnTo>
                  <a:lnTo>
                    <a:pt x="f4" y="f24"/>
                  </a:lnTo>
                  <a:lnTo>
                    <a:pt x="f5"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5" name="Google Shape;536;p48">
              <a:extLst>
                <a:ext uri="{FF2B5EF4-FFF2-40B4-BE49-F238E27FC236}">
                  <a16:creationId xmlns:a16="http://schemas.microsoft.com/office/drawing/2014/main" id="{10DDC03C-CC87-DEB4-6063-43823F315C08}"/>
                </a:ext>
              </a:extLst>
            </p:cNvPr>
            <p:cNvSpPr/>
            <p:nvPr/>
          </p:nvSpPr>
          <p:spPr>
            <a:xfrm>
              <a:off x="4675052" y="2137848"/>
              <a:ext cx="107396" cy="103948"/>
            </a:xfrm>
            <a:custGeom>
              <a:avLst/>
              <a:gdLst>
                <a:gd name="f0" fmla="val w"/>
                <a:gd name="f1" fmla="val h"/>
                <a:gd name="f2" fmla="val 0"/>
                <a:gd name="f3" fmla="val 4514"/>
                <a:gd name="f4" fmla="val 4513"/>
                <a:gd name="f5" fmla="val 136"/>
                <a:gd name="f6" fmla="val 1805"/>
                <a:gd name="f7" fmla="val 4242"/>
                <a:gd name="f8" fmla="val 2256"/>
                <a:gd name="f9" fmla="val 4017"/>
                <a:gd name="f10" fmla="val 2617"/>
                <a:gd name="f11" fmla="val 3701"/>
                <a:gd name="f12" fmla="val 3023"/>
                <a:gd name="f13" fmla="val 3385"/>
                <a:gd name="f14" fmla="val 3384"/>
                <a:gd name="f15" fmla="val 3024"/>
                <a:gd name="f16" fmla="val 3700"/>
                <a:gd name="f17" fmla="val 2663"/>
                <a:gd name="f18" fmla="val 4016"/>
                <a:gd name="f19" fmla="val 2257"/>
                <a:gd name="f20" fmla="val 4287"/>
                <a:gd name="f21" fmla="val 1806"/>
                <a:gd name="f22" fmla="val 4512"/>
                <a:gd name="f23" fmla="val 1"/>
                <a:gd name="f24" fmla="val 135"/>
                <a:gd name="f25" fmla="*/ f0 1 4514"/>
                <a:gd name="f26" fmla="*/ f1 1 4513"/>
                <a:gd name="f27" fmla="val f2"/>
                <a:gd name="f28" fmla="val f3"/>
                <a:gd name="f29" fmla="val f4"/>
                <a:gd name="f30" fmla="+- f29 0 f27"/>
                <a:gd name="f31" fmla="+- f28 0 f27"/>
                <a:gd name="f32" fmla="*/ f31 1 4514"/>
                <a:gd name="f33" fmla="*/ f30 1 4513"/>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514" h="4513" fill="none">
                  <a:moveTo>
                    <a:pt x="f5" y="f2"/>
                  </a:moveTo>
                  <a:lnTo>
                    <a:pt x="f4" y="f6"/>
                  </a:lnTo>
                  <a:lnTo>
                    <a:pt x="f4" y="f6"/>
                  </a:lnTo>
                  <a:lnTo>
                    <a:pt x="f7" y="f8"/>
                  </a:lnTo>
                  <a:lnTo>
                    <a:pt x="f9" y="f10"/>
                  </a:lnTo>
                  <a:lnTo>
                    <a:pt x="f11" y="f12"/>
                  </a:lnTo>
                  <a:lnTo>
                    <a:pt x="f13" y="f14"/>
                  </a:lnTo>
                  <a:lnTo>
                    <a:pt x="f15" y="f16"/>
                  </a:lnTo>
                  <a:lnTo>
                    <a:pt x="f17" y="f18"/>
                  </a:lnTo>
                  <a:lnTo>
                    <a:pt x="f19" y="f20"/>
                  </a:lnTo>
                  <a:lnTo>
                    <a:pt x="f21" y="f22"/>
                  </a:lnTo>
                  <a:lnTo>
                    <a:pt x="f23" y="f24"/>
                  </a:lnTo>
                  <a:lnTo>
                    <a:pt x="f23" y="f24"/>
                  </a:lnTo>
                  <a:lnTo>
                    <a:pt x="f5" y="f2"/>
                  </a:lnTo>
                  <a:lnTo>
                    <a:pt x="f5"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6" name="Google Shape;537;p48">
              <a:extLst>
                <a:ext uri="{FF2B5EF4-FFF2-40B4-BE49-F238E27FC236}">
                  <a16:creationId xmlns:a16="http://schemas.microsoft.com/office/drawing/2014/main" id="{75AFA6FD-64D8-5E46-98DF-6890AE26D53C}"/>
                </a:ext>
              </a:extLst>
            </p:cNvPr>
            <p:cNvSpPr/>
            <p:nvPr/>
          </p:nvSpPr>
          <p:spPr>
            <a:xfrm>
              <a:off x="4678289" y="2137848"/>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2"/>
                  </a:moveTo>
                  <a:lnTo>
                    <a:pt x="f2"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7" name="Google Shape;538;p48">
              <a:extLst>
                <a:ext uri="{FF2B5EF4-FFF2-40B4-BE49-F238E27FC236}">
                  <a16:creationId xmlns:a16="http://schemas.microsoft.com/office/drawing/2014/main" id="{F91EF42D-AFD3-592E-243F-FB7816A45903}"/>
                </a:ext>
              </a:extLst>
            </p:cNvPr>
            <p:cNvSpPr/>
            <p:nvPr/>
          </p:nvSpPr>
          <p:spPr>
            <a:xfrm>
              <a:off x="4675052" y="1983004"/>
              <a:ext cx="107396" cy="102906"/>
            </a:xfrm>
            <a:custGeom>
              <a:avLst/>
              <a:gdLst>
                <a:gd name="f0" fmla="val w"/>
                <a:gd name="f1" fmla="val h"/>
                <a:gd name="f2" fmla="val 0"/>
                <a:gd name="f3" fmla="val 4514"/>
                <a:gd name="f4" fmla="val 4468"/>
                <a:gd name="f5" fmla="val 1806"/>
                <a:gd name="f6" fmla="val 1"/>
                <a:gd name="f7" fmla="val 4377"/>
                <a:gd name="f8" fmla="val 136"/>
                <a:gd name="f9" fmla="val 4467"/>
                <a:gd name="f10" fmla="val 4513"/>
                <a:gd name="f11" fmla="val 2662"/>
                <a:gd name="f12" fmla="val 4242"/>
                <a:gd name="f13" fmla="val 2256"/>
                <a:gd name="f14" fmla="val 3972"/>
                <a:gd name="f15" fmla="val 1850"/>
                <a:gd name="f16" fmla="val 3701"/>
                <a:gd name="f17" fmla="val 1444"/>
                <a:gd name="f18" fmla="val 3340"/>
                <a:gd name="f19" fmla="val 1083"/>
                <a:gd name="f20" fmla="val 2979"/>
                <a:gd name="f21" fmla="val 767"/>
                <a:gd name="f22" fmla="val 2618"/>
                <a:gd name="f23" fmla="val 496"/>
                <a:gd name="f24" fmla="val 2212"/>
                <a:gd name="f25" fmla="val 226"/>
                <a:gd name="f26" fmla="*/ f0 1 4514"/>
                <a:gd name="f27" fmla="*/ f1 1 4468"/>
                <a:gd name="f28" fmla="val f2"/>
                <a:gd name="f29" fmla="val f3"/>
                <a:gd name="f30" fmla="val f4"/>
                <a:gd name="f31" fmla="+- f30 0 f28"/>
                <a:gd name="f32" fmla="+- f29 0 f28"/>
                <a:gd name="f33" fmla="*/ f32 1 4514"/>
                <a:gd name="f34" fmla="*/ f31 1 4468"/>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4514" h="4468">
                  <a:moveTo>
                    <a:pt x="f5" y="f2"/>
                  </a:moveTo>
                  <a:lnTo>
                    <a:pt x="f6" y="f7"/>
                  </a:lnTo>
                  <a:lnTo>
                    <a:pt x="f8" y="f9"/>
                  </a:lnTo>
                  <a:lnTo>
                    <a:pt x="f10" y="f11"/>
                  </a:lnTo>
                  <a:lnTo>
                    <a:pt x="f12" y="f13"/>
                  </a:lnTo>
                  <a:lnTo>
                    <a:pt x="f14" y="f15"/>
                  </a:lnTo>
                  <a:lnTo>
                    <a:pt x="f16" y="f17"/>
                  </a:lnTo>
                  <a:lnTo>
                    <a:pt x="f18" y="f19"/>
                  </a:lnTo>
                  <a:lnTo>
                    <a:pt x="f20" y="f21"/>
                  </a:lnTo>
                  <a:lnTo>
                    <a:pt x="f22" y="f23"/>
                  </a:lnTo>
                  <a:lnTo>
                    <a:pt x="f24" y="f25"/>
                  </a:lnTo>
                  <a:lnTo>
                    <a:pt x="f5"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8" name="Google Shape;539;p48">
              <a:extLst>
                <a:ext uri="{FF2B5EF4-FFF2-40B4-BE49-F238E27FC236}">
                  <a16:creationId xmlns:a16="http://schemas.microsoft.com/office/drawing/2014/main" id="{C15B7F02-C185-C953-5488-53AC6448F00E}"/>
                </a:ext>
              </a:extLst>
            </p:cNvPr>
            <p:cNvSpPr/>
            <p:nvPr/>
          </p:nvSpPr>
          <p:spPr>
            <a:xfrm>
              <a:off x="4675052" y="1983004"/>
              <a:ext cx="107396" cy="102906"/>
            </a:xfrm>
            <a:custGeom>
              <a:avLst/>
              <a:gdLst>
                <a:gd name="f0" fmla="val w"/>
                <a:gd name="f1" fmla="val h"/>
                <a:gd name="f2" fmla="val 0"/>
                <a:gd name="f3" fmla="val 4514"/>
                <a:gd name="f4" fmla="val 4468"/>
                <a:gd name="f5" fmla="val 1"/>
                <a:gd name="f6" fmla="val 4377"/>
                <a:gd name="f7" fmla="val 1806"/>
                <a:gd name="f8" fmla="val 2212"/>
                <a:gd name="f9" fmla="val 226"/>
                <a:gd name="f10" fmla="val 2618"/>
                <a:gd name="f11" fmla="val 496"/>
                <a:gd name="f12" fmla="val 2979"/>
                <a:gd name="f13" fmla="val 767"/>
                <a:gd name="f14" fmla="val 3340"/>
                <a:gd name="f15" fmla="val 1083"/>
                <a:gd name="f16" fmla="val 3701"/>
                <a:gd name="f17" fmla="val 1444"/>
                <a:gd name="f18" fmla="val 3972"/>
                <a:gd name="f19" fmla="val 1850"/>
                <a:gd name="f20" fmla="val 4242"/>
                <a:gd name="f21" fmla="val 2256"/>
                <a:gd name="f22" fmla="val 4513"/>
                <a:gd name="f23" fmla="val 2662"/>
                <a:gd name="f24" fmla="val 136"/>
                <a:gd name="f25" fmla="val 4467"/>
                <a:gd name="f26" fmla="*/ f0 1 4514"/>
                <a:gd name="f27" fmla="*/ f1 1 4468"/>
                <a:gd name="f28" fmla="val f2"/>
                <a:gd name="f29" fmla="val f3"/>
                <a:gd name="f30" fmla="val f4"/>
                <a:gd name="f31" fmla="+- f30 0 f28"/>
                <a:gd name="f32" fmla="+- f29 0 f28"/>
                <a:gd name="f33" fmla="*/ f32 1 4514"/>
                <a:gd name="f34" fmla="*/ f31 1 4468"/>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4514" h="4468" fill="none">
                  <a:moveTo>
                    <a:pt x="f5" y="f6"/>
                  </a:moveTo>
                  <a:lnTo>
                    <a:pt x="f7" y="f2"/>
                  </a:lnTo>
                  <a:lnTo>
                    <a:pt x="f7" y="f2"/>
                  </a:lnTo>
                  <a:lnTo>
                    <a:pt x="f8" y="f9"/>
                  </a:lnTo>
                  <a:lnTo>
                    <a:pt x="f10" y="f11"/>
                  </a:lnTo>
                  <a:lnTo>
                    <a:pt x="f12" y="f13"/>
                  </a:lnTo>
                  <a:lnTo>
                    <a:pt x="f14" y="f15"/>
                  </a:lnTo>
                  <a:lnTo>
                    <a:pt x="f16" y="f17"/>
                  </a:lnTo>
                  <a:lnTo>
                    <a:pt x="f18" y="f19"/>
                  </a:lnTo>
                  <a:lnTo>
                    <a:pt x="f20" y="f21"/>
                  </a:lnTo>
                  <a:lnTo>
                    <a:pt x="f22" y="f23"/>
                  </a:lnTo>
                  <a:lnTo>
                    <a:pt x="f24" y="f25"/>
                  </a:lnTo>
                  <a:lnTo>
                    <a:pt x="f24" y="f25"/>
                  </a:lnTo>
                  <a:lnTo>
                    <a:pt x="f5" y="f6"/>
                  </a:lnTo>
                  <a:lnTo>
                    <a:pt x="f5" y="f6"/>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9" name="Google Shape;540;p48">
              <a:extLst>
                <a:ext uri="{FF2B5EF4-FFF2-40B4-BE49-F238E27FC236}">
                  <a16:creationId xmlns:a16="http://schemas.microsoft.com/office/drawing/2014/main" id="{916B5FC9-5838-8CD3-93FD-702326D70085}"/>
                </a:ext>
              </a:extLst>
            </p:cNvPr>
            <p:cNvSpPr/>
            <p:nvPr/>
          </p:nvSpPr>
          <p:spPr>
            <a:xfrm>
              <a:off x="4675052" y="2083798"/>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3" y="f3"/>
                  </a:moveTo>
                  <a:lnTo>
                    <a:pt x="f3"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0" name="Google Shape;541;p48">
              <a:extLst>
                <a:ext uri="{FF2B5EF4-FFF2-40B4-BE49-F238E27FC236}">
                  <a16:creationId xmlns:a16="http://schemas.microsoft.com/office/drawing/2014/main" id="{9537143E-87E5-C110-F3B5-C18B969054C0}"/>
                </a:ext>
              </a:extLst>
            </p:cNvPr>
            <p:cNvSpPr/>
            <p:nvPr/>
          </p:nvSpPr>
          <p:spPr>
            <a:xfrm>
              <a:off x="4687955" y="2068226"/>
              <a:ext cx="111657" cy="87316"/>
            </a:xfrm>
            <a:custGeom>
              <a:avLst/>
              <a:gdLst>
                <a:gd name="f0" fmla="val w"/>
                <a:gd name="f1" fmla="val h"/>
                <a:gd name="f2" fmla="val 0"/>
                <a:gd name="f3" fmla="val 4693"/>
                <a:gd name="f4" fmla="val 3791"/>
                <a:gd name="f5" fmla="val 4377"/>
                <a:gd name="f6" fmla="val 1805"/>
                <a:gd name="f7" fmla="val 1985"/>
                <a:gd name="f8" fmla="val 3790"/>
                <a:gd name="f9" fmla="val 4513"/>
                <a:gd name="f10" fmla="val 3339"/>
                <a:gd name="f11" fmla="val 4603"/>
                <a:gd name="f12" fmla="val 2888"/>
                <a:gd name="f13" fmla="val 2437"/>
                <a:gd name="f14" fmla="val 1940"/>
                <a:gd name="f15" fmla="val 1489"/>
                <a:gd name="f16" fmla="val 993"/>
                <a:gd name="f17" fmla="val 496"/>
                <a:gd name="f18" fmla="*/ f0 1 4693"/>
                <a:gd name="f19" fmla="*/ f1 1 3791"/>
                <a:gd name="f20" fmla="val f2"/>
                <a:gd name="f21" fmla="val f3"/>
                <a:gd name="f22" fmla="val f4"/>
                <a:gd name="f23" fmla="+- f22 0 f20"/>
                <a:gd name="f24" fmla="+- f21 0 f20"/>
                <a:gd name="f25" fmla="*/ f24 1 4693"/>
                <a:gd name="f26" fmla="*/ f23 1 3791"/>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4693" h="3791">
                  <a:moveTo>
                    <a:pt x="f5" y="f2"/>
                  </a:moveTo>
                  <a:lnTo>
                    <a:pt x="f2" y="f6"/>
                  </a:lnTo>
                  <a:lnTo>
                    <a:pt x="f2" y="f7"/>
                  </a:lnTo>
                  <a:lnTo>
                    <a:pt x="f5" y="f8"/>
                  </a:lnTo>
                  <a:lnTo>
                    <a:pt x="f9" y="f10"/>
                  </a:lnTo>
                  <a:lnTo>
                    <a:pt x="f11" y="f12"/>
                  </a:lnTo>
                  <a:lnTo>
                    <a:pt x="f3" y="f13"/>
                  </a:lnTo>
                  <a:lnTo>
                    <a:pt x="f3" y="f14"/>
                  </a:lnTo>
                  <a:lnTo>
                    <a:pt x="f3" y="f15"/>
                  </a:lnTo>
                  <a:lnTo>
                    <a:pt x="f11" y="f16"/>
                  </a:lnTo>
                  <a:lnTo>
                    <a:pt x="f9" y="f17"/>
                  </a:lnTo>
                  <a:lnTo>
                    <a:pt x="f5"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1" name="Google Shape;542;p48">
              <a:extLst>
                <a:ext uri="{FF2B5EF4-FFF2-40B4-BE49-F238E27FC236}">
                  <a16:creationId xmlns:a16="http://schemas.microsoft.com/office/drawing/2014/main" id="{598EA8A6-CDC0-38D8-23AF-417A2A042C59}"/>
                </a:ext>
              </a:extLst>
            </p:cNvPr>
            <p:cNvSpPr/>
            <p:nvPr/>
          </p:nvSpPr>
          <p:spPr>
            <a:xfrm>
              <a:off x="4687955" y="2068226"/>
              <a:ext cx="111657" cy="87316"/>
            </a:xfrm>
            <a:custGeom>
              <a:avLst/>
              <a:gdLst>
                <a:gd name="f0" fmla="val w"/>
                <a:gd name="f1" fmla="val h"/>
                <a:gd name="f2" fmla="val 0"/>
                <a:gd name="f3" fmla="val 4693"/>
                <a:gd name="f4" fmla="val 3791"/>
                <a:gd name="f5" fmla="val 4377"/>
                <a:gd name="f6" fmla="val 3790"/>
                <a:gd name="f7" fmla="val 1985"/>
                <a:gd name="f8" fmla="val 1805"/>
                <a:gd name="f9" fmla="val 4513"/>
                <a:gd name="f10" fmla="val 496"/>
                <a:gd name="f11" fmla="val 4603"/>
                <a:gd name="f12" fmla="val 993"/>
                <a:gd name="f13" fmla="val 1489"/>
                <a:gd name="f14" fmla="val 1940"/>
                <a:gd name="f15" fmla="val 2437"/>
                <a:gd name="f16" fmla="val 2888"/>
                <a:gd name="f17" fmla="val 3339"/>
                <a:gd name="f18" fmla="*/ f0 1 4693"/>
                <a:gd name="f19" fmla="*/ f1 1 3791"/>
                <a:gd name="f20" fmla="val f2"/>
                <a:gd name="f21" fmla="val f3"/>
                <a:gd name="f22" fmla="val f4"/>
                <a:gd name="f23" fmla="+- f22 0 f20"/>
                <a:gd name="f24" fmla="+- f21 0 f20"/>
                <a:gd name="f25" fmla="*/ f24 1 4693"/>
                <a:gd name="f26" fmla="*/ f23 1 3791"/>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4693" h="3791" fill="none">
                  <a:moveTo>
                    <a:pt x="f5" y="f6"/>
                  </a:moveTo>
                  <a:lnTo>
                    <a:pt x="f2" y="f7"/>
                  </a:lnTo>
                  <a:lnTo>
                    <a:pt x="f2" y="f7"/>
                  </a:lnTo>
                  <a:lnTo>
                    <a:pt x="f2" y="f8"/>
                  </a:lnTo>
                  <a:lnTo>
                    <a:pt x="f5" y="f2"/>
                  </a:lnTo>
                  <a:lnTo>
                    <a:pt x="f5" y="f2"/>
                  </a:lnTo>
                  <a:lnTo>
                    <a:pt x="f9" y="f10"/>
                  </a:lnTo>
                  <a:lnTo>
                    <a:pt x="f11" y="f12"/>
                  </a:lnTo>
                  <a:lnTo>
                    <a:pt x="f3" y="f13"/>
                  </a:lnTo>
                  <a:lnTo>
                    <a:pt x="f3" y="f14"/>
                  </a:lnTo>
                  <a:lnTo>
                    <a:pt x="f3" y="f15"/>
                  </a:lnTo>
                  <a:lnTo>
                    <a:pt x="f11" y="f16"/>
                  </a:lnTo>
                  <a:lnTo>
                    <a:pt x="f9" y="f17"/>
                  </a:lnTo>
                  <a:lnTo>
                    <a:pt x="f5" y="f6"/>
                  </a:lnTo>
                  <a:lnTo>
                    <a:pt x="f5" y="f6"/>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2" name="Google Shape;543;p48">
              <a:extLst>
                <a:ext uri="{FF2B5EF4-FFF2-40B4-BE49-F238E27FC236}">
                  <a16:creationId xmlns:a16="http://schemas.microsoft.com/office/drawing/2014/main" id="{45D0C047-A4A8-9E44-0724-97F0A358CE69}"/>
                </a:ext>
              </a:extLst>
            </p:cNvPr>
            <p:cNvSpPr/>
            <p:nvPr/>
          </p:nvSpPr>
          <p:spPr>
            <a:xfrm>
              <a:off x="4792086" y="2155515"/>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2"/>
                  </a:moveTo>
                  <a:lnTo>
                    <a:pt x="f2"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43" name="Google Shape;544;p48">
            <a:extLst>
              <a:ext uri="{FF2B5EF4-FFF2-40B4-BE49-F238E27FC236}">
                <a16:creationId xmlns:a16="http://schemas.microsoft.com/office/drawing/2014/main" id="{94439DC1-C882-36A2-7752-BE63E534C960}"/>
              </a:ext>
            </a:extLst>
          </p:cNvPr>
          <p:cNvGrpSpPr/>
          <p:nvPr/>
        </p:nvGrpSpPr>
        <p:grpSpPr>
          <a:xfrm>
            <a:off x="1789645" y="1840650"/>
            <a:ext cx="455197" cy="394920"/>
            <a:chOff x="1789645" y="1840650"/>
            <a:chExt cx="455197" cy="394920"/>
          </a:xfrm>
        </p:grpSpPr>
        <p:sp>
          <p:nvSpPr>
            <p:cNvPr id="44" name="Google Shape;545;p48">
              <a:extLst>
                <a:ext uri="{FF2B5EF4-FFF2-40B4-BE49-F238E27FC236}">
                  <a16:creationId xmlns:a16="http://schemas.microsoft.com/office/drawing/2014/main" id="{0917FF89-4E0C-47FA-F28D-13F9040E3D66}"/>
                </a:ext>
              </a:extLst>
            </p:cNvPr>
            <p:cNvSpPr/>
            <p:nvPr/>
          </p:nvSpPr>
          <p:spPr>
            <a:xfrm>
              <a:off x="1789645" y="1840650"/>
              <a:ext cx="301687" cy="394911"/>
            </a:xfrm>
            <a:custGeom>
              <a:avLst/>
              <a:gdLst>
                <a:gd name="f0" fmla="val 180"/>
                <a:gd name="f1" fmla="val w"/>
                <a:gd name="f2" fmla="val h"/>
                <a:gd name="f3" fmla="val 0"/>
                <a:gd name="f4" fmla="val 12680"/>
                <a:gd name="f5" fmla="val 17146"/>
                <a:gd name="f6" fmla="val 6046"/>
                <a:gd name="f7" fmla="val 5776"/>
                <a:gd name="f8" fmla="val 90"/>
                <a:gd name="f9" fmla="val 5550"/>
                <a:gd name="f10" fmla="val 5279"/>
                <a:gd name="f11" fmla="val 271"/>
                <a:gd name="f12" fmla="val 5054"/>
                <a:gd name="f13" fmla="val 451"/>
                <a:gd name="f14" fmla="val 4873"/>
                <a:gd name="f15" fmla="val 632"/>
                <a:gd name="f16" fmla="val 4693"/>
                <a:gd name="f17" fmla="val 857"/>
                <a:gd name="f18" fmla="val 4557"/>
                <a:gd name="f19" fmla="val 1128"/>
                <a:gd name="f20" fmla="val 4467"/>
                <a:gd name="f21" fmla="val 1354"/>
                <a:gd name="f22" fmla="val 4332"/>
                <a:gd name="f23" fmla="val 1534"/>
                <a:gd name="f24" fmla="val 4151"/>
                <a:gd name="f25" fmla="val 1669"/>
                <a:gd name="f26" fmla="val 3971"/>
                <a:gd name="f27" fmla="val 1805"/>
                <a:gd name="f28" fmla="val 3475"/>
                <a:gd name="f29" fmla="val 2030"/>
                <a:gd name="f30" fmla="val 3068"/>
                <a:gd name="f31" fmla="val 2301"/>
                <a:gd name="f32" fmla="val 2662"/>
                <a:gd name="f33" fmla="val 2617"/>
                <a:gd name="f34" fmla="val 2256"/>
                <a:gd name="f35" fmla="val 2933"/>
                <a:gd name="f36" fmla="val 1895"/>
                <a:gd name="f37" fmla="val 3294"/>
                <a:gd name="f38" fmla="val 1579"/>
                <a:gd name="f39" fmla="val 3700"/>
                <a:gd name="f40" fmla="val 1264"/>
                <a:gd name="f41" fmla="val 993"/>
                <a:gd name="f42" fmla="val 4602"/>
                <a:gd name="f43" fmla="val 767"/>
                <a:gd name="f44" fmla="val 542"/>
                <a:gd name="f45" fmla="val 361"/>
                <a:gd name="f46" fmla="val 226"/>
                <a:gd name="f47" fmla="val 6542"/>
                <a:gd name="f48" fmla="val 136"/>
                <a:gd name="f49" fmla="val 7039"/>
                <a:gd name="f50" fmla="val 45"/>
                <a:gd name="f51" fmla="val 7535"/>
                <a:gd name="f52" fmla="val 8077"/>
                <a:gd name="f53" fmla="val 8573"/>
                <a:gd name="f54" fmla="val 9114"/>
                <a:gd name="f55" fmla="val 9611"/>
                <a:gd name="f56" fmla="val 10107"/>
                <a:gd name="f57" fmla="val 10603"/>
                <a:gd name="f58" fmla="val 11100"/>
                <a:gd name="f59" fmla="val 11596"/>
                <a:gd name="f60" fmla="val 12092"/>
                <a:gd name="f61" fmla="val 12544"/>
                <a:gd name="f62" fmla="val 12995"/>
                <a:gd name="f63" fmla="val 13446"/>
                <a:gd name="f64" fmla="val 13852"/>
                <a:gd name="f65" fmla="val 14213"/>
                <a:gd name="f66" fmla="val 14529"/>
                <a:gd name="f67" fmla="val 14845"/>
                <a:gd name="f68" fmla="val 15115"/>
                <a:gd name="f69" fmla="val 15341"/>
                <a:gd name="f70" fmla="val 15476"/>
                <a:gd name="f71" fmla="val 15612"/>
                <a:gd name="f72" fmla="val 15792"/>
                <a:gd name="f73" fmla="val 16018"/>
                <a:gd name="f74" fmla="val 16289"/>
                <a:gd name="f75" fmla="val 16514"/>
                <a:gd name="f76" fmla="val 16695"/>
                <a:gd name="f77" fmla="val 16875"/>
                <a:gd name="f78" fmla="val 16965"/>
                <a:gd name="f79" fmla="val 17056"/>
                <a:gd name="f80" fmla="val 6633"/>
                <a:gd name="f81" fmla="val 6904"/>
                <a:gd name="f82" fmla="val 7174"/>
                <a:gd name="f83" fmla="val 7400"/>
                <a:gd name="f84" fmla="val 7626"/>
                <a:gd name="f85" fmla="val 7806"/>
                <a:gd name="f86" fmla="val 7987"/>
                <a:gd name="f87" fmla="val 8122"/>
                <a:gd name="f88" fmla="val 8257"/>
                <a:gd name="f89" fmla="val 7851"/>
                <a:gd name="f90" fmla="val 15251"/>
                <a:gd name="f91" fmla="val 14754"/>
                <a:gd name="f92" fmla="val 7265"/>
                <a:gd name="f93" fmla="val 14168"/>
                <a:gd name="f94" fmla="val 13581"/>
                <a:gd name="f95" fmla="val 6859"/>
                <a:gd name="f96" fmla="val 6723"/>
                <a:gd name="f97" fmla="val 12408"/>
                <a:gd name="f98" fmla="val 6678"/>
                <a:gd name="f99" fmla="val 11776"/>
                <a:gd name="f100" fmla="val 11190"/>
                <a:gd name="f101" fmla="val 10829"/>
                <a:gd name="f102" fmla="val 6813"/>
                <a:gd name="f103" fmla="val 10558"/>
                <a:gd name="f104" fmla="val 6949"/>
                <a:gd name="f105" fmla="val 10242"/>
                <a:gd name="f106" fmla="val 10017"/>
                <a:gd name="f107" fmla="val 9836"/>
                <a:gd name="f108" fmla="val 7671"/>
                <a:gd name="f109" fmla="val 9656"/>
                <a:gd name="f110" fmla="val 9566"/>
                <a:gd name="f111" fmla="val 8348"/>
                <a:gd name="f112" fmla="val 9520"/>
                <a:gd name="f113" fmla="val 12634"/>
                <a:gd name="f114" fmla="val 12679"/>
                <a:gd name="f115" fmla="val 8618"/>
                <a:gd name="f116" fmla="val 7716"/>
                <a:gd name="f117" fmla="val 12499"/>
                <a:gd name="f118" fmla="val 12273"/>
                <a:gd name="f119" fmla="val 5911"/>
                <a:gd name="f120" fmla="val 12002"/>
                <a:gd name="f121" fmla="val 5234"/>
                <a:gd name="f122" fmla="val 11687"/>
                <a:gd name="f123" fmla="val 11326"/>
                <a:gd name="f124" fmla="val 10919"/>
                <a:gd name="f125" fmla="val 3429"/>
                <a:gd name="f126" fmla="val 10423"/>
                <a:gd name="f127" fmla="val 9882"/>
                <a:gd name="f128" fmla="val 2482"/>
                <a:gd name="f129" fmla="val 9340"/>
                <a:gd name="f130" fmla="val 2121"/>
                <a:gd name="f131" fmla="val 8754"/>
                <a:gd name="f132" fmla="val 8528"/>
                <a:gd name="f133" fmla="val 8212"/>
                <a:gd name="f134" fmla="val 7129"/>
                <a:gd name="f135" fmla="*/ f1 1 12680"/>
                <a:gd name="f136" fmla="*/ f2 1 17146"/>
                <a:gd name="f137" fmla="val f3"/>
                <a:gd name="f138" fmla="val f4"/>
                <a:gd name="f139" fmla="val f5"/>
                <a:gd name="f140" fmla="+- f139 0 f137"/>
                <a:gd name="f141" fmla="+- f138 0 f137"/>
                <a:gd name="f142" fmla="*/ f141 1 12680"/>
                <a:gd name="f143" fmla="*/ f140 1 17146"/>
                <a:gd name="f144" fmla="*/ f137 1 f142"/>
                <a:gd name="f145" fmla="*/ f138 1 f142"/>
                <a:gd name="f146" fmla="*/ f137 1 f143"/>
                <a:gd name="f147" fmla="*/ f139 1 f143"/>
                <a:gd name="f148" fmla="*/ f144 f135 1"/>
                <a:gd name="f149" fmla="*/ f145 f135 1"/>
                <a:gd name="f150" fmla="*/ f147 f136 1"/>
                <a:gd name="f151" fmla="*/ f146 f136 1"/>
              </a:gdLst>
              <a:ahLst/>
              <a:cxnLst>
                <a:cxn ang="3cd4">
                  <a:pos x="hc" y="t"/>
                </a:cxn>
                <a:cxn ang="0">
                  <a:pos x="r" y="vc"/>
                </a:cxn>
                <a:cxn ang="cd4">
                  <a:pos x="hc" y="b"/>
                </a:cxn>
                <a:cxn ang="cd2">
                  <a:pos x="l" y="vc"/>
                </a:cxn>
              </a:cxnLst>
              <a:rect l="f148" t="f151" r="f149" b="f150"/>
              <a:pathLst>
                <a:path w="12680" h="17146">
                  <a:moveTo>
                    <a:pt x="f6" y="f3"/>
                  </a:moveTo>
                  <a:lnTo>
                    <a:pt x="f7" y="f8"/>
                  </a:lnTo>
                  <a:lnTo>
                    <a:pt x="f9" y="f0"/>
                  </a:lnTo>
                  <a:lnTo>
                    <a:pt x="f10" y="f11"/>
                  </a:lnTo>
                  <a:lnTo>
                    <a:pt x="f12" y="f13"/>
                  </a:lnTo>
                  <a:lnTo>
                    <a:pt x="f14" y="f15"/>
                  </a:lnTo>
                  <a:lnTo>
                    <a:pt x="f16" y="f17"/>
                  </a:lnTo>
                  <a:lnTo>
                    <a:pt x="f18" y="f19"/>
                  </a:lnTo>
                  <a:lnTo>
                    <a:pt x="f20" y="f21"/>
                  </a:lnTo>
                  <a:lnTo>
                    <a:pt x="f22" y="f23"/>
                  </a:lnTo>
                  <a:lnTo>
                    <a:pt x="f24" y="f25"/>
                  </a:lnTo>
                  <a:lnTo>
                    <a:pt x="f26" y="f27"/>
                  </a:lnTo>
                  <a:lnTo>
                    <a:pt x="f28" y="f29"/>
                  </a:lnTo>
                  <a:lnTo>
                    <a:pt x="f30" y="f31"/>
                  </a:lnTo>
                  <a:lnTo>
                    <a:pt x="f32" y="f33"/>
                  </a:lnTo>
                  <a:lnTo>
                    <a:pt x="f34" y="f35"/>
                  </a:lnTo>
                  <a:lnTo>
                    <a:pt x="f36" y="f37"/>
                  </a:lnTo>
                  <a:lnTo>
                    <a:pt x="f38" y="f39"/>
                  </a:lnTo>
                  <a:lnTo>
                    <a:pt x="f40" y="f24"/>
                  </a:lnTo>
                  <a:lnTo>
                    <a:pt x="f41" y="f42"/>
                  </a:lnTo>
                  <a:lnTo>
                    <a:pt x="f43" y="f12"/>
                  </a:lnTo>
                  <a:lnTo>
                    <a:pt x="f44" y="f9"/>
                  </a:lnTo>
                  <a:lnTo>
                    <a:pt x="f45" y="f6"/>
                  </a:lnTo>
                  <a:lnTo>
                    <a:pt x="f46" y="f47"/>
                  </a:lnTo>
                  <a:lnTo>
                    <a:pt x="f48" y="f49"/>
                  </a:lnTo>
                  <a:lnTo>
                    <a:pt x="f50" y="f51"/>
                  </a:lnTo>
                  <a:lnTo>
                    <a:pt x="f3" y="f52"/>
                  </a:lnTo>
                  <a:lnTo>
                    <a:pt x="f3" y="f53"/>
                  </a:lnTo>
                  <a:lnTo>
                    <a:pt x="f3" y="f54"/>
                  </a:lnTo>
                  <a:lnTo>
                    <a:pt x="f50" y="f55"/>
                  </a:lnTo>
                  <a:lnTo>
                    <a:pt x="f48" y="f56"/>
                  </a:lnTo>
                  <a:lnTo>
                    <a:pt x="f46" y="f57"/>
                  </a:lnTo>
                  <a:lnTo>
                    <a:pt x="f45" y="f58"/>
                  </a:lnTo>
                  <a:lnTo>
                    <a:pt x="f44" y="f59"/>
                  </a:lnTo>
                  <a:lnTo>
                    <a:pt x="f43" y="f60"/>
                  </a:lnTo>
                  <a:lnTo>
                    <a:pt x="f41" y="f61"/>
                  </a:lnTo>
                  <a:lnTo>
                    <a:pt x="f40" y="f62"/>
                  </a:lnTo>
                  <a:lnTo>
                    <a:pt x="f38" y="f63"/>
                  </a:lnTo>
                  <a:lnTo>
                    <a:pt x="f36" y="f64"/>
                  </a:lnTo>
                  <a:lnTo>
                    <a:pt x="f34" y="f65"/>
                  </a:lnTo>
                  <a:lnTo>
                    <a:pt x="f32" y="f66"/>
                  </a:lnTo>
                  <a:lnTo>
                    <a:pt x="f30" y="f67"/>
                  </a:lnTo>
                  <a:lnTo>
                    <a:pt x="f28" y="f68"/>
                  </a:lnTo>
                  <a:lnTo>
                    <a:pt x="f26" y="f69"/>
                  </a:lnTo>
                  <a:lnTo>
                    <a:pt x="f24" y="f70"/>
                  </a:lnTo>
                  <a:lnTo>
                    <a:pt x="f22" y="f71"/>
                  </a:lnTo>
                  <a:lnTo>
                    <a:pt x="f20" y="f72"/>
                  </a:lnTo>
                  <a:lnTo>
                    <a:pt x="f18" y="f73"/>
                  </a:lnTo>
                  <a:lnTo>
                    <a:pt x="f16" y="f74"/>
                  </a:lnTo>
                  <a:lnTo>
                    <a:pt x="f14" y="f75"/>
                  </a:lnTo>
                  <a:lnTo>
                    <a:pt x="f12" y="f76"/>
                  </a:lnTo>
                  <a:lnTo>
                    <a:pt x="f10" y="f77"/>
                  </a:lnTo>
                  <a:lnTo>
                    <a:pt x="f9" y="f78"/>
                  </a:lnTo>
                  <a:lnTo>
                    <a:pt x="f7" y="f79"/>
                  </a:lnTo>
                  <a:lnTo>
                    <a:pt x="f6" y="f5"/>
                  </a:lnTo>
                  <a:lnTo>
                    <a:pt x="f80" y="f5"/>
                  </a:lnTo>
                  <a:lnTo>
                    <a:pt x="f81" y="f79"/>
                  </a:lnTo>
                  <a:lnTo>
                    <a:pt x="f82" y="f78"/>
                  </a:lnTo>
                  <a:lnTo>
                    <a:pt x="f83" y="f77"/>
                  </a:lnTo>
                  <a:lnTo>
                    <a:pt x="f84" y="f76"/>
                  </a:lnTo>
                  <a:lnTo>
                    <a:pt x="f85" y="f75"/>
                  </a:lnTo>
                  <a:lnTo>
                    <a:pt x="f86" y="f74"/>
                  </a:lnTo>
                  <a:lnTo>
                    <a:pt x="f87" y="f73"/>
                  </a:lnTo>
                  <a:lnTo>
                    <a:pt x="f88" y="f72"/>
                  </a:lnTo>
                  <a:lnTo>
                    <a:pt x="f89" y="f90"/>
                  </a:lnTo>
                  <a:lnTo>
                    <a:pt x="f51" y="f91"/>
                  </a:lnTo>
                  <a:lnTo>
                    <a:pt x="f92" y="f93"/>
                  </a:lnTo>
                  <a:lnTo>
                    <a:pt x="f49" y="f94"/>
                  </a:lnTo>
                  <a:lnTo>
                    <a:pt x="f95" y="f62"/>
                  </a:lnTo>
                  <a:lnTo>
                    <a:pt x="f96" y="f97"/>
                  </a:lnTo>
                  <a:lnTo>
                    <a:pt x="f98" y="f99"/>
                  </a:lnTo>
                  <a:lnTo>
                    <a:pt x="f98" y="f100"/>
                  </a:lnTo>
                  <a:lnTo>
                    <a:pt x="f98" y="f101"/>
                  </a:lnTo>
                  <a:lnTo>
                    <a:pt x="f102" y="f103"/>
                  </a:lnTo>
                  <a:lnTo>
                    <a:pt x="f104" y="f105"/>
                  </a:lnTo>
                  <a:lnTo>
                    <a:pt x="f82" y="f106"/>
                  </a:lnTo>
                  <a:lnTo>
                    <a:pt x="f83" y="f107"/>
                  </a:lnTo>
                  <a:lnTo>
                    <a:pt x="f108" y="f109"/>
                  </a:lnTo>
                  <a:lnTo>
                    <a:pt x="f86" y="f110"/>
                  </a:lnTo>
                  <a:lnTo>
                    <a:pt x="f111" y="f112"/>
                  </a:lnTo>
                  <a:lnTo>
                    <a:pt x="f113" y="f112"/>
                  </a:lnTo>
                  <a:lnTo>
                    <a:pt x="f114" y="f115"/>
                  </a:lnTo>
                  <a:lnTo>
                    <a:pt x="f113" y="f116"/>
                  </a:lnTo>
                  <a:lnTo>
                    <a:pt x="f117" y="f102"/>
                  </a:lnTo>
                  <a:lnTo>
                    <a:pt x="f118" y="f119"/>
                  </a:lnTo>
                  <a:lnTo>
                    <a:pt x="f120" y="f121"/>
                  </a:lnTo>
                  <a:lnTo>
                    <a:pt x="f122" y="f42"/>
                  </a:lnTo>
                  <a:lnTo>
                    <a:pt x="f123" y="f26"/>
                  </a:lnTo>
                  <a:lnTo>
                    <a:pt x="f124" y="f125"/>
                  </a:lnTo>
                  <a:lnTo>
                    <a:pt x="f126" y="f35"/>
                  </a:lnTo>
                  <a:lnTo>
                    <a:pt x="f127" y="f128"/>
                  </a:lnTo>
                  <a:lnTo>
                    <a:pt x="f129" y="f130"/>
                  </a:lnTo>
                  <a:lnTo>
                    <a:pt x="f131" y="f27"/>
                  </a:lnTo>
                  <a:lnTo>
                    <a:pt x="f132" y="f25"/>
                  </a:lnTo>
                  <a:lnTo>
                    <a:pt x="f111" y="f23"/>
                  </a:lnTo>
                  <a:lnTo>
                    <a:pt x="f133" y="f21"/>
                  </a:lnTo>
                  <a:lnTo>
                    <a:pt x="f87" y="f19"/>
                  </a:lnTo>
                  <a:lnTo>
                    <a:pt x="f86" y="f17"/>
                  </a:lnTo>
                  <a:lnTo>
                    <a:pt x="f85" y="f15"/>
                  </a:lnTo>
                  <a:lnTo>
                    <a:pt x="f84" y="f13"/>
                  </a:lnTo>
                  <a:lnTo>
                    <a:pt x="f83" y="f11"/>
                  </a:lnTo>
                  <a:lnTo>
                    <a:pt x="f134" y="f0"/>
                  </a:lnTo>
                  <a:lnTo>
                    <a:pt x="f81" y="f8"/>
                  </a:lnTo>
                  <a:lnTo>
                    <a:pt x="f80" y="f3"/>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5" name="Google Shape;546;p48">
              <a:extLst>
                <a:ext uri="{FF2B5EF4-FFF2-40B4-BE49-F238E27FC236}">
                  <a16:creationId xmlns:a16="http://schemas.microsoft.com/office/drawing/2014/main" id="{E9BC1A51-C897-8924-4167-3838B44ECF4E}"/>
                </a:ext>
              </a:extLst>
            </p:cNvPr>
            <p:cNvSpPr/>
            <p:nvPr/>
          </p:nvSpPr>
          <p:spPr>
            <a:xfrm>
              <a:off x="1789645" y="1840650"/>
              <a:ext cx="301687" cy="394911"/>
            </a:xfrm>
            <a:custGeom>
              <a:avLst/>
              <a:gdLst>
                <a:gd name="f0" fmla="val 180"/>
                <a:gd name="f1" fmla="val w"/>
                <a:gd name="f2" fmla="val h"/>
                <a:gd name="f3" fmla="val 0"/>
                <a:gd name="f4" fmla="val 12680"/>
                <a:gd name="f5" fmla="val 17146"/>
                <a:gd name="f6" fmla="val 12634"/>
                <a:gd name="f7" fmla="val 9520"/>
                <a:gd name="f8" fmla="val 8348"/>
                <a:gd name="f9" fmla="val 7987"/>
                <a:gd name="f10" fmla="val 9566"/>
                <a:gd name="f11" fmla="val 7671"/>
                <a:gd name="f12" fmla="val 9656"/>
                <a:gd name="f13" fmla="val 7400"/>
                <a:gd name="f14" fmla="val 9836"/>
                <a:gd name="f15" fmla="val 7174"/>
                <a:gd name="f16" fmla="val 10017"/>
                <a:gd name="f17" fmla="val 6949"/>
                <a:gd name="f18" fmla="val 10242"/>
                <a:gd name="f19" fmla="val 6813"/>
                <a:gd name="f20" fmla="val 10558"/>
                <a:gd name="f21" fmla="val 6678"/>
                <a:gd name="f22" fmla="val 10829"/>
                <a:gd name="f23" fmla="val 11190"/>
                <a:gd name="f24" fmla="val 11776"/>
                <a:gd name="f25" fmla="val 6723"/>
                <a:gd name="f26" fmla="val 12408"/>
                <a:gd name="f27" fmla="val 6859"/>
                <a:gd name="f28" fmla="val 12995"/>
                <a:gd name="f29" fmla="val 7039"/>
                <a:gd name="f30" fmla="val 13581"/>
                <a:gd name="f31" fmla="val 7265"/>
                <a:gd name="f32" fmla="val 14168"/>
                <a:gd name="f33" fmla="val 7535"/>
                <a:gd name="f34" fmla="val 14754"/>
                <a:gd name="f35" fmla="val 7851"/>
                <a:gd name="f36" fmla="val 15251"/>
                <a:gd name="f37" fmla="val 8257"/>
                <a:gd name="f38" fmla="val 15792"/>
                <a:gd name="f39" fmla="val 8122"/>
                <a:gd name="f40" fmla="val 16018"/>
                <a:gd name="f41" fmla="val 16289"/>
                <a:gd name="f42" fmla="val 7806"/>
                <a:gd name="f43" fmla="val 16514"/>
                <a:gd name="f44" fmla="val 7626"/>
                <a:gd name="f45" fmla="val 16695"/>
                <a:gd name="f46" fmla="val 16875"/>
                <a:gd name="f47" fmla="val 16965"/>
                <a:gd name="f48" fmla="val 6904"/>
                <a:gd name="f49" fmla="val 17056"/>
                <a:gd name="f50" fmla="val 6633"/>
                <a:gd name="f51" fmla="val 6362"/>
                <a:gd name="f52" fmla="val 6046"/>
                <a:gd name="f53" fmla="val 5776"/>
                <a:gd name="f54" fmla="val 5550"/>
                <a:gd name="f55" fmla="val 5279"/>
                <a:gd name="f56" fmla="val 5054"/>
                <a:gd name="f57" fmla="val 4873"/>
                <a:gd name="f58" fmla="val 4693"/>
                <a:gd name="f59" fmla="val 4557"/>
                <a:gd name="f60" fmla="val 4467"/>
                <a:gd name="f61" fmla="val 4332"/>
                <a:gd name="f62" fmla="val 15612"/>
                <a:gd name="f63" fmla="val 4151"/>
                <a:gd name="f64" fmla="val 15476"/>
                <a:gd name="f65" fmla="val 3971"/>
                <a:gd name="f66" fmla="val 15341"/>
                <a:gd name="f67" fmla="val 3475"/>
                <a:gd name="f68" fmla="val 15115"/>
                <a:gd name="f69" fmla="val 3068"/>
                <a:gd name="f70" fmla="val 14845"/>
                <a:gd name="f71" fmla="val 2662"/>
                <a:gd name="f72" fmla="val 14529"/>
                <a:gd name="f73" fmla="val 2256"/>
                <a:gd name="f74" fmla="val 14213"/>
                <a:gd name="f75" fmla="val 1895"/>
                <a:gd name="f76" fmla="val 13852"/>
                <a:gd name="f77" fmla="val 1579"/>
                <a:gd name="f78" fmla="val 13446"/>
                <a:gd name="f79" fmla="val 1264"/>
                <a:gd name="f80" fmla="val 993"/>
                <a:gd name="f81" fmla="val 12544"/>
                <a:gd name="f82" fmla="val 767"/>
                <a:gd name="f83" fmla="val 12092"/>
                <a:gd name="f84" fmla="val 542"/>
                <a:gd name="f85" fmla="val 11596"/>
                <a:gd name="f86" fmla="val 361"/>
                <a:gd name="f87" fmla="val 11100"/>
                <a:gd name="f88" fmla="val 226"/>
                <a:gd name="f89" fmla="val 10603"/>
                <a:gd name="f90" fmla="val 136"/>
                <a:gd name="f91" fmla="val 10107"/>
                <a:gd name="f92" fmla="val 45"/>
                <a:gd name="f93" fmla="val 9611"/>
                <a:gd name="f94" fmla="val 9114"/>
                <a:gd name="f95" fmla="val 8573"/>
                <a:gd name="f96" fmla="val 8077"/>
                <a:gd name="f97" fmla="val 6542"/>
                <a:gd name="f98" fmla="val 4602"/>
                <a:gd name="f99" fmla="val 3700"/>
                <a:gd name="f100" fmla="val 3294"/>
                <a:gd name="f101" fmla="val 2933"/>
                <a:gd name="f102" fmla="val 2617"/>
                <a:gd name="f103" fmla="val 2301"/>
                <a:gd name="f104" fmla="val 2030"/>
                <a:gd name="f105" fmla="val 1805"/>
                <a:gd name="f106" fmla="val 1669"/>
                <a:gd name="f107" fmla="val 1534"/>
                <a:gd name="f108" fmla="val 1354"/>
                <a:gd name="f109" fmla="val 1128"/>
                <a:gd name="f110" fmla="val 857"/>
                <a:gd name="f111" fmla="val 632"/>
                <a:gd name="f112" fmla="val 451"/>
                <a:gd name="f113" fmla="val 271"/>
                <a:gd name="f114" fmla="val 90"/>
                <a:gd name="f115" fmla="val 7129"/>
                <a:gd name="f116" fmla="val 8212"/>
                <a:gd name="f117" fmla="val 8528"/>
                <a:gd name="f118" fmla="val 8754"/>
                <a:gd name="f119" fmla="val 9340"/>
                <a:gd name="f120" fmla="val 2121"/>
                <a:gd name="f121" fmla="val 9882"/>
                <a:gd name="f122" fmla="val 2482"/>
                <a:gd name="f123" fmla="val 10423"/>
                <a:gd name="f124" fmla="val 10919"/>
                <a:gd name="f125" fmla="val 3429"/>
                <a:gd name="f126" fmla="val 11326"/>
                <a:gd name="f127" fmla="val 11687"/>
                <a:gd name="f128" fmla="val 12002"/>
                <a:gd name="f129" fmla="val 5234"/>
                <a:gd name="f130" fmla="val 12273"/>
                <a:gd name="f131" fmla="val 5911"/>
                <a:gd name="f132" fmla="val 12499"/>
                <a:gd name="f133" fmla="val 7716"/>
                <a:gd name="f134" fmla="val 12679"/>
                <a:gd name="f135" fmla="val 8618"/>
                <a:gd name="f136" fmla="*/ f1 1 12680"/>
                <a:gd name="f137" fmla="*/ f2 1 17146"/>
                <a:gd name="f138" fmla="val f3"/>
                <a:gd name="f139" fmla="val f4"/>
                <a:gd name="f140" fmla="val f5"/>
                <a:gd name="f141" fmla="+- f140 0 f138"/>
                <a:gd name="f142" fmla="+- f139 0 f138"/>
                <a:gd name="f143" fmla="*/ f142 1 12680"/>
                <a:gd name="f144" fmla="*/ f141 1 17146"/>
                <a:gd name="f145" fmla="*/ f138 1 f143"/>
                <a:gd name="f146" fmla="*/ f139 1 f143"/>
                <a:gd name="f147" fmla="*/ f138 1 f144"/>
                <a:gd name="f148" fmla="*/ f140 1 f144"/>
                <a:gd name="f149" fmla="*/ f145 f136 1"/>
                <a:gd name="f150" fmla="*/ f146 f136 1"/>
                <a:gd name="f151" fmla="*/ f148 f137 1"/>
                <a:gd name="f152" fmla="*/ f147 f137 1"/>
              </a:gdLst>
              <a:ahLst/>
              <a:cxnLst>
                <a:cxn ang="3cd4">
                  <a:pos x="hc" y="t"/>
                </a:cxn>
                <a:cxn ang="0">
                  <a:pos x="r" y="vc"/>
                </a:cxn>
                <a:cxn ang="cd4">
                  <a:pos x="hc" y="b"/>
                </a:cxn>
                <a:cxn ang="cd2">
                  <a:pos x="l" y="vc"/>
                </a:cxn>
              </a:cxnLst>
              <a:rect l="f149" t="f152" r="f150" b="f151"/>
              <a:pathLst>
                <a:path w="12680" h="17146" fill="none">
                  <a:moveTo>
                    <a:pt x="f6" y="f7"/>
                  </a:moveTo>
                  <a:lnTo>
                    <a:pt x="f8" y="f7"/>
                  </a:lnTo>
                  <a:lnTo>
                    <a:pt x="f8" y="f7"/>
                  </a:lnTo>
                  <a:lnTo>
                    <a:pt x="f9" y="f10"/>
                  </a:lnTo>
                  <a:lnTo>
                    <a:pt x="f11" y="f12"/>
                  </a:lnTo>
                  <a:lnTo>
                    <a:pt x="f13" y="f14"/>
                  </a:lnTo>
                  <a:lnTo>
                    <a:pt x="f15" y="f16"/>
                  </a:lnTo>
                  <a:lnTo>
                    <a:pt x="f17" y="f18"/>
                  </a:lnTo>
                  <a:lnTo>
                    <a:pt x="f19" y="f20"/>
                  </a:lnTo>
                  <a:lnTo>
                    <a:pt x="f21" y="f22"/>
                  </a:lnTo>
                  <a:lnTo>
                    <a:pt x="f21" y="f23"/>
                  </a:lnTo>
                  <a:lnTo>
                    <a:pt x="f21" y="f23"/>
                  </a:lnTo>
                  <a:lnTo>
                    <a:pt x="f21" y="f24"/>
                  </a:lnTo>
                  <a:lnTo>
                    <a:pt x="f25" y="f26"/>
                  </a:lnTo>
                  <a:lnTo>
                    <a:pt x="f27" y="f28"/>
                  </a:lnTo>
                  <a:lnTo>
                    <a:pt x="f29" y="f30"/>
                  </a:lnTo>
                  <a:lnTo>
                    <a:pt x="f31" y="f32"/>
                  </a:lnTo>
                  <a:lnTo>
                    <a:pt x="f33" y="f34"/>
                  </a:lnTo>
                  <a:lnTo>
                    <a:pt x="f35" y="f36"/>
                  </a:lnTo>
                  <a:lnTo>
                    <a:pt x="f37" y="f38"/>
                  </a:lnTo>
                  <a:lnTo>
                    <a:pt x="f37" y="f38"/>
                  </a:lnTo>
                  <a:lnTo>
                    <a:pt x="f39" y="f40"/>
                  </a:lnTo>
                  <a:lnTo>
                    <a:pt x="f39" y="f40"/>
                  </a:lnTo>
                  <a:lnTo>
                    <a:pt x="f9" y="f41"/>
                  </a:lnTo>
                  <a:lnTo>
                    <a:pt x="f42" y="f43"/>
                  </a:lnTo>
                  <a:lnTo>
                    <a:pt x="f44" y="f45"/>
                  </a:lnTo>
                  <a:lnTo>
                    <a:pt x="f13" y="f46"/>
                  </a:lnTo>
                  <a:lnTo>
                    <a:pt x="f15" y="f47"/>
                  </a:lnTo>
                  <a:lnTo>
                    <a:pt x="f48" y="f49"/>
                  </a:lnTo>
                  <a:lnTo>
                    <a:pt x="f50" y="f5"/>
                  </a:lnTo>
                  <a:lnTo>
                    <a:pt x="f51" y="f5"/>
                  </a:lnTo>
                  <a:lnTo>
                    <a:pt x="f52" y="f5"/>
                  </a:lnTo>
                  <a:lnTo>
                    <a:pt x="f53" y="f49"/>
                  </a:lnTo>
                  <a:lnTo>
                    <a:pt x="f54" y="f47"/>
                  </a:lnTo>
                  <a:lnTo>
                    <a:pt x="f55" y="f46"/>
                  </a:lnTo>
                  <a:lnTo>
                    <a:pt x="f56" y="f45"/>
                  </a:lnTo>
                  <a:lnTo>
                    <a:pt x="f57" y="f43"/>
                  </a:lnTo>
                  <a:lnTo>
                    <a:pt x="f58" y="f41"/>
                  </a:lnTo>
                  <a:lnTo>
                    <a:pt x="f59" y="f40"/>
                  </a:lnTo>
                  <a:lnTo>
                    <a:pt x="f59" y="f40"/>
                  </a:lnTo>
                  <a:lnTo>
                    <a:pt x="f60" y="f38"/>
                  </a:lnTo>
                  <a:lnTo>
                    <a:pt x="f61" y="f62"/>
                  </a:lnTo>
                  <a:lnTo>
                    <a:pt x="f63" y="f64"/>
                  </a:lnTo>
                  <a:lnTo>
                    <a:pt x="f65" y="f66"/>
                  </a:lnTo>
                  <a:lnTo>
                    <a:pt x="f65" y="f66"/>
                  </a:lnTo>
                  <a:lnTo>
                    <a:pt x="f67" y="f68"/>
                  </a:lnTo>
                  <a:lnTo>
                    <a:pt x="f69" y="f70"/>
                  </a:lnTo>
                  <a:lnTo>
                    <a:pt x="f71" y="f72"/>
                  </a:lnTo>
                  <a:lnTo>
                    <a:pt x="f73" y="f74"/>
                  </a:lnTo>
                  <a:lnTo>
                    <a:pt x="f75" y="f76"/>
                  </a:lnTo>
                  <a:lnTo>
                    <a:pt x="f77" y="f78"/>
                  </a:lnTo>
                  <a:lnTo>
                    <a:pt x="f79" y="f28"/>
                  </a:lnTo>
                  <a:lnTo>
                    <a:pt x="f80" y="f81"/>
                  </a:lnTo>
                  <a:lnTo>
                    <a:pt x="f80" y="f81"/>
                  </a:lnTo>
                  <a:lnTo>
                    <a:pt x="f82" y="f83"/>
                  </a:lnTo>
                  <a:lnTo>
                    <a:pt x="f84" y="f85"/>
                  </a:lnTo>
                  <a:lnTo>
                    <a:pt x="f86" y="f87"/>
                  </a:lnTo>
                  <a:lnTo>
                    <a:pt x="f88" y="f89"/>
                  </a:lnTo>
                  <a:lnTo>
                    <a:pt x="f90" y="f91"/>
                  </a:lnTo>
                  <a:lnTo>
                    <a:pt x="f92" y="f93"/>
                  </a:lnTo>
                  <a:lnTo>
                    <a:pt x="f3" y="f94"/>
                  </a:lnTo>
                  <a:lnTo>
                    <a:pt x="f3" y="f95"/>
                  </a:lnTo>
                  <a:lnTo>
                    <a:pt x="f3" y="f96"/>
                  </a:lnTo>
                  <a:lnTo>
                    <a:pt x="f92" y="f33"/>
                  </a:lnTo>
                  <a:lnTo>
                    <a:pt x="f90" y="f29"/>
                  </a:lnTo>
                  <a:lnTo>
                    <a:pt x="f88" y="f97"/>
                  </a:lnTo>
                  <a:lnTo>
                    <a:pt x="f86" y="f52"/>
                  </a:lnTo>
                  <a:lnTo>
                    <a:pt x="f84" y="f54"/>
                  </a:lnTo>
                  <a:lnTo>
                    <a:pt x="f82" y="f56"/>
                  </a:lnTo>
                  <a:lnTo>
                    <a:pt x="f80" y="f98"/>
                  </a:lnTo>
                  <a:lnTo>
                    <a:pt x="f80" y="f98"/>
                  </a:lnTo>
                  <a:lnTo>
                    <a:pt x="f79" y="f63"/>
                  </a:lnTo>
                  <a:lnTo>
                    <a:pt x="f77" y="f99"/>
                  </a:lnTo>
                  <a:lnTo>
                    <a:pt x="f75" y="f100"/>
                  </a:lnTo>
                  <a:lnTo>
                    <a:pt x="f73" y="f101"/>
                  </a:lnTo>
                  <a:lnTo>
                    <a:pt x="f71" y="f102"/>
                  </a:lnTo>
                  <a:lnTo>
                    <a:pt x="f69" y="f103"/>
                  </a:lnTo>
                  <a:lnTo>
                    <a:pt x="f67" y="f104"/>
                  </a:lnTo>
                  <a:lnTo>
                    <a:pt x="f65" y="f105"/>
                  </a:lnTo>
                  <a:lnTo>
                    <a:pt x="f65" y="f105"/>
                  </a:lnTo>
                  <a:lnTo>
                    <a:pt x="f63" y="f106"/>
                  </a:lnTo>
                  <a:lnTo>
                    <a:pt x="f61" y="f107"/>
                  </a:lnTo>
                  <a:lnTo>
                    <a:pt x="f60" y="f108"/>
                  </a:lnTo>
                  <a:lnTo>
                    <a:pt x="f59" y="f109"/>
                  </a:lnTo>
                  <a:lnTo>
                    <a:pt x="f59" y="f109"/>
                  </a:lnTo>
                  <a:lnTo>
                    <a:pt x="f58" y="f110"/>
                  </a:lnTo>
                  <a:lnTo>
                    <a:pt x="f57" y="f111"/>
                  </a:lnTo>
                  <a:lnTo>
                    <a:pt x="f56" y="f112"/>
                  </a:lnTo>
                  <a:lnTo>
                    <a:pt x="f55" y="f113"/>
                  </a:lnTo>
                  <a:lnTo>
                    <a:pt x="f54" y="f0"/>
                  </a:lnTo>
                  <a:lnTo>
                    <a:pt x="f53" y="f114"/>
                  </a:lnTo>
                  <a:lnTo>
                    <a:pt x="f52" y="f3"/>
                  </a:lnTo>
                  <a:lnTo>
                    <a:pt x="f51" y="f3"/>
                  </a:lnTo>
                  <a:lnTo>
                    <a:pt x="f50" y="f3"/>
                  </a:lnTo>
                  <a:lnTo>
                    <a:pt x="f48" y="f114"/>
                  </a:lnTo>
                  <a:lnTo>
                    <a:pt x="f115" y="f0"/>
                  </a:lnTo>
                  <a:lnTo>
                    <a:pt x="f13" y="f113"/>
                  </a:lnTo>
                  <a:lnTo>
                    <a:pt x="f44" y="f112"/>
                  </a:lnTo>
                  <a:lnTo>
                    <a:pt x="f42" y="f111"/>
                  </a:lnTo>
                  <a:lnTo>
                    <a:pt x="f9" y="f110"/>
                  </a:lnTo>
                  <a:lnTo>
                    <a:pt x="f39" y="f109"/>
                  </a:lnTo>
                  <a:lnTo>
                    <a:pt x="f39" y="f109"/>
                  </a:lnTo>
                  <a:lnTo>
                    <a:pt x="f116" y="f108"/>
                  </a:lnTo>
                  <a:lnTo>
                    <a:pt x="f8" y="f107"/>
                  </a:lnTo>
                  <a:lnTo>
                    <a:pt x="f117" y="f106"/>
                  </a:lnTo>
                  <a:lnTo>
                    <a:pt x="f118" y="f105"/>
                  </a:lnTo>
                  <a:lnTo>
                    <a:pt x="f118" y="f105"/>
                  </a:lnTo>
                  <a:lnTo>
                    <a:pt x="f119" y="f120"/>
                  </a:lnTo>
                  <a:lnTo>
                    <a:pt x="f121" y="f122"/>
                  </a:lnTo>
                  <a:lnTo>
                    <a:pt x="f123" y="f101"/>
                  </a:lnTo>
                  <a:lnTo>
                    <a:pt x="f124" y="f125"/>
                  </a:lnTo>
                  <a:lnTo>
                    <a:pt x="f126" y="f65"/>
                  </a:lnTo>
                  <a:lnTo>
                    <a:pt x="f127" y="f98"/>
                  </a:lnTo>
                  <a:lnTo>
                    <a:pt x="f128" y="f129"/>
                  </a:lnTo>
                  <a:lnTo>
                    <a:pt x="f130" y="f131"/>
                  </a:lnTo>
                  <a:lnTo>
                    <a:pt x="f130" y="f131"/>
                  </a:lnTo>
                  <a:lnTo>
                    <a:pt x="f132" y="f19"/>
                  </a:lnTo>
                  <a:lnTo>
                    <a:pt x="f6" y="f133"/>
                  </a:lnTo>
                  <a:lnTo>
                    <a:pt x="f134" y="f135"/>
                  </a:lnTo>
                  <a:lnTo>
                    <a:pt x="f6" y="f7"/>
                  </a:lnTo>
                  <a:lnTo>
                    <a:pt x="f6" y="f7"/>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6" name="Google Shape;547;p48">
              <a:extLst>
                <a:ext uri="{FF2B5EF4-FFF2-40B4-BE49-F238E27FC236}">
                  <a16:creationId xmlns:a16="http://schemas.microsoft.com/office/drawing/2014/main" id="{8C0D6DB1-9960-076E-EB54-CE1DBA7DB353}"/>
                </a:ext>
              </a:extLst>
            </p:cNvPr>
            <p:cNvSpPr/>
            <p:nvPr/>
          </p:nvSpPr>
          <p:spPr>
            <a:xfrm>
              <a:off x="2090236" y="2059914"/>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2"/>
                  </a:moveTo>
                  <a:lnTo>
                    <a:pt x="f2"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7" name="Google Shape;548;p48">
              <a:extLst>
                <a:ext uri="{FF2B5EF4-FFF2-40B4-BE49-F238E27FC236}">
                  <a16:creationId xmlns:a16="http://schemas.microsoft.com/office/drawing/2014/main" id="{6DCD2046-5D5F-1FCF-F4CB-69DB52882264}"/>
                </a:ext>
              </a:extLst>
            </p:cNvPr>
            <p:cNvSpPr/>
            <p:nvPr/>
          </p:nvSpPr>
          <p:spPr>
            <a:xfrm>
              <a:off x="2046226" y="2085901"/>
              <a:ext cx="50465" cy="68616"/>
            </a:xfrm>
            <a:custGeom>
              <a:avLst/>
              <a:gdLst>
                <a:gd name="f0" fmla="val w"/>
                <a:gd name="f1" fmla="val h"/>
                <a:gd name="f2" fmla="val 0"/>
                <a:gd name="f3" fmla="val 2121"/>
                <a:gd name="f4" fmla="val 2979"/>
                <a:gd name="f5" fmla="val 361"/>
                <a:gd name="f6" fmla="val 45"/>
                <a:gd name="f7" fmla="val 768"/>
                <a:gd name="f8" fmla="val 181"/>
                <a:gd name="f9" fmla="val 1219"/>
                <a:gd name="f10" fmla="val 271"/>
                <a:gd name="f11" fmla="val 1489"/>
                <a:gd name="f12" fmla="val 406"/>
                <a:gd name="f13" fmla="val 1715"/>
                <a:gd name="f14" fmla="val 722"/>
                <a:gd name="f15" fmla="val 2166"/>
                <a:gd name="f16" fmla="val 1128"/>
                <a:gd name="f17" fmla="val 2527"/>
                <a:gd name="f18" fmla="val 1354"/>
                <a:gd name="f19" fmla="val 2663"/>
                <a:gd name="f20" fmla="val 1579"/>
                <a:gd name="f21" fmla="val 2798"/>
                <a:gd name="f22" fmla="val 1850"/>
                <a:gd name="f23" fmla="val 2888"/>
                <a:gd name="f24" fmla="val 2978"/>
                <a:gd name="f25" fmla="*/ f0 1 2121"/>
                <a:gd name="f26" fmla="*/ f1 1 2979"/>
                <a:gd name="f27" fmla="val f2"/>
                <a:gd name="f28" fmla="val f3"/>
                <a:gd name="f29" fmla="val f4"/>
                <a:gd name="f30" fmla="+- f29 0 f27"/>
                <a:gd name="f31" fmla="+- f28 0 f27"/>
                <a:gd name="f32" fmla="*/ f31 1 2121"/>
                <a:gd name="f33" fmla="*/ f30 1 297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2121" h="2979">
                  <a:moveTo>
                    <a:pt x="f2" y="f2"/>
                  </a:moveTo>
                  <a:lnTo>
                    <a:pt x="f2" y="f5"/>
                  </a:lnTo>
                  <a:lnTo>
                    <a:pt x="f6" y="f7"/>
                  </a:lnTo>
                  <a:lnTo>
                    <a:pt x="f8" y="f9"/>
                  </a:lnTo>
                  <a:lnTo>
                    <a:pt x="f10" y="f11"/>
                  </a:lnTo>
                  <a:lnTo>
                    <a:pt x="f12" y="f13"/>
                  </a:lnTo>
                  <a:lnTo>
                    <a:pt x="f14" y="f15"/>
                  </a:lnTo>
                  <a:lnTo>
                    <a:pt x="f16" y="f17"/>
                  </a:lnTo>
                  <a:lnTo>
                    <a:pt x="f18" y="f19"/>
                  </a:lnTo>
                  <a:lnTo>
                    <a:pt x="f20" y="f21"/>
                  </a:lnTo>
                  <a:lnTo>
                    <a:pt x="f22" y="f23"/>
                  </a:lnTo>
                  <a:lnTo>
                    <a:pt x="f3" y="f24"/>
                  </a:lnTo>
                  <a:lnTo>
                    <a:pt x="f3"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8" name="Google Shape;549;p48">
              <a:extLst>
                <a:ext uri="{FF2B5EF4-FFF2-40B4-BE49-F238E27FC236}">
                  <a16:creationId xmlns:a16="http://schemas.microsoft.com/office/drawing/2014/main" id="{4394AE1B-E0DD-C97F-97C6-6ED50E5A335A}"/>
                </a:ext>
              </a:extLst>
            </p:cNvPr>
            <p:cNvSpPr/>
            <p:nvPr/>
          </p:nvSpPr>
          <p:spPr>
            <a:xfrm>
              <a:off x="2046226" y="2085901"/>
              <a:ext cx="50465" cy="68616"/>
            </a:xfrm>
            <a:custGeom>
              <a:avLst/>
              <a:gdLst>
                <a:gd name="f0" fmla="val w"/>
                <a:gd name="f1" fmla="val h"/>
                <a:gd name="f2" fmla="val 0"/>
                <a:gd name="f3" fmla="val 2121"/>
                <a:gd name="f4" fmla="val 2979"/>
                <a:gd name="f5" fmla="val 2978"/>
                <a:gd name="f6" fmla="val 1850"/>
                <a:gd name="f7" fmla="val 2888"/>
                <a:gd name="f8" fmla="val 1579"/>
                <a:gd name="f9" fmla="val 2798"/>
                <a:gd name="f10" fmla="val 1354"/>
                <a:gd name="f11" fmla="val 2663"/>
                <a:gd name="f12" fmla="val 1128"/>
                <a:gd name="f13" fmla="val 2527"/>
                <a:gd name="f14" fmla="val 722"/>
                <a:gd name="f15" fmla="val 2166"/>
                <a:gd name="f16" fmla="val 406"/>
                <a:gd name="f17" fmla="val 1715"/>
                <a:gd name="f18" fmla="val 271"/>
                <a:gd name="f19" fmla="val 1489"/>
                <a:gd name="f20" fmla="val 181"/>
                <a:gd name="f21" fmla="val 1219"/>
                <a:gd name="f22" fmla="val 45"/>
                <a:gd name="f23" fmla="val 768"/>
                <a:gd name="f24" fmla="val 361"/>
                <a:gd name="f25" fmla="*/ f0 1 2121"/>
                <a:gd name="f26" fmla="*/ f1 1 2979"/>
                <a:gd name="f27" fmla="val f2"/>
                <a:gd name="f28" fmla="val f3"/>
                <a:gd name="f29" fmla="val f4"/>
                <a:gd name="f30" fmla="+- f29 0 f27"/>
                <a:gd name="f31" fmla="+- f28 0 f27"/>
                <a:gd name="f32" fmla="*/ f31 1 2121"/>
                <a:gd name="f33" fmla="*/ f30 1 297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2121" h="2979" fill="none">
                  <a:moveTo>
                    <a:pt x="f2" y="f2"/>
                  </a:moveTo>
                  <a:lnTo>
                    <a:pt x="f3" y="f2"/>
                  </a:lnTo>
                  <a:lnTo>
                    <a:pt x="f3" y="f5"/>
                  </a:lnTo>
                  <a:lnTo>
                    <a:pt x="f3" y="f5"/>
                  </a:lnTo>
                  <a:lnTo>
                    <a:pt x="f6" y="f7"/>
                  </a:lnTo>
                  <a:lnTo>
                    <a:pt x="f8" y="f9"/>
                  </a:lnTo>
                  <a:lnTo>
                    <a:pt x="f10" y="f11"/>
                  </a:lnTo>
                  <a:lnTo>
                    <a:pt x="f12" y="f13"/>
                  </a:lnTo>
                  <a:lnTo>
                    <a:pt x="f14" y="f15"/>
                  </a:lnTo>
                  <a:lnTo>
                    <a:pt x="f16" y="f17"/>
                  </a:lnTo>
                  <a:lnTo>
                    <a:pt x="f16" y="f17"/>
                  </a:lnTo>
                  <a:lnTo>
                    <a:pt x="f18" y="f19"/>
                  </a:lnTo>
                  <a:lnTo>
                    <a:pt x="f20" y="f21"/>
                  </a:lnTo>
                  <a:lnTo>
                    <a:pt x="f22" y="f23"/>
                  </a:lnTo>
                  <a:lnTo>
                    <a:pt x="f2" y="f24"/>
                  </a:lnTo>
                  <a:lnTo>
                    <a:pt x="f2" y="f2"/>
                  </a:lnTo>
                  <a:lnTo>
                    <a:pt x="f2"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9" name="Google Shape;550;p48">
              <a:extLst>
                <a:ext uri="{FF2B5EF4-FFF2-40B4-BE49-F238E27FC236}">
                  <a16:creationId xmlns:a16="http://schemas.microsoft.com/office/drawing/2014/main" id="{39A4E418-B6A2-C531-F80A-07EE765CE328}"/>
                </a:ext>
              </a:extLst>
            </p:cNvPr>
            <p:cNvSpPr/>
            <p:nvPr/>
          </p:nvSpPr>
          <p:spPr>
            <a:xfrm>
              <a:off x="2046226" y="2085901"/>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2"/>
                  </a:moveTo>
                  <a:lnTo>
                    <a:pt x="f2"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0" name="Google Shape;551;p48">
              <a:extLst>
                <a:ext uri="{FF2B5EF4-FFF2-40B4-BE49-F238E27FC236}">
                  <a16:creationId xmlns:a16="http://schemas.microsoft.com/office/drawing/2014/main" id="{2BF2F656-2F90-82BB-033E-EC65C1EB1F9A}"/>
                </a:ext>
              </a:extLst>
            </p:cNvPr>
            <p:cNvSpPr/>
            <p:nvPr/>
          </p:nvSpPr>
          <p:spPr>
            <a:xfrm>
              <a:off x="2123501" y="2085901"/>
              <a:ext cx="49414" cy="68616"/>
            </a:xfrm>
            <a:custGeom>
              <a:avLst/>
              <a:gdLst>
                <a:gd name="f0" fmla="val w"/>
                <a:gd name="f1" fmla="val h"/>
                <a:gd name="f2" fmla="val 0"/>
                <a:gd name="f3" fmla="val 2077"/>
                <a:gd name="f4" fmla="val 2979"/>
                <a:gd name="f5" fmla="val 1"/>
                <a:gd name="f6" fmla="val 2978"/>
                <a:gd name="f7" fmla="val 452"/>
                <a:gd name="f8" fmla="val 2798"/>
                <a:gd name="f9" fmla="val 903"/>
                <a:gd name="f10" fmla="val 2572"/>
                <a:gd name="f11" fmla="val 1264"/>
                <a:gd name="f12" fmla="val 2256"/>
                <a:gd name="f13" fmla="val 1580"/>
                <a:gd name="f14" fmla="val 1850"/>
                <a:gd name="f15" fmla="val 1761"/>
                <a:gd name="f16" fmla="val 1896"/>
                <a:gd name="f17" fmla="val 1309"/>
                <a:gd name="f18" fmla="val 2031"/>
                <a:gd name="f19" fmla="val 858"/>
                <a:gd name="f20" fmla="val 2076"/>
                <a:gd name="f21" fmla="val 407"/>
                <a:gd name="f22" fmla="*/ f0 1 2077"/>
                <a:gd name="f23" fmla="*/ f1 1 2979"/>
                <a:gd name="f24" fmla="val f2"/>
                <a:gd name="f25" fmla="val f3"/>
                <a:gd name="f26" fmla="val f4"/>
                <a:gd name="f27" fmla="+- f26 0 f24"/>
                <a:gd name="f28" fmla="+- f25 0 f24"/>
                <a:gd name="f29" fmla="*/ f28 1 2077"/>
                <a:gd name="f30" fmla="*/ f27 1 2979"/>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2077" h="2979">
                  <a:moveTo>
                    <a:pt x="f5" y="f2"/>
                  </a:moveTo>
                  <a:lnTo>
                    <a:pt x="f5" y="f6"/>
                  </a:lnTo>
                  <a:lnTo>
                    <a:pt x="f7" y="f8"/>
                  </a:lnTo>
                  <a:lnTo>
                    <a:pt x="f9" y="f10"/>
                  </a:lnTo>
                  <a:lnTo>
                    <a:pt x="f11" y="f12"/>
                  </a:lnTo>
                  <a:lnTo>
                    <a:pt x="f13" y="f14"/>
                  </a:lnTo>
                  <a:lnTo>
                    <a:pt x="f15" y="f13"/>
                  </a:lnTo>
                  <a:lnTo>
                    <a:pt x="f16" y="f17"/>
                  </a:lnTo>
                  <a:lnTo>
                    <a:pt x="f18" y="f19"/>
                  </a:lnTo>
                  <a:lnTo>
                    <a:pt x="f20" y="f21"/>
                  </a:lnTo>
                  <a:lnTo>
                    <a:pt x="f20"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1" name="Google Shape;552;p48">
              <a:extLst>
                <a:ext uri="{FF2B5EF4-FFF2-40B4-BE49-F238E27FC236}">
                  <a16:creationId xmlns:a16="http://schemas.microsoft.com/office/drawing/2014/main" id="{AB689477-E082-9225-4147-0DA50493E2BF}"/>
                </a:ext>
              </a:extLst>
            </p:cNvPr>
            <p:cNvSpPr/>
            <p:nvPr/>
          </p:nvSpPr>
          <p:spPr>
            <a:xfrm>
              <a:off x="2123501" y="2085901"/>
              <a:ext cx="49414" cy="68616"/>
            </a:xfrm>
            <a:custGeom>
              <a:avLst/>
              <a:gdLst>
                <a:gd name="f0" fmla="val w"/>
                <a:gd name="f1" fmla="val h"/>
                <a:gd name="f2" fmla="val 0"/>
                <a:gd name="f3" fmla="val 2077"/>
                <a:gd name="f4" fmla="val 2979"/>
                <a:gd name="f5" fmla="val 1"/>
                <a:gd name="f6" fmla="val 2978"/>
                <a:gd name="f7" fmla="val 2076"/>
                <a:gd name="f8" fmla="val 407"/>
                <a:gd name="f9" fmla="val 2031"/>
                <a:gd name="f10" fmla="val 858"/>
                <a:gd name="f11" fmla="val 1896"/>
                <a:gd name="f12" fmla="val 1309"/>
                <a:gd name="f13" fmla="val 1761"/>
                <a:gd name="f14" fmla="val 1580"/>
                <a:gd name="f15" fmla="val 1850"/>
                <a:gd name="f16" fmla="val 1264"/>
                <a:gd name="f17" fmla="val 2256"/>
                <a:gd name="f18" fmla="val 903"/>
                <a:gd name="f19" fmla="val 2572"/>
                <a:gd name="f20" fmla="val 452"/>
                <a:gd name="f21" fmla="val 2798"/>
                <a:gd name="f22" fmla="*/ f0 1 2077"/>
                <a:gd name="f23" fmla="*/ f1 1 2979"/>
                <a:gd name="f24" fmla="val f2"/>
                <a:gd name="f25" fmla="val f3"/>
                <a:gd name="f26" fmla="val f4"/>
                <a:gd name="f27" fmla="+- f26 0 f24"/>
                <a:gd name="f28" fmla="+- f25 0 f24"/>
                <a:gd name="f29" fmla="*/ f28 1 2077"/>
                <a:gd name="f30" fmla="*/ f27 1 2979"/>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2077" h="2979" fill="none">
                  <a:moveTo>
                    <a:pt x="f5" y="f6"/>
                  </a:moveTo>
                  <a:lnTo>
                    <a:pt x="f5" y="f2"/>
                  </a:lnTo>
                  <a:lnTo>
                    <a:pt x="f7" y="f2"/>
                  </a:lnTo>
                  <a:lnTo>
                    <a:pt x="f7" y="f2"/>
                  </a:lnTo>
                  <a:lnTo>
                    <a:pt x="f7" y="f8"/>
                  </a:lnTo>
                  <a:lnTo>
                    <a:pt x="f9" y="f10"/>
                  </a:lnTo>
                  <a:lnTo>
                    <a:pt x="f11" y="f12"/>
                  </a:lnTo>
                  <a:lnTo>
                    <a:pt x="f13" y="f14"/>
                  </a:lnTo>
                  <a:lnTo>
                    <a:pt x="f14" y="f15"/>
                  </a:lnTo>
                  <a:lnTo>
                    <a:pt x="f14" y="f15"/>
                  </a:lnTo>
                  <a:lnTo>
                    <a:pt x="f16" y="f17"/>
                  </a:lnTo>
                  <a:lnTo>
                    <a:pt x="f18" y="f19"/>
                  </a:lnTo>
                  <a:lnTo>
                    <a:pt x="f20" y="f21"/>
                  </a:lnTo>
                  <a:lnTo>
                    <a:pt x="f5" y="f6"/>
                  </a:lnTo>
                  <a:lnTo>
                    <a:pt x="f5" y="f6"/>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2" name="Google Shape;553;p48">
              <a:extLst>
                <a:ext uri="{FF2B5EF4-FFF2-40B4-BE49-F238E27FC236}">
                  <a16:creationId xmlns:a16="http://schemas.microsoft.com/office/drawing/2014/main" id="{9ABF4BE1-CA19-826A-2E30-D9585B719D60}"/>
                </a:ext>
              </a:extLst>
            </p:cNvPr>
            <p:cNvSpPr/>
            <p:nvPr/>
          </p:nvSpPr>
          <p:spPr>
            <a:xfrm>
              <a:off x="2123501" y="2154490"/>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3" y="f2"/>
                  </a:moveTo>
                  <a:lnTo>
                    <a:pt x="f3"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3" name="Google Shape;554;p48">
              <a:extLst>
                <a:ext uri="{FF2B5EF4-FFF2-40B4-BE49-F238E27FC236}">
                  <a16:creationId xmlns:a16="http://schemas.microsoft.com/office/drawing/2014/main" id="{E91D69F4-A723-4AF8-3F4C-3B1C5EE23760}"/>
                </a:ext>
              </a:extLst>
            </p:cNvPr>
            <p:cNvSpPr/>
            <p:nvPr/>
          </p:nvSpPr>
          <p:spPr>
            <a:xfrm>
              <a:off x="1974299" y="2085901"/>
              <a:ext cx="270543" cy="149668"/>
            </a:xfrm>
            <a:custGeom>
              <a:avLst/>
              <a:gdLst>
                <a:gd name="f0" fmla="val w"/>
                <a:gd name="f1" fmla="val h"/>
                <a:gd name="f2" fmla="val 0"/>
                <a:gd name="f3" fmla="val 11371"/>
                <a:gd name="f4" fmla="val 6498"/>
                <a:gd name="f5" fmla="val 587"/>
                <a:gd name="f6" fmla="val 361"/>
                <a:gd name="f7" fmla="val 46"/>
                <a:gd name="f8" fmla="val 181"/>
                <a:gd name="f9" fmla="val 45"/>
                <a:gd name="f10" fmla="val 542"/>
                <a:gd name="f11" fmla="val 993"/>
                <a:gd name="f12" fmla="val 90"/>
                <a:gd name="f13" fmla="val 1444"/>
                <a:gd name="f14" fmla="val 135"/>
                <a:gd name="f15" fmla="val 1896"/>
                <a:gd name="f16" fmla="val 271"/>
                <a:gd name="f17" fmla="val 2347"/>
                <a:gd name="f18" fmla="val 406"/>
                <a:gd name="f19" fmla="val 2798"/>
                <a:gd name="f20" fmla="val 3249"/>
                <a:gd name="f21" fmla="val 812"/>
                <a:gd name="f22" fmla="val 3655"/>
                <a:gd name="f23" fmla="val 1083"/>
                <a:gd name="f24" fmla="val 4061"/>
                <a:gd name="f25" fmla="val 1534"/>
                <a:gd name="f26" fmla="val 4603"/>
                <a:gd name="f27" fmla="val 1985"/>
                <a:gd name="f28" fmla="val 5099"/>
                <a:gd name="f29" fmla="val 2527"/>
                <a:gd name="f30" fmla="val 5505"/>
                <a:gd name="f31" fmla="val 3113"/>
                <a:gd name="f32" fmla="val 5866"/>
                <a:gd name="f33" fmla="val 3700"/>
                <a:gd name="f34" fmla="val 6137"/>
                <a:gd name="f35" fmla="val 4377"/>
                <a:gd name="f36" fmla="val 6317"/>
                <a:gd name="f37" fmla="val 5008"/>
                <a:gd name="f38" fmla="val 6453"/>
                <a:gd name="f39" fmla="val 5685"/>
                <a:gd name="f40" fmla="val 6272"/>
                <a:gd name="f41" fmla="val 6858"/>
                <a:gd name="f42" fmla="val 6362"/>
                <a:gd name="f43" fmla="val 7400"/>
                <a:gd name="f44" fmla="val 6227"/>
                <a:gd name="f45" fmla="val 7941"/>
                <a:gd name="f46" fmla="val 6001"/>
                <a:gd name="f47" fmla="val 8438"/>
                <a:gd name="f48" fmla="val 5776"/>
                <a:gd name="f49" fmla="val 8934"/>
                <a:gd name="f50" fmla="val 5460"/>
                <a:gd name="f51" fmla="val 9340"/>
                <a:gd name="f52" fmla="val 9746"/>
                <a:gd name="f53" fmla="val 4693"/>
                <a:gd name="f54" fmla="val 10107"/>
                <a:gd name="f55" fmla="val 4287"/>
                <a:gd name="f56" fmla="val 10468"/>
                <a:gd name="f57" fmla="val 3836"/>
                <a:gd name="f58" fmla="val 10739"/>
                <a:gd name="f59" fmla="val 3339"/>
                <a:gd name="f60" fmla="val 10964"/>
                <a:gd name="f61" fmla="val 11145"/>
                <a:gd name="f62" fmla="val 2256"/>
                <a:gd name="f63" fmla="val 11280"/>
                <a:gd name="f64" fmla="val 1715"/>
                <a:gd name="f65" fmla="val 11325"/>
                <a:gd name="f66" fmla="val 1128"/>
                <a:gd name="f67" fmla="val 11370"/>
                <a:gd name="f68" fmla="val 11190"/>
                <a:gd name="f69" fmla="val 11009"/>
                <a:gd name="f70" fmla="val 10784"/>
                <a:gd name="f71" fmla="val 9475"/>
                <a:gd name="f72" fmla="val 632"/>
                <a:gd name="f73" fmla="val 9385"/>
                <a:gd name="f74" fmla="val 1174"/>
                <a:gd name="f75" fmla="val 9205"/>
                <a:gd name="f76" fmla="val 1760"/>
                <a:gd name="f77" fmla="val 8889"/>
                <a:gd name="f78" fmla="val 2302"/>
                <a:gd name="f79" fmla="val 8618"/>
                <a:gd name="f80" fmla="val 2708"/>
                <a:gd name="f81" fmla="val 8302"/>
                <a:gd name="f82" fmla="val 3069"/>
                <a:gd name="f83" fmla="val 7896"/>
                <a:gd name="f84" fmla="val 3384"/>
                <a:gd name="f85" fmla="val 7535"/>
                <a:gd name="f86" fmla="val 7084"/>
                <a:gd name="f87" fmla="val 3881"/>
                <a:gd name="f88" fmla="val 6633"/>
                <a:gd name="f89" fmla="val 4016"/>
                <a:gd name="f90" fmla="val 6182"/>
                <a:gd name="f91" fmla="val 4106"/>
                <a:gd name="f92" fmla="val 4152"/>
                <a:gd name="f93" fmla="val 5189"/>
                <a:gd name="f94" fmla="val 4738"/>
                <a:gd name="f95" fmla="val 4286"/>
                <a:gd name="f96" fmla="val 3880"/>
                <a:gd name="f97" fmla="val 3474"/>
                <a:gd name="f98" fmla="val 2752"/>
                <a:gd name="f99" fmla="val 2482"/>
                <a:gd name="f100" fmla="val 2301"/>
                <a:gd name="f101" fmla="val 1941"/>
                <a:gd name="f102" fmla="val 2121"/>
                <a:gd name="f103" fmla="val 1580"/>
                <a:gd name="f104" fmla="val 2030"/>
                <a:gd name="f105" fmla="val 1264"/>
                <a:gd name="f106" fmla="val 1940"/>
                <a:gd name="f107" fmla="val 948"/>
                <a:gd name="f108" fmla="val 1895"/>
                <a:gd name="f109" fmla="val 407"/>
                <a:gd name="f110" fmla="*/ f0 1 11371"/>
                <a:gd name="f111" fmla="*/ f1 1 6498"/>
                <a:gd name="f112" fmla="val f2"/>
                <a:gd name="f113" fmla="val f3"/>
                <a:gd name="f114" fmla="val f4"/>
                <a:gd name="f115" fmla="+- f114 0 f112"/>
                <a:gd name="f116" fmla="+- f113 0 f112"/>
                <a:gd name="f117" fmla="*/ f116 1 11371"/>
                <a:gd name="f118" fmla="*/ f115 1 6498"/>
                <a:gd name="f119" fmla="*/ f112 1 f117"/>
                <a:gd name="f120" fmla="*/ f113 1 f117"/>
                <a:gd name="f121" fmla="*/ f112 1 f118"/>
                <a:gd name="f122" fmla="*/ f114 1 f118"/>
                <a:gd name="f123" fmla="*/ f119 f110 1"/>
                <a:gd name="f124" fmla="*/ f120 f110 1"/>
                <a:gd name="f125" fmla="*/ f122 f111 1"/>
                <a:gd name="f126" fmla="*/ f121 f111 1"/>
              </a:gdLst>
              <a:ahLst/>
              <a:cxnLst>
                <a:cxn ang="3cd4">
                  <a:pos x="hc" y="t"/>
                </a:cxn>
                <a:cxn ang="0">
                  <a:pos x="r" y="vc"/>
                </a:cxn>
                <a:cxn ang="cd4">
                  <a:pos x="hc" y="b"/>
                </a:cxn>
                <a:cxn ang="cd2">
                  <a:pos x="l" y="vc"/>
                </a:cxn>
              </a:cxnLst>
              <a:rect l="f123" t="f126" r="f124" b="f125"/>
              <a:pathLst>
                <a:path w="11371" h="6498">
                  <a:moveTo>
                    <a:pt x="f5" y="f2"/>
                  </a:moveTo>
                  <a:lnTo>
                    <a:pt x="f6" y="f7"/>
                  </a:lnTo>
                  <a:lnTo>
                    <a:pt x="f8" y="f8"/>
                  </a:lnTo>
                  <a:lnTo>
                    <a:pt x="f9" y="f6"/>
                  </a:lnTo>
                  <a:lnTo>
                    <a:pt x="f2" y="f10"/>
                  </a:lnTo>
                  <a:lnTo>
                    <a:pt x="f9" y="f11"/>
                  </a:lnTo>
                  <a:lnTo>
                    <a:pt x="f12" y="f13"/>
                  </a:lnTo>
                  <a:lnTo>
                    <a:pt x="f14" y="f15"/>
                  </a:lnTo>
                  <a:lnTo>
                    <a:pt x="f16" y="f17"/>
                  </a:lnTo>
                  <a:lnTo>
                    <a:pt x="f18" y="f19"/>
                  </a:lnTo>
                  <a:lnTo>
                    <a:pt x="f5" y="f20"/>
                  </a:lnTo>
                  <a:lnTo>
                    <a:pt x="f21" y="f22"/>
                  </a:lnTo>
                  <a:lnTo>
                    <a:pt x="f23" y="f24"/>
                  </a:lnTo>
                  <a:lnTo>
                    <a:pt x="f25" y="f26"/>
                  </a:lnTo>
                  <a:lnTo>
                    <a:pt x="f27" y="f28"/>
                  </a:lnTo>
                  <a:lnTo>
                    <a:pt x="f29" y="f30"/>
                  </a:lnTo>
                  <a:lnTo>
                    <a:pt x="f31" y="f32"/>
                  </a:lnTo>
                  <a:lnTo>
                    <a:pt x="f33" y="f34"/>
                  </a:lnTo>
                  <a:lnTo>
                    <a:pt x="f35" y="f36"/>
                  </a:lnTo>
                  <a:lnTo>
                    <a:pt x="f37" y="f38"/>
                  </a:lnTo>
                  <a:lnTo>
                    <a:pt x="f39" y="f4"/>
                  </a:lnTo>
                  <a:lnTo>
                    <a:pt x="f40" y="f38"/>
                  </a:lnTo>
                  <a:lnTo>
                    <a:pt x="f41" y="f42"/>
                  </a:lnTo>
                  <a:lnTo>
                    <a:pt x="f43" y="f44"/>
                  </a:lnTo>
                  <a:lnTo>
                    <a:pt x="f45" y="f46"/>
                  </a:lnTo>
                  <a:lnTo>
                    <a:pt x="f47" y="f48"/>
                  </a:lnTo>
                  <a:lnTo>
                    <a:pt x="f49" y="f50"/>
                  </a:lnTo>
                  <a:lnTo>
                    <a:pt x="f51" y="f28"/>
                  </a:lnTo>
                  <a:lnTo>
                    <a:pt x="f52" y="f53"/>
                  </a:lnTo>
                  <a:lnTo>
                    <a:pt x="f54" y="f55"/>
                  </a:lnTo>
                  <a:lnTo>
                    <a:pt x="f56" y="f57"/>
                  </a:lnTo>
                  <a:lnTo>
                    <a:pt x="f58" y="f59"/>
                  </a:lnTo>
                  <a:lnTo>
                    <a:pt x="f60" y="f19"/>
                  </a:lnTo>
                  <a:lnTo>
                    <a:pt x="f61" y="f62"/>
                  </a:lnTo>
                  <a:lnTo>
                    <a:pt x="f63" y="f64"/>
                  </a:lnTo>
                  <a:lnTo>
                    <a:pt x="f65" y="f66"/>
                  </a:lnTo>
                  <a:lnTo>
                    <a:pt x="f67" y="f10"/>
                  </a:lnTo>
                  <a:lnTo>
                    <a:pt x="f65" y="f6"/>
                  </a:lnTo>
                  <a:lnTo>
                    <a:pt x="f68" y="f8"/>
                  </a:lnTo>
                  <a:lnTo>
                    <a:pt x="f69" y="f7"/>
                  </a:lnTo>
                  <a:lnTo>
                    <a:pt x="f70" y="f2"/>
                  </a:lnTo>
                  <a:lnTo>
                    <a:pt x="f71" y="f2"/>
                  </a:lnTo>
                  <a:lnTo>
                    <a:pt x="f71" y="f72"/>
                  </a:lnTo>
                  <a:lnTo>
                    <a:pt x="f73" y="f74"/>
                  </a:lnTo>
                  <a:lnTo>
                    <a:pt x="f75" y="f76"/>
                  </a:lnTo>
                  <a:lnTo>
                    <a:pt x="f77" y="f78"/>
                  </a:lnTo>
                  <a:lnTo>
                    <a:pt x="f79" y="f80"/>
                  </a:lnTo>
                  <a:lnTo>
                    <a:pt x="f81" y="f82"/>
                  </a:lnTo>
                  <a:lnTo>
                    <a:pt x="f83" y="f84"/>
                  </a:lnTo>
                  <a:lnTo>
                    <a:pt x="f85" y="f22"/>
                  </a:lnTo>
                  <a:lnTo>
                    <a:pt x="f86" y="f87"/>
                  </a:lnTo>
                  <a:lnTo>
                    <a:pt x="f88" y="f89"/>
                  </a:lnTo>
                  <a:lnTo>
                    <a:pt x="f90" y="f91"/>
                  </a:lnTo>
                  <a:lnTo>
                    <a:pt x="f39" y="f92"/>
                  </a:lnTo>
                  <a:lnTo>
                    <a:pt x="f93" y="f91"/>
                  </a:lnTo>
                  <a:lnTo>
                    <a:pt x="f94" y="f89"/>
                  </a:lnTo>
                  <a:lnTo>
                    <a:pt x="f95" y="f87"/>
                  </a:lnTo>
                  <a:lnTo>
                    <a:pt x="f96" y="f22"/>
                  </a:lnTo>
                  <a:lnTo>
                    <a:pt x="f97" y="f84"/>
                  </a:lnTo>
                  <a:lnTo>
                    <a:pt x="f31" y="f82"/>
                  </a:lnTo>
                  <a:lnTo>
                    <a:pt x="f98" y="f80"/>
                  </a:lnTo>
                  <a:lnTo>
                    <a:pt x="f99" y="f78"/>
                  </a:lnTo>
                  <a:lnTo>
                    <a:pt x="f100" y="f101"/>
                  </a:lnTo>
                  <a:lnTo>
                    <a:pt x="f102" y="f103"/>
                  </a:lnTo>
                  <a:lnTo>
                    <a:pt x="f104" y="f105"/>
                  </a:lnTo>
                  <a:lnTo>
                    <a:pt x="f106" y="f107"/>
                  </a:lnTo>
                  <a:lnTo>
                    <a:pt x="f108" y="f109"/>
                  </a:lnTo>
                  <a:lnTo>
                    <a:pt x="f108"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4" name="Google Shape;555;p48">
              <a:extLst>
                <a:ext uri="{FF2B5EF4-FFF2-40B4-BE49-F238E27FC236}">
                  <a16:creationId xmlns:a16="http://schemas.microsoft.com/office/drawing/2014/main" id="{7A23F69D-D2E4-8F87-E528-2F9F03CDECA7}"/>
                </a:ext>
              </a:extLst>
            </p:cNvPr>
            <p:cNvSpPr/>
            <p:nvPr/>
          </p:nvSpPr>
          <p:spPr>
            <a:xfrm>
              <a:off x="1974299" y="2085901"/>
              <a:ext cx="270543" cy="149668"/>
            </a:xfrm>
            <a:custGeom>
              <a:avLst/>
              <a:gdLst>
                <a:gd name="f0" fmla="val w"/>
                <a:gd name="f1" fmla="val h"/>
                <a:gd name="f2" fmla="val 0"/>
                <a:gd name="f3" fmla="val 11371"/>
                <a:gd name="f4" fmla="val 6498"/>
                <a:gd name="f5" fmla="val 5685"/>
                <a:gd name="f6" fmla="val 5008"/>
                <a:gd name="f7" fmla="val 6453"/>
                <a:gd name="f8" fmla="val 4377"/>
                <a:gd name="f9" fmla="val 6317"/>
                <a:gd name="f10" fmla="val 3700"/>
                <a:gd name="f11" fmla="val 6137"/>
                <a:gd name="f12" fmla="val 3113"/>
                <a:gd name="f13" fmla="val 5866"/>
                <a:gd name="f14" fmla="val 2527"/>
                <a:gd name="f15" fmla="val 5505"/>
                <a:gd name="f16" fmla="val 1985"/>
                <a:gd name="f17" fmla="val 5099"/>
                <a:gd name="f18" fmla="val 1534"/>
                <a:gd name="f19" fmla="val 4603"/>
                <a:gd name="f20" fmla="val 1083"/>
                <a:gd name="f21" fmla="val 4061"/>
                <a:gd name="f22" fmla="val 812"/>
                <a:gd name="f23" fmla="val 3655"/>
                <a:gd name="f24" fmla="val 587"/>
                <a:gd name="f25" fmla="val 3249"/>
                <a:gd name="f26" fmla="val 406"/>
                <a:gd name="f27" fmla="val 2798"/>
                <a:gd name="f28" fmla="val 271"/>
                <a:gd name="f29" fmla="val 2347"/>
                <a:gd name="f30" fmla="val 135"/>
                <a:gd name="f31" fmla="val 1896"/>
                <a:gd name="f32" fmla="val 90"/>
                <a:gd name="f33" fmla="val 1444"/>
                <a:gd name="f34" fmla="val 45"/>
                <a:gd name="f35" fmla="val 993"/>
                <a:gd name="f36" fmla="val 542"/>
                <a:gd name="f37" fmla="val 361"/>
                <a:gd name="f38" fmla="val 181"/>
                <a:gd name="f39" fmla="val 46"/>
                <a:gd name="f40" fmla="val 1895"/>
                <a:gd name="f41" fmla="val 407"/>
                <a:gd name="f42" fmla="val 1940"/>
                <a:gd name="f43" fmla="val 948"/>
                <a:gd name="f44" fmla="val 2030"/>
                <a:gd name="f45" fmla="val 1264"/>
                <a:gd name="f46" fmla="val 2121"/>
                <a:gd name="f47" fmla="val 1580"/>
                <a:gd name="f48" fmla="val 2301"/>
                <a:gd name="f49" fmla="val 1941"/>
                <a:gd name="f50" fmla="val 2482"/>
                <a:gd name="f51" fmla="val 2302"/>
                <a:gd name="f52" fmla="val 2752"/>
                <a:gd name="f53" fmla="val 2708"/>
                <a:gd name="f54" fmla="val 3069"/>
                <a:gd name="f55" fmla="val 3474"/>
                <a:gd name="f56" fmla="val 3384"/>
                <a:gd name="f57" fmla="val 3880"/>
                <a:gd name="f58" fmla="val 4286"/>
                <a:gd name="f59" fmla="val 3881"/>
                <a:gd name="f60" fmla="val 4738"/>
                <a:gd name="f61" fmla="val 4016"/>
                <a:gd name="f62" fmla="val 5189"/>
                <a:gd name="f63" fmla="val 4106"/>
                <a:gd name="f64" fmla="val 4152"/>
                <a:gd name="f65" fmla="val 6182"/>
                <a:gd name="f66" fmla="val 6633"/>
                <a:gd name="f67" fmla="val 7084"/>
                <a:gd name="f68" fmla="val 7535"/>
                <a:gd name="f69" fmla="val 7896"/>
                <a:gd name="f70" fmla="val 8302"/>
                <a:gd name="f71" fmla="val 8618"/>
                <a:gd name="f72" fmla="val 8889"/>
                <a:gd name="f73" fmla="val 9205"/>
                <a:gd name="f74" fmla="val 1760"/>
                <a:gd name="f75" fmla="val 9385"/>
                <a:gd name="f76" fmla="val 1174"/>
                <a:gd name="f77" fmla="val 9475"/>
                <a:gd name="f78" fmla="val 632"/>
                <a:gd name="f79" fmla="val 10784"/>
                <a:gd name="f80" fmla="val 11009"/>
                <a:gd name="f81" fmla="val 11190"/>
                <a:gd name="f82" fmla="val 11325"/>
                <a:gd name="f83" fmla="val 11370"/>
                <a:gd name="f84" fmla="val 1128"/>
                <a:gd name="f85" fmla="val 11280"/>
                <a:gd name="f86" fmla="val 1715"/>
                <a:gd name="f87" fmla="val 11145"/>
                <a:gd name="f88" fmla="val 2256"/>
                <a:gd name="f89" fmla="val 10964"/>
                <a:gd name="f90" fmla="val 10739"/>
                <a:gd name="f91" fmla="val 3339"/>
                <a:gd name="f92" fmla="val 10468"/>
                <a:gd name="f93" fmla="val 3836"/>
                <a:gd name="f94" fmla="val 10107"/>
                <a:gd name="f95" fmla="val 4287"/>
                <a:gd name="f96" fmla="val 9746"/>
                <a:gd name="f97" fmla="val 4693"/>
                <a:gd name="f98" fmla="val 9340"/>
                <a:gd name="f99" fmla="val 8934"/>
                <a:gd name="f100" fmla="val 5460"/>
                <a:gd name="f101" fmla="val 8438"/>
                <a:gd name="f102" fmla="val 5776"/>
                <a:gd name="f103" fmla="val 7941"/>
                <a:gd name="f104" fmla="val 6001"/>
                <a:gd name="f105" fmla="val 7400"/>
                <a:gd name="f106" fmla="val 6227"/>
                <a:gd name="f107" fmla="val 6858"/>
                <a:gd name="f108" fmla="val 6362"/>
                <a:gd name="f109" fmla="val 6272"/>
                <a:gd name="f110" fmla="*/ f0 1 11371"/>
                <a:gd name="f111" fmla="*/ f1 1 6498"/>
                <a:gd name="f112" fmla="val f2"/>
                <a:gd name="f113" fmla="val f3"/>
                <a:gd name="f114" fmla="val f4"/>
                <a:gd name="f115" fmla="+- f114 0 f112"/>
                <a:gd name="f116" fmla="+- f113 0 f112"/>
                <a:gd name="f117" fmla="*/ f116 1 11371"/>
                <a:gd name="f118" fmla="*/ f115 1 6498"/>
                <a:gd name="f119" fmla="*/ f112 1 f117"/>
                <a:gd name="f120" fmla="*/ f113 1 f117"/>
                <a:gd name="f121" fmla="*/ f112 1 f118"/>
                <a:gd name="f122" fmla="*/ f114 1 f118"/>
                <a:gd name="f123" fmla="*/ f119 f110 1"/>
                <a:gd name="f124" fmla="*/ f120 f110 1"/>
                <a:gd name="f125" fmla="*/ f122 f111 1"/>
                <a:gd name="f126" fmla="*/ f121 f111 1"/>
              </a:gdLst>
              <a:ahLst/>
              <a:cxnLst>
                <a:cxn ang="3cd4">
                  <a:pos x="hc" y="t"/>
                </a:cxn>
                <a:cxn ang="0">
                  <a:pos x="r" y="vc"/>
                </a:cxn>
                <a:cxn ang="cd4">
                  <a:pos x="hc" y="b"/>
                </a:cxn>
                <a:cxn ang="cd2">
                  <a:pos x="l" y="vc"/>
                </a:cxn>
              </a:cxnLst>
              <a:rect l="f123" t="f126" r="f124" b="f125"/>
              <a:pathLst>
                <a:path w="11371" h="6498" fill="none">
                  <a:moveTo>
                    <a:pt x="f5" y="f4"/>
                  </a:moveTo>
                  <a:lnTo>
                    <a:pt x="f5" y="f4"/>
                  </a:lnTo>
                  <a:lnTo>
                    <a:pt x="f6" y="f7"/>
                  </a:lnTo>
                  <a:lnTo>
                    <a:pt x="f8" y="f9"/>
                  </a:lnTo>
                  <a:lnTo>
                    <a:pt x="f10" y="f11"/>
                  </a:lnTo>
                  <a:lnTo>
                    <a:pt x="f12" y="f13"/>
                  </a:lnTo>
                  <a:lnTo>
                    <a:pt x="f14" y="f15"/>
                  </a:lnTo>
                  <a:lnTo>
                    <a:pt x="f16" y="f17"/>
                  </a:lnTo>
                  <a:lnTo>
                    <a:pt x="f18" y="f19"/>
                  </a:lnTo>
                  <a:lnTo>
                    <a:pt x="f20" y="f21"/>
                  </a:lnTo>
                  <a:lnTo>
                    <a:pt x="f20" y="f21"/>
                  </a:lnTo>
                  <a:lnTo>
                    <a:pt x="f22" y="f23"/>
                  </a:lnTo>
                  <a:lnTo>
                    <a:pt x="f24" y="f25"/>
                  </a:lnTo>
                  <a:lnTo>
                    <a:pt x="f26" y="f27"/>
                  </a:lnTo>
                  <a:lnTo>
                    <a:pt x="f28" y="f29"/>
                  </a:lnTo>
                  <a:lnTo>
                    <a:pt x="f30" y="f31"/>
                  </a:lnTo>
                  <a:lnTo>
                    <a:pt x="f32" y="f33"/>
                  </a:lnTo>
                  <a:lnTo>
                    <a:pt x="f34" y="f35"/>
                  </a:lnTo>
                  <a:lnTo>
                    <a:pt x="f2" y="f36"/>
                  </a:lnTo>
                  <a:lnTo>
                    <a:pt x="f2" y="f36"/>
                  </a:lnTo>
                  <a:lnTo>
                    <a:pt x="f34" y="f37"/>
                  </a:lnTo>
                  <a:lnTo>
                    <a:pt x="f38" y="f38"/>
                  </a:lnTo>
                  <a:lnTo>
                    <a:pt x="f37" y="f39"/>
                  </a:lnTo>
                  <a:lnTo>
                    <a:pt x="f24" y="f2"/>
                  </a:lnTo>
                  <a:lnTo>
                    <a:pt x="f40" y="f2"/>
                  </a:lnTo>
                  <a:lnTo>
                    <a:pt x="f40" y="f2"/>
                  </a:lnTo>
                  <a:lnTo>
                    <a:pt x="f40" y="f41"/>
                  </a:lnTo>
                  <a:lnTo>
                    <a:pt x="f42" y="f43"/>
                  </a:lnTo>
                  <a:lnTo>
                    <a:pt x="f44" y="f45"/>
                  </a:lnTo>
                  <a:lnTo>
                    <a:pt x="f46" y="f47"/>
                  </a:lnTo>
                  <a:lnTo>
                    <a:pt x="f48" y="f49"/>
                  </a:lnTo>
                  <a:lnTo>
                    <a:pt x="f50" y="f51"/>
                  </a:lnTo>
                  <a:lnTo>
                    <a:pt x="f50" y="f51"/>
                  </a:lnTo>
                  <a:lnTo>
                    <a:pt x="f52" y="f53"/>
                  </a:lnTo>
                  <a:lnTo>
                    <a:pt x="f12" y="f54"/>
                  </a:lnTo>
                  <a:lnTo>
                    <a:pt x="f55" y="f56"/>
                  </a:lnTo>
                  <a:lnTo>
                    <a:pt x="f57" y="f23"/>
                  </a:lnTo>
                  <a:lnTo>
                    <a:pt x="f58" y="f59"/>
                  </a:lnTo>
                  <a:lnTo>
                    <a:pt x="f60" y="f61"/>
                  </a:lnTo>
                  <a:lnTo>
                    <a:pt x="f62" y="f63"/>
                  </a:lnTo>
                  <a:lnTo>
                    <a:pt x="f5" y="f64"/>
                  </a:lnTo>
                  <a:lnTo>
                    <a:pt x="f5" y="f64"/>
                  </a:lnTo>
                  <a:lnTo>
                    <a:pt x="f65" y="f63"/>
                  </a:lnTo>
                  <a:lnTo>
                    <a:pt x="f66" y="f61"/>
                  </a:lnTo>
                  <a:lnTo>
                    <a:pt x="f67" y="f59"/>
                  </a:lnTo>
                  <a:lnTo>
                    <a:pt x="f68" y="f23"/>
                  </a:lnTo>
                  <a:lnTo>
                    <a:pt x="f69" y="f56"/>
                  </a:lnTo>
                  <a:lnTo>
                    <a:pt x="f70" y="f54"/>
                  </a:lnTo>
                  <a:lnTo>
                    <a:pt x="f71" y="f53"/>
                  </a:lnTo>
                  <a:lnTo>
                    <a:pt x="f72" y="f51"/>
                  </a:lnTo>
                  <a:lnTo>
                    <a:pt x="f72" y="f51"/>
                  </a:lnTo>
                  <a:lnTo>
                    <a:pt x="f73" y="f74"/>
                  </a:lnTo>
                  <a:lnTo>
                    <a:pt x="f75" y="f76"/>
                  </a:lnTo>
                  <a:lnTo>
                    <a:pt x="f77" y="f78"/>
                  </a:lnTo>
                  <a:lnTo>
                    <a:pt x="f77" y="f2"/>
                  </a:lnTo>
                  <a:lnTo>
                    <a:pt x="f79" y="f2"/>
                  </a:lnTo>
                  <a:lnTo>
                    <a:pt x="f79" y="f2"/>
                  </a:lnTo>
                  <a:lnTo>
                    <a:pt x="f80" y="f39"/>
                  </a:lnTo>
                  <a:lnTo>
                    <a:pt x="f81" y="f38"/>
                  </a:lnTo>
                  <a:lnTo>
                    <a:pt x="f82" y="f37"/>
                  </a:lnTo>
                  <a:lnTo>
                    <a:pt x="f83" y="f36"/>
                  </a:lnTo>
                  <a:lnTo>
                    <a:pt x="f83" y="f36"/>
                  </a:lnTo>
                  <a:lnTo>
                    <a:pt x="f82" y="f84"/>
                  </a:lnTo>
                  <a:lnTo>
                    <a:pt x="f85" y="f86"/>
                  </a:lnTo>
                  <a:lnTo>
                    <a:pt x="f87" y="f88"/>
                  </a:lnTo>
                  <a:lnTo>
                    <a:pt x="f89" y="f27"/>
                  </a:lnTo>
                  <a:lnTo>
                    <a:pt x="f90" y="f91"/>
                  </a:lnTo>
                  <a:lnTo>
                    <a:pt x="f92" y="f93"/>
                  </a:lnTo>
                  <a:lnTo>
                    <a:pt x="f94" y="f95"/>
                  </a:lnTo>
                  <a:lnTo>
                    <a:pt x="f96" y="f97"/>
                  </a:lnTo>
                  <a:lnTo>
                    <a:pt x="f98" y="f17"/>
                  </a:lnTo>
                  <a:lnTo>
                    <a:pt x="f99" y="f100"/>
                  </a:lnTo>
                  <a:lnTo>
                    <a:pt x="f101" y="f102"/>
                  </a:lnTo>
                  <a:lnTo>
                    <a:pt x="f103" y="f104"/>
                  </a:lnTo>
                  <a:lnTo>
                    <a:pt x="f105" y="f106"/>
                  </a:lnTo>
                  <a:lnTo>
                    <a:pt x="f107" y="f108"/>
                  </a:lnTo>
                  <a:lnTo>
                    <a:pt x="f109" y="f7"/>
                  </a:lnTo>
                  <a:lnTo>
                    <a:pt x="f5" y="f4"/>
                  </a:lnTo>
                  <a:lnTo>
                    <a:pt x="f5" y="f4"/>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5" name="Google Shape;556;p48">
              <a:extLst>
                <a:ext uri="{FF2B5EF4-FFF2-40B4-BE49-F238E27FC236}">
                  <a16:creationId xmlns:a16="http://schemas.microsoft.com/office/drawing/2014/main" id="{91C405A1-CF8E-C57C-FAD5-5860C9FA25FC}"/>
                </a:ext>
              </a:extLst>
            </p:cNvPr>
            <p:cNvSpPr/>
            <p:nvPr/>
          </p:nvSpPr>
          <p:spPr>
            <a:xfrm>
              <a:off x="2109557" y="2235543"/>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3"/>
                  </a:moveTo>
                  <a:lnTo>
                    <a:pt x="f2"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56" name="Google Shape;557;p48">
            <a:extLst>
              <a:ext uri="{FF2B5EF4-FFF2-40B4-BE49-F238E27FC236}">
                <a16:creationId xmlns:a16="http://schemas.microsoft.com/office/drawing/2014/main" id="{F513CF26-E104-1A98-2C24-605FEA7AEEC1}"/>
              </a:ext>
            </a:extLst>
          </p:cNvPr>
          <p:cNvGrpSpPr/>
          <p:nvPr/>
        </p:nvGrpSpPr>
        <p:grpSpPr>
          <a:xfrm>
            <a:off x="6938814" y="1852071"/>
            <a:ext cx="455206" cy="372069"/>
            <a:chOff x="6938814" y="1852071"/>
            <a:chExt cx="455206" cy="372069"/>
          </a:xfrm>
        </p:grpSpPr>
        <p:sp>
          <p:nvSpPr>
            <p:cNvPr id="57" name="Google Shape;558;p48">
              <a:extLst>
                <a:ext uri="{FF2B5EF4-FFF2-40B4-BE49-F238E27FC236}">
                  <a16:creationId xmlns:a16="http://schemas.microsoft.com/office/drawing/2014/main" id="{D21EEE18-FACA-9F7C-037D-572DFF6FC8C3}"/>
                </a:ext>
              </a:extLst>
            </p:cNvPr>
            <p:cNvSpPr/>
            <p:nvPr/>
          </p:nvSpPr>
          <p:spPr>
            <a:xfrm>
              <a:off x="7094472" y="1854147"/>
              <a:ext cx="74093" cy="62371"/>
            </a:xfrm>
            <a:custGeom>
              <a:avLst/>
              <a:gdLst>
                <a:gd name="f0" fmla="val w"/>
                <a:gd name="f1" fmla="val h"/>
                <a:gd name="f2" fmla="val 0"/>
                <a:gd name="f3" fmla="val 3114"/>
                <a:gd name="f4" fmla="val 2708"/>
                <a:gd name="f5" fmla="val 1219"/>
                <a:gd name="f6" fmla="val 1"/>
                <a:gd name="f7" fmla="val 813"/>
                <a:gd name="f8" fmla="val 91"/>
                <a:gd name="f9" fmla="val 407"/>
                <a:gd name="f10" fmla="val 181"/>
                <a:gd name="f11" fmla="val 226"/>
                <a:gd name="f12" fmla="val 723"/>
                <a:gd name="f13" fmla="val 1084"/>
                <a:gd name="f14" fmla="val 587"/>
                <a:gd name="f15" fmla="val 1445"/>
                <a:gd name="f16" fmla="val 768"/>
                <a:gd name="f17" fmla="val 1851"/>
                <a:gd name="f18" fmla="val 1309"/>
                <a:gd name="f19" fmla="val 1986"/>
                <a:gd name="f20" fmla="val 1850"/>
                <a:gd name="f21" fmla="val 2167"/>
                <a:gd name="f22" fmla="val 2392"/>
                <a:gd name="f23" fmla="val 2437"/>
                <a:gd name="f24" fmla="val 2933"/>
                <a:gd name="f25" fmla="val 3024"/>
                <a:gd name="f26" fmla="val 2347"/>
                <a:gd name="f27" fmla="val 3069"/>
                <a:gd name="f28" fmla="val 1625"/>
                <a:gd name="f29" fmla="val 2978"/>
                <a:gd name="f30" fmla="val 542"/>
                <a:gd name="f31" fmla="val 362"/>
                <a:gd name="f32" fmla="val 2843"/>
                <a:gd name="f33" fmla="val 271"/>
                <a:gd name="f34" fmla="val 2572"/>
                <a:gd name="f35" fmla="val 2257"/>
                <a:gd name="f36" fmla="val 46"/>
                <a:gd name="f37" fmla="val 1580"/>
                <a:gd name="f38" fmla="*/ f0 1 3114"/>
                <a:gd name="f39" fmla="*/ f1 1 2708"/>
                <a:gd name="f40" fmla="val f2"/>
                <a:gd name="f41" fmla="val f3"/>
                <a:gd name="f42" fmla="val f4"/>
                <a:gd name="f43" fmla="+- f42 0 f40"/>
                <a:gd name="f44" fmla="+- f41 0 f40"/>
                <a:gd name="f45" fmla="*/ f44 1 3114"/>
                <a:gd name="f46" fmla="*/ f43 1 2708"/>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3114" h="2708">
                  <a:moveTo>
                    <a:pt x="f5" y="f6"/>
                  </a:moveTo>
                  <a:lnTo>
                    <a:pt x="f7" y="f8"/>
                  </a:lnTo>
                  <a:lnTo>
                    <a:pt x="f9" y="f10"/>
                  </a:lnTo>
                  <a:lnTo>
                    <a:pt x="f6" y="f9"/>
                  </a:lnTo>
                  <a:lnTo>
                    <a:pt x="f11" y="f12"/>
                  </a:lnTo>
                  <a:lnTo>
                    <a:pt x="f9" y="f13"/>
                  </a:lnTo>
                  <a:lnTo>
                    <a:pt x="f14" y="f15"/>
                  </a:lnTo>
                  <a:lnTo>
                    <a:pt x="f16" y="f17"/>
                  </a:lnTo>
                  <a:lnTo>
                    <a:pt x="f18" y="f19"/>
                  </a:lnTo>
                  <a:lnTo>
                    <a:pt x="f20" y="f21"/>
                  </a:lnTo>
                  <a:lnTo>
                    <a:pt x="f22" y="f23"/>
                  </a:lnTo>
                  <a:lnTo>
                    <a:pt x="f24" y="f4"/>
                  </a:lnTo>
                  <a:lnTo>
                    <a:pt x="f25" y="f26"/>
                  </a:lnTo>
                  <a:lnTo>
                    <a:pt x="f27" y="f19"/>
                  </a:lnTo>
                  <a:lnTo>
                    <a:pt x="f3" y="f28"/>
                  </a:lnTo>
                  <a:lnTo>
                    <a:pt x="f3" y="f18"/>
                  </a:lnTo>
                  <a:lnTo>
                    <a:pt x="f27" y="f7"/>
                  </a:lnTo>
                  <a:lnTo>
                    <a:pt x="f29" y="f30"/>
                  </a:lnTo>
                  <a:lnTo>
                    <a:pt x="f24" y="f31"/>
                  </a:lnTo>
                  <a:lnTo>
                    <a:pt x="f32" y="f33"/>
                  </a:lnTo>
                  <a:lnTo>
                    <a:pt x="f4" y="f10"/>
                  </a:lnTo>
                  <a:lnTo>
                    <a:pt x="f34" y="f8"/>
                  </a:lnTo>
                  <a:lnTo>
                    <a:pt x="f35" y="f36"/>
                  </a:lnTo>
                  <a:lnTo>
                    <a:pt x="f37" y="f6"/>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8" name="Google Shape;559;p48">
              <a:extLst>
                <a:ext uri="{FF2B5EF4-FFF2-40B4-BE49-F238E27FC236}">
                  <a16:creationId xmlns:a16="http://schemas.microsoft.com/office/drawing/2014/main" id="{F8D2B40C-1839-4F6F-126D-B04CEBAAC761}"/>
                </a:ext>
              </a:extLst>
            </p:cNvPr>
            <p:cNvSpPr/>
            <p:nvPr/>
          </p:nvSpPr>
          <p:spPr>
            <a:xfrm>
              <a:off x="7094472" y="1854147"/>
              <a:ext cx="74093" cy="62371"/>
            </a:xfrm>
            <a:custGeom>
              <a:avLst/>
              <a:gdLst>
                <a:gd name="f0" fmla="val w"/>
                <a:gd name="f1" fmla="val h"/>
                <a:gd name="f2" fmla="val 0"/>
                <a:gd name="f3" fmla="val 3114"/>
                <a:gd name="f4" fmla="val 2708"/>
                <a:gd name="f5" fmla="val 2933"/>
                <a:gd name="f6" fmla="val 2392"/>
                <a:gd name="f7" fmla="val 2437"/>
                <a:gd name="f8" fmla="val 1850"/>
                <a:gd name="f9" fmla="val 2167"/>
                <a:gd name="f10" fmla="val 1309"/>
                <a:gd name="f11" fmla="val 1986"/>
                <a:gd name="f12" fmla="val 768"/>
                <a:gd name="f13" fmla="val 1851"/>
                <a:gd name="f14" fmla="val 587"/>
                <a:gd name="f15" fmla="val 1445"/>
                <a:gd name="f16" fmla="val 407"/>
                <a:gd name="f17" fmla="val 1084"/>
                <a:gd name="f18" fmla="val 226"/>
                <a:gd name="f19" fmla="val 723"/>
                <a:gd name="f20" fmla="val 1"/>
                <a:gd name="f21" fmla="val 181"/>
                <a:gd name="f22" fmla="val 813"/>
                <a:gd name="f23" fmla="val 91"/>
                <a:gd name="f24" fmla="val 1219"/>
                <a:gd name="f25" fmla="val 1580"/>
                <a:gd name="f26" fmla="val 2257"/>
                <a:gd name="f27" fmla="val 46"/>
                <a:gd name="f28" fmla="val 2572"/>
                <a:gd name="f29" fmla="val 2843"/>
                <a:gd name="f30" fmla="val 271"/>
                <a:gd name="f31" fmla="val 362"/>
                <a:gd name="f32" fmla="val 2978"/>
                <a:gd name="f33" fmla="val 542"/>
                <a:gd name="f34" fmla="val 3069"/>
                <a:gd name="f35" fmla="val 1625"/>
                <a:gd name="f36" fmla="val 3024"/>
                <a:gd name="f37" fmla="val 2347"/>
                <a:gd name="f38" fmla="*/ f0 1 3114"/>
                <a:gd name="f39" fmla="*/ f1 1 2708"/>
                <a:gd name="f40" fmla="val f2"/>
                <a:gd name="f41" fmla="val f3"/>
                <a:gd name="f42" fmla="val f4"/>
                <a:gd name="f43" fmla="+- f42 0 f40"/>
                <a:gd name="f44" fmla="+- f41 0 f40"/>
                <a:gd name="f45" fmla="*/ f44 1 3114"/>
                <a:gd name="f46" fmla="*/ f43 1 2708"/>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3114" h="2708" fill="none">
                  <a:moveTo>
                    <a:pt x="f5" y="f4"/>
                  </a:moveTo>
                  <a:lnTo>
                    <a:pt x="f5" y="f4"/>
                  </a:lnTo>
                  <a:lnTo>
                    <a:pt x="f6" y="f7"/>
                  </a:lnTo>
                  <a:lnTo>
                    <a:pt x="f8" y="f9"/>
                  </a:lnTo>
                  <a:lnTo>
                    <a:pt x="f10" y="f11"/>
                  </a:lnTo>
                  <a:lnTo>
                    <a:pt x="f12" y="f13"/>
                  </a:lnTo>
                  <a:lnTo>
                    <a:pt x="f12" y="f13"/>
                  </a:lnTo>
                  <a:lnTo>
                    <a:pt x="f14" y="f15"/>
                  </a:lnTo>
                  <a:lnTo>
                    <a:pt x="f16" y="f17"/>
                  </a:lnTo>
                  <a:lnTo>
                    <a:pt x="f18" y="f19"/>
                  </a:lnTo>
                  <a:lnTo>
                    <a:pt x="f20" y="f16"/>
                  </a:lnTo>
                  <a:lnTo>
                    <a:pt x="f20" y="f16"/>
                  </a:lnTo>
                  <a:lnTo>
                    <a:pt x="f16" y="f21"/>
                  </a:lnTo>
                  <a:lnTo>
                    <a:pt x="f22" y="f23"/>
                  </a:lnTo>
                  <a:lnTo>
                    <a:pt x="f24" y="f20"/>
                  </a:lnTo>
                  <a:lnTo>
                    <a:pt x="f25" y="f20"/>
                  </a:lnTo>
                  <a:lnTo>
                    <a:pt x="f26" y="f27"/>
                  </a:lnTo>
                  <a:lnTo>
                    <a:pt x="f28" y="f23"/>
                  </a:lnTo>
                  <a:lnTo>
                    <a:pt x="f28" y="f23"/>
                  </a:lnTo>
                  <a:lnTo>
                    <a:pt x="f4" y="f21"/>
                  </a:lnTo>
                  <a:lnTo>
                    <a:pt x="f29" y="f30"/>
                  </a:lnTo>
                  <a:lnTo>
                    <a:pt x="f5" y="f31"/>
                  </a:lnTo>
                  <a:lnTo>
                    <a:pt x="f32" y="f33"/>
                  </a:lnTo>
                  <a:lnTo>
                    <a:pt x="f32" y="f33"/>
                  </a:lnTo>
                  <a:lnTo>
                    <a:pt x="f34" y="f22"/>
                  </a:lnTo>
                  <a:lnTo>
                    <a:pt x="f3" y="f10"/>
                  </a:lnTo>
                  <a:lnTo>
                    <a:pt x="f3" y="f35"/>
                  </a:lnTo>
                  <a:lnTo>
                    <a:pt x="f34" y="f11"/>
                  </a:lnTo>
                  <a:lnTo>
                    <a:pt x="f36" y="f37"/>
                  </a:lnTo>
                  <a:lnTo>
                    <a:pt x="f5" y="f4"/>
                  </a:lnTo>
                  <a:lnTo>
                    <a:pt x="f5" y="f4"/>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9" name="Google Shape;560;p48">
              <a:extLst>
                <a:ext uri="{FF2B5EF4-FFF2-40B4-BE49-F238E27FC236}">
                  <a16:creationId xmlns:a16="http://schemas.microsoft.com/office/drawing/2014/main" id="{C3BE893A-34EF-F272-682D-7F4D93362CC2}"/>
                </a:ext>
              </a:extLst>
            </p:cNvPr>
            <p:cNvSpPr/>
            <p:nvPr/>
          </p:nvSpPr>
          <p:spPr>
            <a:xfrm>
              <a:off x="7164250" y="1916490"/>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3"/>
                  </a:moveTo>
                  <a:lnTo>
                    <a:pt x="f2"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0" name="Google Shape;561;p48">
              <a:extLst>
                <a:ext uri="{FF2B5EF4-FFF2-40B4-BE49-F238E27FC236}">
                  <a16:creationId xmlns:a16="http://schemas.microsoft.com/office/drawing/2014/main" id="{1764D2AD-A361-A5B4-F64E-977661BB1CF8}"/>
                </a:ext>
              </a:extLst>
            </p:cNvPr>
            <p:cNvSpPr/>
            <p:nvPr/>
          </p:nvSpPr>
          <p:spPr>
            <a:xfrm>
              <a:off x="7018239" y="1852071"/>
              <a:ext cx="64456" cy="44705"/>
            </a:xfrm>
            <a:custGeom>
              <a:avLst/>
              <a:gdLst>
                <a:gd name="f0" fmla="val w"/>
                <a:gd name="f1" fmla="val h"/>
                <a:gd name="f2" fmla="val 0"/>
                <a:gd name="f3" fmla="val 2709"/>
                <a:gd name="f4" fmla="val 1941"/>
                <a:gd name="f5" fmla="val 542"/>
                <a:gd name="f6" fmla="val 317"/>
                <a:gd name="f7" fmla="val 46"/>
                <a:gd name="f8" fmla="val 181"/>
                <a:gd name="f9" fmla="val 361"/>
                <a:gd name="f10" fmla="val 1"/>
                <a:gd name="f11" fmla="val 587"/>
                <a:gd name="f12" fmla="val 91"/>
                <a:gd name="f13" fmla="val 768"/>
                <a:gd name="f14" fmla="val 948"/>
                <a:gd name="f15" fmla="val 407"/>
                <a:gd name="f16" fmla="val 1083"/>
                <a:gd name="f17" fmla="val 1219"/>
                <a:gd name="f18" fmla="val 1039"/>
                <a:gd name="f19" fmla="val 1444"/>
                <a:gd name="f20" fmla="val 1309"/>
                <a:gd name="f21" fmla="val 1670"/>
                <a:gd name="f22" fmla="val 1490"/>
                <a:gd name="f23" fmla="val 2076"/>
                <a:gd name="f24" fmla="val 1850"/>
                <a:gd name="f25" fmla="val 2663"/>
                <a:gd name="f26" fmla="val 1805"/>
                <a:gd name="f27" fmla="val 2708"/>
                <a:gd name="f28" fmla="val 2573"/>
                <a:gd name="f29" fmla="val 1489"/>
                <a:gd name="f30" fmla="val 2347"/>
                <a:gd name="f31" fmla="val 2167"/>
                <a:gd name="f32" fmla="val 722"/>
                <a:gd name="f33" fmla="val 497"/>
                <a:gd name="f34" fmla="val 1400"/>
                <a:gd name="f35" fmla="val 316"/>
                <a:gd name="f36" fmla="val 1084"/>
                <a:gd name="f37" fmla="val 136"/>
                <a:gd name="f38" fmla="*/ f0 1 2709"/>
                <a:gd name="f39" fmla="*/ f1 1 1941"/>
                <a:gd name="f40" fmla="val f2"/>
                <a:gd name="f41" fmla="val f3"/>
                <a:gd name="f42" fmla="val f4"/>
                <a:gd name="f43" fmla="+- f42 0 f40"/>
                <a:gd name="f44" fmla="+- f41 0 f40"/>
                <a:gd name="f45" fmla="*/ f44 1 2709"/>
                <a:gd name="f46" fmla="*/ f43 1 1941"/>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2709" h="1941">
                  <a:moveTo>
                    <a:pt x="f5" y="f2"/>
                  </a:moveTo>
                  <a:lnTo>
                    <a:pt x="f6" y="f7"/>
                  </a:lnTo>
                  <a:lnTo>
                    <a:pt x="f8" y="f8"/>
                  </a:lnTo>
                  <a:lnTo>
                    <a:pt x="f7" y="f9"/>
                  </a:lnTo>
                  <a:lnTo>
                    <a:pt x="f10" y="f11"/>
                  </a:lnTo>
                  <a:lnTo>
                    <a:pt x="f12" y="f13"/>
                  </a:lnTo>
                  <a:lnTo>
                    <a:pt x="f8" y="f14"/>
                  </a:lnTo>
                  <a:lnTo>
                    <a:pt x="f15" y="f16"/>
                  </a:lnTo>
                  <a:lnTo>
                    <a:pt x="f13" y="f17"/>
                  </a:lnTo>
                  <a:lnTo>
                    <a:pt x="f18" y="f19"/>
                  </a:lnTo>
                  <a:lnTo>
                    <a:pt x="f20" y="f21"/>
                  </a:lnTo>
                  <a:lnTo>
                    <a:pt x="f22" y="f4"/>
                  </a:lnTo>
                  <a:lnTo>
                    <a:pt x="f23" y="f24"/>
                  </a:lnTo>
                  <a:lnTo>
                    <a:pt x="f25" y="f26"/>
                  </a:lnTo>
                  <a:lnTo>
                    <a:pt x="f27" y="f26"/>
                  </a:lnTo>
                  <a:lnTo>
                    <a:pt x="f28" y="f29"/>
                  </a:lnTo>
                  <a:lnTo>
                    <a:pt x="f30" y="f17"/>
                  </a:lnTo>
                  <a:lnTo>
                    <a:pt x="f31" y="f14"/>
                  </a:lnTo>
                  <a:lnTo>
                    <a:pt x="f4" y="f32"/>
                  </a:lnTo>
                  <a:lnTo>
                    <a:pt x="f21" y="f33"/>
                  </a:lnTo>
                  <a:lnTo>
                    <a:pt x="f34" y="f35"/>
                  </a:lnTo>
                  <a:lnTo>
                    <a:pt x="f36" y="f37"/>
                  </a:lnTo>
                  <a:lnTo>
                    <a:pt x="f13"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1" name="Google Shape;562;p48">
              <a:extLst>
                <a:ext uri="{FF2B5EF4-FFF2-40B4-BE49-F238E27FC236}">
                  <a16:creationId xmlns:a16="http://schemas.microsoft.com/office/drawing/2014/main" id="{411D6230-2143-8AAC-821C-00E521F6F947}"/>
                </a:ext>
              </a:extLst>
            </p:cNvPr>
            <p:cNvSpPr/>
            <p:nvPr/>
          </p:nvSpPr>
          <p:spPr>
            <a:xfrm>
              <a:off x="7018239" y="1852071"/>
              <a:ext cx="64456" cy="44705"/>
            </a:xfrm>
            <a:custGeom>
              <a:avLst/>
              <a:gdLst>
                <a:gd name="f0" fmla="val w"/>
                <a:gd name="f1" fmla="val h"/>
                <a:gd name="f2" fmla="val 0"/>
                <a:gd name="f3" fmla="val 2709"/>
                <a:gd name="f4" fmla="val 1941"/>
                <a:gd name="f5" fmla="val 2708"/>
                <a:gd name="f6" fmla="val 1805"/>
                <a:gd name="f7" fmla="val 2663"/>
                <a:gd name="f8" fmla="val 2076"/>
                <a:gd name="f9" fmla="val 1850"/>
                <a:gd name="f10" fmla="val 1490"/>
                <a:gd name="f11" fmla="val 1309"/>
                <a:gd name="f12" fmla="val 1670"/>
                <a:gd name="f13" fmla="val 1039"/>
                <a:gd name="f14" fmla="val 1444"/>
                <a:gd name="f15" fmla="val 768"/>
                <a:gd name="f16" fmla="val 1219"/>
                <a:gd name="f17" fmla="val 407"/>
                <a:gd name="f18" fmla="val 1083"/>
                <a:gd name="f19" fmla="val 181"/>
                <a:gd name="f20" fmla="val 948"/>
                <a:gd name="f21" fmla="val 91"/>
                <a:gd name="f22" fmla="val 1"/>
                <a:gd name="f23" fmla="val 587"/>
                <a:gd name="f24" fmla="val 46"/>
                <a:gd name="f25" fmla="val 361"/>
                <a:gd name="f26" fmla="val 317"/>
                <a:gd name="f27" fmla="val 542"/>
                <a:gd name="f28" fmla="val 1084"/>
                <a:gd name="f29" fmla="val 136"/>
                <a:gd name="f30" fmla="val 1400"/>
                <a:gd name="f31" fmla="val 316"/>
                <a:gd name="f32" fmla="val 497"/>
                <a:gd name="f33" fmla="val 722"/>
                <a:gd name="f34" fmla="val 2167"/>
                <a:gd name="f35" fmla="val 2347"/>
                <a:gd name="f36" fmla="val 2573"/>
                <a:gd name="f37" fmla="val 1489"/>
                <a:gd name="f38" fmla="*/ f0 1 2709"/>
                <a:gd name="f39" fmla="*/ f1 1 1941"/>
                <a:gd name="f40" fmla="val f2"/>
                <a:gd name="f41" fmla="val f3"/>
                <a:gd name="f42" fmla="val f4"/>
                <a:gd name="f43" fmla="+- f42 0 f40"/>
                <a:gd name="f44" fmla="+- f41 0 f40"/>
                <a:gd name="f45" fmla="*/ f44 1 2709"/>
                <a:gd name="f46" fmla="*/ f43 1 1941"/>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2709" h="1941" fill="none">
                  <a:moveTo>
                    <a:pt x="f5" y="f6"/>
                  </a:moveTo>
                  <a:lnTo>
                    <a:pt x="f5" y="f6"/>
                  </a:lnTo>
                  <a:lnTo>
                    <a:pt x="f7" y="f6"/>
                  </a:lnTo>
                  <a:lnTo>
                    <a:pt x="f7" y="f6"/>
                  </a:lnTo>
                  <a:lnTo>
                    <a:pt x="f8" y="f9"/>
                  </a:lnTo>
                  <a:lnTo>
                    <a:pt x="f10" y="f4"/>
                  </a:lnTo>
                  <a:lnTo>
                    <a:pt x="f10" y="f4"/>
                  </a:lnTo>
                  <a:lnTo>
                    <a:pt x="f11" y="f12"/>
                  </a:lnTo>
                  <a:lnTo>
                    <a:pt x="f13" y="f14"/>
                  </a:lnTo>
                  <a:lnTo>
                    <a:pt x="f15" y="f16"/>
                  </a:lnTo>
                  <a:lnTo>
                    <a:pt x="f17" y="f18"/>
                  </a:lnTo>
                  <a:lnTo>
                    <a:pt x="f17" y="f18"/>
                  </a:lnTo>
                  <a:lnTo>
                    <a:pt x="f19" y="f20"/>
                  </a:lnTo>
                  <a:lnTo>
                    <a:pt x="f21" y="f15"/>
                  </a:lnTo>
                  <a:lnTo>
                    <a:pt x="f22" y="f23"/>
                  </a:lnTo>
                  <a:lnTo>
                    <a:pt x="f24" y="f25"/>
                  </a:lnTo>
                  <a:lnTo>
                    <a:pt x="f24" y="f25"/>
                  </a:lnTo>
                  <a:lnTo>
                    <a:pt x="f19" y="f19"/>
                  </a:lnTo>
                  <a:lnTo>
                    <a:pt x="f26" y="f24"/>
                  </a:lnTo>
                  <a:lnTo>
                    <a:pt x="f27" y="f2"/>
                  </a:lnTo>
                  <a:lnTo>
                    <a:pt x="f15" y="f2"/>
                  </a:lnTo>
                  <a:lnTo>
                    <a:pt x="f15" y="f2"/>
                  </a:lnTo>
                  <a:lnTo>
                    <a:pt x="f28" y="f29"/>
                  </a:lnTo>
                  <a:lnTo>
                    <a:pt x="f30" y="f31"/>
                  </a:lnTo>
                  <a:lnTo>
                    <a:pt x="f12" y="f32"/>
                  </a:lnTo>
                  <a:lnTo>
                    <a:pt x="f4" y="f33"/>
                  </a:lnTo>
                  <a:lnTo>
                    <a:pt x="f34" y="f20"/>
                  </a:lnTo>
                  <a:lnTo>
                    <a:pt x="f35" y="f16"/>
                  </a:lnTo>
                  <a:lnTo>
                    <a:pt x="f36" y="f37"/>
                  </a:lnTo>
                  <a:lnTo>
                    <a:pt x="f5" y="f6"/>
                  </a:lnTo>
                  <a:lnTo>
                    <a:pt x="f5" y="f6"/>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2" name="Google Shape;563;p48">
              <a:extLst>
                <a:ext uri="{FF2B5EF4-FFF2-40B4-BE49-F238E27FC236}">
                  <a16:creationId xmlns:a16="http://schemas.microsoft.com/office/drawing/2014/main" id="{CDF742BA-531F-D9E9-9AA3-89762C02AE35}"/>
                </a:ext>
              </a:extLst>
            </p:cNvPr>
            <p:cNvSpPr/>
            <p:nvPr/>
          </p:nvSpPr>
          <p:spPr>
            <a:xfrm>
              <a:off x="7082668" y="1893649"/>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2"/>
                  </a:moveTo>
                  <a:lnTo>
                    <a:pt x="f2"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3" name="Google Shape;564;p48">
              <a:extLst>
                <a:ext uri="{FF2B5EF4-FFF2-40B4-BE49-F238E27FC236}">
                  <a16:creationId xmlns:a16="http://schemas.microsoft.com/office/drawing/2014/main" id="{10E70EC1-E8E6-5A8F-1D29-C8CD245AEBE1}"/>
                </a:ext>
              </a:extLst>
            </p:cNvPr>
            <p:cNvSpPr/>
            <p:nvPr/>
          </p:nvSpPr>
          <p:spPr>
            <a:xfrm>
              <a:off x="6938814" y="1919627"/>
              <a:ext cx="223314" cy="304513"/>
            </a:xfrm>
            <a:custGeom>
              <a:avLst/>
              <a:gdLst>
                <a:gd name="f0" fmla="val w"/>
                <a:gd name="f1" fmla="val h"/>
                <a:gd name="f2" fmla="val 0"/>
                <a:gd name="f3" fmla="val 9386"/>
                <a:gd name="f4" fmla="val 13221"/>
                <a:gd name="f5" fmla="val 6001"/>
                <a:gd name="f6" fmla="val 5369"/>
                <a:gd name="f7" fmla="val 45"/>
                <a:gd name="f8" fmla="val 4783"/>
                <a:gd name="f9" fmla="val 136"/>
                <a:gd name="f10" fmla="val 4241"/>
                <a:gd name="f11" fmla="val 316"/>
                <a:gd name="f12" fmla="val 3655"/>
                <a:gd name="f13" fmla="val 542"/>
                <a:gd name="f14" fmla="val 3158"/>
                <a:gd name="f15" fmla="val 812"/>
                <a:gd name="f16" fmla="val 2662"/>
                <a:gd name="f17" fmla="val 1128"/>
                <a:gd name="f18" fmla="val 2166"/>
                <a:gd name="f19" fmla="val 1534"/>
                <a:gd name="f20" fmla="val 1760"/>
                <a:gd name="f21" fmla="val 1941"/>
                <a:gd name="f22" fmla="val 1354"/>
                <a:gd name="f23" fmla="val 2437"/>
                <a:gd name="f24" fmla="val 1038"/>
                <a:gd name="f25" fmla="val 2933"/>
                <a:gd name="f26" fmla="val 722"/>
                <a:gd name="f27" fmla="val 3475"/>
                <a:gd name="f28" fmla="val 451"/>
                <a:gd name="f29" fmla="val 4061"/>
                <a:gd name="f30" fmla="val 271"/>
                <a:gd name="f31" fmla="val 4648"/>
                <a:gd name="f32" fmla="val 135"/>
                <a:gd name="f33" fmla="val 5279"/>
                <a:gd name="f34" fmla="val 5956"/>
                <a:gd name="f35" fmla="val 6633"/>
                <a:gd name="f36" fmla="val 7310"/>
                <a:gd name="f37" fmla="val 7942"/>
                <a:gd name="f38" fmla="val 8573"/>
                <a:gd name="f39" fmla="val 9205"/>
                <a:gd name="f40" fmla="val 9791"/>
                <a:gd name="f41" fmla="val 10333"/>
                <a:gd name="f42" fmla="val 10829"/>
                <a:gd name="f43" fmla="val 11280"/>
                <a:gd name="f44" fmla="val 11732"/>
                <a:gd name="f45" fmla="val 12093"/>
                <a:gd name="f46" fmla="val 12454"/>
                <a:gd name="f47" fmla="val 12724"/>
                <a:gd name="f48" fmla="val 12950"/>
                <a:gd name="f49" fmla="val 13085"/>
                <a:gd name="f50" fmla="val 7264"/>
                <a:gd name="f51" fmla="val 7896"/>
                <a:gd name="f52" fmla="val 12905"/>
                <a:gd name="f53" fmla="val 8483"/>
                <a:gd name="f54" fmla="val 12634"/>
                <a:gd name="f55" fmla="val 7941"/>
                <a:gd name="f56" fmla="val 7445"/>
                <a:gd name="f57" fmla="val 11506"/>
                <a:gd name="f58" fmla="val 6994"/>
                <a:gd name="f59" fmla="val 10874"/>
                <a:gd name="f60" fmla="val 10198"/>
                <a:gd name="f61" fmla="val 6362"/>
                <a:gd name="f62" fmla="val 9521"/>
                <a:gd name="f63" fmla="val 6136"/>
                <a:gd name="f64" fmla="val 8754"/>
                <a:gd name="f65" fmla="val 6046"/>
                <a:gd name="f66" fmla="val 7987"/>
                <a:gd name="f67" fmla="val 7220"/>
                <a:gd name="f68" fmla="val 6723"/>
                <a:gd name="f69" fmla="val 6272"/>
                <a:gd name="f70" fmla="val 5821"/>
                <a:gd name="f71" fmla="val 6227"/>
                <a:gd name="f72" fmla="val 5370"/>
                <a:gd name="f73" fmla="val 4918"/>
                <a:gd name="f74" fmla="val 6543"/>
                <a:gd name="f75" fmla="val 4512"/>
                <a:gd name="f76" fmla="val 6903"/>
                <a:gd name="f77" fmla="val 3700"/>
                <a:gd name="f78" fmla="val 7174"/>
                <a:gd name="f79" fmla="val 3294"/>
                <a:gd name="f80" fmla="val 7400"/>
                <a:gd name="f81" fmla="val 7716"/>
                <a:gd name="f82" fmla="val 2572"/>
                <a:gd name="f83" fmla="val 7986"/>
                <a:gd name="f84" fmla="val 2256"/>
                <a:gd name="f85" fmla="val 8302"/>
                <a:gd name="f86" fmla="val 8663"/>
                <a:gd name="f87" fmla="val 1670"/>
                <a:gd name="f88" fmla="val 9024"/>
                <a:gd name="f89" fmla="val 1399"/>
                <a:gd name="f90" fmla="val 9385"/>
                <a:gd name="f91" fmla="val 1173"/>
                <a:gd name="f92" fmla="val 903"/>
                <a:gd name="f93" fmla="val 8618"/>
                <a:gd name="f94" fmla="val 677"/>
                <a:gd name="f95" fmla="val 8212"/>
                <a:gd name="f96" fmla="val 452"/>
                <a:gd name="f97" fmla="val 7761"/>
                <a:gd name="f98" fmla="val 7355"/>
                <a:gd name="f99" fmla="val 181"/>
                <a:gd name="f100" fmla="val 91"/>
                <a:gd name="f101" fmla="val 6452"/>
                <a:gd name="f102" fmla="*/ f0 1 9386"/>
                <a:gd name="f103" fmla="*/ f1 1 13221"/>
                <a:gd name="f104" fmla="val f2"/>
                <a:gd name="f105" fmla="val f3"/>
                <a:gd name="f106" fmla="val f4"/>
                <a:gd name="f107" fmla="+- f106 0 f104"/>
                <a:gd name="f108" fmla="+- f105 0 f104"/>
                <a:gd name="f109" fmla="*/ f108 1 9386"/>
                <a:gd name="f110" fmla="*/ f107 1 13221"/>
                <a:gd name="f111" fmla="*/ f104 1 f109"/>
                <a:gd name="f112" fmla="*/ f105 1 f109"/>
                <a:gd name="f113" fmla="*/ f104 1 f110"/>
                <a:gd name="f114" fmla="*/ f106 1 f110"/>
                <a:gd name="f115" fmla="*/ f111 f102 1"/>
                <a:gd name="f116" fmla="*/ f112 f102 1"/>
                <a:gd name="f117" fmla="*/ f114 f103 1"/>
                <a:gd name="f118" fmla="*/ f113 f103 1"/>
              </a:gdLst>
              <a:ahLst/>
              <a:cxnLst>
                <a:cxn ang="3cd4">
                  <a:pos x="hc" y="t"/>
                </a:cxn>
                <a:cxn ang="0">
                  <a:pos x="r" y="vc"/>
                </a:cxn>
                <a:cxn ang="cd4">
                  <a:pos x="hc" y="b"/>
                </a:cxn>
                <a:cxn ang="cd2">
                  <a:pos x="l" y="vc"/>
                </a:cxn>
              </a:cxnLst>
              <a:rect l="f115" t="f118" r="f116" b="f117"/>
              <a:pathLst>
                <a:path w="9386" h="13221">
                  <a:moveTo>
                    <a:pt x="f5" y="f2"/>
                  </a:moveTo>
                  <a:lnTo>
                    <a:pt x="f6" y="f7"/>
                  </a:lnTo>
                  <a:lnTo>
                    <a:pt x="f8" y="f9"/>
                  </a:lnTo>
                  <a:lnTo>
                    <a:pt x="f10" y="f11"/>
                  </a:lnTo>
                  <a:lnTo>
                    <a:pt x="f12" y="f13"/>
                  </a:lnTo>
                  <a:lnTo>
                    <a:pt x="f14" y="f15"/>
                  </a:lnTo>
                  <a:lnTo>
                    <a:pt x="f16" y="f17"/>
                  </a:lnTo>
                  <a:lnTo>
                    <a:pt x="f18" y="f19"/>
                  </a:lnTo>
                  <a:lnTo>
                    <a:pt x="f20" y="f21"/>
                  </a:lnTo>
                  <a:lnTo>
                    <a:pt x="f22" y="f23"/>
                  </a:lnTo>
                  <a:lnTo>
                    <a:pt x="f24" y="f25"/>
                  </a:lnTo>
                  <a:lnTo>
                    <a:pt x="f26" y="f27"/>
                  </a:lnTo>
                  <a:lnTo>
                    <a:pt x="f28" y="f29"/>
                  </a:lnTo>
                  <a:lnTo>
                    <a:pt x="f30" y="f31"/>
                  </a:lnTo>
                  <a:lnTo>
                    <a:pt x="f32" y="f33"/>
                  </a:lnTo>
                  <a:lnTo>
                    <a:pt x="f7" y="f34"/>
                  </a:lnTo>
                  <a:lnTo>
                    <a:pt x="f2" y="f35"/>
                  </a:lnTo>
                  <a:lnTo>
                    <a:pt x="f7" y="f36"/>
                  </a:lnTo>
                  <a:lnTo>
                    <a:pt x="f32" y="f37"/>
                  </a:lnTo>
                  <a:lnTo>
                    <a:pt x="f30" y="f38"/>
                  </a:lnTo>
                  <a:lnTo>
                    <a:pt x="f28" y="f39"/>
                  </a:lnTo>
                  <a:lnTo>
                    <a:pt x="f26" y="f40"/>
                  </a:lnTo>
                  <a:lnTo>
                    <a:pt x="f24" y="f41"/>
                  </a:lnTo>
                  <a:lnTo>
                    <a:pt x="f22" y="f42"/>
                  </a:lnTo>
                  <a:lnTo>
                    <a:pt x="f20" y="f43"/>
                  </a:lnTo>
                  <a:lnTo>
                    <a:pt x="f18" y="f44"/>
                  </a:lnTo>
                  <a:lnTo>
                    <a:pt x="f16" y="f45"/>
                  </a:lnTo>
                  <a:lnTo>
                    <a:pt x="f14" y="f46"/>
                  </a:lnTo>
                  <a:lnTo>
                    <a:pt x="f12" y="f47"/>
                  </a:lnTo>
                  <a:lnTo>
                    <a:pt x="f10" y="f48"/>
                  </a:lnTo>
                  <a:lnTo>
                    <a:pt x="f8" y="f49"/>
                  </a:lnTo>
                  <a:lnTo>
                    <a:pt x="f6" y="f4"/>
                  </a:lnTo>
                  <a:lnTo>
                    <a:pt x="f35" y="f4"/>
                  </a:lnTo>
                  <a:lnTo>
                    <a:pt x="f50" y="f49"/>
                  </a:lnTo>
                  <a:lnTo>
                    <a:pt x="f51" y="f52"/>
                  </a:lnTo>
                  <a:lnTo>
                    <a:pt x="f53" y="f54"/>
                  </a:lnTo>
                  <a:lnTo>
                    <a:pt x="f55" y="f45"/>
                  </a:lnTo>
                  <a:lnTo>
                    <a:pt x="f56" y="f57"/>
                  </a:lnTo>
                  <a:lnTo>
                    <a:pt x="f58" y="f59"/>
                  </a:lnTo>
                  <a:lnTo>
                    <a:pt x="f35" y="f60"/>
                  </a:lnTo>
                  <a:lnTo>
                    <a:pt x="f61" y="f62"/>
                  </a:lnTo>
                  <a:lnTo>
                    <a:pt x="f63" y="f64"/>
                  </a:lnTo>
                  <a:lnTo>
                    <a:pt x="f65" y="f66"/>
                  </a:lnTo>
                  <a:lnTo>
                    <a:pt x="f5" y="f67"/>
                  </a:lnTo>
                  <a:lnTo>
                    <a:pt x="f5" y="f68"/>
                  </a:lnTo>
                  <a:lnTo>
                    <a:pt x="f65" y="f69"/>
                  </a:lnTo>
                  <a:lnTo>
                    <a:pt x="f63" y="f70"/>
                  </a:lnTo>
                  <a:lnTo>
                    <a:pt x="f71" y="f72"/>
                  </a:lnTo>
                  <a:lnTo>
                    <a:pt x="f61" y="f73"/>
                  </a:lnTo>
                  <a:lnTo>
                    <a:pt x="f74" y="f75"/>
                  </a:lnTo>
                  <a:lnTo>
                    <a:pt x="f68" y="f29"/>
                  </a:lnTo>
                  <a:lnTo>
                    <a:pt x="f76" y="f77"/>
                  </a:lnTo>
                  <a:lnTo>
                    <a:pt x="f78" y="f79"/>
                  </a:lnTo>
                  <a:lnTo>
                    <a:pt x="f80" y="f25"/>
                  </a:lnTo>
                  <a:lnTo>
                    <a:pt x="f81" y="f82"/>
                  </a:lnTo>
                  <a:lnTo>
                    <a:pt x="f83" y="f84"/>
                  </a:lnTo>
                  <a:lnTo>
                    <a:pt x="f85" y="f21"/>
                  </a:lnTo>
                  <a:lnTo>
                    <a:pt x="f86" y="f87"/>
                  </a:lnTo>
                  <a:lnTo>
                    <a:pt x="f88" y="f89"/>
                  </a:lnTo>
                  <a:lnTo>
                    <a:pt x="f90" y="f91"/>
                  </a:lnTo>
                  <a:lnTo>
                    <a:pt x="f88" y="f92"/>
                  </a:lnTo>
                  <a:lnTo>
                    <a:pt x="f93" y="f94"/>
                  </a:lnTo>
                  <a:lnTo>
                    <a:pt x="f95" y="f96"/>
                  </a:lnTo>
                  <a:lnTo>
                    <a:pt x="f97" y="f11"/>
                  </a:lnTo>
                  <a:lnTo>
                    <a:pt x="f98" y="f99"/>
                  </a:lnTo>
                  <a:lnTo>
                    <a:pt x="f76" y="f100"/>
                  </a:lnTo>
                  <a:lnTo>
                    <a:pt x="f101" y="f7"/>
                  </a:lnTo>
                  <a:lnTo>
                    <a:pt x="f5"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4" name="Google Shape;565;p48">
              <a:extLst>
                <a:ext uri="{FF2B5EF4-FFF2-40B4-BE49-F238E27FC236}">
                  <a16:creationId xmlns:a16="http://schemas.microsoft.com/office/drawing/2014/main" id="{DAAAA9D0-CD13-F53E-CD6F-88462B17FC71}"/>
                </a:ext>
              </a:extLst>
            </p:cNvPr>
            <p:cNvSpPr/>
            <p:nvPr/>
          </p:nvSpPr>
          <p:spPr>
            <a:xfrm>
              <a:off x="6938814" y="1919627"/>
              <a:ext cx="223314" cy="304513"/>
            </a:xfrm>
            <a:custGeom>
              <a:avLst/>
              <a:gdLst>
                <a:gd name="f0" fmla="val w"/>
                <a:gd name="f1" fmla="val h"/>
                <a:gd name="f2" fmla="val 0"/>
                <a:gd name="f3" fmla="val 9386"/>
                <a:gd name="f4" fmla="val 13221"/>
                <a:gd name="f5" fmla="val 8483"/>
                <a:gd name="f6" fmla="val 12634"/>
                <a:gd name="f7" fmla="val 7896"/>
                <a:gd name="f8" fmla="val 12905"/>
                <a:gd name="f9" fmla="val 7264"/>
                <a:gd name="f10" fmla="val 13085"/>
                <a:gd name="f11" fmla="val 6633"/>
                <a:gd name="f12" fmla="val 6001"/>
                <a:gd name="f13" fmla="val 5369"/>
                <a:gd name="f14" fmla="val 4783"/>
                <a:gd name="f15" fmla="val 4241"/>
                <a:gd name="f16" fmla="val 12950"/>
                <a:gd name="f17" fmla="val 3655"/>
                <a:gd name="f18" fmla="val 12724"/>
                <a:gd name="f19" fmla="val 3158"/>
                <a:gd name="f20" fmla="val 12454"/>
                <a:gd name="f21" fmla="val 2662"/>
                <a:gd name="f22" fmla="val 12093"/>
                <a:gd name="f23" fmla="val 2166"/>
                <a:gd name="f24" fmla="val 11732"/>
                <a:gd name="f25" fmla="val 1760"/>
                <a:gd name="f26" fmla="val 11280"/>
                <a:gd name="f27" fmla="val 1354"/>
                <a:gd name="f28" fmla="val 10829"/>
                <a:gd name="f29" fmla="val 1038"/>
                <a:gd name="f30" fmla="val 10333"/>
                <a:gd name="f31" fmla="val 722"/>
                <a:gd name="f32" fmla="val 9791"/>
                <a:gd name="f33" fmla="val 451"/>
                <a:gd name="f34" fmla="val 9205"/>
                <a:gd name="f35" fmla="val 271"/>
                <a:gd name="f36" fmla="val 8573"/>
                <a:gd name="f37" fmla="val 135"/>
                <a:gd name="f38" fmla="val 7942"/>
                <a:gd name="f39" fmla="val 45"/>
                <a:gd name="f40" fmla="val 7310"/>
                <a:gd name="f41" fmla="val 5956"/>
                <a:gd name="f42" fmla="val 5279"/>
                <a:gd name="f43" fmla="val 4648"/>
                <a:gd name="f44" fmla="val 4061"/>
                <a:gd name="f45" fmla="val 3475"/>
                <a:gd name="f46" fmla="val 2933"/>
                <a:gd name="f47" fmla="val 2437"/>
                <a:gd name="f48" fmla="val 1941"/>
                <a:gd name="f49" fmla="val 1534"/>
                <a:gd name="f50" fmla="val 1128"/>
                <a:gd name="f51" fmla="val 812"/>
                <a:gd name="f52" fmla="val 542"/>
                <a:gd name="f53" fmla="val 316"/>
                <a:gd name="f54" fmla="val 136"/>
                <a:gd name="f55" fmla="val 6452"/>
                <a:gd name="f56" fmla="val 6903"/>
                <a:gd name="f57" fmla="val 91"/>
                <a:gd name="f58" fmla="val 7355"/>
                <a:gd name="f59" fmla="val 181"/>
                <a:gd name="f60" fmla="val 7761"/>
                <a:gd name="f61" fmla="val 8212"/>
                <a:gd name="f62" fmla="val 452"/>
                <a:gd name="f63" fmla="val 8618"/>
                <a:gd name="f64" fmla="val 677"/>
                <a:gd name="f65" fmla="val 9024"/>
                <a:gd name="f66" fmla="val 903"/>
                <a:gd name="f67" fmla="val 9385"/>
                <a:gd name="f68" fmla="val 1173"/>
                <a:gd name="f69" fmla="val 1399"/>
                <a:gd name="f70" fmla="val 8663"/>
                <a:gd name="f71" fmla="val 1670"/>
                <a:gd name="f72" fmla="val 8302"/>
                <a:gd name="f73" fmla="val 7986"/>
                <a:gd name="f74" fmla="val 2256"/>
                <a:gd name="f75" fmla="val 7716"/>
                <a:gd name="f76" fmla="val 2572"/>
                <a:gd name="f77" fmla="val 7400"/>
                <a:gd name="f78" fmla="val 7174"/>
                <a:gd name="f79" fmla="val 3294"/>
                <a:gd name="f80" fmla="val 3700"/>
                <a:gd name="f81" fmla="val 6723"/>
                <a:gd name="f82" fmla="val 6543"/>
                <a:gd name="f83" fmla="val 4512"/>
                <a:gd name="f84" fmla="val 6362"/>
                <a:gd name="f85" fmla="val 4918"/>
                <a:gd name="f86" fmla="val 6227"/>
                <a:gd name="f87" fmla="val 5370"/>
                <a:gd name="f88" fmla="val 6136"/>
                <a:gd name="f89" fmla="val 5821"/>
                <a:gd name="f90" fmla="val 6046"/>
                <a:gd name="f91" fmla="val 6272"/>
                <a:gd name="f92" fmla="val 7220"/>
                <a:gd name="f93" fmla="val 7987"/>
                <a:gd name="f94" fmla="val 8754"/>
                <a:gd name="f95" fmla="val 9521"/>
                <a:gd name="f96" fmla="val 10198"/>
                <a:gd name="f97" fmla="val 6994"/>
                <a:gd name="f98" fmla="val 10874"/>
                <a:gd name="f99" fmla="val 7445"/>
                <a:gd name="f100" fmla="val 11506"/>
                <a:gd name="f101" fmla="val 7941"/>
                <a:gd name="f102" fmla="*/ f0 1 9386"/>
                <a:gd name="f103" fmla="*/ f1 1 13221"/>
                <a:gd name="f104" fmla="val f2"/>
                <a:gd name="f105" fmla="val f3"/>
                <a:gd name="f106" fmla="val f4"/>
                <a:gd name="f107" fmla="+- f106 0 f104"/>
                <a:gd name="f108" fmla="+- f105 0 f104"/>
                <a:gd name="f109" fmla="*/ f108 1 9386"/>
                <a:gd name="f110" fmla="*/ f107 1 13221"/>
                <a:gd name="f111" fmla="*/ f104 1 f109"/>
                <a:gd name="f112" fmla="*/ f105 1 f109"/>
                <a:gd name="f113" fmla="*/ f104 1 f110"/>
                <a:gd name="f114" fmla="*/ f106 1 f110"/>
                <a:gd name="f115" fmla="*/ f111 f102 1"/>
                <a:gd name="f116" fmla="*/ f112 f102 1"/>
                <a:gd name="f117" fmla="*/ f114 f103 1"/>
                <a:gd name="f118" fmla="*/ f113 f103 1"/>
              </a:gdLst>
              <a:ahLst/>
              <a:cxnLst>
                <a:cxn ang="3cd4">
                  <a:pos x="hc" y="t"/>
                </a:cxn>
                <a:cxn ang="0">
                  <a:pos x="r" y="vc"/>
                </a:cxn>
                <a:cxn ang="cd4">
                  <a:pos x="hc" y="b"/>
                </a:cxn>
                <a:cxn ang="cd2">
                  <a:pos x="l" y="vc"/>
                </a:cxn>
              </a:cxnLst>
              <a:rect l="f115" t="f118" r="f116" b="f117"/>
              <a:pathLst>
                <a:path w="9386" h="13221" fill="none">
                  <a:moveTo>
                    <a:pt x="f5" y="f6"/>
                  </a:moveTo>
                  <a:lnTo>
                    <a:pt x="f5" y="f6"/>
                  </a:lnTo>
                  <a:lnTo>
                    <a:pt x="f7" y="f8"/>
                  </a:lnTo>
                  <a:lnTo>
                    <a:pt x="f9" y="f10"/>
                  </a:lnTo>
                  <a:lnTo>
                    <a:pt x="f11" y="f4"/>
                  </a:lnTo>
                  <a:lnTo>
                    <a:pt x="f12" y="f4"/>
                  </a:lnTo>
                  <a:lnTo>
                    <a:pt x="f12" y="f4"/>
                  </a:lnTo>
                  <a:lnTo>
                    <a:pt x="f13" y="f4"/>
                  </a:lnTo>
                  <a:lnTo>
                    <a:pt x="f14" y="f10"/>
                  </a:lnTo>
                  <a:lnTo>
                    <a:pt x="f15" y="f16"/>
                  </a:lnTo>
                  <a:lnTo>
                    <a:pt x="f17" y="f18"/>
                  </a:lnTo>
                  <a:lnTo>
                    <a:pt x="f19" y="f20"/>
                  </a:lnTo>
                  <a:lnTo>
                    <a:pt x="f21" y="f22"/>
                  </a:lnTo>
                  <a:lnTo>
                    <a:pt x="f23" y="f24"/>
                  </a:lnTo>
                  <a:lnTo>
                    <a:pt x="f25" y="f26"/>
                  </a:lnTo>
                  <a:lnTo>
                    <a:pt x="f27" y="f28"/>
                  </a:lnTo>
                  <a:lnTo>
                    <a:pt x="f29" y="f30"/>
                  </a:lnTo>
                  <a:lnTo>
                    <a:pt x="f31" y="f32"/>
                  </a:lnTo>
                  <a:lnTo>
                    <a:pt x="f33" y="f34"/>
                  </a:lnTo>
                  <a:lnTo>
                    <a:pt x="f35" y="f36"/>
                  </a:lnTo>
                  <a:lnTo>
                    <a:pt x="f37" y="f38"/>
                  </a:lnTo>
                  <a:lnTo>
                    <a:pt x="f39" y="f40"/>
                  </a:lnTo>
                  <a:lnTo>
                    <a:pt x="f2" y="f11"/>
                  </a:lnTo>
                  <a:lnTo>
                    <a:pt x="f2" y="f11"/>
                  </a:lnTo>
                  <a:lnTo>
                    <a:pt x="f39" y="f41"/>
                  </a:lnTo>
                  <a:lnTo>
                    <a:pt x="f37" y="f42"/>
                  </a:lnTo>
                  <a:lnTo>
                    <a:pt x="f35" y="f43"/>
                  </a:lnTo>
                  <a:lnTo>
                    <a:pt x="f33" y="f44"/>
                  </a:lnTo>
                  <a:lnTo>
                    <a:pt x="f31" y="f45"/>
                  </a:lnTo>
                  <a:lnTo>
                    <a:pt x="f29" y="f46"/>
                  </a:lnTo>
                  <a:lnTo>
                    <a:pt x="f27" y="f47"/>
                  </a:lnTo>
                  <a:lnTo>
                    <a:pt x="f25" y="f48"/>
                  </a:lnTo>
                  <a:lnTo>
                    <a:pt x="f23" y="f49"/>
                  </a:lnTo>
                  <a:lnTo>
                    <a:pt x="f21" y="f50"/>
                  </a:lnTo>
                  <a:lnTo>
                    <a:pt x="f19" y="f51"/>
                  </a:lnTo>
                  <a:lnTo>
                    <a:pt x="f17" y="f52"/>
                  </a:lnTo>
                  <a:lnTo>
                    <a:pt x="f15" y="f53"/>
                  </a:lnTo>
                  <a:lnTo>
                    <a:pt x="f14" y="f54"/>
                  </a:lnTo>
                  <a:lnTo>
                    <a:pt x="f13" y="f39"/>
                  </a:lnTo>
                  <a:lnTo>
                    <a:pt x="f12" y="f2"/>
                  </a:lnTo>
                  <a:lnTo>
                    <a:pt x="f12" y="f2"/>
                  </a:lnTo>
                  <a:lnTo>
                    <a:pt x="f55" y="f39"/>
                  </a:lnTo>
                  <a:lnTo>
                    <a:pt x="f56" y="f57"/>
                  </a:lnTo>
                  <a:lnTo>
                    <a:pt x="f58" y="f59"/>
                  </a:lnTo>
                  <a:lnTo>
                    <a:pt x="f60" y="f53"/>
                  </a:lnTo>
                  <a:lnTo>
                    <a:pt x="f61" y="f62"/>
                  </a:lnTo>
                  <a:lnTo>
                    <a:pt x="f63" y="f64"/>
                  </a:lnTo>
                  <a:lnTo>
                    <a:pt x="f65" y="f66"/>
                  </a:lnTo>
                  <a:lnTo>
                    <a:pt x="f67" y="f68"/>
                  </a:lnTo>
                  <a:lnTo>
                    <a:pt x="f67" y="f68"/>
                  </a:lnTo>
                  <a:lnTo>
                    <a:pt x="f65" y="f69"/>
                  </a:lnTo>
                  <a:lnTo>
                    <a:pt x="f70" y="f71"/>
                  </a:lnTo>
                  <a:lnTo>
                    <a:pt x="f72" y="f48"/>
                  </a:lnTo>
                  <a:lnTo>
                    <a:pt x="f73" y="f74"/>
                  </a:lnTo>
                  <a:lnTo>
                    <a:pt x="f75" y="f76"/>
                  </a:lnTo>
                  <a:lnTo>
                    <a:pt x="f77" y="f46"/>
                  </a:lnTo>
                  <a:lnTo>
                    <a:pt x="f78" y="f79"/>
                  </a:lnTo>
                  <a:lnTo>
                    <a:pt x="f56" y="f80"/>
                  </a:lnTo>
                  <a:lnTo>
                    <a:pt x="f81" y="f44"/>
                  </a:lnTo>
                  <a:lnTo>
                    <a:pt x="f82" y="f83"/>
                  </a:lnTo>
                  <a:lnTo>
                    <a:pt x="f84" y="f85"/>
                  </a:lnTo>
                  <a:lnTo>
                    <a:pt x="f86" y="f87"/>
                  </a:lnTo>
                  <a:lnTo>
                    <a:pt x="f88" y="f89"/>
                  </a:lnTo>
                  <a:lnTo>
                    <a:pt x="f90" y="f91"/>
                  </a:lnTo>
                  <a:lnTo>
                    <a:pt x="f12" y="f81"/>
                  </a:lnTo>
                  <a:lnTo>
                    <a:pt x="f12" y="f92"/>
                  </a:lnTo>
                  <a:lnTo>
                    <a:pt x="f12" y="f92"/>
                  </a:lnTo>
                  <a:lnTo>
                    <a:pt x="f90" y="f93"/>
                  </a:lnTo>
                  <a:lnTo>
                    <a:pt x="f88" y="f94"/>
                  </a:lnTo>
                  <a:lnTo>
                    <a:pt x="f84" y="f95"/>
                  </a:lnTo>
                  <a:lnTo>
                    <a:pt x="f11" y="f96"/>
                  </a:lnTo>
                  <a:lnTo>
                    <a:pt x="f97" y="f98"/>
                  </a:lnTo>
                  <a:lnTo>
                    <a:pt x="f99" y="f100"/>
                  </a:lnTo>
                  <a:lnTo>
                    <a:pt x="f101" y="f22"/>
                  </a:lnTo>
                  <a:lnTo>
                    <a:pt x="f5" y="f6"/>
                  </a:lnTo>
                  <a:lnTo>
                    <a:pt x="f5" y="f6"/>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5" name="Google Shape;566;p48">
              <a:extLst>
                <a:ext uri="{FF2B5EF4-FFF2-40B4-BE49-F238E27FC236}">
                  <a16:creationId xmlns:a16="http://schemas.microsoft.com/office/drawing/2014/main" id="{E9C2BD54-986A-739E-E305-AC9F5FB25F11}"/>
                </a:ext>
              </a:extLst>
            </p:cNvPr>
            <p:cNvSpPr/>
            <p:nvPr/>
          </p:nvSpPr>
          <p:spPr>
            <a:xfrm>
              <a:off x="7140622" y="2210616"/>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3" y="f2"/>
                  </a:moveTo>
                  <a:lnTo>
                    <a:pt x="f3"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6" name="Google Shape;567;p48">
              <a:extLst>
                <a:ext uri="{FF2B5EF4-FFF2-40B4-BE49-F238E27FC236}">
                  <a16:creationId xmlns:a16="http://schemas.microsoft.com/office/drawing/2014/main" id="{0E5B0EFD-1A82-066A-7B01-01D41B4CF573}"/>
                </a:ext>
              </a:extLst>
            </p:cNvPr>
            <p:cNvSpPr/>
            <p:nvPr/>
          </p:nvSpPr>
          <p:spPr>
            <a:xfrm>
              <a:off x="7187878" y="2025624"/>
              <a:ext cx="125620" cy="121615"/>
            </a:xfrm>
            <a:custGeom>
              <a:avLst/>
              <a:gdLst>
                <a:gd name="f0" fmla="val w"/>
                <a:gd name="f1" fmla="val h"/>
                <a:gd name="f2" fmla="val 0"/>
                <a:gd name="f3" fmla="val 5280"/>
                <a:gd name="f4" fmla="val 2662"/>
                <a:gd name="f5" fmla="val 813"/>
                <a:gd name="f6" fmla="val 2888"/>
                <a:gd name="f7" fmla="val 858"/>
                <a:gd name="f8" fmla="val 3068"/>
                <a:gd name="f9" fmla="val 993"/>
                <a:gd name="f10" fmla="val 3158"/>
                <a:gd name="f11" fmla="val 1174"/>
                <a:gd name="f12" fmla="val 3204"/>
                <a:gd name="f13" fmla="val 1399"/>
                <a:gd name="f14" fmla="val 1625"/>
                <a:gd name="f15" fmla="val 1760"/>
                <a:gd name="f16" fmla="val 1896"/>
                <a:gd name="f17" fmla="val 1941"/>
                <a:gd name="f18" fmla="val 2437"/>
                <a:gd name="f19" fmla="val 2256"/>
                <a:gd name="f20" fmla="val 2121"/>
                <a:gd name="f21" fmla="val 2076"/>
                <a:gd name="f22" fmla="val 1624"/>
                <a:gd name="f23" fmla="val 1805"/>
                <a:gd name="f24" fmla="val 2212"/>
                <a:gd name="f25" fmla="val 1940"/>
                <a:gd name="f26" fmla="val 2392"/>
                <a:gd name="f27" fmla="val 1985"/>
                <a:gd name="f28" fmla="val 2618"/>
                <a:gd name="f29" fmla="val 2843"/>
                <a:gd name="f30" fmla="val 3024"/>
                <a:gd name="f31" fmla="val 3159"/>
                <a:gd name="f32" fmla="val 1173"/>
                <a:gd name="f33" fmla="val 902"/>
                <a:gd name="f34" fmla="val 857"/>
                <a:gd name="f35" fmla="val 3880"/>
                <a:gd name="f36" fmla="val 4106"/>
                <a:gd name="f37" fmla="val 4287"/>
                <a:gd name="f38" fmla="val 4422"/>
                <a:gd name="f39" fmla="val 4467"/>
                <a:gd name="f40" fmla="val 3655"/>
                <a:gd name="f41" fmla="val 3474"/>
                <a:gd name="f42" fmla="val 3384"/>
                <a:gd name="f43" fmla="val 3339"/>
                <a:gd name="f44" fmla="val 3294"/>
                <a:gd name="f45" fmla="val 3340"/>
                <a:gd name="f46" fmla="val 3475"/>
                <a:gd name="f47" fmla="val 3881"/>
                <a:gd name="f48" fmla="val 4061"/>
                <a:gd name="f49" fmla="val 4242"/>
                <a:gd name="f50" fmla="val 4377"/>
                <a:gd name="f51" fmla="val 2211"/>
                <a:gd name="f52" fmla="val 1"/>
                <a:gd name="f53" fmla="val 136"/>
                <a:gd name="f54" fmla="val 271"/>
                <a:gd name="f55" fmla="val 1038"/>
                <a:gd name="f56" fmla="val 542"/>
                <a:gd name="f57" fmla="val 812"/>
                <a:gd name="f58" fmla="val 723"/>
                <a:gd name="f59" fmla="val 587"/>
                <a:gd name="f60" fmla="val 948"/>
                <a:gd name="f61" fmla="val 406"/>
                <a:gd name="f62" fmla="val 1444"/>
                <a:gd name="f63" fmla="val 181"/>
                <a:gd name="f64" fmla="val 1715"/>
                <a:gd name="f65" fmla="val 90"/>
                <a:gd name="f66" fmla="val 2031"/>
                <a:gd name="f67" fmla="val 2302"/>
                <a:gd name="f68" fmla="val 2933"/>
                <a:gd name="f69" fmla="val 3249"/>
                <a:gd name="f70" fmla="val 3520"/>
                <a:gd name="f71" fmla="val 3791"/>
                <a:gd name="f72" fmla="val 4513"/>
                <a:gd name="f73" fmla="val 4738"/>
                <a:gd name="f74" fmla="val 4964"/>
                <a:gd name="f75" fmla="val 5144"/>
                <a:gd name="f76" fmla="val 5235"/>
                <a:gd name="f77" fmla="val 3700"/>
                <a:gd name="f78" fmla="val 5054"/>
                <a:gd name="f79" fmla="val 4829"/>
                <a:gd name="f80" fmla="val 4512"/>
                <a:gd name="f81" fmla="val 4828"/>
                <a:gd name="f82" fmla="val 4107"/>
                <a:gd name="f83" fmla="val 5099"/>
                <a:gd name="f84" fmla="val 5234"/>
                <a:gd name="f85" fmla="val 5279"/>
                <a:gd name="f86" fmla="val 2347"/>
                <a:gd name="f87" fmla="val 1580"/>
                <a:gd name="f88" fmla="val 1129"/>
                <a:gd name="f89" fmla="val 768"/>
                <a:gd name="f90" fmla="val 452"/>
                <a:gd name="f91" fmla="val 46"/>
                <a:gd name="f92" fmla="*/ f0 1 5280"/>
                <a:gd name="f93" fmla="*/ f1 1 5280"/>
                <a:gd name="f94" fmla="val f2"/>
                <a:gd name="f95" fmla="val f3"/>
                <a:gd name="f96" fmla="+- f95 0 f94"/>
                <a:gd name="f97" fmla="*/ f96 1 5280"/>
                <a:gd name="f98" fmla="*/ f94 1 f97"/>
                <a:gd name="f99" fmla="*/ f95 1 f97"/>
                <a:gd name="f100" fmla="*/ f98 f92 1"/>
                <a:gd name="f101" fmla="*/ f99 f92 1"/>
                <a:gd name="f102" fmla="*/ f99 f93 1"/>
                <a:gd name="f103" fmla="*/ f98 f93 1"/>
              </a:gdLst>
              <a:ahLst/>
              <a:cxnLst>
                <a:cxn ang="3cd4">
                  <a:pos x="hc" y="t"/>
                </a:cxn>
                <a:cxn ang="0">
                  <a:pos x="r" y="vc"/>
                </a:cxn>
                <a:cxn ang="cd4">
                  <a:pos x="hc" y="b"/>
                </a:cxn>
                <a:cxn ang="cd2">
                  <a:pos x="l" y="vc"/>
                </a:cxn>
              </a:cxnLst>
              <a:rect l="f100" t="f103" r="f101" b="f102"/>
              <a:pathLst>
                <a:path w="5280" h="5280">
                  <a:moveTo>
                    <a:pt x="f4" y="f5"/>
                  </a:moveTo>
                  <a:lnTo>
                    <a:pt x="f6" y="f7"/>
                  </a:lnTo>
                  <a:lnTo>
                    <a:pt x="f8" y="f9"/>
                  </a:lnTo>
                  <a:lnTo>
                    <a:pt x="f10" y="f11"/>
                  </a:lnTo>
                  <a:lnTo>
                    <a:pt x="f12" y="f13"/>
                  </a:lnTo>
                  <a:lnTo>
                    <a:pt x="f10" y="f14"/>
                  </a:lnTo>
                  <a:lnTo>
                    <a:pt x="f8" y="f15"/>
                  </a:lnTo>
                  <a:lnTo>
                    <a:pt x="f6" y="f16"/>
                  </a:lnTo>
                  <a:lnTo>
                    <a:pt x="f4" y="f17"/>
                  </a:lnTo>
                  <a:lnTo>
                    <a:pt x="f18" y="f16"/>
                  </a:lnTo>
                  <a:lnTo>
                    <a:pt x="f19" y="f15"/>
                  </a:lnTo>
                  <a:lnTo>
                    <a:pt x="f20" y="f14"/>
                  </a:lnTo>
                  <a:lnTo>
                    <a:pt x="f21" y="f13"/>
                  </a:lnTo>
                  <a:lnTo>
                    <a:pt x="f20" y="f11"/>
                  </a:lnTo>
                  <a:lnTo>
                    <a:pt x="f19" y="f9"/>
                  </a:lnTo>
                  <a:lnTo>
                    <a:pt x="f18" y="f7"/>
                  </a:lnTo>
                  <a:lnTo>
                    <a:pt x="f4" y="f5"/>
                  </a:lnTo>
                  <a:close/>
                  <a:moveTo>
                    <a:pt x="f13" y="f21"/>
                  </a:moveTo>
                  <a:lnTo>
                    <a:pt x="f22" y="f20"/>
                  </a:lnTo>
                  <a:lnTo>
                    <a:pt x="f23" y="f24"/>
                  </a:lnTo>
                  <a:lnTo>
                    <a:pt x="f25" y="f26"/>
                  </a:lnTo>
                  <a:lnTo>
                    <a:pt x="f27" y="f28"/>
                  </a:lnTo>
                  <a:lnTo>
                    <a:pt x="f25" y="f29"/>
                  </a:lnTo>
                  <a:lnTo>
                    <a:pt x="f23" y="f30"/>
                  </a:lnTo>
                  <a:lnTo>
                    <a:pt x="f22" y="f31"/>
                  </a:lnTo>
                  <a:lnTo>
                    <a:pt x="f13" y="f12"/>
                  </a:lnTo>
                  <a:lnTo>
                    <a:pt x="f32" y="f31"/>
                  </a:lnTo>
                  <a:lnTo>
                    <a:pt x="f9" y="f30"/>
                  </a:lnTo>
                  <a:lnTo>
                    <a:pt x="f33" y="f29"/>
                  </a:lnTo>
                  <a:lnTo>
                    <a:pt x="f34" y="f28"/>
                  </a:lnTo>
                  <a:lnTo>
                    <a:pt x="f33" y="f26"/>
                  </a:lnTo>
                  <a:lnTo>
                    <a:pt x="f9" y="f24"/>
                  </a:lnTo>
                  <a:lnTo>
                    <a:pt x="f32" y="f20"/>
                  </a:lnTo>
                  <a:lnTo>
                    <a:pt x="f13" y="f21"/>
                  </a:lnTo>
                  <a:close/>
                  <a:moveTo>
                    <a:pt x="f35" y="f21"/>
                  </a:moveTo>
                  <a:lnTo>
                    <a:pt x="f36" y="f20"/>
                  </a:lnTo>
                  <a:lnTo>
                    <a:pt x="f37" y="f24"/>
                  </a:lnTo>
                  <a:lnTo>
                    <a:pt x="f38" y="f26"/>
                  </a:lnTo>
                  <a:lnTo>
                    <a:pt x="f39" y="f28"/>
                  </a:lnTo>
                  <a:lnTo>
                    <a:pt x="f38" y="f29"/>
                  </a:lnTo>
                  <a:lnTo>
                    <a:pt x="f37" y="f30"/>
                  </a:lnTo>
                  <a:lnTo>
                    <a:pt x="f36" y="f31"/>
                  </a:lnTo>
                  <a:lnTo>
                    <a:pt x="f35" y="f12"/>
                  </a:lnTo>
                  <a:lnTo>
                    <a:pt x="f40" y="f31"/>
                  </a:lnTo>
                  <a:lnTo>
                    <a:pt x="f41" y="f30"/>
                  </a:lnTo>
                  <a:lnTo>
                    <a:pt x="f42" y="f29"/>
                  </a:lnTo>
                  <a:lnTo>
                    <a:pt x="f43" y="f28"/>
                  </a:lnTo>
                  <a:lnTo>
                    <a:pt x="f42" y="f26"/>
                  </a:lnTo>
                  <a:lnTo>
                    <a:pt x="f41" y="f24"/>
                  </a:lnTo>
                  <a:lnTo>
                    <a:pt x="f40" y="f20"/>
                  </a:lnTo>
                  <a:lnTo>
                    <a:pt x="f35" y="f21"/>
                  </a:lnTo>
                  <a:close/>
                  <a:moveTo>
                    <a:pt x="f4" y="f44"/>
                  </a:moveTo>
                  <a:lnTo>
                    <a:pt x="f6" y="f45"/>
                  </a:lnTo>
                  <a:lnTo>
                    <a:pt x="f8" y="f46"/>
                  </a:lnTo>
                  <a:lnTo>
                    <a:pt x="f10" y="f40"/>
                  </a:lnTo>
                  <a:lnTo>
                    <a:pt x="f12" y="f47"/>
                  </a:lnTo>
                  <a:lnTo>
                    <a:pt x="f10" y="f48"/>
                  </a:lnTo>
                  <a:lnTo>
                    <a:pt x="f8" y="f49"/>
                  </a:lnTo>
                  <a:lnTo>
                    <a:pt x="f6" y="f50"/>
                  </a:lnTo>
                  <a:lnTo>
                    <a:pt x="f4" y="f38"/>
                  </a:lnTo>
                  <a:lnTo>
                    <a:pt x="f18" y="f50"/>
                  </a:lnTo>
                  <a:lnTo>
                    <a:pt x="f19" y="f49"/>
                  </a:lnTo>
                  <a:lnTo>
                    <a:pt x="f20" y="f48"/>
                  </a:lnTo>
                  <a:lnTo>
                    <a:pt x="f21" y="f47"/>
                  </a:lnTo>
                  <a:lnTo>
                    <a:pt x="f20" y="f40"/>
                  </a:lnTo>
                  <a:lnTo>
                    <a:pt x="f19" y="f46"/>
                  </a:lnTo>
                  <a:lnTo>
                    <a:pt x="f18" y="f45"/>
                  </a:lnTo>
                  <a:lnTo>
                    <a:pt x="f4" y="f44"/>
                  </a:lnTo>
                  <a:close/>
                  <a:moveTo>
                    <a:pt x="f51" y="f52"/>
                  </a:moveTo>
                  <a:lnTo>
                    <a:pt x="f23" y="f53"/>
                  </a:lnTo>
                  <a:lnTo>
                    <a:pt x="f13" y="f54"/>
                  </a:lnTo>
                  <a:lnTo>
                    <a:pt x="f55" y="f56"/>
                  </a:lnTo>
                  <a:lnTo>
                    <a:pt x="f57" y="f58"/>
                  </a:lnTo>
                  <a:lnTo>
                    <a:pt x="f59" y="f60"/>
                  </a:lnTo>
                  <a:lnTo>
                    <a:pt x="f61" y="f11"/>
                  </a:lnTo>
                  <a:lnTo>
                    <a:pt x="f54" y="f62"/>
                  </a:lnTo>
                  <a:lnTo>
                    <a:pt x="f63" y="f64"/>
                  </a:lnTo>
                  <a:lnTo>
                    <a:pt x="f65" y="f66"/>
                  </a:lnTo>
                  <a:lnTo>
                    <a:pt x="f2" y="f67"/>
                  </a:lnTo>
                  <a:lnTo>
                    <a:pt x="f2" y="f28"/>
                  </a:lnTo>
                  <a:lnTo>
                    <a:pt x="f2" y="f68"/>
                  </a:lnTo>
                  <a:lnTo>
                    <a:pt x="f65" y="f69"/>
                  </a:lnTo>
                  <a:lnTo>
                    <a:pt x="f63" y="f70"/>
                  </a:lnTo>
                  <a:lnTo>
                    <a:pt x="f54" y="f71"/>
                  </a:lnTo>
                  <a:lnTo>
                    <a:pt x="f61" y="f48"/>
                  </a:lnTo>
                  <a:lnTo>
                    <a:pt x="f59" y="f37"/>
                  </a:lnTo>
                  <a:lnTo>
                    <a:pt x="f57" y="f72"/>
                  </a:lnTo>
                  <a:lnTo>
                    <a:pt x="f55" y="f73"/>
                  </a:lnTo>
                  <a:lnTo>
                    <a:pt x="f13" y="f74"/>
                  </a:lnTo>
                  <a:lnTo>
                    <a:pt x="f23" y="f75"/>
                  </a:lnTo>
                  <a:lnTo>
                    <a:pt x="f51" y="f76"/>
                  </a:lnTo>
                  <a:lnTo>
                    <a:pt x="f4" y="f3"/>
                  </a:lnTo>
                  <a:lnTo>
                    <a:pt x="f68" y="f3"/>
                  </a:lnTo>
                  <a:lnTo>
                    <a:pt x="f12" y="f76"/>
                  </a:lnTo>
                  <a:lnTo>
                    <a:pt x="f77" y="f78"/>
                  </a:lnTo>
                  <a:lnTo>
                    <a:pt x="f36" y="f79"/>
                  </a:lnTo>
                  <a:lnTo>
                    <a:pt x="f80" y="f72"/>
                  </a:lnTo>
                  <a:lnTo>
                    <a:pt x="f81" y="f82"/>
                  </a:lnTo>
                  <a:lnTo>
                    <a:pt x="f83" y="f40"/>
                  </a:lnTo>
                  <a:lnTo>
                    <a:pt x="f84" y="f31"/>
                  </a:lnTo>
                  <a:lnTo>
                    <a:pt x="f85" y="f6"/>
                  </a:lnTo>
                  <a:lnTo>
                    <a:pt x="f85" y="f28"/>
                  </a:lnTo>
                  <a:lnTo>
                    <a:pt x="f85" y="f86"/>
                  </a:lnTo>
                  <a:lnTo>
                    <a:pt x="f84" y="f21"/>
                  </a:lnTo>
                  <a:lnTo>
                    <a:pt x="f83" y="f87"/>
                  </a:lnTo>
                  <a:lnTo>
                    <a:pt x="f81" y="f88"/>
                  </a:lnTo>
                  <a:lnTo>
                    <a:pt x="f80" y="f89"/>
                  </a:lnTo>
                  <a:lnTo>
                    <a:pt x="f36" y="f90"/>
                  </a:lnTo>
                  <a:lnTo>
                    <a:pt x="f77" y="f63"/>
                  </a:lnTo>
                  <a:lnTo>
                    <a:pt x="f12" y="f91"/>
                  </a:lnTo>
                  <a:lnTo>
                    <a:pt x="f68" y="f5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7" name="Google Shape;568;p48">
              <a:extLst>
                <a:ext uri="{FF2B5EF4-FFF2-40B4-BE49-F238E27FC236}">
                  <a16:creationId xmlns:a16="http://schemas.microsoft.com/office/drawing/2014/main" id="{AB6F638C-8180-9AAA-1FEE-955B90005296}"/>
                </a:ext>
              </a:extLst>
            </p:cNvPr>
            <p:cNvSpPr/>
            <p:nvPr/>
          </p:nvSpPr>
          <p:spPr>
            <a:xfrm>
              <a:off x="7187878" y="2025624"/>
              <a:ext cx="125620" cy="121615"/>
            </a:xfrm>
            <a:custGeom>
              <a:avLst/>
              <a:gdLst>
                <a:gd name="f0" fmla="val w"/>
                <a:gd name="f1" fmla="val h"/>
                <a:gd name="f2" fmla="val 0"/>
                <a:gd name="f3" fmla="val 5280"/>
                <a:gd name="f4" fmla="val 2662"/>
                <a:gd name="f5" fmla="val 1"/>
                <a:gd name="f6" fmla="val 2211"/>
                <a:gd name="f7" fmla="val 1805"/>
                <a:gd name="f8" fmla="val 136"/>
                <a:gd name="f9" fmla="val 1399"/>
                <a:gd name="f10" fmla="val 271"/>
                <a:gd name="f11" fmla="val 1038"/>
                <a:gd name="f12" fmla="val 542"/>
                <a:gd name="f13" fmla="val 812"/>
                <a:gd name="f14" fmla="val 723"/>
                <a:gd name="f15" fmla="val 587"/>
                <a:gd name="f16" fmla="val 948"/>
                <a:gd name="f17" fmla="val 406"/>
                <a:gd name="f18" fmla="val 1174"/>
                <a:gd name="f19" fmla="val 1444"/>
                <a:gd name="f20" fmla="val 181"/>
                <a:gd name="f21" fmla="val 1715"/>
                <a:gd name="f22" fmla="val 90"/>
                <a:gd name="f23" fmla="val 2031"/>
                <a:gd name="f24" fmla="val 2302"/>
                <a:gd name="f25" fmla="val 2618"/>
                <a:gd name="f26" fmla="val 2933"/>
                <a:gd name="f27" fmla="val 3249"/>
                <a:gd name="f28" fmla="val 3520"/>
                <a:gd name="f29" fmla="val 3791"/>
                <a:gd name="f30" fmla="val 4061"/>
                <a:gd name="f31" fmla="val 4287"/>
                <a:gd name="f32" fmla="val 4513"/>
                <a:gd name="f33" fmla="val 4738"/>
                <a:gd name="f34" fmla="val 4964"/>
                <a:gd name="f35" fmla="val 5144"/>
                <a:gd name="f36" fmla="val 5235"/>
                <a:gd name="f37" fmla="val 3204"/>
                <a:gd name="f38" fmla="val 3700"/>
                <a:gd name="f39" fmla="val 5054"/>
                <a:gd name="f40" fmla="val 4106"/>
                <a:gd name="f41" fmla="val 4829"/>
                <a:gd name="f42" fmla="val 4512"/>
                <a:gd name="f43" fmla="val 4828"/>
                <a:gd name="f44" fmla="val 4107"/>
                <a:gd name="f45" fmla="val 5099"/>
                <a:gd name="f46" fmla="val 3655"/>
                <a:gd name="f47" fmla="val 5234"/>
                <a:gd name="f48" fmla="val 3159"/>
                <a:gd name="f49" fmla="val 5279"/>
                <a:gd name="f50" fmla="val 2888"/>
                <a:gd name="f51" fmla="val 2347"/>
                <a:gd name="f52" fmla="val 2076"/>
                <a:gd name="f53" fmla="val 1580"/>
                <a:gd name="f54" fmla="val 1129"/>
                <a:gd name="f55" fmla="val 768"/>
                <a:gd name="f56" fmla="val 452"/>
                <a:gd name="f57" fmla="val 46"/>
                <a:gd name="f58" fmla="*/ f0 1 5280"/>
                <a:gd name="f59" fmla="*/ f1 1 5280"/>
                <a:gd name="f60" fmla="val f2"/>
                <a:gd name="f61" fmla="val f3"/>
                <a:gd name="f62" fmla="+- f61 0 f60"/>
                <a:gd name="f63" fmla="*/ f62 1 5280"/>
                <a:gd name="f64" fmla="*/ f60 1 f63"/>
                <a:gd name="f65" fmla="*/ f61 1 f63"/>
                <a:gd name="f66" fmla="*/ f64 f58 1"/>
                <a:gd name="f67" fmla="*/ f65 f58 1"/>
                <a:gd name="f68" fmla="*/ f65 f59 1"/>
                <a:gd name="f69" fmla="*/ f64 f59 1"/>
              </a:gdLst>
              <a:ahLst/>
              <a:cxnLst>
                <a:cxn ang="3cd4">
                  <a:pos x="hc" y="t"/>
                </a:cxn>
                <a:cxn ang="0">
                  <a:pos x="r" y="vc"/>
                </a:cxn>
                <a:cxn ang="cd4">
                  <a:pos x="hc" y="b"/>
                </a:cxn>
                <a:cxn ang="cd2">
                  <a:pos x="l" y="vc"/>
                </a:cxn>
              </a:cxnLst>
              <a:rect l="f66" t="f69" r="f67" b="f68"/>
              <a:pathLst>
                <a:path w="5280" h="5280" fill="none">
                  <a:moveTo>
                    <a:pt x="f4" y="f5"/>
                  </a:moveTo>
                  <a:lnTo>
                    <a:pt x="f4" y="f5"/>
                  </a:lnTo>
                  <a:lnTo>
                    <a:pt x="f6" y="f5"/>
                  </a:lnTo>
                  <a:lnTo>
                    <a:pt x="f7" y="f8"/>
                  </a:lnTo>
                  <a:lnTo>
                    <a:pt x="f9" y="f10"/>
                  </a:lnTo>
                  <a:lnTo>
                    <a:pt x="f11" y="f12"/>
                  </a:lnTo>
                  <a:lnTo>
                    <a:pt x="f11" y="f12"/>
                  </a:lnTo>
                  <a:lnTo>
                    <a:pt x="f13" y="f14"/>
                  </a:lnTo>
                  <a:lnTo>
                    <a:pt x="f15" y="f16"/>
                  </a:lnTo>
                  <a:lnTo>
                    <a:pt x="f17" y="f18"/>
                  </a:lnTo>
                  <a:lnTo>
                    <a:pt x="f10" y="f19"/>
                  </a:lnTo>
                  <a:lnTo>
                    <a:pt x="f20" y="f21"/>
                  </a:lnTo>
                  <a:lnTo>
                    <a:pt x="f22" y="f23"/>
                  </a:lnTo>
                  <a:lnTo>
                    <a:pt x="f2" y="f24"/>
                  </a:lnTo>
                  <a:lnTo>
                    <a:pt x="f2" y="f25"/>
                  </a:lnTo>
                  <a:lnTo>
                    <a:pt x="f2" y="f25"/>
                  </a:lnTo>
                  <a:lnTo>
                    <a:pt x="f2" y="f26"/>
                  </a:lnTo>
                  <a:lnTo>
                    <a:pt x="f22" y="f27"/>
                  </a:lnTo>
                  <a:lnTo>
                    <a:pt x="f20" y="f28"/>
                  </a:lnTo>
                  <a:lnTo>
                    <a:pt x="f10" y="f29"/>
                  </a:lnTo>
                  <a:lnTo>
                    <a:pt x="f17" y="f30"/>
                  </a:lnTo>
                  <a:lnTo>
                    <a:pt x="f15" y="f31"/>
                  </a:lnTo>
                  <a:lnTo>
                    <a:pt x="f13" y="f32"/>
                  </a:lnTo>
                  <a:lnTo>
                    <a:pt x="f11" y="f33"/>
                  </a:lnTo>
                  <a:lnTo>
                    <a:pt x="f11" y="f33"/>
                  </a:lnTo>
                  <a:lnTo>
                    <a:pt x="f9" y="f34"/>
                  </a:lnTo>
                  <a:lnTo>
                    <a:pt x="f7" y="f35"/>
                  </a:lnTo>
                  <a:lnTo>
                    <a:pt x="f6" y="f36"/>
                  </a:lnTo>
                  <a:lnTo>
                    <a:pt x="f4" y="f3"/>
                  </a:lnTo>
                  <a:lnTo>
                    <a:pt x="f4" y="f3"/>
                  </a:lnTo>
                  <a:lnTo>
                    <a:pt x="f26" y="f3"/>
                  </a:lnTo>
                  <a:lnTo>
                    <a:pt x="f37" y="f36"/>
                  </a:lnTo>
                  <a:lnTo>
                    <a:pt x="f38" y="f39"/>
                  </a:lnTo>
                  <a:lnTo>
                    <a:pt x="f40" y="f41"/>
                  </a:lnTo>
                  <a:lnTo>
                    <a:pt x="f42" y="f32"/>
                  </a:lnTo>
                  <a:lnTo>
                    <a:pt x="f43" y="f44"/>
                  </a:lnTo>
                  <a:lnTo>
                    <a:pt x="f45" y="f46"/>
                  </a:lnTo>
                  <a:lnTo>
                    <a:pt x="f47" y="f48"/>
                  </a:lnTo>
                  <a:lnTo>
                    <a:pt x="f49" y="f50"/>
                  </a:lnTo>
                  <a:lnTo>
                    <a:pt x="f49" y="f25"/>
                  </a:lnTo>
                  <a:lnTo>
                    <a:pt x="f49" y="f25"/>
                  </a:lnTo>
                  <a:lnTo>
                    <a:pt x="f49" y="f51"/>
                  </a:lnTo>
                  <a:lnTo>
                    <a:pt x="f47" y="f52"/>
                  </a:lnTo>
                  <a:lnTo>
                    <a:pt x="f45" y="f53"/>
                  </a:lnTo>
                  <a:lnTo>
                    <a:pt x="f43" y="f54"/>
                  </a:lnTo>
                  <a:lnTo>
                    <a:pt x="f42" y="f55"/>
                  </a:lnTo>
                  <a:lnTo>
                    <a:pt x="f40" y="f56"/>
                  </a:lnTo>
                  <a:lnTo>
                    <a:pt x="f38" y="f20"/>
                  </a:lnTo>
                  <a:lnTo>
                    <a:pt x="f37" y="f57"/>
                  </a:lnTo>
                  <a:lnTo>
                    <a:pt x="f26" y="f5"/>
                  </a:lnTo>
                  <a:lnTo>
                    <a:pt x="f4" y="f5"/>
                  </a:lnTo>
                  <a:lnTo>
                    <a:pt x="f4"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8" name="Google Shape;569;p48">
              <a:extLst>
                <a:ext uri="{FF2B5EF4-FFF2-40B4-BE49-F238E27FC236}">
                  <a16:creationId xmlns:a16="http://schemas.microsoft.com/office/drawing/2014/main" id="{5CAD79E0-B914-0B38-640C-D592B625C7E7}"/>
                </a:ext>
              </a:extLst>
            </p:cNvPr>
            <p:cNvSpPr/>
            <p:nvPr/>
          </p:nvSpPr>
          <p:spPr>
            <a:xfrm>
              <a:off x="7208270" y="2073438"/>
              <a:ext cx="26865" cy="26005"/>
            </a:xfrm>
            <a:custGeom>
              <a:avLst/>
              <a:gdLst>
                <a:gd name="f0" fmla="val w"/>
                <a:gd name="f1" fmla="val h"/>
                <a:gd name="f2" fmla="val 0"/>
                <a:gd name="f3" fmla="val 1129"/>
                <a:gd name="f4" fmla="val 542"/>
                <a:gd name="f5" fmla="val 1128"/>
                <a:gd name="f6" fmla="val 316"/>
                <a:gd name="f7" fmla="val 1083"/>
                <a:gd name="f8" fmla="val 136"/>
                <a:gd name="f9" fmla="val 948"/>
                <a:gd name="f10" fmla="val 45"/>
                <a:gd name="f11" fmla="val 767"/>
                <a:gd name="f12" fmla="*/ f0 1 1129"/>
                <a:gd name="f13" fmla="*/ f1 1 1129"/>
                <a:gd name="f14" fmla="val f2"/>
                <a:gd name="f15" fmla="val f3"/>
                <a:gd name="f16" fmla="+- f15 0 f14"/>
                <a:gd name="f17" fmla="*/ f16 1 1129"/>
                <a:gd name="f18" fmla="*/ f14 1 f17"/>
                <a:gd name="f19" fmla="*/ f15 1 f17"/>
                <a:gd name="f20" fmla="*/ f18 f12 1"/>
                <a:gd name="f21" fmla="*/ f19 f12 1"/>
                <a:gd name="f22" fmla="*/ f19 f13 1"/>
                <a:gd name="f23" fmla="*/ f18 f13 1"/>
              </a:gdLst>
              <a:ahLst/>
              <a:cxnLst>
                <a:cxn ang="3cd4">
                  <a:pos x="hc" y="t"/>
                </a:cxn>
                <a:cxn ang="0">
                  <a:pos x="r" y="vc"/>
                </a:cxn>
                <a:cxn ang="cd4">
                  <a:pos x="hc" y="b"/>
                </a:cxn>
                <a:cxn ang="cd2">
                  <a:pos x="l" y="vc"/>
                </a:cxn>
              </a:cxnLst>
              <a:rect l="f20" t="f23" r="f21" b="f22"/>
              <a:pathLst>
                <a:path w="1129" h="1129" fill="none">
                  <a:moveTo>
                    <a:pt x="f4" y="f5"/>
                  </a:moveTo>
                  <a:lnTo>
                    <a:pt x="f4" y="f5"/>
                  </a:lnTo>
                  <a:lnTo>
                    <a:pt x="f6" y="f7"/>
                  </a:lnTo>
                  <a:lnTo>
                    <a:pt x="f8" y="f9"/>
                  </a:lnTo>
                  <a:lnTo>
                    <a:pt x="f10" y="f11"/>
                  </a:lnTo>
                  <a:lnTo>
                    <a:pt x="f2" y="f4"/>
                  </a:lnTo>
                  <a:lnTo>
                    <a:pt x="f2" y="f4"/>
                  </a:lnTo>
                  <a:lnTo>
                    <a:pt x="f10" y="f6"/>
                  </a:lnTo>
                  <a:lnTo>
                    <a:pt x="f8" y="f8"/>
                  </a:lnTo>
                  <a:lnTo>
                    <a:pt x="f6" y="f10"/>
                  </a:lnTo>
                  <a:lnTo>
                    <a:pt x="f4" y="f2"/>
                  </a:lnTo>
                  <a:lnTo>
                    <a:pt x="f4" y="f2"/>
                  </a:lnTo>
                  <a:lnTo>
                    <a:pt x="f11" y="f10"/>
                  </a:lnTo>
                  <a:lnTo>
                    <a:pt x="f9" y="f8"/>
                  </a:lnTo>
                  <a:lnTo>
                    <a:pt x="f7" y="f6"/>
                  </a:lnTo>
                  <a:lnTo>
                    <a:pt x="f5" y="f4"/>
                  </a:lnTo>
                  <a:lnTo>
                    <a:pt x="f5" y="f4"/>
                  </a:lnTo>
                  <a:lnTo>
                    <a:pt x="f7" y="f11"/>
                  </a:lnTo>
                  <a:lnTo>
                    <a:pt x="f9" y="f9"/>
                  </a:lnTo>
                  <a:lnTo>
                    <a:pt x="f11" y="f7"/>
                  </a:lnTo>
                  <a:lnTo>
                    <a:pt x="f4" y="f5"/>
                  </a:lnTo>
                  <a:lnTo>
                    <a:pt x="f4"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9" name="Google Shape;570;p48">
              <a:extLst>
                <a:ext uri="{FF2B5EF4-FFF2-40B4-BE49-F238E27FC236}">
                  <a16:creationId xmlns:a16="http://schemas.microsoft.com/office/drawing/2014/main" id="{3133D0FF-5F01-412E-39E0-2FE597DD3EA9}"/>
                </a:ext>
              </a:extLst>
            </p:cNvPr>
            <p:cNvSpPr/>
            <p:nvPr/>
          </p:nvSpPr>
          <p:spPr>
            <a:xfrm>
              <a:off x="7237247" y="2101492"/>
              <a:ext cx="26865" cy="26005"/>
            </a:xfrm>
            <a:custGeom>
              <a:avLst/>
              <a:gdLst>
                <a:gd name="f0" fmla="val w"/>
                <a:gd name="f1" fmla="val h"/>
                <a:gd name="f2" fmla="val 0"/>
                <a:gd name="f3" fmla="val 1129"/>
                <a:gd name="f4" fmla="val 587"/>
                <a:gd name="f5" fmla="val 1128"/>
                <a:gd name="f6" fmla="val 362"/>
                <a:gd name="f7" fmla="val 1083"/>
                <a:gd name="f8" fmla="val 181"/>
                <a:gd name="f9" fmla="val 948"/>
                <a:gd name="f10" fmla="val 46"/>
                <a:gd name="f11" fmla="val 767"/>
                <a:gd name="f12" fmla="val 1"/>
                <a:gd name="f13" fmla="val 361"/>
                <a:gd name="f14" fmla="val 813"/>
                <a:gd name="f15" fmla="val 993"/>
                <a:gd name="f16" fmla="*/ f0 1 1129"/>
                <a:gd name="f17" fmla="*/ f1 1 1129"/>
                <a:gd name="f18" fmla="val f2"/>
                <a:gd name="f19" fmla="val f3"/>
                <a:gd name="f20" fmla="+- f19 0 f18"/>
                <a:gd name="f21" fmla="*/ f20 1 1129"/>
                <a:gd name="f22" fmla="*/ f18 1 f21"/>
                <a:gd name="f23" fmla="*/ f19 1 f21"/>
                <a:gd name="f24" fmla="*/ f22 f16 1"/>
                <a:gd name="f25" fmla="*/ f23 f16 1"/>
                <a:gd name="f26" fmla="*/ f23 f17 1"/>
                <a:gd name="f27" fmla="*/ f22 f17 1"/>
              </a:gdLst>
              <a:ahLst/>
              <a:cxnLst>
                <a:cxn ang="3cd4">
                  <a:pos x="hc" y="t"/>
                </a:cxn>
                <a:cxn ang="0">
                  <a:pos x="r" y="vc"/>
                </a:cxn>
                <a:cxn ang="cd4">
                  <a:pos x="hc" y="b"/>
                </a:cxn>
                <a:cxn ang="cd2">
                  <a:pos x="l" y="vc"/>
                </a:cxn>
              </a:cxnLst>
              <a:rect l="f24" t="f27" r="f25" b="f26"/>
              <a:pathLst>
                <a:path w="1129" h="1129" fill="none">
                  <a:moveTo>
                    <a:pt x="f4" y="f5"/>
                  </a:moveTo>
                  <a:lnTo>
                    <a:pt x="f4" y="f5"/>
                  </a:lnTo>
                  <a:lnTo>
                    <a:pt x="f6" y="f7"/>
                  </a:lnTo>
                  <a:lnTo>
                    <a:pt x="f8" y="f9"/>
                  </a:lnTo>
                  <a:lnTo>
                    <a:pt x="f10" y="f11"/>
                  </a:lnTo>
                  <a:lnTo>
                    <a:pt x="f12" y="f4"/>
                  </a:lnTo>
                  <a:lnTo>
                    <a:pt x="f12" y="f4"/>
                  </a:lnTo>
                  <a:lnTo>
                    <a:pt x="f10" y="f13"/>
                  </a:lnTo>
                  <a:lnTo>
                    <a:pt x="f8" y="f8"/>
                  </a:lnTo>
                  <a:lnTo>
                    <a:pt x="f6" y="f10"/>
                  </a:lnTo>
                  <a:lnTo>
                    <a:pt x="f4" y="f2"/>
                  </a:lnTo>
                  <a:lnTo>
                    <a:pt x="f4" y="f2"/>
                  </a:lnTo>
                  <a:lnTo>
                    <a:pt x="f14" y="f10"/>
                  </a:lnTo>
                  <a:lnTo>
                    <a:pt x="f15" y="f8"/>
                  </a:lnTo>
                  <a:lnTo>
                    <a:pt x="f7" y="f13"/>
                  </a:lnTo>
                  <a:lnTo>
                    <a:pt x="f3" y="f4"/>
                  </a:lnTo>
                  <a:lnTo>
                    <a:pt x="f3" y="f4"/>
                  </a:lnTo>
                  <a:lnTo>
                    <a:pt x="f7" y="f11"/>
                  </a:lnTo>
                  <a:lnTo>
                    <a:pt x="f15" y="f9"/>
                  </a:lnTo>
                  <a:lnTo>
                    <a:pt x="f14" y="f7"/>
                  </a:lnTo>
                  <a:lnTo>
                    <a:pt x="f4" y="f5"/>
                  </a:lnTo>
                  <a:lnTo>
                    <a:pt x="f4"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0" name="Google Shape;571;p48">
              <a:extLst>
                <a:ext uri="{FF2B5EF4-FFF2-40B4-BE49-F238E27FC236}">
                  <a16:creationId xmlns:a16="http://schemas.microsoft.com/office/drawing/2014/main" id="{355A93D4-ACAB-2804-DEBC-CE791273C11E}"/>
                </a:ext>
              </a:extLst>
            </p:cNvPr>
            <p:cNvSpPr/>
            <p:nvPr/>
          </p:nvSpPr>
          <p:spPr>
            <a:xfrm>
              <a:off x="7237247" y="2044324"/>
              <a:ext cx="26865" cy="26005"/>
            </a:xfrm>
            <a:custGeom>
              <a:avLst/>
              <a:gdLst>
                <a:gd name="f0" fmla="val w"/>
                <a:gd name="f1" fmla="val h"/>
                <a:gd name="f2" fmla="val 0"/>
                <a:gd name="f3" fmla="val 1129"/>
                <a:gd name="f4" fmla="val 587"/>
                <a:gd name="f5" fmla="val 362"/>
                <a:gd name="f6" fmla="val 1084"/>
                <a:gd name="f7" fmla="val 181"/>
                <a:gd name="f8" fmla="val 948"/>
                <a:gd name="f9" fmla="val 46"/>
                <a:gd name="f10" fmla="val 813"/>
                <a:gd name="f11" fmla="val 1"/>
                <a:gd name="f12" fmla="val 993"/>
                <a:gd name="f13" fmla="val 1083"/>
                <a:gd name="f14" fmla="*/ f0 1 1129"/>
                <a:gd name="f15" fmla="*/ f1 1 1129"/>
                <a:gd name="f16" fmla="val f2"/>
                <a:gd name="f17" fmla="val f3"/>
                <a:gd name="f18" fmla="+- f17 0 f16"/>
                <a:gd name="f19" fmla="*/ f18 1 1129"/>
                <a:gd name="f20" fmla="*/ f16 1 f19"/>
                <a:gd name="f21" fmla="*/ f17 1 f19"/>
                <a:gd name="f22" fmla="*/ f20 f14 1"/>
                <a:gd name="f23" fmla="*/ f21 f14 1"/>
                <a:gd name="f24" fmla="*/ f21 f15 1"/>
                <a:gd name="f25" fmla="*/ f20 f15 1"/>
              </a:gdLst>
              <a:ahLst/>
              <a:cxnLst>
                <a:cxn ang="3cd4">
                  <a:pos x="hc" y="t"/>
                </a:cxn>
                <a:cxn ang="0">
                  <a:pos x="r" y="vc"/>
                </a:cxn>
                <a:cxn ang="cd4">
                  <a:pos x="hc" y="b"/>
                </a:cxn>
                <a:cxn ang="cd2">
                  <a:pos x="l" y="vc"/>
                </a:cxn>
              </a:cxnLst>
              <a:rect l="f22" t="f25" r="f23" b="f24"/>
              <a:pathLst>
                <a:path w="1129" h="1129" fill="none">
                  <a:moveTo>
                    <a:pt x="f4" y="f3"/>
                  </a:moveTo>
                  <a:lnTo>
                    <a:pt x="f4" y="f3"/>
                  </a:lnTo>
                  <a:lnTo>
                    <a:pt x="f5" y="f6"/>
                  </a:lnTo>
                  <a:lnTo>
                    <a:pt x="f7" y="f8"/>
                  </a:lnTo>
                  <a:lnTo>
                    <a:pt x="f9" y="f10"/>
                  </a:lnTo>
                  <a:lnTo>
                    <a:pt x="f11" y="f4"/>
                  </a:lnTo>
                  <a:lnTo>
                    <a:pt x="f11" y="f4"/>
                  </a:lnTo>
                  <a:lnTo>
                    <a:pt x="f9" y="f5"/>
                  </a:lnTo>
                  <a:lnTo>
                    <a:pt x="f7" y="f7"/>
                  </a:lnTo>
                  <a:lnTo>
                    <a:pt x="f5" y="f9"/>
                  </a:lnTo>
                  <a:lnTo>
                    <a:pt x="f4" y="f11"/>
                  </a:lnTo>
                  <a:lnTo>
                    <a:pt x="f4" y="f11"/>
                  </a:lnTo>
                  <a:lnTo>
                    <a:pt x="f10" y="f9"/>
                  </a:lnTo>
                  <a:lnTo>
                    <a:pt x="f12" y="f7"/>
                  </a:lnTo>
                  <a:lnTo>
                    <a:pt x="f13" y="f5"/>
                  </a:lnTo>
                  <a:lnTo>
                    <a:pt x="f3" y="f4"/>
                  </a:lnTo>
                  <a:lnTo>
                    <a:pt x="f3" y="f4"/>
                  </a:lnTo>
                  <a:lnTo>
                    <a:pt x="f13" y="f10"/>
                  </a:lnTo>
                  <a:lnTo>
                    <a:pt x="f12" y="f8"/>
                  </a:lnTo>
                  <a:lnTo>
                    <a:pt x="f10" y="f6"/>
                  </a:lnTo>
                  <a:lnTo>
                    <a:pt x="f4" y="f3"/>
                  </a:lnTo>
                  <a:lnTo>
                    <a:pt x="f4"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1" name="Google Shape;572;p48">
              <a:extLst>
                <a:ext uri="{FF2B5EF4-FFF2-40B4-BE49-F238E27FC236}">
                  <a16:creationId xmlns:a16="http://schemas.microsoft.com/office/drawing/2014/main" id="{48E7CC4F-0B1C-B069-11A0-5BAC9DF3E22A}"/>
                </a:ext>
              </a:extLst>
            </p:cNvPr>
            <p:cNvSpPr/>
            <p:nvPr/>
          </p:nvSpPr>
          <p:spPr>
            <a:xfrm>
              <a:off x="7267294" y="2073438"/>
              <a:ext cx="26865" cy="26005"/>
            </a:xfrm>
            <a:custGeom>
              <a:avLst/>
              <a:gdLst>
                <a:gd name="f0" fmla="val w"/>
                <a:gd name="f1" fmla="val h"/>
                <a:gd name="f2" fmla="val 0"/>
                <a:gd name="f3" fmla="val 1129"/>
                <a:gd name="f4" fmla="val 542"/>
                <a:gd name="f5" fmla="val 1128"/>
                <a:gd name="f6" fmla="val 317"/>
                <a:gd name="f7" fmla="val 1083"/>
                <a:gd name="f8" fmla="val 136"/>
                <a:gd name="f9" fmla="val 948"/>
                <a:gd name="f10" fmla="val 46"/>
                <a:gd name="f11" fmla="val 767"/>
                <a:gd name="f12" fmla="val 1"/>
                <a:gd name="f13" fmla="val 316"/>
                <a:gd name="f14" fmla="val 45"/>
                <a:gd name="f15" fmla="val 768"/>
                <a:gd name="f16" fmla="val 949"/>
                <a:gd name="f17" fmla="val 1084"/>
                <a:gd name="f18" fmla="*/ f0 1 1129"/>
                <a:gd name="f19" fmla="*/ f1 1 1129"/>
                <a:gd name="f20" fmla="val f2"/>
                <a:gd name="f21" fmla="val f3"/>
                <a:gd name="f22" fmla="+- f21 0 f20"/>
                <a:gd name="f23" fmla="*/ f22 1 1129"/>
                <a:gd name="f24" fmla="*/ f20 1 f23"/>
                <a:gd name="f25" fmla="*/ f21 1 f23"/>
                <a:gd name="f26" fmla="*/ f24 f18 1"/>
                <a:gd name="f27" fmla="*/ f25 f18 1"/>
                <a:gd name="f28" fmla="*/ f25 f19 1"/>
                <a:gd name="f29" fmla="*/ f24 f19 1"/>
              </a:gdLst>
              <a:ahLst/>
              <a:cxnLst>
                <a:cxn ang="3cd4">
                  <a:pos x="hc" y="t"/>
                </a:cxn>
                <a:cxn ang="0">
                  <a:pos x="r" y="vc"/>
                </a:cxn>
                <a:cxn ang="cd4">
                  <a:pos x="hc" y="b"/>
                </a:cxn>
                <a:cxn ang="cd2">
                  <a:pos x="l" y="vc"/>
                </a:cxn>
              </a:cxnLst>
              <a:rect l="f26" t="f29" r="f27" b="f28"/>
              <a:pathLst>
                <a:path w="1129" h="1129" fill="none">
                  <a:moveTo>
                    <a:pt x="f4" y="f5"/>
                  </a:moveTo>
                  <a:lnTo>
                    <a:pt x="f4" y="f5"/>
                  </a:lnTo>
                  <a:lnTo>
                    <a:pt x="f6" y="f7"/>
                  </a:lnTo>
                  <a:lnTo>
                    <a:pt x="f8" y="f9"/>
                  </a:lnTo>
                  <a:lnTo>
                    <a:pt x="f10" y="f11"/>
                  </a:lnTo>
                  <a:lnTo>
                    <a:pt x="f12" y="f4"/>
                  </a:lnTo>
                  <a:lnTo>
                    <a:pt x="f12" y="f4"/>
                  </a:lnTo>
                  <a:lnTo>
                    <a:pt x="f10" y="f13"/>
                  </a:lnTo>
                  <a:lnTo>
                    <a:pt x="f8" y="f8"/>
                  </a:lnTo>
                  <a:lnTo>
                    <a:pt x="f6" y="f14"/>
                  </a:lnTo>
                  <a:lnTo>
                    <a:pt x="f4" y="f2"/>
                  </a:lnTo>
                  <a:lnTo>
                    <a:pt x="f4" y="f2"/>
                  </a:lnTo>
                  <a:lnTo>
                    <a:pt x="f15" y="f14"/>
                  </a:lnTo>
                  <a:lnTo>
                    <a:pt x="f16" y="f8"/>
                  </a:lnTo>
                  <a:lnTo>
                    <a:pt x="f17" y="f13"/>
                  </a:lnTo>
                  <a:lnTo>
                    <a:pt x="f3" y="f4"/>
                  </a:lnTo>
                  <a:lnTo>
                    <a:pt x="f3" y="f4"/>
                  </a:lnTo>
                  <a:lnTo>
                    <a:pt x="f17" y="f11"/>
                  </a:lnTo>
                  <a:lnTo>
                    <a:pt x="f16" y="f9"/>
                  </a:lnTo>
                  <a:lnTo>
                    <a:pt x="f15" y="f7"/>
                  </a:lnTo>
                  <a:lnTo>
                    <a:pt x="f4" y="f5"/>
                  </a:lnTo>
                  <a:lnTo>
                    <a:pt x="f4"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2" name="Google Shape;573;p48">
              <a:extLst>
                <a:ext uri="{FF2B5EF4-FFF2-40B4-BE49-F238E27FC236}">
                  <a16:creationId xmlns:a16="http://schemas.microsoft.com/office/drawing/2014/main" id="{A61153AE-1976-3E21-ADDE-7CE6407C5730}"/>
                </a:ext>
              </a:extLst>
            </p:cNvPr>
            <p:cNvSpPr/>
            <p:nvPr/>
          </p:nvSpPr>
          <p:spPr>
            <a:xfrm>
              <a:off x="7280196" y="2099416"/>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2"/>
                  </a:moveTo>
                  <a:lnTo>
                    <a:pt x="f2" y="f2"/>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3" name="Google Shape;574;p48">
              <a:extLst>
                <a:ext uri="{FF2B5EF4-FFF2-40B4-BE49-F238E27FC236}">
                  <a16:creationId xmlns:a16="http://schemas.microsoft.com/office/drawing/2014/main" id="{72B2619F-5F4F-0982-E696-C1862B37D859}"/>
                </a:ext>
              </a:extLst>
            </p:cNvPr>
            <p:cNvSpPr/>
            <p:nvPr/>
          </p:nvSpPr>
          <p:spPr>
            <a:xfrm>
              <a:off x="7108435" y="1947681"/>
              <a:ext cx="285585" cy="276459"/>
            </a:xfrm>
            <a:custGeom>
              <a:avLst/>
              <a:gdLst>
                <a:gd name="f0" fmla="val w"/>
                <a:gd name="f1" fmla="val h"/>
                <a:gd name="f2" fmla="val 0"/>
                <a:gd name="f3" fmla="val 12003"/>
                <a:gd name="f4" fmla="val 6362"/>
                <a:gd name="f5" fmla="val 2257"/>
                <a:gd name="f6" fmla="val 6768"/>
                <a:gd name="f7" fmla="val 2302"/>
                <a:gd name="f8" fmla="val 7129"/>
                <a:gd name="f9" fmla="val 2392"/>
                <a:gd name="f10" fmla="val 7445"/>
                <a:gd name="f11" fmla="val 2527"/>
                <a:gd name="f12" fmla="val 7761"/>
                <a:gd name="f13" fmla="val 2708"/>
                <a:gd name="f14" fmla="val 8077"/>
                <a:gd name="f15" fmla="val 2888"/>
                <a:gd name="f16" fmla="val 8393"/>
                <a:gd name="f17" fmla="val 3114"/>
                <a:gd name="f18" fmla="val 8663"/>
                <a:gd name="f19" fmla="val 3339"/>
                <a:gd name="f20" fmla="val 8889"/>
                <a:gd name="f21" fmla="val 3610"/>
                <a:gd name="f22" fmla="val 9114"/>
                <a:gd name="f23" fmla="val 3926"/>
                <a:gd name="f24" fmla="val 9295"/>
                <a:gd name="f25" fmla="val 4197"/>
                <a:gd name="f26" fmla="val 9475"/>
                <a:gd name="f27" fmla="val 4558"/>
                <a:gd name="f28" fmla="val 9566"/>
                <a:gd name="f29" fmla="val 4874"/>
                <a:gd name="f30" fmla="val 9701"/>
                <a:gd name="f31" fmla="val 5235"/>
                <a:gd name="f32" fmla="val 9746"/>
                <a:gd name="f33" fmla="val 5641"/>
                <a:gd name="f34" fmla="val 6002"/>
                <a:gd name="f35" fmla="val 6408"/>
                <a:gd name="f36" fmla="val 6769"/>
                <a:gd name="f37" fmla="val 7130"/>
                <a:gd name="f38" fmla="val 7491"/>
                <a:gd name="f39" fmla="val 7806"/>
                <a:gd name="f40" fmla="val 8122"/>
                <a:gd name="f41" fmla="val 8664"/>
                <a:gd name="f42" fmla="val 8934"/>
                <a:gd name="f43" fmla="val 9115"/>
                <a:gd name="f44" fmla="val 9341"/>
                <a:gd name="f45" fmla="val 9476"/>
                <a:gd name="f46" fmla="val 9611"/>
                <a:gd name="f47" fmla="val 9747"/>
                <a:gd name="f48" fmla="val 6001"/>
                <a:gd name="f49" fmla="val 9792"/>
                <a:gd name="f50" fmla="val 5369"/>
                <a:gd name="f51" fmla="val 4783"/>
                <a:gd name="f52" fmla="val 4241"/>
                <a:gd name="f53" fmla="val 3700"/>
                <a:gd name="f54" fmla="val 9025"/>
                <a:gd name="f55" fmla="val 3384"/>
                <a:gd name="f56" fmla="val 8709"/>
                <a:gd name="f57" fmla="val 3068"/>
                <a:gd name="f58" fmla="val 2843"/>
                <a:gd name="f59" fmla="val 8032"/>
                <a:gd name="f60" fmla="val 2617"/>
                <a:gd name="f61" fmla="val 7671"/>
                <a:gd name="f62" fmla="val 2437"/>
                <a:gd name="f63" fmla="val 7265"/>
                <a:gd name="f64" fmla="val 2301"/>
                <a:gd name="f65" fmla="val 6859"/>
                <a:gd name="f66" fmla="val 2256"/>
                <a:gd name="f67" fmla="val 6453"/>
                <a:gd name="f68" fmla="val 2211"/>
                <a:gd name="f69" fmla="val 5550"/>
                <a:gd name="f70" fmla="val 5144"/>
                <a:gd name="f71" fmla="val 4738"/>
                <a:gd name="f72" fmla="val 4332"/>
                <a:gd name="f73" fmla="val 3971"/>
                <a:gd name="f74" fmla="val 3294"/>
                <a:gd name="f75" fmla="val 3024"/>
                <a:gd name="f76" fmla="val 2663"/>
                <a:gd name="f77" fmla="val 1"/>
                <a:gd name="f78" fmla="val 46"/>
                <a:gd name="f79" fmla="val 136"/>
                <a:gd name="f80" fmla="val 271"/>
                <a:gd name="f81" fmla="val 3655"/>
                <a:gd name="f82" fmla="val 452"/>
                <a:gd name="f83" fmla="val 3159"/>
                <a:gd name="f84" fmla="val 723"/>
                <a:gd name="f85" fmla="val 2662"/>
                <a:gd name="f86" fmla="val 993"/>
                <a:gd name="f87" fmla="val 1354"/>
                <a:gd name="f88" fmla="val 1760"/>
                <a:gd name="f89" fmla="val 2166"/>
                <a:gd name="f90" fmla="val 1038"/>
                <a:gd name="f91" fmla="val 2618"/>
                <a:gd name="f92" fmla="val 722"/>
                <a:gd name="f93" fmla="val 451"/>
                <a:gd name="f94" fmla="val 90"/>
                <a:gd name="f95" fmla="val 5370"/>
                <a:gd name="f96" fmla="val 6633"/>
                <a:gd name="f97" fmla="val 7220"/>
                <a:gd name="f98" fmla="val 226"/>
                <a:gd name="f99" fmla="val 8348"/>
                <a:gd name="f100" fmla="val 8844"/>
                <a:gd name="f101" fmla="val 9837"/>
                <a:gd name="f102" fmla="val 1715"/>
                <a:gd name="f103" fmla="val 10243"/>
                <a:gd name="f104" fmla="val 10649"/>
                <a:gd name="f105" fmla="val 10965"/>
                <a:gd name="f106" fmla="val 3113"/>
                <a:gd name="f107" fmla="val 11281"/>
                <a:gd name="f108" fmla="val 11551"/>
                <a:gd name="f109" fmla="val 4196"/>
                <a:gd name="f110" fmla="val 11732"/>
                <a:gd name="f111" fmla="val 11912"/>
                <a:gd name="f112" fmla="val 6588"/>
                <a:gd name="f113" fmla="val 7219"/>
                <a:gd name="f114" fmla="val 8347"/>
                <a:gd name="f115" fmla="val 9340"/>
                <a:gd name="f116" fmla="val 11010"/>
                <a:gd name="f117" fmla="val 9791"/>
                <a:gd name="f118" fmla="val 10603"/>
                <a:gd name="f119" fmla="val 10964"/>
                <a:gd name="f120" fmla="val 9386"/>
                <a:gd name="f121" fmla="val 11280"/>
                <a:gd name="f122" fmla="val 11506"/>
                <a:gd name="f123" fmla="val 11731"/>
                <a:gd name="f124" fmla="val 11867"/>
                <a:gd name="f125" fmla="val 11957"/>
                <a:gd name="f126" fmla="val 12002"/>
                <a:gd name="f127" fmla="val 5415"/>
                <a:gd name="f128" fmla="val 4242"/>
                <a:gd name="f129" fmla="*/ f0 1 12003"/>
                <a:gd name="f130" fmla="*/ f1 1 12003"/>
                <a:gd name="f131" fmla="val f2"/>
                <a:gd name="f132" fmla="val f3"/>
                <a:gd name="f133" fmla="+- f132 0 f131"/>
                <a:gd name="f134" fmla="*/ f133 1 12003"/>
                <a:gd name="f135" fmla="*/ f131 1 f134"/>
                <a:gd name="f136" fmla="*/ f132 1 f134"/>
                <a:gd name="f137" fmla="*/ f135 f129 1"/>
                <a:gd name="f138" fmla="*/ f136 f129 1"/>
                <a:gd name="f139" fmla="*/ f136 f130 1"/>
                <a:gd name="f140" fmla="*/ f135 f130 1"/>
              </a:gdLst>
              <a:ahLst/>
              <a:cxnLst>
                <a:cxn ang="3cd4">
                  <a:pos x="hc" y="t"/>
                </a:cxn>
                <a:cxn ang="0">
                  <a:pos x="r" y="vc"/>
                </a:cxn>
                <a:cxn ang="cd4">
                  <a:pos x="hc" y="b"/>
                </a:cxn>
                <a:cxn ang="cd2">
                  <a:pos x="l" y="vc"/>
                </a:cxn>
              </a:cxnLst>
              <a:rect l="f137" t="f140" r="f138" b="f139"/>
              <a:pathLst>
                <a:path w="12003" h="12003">
                  <a:moveTo>
                    <a:pt x="f4" y="f5"/>
                  </a:moveTo>
                  <a:lnTo>
                    <a:pt x="f6" y="f7"/>
                  </a:lnTo>
                  <a:lnTo>
                    <a:pt x="f8" y="f9"/>
                  </a:lnTo>
                  <a:lnTo>
                    <a:pt x="f10" y="f11"/>
                  </a:lnTo>
                  <a:lnTo>
                    <a:pt x="f12" y="f13"/>
                  </a:lnTo>
                  <a:lnTo>
                    <a:pt x="f14" y="f15"/>
                  </a:lnTo>
                  <a:lnTo>
                    <a:pt x="f16" y="f17"/>
                  </a:lnTo>
                  <a:lnTo>
                    <a:pt x="f18" y="f19"/>
                  </a:lnTo>
                  <a:lnTo>
                    <a:pt x="f20" y="f21"/>
                  </a:lnTo>
                  <a:lnTo>
                    <a:pt x="f22" y="f23"/>
                  </a:lnTo>
                  <a:lnTo>
                    <a:pt x="f24" y="f25"/>
                  </a:lnTo>
                  <a:lnTo>
                    <a:pt x="f26" y="f27"/>
                  </a:lnTo>
                  <a:lnTo>
                    <a:pt x="f28" y="f29"/>
                  </a:lnTo>
                  <a:lnTo>
                    <a:pt x="f30" y="f31"/>
                  </a:lnTo>
                  <a:lnTo>
                    <a:pt x="f32" y="f33"/>
                  </a:lnTo>
                  <a:lnTo>
                    <a:pt x="f32" y="f34"/>
                  </a:lnTo>
                  <a:lnTo>
                    <a:pt x="f32" y="f35"/>
                  </a:lnTo>
                  <a:lnTo>
                    <a:pt x="f30" y="f36"/>
                  </a:lnTo>
                  <a:lnTo>
                    <a:pt x="f28" y="f37"/>
                  </a:lnTo>
                  <a:lnTo>
                    <a:pt x="f26" y="f38"/>
                  </a:lnTo>
                  <a:lnTo>
                    <a:pt x="f24" y="f39"/>
                  </a:lnTo>
                  <a:lnTo>
                    <a:pt x="f22" y="f40"/>
                  </a:lnTo>
                  <a:lnTo>
                    <a:pt x="f20" y="f16"/>
                  </a:lnTo>
                  <a:lnTo>
                    <a:pt x="f18" y="f41"/>
                  </a:lnTo>
                  <a:lnTo>
                    <a:pt x="f16" y="f42"/>
                  </a:lnTo>
                  <a:lnTo>
                    <a:pt x="f14" y="f43"/>
                  </a:lnTo>
                  <a:lnTo>
                    <a:pt x="f12" y="f44"/>
                  </a:lnTo>
                  <a:lnTo>
                    <a:pt x="f10" y="f45"/>
                  </a:lnTo>
                  <a:lnTo>
                    <a:pt x="f8" y="f46"/>
                  </a:lnTo>
                  <a:lnTo>
                    <a:pt x="f6" y="f30"/>
                  </a:lnTo>
                  <a:lnTo>
                    <a:pt x="f4" y="f47"/>
                  </a:lnTo>
                  <a:lnTo>
                    <a:pt x="f48" y="f49"/>
                  </a:lnTo>
                  <a:lnTo>
                    <a:pt x="f50" y="f47"/>
                  </a:lnTo>
                  <a:lnTo>
                    <a:pt x="f51" y="f28"/>
                  </a:lnTo>
                  <a:lnTo>
                    <a:pt x="f52" y="f44"/>
                  </a:lnTo>
                  <a:lnTo>
                    <a:pt x="f53" y="f54"/>
                  </a:lnTo>
                  <a:lnTo>
                    <a:pt x="f55" y="f56"/>
                  </a:lnTo>
                  <a:lnTo>
                    <a:pt x="f57" y="f16"/>
                  </a:lnTo>
                  <a:lnTo>
                    <a:pt x="f58" y="f59"/>
                  </a:lnTo>
                  <a:lnTo>
                    <a:pt x="f60" y="f61"/>
                  </a:lnTo>
                  <a:lnTo>
                    <a:pt x="f62" y="f63"/>
                  </a:lnTo>
                  <a:lnTo>
                    <a:pt x="f64" y="f65"/>
                  </a:lnTo>
                  <a:lnTo>
                    <a:pt x="f66" y="f67"/>
                  </a:lnTo>
                  <a:lnTo>
                    <a:pt x="f68" y="f34"/>
                  </a:lnTo>
                  <a:lnTo>
                    <a:pt x="f66" y="f69"/>
                  </a:lnTo>
                  <a:lnTo>
                    <a:pt x="f64" y="f70"/>
                  </a:lnTo>
                  <a:lnTo>
                    <a:pt x="f62" y="f71"/>
                  </a:lnTo>
                  <a:lnTo>
                    <a:pt x="f60" y="f72"/>
                  </a:lnTo>
                  <a:lnTo>
                    <a:pt x="f58" y="f73"/>
                  </a:lnTo>
                  <a:lnTo>
                    <a:pt x="f57" y="f21"/>
                  </a:lnTo>
                  <a:lnTo>
                    <a:pt x="f55" y="f74"/>
                  </a:lnTo>
                  <a:lnTo>
                    <a:pt x="f53" y="f75"/>
                  </a:lnTo>
                  <a:lnTo>
                    <a:pt x="f52" y="f76"/>
                  </a:lnTo>
                  <a:lnTo>
                    <a:pt x="f51" y="f62"/>
                  </a:lnTo>
                  <a:lnTo>
                    <a:pt x="f50" y="f7"/>
                  </a:lnTo>
                  <a:lnTo>
                    <a:pt x="f48" y="f5"/>
                  </a:lnTo>
                  <a:close/>
                  <a:moveTo>
                    <a:pt x="f48" y="f77"/>
                  </a:moveTo>
                  <a:lnTo>
                    <a:pt x="f50" y="f78"/>
                  </a:lnTo>
                  <a:lnTo>
                    <a:pt x="f51" y="f79"/>
                  </a:lnTo>
                  <a:lnTo>
                    <a:pt x="f52" y="f80"/>
                  </a:lnTo>
                  <a:lnTo>
                    <a:pt x="f81" y="f82"/>
                  </a:lnTo>
                  <a:lnTo>
                    <a:pt x="f83" y="f84"/>
                  </a:lnTo>
                  <a:lnTo>
                    <a:pt x="f85" y="f86"/>
                  </a:lnTo>
                  <a:lnTo>
                    <a:pt x="f68" y="f87"/>
                  </a:lnTo>
                  <a:lnTo>
                    <a:pt x="f88" y="f88"/>
                  </a:lnTo>
                  <a:lnTo>
                    <a:pt x="f87" y="f89"/>
                  </a:lnTo>
                  <a:lnTo>
                    <a:pt x="f90" y="f91"/>
                  </a:lnTo>
                  <a:lnTo>
                    <a:pt x="f92" y="f17"/>
                  </a:lnTo>
                  <a:lnTo>
                    <a:pt x="f93" y="f81"/>
                  </a:lnTo>
                  <a:lnTo>
                    <a:pt x="f80" y="f25"/>
                  </a:lnTo>
                  <a:lnTo>
                    <a:pt x="f94" y="f51"/>
                  </a:lnTo>
                  <a:lnTo>
                    <a:pt x="f2" y="f95"/>
                  </a:lnTo>
                  <a:lnTo>
                    <a:pt x="f2" y="f34"/>
                  </a:lnTo>
                  <a:lnTo>
                    <a:pt x="f2" y="f96"/>
                  </a:lnTo>
                  <a:lnTo>
                    <a:pt x="f94" y="f97"/>
                  </a:lnTo>
                  <a:lnTo>
                    <a:pt x="f98" y="f39"/>
                  </a:lnTo>
                  <a:lnTo>
                    <a:pt x="f93" y="f99"/>
                  </a:lnTo>
                  <a:lnTo>
                    <a:pt x="f92" y="f100"/>
                  </a:lnTo>
                  <a:lnTo>
                    <a:pt x="f86" y="f44"/>
                  </a:lnTo>
                  <a:lnTo>
                    <a:pt x="f87" y="f101"/>
                  </a:lnTo>
                  <a:lnTo>
                    <a:pt x="f102" y="f103"/>
                  </a:lnTo>
                  <a:lnTo>
                    <a:pt x="f89" y="f104"/>
                  </a:lnTo>
                  <a:lnTo>
                    <a:pt x="f60" y="f105"/>
                  </a:lnTo>
                  <a:lnTo>
                    <a:pt x="f106" y="f107"/>
                  </a:lnTo>
                  <a:lnTo>
                    <a:pt x="f81" y="f108"/>
                  </a:lnTo>
                  <a:lnTo>
                    <a:pt x="f109" y="f110"/>
                  </a:lnTo>
                  <a:lnTo>
                    <a:pt x="f51" y="f111"/>
                  </a:lnTo>
                  <a:lnTo>
                    <a:pt x="f50" y="f3"/>
                  </a:lnTo>
                  <a:lnTo>
                    <a:pt x="f112" y="f3"/>
                  </a:lnTo>
                  <a:lnTo>
                    <a:pt x="f113" y="f111"/>
                  </a:lnTo>
                  <a:lnTo>
                    <a:pt x="f12" y="f110"/>
                  </a:lnTo>
                  <a:lnTo>
                    <a:pt x="f114" y="f108"/>
                  </a:lnTo>
                  <a:lnTo>
                    <a:pt x="f100" y="f107"/>
                  </a:lnTo>
                  <a:lnTo>
                    <a:pt x="f115" y="f116"/>
                  </a:lnTo>
                  <a:lnTo>
                    <a:pt x="f117" y="f104"/>
                  </a:lnTo>
                  <a:lnTo>
                    <a:pt x="f103" y="f103"/>
                  </a:lnTo>
                  <a:lnTo>
                    <a:pt x="f118" y="f101"/>
                  </a:lnTo>
                  <a:lnTo>
                    <a:pt x="f119" y="f120"/>
                  </a:lnTo>
                  <a:lnTo>
                    <a:pt x="f121" y="f20"/>
                  </a:lnTo>
                  <a:lnTo>
                    <a:pt x="f122" y="f99"/>
                  </a:lnTo>
                  <a:lnTo>
                    <a:pt x="f123" y="f39"/>
                  </a:lnTo>
                  <a:lnTo>
                    <a:pt x="f124" y="f97"/>
                  </a:lnTo>
                  <a:lnTo>
                    <a:pt x="f125" y="f96"/>
                  </a:lnTo>
                  <a:lnTo>
                    <a:pt x="f126" y="f34"/>
                  </a:lnTo>
                  <a:lnTo>
                    <a:pt x="f125" y="f127"/>
                  </a:lnTo>
                  <a:lnTo>
                    <a:pt x="f124" y="f51"/>
                  </a:lnTo>
                  <a:lnTo>
                    <a:pt x="f123" y="f128"/>
                  </a:lnTo>
                  <a:lnTo>
                    <a:pt x="f122" y="f81"/>
                  </a:lnTo>
                  <a:lnTo>
                    <a:pt x="f121" y="f83"/>
                  </a:lnTo>
                  <a:lnTo>
                    <a:pt x="f119" y="f76"/>
                  </a:lnTo>
                  <a:lnTo>
                    <a:pt x="f118" y="f68"/>
                  </a:lnTo>
                  <a:lnTo>
                    <a:pt x="f103" y="f88"/>
                  </a:lnTo>
                  <a:lnTo>
                    <a:pt x="f117" y="f87"/>
                  </a:lnTo>
                  <a:lnTo>
                    <a:pt x="f115" y="f90"/>
                  </a:lnTo>
                  <a:lnTo>
                    <a:pt x="f100" y="f84"/>
                  </a:lnTo>
                  <a:lnTo>
                    <a:pt x="f114" y="f82"/>
                  </a:lnTo>
                  <a:lnTo>
                    <a:pt x="f12" y="f80"/>
                  </a:lnTo>
                  <a:lnTo>
                    <a:pt x="f113" y="f79"/>
                  </a:lnTo>
                  <a:lnTo>
                    <a:pt x="f112" y="f78"/>
                  </a:lnTo>
                  <a:lnTo>
                    <a:pt x="f48" y="f77"/>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4" name="Google Shape;575;p48">
              <a:extLst>
                <a:ext uri="{FF2B5EF4-FFF2-40B4-BE49-F238E27FC236}">
                  <a16:creationId xmlns:a16="http://schemas.microsoft.com/office/drawing/2014/main" id="{49D6A5F0-B25E-8C3A-56FC-B040D631A7E5}"/>
                </a:ext>
              </a:extLst>
            </p:cNvPr>
            <p:cNvSpPr/>
            <p:nvPr/>
          </p:nvSpPr>
          <p:spPr>
            <a:xfrm>
              <a:off x="7108435" y="1947681"/>
              <a:ext cx="285585" cy="276459"/>
            </a:xfrm>
            <a:custGeom>
              <a:avLst/>
              <a:gdLst>
                <a:gd name="f0" fmla="val w"/>
                <a:gd name="f1" fmla="val h"/>
                <a:gd name="f2" fmla="val 0"/>
                <a:gd name="f3" fmla="val 12003"/>
                <a:gd name="f4" fmla="val 6001"/>
                <a:gd name="f5" fmla="val 1"/>
                <a:gd name="f6" fmla="val 5369"/>
                <a:gd name="f7" fmla="val 46"/>
                <a:gd name="f8" fmla="val 4783"/>
                <a:gd name="f9" fmla="val 136"/>
                <a:gd name="f10" fmla="val 4241"/>
                <a:gd name="f11" fmla="val 271"/>
                <a:gd name="f12" fmla="val 3655"/>
                <a:gd name="f13" fmla="val 452"/>
                <a:gd name="f14" fmla="val 3159"/>
                <a:gd name="f15" fmla="val 723"/>
                <a:gd name="f16" fmla="val 2662"/>
                <a:gd name="f17" fmla="val 993"/>
                <a:gd name="f18" fmla="val 2211"/>
                <a:gd name="f19" fmla="val 1354"/>
                <a:gd name="f20" fmla="val 1760"/>
                <a:gd name="f21" fmla="val 2166"/>
                <a:gd name="f22" fmla="val 1038"/>
                <a:gd name="f23" fmla="val 2618"/>
                <a:gd name="f24" fmla="val 722"/>
                <a:gd name="f25" fmla="val 3114"/>
                <a:gd name="f26" fmla="val 451"/>
                <a:gd name="f27" fmla="val 4197"/>
                <a:gd name="f28" fmla="val 90"/>
                <a:gd name="f29" fmla="val 5370"/>
                <a:gd name="f30" fmla="val 6002"/>
                <a:gd name="f31" fmla="val 6633"/>
                <a:gd name="f32" fmla="val 7220"/>
                <a:gd name="f33" fmla="val 226"/>
                <a:gd name="f34" fmla="val 7806"/>
                <a:gd name="f35" fmla="val 8348"/>
                <a:gd name="f36" fmla="val 8844"/>
                <a:gd name="f37" fmla="val 9341"/>
                <a:gd name="f38" fmla="val 9837"/>
                <a:gd name="f39" fmla="val 1715"/>
                <a:gd name="f40" fmla="val 10243"/>
                <a:gd name="f41" fmla="val 10649"/>
                <a:gd name="f42" fmla="val 2617"/>
                <a:gd name="f43" fmla="val 10965"/>
                <a:gd name="f44" fmla="val 3113"/>
                <a:gd name="f45" fmla="val 11281"/>
                <a:gd name="f46" fmla="val 11551"/>
                <a:gd name="f47" fmla="val 4196"/>
                <a:gd name="f48" fmla="val 11732"/>
                <a:gd name="f49" fmla="val 11912"/>
                <a:gd name="f50" fmla="val 6588"/>
                <a:gd name="f51" fmla="val 7219"/>
                <a:gd name="f52" fmla="val 7761"/>
                <a:gd name="f53" fmla="val 8347"/>
                <a:gd name="f54" fmla="val 9340"/>
                <a:gd name="f55" fmla="val 11010"/>
                <a:gd name="f56" fmla="val 9791"/>
                <a:gd name="f57" fmla="val 10603"/>
                <a:gd name="f58" fmla="val 10964"/>
                <a:gd name="f59" fmla="val 9386"/>
                <a:gd name="f60" fmla="val 11280"/>
                <a:gd name="f61" fmla="val 8889"/>
                <a:gd name="f62" fmla="val 11506"/>
                <a:gd name="f63" fmla="val 11731"/>
                <a:gd name="f64" fmla="val 11867"/>
                <a:gd name="f65" fmla="val 11957"/>
                <a:gd name="f66" fmla="val 12002"/>
                <a:gd name="f67" fmla="val 5415"/>
                <a:gd name="f68" fmla="val 4242"/>
                <a:gd name="f69" fmla="val 2663"/>
                <a:gd name="f70" fmla="*/ f0 1 12003"/>
                <a:gd name="f71" fmla="*/ f1 1 12003"/>
                <a:gd name="f72" fmla="val f2"/>
                <a:gd name="f73" fmla="val f3"/>
                <a:gd name="f74" fmla="+- f73 0 f72"/>
                <a:gd name="f75" fmla="*/ f74 1 12003"/>
                <a:gd name="f76" fmla="*/ f72 1 f75"/>
                <a:gd name="f77" fmla="*/ f73 1 f75"/>
                <a:gd name="f78" fmla="*/ f76 f70 1"/>
                <a:gd name="f79" fmla="*/ f77 f70 1"/>
                <a:gd name="f80" fmla="*/ f77 f71 1"/>
                <a:gd name="f81" fmla="*/ f76 f71 1"/>
              </a:gdLst>
              <a:ahLst/>
              <a:cxnLst>
                <a:cxn ang="3cd4">
                  <a:pos x="hc" y="t"/>
                </a:cxn>
                <a:cxn ang="0">
                  <a:pos x="r" y="vc"/>
                </a:cxn>
                <a:cxn ang="cd4">
                  <a:pos x="hc" y="b"/>
                </a:cxn>
                <a:cxn ang="cd2">
                  <a:pos x="l" y="vc"/>
                </a:cxn>
              </a:cxnLst>
              <a:rect l="f78" t="f81" r="f79" b="f80"/>
              <a:pathLst>
                <a:path w="12003" h="12003" fill="none">
                  <a:moveTo>
                    <a:pt x="f4" y="f5"/>
                  </a:moveTo>
                  <a:lnTo>
                    <a:pt x="f4" y="f5"/>
                  </a:lnTo>
                  <a:lnTo>
                    <a:pt x="f6" y="f7"/>
                  </a:lnTo>
                  <a:lnTo>
                    <a:pt x="f8" y="f9"/>
                  </a:lnTo>
                  <a:lnTo>
                    <a:pt x="f10" y="f11"/>
                  </a:lnTo>
                  <a:lnTo>
                    <a:pt x="f12" y="f13"/>
                  </a:lnTo>
                  <a:lnTo>
                    <a:pt x="f14" y="f15"/>
                  </a:lnTo>
                  <a:lnTo>
                    <a:pt x="f16" y="f17"/>
                  </a:lnTo>
                  <a:lnTo>
                    <a:pt x="f18" y="f19"/>
                  </a:lnTo>
                  <a:lnTo>
                    <a:pt x="f20" y="f20"/>
                  </a:lnTo>
                  <a:lnTo>
                    <a:pt x="f19" y="f21"/>
                  </a:lnTo>
                  <a:lnTo>
                    <a:pt x="f22" y="f23"/>
                  </a:lnTo>
                  <a:lnTo>
                    <a:pt x="f24" y="f25"/>
                  </a:lnTo>
                  <a:lnTo>
                    <a:pt x="f26" y="f12"/>
                  </a:lnTo>
                  <a:lnTo>
                    <a:pt x="f11" y="f27"/>
                  </a:lnTo>
                  <a:lnTo>
                    <a:pt x="f28" y="f8"/>
                  </a:lnTo>
                  <a:lnTo>
                    <a:pt x="f2" y="f29"/>
                  </a:lnTo>
                  <a:lnTo>
                    <a:pt x="f2" y="f30"/>
                  </a:lnTo>
                  <a:lnTo>
                    <a:pt x="f2" y="f30"/>
                  </a:lnTo>
                  <a:lnTo>
                    <a:pt x="f2" y="f31"/>
                  </a:lnTo>
                  <a:lnTo>
                    <a:pt x="f28" y="f32"/>
                  </a:lnTo>
                  <a:lnTo>
                    <a:pt x="f33" y="f34"/>
                  </a:lnTo>
                  <a:lnTo>
                    <a:pt x="f26" y="f35"/>
                  </a:lnTo>
                  <a:lnTo>
                    <a:pt x="f24" y="f36"/>
                  </a:lnTo>
                  <a:lnTo>
                    <a:pt x="f17" y="f37"/>
                  </a:lnTo>
                  <a:lnTo>
                    <a:pt x="f19" y="f38"/>
                  </a:lnTo>
                  <a:lnTo>
                    <a:pt x="f39" y="f40"/>
                  </a:lnTo>
                  <a:lnTo>
                    <a:pt x="f21" y="f41"/>
                  </a:lnTo>
                  <a:lnTo>
                    <a:pt x="f42" y="f43"/>
                  </a:lnTo>
                  <a:lnTo>
                    <a:pt x="f44" y="f45"/>
                  </a:lnTo>
                  <a:lnTo>
                    <a:pt x="f12" y="f46"/>
                  </a:lnTo>
                  <a:lnTo>
                    <a:pt x="f47" y="f48"/>
                  </a:lnTo>
                  <a:lnTo>
                    <a:pt x="f8" y="f49"/>
                  </a:lnTo>
                  <a:lnTo>
                    <a:pt x="f6" y="f3"/>
                  </a:lnTo>
                  <a:lnTo>
                    <a:pt x="f4" y="f3"/>
                  </a:lnTo>
                  <a:lnTo>
                    <a:pt x="f4" y="f3"/>
                  </a:lnTo>
                  <a:lnTo>
                    <a:pt x="f50" y="f3"/>
                  </a:lnTo>
                  <a:lnTo>
                    <a:pt x="f51" y="f49"/>
                  </a:lnTo>
                  <a:lnTo>
                    <a:pt x="f52" y="f48"/>
                  </a:lnTo>
                  <a:lnTo>
                    <a:pt x="f53" y="f46"/>
                  </a:lnTo>
                  <a:lnTo>
                    <a:pt x="f36" y="f45"/>
                  </a:lnTo>
                  <a:lnTo>
                    <a:pt x="f54" y="f55"/>
                  </a:lnTo>
                  <a:lnTo>
                    <a:pt x="f56" y="f41"/>
                  </a:lnTo>
                  <a:lnTo>
                    <a:pt x="f40" y="f40"/>
                  </a:lnTo>
                  <a:lnTo>
                    <a:pt x="f57" y="f38"/>
                  </a:lnTo>
                  <a:lnTo>
                    <a:pt x="f58" y="f59"/>
                  </a:lnTo>
                  <a:lnTo>
                    <a:pt x="f60" y="f61"/>
                  </a:lnTo>
                  <a:lnTo>
                    <a:pt x="f62" y="f35"/>
                  </a:lnTo>
                  <a:lnTo>
                    <a:pt x="f63" y="f34"/>
                  </a:lnTo>
                  <a:lnTo>
                    <a:pt x="f64" y="f32"/>
                  </a:lnTo>
                  <a:lnTo>
                    <a:pt x="f65" y="f31"/>
                  </a:lnTo>
                  <a:lnTo>
                    <a:pt x="f66" y="f30"/>
                  </a:lnTo>
                  <a:lnTo>
                    <a:pt x="f66" y="f30"/>
                  </a:lnTo>
                  <a:lnTo>
                    <a:pt x="f65" y="f67"/>
                  </a:lnTo>
                  <a:lnTo>
                    <a:pt x="f64" y="f8"/>
                  </a:lnTo>
                  <a:lnTo>
                    <a:pt x="f63" y="f68"/>
                  </a:lnTo>
                  <a:lnTo>
                    <a:pt x="f62" y="f12"/>
                  </a:lnTo>
                  <a:lnTo>
                    <a:pt x="f60" y="f14"/>
                  </a:lnTo>
                  <a:lnTo>
                    <a:pt x="f58" y="f69"/>
                  </a:lnTo>
                  <a:lnTo>
                    <a:pt x="f57" y="f18"/>
                  </a:lnTo>
                  <a:lnTo>
                    <a:pt x="f40" y="f20"/>
                  </a:lnTo>
                  <a:lnTo>
                    <a:pt x="f56" y="f19"/>
                  </a:lnTo>
                  <a:lnTo>
                    <a:pt x="f54" y="f22"/>
                  </a:lnTo>
                  <a:lnTo>
                    <a:pt x="f36" y="f15"/>
                  </a:lnTo>
                  <a:lnTo>
                    <a:pt x="f53" y="f13"/>
                  </a:lnTo>
                  <a:lnTo>
                    <a:pt x="f52" y="f11"/>
                  </a:lnTo>
                  <a:lnTo>
                    <a:pt x="f51" y="f9"/>
                  </a:lnTo>
                  <a:lnTo>
                    <a:pt x="f50" y="f7"/>
                  </a:lnTo>
                  <a:lnTo>
                    <a:pt x="f4" y="f5"/>
                  </a:lnTo>
                  <a:lnTo>
                    <a:pt x="f4" y="f5"/>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5" name="Google Shape;576;p48">
              <a:extLst>
                <a:ext uri="{FF2B5EF4-FFF2-40B4-BE49-F238E27FC236}">
                  <a16:creationId xmlns:a16="http://schemas.microsoft.com/office/drawing/2014/main" id="{40C5991B-9768-E0DF-EA78-4320F0212314}"/>
                </a:ext>
              </a:extLst>
            </p:cNvPr>
            <p:cNvSpPr/>
            <p:nvPr/>
          </p:nvSpPr>
          <p:spPr>
            <a:xfrm>
              <a:off x="7161041" y="1999646"/>
              <a:ext cx="179295" cy="173571"/>
            </a:xfrm>
            <a:custGeom>
              <a:avLst/>
              <a:gdLst>
                <a:gd name="f0" fmla="val w"/>
                <a:gd name="f1" fmla="val h"/>
                <a:gd name="f2" fmla="val 0"/>
                <a:gd name="f3" fmla="val 7536"/>
                <a:gd name="f4" fmla="val 3790"/>
                <a:gd name="f5" fmla="val 3158"/>
                <a:gd name="f6" fmla="val 7491"/>
                <a:gd name="f7" fmla="val 2572"/>
                <a:gd name="f8" fmla="val 7310"/>
                <a:gd name="f9" fmla="val 2030"/>
                <a:gd name="f10" fmla="val 7085"/>
                <a:gd name="f11" fmla="val 1489"/>
                <a:gd name="f12" fmla="val 6769"/>
                <a:gd name="f13" fmla="val 1173"/>
                <a:gd name="f14" fmla="val 6453"/>
                <a:gd name="f15" fmla="val 857"/>
                <a:gd name="f16" fmla="val 6137"/>
                <a:gd name="f17" fmla="val 632"/>
                <a:gd name="f18" fmla="val 5776"/>
                <a:gd name="f19" fmla="val 406"/>
                <a:gd name="f20" fmla="val 5415"/>
                <a:gd name="f21" fmla="val 226"/>
                <a:gd name="f22" fmla="val 5009"/>
                <a:gd name="f23" fmla="val 90"/>
                <a:gd name="f24" fmla="val 4603"/>
                <a:gd name="f25" fmla="val 45"/>
                <a:gd name="f26" fmla="val 4197"/>
                <a:gd name="f27" fmla="val 3746"/>
                <a:gd name="f28" fmla="val 3294"/>
                <a:gd name="f29" fmla="val 2888"/>
                <a:gd name="f30" fmla="val 2482"/>
                <a:gd name="f31" fmla="val 2076"/>
                <a:gd name="f32" fmla="val 1715"/>
                <a:gd name="f33" fmla="val 1354"/>
                <a:gd name="f34" fmla="val 1038"/>
                <a:gd name="f35" fmla="val 768"/>
                <a:gd name="f36" fmla="val 407"/>
                <a:gd name="f37" fmla="val 181"/>
                <a:gd name="f38" fmla="val 46"/>
                <a:gd name="f39" fmla="val 1"/>
                <a:gd name="f40" fmla="val 4151"/>
                <a:gd name="f41" fmla="val 4557"/>
                <a:gd name="f42" fmla="val 4918"/>
                <a:gd name="f43" fmla="val 136"/>
                <a:gd name="f44" fmla="val 5234"/>
                <a:gd name="f45" fmla="val 271"/>
                <a:gd name="f46" fmla="val 5550"/>
                <a:gd name="f47" fmla="val 452"/>
                <a:gd name="f48" fmla="val 5866"/>
                <a:gd name="f49" fmla="val 6182"/>
                <a:gd name="f50" fmla="val 858"/>
                <a:gd name="f51" fmla="val 6452"/>
                <a:gd name="f52" fmla="val 1083"/>
                <a:gd name="f53" fmla="val 6678"/>
                <a:gd name="f54" fmla="val 6903"/>
                <a:gd name="f55" fmla="val 1670"/>
                <a:gd name="f56" fmla="val 7084"/>
                <a:gd name="f57" fmla="val 1941"/>
                <a:gd name="f58" fmla="val 7264"/>
                <a:gd name="f59" fmla="val 2302"/>
                <a:gd name="f60" fmla="val 7355"/>
                <a:gd name="f61" fmla="val 2618"/>
                <a:gd name="f62" fmla="val 7490"/>
                <a:gd name="f63" fmla="val 2979"/>
                <a:gd name="f64" fmla="val 7535"/>
                <a:gd name="f65" fmla="val 3385"/>
                <a:gd name="f66" fmla="val 4152"/>
                <a:gd name="f67" fmla="val 4513"/>
                <a:gd name="f68" fmla="val 4874"/>
                <a:gd name="f69" fmla="val 5235"/>
                <a:gd name="f70" fmla="val 6408"/>
                <a:gd name="f71" fmla="val 6859"/>
                <a:gd name="f72" fmla="val 7220"/>
                <a:gd name="f73" fmla="val 7445"/>
                <a:gd name="f74" fmla="*/ f0 1 7536"/>
                <a:gd name="f75" fmla="*/ f1 1 7536"/>
                <a:gd name="f76" fmla="val f2"/>
                <a:gd name="f77" fmla="val f3"/>
                <a:gd name="f78" fmla="+- f77 0 f76"/>
                <a:gd name="f79" fmla="*/ f78 1 7536"/>
                <a:gd name="f80" fmla="*/ f76 1 f79"/>
                <a:gd name="f81" fmla="*/ f77 1 f79"/>
                <a:gd name="f82" fmla="*/ f80 f74 1"/>
                <a:gd name="f83" fmla="*/ f81 f74 1"/>
                <a:gd name="f84" fmla="*/ f81 f75 1"/>
                <a:gd name="f85" fmla="*/ f80 f75 1"/>
              </a:gdLst>
              <a:ahLst/>
              <a:cxnLst>
                <a:cxn ang="3cd4">
                  <a:pos x="hc" y="t"/>
                </a:cxn>
                <a:cxn ang="0">
                  <a:pos x="r" y="vc"/>
                </a:cxn>
                <a:cxn ang="cd4">
                  <a:pos x="hc" y="b"/>
                </a:cxn>
                <a:cxn ang="cd2">
                  <a:pos x="l" y="vc"/>
                </a:cxn>
              </a:cxnLst>
              <a:rect l="f82" t="f85" r="f83" b="f84"/>
              <a:pathLst>
                <a:path w="7536" h="7536" fill="none">
                  <a:moveTo>
                    <a:pt x="f4" y="f3"/>
                  </a:moveTo>
                  <a:lnTo>
                    <a:pt x="f4" y="f3"/>
                  </a:lnTo>
                  <a:lnTo>
                    <a:pt x="f5" y="f6"/>
                  </a:lnTo>
                  <a:lnTo>
                    <a:pt x="f7" y="f8"/>
                  </a:lnTo>
                  <a:lnTo>
                    <a:pt x="f9" y="f10"/>
                  </a:lnTo>
                  <a:lnTo>
                    <a:pt x="f11" y="f12"/>
                  </a:lnTo>
                  <a:lnTo>
                    <a:pt x="f11" y="f12"/>
                  </a:lnTo>
                  <a:lnTo>
                    <a:pt x="f13" y="f14"/>
                  </a:lnTo>
                  <a:lnTo>
                    <a:pt x="f15" y="f16"/>
                  </a:lnTo>
                  <a:lnTo>
                    <a:pt x="f17" y="f18"/>
                  </a:lnTo>
                  <a:lnTo>
                    <a:pt x="f19" y="f20"/>
                  </a:lnTo>
                  <a:lnTo>
                    <a:pt x="f21" y="f22"/>
                  </a:lnTo>
                  <a:lnTo>
                    <a:pt x="f23" y="f24"/>
                  </a:lnTo>
                  <a:lnTo>
                    <a:pt x="f25" y="f26"/>
                  </a:lnTo>
                  <a:lnTo>
                    <a:pt x="f2" y="f27"/>
                  </a:lnTo>
                  <a:lnTo>
                    <a:pt x="f2" y="f27"/>
                  </a:lnTo>
                  <a:lnTo>
                    <a:pt x="f25" y="f28"/>
                  </a:lnTo>
                  <a:lnTo>
                    <a:pt x="f23" y="f29"/>
                  </a:lnTo>
                  <a:lnTo>
                    <a:pt x="f21" y="f30"/>
                  </a:lnTo>
                  <a:lnTo>
                    <a:pt x="f19" y="f31"/>
                  </a:lnTo>
                  <a:lnTo>
                    <a:pt x="f17" y="f32"/>
                  </a:lnTo>
                  <a:lnTo>
                    <a:pt x="f15" y="f33"/>
                  </a:lnTo>
                  <a:lnTo>
                    <a:pt x="f13" y="f34"/>
                  </a:lnTo>
                  <a:lnTo>
                    <a:pt x="f11" y="f35"/>
                  </a:lnTo>
                  <a:lnTo>
                    <a:pt x="f11" y="f35"/>
                  </a:lnTo>
                  <a:lnTo>
                    <a:pt x="f9" y="f36"/>
                  </a:lnTo>
                  <a:lnTo>
                    <a:pt x="f7" y="f37"/>
                  </a:lnTo>
                  <a:lnTo>
                    <a:pt x="f5" y="f38"/>
                  </a:lnTo>
                  <a:lnTo>
                    <a:pt x="f4" y="f39"/>
                  </a:lnTo>
                  <a:lnTo>
                    <a:pt x="f4" y="f39"/>
                  </a:lnTo>
                  <a:lnTo>
                    <a:pt x="f40" y="f39"/>
                  </a:lnTo>
                  <a:lnTo>
                    <a:pt x="f41" y="f38"/>
                  </a:lnTo>
                  <a:lnTo>
                    <a:pt x="f42" y="f43"/>
                  </a:lnTo>
                  <a:lnTo>
                    <a:pt x="f44" y="f45"/>
                  </a:lnTo>
                  <a:lnTo>
                    <a:pt x="f46" y="f47"/>
                  </a:lnTo>
                  <a:lnTo>
                    <a:pt x="f48" y="f17"/>
                  </a:lnTo>
                  <a:lnTo>
                    <a:pt x="f49" y="f50"/>
                  </a:lnTo>
                  <a:lnTo>
                    <a:pt x="f51" y="f52"/>
                  </a:lnTo>
                  <a:lnTo>
                    <a:pt x="f53" y="f33"/>
                  </a:lnTo>
                  <a:lnTo>
                    <a:pt x="f54" y="f55"/>
                  </a:lnTo>
                  <a:lnTo>
                    <a:pt x="f56" y="f57"/>
                  </a:lnTo>
                  <a:lnTo>
                    <a:pt x="f58" y="f59"/>
                  </a:lnTo>
                  <a:lnTo>
                    <a:pt x="f60" y="f61"/>
                  </a:lnTo>
                  <a:lnTo>
                    <a:pt x="f62" y="f63"/>
                  </a:lnTo>
                  <a:lnTo>
                    <a:pt x="f64" y="f65"/>
                  </a:lnTo>
                  <a:lnTo>
                    <a:pt x="f64" y="f27"/>
                  </a:lnTo>
                  <a:lnTo>
                    <a:pt x="f64" y="f27"/>
                  </a:lnTo>
                  <a:lnTo>
                    <a:pt x="f64" y="f66"/>
                  </a:lnTo>
                  <a:lnTo>
                    <a:pt x="f62" y="f67"/>
                  </a:lnTo>
                  <a:lnTo>
                    <a:pt x="f60" y="f68"/>
                  </a:lnTo>
                  <a:lnTo>
                    <a:pt x="f58" y="f69"/>
                  </a:lnTo>
                  <a:lnTo>
                    <a:pt x="f56" y="f46"/>
                  </a:lnTo>
                  <a:lnTo>
                    <a:pt x="f54" y="f48"/>
                  </a:lnTo>
                  <a:lnTo>
                    <a:pt x="f53" y="f16"/>
                  </a:lnTo>
                  <a:lnTo>
                    <a:pt x="f51" y="f70"/>
                  </a:lnTo>
                  <a:lnTo>
                    <a:pt x="f49" y="f53"/>
                  </a:lnTo>
                  <a:lnTo>
                    <a:pt x="f48" y="f71"/>
                  </a:lnTo>
                  <a:lnTo>
                    <a:pt x="f46" y="f10"/>
                  </a:lnTo>
                  <a:lnTo>
                    <a:pt x="f44" y="f72"/>
                  </a:lnTo>
                  <a:lnTo>
                    <a:pt x="f42" y="f60"/>
                  </a:lnTo>
                  <a:lnTo>
                    <a:pt x="f41" y="f73"/>
                  </a:lnTo>
                  <a:lnTo>
                    <a:pt x="f40" y="f6"/>
                  </a:lnTo>
                  <a:lnTo>
                    <a:pt x="f4" y="f3"/>
                  </a:lnTo>
                  <a:lnTo>
                    <a:pt x="f4"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6" name="Google Shape;577;p48">
              <a:extLst>
                <a:ext uri="{FF2B5EF4-FFF2-40B4-BE49-F238E27FC236}">
                  <a16:creationId xmlns:a16="http://schemas.microsoft.com/office/drawing/2014/main" id="{80CF2610-B5C3-4829-E3F6-489C8CA46E04}"/>
                </a:ext>
              </a:extLst>
            </p:cNvPr>
            <p:cNvSpPr/>
            <p:nvPr/>
          </p:nvSpPr>
          <p:spPr>
            <a:xfrm>
              <a:off x="7251210" y="2173190"/>
              <a:ext cx="27" cy="27"/>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fill="none">
                  <a:moveTo>
                    <a:pt x="f2" y="f3"/>
                  </a:moveTo>
                  <a:lnTo>
                    <a:pt x="f2" y="f3"/>
                  </a:lnTo>
                </a:path>
              </a:pathLst>
            </a:custGeom>
            <a:no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sp>
        <p:nvSpPr>
          <p:cNvPr id="2" name="Google Shape;582;p49">
            <a:extLst>
              <a:ext uri="{FF2B5EF4-FFF2-40B4-BE49-F238E27FC236}">
                <a16:creationId xmlns:a16="http://schemas.microsoft.com/office/drawing/2014/main" id="{87B854BC-BC29-66E5-2CEB-E40415D51118}"/>
              </a:ext>
            </a:extLst>
          </p:cNvPr>
          <p:cNvSpPr txBox="1">
            <a:spLocks noGrp="1"/>
          </p:cNvSpPr>
          <p:nvPr>
            <p:ph type="title"/>
          </p:nvPr>
        </p:nvSpPr>
        <p:spPr>
          <a:xfrm>
            <a:off x="1202728" y="2074663"/>
            <a:ext cx="6738597" cy="1845597"/>
          </a:xfrm>
        </p:spPr>
        <p:txBody>
          <a:bodyPr/>
          <a:lstStyle/>
          <a:p>
            <a:pPr lvl="0"/>
            <a:r>
              <a:rPr lang="en-US">
                <a:solidFill>
                  <a:srgbClr val="FFFFFF"/>
                </a:solidFill>
                <a:cs typeface="B Nazanin" panose="00000400000000000000" pitchFamily="2" charset="-78"/>
              </a:rPr>
              <a:t>150,000</a:t>
            </a:r>
          </a:p>
        </p:txBody>
      </p:sp>
      <p:sp>
        <p:nvSpPr>
          <p:cNvPr id="3" name="Google Shape;583;p49">
            <a:extLst>
              <a:ext uri="{FF2B5EF4-FFF2-40B4-BE49-F238E27FC236}">
                <a16:creationId xmlns:a16="http://schemas.microsoft.com/office/drawing/2014/main" id="{4FE5E694-DA94-DBAD-722D-CEF6E7D3E8D2}"/>
              </a:ext>
            </a:extLst>
          </p:cNvPr>
          <p:cNvSpPr txBox="1">
            <a:spLocks noGrp="1"/>
          </p:cNvSpPr>
          <p:nvPr>
            <p:ph type="subTitle" idx="4294967295"/>
          </p:nvPr>
        </p:nvSpPr>
        <p:spPr>
          <a:xfrm>
            <a:off x="1749329" y="4086910"/>
            <a:ext cx="5645395" cy="497104"/>
          </a:xfrm>
        </p:spPr>
        <p:txBody>
          <a:bodyPr anchorCtr="1"/>
          <a:lstStyle/>
          <a:p>
            <a:pPr marL="0" lvl="0" indent="0" algn="ctr">
              <a:buNone/>
            </a:pPr>
            <a:r>
              <a:rPr lang="fa-IR" sz="1600" dirty="0">
                <a:solidFill>
                  <a:srgbClr val="FFFFFF"/>
                </a:solidFill>
                <a:cs typeface="B Nazanin" panose="00000400000000000000" pitchFamily="2" charset="-78"/>
              </a:rPr>
              <a:t>اعداد بزرگ توجه مخاطبان شما را جلب می کند</a:t>
            </a:r>
            <a:endParaRPr lang="en-US" sz="1600" dirty="0">
              <a:solidFill>
                <a:srgbClr val="FFFFFF"/>
              </a:solidFill>
              <a:cs typeface="B Nazanin" panose="00000400000000000000" pitchFamily="2" charset="-78"/>
            </a:endParaRPr>
          </a:p>
        </p:txBody>
      </p:sp>
      <p:grpSp>
        <p:nvGrpSpPr>
          <p:cNvPr id="4" name="Grupo 8">
            <a:extLst>
              <a:ext uri="{FF2B5EF4-FFF2-40B4-BE49-F238E27FC236}">
                <a16:creationId xmlns:a16="http://schemas.microsoft.com/office/drawing/2014/main" id="{83B82F79-0FB3-33E6-1B3C-4587C1AB0EEC}"/>
              </a:ext>
            </a:extLst>
          </p:cNvPr>
          <p:cNvGrpSpPr/>
          <p:nvPr/>
        </p:nvGrpSpPr>
        <p:grpSpPr>
          <a:xfrm>
            <a:off x="3395660" y="293686"/>
            <a:ext cx="2154234" cy="2081211"/>
            <a:chOff x="3395660" y="293686"/>
            <a:chExt cx="2154234" cy="2081211"/>
          </a:xfrm>
        </p:grpSpPr>
        <p:sp>
          <p:nvSpPr>
            <p:cNvPr id="5" name="Freeform 5">
              <a:extLst>
                <a:ext uri="{FF2B5EF4-FFF2-40B4-BE49-F238E27FC236}">
                  <a16:creationId xmlns:a16="http://schemas.microsoft.com/office/drawing/2014/main" id="{30CE9195-86E2-9AA2-A323-1DE67009BA1C}"/>
                </a:ext>
              </a:extLst>
            </p:cNvPr>
            <p:cNvSpPr/>
            <p:nvPr/>
          </p:nvSpPr>
          <p:spPr>
            <a:xfrm>
              <a:off x="3395660" y="641351"/>
              <a:ext cx="2154234" cy="1733546"/>
            </a:xfrm>
            <a:custGeom>
              <a:avLst/>
              <a:gdLst>
                <a:gd name="f0" fmla="val 10800000"/>
                <a:gd name="f1" fmla="val 5400000"/>
                <a:gd name="f2" fmla="val 360"/>
                <a:gd name="f3" fmla="val 180"/>
                <a:gd name="f4" fmla="val w"/>
                <a:gd name="f5" fmla="val h"/>
                <a:gd name="f6" fmla="val 0"/>
                <a:gd name="f7" fmla="val 470"/>
                <a:gd name="f8" fmla="val 378"/>
                <a:gd name="f9" fmla="val 448"/>
                <a:gd name="f10" fmla="val 438"/>
                <a:gd name="f11" fmla="val 428"/>
                <a:gd name="f12" fmla="val 1"/>
                <a:gd name="f13" fmla="val 419"/>
                <a:gd name="f14" fmla="val 400"/>
                <a:gd name="f15" fmla="val 2"/>
                <a:gd name="f16" fmla="val 382"/>
                <a:gd name="f17" fmla="val 9"/>
                <a:gd name="f18" fmla="val 363"/>
                <a:gd name="f19" fmla="val 11"/>
                <a:gd name="f20" fmla="val 356"/>
                <a:gd name="f21" fmla="val 345"/>
                <a:gd name="f22" fmla="val 18"/>
                <a:gd name="f23" fmla="val 337"/>
                <a:gd name="f24" fmla="val 23"/>
                <a:gd name="f25" fmla="val 313"/>
                <a:gd name="f26" fmla="val 36"/>
                <a:gd name="f27" fmla="val 290"/>
                <a:gd name="f28" fmla="val 51"/>
                <a:gd name="f29" fmla="val 276"/>
                <a:gd name="f30" fmla="val 77"/>
                <a:gd name="f31" fmla="val 262"/>
                <a:gd name="f32" fmla="val 105"/>
                <a:gd name="f33" fmla="val 257"/>
                <a:gd name="f34" fmla="val 135"/>
                <a:gd name="f35" fmla="val 275"/>
                <a:gd name="f36" fmla="val 161"/>
                <a:gd name="f37" fmla="val 288"/>
                <a:gd name="f38" fmla="val 179"/>
                <a:gd name="f39" fmla="val 285"/>
                <a:gd name="f40" fmla="val 191"/>
                <a:gd name="f41" fmla="val 208"/>
                <a:gd name="f42" fmla="val 243"/>
                <a:gd name="f43" fmla="val 246"/>
                <a:gd name="f44" fmla="val 281"/>
                <a:gd name="f45" fmla="val 242"/>
                <a:gd name="f46" fmla="val 323"/>
                <a:gd name="f47" fmla="val 237"/>
                <a:gd name="f48" fmla="val 316"/>
                <a:gd name="f49" fmla="val 233"/>
                <a:gd name="f50" fmla="val 310"/>
                <a:gd name="f51" fmla="val 228"/>
                <a:gd name="f52" fmla="val 304"/>
                <a:gd name="f53" fmla="val 223"/>
                <a:gd name="f54" fmla="val 298"/>
                <a:gd name="f55" fmla="val 222"/>
                <a:gd name="f56" fmla="val 292"/>
                <a:gd name="f57" fmla="val 225"/>
                <a:gd name="f58" fmla="val 284"/>
                <a:gd name="f59" fmla="val 235"/>
                <a:gd name="f60" fmla="val 253"/>
                <a:gd name="f61" fmla="val 227"/>
                <a:gd name="f62" fmla="val 206"/>
                <a:gd name="f63" fmla="val 201"/>
                <a:gd name="f64" fmla="val 169"/>
                <a:gd name="f65" fmla="val 160"/>
                <a:gd name="f66" fmla="val 119"/>
                <a:gd name="f67" fmla="val 157"/>
                <a:gd name="f68" fmla="val 70"/>
                <a:gd name="f69" fmla="val 154"/>
                <a:gd name="f70" fmla="val 53"/>
                <a:gd name="f71" fmla="val 153"/>
                <a:gd name="f72" fmla="val 159"/>
                <a:gd name="f73" fmla="val 19"/>
                <a:gd name="f74" fmla="val 163"/>
                <a:gd name="f75" fmla="val 5"/>
                <a:gd name="f76" fmla="val 166"/>
                <a:gd name="f77" fmla="val 178"/>
                <a:gd name="f78" fmla="val 189"/>
                <a:gd name="f79" fmla="val 12"/>
                <a:gd name="f80" fmla="val 194"/>
                <a:gd name="f81" fmla="val 15"/>
                <a:gd name="f82" fmla="val 198"/>
                <a:gd name="f83" fmla="val 17"/>
                <a:gd name="f84" fmla="val 202"/>
                <a:gd name="f85" fmla="val 24"/>
                <a:gd name="f86" fmla="val 220"/>
                <a:gd name="f87" fmla="val 32"/>
                <a:gd name="f88" fmla="val 39"/>
                <a:gd name="f89" fmla="val 255"/>
                <a:gd name="f90" fmla="val 46"/>
                <a:gd name="f91" fmla="val 59"/>
                <a:gd name="f92" fmla="val 74"/>
                <a:gd name="f93" fmla="val 307"/>
                <a:gd name="f94" fmla="val 88"/>
                <a:gd name="f95" fmla="val 321"/>
                <a:gd name="f96" fmla="val 333"/>
                <a:gd name="f97" fmla="val 124"/>
                <a:gd name="f98" fmla="val 343"/>
                <a:gd name="f99" fmla="val 184"/>
                <a:gd name="f100" fmla="val 341"/>
                <a:gd name="f101" fmla="val 207"/>
                <a:gd name="f102" fmla="val 315"/>
                <a:gd name="f103" fmla="val 212"/>
                <a:gd name="f104" fmla="val 213"/>
                <a:gd name="f105" fmla="val 311"/>
                <a:gd name="f106" fmla="val 217"/>
                <a:gd name="f107" fmla="val 317"/>
                <a:gd name="f108" fmla="val 229"/>
                <a:gd name="f109" fmla="val 332"/>
                <a:gd name="f110" fmla="val 350"/>
                <a:gd name="f111" fmla="val 240"/>
                <a:gd name="f112" fmla="val 369"/>
                <a:gd name="f113" fmla="val 241"/>
                <a:gd name="f114" fmla="val 374"/>
                <a:gd name="f115" fmla="val 248"/>
                <a:gd name="f116" fmla="val 256"/>
                <a:gd name="f117" fmla="val 375"/>
                <a:gd name="f118" fmla="val 367"/>
                <a:gd name="f119" fmla="val 366"/>
                <a:gd name="f120" fmla="val 364"/>
                <a:gd name="f121" fmla="val 354"/>
                <a:gd name="f122" fmla="val 261"/>
                <a:gd name="f123" fmla="val 335"/>
                <a:gd name="f124" fmla="val 265"/>
                <a:gd name="f125" fmla="val 329"/>
                <a:gd name="f126" fmla="val 267"/>
                <a:gd name="f127" fmla="val 270"/>
                <a:gd name="f128" fmla="val 318"/>
                <a:gd name="f129" fmla="val 312"/>
                <a:gd name="f130" fmla="val 279"/>
                <a:gd name="f131" fmla="val 283"/>
                <a:gd name="f132" fmla="val 302"/>
                <a:gd name="f133" fmla="val 287"/>
                <a:gd name="f134" fmla="val 296"/>
                <a:gd name="f135" fmla="val 294"/>
                <a:gd name="f136" fmla="val 301"/>
                <a:gd name="f137" fmla="val 308"/>
                <a:gd name="f138" fmla="val 320"/>
                <a:gd name="f139" fmla="val 324"/>
                <a:gd name="f140" fmla="val 362"/>
                <a:gd name="f141" fmla="val 306"/>
                <a:gd name="f142" fmla="val 377"/>
                <a:gd name="f143" fmla="val 293"/>
                <a:gd name="f144" fmla="val 390"/>
                <a:gd name="f145" fmla="val 398"/>
                <a:gd name="f146" fmla="val 411"/>
                <a:gd name="f147" fmla="val 417"/>
                <a:gd name="f148" fmla="val 234"/>
                <a:gd name="f149" fmla="val 407"/>
                <a:gd name="f150" fmla="val 383"/>
                <a:gd name="f151" fmla="val 216"/>
                <a:gd name="f152" fmla="val 357"/>
                <a:gd name="f153" fmla="val 210"/>
                <a:gd name="f154" fmla="val 330"/>
                <a:gd name="f155" fmla="val 214"/>
                <a:gd name="f156" fmla="val 300"/>
                <a:gd name="f157" fmla="val 218"/>
                <a:gd name="f158" fmla="val 277"/>
                <a:gd name="f159" fmla="val 280"/>
                <a:gd name="f160" fmla="val 266"/>
                <a:gd name="f161" fmla="val 271"/>
                <a:gd name="f162" fmla="val 289"/>
                <a:gd name="f163" fmla="val 264"/>
                <a:gd name="f164" fmla="val 299"/>
                <a:gd name="f165" fmla="val 263"/>
                <a:gd name="f166" fmla="val 278"/>
                <a:gd name="f167" fmla="val 268"/>
                <a:gd name="f168" fmla="val 269"/>
                <a:gd name="f169" fmla="val 245"/>
                <a:gd name="f170" fmla="val 286"/>
                <a:gd name="f171" fmla="val 221"/>
                <a:gd name="f172" fmla="val 199"/>
                <a:gd name="f173" fmla="val 303"/>
                <a:gd name="f174" fmla="val 192"/>
                <a:gd name="f175" fmla="val 196"/>
                <a:gd name="f176" fmla="val 209"/>
                <a:gd name="f177" fmla="val 365"/>
                <a:gd name="f178" fmla="val 388"/>
                <a:gd name="f179" fmla="val 420"/>
                <a:gd name="f180" fmla="val 172"/>
                <a:gd name="f181" fmla="val 437"/>
                <a:gd name="f182" fmla="val 141"/>
                <a:gd name="f183" fmla="val 447"/>
                <a:gd name="f184" fmla="val 454"/>
                <a:gd name="f185" fmla="val 455"/>
                <a:gd name="f186" fmla="val 47"/>
                <a:gd name="f187" fmla="val 466"/>
                <a:gd name="f188" fmla="val 460"/>
                <a:gd name="f189" fmla="val 195"/>
                <a:gd name="f190" fmla="val 171"/>
                <a:gd name="f191" fmla="val 145"/>
                <a:gd name="f192" fmla="val 117"/>
                <a:gd name="f193" fmla="val 115"/>
                <a:gd name="f194" fmla="val 112"/>
                <a:gd name="f195" fmla="val 215"/>
                <a:gd name="f196" fmla="val 110"/>
                <a:gd name="f197" fmla="val 100"/>
                <a:gd name="f198" fmla="val 98"/>
                <a:gd name="f199" fmla="val 96"/>
                <a:gd name="f200" fmla="val 224"/>
                <a:gd name="f201" fmla="val 99"/>
                <a:gd name="f202" fmla="val 104"/>
                <a:gd name="f203" fmla="val 133"/>
                <a:gd name="f204" fmla="val 146"/>
                <a:gd name="f205" fmla="val 251"/>
                <a:gd name="f206" fmla="val 259"/>
                <a:gd name="f207" fmla="val 183"/>
                <a:gd name="f208" fmla="val 190"/>
                <a:gd name="f209" fmla="val 188"/>
                <a:gd name="f210" fmla="val 170"/>
                <a:gd name="f211" fmla="val 155"/>
                <a:gd name="f212" fmla="val 137"/>
                <a:gd name="f213" fmla="val 305"/>
                <a:gd name="f214" fmla="val 111"/>
                <a:gd name="f215" fmla="val 94"/>
                <a:gd name="f216" fmla="val 282"/>
                <a:gd name="f217" fmla="val 81"/>
                <a:gd name="f218" fmla="val 68"/>
                <a:gd name="f219" fmla="val 61"/>
                <a:gd name="f220" fmla="val 219"/>
                <a:gd name="f221" fmla="val 52"/>
                <a:gd name="f222" fmla="val 197"/>
                <a:gd name="f223" fmla="val 50"/>
                <a:gd name="f224" fmla="val 49"/>
                <a:gd name="f225" fmla="val 55"/>
                <a:gd name="f226" fmla="val 95"/>
                <a:gd name="f227" fmla="val 226"/>
                <a:gd name="f228" fmla="val 244"/>
                <a:gd name="f229" fmla="val 230"/>
                <a:gd name="f230" fmla="val 359"/>
                <a:gd name="f231" fmla="val 358"/>
                <a:gd name="f232" fmla="val 231"/>
                <a:gd name="f233" fmla="val 355"/>
                <a:gd name="f234" fmla="val 232"/>
                <a:gd name="f235" fmla="val 336"/>
                <a:gd name="f236" fmla="val 349"/>
                <a:gd name="f237" fmla="val 239"/>
                <a:gd name="f238" fmla="val 368"/>
                <a:gd name="f239" fmla="val 380"/>
                <a:gd name="f240" fmla="val 372"/>
                <a:gd name="f241" fmla="val 258"/>
                <a:gd name="f242" fmla="val 361"/>
                <a:gd name="f243" fmla="val 331"/>
                <a:gd name="f244" fmla="val 328"/>
                <a:gd name="f245" fmla="val 325"/>
                <a:gd name="f246" fmla="val 260"/>
                <a:gd name="f247" fmla="val 252"/>
                <a:gd name="f248" fmla="val 249"/>
                <a:gd name="f249" fmla="val 353"/>
                <a:gd name="f250" fmla="val 247"/>
                <a:gd name="f251" fmla="val 314"/>
                <a:gd name="f252" fmla="val 295"/>
                <a:gd name="f253" fmla="val 254"/>
                <a:gd name="f254" fmla="val 134"/>
                <a:gd name="f255" fmla="val 389"/>
                <a:gd name="f256" fmla="val 150"/>
                <a:gd name="f257" fmla="val 376"/>
                <a:gd name="f258" fmla="val 162"/>
                <a:gd name="f259" fmla="val 168"/>
                <a:gd name="f260" fmla="val 319"/>
                <a:gd name="f261" fmla="val 165"/>
                <a:gd name="f262" fmla="val 152"/>
                <a:gd name="f263" fmla="val 346"/>
                <a:gd name="f264" fmla="val 126"/>
                <a:gd name="f265" fmla="val 102"/>
                <a:gd name="f266" fmla="val 80"/>
                <a:gd name="f267" fmla="val 392"/>
                <a:gd name="f268" fmla="val 75"/>
                <a:gd name="f269" fmla="val 397"/>
                <a:gd name="f270" fmla="val 391"/>
                <a:gd name="f271" fmla="val 64"/>
                <a:gd name="f272" fmla="val 385"/>
                <a:gd name="f273" fmla="val 58"/>
                <a:gd name="f274" fmla="val 93"/>
                <a:gd name="f275" fmla="val 118"/>
                <a:gd name="f276" fmla="val 147"/>
                <a:gd name="f277" fmla="val 151"/>
                <a:gd name="f278" fmla="val 128"/>
                <a:gd name="f279" fmla="val 84"/>
                <a:gd name="f280" fmla="val 57"/>
                <a:gd name="f281" fmla="val 396"/>
                <a:gd name="f282" fmla="val 405"/>
                <a:gd name="f283" fmla="val 415"/>
                <a:gd name="f284" fmla="val 35"/>
                <a:gd name="f285" fmla="val 427"/>
                <a:gd name="f286" fmla="val 33"/>
                <a:gd name="f287" fmla="val 418"/>
                <a:gd name="f288" fmla="+- 0 0 -90"/>
                <a:gd name="f289" fmla="*/ f4 1 470"/>
                <a:gd name="f290" fmla="*/ f5 1 378"/>
                <a:gd name="f291" fmla="val f6"/>
                <a:gd name="f292" fmla="val f7"/>
                <a:gd name="f293" fmla="val f8"/>
                <a:gd name="f294" fmla="*/ f288 f0 1"/>
                <a:gd name="f295" fmla="+- f293 0 f291"/>
                <a:gd name="f296" fmla="+- f292 0 f291"/>
                <a:gd name="f297" fmla="*/ f294 1 f3"/>
                <a:gd name="f298" fmla="*/ f296 1 470"/>
                <a:gd name="f299" fmla="*/ f295 1 378"/>
                <a:gd name="f300" fmla="*/ 419 f296 1"/>
                <a:gd name="f301" fmla="*/ 1 f295 1"/>
                <a:gd name="f302" fmla="*/ 337 f296 1"/>
                <a:gd name="f303" fmla="*/ 23 f295 1"/>
                <a:gd name="f304" fmla="*/ 275 f296 1"/>
                <a:gd name="f305" fmla="*/ 161 f295 1"/>
                <a:gd name="f306" fmla="*/ 242 f296 1"/>
                <a:gd name="f307" fmla="*/ 323 f295 1"/>
                <a:gd name="f308" fmla="*/ 225 f296 1"/>
                <a:gd name="f309" fmla="*/ 284 f295 1"/>
                <a:gd name="f310" fmla="*/ 70 f296 1"/>
                <a:gd name="f311" fmla="*/ 154 f295 1"/>
                <a:gd name="f312" fmla="*/ 9 f296 1"/>
                <a:gd name="f313" fmla="*/ 189 f295 1"/>
                <a:gd name="f314" fmla="*/ 39 f296 1"/>
                <a:gd name="f315" fmla="*/ 255 f295 1"/>
                <a:gd name="f316" fmla="*/ 124 f296 1"/>
                <a:gd name="f317" fmla="*/ 337 f295 1"/>
                <a:gd name="f318" fmla="*/ 217 f296 1"/>
                <a:gd name="f319" fmla="*/ 317 f295 1"/>
                <a:gd name="f320" fmla="*/ 248 f296 1"/>
                <a:gd name="f321" fmla="*/ 378 f295 1"/>
                <a:gd name="f322" fmla="*/ 256 f296 1"/>
                <a:gd name="f323" fmla="*/ 364 f295 1"/>
                <a:gd name="f324" fmla="*/ 270 f296 1"/>
                <a:gd name="f325" fmla="*/ 318 f295 1"/>
                <a:gd name="f326" fmla="*/ 294 f296 1"/>
                <a:gd name="f327" fmla="*/ 301 f295 1"/>
                <a:gd name="f328" fmla="*/ 324 f296 1"/>
                <a:gd name="f329" fmla="*/ 313 f295 1"/>
                <a:gd name="f330" fmla="*/ 411 f296 1"/>
                <a:gd name="f331" fmla="*/ 253 f295 1"/>
                <a:gd name="f332" fmla="*/ 330 f296 1"/>
                <a:gd name="f333" fmla="*/ 214 f295 1"/>
                <a:gd name="f334" fmla="*/ 264 f296 1"/>
                <a:gd name="f335" fmla="*/ 299 f295 1"/>
                <a:gd name="f336" fmla="*/ 261 f296 1"/>
                <a:gd name="f337" fmla="*/ 296 f295 1"/>
                <a:gd name="f338" fmla="*/ 268 f296 1"/>
                <a:gd name="f339" fmla="*/ 268 f295 1"/>
                <a:gd name="f340" fmla="*/ 311 f296 1"/>
                <a:gd name="f341" fmla="*/ 196 f295 1"/>
                <a:gd name="f342" fmla="*/ 447 f296 1"/>
                <a:gd name="f343" fmla="*/ 105 f295 1"/>
                <a:gd name="f344" fmla="*/ 448 f296 1"/>
                <a:gd name="f345" fmla="*/ 0 f295 1"/>
                <a:gd name="f346" fmla="*/ 117 f296 1"/>
                <a:gd name="f347" fmla="*/ 217 f295 1"/>
                <a:gd name="f348" fmla="*/ 98 f296 1"/>
                <a:gd name="f349" fmla="*/ 218 f295 1"/>
                <a:gd name="f350" fmla="*/ 146 f296 1"/>
                <a:gd name="f351" fmla="*/ 251 f295 1"/>
                <a:gd name="f352" fmla="*/ 184 f296 1"/>
                <a:gd name="f353" fmla="*/ 292 f295 1"/>
                <a:gd name="f354" fmla="*/ 81 f296 1"/>
                <a:gd name="f355" fmla="*/ 261 f295 1"/>
                <a:gd name="f356" fmla="*/ 55 f296 1"/>
                <a:gd name="f357" fmla="*/ 190 f295 1"/>
                <a:gd name="f358" fmla="*/ 195 f296 1"/>
                <a:gd name="f359" fmla="*/ 267 f295 1"/>
                <a:gd name="f360" fmla="*/ 359 f296 1"/>
                <a:gd name="f361" fmla="*/ 230 f295 1"/>
                <a:gd name="f362" fmla="*/ 358 f296 1"/>
                <a:gd name="f363" fmla="*/ 349 f296 1"/>
                <a:gd name="f364" fmla="*/ 239 f295 1"/>
                <a:gd name="f365" fmla="*/ 368 f296 1"/>
                <a:gd name="f366" fmla="*/ 242 f295 1"/>
                <a:gd name="f367" fmla="*/ 333 f296 1"/>
                <a:gd name="f368" fmla="*/ 287 f295 1"/>
                <a:gd name="f369" fmla="*/ 328 f296 1"/>
                <a:gd name="f370" fmla="*/ 278 f295 1"/>
                <a:gd name="f371" fmla="*/ 260 f295 1"/>
                <a:gd name="f372" fmla="*/ 249 f295 1"/>
                <a:gd name="f373" fmla="*/ 308 f296 1"/>
                <a:gd name="f374" fmla="*/ 305 f296 1"/>
                <a:gd name="f375" fmla="*/ 283 f295 1"/>
                <a:gd name="f376" fmla="*/ 282 f295 1"/>
                <a:gd name="f377" fmla="*/ 254 f296 1"/>
                <a:gd name="f378" fmla="*/ 357 f296 1"/>
                <a:gd name="f379" fmla="*/ 168 f295 1"/>
                <a:gd name="f380" fmla="*/ 152 f295 1"/>
                <a:gd name="f381" fmla="*/ 391 f296 1"/>
                <a:gd name="f382" fmla="*/ 64 f295 1"/>
                <a:gd name="f383" fmla="*/ 312 f296 1"/>
                <a:gd name="f384" fmla="*/ 145 f295 1"/>
                <a:gd name="f385" fmla="*/ 84 f295 1"/>
                <a:gd name="f386" fmla="*/ 427 f296 1"/>
                <a:gd name="f387" fmla="*/ 33 f295 1"/>
                <a:gd name="f388" fmla="+- f297 0 f1"/>
                <a:gd name="f389" fmla="*/ f300 1 470"/>
                <a:gd name="f390" fmla="*/ f301 1 378"/>
                <a:gd name="f391" fmla="*/ f302 1 470"/>
                <a:gd name="f392" fmla="*/ f303 1 378"/>
                <a:gd name="f393" fmla="*/ f304 1 470"/>
                <a:gd name="f394" fmla="*/ f305 1 378"/>
                <a:gd name="f395" fmla="*/ f306 1 470"/>
                <a:gd name="f396" fmla="*/ f307 1 378"/>
                <a:gd name="f397" fmla="*/ f308 1 470"/>
                <a:gd name="f398" fmla="*/ f309 1 378"/>
                <a:gd name="f399" fmla="*/ f310 1 470"/>
                <a:gd name="f400" fmla="*/ f311 1 378"/>
                <a:gd name="f401" fmla="*/ f312 1 470"/>
                <a:gd name="f402" fmla="*/ f313 1 378"/>
                <a:gd name="f403" fmla="*/ f314 1 470"/>
                <a:gd name="f404" fmla="*/ f315 1 378"/>
                <a:gd name="f405" fmla="*/ f316 1 470"/>
                <a:gd name="f406" fmla="*/ f317 1 378"/>
                <a:gd name="f407" fmla="*/ f318 1 470"/>
                <a:gd name="f408" fmla="*/ f319 1 378"/>
                <a:gd name="f409" fmla="*/ f320 1 470"/>
                <a:gd name="f410" fmla="*/ f321 1 378"/>
                <a:gd name="f411" fmla="*/ f322 1 470"/>
                <a:gd name="f412" fmla="*/ f323 1 378"/>
                <a:gd name="f413" fmla="*/ f324 1 470"/>
                <a:gd name="f414" fmla="*/ f325 1 378"/>
                <a:gd name="f415" fmla="*/ f326 1 470"/>
                <a:gd name="f416" fmla="*/ f327 1 378"/>
                <a:gd name="f417" fmla="*/ f328 1 470"/>
                <a:gd name="f418" fmla="*/ f329 1 378"/>
                <a:gd name="f419" fmla="*/ f330 1 470"/>
                <a:gd name="f420" fmla="*/ f331 1 378"/>
                <a:gd name="f421" fmla="*/ f332 1 470"/>
                <a:gd name="f422" fmla="*/ f333 1 378"/>
                <a:gd name="f423" fmla="*/ f334 1 470"/>
                <a:gd name="f424" fmla="*/ f335 1 378"/>
                <a:gd name="f425" fmla="*/ f336 1 470"/>
                <a:gd name="f426" fmla="*/ f337 1 378"/>
                <a:gd name="f427" fmla="*/ f338 1 470"/>
                <a:gd name="f428" fmla="*/ f339 1 378"/>
                <a:gd name="f429" fmla="*/ f340 1 470"/>
                <a:gd name="f430" fmla="*/ f341 1 378"/>
                <a:gd name="f431" fmla="*/ f342 1 470"/>
                <a:gd name="f432" fmla="*/ f343 1 378"/>
                <a:gd name="f433" fmla="*/ f344 1 470"/>
                <a:gd name="f434" fmla="*/ f345 1 378"/>
                <a:gd name="f435" fmla="*/ f346 1 470"/>
                <a:gd name="f436" fmla="*/ f347 1 378"/>
                <a:gd name="f437" fmla="*/ f348 1 470"/>
                <a:gd name="f438" fmla="*/ f349 1 378"/>
                <a:gd name="f439" fmla="*/ f350 1 470"/>
                <a:gd name="f440" fmla="*/ f351 1 378"/>
                <a:gd name="f441" fmla="*/ f352 1 470"/>
                <a:gd name="f442" fmla="*/ f353 1 378"/>
                <a:gd name="f443" fmla="*/ f354 1 470"/>
                <a:gd name="f444" fmla="*/ f355 1 378"/>
                <a:gd name="f445" fmla="*/ f356 1 470"/>
                <a:gd name="f446" fmla="*/ f357 1 378"/>
                <a:gd name="f447" fmla="*/ f358 1 470"/>
                <a:gd name="f448" fmla="*/ f359 1 378"/>
                <a:gd name="f449" fmla="*/ f360 1 470"/>
                <a:gd name="f450" fmla="*/ f361 1 378"/>
                <a:gd name="f451" fmla="*/ f362 1 470"/>
                <a:gd name="f452" fmla="*/ f363 1 470"/>
                <a:gd name="f453" fmla="*/ f364 1 378"/>
                <a:gd name="f454" fmla="*/ f365 1 470"/>
                <a:gd name="f455" fmla="*/ f366 1 378"/>
                <a:gd name="f456" fmla="*/ f367 1 470"/>
                <a:gd name="f457" fmla="*/ f368 1 378"/>
                <a:gd name="f458" fmla="*/ f369 1 470"/>
                <a:gd name="f459" fmla="*/ f370 1 378"/>
                <a:gd name="f460" fmla="*/ f371 1 378"/>
                <a:gd name="f461" fmla="*/ f372 1 378"/>
                <a:gd name="f462" fmla="*/ f373 1 470"/>
                <a:gd name="f463" fmla="*/ f374 1 470"/>
                <a:gd name="f464" fmla="*/ f375 1 378"/>
                <a:gd name="f465" fmla="*/ f376 1 378"/>
                <a:gd name="f466" fmla="*/ f377 1 470"/>
                <a:gd name="f467" fmla="*/ f378 1 470"/>
                <a:gd name="f468" fmla="*/ f379 1 378"/>
                <a:gd name="f469" fmla="*/ f380 1 378"/>
                <a:gd name="f470" fmla="*/ f381 1 470"/>
                <a:gd name="f471" fmla="*/ f382 1 378"/>
                <a:gd name="f472" fmla="*/ f383 1 470"/>
                <a:gd name="f473" fmla="*/ f384 1 378"/>
                <a:gd name="f474" fmla="*/ f385 1 378"/>
                <a:gd name="f475" fmla="*/ f386 1 470"/>
                <a:gd name="f476" fmla="*/ f387 1 378"/>
                <a:gd name="f477" fmla="*/ 0 1 f298"/>
                <a:gd name="f478" fmla="*/ f292 1 f298"/>
                <a:gd name="f479" fmla="*/ 0 1 f299"/>
                <a:gd name="f480" fmla="*/ f293 1 f299"/>
                <a:gd name="f481" fmla="*/ f389 1 f298"/>
                <a:gd name="f482" fmla="*/ f390 1 f299"/>
                <a:gd name="f483" fmla="*/ f391 1 f298"/>
                <a:gd name="f484" fmla="*/ f392 1 f299"/>
                <a:gd name="f485" fmla="*/ f393 1 f298"/>
                <a:gd name="f486" fmla="*/ f394 1 f299"/>
                <a:gd name="f487" fmla="*/ f395 1 f298"/>
                <a:gd name="f488" fmla="*/ f396 1 f299"/>
                <a:gd name="f489" fmla="*/ f397 1 f298"/>
                <a:gd name="f490" fmla="*/ f398 1 f299"/>
                <a:gd name="f491" fmla="*/ f399 1 f298"/>
                <a:gd name="f492" fmla="*/ f400 1 f299"/>
                <a:gd name="f493" fmla="*/ f401 1 f298"/>
                <a:gd name="f494" fmla="*/ f402 1 f299"/>
                <a:gd name="f495" fmla="*/ f403 1 f298"/>
                <a:gd name="f496" fmla="*/ f404 1 f299"/>
                <a:gd name="f497" fmla="*/ f405 1 f298"/>
                <a:gd name="f498" fmla="*/ f406 1 f299"/>
                <a:gd name="f499" fmla="*/ f407 1 f298"/>
                <a:gd name="f500" fmla="*/ f408 1 f299"/>
                <a:gd name="f501" fmla="*/ f409 1 f298"/>
                <a:gd name="f502" fmla="*/ f410 1 f299"/>
                <a:gd name="f503" fmla="*/ f411 1 f298"/>
                <a:gd name="f504" fmla="*/ f412 1 f299"/>
                <a:gd name="f505" fmla="*/ f413 1 f298"/>
                <a:gd name="f506" fmla="*/ f414 1 f299"/>
                <a:gd name="f507" fmla="*/ f415 1 f298"/>
                <a:gd name="f508" fmla="*/ f416 1 f299"/>
                <a:gd name="f509" fmla="*/ f417 1 f298"/>
                <a:gd name="f510" fmla="*/ f418 1 f299"/>
                <a:gd name="f511" fmla="*/ f419 1 f298"/>
                <a:gd name="f512" fmla="*/ f420 1 f299"/>
                <a:gd name="f513" fmla="*/ f421 1 f298"/>
                <a:gd name="f514" fmla="*/ f422 1 f299"/>
                <a:gd name="f515" fmla="*/ f423 1 f298"/>
                <a:gd name="f516" fmla="*/ f424 1 f299"/>
                <a:gd name="f517" fmla="*/ f425 1 f298"/>
                <a:gd name="f518" fmla="*/ f426 1 f299"/>
                <a:gd name="f519" fmla="*/ f427 1 f298"/>
                <a:gd name="f520" fmla="*/ f428 1 f299"/>
                <a:gd name="f521" fmla="*/ f429 1 f298"/>
                <a:gd name="f522" fmla="*/ f430 1 f299"/>
                <a:gd name="f523" fmla="*/ f431 1 f298"/>
                <a:gd name="f524" fmla="*/ f432 1 f299"/>
                <a:gd name="f525" fmla="*/ f433 1 f298"/>
                <a:gd name="f526" fmla="*/ f434 1 f299"/>
                <a:gd name="f527" fmla="*/ f435 1 f298"/>
                <a:gd name="f528" fmla="*/ f436 1 f299"/>
                <a:gd name="f529" fmla="*/ f437 1 f298"/>
                <a:gd name="f530" fmla="*/ f438 1 f299"/>
                <a:gd name="f531" fmla="*/ f439 1 f298"/>
                <a:gd name="f532" fmla="*/ f440 1 f299"/>
                <a:gd name="f533" fmla="*/ f441 1 f298"/>
                <a:gd name="f534" fmla="*/ f442 1 f299"/>
                <a:gd name="f535" fmla="*/ f443 1 f298"/>
                <a:gd name="f536" fmla="*/ f444 1 f299"/>
                <a:gd name="f537" fmla="*/ f445 1 f298"/>
                <a:gd name="f538" fmla="*/ f446 1 f299"/>
                <a:gd name="f539" fmla="*/ f447 1 f298"/>
                <a:gd name="f540" fmla="*/ f448 1 f299"/>
                <a:gd name="f541" fmla="*/ f449 1 f298"/>
                <a:gd name="f542" fmla="*/ f450 1 f299"/>
                <a:gd name="f543" fmla="*/ f451 1 f298"/>
                <a:gd name="f544" fmla="*/ f452 1 f298"/>
                <a:gd name="f545" fmla="*/ f453 1 f299"/>
                <a:gd name="f546" fmla="*/ f454 1 f298"/>
                <a:gd name="f547" fmla="*/ f455 1 f299"/>
                <a:gd name="f548" fmla="*/ f456 1 f298"/>
                <a:gd name="f549" fmla="*/ f457 1 f299"/>
                <a:gd name="f550" fmla="*/ f458 1 f298"/>
                <a:gd name="f551" fmla="*/ f459 1 f299"/>
                <a:gd name="f552" fmla="*/ f460 1 f299"/>
                <a:gd name="f553" fmla="*/ f461 1 f299"/>
                <a:gd name="f554" fmla="*/ f462 1 f298"/>
                <a:gd name="f555" fmla="*/ f463 1 f298"/>
                <a:gd name="f556" fmla="*/ f464 1 f299"/>
                <a:gd name="f557" fmla="*/ f465 1 f299"/>
                <a:gd name="f558" fmla="*/ f466 1 f298"/>
                <a:gd name="f559" fmla="*/ f467 1 f298"/>
                <a:gd name="f560" fmla="*/ f468 1 f299"/>
                <a:gd name="f561" fmla="*/ f469 1 f299"/>
                <a:gd name="f562" fmla="*/ f470 1 f298"/>
                <a:gd name="f563" fmla="*/ f471 1 f299"/>
                <a:gd name="f564" fmla="*/ f472 1 f298"/>
                <a:gd name="f565" fmla="*/ f473 1 f299"/>
                <a:gd name="f566" fmla="*/ f474 1 f299"/>
                <a:gd name="f567" fmla="*/ f475 1 f298"/>
                <a:gd name="f568" fmla="*/ f476 1 f299"/>
                <a:gd name="f569" fmla="*/ f477 f289 1"/>
                <a:gd name="f570" fmla="*/ f478 f289 1"/>
                <a:gd name="f571" fmla="*/ f480 f290 1"/>
                <a:gd name="f572" fmla="*/ f479 f290 1"/>
                <a:gd name="f573" fmla="*/ f481 f289 1"/>
                <a:gd name="f574" fmla="*/ f482 f290 1"/>
                <a:gd name="f575" fmla="*/ f483 f289 1"/>
                <a:gd name="f576" fmla="*/ f484 f290 1"/>
                <a:gd name="f577" fmla="*/ f485 f289 1"/>
                <a:gd name="f578" fmla="*/ f486 f290 1"/>
                <a:gd name="f579" fmla="*/ f487 f289 1"/>
                <a:gd name="f580" fmla="*/ f488 f290 1"/>
                <a:gd name="f581" fmla="*/ f489 f289 1"/>
                <a:gd name="f582" fmla="*/ f490 f290 1"/>
                <a:gd name="f583" fmla="*/ f491 f289 1"/>
                <a:gd name="f584" fmla="*/ f492 f290 1"/>
                <a:gd name="f585" fmla="*/ f493 f289 1"/>
                <a:gd name="f586" fmla="*/ f494 f290 1"/>
                <a:gd name="f587" fmla="*/ f495 f289 1"/>
                <a:gd name="f588" fmla="*/ f496 f290 1"/>
                <a:gd name="f589" fmla="*/ f497 f289 1"/>
                <a:gd name="f590" fmla="*/ f498 f290 1"/>
                <a:gd name="f591" fmla="*/ f499 f289 1"/>
                <a:gd name="f592" fmla="*/ f500 f290 1"/>
                <a:gd name="f593" fmla="*/ f501 f289 1"/>
                <a:gd name="f594" fmla="*/ f502 f290 1"/>
                <a:gd name="f595" fmla="*/ f503 f289 1"/>
                <a:gd name="f596" fmla="*/ f504 f290 1"/>
                <a:gd name="f597" fmla="*/ f505 f289 1"/>
                <a:gd name="f598" fmla="*/ f506 f290 1"/>
                <a:gd name="f599" fmla="*/ f507 f289 1"/>
                <a:gd name="f600" fmla="*/ f508 f290 1"/>
                <a:gd name="f601" fmla="*/ f509 f289 1"/>
                <a:gd name="f602" fmla="*/ f510 f290 1"/>
                <a:gd name="f603" fmla="*/ f511 f289 1"/>
                <a:gd name="f604" fmla="*/ f512 f290 1"/>
                <a:gd name="f605" fmla="*/ f513 f289 1"/>
                <a:gd name="f606" fmla="*/ f514 f290 1"/>
                <a:gd name="f607" fmla="*/ f515 f289 1"/>
                <a:gd name="f608" fmla="*/ f516 f290 1"/>
                <a:gd name="f609" fmla="*/ f517 f289 1"/>
                <a:gd name="f610" fmla="*/ f518 f290 1"/>
                <a:gd name="f611" fmla="*/ f519 f289 1"/>
                <a:gd name="f612" fmla="*/ f520 f290 1"/>
                <a:gd name="f613" fmla="*/ f521 f289 1"/>
                <a:gd name="f614" fmla="*/ f522 f290 1"/>
                <a:gd name="f615" fmla="*/ f523 f289 1"/>
                <a:gd name="f616" fmla="*/ f524 f290 1"/>
                <a:gd name="f617" fmla="*/ f525 f289 1"/>
                <a:gd name="f618" fmla="*/ f526 f290 1"/>
                <a:gd name="f619" fmla="*/ f527 f289 1"/>
                <a:gd name="f620" fmla="*/ f528 f290 1"/>
                <a:gd name="f621" fmla="*/ f529 f289 1"/>
                <a:gd name="f622" fmla="*/ f530 f290 1"/>
                <a:gd name="f623" fmla="*/ f531 f289 1"/>
                <a:gd name="f624" fmla="*/ f532 f290 1"/>
                <a:gd name="f625" fmla="*/ f533 f289 1"/>
                <a:gd name="f626" fmla="*/ f534 f290 1"/>
                <a:gd name="f627" fmla="*/ f535 f289 1"/>
                <a:gd name="f628" fmla="*/ f536 f290 1"/>
                <a:gd name="f629" fmla="*/ f537 f289 1"/>
                <a:gd name="f630" fmla="*/ f538 f290 1"/>
                <a:gd name="f631" fmla="*/ f539 f289 1"/>
                <a:gd name="f632" fmla="*/ f540 f290 1"/>
                <a:gd name="f633" fmla="*/ f541 f289 1"/>
                <a:gd name="f634" fmla="*/ f542 f290 1"/>
                <a:gd name="f635" fmla="*/ f543 f289 1"/>
                <a:gd name="f636" fmla="*/ f544 f289 1"/>
                <a:gd name="f637" fmla="*/ f545 f290 1"/>
                <a:gd name="f638" fmla="*/ f546 f289 1"/>
                <a:gd name="f639" fmla="*/ f547 f290 1"/>
                <a:gd name="f640" fmla="*/ f548 f289 1"/>
                <a:gd name="f641" fmla="*/ f549 f290 1"/>
                <a:gd name="f642" fmla="*/ f550 f289 1"/>
                <a:gd name="f643" fmla="*/ f551 f290 1"/>
                <a:gd name="f644" fmla="*/ f552 f290 1"/>
                <a:gd name="f645" fmla="*/ f553 f290 1"/>
                <a:gd name="f646" fmla="*/ f554 f289 1"/>
                <a:gd name="f647" fmla="*/ f555 f289 1"/>
                <a:gd name="f648" fmla="*/ f556 f290 1"/>
                <a:gd name="f649" fmla="*/ f557 f290 1"/>
                <a:gd name="f650" fmla="*/ f558 f289 1"/>
                <a:gd name="f651" fmla="*/ f559 f289 1"/>
                <a:gd name="f652" fmla="*/ f560 f290 1"/>
                <a:gd name="f653" fmla="*/ f561 f290 1"/>
                <a:gd name="f654" fmla="*/ f562 f289 1"/>
                <a:gd name="f655" fmla="*/ f563 f290 1"/>
                <a:gd name="f656" fmla="*/ f564 f289 1"/>
                <a:gd name="f657" fmla="*/ f565 f290 1"/>
                <a:gd name="f658" fmla="*/ f566 f290 1"/>
                <a:gd name="f659" fmla="*/ f567 f289 1"/>
                <a:gd name="f660" fmla="*/ f568 f290 1"/>
              </a:gdLst>
              <a:ahLst/>
              <a:cxnLst>
                <a:cxn ang="3cd4">
                  <a:pos x="hc" y="t"/>
                </a:cxn>
                <a:cxn ang="0">
                  <a:pos x="r" y="vc"/>
                </a:cxn>
                <a:cxn ang="cd4">
                  <a:pos x="hc" y="b"/>
                </a:cxn>
                <a:cxn ang="cd2">
                  <a:pos x="l" y="vc"/>
                </a:cxn>
                <a:cxn ang="f388">
                  <a:pos x="f573" y="f574"/>
                </a:cxn>
                <a:cxn ang="f388">
                  <a:pos x="f575" y="f576"/>
                </a:cxn>
                <a:cxn ang="f388">
                  <a:pos x="f577" y="f578"/>
                </a:cxn>
                <a:cxn ang="f388">
                  <a:pos x="f579" y="f580"/>
                </a:cxn>
                <a:cxn ang="f388">
                  <a:pos x="f581" y="f582"/>
                </a:cxn>
                <a:cxn ang="f388">
                  <a:pos x="f583" y="f584"/>
                </a:cxn>
                <a:cxn ang="f388">
                  <a:pos x="f585" y="f586"/>
                </a:cxn>
                <a:cxn ang="f388">
                  <a:pos x="f587" y="f588"/>
                </a:cxn>
                <a:cxn ang="f388">
                  <a:pos x="f589" y="f590"/>
                </a:cxn>
                <a:cxn ang="f388">
                  <a:pos x="f591" y="f592"/>
                </a:cxn>
                <a:cxn ang="f388">
                  <a:pos x="f593" y="f594"/>
                </a:cxn>
                <a:cxn ang="f388">
                  <a:pos x="f595" y="f596"/>
                </a:cxn>
                <a:cxn ang="f388">
                  <a:pos x="f597" y="f598"/>
                </a:cxn>
                <a:cxn ang="f388">
                  <a:pos x="f599" y="f600"/>
                </a:cxn>
                <a:cxn ang="f388">
                  <a:pos x="f601" y="f602"/>
                </a:cxn>
                <a:cxn ang="f388">
                  <a:pos x="f603" y="f604"/>
                </a:cxn>
                <a:cxn ang="f388">
                  <a:pos x="f605" y="f606"/>
                </a:cxn>
                <a:cxn ang="f388">
                  <a:pos x="f607" y="f608"/>
                </a:cxn>
                <a:cxn ang="f388">
                  <a:pos x="f609" y="f610"/>
                </a:cxn>
                <a:cxn ang="f388">
                  <a:pos x="f611" y="f612"/>
                </a:cxn>
                <a:cxn ang="f388">
                  <a:pos x="f613" y="f614"/>
                </a:cxn>
                <a:cxn ang="f388">
                  <a:pos x="f615" y="f616"/>
                </a:cxn>
                <a:cxn ang="f388">
                  <a:pos x="f617" y="f618"/>
                </a:cxn>
                <a:cxn ang="f388">
                  <a:pos x="f619" y="f620"/>
                </a:cxn>
                <a:cxn ang="f388">
                  <a:pos x="f621" y="f622"/>
                </a:cxn>
                <a:cxn ang="f388">
                  <a:pos x="f623" y="f624"/>
                </a:cxn>
                <a:cxn ang="f388">
                  <a:pos x="f625" y="f626"/>
                </a:cxn>
                <a:cxn ang="f388">
                  <a:pos x="f627" y="f628"/>
                </a:cxn>
                <a:cxn ang="f388">
                  <a:pos x="f629" y="f630"/>
                </a:cxn>
                <a:cxn ang="f388">
                  <a:pos x="f631" y="f632"/>
                </a:cxn>
                <a:cxn ang="f388">
                  <a:pos x="f633" y="f634"/>
                </a:cxn>
                <a:cxn ang="f388">
                  <a:pos x="f635" y="f634"/>
                </a:cxn>
                <a:cxn ang="f388">
                  <a:pos x="f635" y="f634"/>
                </a:cxn>
                <a:cxn ang="f388">
                  <a:pos x="f636" y="f637"/>
                </a:cxn>
                <a:cxn ang="f388">
                  <a:pos x="f638" y="f639"/>
                </a:cxn>
                <a:cxn ang="f388">
                  <a:pos x="f638" y="f639"/>
                </a:cxn>
                <a:cxn ang="f388">
                  <a:pos x="f640" y="f641"/>
                </a:cxn>
                <a:cxn ang="f388">
                  <a:pos x="f642" y="f641"/>
                </a:cxn>
                <a:cxn ang="f388">
                  <a:pos x="f613" y="f643"/>
                </a:cxn>
                <a:cxn ang="f388">
                  <a:pos x="f635" y="f644"/>
                </a:cxn>
                <a:cxn ang="f388">
                  <a:pos x="f635" y="f644"/>
                </a:cxn>
                <a:cxn ang="f388">
                  <a:pos x="f633" y="f645"/>
                </a:cxn>
                <a:cxn ang="f388">
                  <a:pos x="f646" y="f644"/>
                </a:cxn>
                <a:cxn ang="f388">
                  <a:pos x="f647" y="f648"/>
                </a:cxn>
                <a:cxn ang="f388">
                  <a:pos x="f647" y="f610"/>
                </a:cxn>
                <a:cxn ang="f388">
                  <a:pos x="f647" y="f648"/>
                </a:cxn>
                <a:cxn ang="f388">
                  <a:pos x="f647" y="f649"/>
                </a:cxn>
                <a:cxn ang="f388">
                  <a:pos x="f650" y="f582"/>
                </a:cxn>
                <a:cxn ang="f388">
                  <a:pos x="f650" y="f582"/>
                </a:cxn>
                <a:cxn ang="f388">
                  <a:pos x="f651" y="f652"/>
                </a:cxn>
                <a:cxn ang="f388">
                  <a:pos x="f642" y="f653"/>
                </a:cxn>
                <a:cxn ang="f388">
                  <a:pos x="f654" y="f655"/>
                </a:cxn>
                <a:cxn ang="f388">
                  <a:pos x="f656" y="f657"/>
                </a:cxn>
                <a:cxn ang="f388">
                  <a:pos x="f656" y="f658"/>
                </a:cxn>
                <a:cxn ang="f388">
                  <a:pos x="f659" y="f660"/>
                </a:cxn>
              </a:cxnLst>
              <a:rect l="f569" t="f572" r="f570" b="f571"/>
              <a:pathLst>
                <a:path w="470" h="378">
                  <a:moveTo>
                    <a:pt x="f9" y="f6"/>
                  </a:moveTo>
                  <a:cubicBezTo>
                    <a:pt x="f10" y="f6"/>
                    <a:pt x="f11" y="f12"/>
                    <a:pt x="f13" y="f12"/>
                  </a:cubicBezTo>
                  <a:cubicBezTo>
                    <a:pt x="f14" y="f15"/>
                    <a:pt x="f16" y="f17"/>
                    <a:pt x="f18" y="f19"/>
                  </a:cubicBezTo>
                  <a:cubicBezTo>
                    <a:pt x="f20" y="f19"/>
                    <a:pt x="f21" y="f22"/>
                    <a:pt x="f23" y="f24"/>
                  </a:cubicBezTo>
                  <a:cubicBezTo>
                    <a:pt x="f25" y="f26"/>
                    <a:pt x="f27" y="f28"/>
                    <a:pt x="f29" y="f30"/>
                  </a:cubicBezTo>
                  <a:cubicBezTo>
                    <a:pt x="f31" y="f32"/>
                    <a:pt x="f33" y="f34"/>
                    <a:pt x="f35" y="f36"/>
                  </a:cubicBezTo>
                  <a:cubicBezTo>
                    <a:pt x="f37" y="f38"/>
                    <a:pt x="f39" y="f40"/>
                    <a:pt x="f29" y="f41"/>
                  </a:cubicBezTo>
                  <a:cubicBezTo>
                    <a:pt x="f33" y="f42"/>
                    <a:pt x="f43" y="f44"/>
                    <a:pt x="f45" y="f46"/>
                  </a:cubicBezTo>
                  <a:cubicBezTo>
                    <a:pt x="f47" y="f48"/>
                    <a:pt x="f49" y="f50"/>
                    <a:pt x="f51" y="f52"/>
                  </a:cubicBezTo>
                  <a:cubicBezTo>
                    <a:pt x="f53" y="f54"/>
                    <a:pt x="f55" y="f56"/>
                    <a:pt x="f57" y="f58"/>
                  </a:cubicBezTo>
                  <a:cubicBezTo>
                    <a:pt x="f59" y="f60"/>
                    <a:pt x="f61" y="f57"/>
                    <a:pt x="f62" y="f63"/>
                  </a:cubicBezTo>
                  <a:cubicBezTo>
                    <a:pt x="f64" y="f65"/>
                    <a:pt x="f66" y="f67"/>
                    <a:pt x="f68" y="f69"/>
                  </a:cubicBezTo>
                  <a:cubicBezTo>
                    <a:pt x="f70" y="f71"/>
                    <a:pt x="f26" y="f72"/>
                    <a:pt x="f73" y="f74"/>
                  </a:cubicBezTo>
                  <a:cubicBezTo>
                    <a:pt x="f75" y="f76"/>
                    <a:pt x="f6" y="f77"/>
                    <a:pt x="f17" y="f78"/>
                  </a:cubicBezTo>
                  <a:cubicBezTo>
                    <a:pt x="f79" y="f80"/>
                    <a:pt x="f81" y="f82"/>
                    <a:pt x="f83" y="f84"/>
                  </a:cubicBezTo>
                  <a:cubicBezTo>
                    <a:pt x="f85" y="f86"/>
                    <a:pt x="f87" y="f47"/>
                    <a:pt x="f88" y="f89"/>
                  </a:cubicBezTo>
                  <a:cubicBezTo>
                    <a:pt x="f90" y="f35"/>
                    <a:pt x="f91" y="f56"/>
                    <a:pt x="f92" y="f93"/>
                  </a:cubicBezTo>
                  <a:cubicBezTo>
                    <a:pt x="f94" y="f95"/>
                    <a:pt x="f32" y="f96"/>
                    <a:pt x="f97" y="f23"/>
                  </a:cubicBezTo>
                  <a:cubicBezTo>
                    <a:pt x="f69" y="f98"/>
                    <a:pt x="f99" y="f100"/>
                    <a:pt x="f101" y="f102"/>
                  </a:cubicBezTo>
                  <a:cubicBezTo>
                    <a:pt x="f103" y="f50"/>
                    <a:pt x="f104" y="f105"/>
                    <a:pt x="f106" y="f107"/>
                  </a:cubicBezTo>
                  <a:cubicBezTo>
                    <a:pt x="f108" y="f109"/>
                    <a:pt x="f47" y="f110"/>
                    <a:pt x="f111" y="f112"/>
                  </a:cubicBezTo>
                  <a:cubicBezTo>
                    <a:pt x="f113" y="f114"/>
                    <a:pt x="f45" y="f8"/>
                    <a:pt x="f115" y="f8"/>
                  </a:cubicBezTo>
                  <a:cubicBezTo>
                    <a:pt x="f60" y="f8"/>
                    <a:pt x="f116" y="f117"/>
                    <a:pt x="f116" y="f112"/>
                  </a:cubicBezTo>
                  <a:cubicBezTo>
                    <a:pt x="f116" y="f118"/>
                    <a:pt x="f116" y="f119"/>
                    <a:pt x="f116" y="f120"/>
                  </a:cubicBezTo>
                  <a:cubicBezTo>
                    <a:pt x="f89" y="f121"/>
                    <a:pt x="f122" y="f21"/>
                    <a:pt x="f31" y="f123"/>
                  </a:cubicBezTo>
                  <a:cubicBezTo>
                    <a:pt x="f124" y="f125"/>
                    <a:pt x="f126" y="f46"/>
                    <a:pt x="f127" y="f128"/>
                  </a:cubicBezTo>
                  <a:cubicBezTo>
                    <a:pt x="f35" y="f129"/>
                    <a:pt x="f130" y="f93"/>
                    <a:pt x="f131" y="f132"/>
                  </a:cubicBezTo>
                  <a:cubicBezTo>
                    <a:pt x="f133" y="f134"/>
                    <a:pt x="f27" y="f134"/>
                    <a:pt x="f135" y="f136"/>
                  </a:cubicBezTo>
                  <a:cubicBezTo>
                    <a:pt x="f136" y="f137"/>
                    <a:pt x="f50" y="f129"/>
                    <a:pt x="f138" y="f25"/>
                  </a:cubicBezTo>
                  <a:cubicBezTo>
                    <a:pt x="f95" y="f25"/>
                    <a:pt x="f46" y="f25"/>
                    <a:pt x="f139" y="f25"/>
                  </a:cubicBezTo>
                  <a:cubicBezTo>
                    <a:pt x="f21" y="f102"/>
                    <a:pt x="f140" y="f141"/>
                    <a:pt x="f142" y="f143"/>
                  </a:cubicBezTo>
                  <a:cubicBezTo>
                    <a:pt x="f144" y="f44"/>
                    <a:pt x="f145" y="f124"/>
                    <a:pt x="f146" y="f60"/>
                  </a:cubicBezTo>
                  <a:cubicBezTo>
                    <a:pt x="f13" y="f43"/>
                    <a:pt x="f147" y="f148"/>
                    <a:pt x="f149" y="f108"/>
                  </a:cubicBezTo>
                  <a:cubicBezTo>
                    <a:pt x="f150" y="f151"/>
                    <a:pt x="f152" y="f153"/>
                    <a:pt x="f154" y="f155"/>
                  </a:cubicBezTo>
                  <a:cubicBezTo>
                    <a:pt x="f156" y="f157"/>
                    <a:pt x="f158" y="f45"/>
                    <a:pt x="f159" y="f160"/>
                  </a:cubicBezTo>
                  <a:cubicBezTo>
                    <a:pt x="f131" y="f131"/>
                    <a:pt x="f161" y="f162"/>
                    <a:pt x="f163" y="f164"/>
                  </a:cubicBezTo>
                  <a:cubicBezTo>
                    <a:pt x="f165" y="f136"/>
                    <a:pt x="f31" y="f54"/>
                    <a:pt x="f122" y="f134"/>
                  </a:cubicBezTo>
                  <a:cubicBezTo>
                    <a:pt x="f122" y="f134"/>
                    <a:pt x="f122" y="f134"/>
                    <a:pt x="f122" y="f134"/>
                  </a:cubicBezTo>
                  <a:cubicBezTo>
                    <a:pt x="f163" y="f133"/>
                    <a:pt x="f160" y="f166"/>
                    <a:pt x="f167" y="f168"/>
                  </a:cubicBezTo>
                  <a:cubicBezTo>
                    <a:pt x="f167" y="f168"/>
                    <a:pt x="f167" y="f167"/>
                    <a:pt x="f167" y="f167"/>
                  </a:cubicBezTo>
                  <a:cubicBezTo>
                    <a:pt x="f166" y="f169"/>
                    <a:pt x="f170" y="f171"/>
                    <a:pt x="f54" y="f172"/>
                  </a:cubicBezTo>
                  <a:cubicBezTo>
                    <a:pt x="f136" y="f80"/>
                    <a:pt x="f173" y="f174"/>
                    <a:pt x="f105" y="f175"/>
                  </a:cubicBezTo>
                  <a:cubicBezTo>
                    <a:pt x="f23" y="f176"/>
                    <a:pt x="f177" y="f62"/>
                    <a:pt x="f178" y="f40"/>
                  </a:cubicBezTo>
                  <a:cubicBezTo>
                    <a:pt x="f179" y="f180"/>
                    <a:pt x="f181" y="f182"/>
                    <a:pt x="f183" y="f32"/>
                  </a:cubicBezTo>
                  <a:cubicBezTo>
                    <a:pt x="f184" y="f30"/>
                    <a:pt x="f185" y="f186"/>
                    <a:pt x="f187" y="f73"/>
                  </a:cubicBezTo>
                  <a:cubicBezTo>
                    <a:pt x="f7" y="f17"/>
                    <a:pt x="f188" y="f6"/>
                    <a:pt x="f9" y="f6"/>
                  </a:cubicBezTo>
                  <a:close/>
                  <a:moveTo>
                    <a:pt x="f189" y="f126"/>
                  </a:moveTo>
                  <a:cubicBezTo>
                    <a:pt x="f190" y="f169"/>
                    <a:pt x="f191" y="f108"/>
                    <a:pt x="f192" y="f106"/>
                  </a:cubicBezTo>
                  <a:cubicBezTo>
                    <a:pt x="f193" y="f151"/>
                    <a:pt x="f194" y="f195"/>
                    <a:pt x="f196" y="f155"/>
                  </a:cubicBezTo>
                  <a:cubicBezTo>
                    <a:pt x="f32" y="f104"/>
                    <a:pt x="f197" y="f103"/>
                    <a:pt x="f198" y="f157"/>
                  </a:cubicBezTo>
                  <a:cubicBezTo>
                    <a:pt x="f199" y="f200"/>
                    <a:pt x="f201" y="f61"/>
                    <a:pt x="f202" y="f108"/>
                  </a:cubicBezTo>
                  <a:cubicBezTo>
                    <a:pt x="f66" y="f59"/>
                    <a:pt x="f203" y="f45"/>
                    <a:pt x="f204" y="f205"/>
                  </a:cubicBezTo>
                  <a:cubicBezTo>
                    <a:pt x="f65" y="f206"/>
                    <a:pt x="f190" y="f168"/>
                    <a:pt x="f207" y="f130"/>
                  </a:cubicBezTo>
                  <a:cubicBezTo>
                    <a:pt x="f208" y="f58"/>
                    <a:pt x="f209" y="f133"/>
                    <a:pt x="f99" y="f56"/>
                  </a:cubicBezTo>
                  <a:cubicBezTo>
                    <a:pt x="f210" y="f141"/>
                    <a:pt x="f211" y="f50"/>
                    <a:pt x="f212" y="f213"/>
                  </a:cubicBezTo>
                  <a:cubicBezTo>
                    <a:pt x="f214" y="f164"/>
                    <a:pt x="f215" y="f216"/>
                    <a:pt x="f217" y="f122"/>
                  </a:cubicBezTo>
                  <a:cubicBezTo>
                    <a:pt x="f218" y="f113"/>
                    <a:pt x="f219" y="f220"/>
                    <a:pt x="f221" y="f222"/>
                  </a:cubicBezTo>
                  <a:cubicBezTo>
                    <a:pt x="f223" y="f80"/>
                    <a:pt x="f224" y="f208"/>
                    <a:pt x="f225" y="f208"/>
                  </a:cubicBezTo>
                  <a:cubicBezTo>
                    <a:pt x="f226" y="f209"/>
                    <a:pt x="f34" y="f209"/>
                    <a:pt x="f210" y="f103"/>
                  </a:cubicBezTo>
                  <a:cubicBezTo>
                    <a:pt x="f78" y="f227"/>
                    <a:pt x="f82" y="f228"/>
                    <a:pt x="f189" y="f126"/>
                  </a:cubicBezTo>
                  <a:close/>
                  <a:moveTo>
                    <a:pt x="f18" y="f229"/>
                  </a:moveTo>
                  <a:cubicBezTo>
                    <a:pt x="f140" y="f229"/>
                    <a:pt x="f2" y="f229"/>
                    <a:pt x="f230" y="f229"/>
                  </a:cubicBezTo>
                  <a:cubicBezTo>
                    <a:pt x="f2" y="f229"/>
                    <a:pt x="f140" y="f229"/>
                    <a:pt x="f18" y="f229"/>
                  </a:cubicBezTo>
                  <a:close/>
                  <a:moveTo>
                    <a:pt x="f231" y="f229"/>
                  </a:moveTo>
                  <a:cubicBezTo>
                    <a:pt x="f152" y="f232"/>
                    <a:pt x="f20" y="f232"/>
                    <a:pt x="f233" y="f234"/>
                  </a:cubicBezTo>
                  <a:cubicBezTo>
                    <a:pt x="f20" y="f232"/>
                    <a:pt x="f152" y="f232"/>
                    <a:pt x="f231" y="f229"/>
                  </a:cubicBezTo>
                  <a:close/>
                  <a:moveTo>
                    <a:pt x="f235" y="f113"/>
                  </a:moveTo>
                  <a:cubicBezTo>
                    <a:pt x="f100" y="f111"/>
                    <a:pt x="f21" y="f111"/>
                    <a:pt x="f236" y="f237"/>
                  </a:cubicBezTo>
                  <a:cubicBezTo>
                    <a:pt x="f236" y="f237"/>
                    <a:pt x="f236" y="f237"/>
                    <a:pt x="f236" y="f237"/>
                  </a:cubicBezTo>
                  <a:cubicBezTo>
                    <a:pt x="f20" y="f111"/>
                    <a:pt x="f140" y="f113"/>
                    <a:pt x="f238" y="f45"/>
                  </a:cubicBezTo>
                  <a:cubicBezTo>
                    <a:pt x="f238" y="f113"/>
                    <a:pt x="f238" y="f111"/>
                    <a:pt x="f238" y="f237"/>
                  </a:cubicBezTo>
                  <a:cubicBezTo>
                    <a:pt x="f238" y="f111"/>
                    <a:pt x="f238" y="f113"/>
                    <a:pt x="f238" y="f45"/>
                  </a:cubicBezTo>
                  <a:cubicBezTo>
                    <a:pt x="f239" y="f228"/>
                    <a:pt x="f8" y="f205"/>
                    <a:pt x="f240" y="f241"/>
                  </a:cubicBezTo>
                  <a:cubicBezTo>
                    <a:pt x="f242" y="f161"/>
                    <a:pt x="f110" y="f216"/>
                    <a:pt x="f96" y="f133"/>
                  </a:cubicBezTo>
                  <a:cubicBezTo>
                    <a:pt x="f96" y="f133"/>
                    <a:pt x="f96" y="f133"/>
                    <a:pt x="f96" y="f133"/>
                  </a:cubicBezTo>
                  <a:cubicBezTo>
                    <a:pt x="f243" y="f133"/>
                    <a:pt x="f154" y="f133"/>
                    <a:pt x="f244" y="f133"/>
                  </a:cubicBezTo>
                  <a:cubicBezTo>
                    <a:pt x="f46" y="f170"/>
                    <a:pt x="f107" y="f58"/>
                    <a:pt x="f129" y="f216"/>
                  </a:cubicBezTo>
                  <a:cubicBezTo>
                    <a:pt x="f129" y="f159"/>
                    <a:pt x="f105" y="f130"/>
                    <a:pt x="f105" y="f166"/>
                  </a:cubicBezTo>
                  <a:cubicBezTo>
                    <a:pt x="f245" y="f160"/>
                    <a:pt x="f98" y="f126"/>
                    <a:pt x="f231" y="f246"/>
                  </a:cubicBezTo>
                  <a:cubicBezTo>
                    <a:pt x="f231" y="f246"/>
                    <a:pt x="f231" y="f246"/>
                    <a:pt x="f231" y="f246"/>
                  </a:cubicBezTo>
                  <a:cubicBezTo>
                    <a:pt x="f231" y="f246"/>
                    <a:pt x="f231" y="f246"/>
                    <a:pt x="f231" y="f246"/>
                  </a:cubicBezTo>
                  <a:cubicBezTo>
                    <a:pt x="f231" y="f246"/>
                    <a:pt x="f231" y="f246"/>
                    <a:pt x="f231" y="f246"/>
                  </a:cubicBezTo>
                  <a:cubicBezTo>
                    <a:pt x="f231" y="f246"/>
                    <a:pt x="f231" y="f246"/>
                    <a:pt x="f231" y="f246"/>
                  </a:cubicBezTo>
                  <a:cubicBezTo>
                    <a:pt x="f120" y="f33"/>
                    <a:pt x="f242" y="f247"/>
                    <a:pt x="f230" y="f248"/>
                  </a:cubicBezTo>
                  <a:cubicBezTo>
                    <a:pt x="f20" y="f228"/>
                    <a:pt x="f249" y="f169"/>
                    <a:pt x="f110" y="f115"/>
                  </a:cubicBezTo>
                  <a:cubicBezTo>
                    <a:pt x="f123" y="f250"/>
                    <a:pt x="f46" y="f89"/>
                    <a:pt x="f137" y="f246"/>
                  </a:cubicBezTo>
                  <a:cubicBezTo>
                    <a:pt x="f251" y="f250"/>
                    <a:pt x="f245" y="f42"/>
                    <a:pt x="f235" y="f113"/>
                  </a:cubicBezTo>
                  <a:close/>
                  <a:moveTo>
                    <a:pt x="f213" y="f131"/>
                  </a:moveTo>
                  <a:cubicBezTo>
                    <a:pt x="f173" y="f170"/>
                    <a:pt x="f173" y="f162"/>
                    <a:pt x="f52" y="f143"/>
                  </a:cubicBezTo>
                  <a:cubicBezTo>
                    <a:pt x="f52" y="f135"/>
                    <a:pt x="f213" y="f252"/>
                    <a:pt x="f213" y="f134"/>
                  </a:cubicBezTo>
                  <a:cubicBezTo>
                    <a:pt x="f213" y="f252"/>
                    <a:pt x="f52" y="f135"/>
                    <a:pt x="f52" y="f143"/>
                  </a:cubicBezTo>
                  <a:cubicBezTo>
                    <a:pt x="f173" y="f162"/>
                    <a:pt x="f173" y="f170"/>
                    <a:pt x="f213" y="f131"/>
                  </a:cubicBezTo>
                  <a:close/>
                  <a:moveTo>
                    <a:pt x="f213" y="f216"/>
                  </a:moveTo>
                  <a:cubicBezTo>
                    <a:pt x="f213" y="f216"/>
                    <a:pt x="f213" y="f216"/>
                    <a:pt x="f213" y="f216"/>
                  </a:cubicBezTo>
                  <a:cubicBezTo>
                    <a:pt x="f213" y="f216"/>
                    <a:pt x="f213" y="f216"/>
                    <a:pt x="f213" y="f216"/>
                  </a:cubicBezTo>
                  <a:close/>
                  <a:moveTo>
                    <a:pt x="f253" y="f58"/>
                  </a:moveTo>
                  <a:cubicBezTo>
                    <a:pt x="f253" y="f216"/>
                    <a:pt x="f89" y="f159"/>
                    <a:pt x="f116" y="f166"/>
                  </a:cubicBezTo>
                  <a:cubicBezTo>
                    <a:pt x="f89" y="f159"/>
                    <a:pt x="f253" y="f216"/>
                    <a:pt x="f253" y="f58"/>
                  </a:cubicBezTo>
                  <a:close/>
                  <a:moveTo>
                    <a:pt x="f14" y="f254"/>
                  </a:moveTo>
                  <a:cubicBezTo>
                    <a:pt x="f255" y="f256"/>
                    <a:pt x="f257" y="f258"/>
                    <a:pt x="f152" y="f259"/>
                  </a:cubicBezTo>
                  <a:cubicBezTo>
                    <a:pt x="f110" y="f210"/>
                    <a:pt x="f98" y="f190"/>
                    <a:pt x="f235" y="f210"/>
                  </a:cubicBezTo>
                  <a:cubicBezTo>
                    <a:pt x="f138" y="f259"/>
                    <a:pt x="f260" y="f261"/>
                    <a:pt x="f244" y="f262"/>
                  </a:cubicBezTo>
                  <a:cubicBezTo>
                    <a:pt x="f263" y="f264"/>
                    <a:pt x="f119" y="f265"/>
                    <a:pt x="f178" y="f266"/>
                  </a:cubicBezTo>
                  <a:cubicBezTo>
                    <a:pt x="f267" y="f268"/>
                    <a:pt x="f269" y="f68"/>
                    <a:pt x="f270" y="f271"/>
                  </a:cubicBezTo>
                  <a:cubicBezTo>
                    <a:pt x="f272" y="f273"/>
                    <a:pt x="f239" y="f271"/>
                    <a:pt x="f257" y="f218"/>
                  </a:cubicBezTo>
                  <a:cubicBezTo>
                    <a:pt x="f249" y="f274"/>
                    <a:pt x="f109" y="f275"/>
                    <a:pt x="f129" y="f191"/>
                  </a:cubicBezTo>
                  <a:cubicBezTo>
                    <a:pt x="f105" y="f276"/>
                    <a:pt x="f50" y="f256"/>
                    <a:pt x="f141" y="f277"/>
                  </a:cubicBezTo>
                  <a:cubicBezTo>
                    <a:pt x="f143" y="f278"/>
                    <a:pt x="f252" y="f32"/>
                    <a:pt x="f129" y="f279"/>
                  </a:cubicBezTo>
                  <a:cubicBezTo>
                    <a:pt x="f96" y="f280"/>
                    <a:pt x="f120" y="f90"/>
                    <a:pt x="f281" y="f88"/>
                  </a:cubicBezTo>
                  <a:cubicBezTo>
                    <a:pt x="f282" y="f26"/>
                    <a:pt x="f283" y="f284"/>
                    <a:pt x="f285" y="f286"/>
                  </a:cubicBezTo>
                  <a:cubicBezTo>
                    <a:pt x="f179" y="f218"/>
                    <a:pt x="f287" y="f202"/>
                    <a:pt x="f14" y="f254"/>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 name="Freeform 6">
              <a:extLst>
                <a:ext uri="{FF2B5EF4-FFF2-40B4-BE49-F238E27FC236}">
                  <a16:creationId xmlns:a16="http://schemas.microsoft.com/office/drawing/2014/main" id="{950ED9DA-BF67-1BFB-EC38-EA790B9C1B94}"/>
                </a:ext>
              </a:extLst>
            </p:cNvPr>
            <p:cNvSpPr/>
            <p:nvPr/>
          </p:nvSpPr>
          <p:spPr>
            <a:xfrm>
              <a:off x="3808411" y="293686"/>
              <a:ext cx="760415" cy="1141408"/>
            </a:xfrm>
            <a:custGeom>
              <a:avLst/>
              <a:gdLst>
                <a:gd name="f0" fmla="val 10800000"/>
                <a:gd name="f1" fmla="val 5400000"/>
                <a:gd name="f2" fmla="val 180"/>
                <a:gd name="f3" fmla="val w"/>
                <a:gd name="f4" fmla="val h"/>
                <a:gd name="f5" fmla="val 0"/>
                <a:gd name="f6" fmla="val 166"/>
                <a:gd name="f7" fmla="val 249"/>
                <a:gd name="f8" fmla="val 5"/>
                <a:gd name="f9" fmla="val 176"/>
                <a:gd name="f10" fmla="val 13"/>
                <a:gd name="f11" fmla="val 197"/>
                <a:gd name="f12" fmla="val 26"/>
                <a:gd name="f13" fmla="val 213"/>
                <a:gd name="f14" fmla="val 47"/>
                <a:gd name="f15" fmla="val 223"/>
                <a:gd name="f16" fmla="val 101"/>
                <a:gd name="f17" fmla="val 211"/>
                <a:gd name="f18" fmla="val 150"/>
                <a:gd name="f19" fmla="val 115"/>
                <a:gd name="f20" fmla="val 155"/>
                <a:gd name="f21" fmla="val 84"/>
                <a:gd name="f22" fmla="val 135"/>
                <a:gd name="f23" fmla="val 56"/>
                <a:gd name="f24" fmla="val 123"/>
                <a:gd name="f25" fmla="val 38"/>
                <a:gd name="f26" fmla="val 109"/>
                <a:gd name="f27" fmla="val 21"/>
                <a:gd name="f28" fmla="val 94"/>
                <a:gd name="f29" fmla="val 7"/>
                <a:gd name="f30" fmla="val 87"/>
                <a:gd name="f31" fmla="val 82"/>
                <a:gd name="f32" fmla="val 75"/>
                <a:gd name="f33" fmla="val 6"/>
                <a:gd name="f34" fmla="val 66"/>
                <a:gd name="f35" fmla="val 15"/>
                <a:gd name="f36" fmla="val 57"/>
                <a:gd name="f37" fmla="val 22"/>
                <a:gd name="f38" fmla="val 50"/>
                <a:gd name="f39" fmla="val 32"/>
                <a:gd name="f40" fmla="val 35"/>
                <a:gd name="f41" fmla="val 69"/>
                <a:gd name="f42" fmla="val 12"/>
                <a:gd name="f43" fmla="val 89"/>
                <a:gd name="f44" fmla="val 4"/>
                <a:gd name="f45" fmla="val 105"/>
                <a:gd name="f46" fmla="val 126"/>
                <a:gd name="f47" fmla="val 2"/>
                <a:gd name="f48" fmla="val 143"/>
                <a:gd name="f49" fmla="val 156"/>
                <a:gd name="f50" fmla="val 1"/>
                <a:gd name="f51" fmla="val 167"/>
                <a:gd name="f52" fmla="val 130"/>
                <a:gd name="f53" fmla="val 118"/>
                <a:gd name="f54" fmla="val 136"/>
                <a:gd name="f55" fmla="val 117"/>
                <a:gd name="f56" fmla="val 139"/>
                <a:gd name="f57" fmla="val 122"/>
                <a:gd name="f58" fmla="val 128"/>
                <a:gd name="f59" fmla="val 134"/>
                <a:gd name="f60" fmla="val 138"/>
                <a:gd name="f61" fmla="val 132"/>
                <a:gd name="f62" fmla="val 125"/>
                <a:gd name="f63" fmla="val 133"/>
                <a:gd name="f64" fmla="val 102"/>
                <a:gd name="f65" fmla="val 183"/>
                <a:gd name="f66" fmla="val 113"/>
                <a:gd name="f67" fmla="val 121"/>
                <a:gd name="f68" fmla="val 124"/>
                <a:gd name="f69" fmla="val 152"/>
                <a:gd name="f70" fmla="val 149"/>
                <a:gd name="f71" fmla="val 146"/>
                <a:gd name="f72" fmla="val 147"/>
                <a:gd name="f73" fmla="val 148"/>
                <a:gd name="f74" fmla="val 154"/>
                <a:gd name="f75" fmla="val 141"/>
                <a:gd name="f76" fmla="val 195"/>
                <a:gd name="f77" fmla="val 108"/>
                <a:gd name="f78" fmla="val 107"/>
                <a:gd name="f79" fmla="val 103"/>
                <a:gd name="f80" fmla="val 99"/>
                <a:gd name="f81" fmla="val 192"/>
                <a:gd name="f82" fmla="val 97"/>
                <a:gd name="f83" fmla="val 188"/>
                <a:gd name="f84" fmla="val 185"/>
                <a:gd name="f85" fmla="+- 0 0 -90"/>
                <a:gd name="f86" fmla="*/ f3 1 166"/>
                <a:gd name="f87" fmla="*/ f4 1 249"/>
                <a:gd name="f88" fmla="val f5"/>
                <a:gd name="f89" fmla="val f6"/>
                <a:gd name="f90" fmla="val f7"/>
                <a:gd name="f91" fmla="*/ f85 f0 1"/>
                <a:gd name="f92" fmla="+- f90 0 f88"/>
                <a:gd name="f93" fmla="+- f89 0 f88"/>
                <a:gd name="f94" fmla="*/ f91 1 f2"/>
                <a:gd name="f95" fmla="*/ f93 1 166"/>
                <a:gd name="f96" fmla="*/ f92 1 249"/>
                <a:gd name="f97" fmla="*/ 5 f93 1"/>
                <a:gd name="f98" fmla="*/ 176 f92 1"/>
                <a:gd name="f99" fmla="*/ 47 f93 1"/>
                <a:gd name="f100" fmla="*/ 223 f92 1"/>
                <a:gd name="f101" fmla="*/ 166 f93 1"/>
                <a:gd name="f102" fmla="*/ 150 f92 1"/>
                <a:gd name="f103" fmla="*/ 135 f93 1"/>
                <a:gd name="f104" fmla="*/ 56 f92 1"/>
                <a:gd name="f105" fmla="*/ 94 f93 1"/>
                <a:gd name="f106" fmla="*/ 7 f92 1"/>
                <a:gd name="f107" fmla="*/ 75 f93 1"/>
                <a:gd name="f108" fmla="*/ 6 f92 1"/>
                <a:gd name="f109" fmla="*/ 50 f93 1"/>
                <a:gd name="f110" fmla="*/ 32 f92 1"/>
                <a:gd name="f111" fmla="*/ 12 f93 1"/>
                <a:gd name="f112" fmla="*/ 89 f92 1"/>
                <a:gd name="f113" fmla="*/ 2 f93 1"/>
                <a:gd name="f114" fmla="*/ 143 f92 1"/>
                <a:gd name="f115" fmla="*/ 130 f93 1"/>
                <a:gd name="f116" fmla="*/ 118 f92 1"/>
                <a:gd name="f117" fmla="*/ 139 f93 1"/>
                <a:gd name="f118" fmla="*/ 128 f92 1"/>
                <a:gd name="f119" fmla="*/ 132 f93 1"/>
                <a:gd name="f120" fmla="*/ 138 f92 1"/>
                <a:gd name="f121" fmla="*/ 123 f93 1"/>
                <a:gd name="f122" fmla="*/ 102 f93 1"/>
                <a:gd name="f123" fmla="*/ 183 f92 1"/>
                <a:gd name="f124" fmla="*/ 124 f93 1"/>
                <a:gd name="f125" fmla="*/ 152 f92 1"/>
                <a:gd name="f126" fmla="*/ 147 f92 1"/>
                <a:gd name="f127" fmla="*/ 154 f92 1"/>
                <a:gd name="f128" fmla="*/ 109 f93 1"/>
                <a:gd name="f129" fmla="*/ 197 f92 1"/>
                <a:gd name="f130" fmla="*/ 107 f93 1"/>
                <a:gd name="f131" fmla="*/ 99 f93 1"/>
                <a:gd name="f132" fmla="*/ 192 f92 1"/>
                <a:gd name="f133" fmla="+- f94 0 f1"/>
                <a:gd name="f134" fmla="*/ f97 1 166"/>
                <a:gd name="f135" fmla="*/ f98 1 249"/>
                <a:gd name="f136" fmla="*/ f99 1 166"/>
                <a:gd name="f137" fmla="*/ f100 1 249"/>
                <a:gd name="f138" fmla="*/ f101 1 166"/>
                <a:gd name="f139" fmla="*/ f102 1 249"/>
                <a:gd name="f140" fmla="*/ f103 1 166"/>
                <a:gd name="f141" fmla="*/ f104 1 249"/>
                <a:gd name="f142" fmla="*/ f105 1 166"/>
                <a:gd name="f143" fmla="*/ f106 1 249"/>
                <a:gd name="f144" fmla="*/ f107 1 166"/>
                <a:gd name="f145" fmla="*/ f108 1 249"/>
                <a:gd name="f146" fmla="*/ f109 1 166"/>
                <a:gd name="f147" fmla="*/ f110 1 249"/>
                <a:gd name="f148" fmla="*/ f111 1 166"/>
                <a:gd name="f149" fmla="*/ f112 1 249"/>
                <a:gd name="f150" fmla="*/ f113 1 166"/>
                <a:gd name="f151" fmla="*/ f114 1 249"/>
                <a:gd name="f152" fmla="*/ f115 1 166"/>
                <a:gd name="f153" fmla="*/ f116 1 249"/>
                <a:gd name="f154" fmla="*/ f117 1 166"/>
                <a:gd name="f155" fmla="*/ f118 1 249"/>
                <a:gd name="f156" fmla="*/ f119 1 166"/>
                <a:gd name="f157" fmla="*/ f120 1 249"/>
                <a:gd name="f158" fmla="*/ f121 1 166"/>
                <a:gd name="f159" fmla="*/ f122 1 166"/>
                <a:gd name="f160" fmla="*/ f123 1 249"/>
                <a:gd name="f161" fmla="*/ f124 1 166"/>
                <a:gd name="f162" fmla="*/ f125 1 249"/>
                <a:gd name="f163" fmla="*/ f126 1 249"/>
                <a:gd name="f164" fmla="*/ f127 1 249"/>
                <a:gd name="f165" fmla="*/ f128 1 166"/>
                <a:gd name="f166" fmla="*/ f129 1 249"/>
                <a:gd name="f167" fmla="*/ f130 1 166"/>
                <a:gd name="f168" fmla="*/ f131 1 166"/>
                <a:gd name="f169" fmla="*/ f132 1 249"/>
                <a:gd name="f170" fmla="*/ 0 1 f95"/>
                <a:gd name="f171" fmla="*/ f89 1 f95"/>
                <a:gd name="f172" fmla="*/ 0 1 f96"/>
                <a:gd name="f173" fmla="*/ f90 1 f96"/>
                <a:gd name="f174" fmla="*/ f134 1 f95"/>
                <a:gd name="f175" fmla="*/ f135 1 f96"/>
                <a:gd name="f176" fmla="*/ f136 1 f95"/>
                <a:gd name="f177" fmla="*/ f137 1 f96"/>
                <a:gd name="f178" fmla="*/ f138 1 f95"/>
                <a:gd name="f179" fmla="*/ f139 1 f96"/>
                <a:gd name="f180" fmla="*/ f140 1 f95"/>
                <a:gd name="f181" fmla="*/ f141 1 f96"/>
                <a:gd name="f182" fmla="*/ f142 1 f95"/>
                <a:gd name="f183" fmla="*/ f143 1 f96"/>
                <a:gd name="f184" fmla="*/ f144 1 f95"/>
                <a:gd name="f185" fmla="*/ f145 1 f96"/>
                <a:gd name="f186" fmla="*/ f146 1 f95"/>
                <a:gd name="f187" fmla="*/ f147 1 f96"/>
                <a:gd name="f188" fmla="*/ f148 1 f95"/>
                <a:gd name="f189" fmla="*/ f149 1 f96"/>
                <a:gd name="f190" fmla="*/ f150 1 f95"/>
                <a:gd name="f191" fmla="*/ f151 1 f96"/>
                <a:gd name="f192" fmla="*/ f152 1 f95"/>
                <a:gd name="f193" fmla="*/ f153 1 f96"/>
                <a:gd name="f194" fmla="*/ f154 1 f95"/>
                <a:gd name="f195" fmla="*/ f155 1 f96"/>
                <a:gd name="f196" fmla="*/ f156 1 f95"/>
                <a:gd name="f197" fmla="*/ f157 1 f96"/>
                <a:gd name="f198" fmla="*/ f158 1 f95"/>
                <a:gd name="f199" fmla="*/ f159 1 f95"/>
                <a:gd name="f200" fmla="*/ f160 1 f96"/>
                <a:gd name="f201" fmla="*/ f161 1 f95"/>
                <a:gd name="f202" fmla="*/ f162 1 f96"/>
                <a:gd name="f203" fmla="*/ f163 1 f96"/>
                <a:gd name="f204" fmla="*/ f164 1 f96"/>
                <a:gd name="f205" fmla="*/ f165 1 f95"/>
                <a:gd name="f206" fmla="*/ f166 1 f96"/>
                <a:gd name="f207" fmla="*/ f167 1 f95"/>
                <a:gd name="f208" fmla="*/ f168 1 f95"/>
                <a:gd name="f209" fmla="*/ f169 1 f96"/>
                <a:gd name="f210" fmla="*/ f170 f86 1"/>
                <a:gd name="f211" fmla="*/ f171 f86 1"/>
                <a:gd name="f212" fmla="*/ f173 f87 1"/>
                <a:gd name="f213" fmla="*/ f172 f87 1"/>
                <a:gd name="f214" fmla="*/ f174 f86 1"/>
                <a:gd name="f215" fmla="*/ f175 f87 1"/>
                <a:gd name="f216" fmla="*/ f176 f86 1"/>
                <a:gd name="f217" fmla="*/ f177 f87 1"/>
                <a:gd name="f218" fmla="*/ f178 f86 1"/>
                <a:gd name="f219" fmla="*/ f179 f87 1"/>
                <a:gd name="f220" fmla="*/ f180 f86 1"/>
                <a:gd name="f221" fmla="*/ f181 f87 1"/>
                <a:gd name="f222" fmla="*/ f182 f86 1"/>
                <a:gd name="f223" fmla="*/ f183 f87 1"/>
                <a:gd name="f224" fmla="*/ f184 f86 1"/>
                <a:gd name="f225" fmla="*/ f185 f87 1"/>
                <a:gd name="f226" fmla="*/ f186 f86 1"/>
                <a:gd name="f227" fmla="*/ f187 f87 1"/>
                <a:gd name="f228" fmla="*/ f188 f86 1"/>
                <a:gd name="f229" fmla="*/ f189 f87 1"/>
                <a:gd name="f230" fmla="*/ f190 f86 1"/>
                <a:gd name="f231" fmla="*/ f191 f87 1"/>
                <a:gd name="f232" fmla="*/ f192 f86 1"/>
                <a:gd name="f233" fmla="*/ f193 f87 1"/>
                <a:gd name="f234" fmla="*/ f194 f86 1"/>
                <a:gd name="f235" fmla="*/ f195 f87 1"/>
                <a:gd name="f236" fmla="*/ f196 f86 1"/>
                <a:gd name="f237" fmla="*/ f197 f87 1"/>
                <a:gd name="f238" fmla="*/ f198 f86 1"/>
                <a:gd name="f239" fmla="*/ f199 f86 1"/>
                <a:gd name="f240" fmla="*/ f200 f87 1"/>
                <a:gd name="f241" fmla="*/ f201 f86 1"/>
                <a:gd name="f242" fmla="*/ f202 f87 1"/>
                <a:gd name="f243" fmla="*/ f203 f87 1"/>
                <a:gd name="f244" fmla="*/ f204 f87 1"/>
                <a:gd name="f245" fmla="*/ f205 f86 1"/>
                <a:gd name="f246" fmla="*/ f206 f87 1"/>
                <a:gd name="f247" fmla="*/ f207 f86 1"/>
                <a:gd name="f248" fmla="*/ f208 f86 1"/>
                <a:gd name="f249" fmla="*/ f209 f87 1"/>
              </a:gdLst>
              <a:ahLst/>
              <a:cxnLst>
                <a:cxn ang="3cd4">
                  <a:pos x="hc" y="t"/>
                </a:cxn>
                <a:cxn ang="0">
                  <a:pos x="r" y="vc"/>
                </a:cxn>
                <a:cxn ang="cd4">
                  <a:pos x="hc" y="b"/>
                </a:cxn>
                <a:cxn ang="cd2">
                  <a:pos x="l" y="vc"/>
                </a:cxn>
                <a:cxn ang="f133">
                  <a:pos x="f214" y="f215"/>
                </a:cxn>
                <a:cxn ang="f133">
                  <a:pos x="f216" y="f217"/>
                </a:cxn>
                <a:cxn ang="f133">
                  <a:pos x="f218" y="f219"/>
                </a:cxn>
                <a:cxn ang="f133">
                  <a:pos x="f220" y="f221"/>
                </a:cxn>
                <a:cxn ang="f133">
                  <a:pos x="f222" y="f223"/>
                </a:cxn>
                <a:cxn ang="f133">
                  <a:pos x="f224" y="f225"/>
                </a:cxn>
                <a:cxn ang="f133">
                  <a:pos x="f226" y="f227"/>
                </a:cxn>
                <a:cxn ang="f133">
                  <a:pos x="f228" y="f229"/>
                </a:cxn>
                <a:cxn ang="f133">
                  <a:pos x="f230" y="f231"/>
                </a:cxn>
                <a:cxn ang="f133">
                  <a:pos x="f214" y="f215"/>
                </a:cxn>
                <a:cxn ang="f133">
                  <a:pos x="f232" y="f233"/>
                </a:cxn>
                <a:cxn ang="f133">
                  <a:pos x="f234" y="f235"/>
                </a:cxn>
                <a:cxn ang="f133">
                  <a:pos x="f236" y="f237"/>
                </a:cxn>
                <a:cxn ang="f133">
                  <a:pos x="f238" y="f235"/>
                </a:cxn>
                <a:cxn ang="f133">
                  <a:pos x="f232" y="f233"/>
                </a:cxn>
                <a:cxn ang="f133">
                  <a:pos x="f239" y="f240"/>
                </a:cxn>
                <a:cxn ang="f133">
                  <a:pos x="f241" y="f242"/>
                </a:cxn>
                <a:cxn ang="f133">
                  <a:pos x="f236" y="f243"/>
                </a:cxn>
                <a:cxn ang="f133">
                  <a:pos x="f234" y="f244"/>
                </a:cxn>
                <a:cxn ang="f133">
                  <a:pos x="f245" y="f246"/>
                </a:cxn>
                <a:cxn ang="f133">
                  <a:pos x="f247" y="f246"/>
                </a:cxn>
                <a:cxn ang="f133">
                  <a:pos x="f248" y="f249"/>
                </a:cxn>
                <a:cxn ang="f133">
                  <a:pos x="f239" y="f240"/>
                </a:cxn>
              </a:cxnLst>
              <a:rect l="f210" t="f213" r="f211" b="f212"/>
              <a:pathLst>
                <a:path w="166" h="249">
                  <a:moveTo>
                    <a:pt x="f8" y="f9"/>
                  </a:moveTo>
                  <a:cubicBezTo>
                    <a:pt x="f10" y="f11"/>
                    <a:pt x="f12" y="f13"/>
                    <a:pt x="f14" y="f15"/>
                  </a:cubicBezTo>
                  <a:cubicBezTo>
                    <a:pt x="f16" y="f7"/>
                    <a:pt x="f6" y="f17"/>
                    <a:pt x="f6" y="f18"/>
                  </a:cubicBezTo>
                  <a:cubicBezTo>
                    <a:pt x="f6" y="f19"/>
                    <a:pt x="f20" y="f21"/>
                    <a:pt x="f22" y="f23"/>
                  </a:cubicBezTo>
                  <a:cubicBezTo>
                    <a:pt x="f24" y="f25"/>
                    <a:pt x="f26" y="f27"/>
                    <a:pt x="f28" y="f29"/>
                  </a:cubicBezTo>
                  <a:cubicBezTo>
                    <a:pt x="f30" y="f5"/>
                    <a:pt x="f31" y="f5"/>
                    <a:pt x="f32" y="f33"/>
                  </a:cubicBezTo>
                  <a:cubicBezTo>
                    <a:pt x="f34" y="f35"/>
                    <a:pt x="f36" y="f37"/>
                    <a:pt x="f38" y="f39"/>
                  </a:cubicBezTo>
                  <a:cubicBezTo>
                    <a:pt x="f40" y="f38"/>
                    <a:pt x="f27" y="f41"/>
                    <a:pt x="f42" y="f43"/>
                  </a:cubicBezTo>
                  <a:cubicBezTo>
                    <a:pt x="f44" y="f45"/>
                    <a:pt x="f5" y="f46"/>
                    <a:pt x="f47" y="f48"/>
                  </a:cubicBezTo>
                  <a:cubicBezTo>
                    <a:pt x="f47" y="f49"/>
                    <a:pt x="f50" y="f51"/>
                    <a:pt x="f8" y="f9"/>
                  </a:cubicBezTo>
                  <a:close/>
                  <a:moveTo>
                    <a:pt x="f52" y="f53"/>
                  </a:moveTo>
                  <a:cubicBezTo>
                    <a:pt x="f54" y="f55"/>
                    <a:pt x="f56" y="f57"/>
                    <a:pt x="f56" y="f58"/>
                  </a:cubicBezTo>
                  <a:cubicBezTo>
                    <a:pt x="f56" y="f59"/>
                    <a:pt x="f60" y="f60"/>
                    <a:pt x="f61" y="f60"/>
                  </a:cubicBezTo>
                  <a:cubicBezTo>
                    <a:pt x="f62" y="f56"/>
                    <a:pt x="f24" y="f63"/>
                    <a:pt x="f24" y="f58"/>
                  </a:cubicBezTo>
                  <a:cubicBezTo>
                    <a:pt x="f57" y="f57"/>
                    <a:pt x="f62" y="f53"/>
                    <a:pt x="f52" y="f53"/>
                  </a:cubicBezTo>
                  <a:close/>
                  <a:moveTo>
                    <a:pt x="f64" y="f65"/>
                  </a:moveTo>
                  <a:cubicBezTo>
                    <a:pt x="f66" y="f9"/>
                    <a:pt x="f67" y="f6"/>
                    <a:pt x="f68" y="f69"/>
                  </a:cubicBezTo>
                  <a:cubicBezTo>
                    <a:pt x="f68" y="f70"/>
                    <a:pt x="f58" y="f71"/>
                    <a:pt x="f61" y="f72"/>
                  </a:cubicBezTo>
                  <a:cubicBezTo>
                    <a:pt x="f54" y="f73"/>
                    <a:pt x="f60" y="f18"/>
                    <a:pt x="f56" y="f74"/>
                  </a:cubicBezTo>
                  <a:cubicBezTo>
                    <a:pt x="f75" y="f51"/>
                    <a:pt x="f67" y="f76"/>
                    <a:pt x="f26" y="f11"/>
                  </a:cubicBezTo>
                  <a:cubicBezTo>
                    <a:pt x="f77" y="f11"/>
                    <a:pt x="f78" y="f11"/>
                    <a:pt x="f78" y="f11"/>
                  </a:cubicBezTo>
                  <a:cubicBezTo>
                    <a:pt x="f79" y="f11"/>
                    <a:pt x="f16" y="f76"/>
                    <a:pt x="f80" y="f81"/>
                  </a:cubicBezTo>
                  <a:cubicBezTo>
                    <a:pt x="f82" y="f83"/>
                    <a:pt x="f80" y="f84"/>
                    <a:pt x="f64" y="f6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sp>
        <p:nvSpPr>
          <p:cNvPr id="2" name="Google Shape;589;p50">
            <a:extLst>
              <a:ext uri="{FF2B5EF4-FFF2-40B4-BE49-F238E27FC236}">
                <a16:creationId xmlns:a16="http://schemas.microsoft.com/office/drawing/2014/main" id="{0D25E78D-18FD-8A94-099C-1901ADDBA001}"/>
              </a:ext>
            </a:extLst>
          </p:cNvPr>
          <p:cNvSpPr txBox="1">
            <a:spLocks noGrp="1"/>
          </p:cNvSpPr>
          <p:nvPr>
            <p:ph type="title"/>
          </p:nvPr>
        </p:nvSpPr>
        <p:spPr/>
        <p:txBody>
          <a:bodyPr/>
          <a:lstStyle/>
          <a:p>
            <a:pPr lvl="0"/>
            <a:r>
              <a:rPr lang="fa-IR" dirty="0">
                <a:cs typeface="B Nazanin" panose="00000400000000000000" pitchFamily="2" charset="-78"/>
              </a:rPr>
              <a:t>درسته عزیزترین</a:t>
            </a:r>
            <a:endParaRPr lang="en-US" dirty="0">
              <a:cs typeface="B Nazanin" panose="00000400000000000000" pitchFamily="2" charset="-78"/>
            </a:endParaRPr>
          </a:p>
        </p:txBody>
      </p:sp>
      <p:sp>
        <p:nvSpPr>
          <p:cNvPr id="3" name="Google Shape;590;p50">
            <a:extLst>
              <a:ext uri="{FF2B5EF4-FFF2-40B4-BE49-F238E27FC236}">
                <a16:creationId xmlns:a16="http://schemas.microsoft.com/office/drawing/2014/main" id="{FF3E7087-A93B-9A05-0228-99DDAFD5198F}"/>
              </a:ext>
            </a:extLst>
          </p:cNvPr>
          <p:cNvSpPr txBox="1">
            <a:spLocks noGrp="1"/>
          </p:cNvSpPr>
          <p:nvPr>
            <p:ph type="subTitle" idx="4294967295"/>
          </p:nvPr>
        </p:nvSpPr>
        <p:spPr>
          <a:xfrm>
            <a:off x="2223592" y="1476801"/>
            <a:ext cx="4696797" cy="312898"/>
          </a:xfrm>
        </p:spPr>
        <p:txBody>
          <a:bodyPr anchorCtr="1"/>
          <a:lstStyle/>
          <a:p>
            <a:pPr marL="0" lvl="0" indent="0" algn="ctr">
              <a:buNone/>
            </a:pPr>
            <a:r>
              <a:rPr lang="fa-IR" sz="1600" dirty="0">
                <a:cs typeface="B Nazanin" panose="00000400000000000000" pitchFamily="2" charset="-78"/>
              </a:rPr>
              <a:t>قالب پاورپوینت طب سنتی قابل ویرایش می باشد</a:t>
            </a:r>
            <a:endParaRPr lang="en-US" sz="1600" dirty="0">
              <a:cs typeface="B Nazanin" panose="00000400000000000000" pitchFamily="2" charset="-78"/>
            </a:endParaRPr>
          </a:p>
        </p:txBody>
      </p:sp>
      <p:sp>
        <p:nvSpPr>
          <p:cNvPr id="4" name="Google Shape;591;p50">
            <a:extLst>
              <a:ext uri="{FF2B5EF4-FFF2-40B4-BE49-F238E27FC236}">
                <a16:creationId xmlns:a16="http://schemas.microsoft.com/office/drawing/2014/main" id="{5A59A0A8-1D1B-08BF-B21E-7F734B5CFBD6}"/>
              </a:ext>
            </a:extLst>
          </p:cNvPr>
          <p:cNvSpPr txBox="1">
            <a:spLocks noGrp="1"/>
          </p:cNvSpPr>
          <p:nvPr>
            <p:ph type="title" idx="4294967295"/>
          </p:nvPr>
        </p:nvSpPr>
        <p:spPr>
          <a:xfrm>
            <a:off x="2223601" y="1975698"/>
            <a:ext cx="4696797" cy="666899"/>
          </a:xfrm>
        </p:spPr>
        <p:txBody>
          <a:bodyPr anchorCtr="1"/>
          <a:lstStyle/>
          <a:p>
            <a:pPr lvl="0" algn="ctr"/>
            <a:r>
              <a:rPr lang="en-US" sz="4200">
                <a:cs typeface="B Nazanin" panose="00000400000000000000" pitchFamily="2" charset="-78"/>
              </a:rPr>
              <a:t>333,000.000</a:t>
            </a:r>
          </a:p>
        </p:txBody>
      </p:sp>
      <p:sp>
        <p:nvSpPr>
          <p:cNvPr id="5" name="Google Shape;592;p50">
            <a:extLst>
              <a:ext uri="{FF2B5EF4-FFF2-40B4-BE49-F238E27FC236}">
                <a16:creationId xmlns:a16="http://schemas.microsoft.com/office/drawing/2014/main" id="{25FFA038-48FC-9404-133E-4F0765E3B1DD}"/>
              </a:ext>
            </a:extLst>
          </p:cNvPr>
          <p:cNvSpPr txBox="1">
            <a:spLocks noGrp="1"/>
          </p:cNvSpPr>
          <p:nvPr>
            <p:ph type="subTitle" idx="4294967295"/>
          </p:nvPr>
        </p:nvSpPr>
        <p:spPr>
          <a:xfrm>
            <a:off x="2223592" y="2684669"/>
            <a:ext cx="4696797" cy="312898"/>
          </a:xfrm>
        </p:spPr>
        <p:txBody>
          <a:bodyPr anchorCtr="1"/>
          <a:lstStyle/>
          <a:p>
            <a:pPr marL="0" lvl="0" indent="0" algn="ctr">
              <a:buNone/>
            </a:pPr>
            <a:r>
              <a:rPr lang="fa-IR" sz="1600" dirty="0">
                <a:cs typeface="B Nazanin" panose="00000400000000000000" pitchFamily="2" charset="-78"/>
              </a:rPr>
              <a:t>قالب پاورپوینت طب سنتی قابل ویرایش می باشد</a:t>
            </a:r>
            <a:endParaRPr lang="en-US" sz="1600" dirty="0">
              <a:cs typeface="B Nazanin" panose="00000400000000000000" pitchFamily="2" charset="-78"/>
            </a:endParaRPr>
          </a:p>
        </p:txBody>
      </p:sp>
      <p:sp>
        <p:nvSpPr>
          <p:cNvPr id="6" name="Google Shape;593;p50">
            <a:extLst>
              <a:ext uri="{FF2B5EF4-FFF2-40B4-BE49-F238E27FC236}">
                <a16:creationId xmlns:a16="http://schemas.microsoft.com/office/drawing/2014/main" id="{6DB182D4-DD72-6E11-48DB-F6C24F781242}"/>
              </a:ext>
            </a:extLst>
          </p:cNvPr>
          <p:cNvSpPr txBox="1">
            <a:spLocks noGrp="1"/>
          </p:cNvSpPr>
          <p:nvPr>
            <p:ph type="title" idx="4294967295"/>
          </p:nvPr>
        </p:nvSpPr>
        <p:spPr>
          <a:xfrm>
            <a:off x="2223601" y="3210751"/>
            <a:ext cx="4696797" cy="666899"/>
          </a:xfrm>
        </p:spPr>
        <p:txBody>
          <a:bodyPr anchorCtr="1"/>
          <a:lstStyle/>
          <a:p>
            <a:pPr lvl="0" algn="ctr"/>
            <a:r>
              <a:rPr lang="fa-IR" sz="4200" dirty="0">
                <a:cs typeface="B Nazanin" panose="00000400000000000000" pitchFamily="2" charset="-78"/>
              </a:rPr>
              <a:t>386000 کیلومتر</a:t>
            </a:r>
            <a:endParaRPr lang="en-US" sz="4200" dirty="0">
              <a:cs typeface="B Nazanin" panose="00000400000000000000" pitchFamily="2" charset="-78"/>
            </a:endParaRPr>
          </a:p>
        </p:txBody>
      </p:sp>
      <p:sp>
        <p:nvSpPr>
          <p:cNvPr id="7" name="Google Shape;594;p50">
            <a:extLst>
              <a:ext uri="{FF2B5EF4-FFF2-40B4-BE49-F238E27FC236}">
                <a16:creationId xmlns:a16="http://schemas.microsoft.com/office/drawing/2014/main" id="{398BA075-11C2-28EB-53F6-6049F334D14D}"/>
              </a:ext>
            </a:extLst>
          </p:cNvPr>
          <p:cNvSpPr txBox="1">
            <a:spLocks noGrp="1"/>
          </p:cNvSpPr>
          <p:nvPr>
            <p:ph type="subTitle" idx="4294967295"/>
          </p:nvPr>
        </p:nvSpPr>
        <p:spPr>
          <a:xfrm>
            <a:off x="2223592" y="3920215"/>
            <a:ext cx="4696797" cy="312898"/>
          </a:xfrm>
        </p:spPr>
        <p:txBody>
          <a:bodyPr anchorCtr="1"/>
          <a:lstStyle/>
          <a:p>
            <a:pPr marL="0" lvl="0" indent="0" algn="ctr">
              <a:buNone/>
            </a:pPr>
            <a:r>
              <a:rPr lang="fa-IR" sz="1600" dirty="0">
                <a:cs typeface="B Nazanin" panose="00000400000000000000" pitchFamily="2" charset="-78"/>
              </a:rPr>
              <a:t>قالب پاورپوینت طب سنتی قابل ویرایش می باشد</a:t>
            </a:r>
            <a:endParaRPr lang="en-US" sz="1600" dirty="0">
              <a:cs typeface="B Nazanin" panose="00000400000000000000" pitchFamily="2" charset="-78"/>
            </a:endParaRPr>
          </a:p>
        </p:txBody>
      </p:sp>
      <p:sp>
        <p:nvSpPr>
          <p:cNvPr id="8" name="Freeform 5">
            <a:extLst>
              <a:ext uri="{FF2B5EF4-FFF2-40B4-BE49-F238E27FC236}">
                <a16:creationId xmlns:a16="http://schemas.microsoft.com/office/drawing/2014/main" id="{FC2FEF1E-5636-0792-476E-004BA84F0AA2}"/>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9" name="Freeform 5">
            <a:extLst>
              <a:ext uri="{FF2B5EF4-FFF2-40B4-BE49-F238E27FC236}">
                <a16:creationId xmlns:a16="http://schemas.microsoft.com/office/drawing/2014/main" id="{59B92ECF-4BBE-711B-3D59-0F5B54AE5BC4}"/>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sp>
        <p:nvSpPr>
          <p:cNvPr id="2" name="Google Shape;599;p51">
            <a:extLst>
              <a:ext uri="{FF2B5EF4-FFF2-40B4-BE49-F238E27FC236}">
                <a16:creationId xmlns:a16="http://schemas.microsoft.com/office/drawing/2014/main" id="{F793D726-EA5A-F109-5D7E-3745F8BA6518}"/>
              </a:ext>
            </a:extLst>
          </p:cNvPr>
          <p:cNvSpPr txBox="1">
            <a:spLocks noGrp="1"/>
          </p:cNvSpPr>
          <p:nvPr>
            <p:ph type="title"/>
          </p:nvPr>
        </p:nvSpPr>
        <p:spPr>
          <a:xfrm>
            <a:off x="1250103" y="1697098"/>
            <a:ext cx="6643801" cy="2451899"/>
          </a:xfrm>
        </p:spPr>
        <p:txBody>
          <a:bodyPr/>
          <a:lstStyle/>
          <a:p>
            <a:pPr lvl="0"/>
            <a:r>
              <a:rPr lang="fa-IR" dirty="0">
                <a:solidFill>
                  <a:srgbClr val="FFFF00"/>
                </a:solidFill>
                <a:cs typeface="B Nazanin" panose="00000400000000000000" pitchFamily="2" charset="-78"/>
              </a:rPr>
              <a:t>کلمات</a:t>
            </a:r>
            <a:br>
              <a:rPr lang="fa-IR" dirty="0">
                <a:solidFill>
                  <a:srgbClr val="FFFF00"/>
                </a:solidFill>
                <a:cs typeface="B Nazanin" panose="00000400000000000000" pitchFamily="2" charset="-78"/>
              </a:rPr>
            </a:br>
            <a:r>
              <a:rPr lang="fa-IR" dirty="0">
                <a:solidFill>
                  <a:srgbClr val="FFFF00"/>
                </a:solidFill>
                <a:cs typeface="B Nazanin" panose="00000400000000000000" pitchFamily="2" charset="-78"/>
              </a:rPr>
              <a:t> عالی</a:t>
            </a:r>
            <a:endParaRPr lang="en-US" dirty="0">
              <a:solidFill>
                <a:srgbClr val="FFFF00"/>
              </a:solidFil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name="Slide14">
    <p:spTree>
      <p:nvGrpSpPr>
        <p:cNvPr id="1" name=""/>
        <p:cNvGrpSpPr/>
        <p:nvPr/>
      </p:nvGrpSpPr>
      <p:grpSpPr>
        <a:xfrm>
          <a:off x="0" y="0"/>
          <a:ext cx="0" cy="0"/>
          <a:chOff x="0" y="0"/>
          <a:chExt cx="0" cy="0"/>
        </a:xfrm>
      </p:grpSpPr>
      <p:sp>
        <p:nvSpPr>
          <p:cNvPr id="2" name="Google Shape;605;p52">
            <a:extLst>
              <a:ext uri="{FF2B5EF4-FFF2-40B4-BE49-F238E27FC236}">
                <a16:creationId xmlns:a16="http://schemas.microsoft.com/office/drawing/2014/main" id="{A7810F6D-505E-6830-2C6B-861F3C0F691C}"/>
              </a:ext>
            </a:extLst>
          </p:cNvPr>
          <p:cNvSpPr txBox="1">
            <a:spLocks noGrp="1"/>
          </p:cNvSpPr>
          <p:nvPr>
            <p:ph type="title"/>
          </p:nvPr>
        </p:nvSpPr>
        <p:spPr/>
        <p:txBody>
          <a:bodyPr/>
          <a:lstStyle/>
          <a:p>
            <a:pPr lvl="0" algn="r" rtl="1"/>
            <a:r>
              <a:rPr lang="fa-IR" dirty="0">
                <a:cs typeface="B Nazanin" panose="00000400000000000000" pitchFamily="2" charset="-78"/>
              </a:rPr>
              <a:t>یک تصویر همیشه این مفهوم را تقویت می کند</a:t>
            </a:r>
            <a:endParaRPr lang="en-US" dirty="0">
              <a:cs typeface="B Nazanin" panose="00000400000000000000" pitchFamily="2" charset="-78"/>
            </a:endParaRPr>
          </a:p>
        </p:txBody>
      </p:sp>
      <p:sp>
        <p:nvSpPr>
          <p:cNvPr id="3" name="Google Shape;606;p52">
            <a:extLst>
              <a:ext uri="{FF2B5EF4-FFF2-40B4-BE49-F238E27FC236}">
                <a16:creationId xmlns:a16="http://schemas.microsoft.com/office/drawing/2014/main" id="{DFFFEB85-B721-041C-6DC6-DD4AE45B1E2E}"/>
              </a:ext>
            </a:extLst>
          </p:cNvPr>
          <p:cNvSpPr txBox="1">
            <a:spLocks noGrp="1"/>
          </p:cNvSpPr>
          <p:nvPr>
            <p:ph type="subTitle" idx="4294967295"/>
          </p:nvPr>
        </p:nvSpPr>
        <p:spPr>
          <a:xfrm>
            <a:off x="517794" y="2969102"/>
            <a:ext cx="4031108" cy="1218904"/>
          </a:xfrm>
        </p:spPr>
        <p:txBody>
          <a:bodyPr/>
          <a:lstStyle/>
          <a:p>
            <a:pPr marL="0" lvl="0" indent="0" algn="r" rtl="1">
              <a:lnSpc>
                <a:spcPct val="150000"/>
              </a:lnSpc>
              <a:buNone/>
            </a:pPr>
            <a:r>
              <a:rPr lang="fa-IR" sz="1600" dirty="0">
                <a:cs typeface="B Nazanin" panose="00000400000000000000" pitchFamily="2" charset="-78"/>
              </a:rPr>
              <a:t>تصاویر مقادیر زیادی داده را نشان می دهند، بنابراین به یاد داشته باشید: به جای متن طولانی از یک تصویر استفاده کنید. مخاطبان شما از آن قدردانی خواهند کرد</a:t>
            </a:r>
            <a:endParaRPr lang="en-US" sz="1600" dirty="0">
              <a:cs typeface="B Nazanin" panose="00000400000000000000" pitchFamily="2" charset="-78"/>
            </a:endParaRPr>
          </a:p>
        </p:txBody>
      </p:sp>
      <p:pic>
        <p:nvPicPr>
          <p:cNvPr id="4" name="Google Shape;607;p52">
            <a:extLst>
              <a:ext uri="{FF2B5EF4-FFF2-40B4-BE49-F238E27FC236}">
                <a16:creationId xmlns:a16="http://schemas.microsoft.com/office/drawing/2014/main" id="{99A1B35E-184F-70E2-34F2-477C77DB2BA3}"/>
              </a:ext>
            </a:extLst>
          </p:cNvPr>
          <p:cNvPicPr>
            <a:picLocks noChangeAspect="1"/>
          </p:cNvPicPr>
          <p:nvPr/>
        </p:nvPicPr>
        <p:blipFill>
          <a:blip r:embed="rId3">
            <a:alphaModFix/>
          </a:blip>
          <a:srcRect l="16639" r="16639"/>
          <a:stretch>
            <a:fillRect/>
          </a:stretch>
        </p:blipFill>
        <p:spPr>
          <a:xfrm>
            <a:off x="5171096" y="1014426"/>
            <a:ext cx="3252895" cy="3252895"/>
          </a:xfrm>
          <a:prstGeom prst="rect">
            <a:avLst/>
          </a:prstGeom>
          <a:noFill/>
          <a:ln cap="flat">
            <a:noFill/>
          </a:ln>
        </p:spPr>
      </p:pic>
      <p:sp>
        <p:nvSpPr>
          <p:cNvPr id="5" name="Google Shape;608;p52">
            <a:extLst>
              <a:ext uri="{FF2B5EF4-FFF2-40B4-BE49-F238E27FC236}">
                <a16:creationId xmlns:a16="http://schemas.microsoft.com/office/drawing/2014/main" id="{61BCCC9E-1B46-D689-B823-9FE781D15038}"/>
              </a:ext>
            </a:extLst>
          </p:cNvPr>
          <p:cNvSpPr txBox="1">
            <a:spLocks noGrp="1"/>
          </p:cNvSpPr>
          <p:nvPr>
            <p:ph type="title" idx="4294967295"/>
          </p:nvPr>
        </p:nvSpPr>
        <p:spPr>
          <a:xfrm>
            <a:off x="736978" y="314398"/>
            <a:ext cx="1373995" cy="239399"/>
          </a:xfrm>
        </p:spPr>
        <p:txBody>
          <a:bodyPr anchor="ctr"/>
          <a:lstStyle/>
          <a:p>
            <a:pPr lvl="0" algn="r" rtl="1"/>
            <a:r>
              <a:rPr lang="fa-IR" sz="1200" dirty="0">
                <a:latin typeface="Lexend"/>
                <a:cs typeface="B Nazanin" panose="00000400000000000000" pitchFamily="2" charset="-78"/>
              </a:rPr>
              <a:t>15 مه 2022</a:t>
            </a:r>
            <a:endParaRPr lang="en-US" sz="1200" dirty="0">
              <a:latin typeface="Lexend"/>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name="Slide15">
    <p:bg>
      <p:bgPr>
        <a:blipFill>
          <a:blip r:embed="rId3">
            <a:alphaModFix/>
          </a:blip>
          <a:stretch>
            <a:fillRect/>
          </a:stretch>
        </a:blipFill>
        <a:effectLst/>
      </p:bgPr>
    </p:bg>
    <p:spTree>
      <p:nvGrpSpPr>
        <p:cNvPr id="1" name=""/>
        <p:cNvGrpSpPr/>
        <p:nvPr/>
      </p:nvGrpSpPr>
      <p:grpSpPr>
        <a:xfrm>
          <a:off x="0" y="0"/>
          <a:ext cx="0" cy="0"/>
          <a:chOff x="0" y="0"/>
          <a:chExt cx="0" cy="0"/>
        </a:xfrm>
      </p:grpSpPr>
      <p:sp>
        <p:nvSpPr>
          <p:cNvPr id="2" name="Diagrama de flujo: conector fuera de página 1">
            <a:extLst>
              <a:ext uri="{FF2B5EF4-FFF2-40B4-BE49-F238E27FC236}">
                <a16:creationId xmlns:a16="http://schemas.microsoft.com/office/drawing/2014/main" id="{6B4A9E3A-D832-52DC-72F7-E31A337EBD4B}"/>
              </a:ext>
            </a:extLst>
          </p:cNvPr>
          <p:cNvSpPr/>
          <p:nvPr/>
        </p:nvSpPr>
        <p:spPr>
          <a:xfrm>
            <a:off x="6224951" y="0"/>
            <a:ext cx="2919048" cy="4283397"/>
          </a:xfrm>
          <a:custGeom>
            <a:avLst/>
            <a:gdLst>
              <a:gd name="f0" fmla="val w"/>
              <a:gd name="f1" fmla="val h"/>
              <a:gd name="f2" fmla="val 0"/>
              <a:gd name="f3" fmla="val 10"/>
              <a:gd name="f4" fmla="val 8"/>
              <a:gd name="f5" fmla="val 5"/>
              <a:gd name="f6" fmla="*/ f0 1 10"/>
              <a:gd name="f7" fmla="*/ f1 1 10"/>
              <a:gd name="f8" fmla="val f2"/>
              <a:gd name="f9" fmla="val f3"/>
              <a:gd name="f10" fmla="+- f9 0 f8"/>
              <a:gd name="f11" fmla="*/ f10 1 10"/>
              <a:gd name="f12" fmla="*/ f10 4 1"/>
              <a:gd name="f13" fmla="*/ f12 1 5"/>
              <a:gd name="f14" fmla="*/ f8 1 f11"/>
              <a:gd name="f15" fmla="*/ f9 1 f11"/>
              <a:gd name="f16" fmla="*/ f13 1 f11"/>
              <a:gd name="f17" fmla="*/ f14 f6 1"/>
              <a:gd name="f18" fmla="*/ f15 f6 1"/>
              <a:gd name="f19" fmla="*/ f14 f7 1"/>
              <a:gd name="f20" fmla="*/ f16 f7 1"/>
            </a:gdLst>
            <a:ahLst/>
            <a:cxnLst>
              <a:cxn ang="3cd4">
                <a:pos x="hc" y="t"/>
              </a:cxn>
              <a:cxn ang="0">
                <a:pos x="r" y="vc"/>
              </a:cxn>
              <a:cxn ang="cd4">
                <a:pos x="hc" y="b"/>
              </a:cxn>
              <a:cxn ang="cd2">
                <a:pos x="l" y="vc"/>
              </a:cxn>
            </a:cxnLst>
            <a:rect l="f17" t="f19" r="f18" b="f20"/>
            <a:pathLst>
              <a:path w="10" h="10">
                <a:moveTo>
                  <a:pt x="f2" y="f2"/>
                </a:moveTo>
                <a:lnTo>
                  <a:pt x="f3" y="f2"/>
                </a:lnTo>
                <a:lnTo>
                  <a:pt x="f3" y="f4"/>
                </a:lnTo>
                <a:lnTo>
                  <a:pt x="f5" y="f3"/>
                </a:lnTo>
                <a:lnTo>
                  <a:pt x="f2" y="f4"/>
                </a:lnTo>
                <a:close/>
              </a:path>
            </a:pathLst>
          </a:custGeom>
          <a:solidFill>
            <a:srgbClr val="F1EEC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3" name="Google Shape;614;p53">
            <a:extLst>
              <a:ext uri="{FF2B5EF4-FFF2-40B4-BE49-F238E27FC236}">
                <a16:creationId xmlns:a16="http://schemas.microsoft.com/office/drawing/2014/main" id="{3D7DAC65-2E7B-0392-E36C-5D3599AB7462}"/>
              </a:ext>
            </a:extLst>
          </p:cNvPr>
          <p:cNvSpPr txBox="1">
            <a:spLocks noGrp="1"/>
          </p:cNvSpPr>
          <p:nvPr>
            <p:ph type="title"/>
          </p:nvPr>
        </p:nvSpPr>
        <p:spPr>
          <a:xfrm>
            <a:off x="6264124" y="700338"/>
            <a:ext cx="2840702" cy="2206803"/>
          </a:xfrm>
        </p:spPr>
        <p:txBody>
          <a:bodyPr anchorCtr="1"/>
          <a:lstStyle/>
          <a:p>
            <a:pPr lvl="0" algn="ctr"/>
            <a:r>
              <a:rPr lang="fa-IR" dirty="0">
                <a:cs typeface="B Nazanin" panose="00000400000000000000" pitchFamily="2" charset="-78"/>
              </a:rPr>
              <a:t>یک تصویر ارزش هزار کلمه است</a:t>
            </a:r>
            <a:endParaRPr lang="en-US" dirty="0">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69" name="Group 2368">
            <a:extLst>
              <a:ext uri="{FF2B5EF4-FFF2-40B4-BE49-F238E27FC236}">
                <a16:creationId xmlns:a16="http://schemas.microsoft.com/office/drawing/2014/main" id="{287B4C6E-BCFD-4E31-B157-3A3DE259683C}"/>
              </a:ext>
            </a:extLst>
          </p:cNvPr>
          <p:cNvGrpSpPr/>
          <p:nvPr/>
        </p:nvGrpSpPr>
        <p:grpSpPr>
          <a:xfrm>
            <a:off x="370050" y="847708"/>
            <a:ext cx="8403901" cy="4163697"/>
            <a:chOff x="490750" y="-12429"/>
            <a:chExt cx="11205201" cy="5551596"/>
          </a:xfrm>
        </p:grpSpPr>
        <p:sp>
          <p:nvSpPr>
            <p:cNvPr id="8" name="Freeform: Shape 7">
              <a:extLst>
                <a:ext uri="{FF2B5EF4-FFF2-40B4-BE49-F238E27FC236}">
                  <a16:creationId xmlns:a16="http://schemas.microsoft.com/office/drawing/2014/main" id="{04036C49-8B5D-4F84-8C55-380912C45DC5}"/>
                </a:ext>
              </a:extLst>
            </p:cNvPr>
            <p:cNvSpPr/>
            <p:nvPr/>
          </p:nvSpPr>
          <p:spPr>
            <a:xfrm>
              <a:off x="2981325" y="1141571"/>
              <a:ext cx="6313455" cy="3291363"/>
            </a:xfrm>
            <a:custGeom>
              <a:avLst/>
              <a:gdLst>
                <a:gd name="connsiteX0" fmla="*/ 6313456 w 6313455"/>
                <a:gd name="connsiteY0" fmla="*/ 3272314 h 3291363"/>
                <a:gd name="connsiteX1" fmla="*/ 6312980 w 6313455"/>
                <a:gd name="connsiteY1" fmla="*/ 3272314 h 3291363"/>
                <a:gd name="connsiteX2" fmla="*/ 6312980 w 6313455"/>
                <a:gd name="connsiteY2" fmla="*/ 3155252 h 3291363"/>
                <a:gd name="connsiteX3" fmla="*/ 3157728 w 6313455"/>
                <a:gd name="connsiteY3" fmla="*/ 0 h 3291363"/>
                <a:gd name="connsiteX4" fmla="*/ 2477 w 6313455"/>
                <a:gd name="connsiteY4" fmla="*/ 3155252 h 3291363"/>
                <a:gd name="connsiteX5" fmla="*/ 2477 w 6313455"/>
                <a:gd name="connsiteY5" fmla="*/ 3272314 h 3291363"/>
                <a:gd name="connsiteX6" fmla="*/ 0 w 6313455"/>
                <a:gd name="connsiteY6" fmla="*/ 3272314 h 3291363"/>
                <a:gd name="connsiteX7" fmla="*/ 0 w 6313455"/>
                <a:gd name="connsiteY7" fmla="*/ 3291364 h 3291363"/>
                <a:gd name="connsiteX8" fmla="*/ 20383 w 6313455"/>
                <a:gd name="connsiteY8" fmla="*/ 3291364 h 3291363"/>
                <a:gd name="connsiteX9" fmla="*/ 20383 w 6313455"/>
                <a:gd name="connsiteY9" fmla="*/ 3155252 h 3291363"/>
                <a:gd name="connsiteX10" fmla="*/ 3156585 w 6313455"/>
                <a:gd name="connsiteY10" fmla="*/ 19050 h 3291363"/>
                <a:gd name="connsiteX11" fmla="*/ 6292786 w 6313455"/>
                <a:gd name="connsiteY11" fmla="*/ 3155252 h 3291363"/>
                <a:gd name="connsiteX12" fmla="*/ 6292786 w 6313455"/>
                <a:gd name="connsiteY12" fmla="*/ 3291269 h 3291363"/>
                <a:gd name="connsiteX13" fmla="*/ 6311836 w 6313455"/>
                <a:gd name="connsiteY13" fmla="*/ 3291269 h 329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13455" h="3291363">
                  <a:moveTo>
                    <a:pt x="6313456" y="3272314"/>
                  </a:moveTo>
                  <a:lnTo>
                    <a:pt x="6312980" y="3272314"/>
                  </a:lnTo>
                  <a:lnTo>
                    <a:pt x="6312980" y="3155252"/>
                  </a:lnTo>
                  <a:cubicBezTo>
                    <a:pt x="6312980" y="1412653"/>
                    <a:pt x="4900327" y="0"/>
                    <a:pt x="3157728" y="0"/>
                  </a:cubicBezTo>
                  <a:cubicBezTo>
                    <a:pt x="1415129" y="0"/>
                    <a:pt x="2477" y="1412653"/>
                    <a:pt x="2477" y="3155252"/>
                  </a:cubicBezTo>
                  <a:lnTo>
                    <a:pt x="2477" y="3272314"/>
                  </a:lnTo>
                  <a:lnTo>
                    <a:pt x="0" y="3272314"/>
                  </a:lnTo>
                  <a:lnTo>
                    <a:pt x="0" y="3291364"/>
                  </a:lnTo>
                  <a:lnTo>
                    <a:pt x="20383" y="3291364"/>
                  </a:lnTo>
                  <a:lnTo>
                    <a:pt x="20383" y="3155252"/>
                  </a:lnTo>
                  <a:cubicBezTo>
                    <a:pt x="20383" y="1423178"/>
                    <a:pt x="1424511" y="19050"/>
                    <a:pt x="3156585" y="19050"/>
                  </a:cubicBezTo>
                  <a:cubicBezTo>
                    <a:pt x="4888659" y="19050"/>
                    <a:pt x="6292786" y="1423178"/>
                    <a:pt x="6292786" y="3155252"/>
                  </a:cubicBezTo>
                  <a:lnTo>
                    <a:pt x="6292786" y="3291269"/>
                  </a:lnTo>
                  <a:lnTo>
                    <a:pt x="6311836" y="3291269"/>
                  </a:lnTo>
                  <a:close/>
                </a:path>
              </a:pathLst>
            </a:custGeom>
            <a:solidFill>
              <a:srgbClr val="FFFFFF"/>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9" name="Freeform: Shape 8">
              <a:extLst>
                <a:ext uri="{FF2B5EF4-FFF2-40B4-BE49-F238E27FC236}">
                  <a16:creationId xmlns:a16="http://schemas.microsoft.com/office/drawing/2014/main" id="{0390DBBF-5261-40B3-B6A0-20D57C1A4556}"/>
                </a:ext>
              </a:extLst>
            </p:cNvPr>
            <p:cNvSpPr/>
            <p:nvPr/>
          </p:nvSpPr>
          <p:spPr>
            <a:xfrm>
              <a:off x="2907220" y="1063652"/>
              <a:ext cx="6462906" cy="3369282"/>
            </a:xfrm>
            <a:custGeom>
              <a:avLst/>
              <a:gdLst>
                <a:gd name="connsiteX0" fmla="*/ 6208205 w 6462906"/>
                <a:gd name="connsiteY0" fmla="*/ 1974822 h 3369282"/>
                <a:gd name="connsiteX1" fmla="*/ 1973990 w 6462906"/>
                <a:gd name="connsiteY1" fmla="*/ 255535 h 3369282"/>
                <a:gd name="connsiteX2" fmla="*/ 0 w 6462906"/>
                <a:gd name="connsiteY2" fmla="*/ 3233170 h 3369282"/>
                <a:gd name="connsiteX3" fmla="*/ 0 w 6462906"/>
                <a:gd name="connsiteY3" fmla="*/ 3369282 h 3369282"/>
                <a:gd name="connsiteX4" fmla="*/ 19050 w 6462906"/>
                <a:gd name="connsiteY4" fmla="*/ 3369282 h 3369282"/>
                <a:gd name="connsiteX5" fmla="*/ 19050 w 6462906"/>
                <a:gd name="connsiteY5" fmla="*/ 3233170 h 3369282"/>
                <a:gd name="connsiteX6" fmla="*/ 3231452 w 6462906"/>
                <a:gd name="connsiteY6" fmla="*/ 20768 h 3369282"/>
                <a:gd name="connsiteX7" fmla="*/ 6443853 w 6462906"/>
                <a:gd name="connsiteY7" fmla="*/ 3233170 h 3369282"/>
                <a:gd name="connsiteX8" fmla="*/ 6443853 w 6462906"/>
                <a:gd name="connsiteY8" fmla="*/ 3233170 h 3369282"/>
                <a:gd name="connsiteX9" fmla="*/ 6443853 w 6462906"/>
                <a:gd name="connsiteY9" fmla="*/ 3350232 h 3369282"/>
                <a:gd name="connsiteX10" fmla="*/ 6442901 w 6462906"/>
                <a:gd name="connsiteY10" fmla="*/ 3350232 h 3369282"/>
                <a:gd name="connsiteX11" fmla="*/ 6442901 w 6462906"/>
                <a:gd name="connsiteY11" fmla="*/ 3369282 h 3369282"/>
                <a:gd name="connsiteX12" fmla="*/ 6462903 w 6462906"/>
                <a:gd name="connsiteY12" fmla="*/ 3369282 h 3369282"/>
                <a:gd name="connsiteX13" fmla="*/ 6462903 w 6462906"/>
                <a:gd name="connsiteY13" fmla="*/ 3252220 h 3369282"/>
                <a:gd name="connsiteX14" fmla="*/ 6462903 w 6462906"/>
                <a:gd name="connsiteY14" fmla="*/ 3252220 h 3369282"/>
                <a:gd name="connsiteX15" fmla="*/ 6462903 w 6462906"/>
                <a:gd name="connsiteY15" fmla="*/ 3233170 h 3369282"/>
                <a:gd name="connsiteX16" fmla="*/ 6208205 w 6462906"/>
                <a:gd name="connsiteY16" fmla="*/ 1974822 h 3369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62906" h="3369282">
                  <a:moveTo>
                    <a:pt x="6208205" y="1974822"/>
                  </a:moveTo>
                  <a:cubicBezTo>
                    <a:pt x="5513727" y="330807"/>
                    <a:pt x="3618005" y="-438945"/>
                    <a:pt x="1973990" y="255535"/>
                  </a:cubicBezTo>
                  <a:cubicBezTo>
                    <a:pt x="777278" y="761061"/>
                    <a:pt x="-354" y="1934065"/>
                    <a:pt x="0" y="3233170"/>
                  </a:cubicBezTo>
                  <a:lnTo>
                    <a:pt x="0" y="3369282"/>
                  </a:lnTo>
                  <a:lnTo>
                    <a:pt x="19050" y="3369282"/>
                  </a:lnTo>
                  <a:lnTo>
                    <a:pt x="19050" y="3233170"/>
                  </a:lnTo>
                  <a:cubicBezTo>
                    <a:pt x="19050" y="1459005"/>
                    <a:pt x="1457287" y="20768"/>
                    <a:pt x="3231452" y="20768"/>
                  </a:cubicBezTo>
                  <a:cubicBezTo>
                    <a:pt x="5005617" y="20768"/>
                    <a:pt x="6443853" y="1459005"/>
                    <a:pt x="6443853" y="3233170"/>
                  </a:cubicBezTo>
                  <a:lnTo>
                    <a:pt x="6443853" y="3233170"/>
                  </a:lnTo>
                  <a:lnTo>
                    <a:pt x="6443853" y="3350232"/>
                  </a:lnTo>
                  <a:lnTo>
                    <a:pt x="6442901" y="3350232"/>
                  </a:lnTo>
                  <a:lnTo>
                    <a:pt x="6442901" y="3369282"/>
                  </a:lnTo>
                  <a:lnTo>
                    <a:pt x="6462903" y="3369282"/>
                  </a:lnTo>
                  <a:lnTo>
                    <a:pt x="6462903" y="3252220"/>
                  </a:lnTo>
                  <a:lnTo>
                    <a:pt x="6462903" y="3252220"/>
                  </a:lnTo>
                  <a:lnTo>
                    <a:pt x="6462903" y="3233170"/>
                  </a:lnTo>
                  <a:cubicBezTo>
                    <a:pt x="6463513" y="2800859"/>
                    <a:pt x="6376883" y="2372872"/>
                    <a:pt x="6208205" y="1974822"/>
                  </a:cubicBezTo>
                  <a:close/>
                </a:path>
              </a:pathLst>
            </a:custGeom>
            <a:solidFill>
              <a:srgbClr val="C2C4C6"/>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0" name="Freeform: Shape 9">
              <a:extLst>
                <a:ext uri="{FF2B5EF4-FFF2-40B4-BE49-F238E27FC236}">
                  <a16:creationId xmlns:a16="http://schemas.microsoft.com/office/drawing/2014/main" id="{B931075D-F97E-4A83-A80B-9A979589EDF6}"/>
                </a:ext>
              </a:extLst>
            </p:cNvPr>
            <p:cNvSpPr/>
            <p:nvPr/>
          </p:nvSpPr>
          <p:spPr>
            <a:xfrm>
              <a:off x="2926175" y="1083176"/>
              <a:ext cx="6424901" cy="3330708"/>
            </a:xfrm>
            <a:custGeom>
              <a:avLst/>
              <a:gdLst>
                <a:gd name="connsiteX0" fmla="*/ 6171534 w 6424901"/>
                <a:gd name="connsiteY0" fmla="*/ 1962633 h 3330708"/>
                <a:gd name="connsiteX1" fmla="*/ 1961798 w 6424901"/>
                <a:gd name="connsiteY1" fmla="*/ 254292 h 3330708"/>
                <a:gd name="connsiteX2" fmla="*/ 0 w 6424901"/>
                <a:gd name="connsiteY2" fmla="*/ 3213646 h 3330708"/>
                <a:gd name="connsiteX3" fmla="*/ 0 w 6424901"/>
                <a:gd name="connsiteY3" fmla="*/ 3330709 h 3330708"/>
                <a:gd name="connsiteX4" fmla="*/ 57150 w 6424901"/>
                <a:gd name="connsiteY4" fmla="*/ 3330709 h 3330708"/>
                <a:gd name="connsiteX5" fmla="*/ 57150 w 6424901"/>
                <a:gd name="connsiteY5" fmla="*/ 3213646 h 3330708"/>
                <a:gd name="connsiteX6" fmla="*/ 3195114 w 6424901"/>
                <a:gd name="connsiteY6" fmla="*/ 41011 h 3330708"/>
                <a:gd name="connsiteX7" fmla="*/ 6367748 w 6424901"/>
                <a:gd name="connsiteY7" fmla="*/ 3178975 h 3330708"/>
                <a:gd name="connsiteX8" fmla="*/ 6367748 w 6424901"/>
                <a:gd name="connsiteY8" fmla="*/ 3213646 h 3330708"/>
                <a:gd name="connsiteX9" fmla="*/ 6367748 w 6424901"/>
                <a:gd name="connsiteY9" fmla="*/ 3330709 h 3330708"/>
                <a:gd name="connsiteX10" fmla="*/ 6424898 w 6424901"/>
                <a:gd name="connsiteY10" fmla="*/ 3330709 h 3330708"/>
                <a:gd name="connsiteX11" fmla="*/ 6424898 w 6424901"/>
                <a:gd name="connsiteY11" fmla="*/ 3213646 h 3330708"/>
                <a:gd name="connsiteX12" fmla="*/ 6424898 w 6424901"/>
                <a:gd name="connsiteY12" fmla="*/ 3213646 h 3330708"/>
                <a:gd name="connsiteX13" fmla="*/ 6171534 w 6424901"/>
                <a:gd name="connsiteY13" fmla="*/ 1962633 h 3330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24901" h="3330708">
                  <a:moveTo>
                    <a:pt x="6171534" y="1962633"/>
                  </a:moveTo>
                  <a:cubicBezTo>
                    <a:pt x="5480790" y="328402"/>
                    <a:pt x="3596031" y="-436449"/>
                    <a:pt x="1961798" y="254292"/>
                  </a:cubicBezTo>
                  <a:cubicBezTo>
                    <a:pt x="772620" y="756920"/>
                    <a:pt x="-128" y="1922609"/>
                    <a:pt x="0" y="3213646"/>
                  </a:cubicBezTo>
                  <a:lnTo>
                    <a:pt x="0" y="3330709"/>
                  </a:lnTo>
                  <a:lnTo>
                    <a:pt x="57150" y="3330709"/>
                  </a:lnTo>
                  <a:lnTo>
                    <a:pt x="57150" y="3213646"/>
                  </a:lnTo>
                  <a:cubicBezTo>
                    <a:pt x="47576" y="1471019"/>
                    <a:pt x="1452486" y="50585"/>
                    <a:pt x="3195114" y="41011"/>
                  </a:cubicBezTo>
                  <a:cubicBezTo>
                    <a:pt x="4937741" y="31436"/>
                    <a:pt x="6358176" y="1436348"/>
                    <a:pt x="6367748" y="3178975"/>
                  </a:cubicBezTo>
                  <a:cubicBezTo>
                    <a:pt x="6367815" y="3190529"/>
                    <a:pt x="6367815" y="3202093"/>
                    <a:pt x="6367748" y="3213646"/>
                  </a:cubicBezTo>
                  <a:lnTo>
                    <a:pt x="6367748" y="3330709"/>
                  </a:lnTo>
                  <a:lnTo>
                    <a:pt x="6424898" y="3330709"/>
                  </a:lnTo>
                  <a:lnTo>
                    <a:pt x="6424898" y="3213646"/>
                  </a:lnTo>
                  <a:lnTo>
                    <a:pt x="6424898" y="3213646"/>
                  </a:lnTo>
                  <a:cubicBezTo>
                    <a:pt x="6425489" y="2783840"/>
                    <a:pt x="6339316" y="2358339"/>
                    <a:pt x="6171534" y="1962633"/>
                  </a:cubicBezTo>
                  <a:close/>
                </a:path>
              </a:pathLst>
            </a:custGeom>
            <a:solidFill>
              <a:srgbClr val="A7A9AC"/>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1" name="Freeform: Shape 10">
              <a:extLst>
                <a:ext uri="{FF2B5EF4-FFF2-40B4-BE49-F238E27FC236}">
                  <a16:creationId xmlns:a16="http://schemas.microsoft.com/office/drawing/2014/main" id="{5FC5872F-B7D5-4F89-A0B8-69708A8929E1}"/>
                </a:ext>
              </a:extLst>
            </p:cNvPr>
            <p:cNvSpPr/>
            <p:nvPr/>
          </p:nvSpPr>
          <p:spPr>
            <a:xfrm>
              <a:off x="2926175" y="1083652"/>
              <a:ext cx="6384036" cy="3330232"/>
            </a:xfrm>
            <a:custGeom>
              <a:avLst/>
              <a:gdLst>
                <a:gd name="connsiteX0" fmla="*/ 16288 w 6384036"/>
                <a:gd name="connsiteY0" fmla="*/ 3330233 h 3330232"/>
                <a:gd name="connsiteX1" fmla="*/ 0 w 6384036"/>
                <a:gd name="connsiteY1" fmla="*/ 3330233 h 3330232"/>
                <a:gd name="connsiteX2" fmla="*/ 0 w 6384036"/>
                <a:gd name="connsiteY2" fmla="*/ 3213170 h 3330232"/>
                <a:gd name="connsiteX3" fmla="*/ 3211249 w 6384036"/>
                <a:gd name="connsiteY3" fmla="*/ 0 h 3330232"/>
                <a:gd name="connsiteX4" fmla="*/ 5484400 w 6384036"/>
                <a:gd name="connsiteY4" fmla="*/ 941648 h 3330232"/>
                <a:gd name="connsiteX5" fmla="*/ 5492401 w 6384036"/>
                <a:gd name="connsiteY5" fmla="*/ 949840 h 3330232"/>
                <a:gd name="connsiteX6" fmla="*/ 949938 w 6384036"/>
                <a:gd name="connsiteY6" fmla="*/ 964118 h 3330232"/>
                <a:gd name="connsiteX7" fmla="*/ 16288 w 6384036"/>
                <a:gd name="connsiteY7" fmla="*/ 3229363 h 3330232"/>
                <a:gd name="connsiteX8" fmla="*/ 6383941 w 6384036"/>
                <a:gd name="connsiteY8" fmla="*/ 3229363 h 3330232"/>
                <a:gd name="connsiteX9" fmla="*/ 5460016 w 6384036"/>
                <a:gd name="connsiteY9" fmla="*/ 998322 h 3330232"/>
                <a:gd name="connsiteX10" fmla="*/ 5451825 w 6384036"/>
                <a:gd name="connsiteY10" fmla="*/ 990321 h 3330232"/>
                <a:gd name="connsiteX11" fmla="*/ 6367939 w 6384036"/>
                <a:gd name="connsiteY11" fmla="*/ 3213170 h 3330232"/>
                <a:gd name="connsiteX12" fmla="*/ 6367939 w 6384036"/>
                <a:gd name="connsiteY12" fmla="*/ 3330233 h 3330232"/>
                <a:gd name="connsiteX13" fmla="*/ 6384037 w 6384036"/>
                <a:gd name="connsiteY13" fmla="*/ 3330233 h 3330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84036" h="3330232">
                  <a:moveTo>
                    <a:pt x="16288" y="3330233"/>
                  </a:moveTo>
                  <a:lnTo>
                    <a:pt x="0" y="3330233"/>
                  </a:lnTo>
                  <a:lnTo>
                    <a:pt x="0" y="3213170"/>
                  </a:lnTo>
                  <a:cubicBezTo>
                    <a:pt x="-529" y="1439111"/>
                    <a:pt x="1437199" y="530"/>
                    <a:pt x="3211249" y="0"/>
                  </a:cubicBezTo>
                  <a:cubicBezTo>
                    <a:pt x="4063918" y="-254"/>
                    <a:pt x="4881696" y="338509"/>
                    <a:pt x="5484400" y="941648"/>
                  </a:cubicBezTo>
                  <a:cubicBezTo>
                    <a:pt x="5487067" y="944411"/>
                    <a:pt x="5489639" y="947173"/>
                    <a:pt x="5492401" y="949840"/>
                  </a:cubicBezTo>
                  <a:cubicBezTo>
                    <a:pt x="4234092" y="-300584"/>
                    <a:pt x="2200361" y="-294193"/>
                    <a:pt x="949938" y="964118"/>
                  </a:cubicBezTo>
                  <a:cubicBezTo>
                    <a:pt x="351654" y="1566184"/>
                    <a:pt x="15983" y="2380581"/>
                    <a:pt x="16288" y="3229363"/>
                  </a:cubicBezTo>
                  <a:close/>
                  <a:moveTo>
                    <a:pt x="6383941" y="3229363"/>
                  </a:moveTo>
                  <a:cubicBezTo>
                    <a:pt x="6384398" y="2392506"/>
                    <a:pt x="6051985" y="1589834"/>
                    <a:pt x="5460016" y="998322"/>
                  </a:cubicBezTo>
                  <a:lnTo>
                    <a:pt x="5451825" y="990321"/>
                  </a:lnTo>
                  <a:cubicBezTo>
                    <a:pt x="6039012" y="1581052"/>
                    <a:pt x="6368387" y="2380257"/>
                    <a:pt x="6367939" y="3213170"/>
                  </a:cubicBezTo>
                  <a:lnTo>
                    <a:pt x="6367939" y="3330233"/>
                  </a:lnTo>
                  <a:lnTo>
                    <a:pt x="6384037" y="3330233"/>
                  </a:lnTo>
                  <a:close/>
                </a:path>
              </a:pathLst>
            </a:custGeom>
            <a:solidFill>
              <a:srgbClr val="D1D3D4"/>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2" name="Freeform: Shape 11">
              <a:extLst>
                <a:ext uri="{FF2B5EF4-FFF2-40B4-BE49-F238E27FC236}">
                  <a16:creationId xmlns:a16="http://schemas.microsoft.com/office/drawing/2014/main" id="{E6A433CA-92B6-4C9E-9C3C-303F514335C4}"/>
                </a:ext>
              </a:extLst>
            </p:cNvPr>
            <p:cNvSpPr/>
            <p:nvPr/>
          </p:nvSpPr>
          <p:spPr>
            <a:xfrm>
              <a:off x="5814345" y="781236"/>
              <a:ext cx="596741" cy="1044896"/>
            </a:xfrm>
            <a:custGeom>
              <a:avLst/>
              <a:gdLst>
                <a:gd name="connsiteX0" fmla="*/ 0 w 596741"/>
                <a:gd name="connsiteY0" fmla="*/ 1044896 h 1044896"/>
                <a:gd name="connsiteX1" fmla="*/ 0 w 596741"/>
                <a:gd name="connsiteY1" fmla="*/ 293088 h 1044896"/>
                <a:gd name="connsiteX2" fmla="*/ 303705 w 596741"/>
                <a:gd name="connsiteY2" fmla="*/ 49 h 1044896"/>
                <a:gd name="connsiteX3" fmla="*/ 596741 w 596741"/>
                <a:gd name="connsiteY3" fmla="*/ 293088 h 1044896"/>
                <a:gd name="connsiteX4" fmla="*/ 596741 w 596741"/>
                <a:gd name="connsiteY4" fmla="*/ 1044896 h 1044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741" h="1044896">
                  <a:moveTo>
                    <a:pt x="0" y="1044896"/>
                  </a:moveTo>
                  <a:lnTo>
                    <a:pt x="0" y="293088"/>
                  </a:lnTo>
                  <a:cubicBezTo>
                    <a:pt x="2943" y="128303"/>
                    <a:pt x="138913" y="-2896"/>
                    <a:pt x="303705" y="49"/>
                  </a:cubicBezTo>
                  <a:cubicBezTo>
                    <a:pt x="464344" y="2918"/>
                    <a:pt x="593874" y="132451"/>
                    <a:pt x="596741" y="293088"/>
                  </a:cubicBezTo>
                  <a:lnTo>
                    <a:pt x="596741" y="1044896"/>
                  </a:lnTo>
                  <a:close/>
                </a:path>
              </a:pathLst>
            </a:custGeom>
            <a:solidFill>
              <a:srgbClr val="C2C4C6"/>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3" name="Freeform: Shape 12">
              <a:extLst>
                <a:ext uri="{FF2B5EF4-FFF2-40B4-BE49-F238E27FC236}">
                  <a16:creationId xmlns:a16="http://schemas.microsoft.com/office/drawing/2014/main" id="{CAF2AB96-6571-4281-B795-1ED0F6FB331F}"/>
                </a:ext>
              </a:extLst>
            </p:cNvPr>
            <p:cNvSpPr/>
            <p:nvPr/>
          </p:nvSpPr>
          <p:spPr>
            <a:xfrm>
              <a:off x="5833395" y="795051"/>
              <a:ext cx="558641" cy="1012031"/>
            </a:xfrm>
            <a:custGeom>
              <a:avLst/>
              <a:gdLst>
                <a:gd name="connsiteX0" fmla="*/ 279368 w 558641"/>
                <a:gd name="connsiteY0" fmla="*/ 0 h 1012031"/>
                <a:gd name="connsiteX1" fmla="*/ 0 w 558641"/>
                <a:gd name="connsiteY1" fmla="*/ 279273 h 1012031"/>
                <a:gd name="connsiteX2" fmla="*/ 0 w 558641"/>
                <a:gd name="connsiteY2" fmla="*/ 1012031 h 1012031"/>
                <a:gd name="connsiteX3" fmla="*/ 558641 w 558641"/>
                <a:gd name="connsiteY3" fmla="*/ 1012031 h 1012031"/>
                <a:gd name="connsiteX4" fmla="*/ 558641 w 558641"/>
                <a:gd name="connsiteY4" fmla="*/ 279273 h 1012031"/>
                <a:gd name="connsiteX5" fmla="*/ 279368 w 558641"/>
                <a:gd name="connsiteY5" fmla="*/ 0 h 101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8641" h="1012031">
                  <a:moveTo>
                    <a:pt x="279368" y="0"/>
                  </a:moveTo>
                  <a:cubicBezTo>
                    <a:pt x="125111" y="0"/>
                    <a:pt x="57" y="125019"/>
                    <a:pt x="0" y="279273"/>
                  </a:cubicBezTo>
                  <a:lnTo>
                    <a:pt x="0" y="1012031"/>
                  </a:lnTo>
                  <a:lnTo>
                    <a:pt x="558641" y="1012031"/>
                  </a:lnTo>
                  <a:lnTo>
                    <a:pt x="558641" y="279273"/>
                  </a:lnTo>
                  <a:cubicBezTo>
                    <a:pt x="558641" y="125035"/>
                    <a:pt x="433607" y="0"/>
                    <a:pt x="279368" y="0"/>
                  </a:cubicBezTo>
                  <a:close/>
                </a:path>
              </a:pathLst>
            </a:custGeom>
            <a:solidFill>
              <a:schemeClr val="accent2"/>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4" name="Freeform: Shape 13">
              <a:extLst>
                <a:ext uri="{FF2B5EF4-FFF2-40B4-BE49-F238E27FC236}">
                  <a16:creationId xmlns:a16="http://schemas.microsoft.com/office/drawing/2014/main" id="{2D24589F-8423-45F8-9B04-7F9430CEE205}"/>
                </a:ext>
              </a:extLst>
            </p:cNvPr>
            <p:cNvSpPr/>
            <p:nvPr/>
          </p:nvSpPr>
          <p:spPr>
            <a:xfrm>
              <a:off x="3269582" y="1938227"/>
              <a:ext cx="1057719" cy="1021666"/>
            </a:xfrm>
            <a:custGeom>
              <a:avLst/>
              <a:gdLst>
                <a:gd name="connsiteX0" fmla="*/ 660242 w 1057719"/>
                <a:gd name="connsiteY0" fmla="*/ 1021666 h 1021666"/>
                <a:gd name="connsiteX1" fmla="*/ 99600 w 1057719"/>
                <a:gd name="connsiteY1" fmla="*/ 520842 h 1021666"/>
                <a:gd name="connsiteX2" fmla="*/ 75835 w 1057719"/>
                <a:gd name="connsiteY2" fmla="*/ 99599 h 1021666"/>
                <a:gd name="connsiteX3" fmla="*/ 497078 w 1057719"/>
                <a:gd name="connsiteY3" fmla="*/ 75834 h 1021666"/>
                <a:gd name="connsiteX4" fmla="*/ 1057720 w 1057719"/>
                <a:gd name="connsiteY4" fmla="*/ 576372 h 1021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719" h="1021666">
                  <a:moveTo>
                    <a:pt x="660242" y="1021666"/>
                  </a:moveTo>
                  <a:lnTo>
                    <a:pt x="99600" y="520842"/>
                  </a:lnTo>
                  <a:cubicBezTo>
                    <a:pt x="-23282" y="411085"/>
                    <a:pt x="-33925" y="222480"/>
                    <a:pt x="75835" y="99599"/>
                  </a:cubicBezTo>
                  <a:cubicBezTo>
                    <a:pt x="185592" y="-23283"/>
                    <a:pt x="374196" y="-33923"/>
                    <a:pt x="497078" y="75834"/>
                  </a:cubicBezTo>
                  <a:lnTo>
                    <a:pt x="1057720" y="576372"/>
                  </a:lnTo>
                  <a:close/>
                </a:path>
              </a:pathLst>
            </a:custGeom>
            <a:solidFill>
              <a:srgbClr val="C2C4C6"/>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5" name="Freeform: Shape 14">
              <a:extLst>
                <a:ext uri="{FF2B5EF4-FFF2-40B4-BE49-F238E27FC236}">
                  <a16:creationId xmlns:a16="http://schemas.microsoft.com/office/drawing/2014/main" id="{495128FE-909B-41CC-A17A-197EE058FC31}"/>
                </a:ext>
              </a:extLst>
            </p:cNvPr>
            <p:cNvSpPr/>
            <p:nvPr/>
          </p:nvSpPr>
          <p:spPr>
            <a:xfrm>
              <a:off x="3288632" y="1957234"/>
              <a:ext cx="1011809" cy="975798"/>
            </a:xfrm>
            <a:custGeom>
              <a:avLst/>
              <a:gdLst>
                <a:gd name="connsiteX0" fmla="*/ 71025 w 1011809"/>
                <a:gd name="connsiteY0" fmla="*/ 93212 h 975798"/>
                <a:gd name="connsiteX1" fmla="*/ 93219 w 1011809"/>
                <a:gd name="connsiteY1" fmla="*/ 487643 h 975798"/>
                <a:gd name="connsiteX2" fmla="*/ 639668 w 1011809"/>
                <a:gd name="connsiteY2" fmla="*/ 975799 h 975798"/>
                <a:gd name="connsiteX3" fmla="*/ 1011810 w 1011809"/>
                <a:gd name="connsiteY3" fmla="*/ 559175 h 975798"/>
                <a:gd name="connsiteX4" fmla="*/ 465360 w 1011809"/>
                <a:gd name="connsiteY4" fmla="*/ 71019 h 975798"/>
                <a:gd name="connsiteX5" fmla="*/ 71035 w 1011809"/>
                <a:gd name="connsiteY5" fmla="*/ 93203 h 975798"/>
                <a:gd name="connsiteX6" fmla="*/ 71025 w 1011809"/>
                <a:gd name="connsiteY6" fmla="*/ 93212 h 975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1809" h="975798">
                  <a:moveTo>
                    <a:pt x="71025" y="93212"/>
                  </a:moveTo>
                  <a:cubicBezTo>
                    <a:pt x="-31749" y="208265"/>
                    <a:pt x="-21815" y="384849"/>
                    <a:pt x="93219" y="487643"/>
                  </a:cubicBezTo>
                  <a:lnTo>
                    <a:pt x="639668" y="975799"/>
                  </a:lnTo>
                  <a:lnTo>
                    <a:pt x="1011810" y="559175"/>
                  </a:lnTo>
                  <a:lnTo>
                    <a:pt x="465360" y="71019"/>
                  </a:lnTo>
                  <a:cubicBezTo>
                    <a:pt x="350346" y="-31746"/>
                    <a:pt x="173800" y="-21811"/>
                    <a:pt x="71035" y="93203"/>
                  </a:cubicBezTo>
                  <a:cubicBezTo>
                    <a:pt x="71025" y="93203"/>
                    <a:pt x="71025" y="93212"/>
                    <a:pt x="71025" y="93212"/>
                  </a:cubicBezTo>
                  <a:close/>
                </a:path>
              </a:pathLst>
            </a:custGeom>
            <a:solidFill>
              <a:schemeClr val="accent3"/>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6" name="Freeform: Shape 15">
              <a:extLst>
                <a:ext uri="{FF2B5EF4-FFF2-40B4-BE49-F238E27FC236}">
                  <a16:creationId xmlns:a16="http://schemas.microsoft.com/office/drawing/2014/main" id="{E20FD8B6-5214-4B0C-99EA-17A0312DF0A4}"/>
                </a:ext>
              </a:extLst>
            </p:cNvPr>
            <p:cNvSpPr/>
            <p:nvPr/>
          </p:nvSpPr>
          <p:spPr>
            <a:xfrm>
              <a:off x="2504690" y="4308633"/>
              <a:ext cx="1046610" cy="600932"/>
            </a:xfrm>
            <a:custGeom>
              <a:avLst/>
              <a:gdLst>
                <a:gd name="connsiteX0" fmla="*/ 1043467 w 1046610"/>
                <a:gd name="connsiteY0" fmla="*/ 600932 h 600932"/>
                <a:gd name="connsiteX1" fmla="*/ 291754 w 1046610"/>
                <a:gd name="connsiteY1" fmla="*/ 596741 h 600932"/>
                <a:gd name="connsiteX2" fmla="*/ 76 w 1046610"/>
                <a:gd name="connsiteY2" fmla="*/ 291732 h 600932"/>
                <a:gd name="connsiteX3" fmla="*/ 294898 w 1046610"/>
                <a:gd name="connsiteY3" fmla="*/ 0 h 600932"/>
                <a:gd name="connsiteX4" fmla="*/ 1046611 w 1046610"/>
                <a:gd name="connsiteY4" fmla="*/ 4000 h 600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6610" h="600932">
                  <a:moveTo>
                    <a:pt x="1043467" y="600932"/>
                  </a:moveTo>
                  <a:lnTo>
                    <a:pt x="291754" y="596741"/>
                  </a:lnTo>
                  <a:cubicBezTo>
                    <a:pt x="126983" y="593055"/>
                    <a:pt x="-3605" y="456505"/>
                    <a:pt x="76" y="291732"/>
                  </a:cubicBezTo>
                  <a:cubicBezTo>
                    <a:pt x="3670" y="130921"/>
                    <a:pt x="134062" y="1896"/>
                    <a:pt x="294898" y="0"/>
                  </a:cubicBezTo>
                  <a:lnTo>
                    <a:pt x="1046611" y="4000"/>
                  </a:lnTo>
                  <a:close/>
                </a:path>
              </a:pathLst>
            </a:custGeom>
            <a:solidFill>
              <a:srgbClr val="C2C4C6"/>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7" name="Freeform: Shape 16">
              <a:extLst>
                <a:ext uri="{FF2B5EF4-FFF2-40B4-BE49-F238E27FC236}">
                  <a16:creationId xmlns:a16="http://schemas.microsoft.com/office/drawing/2014/main" id="{9E207502-75C8-45AE-B810-613DCD33B075}"/>
                </a:ext>
              </a:extLst>
            </p:cNvPr>
            <p:cNvSpPr/>
            <p:nvPr/>
          </p:nvSpPr>
          <p:spPr>
            <a:xfrm>
              <a:off x="2518693" y="4327679"/>
              <a:ext cx="1013462" cy="562551"/>
            </a:xfrm>
            <a:custGeom>
              <a:avLst/>
              <a:gdLst>
                <a:gd name="connsiteX0" fmla="*/ 2 w 1013462"/>
                <a:gd name="connsiteY0" fmla="*/ 278135 h 562551"/>
                <a:gd name="connsiteX1" fmla="*/ 277847 w 1013462"/>
                <a:gd name="connsiteY1" fmla="*/ 558646 h 562551"/>
                <a:gd name="connsiteX2" fmla="*/ 1010510 w 1013462"/>
                <a:gd name="connsiteY2" fmla="*/ 562551 h 562551"/>
                <a:gd name="connsiteX3" fmla="*/ 1013462 w 1013462"/>
                <a:gd name="connsiteY3" fmla="*/ 3910 h 562551"/>
                <a:gd name="connsiteX4" fmla="*/ 280799 w 1013462"/>
                <a:gd name="connsiteY4" fmla="*/ 5 h 562551"/>
                <a:gd name="connsiteX5" fmla="*/ 5 w 1013462"/>
                <a:gd name="connsiteY5" fmla="*/ 277554 h 562551"/>
                <a:gd name="connsiteX6" fmla="*/ 2 w 1013462"/>
                <a:gd name="connsiteY6" fmla="*/ 278135 h 562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3462" h="562551">
                  <a:moveTo>
                    <a:pt x="2" y="278135"/>
                  </a:moveTo>
                  <a:cubicBezTo>
                    <a:pt x="-631" y="432278"/>
                    <a:pt x="123705" y="557808"/>
                    <a:pt x="277847" y="558646"/>
                  </a:cubicBezTo>
                  <a:lnTo>
                    <a:pt x="1010510" y="562551"/>
                  </a:lnTo>
                  <a:lnTo>
                    <a:pt x="1013462" y="3910"/>
                  </a:lnTo>
                  <a:lnTo>
                    <a:pt x="280799" y="5"/>
                  </a:lnTo>
                  <a:cubicBezTo>
                    <a:pt x="126616" y="-890"/>
                    <a:pt x="901" y="123373"/>
                    <a:pt x="5" y="277554"/>
                  </a:cubicBezTo>
                  <a:cubicBezTo>
                    <a:pt x="4" y="277754"/>
                    <a:pt x="3" y="277944"/>
                    <a:pt x="2" y="278135"/>
                  </a:cubicBezTo>
                  <a:close/>
                </a:path>
              </a:pathLst>
            </a:custGeom>
            <a:solidFill>
              <a:schemeClr val="accent2"/>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8" name="Freeform: Shape 17">
              <a:extLst>
                <a:ext uri="{FF2B5EF4-FFF2-40B4-BE49-F238E27FC236}">
                  <a16:creationId xmlns:a16="http://schemas.microsoft.com/office/drawing/2014/main" id="{D2738285-928A-4219-A3CD-C7A2019EC747}"/>
                </a:ext>
              </a:extLst>
            </p:cNvPr>
            <p:cNvSpPr/>
            <p:nvPr/>
          </p:nvSpPr>
          <p:spPr>
            <a:xfrm>
              <a:off x="7898130" y="1938194"/>
              <a:ext cx="1057798" cy="1021698"/>
            </a:xfrm>
            <a:custGeom>
              <a:avLst/>
              <a:gdLst>
                <a:gd name="connsiteX0" fmla="*/ 397573 w 1057798"/>
                <a:gd name="connsiteY0" fmla="*/ 1021699 h 1021698"/>
                <a:gd name="connsiteX1" fmla="*/ 958215 w 1057798"/>
                <a:gd name="connsiteY1" fmla="*/ 520874 h 1021698"/>
                <a:gd name="connsiteX2" fmla="*/ 981932 w 1057798"/>
                <a:gd name="connsiteY2" fmla="*/ 99584 h 1021698"/>
                <a:gd name="connsiteX3" fmla="*/ 560641 w 1057798"/>
                <a:gd name="connsiteY3" fmla="*/ 75866 h 1021698"/>
                <a:gd name="connsiteX4" fmla="*/ 0 w 1057798"/>
                <a:gd name="connsiteY4" fmla="*/ 576405 h 1021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798" h="1021698">
                  <a:moveTo>
                    <a:pt x="397573" y="1021699"/>
                  </a:moveTo>
                  <a:lnTo>
                    <a:pt x="958215" y="520874"/>
                  </a:lnTo>
                  <a:cubicBezTo>
                    <a:pt x="1081097" y="411089"/>
                    <a:pt x="1091717" y="222466"/>
                    <a:pt x="981932" y="99584"/>
                  </a:cubicBezTo>
                  <a:cubicBezTo>
                    <a:pt x="872147" y="-23299"/>
                    <a:pt x="683523" y="-33919"/>
                    <a:pt x="560641" y="75866"/>
                  </a:cubicBezTo>
                  <a:lnTo>
                    <a:pt x="0" y="576405"/>
                  </a:lnTo>
                  <a:close/>
                </a:path>
              </a:pathLst>
            </a:custGeom>
            <a:solidFill>
              <a:srgbClr val="C2C4C6"/>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9" name="Freeform: Shape 18">
              <a:extLst>
                <a:ext uri="{FF2B5EF4-FFF2-40B4-BE49-F238E27FC236}">
                  <a16:creationId xmlns:a16="http://schemas.microsoft.com/office/drawing/2014/main" id="{341B7BC7-D2F0-43DF-90C3-49E407EE6300}"/>
                </a:ext>
              </a:extLst>
            </p:cNvPr>
            <p:cNvSpPr/>
            <p:nvPr/>
          </p:nvSpPr>
          <p:spPr>
            <a:xfrm>
              <a:off x="7924800" y="1957172"/>
              <a:ext cx="1012059" cy="975860"/>
            </a:xfrm>
            <a:custGeom>
              <a:avLst/>
              <a:gdLst>
                <a:gd name="connsiteX0" fmla="*/ 941070 w 1012059"/>
                <a:gd name="connsiteY0" fmla="*/ 93274 h 975860"/>
                <a:gd name="connsiteX1" fmla="*/ 918877 w 1012059"/>
                <a:gd name="connsiteY1" fmla="*/ 487705 h 975860"/>
                <a:gd name="connsiteX2" fmla="*/ 372427 w 1012059"/>
                <a:gd name="connsiteY2" fmla="*/ 975861 h 975860"/>
                <a:gd name="connsiteX3" fmla="*/ 0 w 1012059"/>
                <a:gd name="connsiteY3" fmla="*/ 559237 h 975860"/>
                <a:gd name="connsiteX4" fmla="*/ 546449 w 1012059"/>
                <a:gd name="connsiteY4" fmla="*/ 71081 h 975860"/>
                <a:gd name="connsiteX5" fmla="*/ 941051 w 1012059"/>
                <a:gd name="connsiteY5" fmla="*/ 93246 h 975860"/>
                <a:gd name="connsiteX6" fmla="*/ 941070 w 1012059"/>
                <a:gd name="connsiteY6" fmla="*/ 93274 h 975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2059" h="975860">
                  <a:moveTo>
                    <a:pt x="941070" y="93274"/>
                  </a:moveTo>
                  <a:cubicBezTo>
                    <a:pt x="1043797" y="208346"/>
                    <a:pt x="1033863" y="384882"/>
                    <a:pt x="918877" y="487705"/>
                  </a:cubicBezTo>
                  <a:lnTo>
                    <a:pt x="372427" y="975861"/>
                  </a:lnTo>
                  <a:lnTo>
                    <a:pt x="0" y="559237"/>
                  </a:lnTo>
                  <a:lnTo>
                    <a:pt x="546449" y="71081"/>
                  </a:lnTo>
                  <a:cubicBezTo>
                    <a:pt x="661540" y="-31760"/>
                    <a:pt x="838200" y="-21835"/>
                    <a:pt x="941051" y="93246"/>
                  </a:cubicBezTo>
                  <a:cubicBezTo>
                    <a:pt x="941051" y="93255"/>
                    <a:pt x="941061" y="93265"/>
                    <a:pt x="941070" y="93274"/>
                  </a:cubicBezTo>
                  <a:close/>
                </a:path>
              </a:pathLst>
            </a:custGeom>
            <a:solidFill>
              <a:schemeClr val="accent3"/>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0" name="Freeform: Shape 19">
              <a:extLst>
                <a:ext uri="{FF2B5EF4-FFF2-40B4-BE49-F238E27FC236}">
                  <a16:creationId xmlns:a16="http://schemas.microsoft.com/office/drawing/2014/main" id="{07BA8DF7-A073-44B8-AE30-D0F3602E39DE}"/>
                </a:ext>
              </a:extLst>
            </p:cNvPr>
            <p:cNvSpPr/>
            <p:nvPr/>
          </p:nvSpPr>
          <p:spPr>
            <a:xfrm>
              <a:off x="8674131" y="4308748"/>
              <a:ext cx="1056828" cy="600817"/>
            </a:xfrm>
            <a:custGeom>
              <a:avLst/>
              <a:gdLst>
                <a:gd name="connsiteX0" fmla="*/ 3143 w 1056828"/>
                <a:gd name="connsiteY0" fmla="*/ 600818 h 600817"/>
                <a:gd name="connsiteX1" fmla="*/ 754952 w 1056828"/>
                <a:gd name="connsiteY1" fmla="*/ 596817 h 600817"/>
                <a:gd name="connsiteX2" fmla="*/ 1056808 w 1056828"/>
                <a:gd name="connsiteY2" fmla="*/ 301876 h 600817"/>
                <a:gd name="connsiteX3" fmla="*/ 761867 w 1056828"/>
                <a:gd name="connsiteY3" fmla="*/ 19 h 600817"/>
                <a:gd name="connsiteX4" fmla="*/ 751713 w 1056828"/>
                <a:gd name="connsiteY4" fmla="*/ 76 h 600817"/>
                <a:gd name="connsiteX5" fmla="*/ 0 w 1056828"/>
                <a:gd name="connsiteY5" fmla="*/ 4077 h 600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6828" h="600817">
                  <a:moveTo>
                    <a:pt x="3143" y="600818"/>
                  </a:moveTo>
                  <a:lnTo>
                    <a:pt x="754952" y="596817"/>
                  </a:lnTo>
                  <a:cubicBezTo>
                    <a:pt x="919753" y="598732"/>
                    <a:pt x="1054904" y="466677"/>
                    <a:pt x="1056808" y="301876"/>
                  </a:cubicBezTo>
                  <a:cubicBezTo>
                    <a:pt x="1058723" y="137074"/>
                    <a:pt x="926668" y="1934"/>
                    <a:pt x="761867" y="19"/>
                  </a:cubicBezTo>
                  <a:cubicBezTo>
                    <a:pt x="758486" y="-19"/>
                    <a:pt x="755095" y="0"/>
                    <a:pt x="751713" y="76"/>
                  </a:cubicBezTo>
                  <a:lnTo>
                    <a:pt x="0" y="4077"/>
                  </a:lnTo>
                  <a:close/>
                </a:path>
              </a:pathLst>
            </a:custGeom>
            <a:solidFill>
              <a:srgbClr val="C2C4C6"/>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 name="Freeform: Shape 20">
              <a:extLst>
                <a:ext uri="{FF2B5EF4-FFF2-40B4-BE49-F238E27FC236}">
                  <a16:creationId xmlns:a16="http://schemas.microsoft.com/office/drawing/2014/main" id="{0A6512A6-20EE-4E6F-BF76-826ADCBC055A}"/>
                </a:ext>
              </a:extLst>
            </p:cNvPr>
            <p:cNvSpPr/>
            <p:nvPr/>
          </p:nvSpPr>
          <p:spPr>
            <a:xfrm>
              <a:off x="8693276" y="4327680"/>
              <a:ext cx="1013557" cy="562550"/>
            </a:xfrm>
            <a:custGeom>
              <a:avLst/>
              <a:gdLst>
                <a:gd name="connsiteX0" fmla="*/ 1013556 w 1013557"/>
                <a:gd name="connsiteY0" fmla="*/ 278134 h 562550"/>
                <a:gd name="connsiteX1" fmla="*/ 735711 w 1013557"/>
                <a:gd name="connsiteY1" fmla="*/ 558645 h 562550"/>
                <a:gd name="connsiteX2" fmla="*/ 2953 w 1013557"/>
                <a:gd name="connsiteY2" fmla="*/ 562550 h 562550"/>
                <a:gd name="connsiteX3" fmla="*/ 0 w 1013557"/>
                <a:gd name="connsiteY3" fmla="*/ 3909 h 562550"/>
                <a:gd name="connsiteX4" fmla="*/ 732758 w 1013557"/>
                <a:gd name="connsiteY4" fmla="*/ 4 h 562550"/>
                <a:gd name="connsiteX5" fmla="*/ 1013556 w 1013557"/>
                <a:gd name="connsiteY5" fmla="*/ 277934 h 562550"/>
                <a:gd name="connsiteX6" fmla="*/ 1013556 w 1013557"/>
                <a:gd name="connsiteY6" fmla="*/ 278134 h 56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13557" h="562550">
                  <a:moveTo>
                    <a:pt x="1013556" y="278134"/>
                  </a:moveTo>
                  <a:cubicBezTo>
                    <a:pt x="1014136" y="432258"/>
                    <a:pt x="889835" y="557750"/>
                    <a:pt x="735711" y="558645"/>
                  </a:cubicBezTo>
                  <a:lnTo>
                    <a:pt x="2953" y="562550"/>
                  </a:lnTo>
                  <a:lnTo>
                    <a:pt x="0" y="3909"/>
                  </a:lnTo>
                  <a:lnTo>
                    <a:pt x="732758" y="4"/>
                  </a:lnTo>
                  <a:cubicBezTo>
                    <a:pt x="887044" y="-787"/>
                    <a:pt x="1012765" y="123648"/>
                    <a:pt x="1013556" y="277934"/>
                  </a:cubicBezTo>
                  <a:cubicBezTo>
                    <a:pt x="1013556" y="278000"/>
                    <a:pt x="1013556" y="278067"/>
                    <a:pt x="1013556" y="278134"/>
                  </a:cubicBezTo>
                  <a:close/>
                </a:path>
              </a:pathLst>
            </a:custGeom>
            <a:solidFill>
              <a:schemeClr val="accent2"/>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09" name="Freeform: Shape 108">
              <a:extLst>
                <a:ext uri="{FF2B5EF4-FFF2-40B4-BE49-F238E27FC236}">
                  <a16:creationId xmlns:a16="http://schemas.microsoft.com/office/drawing/2014/main" id="{8A35FD65-5A3A-472A-B6EB-78972B4403FC}"/>
                </a:ext>
              </a:extLst>
            </p:cNvPr>
            <p:cNvSpPr/>
            <p:nvPr/>
          </p:nvSpPr>
          <p:spPr>
            <a:xfrm rot="21082802">
              <a:off x="5116930" y="3476812"/>
              <a:ext cx="2043302" cy="2043302"/>
            </a:xfrm>
            <a:custGeom>
              <a:avLst/>
              <a:gdLst>
                <a:gd name="connsiteX0" fmla="*/ 2043303 w 2043302"/>
                <a:gd name="connsiteY0" fmla="*/ 1021651 h 2043302"/>
                <a:gd name="connsiteX1" fmla="*/ 1021651 w 2043302"/>
                <a:gd name="connsiteY1" fmla="*/ 2043303 h 2043302"/>
                <a:gd name="connsiteX2" fmla="*/ 0 w 2043302"/>
                <a:gd name="connsiteY2" fmla="*/ 1021651 h 2043302"/>
                <a:gd name="connsiteX3" fmla="*/ 1021651 w 2043302"/>
                <a:gd name="connsiteY3" fmla="*/ 0 h 2043302"/>
                <a:gd name="connsiteX4" fmla="*/ 2043303 w 2043302"/>
                <a:gd name="connsiteY4" fmla="*/ 1021651 h 2043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3302" h="2043302">
                  <a:moveTo>
                    <a:pt x="2043303" y="1021651"/>
                  </a:moveTo>
                  <a:cubicBezTo>
                    <a:pt x="2043303" y="1585894"/>
                    <a:pt x="1585894" y="2043303"/>
                    <a:pt x="1021651" y="2043303"/>
                  </a:cubicBezTo>
                  <a:cubicBezTo>
                    <a:pt x="457409" y="2043303"/>
                    <a:pt x="0" y="1585894"/>
                    <a:pt x="0" y="1021651"/>
                  </a:cubicBezTo>
                  <a:cubicBezTo>
                    <a:pt x="0" y="457409"/>
                    <a:pt x="457409" y="0"/>
                    <a:pt x="1021651" y="0"/>
                  </a:cubicBezTo>
                  <a:cubicBezTo>
                    <a:pt x="1585894" y="0"/>
                    <a:pt x="2043303" y="457409"/>
                    <a:pt x="2043303" y="1021651"/>
                  </a:cubicBezTo>
                  <a:close/>
                </a:path>
              </a:pathLst>
            </a:custGeom>
            <a:solidFill>
              <a:srgbClr val="F3F4F4"/>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10" name="Freeform: Shape 109">
              <a:extLst>
                <a:ext uri="{FF2B5EF4-FFF2-40B4-BE49-F238E27FC236}">
                  <a16:creationId xmlns:a16="http://schemas.microsoft.com/office/drawing/2014/main" id="{47FE1BC4-A2B3-4A6B-AF13-8AD517BEDEF1}"/>
                </a:ext>
              </a:extLst>
            </p:cNvPr>
            <p:cNvSpPr/>
            <p:nvPr/>
          </p:nvSpPr>
          <p:spPr>
            <a:xfrm>
              <a:off x="5097780" y="3457574"/>
              <a:ext cx="2081593" cy="2081593"/>
            </a:xfrm>
            <a:custGeom>
              <a:avLst/>
              <a:gdLst>
                <a:gd name="connsiteX0" fmla="*/ 1040892 w 2081593"/>
                <a:gd name="connsiteY0" fmla="*/ 0 h 2081593"/>
                <a:gd name="connsiteX1" fmla="*/ 0 w 2081593"/>
                <a:gd name="connsiteY1" fmla="*/ 1040702 h 2081593"/>
                <a:gd name="connsiteX2" fmla="*/ 1040701 w 2081593"/>
                <a:gd name="connsiteY2" fmla="*/ 2081593 h 2081593"/>
                <a:gd name="connsiteX3" fmla="*/ 2081593 w 2081593"/>
                <a:gd name="connsiteY3" fmla="*/ 1040892 h 2081593"/>
                <a:gd name="connsiteX4" fmla="*/ 2081593 w 2081593"/>
                <a:gd name="connsiteY4" fmla="*/ 1040702 h 2081593"/>
                <a:gd name="connsiteX5" fmla="*/ 1040892 w 2081593"/>
                <a:gd name="connsiteY5" fmla="*/ 0 h 2081593"/>
                <a:gd name="connsiteX6" fmla="*/ 1040892 w 2081593"/>
                <a:gd name="connsiteY6" fmla="*/ 2062449 h 2081593"/>
                <a:gd name="connsiteX7" fmla="*/ 19050 w 2081593"/>
                <a:gd name="connsiteY7" fmla="*/ 1040797 h 2081593"/>
                <a:gd name="connsiteX8" fmla="*/ 1040701 w 2081593"/>
                <a:gd name="connsiteY8" fmla="*/ 18955 h 2081593"/>
                <a:gd name="connsiteX9" fmla="*/ 2062543 w 2081593"/>
                <a:gd name="connsiteY9" fmla="*/ 1040606 h 2081593"/>
                <a:gd name="connsiteX10" fmla="*/ 2062543 w 2081593"/>
                <a:gd name="connsiteY10" fmla="*/ 1040702 h 2081593"/>
                <a:gd name="connsiteX11" fmla="*/ 1040892 w 2081593"/>
                <a:gd name="connsiteY11" fmla="*/ 2062353 h 208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1593" h="2081593">
                  <a:moveTo>
                    <a:pt x="1040892" y="0"/>
                  </a:moveTo>
                  <a:cubicBezTo>
                    <a:pt x="466077" y="-57"/>
                    <a:pt x="57" y="465887"/>
                    <a:pt x="0" y="1040702"/>
                  </a:cubicBezTo>
                  <a:cubicBezTo>
                    <a:pt x="-57" y="1615516"/>
                    <a:pt x="465887" y="2081536"/>
                    <a:pt x="1040701" y="2081593"/>
                  </a:cubicBezTo>
                  <a:cubicBezTo>
                    <a:pt x="1615516" y="2081651"/>
                    <a:pt x="2081536" y="1615707"/>
                    <a:pt x="2081593" y="1040892"/>
                  </a:cubicBezTo>
                  <a:cubicBezTo>
                    <a:pt x="2081593" y="1040825"/>
                    <a:pt x="2081593" y="1040768"/>
                    <a:pt x="2081593" y="1040702"/>
                  </a:cubicBezTo>
                  <a:cubicBezTo>
                    <a:pt x="2081546" y="465963"/>
                    <a:pt x="1615631" y="57"/>
                    <a:pt x="1040892" y="0"/>
                  </a:cubicBezTo>
                  <a:close/>
                  <a:moveTo>
                    <a:pt x="1040892" y="2062449"/>
                  </a:moveTo>
                  <a:cubicBezTo>
                    <a:pt x="476593" y="2062506"/>
                    <a:pt x="19107" y="1605096"/>
                    <a:pt x="19050" y="1040797"/>
                  </a:cubicBezTo>
                  <a:cubicBezTo>
                    <a:pt x="18993" y="476498"/>
                    <a:pt x="476402" y="19012"/>
                    <a:pt x="1040701" y="18955"/>
                  </a:cubicBezTo>
                  <a:cubicBezTo>
                    <a:pt x="1605001" y="18898"/>
                    <a:pt x="2062486" y="476307"/>
                    <a:pt x="2062543" y="1040606"/>
                  </a:cubicBezTo>
                  <a:cubicBezTo>
                    <a:pt x="2062543" y="1040635"/>
                    <a:pt x="2062543" y="1040673"/>
                    <a:pt x="2062543" y="1040702"/>
                  </a:cubicBezTo>
                  <a:cubicBezTo>
                    <a:pt x="2061858" y="1604658"/>
                    <a:pt x="1604848" y="2061667"/>
                    <a:pt x="1040892" y="2062353"/>
                  </a:cubicBezTo>
                  <a:close/>
                </a:path>
              </a:pathLst>
            </a:custGeom>
            <a:solidFill>
              <a:srgbClr val="A7A9AC"/>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738" name="Freeform: Shape 1737">
              <a:extLst>
                <a:ext uri="{FF2B5EF4-FFF2-40B4-BE49-F238E27FC236}">
                  <a16:creationId xmlns:a16="http://schemas.microsoft.com/office/drawing/2014/main" id="{7D26365C-34FA-4B94-BCF8-60CB187FC13D}"/>
                </a:ext>
              </a:extLst>
            </p:cNvPr>
            <p:cNvSpPr/>
            <p:nvPr/>
          </p:nvSpPr>
          <p:spPr>
            <a:xfrm rot="16606799">
              <a:off x="3583855" y="2117490"/>
              <a:ext cx="1496568" cy="1496568"/>
            </a:xfrm>
            <a:custGeom>
              <a:avLst/>
              <a:gdLst>
                <a:gd name="connsiteX0" fmla="*/ 1496568 w 1496568"/>
                <a:gd name="connsiteY0" fmla="*/ 748284 h 1496568"/>
                <a:gd name="connsiteX1" fmla="*/ 748284 w 1496568"/>
                <a:gd name="connsiteY1" fmla="*/ 1496568 h 1496568"/>
                <a:gd name="connsiteX2" fmla="*/ 0 w 1496568"/>
                <a:gd name="connsiteY2" fmla="*/ 748284 h 1496568"/>
                <a:gd name="connsiteX3" fmla="*/ 748284 w 1496568"/>
                <a:gd name="connsiteY3" fmla="*/ 0 h 1496568"/>
                <a:gd name="connsiteX4" fmla="*/ 1496568 w 1496568"/>
                <a:gd name="connsiteY4" fmla="*/ 748284 h 1496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568" h="1496568">
                  <a:moveTo>
                    <a:pt x="1496568" y="748284"/>
                  </a:moveTo>
                  <a:cubicBezTo>
                    <a:pt x="1496568" y="1161550"/>
                    <a:pt x="1161550" y="1496568"/>
                    <a:pt x="748284" y="1496568"/>
                  </a:cubicBezTo>
                  <a:cubicBezTo>
                    <a:pt x="335018" y="1496568"/>
                    <a:pt x="0" y="1161550"/>
                    <a:pt x="0" y="748284"/>
                  </a:cubicBezTo>
                  <a:cubicBezTo>
                    <a:pt x="0" y="335018"/>
                    <a:pt x="335018" y="0"/>
                    <a:pt x="748284" y="0"/>
                  </a:cubicBezTo>
                  <a:cubicBezTo>
                    <a:pt x="1161550" y="0"/>
                    <a:pt x="1496568" y="335018"/>
                    <a:pt x="1496568" y="748284"/>
                  </a:cubicBezTo>
                  <a:close/>
                </a:path>
              </a:pathLst>
            </a:custGeom>
            <a:solidFill>
              <a:srgbClr val="DFE0E1"/>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739" name="Freeform: Shape 1738">
              <a:extLst>
                <a:ext uri="{FF2B5EF4-FFF2-40B4-BE49-F238E27FC236}">
                  <a16:creationId xmlns:a16="http://schemas.microsoft.com/office/drawing/2014/main" id="{AEB4CD8A-E5B7-469F-9A78-A38531DE27A2}"/>
                </a:ext>
              </a:extLst>
            </p:cNvPr>
            <p:cNvSpPr/>
            <p:nvPr/>
          </p:nvSpPr>
          <p:spPr>
            <a:xfrm>
              <a:off x="3583495" y="2116740"/>
              <a:ext cx="1496949" cy="1497234"/>
            </a:xfrm>
            <a:custGeom>
              <a:avLst/>
              <a:gdLst>
                <a:gd name="connsiteX0" fmla="*/ 1468660 w 1496949"/>
                <a:gd name="connsiteY0" fmla="*/ 876014 h 1497234"/>
                <a:gd name="connsiteX1" fmla="*/ 1488662 w 1496949"/>
                <a:gd name="connsiteY1" fmla="*/ 861917 h 1497234"/>
                <a:gd name="connsiteX2" fmla="*/ 1492568 w 1496949"/>
                <a:gd name="connsiteY2" fmla="*/ 831628 h 1497234"/>
                <a:gd name="connsiteX3" fmla="*/ 1477832 w 1496949"/>
                <a:gd name="connsiteY3" fmla="*/ 811863 h 1497234"/>
                <a:gd name="connsiteX4" fmla="*/ 1495615 w 1496949"/>
                <a:gd name="connsiteY4" fmla="*/ 796957 h 1497234"/>
                <a:gd name="connsiteX5" fmla="*/ 1496949 w 1496949"/>
                <a:gd name="connsiteY5" fmla="*/ 766477 h 1497234"/>
                <a:gd name="connsiteX6" fmla="*/ 1480852 w 1496949"/>
                <a:gd name="connsiteY6" fmla="*/ 747808 h 1497234"/>
                <a:gd name="connsiteX7" fmla="*/ 1496949 w 1496949"/>
                <a:gd name="connsiteY7" fmla="*/ 731711 h 1497234"/>
                <a:gd name="connsiteX8" fmla="*/ 1495615 w 1496949"/>
                <a:gd name="connsiteY8" fmla="*/ 701231 h 1497234"/>
                <a:gd name="connsiteX9" fmla="*/ 1477661 w 1496949"/>
                <a:gd name="connsiteY9" fmla="*/ 684343 h 1497234"/>
                <a:gd name="connsiteX10" fmla="*/ 1492568 w 1496949"/>
                <a:gd name="connsiteY10" fmla="*/ 666560 h 1497234"/>
                <a:gd name="connsiteX11" fmla="*/ 1488662 w 1496949"/>
                <a:gd name="connsiteY11" fmla="*/ 636270 h 1497234"/>
                <a:gd name="connsiteX12" fmla="*/ 1469279 w 1496949"/>
                <a:gd name="connsiteY12" fmla="*/ 621040 h 1497234"/>
                <a:gd name="connsiteX13" fmla="*/ 1482662 w 1496949"/>
                <a:gd name="connsiteY13" fmla="*/ 601980 h 1497234"/>
                <a:gd name="connsiteX14" fmla="*/ 1475994 w 1496949"/>
                <a:gd name="connsiteY14" fmla="*/ 572262 h 1497234"/>
                <a:gd name="connsiteX15" fmla="*/ 1455468 w 1496949"/>
                <a:gd name="connsiteY15" fmla="*/ 558613 h 1497234"/>
                <a:gd name="connsiteX16" fmla="*/ 1467040 w 1496949"/>
                <a:gd name="connsiteY16" fmla="*/ 538639 h 1497234"/>
                <a:gd name="connsiteX17" fmla="*/ 1457515 w 1496949"/>
                <a:gd name="connsiteY17" fmla="*/ 509492 h 1497234"/>
                <a:gd name="connsiteX18" fmla="*/ 1435770 w 1496949"/>
                <a:gd name="connsiteY18" fmla="*/ 497891 h 1497234"/>
                <a:gd name="connsiteX19" fmla="*/ 1445514 w 1496949"/>
                <a:gd name="connsiteY19" fmla="*/ 476821 h 1497234"/>
                <a:gd name="connsiteX20" fmla="*/ 1433798 w 1496949"/>
                <a:gd name="connsiteY20" fmla="*/ 448723 h 1497234"/>
                <a:gd name="connsiteX21" fmla="*/ 1411091 w 1496949"/>
                <a:gd name="connsiteY21" fmla="*/ 439122 h 1497234"/>
                <a:gd name="connsiteX22" fmla="*/ 1419035 w 1496949"/>
                <a:gd name="connsiteY22" fmla="*/ 417195 h 1497234"/>
                <a:gd name="connsiteX23" fmla="*/ 1404938 w 1496949"/>
                <a:gd name="connsiteY23" fmla="*/ 390144 h 1497234"/>
                <a:gd name="connsiteX24" fmla="*/ 1381601 w 1496949"/>
                <a:gd name="connsiteY24" fmla="*/ 382200 h 1497234"/>
                <a:gd name="connsiteX25" fmla="*/ 1387507 w 1496949"/>
                <a:gd name="connsiteY25" fmla="*/ 360045 h 1497234"/>
                <a:gd name="connsiteX26" fmla="*/ 1371029 w 1496949"/>
                <a:gd name="connsiteY26" fmla="*/ 334328 h 1497234"/>
                <a:gd name="connsiteX27" fmla="*/ 1346740 w 1496949"/>
                <a:gd name="connsiteY27" fmla="*/ 330041 h 1497234"/>
                <a:gd name="connsiteX28" fmla="*/ 1351026 w 1496949"/>
                <a:gd name="connsiteY28" fmla="*/ 305753 h 1497234"/>
                <a:gd name="connsiteX29" fmla="*/ 1331976 w 1496949"/>
                <a:gd name="connsiteY29" fmla="*/ 281559 h 1497234"/>
                <a:gd name="connsiteX30" fmla="*/ 1308345 w 1496949"/>
                <a:gd name="connsiteY30" fmla="*/ 275025 h 1497234"/>
                <a:gd name="connsiteX31" fmla="*/ 1310449 w 1496949"/>
                <a:gd name="connsiteY31" fmla="*/ 254984 h 1497234"/>
                <a:gd name="connsiteX32" fmla="*/ 1289876 w 1496949"/>
                <a:gd name="connsiteY32" fmla="*/ 232505 h 1497234"/>
                <a:gd name="connsiteX33" fmla="*/ 1265301 w 1496949"/>
                <a:gd name="connsiteY33" fmla="*/ 230572 h 1497234"/>
                <a:gd name="connsiteX34" fmla="*/ 1265301 w 1496949"/>
                <a:gd name="connsiteY34" fmla="*/ 207931 h 1497234"/>
                <a:gd name="connsiteX35" fmla="*/ 1242727 w 1496949"/>
                <a:gd name="connsiteY35" fmla="*/ 187262 h 1497234"/>
                <a:gd name="connsiteX36" fmla="*/ 1218295 w 1496949"/>
                <a:gd name="connsiteY36" fmla="*/ 189405 h 1497234"/>
                <a:gd name="connsiteX37" fmla="*/ 1216152 w 1496949"/>
                <a:gd name="connsiteY37" fmla="*/ 164973 h 1497234"/>
                <a:gd name="connsiteX38" fmla="*/ 1191958 w 1496949"/>
                <a:gd name="connsiteY38" fmla="*/ 145923 h 1497234"/>
                <a:gd name="connsiteX39" fmla="*/ 1167670 w 1496949"/>
                <a:gd name="connsiteY39" fmla="*/ 150209 h 1497234"/>
                <a:gd name="connsiteX40" fmla="*/ 1163383 w 1496949"/>
                <a:gd name="connsiteY40" fmla="*/ 125921 h 1497234"/>
                <a:gd name="connsiteX41" fmla="*/ 1137666 w 1496949"/>
                <a:gd name="connsiteY41" fmla="*/ 109538 h 1497234"/>
                <a:gd name="connsiteX42" fmla="*/ 1113473 w 1496949"/>
                <a:gd name="connsiteY42" fmla="*/ 114262 h 1497234"/>
                <a:gd name="connsiteX43" fmla="*/ 1107567 w 1496949"/>
                <a:gd name="connsiteY43" fmla="*/ 92107 h 1497234"/>
                <a:gd name="connsiteX44" fmla="*/ 1080516 w 1496949"/>
                <a:gd name="connsiteY44" fmla="*/ 78010 h 1497234"/>
                <a:gd name="connsiteX45" fmla="*/ 1056932 w 1496949"/>
                <a:gd name="connsiteY45" fmla="*/ 85173 h 1497234"/>
                <a:gd name="connsiteX46" fmla="*/ 1048988 w 1496949"/>
                <a:gd name="connsiteY46" fmla="*/ 63246 h 1497234"/>
                <a:gd name="connsiteX47" fmla="*/ 1020413 w 1496949"/>
                <a:gd name="connsiteY47" fmla="*/ 51435 h 1497234"/>
                <a:gd name="connsiteX48" fmla="*/ 998220 w 1496949"/>
                <a:gd name="connsiteY48" fmla="*/ 61722 h 1497234"/>
                <a:gd name="connsiteX49" fmla="*/ 987743 w 1496949"/>
                <a:gd name="connsiteY49" fmla="*/ 39529 h 1497234"/>
                <a:gd name="connsiteX50" fmla="*/ 959168 w 1496949"/>
                <a:gd name="connsiteY50" fmla="*/ 30004 h 1497234"/>
                <a:gd name="connsiteX51" fmla="*/ 937231 w 1496949"/>
                <a:gd name="connsiteY51" fmla="*/ 41243 h 1497234"/>
                <a:gd name="connsiteX52" fmla="*/ 925544 w 1496949"/>
                <a:gd name="connsiteY52" fmla="*/ 20955 h 1497234"/>
                <a:gd name="connsiteX53" fmla="*/ 895731 w 1496949"/>
                <a:gd name="connsiteY53" fmla="*/ 14383 h 1497234"/>
                <a:gd name="connsiteX54" fmla="*/ 874919 w 1496949"/>
                <a:gd name="connsiteY54" fmla="*/ 27594 h 1497234"/>
                <a:gd name="connsiteX55" fmla="*/ 861441 w 1496949"/>
                <a:gd name="connsiteY55" fmla="*/ 8287 h 1497234"/>
                <a:gd name="connsiteX56" fmla="*/ 831247 w 1496949"/>
                <a:gd name="connsiteY56" fmla="*/ 4382 h 1497234"/>
                <a:gd name="connsiteX57" fmla="*/ 811463 w 1496949"/>
                <a:gd name="connsiteY57" fmla="*/ 19088 h 1497234"/>
                <a:gd name="connsiteX58" fmla="*/ 796576 w 1496949"/>
                <a:gd name="connsiteY58" fmla="*/ 1429 h 1497234"/>
                <a:gd name="connsiteX59" fmla="*/ 766096 w 1496949"/>
                <a:gd name="connsiteY59" fmla="*/ 0 h 1497234"/>
                <a:gd name="connsiteX60" fmla="*/ 748665 w 1496949"/>
                <a:gd name="connsiteY60" fmla="*/ 17431 h 1497234"/>
                <a:gd name="connsiteX61" fmla="*/ 731234 w 1496949"/>
                <a:gd name="connsiteY61" fmla="*/ 0 h 1497234"/>
                <a:gd name="connsiteX62" fmla="*/ 700850 w 1496949"/>
                <a:gd name="connsiteY62" fmla="*/ 1429 h 1497234"/>
                <a:gd name="connsiteX63" fmla="*/ 683838 w 1496949"/>
                <a:gd name="connsiteY63" fmla="*/ 19269 h 1497234"/>
                <a:gd name="connsiteX64" fmla="*/ 666179 w 1496949"/>
                <a:gd name="connsiteY64" fmla="*/ 4382 h 1497234"/>
                <a:gd name="connsiteX65" fmla="*/ 635889 w 1496949"/>
                <a:gd name="connsiteY65" fmla="*/ 8287 h 1497234"/>
                <a:gd name="connsiteX66" fmla="*/ 620906 w 1496949"/>
                <a:gd name="connsiteY66" fmla="*/ 27861 h 1497234"/>
                <a:gd name="connsiteX67" fmla="*/ 601599 w 1496949"/>
                <a:gd name="connsiteY67" fmla="*/ 14383 h 1497234"/>
                <a:gd name="connsiteX68" fmla="*/ 571881 w 1496949"/>
                <a:gd name="connsiteY68" fmla="*/ 20955 h 1497234"/>
                <a:gd name="connsiteX69" fmla="*/ 558546 w 1496949"/>
                <a:gd name="connsiteY69" fmla="*/ 41691 h 1497234"/>
                <a:gd name="connsiteX70" fmla="*/ 538258 w 1496949"/>
                <a:gd name="connsiteY70" fmla="*/ 30004 h 1497234"/>
                <a:gd name="connsiteX71" fmla="*/ 509111 w 1496949"/>
                <a:gd name="connsiteY71" fmla="*/ 39529 h 1497234"/>
                <a:gd name="connsiteX72" fmla="*/ 497138 w 1496949"/>
                <a:gd name="connsiteY72" fmla="*/ 61074 h 1497234"/>
                <a:gd name="connsiteX73" fmla="*/ 476441 w 1496949"/>
                <a:gd name="connsiteY73" fmla="*/ 51435 h 1497234"/>
                <a:gd name="connsiteX74" fmla="*/ 447866 w 1496949"/>
                <a:gd name="connsiteY74" fmla="*/ 63246 h 1497234"/>
                <a:gd name="connsiteX75" fmla="*/ 438264 w 1496949"/>
                <a:gd name="connsiteY75" fmla="*/ 85954 h 1497234"/>
                <a:gd name="connsiteX76" fmla="*/ 416338 w 1496949"/>
                <a:gd name="connsiteY76" fmla="*/ 78010 h 1497234"/>
                <a:gd name="connsiteX77" fmla="*/ 389287 w 1496949"/>
                <a:gd name="connsiteY77" fmla="*/ 92107 h 1497234"/>
                <a:gd name="connsiteX78" fmla="*/ 383000 w 1496949"/>
                <a:gd name="connsiteY78" fmla="*/ 115824 h 1497234"/>
                <a:gd name="connsiteX79" fmla="*/ 359283 w 1496949"/>
                <a:gd name="connsiteY79" fmla="*/ 109538 h 1497234"/>
                <a:gd name="connsiteX80" fmla="*/ 333566 w 1496949"/>
                <a:gd name="connsiteY80" fmla="*/ 125921 h 1497234"/>
                <a:gd name="connsiteX81" fmla="*/ 329279 w 1496949"/>
                <a:gd name="connsiteY81" fmla="*/ 150209 h 1497234"/>
                <a:gd name="connsiteX82" fmla="*/ 304991 w 1496949"/>
                <a:gd name="connsiteY82" fmla="*/ 145923 h 1497234"/>
                <a:gd name="connsiteX83" fmla="*/ 280797 w 1496949"/>
                <a:gd name="connsiteY83" fmla="*/ 164973 h 1497234"/>
                <a:gd name="connsiteX84" fmla="*/ 274692 w 1496949"/>
                <a:gd name="connsiteY84" fmla="*/ 188719 h 1497234"/>
                <a:gd name="connsiteX85" fmla="*/ 255079 w 1496949"/>
                <a:gd name="connsiteY85" fmla="*/ 187357 h 1497234"/>
                <a:gd name="connsiteX86" fmla="*/ 232505 w 1496949"/>
                <a:gd name="connsiteY86" fmla="*/ 208026 h 1497234"/>
                <a:gd name="connsiteX87" fmla="*/ 230572 w 1496949"/>
                <a:gd name="connsiteY87" fmla="*/ 232600 h 1497234"/>
                <a:gd name="connsiteX88" fmla="*/ 207931 w 1496949"/>
                <a:gd name="connsiteY88" fmla="*/ 232600 h 1497234"/>
                <a:gd name="connsiteX89" fmla="*/ 187357 w 1496949"/>
                <a:gd name="connsiteY89" fmla="*/ 255079 h 1497234"/>
                <a:gd name="connsiteX90" fmla="*/ 189452 w 1496949"/>
                <a:gd name="connsiteY90" fmla="*/ 279559 h 1497234"/>
                <a:gd name="connsiteX91" fmla="*/ 164973 w 1496949"/>
                <a:gd name="connsiteY91" fmla="*/ 281654 h 1497234"/>
                <a:gd name="connsiteX92" fmla="*/ 146399 w 1496949"/>
                <a:gd name="connsiteY92" fmla="*/ 305848 h 1497234"/>
                <a:gd name="connsiteX93" fmla="*/ 150685 w 1496949"/>
                <a:gd name="connsiteY93" fmla="*/ 330137 h 1497234"/>
                <a:gd name="connsiteX94" fmla="*/ 126397 w 1496949"/>
                <a:gd name="connsiteY94" fmla="*/ 334423 h 1497234"/>
                <a:gd name="connsiteX95" fmla="*/ 109918 w 1496949"/>
                <a:gd name="connsiteY95" fmla="*/ 360140 h 1497234"/>
                <a:gd name="connsiteX96" fmla="*/ 116014 w 1496949"/>
                <a:gd name="connsiteY96" fmla="*/ 383667 h 1497234"/>
                <a:gd name="connsiteX97" fmla="*/ 92488 w 1496949"/>
                <a:gd name="connsiteY97" fmla="*/ 390239 h 1497234"/>
                <a:gd name="connsiteX98" fmla="*/ 78391 w 1496949"/>
                <a:gd name="connsiteY98" fmla="*/ 417290 h 1497234"/>
                <a:gd name="connsiteX99" fmla="*/ 85554 w 1496949"/>
                <a:gd name="connsiteY99" fmla="*/ 440874 h 1497234"/>
                <a:gd name="connsiteX100" fmla="*/ 63627 w 1496949"/>
                <a:gd name="connsiteY100" fmla="*/ 448818 h 1497234"/>
                <a:gd name="connsiteX101" fmla="*/ 51911 w 1496949"/>
                <a:gd name="connsiteY101" fmla="*/ 476917 h 1497234"/>
                <a:gd name="connsiteX102" fmla="*/ 60703 w 1496949"/>
                <a:gd name="connsiteY102" fmla="*/ 499948 h 1497234"/>
                <a:gd name="connsiteX103" fmla="*/ 40005 w 1496949"/>
                <a:gd name="connsiteY103" fmla="*/ 509588 h 1497234"/>
                <a:gd name="connsiteX104" fmla="*/ 30480 w 1496949"/>
                <a:gd name="connsiteY104" fmla="*/ 538734 h 1497234"/>
                <a:gd name="connsiteX105" fmla="*/ 42529 w 1496949"/>
                <a:gd name="connsiteY105" fmla="*/ 560308 h 1497234"/>
                <a:gd name="connsiteX106" fmla="*/ 20955 w 1496949"/>
                <a:gd name="connsiteY106" fmla="*/ 572357 h 1497234"/>
                <a:gd name="connsiteX107" fmla="*/ 14383 w 1496949"/>
                <a:gd name="connsiteY107" fmla="*/ 602075 h 1497234"/>
                <a:gd name="connsiteX108" fmla="*/ 27594 w 1496949"/>
                <a:gd name="connsiteY108" fmla="*/ 622887 h 1497234"/>
                <a:gd name="connsiteX109" fmla="*/ 8287 w 1496949"/>
                <a:gd name="connsiteY109" fmla="*/ 636365 h 1497234"/>
                <a:gd name="connsiteX110" fmla="*/ 4381 w 1496949"/>
                <a:gd name="connsiteY110" fmla="*/ 666655 h 1497234"/>
                <a:gd name="connsiteX111" fmla="*/ 19117 w 1496949"/>
                <a:gd name="connsiteY111" fmla="*/ 686419 h 1497234"/>
                <a:gd name="connsiteX112" fmla="*/ 1333 w 1496949"/>
                <a:gd name="connsiteY112" fmla="*/ 701326 h 1497234"/>
                <a:gd name="connsiteX113" fmla="*/ 0 w 1496949"/>
                <a:gd name="connsiteY113" fmla="*/ 731806 h 1497234"/>
                <a:gd name="connsiteX114" fmla="*/ 16097 w 1496949"/>
                <a:gd name="connsiteY114" fmla="*/ 750475 h 1497234"/>
                <a:gd name="connsiteX115" fmla="*/ 0 w 1496949"/>
                <a:gd name="connsiteY115" fmla="*/ 766572 h 1497234"/>
                <a:gd name="connsiteX116" fmla="*/ 1333 w 1496949"/>
                <a:gd name="connsiteY116" fmla="*/ 797052 h 1497234"/>
                <a:gd name="connsiteX117" fmla="*/ 19288 w 1496949"/>
                <a:gd name="connsiteY117" fmla="*/ 813940 h 1497234"/>
                <a:gd name="connsiteX118" fmla="*/ 4381 w 1496949"/>
                <a:gd name="connsiteY118" fmla="*/ 831723 h 1497234"/>
                <a:gd name="connsiteX119" fmla="*/ 8287 w 1496949"/>
                <a:gd name="connsiteY119" fmla="*/ 862013 h 1497234"/>
                <a:gd name="connsiteX120" fmla="*/ 27861 w 1496949"/>
                <a:gd name="connsiteY120" fmla="*/ 876995 h 1497234"/>
                <a:gd name="connsiteX121" fmla="*/ 14383 w 1496949"/>
                <a:gd name="connsiteY121" fmla="*/ 896302 h 1497234"/>
                <a:gd name="connsiteX122" fmla="*/ 20955 w 1496949"/>
                <a:gd name="connsiteY122" fmla="*/ 926021 h 1497234"/>
                <a:gd name="connsiteX123" fmla="*/ 42529 w 1496949"/>
                <a:gd name="connsiteY123" fmla="*/ 938070 h 1497234"/>
                <a:gd name="connsiteX124" fmla="*/ 30480 w 1496949"/>
                <a:gd name="connsiteY124" fmla="*/ 959644 h 1497234"/>
                <a:gd name="connsiteX125" fmla="*/ 40005 w 1496949"/>
                <a:gd name="connsiteY125" fmla="*/ 988790 h 1497234"/>
                <a:gd name="connsiteX126" fmla="*/ 61551 w 1496949"/>
                <a:gd name="connsiteY126" fmla="*/ 1000763 h 1497234"/>
                <a:gd name="connsiteX127" fmla="*/ 51911 w 1496949"/>
                <a:gd name="connsiteY127" fmla="*/ 1021461 h 1497234"/>
                <a:gd name="connsiteX128" fmla="*/ 63627 w 1496949"/>
                <a:gd name="connsiteY128" fmla="*/ 1050036 h 1497234"/>
                <a:gd name="connsiteX129" fmla="*/ 86335 w 1496949"/>
                <a:gd name="connsiteY129" fmla="*/ 1059637 h 1497234"/>
                <a:gd name="connsiteX130" fmla="*/ 78391 w 1496949"/>
                <a:gd name="connsiteY130" fmla="*/ 1081564 h 1497234"/>
                <a:gd name="connsiteX131" fmla="*/ 92488 w 1496949"/>
                <a:gd name="connsiteY131" fmla="*/ 1108615 h 1497234"/>
                <a:gd name="connsiteX132" fmla="*/ 115824 w 1496949"/>
                <a:gd name="connsiteY132" fmla="*/ 1116559 h 1497234"/>
                <a:gd name="connsiteX133" fmla="*/ 109918 w 1496949"/>
                <a:gd name="connsiteY133" fmla="*/ 1138714 h 1497234"/>
                <a:gd name="connsiteX134" fmla="*/ 126397 w 1496949"/>
                <a:gd name="connsiteY134" fmla="*/ 1164431 h 1497234"/>
                <a:gd name="connsiteX135" fmla="*/ 150685 w 1496949"/>
                <a:gd name="connsiteY135" fmla="*/ 1168718 h 1497234"/>
                <a:gd name="connsiteX136" fmla="*/ 146399 w 1496949"/>
                <a:gd name="connsiteY136" fmla="*/ 1193006 h 1497234"/>
                <a:gd name="connsiteX137" fmla="*/ 164973 w 1496949"/>
                <a:gd name="connsiteY137" fmla="*/ 1217295 h 1497234"/>
                <a:gd name="connsiteX138" fmla="*/ 189452 w 1496949"/>
                <a:gd name="connsiteY138" fmla="*/ 1219391 h 1497234"/>
                <a:gd name="connsiteX139" fmla="*/ 187357 w 1496949"/>
                <a:gd name="connsiteY139" fmla="*/ 1243870 h 1497234"/>
                <a:gd name="connsiteX140" fmla="*/ 207931 w 1496949"/>
                <a:gd name="connsiteY140" fmla="*/ 1266349 h 1497234"/>
                <a:gd name="connsiteX141" fmla="*/ 232505 w 1496949"/>
                <a:gd name="connsiteY141" fmla="*/ 1268282 h 1497234"/>
                <a:gd name="connsiteX142" fmla="*/ 232505 w 1496949"/>
                <a:gd name="connsiteY142" fmla="*/ 1290923 h 1497234"/>
                <a:gd name="connsiteX143" fmla="*/ 255079 w 1496949"/>
                <a:gd name="connsiteY143" fmla="*/ 1311593 h 1497234"/>
                <a:gd name="connsiteX144" fmla="*/ 279511 w 1496949"/>
                <a:gd name="connsiteY144" fmla="*/ 1309449 h 1497234"/>
                <a:gd name="connsiteX145" fmla="*/ 281654 w 1496949"/>
                <a:gd name="connsiteY145" fmla="*/ 1333881 h 1497234"/>
                <a:gd name="connsiteX146" fmla="*/ 305848 w 1496949"/>
                <a:gd name="connsiteY146" fmla="*/ 1352931 h 1497234"/>
                <a:gd name="connsiteX147" fmla="*/ 330089 w 1496949"/>
                <a:gd name="connsiteY147" fmla="*/ 1348597 h 1497234"/>
                <a:gd name="connsiteX148" fmla="*/ 334423 w 1496949"/>
                <a:gd name="connsiteY148" fmla="*/ 1372838 h 1497234"/>
                <a:gd name="connsiteX149" fmla="*/ 360140 w 1496949"/>
                <a:gd name="connsiteY149" fmla="*/ 1389317 h 1497234"/>
                <a:gd name="connsiteX150" fmla="*/ 383858 w 1496949"/>
                <a:gd name="connsiteY150" fmla="*/ 1383030 h 1497234"/>
                <a:gd name="connsiteX151" fmla="*/ 390144 w 1496949"/>
                <a:gd name="connsiteY151" fmla="*/ 1406747 h 1497234"/>
                <a:gd name="connsiteX152" fmla="*/ 417195 w 1496949"/>
                <a:gd name="connsiteY152" fmla="*/ 1420844 h 1497234"/>
                <a:gd name="connsiteX153" fmla="*/ 440779 w 1496949"/>
                <a:gd name="connsiteY153" fmla="*/ 1413682 h 1497234"/>
                <a:gd name="connsiteX154" fmla="*/ 448723 w 1496949"/>
                <a:gd name="connsiteY154" fmla="*/ 1435608 h 1497234"/>
                <a:gd name="connsiteX155" fmla="*/ 477298 w 1496949"/>
                <a:gd name="connsiteY155" fmla="*/ 1447324 h 1497234"/>
                <a:gd name="connsiteX156" fmla="*/ 500224 w 1496949"/>
                <a:gd name="connsiteY156" fmla="*/ 1438256 h 1497234"/>
                <a:gd name="connsiteX157" fmla="*/ 509968 w 1496949"/>
                <a:gd name="connsiteY157" fmla="*/ 1459325 h 1497234"/>
                <a:gd name="connsiteX158" fmla="*/ 539115 w 1496949"/>
                <a:gd name="connsiteY158" fmla="*/ 1468850 h 1497234"/>
                <a:gd name="connsiteX159" fmla="*/ 559556 w 1496949"/>
                <a:gd name="connsiteY159" fmla="*/ 1455068 h 1497234"/>
                <a:gd name="connsiteX160" fmla="*/ 559880 w 1496949"/>
                <a:gd name="connsiteY160" fmla="*/ 1455134 h 1497234"/>
                <a:gd name="connsiteX161" fmla="*/ 572262 w 1496949"/>
                <a:gd name="connsiteY161" fmla="*/ 1476375 h 1497234"/>
                <a:gd name="connsiteX162" fmla="*/ 601980 w 1496949"/>
                <a:gd name="connsiteY162" fmla="*/ 1482947 h 1497234"/>
                <a:gd name="connsiteX163" fmla="*/ 622792 w 1496949"/>
                <a:gd name="connsiteY163" fmla="*/ 1469746 h 1497234"/>
                <a:gd name="connsiteX164" fmla="*/ 636270 w 1496949"/>
                <a:gd name="connsiteY164" fmla="*/ 1489043 h 1497234"/>
                <a:gd name="connsiteX165" fmla="*/ 666559 w 1496949"/>
                <a:gd name="connsiteY165" fmla="*/ 1492949 h 1497234"/>
                <a:gd name="connsiteX166" fmla="*/ 686343 w 1496949"/>
                <a:gd name="connsiteY166" fmla="*/ 1478242 h 1497234"/>
                <a:gd name="connsiteX167" fmla="*/ 701230 w 1496949"/>
                <a:gd name="connsiteY167" fmla="*/ 1495901 h 1497234"/>
                <a:gd name="connsiteX168" fmla="*/ 731615 w 1496949"/>
                <a:gd name="connsiteY168" fmla="*/ 1497235 h 1497234"/>
                <a:gd name="connsiteX169" fmla="*/ 749046 w 1496949"/>
                <a:gd name="connsiteY169" fmla="*/ 1479804 h 1497234"/>
                <a:gd name="connsiteX170" fmla="*/ 766477 w 1496949"/>
                <a:gd name="connsiteY170" fmla="*/ 1497235 h 1497234"/>
                <a:gd name="connsiteX171" fmla="*/ 796957 w 1496949"/>
                <a:gd name="connsiteY171" fmla="*/ 1495901 h 1497234"/>
                <a:gd name="connsiteX172" fmla="*/ 813968 w 1496949"/>
                <a:gd name="connsiteY172" fmla="*/ 1478061 h 1497234"/>
                <a:gd name="connsiteX173" fmla="*/ 831628 w 1496949"/>
                <a:gd name="connsiteY173" fmla="*/ 1492949 h 1497234"/>
                <a:gd name="connsiteX174" fmla="*/ 861822 w 1496949"/>
                <a:gd name="connsiteY174" fmla="*/ 1489043 h 1497234"/>
                <a:gd name="connsiteX175" fmla="*/ 876805 w 1496949"/>
                <a:gd name="connsiteY175" fmla="*/ 1469470 h 1497234"/>
                <a:gd name="connsiteX176" fmla="*/ 896112 w 1496949"/>
                <a:gd name="connsiteY176" fmla="*/ 1482947 h 1497234"/>
                <a:gd name="connsiteX177" fmla="*/ 925925 w 1496949"/>
                <a:gd name="connsiteY177" fmla="*/ 1476375 h 1497234"/>
                <a:gd name="connsiteX178" fmla="*/ 937974 w 1496949"/>
                <a:gd name="connsiteY178" fmla="*/ 1454801 h 1497234"/>
                <a:gd name="connsiteX179" fmla="*/ 959549 w 1496949"/>
                <a:gd name="connsiteY179" fmla="*/ 1466850 h 1497234"/>
                <a:gd name="connsiteX180" fmla="*/ 988124 w 1496949"/>
                <a:gd name="connsiteY180" fmla="*/ 1457325 h 1497234"/>
                <a:gd name="connsiteX181" fmla="*/ 999725 w 1496949"/>
                <a:gd name="connsiteY181" fmla="*/ 1435579 h 1497234"/>
                <a:gd name="connsiteX182" fmla="*/ 1020794 w 1496949"/>
                <a:gd name="connsiteY182" fmla="*/ 1445324 h 1497234"/>
                <a:gd name="connsiteX183" fmla="*/ 1049369 w 1496949"/>
                <a:gd name="connsiteY183" fmla="*/ 1433608 h 1497234"/>
                <a:gd name="connsiteX184" fmla="*/ 1058970 w 1496949"/>
                <a:gd name="connsiteY184" fmla="*/ 1410900 h 1497234"/>
                <a:gd name="connsiteX185" fmla="*/ 1080897 w 1496949"/>
                <a:gd name="connsiteY185" fmla="*/ 1418844 h 1497234"/>
                <a:gd name="connsiteX186" fmla="*/ 1107948 w 1496949"/>
                <a:gd name="connsiteY186" fmla="*/ 1404747 h 1497234"/>
                <a:gd name="connsiteX187" fmla="*/ 1115892 w 1496949"/>
                <a:gd name="connsiteY187" fmla="*/ 1381411 h 1497234"/>
                <a:gd name="connsiteX188" fmla="*/ 1138047 w 1496949"/>
                <a:gd name="connsiteY188" fmla="*/ 1387316 h 1497234"/>
                <a:gd name="connsiteX189" fmla="*/ 1163764 w 1496949"/>
                <a:gd name="connsiteY189" fmla="*/ 1370838 h 1497234"/>
                <a:gd name="connsiteX190" fmla="*/ 1168099 w 1496949"/>
                <a:gd name="connsiteY190" fmla="*/ 1346597 h 1497234"/>
                <a:gd name="connsiteX191" fmla="*/ 1192339 w 1496949"/>
                <a:gd name="connsiteY191" fmla="*/ 1350931 h 1497234"/>
                <a:gd name="connsiteX192" fmla="*/ 1216533 w 1496949"/>
                <a:gd name="connsiteY192" fmla="*/ 1331881 h 1497234"/>
                <a:gd name="connsiteX193" fmla="*/ 1218676 w 1496949"/>
                <a:gd name="connsiteY193" fmla="*/ 1307449 h 1497234"/>
                <a:gd name="connsiteX194" fmla="*/ 1243108 w 1496949"/>
                <a:gd name="connsiteY194" fmla="*/ 1309592 h 1497234"/>
                <a:gd name="connsiteX195" fmla="*/ 1265682 w 1496949"/>
                <a:gd name="connsiteY195" fmla="*/ 1288923 h 1497234"/>
                <a:gd name="connsiteX196" fmla="*/ 1267616 w 1496949"/>
                <a:gd name="connsiteY196" fmla="*/ 1264349 h 1497234"/>
                <a:gd name="connsiteX197" fmla="*/ 1290256 w 1496949"/>
                <a:gd name="connsiteY197" fmla="*/ 1264349 h 1497234"/>
                <a:gd name="connsiteX198" fmla="*/ 1310831 w 1496949"/>
                <a:gd name="connsiteY198" fmla="*/ 1241869 h 1497234"/>
                <a:gd name="connsiteX199" fmla="*/ 1308735 w 1496949"/>
                <a:gd name="connsiteY199" fmla="*/ 1217390 h 1497234"/>
                <a:gd name="connsiteX200" fmla="*/ 1333214 w 1496949"/>
                <a:gd name="connsiteY200" fmla="*/ 1215295 h 1497234"/>
                <a:gd name="connsiteX201" fmla="*/ 1352264 w 1496949"/>
                <a:gd name="connsiteY201" fmla="*/ 1191006 h 1497234"/>
                <a:gd name="connsiteX202" fmla="*/ 1347978 w 1496949"/>
                <a:gd name="connsiteY202" fmla="*/ 1166717 h 1497234"/>
                <a:gd name="connsiteX203" fmla="*/ 1372267 w 1496949"/>
                <a:gd name="connsiteY203" fmla="*/ 1162431 h 1497234"/>
                <a:gd name="connsiteX204" fmla="*/ 1388745 w 1496949"/>
                <a:gd name="connsiteY204" fmla="*/ 1136714 h 1497234"/>
                <a:gd name="connsiteX205" fmla="*/ 1384021 w 1496949"/>
                <a:gd name="connsiteY205" fmla="*/ 1112520 h 1497234"/>
                <a:gd name="connsiteX206" fmla="*/ 1406176 w 1496949"/>
                <a:gd name="connsiteY206" fmla="*/ 1106615 h 1497234"/>
                <a:gd name="connsiteX207" fmla="*/ 1420273 w 1496949"/>
                <a:gd name="connsiteY207" fmla="*/ 1079564 h 1497234"/>
                <a:gd name="connsiteX208" fmla="*/ 1413110 w 1496949"/>
                <a:gd name="connsiteY208" fmla="*/ 1055980 h 1497234"/>
                <a:gd name="connsiteX209" fmla="*/ 1435037 w 1496949"/>
                <a:gd name="connsiteY209" fmla="*/ 1048036 h 1497234"/>
                <a:gd name="connsiteX210" fmla="*/ 1446752 w 1496949"/>
                <a:gd name="connsiteY210" fmla="*/ 1019461 h 1497234"/>
                <a:gd name="connsiteX211" fmla="*/ 1436561 w 1496949"/>
                <a:gd name="connsiteY211" fmla="*/ 997172 h 1497234"/>
                <a:gd name="connsiteX212" fmla="*/ 1458754 w 1496949"/>
                <a:gd name="connsiteY212" fmla="*/ 986790 h 1497234"/>
                <a:gd name="connsiteX213" fmla="*/ 1468279 w 1496949"/>
                <a:gd name="connsiteY213" fmla="*/ 957643 h 1497234"/>
                <a:gd name="connsiteX214" fmla="*/ 1457258 w 1496949"/>
                <a:gd name="connsiteY214" fmla="*/ 935593 h 1497234"/>
                <a:gd name="connsiteX215" fmla="*/ 1477232 w 1496949"/>
                <a:gd name="connsiteY215" fmla="*/ 924020 h 1497234"/>
                <a:gd name="connsiteX216" fmla="*/ 1483900 w 1496949"/>
                <a:gd name="connsiteY216" fmla="*/ 894302 h 1497234"/>
                <a:gd name="connsiteX217" fmla="*/ 1468660 w 1496949"/>
                <a:gd name="connsiteY217" fmla="*/ 876014 h 1497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496949" h="1497234">
                  <a:moveTo>
                    <a:pt x="1468660" y="876014"/>
                  </a:moveTo>
                  <a:cubicBezTo>
                    <a:pt x="1470308" y="866604"/>
                    <a:pt x="1479252" y="860308"/>
                    <a:pt x="1488662" y="861917"/>
                  </a:cubicBezTo>
                  <a:cubicBezTo>
                    <a:pt x="1490186" y="851821"/>
                    <a:pt x="1491520" y="841724"/>
                    <a:pt x="1492568" y="831628"/>
                  </a:cubicBezTo>
                  <a:cubicBezTo>
                    <a:pt x="1483043" y="830237"/>
                    <a:pt x="1476442" y="821388"/>
                    <a:pt x="1477832" y="811863"/>
                  </a:cubicBezTo>
                  <a:cubicBezTo>
                    <a:pt x="1479109" y="803100"/>
                    <a:pt x="1486757" y="796690"/>
                    <a:pt x="1495615" y="796957"/>
                  </a:cubicBezTo>
                  <a:cubicBezTo>
                    <a:pt x="1496282" y="786860"/>
                    <a:pt x="1496758" y="776669"/>
                    <a:pt x="1496949" y="766477"/>
                  </a:cubicBezTo>
                  <a:cubicBezTo>
                    <a:pt x="1487348" y="765762"/>
                    <a:pt x="1480147" y="757409"/>
                    <a:pt x="1480852" y="747808"/>
                  </a:cubicBezTo>
                  <a:cubicBezTo>
                    <a:pt x="1481490" y="739197"/>
                    <a:pt x="1488339" y="732349"/>
                    <a:pt x="1496949" y="731711"/>
                  </a:cubicBezTo>
                  <a:cubicBezTo>
                    <a:pt x="1496949" y="721519"/>
                    <a:pt x="1496282" y="711327"/>
                    <a:pt x="1495615" y="701231"/>
                  </a:cubicBezTo>
                  <a:cubicBezTo>
                    <a:pt x="1485995" y="701526"/>
                    <a:pt x="1477956" y="693963"/>
                    <a:pt x="1477661" y="684343"/>
                  </a:cubicBezTo>
                  <a:cubicBezTo>
                    <a:pt x="1477385" y="675485"/>
                    <a:pt x="1483805" y="667836"/>
                    <a:pt x="1492568" y="666560"/>
                  </a:cubicBezTo>
                  <a:cubicBezTo>
                    <a:pt x="1491520" y="656368"/>
                    <a:pt x="1490186" y="646271"/>
                    <a:pt x="1488662" y="636270"/>
                  </a:cubicBezTo>
                  <a:cubicBezTo>
                    <a:pt x="1479109" y="637413"/>
                    <a:pt x="1470422" y="630603"/>
                    <a:pt x="1469279" y="621040"/>
                  </a:cubicBezTo>
                  <a:cubicBezTo>
                    <a:pt x="1468222" y="612200"/>
                    <a:pt x="1473984" y="603980"/>
                    <a:pt x="1482662" y="601980"/>
                  </a:cubicBezTo>
                  <a:cubicBezTo>
                    <a:pt x="1480661" y="591979"/>
                    <a:pt x="1478375" y="582073"/>
                    <a:pt x="1475994" y="572262"/>
                  </a:cubicBezTo>
                  <a:cubicBezTo>
                    <a:pt x="1466555" y="574158"/>
                    <a:pt x="1457363" y="568052"/>
                    <a:pt x="1455468" y="558613"/>
                  </a:cubicBezTo>
                  <a:cubicBezTo>
                    <a:pt x="1453734" y="549983"/>
                    <a:pt x="1458697" y="541420"/>
                    <a:pt x="1467040" y="538639"/>
                  </a:cubicBezTo>
                  <a:cubicBezTo>
                    <a:pt x="1464183" y="528857"/>
                    <a:pt x="1461011" y="519141"/>
                    <a:pt x="1457515" y="509492"/>
                  </a:cubicBezTo>
                  <a:cubicBezTo>
                    <a:pt x="1448305" y="512293"/>
                    <a:pt x="1438570" y="507101"/>
                    <a:pt x="1435770" y="497891"/>
                  </a:cubicBezTo>
                  <a:cubicBezTo>
                    <a:pt x="1433189" y="489414"/>
                    <a:pt x="1437380" y="480346"/>
                    <a:pt x="1445514" y="476821"/>
                  </a:cubicBezTo>
                  <a:cubicBezTo>
                    <a:pt x="1441799" y="467296"/>
                    <a:pt x="1437894" y="457771"/>
                    <a:pt x="1433798" y="448723"/>
                  </a:cubicBezTo>
                  <a:cubicBezTo>
                    <a:pt x="1424873" y="452342"/>
                    <a:pt x="1414710" y="448047"/>
                    <a:pt x="1411091" y="439122"/>
                  </a:cubicBezTo>
                  <a:cubicBezTo>
                    <a:pt x="1407738" y="430854"/>
                    <a:pt x="1411167" y="421396"/>
                    <a:pt x="1419035" y="417195"/>
                  </a:cubicBezTo>
                  <a:cubicBezTo>
                    <a:pt x="1414558" y="407670"/>
                    <a:pt x="1409510" y="399002"/>
                    <a:pt x="1404938" y="390144"/>
                  </a:cubicBezTo>
                  <a:cubicBezTo>
                    <a:pt x="1396298" y="394392"/>
                    <a:pt x="1385849" y="390839"/>
                    <a:pt x="1381601" y="382200"/>
                  </a:cubicBezTo>
                  <a:cubicBezTo>
                    <a:pt x="1377753" y="374380"/>
                    <a:pt x="1380277" y="364912"/>
                    <a:pt x="1387507" y="360045"/>
                  </a:cubicBezTo>
                  <a:cubicBezTo>
                    <a:pt x="1382173" y="351377"/>
                    <a:pt x="1376648" y="342805"/>
                    <a:pt x="1371029" y="334328"/>
                  </a:cubicBezTo>
                  <a:cubicBezTo>
                    <a:pt x="1363142" y="339852"/>
                    <a:pt x="1352264" y="337928"/>
                    <a:pt x="1346740" y="330041"/>
                  </a:cubicBezTo>
                  <a:cubicBezTo>
                    <a:pt x="1341215" y="322155"/>
                    <a:pt x="1343139" y="311277"/>
                    <a:pt x="1351026" y="305753"/>
                  </a:cubicBezTo>
                  <a:cubicBezTo>
                    <a:pt x="1345025" y="297561"/>
                    <a:pt x="1338834" y="289560"/>
                    <a:pt x="1331976" y="281559"/>
                  </a:cubicBezTo>
                  <a:cubicBezTo>
                    <a:pt x="1323651" y="286283"/>
                    <a:pt x="1313069" y="283359"/>
                    <a:pt x="1308345" y="275025"/>
                  </a:cubicBezTo>
                  <a:cubicBezTo>
                    <a:pt x="1304697" y="268586"/>
                    <a:pt x="1305535" y="260528"/>
                    <a:pt x="1310449" y="254984"/>
                  </a:cubicBezTo>
                  <a:cubicBezTo>
                    <a:pt x="1303782" y="247364"/>
                    <a:pt x="1296924" y="239840"/>
                    <a:pt x="1289876" y="232505"/>
                  </a:cubicBezTo>
                  <a:cubicBezTo>
                    <a:pt x="1282551" y="238754"/>
                    <a:pt x="1271549" y="237887"/>
                    <a:pt x="1265301" y="230572"/>
                  </a:cubicBezTo>
                  <a:cubicBezTo>
                    <a:pt x="1259739" y="224047"/>
                    <a:pt x="1259739" y="214446"/>
                    <a:pt x="1265301" y="207931"/>
                  </a:cubicBezTo>
                  <a:cubicBezTo>
                    <a:pt x="1257967" y="200882"/>
                    <a:pt x="1250442" y="194024"/>
                    <a:pt x="1242727" y="187262"/>
                  </a:cubicBezTo>
                  <a:cubicBezTo>
                    <a:pt x="1236574" y="194596"/>
                    <a:pt x="1225629" y="195558"/>
                    <a:pt x="1218295" y="189405"/>
                  </a:cubicBezTo>
                  <a:cubicBezTo>
                    <a:pt x="1210961" y="183251"/>
                    <a:pt x="1209999" y="172307"/>
                    <a:pt x="1216152" y="164973"/>
                  </a:cubicBezTo>
                  <a:cubicBezTo>
                    <a:pt x="1208246" y="158591"/>
                    <a:pt x="1200150" y="152400"/>
                    <a:pt x="1191958" y="145923"/>
                  </a:cubicBezTo>
                  <a:cubicBezTo>
                    <a:pt x="1186434" y="153810"/>
                    <a:pt x="1175557" y="155734"/>
                    <a:pt x="1167670" y="150209"/>
                  </a:cubicBezTo>
                  <a:cubicBezTo>
                    <a:pt x="1159783" y="144685"/>
                    <a:pt x="1157859" y="133807"/>
                    <a:pt x="1163383" y="125921"/>
                  </a:cubicBezTo>
                  <a:cubicBezTo>
                    <a:pt x="1154906" y="120301"/>
                    <a:pt x="1146334" y="114776"/>
                    <a:pt x="1137666" y="109538"/>
                  </a:cubicBezTo>
                  <a:cubicBezTo>
                    <a:pt x="1132294" y="117519"/>
                    <a:pt x="1121454" y="119644"/>
                    <a:pt x="1113473" y="114262"/>
                  </a:cubicBezTo>
                  <a:cubicBezTo>
                    <a:pt x="1106243" y="109395"/>
                    <a:pt x="1103719" y="99927"/>
                    <a:pt x="1107567" y="92107"/>
                  </a:cubicBezTo>
                  <a:cubicBezTo>
                    <a:pt x="1098614" y="87154"/>
                    <a:pt x="1089660" y="82582"/>
                    <a:pt x="1080516" y="78010"/>
                  </a:cubicBezTo>
                  <a:cubicBezTo>
                    <a:pt x="1075982" y="86506"/>
                    <a:pt x="1065419" y="89706"/>
                    <a:pt x="1056932" y="85173"/>
                  </a:cubicBezTo>
                  <a:cubicBezTo>
                    <a:pt x="1049065" y="80972"/>
                    <a:pt x="1045635" y="71514"/>
                    <a:pt x="1048988" y="63246"/>
                  </a:cubicBezTo>
                  <a:cubicBezTo>
                    <a:pt x="1039463" y="59150"/>
                    <a:pt x="1029938" y="55150"/>
                    <a:pt x="1020413" y="51435"/>
                  </a:cubicBezTo>
                  <a:cubicBezTo>
                    <a:pt x="1017108" y="60389"/>
                    <a:pt x="1007193" y="64989"/>
                    <a:pt x="998220" y="61722"/>
                  </a:cubicBezTo>
                  <a:cubicBezTo>
                    <a:pt x="989267" y="58417"/>
                    <a:pt x="984609" y="48549"/>
                    <a:pt x="987743" y="39529"/>
                  </a:cubicBezTo>
                  <a:cubicBezTo>
                    <a:pt x="978218" y="36290"/>
                    <a:pt x="968693" y="33242"/>
                    <a:pt x="959168" y="30004"/>
                  </a:cubicBezTo>
                  <a:cubicBezTo>
                    <a:pt x="956215" y="39167"/>
                    <a:pt x="946394" y="44196"/>
                    <a:pt x="937231" y="41243"/>
                  </a:cubicBezTo>
                  <a:cubicBezTo>
                    <a:pt x="928697" y="38491"/>
                    <a:pt x="923639" y="29718"/>
                    <a:pt x="925544" y="20955"/>
                  </a:cubicBezTo>
                  <a:cubicBezTo>
                    <a:pt x="916019" y="18574"/>
                    <a:pt x="905732" y="16383"/>
                    <a:pt x="895731" y="14383"/>
                  </a:cubicBezTo>
                  <a:cubicBezTo>
                    <a:pt x="893626" y="23774"/>
                    <a:pt x="884311" y="29689"/>
                    <a:pt x="874919" y="27594"/>
                  </a:cubicBezTo>
                  <a:cubicBezTo>
                    <a:pt x="866099" y="25622"/>
                    <a:pt x="860250" y="17240"/>
                    <a:pt x="861441" y="8287"/>
                  </a:cubicBezTo>
                  <a:cubicBezTo>
                    <a:pt x="851916" y="6763"/>
                    <a:pt x="841343" y="5525"/>
                    <a:pt x="831247" y="4382"/>
                  </a:cubicBezTo>
                  <a:cubicBezTo>
                    <a:pt x="829847" y="13907"/>
                    <a:pt x="820988" y="20488"/>
                    <a:pt x="811463" y="19088"/>
                  </a:cubicBezTo>
                  <a:cubicBezTo>
                    <a:pt x="802757" y="17812"/>
                    <a:pt x="796366" y="10230"/>
                    <a:pt x="796576" y="1429"/>
                  </a:cubicBezTo>
                  <a:cubicBezTo>
                    <a:pt x="786479" y="762"/>
                    <a:pt x="776288" y="286"/>
                    <a:pt x="766096" y="0"/>
                  </a:cubicBezTo>
                  <a:cubicBezTo>
                    <a:pt x="766096" y="9630"/>
                    <a:pt x="758295" y="17431"/>
                    <a:pt x="748665" y="17431"/>
                  </a:cubicBezTo>
                  <a:cubicBezTo>
                    <a:pt x="739035" y="17431"/>
                    <a:pt x="731234" y="9630"/>
                    <a:pt x="731234" y="0"/>
                  </a:cubicBezTo>
                  <a:cubicBezTo>
                    <a:pt x="721043" y="0"/>
                    <a:pt x="710946" y="762"/>
                    <a:pt x="700850" y="1429"/>
                  </a:cubicBezTo>
                  <a:cubicBezTo>
                    <a:pt x="701078" y="11049"/>
                    <a:pt x="693468" y="19041"/>
                    <a:pt x="683838" y="19269"/>
                  </a:cubicBezTo>
                  <a:cubicBezTo>
                    <a:pt x="675037" y="19479"/>
                    <a:pt x="667464" y="13097"/>
                    <a:pt x="666179" y="4382"/>
                  </a:cubicBezTo>
                  <a:cubicBezTo>
                    <a:pt x="655987" y="5525"/>
                    <a:pt x="645890" y="6763"/>
                    <a:pt x="635889" y="8287"/>
                  </a:cubicBezTo>
                  <a:cubicBezTo>
                    <a:pt x="637156" y="17831"/>
                    <a:pt x="630441" y="26594"/>
                    <a:pt x="620906" y="27861"/>
                  </a:cubicBezTo>
                  <a:cubicBezTo>
                    <a:pt x="611943" y="29042"/>
                    <a:pt x="603571" y="23193"/>
                    <a:pt x="601599" y="14383"/>
                  </a:cubicBezTo>
                  <a:cubicBezTo>
                    <a:pt x="591626" y="16355"/>
                    <a:pt x="581720" y="18545"/>
                    <a:pt x="571881" y="20955"/>
                  </a:cubicBezTo>
                  <a:cubicBezTo>
                    <a:pt x="573919" y="30366"/>
                    <a:pt x="567957" y="39643"/>
                    <a:pt x="558546" y="41691"/>
                  </a:cubicBezTo>
                  <a:cubicBezTo>
                    <a:pt x="549783" y="43586"/>
                    <a:pt x="541010" y="38538"/>
                    <a:pt x="538258" y="30004"/>
                  </a:cubicBezTo>
                  <a:cubicBezTo>
                    <a:pt x="528419" y="32861"/>
                    <a:pt x="518703" y="36033"/>
                    <a:pt x="509111" y="39529"/>
                  </a:cubicBezTo>
                  <a:cubicBezTo>
                    <a:pt x="511750" y="48787"/>
                    <a:pt x="506387" y="58436"/>
                    <a:pt x="497138" y="61074"/>
                  </a:cubicBezTo>
                  <a:cubicBezTo>
                    <a:pt x="488804" y="63456"/>
                    <a:pt x="479984" y="59350"/>
                    <a:pt x="476441" y="51435"/>
                  </a:cubicBezTo>
                  <a:cubicBezTo>
                    <a:pt x="466916" y="55150"/>
                    <a:pt x="457391" y="59150"/>
                    <a:pt x="447866" y="63246"/>
                  </a:cubicBezTo>
                  <a:cubicBezTo>
                    <a:pt x="451485" y="72171"/>
                    <a:pt x="447189" y="82334"/>
                    <a:pt x="438264" y="85954"/>
                  </a:cubicBezTo>
                  <a:cubicBezTo>
                    <a:pt x="429997" y="89306"/>
                    <a:pt x="420538" y="85877"/>
                    <a:pt x="416338" y="78010"/>
                  </a:cubicBezTo>
                  <a:cubicBezTo>
                    <a:pt x="407289" y="82487"/>
                    <a:pt x="398240" y="87535"/>
                    <a:pt x="389287" y="92107"/>
                  </a:cubicBezTo>
                  <a:cubicBezTo>
                    <a:pt x="394097" y="100394"/>
                    <a:pt x="391287" y="111014"/>
                    <a:pt x="383000" y="115824"/>
                  </a:cubicBezTo>
                  <a:cubicBezTo>
                    <a:pt x="374713" y="120634"/>
                    <a:pt x="364093" y="117824"/>
                    <a:pt x="359283" y="109538"/>
                  </a:cubicBezTo>
                  <a:cubicBezTo>
                    <a:pt x="350520" y="114776"/>
                    <a:pt x="341947" y="120301"/>
                    <a:pt x="333566" y="125921"/>
                  </a:cubicBezTo>
                  <a:cubicBezTo>
                    <a:pt x="339090" y="133807"/>
                    <a:pt x="337166" y="144685"/>
                    <a:pt x="329279" y="150209"/>
                  </a:cubicBezTo>
                  <a:cubicBezTo>
                    <a:pt x="321393" y="155734"/>
                    <a:pt x="310515" y="153810"/>
                    <a:pt x="304991" y="145923"/>
                  </a:cubicBezTo>
                  <a:cubicBezTo>
                    <a:pt x="296799" y="152019"/>
                    <a:pt x="288703" y="158210"/>
                    <a:pt x="280797" y="164973"/>
                  </a:cubicBezTo>
                  <a:cubicBezTo>
                    <a:pt x="285664" y="173212"/>
                    <a:pt x="282931" y="183842"/>
                    <a:pt x="274692" y="188719"/>
                  </a:cubicBezTo>
                  <a:cubicBezTo>
                    <a:pt x="268500" y="192367"/>
                    <a:pt x="260699" y="191834"/>
                    <a:pt x="255079" y="187357"/>
                  </a:cubicBezTo>
                  <a:cubicBezTo>
                    <a:pt x="247459" y="194120"/>
                    <a:pt x="239935" y="200978"/>
                    <a:pt x="232505" y="208026"/>
                  </a:cubicBezTo>
                  <a:cubicBezTo>
                    <a:pt x="238754" y="215351"/>
                    <a:pt x="237887" y="226352"/>
                    <a:pt x="230572" y="232600"/>
                  </a:cubicBezTo>
                  <a:cubicBezTo>
                    <a:pt x="224047" y="238163"/>
                    <a:pt x="214446" y="238163"/>
                    <a:pt x="207931" y="232600"/>
                  </a:cubicBezTo>
                  <a:cubicBezTo>
                    <a:pt x="200978" y="239935"/>
                    <a:pt x="194120" y="247460"/>
                    <a:pt x="187357" y="255079"/>
                  </a:cubicBezTo>
                  <a:cubicBezTo>
                    <a:pt x="194691" y="261261"/>
                    <a:pt x="195634" y="272225"/>
                    <a:pt x="189452" y="279559"/>
                  </a:cubicBezTo>
                  <a:cubicBezTo>
                    <a:pt x="183271" y="286893"/>
                    <a:pt x="172307" y="287836"/>
                    <a:pt x="164973" y="281654"/>
                  </a:cubicBezTo>
                  <a:cubicBezTo>
                    <a:pt x="158687" y="289655"/>
                    <a:pt x="152400" y="297656"/>
                    <a:pt x="146399" y="305848"/>
                  </a:cubicBezTo>
                  <a:cubicBezTo>
                    <a:pt x="154286" y="311372"/>
                    <a:pt x="156210" y="322250"/>
                    <a:pt x="150685" y="330137"/>
                  </a:cubicBezTo>
                  <a:cubicBezTo>
                    <a:pt x="145161" y="338023"/>
                    <a:pt x="134283" y="339947"/>
                    <a:pt x="126397" y="334423"/>
                  </a:cubicBezTo>
                  <a:cubicBezTo>
                    <a:pt x="120777" y="342900"/>
                    <a:pt x="115253" y="351473"/>
                    <a:pt x="109918" y="360140"/>
                  </a:cubicBezTo>
                  <a:cubicBezTo>
                    <a:pt x="118024" y="365008"/>
                    <a:pt x="120739" y="375475"/>
                    <a:pt x="116014" y="383667"/>
                  </a:cubicBezTo>
                  <a:cubicBezTo>
                    <a:pt x="111214" y="391820"/>
                    <a:pt x="100822" y="394726"/>
                    <a:pt x="92488" y="390239"/>
                  </a:cubicBezTo>
                  <a:cubicBezTo>
                    <a:pt x="87630" y="399098"/>
                    <a:pt x="82963" y="408146"/>
                    <a:pt x="78391" y="417290"/>
                  </a:cubicBezTo>
                  <a:cubicBezTo>
                    <a:pt x="86887" y="421824"/>
                    <a:pt x="90087" y="432387"/>
                    <a:pt x="85554" y="440874"/>
                  </a:cubicBezTo>
                  <a:cubicBezTo>
                    <a:pt x="81353" y="448742"/>
                    <a:pt x="71895" y="452171"/>
                    <a:pt x="63627" y="448818"/>
                  </a:cubicBezTo>
                  <a:cubicBezTo>
                    <a:pt x="59531" y="458343"/>
                    <a:pt x="55626" y="467392"/>
                    <a:pt x="51911" y="476917"/>
                  </a:cubicBezTo>
                  <a:cubicBezTo>
                    <a:pt x="60693" y="480851"/>
                    <a:pt x="64637" y="491166"/>
                    <a:pt x="60703" y="499948"/>
                  </a:cubicBezTo>
                  <a:cubicBezTo>
                    <a:pt x="57159" y="507863"/>
                    <a:pt x="48339" y="511969"/>
                    <a:pt x="40005" y="509588"/>
                  </a:cubicBezTo>
                  <a:cubicBezTo>
                    <a:pt x="36671" y="519113"/>
                    <a:pt x="33718" y="528638"/>
                    <a:pt x="30480" y="538734"/>
                  </a:cubicBezTo>
                  <a:cubicBezTo>
                    <a:pt x="39767" y="541363"/>
                    <a:pt x="45158" y="551021"/>
                    <a:pt x="42529" y="560308"/>
                  </a:cubicBezTo>
                  <a:cubicBezTo>
                    <a:pt x="39900" y="569595"/>
                    <a:pt x="30242" y="574986"/>
                    <a:pt x="20955" y="572357"/>
                  </a:cubicBezTo>
                  <a:cubicBezTo>
                    <a:pt x="18602" y="582197"/>
                    <a:pt x="16411" y="592103"/>
                    <a:pt x="14383" y="602075"/>
                  </a:cubicBezTo>
                  <a:cubicBezTo>
                    <a:pt x="23774" y="604180"/>
                    <a:pt x="29689" y="613496"/>
                    <a:pt x="27594" y="622887"/>
                  </a:cubicBezTo>
                  <a:cubicBezTo>
                    <a:pt x="25622" y="631708"/>
                    <a:pt x="17240" y="637556"/>
                    <a:pt x="8287" y="636365"/>
                  </a:cubicBezTo>
                  <a:cubicBezTo>
                    <a:pt x="6763" y="646367"/>
                    <a:pt x="5525" y="656463"/>
                    <a:pt x="4381" y="666655"/>
                  </a:cubicBezTo>
                  <a:cubicBezTo>
                    <a:pt x="13906" y="668045"/>
                    <a:pt x="20507" y="676894"/>
                    <a:pt x="19117" y="686419"/>
                  </a:cubicBezTo>
                  <a:cubicBezTo>
                    <a:pt x="17840" y="695182"/>
                    <a:pt x="10192" y="701593"/>
                    <a:pt x="1333" y="701326"/>
                  </a:cubicBezTo>
                  <a:cubicBezTo>
                    <a:pt x="762" y="711422"/>
                    <a:pt x="286" y="721614"/>
                    <a:pt x="0" y="731806"/>
                  </a:cubicBezTo>
                  <a:cubicBezTo>
                    <a:pt x="9601" y="732520"/>
                    <a:pt x="16802" y="740874"/>
                    <a:pt x="16097" y="750475"/>
                  </a:cubicBezTo>
                  <a:cubicBezTo>
                    <a:pt x="15459" y="759085"/>
                    <a:pt x="8611" y="765934"/>
                    <a:pt x="0" y="766572"/>
                  </a:cubicBezTo>
                  <a:cubicBezTo>
                    <a:pt x="0" y="776764"/>
                    <a:pt x="762" y="786956"/>
                    <a:pt x="1333" y="797052"/>
                  </a:cubicBezTo>
                  <a:cubicBezTo>
                    <a:pt x="10954" y="796757"/>
                    <a:pt x="18993" y="804320"/>
                    <a:pt x="19288" y="813940"/>
                  </a:cubicBezTo>
                  <a:cubicBezTo>
                    <a:pt x="19564" y="822798"/>
                    <a:pt x="13145" y="830447"/>
                    <a:pt x="4381" y="831723"/>
                  </a:cubicBezTo>
                  <a:cubicBezTo>
                    <a:pt x="5525" y="841820"/>
                    <a:pt x="6763" y="851916"/>
                    <a:pt x="8287" y="862013"/>
                  </a:cubicBezTo>
                  <a:cubicBezTo>
                    <a:pt x="17831" y="860746"/>
                    <a:pt x="26594" y="867461"/>
                    <a:pt x="27861" y="876995"/>
                  </a:cubicBezTo>
                  <a:cubicBezTo>
                    <a:pt x="29042" y="885949"/>
                    <a:pt x="23193" y="894331"/>
                    <a:pt x="14383" y="896302"/>
                  </a:cubicBezTo>
                  <a:cubicBezTo>
                    <a:pt x="16411" y="906275"/>
                    <a:pt x="18602" y="916181"/>
                    <a:pt x="20955" y="926021"/>
                  </a:cubicBezTo>
                  <a:cubicBezTo>
                    <a:pt x="30242" y="923392"/>
                    <a:pt x="39900" y="928783"/>
                    <a:pt x="42529" y="938070"/>
                  </a:cubicBezTo>
                  <a:cubicBezTo>
                    <a:pt x="45158" y="947357"/>
                    <a:pt x="39767" y="957015"/>
                    <a:pt x="30480" y="959644"/>
                  </a:cubicBezTo>
                  <a:cubicBezTo>
                    <a:pt x="33338" y="969169"/>
                    <a:pt x="36290" y="978694"/>
                    <a:pt x="40005" y="988790"/>
                  </a:cubicBezTo>
                  <a:cubicBezTo>
                    <a:pt x="49263" y="986152"/>
                    <a:pt x="58912" y="991514"/>
                    <a:pt x="61551" y="1000763"/>
                  </a:cubicBezTo>
                  <a:cubicBezTo>
                    <a:pt x="63932" y="1009098"/>
                    <a:pt x="59827" y="1017918"/>
                    <a:pt x="51911" y="1021461"/>
                  </a:cubicBezTo>
                  <a:cubicBezTo>
                    <a:pt x="55626" y="1030986"/>
                    <a:pt x="59531" y="1040511"/>
                    <a:pt x="63627" y="1050036"/>
                  </a:cubicBezTo>
                  <a:cubicBezTo>
                    <a:pt x="72552" y="1046417"/>
                    <a:pt x="82715" y="1050712"/>
                    <a:pt x="86335" y="1059637"/>
                  </a:cubicBezTo>
                  <a:cubicBezTo>
                    <a:pt x="89687" y="1067905"/>
                    <a:pt x="86258" y="1077363"/>
                    <a:pt x="78391" y="1081564"/>
                  </a:cubicBezTo>
                  <a:cubicBezTo>
                    <a:pt x="82963" y="1091089"/>
                    <a:pt x="87916" y="1099757"/>
                    <a:pt x="92488" y="1108615"/>
                  </a:cubicBezTo>
                  <a:cubicBezTo>
                    <a:pt x="101127" y="1104367"/>
                    <a:pt x="111576" y="1107920"/>
                    <a:pt x="115824" y="1116559"/>
                  </a:cubicBezTo>
                  <a:cubicBezTo>
                    <a:pt x="119672" y="1124379"/>
                    <a:pt x="117148" y="1133847"/>
                    <a:pt x="109918" y="1138714"/>
                  </a:cubicBezTo>
                  <a:cubicBezTo>
                    <a:pt x="115253" y="1147382"/>
                    <a:pt x="120777" y="1155954"/>
                    <a:pt x="126397" y="1164431"/>
                  </a:cubicBezTo>
                  <a:cubicBezTo>
                    <a:pt x="134283" y="1158907"/>
                    <a:pt x="145161" y="1160831"/>
                    <a:pt x="150685" y="1168718"/>
                  </a:cubicBezTo>
                  <a:cubicBezTo>
                    <a:pt x="156210" y="1176604"/>
                    <a:pt x="154286" y="1187482"/>
                    <a:pt x="146399" y="1193006"/>
                  </a:cubicBezTo>
                  <a:cubicBezTo>
                    <a:pt x="152400" y="1201293"/>
                    <a:pt x="158687" y="1209294"/>
                    <a:pt x="164973" y="1217295"/>
                  </a:cubicBezTo>
                  <a:cubicBezTo>
                    <a:pt x="172307" y="1211113"/>
                    <a:pt x="183271" y="1212056"/>
                    <a:pt x="189452" y="1219391"/>
                  </a:cubicBezTo>
                  <a:cubicBezTo>
                    <a:pt x="195634" y="1226725"/>
                    <a:pt x="194691" y="1237688"/>
                    <a:pt x="187357" y="1243870"/>
                  </a:cubicBezTo>
                  <a:cubicBezTo>
                    <a:pt x="194120" y="1251490"/>
                    <a:pt x="200978" y="1259015"/>
                    <a:pt x="207931" y="1266349"/>
                  </a:cubicBezTo>
                  <a:cubicBezTo>
                    <a:pt x="215255" y="1260100"/>
                    <a:pt x="226257" y="1260967"/>
                    <a:pt x="232505" y="1268282"/>
                  </a:cubicBezTo>
                  <a:cubicBezTo>
                    <a:pt x="238068" y="1274807"/>
                    <a:pt x="238068" y="1284408"/>
                    <a:pt x="232505" y="1290923"/>
                  </a:cubicBezTo>
                  <a:cubicBezTo>
                    <a:pt x="239935" y="1297972"/>
                    <a:pt x="247459" y="1304830"/>
                    <a:pt x="255079" y="1311593"/>
                  </a:cubicBezTo>
                  <a:cubicBezTo>
                    <a:pt x="261233" y="1304258"/>
                    <a:pt x="272177" y="1303296"/>
                    <a:pt x="279511" y="1309449"/>
                  </a:cubicBezTo>
                  <a:cubicBezTo>
                    <a:pt x="286845" y="1315603"/>
                    <a:pt x="287807" y="1326547"/>
                    <a:pt x="281654" y="1333881"/>
                  </a:cubicBezTo>
                  <a:cubicBezTo>
                    <a:pt x="289560" y="1340263"/>
                    <a:pt x="297656" y="1346454"/>
                    <a:pt x="305848" y="1352931"/>
                  </a:cubicBezTo>
                  <a:cubicBezTo>
                    <a:pt x="311344" y="1345044"/>
                    <a:pt x="322202" y="1343101"/>
                    <a:pt x="330089" y="1348597"/>
                  </a:cubicBezTo>
                  <a:cubicBezTo>
                    <a:pt x="337976" y="1354093"/>
                    <a:pt x="339919" y="1364952"/>
                    <a:pt x="334423" y="1372838"/>
                  </a:cubicBezTo>
                  <a:cubicBezTo>
                    <a:pt x="342805" y="1378553"/>
                    <a:pt x="351377" y="1384078"/>
                    <a:pt x="360140" y="1389317"/>
                  </a:cubicBezTo>
                  <a:cubicBezTo>
                    <a:pt x="364950" y="1381030"/>
                    <a:pt x="375571" y="1378220"/>
                    <a:pt x="383858" y="1383030"/>
                  </a:cubicBezTo>
                  <a:cubicBezTo>
                    <a:pt x="392144" y="1387840"/>
                    <a:pt x="394954" y="1398460"/>
                    <a:pt x="390144" y="1406747"/>
                  </a:cubicBezTo>
                  <a:cubicBezTo>
                    <a:pt x="399097" y="1411700"/>
                    <a:pt x="408146" y="1416272"/>
                    <a:pt x="417195" y="1420844"/>
                  </a:cubicBezTo>
                  <a:cubicBezTo>
                    <a:pt x="421729" y="1412348"/>
                    <a:pt x="432292" y="1409148"/>
                    <a:pt x="440779" y="1413682"/>
                  </a:cubicBezTo>
                  <a:cubicBezTo>
                    <a:pt x="448647" y="1417882"/>
                    <a:pt x="452076" y="1427340"/>
                    <a:pt x="448723" y="1435608"/>
                  </a:cubicBezTo>
                  <a:cubicBezTo>
                    <a:pt x="458248" y="1439704"/>
                    <a:pt x="467773" y="1443609"/>
                    <a:pt x="477298" y="1447324"/>
                  </a:cubicBezTo>
                  <a:cubicBezTo>
                    <a:pt x="481127" y="1438494"/>
                    <a:pt x="491385" y="1434427"/>
                    <a:pt x="500224" y="1438256"/>
                  </a:cubicBezTo>
                  <a:cubicBezTo>
                    <a:pt x="508349" y="1441780"/>
                    <a:pt x="512550" y="1450848"/>
                    <a:pt x="509968" y="1459325"/>
                  </a:cubicBezTo>
                  <a:cubicBezTo>
                    <a:pt x="519560" y="1462564"/>
                    <a:pt x="529276" y="1465736"/>
                    <a:pt x="539115" y="1468850"/>
                  </a:cubicBezTo>
                  <a:cubicBezTo>
                    <a:pt x="540953" y="1459402"/>
                    <a:pt x="550107" y="1453229"/>
                    <a:pt x="559556" y="1455068"/>
                  </a:cubicBezTo>
                  <a:cubicBezTo>
                    <a:pt x="559660" y="1455087"/>
                    <a:pt x="559775" y="1455115"/>
                    <a:pt x="559880" y="1455134"/>
                  </a:cubicBezTo>
                  <a:cubicBezTo>
                    <a:pt x="569081" y="1457687"/>
                    <a:pt x="574567" y="1467107"/>
                    <a:pt x="572262" y="1476375"/>
                  </a:cubicBezTo>
                  <a:cubicBezTo>
                    <a:pt x="582044" y="1478785"/>
                    <a:pt x="591950" y="1480976"/>
                    <a:pt x="601980" y="1482947"/>
                  </a:cubicBezTo>
                  <a:cubicBezTo>
                    <a:pt x="604085" y="1473556"/>
                    <a:pt x="613401" y="1467641"/>
                    <a:pt x="622792" y="1469746"/>
                  </a:cubicBezTo>
                  <a:cubicBezTo>
                    <a:pt x="631612" y="1471708"/>
                    <a:pt x="637461" y="1480090"/>
                    <a:pt x="636270" y="1489043"/>
                  </a:cubicBezTo>
                  <a:cubicBezTo>
                    <a:pt x="645795" y="1490567"/>
                    <a:pt x="656368" y="1491806"/>
                    <a:pt x="666559" y="1492949"/>
                  </a:cubicBezTo>
                  <a:cubicBezTo>
                    <a:pt x="667960" y="1483424"/>
                    <a:pt x="676818" y="1476842"/>
                    <a:pt x="686343" y="1478242"/>
                  </a:cubicBezTo>
                  <a:cubicBezTo>
                    <a:pt x="695049" y="1479518"/>
                    <a:pt x="701440" y="1487100"/>
                    <a:pt x="701230" y="1495901"/>
                  </a:cubicBezTo>
                  <a:cubicBezTo>
                    <a:pt x="711327" y="1496568"/>
                    <a:pt x="721424" y="1497044"/>
                    <a:pt x="731615" y="1497235"/>
                  </a:cubicBezTo>
                  <a:cubicBezTo>
                    <a:pt x="731615" y="1487605"/>
                    <a:pt x="739416" y="1479804"/>
                    <a:pt x="749046" y="1479804"/>
                  </a:cubicBezTo>
                  <a:cubicBezTo>
                    <a:pt x="758676" y="1479804"/>
                    <a:pt x="766477" y="1487605"/>
                    <a:pt x="766477" y="1497235"/>
                  </a:cubicBezTo>
                  <a:cubicBezTo>
                    <a:pt x="776668" y="1497235"/>
                    <a:pt x="786860" y="1496568"/>
                    <a:pt x="796957" y="1495901"/>
                  </a:cubicBezTo>
                  <a:cubicBezTo>
                    <a:pt x="796728" y="1486281"/>
                    <a:pt x="804339" y="1478290"/>
                    <a:pt x="813968" y="1478061"/>
                  </a:cubicBezTo>
                  <a:cubicBezTo>
                    <a:pt x="822770" y="1477852"/>
                    <a:pt x="830342" y="1484233"/>
                    <a:pt x="831628" y="1492949"/>
                  </a:cubicBezTo>
                  <a:cubicBezTo>
                    <a:pt x="841724" y="1491806"/>
                    <a:pt x="851821" y="1490567"/>
                    <a:pt x="861822" y="1489043"/>
                  </a:cubicBezTo>
                  <a:cubicBezTo>
                    <a:pt x="860555" y="1479499"/>
                    <a:pt x="867270" y="1470736"/>
                    <a:pt x="876805" y="1469470"/>
                  </a:cubicBezTo>
                  <a:cubicBezTo>
                    <a:pt x="885768" y="1468288"/>
                    <a:pt x="894140" y="1474137"/>
                    <a:pt x="896112" y="1482947"/>
                  </a:cubicBezTo>
                  <a:cubicBezTo>
                    <a:pt x="905637" y="1480947"/>
                    <a:pt x="916019" y="1478756"/>
                    <a:pt x="925925" y="1476375"/>
                  </a:cubicBezTo>
                  <a:cubicBezTo>
                    <a:pt x="923296" y="1467088"/>
                    <a:pt x="928688" y="1457430"/>
                    <a:pt x="937974" y="1454801"/>
                  </a:cubicBezTo>
                  <a:cubicBezTo>
                    <a:pt x="947261" y="1452172"/>
                    <a:pt x="956920" y="1457563"/>
                    <a:pt x="959549" y="1466850"/>
                  </a:cubicBezTo>
                  <a:cubicBezTo>
                    <a:pt x="969074" y="1463993"/>
                    <a:pt x="978599" y="1460944"/>
                    <a:pt x="988124" y="1457325"/>
                  </a:cubicBezTo>
                  <a:cubicBezTo>
                    <a:pt x="985323" y="1448114"/>
                    <a:pt x="990514" y="1438380"/>
                    <a:pt x="999725" y="1435579"/>
                  </a:cubicBezTo>
                  <a:cubicBezTo>
                    <a:pt x="1008202" y="1432998"/>
                    <a:pt x="1017270" y="1437189"/>
                    <a:pt x="1020794" y="1445324"/>
                  </a:cubicBezTo>
                  <a:cubicBezTo>
                    <a:pt x="1030319" y="1441609"/>
                    <a:pt x="1039844" y="1437704"/>
                    <a:pt x="1049369" y="1433608"/>
                  </a:cubicBezTo>
                  <a:cubicBezTo>
                    <a:pt x="1045750" y="1424683"/>
                    <a:pt x="1050046" y="1414520"/>
                    <a:pt x="1058970" y="1410900"/>
                  </a:cubicBezTo>
                  <a:cubicBezTo>
                    <a:pt x="1067238" y="1407547"/>
                    <a:pt x="1076697" y="1410977"/>
                    <a:pt x="1080897" y="1418844"/>
                  </a:cubicBezTo>
                  <a:cubicBezTo>
                    <a:pt x="1090422" y="1414367"/>
                    <a:pt x="1098995" y="1409319"/>
                    <a:pt x="1107948" y="1404747"/>
                  </a:cubicBezTo>
                  <a:cubicBezTo>
                    <a:pt x="1103700" y="1396108"/>
                    <a:pt x="1107253" y="1385659"/>
                    <a:pt x="1115892" y="1381411"/>
                  </a:cubicBezTo>
                  <a:cubicBezTo>
                    <a:pt x="1123712" y="1377563"/>
                    <a:pt x="1133180" y="1380087"/>
                    <a:pt x="1138047" y="1387316"/>
                  </a:cubicBezTo>
                  <a:cubicBezTo>
                    <a:pt x="1146715" y="1382077"/>
                    <a:pt x="1155287" y="1376553"/>
                    <a:pt x="1163764" y="1370838"/>
                  </a:cubicBezTo>
                  <a:cubicBezTo>
                    <a:pt x="1158269" y="1362951"/>
                    <a:pt x="1160212" y="1352093"/>
                    <a:pt x="1168099" y="1346597"/>
                  </a:cubicBezTo>
                  <a:cubicBezTo>
                    <a:pt x="1175985" y="1341101"/>
                    <a:pt x="1186844" y="1343044"/>
                    <a:pt x="1192339" y="1350931"/>
                  </a:cubicBezTo>
                  <a:cubicBezTo>
                    <a:pt x="1200531" y="1344835"/>
                    <a:pt x="1208627" y="1338643"/>
                    <a:pt x="1216533" y="1331881"/>
                  </a:cubicBezTo>
                  <a:cubicBezTo>
                    <a:pt x="1210380" y="1324547"/>
                    <a:pt x="1211342" y="1313602"/>
                    <a:pt x="1218676" y="1307449"/>
                  </a:cubicBezTo>
                  <a:cubicBezTo>
                    <a:pt x="1226010" y="1301296"/>
                    <a:pt x="1236955" y="1302258"/>
                    <a:pt x="1243108" y="1309592"/>
                  </a:cubicBezTo>
                  <a:cubicBezTo>
                    <a:pt x="1250823" y="1302830"/>
                    <a:pt x="1258348" y="1295972"/>
                    <a:pt x="1265682" y="1288923"/>
                  </a:cubicBezTo>
                  <a:cubicBezTo>
                    <a:pt x="1259434" y="1281598"/>
                    <a:pt x="1260300" y="1270597"/>
                    <a:pt x="1267616" y="1264349"/>
                  </a:cubicBezTo>
                  <a:cubicBezTo>
                    <a:pt x="1274140" y="1258786"/>
                    <a:pt x="1283741" y="1258786"/>
                    <a:pt x="1290256" y="1264349"/>
                  </a:cubicBezTo>
                  <a:cubicBezTo>
                    <a:pt x="1297305" y="1257014"/>
                    <a:pt x="1304163" y="1249490"/>
                    <a:pt x="1310831" y="1241869"/>
                  </a:cubicBezTo>
                  <a:cubicBezTo>
                    <a:pt x="1303496" y="1235688"/>
                    <a:pt x="1302553" y="1224725"/>
                    <a:pt x="1308735" y="1217390"/>
                  </a:cubicBezTo>
                  <a:cubicBezTo>
                    <a:pt x="1314917" y="1210056"/>
                    <a:pt x="1325880" y="1209113"/>
                    <a:pt x="1333214" y="1215295"/>
                  </a:cubicBezTo>
                  <a:cubicBezTo>
                    <a:pt x="1339596" y="1207294"/>
                    <a:pt x="1345787" y="1199293"/>
                    <a:pt x="1352264" y="1191006"/>
                  </a:cubicBezTo>
                  <a:cubicBezTo>
                    <a:pt x="1344378" y="1185482"/>
                    <a:pt x="1342454" y="1174604"/>
                    <a:pt x="1347978" y="1166717"/>
                  </a:cubicBezTo>
                  <a:cubicBezTo>
                    <a:pt x="1353503" y="1158831"/>
                    <a:pt x="1364380" y="1156907"/>
                    <a:pt x="1372267" y="1162431"/>
                  </a:cubicBezTo>
                  <a:cubicBezTo>
                    <a:pt x="1377887" y="1153954"/>
                    <a:pt x="1383411" y="1145381"/>
                    <a:pt x="1388745" y="1136714"/>
                  </a:cubicBezTo>
                  <a:cubicBezTo>
                    <a:pt x="1380763" y="1131342"/>
                    <a:pt x="1378639" y="1120502"/>
                    <a:pt x="1384021" y="1112520"/>
                  </a:cubicBezTo>
                  <a:cubicBezTo>
                    <a:pt x="1388888" y="1105291"/>
                    <a:pt x="1398356" y="1102767"/>
                    <a:pt x="1406176" y="1106615"/>
                  </a:cubicBezTo>
                  <a:cubicBezTo>
                    <a:pt x="1411033" y="1097756"/>
                    <a:pt x="1415701" y="1088708"/>
                    <a:pt x="1420273" y="1079564"/>
                  </a:cubicBezTo>
                  <a:cubicBezTo>
                    <a:pt x="1411776" y="1075030"/>
                    <a:pt x="1408576" y="1064466"/>
                    <a:pt x="1413110" y="1055980"/>
                  </a:cubicBezTo>
                  <a:cubicBezTo>
                    <a:pt x="1417311" y="1048112"/>
                    <a:pt x="1426769" y="1044683"/>
                    <a:pt x="1435037" y="1048036"/>
                  </a:cubicBezTo>
                  <a:cubicBezTo>
                    <a:pt x="1439132" y="1038511"/>
                    <a:pt x="1443038" y="1028986"/>
                    <a:pt x="1446752" y="1019461"/>
                  </a:cubicBezTo>
                  <a:cubicBezTo>
                    <a:pt x="1437865" y="1016041"/>
                    <a:pt x="1433331" y="1006135"/>
                    <a:pt x="1436561" y="997172"/>
                  </a:cubicBezTo>
                  <a:cubicBezTo>
                    <a:pt x="1439828" y="988181"/>
                    <a:pt x="1449762" y="983533"/>
                    <a:pt x="1458754" y="986790"/>
                  </a:cubicBezTo>
                  <a:cubicBezTo>
                    <a:pt x="1461992" y="977198"/>
                    <a:pt x="1465164" y="967483"/>
                    <a:pt x="1468279" y="957643"/>
                  </a:cubicBezTo>
                  <a:cubicBezTo>
                    <a:pt x="1459144" y="954596"/>
                    <a:pt x="1454210" y="944728"/>
                    <a:pt x="1457258" y="935593"/>
                  </a:cubicBezTo>
                  <a:cubicBezTo>
                    <a:pt x="1460049" y="927249"/>
                    <a:pt x="1468612" y="922287"/>
                    <a:pt x="1477232" y="924020"/>
                  </a:cubicBezTo>
                  <a:cubicBezTo>
                    <a:pt x="1479614" y="914495"/>
                    <a:pt x="1481899" y="904304"/>
                    <a:pt x="1483900" y="894302"/>
                  </a:cubicBezTo>
                  <a:cubicBezTo>
                    <a:pt x="1474823" y="893121"/>
                    <a:pt x="1468183" y="885158"/>
                    <a:pt x="1468660" y="876014"/>
                  </a:cubicBezTo>
                  <a:close/>
                </a:path>
              </a:pathLst>
            </a:custGeom>
            <a:solidFill>
              <a:srgbClr val="FFFFFF"/>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740" name="Freeform: Shape 1739">
              <a:extLst>
                <a:ext uri="{FF2B5EF4-FFF2-40B4-BE49-F238E27FC236}">
                  <a16:creationId xmlns:a16="http://schemas.microsoft.com/office/drawing/2014/main" id="{060E2247-EC41-4815-BBA4-96CD6BF8BAB9}"/>
                </a:ext>
              </a:extLst>
            </p:cNvPr>
            <p:cNvSpPr/>
            <p:nvPr/>
          </p:nvSpPr>
          <p:spPr>
            <a:xfrm rot="16443000">
              <a:off x="3640467" y="2174065"/>
              <a:ext cx="1383601" cy="1383601"/>
            </a:xfrm>
            <a:custGeom>
              <a:avLst/>
              <a:gdLst>
                <a:gd name="connsiteX0" fmla="*/ 1383602 w 1383601"/>
                <a:gd name="connsiteY0" fmla="*/ 691801 h 1383601"/>
                <a:gd name="connsiteX1" fmla="*/ 691801 w 1383601"/>
                <a:gd name="connsiteY1" fmla="*/ 1383602 h 1383601"/>
                <a:gd name="connsiteX2" fmla="*/ 0 w 1383601"/>
                <a:gd name="connsiteY2" fmla="*/ 691801 h 1383601"/>
                <a:gd name="connsiteX3" fmla="*/ 691801 w 1383601"/>
                <a:gd name="connsiteY3" fmla="*/ 0 h 1383601"/>
                <a:gd name="connsiteX4" fmla="*/ 1383602 w 1383601"/>
                <a:gd name="connsiteY4" fmla="*/ 691801 h 1383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601" h="1383601">
                  <a:moveTo>
                    <a:pt x="1383602" y="691801"/>
                  </a:moveTo>
                  <a:cubicBezTo>
                    <a:pt x="1383602" y="1073872"/>
                    <a:pt x="1073872" y="1383602"/>
                    <a:pt x="691801" y="1383602"/>
                  </a:cubicBezTo>
                  <a:cubicBezTo>
                    <a:pt x="309730" y="1383602"/>
                    <a:pt x="0" y="1073872"/>
                    <a:pt x="0" y="691801"/>
                  </a:cubicBezTo>
                  <a:cubicBezTo>
                    <a:pt x="0" y="309730"/>
                    <a:pt x="309730" y="0"/>
                    <a:pt x="691801" y="0"/>
                  </a:cubicBezTo>
                  <a:cubicBezTo>
                    <a:pt x="1073872" y="0"/>
                    <a:pt x="1383602" y="309730"/>
                    <a:pt x="1383602" y="691801"/>
                  </a:cubicBezTo>
                  <a:close/>
                </a:path>
              </a:pathLst>
            </a:custGeom>
            <a:solidFill>
              <a:schemeClr val="accent3"/>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1743" name="Freeform: Shape 1742">
              <a:extLst>
                <a:ext uri="{FF2B5EF4-FFF2-40B4-BE49-F238E27FC236}">
                  <a16:creationId xmlns:a16="http://schemas.microsoft.com/office/drawing/2014/main" id="{943EC30E-F282-448C-9CB5-6ABC671D563A}"/>
                </a:ext>
              </a:extLst>
            </p:cNvPr>
            <p:cNvSpPr/>
            <p:nvPr/>
          </p:nvSpPr>
          <p:spPr>
            <a:xfrm>
              <a:off x="2286000" y="571500"/>
              <a:ext cx="9525" cy="9525"/>
            </a:xfrm>
            <a:custGeom>
              <a:avLst/>
              <a:gdLst/>
              <a:ahLst/>
              <a:cxnLst/>
              <a:rect l="l" t="t" r="r" b="b"/>
              <a:pathLst>
                <a:path w="9525" h="9525"/>
              </a:pathLst>
            </a:custGeom>
            <a:noFill/>
            <a:ln w="4763" cap="flat">
              <a:solidFill>
                <a:srgbClr val="BCBEC0"/>
              </a:solid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094" name="Freeform: Shape 2093">
              <a:extLst>
                <a:ext uri="{FF2B5EF4-FFF2-40B4-BE49-F238E27FC236}">
                  <a16:creationId xmlns:a16="http://schemas.microsoft.com/office/drawing/2014/main" id="{2B06C79C-5EAE-4912-8D0B-C24C1230D94D}"/>
                </a:ext>
              </a:extLst>
            </p:cNvPr>
            <p:cNvSpPr/>
            <p:nvPr/>
          </p:nvSpPr>
          <p:spPr>
            <a:xfrm rot="21587400">
              <a:off x="3086315" y="3861064"/>
              <a:ext cx="1496567" cy="1496567"/>
            </a:xfrm>
            <a:custGeom>
              <a:avLst/>
              <a:gdLst>
                <a:gd name="connsiteX0" fmla="*/ 1496568 w 1496567"/>
                <a:gd name="connsiteY0" fmla="*/ 748284 h 1496567"/>
                <a:gd name="connsiteX1" fmla="*/ 748284 w 1496567"/>
                <a:gd name="connsiteY1" fmla="*/ 1496568 h 1496567"/>
                <a:gd name="connsiteX2" fmla="*/ 0 w 1496567"/>
                <a:gd name="connsiteY2" fmla="*/ 748284 h 1496567"/>
                <a:gd name="connsiteX3" fmla="*/ 748284 w 1496567"/>
                <a:gd name="connsiteY3" fmla="*/ 0 h 1496567"/>
                <a:gd name="connsiteX4" fmla="*/ 1496568 w 1496567"/>
                <a:gd name="connsiteY4" fmla="*/ 748284 h 1496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567" h="1496567">
                  <a:moveTo>
                    <a:pt x="1496568" y="748284"/>
                  </a:moveTo>
                  <a:cubicBezTo>
                    <a:pt x="1496568" y="1161550"/>
                    <a:pt x="1161550" y="1496568"/>
                    <a:pt x="748284" y="1496568"/>
                  </a:cubicBezTo>
                  <a:cubicBezTo>
                    <a:pt x="335018" y="1496568"/>
                    <a:pt x="0" y="1161550"/>
                    <a:pt x="0" y="748284"/>
                  </a:cubicBezTo>
                  <a:cubicBezTo>
                    <a:pt x="0" y="335018"/>
                    <a:pt x="335018" y="0"/>
                    <a:pt x="748284" y="0"/>
                  </a:cubicBezTo>
                  <a:cubicBezTo>
                    <a:pt x="1161550" y="0"/>
                    <a:pt x="1496568" y="335018"/>
                    <a:pt x="1496568" y="748284"/>
                  </a:cubicBezTo>
                  <a:close/>
                </a:path>
              </a:pathLst>
            </a:custGeom>
            <a:solidFill>
              <a:srgbClr val="DFE0E1"/>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095" name="Freeform: Shape 2094">
              <a:extLst>
                <a:ext uri="{FF2B5EF4-FFF2-40B4-BE49-F238E27FC236}">
                  <a16:creationId xmlns:a16="http://schemas.microsoft.com/office/drawing/2014/main" id="{46167038-B909-453C-82F6-88FDFC24066E}"/>
                </a:ext>
              </a:extLst>
            </p:cNvPr>
            <p:cNvSpPr/>
            <p:nvPr/>
          </p:nvSpPr>
          <p:spPr>
            <a:xfrm>
              <a:off x="3083337" y="3860101"/>
              <a:ext cx="1499615" cy="1498568"/>
            </a:xfrm>
            <a:custGeom>
              <a:avLst/>
              <a:gdLst>
                <a:gd name="connsiteX0" fmla="*/ 1471327 w 1499615"/>
                <a:gd name="connsiteY0" fmla="*/ 876014 h 1498568"/>
                <a:gd name="connsiteX1" fmla="*/ 1491425 w 1499615"/>
                <a:gd name="connsiteY1" fmla="*/ 861917 h 1498568"/>
                <a:gd name="connsiteX2" fmla="*/ 1495330 w 1499615"/>
                <a:gd name="connsiteY2" fmla="*/ 831628 h 1498568"/>
                <a:gd name="connsiteX3" fmla="*/ 1480623 w 1499615"/>
                <a:gd name="connsiteY3" fmla="*/ 811844 h 1498568"/>
                <a:gd name="connsiteX4" fmla="*/ 1498283 w 1499615"/>
                <a:gd name="connsiteY4" fmla="*/ 796957 h 1498568"/>
                <a:gd name="connsiteX5" fmla="*/ 1499616 w 1499615"/>
                <a:gd name="connsiteY5" fmla="*/ 766477 h 1498568"/>
                <a:gd name="connsiteX6" fmla="*/ 1483519 w 1499615"/>
                <a:gd name="connsiteY6" fmla="*/ 747808 h 1498568"/>
                <a:gd name="connsiteX7" fmla="*/ 1499616 w 1499615"/>
                <a:gd name="connsiteY7" fmla="*/ 731710 h 1498568"/>
                <a:gd name="connsiteX8" fmla="*/ 1498283 w 1499615"/>
                <a:gd name="connsiteY8" fmla="*/ 701230 h 1498568"/>
                <a:gd name="connsiteX9" fmla="*/ 1480442 w 1499615"/>
                <a:gd name="connsiteY9" fmla="*/ 684219 h 1498568"/>
                <a:gd name="connsiteX10" fmla="*/ 1495330 w 1499615"/>
                <a:gd name="connsiteY10" fmla="*/ 666559 h 1498568"/>
                <a:gd name="connsiteX11" fmla="*/ 1491425 w 1499615"/>
                <a:gd name="connsiteY11" fmla="*/ 636365 h 1498568"/>
                <a:gd name="connsiteX12" fmla="*/ 1471851 w 1499615"/>
                <a:gd name="connsiteY12" fmla="*/ 621382 h 1498568"/>
                <a:gd name="connsiteX13" fmla="*/ 1485329 w 1499615"/>
                <a:gd name="connsiteY13" fmla="*/ 602075 h 1498568"/>
                <a:gd name="connsiteX14" fmla="*/ 1478756 w 1499615"/>
                <a:gd name="connsiteY14" fmla="*/ 572262 h 1498568"/>
                <a:gd name="connsiteX15" fmla="*/ 1457182 w 1499615"/>
                <a:gd name="connsiteY15" fmla="*/ 560213 h 1498568"/>
                <a:gd name="connsiteX16" fmla="*/ 1469231 w 1499615"/>
                <a:gd name="connsiteY16" fmla="*/ 538639 h 1498568"/>
                <a:gd name="connsiteX17" fmla="*/ 1459706 w 1499615"/>
                <a:gd name="connsiteY17" fmla="*/ 509588 h 1498568"/>
                <a:gd name="connsiteX18" fmla="*/ 1437323 w 1499615"/>
                <a:gd name="connsiteY18" fmla="*/ 499205 h 1498568"/>
                <a:gd name="connsiteX19" fmla="*/ 1447705 w 1499615"/>
                <a:gd name="connsiteY19" fmla="*/ 476821 h 1498568"/>
                <a:gd name="connsiteX20" fmla="*/ 1435989 w 1499615"/>
                <a:gd name="connsiteY20" fmla="*/ 448723 h 1498568"/>
                <a:gd name="connsiteX21" fmla="*/ 1413281 w 1499615"/>
                <a:gd name="connsiteY21" fmla="*/ 439121 h 1498568"/>
                <a:gd name="connsiteX22" fmla="*/ 1421225 w 1499615"/>
                <a:gd name="connsiteY22" fmla="*/ 417195 h 1498568"/>
                <a:gd name="connsiteX23" fmla="*/ 1407128 w 1499615"/>
                <a:gd name="connsiteY23" fmla="*/ 390144 h 1498568"/>
                <a:gd name="connsiteX24" fmla="*/ 1383792 w 1499615"/>
                <a:gd name="connsiteY24" fmla="*/ 382200 h 1498568"/>
                <a:gd name="connsiteX25" fmla="*/ 1389698 w 1499615"/>
                <a:gd name="connsiteY25" fmla="*/ 360045 h 1498568"/>
                <a:gd name="connsiteX26" fmla="*/ 1373219 w 1499615"/>
                <a:gd name="connsiteY26" fmla="*/ 334327 h 1498568"/>
                <a:gd name="connsiteX27" fmla="*/ 1348978 w 1499615"/>
                <a:gd name="connsiteY27" fmla="*/ 329994 h 1498568"/>
                <a:gd name="connsiteX28" fmla="*/ 1353312 w 1499615"/>
                <a:gd name="connsiteY28" fmla="*/ 305752 h 1498568"/>
                <a:gd name="connsiteX29" fmla="*/ 1334262 w 1499615"/>
                <a:gd name="connsiteY29" fmla="*/ 281559 h 1498568"/>
                <a:gd name="connsiteX30" fmla="*/ 1309954 w 1499615"/>
                <a:gd name="connsiteY30" fmla="*/ 277473 h 1498568"/>
                <a:gd name="connsiteX31" fmla="*/ 1311974 w 1499615"/>
                <a:gd name="connsiteY31" fmla="*/ 254889 h 1498568"/>
                <a:gd name="connsiteX32" fmla="*/ 1291304 w 1499615"/>
                <a:gd name="connsiteY32" fmla="*/ 232410 h 1498568"/>
                <a:gd name="connsiteX33" fmla="*/ 1266730 w 1499615"/>
                <a:gd name="connsiteY33" fmla="*/ 230476 h 1498568"/>
                <a:gd name="connsiteX34" fmla="*/ 1266730 w 1499615"/>
                <a:gd name="connsiteY34" fmla="*/ 207835 h 1498568"/>
                <a:gd name="connsiteX35" fmla="*/ 1244251 w 1499615"/>
                <a:gd name="connsiteY35" fmla="*/ 187262 h 1498568"/>
                <a:gd name="connsiteX36" fmla="*/ 1219772 w 1499615"/>
                <a:gd name="connsiteY36" fmla="*/ 189357 h 1498568"/>
                <a:gd name="connsiteX37" fmla="*/ 1217676 w 1499615"/>
                <a:gd name="connsiteY37" fmla="*/ 164878 h 1498568"/>
                <a:gd name="connsiteX38" fmla="*/ 1193387 w 1499615"/>
                <a:gd name="connsiteY38" fmla="*/ 145828 h 1498568"/>
                <a:gd name="connsiteX39" fmla="*/ 1169146 w 1499615"/>
                <a:gd name="connsiteY39" fmla="*/ 150161 h 1498568"/>
                <a:gd name="connsiteX40" fmla="*/ 1164812 w 1499615"/>
                <a:gd name="connsiteY40" fmla="*/ 125921 h 1498568"/>
                <a:gd name="connsiteX41" fmla="*/ 1139095 w 1499615"/>
                <a:gd name="connsiteY41" fmla="*/ 109442 h 1498568"/>
                <a:gd name="connsiteX42" fmla="*/ 1114901 w 1499615"/>
                <a:gd name="connsiteY42" fmla="*/ 114167 h 1498568"/>
                <a:gd name="connsiteX43" fmla="*/ 1108996 w 1499615"/>
                <a:gd name="connsiteY43" fmla="*/ 92012 h 1498568"/>
                <a:gd name="connsiteX44" fmla="*/ 1081945 w 1499615"/>
                <a:gd name="connsiteY44" fmla="*/ 77914 h 1498568"/>
                <a:gd name="connsiteX45" fmla="*/ 1058361 w 1499615"/>
                <a:gd name="connsiteY45" fmla="*/ 85077 h 1498568"/>
                <a:gd name="connsiteX46" fmla="*/ 1050417 w 1499615"/>
                <a:gd name="connsiteY46" fmla="*/ 63151 h 1498568"/>
                <a:gd name="connsiteX47" fmla="*/ 1022318 w 1499615"/>
                <a:gd name="connsiteY47" fmla="*/ 51435 h 1498568"/>
                <a:gd name="connsiteX48" fmla="*/ 999392 w 1499615"/>
                <a:gd name="connsiteY48" fmla="*/ 60503 h 1498568"/>
                <a:gd name="connsiteX49" fmla="*/ 989648 w 1499615"/>
                <a:gd name="connsiteY49" fmla="*/ 39433 h 1498568"/>
                <a:gd name="connsiteX50" fmla="*/ 960501 w 1499615"/>
                <a:gd name="connsiteY50" fmla="*/ 29908 h 1498568"/>
                <a:gd name="connsiteX51" fmla="*/ 938451 w 1499615"/>
                <a:gd name="connsiteY51" fmla="*/ 40929 h 1498568"/>
                <a:gd name="connsiteX52" fmla="*/ 926878 w 1499615"/>
                <a:gd name="connsiteY52" fmla="*/ 20955 h 1498568"/>
                <a:gd name="connsiteX53" fmla="*/ 897160 w 1499615"/>
                <a:gd name="connsiteY53" fmla="*/ 14288 h 1498568"/>
                <a:gd name="connsiteX54" fmla="*/ 876252 w 1499615"/>
                <a:gd name="connsiteY54" fmla="*/ 27346 h 1498568"/>
                <a:gd name="connsiteX55" fmla="*/ 862870 w 1499615"/>
                <a:gd name="connsiteY55" fmla="*/ 8287 h 1498568"/>
                <a:gd name="connsiteX56" fmla="*/ 832580 w 1499615"/>
                <a:gd name="connsiteY56" fmla="*/ 4286 h 1498568"/>
                <a:gd name="connsiteX57" fmla="*/ 812797 w 1499615"/>
                <a:gd name="connsiteY57" fmla="*/ 18993 h 1498568"/>
                <a:gd name="connsiteX58" fmla="*/ 797909 w 1499615"/>
                <a:gd name="connsiteY58" fmla="*/ 1333 h 1498568"/>
                <a:gd name="connsiteX59" fmla="*/ 767429 w 1499615"/>
                <a:gd name="connsiteY59" fmla="*/ 0 h 1498568"/>
                <a:gd name="connsiteX60" fmla="*/ 748760 w 1499615"/>
                <a:gd name="connsiteY60" fmla="*/ 16097 h 1498568"/>
                <a:gd name="connsiteX61" fmla="*/ 732663 w 1499615"/>
                <a:gd name="connsiteY61" fmla="*/ 0 h 1498568"/>
                <a:gd name="connsiteX62" fmla="*/ 702183 w 1499615"/>
                <a:gd name="connsiteY62" fmla="*/ 1333 h 1498568"/>
                <a:gd name="connsiteX63" fmla="*/ 685171 w 1499615"/>
                <a:gd name="connsiteY63" fmla="*/ 19174 h 1498568"/>
                <a:gd name="connsiteX64" fmla="*/ 667512 w 1499615"/>
                <a:gd name="connsiteY64" fmla="*/ 4286 h 1498568"/>
                <a:gd name="connsiteX65" fmla="*/ 637223 w 1499615"/>
                <a:gd name="connsiteY65" fmla="*/ 8287 h 1498568"/>
                <a:gd name="connsiteX66" fmla="*/ 621992 w 1499615"/>
                <a:gd name="connsiteY66" fmla="*/ 27670 h 1498568"/>
                <a:gd name="connsiteX67" fmla="*/ 602932 w 1499615"/>
                <a:gd name="connsiteY67" fmla="*/ 14288 h 1498568"/>
                <a:gd name="connsiteX68" fmla="*/ 573215 w 1499615"/>
                <a:gd name="connsiteY68" fmla="*/ 20955 h 1498568"/>
                <a:gd name="connsiteX69" fmla="*/ 559565 w 1499615"/>
                <a:gd name="connsiteY69" fmla="*/ 41481 h 1498568"/>
                <a:gd name="connsiteX70" fmla="*/ 539591 w 1499615"/>
                <a:gd name="connsiteY70" fmla="*/ 29908 h 1498568"/>
                <a:gd name="connsiteX71" fmla="*/ 510445 w 1499615"/>
                <a:gd name="connsiteY71" fmla="*/ 39433 h 1498568"/>
                <a:gd name="connsiteX72" fmla="*/ 498843 w 1499615"/>
                <a:gd name="connsiteY72" fmla="*/ 61179 h 1498568"/>
                <a:gd name="connsiteX73" fmla="*/ 477774 w 1499615"/>
                <a:gd name="connsiteY73" fmla="*/ 51435 h 1498568"/>
                <a:gd name="connsiteX74" fmla="*/ 449199 w 1499615"/>
                <a:gd name="connsiteY74" fmla="*/ 63151 h 1498568"/>
                <a:gd name="connsiteX75" fmla="*/ 439598 w 1499615"/>
                <a:gd name="connsiteY75" fmla="*/ 85858 h 1498568"/>
                <a:gd name="connsiteX76" fmla="*/ 417671 w 1499615"/>
                <a:gd name="connsiteY76" fmla="*/ 77914 h 1498568"/>
                <a:gd name="connsiteX77" fmla="*/ 390620 w 1499615"/>
                <a:gd name="connsiteY77" fmla="*/ 92012 h 1498568"/>
                <a:gd name="connsiteX78" fmla="*/ 382676 w 1499615"/>
                <a:gd name="connsiteY78" fmla="*/ 115348 h 1498568"/>
                <a:gd name="connsiteX79" fmla="*/ 360521 w 1499615"/>
                <a:gd name="connsiteY79" fmla="*/ 109442 h 1498568"/>
                <a:gd name="connsiteX80" fmla="*/ 334804 w 1499615"/>
                <a:gd name="connsiteY80" fmla="*/ 125921 h 1498568"/>
                <a:gd name="connsiteX81" fmla="*/ 330470 w 1499615"/>
                <a:gd name="connsiteY81" fmla="*/ 150161 h 1498568"/>
                <a:gd name="connsiteX82" fmla="*/ 306229 w 1499615"/>
                <a:gd name="connsiteY82" fmla="*/ 145828 h 1498568"/>
                <a:gd name="connsiteX83" fmla="*/ 282035 w 1499615"/>
                <a:gd name="connsiteY83" fmla="*/ 164878 h 1498568"/>
                <a:gd name="connsiteX84" fmla="*/ 279940 w 1499615"/>
                <a:gd name="connsiteY84" fmla="*/ 189357 h 1498568"/>
                <a:gd name="connsiteX85" fmla="*/ 255461 w 1499615"/>
                <a:gd name="connsiteY85" fmla="*/ 187262 h 1498568"/>
                <a:gd name="connsiteX86" fmla="*/ 232981 w 1499615"/>
                <a:gd name="connsiteY86" fmla="*/ 207835 h 1498568"/>
                <a:gd name="connsiteX87" fmla="*/ 231048 w 1499615"/>
                <a:gd name="connsiteY87" fmla="*/ 232410 h 1498568"/>
                <a:gd name="connsiteX88" fmla="*/ 208407 w 1499615"/>
                <a:gd name="connsiteY88" fmla="*/ 232410 h 1498568"/>
                <a:gd name="connsiteX89" fmla="*/ 187738 w 1499615"/>
                <a:gd name="connsiteY89" fmla="*/ 254889 h 1498568"/>
                <a:gd name="connsiteX90" fmla="*/ 188033 w 1499615"/>
                <a:gd name="connsiteY90" fmla="*/ 279540 h 1498568"/>
                <a:gd name="connsiteX91" fmla="*/ 165449 w 1499615"/>
                <a:gd name="connsiteY91" fmla="*/ 281559 h 1498568"/>
                <a:gd name="connsiteX92" fmla="*/ 146399 w 1499615"/>
                <a:gd name="connsiteY92" fmla="*/ 305752 h 1498568"/>
                <a:gd name="connsiteX93" fmla="*/ 150686 w 1499615"/>
                <a:gd name="connsiteY93" fmla="*/ 330041 h 1498568"/>
                <a:gd name="connsiteX94" fmla="*/ 126397 w 1499615"/>
                <a:gd name="connsiteY94" fmla="*/ 334327 h 1498568"/>
                <a:gd name="connsiteX95" fmla="*/ 110014 w 1499615"/>
                <a:gd name="connsiteY95" fmla="*/ 360045 h 1498568"/>
                <a:gd name="connsiteX96" fmla="*/ 114739 w 1499615"/>
                <a:gd name="connsiteY96" fmla="*/ 384238 h 1498568"/>
                <a:gd name="connsiteX97" fmla="*/ 92583 w 1499615"/>
                <a:gd name="connsiteY97" fmla="*/ 390144 h 1498568"/>
                <a:gd name="connsiteX98" fmla="*/ 78486 w 1499615"/>
                <a:gd name="connsiteY98" fmla="*/ 417195 h 1498568"/>
                <a:gd name="connsiteX99" fmla="*/ 85650 w 1499615"/>
                <a:gd name="connsiteY99" fmla="*/ 440779 h 1498568"/>
                <a:gd name="connsiteX100" fmla="*/ 63722 w 1499615"/>
                <a:gd name="connsiteY100" fmla="*/ 448723 h 1498568"/>
                <a:gd name="connsiteX101" fmla="*/ 51911 w 1499615"/>
                <a:gd name="connsiteY101" fmla="*/ 476821 h 1498568"/>
                <a:gd name="connsiteX102" fmla="*/ 62341 w 1499615"/>
                <a:gd name="connsiteY102" fmla="*/ 499158 h 1498568"/>
                <a:gd name="connsiteX103" fmla="*/ 40005 w 1499615"/>
                <a:gd name="connsiteY103" fmla="*/ 509588 h 1498568"/>
                <a:gd name="connsiteX104" fmla="*/ 30480 w 1499615"/>
                <a:gd name="connsiteY104" fmla="*/ 538639 h 1498568"/>
                <a:gd name="connsiteX105" fmla="*/ 42529 w 1499615"/>
                <a:gd name="connsiteY105" fmla="*/ 560213 h 1498568"/>
                <a:gd name="connsiteX106" fmla="*/ 20955 w 1499615"/>
                <a:gd name="connsiteY106" fmla="*/ 572262 h 1498568"/>
                <a:gd name="connsiteX107" fmla="*/ 14383 w 1499615"/>
                <a:gd name="connsiteY107" fmla="*/ 602075 h 1498568"/>
                <a:gd name="connsiteX108" fmla="*/ 27589 w 1499615"/>
                <a:gd name="connsiteY108" fmla="*/ 622887 h 1498568"/>
                <a:gd name="connsiteX109" fmla="*/ 8287 w 1499615"/>
                <a:gd name="connsiteY109" fmla="*/ 636365 h 1498568"/>
                <a:gd name="connsiteX110" fmla="*/ 4381 w 1499615"/>
                <a:gd name="connsiteY110" fmla="*/ 666559 h 1498568"/>
                <a:gd name="connsiteX111" fmla="*/ 19090 w 1499615"/>
                <a:gd name="connsiteY111" fmla="*/ 686343 h 1498568"/>
                <a:gd name="connsiteX112" fmla="*/ 1429 w 1499615"/>
                <a:gd name="connsiteY112" fmla="*/ 701230 h 1498568"/>
                <a:gd name="connsiteX113" fmla="*/ 0 w 1499615"/>
                <a:gd name="connsiteY113" fmla="*/ 731710 h 1498568"/>
                <a:gd name="connsiteX114" fmla="*/ 16095 w 1499615"/>
                <a:gd name="connsiteY114" fmla="*/ 750380 h 1498568"/>
                <a:gd name="connsiteX115" fmla="*/ 0 w 1499615"/>
                <a:gd name="connsiteY115" fmla="*/ 766477 h 1498568"/>
                <a:gd name="connsiteX116" fmla="*/ 1429 w 1499615"/>
                <a:gd name="connsiteY116" fmla="*/ 796957 h 1498568"/>
                <a:gd name="connsiteX117" fmla="*/ 19271 w 1499615"/>
                <a:gd name="connsiteY117" fmla="*/ 813968 h 1498568"/>
                <a:gd name="connsiteX118" fmla="*/ 4381 w 1499615"/>
                <a:gd name="connsiteY118" fmla="*/ 831628 h 1498568"/>
                <a:gd name="connsiteX119" fmla="*/ 8287 w 1499615"/>
                <a:gd name="connsiteY119" fmla="*/ 861917 h 1498568"/>
                <a:gd name="connsiteX120" fmla="*/ 27858 w 1499615"/>
                <a:gd name="connsiteY120" fmla="*/ 876900 h 1498568"/>
                <a:gd name="connsiteX121" fmla="*/ 14383 w 1499615"/>
                <a:gd name="connsiteY121" fmla="*/ 896207 h 1498568"/>
                <a:gd name="connsiteX122" fmla="*/ 20955 w 1499615"/>
                <a:gd name="connsiteY122" fmla="*/ 925925 h 1498568"/>
                <a:gd name="connsiteX123" fmla="*/ 42529 w 1499615"/>
                <a:gd name="connsiteY123" fmla="*/ 937974 h 1498568"/>
                <a:gd name="connsiteX124" fmla="*/ 30480 w 1499615"/>
                <a:gd name="connsiteY124" fmla="*/ 959548 h 1498568"/>
                <a:gd name="connsiteX125" fmla="*/ 40005 w 1499615"/>
                <a:gd name="connsiteY125" fmla="*/ 988695 h 1498568"/>
                <a:gd name="connsiteX126" fmla="*/ 61551 w 1499615"/>
                <a:gd name="connsiteY126" fmla="*/ 1000668 h 1498568"/>
                <a:gd name="connsiteX127" fmla="*/ 51911 w 1499615"/>
                <a:gd name="connsiteY127" fmla="*/ 1021366 h 1498568"/>
                <a:gd name="connsiteX128" fmla="*/ 63722 w 1499615"/>
                <a:gd name="connsiteY128" fmla="*/ 1049941 h 1498568"/>
                <a:gd name="connsiteX129" fmla="*/ 86820 w 1499615"/>
                <a:gd name="connsiteY129" fmla="*/ 1058275 h 1498568"/>
                <a:gd name="connsiteX130" fmla="*/ 78486 w 1499615"/>
                <a:gd name="connsiteY130" fmla="*/ 1081373 h 1498568"/>
                <a:gd name="connsiteX131" fmla="*/ 92583 w 1499615"/>
                <a:gd name="connsiteY131" fmla="*/ 1108424 h 1498568"/>
                <a:gd name="connsiteX132" fmla="*/ 115919 w 1499615"/>
                <a:gd name="connsiteY132" fmla="*/ 1116368 h 1498568"/>
                <a:gd name="connsiteX133" fmla="*/ 110014 w 1499615"/>
                <a:gd name="connsiteY133" fmla="*/ 1138523 h 1498568"/>
                <a:gd name="connsiteX134" fmla="*/ 126397 w 1499615"/>
                <a:gd name="connsiteY134" fmla="*/ 1164241 h 1498568"/>
                <a:gd name="connsiteX135" fmla="*/ 150686 w 1499615"/>
                <a:gd name="connsiteY135" fmla="*/ 1168527 h 1498568"/>
                <a:gd name="connsiteX136" fmla="*/ 146399 w 1499615"/>
                <a:gd name="connsiteY136" fmla="*/ 1192816 h 1498568"/>
                <a:gd name="connsiteX137" fmla="*/ 165449 w 1499615"/>
                <a:gd name="connsiteY137" fmla="*/ 1217009 h 1498568"/>
                <a:gd name="connsiteX138" fmla="*/ 189881 w 1499615"/>
                <a:gd name="connsiteY138" fmla="*/ 1219152 h 1498568"/>
                <a:gd name="connsiteX139" fmla="*/ 187738 w 1499615"/>
                <a:gd name="connsiteY139" fmla="*/ 1243584 h 1498568"/>
                <a:gd name="connsiteX140" fmla="*/ 208407 w 1499615"/>
                <a:gd name="connsiteY140" fmla="*/ 1266158 h 1498568"/>
                <a:gd name="connsiteX141" fmla="*/ 232934 w 1499615"/>
                <a:gd name="connsiteY141" fmla="*/ 1266111 h 1498568"/>
                <a:gd name="connsiteX142" fmla="*/ 232981 w 1499615"/>
                <a:gd name="connsiteY142" fmla="*/ 1290638 h 1498568"/>
                <a:gd name="connsiteX143" fmla="*/ 255461 w 1499615"/>
                <a:gd name="connsiteY143" fmla="*/ 1311307 h 1498568"/>
                <a:gd name="connsiteX144" fmla="*/ 279892 w 1499615"/>
                <a:gd name="connsiteY144" fmla="*/ 1309163 h 1498568"/>
                <a:gd name="connsiteX145" fmla="*/ 282035 w 1499615"/>
                <a:gd name="connsiteY145" fmla="*/ 1333595 h 1498568"/>
                <a:gd name="connsiteX146" fmla="*/ 306229 w 1499615"/>
                <a:gd name="connsiteY146" fmla="*/ 1352645 h 1498568"/>
                <a:gd name="connsiteX147" fmla="*/ 330518 w 1499615"/>
                <a:gd name="connsiteY147" fmla="*/ 1348359 h 1498568"/>
                <a:gd name="connsiteX148" fmla="*/ 334804 w 1499615"/>
                <a:gd name="connsiteY148" fmla="*/ 1372648 h 1498568"/>
                <a:gd name="connsiteX149" fmla="*/ 360521 w 1499615"/>
                <a:gd name="connsiteY149" fmla="*/ 1389126 h 1498568"/>
                <a:gd name="connsiteX150" fmla="*/ 384239 w 1499615"/>
                <a:gd name="connsiteY150" fmla="*/ 1382744 h 1498568"/>
                <a:gd name="connsiteX151" fmla="*/ 390620 w 1499615"/>
                <a:gd name="connsiteY151" fmla="*/ 1406462 h 1498568"/>
                <a:gd name="connsiteX152" fmla="*/ 417671 w 1499615"/>
                <a:gd name="connsiteY152" fmla="*/ 1420654 h 1498568"/>
                <a:gd name="connsiteX153" fmla="*/ 440627 w 1499615"/>
                <a:gd name="connsiteY153" fmla="*/ 1412462 h 1498568"/>
                <a:gd name="connsiteX154" fmla="*/ 449199 w 1499615"/>
                <a:gd name="connsiteY154" fmla="*/ 1435417 h 1498568"/>
                <a:gd name="connsiteX155" fmla="*/ 477774 w 1499615"/>
                <a:gd name="connsiteY155" fmla="*/ 1447133 h 1498568"/>
                <a:gd name="connsiteX156" fmla="*/ 500805 w 1499615"/>
                <a:gd name="connsiteY156" fmla="*/ 1438342 h 1498568"/>
                <a:gd name="connsiteX157" fmla="*/ 510445 w 1499615"/>
                <a:gd name="connsiteY157" fmla="*/ 1459039 h 1498568"/>
                <a:gd name="connsiteX158" fmla="*/ 539591 w 1499615"/>
                <a:gd name="connsiteY158" fmla="*/ 1468564 h 1498568"/>
                <a:gd name="connsiteX159" fmla="*/ 561527 w 1499615"/>
                <a:gd name="connsiteY159" fmla="*/ 1457325 h 1498568"/>
                <a:gd name="connsiteX160" fmla="*/ 573215 w 1499615"/>
                <a:gd name="connsiteY160" fmla="*/ 1477613 h 1498568"/>
                <a:gd name="connsiteX161" fmla="*/ 602932 w 1499615"/>
                <a:gd name="connsiteY161" fmla="*/ 1484185 h 1498568"/>
                <a:gd name="connsiteX162" fmla="*/ 623745 w 1499615"/>
                <a:gd name="connsiteY162" fmla="*/ 1470974 h 1498568"/>
                <a:gd name="connsiteX163" fmla="*/ 637223 w 1499615"/>
                <a:gd name="connsiteY163" fmla="*/ 1490281 h 1498568"/>
                <a:gd name="connsiteX164" fmla="*/ 667512 w 1499615"/>
                <a:gd name="connsiteY164" fmla="*/ 1494187 h 1498568"/>
                <a:gd name="connsiteX165" fmla="*/ 687276 w 1499615"/>
                <a:gd name="connsiteY165" fmla="*/ 1479452 h 1498568"/>
                <a:gd name="connsiteX166" fmla="*/ 702183 w 1499615"/>
                <a:gd name="connsiteY166" fmla="*/ 1497235 h 1498568"/>
                <a:gd name="connsiteX167" fmla="*/ 732663 w 1499615"/>
                <a:gd name="connsiteY167" fmla="*/ 1498568 h 1498568"/>
                <a:gd name="connsiteX168" fmla="*/ 751332 w 1499615"/>
                <a:gd name="connsiteY168" fmla="*/ 1482471 h 1498568"/>
                <a:gd name="connsiteX169" fmla="*/ 767429 w 1499615"/>
                <a:gd name="connsiteY169" fmla="*/ 1498568 h 1498568"/>
                <a:gd name="connsiteX170" fmla="*/ 797909 w 1499615"/>
                <a:gd name="connsiteY170" fmla="*/ 1497235 h 1498568"/>
                <a:gd name="connsiteX171" fmla="*/ 814797 w 1499615"/>
                <a:gd name="connsiteY171" fmla="*/ 1479280 h 1498568"/>
                <a:gd name="connsiteX172" fmla="*/ 832580 w 1499615"/>
                <a:gd name="connsiteY172" fmla="*/ 1494187 h 1498568"/>
                <a:gd name="connsiteX173" fmla="*/ 862870 w 1499615"/>
                <a:gd name="connsiteY173" fmla="*/ 1490281 h 1498568"/>
                <a:gd name="connsiteX174" fmla="*/ 877853 w 1499615"/>
                <a:gd name="connsiteY174" fmla="*/ 1470708 h 1498568"/>
                <a:gd name="connsiteX175" fmla="*/ 897160 w 1499615"/>
                <a:gd name="connsiteY175" fmla="*/ 1484185 h 1498568"/>
                <a:gd name="connsiteX176" fmla="*/ 926878 w 1499615"/>
                <a:gd name="connsiteY176" fmla="*/ 1477613 h 1498568"/>
                <a:gd name="connsiteX177" fmla="*/ 940213 w 1499615"/>
                <a:gd name="connsiteY177" fmla="*/ 1456877 h 1498568"/>
                <a:gd name="connsiteX178" fmla="*/ 960501 w 1499615"/>
                <a:gd name="connsiteY178" fmla="*/ 1468564 h 1498568"/>
                <a:gd name="connsiteX179" fmla="*/ 989648 w 1499615"/>
                <a:gd name="connsiteY179" fmla="*/ 1459039 h 1498568"/>
                <a:gd name="connsiteX180" fmla="*/ 1001621 w 1499615"/>
                <a:gd name="connsiteY180" fmla="*/ 1437494 h 1498568"/>
                <a:gd name="connsiteX181" fmla="*/ 1022318 w 1499615"/>
                <a:gd name="connsiteY181" fmla="*/ 1447133 h 1498568"/>
                <a:gd name="connsiteX182" fmla="*/ 1050417 w 1499615"/>
                <a:gd name="connsiteY182" fmla="*/ 1435417 h 1498568"/>
                <a:gd name="connsiteX183" fmla="*/ 1060018 w 1499615"/>
                <a:gd name="connsiteY183" fmla="*/ 1412710 h 1498568"/>
                <a:gd name="connsiteX184" fmla="*/ 1081945 w 1499615"/>
                <a:gd name="connsiteY184" fmla="*/ 1420654 h 1498568"/>
                <a:gd name="connsiteX185" fmla="*/ 1108996 w 1499615"/>
                <a:gd name="connsiteY185" fmla="*/ 1406462 h 1498568"/>
                <a:gd name="connsiteX186" fmla="*/ 1115378 w 1499615"/>
                <a:gd name="connsiteY186" fmla="*/ 1382744 h 1498568"/>
                <a:gd name="connsiteX187" fmla="*/ 1139095 w 1499615"/>
                <a:gd name="connsiteY187" fmla="*/ 1389126 h 1498568"/>
                <a:gd name="connsiteX188" fmla="*/ 1164812 w 1499615"/>
                <a:gd name="connsiteY188" fmla="*/ 1372648 h 1498568"/>
                <a:gd name="connsiteX189" fmla="*/ 1169099 w 1499615"/>
                <a:gd name="connsiteY189" fmla="*/ 1348359 h 1498568"/>
                <a:gd name="connsiteX190" fmla="*/ 1193387 w 1499615"/>
                <a:gd name="connsiteY190" fmla="*/ 1352645 h 1498568"/>
                <a:gd name="connsiteX191" fmla="*/ 1217676 w 1499615"/>
                <a:gd name="connsiteY191" fmla="*/ 1333595 h 1498568"/>
                <a:gd name="connsiteX192" fmla="*/ 1219819 w 1499615"/>
                <a:gd name="connsiteY192" fmla="*/ 1309163 h 1498568"/>
                <a:gd name="connsiteX193" fmla="*/ 1244251 w 1499615"/>
                <a:gd name="connsiteY193" fmla="*/ 1311307 h 1498568"/>
                <a:gd name="connsiteX194" fmla="*/ 1266730 w 1499615"/>
                <a:gd name="connsiteY194" fmla="*/ 1290638 h 1498568"/>
                <a:gd name="connsiteX195" fmla="*/ 1266777 w 1499615"/>
                <a:gd name="connsiteY195" fmla="*/ 1266111 h 1498568"/>
                <a:gd name="connsiteX196" fmla="*/ 1291304 w 1499615"/>
                <a:gd name="connsiteY196" fmla="*/ 1266158 h 1498568"/>
                <a:gd name="connsiteX197" fmla="*/ 1311974 w 1499615"/>
                <a:gd name="connsiteY197" fmla="*/ 1243584 h 1498568"/>
                <a:gd name="connsiteX198" fmla="*/ 1309831 w 1499615"/>
                <a:gd name="connsiteY198" fmla="*/ 1219152 h 1498568"/>
                <a:gd name="connsiteX199" fmla="*/ 1334262 w 1499615"/>
                <a:gd name="connsiteY199" fmla="*/ 1217009 h 1498568"/>
                <a:gd name="connsiteX200" fmla="*/ 1353312 w 1499615"/>
                <a:gd name="connsiteY200" fmla="*/ 1192816 h 1498568"/>
                <a:gd name="connsiteX201" fmla="*/ 1348978 w 1499615"/>
                <a:gd name="connsiteY201" fmla="*/ 1168575 h 1498568"/>
                <a:gd name="connsiteX202" fmla="*/ 1373219 w 1499615"/>
                <a:gd name="connsiteY202" fmla="*/ 1164241 h 1498568"/>
                <a:gd name="connsiteX203" fmla="*/ 1389698 w 1499615"/>
                <a:gd name="connsiteY203" fmla="*/ 1138523 h 1498568"/>
                <a:gd name="connsiteX204" fmla="*/ 1384973 w 1499615"/>
                <a:gd name="connsiteY204" fmla="*/ 1114330 h 1498568"/>
                <a:gd name="connsiteX205" fmla="*/ 1407128 w 1499615"/>
                <a:gd name="connsiteY205" fmla="*/ 1108424 h 1498568"/>
                <a:gd name="connsiteX206" fmla="*/ 1421225 w 1499615"/>
                <a:gd name="connsiteY206" fmla="*/ 1081373 h 1498568"/>
                <a:gd name="connsiteX207" fmla="*/ 1412891 w 1499615"/>
                <a:gd name="connsiteY207" fmla="*/ 1058275 h 1498568"/>
                <a:gd name="connsiteX208" fmla="*/ 1435989 w 1499615"/>
                <a:gd name="connsiteY208" fmla="*/ 1049941 h 1498568"/>
                <a:gd name="connsiteX209" fmla="*/ 1447705 w 1499615"/>
                <a:gd name="connsiteY209" fmla="*/ 1021366 h 1498568"/>
                <a:gd name="connsiteX210" fmla="*/ 1438637 w 1499615"/>
                <a:gd name="connsiteY210" fmla="*/ 998439 h 1498568"/>
                <a:gd name="connsiteX211" fmla="*/ 1459706 w 1499615"/>
                <a:gd name="connsiteY211" fmla="*/ 988695 h 1498568"/>
                <a:gd name="connsiteX212" fmla="*/ 1469231 w 1499615"/>
                <a:gd name="connsiteY212" fmla="*/ 959548 h 1498568"/>
                <a:gd name="connsiteX213" fmla="*/ 1457182 w 1499615"/>
                <a:gd name="connsiteY213" fmla="*/ 937974 h 1498568"/>
                <a:gd name="connsiteX214" fmla="*/ 1478756 w 1499615"/>
                <a:gd name="connsiteY214" fmla="*/ 925925 h 1498568"/>
                <a:gd name="connsiteX215" fmla="*/ 1485329 w 1499615"/>
                <a:gd name="connsiteY215" fmla="*/ 896207 h 1498568"/>
                <a:gd name="connsiteX216" fmla="*/ 1471327 w 1499615"/>
                <a:gd name="connsiteY216" fmla="*/ 876014 h 149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Lst>
              <a:rect l="l" t="t" r="r" b="b"/>
              <a:pathLst>
                <a:path w="1499615" h="1498568">
                  <a:moveTo>
                    <a:pt x="1471327" y="876014"/>
                  </a:moveTo>
                  <a:cubicBezTo>
                    <a:pt x="1473070" y="866622"/>
                    <a:pt x="1482004" y="860355"/>
                    <a:pt x="1491425" y="861917"/>
                  </a:cubicBezTo>
                  <a:cubicBezTo>
                    <a:pt x="1492949" y="851916"/>
                    <a:pt x="1494187" y="841820"/>
                    <a:pt x="1495330" y="831628"/>
                  </a:cubicBezTo>
                  <a:cubicBezTo>
                    <a:pt x="1485805" y="830228"/>
                    <a:pt x="1479223" y="821369"/>
                    <a:pt x="1480623" y="811844"/>
                  </a:cubicBezTo>
                  <a:cubicBezTo>
                    <a:pt x="1481900" y="803139"/>
                    <a:pt x="1489481" y="796747"/>
                    <a:pt x="1498283" y="796957"/>
                  </a:cubicBezTo>
                  <a:cubicBezTo>
                    <a:pt x="1498949" y="786860"/>
                    <a:pt x="1499426" y="776764"/>
                    <a:pt x="1499616" y="766477"/>
                  </a:cubicBezTo>
                  <a:cubicBezTo>
                    <a:pt x="1490015" y="765762"/>
                    <a:pt x="1482814" y="757409"/>
                    <a:pt x="1483519" y="747808"/>
                  </a:cubicBezTo>
                  <a:cubicBezTo>
                    <a:pt x="1484157" y="739197"/>
                    <a:pt x="1491005" y="732349"/>
                    <a:pt x="1499616" y="731710"/>
                  </a:cubicBezTo>
                  <a:cubicBezTo>
                    <a:pt x="1499616" y="721519"/>
                    <a:pt x="1498949" y="711327"/>
                    <a:pt x="1498283" y="701230"/>
                  </a:cubicBezTo>
                  <a:cubicBezTo>
                    <a:pt x="1488662" y="701459"/>
                    <a:pt x="1480671" y="693849"/>
                    <a:pt x="1480442" y="684219"/>
                  </a:cubicBezTo>
                  <a:cubicBezTo>
                    <a:pt x="1480233" y="675418"/>
                    <a:pt x="1486614" y="667845"/>
                    <a:pt x="1495330" y="666559"/>
                  </a:cubicBezTo>
                  <a:cubicBezTo>
                    <a:pt x="1494187" y="656463"/>
                    <a:pt x="1492949" y="646366"/>
                    <a:pt x="1491425" y="636365"/>
                  </a:cubicBezTo>
                  <a:cubicBezTo>
                    <a:pt x="1481880" y="637632"/>
                    <a:pt x="1473117" y="630917"/>
                    <a:pt x="1471851" y="621382"/>
                  </a:cubicBezTo>
                  <a:cubicBezTo>
                    <a:pt x="1470670" y="612429"/>
                    <a:pt x="1476518" y="604047"/>
                    <a:pt x="1485329" y="602075"/>
                  </a:cubicBezTo>
                  <a:cubicBezTo>
                    <a:pt x="1483328" y="592074"/>
                    <a:pt x="1481138" y="582168"/>
                    <a:pt x="1478756" y="572262"/>
                  </a:cubicBezTo>
                  <a:cubicBezTo>
                    <a:pt x="1469469" y="574891"/>
                    <a:pt x="1459811" y="569500"/>
                    <a:pt x="1457182" y="560213"/>
                  </a:cubicBezTo>
                  <a:cubicBezTo>
                    <a:pt x="1454553" y="550926"/>
                    <a:pt x="1459944" y="541268"/>
                    <a:pt x="1469231" y="538639"/>
                  </a:cubicBezTo>
                  <a:cubicBezTo>
                    <a:pt x="1466374" y="529114"/>
                    <a:pt x="1463326" y="519113"/>
                    <a:pt x="1459706" y="509588"/>
                  </a:cubicBezTo>
                  <a:cubicBezTo>
                    <a:pt x="1450658" y="512902"/>
                    <a:pt x="1440637" y="508254"/>
                    <a:pt x="1437323" y="499205"/>
                  </a:cubicBezTo>
                  <a:cubicBezTo>
                    <a:pt x="1434008" y="490156"/>
                    <a:pt x="1438656" y="480136"/>
                    <a:pt x="1447705" y="476821"/>
                  </a:cubicBezTo>
                  <a:cubicBezTo>
                    <a:pt x="1443990" y="467296"/>
                    <a:pt x="1440085" y="457771"/>
                    <a:pt x="1435989" y="448723"/>
                  </a:cubicBezTo>
                  <a:cubicBezTo>
                    <a:pt x="1427064" y="452342"/>
                    <a:pt x="1416901" y="448047"/>
                    <a:pt x="1413281" y="439121"/>
                  </a:cubicBezTo>
                  <a:cubicBezTo>
                    <a:pt x="1409929" y="430854"/>
                    <a:pt x="1413358" y="421396"/>
                    <a:pt x="1421225" y="417195"/>
                  </a:cubicBezTo>
                  <a:cubicBezTo>
                    <a:pt x="1416749" y="407670"/>
                    <a:pt x="1411700" y="399097"/>
                    <a:pt x="1407128" y="390144"/>
                  </a:cubicBezTo>
                  <a:cubicBezTo>
                    <a:pt x="1398489" y="394392"/>
                    <a:pt x="1388040" y="390839"/>
                    <a:pt x="1383792" y="382200"/>
                  </a:cubicBezTo>
                  <a:cubicBezTo>
                    <a:pt x="1379944" y="374380"/>
                    <a:pt x="1382468" y="364912"/>
                    <a:pt x="1389698" y="360045"/>
                  </a:cubicBezTo>
                  <a:cubicBezTo>
                    <a:pt x="1384459" y="351377"/>
                    <a:pt x="1378934" y="342805"/>
                    <a:pt x="1373219" y="334327"/>
                  </a:cubicBezTo>
                  <a:cubicBezTo>
                    <a:pt x="1365333" y="339823"/>
                    <a:pt x="1354474" y="337880"/>
                    <a:pt x="1348978" y="329994"/>
                  </a:cubicBezTo>
                  <a:cubicBezTo>
                    <a:pt x="1343482" y="322107"/>
                    <a:pt x="1345425" y="311248"/>
                    <a:pt x="1353312" y="305752"/>
                  </a:cubicBezTo>
                  <a:cubicBezTo>
                    <a:pt x="1347216" y="297561"/>
                    <a:pt x="1341025" y="289465"/>
                    <a:pt x="1334262" y="281559"/>
                  </a:cubicBezTo>
                  <a:cubicBezTo>
                    <a:pt x="1326423" y="287141"/>
                    <a:pt x="1315536" y="285312"/>
                    <a:pt x="1309954" y="277473"/>
                  </a:cubicBezTo>
                  <a:cubicBezTo>
                    <a:pt x="1304973" y="270472"/>
                    <a:pt x="1305830" y="260890"/>
                    <a:pt x="1311974" y="254889"/>
                  </a:cubicBezTo>
                  <a:cubicBezTo>
                    <a:pt x="1305211" y="247269"/>
                    <a:pt x="1298353" y="239744"/>
                    <a:pt x="1291304" y="232410"/>
                  </a:cubicBezTo>
                  <a:cubicBezTo>
                    <a:pt x="1283980" y="238658"/>
                    <a:pt x="1272978" y="237792"/>
                    <a:pt x="1266730" y="230476"/>
                  </a:cubicBezTo>
                  <a:cubicBezTo>
                    <a:pt x="1261167" y="223952"/>
                    <a:pt x="1261167" y="214351"/>
                    <a:pt x="1266730" y="207835"/>
                  </a:cubicBezTo>
                  <a:cubicBezTo>
                    <a:pt x="1259396" y="200787"/>
                    <a:pt x="1251871" y="193929"/>
                    <a:pt x="1244251" y="187262"/>
                  </a:cubicBezTo>
                  <a:cubicBezTo>
                    <a:pt x="1238069" y="194596"/>
                    <a:pt x="1227106" y="195539"/>
                    <a:pt x="1219772" y="189357"/>
                  </a:cubicBezTo>
                  <a:cubicBezTo>
                    <a:pt x="1212437" y="183175"/>
                    <a:pt x="1211494" y="172212"/>
                    <a:pt x="1217676" y="164878"/>
                  </a:cubicBezTo>
                  <a:cubicBezTo>
                    <a:pt x="1209675" y="158496"/>
                    <a:pt x="1201674" y="152305"/>
                    <a:pt x="1193387" y="145828"/>
                  </a:cubicBezTo>
                  <a:cubicBezTo>
                    <a:pt x="1187891" y="153714"/>
                    <a:pt x="1177033" y="155657"/>
                    <a:pt x="1169146" y="150161"/>
                  </a:cubicBezTo>
                  <a:cubicBezTo>
                    <a:pt x="1161259" y="144666"/>
                    <a:pt x="1159316" y="133807"/>
                    <a:pt x="1164812" y="125921"/>
                  </a:cubicBezTo>
                  <a:cubicBezTo>
                    <a:pt x="1156335" y="120205"/>
                    <a:pt x="1147763" y="114776"/>
                    <a:pt x="1139095" y="109442"/>
                  </a:cubicBezTo>
                  <a:cubicBezTo>
                    <a:pt x="1133723" y="117424"/>
                    <a:pt x="1122883" y="119548"/>
                    <a:pt x="1114901" y="114167"/>
                  </a:cubicBezTo>
                  <a:cubicBezTo>
                    <a:pt x="1107672" y="109299"/>
                    <a:pt x="1105148" y="99831"/>
                    <a:pt x="1108996" y="92012"/>
                  </a:cubicBezTo>
                  <a:cubicBezTo>
                    <a:pt x="1100138" y="87154"/>
                    <a:pt x="1091089" y="82487"/>
                    <a:pt x="1081945" y="77914"/>
                  </a:cubicBezTo>
                  <a:cubicBezTo>
                    <a:pt x="1077411" y="86411"/>
                    <a:pt x="1066848" y="89611"/>
                    <a:pt x="1058361" y="85077"/>
                  </a:cubicBezTo>
                  <a:cubicBezTo>
                    <a:pt x="1050493" y="80877"/>
                    <a:pt x="1047064" y="71418"/>
                    <a:pt x="1050417" y="63151"/>
                  </a:cubicBezTo>
                  <a:cubicBezTo>
                    <a:pt x="1040892" y="59055"/>
                    <a:pt x="1031367" y="55150"/>
                    <a:pt x="1022318" y="51435"/>
                  </a:cubicBezTo>
                  <a:cubicBezTo>
                    <a:pt x="1018489" y="60265"/>
                    <a:pt x="1008231" y="64332"/>
                    <a:pt x="999392" y="60503"/>
                  </a:cubicBezTo>
                  <a:cubicBezTo>
                    <a:pt x="991267" y="56979"/>
                    <a:pt x="987066" y="47911"/>
                    <a:pt x="989648" y="39433"/>
                  </a:cubicBezTo>
                  <a:cubicBezTo>
                    <a:pt x="980056" y="36195"/>
                    <a:pt x="970340" y="33023"/>
                    <a:pt x="960501" y="29908"/>
                  </a:cubicBezTo>
                  <a:cubicBezTo>
                    <a:pt x="957453" y="39043"/>
                    <a:pt x="947585" y="43977"/>
                    <a:pt x="938451" y="40929"/>
                  </a:cubicBezTo>
                  <a:cubicBezTo>
                    <a:pt x="930107" y="38138"/>
                    <a:pt x="925144" y="29575"/>
                    <a:pt x="926878" y="20955"/>
                  </a:cubicBezTo>
                  <a:cubicBezTo>
                    <a:pt x="917353" y="18479"/>
                    <a:pt x="907161" y="16288"/>
                    <a:pt x="897160" y="14288"/>
                  </a:cubicBezTo>
                  <a:cubicBezTo>
                    <a:pt x="894998" y="23669"/>
                    <a:pt x="885635" y="29518"/>
                    <a:pt x="876252" y="27346"/>
                  </a:cubicBezTo>
                  <a:cubicBezTo>
                    <a:pt x="867575" y="25346"/>
                    <a:pt x="861812" y="17126"/>
                    <a:pt x="862870" y="8287"/>
                  </a:cubicBezTo>
                  <a:cubicBezTo>
                    <a:pt x="852773" y="6763"/>
                    <a:pt x="842772" y="5429"/>
                    <a:pt x="832580" y="4286"/>
                  </a:cubicBezTo>
                  <a:cubicBezTo>
                    <a:pt x="831180" y="13811"/>
                    <a:pt x="822322" y="20393"/>
                    <a:pt x="812797" y="18993"/>
                  </a:cubicBezTo>
                  <a:cubicBezTo>
                    <a:pt x="804091" y="17716"/>
                    <a:pt x="797700" y="10135"/>
                    <a:pt x="797909" y="1333"/>
                  </a:cubicBezTo>
                  <a:cubicBezTo>
                    <a:pt x="787813" y="667"/>
                    <a:pt x="777621" y="190"/>
                    <a:pt x="767429" y="0"/>
                  </a:cubicBezTo>
                  <a:cubicBezTo>
                    <a:pt x="766715" y="9601"/>
                    <a:pt x="758362" y="16802"/>
                    <a:pt x="748760" y="16097"/>
                  </a:cubicBezTo>
                  <a:cubicBezTo>
                    <a:pt x="740150" y="15459"/>
                    <a:pt x="733301" y="8611"/>
                    <a:pt x="732663" y="0"/>
                  </a:cubicBezTo>
                  <a:cubicBezTo>
                    <a:pt x="722471" y="0"/>
                    <a:pt x="712280" y="667"/>
                    <a:pt x="702183" y="1333"/>
                  </a:cubicBezTo>
                  <a:cubicBezTo>
                    <a:pt x="702412" y="10954"/>
                    <a:pt x="694801" y="18945"/>
                    <a:pt x="685171" y="19174"/>
                  </a:cubicBezTo>
                  <a:cubicBezTo>
                    <a:pt x="676370" y="19383"/>
                    <a:pt x="668798" y="13002"/>
                    <a:pt x="667512" y="4286"/>
                  </a:cubicBezTo>
                  <a:cubicBezTo>
                    <a:pt x="657349" y="5429"/>
                    <a:pt x="647252" y="6763"/>
                    <a:pt x="637223" y="8287"/>
                  </a:cubicBezTo>
                  <a:cubicBezTo>
                    <a:pt x="638365" y="17840"/>
                    <a:pt x="631555" y="26527"/>
                    <a:pt x="621992" y="27670"/>
                  </a:cubicBezTo>
                  <a:cubicBezTo>
                    <a:pt x="613153" y="28727"/>
                    <a:pt x="604933" y="22965"/>
                    <a:pt x="602932" y="14288"/>
                  </a:cubicBezTo>
                  <a:cubicBezTo>
                    <a:pt x="593407" y="16288"/>
                    <a:pt x="583025" y="18479"/>
                    <a:pt x="573215" y="20955"/>
                  </a:cubicBezTo>
                  <a:cubicBezTo>
                    <a:pt x="575110" y="30394"/>
                    <a:pt x="569004" y="39586"/>
                    <a:pt x="559565" y="41481"/>
                  </a:cubicBezTo>
                  <a:cubicBezTo>
                    <a:pt x="550936" y="43215"/>
                    <a:pt x="542373" y="38252"/>
                    <a:pt x="539591" y="29908"/>
                  </a:cubicBezTo>
                  <a:cubicBezTo>
                    <a:pt x="529752" y="32766"/>
                    <a:pt x="520037" y="35938"/>
                    <a:pt x="510445" y="39433"/>
                  </a:cubicBezTo>
                  <a:cubicBezTo>
                    <a:pt x="513245" y="48644"/>
                    <a:pt x="508054" y="58379"/>
                    <a:pt x="498843" y="61179"/>
                  </a:cubicBezTo>
                  <a:cubicBezTo>
                    <a:pt x="490366" y="63760"/>
                    <a:pt x="481298" y="59569"/>
                    <a:pt x="477774" y="51435"/>
                  </a:cubicBezTo>
                  <a:cubicBezTo>
                    <a:pt x="468249" y="55150"/>
                    <a:pt x="458724" y="59055"/>
                    <a:pt x="449199" y="63151"/>
                  </a:cubicBezTo>
                  <a:cubicBezTo>
                    <a:pt x="452819" y="72076"/>
                    <a:pt x="448523" y="82239"/>
                    <a:pt x="439598" y="85858"/>
                  </a:cubicBezTo>
                  <a:cubicBezTo>
                    <a:pt x="431330" y="89211"/>
                    <a:pt x="421872" y="85782"/>
                    <a:pt x="417671" y="77914"/>
                  </a:cubicBezTo>
                  <a:cubicBezTo>
                    <a:pt x="408146" y="82391"/>
                    <a:pt x="399479" y="87439"/>
                    <a:pt x="390620" y="92012"/>
                  </a:cubicBezTo>
                  <a:cubicBezTo>
                    <a:pt x="394868" y="100651"/>
                    <a:pt x="391316" y="111100"/>
                    <a:pt x="382676" y="115348"/>
                  </a:cubicBezTo>
                  <a:cubicBezTo>
                    <a:pt x="374856" y="119196"/>
                    <a:pt x="365389" y="116672"/>
                    <a:pt x="360521" y="109442"/>
                  </a:cubicBezTo>
                  <a:cubicBezTo>
                    <a:pt x="351854" y="114776"/>
                    <a:pt x="343281" y="120205"/>
                    <a:pt x="334804" y="125921"/>
                  </a:cubicBezTo>
                  <a:cubicBezTo>
                    <a:pt x="340300" y="133807"/>
                    <a:pt x="338357" y="144666"/>
                    <a:pt x="330470" y="150161"/>
                  </a:cubicBezTo>
                  <a:cubicBezTo>
                    <a:pt x="322583" y="155657"/>
                    <a:pt x="311725" y="153714"/>
                    <a:pt x="306229" y="145828"/>
                  </a:cubicBezTo>
                  <a:cubicBezTo>
                    <a:pt x="298037" y="151924"/>
                    <a:pt x="290036" y="158115"/>
                    <a:pt x="282035" y="164878"/>
                  </a:cubicBezTo>
                  <a:cubicBezTo>
                    <a:pt x="288217" y="172212"/>
                    <a:pt x="287274" y="183175"/>
                    <a:pt x="279940" y="189357"/>
                  </a:cubicBezTo>
                  <a:cubicBezTo>
                    <a:pt x="272606" y="195539"/>
                    <a:pt x="261642" y="194596"/>
                    <a:pt x="255461" y="187262"/>
                  </a:cubicBezTo>
                  <a:cubicBezTo>
                    <a:pt x="247841" y="193929"/>
                    <a:pt x="240316" y="200787"/>
                    <a:pt x="232981" y="207835"/>
                  </a:cubicBezTo>
                  <a:cubicBezTo>
                    <a:pt x="239230" y="215160"/>
                    <a:pt x="238363" y="226161"/>
                    <a:pt x="231048" y="232410"/>
                  </a:cubicBezTo>
                  <a:cubicBezTo>
                    <a:pt x="224523" y="237972"/>
                    <a:pt x="214922" y="237972"/>
                    <a:pt x="208407" y="232410"/>
                  </a:cubicBezTo>
                  <a:cubicBezTo>
                    <a:pt x="201359" y="239744"/>
                    <a:pt x="194500" y="247269"/>
                    <a:pt x="187738" y="254889"/>
                  </a:cubicBezTo>
                  <a:cubicBezTo>
                    <a:pt x="194624" y="261614"/>
                    <a:pt x="194758" y="272653"/>
                    <a:pt x="188033" y="279540"/>
                  </a:cubicBezTo>
                  <a:cubicBezTo>
                    <a:pt x="182032" y="285683"/>
                    <a:pt x="172450" y="286540"/>
                    <a:pt x="165449" y="281559"/>
                  </a:cubicBezTo>
                  <a:cubicBezTo>
                    <a:pt x="159068" y="289465"/>
                    <a:pt x="152876" y="297561"/>
                    <a:pt x="146399" y="305752"/>
                  </a:cubicBezTo>
                  <a:cubicBezTo>
                    <a:pt x="154290" y="311277"/>
                    <a:pt x="156210" y="322154"/>
                    <a:pt x="150686" y="330041"/>
                  </a:cubicBezTo>
                  <a:cubicBezTo>
                    <a:pt x="145162" y="337928"/>
                    <a:pt x="134287" y="339852"/>
                    <a:pt x="126397" y="334327"/>
                  </a:cubicBezTo>
                  <a:cubicBezTo>
                    <a:pt x="120777" y="342805"/>
                    <a:pt x="115252" y="351377"/>
                    <a:pt x="110014" y="360045"/>
                  </a:cubicBezTo>
                  <a:cubicBezTo>
                    <a:pt x="117999" y="365417"/>
                    <a:pt x="120115" y="376256"/>
                    <a:pt x="114739" y="384238"/>
                  </a:cubicBezTo>
                  <a:cubicBezTo>
                    <a:pt x="109870" y="391468"/>
                    <a:pt x="100406" y="393992"/>
                    <a:pt x="92583" y="390144"/>
                  </a:cubicBezTo>
                  <a:cubicBezTo>
                    <a:pt x="87630" y="399097"/>
                    <a:pt x="83058" y="408051"/>
                    <a:pt x="78486" y="417195"/>
                  </a:cubicBezTo>
                  <a:cubicBezTo>
                    <a:pt x="86978" y="421729"/>
                    <a:pt x="90185" y="432292"/>
                    <a:pt x="85650" y="440779"/>
                  </a:cubicBezTo>
                  <a:cubicBezTo>
                    <a:pt x="81448" y="448646"/>
                    <a:pt x="71986" y="452075"/>
                    <a:pt x="63722" y="448723"/>
                  </a:cubicBezTo>
                  <a:cubicBezTo>
                    <a:pt x="59627" y="458248"/>
                    <a:pt x="55626" y="467773"/>
                    <a:pt x="51911" y="476821"/>
                  </a:cubicBezTo>
                  <a:cubicBezTo>
                    <a:pt x="60959" y="480108"/>
                    <a:pt x="65629" y="490109"/>
                    <a:pt x="62341" y="499158"/>
                  </a:cubicBezTo>
                  <a:cubicBezTo>
                    <a:pt x="59053" y="508206"/>
                    <a:pt x="49053" y="512874"/>
                    <a:pt x="40005" y="509588"/>
                  </a:cubicBezTo>
                  <a:cubicBezTo>
                    <a:pt x="36767" y="519113"/>
                    <a:pt x="33719" y="528638"/>
                    <a:pt x="30480" y="538639"/>
                  </a:cubicBezTo>
                  <a:cubicBezTo>
                    <a:pt x="39765" y="541268"/>
                    <a:pt x="45159" y="550926"/>
                    <a:pt x="42529" y="560213"/>
                  </a:cubicBezTo>
                  <a:cubicBezTo>
                    <a:pt x="39899" y="569500"/>
                    <a:pt x="30240" y="574891"/>
                    <a:pt x="20955" y="572262"/>
                  </a:cubicBezTo>
                  <a:cubicBezTo>
                    <a:pt x="18574" y="581787"/>
                    <a:pt x="16383" y="592074"/>
                    <a:pt x="14383" y="602075"/>
                  </a:cubicBezTo>
                  <a:cubicBezTo>
                    <a:pt x="23777" y="604180"/>
                    <a:pt x="29690" y="613496"/>
                    <a:pt x="27589" y="622887"/>
                  </a:cubicBezTo>
                  <a:cubicBezTo>
                    <a:pt x="25618" y="631707"/>
                    <a:pt x="17240" y="637556"/>
                    <a:pt x="8287" y="636365"/>
                  </a:cubicBezTo>
                  <a:cubicBezTo>
                    <a:pt x="6763" y="646366"/>
                    <a:pt x="5525" y="656463"/>
                    <a:pt x="4381" y="666559"/>
                  </a:cubicBezTo>
                  <a:cubicBezTo>
                    <a:pt x="13906" y="667960"/>
                    <a:pt x="20491" y="676818"/>
                    <a:pt x="19090" y="686343"/>
                  </a:cubicBezTo>
                  <a:cubicBezTo>
                    <a:pt x="17809" y="695049"/>
                    <a:pt x="10232" y="701440"/>
                    <a:pt x="1429" y="701230"/>
                  </a:cubicBezTo>
                  <a:cubicBezTo>
                    <a:pt x="762" y="711327"/>
                    <a:pt x="286" y="721519"/>
                    <a:pt x="0" y="731710"/>
                  </a:cubicBezTo>
                  <a:cubicBezTo>
                    <a:pt x="9600" y="732425"/>
                    <a:pt x="16807" y="740778"/>
                    <a:pt x="16095" y="750380"/>
                  </a:cubicBezTo>
                  <a:cubicBezTo>
                    <a:pt x="15457" y="758990"/>
                    <a:pt x="8612" y="765838"/>
                    <a:pt x="0" y="766477"/>
                  </a:cubicBezTo>
                  <a:cubicBezTo>
                    <a:pt x="0" y="776764"/>
                    <a:pt x="762" y="786860"/>
                    <a:pt x="1429" y="796957"/>
                  </a:cubicBezTo>
                  <a:cubicBezTo>
                    <a:pt x="11053" y="796728"/>
                    <a:pt x="19040" y="804338"/>
                    <a:pt x="19271" y="813968"/>
                  </a:cubicBezTo>
                  <a:cubicBezTo>
                    <a:pt x="19482" y="822770"/>
                    <a:pt x="13093" y="830342"/>
                    <a:pt x="4381" y="831628"/>
                  </a:cubicBezTo>
                  <a:cubicBezTo>
                    <a:pt x="5525" y="841820"/>
                    <a:pt x="6763" y="851916"/>
                    <a:pt x="8287" y="861917"/>
                  </a:cubicBezTo>
                  <a:cubicBezTo>
                    <a:pt x="17830" y="860650"/>
                    <a:pt x="26592" y="867365"/>
                    <a:pt x="27858" y="876900"/>
                  </a:cubicBezTo>
                  <a:cubicBezTo>
                    <a:pt x="29046" y="885854"/>
                    <a:pt x="23197" y="894236"/>
                    <a:pt x="14383" y="896207"/>
                  </a:cubicBezTo>
                  <a:cubicBezTo>
                    <a:pt x="16352" y="906180"/>
                    <a:pt x="18542" y="916086"/>
                    <a:pt x="20955" y="925925"/>
                  </a:cubicBezTo>
                  <a:cubicBezTo>
                    <a:pt x="30240" y="923296"/>
                    <a:pt x="39899" y="928688"/>
                    <a:pt x="42529" y="937974"/>
                  </a:cubicBezTo>
                  <a:cubicBezTo>
                    <a:pt x="45159" y="947261"/>
                    <a:pt x="39765" y="956920"/>
                    <a:pt x="30480" y="959548"/>
                  </a:cubicBezTo>
                  <a:cubicBezTo>
                    <a:pt x="33338" y="969331"/>
                    <a:pt x="36512" y="979046"/>
                    <a:pt x="40005" y="988695"/>
                  </a:cubicBezTo>
                  <a:cubicBezTo>
                    <a:pt x="49262" y="986056"/>
                    <a:pt x="58908" y="991419"/>
                    <a:pt x="61551" y="1000668"/>
                  </a:cubicBezTo>
                  <a:cubicBezTo>
                    <a:pt x="63930" y="1009002"/>
                    <a:pt x="59823" y="1017822"/>
                    <a:pt x="51911" y="1021366"/>
                  </a:cubicBezTo>
                  <a:cubicBezTo>
                    <a:pt x="55626" y="1030891"/>
                    <a:pt x="59627" y="1040416"/>
                    <a:pt x="63722" y="1049941"/>
                  </a:cubicBezTo>
                  <a:cubicBezTo>
                    <a:pt x="72402" y="1045864"/>
                    <a:pt x="82744" y="1049598"/>
                    <a:pt x="86820" y="1058275"/>
                  </a:cubicBezTo>
                  <a:cubicBezTo>
                    <a:pt x="90897" y="1066952"/>
                    <a:pt x="87166" y="1077297"/>
                    <a:pt x="78486" y="1081373"/>
                  </a:cubicBezTo>
                  <a:cubicBezTo>
                    <a:pt x="82963" y="1090898"/>
                    <a:pt x="88011" y="1099566"/>
                    <a:pt x="92583" y="1108424"/>
                  </a:cubicBezTo>
                  <a:cubicBezTo>
                    <a:pt x="101220" y="1104176"/>
                    <a:pt x="111668" y="1107729"/>
                    <a:pt x="115919" y="1116368"/>
                  </a:cubicBezTo>
                  <a:cubicBezTo>
                    <a:pt x="119769" y="1124188"/>
                    <a:pt x="117246" y="1133656"/>
                    <a:pt x="110014" y="1138523"/>
                  </a:cubicBezTo>
                  <a:cubicBezTo>
                    <a:pt x="115252" y="1147286"/>
                    <a:pt x="120777" y="1155859"/>
                    <a:pt x="126397" y="1164241"/>
                  </a:cubicBezTo>
                  <a:cubicBezTo>
                    <a:pt x="134287" y="1158716"/>
                    <a:pt x="145162" y="1160640"/>
                    <a:pt x="150686" y="1168527"/>
                  </a:cubicBezTo>
                  <a:cubicBezTo>
                    <a:pt x="156210" y="1176414"/>
                    <a:pt x="154290" y="1187291"/>
                    <a:pt x="146399" y="1192816"/>
                  </a:cubicBezTo>
                  <a:cubicBezTo>
                    <a:pt x="152495" y="1201007"/>
                    <a:pt x="158687" y="1209104"/>
                    <a:pt x="165449" y="1217009"/>
                  </a:cubicBezTo>
                  <a:cubicBezTo>
                    <a:pt x="172784" y="1210856"/>
                    <a:pt x="183728" y="1211818"/>
                    <a:pt x="189881" y="1219152"/>
                  </a:cubicBezTo>
                  <a:cubicBezTo>
                    <a:pt x="196034" y="1226487"/>
                    <a:pt x="195072" y="1237431"/>
                    <a:pt x="187738" y="1243584"/>
                  </a:cubicBezTo>
                  <a:cubicBezTo>
                    <a:pt x="194500" y="1251204"/>
                    <a:pt x="201359" y="1258729"/>
                    <a:pt x="208407" y="1266158"/>
                  </a:cubicBezTo>
                  <a:cubicBezTo>
                    <a:pt x="215170" y="1259376"/>
                    <a:pt x="226152" y="1259348"/>
                    <a:pt x="232934" y="1266111"/>
                  </a:cubicBezTo>
                  <a:cubicBezTo>
                    <a:pt x="239716" y="1272873"/>
                    <a:pt x="239744" y="1283856"/>
                    <a:pt x="232981" y="1290638"/>
                  </a:cubicBezTo>
                  <a:cubicBezTo>
                    <a:pt x="240316" y="1297686"/>
                    <a:pt x="247841" y="1304544"/>
                    <a:pt x="255461" y="1311307"/>
                  </a:cubicBezTo>
                  <a:cubicBezTo>
                    <a:pt x="261614" y="1303973"/>
                    <a:pt x="272558" y="1303010"/>
                    <a:pt x="279892" y="1309163"/>
                  </a:cubicBezTo>
                  <a:cubicBezTo>
                    <a:pt x="287226" y="1315317"/>
                    <a:pt x="288188" y="1326261"/>
                    <a:pt x="282035" y="1333595"/>
                  </a:cubicBezTo>
                  <a:cubicBezTo>
                    <a:pt x="290036" y="1339977"/>
                    <a:pt x="298037" y="1346264"/>
                    <a:pt x="306229" y="1352645"/>
                  </a:cubicBezTo>
                  <a:cubicBezTo>
                    <a:pt x="311753" y="1344758"/>
                    <a:pt x="322631" y="1342834"/>
                    <a:pt x="330518" y="1348359"/>
                  </a:cubicBezTo>
                  <a:cubicBezTo>
                    <a:pt x="338404" y="1353883"/>
                    <a:pt x="340328" y="1364761"/>
                    <a:pt x="334804" y="1372648"/>
                  </a:cubicBezTo>
                  <a:cubicBezTo>
                    <a:pt x="343281" y="1378267"/>
                    <a:pt x="351854" y="1383792"/>
                    <a:pt x="360521" y="1389126"/>
                  </a:cubicBezTo>
                  <a:cubicBezTo>
                    <a:pt x="365312" y="1380811"/>
                    <a:pt x="375923" y="1377953"/>
                    <a:pt x="384239" y="1382744"/>
                  </a:cubicBezTo>
                  <a:cubicBezTo>
                    <a:pt x="392554" y="1387535"/>
                    <a:pt x="395411" y="1398146"/>
                    <a:pt x="390620" y="1406462"/>
                  </a:cubicBezTo>
                  <a:cubicBezTo>
                    <a:pt x="399479" y="1411414"/>
                    <a:pt x="408527" y="1415987"/>
                    <a:pt x="417671" y="1420654"/>
                  </a:cubicBezTo>
                  <a:cubicBezTo>
                    <a:pt x="421786" y="1412100"/>
                    <a:pt x="432025" y="1408443"/>
                    <a:pt x="440627" y="1412462"/>
                  </a:cubicBezTo>
                  <a:cubicBezTo>
                    <a:pt x="449247" y="1416510"/>
                    <a:pt x="453057" y="1426712"/>
                    <a:pt x="449199" y="1435417"/>
                  </a:cubicBezTo>
                  <a:cubicBezTo>
                    <a:pt x="458724" y="1439418"/>
                    <a:pt x="468249" y="1443418"/>
                    <a:pt x="477774" y="1447133"/>
                  </a:cubicBezTo>
                  <a:cubicBezTo>
                    <a:pt x="481708" y="1438351"/>
                    <a:pt x="492014" y="1434408"/>
                    <a:pt x="500805" y="1438342"/>
                  </a:cubicBezTo>
                  <a:cubicBezTo>
                    <a:pt x="508721" y="1441885"/>
                    <a:pt x="512826" y="1450705"/>
                    <a:pt x="510445" y="1459039"/>
                  </a:cubicBezTo>
                  <a:cubicBezTo>
                    <a:pt x="520094" y="1462278"/>
                    <a:pt x="529809" y="1465450"/>
                    <a:pt x="539591" y="1468564"/>
                  </a:cubicBezTo>
                  <a:cubicBezTo>
                    <a:pt x="542544" y="1459401"/>
                    <a:pt x="552364" y="1454372"/>
                    <a:pt x="561527" y="1457325"/>
                  </a:cubicBezTo>
                  <a:cubicBezTo>
                    <a:pt x="570062" y="1460078"/>
                    <a:pt x="575120" y="1468850"/>
                    <a:pt x="573215" y="1477613"/>
                  </a:cubicBezTo>
                  <a:cubicBezTo>
                    <a:pt x="582997" y="1480023"/>
                    <a:pt x="592903" y="1482214"/>
                    <a:pt x="602932" y="1484185"/>
                  </a:cubicBezTo>
                  <a:cubicBezTo>
                    <a:pt x="605038" y="1474794"/>
                    <a:pt x="614353" y="1468879"/>
                    <a:pt x="623745" y="1470974"/>
                  </a:cubicBezTo>
                  <a:cubicBezTo>
                    <a:pt x="632565" y="1472946"/>
                    <a:pt x="638413" y="1481328"/>
                    <a:pt x="637223" y="1490281"/>
                  </a:cubicBezTo>
                  <a:cubicBezTo>
                    <a:pt x="647224" y="1491806"/>
                    <a:pt x="657320" y="1493044"/>
                    <a:pt x="667512" y="1494187"/>
                  </a:cubicBezTo>
                  <a:cubicBezTo>
                    <a:pt x="668903" y="1484662"/>
                    <a:pt x="677751" y="1478061"/>
                    <a:pt x="687276" y="1479452"/>
                  </a:cubicBezTo>
                  <a:cubicBezTo>
                    <a:pt x="696039" y="1480728"/>
                    <a:pt x="702450" y="1488376"/>
                    <a:pt x="702183" y="1497235"/>
                  </a:cubicBezTo>
                  <a:cubicBezTo>
                    <a:pt x="712280" y="1497806"/>
                    <a:pt x="722471" y="1498282"/>
                    <a:pt x="732663" y="1498568"/>
                  </a:cubicBezTo>
                  <a:cubicBezTo>
                    <a:pt x="733377" y="1488967"/>
                    <a:pt x="741731" y="1481766"/>
                    <a:pt x="751332" y="1482471"/>
                  </a:cubicBezTo>
                  <a:cubicBezTo>
                    <a:pt x="759943" y="1483109"/>
                    <a:pt x="766791" y="1489958"/>
                    <a:pt x="767429" y="1498568"/>
                  </a:cubicBezTo>
                  <a:cubicBezTo>
                    <a:pt x="777621" y="1498568"/>
                    <a:pt x="787813" y="1497806"/>
                    <a:pt x="797909" y="1497235"/>
                  </a:cubicBezTo>
                  <a:cubicBezTo>
                    <a:pt x="797614" y="1487614"/>
                    <a:pt x="805177" y="1479575"/>
                    <a:pt x="814797" y="1479280"/>
                  </a:cubicBezTo>
                  <a:cubicBezTo>
                    <a:pt x="823655" y="1479004"/>
                    <a:pt x="831304" y="1485424"/>
                    <a:pt x="832580" y="1494187"/>
                  </a:cubicBezTo>
                  <a:cubicBezTo>
                    <a:pt x="842772" y="1493044"/>
                    <a:pt x="852773" y="1491806"/>
                    <a:pt x="862870" y="1490281"/>
                  </a:cubicBezTo>
                  <a:cubicBezTo>
                    <a:pt x="861603" y="1480737"/>
                    <a:pt x="868318" y="1471974"/>
                    <a:pt x="877853" y="1470708"/>
                  </a:cubicBezTo>
                  <a:cubicBezTo>
                    <a:pt x="886816" y="1469526"/>
                    <a:pt x="895188" y="1475375"/>
                    <a:pt x="897160" y="1484185"/>
                  </a:cubicBezTo>
                  <a:cubicBezTo>
                    <a:pt x="907133" y="1482214"/>
                    <a:pt x="917038" y="1480023"/>
                    <a:pt x="926878" y="1477613"/>
                  </a:cubicBezTo>
                  <a:cubicBezTo>
                    <a:pt x="924839" y="1468203"/>
                    <a:pt x="930802" y="1458925"/>
                    <a:pt x="940213" y="1456877"/>
                  </a:cubicBezTo>
                  <a:cubicBezTo>
                    <a:pt x="948976" y="1454982"/>
                    <a:pt x="957748" y="1460030"/>
                    <a:pt x="960501" y="1468564"/>
                  </a:cubicBezTo>
                  <a:cubicBezTo>
                    <a:pt x="970340" y="1465707"/>
                    <a:pt x="980056" y="1462535"/>
                    <a:pt x="989648" y="1459039"/>
                  </a:cubicBezTo>
                  <a:cubicBezTo>
                    <a:pt x="987009" y="1449781"/>
                    <a:pt x="992372" y="1440132"/>
                    <a:pt x="1001621" y="1437494"/>
                  </a:cubicBezTo>
                  <a:cubicBezTo>
                    <a:pt x="1009955" y="1435113"/>
                    <a:pt x="1018775" y="1439218"/>
                    <a:pt x="1022318" y="1447133"/>
                  </a:cubicBezTo>
                  <a:cubicBezTo>
                    <a:pt x="1031843" y="1443418"/>
                    <a:pt x="1041368" y="1439418"/>
                    <a:pt x="1050417" y="1435417"/>
                  </a:cubicBezTo>
                  <a:cubicBezTo>
                    <a:pt x="1046798" y="1426493"/>
                    <a:pt x="1051093" y="1416329"/>
                    <a:pt x="1060018" y="1412710"/>
                  </a:cubicBezTo>
                  <a:cubicBezTo>
                    <a:pt x="1068286" y="1409357"/>
                    <a:pt x="1077744" y="1412786"/>
                    <a:pt x="1081945" y="1420654"/>
                  </a:cubicBezTo>
                  <a:cubicBezTo>
                    <a:pt x="1091470" y="1416082"/>
                    <a:pt x="1100138" y="1411129"/>
                    <a:pt x="1108996" y="1406462"/>
                  </a:cubicBezTo>
                  <a:cubicBezTo>
                    <a:pt x="1104205" y="1398146"/>
                    <a:pt x="1107062" y="1387535"/>
                    <a:pt x="1115378" y="1382744"/>
                  </a:cubicBezTo>
                  <a:cubicBezTo>
                    <a:pt x="1123693" y="1377953"/>
                    <a:pt x="1134304" y="1380811"/>
                    <a:pt x="1139095" y="1389126"/>
                  </a:cubicBezTo>
                  <a:cubicBezTo>
                    <a:pt x="1147763" y="1383792"/>
                    <a:pt x="1156335" y="1378267"/>
                    <a:pt x="1164812" y="1372648"/>
                  </a:cubicBezTo>
                  <a:cubicBezTo>
                    <a:pt x="1159288" y="1364761"/>
                    <a:pt x="1161212" y="1353883"/>
                    <a:pt x="1169099" y="1348359"/>
                  </a:cubicBezTo>
                  <a:cubicBezTo>
                    <a:pt x="1176985" y="1342834"/>
                    <a:pt x="1187863" y="1344758"/>
                    <a:pt x="1193387" y="1352645"/>
                  </a:cubicBezTo>
                  <a:cubicBezTo>
                    <a:pt x="1201674" y="1346645"/>
                    <a:pt x="1209675" y="1340358"/>
                    <a:pt x="1217676" y="1333595"/>
                  </a:cubicBezTo>
                  <a:cubicBezTo>
                    <a:pt x="1211523" y="1326261"/>
                    <a:pt x="1212485" y="1315317"/>
                    <a:pt x="1219819" y="1309163"/>
                  </a:cubicBezTo>
                  <a:cubicBezTo>
                    <a:pt x="1227153" y="1303010"/>
                    <a:pt x="1238098" y="1303973"/>
                    <a:pt x="1244251" y="1311307"/>
                  </a:cubicBezTo>
                  <a:cubicBezTo>
                    <a:pt x="1251871" y="1304544"/>
                    <a:pt x="1259396" y="1297686"/>
                    <a:pt x="1266730" y="1290638"/>
                  </a:cubicBezTo>
                  <a:cubicBezTo>
                    <a:pt x="1259967" y="1283856"/>
                    <a:pt x="1259996" y="1272873"/>
                    <a:pt x="1266777" y="1266111"/>
                  </a:cubicBezTo>
                  <a:cubicBezTo>
                    <a:pt x="1273559" y="1259348"/>
                    <a:pt x="1284542" y="1259376"/>
                    <a:pt x="1291304" y="1266158"/>
                  </a:cubicBezTo>
                  <a:cubicBezTo>
                    <a:pt x="1298353" y="1258729"/>
                    <a:pt x="1305211" y="1251204"/>
                    <a:pt x="1311974" y="1243584"/>
                  </a:cubicBezTo>
                  <a:cubicBezTo>
                    <a:pt x="1304639" y="1237431"/>
                    <a:pt x="1303677" y="1226487"/>
                    <a:pt x="1309831" y="1219152"/>
                  </a:cubicBezTo>
                  <a:cubicBezTo>
                    <a:pt x="1315984" y="1211818"/>
                    <a:pt x="1326928" y="1210856"/>
                    <a:pt x="1334262" y="1217009"/>
                  </a:cubicBezTo>
                  <a:cubicBezTo>
                    <a:pt x="1340644" y="1209104"/>
                    <a:pt x="1346835" y="1201007"/>
                    <a:pt x="1353312" y="1192816"/>
                  </a:cubicBezTo>
                  <a:cubicBezTo>
                    <a:pt x="1345425" y="1187320"/>
                    <a:pt x="1343482" y="1176461"/>
                    <a:pt x="1348978" y="1168575"/>
                  </a:cubicBezTo>
                  <a:cubicBezTo>
                    <a:pt x="1354474" y="1160688"/>
                    <a:pt x="1365333" y="1158745"/>
                    <a:pt x="1373219" y="1164241"/>
                  </a:cubicBezTo>
                  <a:cubicBezTo>
                    <a:pt x="1378934" y="1155859"/>
                    <a:pt x="1384459" y="1147286"/>
                    <a:pt x="1389698" y="1138523"/>
                  </a:cubicBezTo>
                  <a:cubicBezTo>
                    <a:pt x="1381716" y="1133151"/>
                    <a:pt x="1379592" y="1122312"/>
                    <a:pt x="1384973" y="1114330"/>
                  </a:cubicBezTo>
                  <a:cubicBezTo>
                    <a:pt x="1389840" y="1107100"/>
                    <a:pt x="1399308" y="1104576"/>
                    <a:pt x="1407128" y="1108424"/>
                  </a:cubicBezTo>
                  <a:cubicBezTo>
                    <a:pt x="1412081" y="1099566"/>
                    <a:pt x="1416653" y="1090517"/>
                    <a:pt x="1421225" y="1081373"/>
                  </a:cubicBezTo>
                  <a:cubicBezTo>
                    <a:pt x="1412548" y="1077297"/>
                    <a:pt x="1408814" y="1066952"/>
                    <a:pt x="1412891" y="1058275"/>
                  </a:cubicBezTo>
                  <a:cubicBezTo>
                    <a:pt x="1416968" y="1049598"/>
                    <a:pt x="1427312" y="1045864"/>
                    <a:pt x="1435989" y="1049941"/>
                  </a:cubicBezTo>
                  <a:cubicBezTo>
                    <a:pt x="1440085" y="1040416"/>
                    <a:pt x="1443990" y="1030891"/>
                    <a:pt x="1447705" y="1021366"/>
                  </a:cubicBezTo>
                  <a:cubicBezTo>
                    <a:pt x="1438875" y="1017537"/>
                    <a:pt x="1434808" y="1007278"/>
                    <a:pt x="1438637" y="998439"/>
                  </a:cubicBezTo>
                  <a:cubicBezTo>
                    <a:pt x="1442161" y="990314"/>
                    <a:pt x="1451229" y="986114"/>
                    <a:pt x="1459706" y="988695"/>
                  </a:cubicBezTo>
                  <a:cubicBezTo>
                    <a:pt x="1462945" y="979103"/>
                    <a:pt x="1466117" y="969388"/>
                    <a:pt x="1469231" y="959548"/>
                  </a:cubicBezTo>
                  <a:cubicBezTo>
                    <a:pt x="1459944" y="956920"/>
                    <a:pt x="1454553" y="947261"/>
                    <a:pt x="1457182" y="937974"/>
                  </a:cubicBezTo>
                  <a:cubicBezTo>
                    <a:pt x="1459811" y="928688"/>
                    <a:pt x="1469469" y="923296"/>
                    <a:pt x="1478756" y="925925"/>
                  </a:cubicBezTo>
                  <a:cubicBezTo>
                    <a:pt x="1481166" y="916086"/>
                    <a:pt x="1483357" y="906180"/>
                    <a:pt x="1485329" y="896207"/>
                  </a:cubicBezTo>
                  <a:cubicBezTo>
                    <a:pt x="1475937" y="894426"/>
                    <a:pt x="1469708" y="885434"/>
                    <a:pt x="1471327" y="876014"/>
                  </a:cubicBezTo>
                  <a:close/>
                </a:path>
              </a:pathLst>
            </a:custGeom>
            <a:solidFill>
              <a:srgbClr val="FFFFFF"/>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096" name="Freeform: Shape 2095">
              <a:extLst>
                <a:ext uri="{FF2B5EF4-FFF2-40B4-BE49-F238E27FC236}">
                  <a16:creationId xmlns:a16="http://schemas.microsoft.com/office/drawing/2014/main" id="{15439686-EB64-431C-8228-385EE320405B}"/>
                </a:ext>
              </a:extLst>
            </p:cNvPr>
            <p:cNvSpPr/>
            <p:nvPr/>
          </p:nvSpPr>
          <p:spPr>
            <a:xfrm rot="18900000">
              <a:off x="3143014" y="3917481"/>
              <a:ext cx="1383601" cy="1383601"/>
            </a:xfrm>
            <a:custGeom>
              <a:avLst/>
              <a:gdLst>
                <a:gd name="connsiteX0" fmla="*/ 1383602 w 1383601"/>
                <a:gd name="connsiteY0" fmla="*/ 691801 h 1383601"/>
                <a:gd name="connsiteX1" fmla="*/ 691801 w 1383601"/>
                <a:gd name="connsiteY1" fmla="*/ 1383602 h 1383601"/>
                <a:gd name="connsiteX2" fmla="*/ 0 w 1383601"/>
                <a:gd name="connsiteY2" fmla="*/ 691801 h 1383601"/>
                <a:gd name="connsiteX3" fmla="*/ 691801 w 1383601"/>
                <a:gd name="connsiteY3" fmla="*/ 0 h 1383601"/>
                <a:gd name="connsiteX4" fmla="*/ 1383602 w 1383601"/>
                <a:gd name="connsiteY4" fmla="*/ 691801 h 1383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601" h="1383601">
                  <a:moveTo>
                    <a:pt x="1383602" y="691801"/>
                  </a:moveTo>
                  <a:cubicBezTo>
                    <a:pt x="1383602" y="1073872"/>
                    <a:pt x="1073872" y="1383602"/>
                    <a:pt x="691801" y="1383602"/>
                  </a:cubicBezTo>
                  <a:cubicBezTo>
                    <a:pt x="309730" y="1383602"/>
                    <a:pt x="0" y="1073872"/>
                    <a:pt x="0" y="691801"/>
                  </a:cubicBezTo>
                  <a:cubicBezTo>
                    <a:pt x="0" y="309730"/>
                    <a:pt x="309730" y="0"/>
                    <a:pt x="691801" y="0"/>
                  </a:cubicBezTo>
                  <a:cubicBezTo>
                    <a:pt x="1073872" y="0"/>
                    <a:pt x="1383602" y="309730"/>
                    <a:pt x="1383602" y="691801"/>
                  </a:cubicBezTo>
                  <a:close/>
                </a:path>
              </a:pathLst>
            </a:custGeom>
            <a:solidFill>
              <a:schemeClr val="accent2"/>
            </a:solidFill>
            <a:ln w="9525" cap="flat">
              <a:noFill/>
              <a:prstDash val="solid"/>
              <a:miter/>
            </a:ln>
          </p:spPr>
          <p:txBody>
            <a:bodyPr rtlCol="0" anchor="ctr"/>
            <a:lstStyle/>
            <a:p>
              <a:endParaRPr lang="en-IN" sz="1350" dirty="0">
                <a:solidFill>
                  <a:schemeClr val="tx1">
                    <a:lumMod val="75000"/>
                    <a:lumOff val="25000"/>
                  </a:schemeClr>
                </a:solidFill>
                <a:cs typeface="B Nazanin" panose="00000400000000000000" pitchFamily="2" charset="-78"/>
              </a:endParaRPr>
            </a:p>
          </p:txBody>
        </p:sp>
        <p:sp>
          <p:nvSpPr>
            <p:cNvPr id="2099" name="Freeform: Shape 2098">
              <a:extLst>
                <a:ext uri="{FF2B5EF4-FFF2-40B4-BE49-F238E27FC236}">
                  <a16:creationId xmlns:a16="http://schemas.microsoft.com/office/drawing/2014/main" id="{2C9EF89A-9C0D-45BA-B266-C681B24EB140}"/>
                </a:ext>
              </a:extLst>
            </p:cNvPr>
            <p:cNvSpPr/>
            <p:nvPr/>
          </p:nvSpPr>
          <p:spPr>
            <a:xfrm rot="16850999">
              <a:off x="5364507" y="1300995"/>
              <a:ext cx="1496567" cy="1496567"/>
            </a:xfrm>
            <a:custGeom>
              <a:avLst/>
              <a:gdLst>
                <a:gd name="connsiteX0" fmla="*/ 1496567 w 1496567"/>
                <a:gd name="connsiteY0" fmla="*/ 748284 h 1496567"/>
                <a:gd name="connsiteX1" fmla="*/ 748284 w 1496567"/>
                <a:gd name="connsiteY1" fmla="*/ 1496567 h 1496567"/>
                <a:gd name="connsiteX2" fmla="*/ 0 w 1496567"/>
                <a:gd name="connsiteY2" fmla="*/ 748284 h 1496567"/>
                <a:gd name="connsiteX3" fmla="*/ 748284 w 1496567"/>
                <a:gd name="connsiteY3" fmla="*/ 0 h 1496567"/>
                <a:gd name="connsiteX4" fmla="*/ 1496567 w 1496567"/>
                <a:gd name="connsiteY4" fmla="*/ 748284 h 1496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567" h="1496567">
                  <a:moveTo>
                    <a:pt x="1496567" y="748284"/>
                  </a:moveTo>
                  <a:cubicBezTo>
                    <a:pt x="1496567" y="1161549"/>
                    <a:pt x="1161549" y="1496567"/>
                    <a:pt x="748284" y="1496567"/>
                  </a:cubicBezTo>
                  <a:cubicBezTo>
                    <a:pt x="335018" y="1496567"/>
                    <a:pt x="0" y="1161549"/>
                    <a:pt x="0" y="748284"/>
                  </a:cubicBezTo>
                  <a:cubicBezTo>
                    <a:pt x="0" y="335018"/>
                    <a:pt x="335018" y="0"/>
                    <a:pt x="748284" y="0"/>
                  </a:cubicBezTo>
                  <a:cubicBezTo>
                    <a:pt x="1161549" y="0"/>
                    <a:pt x="1496567" y="335018"/>
                    <a:pt x="1496567" y="748284"/>
                  </a:cubicBezTo>
                  <a:close/>
                </a:path>
              </a:pathLst>
            </a:custGeom>
            <a:solidFill>
              <a:srgbClr val="DFE0E1"/>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00" name="Freeform: Shape 2099">
              <a:extLst>
                <a:ext uri="{FF2B5EF4-FFF2-40B4-BE49-F238E27FC236}">
                  <a16:creationId xmlns:a16="http://schemas.microsoft.com/office/drawing/2014/main" id="{3F9ACB79-E085-4C2E-B546-EF69C1B23353}"/>
                </a:ext>
              </a:extLst>
            </p:cNvPr>
            <p:cNvSpPr/>
            <p:nvPr/>
          </p:nvSpPr>
          <p:spPr>
            <a:xfrm>
              <a:off x="5363622" y="1300257"/>
              <a:ext cx="1497330" cy="1499615"/>
            </a:xfrm>
            <a:custGeom>
              <a:avLst/>
              <a:gdLst>
                <a:gd name="connsiteX0" fmla="*/ 1469041 w 1497330"/>
                <a:gd name="connsiteY0" fmla="*/ 875919 h 1499615"/>
                <a:gd name="connsiteX1" fmla="*/ 1489043 w 1497330"/>
                <a:gd name="connsiteY1" fmla="*/ 861822 h 1499615"/>
                <a:gd name="connsiteX2" fmla="*/ 1492949 w 1497330"/>
                <a:gd name="connsiteY2" fmla="*/ 831532 h 1499615"/>
                <a:gd name="connsiteX3" fmla="*/ 1478214 w 1497330"/>
                <a:gd name="connsiteY3" fmla="*/ 811768 h 1499615"/>
                <a:gd name="connsiteX4" fmla="*/ 1495997 w 1497330"/>
                <a:gd name="connsiteY4" fmla="*/ 796861 h 1499615"/>
                <a:gd name="connsiteX5" fmla="*/ 1497330 w 1497330"/>
                <a:gd name="connsiteY5" fmla="*/ 766477 h 1499615"/>
                <a:gd name="connsiteX6" fmla="*/ 1479900 w 1497330"/>
                <a:gd name="connsiteY6" fmla="*/ 749046 h 1499615"/>
                <a:gd name="connsiteX7" fmla="*/ 1497330 w 1497330"/>
                <a:gd name="connsiteY7" fmla="*/ 731615 h 1499615"/>
                <a:gd name="connsiteX8" fmla="*/ 1495997 w 1497330"/>
                <a:gd name="connsiteY8" fmla="*/ 701135 h 1499615"/>
                <a:gd name="connsiteX9" fmla="*/ 1478042 w 1497330"/>
                <a:gd name="connsiteY9" fmla="*/ 684247 h 1499615"/>
                <a:gd name="connsiteX10" fmla="*/ 1492949 w 1497330"/>
                <a:gd name="connsiteY10" fmla="*/ 666464 h 1499615"/>
                <a:gd name="connsiteX11" fmla="*/ 1489043 w 1497330"/>
                <a:gd name="connsiteY11" fmla="*/ 636270 h 1499615"/>
                <a:gd name="connsiteX12" fmla="*/ 1469470 w 1497330"/>
                <a:gd name="connsiteY12" fmla="*/ 621287 h 1499615"/>
                <a:gd name="connsiteX13" fmla="*/ 1482947 w 1497330"/>
                <a:gd name="connsiteY13" fmla="*/ 601980 h 1499615"/>
                <a:gd name="connsiteX14" fmla="*/ 1476375 w 1497330"/>
                <a:gd name="connsiteY14" fmla="*/ 572167 h 1499615"/>
                <a:gd name="connsiteX15" fmla="*/ 1455639 w 1497330"/>
                <a:gd name="connsiteY15" fmla="*/ 558832 h 1499615"/>
                <a:gd name="connsiteX16" fmla="*/ 1467326 w 1497330"/>
                <a:gd name="connsiteY16" fmla="*/ 538544 h 1499615"/>
                <a:gd name="connsiteX17" fmla="*/ 1457801 w 1497330"/>
                <a:gd name="connsiteY17" fmla="*/ 509492 h 1499615"/>
                <a:gd name="connsiteX18" fmla="*/ 1435465 w 1497330"/>
                <a:gd name="connsiteY18" fmla="*/ 499062 h 1499615"/>
                <a:gd name="connsiteX19" fmla="*/ 1445895 w 1497330"/>
                <a:gd name="connsiteY19" fmla="*/ 476726 h 1499615"/>
                <a:gd name="connsiteX20" fmla="*/ 1434084 w 1497330"/>
                <a:gd name="connsiteY20" fmla="*/ 448151 h 1499615"/>
                <a:gd name="connsiteX21" fmla="*/ 1411586 w 1497330"/>
                <a:gd name="connsiteY21" fmla="*/ 438074 h 1499615"/>
                <a:gd name="connsiteX22" fmla="*/ 1419416 w 1497330"/>
                <a:gd name="connsiteY22" fmla="*/ 416623 h 1499615"/>
                <a:gd name="connsiteX23" fmla="*/ 1405224 w 1497330"/>
                <a:gd name="connsiteY23" fmla="*/ 389573 h 1499615"/>
                <a:gd name="connsiteX24" fmla="*/ 1381506 w 1497330"/>
                <a:gd name="connsiteY24" fmla="*/ 383191 h 1499615"/>
                <a:gd name="connsiteX25" fmla="*/ 1387888 w 1497330"/>
                <a:gd name="connsiteY25" fmla="*/ 359473 h 1499615"/>
                <a:gd name="connsiteX26" fmla="*/ 1371410 w 1497330"/>
                <a:gd name="connsiteY26" fmla="*/ 333756 h 1499615"/>
                <a:gd name="connsiteX27" fmla="*/ 1347121 w 1497330"/>
                <a:gd name="connsiteY27" fmla="*/ 329470 h 1499615"/>
                <a:gd name="connsiteX28" fmla="*/ 1351407 w 1497330"/>
                <a:gd name="connsiteY28" fmla="*/ 305181 h 1499615"/>
                <a:gd name="connsiteX29" fmla="*/ 1332357 w 1497330"/>
                <a:gd name="connsiteY29" fmla="*/ 280988 h 1499615"/>
                <a:gd name="connsiteX30" fmla="*/ 1307925 w 1497330"/>
                <a:gd name="connsiteY30" fmla="*/ 278844 h 1499615"/>
                <a:gd name="connsiteX31" fmla="*/ 1310069 w 1497330"/>
                <a:gd name="connsiteY31" fmla="*/ 254413 h 1499615"/>
                <a:gd name="connsiteX32" fmla="*/ 1289400 w 1497330"/>
                <a:gd name="connsiteY32" fmla="*/ 231838 h 1499615"/>
                <a:gd name="connsiteX33" fmla="*/ 1265673 w 1497330"/>
                <a:gd name="connsiteY33" fmla="*/ 225676 h 1499615"/>
                <a:gd name="connsiteX34" fmla="*/ 1265777 w 1497330"/>
                <a:gd name="connsiteY34" fmla="*/ 207931 h 1499615"/>
                <a:gd name="connsiteX35" fmla="*/ 1243203 w 1497330"/>
                <a:gd name="connsiteY35" fmla="*/ 187357 h 1499615"/>
                <a:gd name="connsiteX36" fmla="*/ 1218724 w 1497330"/>
                <a:gd name="connsiteY36" fmla="*/ 189452 h 1499615"/>
                <a:gd name="connsiteX37" fmla="*/ 1216628 w 1497330"/>
                <a:gd name="connsiteY37" fmla="*/ 164973 h 1499615"/>
                <a:gd name="connsiteX38" fmla="*/ 1192435 w 1497330"/>
                <a:gd name="connsiteY38" fmla="*/ 145923 h 1499615"/>
                <a:gd name="connsiteX39" fmla="*/ 1168146 w 1497330"/>
                <a:gd name="connsiteY39" fmla="*/ 150209 h 1499615"/>
                <a:gd name="connsiteX40" fmla="*/ 1163860 w 1497330"/>
                <a:gd name="connsiteY40" fmla="*/ 125921 h 1499615"/>
                <a:gd name="connsiteX41" fmla="*/ 1138143 w 1497330"/>
                <a:gd name="connsiteY41" fmla="*/ 109442 h 1499615"/>
                <a:gd name="connsiteX42" fmla="*/ 1114616 w 1497330"/>
                <a:gd name="connsiteY42" fmla="*/ 115538 h 1499615"/>
                <a:gd name="connsiteX43" fmla="*/ 1108043 w 1497330"/>
                <a:gd name="connsiteY43" fmla="*/ 92011 h 1499615"/>
                <a:gd name="connsiteX44" fmla="*/ 1080993 w 1497330"/>
                <a:gd name="connsiteY44" fmla="*/ 77915 h 1499615"/>
                <a:gd name="connsiteX45" fmla="*/ 1057894 w 1497330"/>
                <a:gd name="connsiteY45" fmla="*/ 86249 h 1499615"/>
                <a:gd name="connsiteX46" fmla="*/ 1049560 w 1497330"/>
                <a:gd name="connsiteY46" fmla="*/ 63151 h 1499615"/>
                <a:gd name="connsiteX47" fmla="*/ 1020985 w 1497330"/>
                <a:gd name="connsiteY47" fmla="*/ 51435 h 1499615"/>
                <a:gd name="connsiteX48" fmla="*/ 998058 w 1497330"/>
                <a:gd name="connsiteY48" fmla="*/ 60501 h 1499615"/>
                <a:gd name="connsiteX49" fmla="*/ 988314 w 1497330"/>
                <a:gd name="connsiteY49" fmla="*/ 39433 h 1499615"/>
                <a:gd name="connsiteX50" fmla="*/ 959168 w 1497330"/>
                <a:gd name="connsiteY50" fmla="*/ 29908 h 1499615"/>
                <a:gd name="connsiteX51" fmla="*/ 937117 w 1497330"/>
                <a:gd name="connsiteY51" fmla="*/ 40926 h 1499615"/>
                <a:gd name="connsiteX52" fmla="*/ 925544 w 1497330"/>
                <a:gd name="connsiteY52" fmla="*/ 20955 h 1499615"/>
                <a:gd name="connsiteX53" fmla="*/ 895826 w 1497330"/>
                <a:gd name="connsiteY53" fmla="*/ 14288 h 1499615"/>
                <a:gd name="connsiteX54" fmla="*/ 874919 w 1497330"/>
                <a:gd name="connsiteY54" fmla="*/ 27348 h 1499615"/>
                <a:gd name="connsiteX55" fmla="*/ 861536 w 1497330"/>
                <a:gd name="connsiteY55" fmla="*/ 8287 h 1499615"/>
                <a:gd name="connsiteX56" fmla="*/ 831247 w 1497330"/>
                <a:gd name="connsiteY56" fmla="*/ 4381 h 1499615"/>
                <a:gd name="connsiteX57" fmla="*/ 811482 w 1497330"/>
                <a:gd name="connsiteY57" fmla="*/ 19116 h 1499615"/>
                <a:gd name="connsiteX58" fmla="*/ 796576 w 1497330"/>
                <a:gd name="connsiteY58" fmla="*/ 1333 h 1499615"/>
                <a:gd name="connsiteX59" fmla="*/ 766096 w 1497330"/>
                <a:gd name="connsiteY59" fmla="*/ 0 h 1499615"/>
                <a:gd name="connsiteX60" fmla="*/ 747427 w 1497330"/>
                <a:gd name="connsiteY60" fmla="*/ 16095 h 1499615"/>
                <a:gd name="connsiteX61" fmla="*/ 731330 w 1497330"/>
                <a:gd name="connsiteY61" fmla="*/ 0 h 1499615"/>
                <a:gd name="connsiteX62" fmla="*/ 700850 w 1497330"/>
                <a:gd name="connsiteY62" fmla="*/ 1333 h 1499615"/>
                <a:gd name="connsiteX63" fmla="*/ 683962 w 1497330"/>
                <a:gd name="connsiteY63" fmla="*/ 19289 h 1499615"/>
                <a:gd name="connsiteX64" fmla="*/ 666179 w 1497330"/>
                <a:gd name="connsiteY64" fmla="*/ 4381 h 1499615"/>
                <a:gd name="connsiteX65" fmla="*/ 635984 w 1497330"/>
                <a:gd name="connsiteY65" fmla="*/ 8287 h 1499615"/>
                <a:gd name="connsiteX66" fmla="*/ 620754 w 1497330"/>
                <a:gd name="connsiteY66" fmla="*/ 27671 h 1499615"/>
                <a:gd name="connsiteX67" fmla="*/ 601694 w 1497330"/>
                <a:gd name="connsiteY67" fmla="*/ 14288 h 1499615"/>
                <a:gd name="connsiteX68" fmla="*/ 571881 w 1497330"/>
                <a:gd name="connsiteY68" fmla="*/ 20955 h 1499615"/>
                <a:gd name="connsiteX69" fmla="*/ 558232 w 1497330"/>
                <a:gd name="connsiteY69" fmla="*/ 41480 h 1499615"/>
                <a:gd name="connsiteX70" fmla="*/ 538258 w 1497330"/>
                <a:gd name="connsiteY70" fmla="*/ 29908 h 1499615"/>
                <a:gd name="connsiteX71" fmla="*/ 509207 w 1497330"/>
                <a:gd name="connsiteY71" fmla="*/ 39433 h 1499615"/>
                <a:gd name="connsiteX72" fmla="*/ 498739 w 1497330"/>
                <a:gd name="connsiteY72" fmla="*/ 61750 h 1499615"/>
                <a:gd name="connsiteX73" fmla="*/ 476822 w 1497330"/>
                <a:gd name="connsiteY73" fmla="*/ 52292 h 1499615"/>
                <a:gd name="connsiteX74" fmla="*/ 448723 w 1497330"/>
                <a:gd name="connsiteY74" fmla="*/ 64008 h 1499615"/>
                <a:gd name="connsiteX75" fmla="*/ 439122 w 1497330"/>
                <a:gd name="connsiteY75" fmla="*/ 86713 h 1499615"/>
                <a:gd name="connsiteX76" fmla="*/ 417195 w 1497330"/>
                <a:gd name="connsiteY76" fmla="*/ 78772 h 1499615"/>
                <a:gd name="connsiteX77" fmla="*/ 390144 w 1497330"/>
                <a:gd name="connsiteY77" fmla="*/ 92869 h 1499615"/>
                <a:gd name="connsiteX78" fmla="*/ 382200 w 1497330"/>
                <a:gd name="connsiteY78" fmla="*/ 116205 h 1499615"/>
                <a:gd name="connsiteX79" fmla="*/ 360045 w 1497330"/>
                <a:gd name="connsiteY79" fmla="*/ 110299 h 1499615"/>
                <a:gd name="connsiteX80" fmla="*/ 334328 w 1497330"/>
                <a:gd name="connsiteY80" fmla="*/ 126778 h 1499615"/>
                <a:gd name="connsiteX81" fmla="*/ 330041 w 1497330"/>
                <a:gd name="connsiteY81" fmla="*/ 151067 h 1499615"/>
                <a:gd name="connsiteX82" fmla="*/ 305753 w 1497330"/>
                <a:gd name="connsiteY82" fmla="*/ 146780 h 1499615"/>
                <a:gd name="connsiteX83" fmla="*/ 281559 w 1497330"/>
                <a:gd name="connsiteY83" fmla="*/ 165830 h 1499615"/>
                <a:gd name="connsiteX84" fmla="*/ 278197 w 1497330"/>
                <a:gd name="connsiteY84" fmla="*/ 190250 h 1499615"/>
                <a:gd name="connsiteX85" fmla="*/ 254889 w 1497330"/>
                <a:gd name="connsiteY85" fmla="*/ 188214 h 1499615"/>
                <a:gd name="connsiteX86" fmla="*/ 232410 w 1497330"/>
                <a:gd name="connsiteY86" fmla="*/ 208788 h 1499615"/>
                <a:gd name="connsiteX87" fmla="*/ 230477 w 1497330"/>
                <a:gd name="connsiteY87" fmla="*/ 233363 h 1499615"/>
                <a:gd name="connsiteX88" fmla="*/ 207836 w 1497330"/>
                <a:gd name="connsiteY88" fmla="*/ 233363 h 1499615"/>
                <a:gd name="connsiteX89" fmla="*/ 187262 w 1497330"/>
                <a:gd name="connsiteY89" fmla="*/ 255937 h 1499615"/>
                <a:gd name="connsiteX90" fmla="*/ 189357 w 1497330"/>
                <a:gd name="connsiteY90" fmla="*/ 280416 h 1499615"/>
                <a:gd name="connsiteX91" fmla="*/ 164878 w 1497330"/>
                <a:gd name="connsiteY91" fmla="*/ 282511 h 1499615"/>
                <a:gd name="connsiteX92" fmla="*/ 145828 w 1497330"/>
                <a:gd name="connsiteY92" fmla="*/ 306705 h 1499615"/>
                <a:gd name="connsiteX93" fmla="*/ 150162 w 1497330"/>
                <a:gd name="connsiteY93" fmla="*/ 330946 h 1499615"/>
                <a:gd name="connsiteX94" fmla="*/ 125921 w 1497330"/>
                <a:gd name="connsiteY94" fmla="*/ 335280 h 1499615"/>
                <a:gd name="connsiteX95" fmla="*/ 109442 w 1497330"/>
                <a:gd name="connsiteY95" fmla="*/ 360998 h 1499615"/>
                <a:gd name="connsiteX96" fmla="*/ 114167 w 1497330"/>
                <a:gd name="connsiteY96" fmla="*/ 385191 h 1499615"/>
                <a:gd name="connsiteX97" fmla="*/ 92012 w 1497330"/>
                <a:gd name="connsiteY97" fmla="*/ 391096 h 1499615"/>
                <a:gd name="connsiteX98" fmla="*/ 77915 w 1497330"/>
                <a:gd name="connsiteY98" fmla="*/ 418148 h 1499615"/>
                <a:gd name="connsiteX99" fmla="*/ 85077 w 1497330"/>
                <a:gd name="connsiteY99" fmla="*/ 441731 h 1499615"/>
                <a:gd name="connsiteX100" fmla="*/ 63151 w 1497330"/>
                <a:gd name="connsiteY100" fmla="*/ 449675 h 1499615"/>
                <a:gd name="connsiteX101" fmla="*/ 51435 w 1497330"/>
                <a:gd name="connsiteY101" fmla="*/ 478250 h 1499615"/>
                <a:gd name="connsiteX102" fmla="*/ 61817 w 1497330"/>
                <a:gd name="connsiteY102" fmla="*/ 500634 h 1499615"/>
                <a:gd name="connsiteX103" fmla="*/ 39434 w 1497330"/>
                <a:gd name="connsiteY103" fmla="*/ 511016 h 1499615"/>
                <a:gd name="connsiteX104" fmla="*/ 29909 w 1497330"/>
                <a:gd name="connsiteY104" fmla="*/ 540068 h 1499615"/>
                <a:gd name="connsiteX105" fmla="*/ 40929 w 1497330"/>
                <a:gd name="connsiteY105" fmla="*/ 562118 h 1499615"/>
                <a:gd name="connsiteX106" fmla="*/ 20955 w 1497330"/>
                <a:gd name="connsiteY106" fmla="*/ 573691 h 1499615"/>
                <a:gd name="connsiteX107" fmla="*/ 14288 w 1497330"/>
                <a:gd name="connsiteY107" fmla="*/ 603504 h 1499615"/>
                <a:gd name="connsiteX108" fmla="*/ 27346 w 1497330"/>
                <a:gd name="connsiteY108" fmla="*/ 624411 h 1499615"/>
                <a:gd name="connsiteX109" fmla="*/ 8287 w 1497330"/>
                <a:gd name="connsiteY109" fmla="*/ 637794 h 1499615"/>
                <a:gd name="connsiteX110" fmla="*/ 4286 w 1497330"/>
                <a:gd name="connsiteY110" fmla="*/ 667988 h 1499615"/>
                <a:gd name="connsiteX111" fmla="*/ 18993 w 1497330"/>
                <a:gd name="connsiteY111" fmla="*/ 687772 h 1499615"/>
                <a:gd name="connsiteX112" fmla="*/ 1334 w 1497330"/>
                <a:gd name="connsiteY112" fmla="*/ 702659 h 1499615"/>
                <a:gd name="connsiteX113" fmla="*/ 0 w 1497330"/>
                <a:gd name="connsiteY113" fmla="*/ 733139 h 1499615"/>
                <a:gd name="connsiteX114" fmla="*/ 17431 w 1497330"/>
                <a:gd name="connsiteY114" fmla="*/ 750570 h 1499615"/>
                <a:gd name="connsiteX115" fmla="*/ 0 w 1497330"/>
                <a:gd name="connsiteY115" fmla="*/ 768001 h 1499615"/>
                <a:gd name="connsiteX116" fmla="*/ 1334 w 1497330"/>
                <a:gd name="connsiteY116" fmla="*/ 798386 h 1499615"/>
                <a:gd name="connsiteX117" fmla="*/ 19174 w 1497330"/>
                <a:gd name="connsiteY117" fmla="*/ 815397 h 1499615"/>
                <a:gd name="connsiteX118" fmla="*/ 4286 w 1497330"/>
                <a:gd name="connsiteY118" fmla="*/ 833057 h 1499615"/>
                <a:gd name="connsiteX119" fmla="*/ 8287 w 1497330"/>
                <a:gd name="connsiteY119" fmla="*/ 863346 h 1499615"/>
                <a:gd name="connsiteX120" fmla="*/ 27670 w 1497330"/>
                <a:gd name="connsiteY120" fmla="*/ 878576 h 1499615"/>
                <a:gd name="connsiteX121" fmla="*/ 14288 w 1497330"/>
                <a:gd name="connsiteY121" fmla="*/ 897636 h 1499615"/>
                <a:gd name="connsiteX122" fmla="*/ 20955 w 1497330"/>
                <a:gd name="connsiteY122" fmla="*/ 927354 h 1499615"/>
                <a:gd name="connsiteX123" fmla="*/ 41481 w 1497330"/>
                <a:gd name="connsiteY123" fmla="*/ 941003 h 1499615"/>
                <a:gd name="connsiteX124" fmla="*/ 29909 w 1497330"/>
                <a:gd name="connsiteY124" fmla="*/ 960977 h 1499615"/>
                <a:gd name="connsiteX125" fmla="*/ 39434 w 1497330"/>
                <a:gd name="connsiteY125" fmla="*/ 990124 h 1499615"/>
                <a:gd name="connsiteX126" fmla="*/ 61179 w 1497330"/>
                <a:gd name="connsiteY126" fmla="*/ 1001725 h 1499615"/>
                <a:gd name="connsiteX127" fmla="*/ 51435 w 1497330"/>
                <a:gd name="connsiteY127" fmla="*/ 1022795 h 1499615"/>
                <a:gd name="connsiteX128" fmla="*/ 63151 w 1497330"/>
                <a:gd name="connsiteY128" fmla="*/ 1051370 h 1499615"/>
                <a:gd name="connsiteX129" fmla="*/ 85858 w 1497330"/>
                <a:gd name="connsiteY129" fmla="*/ 1060971 h 1499615"/>
                <a:gd name="connsiteX130" fmla="*/ 77915 w 1497330"/>
                <a:gd name="connsiteY130" fmla="*/ 1082897 h 1499615"/>
                <a:gd name="connsiteX131" fmla="*/ 92012 w 1497330"/>
                <a:gd name="connsiteY131" fmla="*/ 1109948 h 1499615"/>
                <a:gd name="connsiteX132" fmla="*/ 115729 w 1497330"/>
                <a:gd name="connsiteY132" fmla="*/ 1116235 h 1499615"/>
                <a:gd name="connsiteX133" fmla="*/ 109442 w 1497330"/>
                <a:gd name="connsiteY133" fmla="*/ 1139952 h 1499615"/>
                <a:gd name="connsiteX134" fmla="*/ 125921 w 1497330"/>
                <a:gd name="connsiteY134" fmla="*/ 1165670 h 1499615"/>
                <a:gd name="connsiteX135" fmla="*/ 150162 w 1497330"/>
                <a:gd name="connsiteY135" fmla="*/ 1170003 h 1499615"/>
                <a:gd name="connsiteX136" fmla="*/ 145828 w 1497330"/>
                <a:gd name="connsiteY136" fmla="*/ 1194245 h 1499615"/>
                <a:gd name="connsiteX137" fmla="*/ 164878 w 1497330"/>
                <a:gd name="connsiteY137" fmla="*/ 1218438 h 1499615"/>
                <a:gd name="connsiteX138" fmla="*/ 189357 w 1497330"/>
                <a:gd name="connsiteY138" fmla="*/ 1220533 h 1499615"/>
                <a:gd name="connsiteX139" fmla="*/ 187262 w 1497330"/>
                <a:gd name="connsiteY139" fmla="*/ 1245013 h 1499615"/>
                <a:gd name="connsiteX140" fmla="*/ 207836 w 1497330"/>
                <a:gd name="connsiteY140" fmla="*/ 1267587 h 1499615"/>
                <a:gd name="connsiteX141" fmla="*/ 232410 w 1497330"/>
                <a:gd name="connsiteY141" fmla="*/ 1269521 h 1499615"/>
                <a:gd name="connsiteX142" fmla="*/ 232410 w 1497330"/>
                <a:gd name="connsiteY142" fmla="*/ 1292162 h 1499615"/>
                <a:gd name="connsiteX143" fmla="*/ 254889 w 1497330"/>
                <a:gd name="connsiteY143" fmla="*/ 1312736 h 1499615"/>
                <a:gd name="connsiteX144" fmla="*/ 279521 w 1497330"/>
                <a:gd name="connsiteY144" fmla="*/ 1311812 h 1499615"/>
                <a:gd name="connsiteX145" fmla="*/ 281559 w 1497330"/>
                <a:gd name="connsiteY145" fmla="*/ 1335119 h 1499615"/>
                <a:gd name="connsiteX146" fmla="*/ 305753 w 1497330"/>
                <a:gd name="connsiteY146" fmla="*/ 1353693 h 1499615"/>
                <a:gd name="connsiteX147" fmla="*/ 330041 w 1497330"/>
                <a:gd name="connsiteY147" fmla="*/ 1349407 h 1499615"/>
                <a:gd name="connsiteX148" fmla="*/ 334328 w 1497330"/>
                <a:gd name="connsiteY148" fmla="*/ 1373696 h 1499615"/>
                <a:gd name="connsiteX149" fmla="*/ 360045 w 1497330"/>
                <a:gd name="connsiteY149" fmla="*/ 1390174 h 1499615"/>
                <a:gd name="connsiteX150" fmla="*/ 384239 w 1497330"/>
                <a:gd name="connsiteY150" fmla="*/ 1385449 h 1499615"/>
                <a:gd name="connsiteX151" fmla="*/ 390144 w 1497330"/>
                <a:gd name="connsiteY151" fmla="*/ 1407604 h 1499615"/>
                <a:gd name="connsiteX152" fmla="*/ 417195 w 1497330"/>
                <a:gd name="connsiteY152" fmla="*/ 1421702 h 1499615"/>
                <a:gd name="connsiteX153" fmla="*/ 440779 w 1497330"/>
                <a:gd name="connsiteY153" fmla="*/ 1414539 h 1499615"/>
                <a:gd name="connsiteX154" fmla="*/ 448723 w 1497330"/>
                <a:gd name="connsiteY154" fmla="*/ 1436465 h 1499615"/>
                <a:gd name="connsiteX155" fmla="*/ 476822 w 1497330"/>
                <a:gd name="connsiteY155" fmla="*/ 1448181 h 1499615"/>
                <a:gd name="connsiteX156" fmla="*/ 499158 w 1497330"/>
                <a:gd name="connsiteY156" fmla="*/ 1437751 h 1499615"/>
                <a:gd name="connsiteX157" fmla="*/ 509588 w 1497330"/>
                <a:gd name="connsiteY157" fmla="*/ 1460087 h 1499615"/>
                <a:gd name="connsiteX158" fmla="*/ 538639 w 1497330"/>
                <a:gd name="connsiteY158" fmla="*/ 1469612 h 1499615"/>
                <a:gd name="connsiteX159" fmla="*/ 560575 w 1497330"/>
                <a:gd name="connsiteY159" fmla="*/ 1458373 h 1499615"/>
                <a:gd name="connsiteX160" fmla="*/ 572262 w 1497330"/>
                <a:gd name="connsiteY160" fmla="*/ 1478661 h 1499615"/>
                <a:gd name="connsiteX161" fmla="*/ 602075 w 1497330"/>
                <a:gd name="connsiteY161" fmla="*/ 1485233 h 1499615"/>
                <a:gd name="connsiteX162" fmla="*/ 622888 w 1497330"/>
                <a:gd name="connsiteY162" fmla="*/ 1472022 h 1499615"/>
                <a:gd name="connsiteX163" fmla="*/ 636366 w 1497330"/>
                <a:gd name="connsiteY163" fmla="*/ 1491329 h 1499615"/>
                <a:gd name="connsiteX164" fmla="*/ 666560 w 1497330"/>
                <a:gd name="connsiteY164" fmla="*/ 1495235 h 1499615"/>
                <a:gd name="connsiteX165" fmla="*/ 686324 w 1497330"/>
                <a:gd name="connsiteY165" fmla="*/ 1480499 h 1499615"/>
                <a:gd name="connsiteX166" fmla="*/ 701231 w 1497330"/>
                <a:gd name="connsiteY166" fmla="*/ 1498283 h 1499615"/>
                <a:gd name="connsiteX167" fmla="*/ 731711 w 1497330"/>
                <a:gd name="connsiteY167" fmla="*/ 1499616 h 1499615"/>
                <a:gd name="connsiteX168" fmla="*/ 750380 w 1497330"/>
                <a:gd name="connsiteY168" fmla="*/ 1483519 h 1499615"/>
                <a:gd name="connsiteX169" fmla="*/ 766477 w 1497330"/>
                <a:gd name="connsiteY169" fmla="*/ 1499616 h 1499615"/>
                <a:gd name="connsiteX170" fmla="*/ 796957 w 1497330"/>
                <a:gd name="connsiteY170" fmla="*/ 1498283 h 1499615"/>
                <a:gd name="connsiteX171" fmla="*/ 813845 w 1497330"/>
                <a:gd name="connsiteY171" fmla="*/ 1480328 h 1499615"/>
                <a:gd name="connsiteX172" fmla="*/ 831628 w 1497330"/>
                <a:gd name="connsiteY172" fmla="*/ 1495235 h 1499615"/>
                <a:gd name="connsiteX173" fmla="*/ 861917 w 1497330"/>
                <a:gd name="connsiteY173" fmla="*/ 1491329 h 1499615"/>
                <a:gd name="connsiteX174" fmla="*/ 876900 w 1497330"/>
                <a:gd name="connsiteY174" fmla="*/ 1471755 h 1499615"/>
                <a:gd name="connsiteX175" fmla="*/ 896208 w 1497330"/>
                <a:gd name="connsiteY175" fmla="*/ 1485233 h 1499615"/>
                <a:gd name="connsiteX176" fmla="*/ 925925 w 1497330"/>
                <a:gd name="connsiteY176" fmla="*/ 1478661 h 1499615"/>
                <a:gd name="connsiteX177" fmla="*/ 939260 w 1497330"/>
                <a:gd name="connsiteY177" fmla="*/ 1457925 h 1499615"/>
                <a:gd name="connsiteX178" fmla="*/ 959549 w 1497330"/>
                <a:gd name="connsiteY178" fmla="*/ 1469612 h 1499615"/>
                <a:gd name="connsiteX179" fmla="*/ 988695 w 1497330"/>
                <a:gd name="connsiteY179" fmla="*/ 1460087 h 1499615"/>
                <a:gd name="connsiteX180" fmla="*/ 1000668 w 1497330"/>
                <a:gd name="connsiteY180" fmla="*/ 1438542 h 1499615"/>
                <a:gd name="connsiteX181" fmla="*/ 1021366 w 1497330"/>
                <a:gd name="connsiteY181" fmla="*/ 1448181 h 1499615"/>
                <a:gd name="connsiteX182" fmla="*/ 1049941 w 1497330"/>
                <a:gd name="connsiteY182" fmla="*/ 1436465 h 1499615"/>
                <a:gd name="connsiteX183" fmla="*/ 1058275 w 1497330"/>
                <a:gd name="connsiteY183" fmla="*/ 1413367 h 1499615"/>
                <a:gd name="connsiteX184" fmla="*/ 1081374 w 1497330"/>
                <a:gd name="connsiteY184" fmla="*/ 1421702 h 1499615"/>
                <a:gd name="connsiteX185" fmla="*/ 1108425 w 1497330"/>
                <a:gd name="connsiteY185" fmla="*/ 1407604 h 1499615"/>
                <a:gd name="connsiteX186" fmla="*/ 1114997 w 1497330"/>
                <a:gd name="connsiteY186" fmla="*/ 1384078 h 1499615"/>
                <a:gd name="connsiteX187" fmla="*/ 1138524 w 1497330"/>
                <a:gd name="connsiteY187" fmla="*/ 1390174 h 1499615"/>
                <a:gd name="connsiteX188" fmla="*/ 1164241 w 1497330"/>
                <a:gd name="connsiteY188" fmla="*/ 1373696 h 1499615"/>
                <a:gd name="connsiteX189" fmla="*/ 1168527 w 1497330"/>
                <a:gd name="connsiteY189" fmla="*/ 1349407 h 1499615"/>
                <a:gd name="connsiteX190" fmla="*/ 1192816 w 1497330"/>
                <a:gd name="connsiteY190" fmla="*/ 1353693 h 1499615"/>
                <a:gd name="connsiteX191" fmla="*/ 1217009 w 1497330"/>
                <a:gd name="connsiteY191" fmla="*/ 1335119 h 1499615"/>
                <a:gd name="connsiteX192" fmla="*/ 1219105 w 1497330"/>
                <a:gd name="connsiteY192" fmla="*/ 1310640 h 1499615"/>
                <a:gd name="connsiteX193" fmla="*/ 1243584 w 1497330"/>
                <a:gd name="connsiteY193" fmla="*/ 1312736 h 1499615"/>
                <a:gd name="connsiteX194" fmla="*/ 1266159 w 1497330"/>
                <a:gd name="connsiteY194" fmla="*/ 1292162 h 1499615"/>
                <a:gd name="connsiteX195" fmla="*/ 1266111 w 1497330"/>
                <a:gd name="connsiteY195" fmla="*/ 1267635 h 1499615"/>
                <a:gd name="connsiteX196" fmla="*/ 1290638 w 1497330"/>
                <a:gd name="connsiteY196" fmla="*/ 1267587 h 1499615"/>
                <a:gd name="connsiteX197" fmla="*/ 1311307 w 1497330"/>
                <a:gd name="connsiteY197" fmla="*/ 1245013 h 1499615"/>
                <a:gd name="connsiteX198" fmla="*/ 1309164 w 1497330"/>
                <a:gd name="connsiteY198" fmla="*/ 1220581 h 1499615"/>
                <a:gd name="connsiteX199" fmla="*/ 1333595 w 1497330"/>
                <a:gd name="connsiteY199" fmla="*/ 1218438 h 1499615"/>
                <a:gd name="connsiteX200" fmla="*/ 1352645 w 1497330"/>
                <a:gd name="connsiteY200" fmla="*/ 1194245 h 1499615"/>
                <a:gd name="connsiteX201" fmla="*/ 1348359 w 1497330"/>
                <a:gd name="connsiteY201" fmla="*/ 1169956 h 1499615"/>
                <a:gd name="connsiteX202" fmla="*/ 1372648 w 1497330"/>
                <a:gd name="connsiteY202" fmla="*/ 1165670 h 1499615"/>
                <a:gd name="connsiteX203" fmla="*/ 1389126 w 1497330"/>
                <a:gd name="connsiteY203" fmla="*/ 1139952 h 1499615"/>
                <a:gd name="connsiteX204" fmla="*/ 1383583 w 1497330"/>
                <a:gd name="connsiteY204" fmla="*/ 1116073 h 1499615"/>
                <a:gd name="connsiteX205" fmla="*/ 1406462 w 1497330"/>
                <a:gd name="connsiteY205" fmla="*/ 1109948 h 1499615"/>
                <a:gd name="connsiteX206" fmla="*/ 1420654 w 1497330"/>
                <a:gd name="connsiteY206" fmla="*/ 1082897 h 1499615"/>
                <a:gd name="connsiteX207" fmla="*/ 1413872 w 1497330"/>
                <a:gd name="connsiteY207" fmla="*/ 1059199 h 1499615"/>
                <a:gd name="connsiteX208" fmla="*/ 1435322 w 1497330"/>
                <a:gd name="connsiteY208" fmla="*/ 1051370 h 1499615"/>
                <a:gd name="connsiteX209" fmla="*/ 1447134 w 1497330"/>
                <a:gd name="connsiteY209" fmla="*/ 1022795 h 1499615"/>
                <a:gd name="connsiteX210" fmla="*/ 1438342 w 1497330"/>
                <a:gd name="connsiteY210" fmla="*/ 999763 h 1499615"/>
                <a:gd name="connsiteX211" fmla="*/ 1459040 w 1497330"/>
                <a:gd name="connsiteY211" fmla="*/ 990124 h 1499615"/>
                <a:gd name="connsiteX212" fmla="*/ 1468565 w 1497330"/>
                <a:gd name="connsiteY212" fmla="*/ 960977 h 1499615"/>
                <a:gd name="connsiteX213" fmla="*/ 1457325 w 1497330"/>
                <a:gd name="connsiteY213" fmla="*/ 939041 h 1499615"/>
                <a:gd name="connsiteX214" fmla="*/ 1477613 w 1497330"/>
                <a:gd name="connsiteY214" fmla="*/ 927354 h 1499615"/>
                <a:gd name="connsiteX215" fmla="*/ 1484186 w 1497330"/>
                <a:gd name="connsiteY215" fmla="*/ 897636 h 1499615"/>
                <a:gd name="connsiteX216" fmla="*/ 1468565 w 1497330"/>
                <a:gd name="connsiteY216" fmla="*/ 878567 h 1499615"/>
                <a:gd name="connsiteX217" fmla="*/ 1469041 w 1497330"/>
                <a:gd name="connsiteY217" fmla="*/ 875919 h 1499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497330" h="1499615">
                  <a:moveTo>
                    <a:pt x="1469041" y="875919"/>
                  </a:moveTo>
                  <a:cubicBezTo>
                    <a:pt x="1470689" y="866508"/>
                    <a:pt x="1479633" y="860212"/>
                    <a:pt x="1489043" y="861822"/>
                  </a:cubicBezTo>
                  <a:cubicBezTo>
                    <a:pt x="1490568" y="851821"/>
                    <a:pt x="1491806" y="841724"/>
                    <a:pt x="1492949" y="831532"/>
                  </a:cubicBezTo>
                  <a:cubicBezTo>
                    <a:pt x="1483424" y="830142"/>
                    <a:pt x="1476823" y="821293"/>
                    <a:pt x="1478214" y="811768"/>
                  </a:cubicBezTo>
                  <a:cubicBezTo>
                    <a:pt x="1479490" y="803005"/>
                    <a:pt x="1487138" y="796595"/>
                    <a:pt x="1495997" y="796861"/>
                  </a:cubicBezTo>
                  <a:cubicBezTo>
                    <a:pt x="1496568" y="786765"/>
                    <a:pt x="1497044" y="776669"/>
                    <a:pt x="1497330" y="766477"/>
                  </a:cubicBezTo>
                  <a:cubicBezTo>
                    <a:pt x="1487701" y="766477"/>
                    <a:pt x="1479900" y="758676"/>
                    <a:pt x="1479900" y="749046"/>
                  </a:cubicBezTo>
                  <a:cubicBezTo>
                    <a:pt x="1479900" y="739416"/>
                    <a:pt x="1487701" y="731615"/>
                    <a:pt x="1497330" y="731615"/>
                  </a:cubicBezTo>
                  <a:cubicBezTo>
                    <a:pt x="1497330" y="721424"/>
                    <a:pt x="1496568" y="711232"/>
                    <a:pt x="1495997" y="701135"/>
                  </a:cubicBezTo>
                  <a:cubicBezTo>
                    <a:pt x="1486376" y="701431"/>
                    <a:pt x="1478337" y="693868"/>
                    <a:pt x="1478042" y="684247"/>
                  </a:cubicBezTo>
                  <a:cubicBezTo>
                    <a:pt x="1477766" y="675389"/>
                    <a:pt x="1484186" y="667741"/>
                    <a:pt x="1492949" y="666464"/>
                  </a:cubicBezTo>
                  <a:cubicBezTo>
                    <a:pt x="1491806" y="656368"/>
                    <a:pt x="1490568" y="646271"/>
                    <a:pt x="1489043" y="636270"/>
                  </a:cubicBezTo>
                  <a:cubicBezTo>
                    <a:pt x="1479499" y="637537"/>
                    <a:pt x="1470736" y="630822"/>
                    <a:pt x="1469470" y="621287"/>
                  </a:cubicBezTo>
                  <a:cubicBezTo>
                    <a:pt x="1468288" y="612324"/>
                    <a:pt x="1474137" y="603952"/>
                    <a:pt x="1482947" y="601980"/>
                  </a:cubicBezTo>
                  <a:cubicBezTo>
                    <a:pt x="1480947" y="591979"/>
                    <a:pt x="1478756" y="582073"/>
                    <a:pt x="1476375" y="572167"/>
                  </a:cubicBezTo>
                  <a:cubicBezTo>
                    <a:pt x="1466965" y="574205"/>
                    <a:pt x="1457687" y="568242"/>
                    <a:pt x="1455639" y="558832"/>
                  </a:cubicBezTo>
                  <a:cubicBezTo>
                    <a:pt x="1453744" y="550069"/>
                    <a:pt x="1458792" y="541296"/>
                    <a:pt x="1467326" y="538544"/>
                  </a:cubicBezTo>
                  <a:cubicBezTo>
                    <a:pt x="1464469" y="529019"/>
                    <a:pt x="1461421" y="519494"/>
                    <a:pt x="1457801" y="509492"/>
                  </a:cubicBezTo>
                  <a:cubicBezTo>
                    <a:pt x="1448753" y="512778"/>
                    <a:pt x="1438751" y="508111"/>
                    <a:pt x="1435465" y="499062"/>
                  </a:cubicBezTo>
                  <a:cubicBezTo>
                    <a:pt x="1432179" y="490014"/>
                    <a:pt x="1436846" y="480012"/>
                    <a:pt x="1445895" y="476726"/>
                  </a:cubicBezTo>
                  <a:cubicBezTo>
                    <a:pt x="1442180" y="467201"/>
                    <a:pt x="1438180" y="457676"/>
                    <a:pt x="1434084" y="448151"/>
                  </a:cubicBezTo>
                  <a:cubicBezTo>
                    <a:pt x="1425093" y="451580"/>
                    <a:pt x="1415015" y="447065"/>
                    <a:pt x="1411586" y="438074"/>
                  </a:cubicBezTo>
                  <a:cubicBezTo>
                    <a:pt x="1408500" y="429968"/>
                    <a:pt x="1411834" y="420834"/>
                    <a:pt x="1419416" y="416623"/>
                  </a:cubicBezTo>
                  <a:cubicBezTo>
                    <a:pt x="1414844" y="407098"/>
                    <a:pt x="1409891" y="398526"/>
                    <a:pt x="1405224" y="389573"/>
                  </a:cubicBezTo>
                  <a:cubicBezTo>
                    <a:pt x="1396908" y="394364"/>
                    <a:pt x="1386297" y="391506"/>
                    <a:pt x="1381506" y="383191"/>
                  </a:cubicBezTo>
                  <a:cubicBezTo>
                    <a:pt x="1376715" y="374875"/>
                    <a:pt x="1379573" y="364265"/>
                    <a:pt x="1387888" y="359473"/>
                  </a:cubicBezTo>
                  <a:cubicBezTo>
                    <a:pt x="1382554" y="350806"/>
                    <a:pt x="1377029" y="342233"/>
                    <a:pt x="1371410" y="333756"/>
                  </a:cubicBezTo>
                  <a:cubicBezTo>
                    <a:pt x="1363523" y="339280"/>
                    <a:pt x="1352645" y="337356"/>
                    <a:pt x="1347121" y="329470"/>
                  </a:cubicBezTo>
                  <a:cubicBezTo>
                    <a:pt x="1341596" y="321583"/>
                    <a:pt x="1343520" y="310705"/>
                    <a:pt x="1351407" y="305181"/>
                  </a:cubicBezTo>
                  <a:cubicBezTo>
                    <a:pt x="1345406" y="296990"/>
                    <a:pt x="1339120" y="288893"/>
                    <a:pt x="1332357" y="280988"/>
                  </a:cubicBezTo>
                  <a:cubicBezTo>
                    <a:pt x="1325023" y="287141"/>
                    <a:pt x="1314079" y="286179"/>
                    <a:pt x="1307925" y="278844"/>
                  </a:cubicBezTo>
                  <a:cubicBezTo>
                    <a:pt x="1301772" y="271510"/>
                    <a:pt x="1302734" y="260566"/>
                    <a:pt x="1310069" y="254413"/>
                  </a:cubicBezTo>
                  <a:cubicBezTo>
                    <a:pt x="1303306" y="246698"/>
                    <a:pt x="1296448" y="239173"/>
                    <a:pt x="1289400" y="231838"/>
                  </a:cubicBezTo>
                  <a:cubicBezTo>
                    <a:pt x="1281141" y="236687"/>
                    <a:pt x="1270521" y="233934"/>
                    <a:pt x="1265673" y="225676"/>
                  </a:cubicBezTo>
                  <a:cubicBezTo>
                    <a:pt x="1262444" y="220188"/>
                    <a:pt x="1262491" y="213378"/>
                    <a:pt x="1265777" y="207931"/>
                  </a:cubicBezTo>
                  <a:cubicBezTo>
                    <a:pt x="1258348" y="200882"/>
                    <a:pt x="1250823" y="194024"/>
                    <a:pt x="1243203" y="187357"/>
                  </a:cubicBezTo>
                  <a:cubicBezTo>
                    <a:pt x="1237021" y="194695"/>
                    <a:pt x="1226058" y="195633"/>
                    <a:pt x="1218724" y="189452"/>
                  </a:cubicBezTo>
                  <a:cubicBezTo>
                    <a:pt x="1211390" y="183271"/>
                    <a:pt x="1210447" y="172311"/>
                    <a:pt x="1216628" y="164973"/>
                  </a:cubicBezTo>
                  <a:cubicBezTo>
                    <a:pt x="1208723" y="158591"/>
                    <a:pt x="1200626" y="152400"/>
                    <a:pt x="1192435" y="145923"/>
                  </a:cubicBezTo>
                  <a:cubicBezTo>
                    <a:pt x="1186910" y="153814"/>
                    <a:pt x="1176033" y="155733"/>
                    <a:pt x="1168146" y="150209"/>
                  </a:cubicBezTo>
                  <a:cubicBezTo>
                    <a:pt x="1160259" y="144686"/>
                    <a:pt x="1158335" y="133811"/>
                    <a:pt x="1163860" y="125921"/>
                  </a:cubicBezTo>
                  <a:cubicBezTo>
                    <a:pt x="1155478" y="120301"/>
                    <a:pt x="1146905" y="114776"/>
                    <a:pt x="1138143" y="109442"/>
                  </a:cubicBezTo>
                  <a:cubicBezTo>
                    <a:pt x="1133247" y="117508"/>
                    <a:pt x="1122817" y="120210"/>
                    <a:pt x="1114616" y="115538"/>
                  </a:cubicBezTo>
                  <a:cubicBezTo>
                    <a:pt x="1106462" y="110733"/>
                    <a:pt x="1103557" y="100346"/>
                    <a:pt x="1108043" y="92011"/>
                  </a:cubicBezTo>
                  <a:cubicBezTo>
                    <a:pt x="1099185" y="87154"/>
                    <a:pt x="1090136" y="82486"/>
                    <a:pt x="1080993" y="77915"/>
                  </a:cubicBezTo>
                  <a:cubicBezTo>
                    <a:pt x="1076916" y="86595"/>
                    <a:pt x="1066572" y="90326"/>
                    <a:pt x="1057894" y="86249"/>
                  </a:cubicBezTo>
                  <a:cubicBezTo>
                    <a:pt x="1049217" y="82172"/>
                    <a:pt x="1045483" y="71831"/>
                    <a:pt x="1049560" y="63151"/>
                  </a:cubicBezTo>
                  <a:cubicBezTo>
                    <a:pt x="1040035" y="59055"/>
                    <a:pt x="1030510" y="55150"/>
                    <a:pt x="1020985" y="51435"/>
                  </a:cubicBezTo>
                  <a:cubicBezTo>
                    <a:pt x="1017156" y="60268"/>
                    <a:pt x="1006898" y="64327"/>
                    <a:pt x="998058" y="60501"/>
                  </a:cubicBezTo>
                  <a:cubicBezTo>
                    <a:pt x="989934" y="56978"/>
                    <a:pt x="985733" y="47913"/>
                    <a:pt x="988314" y="39433"/>
                  </a:cubicBezTo>
                  <a:cubicBezTo>
                    <a:pt x="978665" y="36195"/>
                    <a:pt x="968950" y="33020"/>
                    <a:pt x="959168" y="29908"/>
                  </a:cubicBezTo>
                  <a:cubicBezTo>
                    <a:pt x="956120" y="39040"/>
                    <a:pt x="946252" y="43973"/>
                    <a:pt x="937117" y="40926"/>
                  </a:cubicBezTo>
                  <a:cubicBezTo>
                    <a:pt x="928773" y="38142"/>
                    <a:pt x="923811" y="29578"/>
                    <a:pt x="925544" y="20955"/>
                  </a:cubicBezTo>
                  <a:cubicBezTo>
                    <a:pt x="916019" y="18574"/>
                    <a:pt x="905828" y="16288"/>
                    <a:pt x="895826" y="14288"/>
                  </a:cubicBezTo>
                  <a:cubicBezTo>
                    <a:pt x="893664" y="23668"/>
                    <a:pt x="884301" y="29514"/>
                    <a:pt x="874919" y="27348"/>
                  </a:cubicBezTo>
                  <a:cubicBezTo>
                    <a:pt x="866242" y="25344"/>
                    <a:pt x="860479" y="17126"/>
                    <a:pt x="861536" y="8287"/>
                  </a:cubicBezTo>
                  <a:cubicBezTo>
                    <a:pt x="851535" y="6763"/>
                    <a:pt x="841439" y="5429"/>
                    <a:pt x="831247" y="4381"/>
                  </a:cubicBezTo>
                  <a:cubicBezTo>
                    <a:pt x="829856" y="13907"/>
                    <a:pt x="821007" y="20504"/>
                    <a:pt x="811482" y="19116"/>
                  </a:cubicBezTo>
                  <a:cubicBezTo>
                    <a:pt x="802720" y="17837"/>
                    <a:pt x="796309" y="10188"/>
                    <a:pt x="796576" y="1333"/>
                  </a:cubicBezTo>
                  <a:cubicBezTo>
                    <a:pt x="786479" y="667"/>
                    <a:pt x="776383" y="190"/>
                    <a:pt x="766096" y="0"/>
                  </a:cubicBezTo>
                  <a:cubicBezTo>
                    <a:pt x="765382" y="9600"/>
                    <a:pt x="757028" y="16807"/>
                    <a:pt x="747427" y="16095"/>
                  </a:cubicBezTo>
                  <a:cubicBezTo>
                    <a:pt x="738816" y="15457"/>
                    <a:pt x="731968" y="8612"/>
                    <a:pt x="731330" y="0"/>
                  </a:cubicBezTo>
                  <a:cubicBezTo>
                    <a:pt x="721138" y="0"/>
                    <a:pt x="710946" y="667"/>
                    <a:pt x="700850" y="1333"/>
                  </a:cubicBezTo>
                  <a:cubicBezTo>
                    <a:pt x="701145" y="10956"/>
                    <a:pt x="693582" y="18995"/>
                    <a:pt x="683962" y="19289"/>
                  </a:cubicBezTo>
                  <a:cubicBezTo>
                    <a:pt x="675104" y="19561"/>
                    <a:pt x="667455" y="13147"/>
                    <a:pt x="666179" y="4381"/>
                  </a:cubicBezTo>
                  <a:cubicBezTo>
                    <a:pt x="656082" y="5429"/>
                    <a:pt x="645986" y="6763"/>
                    <a:pt x="635984" y="8287"/>
                  </a:cubicBezTo>
                  <a:cubicBezTo>
                    <a:pt x="637127" y="17845"/>
                    <a:pt x="630317" y="26523"/>
                    <a:pt x="620754" y="27671"/>
                  </a:cubicBezTo>
                  <a:cubicBezTo>
                    <a:pt x="611915" y="28732"/>
                    <a:pt x="603695" y="22962"/>
                    <a:pt x="601694" y="14288"/>
                  </a:cubicBezTo>
                  <a:cubicBezTo>
                    <a:pt x="591693" y="16288"/>
                    <a:pt x="581787" y="18574"/>
                    <a:pt x="571881" y="20955"/>
                  </a:cubicBezTo>
                  <a:cubicBezTo>
                    <a:pt x="573777" y="30392"/>
                    <a:pt x="567671" y="39582"/>
                    <a:pt x="558232" y="41480"/>
                  </a:cubicBezTo>
                  <a:cubicBezTo>
                    <a:pt x="549602" y="43214"/>
                    <a:pt x="541039" y="38252"/>
                    <a:pt x="538258" y="29908"/>
                  </a:cubicBezTo>
                  <a:cubicBezTo>
                    <a:pt x="528733" y="32766"/>
                    <a:pt x="518732" y="35814"/>
                    <a:pt x="509207" y="39433"/>
                  </a:cubicBezTo>
                  <a:cubicBezTo>
                    <a:pt x="512474" y="48487"/>
                    <a:pt x="507787" y="58479"/>
                    <a:pt x="498739" y="61750"/>
                  </a:cubicBezTo>
                  <a:cubicBezTo>
                    <a:pt x="490081" y="64878"/>
                    <a:pt x="480489" y="60736"/>
                    <a:pt x="476822" y="52292"/>
                  </a:cubicBezTo>
                  <a:cubicBezTo>
                    <a:pt x="467297" y="56007"/>
                    <a:pt x="457772" y="59912"/>
                    <a:pt x="448723" y="64008"/>
                  </a:cubicBezTo>
                  <a:cubicBezTo>
                    <a:pt x="452342" y="72929"/>
                    <a:pt x="448047" y="83094"/>
                    <a:pt x="439122" y="86713"/>
                  </a:cubicBezTo>
                  <a:cubicBezTo>
                    <a:pt x="430854" y="90066"/>
                    <a:pt x="421396" y="86638"/>
                    <a:pt x="417195" y="78772"/>
                  </a:cubicBezTo>
                  <a:cubicBezTo>
                    <a:pt x="407670" y="83344"/>
                    <a:pt x="399002" y="88297"/>
                    <a:pt x="390144" y="92869"/>
                  </a:cubicBezTo>
                  <a:cubicBezTo>
                    <a:pt x="394392" y="101506"/>
                    <a:pt x="390840" y="111954"/>
                    <a:pt x="382200" y="116205"/>
                  </a:cubicBezTo>
                  <a:cubicBezTo>
                    <a:pt x="374380" y="120055"/>
                    <a:pt x="364912" y="117532"/>
                    <a:pt x="360045" y="110299"/>
                  </a:cubicBezTo>
                  <a:cubicBezTo>
                    <a:pt x="351377" y="115633"/>
                    <a:pt x="342805" y="121158"/>
                    <a:pt x="334328" y="126778"/>
                  </a:cubicBezTo>
                  <a:cubicBezTo>
                    <a:pt x="339852" y="134668"/>
                    <a:pt x="337928" y="145543"/>
                    <a:pt x="330041" y="151067"/>
                  </a:cubicBezTo>
                  <a:cubicBezTo>
                    <a:pt x="322155" y="156590"/>
                    <a:pt x="311277" y="154671"/>
                    <a:pt x="305753" y="146780"/>
                  </a:cubicBezTo>
                  <a:cubicBezTo>
                    <a:pt x="297561" y="152781"/>
                    <a:pt x="289465" y="158972"/>
                    <a:pt x="281559" y="165830"/>
                  </a:cubicBezTo>
                  <a:cubicBezTo>
                    <a:pt x="287369" y="173503"/>
                    <a:pt x="285865" y="184435"/>
                    <a:pt x="278197" y="190250"/>
                  </a:cubicBezTo>
                  <a:cubicBezTo>
                    <a:pt x="271053" y="195661"/>
                    <a:pt x="260985" y="194780"/>
                    <a:pt x="254889" y="188214"/>
                  </a:cubicBezTo>
                  <a:cubicBezTo>
                    <a:pt x="247269" y="194881"/>
                    <a:pt x="239744" y="201740"/>
                    <a:pt x="232410" y="208788"/>
                  </a:cubicBezTo>
                  <a:cubicBezTo>
                    <a:pt x="238658" y="216109"/>
                    <a:pt x="237792" y="227114"/>
                    <a:pt x="230477" y="233363"/>
                  </a:cubicBezTo>
                  <a:cubicBezTo>
                    <a:pt x="223952" y="238925"/>
                    <a:pt x="214351" y="238925"/>
                    <a:pt x="207836" y="233363"/>
                  </a:cubicBezTo>
                  <a:cubicBezTo>
                    <a:pt x="200787" y="240668"/>
                    <a:pt x="193929" y="248193"/>
                    <a:pt x="187262" y="255937"/>
                  </a:cubicBezTo>
                  <a:cubicBezTo>
                    <a:pt x="194596" y="262118"/>
                    <a:pt x="195539" y="273082"/>
                    <a:pt x="189357" y="280416"/>
                  </a:cubicBezTo>
                  <a:cubicBezTo>
                    <a:pt x="183175" y="287750"/>
                    <a:pt x="172212" y="288693"/>
                    <a:pt x="164878" y="282511"/>
                  </a:cubicBezTo>
                  <a:cubicBezTo>
                    <a:pt x="158496" y="290417"/>
                    <a:pt x="152305" y="298513"/>
                    <a:pt x="145828" y="306705"/>
                  </a:cubicBezTo>
                  <a:cubicBezTo>
                    <a:pt x="153714" y="312201"/>
                    <a:pt x="155658" y="323059"/>
                    <a:pt x="150162" y="330946"/>
                  </a:cubicBezTo>
                  <a:cubicBezTo>
                    <a:pt x="144666" y="338833"/>
                    <a:pt x="133807" y="340776"/>
                    <a:pt x="125921" y="335280"/>
                  </a:cubicBezTo>
                  <a:cubicBezTo>
                    <a:pt x="120206" y="343757"/>
                    <a:pt x="114776" y="352330"/>
                    <a:pt x="109442" y="360998"/>
                  </a:cubicBezTo>
                  <a:cubicBezTo>
                    <a:pt x="117424" y="366370"/>
                    <a:pt x="119549" y="377209"/>
                    <a:pt x="114167" y="385191"/>
                  </a:cubicBezTo>
                  <a:cubicBezTo>
                    <a:pt x="109299" y="392420"/>
                    <a:pt x="99832" y="394945"/>
                    <a:pt x="92012" y="391096"/>
                  </a:cubicBezTo>
                  <a:cubicBezTo>
                    <a:pt x="87154" y="400050"/>
                    <a:pt x="82487" y="409003"/>
                    <a:pt x="77915" y="418148"/>
                  </a:cubicBezTo>
                  <a:cubicBezTo>
                    <a:pt x="86411" y="422681"/>
                    <a:pt x="89611" y="433245"/>
                    <a:pt x="85077" y="441731"/>
                  </a:cubicBezTo>
                  <a:cubicBezTo>
                    <a:pt x="80877" y="449599"/>
                    <a:pt x="71419" y="453028"/>
                    <a:pt x="63151" y="449675"/>
                  </a:cubicBezTo>
                  <a:cubicBezTo>
                    <a:pt x="59055" y="459200"/>
                    <a:pt x="55150" y="468725"/>
                    <a:pt x="51435" y="478250"/>
                  </a:cubicBezTo>
                  <a:cubicBezTo>
                    <a:pt x="60484" y="481565"/>
                    <a:pt x="65132" y="491585"/>
                    <a:pt x="61817" y="500634"/>
                  </a:cubicBezTo>
                  <a:cubicBezTo>
                    <a:pt x="58503" y="509683"/>
                    <a:pt x="48483" y="514331"/>
                    <a:pt x="39434" y="511016"/>
                  </a:cubicBezTo>
                  <a:cubicBezTo>
                    <a:pt x="36195" y="520541"/>
                    <a:pt x="33147" y="530066"/>
                    <a:pt x="29909" y="540068"/>
                  </a:cubicBezTo>
                  <a:cubicBezTo>
                    <a:pt x="39043" y="543115"/>
                    <a:pt x="43977" y="552983"/>
                    <a:pt x="40929" y="562118"/>
                  </a:cubicBezTo>
                  <a:cubicBezTo>
                    <a:pt x="38138" y="570462"/>
                    <a:pt x="29575" y="575424"/>
                    <a:pt x="20955" y="573691"/>
                  </a:cubicBezTo>
                  <a:cubicBezTo>
                    <a:pt x="18479" y="583216"/>
                    <a:pt x="16288" y="593503"/>
                    <a:pt x="14288" y="603504"/>
                  </a:cubicBezTo>
                  <a:cubicBezTo>
                    <a:pt x="23670" y="605666"/>
                    <a:pt x="29518" y="615029"/>
                    <a:pt x="27346" y="624411"/>
                  </a:cubicBezTo>
                  <a:cubicBezTo>
                    <a:pt x="25346" y="633089"/>
                    <a:pt x="17126" y="638851"/>
                    <a:pt x="8287" y="637794"/>
                  </a:cubicBezTo>
                  <a:cubicBezTo>
                    <a:pt x="6763" y="647795"/>
                    <a:pt x="5429" y="657892"/>
                    <a:pt x="4286" y="667988"/>
                  </a:cubicBezTo>
                  <a:cubicBezTo>
                    <a:pt x="13811" y="669388"/>
                    <a:pt x="20393" y="678247"/>
                    <a:pt x="18993" y="687772"/>
                  </a:cubicBezTo>
                  <a:cubicBezTo>
                    <a:pt x="17717" y="696478"/>
                    <a:pt x="10135" y="702869"/>
                    <a:pt x="1334" y="702659"/>
                  </a:cubicBezTo>
                  <a:cubicBezTo>
                    <a:pt x="667" y="712756"/>
                    <a:pt x="191" y="722948"/>
                    <a:pt x="0" y="733139"/>
                  </a:cubicBezTo>
                  <a:cubicBezTo>
                    <a:pt x="9630" y="733139"/>
                    <a:pt x="17431" y="740940"/>
                    <a:pt x="17431" y="750570"/>
                  </a:cubicBezTo>
                  <a:cubicBezTo>
                    <a:pt x="17431" y="760200"/>
                    <a:pt x="9630" y="768001"/>
                    <a:pt x="0" y="768001"/>
                  </a:cubicBezTo>
                  <a:cubicBezTo>
                    <a:pt x="0" y="778193"/>
                    <a:pt x="667" y="788289"/>
                    <a:pt x="1334" y="798386"/>
                  </a:cubicBezTo>
                  <a:cubicBezTo>
                    <a:pt x="10954" y="798157"/>
                    <a:pt x="18945" y="805767"/>
                    <a:pt x="19174" y="815397"/>
                  </a:cubicBezTo>
                  <a:cubicBezTo>
                    <a:pt x="19383" y="824198"/>
                    <a:pt x="13002" y="831771"/>
                    <a:pt x="4286" y="833057"/>
                  </a:cubicBezTo>
                  <a:cubicBezTo>
                    <a:pt x="5429" y="843220"/>
                    <a:pt x="6763" y="853316"/>
                    <a:pt x="8287" y="863346"/>
                  </a:cubicBezTo>
                  <a:cubicBezTo>
                    <a:pt x="17840" y="862203"/>
                    <a:pt x="26527" y="869013"/>
                    <a:pt x="27670" y="878576"/>
                  </a:cubicBezTo>
                  <a:cubicBezTo>
                    <a:pt x="28728" y="887416"/>
                    <a:pt x="22965" y="895636"/>
                    <a:pt x="14288" y="897636"/>
                  </a:cubicBezTo>
                  <a:cubicBezTo>
                    <a:pt x="16288" y="907161"/>
                    <a:pt x="18479" y="917543"/>
                    <a:pt x="20955" y="927354"/>
                  </a:cubicBezTo>
                  <a:cubicBezTo>
                    <a:pt x="30394" y="925459"/>
                    <a:pt x="39586" y="931564"/>
                    <a:pt x="41481" y="941003"/>
                  </a:cubicBezTo>
                  <a:cubicBezTo>
                    <a:pt x="43215" y="949633"/>
                    <a:pt x="38253" y="958196"/>
                    <a:pt x="29909" y="960977"/>
                  </a:cubicBezTo>
                  <a:cubicBezTo>
                    <a:pt x="32766" y="970817"/>
                    <a:pt x="35938" y="980532"/>
                    <a:pt x="39434" y="990124"/>
                  </a:cubicBezTo>
                  <a:cubicBezTo>
                    <a:pt x="48644" y="987323"/>
                    <a:pt x="58379" y="992515"/>
                    <a:pt x="61179" y="1001725"/>
                  </a:cubicBezTo>
                  <a:cubicBezTo>
                    <a:pt x="63760" y="1010202"/>
                    <a:pt x="59570" y="1019270"/>
                    <a:pt x="51435" y="1022795"/>
                  </a:cubicBezTo>
                  <a:cubicBezTo>
                    <a:pt x="55150" y="1032320"/>
                    <a:pt x="59055" y="1041845"/>
                    <a:pt x="63151" y="1051370"/>
                  </a:cubicBezTo>
                  <a:cubicBezTo>
                    <a:pt x="72076" y="1047750"/>
                    <a:pt x="82239" y="1052046"/>
                    <a:pt x="85858" y="1060971"/>
                  </a:cubicBezTo>
                  <a:cubicBezTo>
                    <a:pt x="89211" y="1069239"/>
                    <a:pt x="85782" y="1078697"/>
                    <a:pt x="77915" y="1082897"/>
                  </a:cubicBezTo>
                  <a:cubicBezTo>
                    <a:pt x="82391" y="1091946"/>
                    <a:pt x="87440" y="1100995"/>
                    <a:pt x="92012" y="1109948"/>
                  </a:cubicBezTo>
                  <a:cubicBezTo>
                    <a:pt x="100299" y="1105138"/>
                    <a:pt x="110919" y="1107948"/>
                    <a:pt x="115729" y="1116235"/>
                  </a:cubicBezTo>
                  <a:cubicBezTo>
                    <a:pt x="120539" y="1124522"/>
                    <a:pt x="117729" y="1135142"/>
                    <a:pt x="109442" y="1139952"/>
                  </a:cubicBezTo>
                  <a:cubicBezTo>
                    <a:pt x="114776" y="1148715"/>
                    <a:pt x="120206" y="1157287"/>
                    <a:pt x="125921" y="1165670"/>
                  </a:cubicBezTo>
                  <a:cubicBezTo>
                    <a:pt x="133807" y="1160174"/>
                    <a:pt x="144666" y="1162117"/>
                    <a:pt x="150162" y="1170003"/>
                  </a:cubicBezTo>
                  <a:cubicBezTo>
                    <a:pt x="155658" y="1177890"/>
                    <a:pt x="153714" y="1188749"/>
                    <a:pt x="145828" y="1194245"/>
                  </a:cubicBezTo>
                  <a:cubicBezTo>
                    <a:pt x="151924" y="1202436"/>
                    <a:pt x="158115" y="1210532"/>
                    <a:pt x="164878" y="1218438"/>
                  </a:cubicBezTo>
                  <a:cubicBezTo>
                    <a:pt x="172212" y="1212256"/>
                    <a:pt x="183175" y="1213199"/>
                    <a:pt x="189357" y="1220533"/>
                  </a:cubicBezTo>
                  <a:cubicBezTo>
                    <a:pt x="195539" y="1227868"/>
                    <a:pt x="194596" y="1238831"/>
                    <a:pt x="187262" y="1245013"/>
                  </a:cubicBezTo>
                  <a:cubicBezTo>
                    <a:pt x="193929" y="1252633"/>
                    <a:pt x="200787" y="1260158"/>
                    <a:pt x="207836" y="1267587"/>
                  </a:cubicBezTo>
                  <a:cubicBezTo>
                    <a:pt x="215160" y="1261339"/>
                    <a:pt x="226162" y="1262205"/>
                    <a:pt x="232410" y="1269521"/>
                  </a:cubicBezTo>
                  <a:cubicBezTo>
                    <a:pt x="237973" y="1276045"/>
                    <a:pt x="237973" y="1285646"/>
                    <a:pt x="232410" y="1292162"/>
                  </a:cubicBezTo>
                  <a:cubicBezTo>
                    <a:pt x="239744" y="1299115"/>
                    <a:pt x="247269" y="1305973"/>
                    <a:pt x="254889" y="1312736"/>
                  </a:cubicBezTo>
                  <a:cubicBezTo>
                    <a:pt x="261433" y="1305678"/>
                    <a:pt x="272463" y="1305268"/>
                    <a:pt x="279521" y="1311812"/>
                  </a:cubicBezTo>
                  <a:cubicBezTo>
                    <a:pt x="286093" y="1317908"/>
                    <a:pt x="286969" y="1327985"/>
                    <a:pt x="281559" y="1335119"/>
                  </a:cubicBezTo>
                  <a:cubicBezTo>
                    <a:pt x="289465" y="1341406"/>
                    <a:pt x="297561" y="1347692"/>
                    <a:pt x="305753" y="1353693"/>
                  </a:cubicBezTo>
                  <a:cubicBezTo>
                    <a:pt x="311277" y="1345806"/>
                    <a:pt x="322155" y="1343882"/>
                    <a:pt x="330041" y="1349407"/>
                  </a:cubicBezTo>
                  <a:cubicBezTo>
                    <a:pt x="337928" y="1354931"/>
                    <a:pt x="339852" y="1365809"/>
                    <a:pt x="334328" y="1373696"/>
                  </a:cubicBezTo>
                  <a:cubicBezTo>
                    <a:pt x="342805" y="1379315"/>
                    <a:pt x="351377" y="1384840"/>
                    <a:pt x="360045" y="1390174"/>
                  </a:cubicBezTo>
                  <a:cubicBezTo>
                    <a:pt x="365417" y="1382192"/>
                    <a:pt x="376257" y="1380068"/>
                    <a:pt x="384239" y="1385449"/>
                  </a:cubicBezTo>
                  <a:cubicBezTo>
                    <a:pt x="391468" y="1390317"/>
                    <a:pt x="393992" y="1399784"/>
                    <a:pt x="390144" y="1407604"/>
                  </a:cubicBezTo>
                  <a:cubicBezTo>
                    <a:pt x="399002" y="1412462"/>
                    <a:pt x="408051" y="1417129"/>
                    <a:pt x="417195" y="1421702"/>
                  </a:cubicBezTo>
                  <a:cubicBezTo>
                    <a:pt x="421729" y="1413205"/>
                    <a:pt x="432292" y="1410005"/>
                    <a:pt x="440779" y="1414539"/>
                  </a:cubicBezTo>
                  <a:cubicBezTo>
                    <a:pt x="448647" y="1418739"/>
                    <a:pt x="452076" y="1428198"/>
                    <a:pt x="448723" y="1436465"/>
                  </a:cubicBezTo>
                  <a:cubicBezTo>
                    <a:pt x="458248" y="1440561"/>
                    <a:pt x="467773" y="1444466"/>
                    <a:pt x="476822" y="1448181"/>
                  </a:cubicBezTo>
                  <a:cubicBezTo>
                    <a:pt x="480108" y="1439132"/>
                    <a:pt x="490109" y="1434465"/>
                    <a:pt x="499158" y="1437751"/>
                  </a:cubicBezTo>
                  <a:cubicBezTo>
                    <a:pt x="508206" y="1441037"/>
                    <a:pt x="512874" y="1451039"/>
                    <a:pt x="509588" y="1460087"/>
                  </a:cubicBezTo>
                  <a:cubicBezTo>
                    <a:pt x="519113" y="1463421"/>
                    <a:pt x="528638" y="1466374"/>
                    <a:pt x="538639" y="1469612"/>
                  </a:cubicBezTo>
                  <a:cubicBezTo>
                    <a:pt x="541592" y="1460449"/>
                    <a:pt x="551412" y="1455420"/>
                    <a:pt x="560575" y="1458373"/>
                  </a:cubicBezTo>
                  <a:cubicBezTo>
                    <a:pt x="569109" y="1461125"/>
                    <a:pt x="574167" y="1469898"/>
                    <a:pt x="572262" y="1478661"/>
                  </a:cubicBezTo>
                  <a:cubicBezTo>
                    <a:pt x="581787" y="1481042"/>
                    <a:pt x="592074" y="1483233"/>
                    <a:pt x="602075" y="1485233"/>
                  </a:cubicBezTo>
                  <a:cubicBezTo>
                    <a:pt x="604180" y="1475842"/>
                    <a:pt x="613496" y="1469927"/>
                    <a:pt x="622888" y="1472022"/>
                  </a:cubicBezTo>
                  <a:cubicBezTo>
                    <a:pt x="631708" y="1473994"/>
                    <a:pt x="637556" y="1482376"/>
                    <a:pt x="636366" y="1491329"/>
                  </a:cubicBezTo>
                  <a:cubicBezTo>
                    <a:pt x="646367" y="1492853"/>
                    <a:pt x="656463" y="1494091"/>
                    <a:pt x="666560" y="1495235"/>
                  </a:cubicBezTo>
                  <a:cubicBezTo>
                    <a:pt x="667950" y="1485710"/>
                    <a:pt x="676799" y="1479109"/>
                    <a:pt x="686324" y="1480499"/>
                  </a:cubicBezTo>
                  <a:cubicBezTo>
                    <a:pt x="695087" y="1481776"/>
                    <a:pt x="701497" y="1489424"/>
                    <a:pt x="701231" y="1498283"/>
                  </a:cubicBezTo>
                  <a:cubicBezTo>
                    <a:pt x="711327" y="1498854"/>
                    <a:pt x="721519" y="1499330"/>
                    <a:pt x="731711" y="1499616"/>
                  </a:cubicBezTo>
                  <a:cubicBezTo>
                    <a:pt x="732425" y="1490015"/>
                    <a:pt x="740778" y="1482814"/>
                    <a:pt x="750380" y="1483519"/>
                  </a:cubicBezTo>
                  <a:cubicBezTo>
                    <a:pt x="758990" y="1484157"/>
                    <a:pt x="765839" y="1491005"/>
                    <a:pt x="766477" y="1499616"/>
                  </a:cubicBezTo>
                  <a:cubicBezTo>
                    <a:pt x="776764" y="1499616"/>
                    <a:pt x="786860" y="1498854"/>
                    <a:pt x="796957" y="1498283"/>
                  </a:cubicBezTo>
                  <a:cubicBezTo>
                    <a:pt x="796662" y="1488662"/>
                    <a:pt x="804224" y="1480623"/>
                    <a:pt x="813845" y="1480328"/>
                  </a:cubicBezTo>
                  <a:cubicBezTo>
                    <a:pt x="822703" y="1480052"/>
                    <a:pt x="830352" y="1486472"/>
                    <a:pt x="831628" y="1495235"/>
                  </a:cubicBezTo>
                  <a:cubicBezTo>
                    <a:pt x="841820" y="1494091"/>
                    <a:pt x="851916" y="1492853"/>
                    <a:pt x="861917" y="1491329"/>
                  </a:cubicBezTo>
                  <a:cubicBezTo>
                    <a:pt x="860651" y="1481785"/>
                    <a:pt x="867366" y="1473022"/>
                    <a:pt x="876900" y="1471755"/>
                  </a:cubicBezTo>
                  <a:cubicBezTo>
                    <a:pt x="885854" y="1470574"/>
                    <a:pt x="894236" y="1476423"/>
                    <a:pt x="896208" y="1485233"/>
                  </a:cubicBezTo>
                  <a:cubicBezTo>
                    <a:pt x="906180" y="1483262"/>
                    <a:pt x="916086" y="1481071"/>
                    <a:pt x="925925" y="1478661"/>
                  </a:cubicBezTo>
                  <a:cubicBezTo>
                    <a:pt x="923887" y="1469250"/>
                    <a:pt x="929850" y="1459973"/>
                    <a:pt x="939260" y="1457925"/>
                  </a:cubicBezTo>
                  <a:cubicBezTo>
                    <a:pt x="948024" y="1456030"/>
                    <a:pt x="956796" y="1461078"/>
                    <a:pt x="959549" y="1469612"/>
                  </a:cubicBezTo>
                  <a:cubicBezTo>
                    <a:pt x="969074" y="1466755"/>
                    <a:pt x="978599" y="1463802"/>
                    <a:pt x="988695" y="1460087"/>
                  </a:cubicBezTo>
                  <a:cubicBezTo>
                    <a:pt x="986057" y="1450829"/>
                    <a:pt x="991419" y="1441180"/>
                    <a:pt x="1000668" y="1438542"/>
                  </a:cubicBezTo>
                  <a:cubicBezTo>
                    <a:pt x="1009002" y="1436160"/>
                    <a:pt x="1017822" y="1440266"/>
                    <a:pt x="1021366" y="1448181"/>
                  </a:cubicBezTo>
                  <a:cubicBezTo>
                    <a:pt x="1030891" y="1444466"/>
                    <a:pt x="1040416" y="1440561"/>
                    <a:pt x="1049941" y="1436465"/>
                  </a:cubicBezTo>
                  <a:cubicBezTo>
                    <a:pt x="1045864" y="1427788"/>
                    <a:pt x="1049598" y="1417444"/>
                    <a:pt x="1058275" y="1413367"/>
                  </a:cubicBezTo>
                  <a:cubicBezTo>
                    <a:pt x="1066953" y="1409290"/>
                    <a:pt x="1077297" y="1413024"/>
                    <a:pt x="1081374" y="1421702"/>
                  </a:cubicBezTo>
                  <a:cubicBezTo>
                    <a:pt x="1090899" y="1417129"/>
                    <a:pt x="1099566" y="1412177"/>
                    <a:pt x="1108425" y="1407604"/>
                  </a:cubicBezTo>
                  <a:cubicBezTo>
                    <a:pt x="1103938" y="1399270"/>
                    <a:pt x="1106843" y="1388878"/>
                    <a:pt x="1114997" y="1384078"/>
                  </a:cubicBezTo>
                  <a:cubicBezTo>
                    <a:pt x="1123188" y="1379353"/>
                    <a:pt x="1133656" y="1382068"/>
                    <a:pt x="1138524" y="1390174"/>
                  </a:cubicBezTo>
                  <a:cubicBezTo>
                    <a:pt x="1147286" y="1384840"/>
                    <a:pt x="1155859" y="1379315"/>
                    <a:pt x="1164241" y="1373696"/>
                  </a:cubicBezTo>
                  <a:cubicBezTo>
                    <a:pt x="1158717" y="1365809"/>
                    <a:pt x="1160641" y="1354931"/>
                    <a:pt x="1168527" y="1349407"/>
                  </a:cubicBezTo>
                  <a:cubicBezTo>
                    <a:pt x="1176414" y="1343882"/>
                    <a:pt x="1187292" y="1345806"/>
                    <a:pt x="1192816" y="1353693"/>
                  </a:cubicBezTo>
                  <a:cubicBezTo>
                    <a:pt x="1201008" y="1347692"/>
                    <a:pt x="1209104" y="1341406"/>
                    <a:pt x="1217009" y="1335119"/>
                  </a:cubicBezTo>
                  <a:cubicBezTo>
                    <a:pt x="1210828" y="1327785"/>
                    <a:pt x="1211771" y="1316822"/>
                    <a:pt x="1219105" y="1310640"/>
                  </a:cubicBezTo>
                  <a:cubicBezTo>
                    <a:pt x="1226439" y="1304458"/>
                    <a:pt x="1237402" y="1305401"/>
                    <a:pt x="1243584" y="1312736"/>
                  </a:cubicBezTo>
                  <a:cubicBezTo>
                    <a:pt x="1251204" y="1306001"/>
                    <a:pt x="1258729" y="1299143"/>
                    <a:pt x="1266159" y="1292162"/>
                  </a:cubicBezTo>
                  <a:cubicBezTo>
                    <a:pt x="1259377" y="1285399"/>
                    <a:pt x="1259348" y="1274417"/>
                    <a:pt x="1266111" y="1267635"/>
                  </a:cubicBezTo>
                  <a:cubicBezTo>
                    <a:pt x="1272874" y="1260853"/>
                    <a:pt x="1283856" y="1260824"/>
                    <a:pt x="1290638" y="1267587"/>
                  </a:cubicBezTo>
                  <a:cubicBezTo>
                    <a:pt x="1297686" y="1260158"/>
                    <a:pt x="1304544" y="1252633"/>
                    <a:pt x="1311307" y="1245013"/>
                  </a:cubicBezTo>
                  <a:cubicBezTo>
                    <a:pt x="1303973" y="1238860"/>
                    <a:pt x="1303011" y="1227915"/>
                    <a:pt x="1309164" y="1220581"/>
                  </a:cubicBezTo>
                  <a:cubicBezTo>
                    <a:pt x="1315317" y="1213247"/>
                    <a:pt x="1326261" y="1212285"/>
                    <a:pt x="1333595" y="1218438"/>
                  </a:cubicBezTo>
                  <a:cubicBezTo>
                    <a:pt x="1339977" y="1210532"/>
                    <a:pt x="1346264" y="1202436"/>
                    <a:pt x="1352645" y="1194245"/>
                  </a:cubicBezTo>
                  <a:cubicBezTo>
                    <a:pt x="1344759" y="1188720"/>
                    <a:pt x="1342835" y="1177842"/>
                    <a:pt x="1348359" y="1169956"/>
                  </a:cubicBezTo>
                  <a:cubicBezTo>
                    <a:pt x="1353884" y="1162069"/>
                    <a:pt x="1364761" y="1160145"/>
                    <a:pt x="1372648" y="1165670"/>
                  </a:cubicBezTo>
                  <a:cubicBezTo>
                    <a:pt x="1378268" y="1157287"/>
                    <a:pt x="1383792" y="1148715"/>
                    <a:pt x="1389126" y="1139952"/>
                  </a:cubicBezTo>
                  <a:cubicBezTo>
                    <a:pt x="1381001" y="1134885"/>
                    <a:pt x="1378515" y="1124198"/>
                    <a:pt x="1383583" y="1116073"/>
                  </a:cubicBezTo>
                  <a:cubicBezTo>
                    <a:pt x="1388412" y="1108329"/>
                    <a:pt x="1398413" y="1105653"/>
                    <a:pt x="1406462" y="1109948"/>
                  </a:cubicBezTo>
                  <a:cubicBezTo>
                    <a:pt x="1411415" y="1100995"/>
                    <a:pt x="1415987" y="1091946"/>
                    <a:pt x="1420654" y="1082897"/>
                  </a:cubicBezTo>
                  <a:cubicBezTo>
                    <a:pt x="1412234" y="1078230"/>
                    <a:pt x="1409205" y="1067619"/>
                    <a:pt x="1413872" y="1059199"/>
                  </a:cubicBezTo>
                  <a:cubicBezTo>
                    <a:pt x="1418082" y="1051617"/>
                    <a:pt x="1427217" y="1048283"/>
                    <a:pt x="1435322" y="1051370"/>
                  </a:cubicBezTo>
                  <a:cubicBezTo>
                    <a:pt x="1439418" y="1041845"/>
                    <a:pt x="1443419" y="1032320"/>
                    <a:pt x="1447134" y="1022795"/>
                  </a:cubicBezTo>
                  <a:cubicBezTo>
                    <a:pt x="1438352" y="1018861"/>
                    <a:pt x="1434408" y="1008555"/>
                    <a:pt x="1438342" y="999763"/>
                  </a:cubicBezTo>
                  <a:cubicBezTo>
                    <a:pt x="1441885" y="991848"/>
                    <a:pt x="1450705" y="987743"/>
                    <a:pt x="1459040" y="990124"/>
                  </a:cubicBezTo>
                  <a:cubicBezTo>
                    <a:pt x="1462278" y="980475"/>
                    <a:pt x="1465450" y="970759"/>
                    <a:pt x="1468565" y="960977"/>
                  </a:cubicBezTo>
                  <a:cubicBezTo>
                    <a:pt x="1459402" y="958024"/>
                    <a:pt x="1454372" y="948204"/>
                    <a:pt x="1457325" y="939041"/>
                  </a:cubicBezTo>
                  <a:cubicBezTo>
                    <a:pt x="1460078" y="930507"/>
                    <a:pt x="1468851" y="925449"/>
                    <a:pt x="1477613" y="927354"/>
                  </a:cubicBezTo>
                  <a:cubicBezTo>
                    <a:pt x="1480023" y="917572"/>
                    <a:pt x="1482214" y="907666"/>
                    <a:pt x="1484186" y="897636"/>
                  </a:cubicBezTo>
                  <a:cubicBezTo>
                    <a:pt x="1474604" y="896683"/>
                    <a:pt x="1467612" y="888140"/>
                    <a:pt x="1468565" y="878567"/>
                  </a:cubicBezTo>
                  <a:cubicBezTo>
                    <a:pt x="1468660" y="877672"/>
                    <a:pt x="1468812" y="876786"/>
                    <a:pt x="1469041" y="875919"/>
                  </a:cubicBezTo>
                  <a:close/>
                </a:path>
              </a:pathLst>
            </a:custGeom>
            <a:solidFill>
              <a:srgbClr val="FFFFFF"/>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01" name="Freeform: Shape 2100">
              <a:extLst>
                <a:ext uri="{FF2B5EF4-FFF2-40B4-BE49-F238E27FC236}">
                  <a16:creationId xmlns:a16="http://schemas.microsoft.com/office/drawing/2014/main" id="{8D3BF39A-A199-4C67-B441-91CFF3C07BE9}"/>
                </a:ext>
              </a:extLst>
            </p:cNvPr>
            <p:cNvSpPr/>
            <p:nvPr/>
          </p:nvSpPr>
          <p:spPr>
            <a:xfrm rot="16300800">
              <a:off x="5421171" y="1357611"/>
              <a:ext cx="1383601" cy="1383601"/>
            </a:xfrm>
            <a:custGeom>
              <a:avLst/>
              <a:gdLst>
                <a:gd name="connsiteX0" fmla="*/ 1383602 w 1383601"/>
                <a:gd name="connsiteY0" fmla="*/ 691801 h 1383601"/>
                <a:gd name="connsiteX1" fmla="*/ 691801 w 1383601"/>
                <a:gd name="connsiteY1" fmla="*/ 1383601 h 1383601"/>
                <a:gd name="connsiteX2" fmla="*/ 0 w 1383601"/>
                <a:gd name="connsiteY2" fmla="*/ 691801 h 1383601"/>
                <a:gd name="connsiteX3" fmla="*/ 691801 w 1383601"/>
                <a:gd name="connsiteY3" fmla="*/ 0 h 1383601"/>
                <a:gd name="connsiteX4" fmla="*/ 1383602 w 1383601"/>
                <a:gd name="connsiteY4" fmla="*/ 691801 h 1383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601" h="1383601">
                  <a:moveTo>
                    <a:pt x="1383602" y="691801"/>
                  </a:moveTo>
                  <a:cubicBezTo>
                    <a:pt x="1383602" y="1073872"/>
                    <a:pt x="1073872" y="1383601"/>
                    <a:pt x="691801" y="1383601"/>
                  </a:cubicBezTo>
                  <a:cubicBezTo>
                    <a:pt x="309730" y="1383601"/>
                    <a:pt x="0" y="1073872"/>
                    <a:pt x="0" y="691801"/>
                  </a:cubicBezTo>
                  <a:cubicBezTo>
                    <a:pt x="0" y="309730"/>
                    <a:pt x="309730" y="0"/>
                    <a:pt x="691801" y="0"/>
                  </a:cubicBezTo>
                  <a:cubicBezTo>
                    <a:pt x="1073872" y="0"/>
                    <a:pt x="1383602" y="309730"/>
                    <a:pt x="1383602" y="691801"/>
                  </a:cubicBezTo>
                  <a:close/>
                </a:path>
              </a:pathLst>
            </a:custGeom>
            <a:solidFill>
              <a:schemeClr val="accent2"/>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04" name="Freeform: Shape 2103">
              <a:extLst>
                <a:ext uri="{FF2B5EF4-FFF2-40B4-BE49-F238E27FC236}">
                  <a16:creationId xmlns:a16="http://schemas.microsoft.com/office/drawing/2014/main" id="{10B8B6FB-F89A-45D1-A6C6-2D32ECF3F4B0}"/>
                </a:ext>
              </a:extLst>
            </p:cNvPr>
            <p:cNvSpPr/>
            <p:nvPr/>
          </p:nvSpPr>
          <p:spPr>
            <a:xfrm rot="18900000">
              <a:off x="7144898" y="2117513"/>
              <a:ext cx="1496568" cy="1496568"/>
            </a:xfrm>
            <a:custGeom>
              <a:avLst/>
              <a:gdLst>
                <a:gd name="connsiteX0" fmla="*/ 1496568 w 1496568"/>
                <a:gd name="connsiteY0" fmla="*/ 748284 h 1496568"/>
                <a:gd name="connsiteX1" fmla="*/ 748284 w 1496568"/>
                <a:gd name="connsiteY1" fmla="*/ 1496568 h 1496568"/>
                <a:gd name="connsiteX2" fmla="*/ 0 w 1496568"/>
                <a:gd name="connsiteY2" fmla="*/ 748284 h 1496568"/>
                <a:gd name="connsiteX3" fmla="*/ 748284 w 1496568"/>
                <a:gd name="connsiteY3" fmla="*/ 0 h 1496568"/>
                <a:gd name="connsiteX4" fmla="*/ 1496568 w 1496568"/>
                <a:gd name="connsiteY4" fmla="*/ 748284 h 1496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568" h="1496568">
                  <a:moveTo>
                    <a:pt x="1496568" y="748284"/>
                  </a:moveTo>
                  <a:cubicBezTo>
                    <a:pt x="1496568" y="1161550"/>
                    <a:pt x="1161550" y="1496568"/>
                    <a:pt x="748284" y="1496568"/>
                  </a:cubicBezTo>
                  <a:cubicBezTo>
                    <a:pt x="335018" y="1496568"/>
                    <a:pt x="0" y="1161550"/>
                    <a:pt x="0" y="748284"/>
                  </a:cubicBezTo>
                  <a:cubicBezTo>
                    <a:pt x="0" y="335018"/>
                    <a:pt x="335018" y="0"/>
                    <a:pt x="748284" y="0"/>
                  </a:cubicBezTo>
                  <a:cubicBezTo>
                    <a:pt x="1161550" y="0"/>
                    <a:pt x="1496568" y="335018"/>
                    <a:pt x="1496568" y="748284"/>
                  </a:cubicBezTo>
                  <a:close/>
                </a:path>
              </a:pathLst>
            </a:custGeom>
            <a:solidFill>
              <a:srgbClr val="DFE0E1"/>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05" name="Freeform: Shape 2104">
              <a:extLst>
                <a:ext uri="{FF2B5EF4-FFF2-40B4-BE49-F238E27FC236}">
                  <a16:creationId xmlns:a16="http://schemas.microsoft.com/office/drawing/2014/main" id="{75251156-C094-486F-AC3A-9F9AF1627576}"/>
                </a:ext>
              </a:extLst>
            </p:cNvPr>
            <p:cNvSpPr/>
            <p:nvPr/>
          </p:nvSpPr>
          <p:spPr>
            <a:xfrm>
              <a:off x="7144988" y="2116740"/>
              <a:ext cx="1496377" cy="1498092"/>
            </a:xfrm>
            <a:custGeom>
              <a:avLst/>
              <a:gdLst>
                <a:gd name="connsiteX0" fmla="*/ 1468088 w 1496377"/>
                <a:gd name="connsiteY0" fmla="*/ 876014 h 1498092"/>
                <a:gd name="connsiteX1" fmla="*/ 1488091 w 1496377"/>
                <a:gd name="connsiteY1" fmla="*/ 861917 h 1498092"/>
                <a:gd name="connsiteX2" fmla="*/ 1492092 w 1496377"/>
                <a:gd name="connsiteY2" fmla="*/ 831628 h 1498092"/>
                <a:gd name="connsiteX3" fmla="*/ 1477385 w 1496377"/>
                <a:gd name="connsiteY3" fmla="*/ 811844 h 1498092"/>
                <a:gd name="connsiteX4" fmla="*/ 1495044 w 1496377"/>
                <a:gd name="connsiteY4" fmla="*/ 796957 h 1498092"/>
                <a:gd name="connsiteX5" fmla="*/ 1496377 w 1496377"/>
                <a:gd name="connsiteY5" fmla="*/ 766477 h 1498092"/>
                <a:gd name="connsiteX6" fmla="*/ 1480280 w 1496377"/>
                <a:gd name="connsiteY6" fmla="*/ 747808 h 1498092"/>
                <a:gd name="connsiteX7" fmla="*/ 1496377 w 1496377"/>
                <a:gd name="connsiteY7" fmla="*/ 731711 h 1498092"/>
                <a:gd name="connsiteX8" fmla="*/ 1495044 w 1496377"/>
                <a:gd name="connsiteY8" fmla="*/ 701231 h 1498092"/>
                <a:gd name="connsiteX9" fmla="*/ 1477204 w 1496377"/>
                <a:gd name="connsiteY9" fmla="*/ 684219 h 1498092"/>
                <a:gd name="connsiteX10" fmla="*/ 1492092 w 1496377"/>
                <a:gd name="connsiteY10" fmla="*/ 666560 h 1498092"/>
                <a:gd name="connsiteX11" fmla="*/ 1488091 w 1496377"/>
                <a:gd name="connsiteY11" fmla="*/ 636270 h 1498092"/>
                <a:gd name="connsiteX12" fmla="*/ 1468088 w 1496377"/>
                <a:gd name="connsiteY12" fmla="*/ 622173 h 1498092"/>
                <a:gd name="connsiteX13" fmla="*/ 1482090 w 1496377"/>
                <a:gd name="connsiteY13" fmla="*/ 601980 h 1498092"/>
                <a:gd name="connsiteX14" fmla="*/ 1475423 w 1496377"/>
                <a:gd name="connsiteY14" fmla="*/ 572262 h 1498092"/>
                <a:gd name="connsiteX15" fmla="*/ 1454896 w 1496377"/>
                <a:gd name="connsiteY15" fmla="*/ 558613 h 1498092"/>
                <a:gd name="connsiteX16" fmla="*/ 1466469 w 1496377"/>
                <a:gd name="connsiteY16" fmla="*/ 538639 h 1498092"/>
                <a:gd name="connsiteX17" fmla="*/ 1456944 w 1496377"/>
                <a:gd name="connsiteY17" fmla="*/ 509492 h 1498092"/>
                <a:gd name="connsiteX18" fmla="*/ 1435199 w 1496377"/>
                <a:gd name="connsiteY18" fmla="*/ 497891 h 1498092"/>
                <a:gd name="connsiteX19" fmla="*/ 1444943 w 1496377"/>
                <a:gd name="connsiteY19" fmla="*/ 476821 h 1498092"/>
                <a:gd name="connsiteX20" fmla="*/ 1433227 w 1496377"/>
                <a:gd name="connsiteY20" fmla="*/ 448723 h 1498092"/>
                <a:gd name="connsiteX21" fmla="*/ 1410519 w 1496377"/>
                <a:gd name="connsiteY21" fmla="*/ 439122 h 1498092"/>
                <a:gd name="connsiteX22" fmla="*/ 1418463 w 1496377"/>
                <a:gd name="connsiteY22" fmla="*/ 417195 h 1498092"/>
                <a:gd name="connsiteX23" fmla="*/ 1404366 w 1496377"/>
                <a:gd name="connsiteY23" fmla="*/ 390144 h 1498092"/>
                <a:gd name="connsiteX24" fmla="*/ 1381030 w 1496377"/>
                <a:gd name="connsiteY24" fmla="*/ 382200 h 1498092"/>
                <a:gd name="connsiteX25" fmla="*/ 1386935 w 1496377"/>
                <a:gd name="connsiteY25" fmla="*/ 360045 h 1498092"/>
                <a:gd name="connsiteX26" fmla="*/ 1370457 w 1496377"/>
                <a:gd name="connsiteY26" fmla="*/ 334328 h 1498092"/>
                <a:gd name="connsiteX27" fmla="*/ 1346216 w 1496377"/>
                <a:gd name="connsiteY27" fmla="*/ 329994 h 1498092"/>
                <a:gd name="connsiteX28" fmla="*/ 1350550 w 1496377"/>
                <a:gd name="connsiteY28" fmla="*/ 305753 h 1498092"/>
                <a:gd name="connsiteX29" fmla="*/ 1331500 w 1496377"/>
                <a:gd name="connsiteY29" fmla="*/ 281559 h 1498092"/>
                <a:gd name="connsiteX30" fmla="*/ 1307020 w 1496377"/>
                <a:gd name="connsiteY30" fmla="*/ 279464 h 1498092"/>
                <a:gd name="connsiteX31" fmla="*/ 1309116 w 1496377"/>
                <a:gd name="connsiteY31" fmla="*/ 254984 h 1498092"/>
                <a:gd name="connsiteX32" fmla="*/ 1288542 w 1496377"/>
                <a:gd name="connsiteY32" fmla="*/ 232505 h 1498092"/>
                <a:gd name="connsiteX33" fmla="*/ 1263968 w 1496377"/>
                <a:gd name="connsiteY33" fmla="*/ 230572 h 1498092"/>
                <a:gd name="connsiteX34" fmla="*/ 1263968 w 1496377"/>
                <a:gd name="connsiteY34" fmla="*/ 207931 h 1498092"/>
                <a:gd name="connsiteX35" fmla="*/ 1241488 w 1496377"/>
                <a:gd name="connsiteY35" fmla="*/ 187262 h 1498092"/>
                <a:gd name="connsiteX36" fmla="*/ 1216838 w 1496377"/>
                <a:gd name="connsiteY36" fmla="*/ 187557 h 1498092"/>
                <a:gd name="connsiteX37" fmla="*/ 1214818 w 1496377"/>
                <a:gd name="connsiteY37" fmla="*/ 164973 h 1498092"/>
                <a:gd name="connsiteX38" fmla="*/ 1190625 w 1496377"/>
                <a:gd name="connsiteY38" fmla="*/ 145923 h 1498092"/>
                <a:gd name="connsiteX39" fmla="*/ 1166336 w 1496377"/>
                <a:gd name="connsiteY39" fmla="*/ 150209 h 1498092"/>
                <a:gd name="connsiteX40" fmla="*/ 1162050 w 1496377"/>
                <a:gd name="connsiteY40" fmla="*/ 125921 h 1498092"/>
                <a:gd name="connsiteX41" fmla="*/ 1136332 w 1496377"/>
                <a:gd name="connsiteY41" fmla="*/ 109538 h 1498092"/>
                <a:gd name="connsiteX42" fmla="*/ 1112139 w 1496377"/>
                <a:gd name="connsiteY42" fmla="*/ 114262 h 1498092"/>
                <a:gd name="connsiteX43" fmla="*/ 1106234 w 1496377"/>
                <a:gd name="connsiteY43" fmla="*/ 92107 h 1498092"/>
                <a:gd name="connsiteX44" fmla="*/ 1079182 w 1496377"/>
                <a:gd name="connsiteY44" fmla="*/ 78010 h 1498092"/>
                <a:gd name="connsiteX45" fmla="*/ 1055598 w 1496377"/>
                <a:gd name="connsiteY45" fmla="*/ 85173 h 1498092"/>
                <a:gd name="connsiteX46" fmla="*/ 1047655 w 1496377"/>
                <a:gd name="connsiteY46" fmla="*/ 63246 h 1498092"/>
                <a:gd name="connsiteX47" fmla="*/ 1019080 w 1496377"/>
                <a:gd name="connsiteY47" fmla="*/ 51435 h 1498092"/>
                <a:gd name="connsiteX48" fmla="*/ 996744 w 1496377"/>
                <a:gd name="connsiteY48" fmla="*/ 61865 h 1498092"/>
                <a:gd name="connsiteX49" fmla="*/ 986314 w 1496377"/>
                <a:gd name="connsiteY49" fmla="*/ 39529 h 1498092"/>
                <a:gd name="connsiteX50" fmla="*/ 957263 w 1496377"/>
                <a:gd name="connsiteY50" fmla="*/ 30004 h 1498092"/>
                <a:gd name="connsiteX51" fmla="*/ 935327 w 1496377"/>
                <a:gd name="connsiteY51" fmla="*/ 41243 h 1498092"/>
                <a:gd name="connsiteX52" fmla="*/ 923639 w 1496377"/>
                <a:gd name="connsiteY52" fmla="*/ 20955 h 1498092"/>
                <a:gd name="connsiteX53" fmla="*/ 893826 w 1496377"/>
                <a:gd name="connsiteY53" fmla="*/ 14383 h 1498092"/>
                <a:gd name="connsiteX54" fmla="*/ 873014 w 1496377"/>
                <a:gd name="connsiteY54" fmla="*/ 27594 h 1498092"/>
                <a:gd name="connsiteX55" fmla="*/ 859536 w 1496377"/>
                <a:gd name="connsiteY55" fmla="*/ 8287 h 1498092"/>
                <a:gd name="connsiteX56" fmla="*/ 829342 w 1496377"/>
                <a:gd name="connsiteY56" fmla="*/ 4382 h 1498092"/>
                <a:gd name="connsiteX57" fmla="*/ 809558 w 1496377"/>
                <a:gd name="connsiteY57" fmla="*/ 19088 h 1498092"/>
                <a:gd name="connsiteX58" fmla="*/ 794671 w 1496377"/>
                <a:gd name="connsiteY58" fmla="*/ 1429 h 1498092"/>
                <a:gd name="connsiteX59" fmla="*/ 764191 w 1496377"/>
                <a:gd name="connsiteY59" fmla="*/ 0 h 1498092"/>
                <a:gd name="connsiteX60" fmla="*/ 745522 w 1496377"/>
                <a:gd name="connsiteY60" fmla="*/ 16097 h 1498092"/>
                <a:gd name="connsiteX61" fmla="*/ 729425 w 1496377"/>
                <a:gd name="connsiteY61" fmla="*/ 0 h 1498092"/>
                <a:gd name="connsiteX62" fmla="*/ 698945 w 1496377"/>
                <a:gd name="connsiteY62" fmla="*/ 1429 h 1498092"/>
                <a:gd name="connsiteX63" fmla="*/ 681933 w 1496377"/>
                <a:gd name="connsiteY63" fmla="*/ 19269 h 1498092"/>
                <a:gd name="connsiteX64" fmla="*/ 664273 w 1496377"/>
                <a:gd name="connsiteY64" fmla="*/ 4382 h 1498092"/>
                <a:gd name="connsiteX65" fmla="*/ 633984 w 1496377"/>
                <a:gd name="connsiteY65" fmla="*/ 8287 h 1498092"/>
                <a:gd name="connsiteX66" fmla="*/ 619001 w 1496377"/>
                <a:gd name="connsiteY66" fmla="*/ 27861 h 1498092"/>
                <a:gd name="connsiteX67" fmla="*/ 599694 w 1496377"/>
                <a:gd name="connsiteY67" fmla="*/ 14383 h 1498092"/>
                <a:gd name="connsiteX68" fmla="*/ 569976 w 1496377"/>
                <a:gd name="connsiteY68" fmla="*/ 20955 h 1498092"/>
                <a:gd name="connsiteX69" fmla="*/ 556641 w 1496377"/>
                <a:gd name="connsiteY69" fmla="*/ 41691 h 1498092"/>
                <a:gd name="connsiteX70" fmla="*/ 536353 w 1496377"/>
                <a:gd name="connsiteY70" fmla="*/ 30004 h 1498092"/>
                <a:gd name="connsiteX71" fmla="*/ 507206 w 1496377"/>
                <a:gd name="connsiteY71" fmla="*/ 39529 h 1498092"/>
                <a:gd name="connsiteX72" fmla="*/ 495233 w 1496377"/>
                <a:gd name="connsiteY72" fmla="*/ 61074 h 1498092"/>
                <a:gd name="connsiteX73" fmla="*/ 474536 w 1496377"/>
                <a:gd name="connsiteY73" fmla="*/ 51435 h 1498092"/>
                <a:gd name="connsiteX74" fmla="*/ 445961 w 1496377"/>
                <a:gd name="connsiteY74" fmla="*/ 63246 h 1498092"/>
                <a:gd name="connsiteX75" fmla="*/ 437626 w 1496377"/>
                <a:gd name="connsiteY75" fmla="*/ 86344 h 1498092"/>
                <a:gd name="connsiteX76" fmla="*/ 414528 w 1496377"/>
                <a:gd name="connsiteY76" fmla="*/ 78010 h 1498092"/>
                <a:gd name="connsiteX77" fmla="*/ 387477 w 1496377"/>
                <a:gd name="connsiteY77" fmla="*/ 92107 h 1498092"/>
                <a:gd name="connsiteX78" fmla="*/ 379533 w 1496377"/>
                <a:gd name="connsiteY78" fmla="*/ 115443 h 1498092"/>
                <a:gd name="connsiteX79" fmla="*/ 357378 w 1496377"/>
                <a:gd name="connsiteY79" fmla="*/ 109538 h 1498092"/>
                <a:gd name="connsiteX80" fmla="*/ 331661 w 1496377"/>
                <a:gd name="connsiteY80" fmla="*/ 125921 h 1498092"/>
                <a:gd name="connsiteX81" fmla="*/ 327374 w 1496377"/>
                <a:gd name="connsiteY81" fmla="*/ 150209 h 1498092"/>
                <a:gd name="connsiteX82" fmla="*/ 303086 w 1496377"/>
                <a:gd name="connsiteY82" fmla="*/ 145923 h 1498092"/>
                <a:gd name="connsiteX83" fmla="*/ 278892 w 1496377"/>
                <a:gd name="connsiteY83" fmla="*/ 164973 h 1498092"/>
                <a:gd name="connsiteX84" fmla="*/ 276749 w 1496377"/>
                <a:gd name="connsiteY84" fmla="*/ 189405 h 1498092"/>
                <a:gd name="connsiteX85" fmla="*/ 252317 w 1496377"/>
                <a:gd name="connsiteY85" fmla="*/ 187262 h 1498092"/>
                <a:gd name="connsiteX86" fmla="*/ 229743 w 1496377"/>
                <a:gd name="connsiteY86" fmla="*/ 207931 h 1498092"/>
                <a:gd name="connsiteX87" fmla="*/ 229791 w 1496377"/>
                <a:gd name="connsiteY87" fmla="*/ 232458 h 1498092"/>
                <a:gd name="connsiteX88" fmla="*/ 205264 w 1496377"/>
                <a:gd name="connsiteY88" fmla="*/ 232505 h 1498092"/>
                <a:gd name="connsiteX89" fmla="*/ 184595 w 1496377"/>
                <a:gd name="connsiteY89" fmla="*/ 254984 h 1498092"/>
                <a:gd name="connsiteX90" fmla="*/ 186737 w 1496377"/>
                <a:gd name="connsiteY90" fmla="*/ 279416 h 1498092"/>
                <a:gd name="connsiteX91" fmla="*/ 162306 w 1496377"/>
                <a:gd name="connsiteY91" fmla="*/ 281559 h 1498092"/>
                <a:gd name="connsiteX92" fmla="*/ 143256 w 1496377"/>
                <a:gd name="connsiteY92" fmla="*/ 305753 h 1498092"/>
                <a:gd name="connsiteX93" fmla="*/ 147542 w 1496377"/>
                <a:gd name="connsiteY93" fmla="*/ 330041 h 1498092"/>
                <a:gd name="connsiteX94" fmla="*/ 123254 w 1496377"/>
                <a:gd name="connsiteY94" fmla="*/ 334328 h 1498092"/>
                <a:gd name="connsiteX95" fmla="*/ 106775 w 1496377"/>
                <a:gd name="connsiteY95" fmla="*/ 360045 h 1498092"/>
                <a:gd name="connsiteX96" fmla="*/ 112871 w 1496377"/>
                <a:gd name="connsiteY96" fmla="*/ 383572 h 1498092"/>
                <a:gd name="connsiteX97" fmla="*/ 89345 w 1496377"/>
                <a:gd name="connsiteY97" fmla="*/ 390144 h 1498092"/>
                <a:gd name="connsiteX98" fmla="*/ 75248 w 1496377"/>
                <a:gd name="connsiteY98" fmla="*/ 417195 h 1498092"/>
                <a:gd name="connsiteX99" fmla="*/ 83439 w 1496377"/>
                <a:gd name="connsiteY99" fmla="*/ 440150 h 1498092"/>
                <a:gd name="connsiteX100" fmla="*/ 60484 w 1496377"/>
                <a:gd name="connsiteY100" fmla="*/ 448723 h 1498092"/>
                <a:gd name="connsiteX101" fmla="*/ 48768 w 1496377"/>
                <a:gd name="connsiteY101" fmla="*/ 476821 h 1498092"/>
                <a:gd name="connsiteX102" fmla="*/ 57559 w 1496377"/>
                <a:gd name="connsiteY102" fmla="*/ 499853 h 1498092"/>
                <a:gd name="connsiteX103" fmla="*/ 36862 w 1496377"/>
                <a:gd name="connsiteY103" fmla="*/ 509492 h 1498092"/>
                <a:gd name="connsiteX104" fmla="*/ 27337 w 1496377"/>
                <a:gd name="connsiteY104" fmla="*/ 538639 h 1498092"/>
                <a:gd name="connsiteX105" fmla="*/ 38576 w 1496377"/>
                <a:gd name="connsiteY105" fmla="*/ 560575 h 1498092"/>
                <a:gd name="connsiteX106" fmla="*/ 18288 w 1496377"/>
                <a:gd name="connsiteY106" fmla="*/ 572262 h 1498092"/>
                <a:gd name="connsiteX107" fmla="*/ 11716 w 1496377"/>
                <a:gd name="connsiteY107" fmla="*/ 601980 h 1498092"/>
                <a:gd name="connsiteX108" fmla="*/ 23241 w 1496377"/>
                <a:gd name="connsiteY108" fmla="*/ 623773 h 1498092"/>
                <a:gd name="connsiteX109" fmla="*/ 8287 w 1496377"/>
                <a:gd name="connsiteY109" fmla="*/ 635984 h 1498092"/>
                <a:gd name="connsiteX110" fmla="*/ 4381 w 1496377"/>
                <a:gd name="connsiteY110" fmla="*/ 666274 h 1498092"/>
                <a:gd name="connsiteX111" fmla="*/ 19117 w 1496377"/>
                <a:gd name="connsiteY111" fmla="*/ 686038 h 1498092"/>
                <a:gd name="connsiteX112" fmla="*/ 1333 w 1496377"/>
                <a:gd name="connsiteY112" fmla="*/ 700945 h 1498092"/>
                <a:gd name="connsiteX113" fmla="*/ 0 w 1496377"/>
                <a:gd name="connsiteY113" fmla="*/ 731425 h 1498092"/>
                <a:gd name="connsiteX114" fmla="*/ 16097 w 1496377"/>
                <a:gd name="connsiteY114" fmla="*/ 750094 h 1498092"/>
                <a:gd name="connsiteX115" fmla="*/ 0 w 1496377"/>
                <a:gd name="connsiteY115" fmla="*/ 766191 h 1498092"/>
                <a:gd name="connsiteX116" fmla="*/ 1333 w 1496377"/>
                <a:gd name="connsiteY116" fmla="*/ 796671 h 1498092"/>
                <a:gd name="connsiteX117" fmla="*/ 19288 w 1496377"/>
                <a:gd name="connsiteY117" fmla="*/ 813559 h 1498092"/>
                <a:gd name="connsiteX118" fmla="*/ 4381 w 1496377"/>
                <a:gd name="connsiteY118" fmla="*/ 831342 h 1498092"/>
                <a:gd name="connsiteX119" fmla="*/ 8287 w 1496377"/>
                <a:gd name="connsiteY119" fmla="*/ 861632 h 1498092"/>
                <a:gd name="connsiteX120" fmla="*/ 27861 w 1496377"/>
                <a:gd name="connsiteY120" fmla="*/ 876614 h 1498092"/>
                <a:gd name="connsiteX121" fmla="*/ 14383 w 1496377"/>
                <a:gd name="connsiteY121" fmla="*/ 895922 h 1498092"/>
                <a:gd name="connsiteX122" fmla="*/ 20955 w 1496377"/>
                <a:gd name="connsiteY122" fmla="*/ 925640 h 1498092"/>
                <a:gd name="connsiteX123" fmla="*/ 41691 w 1496377"/>
                <a:gd name="connsiteY123" fmla="*/ 938975 h 1498092"/>
                <a:gd name="connsiteX124" fmla="*/ 30004 w 1496377"/>
                <a:gd name="connsiteY124" fmla="*/ 959263 h 1498092"/>
                <a:gd name="connsiteX125" fmla="*/ 39529 w 1496377"/>
                <a:gd name="connsiteY125" fmla="*/ 988409 h 1498092"/>
                <a:gd name="connsiteX126" fmla="*/ 61074 w 1496377"/>
                <a:gd name="connsiteY126" fmla="*/ 1000382 h 1498092"/>
                <a:gd name="connsiteX127" fmla="*/ 51435 w 1496377"/>
                <a:gd name="connsiteY127" fmla="*/ 1021080 h 1498092"/>
                <a:gd name="connsiteX128" fmla="*/ 63151 w 1496377"/>
                <a:gd name="connsiteY128" fmla="*/ 1049655 h 1498092"/>
                <a:gd name="connsiteX129" fmla="*/ 85858 w 1496377"/>
                <a:gd name="connsiteY129" fmla="*/ 1059256 h 1498092"/>
                <a:gd name="connsiteX130" fmla="*/ 77914 w 1496377"/>
                <a:gd name="connsiteY130" fmla="*/ 1081183 h 1498092"/>
                <a:gd name="connsiteX131" fmla="*/ 92011 w 1496377"/>
                <a:gd name="connsiteY131" fmla="*/ 1108234 h 1498092"/>
                <a:gd name="connsiteX132" fmla="*/ 115348 w 1496377"/>
                <a:gd name="connsiteY132" fmla="*/ 1116178 h 1498092"/>
                <a:gd name="connsiteX133" fmla="*/ 109442 w 1496377"/>
                <a:gd name="connsiteY133" fmla="*/ 1138333 h 1498092"/>
                <a:gd name="connsiteX134" fmla="*/ 125920 w 1496377"/>
                <a:gd name="connsiteY134" fmla="*/ 1164050 h 1498092"/>
                <a:gd name="connsiteX135" fmla="*/ 150209 w 1496377"/>
                <a:gd name="connsiteY135" fmla="*/ 1168337 h 1498092"/>
                <a:gd name="connsiteX136" fmla="*/ 145923 w 1496377"/>
                <a:gd name="connsiteY136" fmla="*/ 1192625 h 1498092"/>
                <a:gd name="connsiteX137" fmla="*/ 164973 w 1496377"/>
                <a:gd name="connsiteY137" fmla="*/ 1216914 h 1498092"/>
                <a:gd name="connsiteX138" fmla="*/ 189405 w 1496377"/>
                <a:gd name="connsiteY138" fmla="*/ 1219057 h 1498092"/>
                <a:gd name="connsiteX139" fmla="*/ 187261 w 1496377"/>
                <a:gd name="connsiteY139" fmla="*/ 1243489 h 1498092"/>
                <a:gd name="connsiteX140" fmla="*/ 207931 w 1496377"/>
                <a:gd name="connsiteY140" fmla="*/ 1265968 h 1498092"/>
                <a:gd name="connsiteX141" fmla="*/ 232457 w 1496377"/>
                <a:gd name="connsiteY141" fmla="*/ 1266015 h 1498092"/>
                <a:gd name="connsiteX142" fmla="*/ 232410 w 1496377"/>
                <a:gd name="connsiteY142" fmla="*/ 1290542 h 1498092"/>
                <a:gd name="connsiteX143" fmla="*/ 254984 w 1496377"/>
                <a:gd name="connsiteY143" fmla="*/ 1311212 h 1498092"/>
                <a:gd name="connsiteX144" fmla="*/ 279416 w 1496377"/>
                <a:gd name="connsiteY144" fmla="*/ 1309069 h 1498092"/>
                <a:gd name="connsiteX145" fmla="*/ 281559 w 1496377"/>
                <a:gd name="connsiteY145" fmla="*/ 1333500 h 1498092"/>
                <a:gd name="connsiteX146" fmla="*/ 305752 w 1496377"/>
                <a:gd name="connsiteY146" fmla="*/ 1352550 h 1498092"/>
                <a:gd name="connsiteX147" fmla="*/ 329994 w 1496377"/>
                <a:gd name="connsiteY147" fmla="*/ 1348216 h 1498092"/>
                <a:gd name="connsiteX148" fmla="*/ 334327 w 1496377"/>
                <a:gd name="connsiteY148" fmla="*/ 1372457 h 1498092"/>
                <a:gd name="connsiteX149" fmla="*/ 360045 w 1496377"/>
                <a:gd name="connsiteY149" fmla="*/ 1388935 h 1498092"/>
                <a:gd name="connsiteX150" fmla="*/ 384696 w 1496377"/>
                <a:gd name="connsiteY150" fmla="*/ 1388840 h 1498092"/>
                <a:gd name="connsiteX151" fmla="*/ 389287 w 1496377"/>
                <a:gd name="connsiteY151" fmla="*/ 1405604 h 1498092"/>
                <a:gd name="connsiteX152" fmla="*/ 416338 w 1496377"/>
                <a:gd name="connsiteY152" fmla="*/ 1419701 h 1498092"/>
                <a:gd name="connsiteX153" fmla="*/ 439436 w 1496377"/>
                <a:gd name="connsiteY153" fmla="*/ 1411367 h 1498092"/>
                <a:gd name="connsiteX154" fmla="*/ 447770 w 1496377"/>
                <a:gd name="connsiteY154" fmla="*/ 1434465 h 1498092"/>
                <a:gd name="connsiteX155" fmla="*/ 476345 w 1496377"/>
                <a:gd name="connsiteY155" fmla="*/ 1446181 h 1498092"/>
                <a:gd name="connsiteX156" fmla="*/ 499272 w 1496377"/>
                <a:gd name="connsiteY156" fmla="*/ 1437113 h 1498092"/>
                <a:gd name="connsiteX157" fmla="*/ 509016 w 1496377"/>
                <a:gd name="connsiteY157" fmla="*/ 1458182 h 1498092"/>
                <a:gd name="connsiteX158" fmla="*/ 538163 w 1496377"/>
                <a:gd name="connsiteY158" fmla="*/ 1467707 h 1498092"/>
                <a:gd name="connsiteX159" fmla="*/ 559737 w 1496377"/>
                <a:gd name="connsiteY159" fmla="*/ 1455658 h 1498092"/>
                <a:gd name="connsiteX160" fmla="*/ 571785 w 1496377"/>
                <a:gd name="connsiteY160" fmla="*/ 1477232 h 1498092"/>
                <a:gd name="connsiteX161" fmla="*/ 601504 w 1496377"/>
                <a:gd name="connsiteY161" fmla="*/ 1483805 h 1498092"/>
                <a:gd name="connsiteX162" fmla="*/ 622316 w 1496377"/>
                <a:gd name="connsiteY162" fmla="*/ 1470603 h 1498092"/>
                <a:gd name="connsiteX163" fmla="*/ 635794 w 1496377"/>
                <a:gd name="connsiteY163" fmla="*/ 1489901 h 1498092"/>
                <a:gd name="connsiteX164" fmla="*/ 666083 w 1496377"/>
                <a:gd name="connsiteY164" fmla="*/ 1493806 h 1498092"/>
                <a:gd name="connsiteX165" fmla="*/ 685867 w 1496377"/>
                <a:gd name="connsiteY165" fmla="*/ 1479099 h 1498092"/>
                <a:gd name="connsiteX166" fmla="*/ 700754 w 1496377"/>
                <a:gd name="connsiteY166" fmla="*/ 1496759 h 1498092"/>
                <a:gd name="connsiteX167" fmla="*/ 731234 w 1496377"/>
                <a:gd name="connsiteY167" fmla="*/ 1498092 h 1498092"/>
                <a:gd name="connsiteX168" fmla="*/ 749903 w 1496377"/>
                <a:gd name="connsiteY168" fmla="*/ 1481995 h 1498092"/>
                <a:gd name="connsiteX169" fmla="*/ 766000 w 1496377"/>
                <a:gd name="connsiteY169" fmla="*/ 1498092 h 1498092"/>
                <a:gd name="connsiteX170" fmla="*/ 796480 w 1496377"/>
                <a:gd name="connsiteY170" fmla="*/ 1496759 h 1498092"/>
                <a:gd name="connsiteX171" fmla="*/ 813492 w 1496377"/>
                <a:gd name="connsiteY171" fmla="*/ 1478918 h 1498092"/>
                <a:gd name="connsiteX172" fmla="*/ 831152 w 1496377"/>
                <a:gd name="connsiteY172" fmla="*/ 1493806 h 1498092"/>
                <a:gd name="connsiteX173" fmla="*/ 861346 w 1496377"/>
                <a:gd name="connsiteY173" fmla="*/ 1489901 h 1498092"/>
                <a:gd name="connsiteX174" fmla="*/ 876329 w 1496377"/>
                <a:gd name="connsiteY174" fmla="*/ 1470327 h 1498092"/>
                <a:gd name="connsiteX175" fmla="*/ 895635 w 1496377"/>
                <a:gd name="connsiteY175" fmla="*/ 1483805 h 1498092"/>
                <a:gd name="connsiteX176" fmla="*/ 925449 w 1496377"/>
                <a:gd name="connsiteY176" fmla="*/ 1477232 h 1498092"/>
                <a:gd name="connsiteX177" fmla="*/ 937498 w 1496377"/>
                <a:gd name="connsiteY177" fmla="*/ 1455658 h 1498092"/>
                <a:gd name="connsiteX178" fmla="*/ 959072 w 1496377"/>
                <a:gd name="connsiteY178" fmla="*/ 1467707 h 1498092"/>
                <a:gd name="connsiteX179" fmla="*/ 988123 w 1496377"/>
                <a:gd name="connsiteY179" fmla="*/ 1458182 h 1498092"/>
                <a:gd name="connsiteX180" fmla="*/ 998506 w 1496377"/>
                <a:gd name="connsiteY180" fmla="*/ 1435799 h 1498092"/>
                <a:gd name="connsiteX181" fmla="*/ 1020889 w 1496377"/>
                <a:gd name="connsiteY181" fmla="*/ 1446181 h 1498092"/>
                <a:gd name="connsiteX182" fmla="*/ 1049464 w 1496377"/>
                <a:gd name="connsiteY182" fmla="*/ 1434465 h 1498092"/>
                <a:gd name="connsiteX183" fmla="*/ 1059066 w 1496377"/>
                <a:gd name="connsiteY183" fmla="*/ 1411758 h 1498092"/>
                <a:gd name="connsiteX184" fmla="*/ 1080992 w 1496377"/>
                <a:gd name="connsiteY184" fmla="*/ 1419701 h 1498092"/>
                <a:gd name="connsiteX185" fmla="*/ 1108043 w 1496377"/>
                <a:gd name="connsiteY185" fmla="*/ 1405604 h 1498092"/>
                <a:gd name="connsiteX186" fmla="*/ 1115987 w 1496377"/>
                <a:gd name="connsiteY186" fmla="*/ 1382268 h 1498092"/>
                <a:gd name="connsiteX187" fmla="*/ 1138142 w 1496377"/>
                <a:gd name="connsiteY187" fmla="*/ 1388174 h 1498092"/>
                <a:gd name="connsiteX188" fmla="*/ 1163860 w 1496377"/>
                <a:gd name="connsiteY188" fmla="*/ 1371695 h 1498092"/>
                <a:gd name="connsiteX189" fmla="*/ 1168194 w 1496377"/>
                <a:gd name="connsiteY189" fmla="*/ 1347454 h 1498092"/>
                <a:gd name="connsiteX190" fmla="*/ 1192435 w 1496377"/>
                <a:gd name="connsiteY190" fmla="*/ 1351788 h 1498092"/>
                <a:gd name="connsiteX191" fmla="*/ 1216628 w 1496377"/>
                <a:gd name="connsiteY191" fmla="*/ 1332738 h 1498092"/>
                <a:gd name="connsiteX192" fmla="*/ 1220715 w 1496377"/>
                <a:gd name="connsiteY192" fmla="*/ 1308430 h 1498092"/>
                <a:gd name="connsiteX193" fmla="*/ 1243298 w 1496377"/>
                <a:gd name="connsiteY193" fmla="*/ 1310450 h 1498092"/>
                <a:gd name="connsiteX194" fmla="*/ 1265777 w 1496377"/>
                <a:gd name="connsiteY194" fmla="*/ 1289780 h 1498092"/>
                <a:gd name="connsiteX195" fmla="*/ 1267720 w 1496377"/>
                <a:gd name="connsiteY195" fmla="*/ 1265206 h 1498092"/>
                <a:gd name="connsiteX196" fmla="*/ 1290352 w 1496377"/>
                <a:gd name="connsiteY196" fmla="*/ 1265206 h 1498092"/>
                <a:gd name="connsiteX197" fmla="*/ 1310926 w 1496377"/>
                <a:gd name="connsiteY197" fmla="*/ 1242727 h 1498092"/>
                <a:gd name="connsiteX198" fmla="*/ 1315241 w 1496377"/>
                <a:gd name="connsiteY198" fmla="*/ 1218590 h 1498092"/>
                <a:gd name="connsiteX199" fmla="*/ 1332262 w 1496377"/>
                <a:gd name="connsiteY199" fmla="*/ 1217009 h 1498092"/>
                <a:gd name="connsiteX200" fmla="*/ 1351312 w 1496377"/>
                <a:gd name="connsiteY200" fmla="*/ 1192721 h 1498092"/>
                <a:gd name="connsiteX201" fmla="*/ 1346978 w 1496377"/>
                <a:gd name="connsiteY201" fmla="*/ 1168479 h 1498092"/>
                <a:gd name="connsiteX202" fmla="*/ 1371219 w 1496377"/>
                <a:gd name="connsiteY202" fmla="*/ 1164146 h 1498092"/>
                <a:gd name="connsiteX203" fmla="*/ 1387697 w 1496377"/>
                <a:gd name="connsiteY203" fmla="*/ 1138428 h 1498092"/>
                <a:gd name="connsiteX204" fmla="*/ 1382973 w 1496377"/>
                <a:gd name="connsiteY204" fmla="*/ 1114235 h 1498092"/>
                <a:gd name="connsiteX205" fmla="*/ 1405128 w 1496377"/>
                <a:gd name="connsiteY205" fmla="*/ 1108329 h 1498092"/>
                <a:gd name="connsiteX206" fmla="*/ 1419225 w 1496377"/>
                <a:gd name="connsiteY206" fmla="*/ 1081278 h 1498092"/>
                <a:gd name="connsiteX207" fmla="*/ 1412062 w 1496377"/>
                <a:gd name="connsiteY207" fmla="*/ 1057694 h 1498092"/>
                <a:gd name="connsiteX208" fmla="*/ 1433989 w 1496377"/>
                <a:gd name="connsiteY208" fmla="*/ 1049750 h 1498092"/>
                <a:gd name="connsiteX209" fmla="*/ 1445704 w 1496377"/>
                <a:gd name="connsiteY209" fmla="*/ 1021175 h 1498092"/>
                <a:gd name="connsiteX210" fmla="*/ 1435513 w 1496377"/>
                <a:gd name="connsiteY210" fmla="*/ 998887 h 1498092"/>
                <a:gd name="connsiteX211" fmla="*/ 1457706 w 1496377"/>
                <a:gd name="connsiteY211" fmla="*/ 988505 h 1498092"/>
                <a:gd name="connsiteX212" fmla="*/ 1467231 w 1496377"/>
                <a:gd name="connsiteY212" fmla="*/ 959358 h 1498092"/>
                <a:gd name="connsiteX213" fmla="*/ 1456211 w 1496377"/>
                <a:gd name="connsiteY213" fmla="*/ 937308 h 1498092"/>
                <a:gd name="connsiteX214" fmla="*/ 1476184 w 1496377"/>
                <a:gd name="connsiteY214" fmla="*/ 925735 h 1498092"/>
                <a:gd name="connsiteX215" fmla="*/ 1482852 w 1496377"/>
                <a:gd name="connsiteY215" fmla="*/ 896017 h 1498092"/>
                <a:gd name="connsiteX216" fmla="*/ 1468088 w 1496377"/>
                <a:gd name="connsiteY216" fmla="*/ 876014 h 149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Lst>
              <a:rect l="l" t="t" r="r" b="b"/>
              <a:pathLst>
                <a:path w="1496377" h="1498092">
                  <a:moveTo>
                    <a:pt x="1468088" y="876014"/>
                  </a:moveTo>
                  <a:cubicBezTo>
                    <a:pt x="1469784" y="866642"/>
                    <a:pt x="1478689" y="860355"/>
                    <a:pt x="1488091" y="861917"/>
                  </a:cubicBezTo>
                  <a:cubicBezTo>
                    <a:pt x="1489615" y="851821"/>
                    <a:pt x="1490948" y="841724"/>
                    <a:pt x="1492092" y="831628"/>
                  </a:cubicBezTo>
                  <a:cubicBezTo>
                    <a:pt x="1482567" y="830228"/>
                    <a:pt x="1475984" y="821369"/>
                    <a:pt x="1477385" y="811844"/>
                  </a:cubicBezTo>
                  <a:cubicBezTo>
                    <a:pt x="1478661" y="803139"/>
                    <a:pt x="1486243" y="796747"/>
                    <a:pt x="1495044" y="796957"/>
                  </a:cubicBezTo>
                  <a:cubicBezTo>
                    <a:pt x="1495711" y="786860"/>
                    <a:pt x="1496187" y="776669"/>
                    <a:pt x="1496377" y="766477"/>
                  </a:cubicBezTo>
                  <a:cubicBezTo>
                    <a:pt x="1486776" y="765762"/>
                    <a:pt x="1479575" y="757409"/>
                    <a:pt x="1480280" y="747808"/>
                  </a:cubicBezTo>
                  <a:cubicBezTo>
                    <a:pt x="1480918" y="739197"/>
                    <a:pt x="1487767" y="732349"/>
                    <a:pt x="1496377" y="731711"/>
                  </a:cubicBezTo>
                  <a:cubicBezTo>
                    <a:pt x="1496377" y="721519"/>
                    <a:pt x="1495711" y="711327"/>
                    <a:pt x="1495044" y="701231"/>
                  </a:cubicBezTo>
                  <a:cubicBezTo>
                    <a:pt x="1485424" y="701459"/>
                    <a:pt x="1477433" y="693849"/>
                    <a:pt x="1477204" y="684219"/>
                  </a:cubicBezTo>
                  <a:cubicBezTo>
                    <a:pt x="1476994" y="675418"/>
                    <a:pt x="1483376" y="667845"/>
                    <a:pt x="1492092" y="666560"/>
                  </a:cubicBezTo>
                  <a:cubicBezTo>
                    <a:pt x="1490948" y="656339"/>
                    <a:pt x="1489615" y="646243"/>
                    <a:pt x="1488091" y="636270"/>
                  </a:cubicBezTo>
                  <a:cubicBezTo>
                    <a:pt x="1478689" y="637832"/>
                    <a:pt x="1469784" y="631546"/>
                    <a:pt x="1468088" y="622173"/>
                  </a:cubicBezTo>
                  <a:cubicBezTo>
                    <a:pt x="1466516" y="612762"/>
                    <a:pt x="1472727" y="603809"/>
                    <a:pt x="1482090" y="601980"/>
                  </a:cubicBezTo>
                  <a:cubicBezTo>
                    <a:pt x="1480090" y="591979"/>
                    <a:pt x="1477899" y="582073"/>
                    <a:pt x="1475423" y="572262"/>
                  </a:cubicBezTo>
                  <a:cubicBezTo>
                    <a:pt x="1465983" y="574158"/>
                    <a:pt x="1456791" y="568052"/>
                    <a:pt x="1454896" y="558613"/>
                  </a:cubicBezTo>
                  <a:cubicBezTo>
                    <a:pt x="1453163" y="549983"/>
                    <a:pt x="1458125" y="541420"/>
                    <a:pt x="1466469" y="538639"/>
                  </a:cubicBezTo>
                  <a:cubicBezTo>
                    <a:pt x="1463611" y="528857"/>
                    <a:pt x="1460439" y="519141"/>
                    <a:pt x="1456944" y="509492"/>
                  </a:cubicBezTo>
                  <a:cubicBezTo>
                    <a:pt x="1447733" y="512293"/>
                    <a:pt x="1437999" y="507101"/>
                    <a:pt x="1435199" y="497891"/>
                  </a:cubicBezTo>
                  <a:cubicBezTo>
                    <a:pt x="1432617" y="489414"/>
                    <a:pt x="1436808" y="480346"/>
                    <a:pt x="1444943" y="476821"/>
                  </a:cubicBezTo>
                  <a:cubicBezTo>
                    <a:pt x="1441228" y="467296"/>
                    <a:pt x="1437323" y="457771"/>
                    <a:pt x="1433227" y="448723"/>
                  </a:cubicBezTo>
                  <a:cubicBezTo>
                    <a:pt x="1424302" y="452342"/>
                    <a:pt x="1414139" y="448047"/>
                    <a:pt x="1410519" y="439122"/>
                  </a:cubicBezTo>
                  <a:cubicBezTo>
                    <a:pt x="1407166" y="430854"/>
                    <a:pt x="1410595" y="421396"/>
                    <a:pt x="1418463" y="417195"/>
                  </a:cubicBezTo>
                  <a:cubicBezTo>
                    <a:pt x="1413986" y="407670"/>
                    <a:pt x="1408938" y="399002"/>
                    <a:pt x="1404366" y="390144"/>
                  </a:cubicBezTo>
                  <a:cubicBezTo>
                    <a:pt x="1395727" y="394392"/>
                    <a:pt x="1385278" y="390839"/>
                    <a:pt x="1381030" y="382200"/>
                  </a:cubicBezTo>
                  <a:cubicBezTo>
                    <a:pt x="1377182" y="374380"/>
                    <a:pt x="1379706" y="364912"/>
                    <a:pt x="1386935" y="360045"/>
                  </a:cubicBezTo>
                  <a:cubicBezTo>
                    <a:pt x="1381601" y="351377"/>
                    <a:pt x="1376172" y="342805"/>
                    <a:pt x="1370457" y="334328"/>
                  </a:cubicBezTo>
                  <a:cubicBezTo>
                    <a:pt x="1362570" y="339823"/>
                    <a:pt x="1351712" y="337880"/>
                    <a:pt x="1346216" y="329994"/>
                  </a:cubicBezTo>
                  <a:cubicBezTo>
                    <a:pt x="1340720" y="322107"/>
                    <a:pt x="1342663" y="311248"/>
                    <a:pt x="1350550" y="305753"/>
                  </a:cubicBezTo>
                  <a:cubicBezTo>
                    <a:pt x="1344454" y="297561"/>
                    <a:pt x="1338263" y="289560"/>
                    <a:pt x="1331500" y="281559"/>
                  </a:cubicBezTo>
                  <a:cubicBezTo>
                    <a:pt x="1324166" y="287741"/>
                    <a:pt x="1313202" y="286798"/>
                    <a:pt x="1307020" y="279464"/>
                  </a:cubicBezTo>
                  <a:cubicBezTo>
                    <a:pt x="1300839" y="272129"/>
                    <a:pt x="1301782" y="261166"/>
                    <a:pt x="1309116" y="254984"/>
                  </a:cubicBezTo>
                  <a:cubicBezTo>
                    <a:pt x="1302448" y="247364"/>
                    <a:pt x="1295591" y="239840"/>
                    <a:pt x="1288542" y="232505"/>
                  </a:cubicBezTo>
                  <a:cubicBezTo>
                    <a:pt x="1281217" y="238754"/>
                    <a:pt x="1270216" y="237887"/>
                    <a:pt x="1263968" y="230572"/>
                  </a:cubicBezTo>
                  <a:cubicBezTo>
                    <a:pt x="1258405" y="224047"/>
                    <a:pt x="1258405" y="214446"/>
                    <a:pt x="1263968" y="207931"/>
                  </a:cubicBezTo>
                  <a:cubicBezTo>
                    <a:pt x="1256633" y="200882"/>
                    <a:pt x="1249109" y="194024"/>
                    <a:pt x="1241488" y="187262"/>
                  </a:cubicBezTo>
                  <a:cubicBezTo>
                    <a:pt x="1234764" y="194148"/>
                    <a:pt x="1223724" y="194281"/>
                    <a:pt x="1216838" y="187557"/>
                  </a:cubicBezTo>
                  <a:cubicBezTo>
                    <a:pt x="1210694" y="181556"/>
                    <a:pt x="1209837" y="171974"/>
                    <a:pt x="1214818" y="164973"/>
                  </a:cubicBezTo>
                  <a:cubicBezTo>
                    <a:pt x="1206913" y="158591"/>
                    <a:pt x="1198816" y="152400"/>
                    <a:pt x="1190625" y="145923"/>
                  </a:cubicBezTo>
                  <a:cubicBezTo>
                    <a:pt x="1185100" y="153810"/>
                    <a:pt x="1174223" y="155734"/>
                    <a:pt x="1166336" y="150209"/>
                  </a:cubicBezTo>
                  <a:cubicBezTo>
                    <a:pt x="1158450" y="144685"/>
                    <a:pt x="1156525" y="133807"/>
                    <a:pt x="1162050" y="125921"/>
                  </a:cubicBezTo>
                  <a:cubicBezTo>
                    <a:pt x="1153573" y="120301"/>
                    <a:pt x="1145001" y="114776"/>
                    <a:pt x="1136332" y="109538"/>
                  </a:cubicBezTo>
                  <a:cubicBezTo>
                    <a:pt x="1130961" y="117519"/>
                    <a:pt x="1120121" y="119644"/>
                    <a:pt x="1112139" y="114262"/>
                  </a:cubicBezTo>
                  <a:cubicBezTo>
                    <a:pt x="1104909" y="109395"/>
                    <a:pt x="1102386" y="99927"/>
                    <a:pt x="1106234" y="92107"/>
                  </a:cubicBezTo>
                  <a:cubicBezTo>
                    <a:pt x="1097376" y="87154"/>
                    <a:pt x="1088327" y="82582"/>
                    <a:pt x="1079182" y="78010"/>
                  </a:cubicBezTo>
                  <a:cubicBezTo>
                    <a:pt x="1074648" y="86506"/>
                    <a:pt x="1064085" y="89706"/>
                    <a:pt x="1055598" y="85173"/>
                  </a:cubicBezTo>
                  <a:cubicBezTo>
                    <a:pt x="1047731" y="80972"/>
                    <a:pt x="1044302" y="71514"/>
                    <a:pt x="1047655" y="63246"/>
                  </a:cubicBezTo>
                  <a:cubicBezTo>
                    <a:pt x="1038130" y="59150"/>
                    <a:pt x="1028605" y="55150"/>
                    <a:pt x="1019080" y="51435"/>
                  </a:cubicBezTo>
                  <a:cubicBezTo>
                    <a:pt x="1015794" y="60484"/>
                    <a:pt x="1005792" y="65151"/>
                    <a:pt x="996744" y="61865"/>
                  </a:cubicBezTo>
                  <a:cubicBezTo>
                    <a:pt x="987695" y="58579"/>
                    <a:pt x="983028" y="48578"/>
                    <a:pt x="986314" y="39529"/>
                  </a:cubicBezTo>
                  <a:cubicBezTo>
                    <a:pt x="976789" y="36290"/>
                    <a:pt x="967264" y="33242"/>
                    <a:pt x="957263" y="30004"/>
                  </a:cubicBezTo>
                  <a:cubicBezTo>
                    <a:pt x="954310" y="39167"/>
                    <a:pt x="944489" y="44196"/>
                    <a:pt x="935327" y="41243"/>
                  </a:cubicBezTo>
                  <a:cubicBezTo>
                    <a:pt x="926792" y="38491"/>
                    <a:pt x="921734" y="29718"/>
                    <a:pt x="923639" y="20955"/>
                  </a:cubicBezTo>
                  <a:cubicBezTo>
                    <a:pt x="914114" y="18574"/>
                    <a:pt x="903827" y="16383"/>
                    <a:pt x="893826" y="14383"/>
                  </a:cubicBezTo>
                  <a:cubicBezTo>
                    <a:pt x="891721" y="23774"/>
                    <a:pt x="882405" y="29689"/>
                    <a:pt x="873014" y="27594"/>
                  </a:cubicBezTo>
                  <a:cubicBezTo>
                    <a:pt x="864194" y="25622"/>
                    <a:pt x="858345" y="17240"/>
                    <a:pt x="859536" y="8287"/>
                  </a:cubicBezTo>
                  <a:cubicBezTo>
                    <a:pt x="850011" y="6763"/>
                    <a:pt x="839438" y="5525"/>
                    <a:pt x="829342" y="4382"/>
                  </a:cubicBezTo>
                  <a:cubicBezTo>
                    <a:pt x="827941" y="13907"/>
                    <a:pt x="819083" y="20488"/>
                    <a:pt x="809558" y="19088"/>
                  </a:cubicBezTo>
                  <a:cubicBezTo>
                    <a:pt x="800852" y="17812"/>
                    <a:pt x="794461" y="10230"/>
                    <a:pt x="794671" y="1429"/>
                  </a:cubicBezTo>
                  <a:cubicBezTo>
                    <a:pt x="784574" y="762"/>
                    <a:pt x="774382" y="286"/>
                    <a:pt x="764191" y="0"/>
                  </a:cubicBezTo>
                  <a:cubicBezTo>
                    <a:pt x="763476" y="9601"/>
                    <a:pt x="755123" y="16802"/>
                    <a:pt x="745522" y="16097"/>
                  </a:cubicBezTo>
                  <a:cubicBezTo>
                    <a:pt x="736911" y="15459"/>
                    <a:pt x="730062" y="8611"/>
                    <a:pt x="729425" y="0"/>
                  </a:cubicBezTo>
                  <a:cubicBezTo>
                    <a:pt x="719138" y="0"/>
                    <a:pt x="709041" y="762"/>
                    <a:pt x="698945" y="1429"/>
                  </a:cubicBezTo>
                  <a:cubicBezTo>
                    <a:pt x="699173" y="11049"/>
                    <a:pt x="691562" y="19041"/>
                    <a:pt x="681933" y="19269"/>
                  </a:cubicBezTo>
                  <a:cubicBezTo>
                    <a:pt x="673132" y="19479"/>
                    <a:pt x="665559" y="13097"/>
                    <a:pt x="664273" y="4382"/>
                  </a:cubicBezTo>
                  <a:cubicBezTo>
                    <a:pt x="654082" y="5525"/>
                    <a:pt x="643985" y="6763"/>
                    <a:pt x="633984" y="8287"/>
                  </a:cubicBezTo>
                  <a:cubicBezTo>
                    <a:pt x="635251" y="17831"/>
                    <a:pt x="628536" y="26594"/>
                    <a:pt x="619001" y="27861"/>
                  </a:cubicBezTo>
                  <a:cubicBezTo>
                    <a:pt x="610048" y="29042"/>
                    <a:pt x="601666" y="23193"/>
                    <a:pt x="599694" y="14383"/>
                  </a:cubicBezTo>
                  <a:cubicBezTo>
                    <a:pt x="589722" y="16355"/>
                    <a:pt x="579815" y="18545"/>
                    <a:pt x="569976" y="20955"/>
                  </a:cubicBezTo>
                  <a:cubicBezTo>
                    <a:pt x="572015" y="30366"/>
                    <a:pt x="566052" y="39643"/>
                    <a:pt x="556641" y="41691"/>
                  </a:cubicBezTo>
                  <a:cubicBezTo>
                    <a:pt x="547878" y="43586"/>
                    <a:pt x="539105" y="38538"/>
                    <a:pt x="536353" y="30004"/>
                  </a:cubicBezTo>
                  <a:cubicBezTo>
                    <a:pt x="526513" y="32861"/>
                    <a:pt x="516798" y="36033"/>
                    <a:pt x="507206" y="39529"/>
                  </a:cubicBezTo>
                  <a:cubicBezTo>
                    <a:pt x="509844" y="48787"/>
                    <a:pt x="504482" y="58436"/>
                    <a:pt x="495233" y="61074"/>
                  </a:cubicBezTo>
                  <a:cubicBezTo>
                    <a:pt x="486889" y="63456"/>
                    <a:pt x="478079" y="59350"/>
                    <a:pt x="474536" y="51435"/>
                  </a:cubicBezTo>
                  <a:cubicBezTo>
                    <a:pt x="465011" y="55150"/>
                    <a:pt x="455486" y="59150"/>
                    <a:pt x="445961" y="63246"/>
                  </a:cubicBezTo>
                  <a:cubicBezTo>
                    <a:pt x="450037" y="71923"/>
                    <a:pt x="446304" y="82268"/>
                    <a:pt x="437626" y="86344"/>
                  </a:cubicBezTo>
                  <a:cubicBezTo>
                    <a:pt x="428949" y="90421"/>
                    <a:pt x="418605" y="86687"/>
                    <a:pt x="414528" y="78010"/>
                  </a:cubicBezTo>
                  <a:cubicBezTo>
                    <a:pt x="405003" y="82487"/>
                    <a:pt x="396335" y="87535"/>
                    <a:pt x="387477" y="92107"/>
                  </a:cubicBezTo>
                  <a:cubicBezTo>
                    <a:pt x="391725" y="100746"/>
                    <a:pt x="388172" y="111195"/>
                    <a:pt x="379533" y="115443"/>
                  </a:cubicBezTo>
                  <a:cubicBezTo>
                    <a:pt x="371713" y="119291"/>
                    <a:pt x="362245" y="116767"/>
                    <a:pt x="357378" y="109538"/>
                  </a:cubicBezTo>
                  <a:cubicBezTo>
                    <a:pt x="348615" y="114776"/>
                    <a:pt x="340043" y="120301"/>
                    <a:pt x="331661" y="125921"/>
                  </a:cubicBezTo>
                  <a:cubicBezTo>
                    <a:pt x="337185" y="133807"/>
                    <a:pt x="335261" y="144685"/>
                    <a:pt x="327374" y="150209"/>
                  </a:cubicBezTo>
                  <a:cubicBezTo>
                    <a:pt x="319487" y="155734"/>
                    <a:pt x="308610" y="153810"/>
                    <a:pt x="303086" y="145923"/>
                  </a:cubicBezTo>
                  <a:cubicBezTo>
                    <a:pt x="294894" y="152019"/>
                    <a:pt x="286798" y="158210"/>
                    <a:pt x="278892" y="164973"/>
                  </a:cubicBezTo>
                  <a:cubicBezTo>
                    <a:pt x="285045" y="172307"/>
                    <a:pt x="284083" y="183251"/>
                    <a:pt x="276749" y="189405"/>
                  </a:cubicBezTo>
                  <a:cubicBezTo>
                    <a:pt x="269414" y="195558"/>
                    <a:pt x="258470" y="194596"/>
                    <a:pt x="252317" y="187262"/>
                  </a:cubicBezTo>
                  <a:cubicBezTo>
                    <a:pt x="244697" y="194024"/>
                    <a:pt x="237173" y="200882"/>
                    <a:pt x="229743" y="207931"/>
                  </a:cubicBezTo>
                  <a:cubicBezTo>
                    <a:pt x="236525" y="214694"/>
                    <a:pt x="236554" y="225676"/>
                    <a:pt x="229791" y="232458"/>
                  </a:cubicBezTo>
                  <a:cubicBezTo>
                    <a:pt x="223028" y="239239"/>
                    <a:pt x="212046" y="239268"/>
                    <a:pt x="205264" y="232505"/>
                  </a:cubicBezTo>
                  <a:cubicBezTo>
                    <a:pt x="198215" y="239840"/>
                    <a:pt x="191357" y="247364"/>
                    <a:pt x="184595" y="254984"/>
                  </a:cubicBezTo>
                  <a:cubicBezTo>
                    <a:pt x="191929" y="261137"/>
                    <a:pt x="192891" y="272082"/>
                    <a:pt x="186737" y="279416"/>
                  </a:cubicBezTo>
                  <a:cubicBezTo>
                    <a:pt x="180584" y="286750"/>
                    <a:pt x="169640" y="287712"/>
                    <a:pt x="162306" y="281559"/>
                  </a:cubicBezTo>
                  <a:cubicBezTo>
                    <a:pt x="155924" y="289560"/>
                    <a:pt x="149638" y="297561"/>
                    <a:pt x="143256" y="305753"/>
                  </a:cubicBezTo>
                  <a:cubicBezTo>
                    <a:pt x="151143" y="311277"/>
                    <a:pt x="153067" y="322155"/>
                    <a:pt x="147542" y="330041"/>
                  </a:cubicBezTo>
                  <a:cubicBezTo>
                    <a:pt x="142018" y="337928"/>
                    <a:pt x="131140" y="339852"/>
                    <a:pt x="123254" y="334328"/>
                  </a:cubicBezTo>
                  <a:cubicBezTo>
                    <a:pt x="117634" y="342805"/>
                    <a:pt x="112109" y="351377"/>
                    <a:pt x="106775" y="360045"/>
                  </a:cubicBezTo>
                  <a:cubicBezTo>
                    <a:pt x="114881" y="364912"/>
                    <a:pt x="117596" y="375380"/>
                    <a:pt x="112871" y="383572"/>
                  </a:cubicBezTo>
                  <a:cubicBezTo>
                    <a:pt x="108071" y="391725"/>
                    <a:pt x="97679" y="394630"/>
                    <a:pt x="89345" y="390144"/>
                  </a:cubicBezTo>
                  <a:cubicBezTo>
                    <a:pt x="84487" y="399002"/>
                    <a:pt x="79820" y="408051"/>
                    <a:pt x="75248" y="417195"/>
                  </a:cubicBezTo>
                  <a:cubicBezTo>
                    <a:pt x="83801" y="421310"/>
                    <a:pt x="87459" y="431549"/>
                    <a:pt x="83439" y="440150"/>
                  </a:cubicBezTo>
                  <a:cubicBezTo>
                    <a:pt x="79391" y="448770"/>
                    <a:pt x="69189" y="452580"/>
                    <a:pt x="60484" y="448723"/>
                  </a:cubicBezTo>
                  <a:cubicBezTo>
                    <a:pt x="56483" y="458248"/>
                    <a:pt x="52483" y="467296"/>
                    <a:pt x="48768" y="476821"/>
                  </a:cubicBezTo>
                  <a:cubicBezTo>
                    <a:pt x="57550" y="480755"/>
                    <a:pt x="61493" y="491061"/>
                    <a:pt x="57559" y="499853"/>
                  </a:cubicBezTo>
                  <a:cubicBezTo>
                    <a:pt x="54016" y="507768"/>
                    <a:pt x="45196" y="511874"/>
                    <a:pt x="36862" y="509492"/>
                  </a:cubicBezTo>
                  <a:cubicBezTo>
                    <a:pt x="33623" y="519084"/>
                    <a:pt x="30452" y="528799"/>
                    <a:pt x="27337" y="538639"/>
                  </a:cubicBezTo>
                  <a:cubicBezTo>
                    <a:pt x="36500" y="541592"/>
                    <a:pt x="41529" y="551412"/>
                    <a:pt x="38576" y="560575"/>
                  </a:cubicBezTo>
                  <a:cubicBezTo>
                    <a:pt x="35823" y="569109"/>
                    <a:pt x="27051" y="574167"/>
                    <a:pt x="18288" y="572262"/>
                  </a:cubicBezTo>
                  <a:cubicBezTo>
                    <a:pt x="15935" y="582101"/>
                    <a:pt x="13745" y="592007"/>
                    <a:pt x="11716" y="601980"/>
                  </a:cubicBezTo>
                  <a:cubicBezTo>
                    <a:pt x="20917" y="604818"/>
                    <a:pt x="26070" y="614572"/>
                    <a:pt x="23241" y="623773"/>
                  </a:cubicBezTo>
                  <a:cubicBezTo>
                    <a:pt x="21164" y="630479"/>
                    <a:pt x="15278" y="635298"/>
                    <a:pt x="8287" y="635984"/>
                  </a:cubicBezTo>
                  <a:cubicBezTo>
                    <a:pt x="6763" y="645986"/>
                    <a:pt x="5524" y="656082"/>
                    <a:pt x="4381" y="666274"/>
                  </a:cubicBezTo>
                  <a:cubicBezTo>
                    <a:pt x="13906" y="667665"/>
                    <a:pt x="20507" y="676513"/>
                    <a:pt x="19117" y="686038"/>
                  </a:cubicBezTo>
                  <a:cubicBezTo>
                    <a:pt x="17840" y="694801"/>
                    <a:pt x="10192" y="701212"/>
                    <a:pt x="1333" y="700945"/>
                  </a:cubicBezTo>
                  <a:cubicBezTo>
                    <a:pt x="762" y="711041"/>
                    <a:pt x="286" y="721233"/>
                    <a:pt x="0" y="731425"/>
                  </a:cubicBezTo>
                  <a:cubicBezTo>
                    <a:pt x="9601" y="732139"/>
                    <a:pt x="16802" y="740493"/>
                    <a:pt x="16097" y="750094"/>
                  </a:cubicBezTo>
                  <a:cubicBezTo>
                    <a:pt x="15459" y="758704"/>
                    <a:pt x="8611" y="765553"/>
                    <a:pt x="0" y="766191"/>
                  </a:cubicBezTo>
                  <a:cubicBezTo>
                    <a:pt x="0" y="776383"/>
                    <a:pt x="762" y="786575"/>
                    <a:pt x="1333" y="796671"/>
                  </a:cubicBezTo>
                  <a:cubicBezTo>
                    <a:pt x="10954" y="796376"/>
                    <a:pt x="18993" y="803939"/>
                    <a:pt x="19288" y="813559"/>
                  </a:cubicBezTo>
                  <a:cubicBezTo>
                    <a:pt x="19565" y="822417"/>
                    <a:pt x="13145" y="830066"/>
                    <a:pt x="4381" y="831342"/>
                  </a:cubicBezTo>
                  <a:cubicBezTo>
                    <a:pt x="5524" y="841439"/>
                    <a:pt x="6763" y="851535"/>
                    <a:pt x="8287" y="861632"/>
                  </a:cubicBezTo>
                  <a:cubicBezTo>
                    <a:pt x="17831" y="860365"/>
                    <a:pt x="26594" y="867080"/>
                    <a:pt x="27861" y="876614"/>
                  </a:cubicBezTo>
                  <a:cubicBezTo>
                    <a:pt x="29042" y="885577"/>
                    <a:pt x="23193" y="893950"/>
                    <a:pt x="14383" y="895922"/>
                  </a:cubicBezTo>
                  <a:cubicBezTo>
                    <a:pt x="16411" y="905894"/>
                    <a:pt x="18602" y="915800"/>
                    <a:pt x="20955" y="925640"/>
                  </a:cubicBezTo>
                  <a:cubicBezTo>
                    <a:pt x="30366" y="923601"/>
                    <a:pt x="39643" y="929564"/>
                    <a:pt x="41691" y="938975"/>
                  </a:cubicBezTo>
                  <a:cubicBezTo>
                    <a:pt x="43586" y="947738"/>
                    <a:pt x="38538" y="956510"/>
                    <a:pt x="30004" y="959263"/>
                  </a:cubicBezTo>
                  <a:cubicBezTo>
                    <a:pt x="32861" y="969045"/>
                    <a:pt x="36033" y="978760"/>
                    <a:pt x="39529" y="988409"/>
                  </a:cubicBezTo>
                  <a:cubicBezTo>
                    <a:pt x="48787" y="985771"/>
                    <a:pt x="58436" y="991134"/>
                    <a:pt x="61074" y="1000382"/>
                  </a:cubicBezTo>
                  <a:cubicBezTo>
                    <a:pt x="63455" y="1008717"/>
                    <a:pt x="59350" y="1017537"/>
                    <a:pt x="51435" y="1021080"/>
                  </a:cubicBezTo>
                  <a:cubicBezTo>
                    <a:pt x="55150" y="1030605"/>
                    <a:pt x="59150" y="1040130"/>
                    <a:pt x="63151" y="1049655"/>
                  </a:cubicBezTo>
                  <a:cubicBezTo>
                    <a:pt x="72076" y="1046035"/>
                    <a:pt x="82239" y="1050331"/>
                    <a:pt x="85858" y="1059256"/>
                  </a:cubicBezTo>
                  <a:cubicBezTo>
                    <a:pt x="89211" y="1067524"/>
                    <a:pt x="85782" y="1076982"/>
                    <a:pt x="77914" y="1081183"/>
                  </a:cubicBezTo>
                  <a:cubicBezTo>
                    <a:pt x="82486" y="1090708"/>
                    <a:pt x="87439" y="1099376"/>
                    <a:pt x="92011" y="1108234"/>
                  </a:cubicBezTo>
                  <a:cubicBezTo>
                    <a:pt x="100651" y="1103986"/>
                    <a:pt x="111100" y="1107538"/>
                    <a:pt x="115348" y="1116178"/>
                  </a:cubicBezTo>
                  <a:cubicBezTo>
                    <a:pt x="119196" y="1123998"/>
                    <a:pt x="116672" y="1133466"/>
                    <a:pt x="109442" y="1138333"/>
                  </a:cubicBezTo>
                  <a:cubicBezTo>
                    <a:pt x="114776" y="1147001"/>
                    <a:pt x="120301" y="1155573"/>
                    <a:pt x="125920" y="1164050"/>
                  </a:cubicBezTo>
                  <a:cubicBezTo>
                    <a:pt x="133807" y="1158526"/>
                    <a:pt x="144685" y="1160450"/>
                    <a:pt x="150209" y="1168337"/>
                  </a:cubicBezTo>
                  <a:cubicBezTo>
                    <a:pt x="155734" y="1176223"/>
                    <a:pt x="153810" y="1187101"/>
                    <a:pt x="145923" y="1192625"/>
                  </a:cubicBezTo>
                  <a:cubicBezTo>
                    <a:pt x="151924" y="1200912"/>
                    <a:pt x="158210" y="1208913"/>
                    <a:pt x="164973" y="1216914"/>
                  </a:cubicBezTo>
                  <a:cubicBezTo>
                    <a:pt x="172307" y="1210761"/>
                    <a:pt x="183252" y="1211723"/>
                    <a:pt x="189405" y="1219057"/>
                  </a:cubicBezTo>
                  <a:cubicBezTo>
                    <a:pt x="195558" y="1226391"/>
                    <a:pt x="194596" y="1237336"/>
                    <a:pt x="187261" y="1243489"/>
                  </a:cubicBezTo>
                  <a:cubicBezTo>
                    <a:pt x="194024" y="1251109"/>
                    <a:pt x="200882" y="1258634"/>
                    <a:pt x="207931" y="1265968"/>
                  </a:cubicBezTo>
                  <a:cubicBezTo>
                    <a:pt x="214712" y="1259205"/>
                    <a:pt x="225695" y="1259234"/>
                    <a:pt x="232457" y="1266015"/>
                  </a:cubicBezTo>
                  <a:cubicBezTo>
                    <a:pt x="239220" y="1272797"/>
                    <a:pt x="239192" y="1283780"/>
                    <a:pt x="232410" y="1290542"/>
                  </a:cubicBezTo>
                  <a:cubicBezTo>
                    <a:pt x="239839" y="1297591"/>
                    <a:pt x="247364" y="1304449"/>
                    <a:pt x="254984" y="1311212"/>
                  </a:cubicBezTo>
                  <a:cubicBezTo>
                    <a:pt x="261138" y="1303877"/>
                    <a:pt x="272082" y="1302915"/>
                    <a:pt x="279416" y="1309069"/>
                  </a:cubicBezTo>
                  <a:cubicBezTo>
                    <a:pt x="286750" y="1315222"/>
                    <a:pt x="287712" y="1326166"/>
                    <a:pt x="281559" y="1333500"/>
                  </a:cubicBezTo>
                  <a:cubicBezTo>
                    <a:pt x="289465" y="1339882"/>
                    <a:pt x="297561" y="1346073"/>
                    <a:pt x="305752" y="1352550"/>
                  </a:cubicBezTo>
                  <a:cubicBezTo>
                    <a:pt x="311248" y="1344663"/>
                    <a:pt x="322107" y="1342720"/>
                    <a:pt x="329994" y="1348216"/>
                  </a:cubicBezTo>
                  <a:cubicBezTo>
                    <a:pt x="337881" y="1353712"/>
                    <a:pt x="339823" y="1364571"/>
                    <a:pt x="334327" y="1372457"/>
                  </a:cubicBezTo>
                  <a:cubicBezTo>
                    <a:pt x="342709" y="1378172"/>
                    <a:pt x="351282" y="1383697"/>
                    <a:pt x="360045" y="1388935"/>
                  </a:cubicBezTo>
                  <a:cubicBezTo>
                    <a:pt x="366827" y="1382106"/>
                    <a:pt x="377866" y="1382059"/>
                    <a:pt x="384696" y="1388840"/>
                  </a:cubicBezTo>
                  <a:cubicBezTo>
                    <a:pt x="389106" y="1393212"/>
                    <a:pt x="390849" y="1399594"/>
                    <a:pt x="389287" y="1405604"/>
                  </a:cubicBezTo>
                  <a:cubicBezTo>
                    <a:pt x="398145" y="1410557"/>
                    <a:pt x="407194" y="1415129"/>
                    <a:pt x="416338" y="1419701"/>
                  </a:cubicBezTo>
                  <a:cubicBezTo>
                    <a:pt x="420414" y="1411024"/>
                    <a:pt x="430759" y="1407290"/>
                    <a:pt x="439436" y="1411367"/>
                  </a:cubicBezTo>
                  <a:cubicBezTo>
                    <a:pt x="448113" y="1415444"/>
                    <a:pt x="451847" y="1425788"/>
                    <a:pt x="447770" y="1434465"/>
                  </a:cubicBezTo>
                  <a:cubicBezTo>
                    <a:pt x="457295" y="1438561"/>
                    <a:pt x="466820" y="1442466"/>
                    <a:pt x="476345" y="1446181"/>
                  </a:cubicBezTo>
                  <a:cubicBezTo>
                    <a:pt x="480174" y="1437351"/>
                    <a:pt x="490433" y="1433284"/>
                    <a:pt x="499272" y="1437113"/>
                  </a:cubicBezTo>
                  <a:cubicBezTo>
                    <a:pt x="507397" y="1440637"/>
                    <a:pt x="511597" y="1449705"/>
                    <a:pt x="509016" y="1458182"/>
                  </a:cubicBezTo>
                  <a:cubicBezTo>
                    <a:pt x="518608" y="1461421"/>
                    <a:pt x="528323" y="1464593"/>
                    <a:pt x="538163" y="1467707"/>
                  </a:cubicBezTo>
                  <a:cubicBezTo>
                    <a:pt x="540791" y="1458420"/>
                    <a:pt x="550450" y="1453029"/>
                    <a:pt x="559737" y="1455658"/>
                  </a:cubicBezTo>
                  <a:cubicBezTo>
                    <a:pt x="569023" y="1458287"/>
                    <a:pt x="574414" y="1467945"/>
                    <a:pt x="571785" y="1477232"/>
                  </a:cubicBezTo>
                  <a:cubicBezTo>
                    <a:pt x="581568" y="1479642"/>
                    <a:pt x="591474" y="1481833"/>
                    <a:pt x="601504" y="1483805"/>
                  </a:cubicBezTo>
                  <a:cubicBezTo>
                    <a:pt x="603609" y="1474413"/>
                    <a:pt x="612924" y="1468498"/>
                    <a:pt x="622316" y="1470603"/>
                  </a:cubicBezTo>
                  <a:cubicBezTo>
                    <a:pt x="631136" y="1472565"/>
                    <a:pt x="636984" y="1480947"/>
                    <a:pt x="635794" y="1489901"/>
                  </a:cubicBezTo>
                  <a:cubicBezTo>
                    <a:pt x="645319" y="1491425"/>
                    <a:pt x="655891" y="1492663"/>
                    <a:pt x="666083" y="1493806"/>
                  </a:cubicBezTo>
                  <a:cubicBezTo>
                    <a:pt x="667483" y="1484281"/>
                    <a:pt x="676342" y="1477699"/>
                    <a:pt x="685867" y="1479099"/>
                  </a:cubicBezTo>
                  <a:cubicBezTo>
                    <a:pt x="694573" y="1480376"/>
                    <a:pt x="700964" y="1487958"/>
                    <a:pt x="700754" y="1496759"/>
                  </a:cubicBezTo>
                  <a:cubicBezTo>
                    <a:pt x="710851" y="1497425"/>
                    <a:pt x="720947" y="1497902"/>
                    <a:pt x="731234" y="1498092"/>
                  </a:cubicBezTo>
                  <a:cubicBezTo>
                    <a:pt x="731948" y="1488491"/>
                    <a:pt x="740302" y="1481290"/>
                    <a:pt x="749903" y="1481995"/>
                  </a:cubicBezTo>
                  <a:cubicBezTo>
                    <a:pt x="758514" y="1482633"/>
                    <a:pt x="765362" y="1489481"/>
                    <a:pt x="766000" y="1498092"/>
                  </a:cubicBezTo>
                  <a:cubicBezTo>
                    <a:pt x="776192" y="1498092"/>
                    <a:pt x="786384" y="1497425"/>
                    <a:pt x="796480" y="1496759"/>
                  </a:cubicBezTo>
                  <a:cubicBezTo>
                    <a:pt x="796252" y="1487138"/>
                    <a:pt x="803863" y="1479147"/>
                    <a:pt x="813492" y="1478918"/>
                  </a:cubicBezTo>
                  <a:cubicBezTo>
                    <a:pt x="822293" y="1478709"/>
                    <a:pt x="829866" y="1485090"/>
                    <a:pt x="831152" y="1493806"/>
                  </a:cubicBezTo>
                  <a:cubicBezTo>
                    <a:pt x="841248" y="1492663"/>
                    <a:pt x="851345" y="1491425"/>
                    <a:pt x="861346" y="1489901"/>
                  </a:cubicBezTo>
                  <a:cubicBezTo>
                    <a:pt x="860079" y="1480357"/>
                    <a:pt x="866794" y="1471594"/>
                    <a:pt x="876329" y="1470327"/>
                  </a:cubicBezTo>
                  <a:cubicBezTo>
                    <a:pt x="885282" y="1469146"/>
                    <a:pt x="893664" y="1474994"/>
                    <a:pt x="895635" y="1483805"/>
                  </a:cubicBezTo>
                  <a:cubicBezTo>
                    <a:pt x="905160" y="1481804"/>
                    <a:pt x="915543" y="1479614"/>
                    <a:pt x="925449" y="1477232"/>
                  </a:cubicBezTo>
                  <a:cubicBezTo>
                    <a:pt x="922820" y="1467945"/>
                    <a:pt x="928211" y="1458287"/>
                    <a:pt x="937498" y="1455658"/>
                  </a:cubicBezTo>
                  <a:cubicBezTo>
                    <a:pt x="946785" y="1453029"/>
                    <a:pt x="956443" y="1458420"/>
                    <a:pt x="959072" y="1467707"/>
                  </a:cubicBezTo>
                  <a:cubicBezTo>
                    <a:pt x="968597" y="1464850"/>
                    <a:pt x="978598" y="1461802"/>
                    <a:pt x="988123" y="1458182"/>
                  </a:cubicBezTo>
                  <a:cubicBezTo>
                    <a:pt x="984809" y="1449134"/>
                    <a:pt x="989457" y="1439113"/>
                    <a:pt x="998506" y="1435799"/>
                  </a:cubicBezTo>
                  <a:cubicBezTo>
                    <a:pt x="1007554" y="1432484"/>
                    <a:pt x="1017575" y="1437132"/>
                    <a:pt x="1020889" y="1446181"/>
                  </a:cubicBezTo>
                  <a:cubicBezTo>
                    <a:pt x="1030414" y="1442466"/>
                    <a:pt x="1039939" y="1438561"/>
                    <a:pt x="1049464" y="1434465"/>
                  </a:cubicBezTo>
                  <a:cubicBezTo>
                    <a:pt x="1045845" y="1425540"/>
                    <a:pt x="1050141" y="1415377"/>
                    <a:pt x="1059066" y="1411758"/>
                  </a:cubicBezTo>
                  <a:cubicBezTo>
                    <a:pt x="1067333" y="1408405"/>
                    <a:pt x="1076792" y="1411834"/>
                    <a:pt x="1080992" y="1419701"/>
                  </a:cubicBezTo>
                  <a:cubicBezTo>
                    <a:pt x="1090517" y="1415225"/>
                    <a:pt x="1099185" y="1410176"/>
                    <a:pt x="1108043" y="1405604"/>
                  </a:cubicBezTo>
                  <a:cubicBezTo>
                    <a:pt x="1103795" y="1396965"/>
                    <a:pt x="1107348" y="1386516"/>
                    <a:pt x="1115987" y="1382268"/>
                  </a:cubicBezTo>
                  <a:cubicBezTo>
                    <a:pt x="1123807" y="1378420"/>
                    <a:pt x="1133275" y="1380944"/>
                    <a:pt x="1138142" y="1388174"/>
                  </a:cubicBezTo>
                  <a:cubicBezTo>
                    <a:pt x="1146810" y="1382935"/>
                    <a:pt x="1155382" y="1377410"/>
                    <a:pt x="1163860" y="1371695"/>
                  </a:cubicBezTo>
                  <a:cubicBezTo>
                    <a:pt x="1158364" y="1363809"/>
                    <a:pt x="1160307" y="1352950"/>
                    <a:pt x="1168194" y="1347454"/>
                  </a:cubicBezTo>
                  <a:cubicBezTo>
                    <a:pt x="1176081" y="1341958"/>
                    <a:pt x="1186939" y="1343901"/>
                    <a:pt x="1192435" y="1351788"/>
                  </a:cubicBezTo>
                  <a:cubicBezTo>
                    <a:pt x="1200626" y="1345692"/>
                    <a:pt x="1208723" y="1339501"/>
                    <a:pt x="1216628" y="1332738"/>
                  </a:cubicBezTo>
                  <a:cubicBezTo>
                    <a:pt x="1211046" y="1324899"/>
                    <a:pt x="1212875" y="1314012"/>
                    <a:pt x="1220715" y="1308430"/>
                  </a:cubicBezTo>
                  <a:cubicBezTo>
                    <a:pt x="1227715" y="1303449"/>
                    <a:pt x="1237298" y="1304306"/>
                    <a:pt x="1243298" y="1310450"/>
                  </a:cubicBezTo>
                  <a:cubicBezTo>
                    <a:pt x="1250918" y="1303687"/>
                    <a:pt x="1258443" y="1296829"/>
                    <a:pt x="1265777" y="1289780"/>
                  </a:cubicBezTo>
                  <a:cubicBezTo>
                    <a:pt x="1259529" y="1282456"/>
                    <a:pt x="1260396" y="1271454"/>
                    <a:pt x="1267720" y="1265206"/>
                  </a:cubicBezTo>
                  <a:cubicBezTo>
                    <a:pt x="1274236" y="1259643"/>
                    <a:pt x="1283837" y="1259643"/>
                    <a:pt x="1290352" y="1265206"/>
                  </a:cubicBezTo>
                  <a:cubicBezTo>
                    <a:pt x="1297401" y="1257872"/>
                    <a:pt x="1304258" y="1250347"/>
                    <a:pt x="1310926" y="1242727"/>
                  </a:cubicBezTo>
                  <a:cubicBezTo>
                    <a:pt x="1305458" y="1234869"/>
                    <a:pt x="1307392" y="1224067"/>
                    <a:pt x="1315241" y="1218590"/>
                  </a:cubicBezTo>
                  <a:cubicBezTo>
                    <a:pt x="1320241" y="1215114"/>
                    <a:pt x="1326709" y="1214514"/>
                    <a:pt x="1332262" y="1217009"/>
                  </a:cubicBezTo>
                  <a:cubicBezTo>
                    <a:pt x="1338643" y="1209008"/>
                    <a:pt x="1344835" y="1201007"/>
                    <a:pt x="1351312" y="1192721"/>
                  </a:cubicBezTo>
                  <a:cubicBezTo>
                    <a:pt x="1343425" y="1187225"/>
                    <a:pt x="1341482" y="1176366"/>
                    <a:pt x="1346978" y="1168479"/>
                  </a:cubicBezTo>
                  <a:cubicBezTo>
                    <a:pt x="1352474" y="1160593"/>
                    <a:pt x="1363333" y="1158650"/>
                    <a:pt x="1371219" y="1164146"/>
                  </a:cubicBezTo>
                  <a:cubicBezTo>
                    <a:pt x="1376934" y="1155668"/>
                    <a:pt x="1382363" y="1147096"/>
                    <a:pt x="1387697" y="1138428"/>
                  </a:cubicBezTo>
                  <a:cubicBezTo>
                    <a:pt x="1379715" y="1133056"/>
                    <a:pt x="1377591" y="1122217"/>
                    <a:pt x="1382973" y="1114235"/>
                  </a:cubicBezTo>
                  <a:cubicBezTo>
                    <a:pt x="1387840" y="1107005"/>
                    <a:pt x="1397308" y="1104481"/>
                    <a:pt x="1405128" y="1108329"/>
                  </a:cubicBezTo>
                  <a:cubicBezTo>
                    <a:pt x="1409986" y="1099471"/>
                    <a:pt x="1414653" y="1090422"/>
                    <a:pt x="1419225" y="1081278"/>
                  </a:cubicBezTo>
                  <a:cubicBezTo>
                    <a:pt x="1410738" y="1076744"/>
                    <a:pt x="1407528" y="1066181"/>
                    <a:pt x="1412062" y="1057694"/>
                  </a:cubicBezTo>
                  <a:cubicBezTo>
                    <a:pt x="1416262" y="1049827"/>
                    <a:pt x="1425721" y="1046398"/>
                    <a:pt x="1433989" y="1049750"/>
                  </a:cubicBezTo>
                  <a:cubicBezTo>
                    <a:pt x="1438084" y="1040225"/>
                    <a:pt x="1441990" y="1030700"/>
                    <a:pt x="1445704" y="1021175"/>
                  </a:cubicBezTo>
                  <a:cubicBezTo>
                    <a:pt x="1436818" y="1017756"/>
                    <a:pt x="1432284" y="1007850"/>
                    <a:pt x="1435513" y="998887"/>
                  </a:cubicBezTo>
                  <a:cubicBezTo>
                    <a:pt x="1438780" y="989895"/>
                    <a:pt x="1448715" y="985247"/>
                    <a:pt x="1457706" y="988505"/>
                  </a:cubicBezTo>
                  <a:cubicBezTo>
                    <a:pt x="1460945" y="978913"/>
                    <a:pt x="1464117" y="969197"/>
                    <a:pt x="1467231" y="959358"/>
                  </a:cubicBezTo>
                  <a:cubicBezTo>
                    <a:pt x="1458097" y="956310"/>
                    <a:pt x="1453163" y="946442"/>
                    <a:pt x="1456211" y="937308"/>
                  </a:cubicBezTo>
                  <a:cubicBezTo>
                    <a:pt x="1459002" y="928964"/>
                    <a:pt x="1467565" y="924001"/>
                    <a:pt x="1476184" y="925735"/>
                  </a:cubicBezTo>
                  <a:cubicBezTo>
                    <a:pt x="1478661" y="916210"/>
                    <a:pt x="1480852" y="906018"/>
                    <a:pt x="1482852" y="896017"/>
                  </a:cubicBezTo>
                  <a:cubicBezTo>
                    <a:pt x="1473260" y="894550"/>
                    <a:pt x="1466669" y="885606"/>
                    <a:pt x="1468088" y="876014"/>
                  </a:cubicBezTo>
                  <a:close/>
                </a:path>
              </a:pathLst>
            </a:custGeom>
            <a:solidFill>
              <a:srgbClr val="FFFFFF"/>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06" name="Freeform: Shape 2105">
              <a:extLst>
                <a:ext uri="{FF2B5EF4-FFF2-40B4-BE49-F238E27FC236}">
                  <a16:creationId xmlns:a16="http://schemas.microsoft.com/office/drawing/2014/main" id="{9CE86060-FF3A-4778-B4AF-C5450567D818}"/>
                </a:ext>
              </a:extLst>
            </p:cNvPr>
            <p:cNvSpPr/>
            <p:nvPr/>
          </p:nvSpPr>
          <p:spPr>
            <a:xfrm rot="16715999">
              <a:off x="7201661" y="2174249"/>
              <a:ext cx="1383600" cy="1383600"/>
            </a:xfrm>
            <a:custGeom>
              <a:avLst/>
              <a:gdLst>
                <a:gd name="connsiteX0" fmla="*/ 1383601 w 1383600"/>
                <a:gd name="connsiteY0" fmla="*/ 691800 h 1383600"/>
                <a:gd name="connsiteX1" fmla="*/ 691800 w 1383600"/>
                <a:gd name="connsiteY1" fmla="*/ 1383601 h 1383600"/>
                <a:gd name="connsiteX2" fmla="*/ 0 w 1383600"/>
                <a:gd name="connsiteY2" fmla="*/ 691800 h 1383600"/>
                <a:gd name="connsiteX3" fmla="*/ 691800 w 1383600"/>
                <a:gd name="connsiteY3" fmla="*/ 0 h 1383600"/>
                <a:gd name="connsiteX4" fmla="*/ 1383601 w 1383600"/>
                <a:gd name="connsiteY4" fmla="*/ 691800 h 138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600" h="1383600">
                  <a:moveTo>
                    <a:pt x="1383601" y="691800"/>
                  </a:moveTo>
                  <a:cubicBezTo>
                    <a:pt x="1383601" y="1073871"/>
                    <a:pt x="1073871" y="1383601"/>
                    <a:pt x="691800" y="1383601"/>
                  </a:cubicBezTo>
                  <a:cubicBezTo>
                    <a:pt x="309730" y="1383601"/>
                    <a:pt x="0" y="1073871"/>
                    <a:pt x="0" y="691800"/>
                  </a:cubicBezTo>
                  <a:cubicBezTo>
                    <a:pt x="0" y="309730"/>
                    <a:pt x="309730" y="0"/>
                    <a:pt x="691800" y="0"/>
                  </a:cubicBezTo>
                  <a:cubicBezTo>
                    <a:pt x="1073871" y="0"/>
                    <a:pt x="1383601" y="309730"/>
                    <a:pt x="1383601" y="691800"/>
                  </a:cubicBezTo>
                  <a:close/>
                </a:path>
              </a:pathLst>
            </a:custGeom>
            <a:solidFill>
              <a:schemeClr val="accent3"/>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09" name="Freeform: Shape 2108">
              <a:extLst>
                <a:ext uri="{FF2B5EF4-FFF2-40B4-BE49-F238E27FC236}">
                  <a16:creationId xmlns:a16="http://schemas.microsoft.com/office/drawing/2014/main" id="{7ACC031D-9B16-4A53-9E0F-D8CF9869F4CA}"/>
                </a:ext>
              </a:extLst>
            </p:cNvPr>
            <p:cNvSpPr/>
            <p:nvPr/>
          </p:nvSpPr>
          <p:spPr>
            <a:xfrm rot="18900000">
              <a:off x="7642399" y="3860937"/>
              <a:ext cx="1496568" cy="1496568"/>
            </a:xfrm>
            <a:custGeom>
              <a:avLst/>
              <a:gdLst>
                <a:gd name="connsiteX0" fmla="*/ 1496568 w 1496568"/>
                <a:gd name="connsiteY0" fmla="*/ 748284 h 1496568"/>
                <a:gd name="connsiteX1" fmla="*/ 748284 w 1496568"/>
                <a:gd name="connsiteY1" fmla="*/ 1496569 h 1496568"/>
                <a:gd name="connsiteX2" fmla="*/ 0 w 1496568"/>
                <a:gd name="connsiteY2" fmla="*/ 748284 h 1496568"/>
                <a:gd name="connsiteX3" fmla="*/ 748284 w 1496568"/>
                <a:gd name="connsiteY3" fmla="*/ 0 h 1496568"/>
                <a:gd name="connsiteX4" fmla="*/ 1496568 w 1496568"/>
                <a:gd name="connsiteY4" fmla="*/ 748284 h 14965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6568" h="1496568">
                  <a:moveTo>
                    <a:pt x="1496568" y="748284"/>
                  </a:moveTo>
                  <a:cubicBezTo>
                    <a:pt x="1496568" y="1161550"/>
                    <a:pt x="1161550" y="1496569"/>
                    <a:pt x="748284" y="1496569"/>
                  </a:cubicBezTo>
                  <a:cubicBezTo>
                    <a:pt x="335018" y="1496569"/>
                    <a:pt x="0" y="1161550"/>
                    <a:pt x="0" y="748284"/>
                  </a:cubicBezTo>
                  <a:cubicBezTo>
                    <a:pt x="0" y="335018"/>
                    <a:pt x="335018" y="0"/>
                    <a:pt x="748284" y="0"/>
                  </a:cubicBezTo>
                  <a:cubicBezTo>
                    <a:pt x="1161550" y="0"/>
                    <a:pt x="1496568" y="335018"/>
                    <a:pt x="1496568" y="748284"/>
                  </a:cubicBezTo>
                  <a:close/>
                </a:path>
              </a:pathLst>
            </a:custGeom>
            <a:solidFill>
              <a:srgbClr val="DFE0E1"/>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10" name="Freeform: Shape 2109">
              <a:extLst>
                <a:ext uri="{FF2B5EF4-FFF2-40B4-BE49-F238E27FC236}">
                  <a16:creationId xmlns:a16="http://schemas.microsoft.com/office/drawing/2014/main" id="{5466DFFE-6574-418A-9B33-D45CCDCA3906}"/>
                </a:ext>
              </a:extLst>
            </p:cNvPr>
            <p:cNvSpPr/>
            <p:nvPr/>
          </p:nvSpPr>
          <p:spPr>
            <a:xfrm>
              <a:off x="7641621" y="3860863"/>
              <a:ext cx="1497234" cy="1498568"/>
            </a:xfrm>
            <a:custGeom>
              <a:avLst/>
              <a:gdLst>
                <a:gd name="connsiteX0" fmla="*/ 1468945 w 1497234"/>
                <a:gd name="connsiteY0" fmla="*/ 875252 h 1498568"/>
                <a:gd name="connsiteX1" fmla="*/ 1488948 w 1497234"/>
                <a:gd name="connsiteY1" fmla="*/ 861155 h 1498568"/>
                <a:gd name="connsiteX2" fmla="*/ 1492853 w 1497234"/>
                <a:gd name="connsiteY2" fmla="*/ 830866 h 1498568"/>
                <a:gd name="connsiteX3" fmla="*/ 1478118 w 1497234"/>
                <a:gd name="connsiteY3" fmla="*/ 811101 h 1498568"/>
                <a:gd name="connsiteX4" fmla="*/ 1495901 w 1497234"/>
                <a:gd name="connsiteY4" fmla="*/ 796195 h 1498568"/>
                <a:gd name="connsiteX5" fmla="*/ 1497235 w 1497234"/>
                <a:gd name="connsiteY5" fmla="*/ 765715 h 1498568"/>
                <a:gd name="connsiteX6" fmla="*/ 1481138 w 1497234"/>
                <a:gd name="connsiteY6" fmla="*/ 747046 h 1498568"/>
                <a:gd name="connsiteX7" fmla="*/ 1497235 w 1497234"/>
                <a:gd name="connsiteY7" fmla="*/ 730948 h 1498568"/>
                <a:gd name="connsiteX8" fmla="*/ 1495901 w 1497234"/>
                <a:gd name="connsiteY8" fmla="*/ 700469 h 1498568"/>
                <a:gd name="connsiteX9" fmla="*/ 1477946 w 1497234"/>
                <a:gd name="connsiteY9" fmla="*/ 683581 h 1498568"/>
                <a:gd name="connsiteX10" fmla="*/ 1492853 w 1497234"/>
                <a:gd name="connsiteY10" fmla="*/ 665797 h 1498568"/>
                <a:gd name="connsiteX11" fmla="*/ 1488948 w 1497234"/>
                <a:gd name="connsiteY11" fmla="*/ 635603 h 1498568"/>
                <a:gd name="connsiteX12" fmla="*/ 1469564 w 1497234"/>
                <a:gd name="connsiteY12" fmla="*/ 620373 h 1498568"/>
                <a:gd name="connsiteX13" fmla="*/ 1482947 w 1497234"/>
                <a:gd name="connsiteY13" fmla="*/ 601313 h 1498568"/>
                <a:gd name="connsiteX14" fmla="*/ 1476280 w 1497234"/>
                <a:gd name="connsiteY14" fmla="*/ 571500 h 1498568"/>
                <a:gd name="connsiteX15" fmla="*/ 1455753 w 1497234"/>
                <a:gd name="connsiteY15" fmla="*/ 557851 h 1498568"/>
                <a:gd name="connsiteX16" fmla="*/ 1467326 w 1497234"/>
                <a:gd name="connsiteY16" fmla="*/ 537877 h 1498568"/>
                <a:gd name="connsiteX17" fmla="*/ 1457801 w 1497234"/>
                <a:gd name="connsiteY17" fmla="*/ 508826 h 1498568"/>
                <a:gd name="connsiteX18" fmla="*/ 1435417 w 1497234"/>
                <a:gd name="connsiteY18" fmla="*/ 498443 h 1498568"/>
                <a:gd name="connsiteX19" fmla="*/ 1445800 w 1497234"/>
                <a:gd name="connsiteY19" fmla="*/ 476060 h 1498568"/>
                <a:gd name="connsiteX20" fmla="*/ 1434084 w 1497234"/>
                <a:gd name="connsiteY20" fmla="*/ 447961 h 1498568"/>
                <a:gd name="connsiteX21" fmla="*/ 1411376 w 1497234"/>
                <a:gd name="connsiteY21" fmla="*/ 438360 h 1498568"/>
                <a:gd name="connsiteX22" fmla="*/ 1419320 w 1497234"/>
                <a:gd name="connsiteY22" fmla="*/ 416433 h 1498568"/>
                <a:gd name="connsiteX23" fmla="*/ 1405223 w 1497234"/>
                <a:gd name="connsiteY23" fmla="*/ 389382 h 1498568"/>
                <a:gd name="connsiteX24" fmla="*/ 1381887 w 1497234"/>
                <a:gd name="connsiteY24" fmla="*/ 381438 h 1498568"/>
                <a:gd name="connsiteX25" fmla="*/ 1387792 w 1497234"/>
                <a:gd name="connsiteY25" fmla="*/ 359283 h 1498568"/>
                <a:gd name="connsiteX26" fmla="*/ 1371314 w 1497234"/>
                <a:gd name="connsiteY26" fmla="*/ 333565 h 1498568"/>
                <a:gd name="connsiteX27" fmla="*/ 1347025 w 1497234"/>
                <a:gd name="connsiteY27" fmla="*/ 329279 h 1498568"/>
                <a:gd name="connsiteX28" fmla="*/ 1351312 w 1497234"/>
                <a:gd name="connsiteY28" fmla="*/ 304990 h 1498568"/>
                <a:gd name="connsiteX29" fmla="*/ 1332738 w 1497234"/>
                <a:gd name="connsiteY29" fmla="*/ 280797 h 1498568"/>
                <a:gd name="connsiteX30" fmla="*/ 1308316 w 1497234"/>
                <a:gd name="connsiteY30" fmla="*/ 277435 h 1498568"/>
                <a:gd name="connsiteX31" fmla="*/ 1310354 w 1497234"/>
                <a:gd name="connsiteY31" fmla="*/ 254127 h 1498568"/>
                <a:gd name="connsiteX32" fmla="*/ 1289780 w 1497234"/>
                <a:gd name="connsiteY32" fmla="*/ 231648 h 1498568"/>
                <a:gd name="connsiteX33" fmla="*/ 1265205 w 1497234"/>
                <a:gd name="connsiteY33" fmla="*/ 229714 h 1498568"/>
                <a:gd name="connsiteX34" fmla="*/ 1265205 w 1497234"/>
                <a:gd name="connsiteY34" fmla="*/ 207073 h 1498568"/>
                <a:gd name="connsiteX35" fmla="*/ 1242631 w 1497234"/>
                <a:gd name="connsiteY35" fmla="*/ 186500 h 1498568"/>
                <a:gd name="connsiteX36" fmla="*/ 1218152 w 1497234"/>
                <a:gd name="connsiteY36" fmla="*/ 188595 h 1498568"/>
                <a:gd name="connsiteX37" fmla="*/ 1216057 w 1497234"/>
                <a:gd name="connsiteY37" fmla="*/ 164116 h 1498568"/>
                <a:gd name="connsiteX38" fmla="*/ 1191863 w 1497234"/>
                <a:gd name="connsiteY38" fmla="*/ 145066 h 1498568"/>
                <a:gd name="connsiteX39" fmla="*/ 1167622 w 1497234"/>
                <a:gd name="connsiteY39" fmla="*/ 149400 h 1498568"/>
                <a:gd name="connsiteX40" fmla="*/ 1163288 w 1497234"/>
                <a:gd name="connsiteY40" fmla="*/ 125159 h 1498568"/>
                <a:gd name="connsiteX41" fmla="*/ 1137571 w 1497234"/>
                <a:gd name="connsiteY41" fmla="*/ 108680 h 1498568"/>
                <a:gd name="connsiteX42" fmla="*/ 1112939 w 1497234"/>
                <a:gd name="connsiteY42" fmla="*/ 109595 h 1498568"/>
                <a:gd name="connsiteX43" fmla="*/ 1108043 w 1497234"/>
                <a:gd name="connsiteY43" fmla="*/ 92012 h 1498568"/>
                <a:gd name="connsiteX44" fmla="*/ 1080992 w 1497234"/>
                <a:gd name="connsiteY44" fmla="*/ 77914 h 1498568"/>
                <a:gd name="connsiteX45" fmla="*/ 1057408 w 1497234"/>
                <a:gd name="connsiteY45" fmla="*/ 85077 h 1498568"/>
                <a:gd name="connsiteX46" fmla="*/ 1049464 w 1497234"/>
                <a:gd name="connsiteY46" fmla="*/ 63151 h 1498568"/>
                <a:gd name="connsiteX47" fmla="*/ 1020889 w 1497234"/>
                <a:gd name="connsiteY47" fmla="*/ 51435 h 1498568"/>
                <a:gd name="connsiteX48" fmla="*/ 997963 w 1497234"/>
                <a:gd name="connsiteY48" fmla="*/ 60503 h 1498568"/>
                <a:gd name="connsiteX49" fmla="*/ 988219 w 1497234"/>
                <a:gd name="connsiteY49" fmla="*/ 39434 h 1498568"/>
                <a:gd name="connsiteX50" fmla="*/ 959644 w 1497234"/>
                <a:gd name="connsiteY50" fmla="*/ 29909 h 1498568"/>
                <a:gd name="connsiteX51" fmla="*/ 937593 w 1497234"/>
                <a:gd name="connsiteY51" fmla="*/ 40929 h 1498568"/>
                <a:gd name="connsiteX52" fmla="*/ 926020 w 1497234"/>
                <a:gd name="connsiteY52" fmla="*/ 20955 h 1498568"/>
                <a:gd name="connsiteX53" fmla="*/ 896207 w 1497234"/>
                <a:gd name="connsiteY53" fmla="*/ 14288 h 1498568"/>
                <a:gd name="connsiteX54" fmla="*/ 875300 w 1497234"/>
                <a:gd name="connsiteY54" fmla="*/ 27346 h 1498568"/>
                <a:gd name="connsiteX55" fmla="*/ 861917 w 1497234"/>
                <a:gd name="connsiteY55" fmla="*/ 8287 h 1498568"/>
                <a:gd name="connsiteX56" fmla="*/ 831723 w 1497234"/>
                <a:gd name="connsiteY56" fmla="*/ 4286 h 1498568"/>
                <a:gd name="connsiteX57" fmla="*/ 811939 w 1497234"/>
                <a:gd name="connsiteY57" fmla="*/ 18993 h 1498568"/>
                <a:gd name="connsiteX58" fmla="*/ 797052 w 1497234"/>
                <a:gd name="connsiteY58" fmla="*/ 1334 h 1498568"/>
                <a:gd name="connsiteX59" fmla="*/ 766572 w 1497234"/>
                <a:gd name="connsiteY59" fmla="*/ 0 h 1498568"/>
                <a:gd name="connsiteX60" fmla="*/ 749141 w 1497234"/>
                <a:gd name="connsiteY60" fmla="*/ 17431 h 1498568"/>
                <a:gd name="connsiteX61" fmla="*/ 731711 w 1497234"/>
                <a:gd name="connsiteY61" fmla="*/ 0 h 1498568"/>
                <a:gd name="connsiteX62" fmla="*/ 701230 w 1497234"/>
                <a:gd name="connsiteY62" fmla="*/ 1334 h 1498568"/>
                <a:gd name="connsiteX63" fmla="*/ 684219 w 1497234"/>
                <a:gd name="connsiteY63" fmla="*/ 19174 h 1498568"/>
                <a:gd name="connsiteX64" fmla="*/ 666559 w 1497234"/>
                <a:gd name="connsiteY64" fmla="*/ 4286 h 1498568"/>
                <a:gd name="connsiteX65" fmla="*/ 636365 w 1497234"/>
                <a:gd name="connsiteY65" fmla="*/ 8287 h 1498568"/>
                <a:gd name="connsiteX66" fmla="*/ 621135 w 1497234"/>
                <a:gd name="connsiteY66" fmla="*/ 27670 h 1498568"/>
                <a:gd name="connsiteX67" fmla="*/ 602075 w 1497234"/>
                <a:gd name="connsiteY67" fmla="*/ 14288 h 1498568"/>
                <a:gd name="connsiteX68" fmla="*/ 572262 w 1497234"/>
                <a:gd name="connsiteY68" fmla="*/ 20955 h 1498568"/>
                <a:gd name="connsiteX69" fmla="*/ 558612 w 1497234"/>
                <a:gd name="connsiteY69" fmla="*/ 41481 h 1498568"/>
                <a:gd name="connsiteX70" fmla="*/ 538639 w 1497234"/>
                <a:gd name="connsiteY70" fmla="*/ 29909 h 1498568"/>
                <a:gd name="connsiteX71" fmla="*/ 510064 w 1497234"/>
                <a:gd name="connsiteY71" fmla="*/ 39434 h 1498568"/>
                <a:gd name="connsiteX72" fmla="*/ 498462 w 1497234"/>
                <a:gd name="connsiteY72" fmla="*/ 61179 h 1498568"/>
                <a:gd name="connsiteX73" fmla="*/ 477393 w 1497234"/>
                <a:gd name="connsiteY73" fmla="*/ 51435 h 1498568"/>
                <a:gd name="connsiteX74" fmla="*/ 448818 w 1497234"/>
                <a:gd name="connsiteY74" fmla="*/ 63151 h 1498568"/>
                <a:gd name="connsiteX75" fmla="*/ 439217 w 1497234"/>
                <a:gd name="connsiteY75" fmla="*/ 85858 h 1498568"/>
                <a:gd name="connsiteX76" fmla="*/ 417290 w 1497234"/>
                <a:gd name="connsiteY76" fmla="*/ 77914 h 1498568"/>
                <a:gd name="connsiteX77" fmla="*/ 390239 w 1497234"/>
                <a:gd name="connsiteY77" fmla="*/ 92012 h 1498568"/>
                <a:gd name="connsiteX78" fmla="*/ 382295 w 1497234"/>
                <a:gd name="connsiteY78" fmla="*/ 115348 h 1498568"/>
                <a:gd name="connsiteX79" fmla="*/ 360140 w 1497234"/>
                <a:gd name="connsiteY79" fmla="*/ 109442 h 1498568"/>
                <a:gd name="connsiteX80" fmla="*/ 334423 w 1497234"/>
                <a:gd name="connsiteY80" fmla="*/ 125921 h 1498568"/>
                <a:gd name="connsiteX81" fmla="*/ 330089 w 1497234"/>
                <a:gd name="connsiteY81" fmla="*/ 150162 h 1498568"/>
                <a:gd name="connsiteX82" fmla="*/ 305848 w 1497234"/>
                <a:gd name="connsiteY82" fmla="*/ 145828 h 1498568"/>
                <a:gd name="connsiteX83" fmla="*/ 281654 w 1497234"/>
                <a:gd name="connsiteY83" fmla="*/ 164878 h 1498568"/>
                <a:gd name="connsiteX84" fmla="*/ 279559 w 1497234"/>
                <a:gd name="connsiteY84" fmla="*/ 189357 h 1498568"/>
                <a:gd name="connsiteX85" fmla="*/ 255079 w 1497234"/>
                <a:gd name="connsiteY85" fmla="*/ 187262 h 1498568"/>
                <a:gd name="connsiteX86" fmla="*/ 232505 w 1497234"/>
                <a:gd name="connsiteY86" fmla="*/ 207836 h 1498568"/>
                <a:gd name="connsiteX87" fmla="*/ 230571 w 1497234"/>
                <a:gd name="connsiteY87" fmla="*/ 232410 h 1498568"/>
                <a:gd name="connsiteX88" fmla="*/ 207930 w 1497234"/>
                <a:gd name="connsiteY88" fmla="*/ 232410 h 1498568"/>
                <a:gd name="connsiteX89" fmla="*/ 187357 w 1497234"/>
                <a:gd name="connsiteY89" fmla="*/ 254889 h 1498568"/>
                <a:gd name="connsiteX90" fmla="*/ 188280 w 1497234"/>
                <a:gd name="connsiteY90" fmla="*/ 279521 h 1498568"/>
                <a:gd name="connsiteX91" fmla="*/ 164973 w 1497234"/>
                <a:gd name="connsiteY91" fmla="*/ 281559 h 1498568"/>
                <a:gd name="connsiteX92" fmla="*/ 145923 w 1497234"/>
                <a:gd name="connsiteY92" fmla="*/ 305753 h 1498568"/>
                <a:gd name="connsiteX93" fmla="*/ 150209 w 1497234"/>
                <a:gd name="connsiteY93" fmla="*/ 330041 h 1498568"/>
                <a:gd name="connsiteX94" fmla="*/ 125920 w 1497234"/>
                <a:gd name="connsiteY94" fmla="*/ 334328 h 1498568"/>
                <a:gd name="connsiteX95" fmla="*/ 109442 w 1497234"/>
                <a:gd name="connsiteY95" fmla="*/ 360045 h 1498568"/>
                <a:gd name="connsiteX96" fmla="*/ 114166 w 1497234"/>
                <a:gd name="connsiteY96" fmla="*/ 384238 h 1498568"/>
                <a:gd name="connsiteX97" fmla="*/ 92011 w 1497234"/>
                <a:gd name="connsiteY97" fmla="*/ 390144 h 1498568"/>
                <a:gd name="connsiteX98" fmla="*/ 77914 w 1497234"/>
                <a:gd name="connsiteY98" fmla="*/ 417195 h 1498568"/>
                <a:gd name="connsiteX99" fmla="*/ 85077 w 1497234"/>
                <a:gd name="connsiteY99" fmla="*/ 440779 h 1498568"/>
                <a:gd name="connsiteX100" fmla="*/ 63151 w 1497234"/>
                <a:gd name="connsiteY100" fmla="*/ 448723 h 1498568"/>
                <a:gd name="connsiteX101" fmla="*/ 51435 w 1497234"/>
                <a:gd name="connsiteY101" fmla="*/ 476821 h 1498568"/>
                <a:gd name="connsiteX102" fmla="*/ 61817 w 1497234"/>
                <a:gd name="connsiteY102" fmla="*/ 499205 h 1498568"/>
                <a:gd name="connsiteX103" fmla="*/ 39433 w 1497234"/>
                <a:gd name="connsiteY103" fmla="*/ 509588 h 1498568"/>
                <a:gd name="connsiteX104" fmla="*/ 29908 w 1497234"/>
                <a:gd name="connsiteY104" fmla="*/ 538639 h 1498568"/>
                <a:gd name="connsiteX105" fmla="*/ 40929 w 1497234"/>
                <a:gd name="connsiteY105" fmla="*/ 560689 h 1498568"/>
                <a:gd name="connsiteX106" fmla="*/ 20955 w 1497234"/>
                <a:gd name="connsiteY106" fmla="*/ 572262 h 1498568"/>
                <a:gd name="connsiteX107" fmla="*/ 14288 w 1497234"/>
                <a:gd name="connsiteY107" fmla="*/ 602075 h 1498568"/>
                <a:gd name="connsiteX108" fmla="*/ 27346 w 1497234"/>
                <a:gd name="connsiteY108" fmla="*/ 622983 h 1498568"/>
                <a:gd name="connsiteX109" fmla="*/ 8287 w 1497234"/>
                <a:gd name="connsiteY109" fmla="*/ 636365 h 1498568"/>
                <a:gd name="connsiteX110" fmla="*/ 4381 w 1497234"/>
                <a:gd name="connsiteY110" fmla="*/ 666560 h 1498568"/>
                <a:gd name="connsiteX111" fmla="*/ 19116 w 1497234"/>
                <a:gd name="connsiteY111" fmla="*/ 686324 h 1498568"/>
                <a:gd name="connsiteX112" fmla="*/ 1333 w 1497234"/>
                <a:gd name="connsiteY112" fmla="*/ 701230 h 1498568"/>
                <a:gd name="connsiteX113" fmla="*/ 0 w 1497234"/>
                <a:gd name="connsiteY113" fmla="*/ 731711 h 1498568"/>
                <a:gd name="connsiteX114" fmla="*/ 16097 w 1497234"/>
                <a:gd name="connsiteY114" fmla="*/ 750380 h 1498568"/>
                <a:gd name="connsiteX115" fmla="*/ 0 w 1497234"/>
                <a:gd name="connsiteY115" fmla="*/ 766477 h 1498568"/>
                <a:gd name="connsiteX116" fmla="*/ 1333 w 1497234"/>
                <a:gd name="connsiteY116" fmla="*/ 796957 h 1498568"/>
                <a:gd name="connsiteX117" fmla="*/ 19288 w 1497234"/>
                <a:gd name="connsiteY117" fmla="*/ 813845 h 1498568"/>
                <a:gd name="connsiteX118" fmla="*/ 4381 w 1497234"/>
                <a:gd name="connsiteY118" fmla="*/ 831628 h 1498568"/>
                <a:gd name="connsiteX119" fmla="*/ 8287 w 1497234"/>
                <a:gd name="connsiteY119" fmla="*/ 861917 h 1498568"/>
                <a:gd name="connsiteX120" fmla="*/ 27670 w 1497234"/>
                <a:gd name="connsiteY120" fmla="*/ 877148 h 1498568"/>
                <a:gd name="connsiteX121" fmla="*/ 14288 w 1497234"/>
                <a:gd name="connsiteY121" fmla="*/ 896207 h 1498568"/>
                <a:gd name="connsiteX122" fmla="*/ 20955 w 1497234"/>
                <a:gd name="connsiteY122" fmla="*/ 925925 h 1498568"/>
                <a:gd name="connsiteX123" fmla="*/ 41481 w 1497234"/>
                <a:gd name="connsiteY123" fmla="*/ 939575 h 1498568"/>
                <a:gd name="connsiteX124" fmla="*/ 29908 w 1497234"/>
                <a:gd name="connsiteY124" fmla="*/ 959548 h 1498568"/>
                <a:gd name="connsiteX125" fmla="*/ 39433 w 1497234"/>
                <a:gd name="connsiteY125" fmla="*/ 988695 h 1498568"/>
                <a:gd name="connsiteX126" fmla="*/ 61179 w 1497234"/>
                <a:gd name="connsiteY126" fmla="*/ 1000297 h 1498568"/>
                <a:gd name="connsiteX127" fmla="*/ 51435 w 1497234"/>
                <a:gd name="connsiteY127" fmla="*/ 1021366 h 1498568"/>
                <a:gd name="connsiteX128" fmla="*/ 63151 w 1497234"/>
                <a:gd name="connsiteY128" fmla="*/ 1049941 h 1498568"/>
                <a:gd name="connsiteX129" fmla="*/ 86249 w 1497234"/>
                <a:gd name="connsiteY129" fmla="*/ 1058275 h 1498568"/>
                <a:gd name="connsiteX130" fmla="*/ 77914 w 1497234"/>
                <a:gd name="connsiteY130" fmla="*/ 1081373 h 1498568"/>
                <a:gd name="connsiteX131" fmla="*/ 92011 w 1497234"/>
                <a:gd name="connsiteY131" fmla="*/ 1108424 h 1498568"/>
                <a:gd name="connsiteX132" fmla="*/ 115538 w 1497234"/>
                <a:gd name="connsiteY132" fmla="*/ 1114997 h 1498568"/>
                <a:gd name="connsiteX133" fmla="*/ 109442 w 1497234"/>
                <a:gd name="connsiteY133" fmla="*/ 1138523 h 1498568"/>
                <a:gd name="connsiteX134" fmla="*/ 125920 w 1497234"/>
                <a:gd name="connsiteY134" fmla="*/ 1164241 h 1498568"/>
                <a:gd name="connsiteX135" fmla="*/ 150209 w 1497234"/>
                <a:gd name="connsiteY135" fmla="*/ 1168527 h 1498568"/>
                <a:gd name="connsiteX136" fmla="*/ 145923 w 1497234"/>
                <a:gd name="connsiteY136" fmla="*/ 1192816 h 1498568"/>
                <a:gd name="connsiteX137" fmla="*/ 164973 w 1497234"/>
                <a:gd name="connsiteY137" fmla="*/ 1217009 h 1498568"/>
                <a:gd name="connsiteX138" fmla="*/ 189452 w 1497234"/>
                <a:gd name="connsiteY138" fmla="*/ 1219105 h 1498568"/>
                <a:gd name="connsiteX139" fmla="*/ 187357 w 1497234"/>
                <a:gd name="connsiteY139" fmla="*/ 1243584 h 1498568"/>
                <a:gd name="connsiteX140" fmla="*/ 207930 w 1497234"/>
                <a:gd name="connsiteY140" fmla="*/ 1266158 h 1498568"/>
                <a:gd name="connsiteX141" fmla="*/ 232457 w 1497234"/>
                <a:gd name="connsiteY141" fmla="*/ 1266111 h 1498568"/>
                <a:gd name="connsiteX142" fmla="*/ 232505 w 1497234"/>
                <a:gd name="connsiteY142" fmla="*/ 1290638 h 1498568"/>
                <a:gd name="connsiteX143" fmla="*/ 255079 w 1497234"/>
                <a:gd name="connsiteY143" fmla="*/ 1311307 h 1498568"/>
                <a:gd name="connsiteX144" fmla="*/ 279511 w 1497234"/>
                <a:gd name="connsiteY144" fmla="*/ 1309164 h 1498568"/>
                <a:gd name="connsiteX145" fmla="*/ 281654 w 1497234"/>
                <a:gd name="connsiteY145" fmla="*/ 1333595 h 1498568"/>
                <a:gd name="connsiteX146" fmla="*/ 305848 w 1497234"/>
                <a:gd name="connsiteY146" fmla="*/ 1352645 h 1498568"/>
                <a:gd name="connsiteX147" fmla="*/ 330136 w 1497234"/>
                <a:gd name="connsiteY147" fmla="*/ 1348359 h 1498568"/>
                <a:gd name="connsiteX148" fmla="*/ 334423 w 1497234"/>
                <a:gd name="connsiteY148" fmla="*/ 1372648 h 1498568"/>
                <a:gd name="connsiteX149" fmla="*/ 360140 w 1497234"/>
                <a:gd name="connsiteY149" fmla="*/ 1389126 h 1498568"/>
                <a:gd name="connsiteX150" fmla="*/ 383857 w 1497234"/>
                <a:gd name="connsiteY150" fmla="*/ 1382744 h 1498568"/>
                <a:gd name="connsiteX151" fmla="*/ 390239 w 1497234"/>
                <a:gd name="connsiteY151" fmla="*/ 1406462 h 1498568"/>
                <a:gd name="connsiteX152" fmla="*/ 417290 w 1497234"/>
                <a:gd name="connsiteY152" fmla="*/ 1420654 h 1498568"/>
                <a:gd name="connsiteX153" fmla="*/ 440874 w 1497234"/>
                <a:gd name="connsiteY153" fmla="*/ 1413491 h 1498568"/>
                <a:gd name="connsiteX154" fmla="*/ 448818 w 1497234"/>
                <a:gd name="connsiteY154" fmla="*/ 1435418 h 1498568"/>
                <a:gd name="connsiteX155" fmla="*/ 477393 w 1497234"/>
                <a:gd name="connsiteY155" fmla="*/ 1447133 h 1498568"/>
                <a:gd name="connsiteX156" fmla="*/ 499586 w 1497234"/>
                <a:gd name="connsiteY156" fmla="*/ 1436846 h 1498568"/>
                <a:gd name="connsiteX157" fmla="*/ 510064 w 1497234"/>
                <a:gd name="connsiteY157" fmla="*/ 1459039 h 1498568"/>
                <a:gd name="connsiteX158" fmla="*/ 538639 w 1497234"/>
                <a:gd name="connsiteY158" fmla="*/ 1468564 h 1498568"/>
                <a:gd name="connsiteX159" fmla="*/ 560575 w 1497234"/>
                <a:gd name="connsiteY159" fmla="*/ 1457325 h 1498568"/>
                <a:gd name="connsiteX160" fmla="*/ 572262 w 1497234"/>
                <a:gd name="connsiteY160" fmla="*/ 1477613 h 1498568"/>
                <a:gd name="connsiteX161" fmla="*/ 602075 w 1497234"/>
                <a:gd name="connsiteY161" fmla="*/ 1484186 h 1498568"/>
                <a:gd name="connsiteX162" fmla="*/ 622887 w 1497234"/>
                <a:gd name="connsiteY162" fmla="*/ 1470975 h 1498568"/>
                <a:gd name="connsiteX163" fmla="*/ 636365 w 1497234"/>
                <a:gd name="connsiteY163" fmla="*/ 1490281 h 1498568"/>
                <a:gd name="connsiteX164" fmla="*/ 666559 w 1497234"/>
                <a:gd name="connsiteY164" fmla="*/ 1494187 h 1498568"/>
                <a:gd name="connsiteX165" fmla="*/ 686324 w 1497234"/>
                <a:gd name="connsiteY165" fmla="*/ 1479452 h 1498568"/>
                <a:gd name="connsiteX166" fmla="*/ 701230 w 1497234"/>
                <a:gd name="connsiteY166" fmla="*/ 1497235 h 1498568"/>
                <a:gd name="connsiteX167" fmla="*/ 731711 w 1497234"/>
                <a:gd name="connsiteY167" fmla="*/ 1498568 h 1498568"/>
                <a:gd name="connsiteX168" fmla="*/ 749141 w 1497234"/>
                <a:gd name="connsiteY168" fmla="*/ 1481138 h 1498568"/>
                <a:gd name="connsiteX169" fmla="*/ 766572 w 1497234"/>
                <a:gd name="connsiteY169" fmla="*/ 1498568 h 1498568"/>
                <a:gd name="connsiteX170" fmla="*/ 797052 w 1497234"/>
                <a:gd name="connsiteY170" fmla="*/ 1497235 h 1498568"/>
                <a:gd name="connsiteX171" fmla="*/ 813940 w 1497234"/>
                <a:gd name="connsiteY171" fmla="*/ 1479280 h 1498568"/>
                <a:gd name="connsiteX172" fmla="*/ 831723 w 1497234"/>
                <a:gd name="connsiteY172" fmla="*/ 1494187 h 1498568"/>
                <a:gd name="connsiteX173" fmla="*/ 861917 w 1497234"/>
                <a:gd name="connsiteY173" fmla="*/ 1490281 h 1498568"/>
                <a:gd name="connsiteX174" fmla="*/ 876900 w 1497234"/>
                <a:gd name="connsiteY174" fmla="*/ 1470708 h 1498568"/>
                <a:gd name="connsiteX175" fmla="*/ 896207 w 1497234"/>
                <a:gd name="connsiteY175" fmla="*/ 1484186 h 1498568"/>
                <a:gd name="connsiteX176" fmla="*/ 926020 w 1497234"/>
                <a:gd name="connsiteY176" fmla="*/ 1477613 h 1498568"/>
                <a:gd name="connsiteX177" fmla="*/ 939355 w 1497234"/>
                <a:gd name="connsiteY177" fmla="*/ 1456877 h 1498568"/>
                <a:gd name="connsiteX178" fmla="*/ 959644 w 1497234"/>
                <a:gd name="connsiteY178" fmla="*/ 1468564 h 1498568"/>
                <a:gd name="connsiteX179" fmla="*/ 988219 w 1497234"/>
                <a:gd name="connsiteY179" fmla="*/ 1459039 h 1498568"/>
                <a:gd name="connsiteX180" fmla="*/ 1000191 w 1497234"/>
                <a:gd name="connsiteY180" fmla="*/ 1437494 h 1498568"/>
                <a:gd name="connsiteX181" fmla="*/ 1020889 w 1497234"/>
                <a:gd name="connsiteY181" fmla="*/ 1447133 h 1498568"/>
                <a:gd name="connsiteX182" fmla="*/ 1049464 w 1497234"/>
                <a:gd name="connsiteY182" fmla="*/ 1435418 h 1498568"/>
                <a:gd name="connsiteX183" fmla="*/ 1059066 w 1497234"/>
                <a:gd name="connsiteY183" fmla="*/ 1412710 h 1498568"/>
                <a:gd name="connsiteX184" fmla="*/ 1080992 w 1497234"/>
                <a:gd name="connsiteY184" fmla="*/ 1420654 h 1498568"/>
                <a:gd name="connsiteX185" fmla="*/ 1108043 w 1497234"/>
                <a:gd name="connsiteY185" fmla="*/ 1406462 h 1498568"/>
                <a:gd name="connsiteX186" fmla="*/ 1114425 w 1497234"/>
                <a:gd name="connsiteY186" fmla="*/ 1382744 h 1498568"/>
                <a:gd name="connsiteX187" fmla="*/ 1138142 w 1497234"/>
                <a:gd name="connsiteY187" fmla="*/ 1389126 h 1498568"/>
                <a:gd name="connsiteX188" fmla="*/ 1163860 w 1497234"/>
                <a:gd name="connsiteY188" fmla="*/ 1372648 h 1498568"/>
                <a:gd name="connsiteX189" fmla="*/ 1168146 w 1497234"/>
                <a:gd name="connsiteY189" fmla="*/ 1348359 h 1498568"/>
                <a:gd name="connsiteX190" fmla="*/ 1192435 w 1497234"/>
                <a:gd name="connsiteY190" fmla="*/ 1352645 h 1498568"/>
                <a:gd name="connsiteX191" fmla="*/ 1216628 w 1497234"/>
                <a:gd name="connsiteY191" fmla="*/ 1333595 h 1498568"/>
                <a:gd name="connsiteX192" fmla="*/ 1218771 w 1497234"/>
                <a:gd name="connsiteY192" fmla="*/ 1309164 h 1498568"/>
                <a:gd name="connsiteX193" fmla="*/ 1243203 w 1497234"/>
                <a:gd name="connsiteY193" fmla="*/ 1311307 h 1498568"/>
                <a:gd name="connsiteX194" fmla="*/ 1265777 w 1497234"/>
                <a:gd name="connsiteY194" fmla="*/ 1290638 h 1498568"/>
                <a:gd name="connsiteX195" fmla="*/ 1265825 w 1497234"/>
                <a:gd name="connsiteY195" fmla="*/ 1266111 h 1498568"/>
                <a:gd name="connsiteX196" fmla="*/ 1290352 w 1497234"/>
                <a:gd name="connsiteY196" fmla="*/ 1266158 h 1498568"/>
                <a:gd name="connsiteX197" fmla="*/ 1310926 w 1497234"/>
                <a:gd name="connsiteY197" fmla="*/ 1243584 h 1498568"/>
                <a:gd name="connsiteX198" fmla="*/ 1308830 w 1497234"/>
                <a:gd name="connsiteY198" fmla="*/ 1219105 h 1498568"/>
                <a:gd name="connsiteX199" fmla="*/ 1333309 w 1497234"/>
                <a:gd name="connsiteY199" fmla="*/ 1217009 h 1498568"/>
                <a:gd name="connsiteX200" fmla="*/ 1351883 w 1497234"/>
                <a:gd name="connsiteY200" fmla="*/ 1192816 h 1498568"/>
                <a:gd name="connsiteX201" fmla="*/ 1347597 w 1497234"/>
                <a:gd name="connsiteY201" fmla="*/ 1168527 h 1498568"/>
                <a:gd name="connsiteX202" fmla="*/ 1371886 w 1497234"/>
                <a:gd name="connsiteY202" fmla="*/ 1164241 h 1498568"/>
                <a:gd name="connsiteX203" fmla="*/ 1388364 w 1497234"/>
                <a:gd name="connsiteY203" fmla="*/ 1138523 h 1498568"/>
                <a:gd name="connsiteX204" fmla="*/ 1382268 w 1497234"/>
                <a:gd name="connsiteY204" fmla="*/ 1114997 h 1498568"/>
                <a:gd name="connsiteX205" fmla="*/ 1405794 w 1497234"/>
                <a:gd name="connsiteY205" fmla="*/ 1108424 h 1498568"/>
                <a:gd name="connsiteX206" fmla="*/ 1419892 w 1497234"/>
                <a:gd name="connsiteY206" fmla="*/ 1081373 h 1498568"/>
                <a:gd name="connsiteX207" fmla="*/ 1411558 w 1497234"/>
                <a:gd name="connsiteY207" fmla="*/ 1058275 h 1498568"/>
                <a:gd name="connsiteX208" fmla="*/ 1434656 w 1497234"/>
                <a:gd name="connsiteY208" fmla="*/ 1049941 h 1498568"/>
                <a:gd name="connsiteX209" fmla="*/ 1446371 w 1497234"/>
                <a:gd name="connsiteY209" fmla="*/ 1021366 h 1498568"/>
                <a:gd name="connsiteX210" fmla="*/ 1437304 w 1497234"/>
                <a:gd name="connsiteY210" fmla="*/ 998439 h 1498568"/>
                <a:gd name="connsiteX211" fmla="*/ 1458373 w 1497234"/>
                <a:gd name="connsiteY211" fmla="*/ 988695 h 1498568"/>
                <a:gd name="connsiteX212" fmla="*/ 1467898 w 1497234"/>
                <a:gd name="connsiteY212" fmla="*/ 959548 h 1498568"/>
                <a:gd name="connsiteX213" fmla="*/ 1456877 w 1497234"/>
                <a:gd name="connsiteY213" fmla="*/ 937498 h 1498568"/>
                <a:gd name="connsiteX214" fmla="*/ 1476851 w 1497234"/>
                <a:gd name="connsiteY214" fmla="*/ 925925 h 1498568"/>
                <a:gd name="connsiteX215" fmla="*/ 1483519 w 1497234"/>
                <a:gd name="connsiteY215" fmla="*/ 896207 h 1498568"/>
                <a:gd name="connsiteX216" fmla="*/ 1468726 w 1497234"/>
                <a:gd name="connsiteY216" fmla="*/ 876490 h 1498568"/>
                <a:gd name="connsiteX217" fmla="*/ 1468945 w 1497234"/>
                <a:gd name="connsiteY217" fmla="*/ 875252 h 149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Lst>
              <a:rect l="l" t="t" r="r" b="b"/>
              <a:pathLst>
                <a:path w="1497234" h="1498568">
                  <a:moveTo>
                    <a:pt x="1468945" y="875252"/>
                  </a:moveTo>
                  <a:cubicBezTo>
                    <a:pt x="1470593" y="865842"/>
                    <a:pt x="1479537" y="859546"/>
                    <a:pt x="1488948" y="861155"/>
                  </a:cubicBezTo>
                  <a:cubicBezTo>
                    <a:pt x="1490472" y="851154"/>
                    <a:pt x="1491806" y="841058"/>
                    <a:pt x="1492853" y="830866"/>
                  </a:cubicBezTo>
                  <a:cubicBezTo>
                    <a:pt x="1483328" y="829475"/>
                    <a:pt x="1476727" y="820626"/>
                    <a:pt x="1478118" y="811101"/>
                  </a:cubicBezTo>
                  <a:cubicBezTo>
                    <a:pt x="1479394" y="802339"/>
                    <a:pt x="1487043" y="795928"/>
                    <a:pt x="1495901" y="796195"/>
                  </a:cubicBezTo>
                  <a:cubicBezTo>
                    <a:pt x="1496473" y="786098"/>
                    <a:pt x="1497044" y="776002"/>
                    <a:pt x="1497235" y="765715"/>
                  </a:cubicBezTo>
                  <a:cubicBezTo>
                    <a:pt x="1487634" y="765000"/>
                    <a:pt x="1480432" y="756647"/>
                    <a:pt x="1481138" y="747046"/>
                  </a:cubicBezTo>
                  <a:cubicBezTo>
                    <a:pt x="1481775" y="738435"/>
                    <a:pt x="1488624" y="731587"/>
                    <a:pt x="1497235" y="730948"/>
                  </a:cubicBezTo>
                  <a:cubicBezTo>
                    <a:pt x="1497235" y="720757"/>
                    <a:pt x="1496473" y="710565"/>
                    <a:pt x="1495901" y="700469"/>
                  </a:cubicBezTo>
                  <a:cubicBezTo>
                    <a:pt x="1486281" y="700764"/>
                    <a:pt x="1478242" y="693201"/>
                    <a:pt x="1477946" y="683581"/>
                  </a:cubicBezTo>
                  <a:cubicBezTo>
                    <a:pt x="1477670" y="674723"/>
                    <a:pt x="1484090" y="667074"/>
                    <a:pt x="1492853" y="665797"/>
                  </a:cubicBezTo>
                  <a:cubicBezTo>
                    <a:pt x="1491806" y="655701"/>
                    <a:pt x="1490472" y="645605"/>
                    <a:pt x="1488948" y="635603"/>
                  </a:cubicBezTo>
                  <a:cubicBezTo>
                    <a:pt x="1479394" y="636746"/>
                    <a:pt x="1470707" y="629936"/>
                    <a:pt x="1469564" y="620373"/>
                  </a:cubicBezTo>
                  <a:cubicBezTo>
                    <a:pt x="1468507" y="611534"/>
                    <a:pt x="1474270" y="603313"/>
                    <a:pt x="1482947" y="601313"/>
                  </a:cubicBezTo>
                  <a:cubicBezTo>
                    <a:pt x="1480947" y="591312"/>
                    <a:pt x="1478661" y="581406"/>
                    <a:pt x="1476280" y="571500"/>
                  </a:cubicBezTo>
                  <a:cubicBezTo>
                    <a:pt x="1466840" y="573396"/>
                    <a:pt x="1457649" y="567290"/>
                    <a:pt x="1455753" y="557851"/>
                  </a:cubicBezTo>
                  <a:cubicBezTo>
                    <a:pt x="1454019" y="549221"/>
                    <a:pt x="1458982" y="540658"/>
                    <a:pt x="1467326" y="537877"/>
                  </a:cubicBezTo>
                  <a:cubicBezTo>
                    <a:pt x="1464373" y="528352"/>
                    <a:pt x="1461421" y="518351"/>
                    <a:pt x="1457801" y="508826"/>
                  </a:cubicBezTo>
                  <a:cubicBezTo>
                    <a:pt x="1448752" y="512140"/>
                    <a:pt x="1438732" y="507492"/>
                    <a:pt x="1435417" y="498443"/>
                  </a:cubicBezTo>
                  <a:cubicBezTo>
                    <a:pt x="1432103" y="489395"/>
                    <a:pt x="1436751" y="479374"/>
                    <a:pt x="1445800" y="476060"/>
                  </a:cubicBezTo>
                  <a:cubicBezTo>
                    <a:pt x="1442085" y="466535"/>
                    <a:pt x="1438180" y="457010"/>
                    <a:pt x="1434084" y="447961"/>
                  </a:cubicBezTo>
                  <a:cubicBezTo>
                    <a:pt x="1425159" y="451580"/>
                    <a:pt x="1414996" y="447285"/>
                    <a:pt x="1411376" y="438360"/>
                  </a:cubicBezTo>
                  <a:cubicBezTo>
                    <a:pt x="1408023" y="430092"/>
                    <a:pt x="1411452" y="420634"/>
                    <a:pt x="1419320" y="416433"/>
                  </a:cubicBezTo>
                  <a:cubicBezTo>
                    <a:pt x="1414748" y="406908"/>
                    <a:pt x="1409795" y="398336"/>
                    <a:pt x="1405223" y="389382"/>
                  </a:cubicBezTo>
                  <a:cubicBezTo>
                    <a:pt x="1396584" y="393630"/>
                    <a:pt x="1386135" y="390077"/>
                    <a:pt x="1381887" y="381438"/>
                  </a:cubicBezTo>
                  <a:cubicBezTo>
                    <a:pt x="1378039" y="373618"/>
                    <a:pt x="1380563" y="364150"/>
                    <a:pt x="1387792" y="359283"/>
                  </a:cubicBezTo>
                  <a:cubicBezTo>
                    <a:pt x="1382458" y="350615"/>
                    <a:pt x="1376934" y="342043"/>
                    <a:pt x="1371314" y="333565"/>
                  </a:cubicBezTo>
                  <a:cubicBezTo>
                    <a:pt x="1363427" y="339090"/>
                    <a:pt x="1352550" y="337166"/>
                    <a:pt x="1347025" y="329279"/>
                  </a:cubicBezTo>
                  <a:cubicBezTo>
                    <a:pt x="1341501" y="321393"/>
                    <a:pt x="1343425" y="310515"/>
                    <a:pt x="1351312" y="304990"/>
                  </a:cubicBezTo>
                  <a:cubicBezTo>
                    <a:pt x="1345311" y="296799"/>
                    <a:pt x="1339119" y="288703"/>
                    <a:pt x="1332738" y="280797"/>
                  </a:cubicBezTo>
                  <a:cubicBezTo>
                    <a:pt x="1325070" y="286607"/>
                    <a:pt x="1314136" y="285102"/>
                    <a:pt x="1308316" y="277435"/>
                  </a:cubicBezTo>
                  <a:cubicBezTo>
                    <a:pt x="1302905" y="270291"/>
                    <a:pt x="1303791" y="260223"/>
                    <a:pt x="1310354" y="254127"/>
                  </a:cubicBezTo>
                  <a:cubicBezTo>
                    <a:pt x="1303591" y="246507"/>
                    <a:pt x="1296828" y="238982"/>
                    <a:pt x="1289780" y="231648"/>
                  </a:cubicBezTo>
                  <a:cubicBezTo>
                    <a:pt x="1282456" y="237897"/>
                    <a:pt x="1271454" y="237030"/>
                    <a:pt x="1265205" y="229714"/>
                  </a:cubicBezTo>
                  <a:cubicBezTo>
                    <a:pt x="1259643" y="223190"/>
                    <a:pt x="1259643" y="213589"/>
                    <a:pt x="1265205" y="207073"/>
                  </a:cubicBezTo>
                  <a:cubicBezTo>
                    <a:pt x="1257900" y="200025"/>
                    <a:pt x="1250375" y="193167"/>
                    <a:pt x="1242631" y="186500"/>
                  </a:cubicBezTo>
                  <a:cubicBezTo>
                    <a:pt x="1236450" y="193834"/>
                    <a:pt x="1225486" y="194777"/>
                    <a:pt x="1218152" y="188595"/>
                  </a:cubicBezTo>
                  <a:cubicBezTo>
                    <a:pt x="1210818" y="182413"/>
                    <a:pt x="1209875" y="171450"/>
                    <a:pt x="1216057" y="164116"/>
                  </a:cubicBezTo>
                  <a:cubicBezTo>
                    <a:pt x="1208151" y="157734"/>
                    <a:pt x="1200055" y="151543"/>
                    <a:pt x="1191863" y="145066"/>
                  </a:cubicBezTo>
                  <a:cubicBezTo>
                    <a:pt x="1186367" y="152953"/>
                    <a:pt x="1175509" y="154895"/>
                    <a:pt x="1167622" y="149400"/>
                  </a:cubicBezTo>
                  <a:cubicBezTo>
                    <a:pt x="1159735" y="143904"/>
                    <a:pt x="1157792" y="133045"/>
                    <a:pt x="1163288" y="125159"/>
                  </a:cubicBezTo>
                  <a:cubicBezTo>
                    <a:pt x="1154811" y="119444"/>
                    <a:pt x="1146238" y="114014"/>
                    <a:pt x="1137571" y="108680"/>
                  </a:cubicBezTo>
                  <a:cubicBezTo>
                    <a:pt x="1131018" y="115738"/>
                    <a:pt x="1119988" y="116138"/>
                    <a:pt x="1112939" y="109595"/>
                  </a:cubicBezTo>
                  <a:cubicBezTo>
                    <a:pt x="1108119" y="105118"/>
                    <a:pt x="1106233" y="98327"/>
                    <a:pt x="1108043" y="92012"/>
                  </a:cubicBezTo>
                  <a:cubicBezTo>
                    <a:pt x="1099089" y="87154"/>
                    <a:pt x="1090041" y="82487"/>
                    <a:pt x="1080992" y="77914"/>
                  </a:cubicBezTo>
                  <a:cubicBezTo>
                    <a:pt x="1076458" y="86401"/>
                    <a:pt x="1065895" y="89611"/>
                    <a:pt x="1057408" y="85077"/>
                  </a:cubicBezTo>
                  <a:cubicBezTo>
                    <a:pt x="1049541" y="80877"/>
                    <a:pt x="1046112" y="71419"/>
                    <a:pt x="1049464" y="63151"/>
                  </a:cubicBezTo>
                  <a:cubicBezTo>
                    <a:pt x="1039939" y="59055"/>
                    <a:pt x="1030414" y="55150"/>
                    <a:pt x="1020889" y="51435"/>
                  </a:cubicBezTo>
                  <a:cubicBezTo>
                    <a:pt x="1017060" y="60265"/>
                    <a:pt x="1006802" y="64332"/>
                    <a:pt x="997963" y="60503"/>
                  </a:cubicBezTo>
                  <a:cubicBezTo>
                    <a:pt x="989838" y="56979"/>
                    <a:pt x="985638" y="47911"/>
                    <a:pt x="988219" y="39434"/>
                  </a:cubicBezTo>
                  <a:cubicBezTo>
                    <a:pt x="978694" y="36195"/>
                    <a:pt x="969169" y="33147"/>
                    <a:pt x="959644" y="29909"/>
                  </a:cubicBezTo>
                  <a:cubicBezTo>
                    <a:pt x="956596" y="39043"/>
                    <a:pt x="946728" y="43977"/>
                    <a:pt x="937593" y="40929"/>
                  </a:cubicBezTo>
                  <a:cubicBezTo>
                    <a:pt x="929249" y="38138"/>
                    <a:pt x="924287" y="29575"/>
                    <a:pt x="926020" y="20955"/>
                  </a:cubicBezTo>
                  <a:cubicBezTo>
                    <a:pt x="916495" y="18479"/>
                    <a:pt x="906208" y="16288"/>
                    <a:pt x="896207" y="14288"/>
                  </a:cubicBezTo>
                  <a:cubicBezTo>
                    <a:pt x="894045" y="23670"/>
                    <a:pt x="884682" y="29518"/>
                    <a:pt x="875300" y="27346"/>
                  </a:cubicBezTo>
                  <a:cubicBezTo>
                    <a:pt x="866623" y="25346"/>
                    <a:pt x="860860" y="17126"/>
                    <a:pt x="861917" y="8287"/>
                  </a:cubicBezTo>
                  <a:cubicBezTo>
                    <a:pt x="852392" y="6763"/>
                    <a:pt x="841820" y="5429"/>
                    <a:pt x="831723" y="4286"/>
                  </a:cubicBezTo>
                  <a:cubicBezTo>
                    <a:pt x="830323" y="13811"/>
                    <a:pt x="821464" y="20393"/>
                    <a:pt x="811939" y="18993"/>
                  </a:cubicBezTo>
                  <a:cubicBezTo>
                    <a:pt x="803234" y="17717"/>
                    <a:pt x="796842" y="10135"/>
                    <a:pt x="797052" y="1334"/>
                  </a:cubicBezTo>
                  <a:cubicBezTo>
                    <a:pt x="786955" y="667"/>
                    <a:pt x="776764" y="190"/>
                    <a:pt x="766572" y="0"/>
                  </a:cubicBezTo>
                  <a:cubicBezTo>
                    <a:pt x="766572" y="9630"/>
                    <a:pt x="758771" y="17431"/>
                    <a:pt x="749141" y="17431"/>
                  </a:cubicBezTo>
                  <a:cubicBezTo>
                    <a:pt x="739511" y="17431"/>
                    <a:pt x="731711" y="9630"/>
                    <a:pt x="731711" y="0"/>
                  </a:cubicBezTo>
                  <a:cubicBezTo>
                    <a:pt x="721519" y="0"/>
                    <a:pt x="711422" y="667"/>
                    <a:pt x="701230" y="1334"/>
                  </a:cubicBezTo>
                  <a:cubicBezTo>
                    <a:pt x="701459" y="10954"/>
                    <a:pt x="693848" y="18945"/>
                    <a:pt x="684219" y="19174"/>
                  </a:cubicBezTo>
                  <a:cubicBezTo>
                    <a:pt x="675418" y="19383"/>
                    <a:pt x="667845" y="13002"/>
                    <a:pt x="666559" y="4286"/>
                  </a:cubicBezTo>
                  <a:cubicBezTo>
                    <a:pt x="656463" y="5429"/>
                    <a:pt x="646366" y="6763"/>
                    <a:pt x="636365" y="8287"/>
                  </a:cubicBezTo>
                  <a:cubicBezTo>
                    <a:pt x="637518" y="17840"/>
                    <a:pt x="630698" y="26527"/>
                    <a:pt x="621135" y="27670"/>
                  </a:cubicBezTo>
                  <a:cubicBezTo>
                    <a:pt x="612295" y="28727"/>
                    <a:pt x="604075" y="22965"/>
                    <a:pt x="602075" y="14288"/>
                  </a:cubicBezTo>
                  <a:cubicBezTo>
                    <a:pt x="592074" y="16288"/>
                    <a:pt x="582168" y="18479"/>
                    <a:pt x="572262" y="20955"/>
                  </a:cubicBezTo>
                  <a:cubicBezTo>
                    <a:pt x="574157" y="30394"/>
                    <a:pt x="568052" y="39586"/>
                    <a:pt x="558612" y="41481"/>
                  </a:cubicBezTo>
                  <a:cubicBezTo>
                    <a:pt x="549983" y="43215"/>
                    <a:pt x="541420" y="38252"/>
                    <a:pt x="538639" y="29909"/>
                  </a:cubicBezTo>
                  <a:cubicBezTo>
                    <a:pt x="529114" y="32766"/>
                    <a:pt x="519589" y="35814"/>
                    <a:pt x="510064" y="39434"/>
                  </a:cubicBezTo>
                  <a:cubicBezTo>
                    <a:pt x="512864" y="48644"/>
                    <a:pt x="507673" y="58379"/>
                    <a:pt x="498462" y="61179"/>
                  </a:cubicBezTo>
                  <a:cubicBezTo>
                    <a:pt x="489985" y="63760"/>
                    <a:pt x="480917" y="59569"/>
                    <a:pt x="477393" y="51435"/>
                  </a:cubicBezTo>
                  <a:cubicBezTo>
                    <a:pt x="467868" y="55150"/>
                    <a:pt x="458343" y="59055"/>
                    <a:pt x="448818" y="63151"/>
                  </a:cubicBezTo>
                  <a:cubicBezTo>
                    <a:pt x="452438" y="72076"/>
                    <a:pt x="448141" y="82239"/>
                    <a:pt x="439217" y="85858"/>
                  </a:cubicBezTo>
                  <a:cubicBezTo>
                    <a:pt x="430949" y="89211"/>
                    <a:pt x="421491" y="85782"/>
                    <a:pt x="417290" y="77914"/>
                  </a:cubicBezTo>
                  <a:cubicBezTo>
                    <a:pt x="408241" y="82391"/>
                    <a:pt x="399193" y="87439"/>
                    <a:pt x="390239" y="92012"/>
                  </a:cubicBezTo>
                  <a:cubicBezTo>
                    <a:pt x="394487" y="100651"/>
                    <a:pt x="390934" y="111100"/>
                    <a:pt x="382295" y="115348"/>
                  </a:cubicBezTo>
                  <a:cubicBezTo>
                    <a:pt x="374475" y="119196"/>
                    <a:pt x="365007" y="116672"/>
                    <a:pt x="360140" y="109442"/>
                  </a:cubicBezTo>
                  <a:cubicBezTo>
                    <a:pt x="351472" y="114776"/>
                    <a:pt x="342900" y="120205"/>
                    <a:pt x="334423" y="125921"/>
                  </a:cubicBezTo>
                  <a:cubicBezTo>
                    <a:pt x="339918" y="133807"/>
                    <a:pt x="337975" y="144666"/>
                    <a:pt x="330089" y="150162"/>
                  </a:cubicBezTo>
                  <a:cubicBezTo>
                    <a:pt x="322202" y="155658"/>
                    <a:pt x="311343" y="153714"/>
                    <a:pt x="305848" y="145828"/>
                  </a:cubicBezTo>
                  <a:cubicBezTo>
                    <a:pt x="297656" y="151924"/>
                    <a:pt x="289560" y="158115"/>
                    <a:pt x="281654" y="164878"/>
                  </a:cubicBezTo>
                  <a:cubicBezTo>
                    <a:pt x="287836" y="172212"/>
                    <a:pt x="286893" y="183175"/>
                    <a:pt x="279559" y="189357"/>
                  </a:cubicBezTo>
                  <a:cubicBezTo>
                    <a:pt x="272224" y="195539"/>
                    <a:pt x="261261" y="194596"/>
                    <a:pt x="255079" y="187262"/>
                  </a:cubicBezTo>
                  <a:cubicBezTo>
                    <a:pt x="247392" y="193929"/>
                    <a:pt x="239868" y="200787"/>
                    <a:pt x="232505" y="207836"/>
                  </a:cubicBezTo>
                  <a:cubicBezTo>
                    <a:pt x="238753" y="215160"/>
                    <a:pt x="237887" y="226162"/>
                    <a:pt x="230571" y="232410"/>
                  </a:cubicBezTo>
                  <a:cubicBezTo>
                    <a:pt x="224047" y="237973"/>
                    <a:pt x="214446" y="237973"/>
                    <a:pt x="207930" y="232410"/>
                  </a:cubicBezTo>
                  <a:cubicBezTo>
                    <a:pt x="200882" y="239744"/>
                    <a:pt x="194024" y="247269"/>
                    <a:pt x="187357" y="254889"/>
                  </a:cubicBezTo>
                  <a:cubicBezTo>
                    <a:pt x="194415" y="261433"/>
                    <a:pt x="194824" y="272463"/>
                    <a:pt x="188280" y="279521"/>
                  </a:cubicBezTo>
                  <a:cubicBezTo>
                    <a:pt x="182184" y="286093"/>
                    <a:pt x="172107" y="286969"/>
                    <a:pt x="164973" y="281559"/>
                  </a:cubicBezTo>
                  <a:cubicBezTo>
                    <a:pt x="158591" y="289465"/>
                    <a:pt x="152400" y="297561"/>
                    <a:pt x="145923" y="305753"/>
                  </a:cubicBezTo>
                  <a:cubicBezTo>
                    <a:pt x="153810" y="311277"/>
                    <a:pt x="155734" y="322154"/>
                    <a:pt x="150209" y="330041"/>
                  </a:cubicBezTo>
                  <a:cubicBezTo>
                    <a:pt x="144685" y="337928"/>
                    <a:pt x="133807" y="339852"/>
                    <a:pt x="125920" y="334328"/>
                  </a:cubicBezTo>
                  <a:cubicBezTo>
                    <a:pt x="120301" y="342805"/>
                    <a:pt x="114776" y="351377"/>
                    <a:pt x="109442" y="360045"/>
                  </a:cubicBezTo>
                  <a:cubicBezTo>
                    <a:pt x="117424" y="365417"/>
                    <a:pt x="119548" y="376257"/>
                    <a:pt x="114166" y="384238"/>
                  </a:cubicBezTo>
                  <a:cubicBezTo>
                    <a:pt x="109299" y="391468"/>
                    <a:pt x="99831" y="393992"/>
                    <a:pt x="92011" y="390144"/>
                  </a:cubicBezTo>
                  <a:cubicBezTo>
                    <a:pt x="87153" y="399097"/>
                    <a:pt x="82486" y="408051"/>
                    <a:pt x="77914" y="417195"/>
                  </a:cubicBezTo>
                  <a:cubicBezTo>
                    <a:pt x="86401" y="421729"/>
                    <a:pt x="89611" y="432292"/>
                    <a:pt x="85077" y="440779"/>
                  </a:cubicBezTo>
                  <a:cubicBezTo>
                    <a:pt x="80876" y="448646"/>
                    <a:pt x="71418" y="452076"/>
                    <a:pt x="63151" y="448723"/>
                  </a:cubicBezTo>
                  <a:cubicBezTo>
                    <a:pt x="59055" y="458248"/>
                    <a:pt x="55150" y="467773"/>
                    <a:pt x="51435" y="476821"/>
                  </a:cubicBezTo>
                  <a:cubicBezTo>
                    <a:pt x="60484" y="480136"/>
                    <a:pt x="65131" y="490156"/>
                    <a:pt x="61817" y="499205"/>
                  </a:cubicBezTo>
                  <a:cubicBezTo>
                    <a:pt x="58502" y="508254"/>
                    <a:pt x="48482" y="512902"/>
                    <a:pt x="39433" y="509588"/>
                  </a:cubicBezTo>
                  <a:cubicBezTo>
                    <a:pt x="36195" y="519113"/>
                    <a:pt x="33242" y="528638"/>
                    <a:pt x="29908" y="538639"/>
                  </a:cubicBezTo>
                  <a:cubicBezTo>
                    <a:pt x="39043" y="541687"/>
                    <a:pt x="43977" y="551555"/>
                    <a:pt x="40929" y="560689"/>
                  </a:cubicBezTo>
                  <a:cubicBezTo>
                    <a:pt x="38138" y="569033"/>
                    <a:pt x="29575" y="573996"/>
                    <a:pt x="20955" y="572262"/>
                  </a:cubicBezTo>
                  <a:cubicBezTo>
                    <a:pt x="18573" y="581787"/>
                    <a:pt x="16287" y="592074"/>
                    <a:pt x="14288" y="602075"/>
                  </a:cubicBezTo>
                  <a:cubicBezTo>
                    <a:pt x="23669" y="604238"/>
                    <a:pt x="29518" y="613601"/>
                    <a:pt x="27346" y="622983"/>
                  </a:cubicBezTo>
                  <a:cubicBezTo>
                    <a:pt x="25346" y="631660"/>
                    <a:pt x="17126" y="637422"/>
                    <a:pt x="8287" y="636365"/>
                  </a:cubicBezTo>
                  <a:cubicBezTo>
                    <a:pt x="6762" y="646367"/>
                    <a:pt x="5429" y="656463"/>
                    <a:pt x="4381" y="666560"/>
                  </a:cubicBezTo>
                  <a:cubicBezTo>
                    <a:pt x="13906" y="667950"/>
                    <a:pt x="20507" y="676799"/>
                    <a:pt x="19116" y="686324"/>
                  </a:cubicBezTo>
                  <a:cubicBezTo>
                    <a:pt x="17840" y="695087"/>
                    <a:pt x="10192" y="701497"/>
                    <a:pt x="1333" y="701230"/>
                  </a:cubicBezTo>
                  <a:cubicBezTo>
                    <a:pt x="667" y="711327"/>
                    <a:pt x="190" y="721519"/>
                    <a:pt x="0" y="731711"/>
                  </a:cubicBezTo>
                  <a:cubicBezTo>
                    <a:pt x="9601" y="732425"/>
                    <a:pt x="16802" y="740778"/>
                    <a:pt x="16097" y="750380"/>
                  </a:cubicBezTo>
                  <a:cubicBezTo>
                    <a:pt x="15459" y="758990"/>
                    <a:pt x="8611" y="765839"/>
                    <a:pt x="0" y="766477"/>
                  </a:cubicBezTo>
                  <a:cubicBezTo>
                    <a:pt x="0" y="776764"/>
                    <a:pt x="667" y="786860"/>
                    <a:pt x="1333" y="796957"/>
                  </a:cubicBezTo>
                  <a:cubicBezTo>
                    <a:pt x="10953" y="796662"/>
                    <a:pt x="18992" y="804224"/>
                    <a:pt x="19288" y="813845"/>
                  </a:cubicBezTo>
                  <a:cubicBezTo>
                    <a:pt x="19564" y="822703"/>
                    <a:pt x="13145" y="830351"/>
                    <a:pt x="4381" y="831628"/>
                  </a:cubicBezTo>
                  <a:cubicBezTo>
                    <a:pt x="5429" y="841820"/>
                    <a:pt x="6762" y="851916"/>
                    <a:pt x="8287" y="861917"/>
                  </a:cubicBezTo>
                  <a:cubicBezTo>
                    <a:pt x="17840" y="860774"/>
                    <a:pt x="26527" y="867585"/>
                    <a:pt x="27670" y="877148"/>
                  </a:cubicBezTo>
                  <a:cubicBezTo>
                    <a:pt x="28727" y="885987"/>
                    <a:pt x="22965" y="894207"/>
                    <a:pt x="14288" y="896207"/>
                  </a:cubicBezTo>
                  <a:cubicBezTo>
                    <a:pt x="16287" y="905732"/>
                    <a:pt x="18573" y="916114"/>
                    <a:pt x="20955" y="925925"/>
                  </a:cubicBezTo>
                  <a:cubicBezTo>
                    <a:pt x="30394" y="924030"/>
                    <a:pt x="39586" y="930135"/>
                    <a:pt x="41481" y="939575"/>
                  </a:cubicBezTo>
                  <a:cubicBezTo>
                    <a:pt x="43215" y="948204"/>
                    <a:pt x="38252" y="956767"/>
                    <a:pt x="29908" y="959548"/>
                  </a:cubicBezTo>
                  <a:cubicBezTo>
                    <a:pt x="32861" y="969073"/>
                    <a:pt x="35814" y="979075"/>
                    <a:pt x="39433" y="988695"/>
                  </a:cubicBezTo>
                  <a:cubicBezTo>
                    <a:pt x="48644" y="985895"/>
                    <a:pt x="58378" y="991086"/>
                    <a:pt x="61179" y="1000297"/>
                  </a:cubicBezTo>
                  <a:cubicBezTo>
                    <a:pt x="63760" y="1008774"/>
                    <a:pt x="59569" y="1017842"/>
                    <a:pt x="51435" y="1021366"/>
                  </a:cubicBezTo>
                  <a:cubicBezTo>
                    <a:pt x="55150" y="1030891"/>
                    <a:pt x="59055" y="1040416"/>
                    <a:pt x="63151" y="1049941"/>
                  </a:cubicBezTo>
                  <a:cubicBezTo>
                    <a:pt x="71828" y="1045864"/>
                    <a:pt x="82172" y="1049598"/>
                    <a:pt x="86249" y="1058275"/>
                  </a:cubicBezTo>
                  <a:cubicBezTo>
                    <a:pt x="90325" y="1066952"/>
                    <a:pt x="86592" y="1077297"/>
                    <a:pt x="77914" y="1081373"/>
                  </a:cubicBezTo>
                  <a:cubicBezTo>
                    <a:pt x="82486" y="1090898"/>
                    <a:pt x="87439" y="1099566"/>
                    <a:pt x="92011" y="1108424"/>
                  </a:cubicBezTo>
                  <a:cubicBezTo>
                    <a:pt x="100346" y="1103938"/>
                    <a:pt x="110737" y="1106843"/>
                    <a:pt x="115538" y="1114997"/>
                  </a:cubicBezTo>
                  <a:cubicBezTo>
                    <a:pt x="120205" y="1123197"/>
                    <a:pt x="117510" y="1133627"/>
                    <a:pt x="109442" y="1138523"/>
                  </a:cubicBezTo>
                  <a:cubicBezTo>
                    <a:pt x="114776" y="1147286"/>
                    <a:pt x="120301" y="1155859"/>
                    <a:pt x="125920" y="1164241"/>
                  </a:cubicBezTo>
                  <a:cubicBezTo>
                    <a:pt x="133807" y="1158716"/>
                    <a:pt x="144685" y="1160640"/>
                    <a:pt x="150209" y="1168527"/>
                  </a:cubicBezTo>
                  <a:cubicBezTo>
                    <a:pt x="155734" y="1176414"/>
                    <a:pt x="153810" y="1187291"/>
                    <a:pt x="145923" y="1192816"/>
                  </a:cubicBezTo>
                  <a:cubicBezTo>
                    <a:pt x="151923" y="1201007"/>
                    <a:pt x="158115" y="1209104"/>
                    <a:pt x="164973" y="1217009"/>
                  </a:cubicBezTo>
                  <a:cubicBezTo>
                    <a:pt x="172307" y="1210828"/>
                    <a:pt x="183270" y="1211771"/>
                    <a:pt x="189452" y="1219105"/>
                  </a:cubicBezTo>
                  <a:cubicBezTo>
                    <a:pt x="195634" y="1226439"/>
                    <a:pt x="194691" y="1237402"/>
                    <a:pt x="187357" y="1243584"/>
                  </a:cubicBezTo>
                  <a:cubicBezTo>
                    <a:pt x="193710" y="1251204"/>
                    <a:pt x="200568" y="1258729"/>
                    <a:pt x="207930" y="1266158"/>
                  </a:cubicBezTo>
                  <a:cubicBezTo>
                    <a:pt x="214693" y="1259377"/>
                    <a:pt x="225676" y="1259348"/>
                    <a:pt x="232457" y="1266111"/>
                  </a:cubicBezTo>
                  <a:cubicBezTo>
                    <a:pt x="239239" y="1272874"/>
                    <a:pt x="239268" y="1283856"/>
                    <a:pt x="232505" y="1290638"/>
                  </a:cubicBezTo>
                  <a:cubicBezTo>
                    <a:pt x="239839" y="1297686"/>
                    <a:pt x="247364" y="1304544"/>
                    <a:pt x="255079" y="1311307"/>
                  </a:cubicBezTo>
                  <a:cubicBezTo>
                    <a:pt x="261232" y="1303973"/>
                    <a:pt x="272176" y="1303011"/>
                    <a:pt x="279511" y="1309164"/>
                  </a:cubicBezTo>
                  <a:cubicBezTo>
                    <a:pt x="286845" y="1315317"/>
                    <a:pt x="287807" y="1326261"/>
                    <a:pt x="281654" y="1333595"/>
                  </a:cubicBezTo>
                  <a:cubicBezTo>
                    <a:pt x="289560" y="1339977"/>
                    <a:pt x="297656" y="1346264"/>
                    <a:pt x="305848" y="1352645"/>
                  </a:cubicBezTo>
                  <a:cubicBezTo>
                    <a:pt x="311372" y="1344759"/>
                    <a:pt x="322250" y="1342835"/>
                    <a:pt x="330136" y="1348359"/>
                  </a:cubicBezTo>
                  <a:cubicBezTo>
                    <a:pt x="338023" y="1353884"/>
                    <a:pt x="339947" y="1364761"/>
                    <a:pt x="334423" y="1372648"/>
                  </a:cubicBezTo>
                  <a:cubicBezTo>
                    <a:pt x="342900" y="1378268"/>
                    <a:pt x="351472" y="1383792"/>
                    <a:pt x="360140" y="1389126"/>
                  </a:cubicBezTo>
                  <a:cubicBezTo>
                    <a:pt x="364931" y="1380811"/>
                    <a:pt x="375542" y="1377953"/>
                    <a:pt x="383857" y="1382744"/>
                  </a:cubicBezTo>
                  <a:cubicBezTo>
                    <a:pt x="392173" y="1387535"/>
                    <a:pt x="395030" y="1398146"/>
                    <a:pt x="390239" y="1406462"/>
                  </a:cubicBezTo>
                  <a:cubicBezTo>
                    <a:pt x="399193" y="1411414"/>
                    <a:pt x="408241" y="1415987"/>
                    <a:pt x="417290" y="1420654"/>
                  </a:cubicBezTo>
                  <a:cubicBezTo>
                    <a:pt x="421824" y="1412157"/>
                    <a:pt x="432387" y="1408957"/>
                    <a:pt x="440874" y="1413491"/>
                  </a:cubicBezTo>
                  <a:cubicBezTo>
                    <a:pt x="448742" y="1417691"/>
                    <a:pt x="452171" y="1427150"/>
                    <a:pt x="448818" y="1435418"/>
                  </a:cubicBezTo>
                  <a:cubicBezTo>
                    <a:pt x="458343" y="1439418"/>
                    <a:pt x="467868" y="1443419"/>
                    <a:pt x="477393" y="1447133"/>
                  </a:cubicBezTo>
                  <a:cubicBezTo>
                    <a:pt x="480698" y="1438180"/>
                    <a:pt x="490614" y="1433579"/>
                    <a:pt x="499586" y="1436846"/>
                  </a:cubicBezTo>
                  <a:cubicBezTo>
                    <a:pt x="508539" y="1440161"/>
                    <a:pt x="513197" y="1450019"/>
                    <a:pt x="510064" y="1459039"/>
                  </a:cubicBezTo>
                  <a:cubicBezTo>
                    <a:pt x="519589" y="1462278"/>
                    <a:pt x="529114" y="1465326"/>
                    <a:pt x="538639" y="1468564"/>
                  </a:cubicBezTo>
                  <a:cubicBezTo>
                    <a:pt x="541591" y="1459402"/>
                    <a:pt x="551412" y="1454372"/>
                    <a:pt x="560575" y="1457325"/>
                  </a:cubicBezTo>
                  <a:cubicBezTo>
                    <a:pt x="569109" y="1460078"/>
                    <a:pt x="574167" y="1468850"/>
                    <a:pt x="572262" y="1477613"/>
                  </a:cubicBezTo>
                  <a:cubicBezTo>
                    <a:pt x="581787" y="1479995"/>
                    <a:pt x="592074" y="1482185"/>
                    <a:pt x="602075" y="1484186"/>
                  </a:cubicBezTo>
                  <a:cubicBezTo>
                    <a:pt x="604180" y="1474794"/>
                    <a:pt x="613496" y="1468879"/>
                    <a:pt x="622887" y="1470975"/>
                  </a:cubicBezTo>
                  <a:cubicBezTo>
                    <a:pt x="631707" y="1472946"/>
                    <a:pt x="637556" y="1481328"/>
                    <a:pt x="636365" y="1490281"/>
                  </a:cubicBezTo>
                  <a:cubicBezTo>
                    <a:pt x="645890" y="1491806"/>
                    <a:pt x="656463" y="1493044"/>
                    <a:pt x="666559" y="1494187"/>
                  </a:cubicBezTo>
                  <a:cubicBezTo>
                    <a:pt x="667950" y="1484662"/>
                    <a:pt x="676799" y="1478061"/>
                    <a:pt x="686324" y="1479452"/>
                  </a:cubicBezTo>
                  <a:cubicBezTo>
                    <a:pt x="695087" y="1480728"/>
                    <a:pt x="701497" y="1488377"/>
                    <a:pt x="701230" y="1497235"/>
                  </a:cubicBezTo>
                  <a:cubicBezTo>
                    <a:pt x="711422" y="1497806"/>
                    <a:pt x="721519" y="1498283"/>
                    <a:pt x="731711" y="1498568"/>
                  </a:cubicBezTo>
                  <a:cubicBezTo>
                    <a:pt x="731711" y="1488939"/>
                    <a:pt x="739511" y="1481138"/>
                    <a:pt x="749141" y="1481138"/>
                  </a:cubicBezTo>
                  <a:cubicBezTo>
                    <a:pt x="758771" y="1481138"/>
                    <a:pt x="766572" y="1488939"/>
                    <a:pt x="766572" y="1498568"/>
                  </a:cubicBezTo>
                  <a:cubicBezTo>
                    <a:pt x="776764" y="1498568"/>
                    <a:pt x="786955" y="1497806"/>
                    <a:pt x="797052" y="1497235"/>
                  </a:cubicBezTo>
                  <a:cubicBezTo>
                    <a:pt x="796757" y="1487614"/>
                    <a:pt x="804320" y="1479575"/>
                    <a:pt x="813940" y="1479280"/>
                  </a:cubicBezTo>
                  <a:cubicBezTo>
                    <a:pt x="822798" y="1479004"/>
                    <a:pt x="830446" y="1485424"/>
                    <a:pt x="831723" y="1494187"/>
                  </a:cubicBezTo>
                  <a:cubicBezTo>
                    <a:pt x="841820" y="1493044"/>
                    <a:pt x="851916" y="1491806"/>
                    <a:pt x="861917" y="1490281"/>
                  </a:cubicBezTo>
                  <a:cubicBezTo>
                    <a:pt x="860650" y="1480738"/>
                    <a:pt x="867365" y="1471974"/>
                    <a:pt x="876900" y="1470708"/>
                  </a:cubicBezTo>
                  <a:cubicBezTo>
                    <a:pt x="885854" y="1469527"/>
                    <a:pt x="894236" y="1475375"/>
                    <a:pt x="896207" y="1484186"/>
                  </a:cubicBezTo>
                  <a:cubicBezTo>
                    <a:pt x="905732" y="1482185"/>
                    <a:pt x="916114" y="1479995"/>
                    <a:pt x="926020" y="1477613"/>
                  </a:cubicBezTo>
                  <a:cubicBezTo>
                    <a:pt x="923982" y="1468203"/>
                    <a:pt x="929944" y="1458925"/>
                    <a:pt x="939355" y="1456877"/>
                  </a:cubicBezTo>
                  <a:cubicBezTo>
                    <a:pt x="948118" y="1454982"/>
                    <a:pt x="956891" y="1460030"/>
                    <a:pt x="959644" y="1468564"/>
                  </a:cubicBezTo>
                  <a:cubicBezTo>
                    <a:pt x="969169" y="1465707"/>
                    <a:pt x="978694" y="1462659"/>
                    <a:pt x="988219" y="1459039"/>
                  </a:cubicBezTo>
                  <a:cubicBezTo>
                    <a:pt x="985580" y="1449781"/>
                    <a:pt x="990943" y="1440133"/>
                    <a:pt x="1000191" y="1437494"/>
                  </a:cubicBezTo>
                  <a:cubicBezTo>
                    <a:pt x="1008536" y="1435113"/>
                    <a:pt x="1017346" y="1439218"/>
                    <a:pt x="1020889" y="1447133"/>
                  </a:cubicBezTo>
                  <a:cubicBezTo>
                    <a:pt x="1030414" y="1443419"/>
                    <a:pt x="1039939" y="1439418"/>
                    <a:pt x="1049464" y="1435418"/>
                  </a:cubicBezTo>
                  <a:cubicBezTo>
                    <a:pt x="1045845" y="1426493"/>
                    <a:pt x="1050141" y="1416330"/>
                    <a:pt x="1059066" y="1412710"/>
                  </a:cubicBezTo>
                  <a:cubicBezTo>
                    <a:pt x="1067333" y="1409357"/>
                    <a:pt x="1076791" y="1412786"/>
                    <a:pt x="1080992" y="1420654"/>
                  </a:cubicBezTo>
                  <a:cubicBezTo>
                    <a:pt x="1090517" y="1416082"/>
                    <a:pt x="1099089" y="1411129"/>
                    <a:pt x="1108043" y="1406462"/>
                  </a:cubicBezTo>
                  <a:cubicBezTo>
                    <a:pt x="1103252" y="1398146"/>
                    <a:pt x="1106109" y="1387535"/>
                    <a:pt x="1114425" y="1382744"/>
                  </a:cubicBezTo>
                  <a:cubicBezTo>
                    <a:pt x="1122740" y="1377953"/>
                    <a:pt x="1133351" y="1380811"/>
                    <a:pt x="1138142" y="1389126"/>
                  </a:cubicBezTo>
                  <a:cubicBezTo>
                    <a:pt x="1146810" y="1383792"/>
                    <a:pt x="1155382" y="1378268"/>
                    <a:pt x="1163860" y="1372648"/>
                  </a:cubicBezTo>
                  <a:cubicBezTo>
                    <a:pt x="1158335" y="1364761"/>
                    <a:pt x="1160259" y="1353884"/>
                    <a:pt x="1168146" y="1348359"/>
                  </a:cubicBezTo>
                  <a:cubicBezTo>
                    <a:pt x="1176032" y="1342835"/>
                    <a:pt x="1186910" y="1344759"/>
                    <a:pt x="1192435" y="1352645"/>
                  </a:cubicBezTo>
                  <a:cubicBezTo>
                    <a:pt x="1200626" y="1346645"/>
                    <a:pt x="1208722" y="1340358"/>
                    <a:pt x="1216628" y="1333595"/>
                  </a:cubicBezTo>
                  <a:cubicBezTo>
                    <a:pt x="1210475" y="1326261"/>
                    <a:pt x="1211437" y="1315317"/>
                    <a:pt x="1218771" y="1309164"/>
                  </a:cubicBezTo>
                  <a:cubicBezTo>
                    <a:pt x="1226105" y="1303011"/>
                    <a:pt x="1237050" y="1303973"/>
                    <a:pt x="1243203" y="1311307"/>
                  </a:cubicBezTo>
                  <a:cubicBezTo>
                    <a:pt x="1250918" y="1304544"/>
                    <a:pt x="1258443" y="1297686"/>
                    <a:pt x="1265777" y="1290638"/>
                  </a:cubicBezTo>
                  <a:cubicBezTo>
                    <a:pt x="1259014" y="1283856"/>
                    <a:pt x="1259043" y="1272874"/>
                    <a:pt x="1265825" y="1266111"/>
                  </a:cubicBezTo>
                  <a:cubicBezTo>
                    <a:pt x="1272607" y="1259348"/>
                    <a:pt x="1283589" y="1259377"/>
                    <a:pt x="1290352" y="1266158"/>
                  </a:cubicBezTo>
                  <a:cubicBezTo>
                    <a:pt x="1297400" y="1258729"/>
                    <a:pt x="1304163" y="1251204"/>
                    <a:pt x="1310926" y="1243584"/>
                  </a:cubicBezTo>
                  <a:cubicBezTo>
                    <a:pt x="1303591" y="1237402"/>
                    <a:pt x="1302648" y="1226439"/>
                    <a:pt x="1308830" y="1219105"/>
                  </a:cubicBezTo>
                  <a:cubicBezTo>
                    <a:pt x="1315012" y="1211771"/>
                    <a:pt x="1325975" y="1210828"/>
                    <a:pt x="1333309" y="1217009"/>
                  </a:cubicBezTo>
                  <a:cubicBezTo>
                    <a:pt x="1339691" y="1209104"/>
                    <a:pt x="1345882" y="1201007"/>
                    <a:pt x="1351883" y="1192816"/>
                  </a:cubicBezTo>
                  <a:cubicBezTo>
                    <a:pt x="1343997" y="1187291"/>
                    <a:pt x="1342072" y="1176414"/>
                    <a:pt x="1347597" y="1168527"/>
                  </a:cubicBezTo>
                  <a:cubicBezTo>
                    <a:pt x="1353122" y="1160640"/>
                    <a:pt x="1363999" y="1158716"/>
                    <a:pt x="1371886" y="1164241"/>
                  </a:cubicBezTo>
                  <a:cubicBezTo>
                    <a:pt x="1377506" y="1155859"/>
                    <a:pt x="1383030" y="1147286"/>
                    <a:pt x="1388364" y="1138523"/>
                  </a:cubicBezTo>
                  <a:cubicBezTo>
                    <a:pt x="1380296" y="1133627"/>
                    <a:pt x="1377601" y="1123197"/>
                    <a:pt x="1382268" y="1114997"/>
                  </a:cubicBezTo>
                  <a:cubicBezTo>
                    <a:pt x="1387068" y="1106843"/>
                    <a:pt x="1397460" y="1103938"/>
                    <a:pt x="1405794" y="1108424"/>
                  </a:cubicBezTo>
                  <a:cubicBezTo>
                    <a:pt x="1410652" y="1099566"/>
                    <a:pt x="1415319" y="1090517"/>
                    <a:pt x="1419892" y="1081373"/>
                  </a:cubicBezTo>
                  <a:cubicBezTo>
                    <a:pt x="1411215" y="1077297"/>
                    <a:pt x="1407480" y="1066952"/>
                    <a:pt x="1411558" y="1058275"/>
                  </a:cubicBezTo>
                  <a:cubicBezTo>
                    <a:pt x="1415634" y="1049598"/>
                    <a:pt x="1425978" y="1045864"/>
                    <a:pt x="1434656" y="1049941"/>
                  </a:cubicBezTo>
                  <a:cubicBezTo>
                    <a:pt x="1438751" y="1040416"/>
                    <a:pt x="1442656" y="1030891"/>
                    <a:pt x="1446371" y="1021366"/>
                  </a:cubicBezTo>
                  <a:cubicBezTo>
                    <a:pt x="1437541" y="1017537"/>
                    <a:pt x="1433474" y="1007278"/>
                    <a:pt x="1437304" y="998439"/>
                  </a:cubicBezTo>
                  <a:cubicBezTo>
                    <a:pt x="1440828" y="990314"/>
                    <a:pt x="1449895" y="986114"/>
                    <a:pt x="1458373" y="988695"/>
                  </a:cubicBezTo>
                  <a:cubicBezTo>
                    <a:pt x="1461611" y="979170"/>
                    <a:pt x="1464564" y="969645"/>
                    <a:pt x="1467898" y="959548"/>
                  </a:cubicBezTo>
                  <a:cubicBezTo>
                    <a:pt x="1458763" y="956501"/>
                    <a:pt x="1453829" y="946633"/>
                    <a:pt x="1456877" y="937498"/>
                  </a:cubicBezTo>
                  <a:cubicBezTo>
                    <a:pt x="1459668" y="929154"/>
                    <a:pt x="1468231" y="924192"/>
                    <a:pt x="1476851" y="925925"/>
                  </a:cubicBezTo>
                  <a:cubicBezTo>
                    <a:pt x="1479232" y="916400"/>
                    <a:pt x="1481518" y="906209"/>
                    <a:pt x="1483519" y="896207"/>
                  </a:cubicBezTo>
                  <a:cubicBezTo>
                    <a:pt x="1473984" y="894845"/>
                    <a:pt x="1467364" y="886025"/>
                    <a:pt x="1468726" y="876490"/>
                  </a:cubicBezTo>
                  <a:cubicBezTo>
                    <a:pt x="1468784" y="876072"/>
                    <a:pt x="1468860" y="875662"/>
                    <a:pt x="1468945" y="875252"/>
                  </a:cubicBezTo>
                  <a:close/>
                </a:path>
              </a:pathLst>
            </a:custGeom>
            <a:solidFill>
              <a:srgbClr val="FFFFFF"/>
            </a:solidFill>
            <a:ln w="9525" cap="flat">
              <a:noFill/>
              <a:prstDash val="solid"/>
              <a:miter/>
            </a:ln>
          </p:spPr>
          <p:txBody>
            <a:bodyPr rtlCol="0" anchor="ctr"/>
            <a:lstStyle/>
            <a:p>
              <a:endParaRPr lang="en-IN" sz="1350">
                <a:solidFill>
                  <a:schemeClr val="tx1">
                    <a:lumMod val="75000"/>
                    <a:lumOff val="25000"/>
                  </a:schemeClr>
                </a:solidFill>
                <a:cs typeface="B Nazanin" panose="00000400000000000000" pitchFamily="2" charset="-78"/>
              </a:endParaRPr>
            </a:p>
          </p:txBody>
        </p:sp>
        <p:sp>
          <p:nvSpPr>
            <p:cNvPr id="2111" name="Freeform: Shape 2110">
              <a:extLst>
                <a:ext uri="{FF2B5EF4-FFF2-40B4-BE49-F238E27FC236}">
                  <a16:creationId xmlns:a16="http://schemas.microsoft.com/office/drawing/2014/main" id="{B48F101C-0442-4C73-AE58-92A77BD8DFB7}"/>
                </a:ext>
              </a:extLst>
            </p:cNvPr>
            <p:cNvSpPr/>
            <p:nvPr/>
          </p:nvSpPr>
          <p:spPr>
            <a:xfrm rot="18900000">
              <a:off x="7698882" y="3917420"/>
              <a:ext cx="1383601" cy="1383601"/>
            </a:xfrm>
            <a:custGeom>
              <a:avLst/>
              <a:gdLst>
                <a:gd name="connsiteX0" fmla="*/ 1383602 w 1383601"/>
                <a:gd name="connsiteY0" fmla="*/ 691801 h 1383601"/>
                <a:gd name="connsiteX1" fmla="*/ 691801 w 1383601"/>
                <a:gd name="connsiteY1" fmla="*/ 1383602 h 1383601"/>
                <a:gd name="connsiteX2" fmla="*/ 0 w 1383601"/>
                <a:gd name="connsiteY2" fmla="*/ 691801 h 1383601"/>
                <a:gd name="connsiteX3" fmla="*/ 691801 w 1383601"/>
                <a:gd name="connsiteY3" fmla="*/ 0 h 1383601"/>
                <a:gd name="connsiteX4" fmla="*/ 1383602 w 1383601"/>
                <a:gd name="connsiteY4" fmla="*/ 691801 h 1383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601" h="1383601">
                  <a:moveTo>
                    <a:pt x="1383602" y="691801"/>
                  </a:moveTo>
                  <a:cubicBezTo>
                    <a:pt x="1383602" y="1073872"/>
                    <a:pt x="1073872" y="1383602"/>
                    <a:pt x="691801" y="1383602"/>
                  </a:cubicBezTo>
                  <a:cubicBezTo>
                    <a:pt x="309730" y="1383602"/>
                    <a:pt x="0" y="1073872"/>
                    <a:pt x="0" y="691801"/>
                  </a:cubicBezTo>
                  <a:cubicBezTo>
                    <a:pt x="0" y="309730"/>
                    <a:pt x="309730" y="0"/>
                    <a:pt x="691801" y="0"/>
                  </a:cubicBezTo>
                  <a:cubicBezTo>
                    <a:pt x="1073872" y="0"/>
                    <a:pt x="1383602" y="309730"/>
                    <a:pt x="1383602" y="691801"/>
                  </a:cubicBezTo>
                  <a:close/>
                </a:path>
              </a:pathLst>
            </a:custGeom>
            <a:solidFill>
              <a:schemeClr val="accent2"/>
            </a:solidFill>
            <a:ln w="9525" cap="flat">
              <a:noFill/>
              <a:prstDash val="solid"/>
              <a:miter/>
            </a:ln>
          </p:spPr>
          <p:txBody>
            <a:bodyPr rtlCol="0" anchor="ctr"/>
            <a:lstStyle/>
            <a:p>
              <a:endParaRPr lang="en-IN" sz="1350" dirty="0">
                <a:solidFill>
                  <a:schemeClr val="tx1">
                    <a:lumMod val="75000"/>
                    <a:lumOff val="25000"/>
                  </a:schemeClr>
                </a:solidFill>
                <a:cs typeface="B Nazanin" panose="00000400000000000000" pitchFamily="2" charset="-78"/>
              </a:endParaRPr>
            </a:p>
          </p:txBody>
        </p:sp>
        <p:pic>
          <p:nvPicPr>
            <p:cNvPr id="2341" name="Picture 2" descr="Herbal Medicine icon">
              <a:extLst>
                <a:ext uri="{FF2B5EF4-FFF2-40B4-BE49-F238E27FC236}">
                  <a16:creationId xmlns:a16="http://schemas.microsoft.com/office/drawing/2014/main" id="{B4C29560-4D04-47AF-9996-C275895338AF}"/>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8030682" y="4249220"/>
              <a:ext cx="72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342" name="Picture 4" descr="Alternative Herbal Medicine icon">
              <a:extLst>
                <a:ext uri="{FF2B5EF4-FFF2-40B4-BE49-F238E27FC236}">
                  <a16:creationId xmlns:a16="http://schemas.microsoft.com/office/drawing/2014/main" id="{49002C35-4FDE-4CCB-9825-D4F3480E6E20}"/>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7533461" y="2506049"/>
              <a:ext cx="72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343" name="Picture 6" descr="Cannabis icon">
              <a:extLst>
                <a:ext uri="{FF2B5EF4-FFF2-40B4-BE49-F238E27FC236}">
                  <a16:creationId xmlns:a16="http://schemas.microsoft.com/office/drawing/2014/main" id="{384A5E9B-F913-4B26-9E31-F565801C5DAD}"/>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972267" y="2505865"/>
              <a:ext cx="72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344" name="Picture 8" descr="Hops icon">
              <a:extLst>
                <a:ext uri="{FF2B5EF4-FFF2-40B4-BE49-F238E27FC236}">
                  <a16:creationId xmlns:a16="http://schemas.microsoft.com/office/drawing/2014/main" id="{CA3ABF47-2C54-4C90-B341-3365B58E1691}"/>
                </a:ext>
              </a:extLst>
            </p:cNvPr>
            <p:cNvPicPr>
              <a:picLocks noChangeAspect="1" noChangeArrowheads="1"/>
            </p:cNvPicPr>
            <p:nvPr/>
          </p:nvPicPr>
          <p:blipFill>
            <a:blip r:embed="rId8">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3474814" y="4249281"/>
              <a:ext cx="72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345" name="Picture 10" descr="Doctors Bag icon">
              <a:extLst>
                <a:ext uri="{FF2B5EF4-FFF2-40B4-BE49-F238E27FC236}">
                  <a16:creationId xmlns:a16="http://schemas.microsoft.com/office/drawing/2014/main" id="{08887E32-C0BE-4412-821A-030D65280F0F}"/>
                </a:ext>
              </a:extLst>
            </p:cNvPr>
            <p:cNvPicPr>
              <a:picLocks noChangeAspect="1" noChangeArrowheads="1"/>
            </p:cNvPicPr>
            <p:nvPr/>
          </p:nvPicPr>
          <p:blipFill>
            <a:blip r:embed="rId10">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5752971" y="1689411"/>
              <a:ext cx="720000" cy="720000"/>
            </a:xfrm>
            <a:prstGeom prst="rect">
              <a:avLst/>
            </a:prstGeom>
            <a:noFill/>
            <a:extLst>
              <a:ext uri="{909E8E84-426E-40DD-AFC4-6F175D3DCCD1}">
                <a14:hiddenFill xmlns:a14="http://schemas.microsoft.com/office/drawing/2010/main">
                  <a:solidFill>
                    <a:srgbClr val="FFFFFF"/>
                  </a:solidFill>
                </a14:hiddenFill>
              </a:ext>
            </a:extLst>
          </p:spPr>
        </p:pic>
        <p:pic>
          <p:nvPicPr>
            <p:cNvPr id="2346" name="Picture 12" descr="Pill Bottle icon">
              <a:extLst>
                <a:ext uri="{FF2B5EF4-FFF2-40B4-BE49-F238E27FC236}">
                  <a16:creationId xmlns:a16="http://schemas.microsoft.com/office/drawing/2014/main" id="{13029F88-FE8E-4008-9BF2-7799D5DFA94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87507" y="3847389"/>
              <a:ext cx="1302148" cy="1302148"/>
            </a:xfrm>
            <a:prstGeom prst="rect">
              <a:avLst/>
            </a:prstGeom>
            <a:noFill/>
            <a:extLst>
              <a:ext uri="{909E8E84-426E-40DD-AFC4-6F175D3DCCD1}">
                <a14:hiddenFill xmlns:a14="http://schemas.microsoft.com/office/drawing/2010/main">
                  <a:solidFill>
                    <a:srgbClr val="FFFFFF"/>
                  </a:solidFill>
                </a14:hiddenFill>
              </a:ext>
            </a:extLst>
          </p:spPr>
        </p:pic>
        <p:grpSp>
          <p:nvGrpSpPr>
            <p:cNvPr id="2347" name="Group 2346">
              <a:extLst>
                <a:ext uri="{FF2B5EF4-FFF2-40B4-BE49-F238E27FC236}">
                  <a16:creationId xmlns:a16="http://schemas.microsoft.com/office/drawing/2014/main" id="{D4038B19-3A5D-4893-AB96-3C97196AA6DB}"/>
                </a:ext>
              </a:extLst>
            </p:cNvPr>
            <p:cNvGrpSpPr/>
            <p:nvPr/>
          </p:nvGrpSpPr>
          <p:grpSpPr>
            <a:xfrm>
              <a:off x="490750" y="4327679"/>
              <a:ext cx="1822284" cy="684860"/>
              <a:chOff x="529734" y="3991938"/>
              <a:chExt cx="1262219" cy="684860"/>
            </a:xfrm>
          </p:grpSpPr>
          <p:sp>
            <p:nvSpPr>
              <p:cNvPr id="2348" name="Rectangle 2347">
                <a:extLst>
                  <a:ext uri="{FF2B5EF4-FFF2-40B4-BE49-F238E27FC236}">
                    <a16:creationId xmlns:a16="http://schemas.microsoft.com/office/drawing/2014/main" id="{2E0984CB-7266-4E2D-B33A-4B46518DC949}"/>
                  </a:ext>
                </a:extLst>
              </p:cNvPr>
              <p:cNvSpPr/>
              <p:nvPr/>
            </p:nvSpPr>
            <p:spPr>
              <a:xfrm>
                <a:off x="529734" y="4245911"/>
                <a:ext cx="1262219" cy="430887"/>
              </a:xfrm>
              <a:prstGeom prst="rect">
                <a:avLst/>
              </a:prstGeom>
            </p:spPr>
            <p:txBody>
              <a:bodyPr wrap="square" lIns="0" tIns="0" rIns="0" bIns="0">
                <a:spAutoFit/>
              </a:bodyPr>
              <a:lstStyle/>
              <a:p>
                <a:pPr algn="r"/>
                <a:r>
                  <a:rPr lang="fa-IR" sz="1050" dirty="0">
                    <a:solidFill>
                      <a:schemeClr val="tx1">
                        <a:lumMod val="75000"/>
                        <a:lumOff val="25000"/>
                      </a:schemeClr>
                    </a:solidFill>
                    <a:ea typeface="Cambria" panose="02040503050406030204" pitchFamily="18" charset="0"/>
                    <a:cs typeface="B Nazanin" panose="00000400000000000000" pitchFamily="2" charset="-78"/>
                  </a:rPr>
                  <a:t>این اسلاید یک اسلاید قابل ویرایش با تمام نیازهای شماست.</a:t>
                </a:r>
                <a:endParaRPr lang="en-US" sz="1050" dirty="0">
                  <a:solidFill>
                    <a:schemeClr val="tx1">
                      <a:lumMod val="75000"/>
                      <a:lumOff val="25000"/>
                    </a:schemeClr>
                  </a:solidFill>
                  <a:ea typeface="Cambria" panose="02040503050406030204" pitchFamily="18" charset="0"/>
                  <a:cs typeface="B Nazanin" panose="00000400000000000000" pitchFamily="2" charset="-78"/>
                </a:endParaRPr>
              </a:p>
            </p:txBody>
          </p:sp>
          <p:sp>
            <p:nvSpPr>
              <p:cNvPr id="2349" name="Rectangle 2348">
                <a:extLst>
                  <a:ext uri="{FF2B5EF4-FFF2-40B4-BE49-F238E27FC236}">
                    <a16:creationId xmlns:a16="http://schemas.microsoft.com/office/drawing/2014/main" id="{0800A51C-2DE4-4026-8787-92364A0D9576}"/>
                  </a:ext>
                </a:extLst>
              </p:cNvPr>
              <p:cNvSpPr/>
              <p:nvPr/>
            </p:nvSpPr>
            <p:spPr>
              <a:xfrm>
                <a:off x="529734" y="3991938"/>
                <a:ext cx="1262219" cy="246221"/>
              </a:xfrm>
              <a:prstGeom prst="rect">
                <a:avLst/>
              </a:prstGeom>
            </p:spPr>
            <p:txBody>
              <a:bodyPr wrap="square" lIns="0" tIns="0" rIns="0" bIns="0">
                <a:spAutoFit/>
              </a:bodyPr>
              <a:lstStyle/>
              <a:p>
                <a:pPr algn="r"/>
                <a:r>
                  <a:rPr lang="fa-IR" sz="1200" b="1" dirty="0">
                    <a:solidFill>
                      <a:schemeClr val="accent2"/>
                    </a:solidFill>
                    <a:ea typeface="Cambria" panose="02040503050406030204" pitchFamily="18" charset="0"/>
                    <a:cs typeface="B Nazanin" panose="00000400000000000000" pitchFamily="2" charset="-78"/>
                  </a:rPr>
                  <a:t>متن خود را وارد کنید</a:t>
                </a:r>
                <a:endParaRPr lang="en-US" sz="1200" b="1" dirty="0">
                  <a:solidFill>
                    <a:schemeClr val="accent2"/>
                  </a:solidFill>
                  <a:ea typeface="Cambria" panose="02040503050406030204" pitchFamily="18" charset="0"/>
                  <a:cs typeface="B Nazanin" panose="00000400000000000000" pitchFamily="2" charset="-78"/>
                </a:endParaRPr>
              </a:p>
            </p:txBody>
          </p:sp>
        </p:grpSp>
        <p:grpSp>
          <p:nvGrpSpPr>
            <p:cNvPr id="2357" name="Group 2356">
              <a:extLst>
                <a:ext uri="{FF2B5EF4-FFF2-40B4-BE49-F238E27FC236}">
                  <a16:creationId xmlns:a16="http://schemas.microsoft.com/office/drawing/2014/main" id="{FEEBD02B-F473-4AD2-8102-FC113DCEF910}"/>
                </a:ext>
              </a:extLst>
            </p:cNvPr>
            <p:cNvGrpSpPr/>
            <p:nvPr/>
          </p:nvGrpSpPr>
          <p:grpSpPr>
            <a:xfrm>
              <a:off x="9873667" y="4327679"/>
              <a:ext cx="1822284" cy="684860"/>
              <a:chOff x="529734" y="3991938"/>
              <a:chExt cx="1262219" cy="684860"/>
            </a:xfrm>
          </p:grpSpPr>
          <p:sp>
            <p:nvSpPr>
              <p:cNvPr id="2358" name="Rectangle 2357">
                <a:extLst>
                  <a:ext uri="{FF2B5EF4-FFF2-40B4-BE49-F238E27FC236}">
                    <a16:creationId xmlns:a16="http://schemas.microsoft.com/office/drawing/2014/main" id="{8340AD9D-A8E6-443E-BD9D-21E188734AE2}"/>
                  </a:ext>
                </a:extLst>
              </p:cNvPr>
              <p:cNvSpPr/>
              <p:nvPr/>
            </p:nvSpPr>
            <p:spPr>
              <a:xfrm>
                <a:off x="529734" y="4245911"/>
                <a:ext cx="1262219" cy="430887"/>
              </a:xfrm>
              <a:prstGeom prst="rect">
                <a:avLst/>
              </a:prstGeom>
            </p:spPr>
            <p:txBody>
              <a:bodyPr wrap="square" lIns="0" tIns="0" rIns="0" bIns="0">
                <a:spAutoFit/>
              </a:bodyPr>
              <a:lstStyle/>
              <a:p>
                <a:pPr algn="r" rtl="1"/>
                <a:r>
                  <a:rPr lang="fa-IR" sz="1050" dirty="0">
                    <a:solidFill>
                      <a:schemeClr val="tx1">
                        <a:lumMod val="75000"/>
                        <a:lumOff val="25000"/>
                      </a:schemeClr>
                    </a:solidFill>
                    <a:ea typeface="Cambria" panose="02040503050406030204" pitchFamily="18" charset="0"/>
                    <a:cs typeface="B Nazanin" panose="00000400000000000000" pitchFamily="2" charset="-78"/>
                  </a:rPr>
                  <a:t>این اسلاید یک اسلاید قابل ویرایش با تمام نیازهای شماست.</a:t>
                </a:r>
                <a:endParaRPr lang="en-US" sz="1050" dirty="0">
                  <a:solidFill>
                    <a:schemeClr val="tx1">
                      <a:lumMod val="75000"/>
                      <a:lumOff val="25000"/>
                    </a:schemeClr>
                  </a:solidFill>
                  <a:ea typeface="Cambria" panose="02040503050406030204" pitchFamily="18" charset="0"/>
                  <a:cs typeface="B Nazanin" panose="00000400000000000000" pitchFamily="2" charset="-78"/>
                </a:endParaRPr>
              </a:p>
            </p:txBody>
          </p:sp>
          <p:sp>
            <p:nvSpPr>
              <p:cNvPr id="2359" name="Rectangle 2358">
                <a:extLst>
                  <a:ext uri="{FF2B5EF4-FFF2-40B4-BE49-F238E27FC236}">
                    <a16:creationId xmlns:a16="http://schemas.microsoft.com/office/drawing/2014/main" id="{05B8C919-DF5B-4500-A933-E51823D7F661}"/>
                  </a:ext>
                </a:extLst>
              </p:cNvPr>
              <p:cNvSpPr/>
              <p:nvPr/>
            </p:nvSpPr>
            <p:spPr>
              <a:xfrm>
                <a:off x="529734" y="3991938"/>
                <a:ext cx="1262219" cy="246221"/>
              </a:xfrm>
              <a:prstGeom prst="rect">
                <a:avLst/>
              </a:prstGeom>
            </p:spPr>
            <p:txBody>
              <a:bodyPr wrap="square" lIns="0" tIns="0" rIns="0" bIns="0">
                <a:spAutoFit/>
              </a:bodyPr>
              <a:lstStyle/>
              <a:p>
                <a:pPr algn="r" rtl="1"/>
                <a:r>
                  <a:rPr lang="fa-IR" sz="1200" b="1" dirty="0">
                    <a:solidFill>
                      <a:schemeClr val="accent2"/>
                    </a:solidFill>
                    <a:ea typeface="Cambria" panose="02040503050406030204" pitchFamily="18" charset="0"/>
                    <a:cs typeface="B Nazanin" panose="00000400000000000000" pitchFamily="2" charset="-78"/>
                  </a:rPr>
                  <a:t>متن خود را وارد کنید</a:t>
                </a:r>
                <a:endParaRPr lang="en-US" sz="1200" b="1" dirty="0">
                  <a:solidFill>
                    <a:schemeClr val="accent2"/>
                  </a:solidFill>
                  <a:ea typeface="Cambria" panose="02040503050406030204" pitchFamily="18" charset="0"/>
                  <a:cs typeface="B Nazanin" panose="00000400000000000000" pitchFamily="2" charset="-78"/>
                </a:endParaRPr>
              </a:p>
            </p:txBody>
          </p:sp>
        </p:grpSp>
        <p:grpSp>
          <p:nvGrpSpPr>
            <p:cNvPr id="2360" name="Group 2359">
              <a:extLst>
                <a:ext uri="{FF2B5EF4-FFF2-40B4-BE49-F238E27FC236}">
                  <a16:creationId xmlns:a16="http://schemas.microsoft.com/office/drawing/2014/main" id="{417327D1-CBF8-4A37-9BA8-15E2822D7F24}"/>
                </a:ext>
              </a:extLst>
            </p:cNvPr>
            <p:cNvGrpSpPr/>
            <p:nvPr/>
          </p:nvGrpSpPr>
          <p:grpSpPr>
            <a:xfrm>
              <a:off x="1218791" y="1750446"/>
              <a:ext cx="1822284" cy="684860"/>
              <a:chOff x="529734" y="3991938"/>
              <a:chExt cx="1262219" cy="684860"/>
            </a:xfrm>
          </p:grpSpPr>
          <p:sp>
            <p:nvSpPr>
              <p:cNvPr id="2361" name="Rectangle 2360">
                <a:extLst>
                  <a:ext uri="{FF2B5EF4-FFF2-40B4-BE49-F238E27FC236}">
                    <a16:creationId xmlns:a16="http://schemas.microsoft.com/office/drawing/2014/main" id="{5F16BE02-34C9-49B1-8266-9B8C918C9754}"/>
                  </a:ext>
                </a:extLst>
              </p:cNvPr>
              <p:cNvSpPr/>
              <p:nvPr/>
            </p:nvSpPr>
            <p:spPr>
              <a:xfrm>
                <a:off x="529734" y="4245911"/>
                <a:ext cx="1262219" cy="430887"/>
              </a:xfrm>
              <a:prstGeom prst="rect">
                <a:avLst/>
              </a:prstGeom>
            </p:spPr>
            <p:txBody>
              <a:bodyPr wrap="square" lIns="0" tIns="0" rIns="0" bIns="0">
                <a:spAutoFit/>
              </a:bodyPr>
              <a:lstStyle/>
              <a:p>
                <a:pPr algn="r"/>
                <a:r>
                  <a:rPr lang="fa-IR" sz="1050" dirty="0">
                    <a:solidFill>
                      <a:schemeClr val="tx1">
                        <a:lumMod val="75000"/>
                        <a:lumOff val="25000"/>
                      </a:schemeClr>
                    </a:solidFill>
                    <a:ea typeface="Cambria" panose="02040503050406030204" pitchFamily="18" charset="0"/>
                    <a:cs typeface="B Nazanin" panose="00000400000000000000" pitchFamily="2" charset="-78"/>
                  </a:rPr>
                  <a:t>این اسلاید یک اسلاید قابل ویرایش با تمام نیازهای شماست.</a:t>
                </a:r>
                <a:endParaRPr lang="en-US" sz="1050" dirty="0">
                  <a:solidFill>
                    <a:schemeClr val="tx1">
                      <a:lumMod val="75000"/>
                      <a:lumOff val="25000"/>
                    </a:schemeClr>
                  </a:solidFill>
                  <a:ea typeface="Cambria" panose="02040503050406030204" pitchFamily="18" charset="0"/>
                  <a:cs typeface="B Nazanin" panose="00000400000000000000" pitchFamily="2" charset="-78"/>
                </a:endParaRPr>
              </a:p>
            </p:txBody>
          </p:sp>
          <p:sp>
            <p:nvSpPr>
              <p:cNvPr id="2362" name="Rectangle 2361">
                <a:extLst>
                  <a:ext uri="{FF2B5EF4-FFF2-40B4-BE49-F238E27FC236}">
                    <a16:creationId xmlns:a16="http://schemas.microsoft.com/office/drawing/2014/main" id="{7809EAA6-7ECC-4DCA-88BB-7451C6F7027E}"/>
                  </a:ext>
                </a:extLst>
              </p:cNvPr>
              <p:cNvSpPr/>
              <p:nvPr/>
            </p:nvSpPr>
            <p:spPr>
              <a:xfrm>
                <a:off x="529734" y="3991938"/>
                <a:ext cx="1262219" cy="246221"/>
              </a:xfrm>
              <a:prstGeom prst="rect">
                <a:avLst/>
              </a:prstGeom>
            </p:spPr>
            <p:txBody>
              <a:bodyPr wrap="square" lIns="0" tIns="0" rIns="0" bIns="0">
                <a:spAutoFit/>
              </a:bodyPr>
              <a:lstStyle/>
              <a:p>
                <a:pPr algn="r"/>
                <a:r>
                  <a:rPr lang="fa-IR" sz="1200" b="1" dirty="0">
                    <a:solidFill>
                      <a:schemeClr val="accent2"/>
                    </a:solidFill>
                    <a:ea typeface="Cambria" panose="02040503050406030204" pitchFamily="18" charset="0"/>
                    <a:cs typeface="B Nazanin" panose="00000400000000000000" pitchFamily="2" charset="-78"/>
                  </a:rPr>
                  <a:t>متن خود را وارد کنید</a:t>
                </a:r>
                <a:endParaRPr lang="en-US" sz="1200" b="1" dirty="0">
                  <a:solidFill>
                    <a:schemeClr val="accent2"/>
                  </a:solidFill>
                  <a:ea typeface="Cambria" panose="02040503050406030204" pitchFamily="18" charset="0"/>
                  <a:cs typeface="B Nazanin" panose="00000400000000000000" pitchFamily="2" charset="-78"/>
                </a:endParaRPr>
              </a:p>
            </p:txBody>
          </p:sp>
        </p:grpSp>
        <p:grpSp>
          <p:nvGrpSpPr>
            <p:cNvPr id="2363" name="Group 2362">
              <a:extLst>
                <a:ext uri="{FF2B5EF4-FFF2-40B4-BE49-F238E27FC236}">
                  <a16:creationId xmlns:a16="http://schemas.microsoft.com/office/drawing/2014/main" id="{FC63A935-B696-42E1-BD2F-FD265217B63D}"/>
                </a:ext>
              </a:extLst>
            </p:cNvPr>
            <p:cNvGrpSpPr/>
            <p:nvPr/>
          </p:nvGrpSpPr>
          <p:grpSpPr>
            <a:xfrm>
              <a:off x="9168217" y="1750446"/>
              <a:ext cx="1822284" cy="684860"/>
              <a:chOff x="465481" y="3991938"/>
              <a:chExt cx="1262219" cy="684860"/>
            </a:xfrm>
          </p:grpSpPr>
          <p:sp>
            <p:nvSpPr>
              <p:cNvPr id="2364" name="Rectangle 2363">
                <a:extLst>
                  <a:ext uri="{FF2B5EF4-FFF2-40B4-BE49-F238E27FC236}">
                    <a16:creationId xmlns:a16="http://schemas.microsoft.com/office/drawing/2014/main" id="{F6FC3BD8-AD7C-4EFC-9097-C2D5E2968144}"/>
                  </a:ext>
                </a:extLst>
              </p:cNvPr>
              <p:cNvSpPr/>
              <p:nvPr/>
            </p:nvSpPr>
            <p:spPr>
              <a:xfrm>
                <a:off x="465481" y="4245911"/>
                <a:ext cx="1262219" cy="430887"/>
              </a:xfrm>
              <a:prstGeom prst="rect">
                <a:avLst/>
              </a:prstGeom>
            </p:spPr>
            <p:txBody>
              <a:bodyPr wrap="square" lIns="0" tIns="0" rIns="0" bIns="0">
                <a:spAutoFit/>
              </a:bodyPr>
              <a:lstStyle/>
              <a:p>
                <a:pPr algn="r" rtl="1"/>
                <a:r>
                  <a:rPr lang="fa-IR" sz="1050" dirty="0">
                    <a:solidFill>
                      <a:schemeClr val="tx1">
                        <a:lumMod val="75000"/>
                        <a:lumOff val="25000"/>
                      </a:schemeClr>
                    </a:solidFill>
                    <a:ea typeface="Cambria" panose="02040503050406030204" pitchFamily="18" charset="0"/>
                    <a:cs typeface="B Nazanin" panose="00000400000000000000" pitchFamily="2" charset="-78"/>
                  </a:rPr>
                  <a:t>این اسلاید یک اسلاید قابل ویرایش با تمام نیازهای شماست.</a:t>
                </a:r>
                <a:endParaRPr lang="en-US" sz="1050" dirty="0">
                  <a:solidFill>
                    <a:schemeClr val="tx1">
                      <a:lumMod val="75000"/>
                      <a:lumOff val="25000"/>
                    </a:schemeClr>
                  </a:solidFill>
                  <a:ea typeface="Cambria" panose="02040503050406030204" pitchFamily="18" charset="0"/>
                  <a:cs typeface="B Nazanin" panose="00000400000000000000" pitchFamily="2" charset="-78"/>
                </a:endParaRPr>
              </a:p>
            </p:txBody>
          </p:sp>
          <p:sp>
            <p:nvSpPr>
              <p:cNvPr id="2365" name="Rectangle 2364">
                <a:extLst>
                  <a:ext uri="{FF2B5EF4-FFF2-40B4-BE49-F238E27FC236}">
                    <a16:creationId xmlns:a16="http://schemas.microsoft.com/office/drawing/2014/main" id="{8DEFE3B5-DC12-4053-AB62-C7434CCE6457}"/>
                  </a:ext>
                </a:extLst>
              </p:cNvPr>
              <p:cNvSpPr/>
              <p:nvPr/>
            </p:nvSpPr>
            <p:spPr>
              <a:xfrm>
                <a:off x="465481" y="3991938"/>
                <a:ext cx="1262219" cy="246221"/>
              </a:xfrm>
              <a:prstGeom prst="rect">
                <a:avLst/>
              </a:prstGeom>
            </p:spPr>
            <p:txBody>
              <a:bodyPr wrap="square" lIns="0" tIns="0" rIns="0" bIns="0">
                <a:spAutoFit/>
              </a:bodyPr>
              <a:lstStyle/>
              <a:p>
                <a:pPr algn="r" rtl="1"/>
                <a:r>
                  <a:rPr lang="fa-IR" sz="1200" b="1" dirty="0">
                    <a:solidFill>
                      <a:schemeClr val="accent2"/>
                    </a:solidFill>
                    <a:ea typeface="Cambria" panose="02040503050406030204" pitchFamily="18" charset="0"/>
                    <a:cs typeface="B Nazanin" panose="00000400000000000000" pitchFamily="2" charset="-78"/>
                  </a:rPr>
                  <a:t>متن خود را وارد کنید</a:t>
                </a:r>
                <a:endParaRPr lang="en-US" sz="1200" b="1" dirty="0">
                  <a:solidFill>
                    <a:schemeClr val="accent2"/>
                  </a:solidFill>
                  <a:ea typeface="Cambria" panose="02040503050406030204" pitchFamily="18" charset="0"/>
                  <a:cs typeface="B Nazanin" panose="00000400000000000000" pitchFamily="2" charset="-78"/>
                </a:endParaRPr>
              </a:p>
            </p:txBody>
          </p:sp>
        </p:grpSp>
        <p:grpSp>
          <p:nvGrpSpPr>
            <p:cNvPr id="2366" name="Group 2365">
              <a:extLst>
                <a:ext uri="{FF2B5EF4-FFF2-40B4-BE49-F238E27FC236}">
                  <a16:creationId xmlns:a16="http://schemas.microsoft.com/office/drawing/2014/main" id="{6870C583-FE8A-4DC7-80F7-93AFB0B21B57}"/>
                </a:ext>
              </a:extLst>
            </p:cNvPr>
            <p:cNvGrpSpPr/>
            <p:nvPr/>
          </p:nvGrpSpPr>
          <p:grpSpPr>
            <a:xfrm>
              <a:off x="5204194" y="-12429"/>
              <a:ext cx="1822284" cy="684860"/>
              <a:chOff x="529734" y="3991938"/>
              <a:chExt cx="1262219" cy="684860"/>
            </a:xfrm>
          </p:grpSpPr>
          <p:sp>
            <p:nvSpPr>
              <p:cNvPr id="2367" name="Rectangle 2366">
                <a:extLst>
                  <a:ext uri="{FF2B5EF4-FFF2-40B4-BE49-F238E27FC236}">
                    <a16:creationId xmlns:a16="http://schemas.microsoft.com/office/drawing/2014/main" id="{318BEC41-C26A-40B7-B032-1AD109C72ABB}"/>
                  </a:ext>
                </a:extLst>
              </p:cNvPr>
              <p:cNvSpPr/>
              <p:nvPr/>
            </p:nvSpPr>
            <p:spPr>
              <a:xfrm>
                <a:off x="529734" y="4245911"/>
                <a:ext cx="1262219" cy="430887"/>
              </a:xfrm>
              <a:prstGeom prst="rect">
                <a:avLst/>
              </a:prstGeom>
            </p:spPr>
            <p:txBody>
              <a:bodyPr wrap="square" lIns="0" tIns="0" rIns="0" bIns="0">
                <a:spAutoFit/>
              </a:bodyPr>
              <a:lstStyle/>
              <a:p>
                <a:pPr algn="ctr"/>
                <a:r>
                  <a:rPr lang="fa-IR" sz="1050" dirty="0">
                    <a:solidFill>
                      <a:schemeClr val="tx1">
                        <a:lumMod val="75000"/>
                        <a:lumOff val="25000"/>
                      </a:schemeClr>
                    </a:solidFill>
                    <a:ea typeface="Cambria" panose="02040503050406030204" pitchFamily="18" charset="0"/>
                    <a:cs typeface="B Nazanin" panose="00000400000000000000" pitchFamily="2" charset="-78"/>
                  </a:rPr>
                  <a:t>این اسلاید یک اسلاید قابل ویرایش با تمام نیازهای شماست.</a:t>
                </a:r>
                <a:endParaRPr lang="en-US" sz="1050" dirty="0">
                  <a:solidFill>
                    <a:schemeClr val="tx1">
                      <a:lumMod val="75000"/>
                      <a:lumOff val="25000"/>
                    </a:schemeClr>
                  </a:solidFill>
                  <a:ea typeface="Cambria" panose="02040503050406030204" pitchFamily="18" charset="0"/>
                  <a:cs typeface="B Nazanin" panose="00000400000000000000" pitchFamily="2" charset="-78"/>
                </a:endParaRPr>
              </a:p>
            </p:txBody>
          </p:sp>
          <p:sp>
            <p:nvSpPr>
              <p:cNvPr id="2368" name="Rectangle 2367">
                <a:extLst>
                  <a:ext uri="{FF2B5EF4-FFF2-40B4-BE49-F238E27FC236}">
                    <a16:creationId xmlns:a16="http://schemas.microsoft.com/office/drawing/2014/main" id="{1C7BFCAB-4307-4CBE-B5F3-F2F73B2B7BE7}"/>
                  </a:ext>
                </a:extLst>
              </p:cNvPr>
              <p:cNvSpPr/>
              <p:nvPr/>
            </p:nvSpPr>
            <p:spPr>
              <a:xfrm>
                <a:off x="529734" y="3991938"/>
                <a:ext cx="1262219" cy="246221"/>
              </a:xfrm>
              <a:prstGeom prst="rect">
                <a:avLst/>
              </a:prstGeom>
            </p:spPr>
            <p:txBody>
              <a:bodyPr wrap="square" lIns="0" tIns="0" rIns="0" bIns="0">
                <a:spAutoFit/>
              </a:bodyPr>
              <a:lstStyle/>
              <a:p>
                <a:pPr algn="ctr"/>
                <a:r>
                  <a:rPr lang="fa-IR" sz="1200" b="1" dirty="0">
                    <a:solidFill>
                      <a:schemeClr val="accent2"/>
                    </a:solidFill>
                    <a:ea typeface="Cambria" panose="02040503050406030204" pitchFamily="18" charset="0"/>
                    <a:cs typeface="B Nazanin" panose="00000400000000000000" pitchFamily="2" charset="-78"/>
                  </a:rPr>
                  <a:t>متن خود را وارد کنید</a:t>
                </a:r>
                <a:endParaRPr lang="en-US" sz="1200" b="1" dirty="0">
                  <a:solidFill>
                    <a:schemeClr val="accent2"/>
                  </a:solidFill>
                  <a:ea typeface="Cambria" panose="02040503050406030204" pitchFamily="18" charset="0"/>
                  <a:cs typeface="B Nazanin" panose="00000400000000000000" pitchFamily="2" charset="-78"/>
                </a:endParaRPr>
              </a:p>
            </p:txBody>
          </p:sp>
        </p:grpSp>
      </p:grpSp>
      <p:sp>
        <p:nvSpPr>
          <p:cNvPr id="2370" name="Rectangle 2369">
            <a:extLst>
              <a:ext uri="{FF2B5EF4-FFF2-40B4-BE49-F238E27FC236}">
                <a16:creationId xmlns:a16="http://schemas.microsoft.com/office/drawing/2014/main" id="{BB94F4B7-87A5-4B30-AE12-A75591A0819D}"/>
              </a:ext>
            </a:extLst>
          </p:cNvPr>
          <p:cNvSpPr/>
          <p:nvPr/>
        </p:nvSpPr>
        <p:spPr>
          <a:xfrm>
            <a:off x="2847812" y="97520"/>
            <a:ext cx="3448380" cy="461665"/>
          </a:xfrm>
          <a:prstGeom prst="rect">
            <a:avLst/>
          </a:prstGeom>
        </p:spPr>
        <p:txBody>
          <a:bodyPr wrap="none">
            <a:spAutoFit/>
          </a:bodyPr>
          <a:lstStyle/>
          <a:p>
            <a:pPr algn="ctr"/>
            <a:r>
              <a:rPr lang="fa-IR" sz="2400" b="1" dirty="0">
                <a:cs typeface="B Nazanin" panose="00000400000000000000" pitchFamily="2" charset="-78"/>
              </a:rPr>
              <a:t>قالب پاورپوینت داروهای گیاهی</a:t>
            </a:r>
            <a:endParaRPr lang="en-IN" sz="2400" b="1" dirty="0">
              <a:solidFill>
                <a:schemeClr val="tx1">
                  <a:lumMod val="75000"/>
                  <a:lumOff val="25000"/>
                </a:schemeClr>
              </a:solidFill>
              <a:cs typeface="B Nazanin" panose="00000400000000000000" pitchFamily="2" charset="-78"/>
            </a:endParaRPr>
          </a:p>
        </p:txBody>
      </p:sp>
    </p:spTree>
    <p:extLst>
      <p:ext uri="{BB962C8B-B14F-4D97-AF65-F5344CB8AC3E}">
        <p14:creationId xmlns:p14="http://schemas.microsoft.com/office/powerpoint/2010/main" val="46352595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Google Shape;619;p54">
            <a:extLst>
              <a:ext uri="{FF2B5EF4-FFF2-40B4-BE49-F238E27FC236}">
                <a16:creationId xmlns:a16="http://schemas.microsoft.com/office/drawing/2014/main" id="{5C29813F-0132-6105-2702-678D2BCBD4A2}"/>
              </a:ext>
            </a:extLst>
          </p:cNvPr>
          <p:cNvSpPr txBox="1">
            <a:spLocks noGrp="1"/>
          </p:cNvSpPr>
          <p:nvPr>
            <p:ph type="title"/>
          </p:nvPr>
        </p:nvSpPr>
        <p:spPr/>
        <p:txBody>
          <a:bodyPr/>
          <a:lstStyle/>
          <a:p>
            <a:pPr lvl="0" rtl="1"/>
            <a:r>
              <a:rPr lang="fa-IR" dirty="0">
                <a:cs typeface="B Nazanin" panose="00000400000000000000" pitchFamily="2" charset="-78"/>
              </a:rPr>
              <a:t>محبوب ترین لیموها</a:t>
            </a:r>
            <a:endParaRPr lang="en-US" dirty="0">
              <a:cs typeface="B Nazanin" panose="00000400000000000000" pitchFamily="2" charset="-78"/>
            </a:endParaRPr>
          </a:p>
        </p:txBody>
      </p:sp>
      <p:sp>
        <p:nvSpPr>
          <p:cNvPr id="3" name="Google Shape;620;p54">
            <a:extLst>
              <a:ext uri="{FF2B5EF4-FFF2-40B4-BE49-F238E27FC236}">
                <a16:creationId xmlns:a16="http://schemas.microsoft.com/office/drawing/2014/main" id="{BE7D9633-CB50-DEB1-FCA4-9C6DB75BCA58}"/>
              </a:ext>
            </a:extLst>
          </p:cNvPr>
          <p:cNvSpPr txBox="1">
            <a:spLocks noGrp="1"/>
          </p:cNvSpPr>
          <p:nvPr>
            <p:ph type="subTitle" idx="4294967295"/>
          </p:nvPr>
        </p:nvSpPr>
        <p:spPr>
          <a:xfrm>
            <a:off x="506776" y="4032622"/>
            <a:ext cx="7607023" cy="362102"/>
          </a:xfrm>
        </p:spPr>
        <p:txBody>
          <a:bodyPr anchor="ctr" anchorCtr="1"/>
          <a:lstStyle/>
          <a:p>
            <a:pPr marL="0" lvl="0" indent="0" algn="ctr" rtl="1">
              <a:buNone/>
            </a:pPr>
            <a:r>
              <a:rPr lang="fa-IR" sz="1100" dirty="0">
                <a:cs typeface="B Nazanin" panose="00000400000000000000" pitchFamily="2" charset="-78"/>
              </a:rPr>
              <a:t>پیوند موجود در نمودار را دنبال کنید تا داده‌های آن را تغییر دهید و سپس پیوند جدید را در اینجا جای‌گذاری کنید. برای اطلاعات </a:t>
            </a:r>
            <a:r>
              <a:rPr lang="fa-IR" sz="1100" dirty="0">
                <a:solidFill>
                  <a:schemeClr val="accent1"/>
                </a:solidFill>
                <a:cs typeface="B Nazanin" panose="00000400000000000000" pitchFamily="2" charset="-78"/>
              </a:rPr>
              <a:t>بیشتر اینجا را کلیک کنید</a:t>
            </a:r>
            <a:endParaRPr lang="en-US" sz="1100" b="1" dirty="0">
              <a:solidFill>
                <a:schemeClr val="accent1"/>
              </a:solidFill>
              <a:cs typeface="B Nazanin" panose="00000400000000000000" pitchFamily="2" charset="-78"/>
            </a:endParaRPr>
          </a:p>
        </p:txBody>
      </p:sp>
      <p:sp>
        <p:nvSpPr>
          <p:cNvPr id="4" name="Google Shape;621;p54">
            <a:extLst>
              <a:ext uri="{FF2B5EF4-FFF2-40B4-BE49-F238E27FC236}">
                <a16:creationId xmlns:a16="http://schemas.microsoft.com/office/drawing/2014/main" id="{1739C6CB-C193-006B-DD8A-58A9FD269AF4}"/>
              </a:ext>
            </a:extLst>
          </p:cNvPr>
          <p:cNvSpPr txBox="1"/>
          <p:nvPr/>
        </p:nvSpPr>
        <p:spPr>
          <a:xfrm>
            <a:off x="1260600" y="1662196"/>
            <a:ext cx="2317802" cy="362102"/>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لیمو مایر</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5" name="Google Shape;622;p54">
            <a:extLst>
              <a:ext uri="{FF2B5EF4-FFF2-40B4-BE49-F238E27FC236}">
                <a16:creationId xmlns:a16="http://schemas.microsoft.com/office/drawing/2014/main" id="{2BFEFB8D-85E7-544E-11EE-2C03A9A9BF14}"/>
              </a:ext>
            </a:extLst>
          </p:cNvPr>
          <p:cNvSpPr txBox="1"/>
          <p:nvPr/>
        </p:nvSpPr>
        <p:spPr>
          <a:xfrm>
            <a:off x="1260600" y="2084978"/>
            <a:ext cx="2317802" cy="484796"/>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6" name="Google Shape;623;p54">
            <a:extLst>
              <a:ext uri="{FF2B5EF4-FFF2-40B4-BE49-F238E27FC236}">
                <a16:creationId xmlns:a16="http://schemas.microsoft.com/office/drawing/2014/main" id="{CE03B59D-CD7D-166D-C300-A59D8BB2CECA}"/>
              </a:ext>
            </a:extLst>
          </p:cNvPr>
          <p:cNvSpPr txBox="1"/>
          <p:nvPr/>
        </p:nvSpPr>
        <p:spPr>
          <a:xfrm>
            <a:off x="1260600" y="2809722"/>
            <a:ext cx="2317802" cy="362102"/>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لیمو یوروکا</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7" name="Google Shape;624;p54">
            <a:extLst>
              <a:ext uri="{FF2B5EF4-FFF2-40B4-BE49-F238E27FC236}">
                <a16:creationId xmlns:a16="http://schemas.microsoft.com/office/drawing/2014/main" id="{475D75B3-D69F-50DD-D52E-8F67D4AE1263}"/>
              </a:ext>
            </a:extLst>
          </p:cNvPr>
          <p:cNvSpPr txBox="1"/>
          <p:nvPr/>
        </p:nvSpPr>
        <p:spPr>
          <a:xfrm>
            <a:off x="1260600" y="3232495"/>
            <a:ext cx="2317802" cy="484796"/>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8" name="Google Shape;626;p54">
            <a:extLst>
              <a:ext uri="{FF2B5EF4-FFF2-40B4-BE49-F238E27FC236}">
                <a16:creationId xmlns:a16="http://schemas.microsoft.com/office/drawing/2014/main" id="{319E3457-B9C3-B1DD-DB83-22FE03B260D7}"/>
              </a:ext>
            </a:extLst>
          </p:cNvPr>
          <p:cNvSpPr/>
          <p:nvPr/>
        </p:nvSpPr>
        <p:spPr>
          <a:xfrm>
            <a:off x="913046" y="1825252"/>
            <a:ext cx="226798" cy="2267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375715"/>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9" name="Google Shape;627;p54">
            <a:extLst>
              <a:ext uri="{FF2B5EF4-FFF2-40B4-BE49-F238E27FC236}">
                <a16:creationId xmlns:a16="http://schemas.microsoft.com/office/drawing/2014/main" id="{F8470172-5D38-4C58-0673-61E523BCF747}"/>
              </a:ext>
            </a:extLst>
          </p:cNvPr>
          <p:cNvSpPr/>
          <p:nvPr/>
        </p:nvSpPr>
        <p:spPr>
          <a:xfrm>
            <a:off x="913046" y="2960370"/>
            <a:ext cx="226798" cy="2267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0" name="Freeform 5">
            <a:extLst>
              <a:ext uri="{FF2B5EF4-FFF2-40B4-BE49-F238E27FC236}">
                <a16:creationId xmlns:a16="http://schemas.microsoft.com/office/drawing/2014/main" id="{BB54331F-70C1-F397-EEFA-4FE805694CB1}"/>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Freeform 5">
            <a:extLst>
              <a:ext uri="{FF2B5EF4-FFF2-40B4-BE49-F238E27FC236}">
                <a16:creationId xmlns:a16="http://schemas.microsoft.com/office/drawing/2014/main" id="{4B9344BF-9093-9087-BD57-57DC3911CB9C}"/>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nvGrpSpPr>
          <p:cNvPr id="12" name="Grupo 15">
            <a:extLst>
              <a:ext uri="{FF2B5EF4-FFF2-40B4-BE49-F238E27FC236}">
                <a16:creationId xmlns:a16="http://schemas.microsoft.com/office/drawing/2014/main" id="{92082D14-7061-22BC-0BCA-4D9A8FF59F53}"/>
              </a:ext>
            </a:extLst>
          </p:cNvPr>
          <p:cNvGrpSpPr/>
          <p:nvPr/>
        </p:nvGrpSpPr>
        <p:grpSpPr>
          <a:xfrm>
            <a:off x="4398958" y="1174747"/>
            <a:ext cx="2873373" cy="2782884"/>
            <a:chOff x="4398958" y="1174747"/>
            <a:chExt cx="2873373" cy="2782884"/>
          </a:xfrm>
        </p:grpSpPr>
        <p:sp>
          <p:nvSpPr>
            <p:cNvPr id="13" name="Freeform 5">
              <a:extLst>
                <a:ext uri="{FF2B5EF4-FFF2-40B4-BE49-F238E27FC236}">
                  <a16:creationId xmlns:a16="http://schemas.microsoft.com/office/drawing/2014/main" id="{1C2A9270-8448-930E-9DA1-42F309B7BB7F}"/>
                </a:ext>
              </a:extLst>
            </p:cNvPr>
            <p:cNvSpPr/>
            <p:nvPr/>
          </p:nvSpPr>
          <p:spPr>
            <a:xfrm>
              <a:off x="4398958" y="1636711"/>
              <a:ext cx="2873373" cy="2320920"/>
            </a:xfrm>
            <a:custGeom>
              <a:avLst/>
              <a:gdLst>
                <a:gd name="f0" fmla="val 10800000"/>
                <a:gd name="f1" fmla="val 5400000"/>
                <a:gd name="f2" fmla="val 360"/>
                <a:gd name="f3" fmla="val 180"/>
                <a:gd name="f4" fmla="val w"/>
                <a:gd name="f5" fmla="val h"/>
                <a:gd name="f6" fmla="val 0"/>
                <a:gd name="f7" fmla="val 468"/>
                <a:gd name="f8" fmla="val 378"/>
                <a:gd name="f9" fmla="val 445"/>
                <a:gd name="f10" fmla="val 413"/>
                <a:gd name="f11" fmla="val 381"/>
                <a:gd name="f12" fmla="val 6"/>
                <a:gd name="f13" fmla="val 351"/>
                <a:gd name="f14" fmla="val 18"/>
                <a:gd name="f15" fmla="val 317"/>
                <a:gd name="f16" fmla="val 31"/>
                <a:gd name="f17" fmla="val 288"/>
                <a:gd name="f18" fmla="val 50"/>
                <a:gd name="f19" fmla="val 273"/>
                <a:gd name="f20" fmla="val 84"/>
                <a:gd name="f21" fmla="val 258"/>
                <a:gd name="f22" fmla="val 117"/>
                <a:gd name="f23" fmla="val 261"/>
                <a:gd name="f24" fmla="val 148"/>
                <a:gd name="f25" fmla="val 285"/>
                <a:gd name="f26" fmla="val 176"/>
                <a:gd name="f27" fmla="val 289"/>
                <a:gd name="f28" fmla="val 181"/>
                <a:gd name="f29" fmla="val 183"/>
                <a:gd name="f30" fmla="val 286"/>
                <a:gd name="f31" fmla="val 188"/>
                <a:gd name="f32" fmla="val 271"/>
                <a:gd name="f33" fmla="val 215"/>
                <a:gd name="f34" fmla="val 259"/>
                <a:gd name="f35" fmla="val 244"/>
                <a:gd name="f36" fmla="val 251"/>
                <a:gd name="f37" fmla="val 247"/>
                <a:gd name="f38" fmla="val 306"/>
                <a:gd name="f39" fmla="val 241"/>
                <a:gd name="f40" fmla="val 324"/>
                <a:gd name="f41" fmla="val 236"/>
                <a:gd name="f42" fmla="val 316"/>
                <a:gd name="f43" fmla="val 233"/>
                <a:gd name="f44" fmla="val 310"/>
                <a:gd name="f45" fmla="val 229"/>
                <a:gd name="f46" fmla="val 305"/>
                <a:gd name="f47" fmla="val 222"/>
                <a:gd name="f48" fmla="val 298"/>
                <a:gd name="f49" fmla="val 221"/>
                <a:gd name="f50" fmla="val 292"/>
                <a:gd name="f51" fmla="val 225"/>
                <a:gd name="f52" fmla="val 283"/>
                <a:gd name="f53" fmla="val 263"/>
                <a:gd name="f54" fmla="val 243"/>
                <a:gd name="f55" fmla="val 220"/>
                <a:gd name="f56" fmla="val 224"/>
                <a:gd name="f57" fmla="val 212"/>
                <a:gd name="f58" fmla="val 203"/>
                <a:gd name="f59" fmla="val 196"/>
                <a:gd name="f60" fmla="val 189"/>
                <a:gd name="f61" fmla="val 177"/>
                <a:gd name="f62" fmla="val 178"/>
                <a:gd name="f63" fmla="val 126"/>
                <a:gd name="f64" fmla="val 151"/>
                <a:gd name="f65" fmla="val 72"/>
                <a:gd name="f66" fmla="val 163"/>
                <a:gd name="f67" fmla="val 5"/>
                <a:gd name="f68" fmla="val 166"/>
                <a:gd name="f69" fmla="val 179"/>
                <a:gd name="f70" fmla="val 9"/>
                <a:gd name="f71" fmla="val 15"/>
                <a:gd name="f72" fmla="val 195"/>
                <a:gd name="f73" fmla="val 202"/>
                <a:gd name="f74" fmla="val 21"/>
                <a:gd name="f75" fmla="val 210"/>
                <a:gd name="f76" fmla="val 28"/>
                <a:gd name="f77" fmla="val 33"/>
                <a:gd name="f78" fmla="val 41"/>
                <a:gd name="f79" fmla="val 256"/>
                <a:gd name="f80" fmla="val 52"/>
                <a:gd name="f81" fmla="val 278"/>
                <a:gd name="f82" fmla="val 64"/>
                <a:gd name="f83" fmla="val 300"/>
                <a:gd name="f84" fmla="val 85"/>
                <a:gd name="f85" fmla="val 315"/>
                <a:gd name="f86" fmla="val 314"/>
                <a:gd name="f87" fmla="val 86"/>
                <a:gd name="f88" fmla="val 87"/>
                <a:gd name="f89" fmla="val 89"/>
                <a:gd name="f90" fmla="val 318"/>
                <a:gd name="f91" fmla="val 90"/>
                <a:gd name="f92" fmla="val 91"/>
                <a:gd name="f93" fmla="val 92"/>
                <a:gd name="f94" fmla="val 94"/>
                <a:gd name="f95" fmla="val 95"/>
                <a:gd name="f96" fmla="val 96"/>
                <a:gd name="f97" fmla="val 118"/>
                <a:gd name="f98" fmla="val 340"/>
                <a:gd name="f99" fmla="val 149"/>
                <a:gd name="f100" fmla="val 346"/>
                <a:gd name="f101" fmla="val 184"/>
                <a:gd name="f102" fmla="val 332"/>
                <a:gd name="f103" fmla="val 194"/>
                <a:gd name="f104" fmla="val 328"/>
                <a:gd name="f105" fmla="val 199"/>
                <a:gd name="f106" fmla="val 319"/>
                <a:gd name="f107" fmla="val 208"/>
                <a:gd name="f108" fmla="val 211"/>
                <a:gd name="f109" fmla="val 311"/>
                <a:gd name="f110" fmla="val 214"/>
                <a:gd name="f111" fmla="val 240"/>
                <a:gd name="f112" fmla="val 347"/>
                <a:gd name="f113" fmla="val 239"/>
                <a:gd name="f114" fmla="val 370"/>
                <a:gd name="f115" fmla="val 238"/>
                <a:gd name="f116" fmla="val 375"/>
                <a:gd name="f117" fmla="val 246"/>
                <a:gd name="f118" fmla="val 252"/>
                <a:gd name="f119" fmla="val 377"/>
                <a:gd name="f120" fmla="val 371"/>
                <a:gd name="f121" fmla="val 255"/>
                <a:gd name="f122" fmla="val 350"/>
                <a:gd name="f123" fmla="val 264"/>
                <a:gd name="f124" fmla="val 331"/>
                <a:gd name="f125" fmla="val 274"/>
                <a:gd name="f126" fmla="val 312"/>
                <a:gd name="f127" fmla="val 290"/>
                <a:gd name="f128" fmla="val 297"/>
                <a:gd name="f129" fmla="val 295"/>
                <a:gd name="f130" fmla="val 302"/>
                <a:gd name="f131" fmla="val 303"/>
                <a:gd name="f132" fmla="val 307"/>
                <a:gd name="f133" fmla="val 338"/>
                <a:gd name="f134" fmla="val 362"/>
                <a:gd name="f135" fmla="val 382"/>
                <a:gd name="f136" fmla="val 392"/>
                <a:gd name="f137" fmla="val 272"/>
                <a:gd name="f138" fmla="val 401"/>
                <a:gd name="f139" fmla="val 409"/>
                <a:gd name="f140" fmla="val 249"/>
                <a:gd name="f141" fmla="val 414"/>
                <a:gd name="f142" fmla="val 242"/>
                <a:gd name="f143" fmla="val 235"/>
                <a:gd name="f144" fmla="val 405"/>
                <a:gd name="f145" fmla="val 231"/>
                <a:gd name="f146" fmla="val 219"/>
                <a:gd name="f147" fmla="val 357"/>
                <a:gd name="f148" fmla="val 213"/>
                <a:gd name="f149" fmla="val 330"/>
                <a:gd name="f150" fmla="val 217"/>
                <a:gd name="f151" fmla="val 304"/>
                <a:gd name="f152" fmla="val 275"/>
                <a:gd name="f153" fmla="val 280"/>
                <a:gd name="f154" fmla="val 269"/>
                <a:gd name="f155" fmla="val 293"/>
                <a:gd name="f156" fmla="val 267"/>
                <a:gd name="f157" fmla="val 296"/>
                <a:gd name="f158" fmla="val 268"/>
                <a:gd name="f159" fmla="val 228"/>
                <a:gd name="f160" fmla="val 299"/>
                <a:gd name="f161" fmla="val 335"/>
                <a:gd name="f162" fmla="val 207"/>
                <a:gd name="f163" fmla="val 359"/>
                <a:gd name="f164" fmla="val 205"/>
                <a:gd name="f165" fmla="val 383"/>
                <a:gd name="f166" fmla="val 193"/>
                <a:gd name="f167" fmla="val 426"/>
                <a:gd name="f168" fmla="val 158"/>
                <a:gd name="f169" fmla="val 438"/>
                <a:gd name="f170" fmla="val 133"/>
                <a:gd name="f171" fmla="val 447"/>
                <a:gd name="f172" fmla="val 114"/>
                <a:gd name="f173" fmla="val 451"/>
                <a:gd name="f174" fmla="val 93"/>
                <a:gd name="f175" fmla="val 455"/>
                <a:gd name="f176" fmla="val 73"/>
                <a:gd name="f177" fmla="val 458"/>
                <a:gd name="f178" fmla="val 57"/>
                <a:gd name="f179" fmla="val 459"/>
                <a:gd name="f180" fmla="val 464"/>
                <a:gd name="f181" fmla="val 25"/>
                <a:gd name="f182" fmla="val 462"/>
                <a:gd name="f183" fmla="val 266"/>
                <a:gd name="f184" fmla="val 265"/>
                <a:gd name="f185" fmla="val 185"/>
                <a:gd name="f186" fmla="val 160"/>
                <a:gd name="f187" fmla="val 137"/>
                <a:gd name="f188" fmla="val 226"/>
                <a:gd name="f189" fmla="val 112"/>
                <a:gd name="f190" fmla="val 107"/>
                <a:gd name="f191" fmla="val 101"/>
                <a:gd name="f192" fmla="val 98"/>
                <a:gd name="f193" fmla="val 218"/>
                <a:gd name="f194" fmla="val 100"/>
                <a:gd name="f195" fmla="val 106"/>
                <a:gd name="f196" fmla="val 230"/>
                <a:gd name="f197" fmla="val 232"/>
                <a:gd name="f198" fmla="val 237"/>
                <a:gd name="f199" fmla="val 125"/>
                <a:gd name="f200" fmla="val 128"/>
                <a:gd name="f201" fmla="val 131"/>
                <a:gd name="f202" fmla="val 135"/>
                <a:gd name="f203" fmla="val 150"/>
                <a:gd name="f204" fmla="val 167"/>
                <a:gd name="f205" fmla="val 277"/>
                <a:gd name="f206" fmla="val 190"/>
                <a:gd name="f207" fmla="val 284"/>
                <a:gd name="f208" fmla="val 165"/>
                <a:gd name="f209" fmla="val 309"/>
                <a:gd name="f210" fmla="val 129"/>
                <a:gd name="f211" fmla="val 124"/>
                <a:gd name="f212" fmla="val 119"/>
                <a:gd name="f213" fmla="val 105"/>
                <a:gd name="f214" fmla="val 97"/>
                <a:gd name="f215" fmla="val 282"/>
                <a:gd name="f216" fmla="val 71"/>
                <a:gd name="f217" fmla="val 60"/>
                <a:gd name="f218" fmla="val 49"/>
                <a:gd name="f219" fmla="val 191"/>
                <a:gd name="f220" fmla="val 81"/>
                <a:gd name="f221" fmla="val 186"/>
                <a:gd name="f222" fmla="val 187"/>
                <a:gd name="f223" fmla="val 142"/>
                <a:gd name="f224" fmla="val 198"/>
                <a:gd name="f225" fmla="val 170"/>
                <a:gd name="f226" fmla="val 192"/>
                <a:gd name="f227" fmla="val 257"/>
                <a:gd name="f228" fmla="val 260"/>
                <a:gd name="f229" fmla="val 262"/>
                <a:gd name="f230" fmla="val 245"/>
                <a:gd name="f231" fmla="val 373"/>
                <a:gd name="f232" fmla="val 363"/>
                <a:gd name="f233" fmla="val 337"/>
                <a:gd name="f234" fmla="val 327"/>
                <a:gd name="f235" fmla="val 313"/>
                <a:gd name="f236" fmla="val 281"/>
                <a:gd name="f237" fmla="val 276"/>
                <a:gd name="f238" fmla="val 270"/>
                <a:gd name="f239" fmla="val 364"/>
                <a:gd name="f240" fmla="val 253"/>
                <a:gd name="f241" fmla="val 353"/>
                <a:gd name="f242" fmla="val 333"/>
                <a:gd name="f243" fmla="val 250"/>
                <a:gd name="f244" fmla="val 39"/>
                <a:gd name="f245" fmla="val 421"/>
                <a:gd name="f246" fmla="val 67"/>
                <a:gd name="f247" fmla="val 419"/>
                <a:gd name="f248" fmla="val 407"/>
                <a:gd name="f249" fmla="val 121"/>
                <a:gd name="f250" fmla="val 396"/>
                <a:gd name="f251" fmla="val 144"/>
                <a:gd name="f252" fmla="val 161"/>
                <a:gd name="f253" fmla="val 168"/>
                <a:gd name="f254" fmla="val 172"/>
                <a:gd name="f255" fmla="val 171"/>
                <a:gd name="f256" fmla="val 320"/>
                <a:gd name="f257" fmla="val 156"/>
                <a:gd name="f258" fmla="val 343"/>
                <a:gd name="f259" fmla="val 130"/>
                <a:gd name="f260" fmla="val 385"/>
                <a:gd name="f261" fmla="val 82"/>
                <a:gd name="f262" fmla="val 387"/>
                <a:gd name="f263" fmla="val 80"/>
                <a:gd name="f264" fmla="val 388"/>
                <a:gd name="f265" fmla="val 79"/>
                <a:gd name="f266" fmla="val 390"/>
                <a:gd name="f267" fmla="val 77"/>
                <a:gd name="f268" fmla="val 393"/>
                <a:gd name="f269" fmla="val 395"/>
                <a:gd name="f270" fmla="val 69"/>
                <a:gd name="f271" fmla="val 391"/>
                <a:gd name="f272" fmla="val 62"/>
                <a:gd name="f273" fmla="val 66"/>
                <a:gd name="f274" fmla="val 358"/>
                <a:gd name="f275" fmla="val 152"/>
                <a:gd name="f276" fmla="val 294"/>
                <a:gd name="f277" fmla="val 99"/>
                <a:gd name="f278" fmla="val 34"/>
                <a:gd name="f279" fmla="val 425"/>
                <a:gd name="f280" fmla="val 427"/>
                <a:gd name="f281" fmla="+- 0 0 -90"/>
                <a:gd name="f282" fmla="*/ f4 1 468"/>
                <a:gd name="f283" fmla="*/ f5 1 378"/>
                <a:gd name="f284" fmla="val f6"/>
                <a:gd name="f285" fmla="val f7"/>
                <a:gd name="f286" fmla="val f8"/>
                <a:gd name="f287" fmla="*/ f281 f0 1"/>
                <a:gd name="f288" fmla="+- f286 0 f284"/>
                <a:gd name="f289" fmla="+- f285 0 f284"/>
                <a:gd name="f290" fmla="*/ f287 1 f3"/>
                <a:gd name="f291" fmla="*/ f289 1 468"/>
                <a:gd name="f292" fmla="*/ f288 1 378"/>
                <a:gd name="f293" fmla="*/ 351 f289 1"/>
                <a:gd name="f294" fmla="*/ 18 f288 1"/>
                <a:gd name="f295" fmla="*/ 285 f289 1"/>
                <a:gd name="f296" fmla="*/ 176 f288 1"/>
                <a:gd name="f297" fmla="*/ 251 f289 1"/>
                <a:gd name="f298" fmla="*/ 273 f288 1"/>
                <a:gd name="f299" fmla="*/ 229 f289 1"/>
                <a:gd name="f300" fmla="*/ 305 f288 1"/>
                <a:gd name="f301" fmla="*/ 220 f289 1"/>
                <a:gd name="f302" fmla="*/ 224 f288 1"/>
                <a:gd name="f303" fmla="*/ 18 f289 1"/>
                <a:gd name="f304" fmla="*/ 163 f288 1"/>
                <a:gd name="f305" fmla="*/ 21 f289 1"/>
                <a:gd name="f306" fmla="*/ 210 f288 1"/>
                <a:gd name="f307" fmla="*/ 85 f289 1"/>
                <a:gd name="f308" fmla="*/ 315 f288 1"/>
                <a:gd name="f309" fmla="*/ 314 f288 1"/>
                <a:gd name="f310" fmla="*/ 89 f289 1"/>
                <a:gd name="f311" fmla="*/ 318 f288 1"/>
                <a:gd name="f312" fmla="*/ 91 f289 1"/>
                <a:gd name="f313" fmla="*/ 316 f288 1"/>
                <a:gd name="f314" fmla="*/ 96 f289 1"/>
                <a:gd name="f315" fmla="*/ 184 f289 1"/>
                <a:gd name="f316" fmla="*/ 332 f288 1"/>
                <a:gd name="f317" fmla="*/ 214 f289 1"/>
                <a:gd name="f318" fmla="*/ 246 f289 1"/>
                <a:gd name="f319" fmla="*/ 378 f288 1"/>
                <a:gd name="f320" fmla="*/ 274 f289 1"/>
                <a:gd name="f321" fmla="*/ 312 f288 1"/>
                <a:gd name="f322" fmla="*/ 302 f289 1"/>
                <a:gd name="f323" fmla="*/ 382 f289 1"/>
                <a:gd name="f324" fmla="*/ 283 f288 1"/>
                <a:gd name="f325" fmla="*/ 405 f289 1"/>
                <a:gd name="f326" fmla="*/ 231 f288 1"/>
                <a:gd name="f327" fmla="*/ 283 f289 1"/>
                <a:gd name="f328" fmla="*/ 263 f288 1"/>
                <a:gd name="f329" fmla="*/ 264 f289 1"/>
                <a:gd name="f330" fmla="*/ 298 f288 1"/>
                <a:gd name="f331" fmla="*/ 299 f289 1"/>
                <a:gd name="f332" fmla="*/ 196 f288 1"/>
                <a:gd name="f333" fmla="*/ 383 f289 1"/>
                <a:gd name="f334" fmla="*/ 193 f288 1"/>
                <a:gd name="f335" fmla="*/ 455 f289 1"/>
                <a:gd name="f336" fmla="*/ 73 f288 1"/>
                <a:gd name="f337" fmla="*/ 445 f289 1"/>
                <a:gd name="f338" fmla="*/ 0 f288 1"/>
                <a:gd name="f339" fmla="*/ 181 f289 1"/>
                <a:gd name="f340" fmla="*/ 256 f288 1"/>
                <a:gd name="f341" fmla="*/ 98 f289 1"/>
                <a:gd name="f342" fmla="*/ 218 f288 1"/>
                <a:gd name="f343" fmla="*/ 125 f289 1"/>
                <a:gd name="f344" fmla="*/ 237 f288 1"/>
                <a:gd name="f345" fmla="*/ 277 f288 1"/>
                <a:gd name="f346" fmla="*/ 129 f289 1"/>
                <a:gd name="f347" fmla="*/ 303 f288 1"/>
                <a:gd name="f348" fmla="*/ 114 f289 1"/>
                <a:gd name="f349" fmla="*/ 296 f288 1"/>
                <a:gd name="f350" fmla="*/ 49 f289 1"/>
                <a:gd name="f351" fmla="*/ 191 f288 1"/>
                <a:gd name="f352" fmla="*/ 196 f289 1"/>
                <a:gd name="f353" fmla="*/ 257 f288 1"/>
                <a:gd name="f354" fmla="*/ 245 f288 1"/>
                <a:gd name="f355" fmla="*/ 316 f289 1"/>
                <a:gd name="f356" fmla="*/ 286 f288 1"/>
                <a:gd name="f357" fmla="*/ 315 f289 1"/>
                <a:gd name="f358" fmla="*/ 276 f288 1"/>
                <a:gd name="f359" fmla="*/ 362 f289 1"/>
                <a:gd name="f360" fmla="*/ 253 f288 1"/>
                <a:gd name="f361" fmla="*/ 305 f289 1"/>
                <a:gd name="f362" fmla="*/ 426 f289 1"/>
                <a:gd name="f363" fmla="*/ 39 f288 1"/>
                <a:gd name="f364" fmla="*/ 357 f289 1"/>
                <a:gd name="f365" fmla="*/ 168 f288 1"/>
                <a:gd name="f366" fmla="*/ 324 f289 1"/>
                <a:gd name="f367" fmla="*/ 156 f288 1"/>
                <a:gd name="f368" fmla="*/ 390 f289 1"/>
                <a:gd name="f369" fmla="*/ 77 f288 1"/>
                <a:gd name="f370" fmla="*/ 377 f289 1"/>
                <a:gd name="f371" fmla="*/ 66 f288 1"/>
                <a:gd name="f372" fmla="*/ 307 f289 1"/>
                <a:gd name="f373" fmla="*/ 152 f288 1"/>
                <a:gd name="f374" fmla="*/ 421 f289 1"/>
                <a:gd name="f375" fmla="*/ 34 f288 1"/>
                <a:gd name="f376" fmla="+- f290 0 f1"/>
                <a:gd name="f377" fmla="*/ f293 1 468"/>
                <a:gd name="f378" fmla="*/ f294 1 378"/>
                <a:gd name="f379" fmla="*/ f295 1 468"/>
                <a:gd name="f380" fmla="*/ f296 1 378"/>
                <a:gd name="f381" fmla="*/ f297 1 468"/>
                <a:gd name="f382" fmla="*/ f298 1 378"/>
                <a:gd name="f383" fmla="*/ f299 1 468"/>
                <a:gd name="f384" fmla="*/ f300 1 378"/>
                <a:gd name="f385" fmla="*/ f301 1 468"/>
                <a:gd name="f386" fmla="*/ f302 1 378"/>
                <a:gd name="f387" fmla="*/ f303 1 468"/>
                <a:gd name="f388" fmla="*/ f304 1 378"/>
                <a:gd name="f389" fmla="*/ f305 1 468"/>
                <a:gd name="f390" fmla="*/ f306 1 378"/>
                <a:gd name="f391" fmla="*/ f307 1 468"/>
                <a:gd name="f392" fmla="*/ f308 1 378"/>
                <a:gd name="f393" fmla="*/ f309 1 378"/>
                <a:gd name="f394" fmla="*/ f310 1 468"/>
                <a:gd name="f395" fmla="*/ f311 1 378"/>
                <a:gd name="f396" fmla="*/ f312 1 468"/>
                <a:gd name="f397" fmla="*/ f313 1 378"/>
                <a:gd name="f398" fmla="*/ f314 1 468"/>
                <a:gd name="f399" fmla="*/ f315 1 468"/>
                <a:gd name="f400" fmla="*/ f316 1 378"/>
                <a:gd name="f401" fmla="*/ f317 1 468"/>
                <a:gd name="f402" fmla="*/ f318 1 468"/>
                <a:gd name="f403" fmla="*/ f319 1 378"/>
                <a:gd name="f404" fmla="*/ f320 1 468"/>
                <a:gd name="f405" fmla="*/ f321 1 378"/>
                <a:gd name="f406" fmla="*/ f322 1 468"/>
                <a:gd name="f407" fmla="*/ f323 1 468"/>
                <a:gd name="f408" fmla="*/ f324 1 378"/>
                <a:gd name="f409" fmla="*/ f325 1 468"/>
                <a:gd name="f410" fmla="*/ f326 1 378"/>
                <a:gd name="f411" fmla="*/ f327 1 468"/>
                <a:gd name="f412" fmla="*/ f328 1 378"/>
                <a:gd name="f413" fmla="*/ f329 1 468"/>
                <a:gd name="f414" fmla="*/ f330 1 378"/>
                <a:gd name="f415" fmla="*/ f331 1 468"/>
                <a:gd name="f416" fmla="*/ f332 1 378"/>
                <a:gd name="f417" fmla="*/ f333 1 468"/>
                <a:gd name="f418" fmla="*/ f334 1 378"/>
                <a:gd name="f419" fmla="*/ f335 1 468"/>
                <a:gd name="f420" fmla="*/ f336 1 378"/>
                <a:gd name="f421" fmla="*/ f337 1 468"/>
                <a:gd name="f422" fmla="*/ f338 1 378"/>
                <a:gd name="f423" fmla="*/ f339 1 468"/>
                <a:gd name="f424" fmla="*/ f340 1 378"/>
                <a:gd name="f425" fmla="*/ f341 1 468"/>
                <a:gd name="f426" fmla="*/ f342 1 378"/>
                <a:gd name="f427" fmla="*/ f343 1 468"/>
                <a:gd name="f428" fmla="*/ f344 1 378"/>
                <a:gd name="f429" fmla="*/ f345 1 378"/>
                <a:gd name="f430" fmla="*/ f346 1 468"/>
                <a:gd name="f431" fmla="*/ f347 1 378"/>
                <a:gd name="f432" fmla="*/ f348 1 468"/>
                <a:gd name="f433" fmla="*/ f349 1 378"/>
                <a:gd name="f434" fmla="*/ f350 1 468"/>
                <a:gd name="f435" fmla="*/ f351 1 378"/>
                <a:gd name="f436" fmla="*/ f352 1 468"/>
                <a:gd name="f437" fmla="*/ f353 1 378"/>
                <a:gd name="f438" fmla="*/ f354 1 378"/>
                <a:gd name="f439" fmla="*/ f355 1 468"/>
                <a:gd name="f440" fmla="*/ f356 1 378"/>
                <a:gd name="f441" fmla="*/ f357 1 468"/>
                <a:gd name="f442" fmla="*/ f358 1 378"/>
                <a:gd name="f443" fmla="*/ f359 1 468"/>
                <a:gd name="f444" fmla="*/ f360 1 378"/>
                <a:gd name="f445" fmla="*/ f361 1 468"/>
                <a:gd name="f446" fmla="*/ f362 1 468"/>
                <a:gd name="f447" fmla="*/ f363 1 378"/>
                <a:gd name="f448" fmla="*/ f364 1 468"/>
                <a:gd name="f449" fmla="*/ f365 1 378"/>
                <a:gd name="f450" fmla="*/ f366 1 468"/>
                <a:gd name="f451" fmla="*/ f367 1 378"/>
                <a:gd name="f452" fmla="*/ f368 1 468"/>
                <a:gd name="f453" fmla="*/ f369 1 378"/>
                <a:gd name="f454" fmla="*/ f370 1 468"/>
                <a:gd name="f455" fmla="*/ f371 1 378"/>
                <a:gd name="f456" fmla="*/ f372 1 468"/>
                <a:gd name="f457" fmla="*/ f373 1 378"/>
                <a:gd name="f458" fmla="*/ f374 1 468"/>
                <a:gd name="f459" fmla="*/ f375 1 378"/>
                <a:gd name="f460" fmla="*/ 0 1 f291"/>
                <a:gd name="f461" fmla="*/ f285 1 f291"/>
                <a:gd name="f462" fmla="*/ 0 1 f292"/>
                <a:gd name="f463" fmla="*/ f286 1 f292"/>
                <a:gd name="f464" fmla="*/ f377 1 f291"/>
                <a:gd name="f465" fmla="*/ f378 1 f292"/>
                <a:gd name="f466" fmla="*/ f379 1 f291"/>
                <a:gd name="f467" fmla="*/ f380 1 f292"/>
                <a:gd name="f468" fmla="*/ f381 1 f291"/>
                <a:gd name="f469" fmla="*/ f382 1 f292"/>
                <a:gd name="f470" fmla="*/ f383 1 f291"/>
                <a:gd name="f471" fmla="*/ f384 1 f292"/>
                <a:gd name="f472" fmla="*/ f385 1 f291"/>
                <a:gd name="f473" fmla="*/ f386 1 f292"/>
                <a:gd name="f474" fmla="*/ f387 1 f291"/>
                <a:gd name="f475" fmla="*/ f388 1 f292"/>
                <a:gd name="f476" fmla="*/ f389 1 f291"/>
                <a:gd name="f477" fmla="*/ f390 1 f292"/>
                <a:gd name="f478" fmla="*/ f391 1 f291"/>
                <a:gd name="f479" fmla="*/ f392 1 f292"/>
                <a:gd name="f480" fmla="*/ f393 1 f292"/>
                <a:gd name="f481" fmla="*/ f394 1 f291"/>
                <a:gd name="f482" fmla="*/ f395 1 f292"/>
                <a:gd name="f483" fmla="*/ f396 1 f291"/>
                <a:gd name="f484" fmla="*/ f397 1 f292"/>
                <a:gd name="f485" fmla="*/ f398 1 f291"/>
                <a:gd name="f486" fmla="*/ f399 1 f291"/>
                <a:gd name="f487" fmla="*/ f400 1 f292"/>
                <a:gd name="f488" fmla="*/ f401 1 f291"/>
                <a:gd name="f489" fmla="*/ f402 1 f291"/>
                <a:gd name="f490" fmla="*/ f403 1 f292"/>
                <a:gd name="f491" fmla="*/ f404 1 f291"/>
                <a:gd name="f492" fmla="*/ f405 1 f292"/>
                <a:gd name="f493" fmla="*/ f406 1 f291"/>
                <a:gd name="f494" fmla="*/ f407 1 f291"/>
                <a:gd name="f495" fmla="*/ f408 1 f292"/>
                <a:gd name="f496" fmla="*/ f409 1 f291"/>
                <a:gd name="f497" fmla="*/ f410 1 f292"/>
                <a:gd name="f498" fmla="*/ f411 1 f291"/>
                <a:gd name="f499" fmla="*/ f412 1 f292"/>
                <a:gd name="f500" fmla="*/ f413 1 f291"/>
                <a:gd name="f501" fmla="*/ f414 1 f292"/>
                <a:gd name="f502" fmla="*/ f415 1 f291"/>
                <a:gd name="f503" fmla="*/ f416 1 f292"/>
                <a:gd name="f504" fmla="*/ f417 1 f291"/>
                <a:gd name="f505" fmla="*/ f418 1 f292"/>
                <a:gd name="f506" fmla="*/ f419 1 f291"/>
                <a:gd name="f507" fmla="*/ f420 1 f292"/>
                <a:gd name="f508" fmla="*/ f421 1 f291"/>
                <a:gd name="f509" fmla="*/ f422 1 f292"/>
                <a:gd name="f510" fmla="*/ f423 1 f291"/>
                <a:gd name="f511" fmla="*/ f424 1 f292"/>
                <a:gd name="f512" fmla="*/ f425 1 f291"/>
                <a:gd name="f513" fmla="*/ f426 1 f292"/>
                <a:gd name="f514" fmla="*/ f427 1 f291"/>
                <a:gd name="f515" fmla="*/ f428 1 f292"/>
                <a:gd name="f516" fmla="*/ f429 1 f292"/>
                <a:gd name="f517" fmla="*/ f430 1 f291"/>
                <a:gd name="f518" fmla="*/ f431 1 f292"/>
                <a:gd name="f519" fmla="*/ f432 1 f291"/>
                <a:gd name="f520" fmla="*/ f433 1 f292"/>
                <a:gd name="f521" fmla="*/ f434 1 f291"/>
                <a:gd name="f522" fmla="*/ f435 1 f292"/>
                <a:gd name="f523" fmla="*/ f436 1 f291"/>
                <a:gd name="f524" fmla="*/ f437 1 f292"/>
                <a:gd name="f525" fmla="*/ f438 1 f292"/>
                <a:gd name="f526" fmla="*/ f439 1 f291"/>
                <a:gd name="f527" fmla="*/ f440 1 f292"/>
                <a:gd name="f528" fmla="*/ f441 1 f291"/>
                <a:gd name="f529" fmla="*/ f442 1 f292"/>
                <a:gd name="f530" fmla="*/ f443 1 f291"/>
                <a:gd name="f531" fmla="*/ f444 1 f292"/>
                <a:gd name="f532" fmla="*/ f445 1 f291"/>
                <a:gd name="f533" fmla="*/ f446 1 f291"/>
                <a:gd name="f534" fmla="*/ f447 1 f292"/>
                <a:gd name="f535" fmla="*/ f448 1 f291"/>
                <a:gd name="f536" fmla="*/ f449 1 f292"/>
                <a:gd name="f537" fmla="*/ f450 1 f291"/>
                <a:gd name="f538" fmla="*/ f451 1 f292"/>
                <a:gd name="f539" fmla="*/ f452 1 f291"/>
                <a:gd name="f540" fmla="*/ f453 1 f292"/>
                <a:gd name="f541" fmla="*/ f454 1 f291"/>
                <a:gd name="f542" fmla="*/ f455 1 f292"/>
                <a:gd name="f543" fmla="*/ f456 1 f291"/>
                <a:gd name="f544" fmla="*/ f457 1 f292"/>
                <a:gd name="f545" fmla="*/ f458 1 f291"/>
                <a:gd name="f546" fmla="*/ f459 1 f292"/>
                <a:gd name="f547" fmla="*/ f460 f282 1"/>
                <a:gd name="f548" fmla="*/ f461 f282 1"/>
                <a:gd name="f549" fmla="*/ f463 f283 1"/>
                <a:gd name="f550" fmla="*/ f462 f283 1"/>
                <a:gd name="f551" fmla="*/ f464 f282 1"/>
                <a:gd name="f552" fmla="*/ f465 f283 1"/>
                <a:gd name="f553" fmla="*/ f466 f282 1"/>
                <a:gd name="f554" fmla="*/ f467 f283 1"/>
                <a:gd name="f555" fmla="*/ f468 f282 1"/>
                <a:gd name="f556" fmla="*/ f469 f283 1"/>
                <a:gd name="f557" fmla="*/ f470 f282 1"/>
                <a:gd name="f558" fmla="*/ f471 f283 1"/>
                <a:gd name="f559" fmla="*/ f472 f282 1"/>
                <a:gd name="f560" fmla="*/ f473 f283 1"/>
                <a:gd name="f561" fmla="*/ f474 f282 1"/>
                <a:gd name="f562" fmla="*/ f475 f283 1"/>
                <a:gd name="f563" fmla="*/ f476 f282 1"/>
                <a:gd name="f564" fmla="*/ f477 f283 1"/>
                <a:gd name="f565" fmla="*/ f478 f282 1"/>
                <a:gd name="f566" fmla="*/ f479 f283 1"/>
                <a:gd name="f567" fmla="*/ f480 f283 1"/>
                <a:gd name="f568" fmla="*/ f481 f282 1"/>
                <a:gd name="f569" fmla="*/ f482 f283 1"/>
                <a:gd name="f570" fmla="*/ f483 f282 1"/>
                <a:gd name="f571" fmla="*/ f484 f283 1"/>
                <a:gd name="f572" fmla="*/ f485 f282 1"/>
                <a:gd name="f573" fmla="*/ f486 f282 1"/>
                <a:gd name="f574" fmla="*/ f487 f283 1"/>
                <a:gd name="f575" fmla="*/ f488 f282 1"/>
                <a:gd name="f576" fmla="*/ f489 f282 1"/>
                <a:gd name="f577" fmla="*/ f490 f283 1"/>
                <a:gd name="f578" fmla="*/ f491 f282 1"/>
                <a:gd name="f579" fmla="*/ f492 f283 1"/>
                <a:gd name="f580" fmla="*/ f493 f282 1"/>
                <a:gd name="f581" fmla="*/ f494 f282 1"/>
                <a:gd name="f582" fmla="*/ f495 f283 1"/>
                <a:gd name="f583" fmla="*/ f496 f282 1"/>
                <a:gd name="f584" fmla="*/ f497 f283 1"/>
                <a:gd name="f585" fmla="*/ f498 f282 1"/>
                <a:gd name="f586" fmla="*/ f499 f283 1"/>
                <a:gd name="f587" fmla="*/ f500 f282 1"/>
                <a:gd name="f588" fmla="*/ f501 f283 1"/>
                <a:gd name="f589" fmla="*/ f502 f282 1"/>
                <a:gd name="f590" fmla="*/ f503 f283 1"/>
                <a:gd name="f591" fmla="*/ f504 f282 1"/>
                <a:gd name="f592" fmla="*/ f505 f283 1"/>
                <a:gd name="f593" fmla="*/ f506 f282 1"/>
                <a:gd name="f594" fmla="*/ f507 f283 1"/>
                <a:gd name="f595" fmla="*/ f508 f282 1"/>
                <a:gd name="f596" fmla="*/ f509 f283 1"/>
                <a:gd name="f597" fmla="*/ f510 f282 1"/>
                <a:gd name="f598" fmla="*/ f511 f283 1"/>
                <a:gd name="f599" fmla="*/ f512 f282 1"/>
                <a:gd name="f600" fmla="*/ f513 f283 1"/>
                <a:gd name="f601" fmla="*/ f514 f282 1"/>
                <a:gd name="f602" fmla="*/ f515 f283 1"/>
                <a:gd name="f603" fmla="*/ f516 f283 1"/>
                <a:gd name="f604" fmla="*/ f517 f282 1"/>
                <a:gd name="f605" fmla="*/ f518 f283 1"/>
                <a:gd name="f606" fmla="*/ f519 f282 1"/>
                <a:gd name="f607" fmla="*/ f520 f283 1"/>
                <a:gd name="f608" fmla="*/ f521 f282 1"/>
                <a:gd name="f609" fmla="*/ f522 f283 1"/>
                <a:gd name="f610" fmla="*/ f523 f282 1"/>
                <a:gd name="f611" fmla="*/ f524 f283 1"/>
                <a:gd name="f612" fmla="*/ f525 f283 1"/>
                <a:gd name="f613" fmla="*/ f526 f282 1"/>
                <a:gd name="f614" fmla="*/ f527 f283 1"/>
                <a:gd name="f615" fmla="*/ f528 f282 1"/>
                <a:gd name="f616" fmla="*/ f529 f283 1"/>
                <a:gd name="f617" fmla="*/ f530 f282 1"/>
                <a:gd name="f618" fmla="*/ f531 f283 1"/>
                <a:gd name="f619" fmla="*/ f532 f282 1"/>
                <a:gd name="f620" fmla="*/ f533 f282 1"/>
                <a:gd name="f621" fmla="*/ f534 f283 1"/>
                <a:gd name="f622" fmla="*/ f535 f282 1"/>
                <a:gd name="f623" fmla="*/ f536 f283 1"/>
                <a:gd name="f624" fmla="*/ f537 f282 1"/>
                <a:gd name="f625" fmla="*/ f538 f283 1"/>
                <a:gd name="f626" fmla="*/ f539 f282 1"/>
                <a:gd name="f627" fmla="*/ f540 f283 1"/>
                <a:gd name="f628" fmla="*/ f541 f282 1"/>
                <a:gd name="f629" fmla="*/ f542 f283 1"/>
                <a:gd name="f630" fmla="*/ f543 f282 1"/>
                <a:gd name="f631" fmla="*/ f544 f283 1"/>
                <a:gd name="f632" fmla="*/ f545 f282 1"/>
                <a:gd name="f633" fmla="*/ f546 f283 1"/>
              </a:gdLst>
              <a:ahLst/>
              <a:cxnLst>
                <a:cxn ang="3cd4">
                  <a:pos x="hc" y="t"/>
                </a:cxn>
                <a:cxn ang="0">
                  <a:pos x="r" y="vc"/>
                </a:cxn>
                <a:cxn ang="cd4">
                  <a:pos x="hc" y="b"/>
                </a:cxn>
                <a:cxn ang="cd2">
                  <a:pos x="l" y="vc"/>
                </a:cxn>
                <a:cxn ang="f376">
                  <a:pos x="f551" y="f552"/>
                </a:cxn>
                <a:cxn ang="f376">
                  <a:pos x="f553" y="f554"/>
                </a:cxn>
                <a:cxn ang="f376">
                  <a:pos x="f555" y="f556"/>
                </a:cxn>
                <a:cxn ang="f376">
                  <a:pos x="f557" y="f558"/>
                </a:cxn>
                <a:cxn ang="f376">
                  <a:pos x="f559" y="f560"/>
                </a:cxn>
                <a:cxn ang="f376">
                  <a:pos x="f561" y="f562"/>
                </a:cxn>
                <a:cxn ang="f376">
                  <a:pos x="f563" y="f564"/>
                </a:cxn>
                <a:cxn ang="f376">
                  <a:pos x="f565" y="f566"/>
                </a:cxn>
                <a:cxn ang="f376">
                  <a:pos x="f565" y="f567"/>
                </a:cxn>
                <a:cxn ang="f376">
                  <a:pos x="f568" y="f569"/>
                </a:cxn>
                <a:cxn ang="f376">
                  <a:pos x="f570" y="f571"/>
                </a:cxn>
                <a:cxn ang="f376">
                  <a:pos x="f572" y="f567"/>
                </a:cxn>
                <a:cxn ang="f376">
                  <a:pos x="f570" y="f571"/>
                </a:cxn>
                <a:cxn ang="f376">
                  <a:pos x="f573" y="f574"/>
                </a:cxn>
                <a:cxn ang="f376">
                  <a:pos x="f575" y="f566"/>
                </a:cxn>
                <a:cxn ang="f376">
                  <a:pos x="f576" y="f577"/>
                </a:cxn>
                <a:cxn ang="f376">
                  <a:pos x="f578" y="f579"/>
                </a:cxn>
                <a:cxn ang="f376">
                  <a:pos x="f580" y="f558"/>
                </a:cxn>
                <a:cxn ang="f376">
                  <a:pos x="f581" y="f582"/>
                </a:cxn>
                <a:cxn ang="f376">
                  <a:pos x="f583" y="f584"/>
                </a:cxn>
                <a:cxn ang="f376">
                  <a:pos x="f585" y="f586"/>
                </a:cxn>
                <a:cxn ang="f376">
                  <a:pos x="f587" y="f588"/>
                </a:cxn>
                <a:cxn ang="f376">
                  <a:pos x="f589" y="f590"/>
                </a:cxn>
                <a:cxn ang="f376">
                  <a:pos x="f591" y="f592"/>
                </a:cxn>
                <a:cxn ang="f376">
                  <a:pos x="f593" y="f594"/>
                </a:cxn>
                <a:cxn ang="f376">
                  <a:pos x="f595" y="f596"/>
                </a:cxn>
                <a:cxn ang="f376">
                  <a:pos x="f597" y="f598"/>
                </a:cxn>
                <a:cxn ang="f376">
                  <a:pos x="f599" y="f600"/>
                </a:cxn>
                <a:cxn ang="f376">
                  <a:pos x="f601" y="f602"/>
                </a:cxn>
                <a:cxn ang="f376">
                  <a:pos x="f597" y="f603"/>
                </a:cxn>
                <a:cxn ang="f376">
                  <a:pos x="f604" y="f605"/>
                </a:cxn>
                <a:cxn ang="f376">
                  <a:pos x="f606" y="f607"/>
                </a:cxn>
                <a:cxn ang="f376">
                  <a:pos x="f608" y="f609"/>
                </a:cxn>
                <a:cxn ang="f376">
                  <a:pos x="f610" y="f611"/>
                </a:cxn>
                <a:cxn ang="f376">
                  <a:pos x="f591" y="f612"/>
                </a:cxn>
                <a:cxn ang="f376">
                  <a:pos x="f613" y="f614"/>
                </a:cxn>
                <a:cxn ang="f376">
                  <a:pos x="f615" y="f616"/>
                </a:cxn>
                <a:cxn ang="f376">
                  <a:pos x="f617" y="f618"/>
                </a:cxn>
                <a:cxn ang="f376">
                  <a:pos x="f619" y="f586"/>
                </a:cxn>
                <a:cxn ang="f376">
                  <a:pos x="f620" y="f621"/>
                </a:cxn>
                <a:cxn ang="f376">
                  <a:pos x="f622" y="f623"/>
                </a:cxn>
                <a:cxn ang="f376">
                  <a:pos x="f624" y="f625"/>
                </a:cxn>
                <a:cxn ang="f376">
                  <a:pos x="f626" y="f627"/>
                </a:cxn>
                <a:cxn ang="f376">
                  <a:pos x="f628" y="f629"/>
                </a:cxn>
                <a:cxn ang="f376">
                  <a:pos x="f630" y="f631"/>
                </a:cxn>
                <a:cxn ang="f376">
                  <a:pos x="f632" y="f633"/>
                </a:cxn>
              </a:cxnLst>
              <a:rect l="f547" t="f550" r="f548" b="f549"/>
              <a:pathLst>
                <a:path w="468" h="378">
                  <a:moveTo>
                    <a:pt x="f9" y="f6"/>
                  </a:moveTo>
                  <a:cubicBezTo>
                    <a:pt x="f10" y="f6"/>
                    <a:pt x="f11" y="f12"/>
                    <a:pt x="f13" y="f14"/>
                  </a:cubicBezTo>
                  <a:cubicBezTo>
                    <a:pt x="f15" y="f16"/>
                    <a:pt x="f17" y="f18"/>
                    <a:pt x="f19" y="f20"/>
                  </a:cubicBezTo>
                  <a:cubicBezTo>
                    <a:pt x="f21" y="f22"/>
                    <a:pt x="f23" y="f24"/>
                    <a:pt x="f25" y="f26"/>
                  </a:cubicBezTo>
                  <a:cubicBezTo>
                    <a:pt x="f27" y="f28"/>
                    <a:pt x="f17" y="f29"/>
                    <a:pt x="f30" y="f31"/>
                  </a:cubicBezTo>
                  <a:cubicBezTo>
                    <a:pt x="f32" y="f33"/>
                    <a:pt x="f34" y="f35"/>
                    <a:pt x="f36" y="f19"/>
                  </a:cubicBezTo>
                  <a:cubicBezTo>
                    <a:pt x="f37" y="f27"/>
                    <a:pt x="f35" y="f38"/>
                    <a:pt x="f39" y="f40"/>
                  </a:cubicBezTo>
                  <a:cubicBezTo>
                    <a:pt x="f41" y="f42"/>
                    <a:pt x="f43" y="f44"/>
                    <a:pt x="f45" y="f46"/>
                  </a:cubicBezTo>
                  <a:cubicBezTo>
                    <a:pt x="f47" y="f48"/>
                    <a:pt x="f49" y="f50"/>
                    <a:pt x="f51" y="f52"/>
                  </a:cubicBezTo>
                  <a:cubicBezTo>
                    <a:pt x="f43" y="f53"/>
                    <a:pt x="f45" y="f54"/>
                    <a:pt x="f55" y="f56"/>
                  </a:cubicBezTo>
                  <a:cubicBezTo>
                    <a:pt x="f57" y="f58"/>
                    <a:pt x="f59" y="f60"/>
                    <a:pt x="f61" y="f62"/>
                  </a:cubicBezTo>
                  <a:cubicBezTo>
                    <a:pt x="f63" y="f64"/>
                    <a:pt x="f65" y="f64"/>
                    <a:pt x="f14" y="f66"/>
                  </a:cubicBezTo>
                  <a:cubicBezTo>
                    <a:pt x="f67" y="f68"/>
                    <a:pt x="f6" y="f69"/>
                    <a:pt x="f70" y="f60"/>
                  </a:cubicBezTo>
                  <a:cubicBezTo>
                    <a:pt x="f71" y="f72"/>
                    <a:pt x="f14" y="f73"/>
                    <a:pt x="f74" y="f75"/>
                  </a:cubicBezTo>
                  <a:cubicBezTo>
                    <a:pt x="f76" y="f51"/>
                    <a:pt x="f77" y="f39"/>
                    <a:pt x="f78" y="f79"/>
                  </a:cubicBezTo>
                  <a:cubicBezTo>
                    <a:pt x="f80" y="f81"/>
                    <a:pt x="f82" y="f83"/>
                    <a:pt x="f84" y="f85"/>
                  </a:cubicBezTo>
                  <a:cubicBezTo>
                    <a:pt x="f84" y="f86"/>
                    <a:pt x="f84" y="f86"/>
                    <a:pt x="f84" y="f86"/>
                  </a:cubicBezTo>
                  <a:cubicBezTo>
                    <a:pt x="f84" y="f86"/>
                    <a:pt x="f84" y="f86"/>
                    <a:pt x="f84" y="f86"/>
                  </a:cubicBezTo>
                  <a:cubicBezTo>
                    <a:pt x="f84" y="f86"/>
                    <a:pt x="f84" y="f85"/>
                    <a:pt x="f84" y="f85"/>
                  </a:cubicBezTo>
                  <a:cubicBezTo>
                    <a:pt x="f87" y="f42"/>
                    <a:pt x="f88" y="f15"/>
                    <a:pt x="f89" y="f90"/>
                  </a:cubicBezTo>
                  <a:cubicBezTo>
                    <a:pt x="f89" y="f15"/>
                    <a:pt x="f91" y="f15"/>
                    <a:pt x="f92" y="f42"/>
                  </a:cubicBezTo>
                  <a:cubicBezTo>
                    <a:pt x="f92" y="f42"/>
                    <a:pt x="f92" y="f42"/>
                    <a:pt x="f92" y="f42"/>
                  </a:cubicBezTo>
                  <a:cubicBezTo>
                    <a:pt x="f93" y="f42"/>
                    <a:pt x="f94" y="f42"/>
                    <a:pt x="f94" y="f85"/>
                  </a:cubicBezTo>
                  <a:cubicBezTo>
                    <a:pt x="f95" y="f85"/>
                    <a:pt x="f96" y="f85"/>
                    <a:pt x="f96" y="f86"/>
                  </a:cubicBezTo>
                  <a:cubicBezTo>
                    <a:pt x="f96" y="f85"/>
                    <a:pt x="f95" y="f85"/>
                    <a:pt x="f94" y="f85"/>
                  </a:cubicBezTo>
                  <a:cubicBezTo>
                    <a:pt x="f94" y="f42"/>
                    <a:pt x="f93" y="f42"/>
                    <a:pt x="f92" y="f42"/>
                  </a:cubicBezTo>
                  <a:cubicBezTo>
                    <a:pt x="f91" y="f15"/>
                    <a:pt x="f89" y="f15"/>
                    <a:pt x="f89" y="f90"/>
                  </a:cubicBezTo>
                  <a:cubicBezTo>
                    <a:pt x="f97" y="f98"/>
                    <a:pt x="f99" y="f100"/>
                    <a:pt x="f101" y="f102"/>
                  </a:cubicBezTo>
                  <a:cubicBezTo>
                    <a:pt x="f103" y="f104"/>
                    <a:pt x="f105" y="f106"/>
                    <a:pt x="f107" y="f85"/>
                  </a:cubicBezTo>
                  <a:cubicBezTo>
                    <a:pt x="f75" y="f86"/>
                    <a:pt x="f108" y="f109"/>
                    <a:pt x="f110" y="f85"/>
                  </a:cubicBezTo>
                  <a:cubicBezTo>
                    <a:pt x="f51" y="f102"/>
                    <a:pt x="f111" y="f112"/>
                    <a:pt x="f113" y="f114"/>
                  </a:cubicBezTo>
                  <a:cubicBezTo>
                    <a:pt x="f115" y="f116"/>
                    <a:pt x="f39" y="f8"/>
                    <a:pt x="f117" y="f8"/>
                  </a:cubicBezTo>
                  <a:cubicBezTo>
                    <a:pt x="f118" y="f8"/>
                    <a:pt x="f79" y="f119"/>
                    <a:pt x="f79" y="f120"/>
                  </a:cubicBezTo>
                  <a:cubicBezTo>
                    <a:pt x="f121" y="f122"/>
                    <a:pt x="f123" y="f124"/>
                    <a:pt x="f125" y="f126"/>
                  </a:cubicBezTo>
                  <a:cubicBezTo>
                    <a:pt x="f81" y="f38"/>
                    <a:pt x="f52" y="f48"/>
                    <a:pt x="f127" y="f128"/>
                  </a:cubicBezTo>
                  <a:cubicBezTo>
                    <a:pt x="f129" y="f129"/>
                    <a:pt x="f48" y="f130"/>
                    <a:pt x="f130" y="f46"/>
                  </a:cubicBezTo>
                  <a:cubicBezTo>
                    <a:pt x="f131" y="f38"/>
                    <a:pt x="f46" y="f132"/>
                    <a:pt x="f132" y="f132"/>
                  </a:cubicBezTo>
                  <a:cubicBezTo>
                    <a:pt x="f133" y="f15"/>
                    <a:pt x="f134" y="f46"/>
                    <a:pt x="f135" y="f52"/>
                  </a:cubicBezTo>
                  <a:cubicBezTo>
                    <a:pt x="f136" y="f137"/>
                    <a:pt x="f138" y="f23"/>
                    <a:pt x="f139" y="f140"/>
                  </a:cubicBezTo>
                  <a:cubicBezTo>
                    <a:pt x="f141" y="f142"/>
                    <a:pt x="f141" y="f143"/>
                    <a:pt x="f144" y="f145"/>
                  </a:cubicBezTo>
                  <a:cubicBezTo>
                    <a:pt x="f135" y="f146"/>
                    <a:pt x="f147" y="f148"/>
                    <a:pt x="f149" y="f150"/>
                  </a:cubicBezTo>
                  <a:cubicBezTo>
                    <a:pt x="f151" y="f49"/>
                    <a:pt x="f52" y="f111"/>
                    <a:pt x="f52" y="f53"/>
                  </a:cubicBezTo>
                  <a:cubicBezTo>
                    <a:pt x="f52" y="f152"/>
                    <a:pt x="f153" y="f52"/>
                    <a:pt x="f32" y="f127"/>
                  </a:cubicBezTo>
                  <a:cubicBezTo>
                    <a:pt x="f154" y="f155"/>
                    <a:pt x="f156" y="f157"/>
                    <a:pt x="f123" y="f48"/>
                  </a:cubicBezTo>
                  <a:cubicBezTo>
                    <a:pt x="f123" y="f48"/>
                    <a:pt x="f53" y="f48"/>
                    <a:pt x="f53" y="f128"/>
                  </a:cubicBezTo>
                  <a:cubicBezTo>
                    <a:pt x="f158" y="f23"/>
                    <a:pt x="f52" y="f159"/>
                    <a:pt x="f160" y="f59"/>
                  </a:cubicBezTo>
                  <a:cubicBezTo>
                    <a:pt x="f131" y="f60"/>
                    <a:pt x="f132" y="f103"/>
                    <a:pt x="f44" y="f59"/>
                  </a:cubicBezTo>
                  <a:cubicBezTo>
                    <a:pt x="f161" y="f162"/>
                    <a:pt x="f163" y="f164"/>
                    <a:pt x="f165" y="f166"/>
                  </a:cubicBezTo>
                  <a:cubicBezTo>
                    <a:pt x="f139" y="f3"/>
                    <a:pt x="f167" y="f168"/>
                    <a:pt x="f169" y="f170"/>
                  </a:cubicBezTo>
                  <a:cubicBezTo>
                    <a:pt x="f171" y="f172"/>
                    <a:pt x="f173" y="f174"/>
                    <a:pt x="f175" y="f176"/>
                  </a:cubicBezTo>
                  <a:cubicBezTo>
                    <a:pt x="f177" y="f178"/>
                    <a:pt x="f179" y="f78"/>
                    <a:pt x="f180" y="f181"/>
                  </a:cubicBezTo>
                  <a:cubicBezTo>
                    <a:pt x="f7" y="f70"/>
                    <a:pt x="f182" y="f6"/>
                    <a:pt x="f9" y="f6"/>
                  </a:cubicBezTo>
                  <a:close/>
                  <a:moveTo>
                    <a:pt x="f59" y="f183"/>
                  </a:moveTo>
                  <a:cubicBezTo>
                    <a:pt x="f60" y="f184"/>
                    <a:pt x="f185" y="f34"/>
                    <a:pt x="f28" y="f79"/>
                  </a:cubicBezTo>
                  <a:cubicBezTo>
                    <a:pt x="f186" y="f113"/>
                    <a:pt x="f187" y="f188"/>
                    <a:pt x="f189" y="f33"/>
                  </a:cubicBezTo>
                  <a:cubicBezTo>
                    <a:pt x="f190" y="f148"/>
                    <a:pt x="f191" y="f108"/>
                    <a:pt x="f192" y="f193"/>
                  </a:cubicBezTo>
                  <a:cubicBezTo>
                    <a:pt x="f95" y="f56"/>
                    <a:pt x="f194" y="f159"/>
                    <a:pt x="f195" y="f196"/>
                  </a:cubicBezTo>
                  <a:cubicBezTo>
                    <a:pt x="f189" y="f197"/>
                    <a:pt x="f97" y="f198"/>
                    <a:pt x="f199" y="f198"/>
                  </a:cubicBezTo>
                  <a:cubicBezTo>
                    <a:pt x="f200" y="f111"/>
                    <a:pt x="f201" y="f142"/>
                    <a:pt x="f202" y="f54"/>
                  </a:cubicBezTo>
                  <a:cubicBezTo>
                    <a:pt x="f203" y="f121"/>
                    <a:pt x="f204" y="f123"/>
                    <a:pt x="f28" y="f205"/>
                  </a:cubicBezTo>
                  <a:cubicBezTo>
                    <a:pt x="f206" y="f207"/>
                    <a:pt x="f31" y="f17"/>
                    <a:pt x="f28" y="f129"/>
                  </a:cubicBezTo>
                  <a:cubicBezTo>
                    <a:pt x="f208" y="f209"/>
                    <a:pt x="f24" y="f44"/>
                    <a:pt x="f210" y="f131"/>
                  </a:cubicBezTo>
                  <a:cubicBezTo>
                    <a:pt x="f211" y="f130"/>
                    <a:pt x="f212" y="f160"/>
                    <a:pt x="f172" y="f157"/>
                  </a:cubicBezTo>
                  <a:cubicBezTo>
                    <a:pt x="f172" y="f157"/>
                    <a:pt x="f172" y="f157"/>
                    <a:pt x="f172" y="f157"/>
                  </a:cubicBezTo>
                  <a:cubicBezTo>
                    <a:pt x="f213" y="f27"/>
                    <a:pt x="f214" y="f215"/>
                    <a:pt x="f89" y="f152"/>
                  </a:cubicBezTo>
                  <a:cubicBezTo>
                    <a:pt x="f216" y="f140"/>
                    <a:pt x="f217" y="f55"/>
                    <a:pt x="f218" y="f219"/>
                  </a:cubicBezTo>
                  <a:cubicBezTo>
                    <a:pt x="f220" y="f221"/>
                    <a:pt x="f189" y="f222"/>
                    <a:pt x="f223" y="f224"/>
                  </a:cubicBezTo>
                  <a:cubicBezTo>
                    <a:pt x="f225" y="f107"/>
                    <a:pt x="f226" y="f56"/>
                    <a:pt x="f59" y="f227"/>
                  </a:cubicBezTo>
                  <a:cubicBezTo>
                    <a:pt x="f59" y="f228"/>
                    <a:pt x="f59" y="f229"/>
                    <a:pt x="f59" y="f183"/>
                  </a:cubicBezTo>
                  <a:close/>
                  <a:moveTo>
                    <a:pt x="f165" y="f230"/>
                  </a:moveTo>
                  <a:cubicBezTo>
                    <a:pt x="f231" y="f228"/>
                    <a:pt x="f232" y="f152"/>
                    <a:pt x="f112" y="f207"/>
                  </a:cubicBezTo>
                  <a:cubicBezTo>
                    <a:pt x="f233" y="f27"/>
                    <a:pt x="f234" y="f50"/>
                    <a:pt x="f42" y="f30"/>
                  </a:cubicBezTo>
                  <a:cubicBezTo>
                    <a:pt x="f235" y="f25"/>
                    <a:pt x="f44" y="f207"/>
                    <a:pt x="f44" y="f236"/>
                  </a:cubicBezTo>
                  <a:cubicBezTo>
                    <a:pt x="f209" y="f205"/>
                    <a:pt x="f235" y="f205"/>
                    <a:pt x="f85" y="f237"/>
                  </a:cubicBezTo>
                  <a:cubicBezTo>
                    <a:pt x="f234" y="f238"/>
                    <a:pt x="f133" y="f184"/>
                    <a:pt x="f13" y="f53"/>
                  </a:cubicBezTo>
                  <a:cubicBezTo>
                    <a:pt x="f147" y="f229"/>
                    <a:pt x="f239" y="f23"/>
                    <a:pt x="f134" y="f240"/>
                  </a:cubicBezTo>
                  <a:cubicBezTo>
                    <a:pt x="f2" y="f230"/>
                    <a:pt x="f241" y="f117"/>
                    <a:pt x="f112" y="f37"/>
                  </a:cubicBezTo>
                  <a:cubicBezTo>
                    <a:pt x="f242" y="f243"/>
                    <a:pt x="f106" y="f121"/>
                    <a:pt x="f46" y="f53"/>
                  </a:cubicBezTo>
                  <a:cubicBezTo>
                    <a:pt x="f126" y="f198"/>
                    <a:pt x="f100" y="f196"/>
                    <a:pt x="f165" y="f230"/>
                  </a:cubicBezTo>
                  <a:close/>
                  <a:moveTo>
                    <a:pt x="f167" y="f244"/>
                  </a:moveTo>
                  <a:cubicBezTo>
                    <a:pt x="f245" y="f246"/>
                    <a:pt x="f247" y="f95"/>
                    <a:pt x="f248" y="f249"/>
                  </a:cubicBezTo>
                  <a:cubicBezTo>
                    <a:pt x="f250" y="f251"/>
                    <a:pt x="f11" y="f252"/>
                    <a:pt x="f147" y="f253"/>
                  </a:cubicBezTo>
                  <a:cubicBezTo>
                    <a:pt x="f112" y="f254"/>
                    <a:pt x="f133" y="f255"/>
                    <a:pt x="f104" y="f253"/>
                  </a:cubicBezTo>
                  <a:cubicBezTo>
                    <a:pt x="f256" y="f68"/>
                    <a:pt x="f256" y="f66"/>
                    <a:pt x="f40" y="f257"/>
                  </a:cubicBezTo>
                  <a:cubicBezTo>
                    <a:pt x="f258" y="f259"/>
                    <a:pt x="f239" y="f213"/>
                    <a:pt x="f260" y="f261"/>
                  </a:cubicBezTo>
                  <a:cubicBezTo>
                    <a:pt x="f262" y="f263"/>
                    <a:pt x="f264" y="f265"/>
                    <a:pt x="f266" y="f267"/>
                  </a:cubicBezTo>
                  <a:cubicBezTo>
                    <a:pt x="f268" y="f176"/>
                    <a:pt x="f269" y="f270"/>
                    <a:pt x="f271" y="f82"/>
                  </a:cubicBezTo>
                  <a:cubicBezTo>
                    <a:pt x="f262" y="f217"/>
                    <a:pt x="f135" y="f272"/>
                    <a:pt x="f119" y="f273"/>
                  </a:cubicBezTo>
                  <a:cubicBezTo>
                    <a:pt x="f274" y="f87"/>
                    <a:pt x="f98" y="f190"/>
                    <a:pt x="f40" y="f210"/>
                  </a:cubicBezTo>
                  <a:cubicBezTo>
                    <a:pt x="f90" y="f187"/>
                    <a:pt x="f235" y="f251"/>
                    <a:pt x="f132" y="f275"/>
                  </a:cubicBezTo>
                  <a:cubicBezTo>
                    <a:pt x="f127" y="f210"/>
                    <a:pt x="f276" y="f277"/>
                    <a:pt x="f15" y="f267"/>
                  </a:cubicBezTo>
                  <a:cubicBezTo>
                    <a:pt x="f100" y="f218"/>
                    <a:pt x="f165" y="f244"/>
                    <a:pt x="f245" y="f278"/>
                  </a:cubicBezTo>
                  <a:cubicBezTo>
                    <a:pt x="f279" y="f278"/>
                    <a:pt x="f280" y="f278"/>
                    <a:pt x="f167" y="f244"/>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Freeform 6">
              <a:extLst>
                <a:ext uri="{FF2B5EF4-FFF2-40B4-BE49-F238E27FC236}">
                  <a16:creationId xmlns:a16="http://schemas.microsoft.com/office/drawing/2014/main" id="{C9829C0C-C88F-6168-792A-FF680551CF1C}"/>
                </a:ext>
              </a:extLst>
            </p:cNvPr>
            <p:cNvSpPr/>
            <p:nvPr/>
          </p:nvSpPr>
          <p:spPr>
            <a:xfrm>
              <a:off x="4643442" y="1174747"/>
              <a:ext cx="1412876" cy="1406520"/>
            </a:xfrm>
            <a:custGeom>
              <a:avLst/>
              <a:gdLst>
                <a:gd name="f0" fmla="val 10800000"/>
                <a:gd name="f1" fmla="val 5400000"/>
                <a:gd name="f2" fmla="val 180"/>
                <a:gd name="f3" fmla="val w"/>
                <a:gd name="f4" fmla="val h"/>
                <a:gd name="f5" fmla="val 0"/>
                <a:gd name="f6" fmla="val 230"/>
                <a:gd name="f7" fmla="val 229"/>
                <a:gd name="f8" fmla="val 121"/>
                <a:gd name="f9" fmla="val 3"/>
                <a:gd name="f10" fmla="val 65"/>
                <a:gd name="f11" fmla="val 42"/>
                <a:gd name="f12" fmla="val 4"/>
                <a:gd name="f13" fmla="val 126"/>
                <a:gd name="f14" fmla="val 6"/>
                <a:gd name="f15" fmla="val 169"/>
                <a:gd name="f16" fmla="val 46"/>
                <a:gd name="f17" fmla="val 223"/>
                <a:gd name="f18" fmla="val 111"/>
                <a:gd name="f19" fmla="val 226"/>
                <a:gd name="f20" fmla="val 225"/>
                <a:gd name="f21" fmla="val 185"/>
                <a:gd name="f22" fmla="val 228"/>
                <a:gd name="f23" fmla="val 119"/>
                <a:gd name="f24" fmla="val 63"/>
                <a:gd name="f25" fmla="val 5"/>
                <a:gd name="f26" fmla="val 115"/>
                <a:gd name="f27" fmla="val 205"/>
                <a:gd name="f28" fmla="val 204"/>
                <a:gd name="f29" fmla="val 25"/>
                <a:gd name="f30" fmla="val 163"/>
                <a:gd name="f31" fmla="val 26"/>
                <a:gd name="f32" fmla="val 113"/>
                <a:gd name="f33" fmla="val 27"/>
                <a:gd name="f34" fmla="val 67"/>
                <a:gd name="f35" fmla="val 116"/>
                <a:gd name="f36" fmla="val 167"/>
                <a:gd name="f37" fmla="val 206"/>
                <a:gd name="f38" fmla="val 66"/>
                <a:gd name="f39" fmla="val 117"/>
                <a:gd name="f40" fmla="val 166"/>
                <a:gd name="f41" fmla="val 165"/>
                <a:gd name="f42" fmla="+- 0 0 -90"/>
                <a:gd name="f43" fmla="*/ f3 1 230"/>
                <a:gd name="f44" fmla="*/ f4 1 229"/>
                <a:gd name="f45" fmla="val f5"/>
                <a:gd name="f46" fmla="val f6"/>
                <a:gd name="f47" fmla="val f7"/>
                <a:gd name="f48" fmla="*/ f42 f0 1"/>
                <a:gd name="f49" fmla="+- f47 0 f45"/>
                <a:gd name="f50" fmla="+- f46 0 f45"/>
                <a:gd name="f51" fmla="*/ f48 1 f2"/>
                <a:gd name="f52" fmla="*/ f50 1 230"/>
                <a:gd name="f53" fmla="*/ f49 1 229"/>
                <a:gd name="f54" fmla="*/ 121 f50 1"/>
                <a:gd name="f55" fmla="*/ 3 f49 1"/>
                <a:gd name="f56" fmla="*/ 4 f50 1"/>
                <a:gd name="f57" fmla="*/ 126 f49 1"/>
                <a:gd name="f58" fmla="*/ 111 f50 1"/>
                <a:gd name="f59" fmla="*/ 226 f49 1"/>
                <a:gd name="f60" fmla="*/ 228 f50 1"/>
                <a:gd name="f61" fmla="*/ 119 f49 1"/>
                <a:gd name="f62" fmla="*/ 115 f50 1"/>
                <a:gd name="f63" fmla="*/ 205 f49 1"/>
                <a:gd name="f64" fmla="*/ 26 f50 1"/>
                <a:gd name="f65" fmla="*/ 113 f49 1"/>
                <a:gd name="f66" fmla="*/ 116 f50 1"/>
                <a:gd name="f67" fmla="*/ 25 f49 1"/>
                <a:gd name="f68" fmla="*/ 206 f50 1"/>
                <a:gd name="f69" fmla="*/ 117 f49 1"/>
                <a:gd name="f70" fmla="+- f51 0 f1"/>
                <a:gd name="f71" fmla="*/ f54 1 230"/>
                <a:gd name="f72" fmla="*/ f55 1 229"/>
                <a:gd name="f73" fmla="*/ f56 1 230"/>
                <a:gd name="f74" fmla="*/ f57 1 229"/>
                <a:gd name="f75" fmla="*/ f58 1 230"/>
                <a:gd name="f76" fmla="*/ f59 1 229"/>
                <a:gd name="f77" fmla="*/ f60 1 230"/>
                <a:gd name="f78" fmla="*/ f61 1 229"/>
                <a:gd name="f79" fmla="*/ f62 1 230"/>
                <a:gd name="f80" fmla="*/ f63 1 229"/>
                <a:gd name="f81" fmla="*/ f64 1 230"/>
                <a:gd name="f82" fmla="*/ f65 1 229"/>
                <a:gd name="f83" fmla="*/ f66 1 230"/>
                <a:gd name="f84" fmla="*/ f67 1 229"/>
                <a:gd name="f85" fmla="*/ f68 1 230"/>
                <a:gd name="f86" fmla="*/ f69 1 229"/>
                <a:gd name="f87" fmla="*/ 0 1 f52"/>
                <a:gd name="f88" fmla="*/ f46 1 f52"/>
                <a:gd name="f89" fmla="*/ 0 1 f53"/>
                <a:gd name="f90" fmla="*/ f47 1 f53"/>
                <a:gd name="f91" fmla="*/ f71 1 f52"/>
                <a:gd name="f92" fmla="*/ f72 1 f53"/>
                <a:gd name="f93" fmla="*/ f73 1 f52"/>
                <a:gd name="f94" fmla="*/ f74 1 f53"/>
                <a:gd name="f95" fmla="*/ f75 1 f52"/>
                <a:gd name="f96" fmla="*/ f76 1 f53"/>
                <a:gd name="f97" fmla="*/ f77 1 f52"/>
                <a:gd name="f98" fmla="*/ f78 1 f53"/>
                <a:gd name="f99" fmla="*/ f79 1 f52"/>
                <a:gd name="f100" fmla="*/ f80 1 f53"/>
                <a:gd name="f101" fmla="*/ f81 1 f52"/>
                <a:gd name="f102" fmla="*/ f82 1 f53"/>
                <a:gd name="f103" fmla="*/ f83 1 f52"/>
                <a:gd name="f104" fmla="*/ f84 1 f53"/>
                <a:gd name="f105" fmla="*/ f85 1 f52"/>
                <a:gd name="f106" fmla="*/ f86 1 f53"/>
                <a:gd name="f107" fmla="*/ f87 f43 1"/>
                <a:gd name="f108" fmla="*/ f88 f43 1"/>
                <a:gd name="f109" fmla="*/ f90 f44 1"/>
                <a:gd name="f110" fmla="*/ f89 f44 1"/>
                <a:gd name="f111" fmla="*/ f91 f43 1"/>
                <a:gd name="f112" fmla="*/ f92 f44 1"/>
                <a:gd name="f113" fmla="*/ f93 f43 1"/>
                <a:gd name="f114" fmla="*/ f94 f44 1"/>
                <a:gd name="f115" fmla="*/ f95 f43 1"/>
                <a:gd name="f116" fmla="*/ f96 f44 1"/>
                <a:gd name="f117" fmla="*/ f97 f43 1"/>
                <a:gd name="f118" fmla="*/ f98 f44 1"/>
                <a:gd name="f119" fmla="*/ f99 f43 1"/>
                <a:gd name="f120" fmla="*/ f100 f44 1"/>
                <a:gd name="f121" fmla="*/ f101 f43 1"/>
                <a:gd name="f122" fmla="*/ f102 f44 1"/>
                <a:gd name="f123" fmla="*/ f103 f43 1"/>
                <a:gd name="f124" fmla="*/ f104 f44 1"/>
                <a:gd name="f125" fmla="*/ f105 f43 1"/>
                <a:gd name="f126" fmla="*/ f106 f44 1"/>
              </a:gdLst>
              <a:ahLst/>
              <a:cxnLst>
                <a:cxn ang="3cd4">
                  <a:pos x="hc" y="t"/>
                </a:cxn>
                <a:cxn ang="0">
                  <a:pos x="r" y="vc"/>
                </a:cxn>
                <a:cxn ang="cd4">
                  <a:pos x="hc" y="b"/>
                </a:cxn>
                <a:cxn ang="cd2">
                  <a:pos x="l" y="vc"/>
                </a:cxn>
                <a:cxn ang="f70">
                  <a:pos x="f111" y="f112"/>
                </a:cxn>
                <a:cxn ang="f70">
                  <a:pos x="f113" y="f114"/>
                </a:cxn>
                <a:cxn ang="f70">
                  <a:pos x="f115" y="f116"/>
                </a:cxn>
                <a:cxn ang="f70">
                  <a:pos x="f117" y="f118"/>
                </a:cxn>
                <a:cxn ang="f70">
                  <a:pos x="f111" y="f112"/>
                </a:cxn>
                <a:cxn ang="f70">
                  <a:pos x="f119" y="f120"/>
                </a:cxn>
                <a:cxn ang="f70">
                  <a:pos x="f121" y="f122"/>
                </a:cxn>
                <a:cxn ang="f70">
                  <a:pos x="f123" y="f124"/>
                </a:cxn>
                <a:cxn ang="f70">
                  <a:pos x="f125" y="f126"/>
                </a:cxn>
                <a:cxn ang="f70">
                  <a:pos x="f119" y="f120"/>
                </a:cxn>
              </a:cxnLst>
              <a:rect l="f107" t="f110" r="f108" b="f109"/>
              <a:pathLst>
                <a:path w="230" h="229">
                  <a:moveTo>
                    <a:pt x="f8" y="f9"/>
                  </a:moveTo>
                  <a:cubicBezTo>
                    <a:pt x="f10" y="f5"/>
                    <a:pt x="f5" y="f11"/>
                    <a:pt x="f12" y="f13"/>
                  </a:cubicBezTo>
                  <a:cubicBezTo>
                    <a:pt x="f14" y="f15"/>
                    <a:pt x="f16" y="f17"/>
                    <a:pt x="f18" y="f19"/>
                  </a:cubicBezTo>
                  <a:cubicBezTo>
                    <a:pt x="f15" y="f7"/>
                    <a:pt x="f20" y="f21"/>
                    <a:pt x="f22" y="f23"/>
                  </a:cubicBezTo>
                  <a:cubicBezTo>
                    <a:pt x="f6" y="f24"/>
                    <a:pt x="f21" y="f25"/>
                    <a:pt x="f8" y="f9"/>
                  </a:cubicBezTo>
                  <a:close/>
                  <a:moveTo>
                    <a:pt x="f26" y="f27"/>
                  </a:moveTo>
                  <a:cubicBezTo>
                    <a:pt x="f10" y="f28"/>
                    <a:pt x="f29" y="f30"/>
                    <a:pt x="f31" y="f32"/>
                  </a:cubicBezTo>
                  <a:cubicBezTo>
                    <a:pt x="f33" y="f10"/>
                    <a:pt x="f34" y="f29"/>
                    <a:pt x="f35" y="f29"/>
                  </a:cubicBezTo>
                  <a:cubicBezTo>
                    <a:pt x="f36" y="f29"/>
                    <a:pt x="f37" y="f38"/>
                    <a:pt x="f37" y="f39"/>
                  </a:cubicBezTo>
                  <a:cubicBezTo>
                    <a:pt x="f37" y="f40"/>
                    <a:pt x="f41" y="f27"/>
                    <a:pt x="f26" y="f27"/>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Freeform 7">
              <a:extLst>
                <a:ext uri="{FF2B5EF4-FFF2-40B4-BE49-F238E27FC236}">
                  <a16:creationId xmlns:a16="http://schemas.microsoft.com/office/drawing/2014/main" id="{2DE7E7B2-9E13-B3C1-AF28-BEBFD7F88F55}"/>
                </a:ext>
              </a:extLst>
            </p:cNvPr>
            <p:cNvSpPr/>
            <p:nvPr/>
          </p:nvSpPr>
          <p:spPr>
            <a:xfrm>
              <a:off x="5073648" y="1617665"/>
              <a:ext cx="490539" cy="338135"/>
            </a:xfrm>
            <a:custGeom>
              <a:avLst/>
              <a:gdLst>
                <a:gd name="f0" fmla="val 10800000"/>
                <a:gd name="f1" fmla="val 5400000"/>
                <a:gd name="f2" fmla="val 180"/>
                <a:gd name="f3" fmla="val w"/>
                <a:gd name="f4" fmla="val h"/>
                <a:gd name="f5" fmla="val 0"/>
                <a:gd name="f6" fmla="val 80"/>
                <a:gd name="f7" fmla="val 55"/>
                <a:gd name="f8" fmla="val 75"/>
                <a:gd name="f9" fmla="val 13"/>
                <a:gd name="f10" fmla="val 72"/>
                <a:gd name="f11" fmla="val 11"/>
                <a:gd name="f12" fmla="val 68"/>
                <a:gd name="f13" fmla="val 12"/>
                <a:gd name="f14" fmla="val 65"/>
                <a:gd name="f15" fmla="val 15"/>
                <a:gd name="f16" fmla="val 61"/>
                <a:gd name="f17" fmla="val 19"/>
                <a:gd name="f18" fmla="val 56"/>
                <a:gd name="f19" fmla="val 23"/>
                <a:gd name="f20" fmla="val 52"/>
                <a:gd name="f21" fmla="val 27"/>
                <a:gd name="f22" fmla="val 48"/>
                <a:gd name="f23" fmla="val 33"/>
                <a:gd name="f24" fmla="val 44"/>
                <a:gd name="f25" fmla="val 34"/>
                <a:gd name="f26" fmla="val 39"/>
                <a:gd name="f27" fmla="val 28"/>
                <a:gd name="f28" fmla="val 32"/>
                <a:gd name="f29" fmla="val 20"/>
                <a:gd name="f30" fmla="val 24"/>
                <a:gd name="f31" fmla="val 16"/>
                <a:gd name="f32" fmla="val 5"/>
                <a:gd name="f33" fmla="val 1"/>
                <a:gd name="f34" fmla="val 7"/>
                <a:gd name="f35" fmla="val 3"/>
                <a:gd name="f36" fmla="val 4"/>
                <a:gd name="f37" fmla="val 8"/>
                <a:gd name="f38" fmla="val 51"/>
                <a:gd name="f39" fmla="val 43"/>
                <a:gd name="f40" fmla="val 53"/>
                <a:gd name="f41" fmla="val 60"/>
                <a:gd name="f42" fmla="val 69"/>
                <a:gd name="f43" fmla="val 35"/>
                <a:gd name="f44" fmla="val 76"/>
                <a:gd name="f45" fmla="val 26"/>
                <a:gd name="f46" fmla="val 78"/>
                <a:gd name="f47" fmla="val 25"/>
                <a:gd name="f48" fmla="val 79"/>
                <a:gd name="f49" fmla="val 22"/>
                <a:gd name="f50" fmla="val 18"/>
                <a:gd name="f51" fmla="val 77"/>
                <a:gd name="f52" fmla="+- 0 0 -90"/>
                <a:gd name="f53" fmla="*/ f3 1 80"/>
                <a:gd name="f54" fmla="*/ f4 1 55"/>
                <a:gd name="f55" fmla="val f5"/>
                <a:gd name="f56" fmla="val f6"/>
                <a:gd name="f57" fmla="val f7"/>
                <a:gd name="f58" fmla="*/ f52 f0 1"/>
                <a:gd name="f59" fmla="+- f57 0 f55"/>
                <a:gd name="f60" fmla="+- f56 0 f55"/>
                <a:gd name="f61" fmla="*/ f58 1 f2"/>
                <a:gd name="f62" fmla="*/ f60 1 80"/>
                <a:gd name="f63" fmla="*/ f59 1 55"/>
                <a:gd name="f64" fmla="*/ 75 f60 1"/>
                <a:gd name="f65" fmla="*/ 13 f59 1"/>
                <a:gd name="f66" fmla="*/ 65 f60 1"/>
                <a:gd name="f67" fmla="*/ 15 f59 1"/>
                <a:gd name="f68" fmla="*/ 52 f60 1"/>
                <a:gd name="f69" fmla="*/ 27 f59 1"/>
                <a:gd name="f70" fmla="*/ 39 f60 1"/>
                <a:gd name="f71" fmla="*/ 28 f59 1"/>
                <a:gd name="f72" fmla="*/ 16 f60 1"/>
                <a:gd name="f73" fmla="*/ 5 f59 1"/>
                <a:gd name="f74" fmla="*/ 3 f60 1"/>
                <a:gd name="f75" fmla="*/ 4 f59 1"/>
                <a:gd name="f76" fmla="*/ 5 f60 1"/>
                <a:gd name="f77" fmla="*/ 16 f59 1"/>
                <a:gd name="f78" fmla="*/ 51 f59 1"/>
                <a:gd name="f79" fmla="*/ 53 f60 1"/>
                <a:gd name="f80" fmla="*/ 76 f60 1"/>
                <a:gd name="f81" fmla="*/ 26 f59 1"/>
                <a:gd name="f82" fmla="*/ 80 f60 1"/>
                <a:gd name="f83" fmla="*/ 20 f59 1"/>
                <a:gd name="f84" fmla="+- f61 0 f1"/>
                <a:gd name="f85" fmla="*/ f64 1 80"/>
                <a:gd name="f86" fmla="*/ f65 1 55"/>
                <a:gd name="f87" fmla="*/ f66 1 80"/>
                <a:gd name="f88" fmla="*/ f67 1 55"/>
                <a:gd name="f89" fmla="*/ f68 1 80"/>
                <a:gd name="f90" fmla="*/ f69 1 55"/>
                <a:gd name="f91" fmla="*/ f70 1 80"/>
                <a:gd name="f92" fmla="*/ f71 1 55"/>
                <a:gd name="f93" fmla="*/ f72 1 80"/>
                <a:gd name="f94" fmla="*/ f73 1 55"/>
                <a:gd name="f95" fmla="*/ f74 1 80"/>
                <a:gd name="f96" fmla="*/ f75 1 55"/>
                <a:gd name="f97" fmla="*/ f76 1 80"/>
                <a:gd name="f98" fmla="*/ f77 1 55"/>
                <a:gd name="f99" fmla="*/ f78 1 55"/>
                <a:gd name="f100" fmla="*/ f79 1 80"/>
                <a:gd name="f101" fmla="*/ f80 1 80"/>
                <a:gd name="f102" fmla="*/ f81 1 55"/>
                <a:gd name="f103" fmla="*/ f82 1 80"/>
                <a:gd name="f104" fmla="*/ f83 1 55"/>
                <a:gd name="f105" fmla="*/ 0 1 f62"/>
                <a:gd name="f106" fmla="*/ f56 1 f62"/>
                <a:gd name="f107" fmla="*/ 0 1 f63"/>
                <a:gd name="f108" fmla="*/ f57 1 f63"/>
                <a:gd name="f109" fmla="*/ f85 1 f62"/>
                <a:gd name="f110" fmla="*/ f86 1 f63"/>
                <a:gd name="f111" fmla="*/ f87 1 f62"/>
                <a:gd name="f112" fmla="*/ f88 1 f63"/>
                <a:gd name="f113" fmla="*/ f89 1 f62"/>
                <a:gd name="f114" fmla="*/ f90 1 f63"/>
                <a:gd name="f115" fmla="*/ f91 1 f62"/>
                <a:gd name="f116" fmla="*/ f92 1 f63"/>
                <a:gd name="f117" fmla="*/ f93 1 f62"/>
                <a:gd name="f118" fmla="*/ f94 1 f63"/>
                <a:gd name="f119" fmla="*/ f95 1 f62"/>
                <a:gd name="f120" fmla="*/ f96 1 f63"/>
                <a:gd name="f121" fmla="*/ f97 1 f62"/>
                <a:gd name="f122" fmla="*/ f98 1 f63"/>
                <a:gd name="f123" fmla="*/ f99 1 f63"/>
                <a:gd name="f124" fmla="*/ f100 1 f62"/>
                <a:gd name="f125" fmla="*/ f101 1 f62"/>
                <a:gd name="f126" fmla="*/ f102 1 f63"/>
                <a:gd name="f127" fmla="*/ f103 1 f62"/>
                <a:gd name="f128" fmla="*/ f104 1 f63"/>
                <a:gd name="f129" fmla="*/ f105 f53 1"/>
                <a:gd name="f130" fmla="*/ f106 f53 1"/>
                <a:gd name="f131" fmla="*/ f108 f54 1"/>
                <a:gd name="f132" fmla="*/ f107 f54 1"/>
                <a:gd name="f133" fmla="*/ f109 f53 1"/>
                <a:gd name="f134" fmla="*/ f110 f54 1"/>
                <a:gd name="f135" fmla="*/ f111 f53 1"/>
                <a:gd name="f136" fmla="*/ f112 f54 1"/>
                <a:gd name="f137" fmla="*/ f113 f53 1"/>
                <a:gd name="f138" fmla="*/ f114 f54 1"/>
                <a:gd name="f139" fmla="*/ f115 f53 1"/>
                <a:gd name="f140" fmla="*/ f116 f54 1"/>
                <a:gd name="f141" fmla="*/ f117 f53 1"/>
                <a:gd name="f142" fmla="*/ f118 f54 1"/>
                <a:gd name="f143" fmla="*/ f119 f53 1"/>
                <a:gd name="f144" fmla="*/ f120 f54 1"/>
                <a:gd name="f145" fmla="*/ f121 f53 1"/>
                <a:gd name="f146" fmla="*/ f122 f54 1"/>
                <a:gd name="f147" fmla="*/ f123 f54 1"/>
                <a:gd name="f148" fmla="*/ f124 f53 1"/>
                <a:gd name="f149" fmla="*/ f125 f53 1"/>
                <a:gd name="f150" fmla="*/ f126 f54 1"/>
                <a:gd name="f151" fmla="*/ f127 f53 1"/>
                <a:gd name="f152" fmla="*/ f128 f54 1"/>
              </a:gdLst>
              <a:ahLst/>
              <a:cxnLst>
                <a:cxn ang="3cd4">
                  <a:pos x="hc" y="t"/>
                </a:cxn>
                <a:cxn ang="0">
                  <a:pos x="r" y="vc"/>
                </a:cxn>
                <a:cxn ang="cd4">
                  <a:pos x="hc" y="b"/>
                </a:cxn>
                <a:cxn ang="cd2">
                  <a:pos x="l" y="vc"/>
                </a:cxn>
                <a:cxn ang="f84">
                  <a:pos x="f133" y="f134"/>
                </a:cxn>
                <a:cxn ang="f84">
                  <a:pos x="f135" y="f136"/>
                </a:cxn>
                <a:cxn ang="f84">
                  <a:pos x="f137" y="f138"/>
                </a:cxn>
                <a:cxn ang="f84">
                  <a:pos x="f139" y="f140"/>
                </a:cxn>
                <a:cxn ang="f84">
                  <a:pos x="f141" y="f142"/>
                </a:cxn>
                <a:cxn ang="f84">
                  <a:pos x="f143" y="f144"/>
                </a:cxn>
                <a:cxn ang="f84">
                  <a:pos x="f145" y="f146"/>
                </a:cxn>
                <a:cxn ang="f84">
                  <a:pos x="f139" y="f147"/>
                </a:cxn>
                <a:cxn ang="f84">
                  <a:pos x="f148" y="f147"/>
                </a:cxn>
                <a:cxn ang="f84">
                  <a:pos x="f149" y="f150"/>
                </a:cxn>
                <a:cxn ang="f84">
                  <a:pos x="f151" y="f152"/>
                </a:cxn>
                <a:cxn ang="f84">
                  <a:pos x="f133" y="f134"/>
                </a:cxn>
              </a:cxnLst>
              <a:rect l="f129" t="f132" r="f130" b="f131"/>
              <a:pathLst>
                <a:path w="80" h="55">
                  <a:moveTo>
                    <a:pt x="f8" y="f9"/>
                  </a:moveTo>
                  <a:cubicBezTo>
                    <a:pt x="f10" y="f11"/>
                    <a:pt x="f12" y="f13"/>
                    <a:pt x="f14" y="f15"/>
                  </a:cubicBezTo>
                  <a:cubicBezTo>
                    <a:pt x="f16" y="f17"/>
                    <a:pt x="f18" y="f19"/>
                    <a:pt x="f20" y="f21"/>
                  </a:cubicBezTo>
                  <a:cubicBezTo>
                    <a:pt x="f22" y="f23"/>
                    <a:pt x="f24" y="f25"/>
                    <a:pt x="f26" y="f27"/>
                  </a:cubicBezTo>
                  <a:cubicBezTo>
                    <a:pt x="f28" y="f29"/>
                    <a:pt x="f30" y="f13"/>
                    <a:pt x="f31" y="f32"/>
                  </a:cubicBezTo>
                  <a:cubicBezTo>
                    <a:pt x="f13" y="f33"/>
                    <a:pt x="f34" y="f5"/>
                    <a:pt x="f35" y="f36"/>
                  </a:cubicBezTo>
                  <a:cubicBezTo>
                    <a:pt x="f5" y="f37"/>
                    <a:pt x="f33" y="f13"/>
                    <a:pt x="f32" y="f31"/>
                  </a:cubicBezTo>
                  <a:cubicBezTo>
                    <a:pt x="f31" y="f27"/>
                    <a:pt x="f21" y="f26"/>
                    <a:pt x="f26" y="f38"/>
                  </a:cubicBezTo>
                  <a:cubicBezTo>
                    <a:pt x="f39" y="f7"/>
                    <a:pt x="f22" y="f7"/>
                    <a:pt x="f40" y="f38"/>
                  </a:cubicBezTo>
                  <a:cubicBezTo>
                    <a:pt x="f41" y="f39"/>
                    <a:pt x="f42" y="f43"/>
                    <a:pt x="f44" y="f45"/>
                  </a:cubicBezTo>
                  <a:cubicBezTo>
                    <a:pt x="f46" y="f47"/>
                    <a:pt x="f48" y="f49"/>
                    <a:pt x="f6" y="f29"/>
                  </a:cubicBezTo>
                  <a:cubicBezTo>
                    <a:pt x="f48" y="f50"/>
                    <a:pt x="f51" y="f15"/>
                    <a:pt x="f8" y="f9"/>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Freeform 8">
              <a:extLst>
                <a:ext uri="{FF2B5EF4-FFF2-40B4-BE49-F238E27FC236}">
                  <a16:creationId xmlns:a16="http://schemas.microsoft.com/office/drawing/2014/main" id="{43213388-FC4B-EAC1-5478-3E5F3D119568}"/>
                </a:ext>
              </a:extLst>
            </p:cNvPr>
            <p:cNvSpPr/>
            <p:nvPr/>
          </p:nvSpPr>
          <p:spPr>
            <a:xfrm>
              <a:off x="4902198" y="1598608"/>
              <a:ext cx="134938" cy="117472"/>
            </a:xfrm>
            <a:custGeom>
              <a:avLst/>
              <a:gdLst>
                <a:gd name="f0" fmla="val 10800000"/>
                <a:gd name="f1" fmla="val 5400000"/>
                <a:gd name="f2" fmla="val 180"/>
                <a:gd name="f3" fmla="val w"/>
                <a:gd name="f4" fmla="val h"/>
                <a:gd name="f5" fmla="val 0"/>
                <a:gd name="f6" fmla="val 22"/>
                <a:gd name="f7" fmla="val 19"/>
                <a:gd name="f8" fmla="val 14"/>
                <a:gd name="f9" fmla="val 15"/>
                <a:gd name="f10" fmla="val 10"/>
                <a:gd name="f11" fmla="val 20"/>
                <a:gd name="f12" fmla="val 4"/>
                <a:gd name="f13" fmla="val 1"/>
                <a:gd name="f14" fmla="val 9"/>
                <a:gd name="f15" fmla="val 3"/>
                <a:gd name="f16" fmla="val 2"/>
                <a:gd name="f17" fmla="val 16"/>
                <a:gd name="f18" fmla="val 7"/>
                <a:gd name="f19" fmla="val 18"/>
                <a:gd name="f20" fmla="+- 0 0 -90"/>
                <a:gd name="f21" fmla="*/ f3 1 22"/>
                <a:gd name="f22" fmla="*/ f4 1 19"/>
                <a:gd name="f23" fmla="val f5"/>
                <a:gd name="f24" fmla="val f6"/>
                <a:gd name="f25" fmla="val f7"/>
                <a:gd name="f26" fmla="*/ f20 f0 1"/>
                <a:gd name="f27" fmla="+- f25 0 f23"/>
                <a:gd name="f28" fmla="+- f24 0 f23"/>
                <a:gd name="f29" fmla="*/ f26 1 f2"/>
                <a:gd name="f30" fmla="*/ f28 1 22"/>
                <a:gd name="f31" fmla="*/ f27 1 19"/>
                <a:gd name="f32" fmla="*/ 14 f28 1"/>
                <a:gd name="f33" fmla="*/ 19 f27 1"/>
                <a:gd name="f34" fmla="*/ 22 f28 1"/>
                <a:gd name="f35" fmla="*/ 10 f27 1"/>
                <a:gd name="f36" fmla="*/ 9 f28 1"/>
                <a:gd name="f37" fmla="*/ 0 f27 1"/>
                <a:gd name="f38" fmla="*/ 1 f28 1"/>
                <a:gd name="f39" fmla="*/ 9 f27 1"/>
                <a:gd name="f40" fmla="+- f29 0 f1"/>
                <a:gd name="f41" fmla="*/ f32 1 22"/>
                <a:gd name="f42" fmla="*/ f33 1 19"/>
                <a:gd name="f43" fmla="*/ f34 1 22"/>
                <a:gd name="f44" fmla="*/ f35 1 19"/>
                <a:gd name="f45" fmla="*/ f36 1 22"/>
                <a:gd name="f46" fmla="*/ f37 1 19"/>
                <a:gd name="f47" fmla="*/ f38 1 22"/>
                <a:gd name="f48" fmla="*/ f39 1 19"/>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22" h="19">
                  <a:moveTo>
                    <a:pt x="f8" y="f7"/>
                  </a:moveTo>
                  <a:cubicBezTo>
                    <a:pt x="f7" y="f7"/>
                    <a:pt x="f6" y="f9"/>
                    <a:pt x="f6" y="f10"/>
                  </a:cubicBezTo>
                  <a:cubicBezTo>
                    <a:pt x="f11" y="f12"/>
                    <a:pt x="f9" y="f13"/>
                    <a:pt x="f14" y="f5"/>
                  </a:cubicBezTo>
                  <a:cubicBezTo>
                    <a:pt x="f15" y="f13"/>
                    <a:pt x="f5" y="f15"/>
                    <a:pt x="f13" y="f14"/>
                  </a:cubicBezTo>
                  <a:cubicBezTo>
                    <a:pt x="f16" y="f17"/>
                    <a:pt x="f18" y="f19"/>
                    <a:pt x="f8" y="f7"/>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Freeform 9">
              <a:extLst>
                <a:ext uri="{FF2B5EF4-FFF2-40B4-BE49-F238E27FC236}">
                  <a16:creationId xmlns:a16="http://schemas.microsoft.com/office/drawing/2014/main" id="{B1734B1B-4DC1-513C-C3C9-08382A925D63}"/>
                </a:ext>
              </a:extLst>
            </p:cNvPr>
            <p:cNvSpPr/>
            <p:nvPr/>
          </p:nvSpPr>
          <p:spPr>
            <a:xfrm>
              <a:off x="4908554" y="2041526"/>
              <a:ext cx="128592" cy="122236"/>
            </a:xfrm>
            <a:custGeom>
              <a:avLst/>
              <a:gdLst>
                <a:gd name="f0" fmla="val 10800000"/>
                <a:gd name="f1" fmla="val 5400000"/>
                <a:gd name="f2" fmla="val 180"/>
                <a:gd name="f3" fmla="val w"/>
                <a:gd name="f4" fmla="val h"/>
                <a:gd name="f5" fmla="val 0"/>
                <a:gd name="f6" fmla="val 21"/>
                <a:gd name="f7" fmla="val 20"/>
                <a:gd name="f8" fmla="val 12"/>
                <a:gd name="f9" fmla="val 1"/>
                <a:gd name="f10" fmla="val 6"/>
                <a:gd name="f11" fmla="val 2"/>
                <a:gd name="f12" fmla="val 4"/>
                <a:gd name="f13" fmla="val 17"/>
                <a:gd name="f14" fmla="val 3"/>
                <a:gd name="f15" fmla="val 8"/>
                <a:gd name="f16" fmla="val 19"/>
                <a:gd name="f17" fmla="val 14"/>
                <a:gd name="f18" fmla="val 18"/>
                <a:gd name="f19" fmla="val 16"/>
                <a:gd name="f20" fmla="val 9"/>
                <a:gd name="f21" fmla="+- 0 0 -90"/>
                <a:gd name="f22" fmla="*/ f3 1 21"/>
                <a:gd name="f23" fmla="*/ f4 1 20"/>
                <a:gd name="f24" fmla="val f5"/>
                <a:gd name="f25" fmla="val f6"/>
                <a:gd name="f26" fmla="val f7"/>
                <a:gd name="f27" fmla="*/ f21 f0 1"/>
                <a:gd name="f28" fmla="+- f26 0 f24"/>
                <a:gd name="f29" fmla="+- f25 0 f24"/>
                <a:gd name="f30" fmla="*/ f27 1 f2"/>
                <a:gd name="f31" fmla="*/ f29 1 21"/>
                <a:gd name="f32" fmla="*/ f28 1 20"/>
                <a:gd name="f33" fmla="*/ 12 f29 1"/>
                <a:gd name="f34" fmla="*/ 1 f28 1"/>
                <a:gd name="f35" fmla="*/ 0 f29 1"/>
                <a:gd name="f36" fmla="*/ 12 f28 1"/>
                <a:gd name="f37" fmla="*/ 8 f29 1"/>
                <a:gd name="f38" fmla="*/ 19 f28 1"/>
                <a:gd name="f39" fmla="*/ 21 f29 1"/>
                <a:gd name="f40" fmla="*/ 9 f28 1"/>
                <a:gd name="f41" fmla="+- f30 0 f1"/>
                <a:gd name="f42" fmla="*/ f33 1 21"/>
                <a:gd name="f43" fmla="*/ f34 1 20"/>
                <a:gd name="f44" fmla="*/ f35 1 21"/>
                <a:gd name="f45" fmla="*/ f36 1 20"/>
                <a:gd name="f46" fmla="*/ f37 1 21"/>
                <a:gd name="f47" fmla="*/ f38 1 20"/>
                <a:gd name="f48" fmla="*/ f39 1 21"/>
                <a:gd name="f49" fmla="*/ f40 1 20"/>
                <a:gd name="f50" fmla="*/ 0 1 f31"/>
                <a:gd name="f51" fmla="*/ f25 1 f31"/>
                <a:gd name="f52" fmla="*/ 0 1 f32"/>
                <a:gd name="f53" fmla="*/ f26 1 f32"/>
                <a:gd name="f54" fmla="*/ f42 1 f31"/>
                <a:gd name="f55" fmla="*/ f43 1 f32"/>
                <a:gd name="f56" fmla="*/ f44 1 f31"/>
                <a:gd name="f57" fmla="*/ f45 1 f32"/>
                <a:gd name="f58" fmla="*/ f46 1 f31"/>
                <a:gd name="f59" fmla="*/ f47 1 f32"/>
                <a:gd name="f60" fmla="*/ f48 1 f31"/>
                <a:gd name="f61" fmla="*/ f49 1 f32"/>
                <a:gd name="f62" fmla="*/ f50 f22 1"/>
                <a:gd name="f63" fmla="*/ f51 f22 1"/>
                <a:gd name="f64" fmla="*/ f53 f23 1"/>
                <a:gd name="f65" fmla="*/ f52 f23 1"/>
                <a:gd name="f66" fmla="*/ f54 f22 1"/>
                <a:gd name="f67" fmla="*/ f55 f23 1"/>
                <a:gd name="f68" fmla="*/ f56 f22 1"/>
                <a:gd name="f69" fmla="*/ f57 f23 1"/>
                <a:gd name="f70" fmla="*/ f58 f22 1"/>
                <a:gd name="f71" fmla="*/ f59 f23 1"/>
                <a:gd name="f72" fmla="*/ f60 f22 1"/>
                <a:gd name="f73" fmla="*/ f61 f23 1"/>
              </a:gdLst>
              <a:ahLst/>
              <a:cxnLst>
                <a:cxn ang="3cd4">
                  <a:pos x="hc" y="t"/>
                </a:cxn>
                <a:cxn ang="0">
                  <a:pos x="r" y="vc"/>
                </a:cxn>
                <a:cxn ang="cd4">
                  <a:pos x="hc" y="b"/>
                </a:cxn>
                <a:cxn ang="cd2">
                  <a:pos x="l" y="vc"/>
                </a:cxn>
                <a:cxn ang="f41">
                  <a:pos x="f66" y="f67"/>
                </a:cxn>
                <a:cxn ang="f41">
                  <a:pos x="f68" y="f69"/>
                </a:cxn>
                <a:cxn ang="f41">
                  <a:pos x="f70" y="f71"/>
                </a:cxn>
                <a:cxn ang="f41">
                  <a:pos x="f72" y="f73"/>
                </a:cxn>
                <a:cxn ang="f41">
                  <a:pos x="f66" y="f67"/>
                </a:cxn>
              </a:cxnLst>
              <a:rect l="f62" t="f65" r="f63" b="f64"/>
              <a:pathLst>
                <a:path w="21" h="20">
                  <a:moveTo>
                    <a:pt x="f8" y="f9"/>
                  </a:moveTo>
                  <a:cubicBezTo>
                    <a:pt x="f10" y="f11"/>
                    <a:pt x="f5" y="f12"/>
                    <a:pt x="f5" y="f8"/>
                  </a:cubicBezTo>
                  <a:cubicBezTo>
                    <a:pt x="f5" y="f13"/>
                    <a:pt x="f14" y="f7"/>
                    <a:pt x="f15" y="f16"/>
                  </a:cubicBezTo>
                  <a:cubicBezTo>
                    <a:pt x="f17" y="f18"/>
                    <a:pt x="f7" y="f19"/>
                    <a:pt x="f6" y="f20"/>
                  </a:cubicBezTo>
                  <a:cubicBezTo>
                    <a:pt x="f7" y="f12"/>
                    <a:pt x="f13" y="f5"/>
                    <a:pt x="f8" y="f9"/>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Freeform 10">
              <a:extLst>
                <a:ext uri="{FF2B5EF4-FFF2-40B4-BE49-F238E27FC236}">
                  <a16:creationId xmlns:a16="http://schemas.microsoft.com/office/drawing/2014/main" id="{6BFB11A0-EE08-FFD1-087C-5E8AEDDE1B19}"/>
                </a:ext>
              </a:extLst>
            </p:cNvPr>
            <p:cNvSpPr/>
            <p:nvPr/>
          </p:nvSpPr>
          <p:spPr>
            <a:xfrm>
              <a:off x="5307013" y="1365254"/>
              <a:ext cx="98426" cy="134938"/>
            </a:xfrm>
            <a:custGeom>
              <a:avLst/>
              <a:gdLst>
                <a:gd name="f0" fmla="val 10800000"/>
                <a:gd name="f1" fmla="val 5400000"/>
                <a:gd name="f2" fmla="val 180"/>
                <a:gd name="f3" fmla="val w"/>
                <a:gd name="f4" fmla="val h"/>
                <a:gd name="f5" fmla="val 0"/>
                <a:gd name="f6" fmla="val 16"/>
                <a:gd name="f7" fmla="val 22"/>
                <a:gd name="f8" fmla="val 8"/>
                <a:gd name="f9" fmla="val 10"/>
                <a:gd name="f10" fmla="val 5"/>
                <a:gd name="f11" fmla="val 14"/>
                <a:gd name="f12" fmla="val 1"/>
                <a:gd name="f13" fmla="val 11"/>
                <a:gd name="f14" fmla="val 17"/>
                <a:gd name="f15" fmla="+- 0 0 -90"/>
                <a:gd name="f16" fmla="*/ f3 1 16"/>
                <a:gd name="f17" fmla="*/ f4 1 22"/>
                <a:gd name="f18" fmla="val f5"/>
                <a:gd name="f19" fmla="val f6"/>
                <a:gd name="f20" fmla="val f7"/>
                <a:gd name="f21" fmla="*/ f15 f0 1"/>
                <a:gd name="f22" fmla="+- f20 0 f18"/>
                <a:gd name="f23" fmla="+- f19 0 f18"/>
                <a:gd name="f24" fmla="*/ f21 1 f2"/>
                <a:gd name="f25" fmla="*/ f23 1 16"/>
                <a:gd name="f26" fmla="*/ f22 1 22"/>
                <a:gd name="f27" fmla="*/ 8 f23 1"/>
                <a:gd name="f28" fmla="*/ 22 f22 1"/>
                <a:gd name="f29" fmla="*/ 16 f23 1"/>
                <a:gd name="f30" fmla="*/ 10 f22 1"/>
                <a:gd name="f31" fmla="*/ 0 f22 1"/>
                <a:gd name="f32" fmla="*/ 0 f23 1"/>
                <a:gd name="f33" fmla="*/ 11 f22 1"/>
                <a:gd name="f34" fmla="+- f24 0 f1"/>
                <a:gd name="f35" fmla="*/ f27 1 16"/>
                <a:gd name="f36" fmla="*/ f28 1 22"/>
                <a:gd name="f37" fmla="*/ f29 1 16"/>
                <a:gd name="f38" fmla="*/ f30 1 22"/>
                <a:gd name="f39" fmla="*/ f31 1 22"/>
                <a:gd name="f40" fmla="*/ f32 1 16"/>
                <a:gd name="f41" fmla="*/ f33 1 22"/>
                <a:gd name="f42" fmla="*/ 0 1 f25"/>
                <a:gd name="f43" fmla="*/ f19 1 f25"/>
                <a:gd name="f44" fmla="*/ 0 1 f26"/>
                <a:gd name="f45" fmla="*/ f20 1 f26"/>
                <a:gd name="f46" fmla="*/ f35 1 f25"/>
                <a:gd name="f47" fmla="*/ f36 1 f26"/>
                <a:gd name="f48" fmla="*/ f37 1 f25"/>
                <a:gd name="f49" fmla="*/ f38 1 f26"/>
                <a:gd name="f50" fmla="*/ f39 1 f26"/>
                <a:gd name="f51" fmla="*/ f40 1 f25"/>
                <a:gd name="f52" fmla="*/ f41 1 f26"/>
                <a:gd name="f53" fmla="*/ f42 f16 1"/>
                <a:gd name="f54" fmla="*/ f43 f16 1"/>
                <a:gd name="f55" fmla="*/ f45 f17 1"/>
                <a:gd name="f56" fmla="*/ f44 f17 1"/>
                <a:gd name="f57" fmla="*/ f46 f16 1"/>
                <a:gd name="f58" fmla="*/ f47 f17 1"/>
                <a:gd name="f59" fmla="*/ f48 f16 1"/>
                <a:gd name="f60" fmla="*/ f49 f17 1"/>
                <a:gd name="f61" fmla="*/ f50 f17 1"/>
                <a:gd name="f62" fmla="*/ f51 f16 1"/>
                <a:gd name="f63" fmla="*/ f52 f17 1"/>
              </a:gdLst>
              <a:ahLst/>
              <a:cxnLst>
                <a:cxn ang="3cd4">
                  <a:pos x="hc" y="t"/>
                </a:cxn>
                <a:cxn ang="0">
                  <a:pos x="r" y="vc"/>
                </a:cxn>
                <a:cxn ang="cd4">
                  <a:pos x="hc" y="b"/>
                </a:cxn>
                <a:cxn ang="cd2">
                  <a:pos x="l" y="vc"/>
                </a:cxn>
                <a:cxn ang="f34">
                  <a:pos x="f57" y="f58"/>
                </a:cxn>
                <a:cxn ang="f34">
                  <a:pos x="f59" y="f60"/>
                </a:cxn>
                <a:cxn ang="f34">
                  <a:pos x="f57" y="f61"/>
                </a:cxn>
                <a:cxn ang="f34">
                  <a:pos x="f62" y="f63"/>
                </a:cxn>
                <a:cxn ang="f34">
                  <a:pos x="f57" y="f58"/>
                </a:cxn>
              </a:cxnLst>
              <a:rect l="f53" t="f56" r="f54" b="f55"/>
              <a:pathLst>
                <a:path w="16" h="22">
                  <a:moveTo>
                    <a:pt x="f8" y="f7"/>
                  </a:moveTo>
                  <a:cubicBezTo>
                    <a:pt x="f6" y="f7"/>
                    <a:pt x="f6" y="f6"/>
                    <a:pt x="f6" y="f9"/>
                  </a:cubicBezTo>
                  <a:cubicBezTo>
                    <a:pt x="f6" y="f10"/>
                    <a:pt x="f11" y="f5"/>
                    <a:pt x="f8" y="f5"/>
                  </a:cubicBezTo>
                  <a:cubicBezTo>
                    <a:pt x="f12" y="f5"/>
                    <a:pt x="f5" y="f10"/>
                    <a:pt x="f5" y="f13"/>
                  </a:cubicBezTo>
                  <a:cubicBezTo>
                    <a:pt x="f5" y="f14"/>
                    <a:pt x="f12" y="f7"/>
                    <a:pt x="f8" y="f7"/>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Freeform 11">
              <a:extLst>
                <a:ext uri="{FF2B5EF4-FFF2-40B4-BE49-F238E27FC236}">
                  <a16:creationId xmlns:a16="http://schemas.microsoft.com/office/drawing/2014/main" id="{98D6D7E8-B9B3-A8F3-F28C-0F4884BD6992}"/>
                </a:ext>
              </a:extLst>
            </p:cNvPr>
            <p:cNvSpPr/>
            <p:nvPr/>
          </p:nvSpPr>
          <p:spPr>
            <a:xfrm>
              <a:off x="5307013" y="2262189"/>
              <a:ext cx="98426" cy="134938"/>
            </a:xfrm>
            <a:custGeom>
              <a:avLst/>
              <a:gdLst>
                <a:gd name="f0" fmla="val 10800000"/>
                <a:gd name="f1" fmla="val 5400000"/>
                <a:gd name="f2" fmla="val 180"/>
                <a:gd name="f3" fmla="val w"/>
                <a:gd name="f4" fmla="val h"/>
                <a:gd name="f5" fmla="val 0"/>
                <a:gd name="f6" fmla="val 16"/>
                <a:gd name="f7" fmla="val 22"/>
                <a:gd name="f8" fmla="val 8"/>
                <a:gd name="f9" fmla="val 1"/>
                <a:gd name="f10" fmla="val 5"/>
                <a:gd name="f11" fmla="val 11"/>
                <a:gd name="f12" fmla="val 17"/>
                <a:gd name="f13" fmla="val 2"/>
                <a:gd name="f14" fmla="val 14"/>
                <a:gd name="f15" fmla="val 6"/>
                <a:gd name="f16" fmla="+- 0 0 -90"/>
                <a:gd name="f17" fmla="*/ f3 1 16"/>
                <a:gd name="f18" fmla="*/ f4 1 22"/>
                <a:gd name="f19" fmla="val f5"/>
                <a:gd name="f20" fmla="val f6"/>
                <a:gd name="f21" fmla="val f7"/>
                <a:gd name="f22" fmla="*/ f16 f0 1"/>
                <a:gd name="f23" fmla="+- f21 0 f19"/>
                <a:gd name="f24" fmla="+- f20 0 f19"/>
                <a:gd name="f25" fmla="*/ f22 1 f2"/>
                <a:gd name="f26" fmla="*/ f24 1 16"/>
                <a:gd name="f27" fmla="*/ f23 1 22"/>
                <a:gd name="f28" fmla="*/ 8 f24 1"/>
                <a:gd name="f29" fmla="*/ 0 f23 1"/>
                <a:gd name="f30" fmla="*/ 0 f24 1"/>
                <a:gd name="f31" fmla="*/ 11 f23 1"/>
                <a:gd name="f32" fmla="*/ 22 f23 1"/>
                <a:gd name="f33" fmla="*/ 16 f24 1"/>
                <a:gd name="f34" fmla="+- f25 0 f1"/>
                <a:gd name="f35" fmla="*/ f28 1 16"/>
                <a:gd name="f36" fmla="*/ f29 1 22"/>
                <a:gd name="f37" fmla="*/ f30 1 16"/>
                <a:gd name="f38" fmla="*/ f31 1 22"/>
                <a:gd name="f39" fmla="*/ f32 1 22"/>
                <a:gd name="f40" fmla="*/ f33 1 16"/>
                <a:gd name="f41" fmla="*/ 0 1 f26"/>
                <a:gd name="f42" fmla="*/ f20 1 f26"/>
                <a:gd name="f43" fmla="*/ 0 1 f27"/>
                <a:gd name="f44" fmla="*/ f21 1 f27"/>
                <a:gd name="f45" fmla="*/ f35 1 f26"/>
                <a:gd name="f46" fmla="*/ f36 1 f27"/>
                <a:gd name="f47" fmla="*/ f37 1 f26"/>
                <a:gd name="f48" fmla="*/ f38 1 f27"/>
                <a:gd name="f49" fmla="*/ f39 1 f27"/>
                <a:gd name="f50" fmla="*/ f40 1 f26"/>
                <a:gd name="f51" fmla="*/ f41 f17 1"/>
                <a:gd name="f52" fmla="*/ f42 f17 1"/>
                <a:gd name="f53" fmla="*/ f44 f18 1"/>
                <a:gd name="f54" fmla="*/ f43 f18 1"/>
                <a:gd name="f55" fmla="*/ f45 f17 1"/>
                <a:gd name="f56" fmla="*/ f46 f18 1"/>
                <a:gd name="f57" fmla="*/ f47 f17 1"/>
                <a:gd name="f58" fmla="*/ f48 f18 1"/>
                <a:gd name="f59" fmla="*/ f49 f18 1"/>
                <a:gd name="f60" fmla="*/ f50 f17 1"/>
              </a:gdLst>
              <a:ahLst/>
              <a:cxnLst>
                <a:cxn ang="3cd4">
                  <a:pos x="hc" y="t"/>
                </a:cxn>
                <a:cxn ang="0">
                  <a:pos x="r" y="vc"/>
                </a:cxn>
                <a:cxn ang="cd4">
                  <a:pos x="hc" y="b"/>
                </a:cxn>
                <a:cxn ang="cd2">
                  <a:pos x="l" y="vc"/>
                </a:cxn>
                <a:cxn ang="f34">
                  <a:pos x="f55" y="f56"/>
                </a:cxn>
                <a:cxn ang="f34">
                  <a:pos x="f57" y="f58"/>
                </a:cxn>
                <a:cxn ang="f34">
                  <a:pos x="f55" y="f59"/>
                </a:cxn>
                <a:cxn ang="f34">
                  <a:pos x="f60" y="f58"/>
                </a:cxn>
                <a:cxn ang="f34">
                  <a:pos x="f55" y="f56"/>
                </a:cxn>
              </a:cxnLst>
              <a:rect l="f51" t="f54" r="f52" b="f53"/>
              <a:pathLst>
                <a:path w="16" h="22">
                  <a:moveTo>
                    <a:pt x="f8" y="f5"/>
                  </a:moveTo>
                  <a:cubicBezTo>
                    <a:pt x="f9" y="f5"/>
                    <a:pt x="f5" y="f10"/>
                    <a:pt x="f5" y="f11"/>
                  </a:cubicBezTo>
                  <a:cubicBezTo>
                    <a:pt x="f5" y="f12"/>
                    <a:pt x="f13" y="f7"/>
                    <a:pt x="f8" y="f7"/>
                  </a:cubicBezTo>
                  <a:cubicBezTo>
                    <a:pt x="f14" y="f7"/>
                    <a:pt x="f6" y="f12"/>
                    <a:pt x="f6" y="f11"/>
                  </a:cubicBezTo>
                  <a:cubicBezTo>
                    <a:pt x="f6" y="f15"/>
                    <a:pt x="f6" y="f5"/>
                    <a:pt x="f8" y="f5"/>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Freeform 12">
              <a:extLst>
                <a:ext uri="{FF2B5EF4-FFF2-40B4-BE49-F238E27FC236}">
                  <a16:creationId xmlns:a16="http://schemas.microsoft.com/office/drawing/2014/main" id="{E117D0FE-0906-F45D-A2CD-8AFB30AD242E}"/>
                </a:ext>
              </a:extLst>
            </p:cNvPr>
            <p:cNvSpPr/>
            <p:nvPr/>
          </p:nvSpPr>
          <p:spPr>
            <a:xfrm>
              <a:off x="5681660" y="1598608"/>
              <a:ext cx="128592" cy="117472"/>
            </a:xfrm>
            <a:custGeom>
              <a:avLst/>
              <a:gdLst>
                <a:gd name="f0" fmla="val 10800000"/>
                <a:gd name="f1" fmla="val 5400000"/>
                <a:gd name="f2" fmla="val 180"/>
                <a:gd name="f3" fmla="val w"/>
                <a:gd name="f4" fmla="val h"/>
                <a:gd name="f5" fmla="val 0"/>
                <a:gd name="f6" fmla="val 21"/>
                <a:gd name="f7" fmla="val 19"/>
                <a:gd name="f8" fmla="val 11"/>
                <a:gd name="f9" fmla="val 17"/>
                <a:gd name="f10" fmla="val 3"/>
                <a:gd name="f11" fmla="val 8"/>
                <a:gd name="f12" fmla="val 14"/>
                <a:gd name="f13" fmla="val 18"/>
                <a:gd name="f14" fmla="val 20"/>
                <a:gd name="f15" fmla="val 15"/>
                <a:gd name="f16" fmla="val 9"/>
                <a:gd name="f17" fmla="val 12"/>
                <a:gd name="f18" fmla="val 7"/>
                <a:gd name="f19" fmla="val 2"/>
                <a:gd name="f20" fmla="+- 0 0 -90"/>
                <a:gd name="f21" fmla="*/ f3 1 21"/>
                <a:gd name="f22" fmla="*/ f4 1 19"/>
                <a:gd name="f23" fmla="val f5"/>
                <a:gd name="f24" fmla="val f6"/>
                <a:gd name="f25" fmla="val f7"/>
                <a:gd name="f26" fmla="*/ f20 f0 1"/>
                <a:gd name="f27" fmla="+- f25 0 f23"/>
                <a:gd name="f28" fmla="+- f24 0 f23"/>
                <a:gd name="f29" fmla="*/ f26 1 f2"/>
                <a:gd name="f30" fmla="*/ f28 1 21"/>
                <a:gd name="f31" fmla="*/ f27 1 19"/>
                <a:gd name="f32" fmla="*/ 0 f28 1"/>
                <a:gd name="f33" fmla="*/ 11 f27 1"/>
                <a:gd name="f34" fmla="*/ 8 f28 1"/>
                <a:gd name="f35" fmla="*/ 19 f27 1"/>
                <a:gd name="f36" fmla="*/ 20 f28 1"/>
                <a:gd name="f37" fmla="*/ 9 f27 1"/>
                <a:gd name="f38" fmla="*/ 12 f28 1"/>
                <a:gd name="f39" fmla="*/ 0 f27 1"/>
                <a:gd name="f40" fmla="+- f29 0 f1"/>
                <a:gd name="f41" fmla="*/ f32 1 21"/>
                <a:gd name="f42" fmla="*/ f33 1 19"/>
                <a:gd name="f43" fmla="*/ f34 1 21"/>
                <a:gd name="f44" fmla="*/ f35 1 19"/>
                <a:gd name="f45" fmla="*/ f36 1 21"/>
                <a:gd name="f46" fmla="*/ f37 1 19"/>
                <a:gd name="f47" fmla="*/ f38 1 21"/>
                <a:gd name="f48" fmla="*/ f39 1 19"/>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21" h="19">
                  <a:moveTo>
                    <a:pt x="f5" y="f8"/>
                  </a:moveTo>
                  <a:cubicBezTo>
                    <a:pt x="f5" y="f9"/>
                    <a:pt x="f10" y="f7"/>
                    <a:pt x="f11" y="f7"/>
                  </a:cubicBezTo>
                  <a:cubicBezTo>
                    <a:pt x="f12" y="f13"/>
                    <a:pt x="f14" y="f15"/>
                    <a:pt x="f14" y="f16"/>
                  </a:cubicBezTo>
                  <a:cubicBezTo>
                    <a:pt x="f6" y="f10"/>
                    <a:pt x="f13" y="f5"/>
                    <a:pt x="f17" y="f5"/>
                  </a:cubicBezTo>
                  <a:cubicBezTo>
                    <a:pt x="f18" y="f19"/>
                    <a:pt x="f5" y="f10"/>
                    <a:pt x="f5" y="f8"/>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Freeform 13">
              <a:extLst>
                <a:ext uri="{FF2B5EF4-FFF2-40B4-BE49-F238E27FC236}">
                  <a16:creationId xmlns:a16="http://schemas.microsoft.com/office/drawing/2014/main" id="{7779A803-825C-F2FA-E158-148E20601B7D}"/>
                </a:ext>
              </a:extLst>
            </p:cNvPr>
            <p:cNvSpPr/>
            <p:nvPr/>
          </p:nvSpPr>
          <p:spPr>
            <a:xfrm>
              <a:off x="5681660" y="2047871"/>
              <a:ext cx="122236" cy="115891"/>
            </a:xfrm>
            <a:custGeom>
              <a:avLst/>
              <a:gdLst>
                <a:gd name="f0" fmla="val 10800000"/>
                <a:gd name="f1" fmla="val 5400000"/>
                <a:gd name="f2" fmla="val 180"/>
                <a:gd name="f3" fmla="val w"/>
                <a:gd name="f4" fmla="val h"/>
                <a:gd name="f5" fmla="val 0"/>
                <a:gd name="f6" fmla="val 20"/>
                <a:gd name="f7" fmla="val 19"/>
                <a:gd name="f8" fmla="val 8"/>
                <a:gd name="f9" fmla="val 3"/>
                <a:gd name="f10" fmla="val 15"/>
                <a:gd name="f11" fmla="val 6"/>
                <a:gd name="f12" fmla="val 18"/>
                <a:gd name="f13" fmla="val 12"/>
                <a:gd name="f14" fmla="val 16"/>
                <a:gd name="f15" fmla="val 10"/>
                <a:gd name="f16" fmla="val 14"/>
                <a:gd name="f17" fmla="val 1"/>
                <a:gd name="f18" fmla="+- 0 0 -90"/>
                <a:gd name="f19" fmla="*/ f3 1 20"/>
                <a:gd name="f20" fmla="*/ f4 1 19"/>
                <a:gd name="f21" fmla="val f5"/>
                <a:gd name="f22" fmla="val f6"/>
                <a:gd name="f23" fmla="val f7"/>
                <a:gd name="f24" fmla="*/ f18 f0 1"/>
                <a:gd name="f25" fmla="+- f23 0 f21"/>
                <a:gd name="f26" fmla="+- f22 0 f21"/>
                <a:gd name="f27" fmla="*/ f24 1 f2"/>
                <a:gd name="f28" fmla="*/ f26 1 20"/>
                <a:gd name="f29" fmla="*/ f25 1 19"/>
                <a:gd name="f30" fmla="*/ 8 f26 1"/>
                <a:gd name="f31" fmla="*/ 0 f25 1"/>
                <a:gd name="f32" fmla="*/ 0 f26 1"/>
                <a:gd name="f33" fmla="*/ 8 f25 1"/>
                <a:gd name="f34" fmla="*/ 12 f26 1"/>
                <a:gd name="f35" fmla="*/ 18 f25 1"/>
                <a:gd name="f36" fmla="*/ 20 f26 1"/>
                <a:gd name="f37" fmla="*/ 10 f25 1"/>
                <a:gd name="f38" fmla="+- f27 0 f1"/>
                <a:gd name="f39" fmla="*/ f30 1 20"/>
                <a:gd name="f40" fmla="*/ f31 1 19"/>
                <a:gd name="f41" fmla="*/ f32 1 20"/>
                <a:gd name="f42" fmla="*/ f33 1 19"/>
                <a:gd name="f43" fmla="*/ f34 1 20"/>
                <a:gd name="f44" fmla="*/ f35 1 19"/>
                <a:gd name="f45" fmla="*/ f36 1 20"/>
                <a:gd name="f46" fmla="*/ f37 1 19"/>
                <a:gd name="f47" fmla="*/ 0 1 f28"/>
                <a:gd name="f48" fmla="*/ f22 1 f28"/>
                <a:gd name="f49" fmla="*/ 0 1 f29"/>
                <a:gd name="f50" fmla="*/ f23 1 f29"/>
                <a:gd name="f51" fmla="*/ f39 1 f28"/>
                <a:gd name="f52" fmla="*/ f40 1 f29"/>
                <a:gd name="f53" fmla="*/ f41 1 f28"/>
                <a:gd name="f54" fmla="*/ f42 1 f29"/>
                <a:gd name="f55" fmla="*/ f43 1 f28"/>
                <a:gd name="f56" fmla="*/ f44 1 f29"/>
                <a:gd name="f57" fmla="*/ f45 1 f28"/>
                <a:gd name="f58" fmla="*/ f46 1 f29"/>
                <a:gd name="f59" fmla="*/ f47 f19 1"/>
                <a:gd name="f60" fmla="*/ f48 f19 1"/>
                <a:gd name="f61" fmla="*/ f50 f20 1"/>
                <a:gd name="f62" fmla="*/ f49 f20 1"/>
                <a:gd name="f63" fmla="*/ f51 f19 1"/>
                <a:gd name="f64" fmla="*/ f52 f20 1"/>
                <a:gd name="f65" fmla="*/ f53 f19 1"/>
                <a:gd name="f66" fmla="*/ f54 f20 1"/>
                <a:gd name="f67" fmla="*/ f55 f19 1"/>
                <a:gd name="f68" fmla="*/ f56 f20 1"/>
                <a:gd name="f69" fmla="*/ f57 f19 1"/>
                <a:gd name="f70" fmla="*/ f58 f20 1"/>
              </a:gdLst>
              <a:ahLst/>
              <a:cxnLst>
                <a:cxn ang="3cd4">
                  <a:pos x="hc" y="t"/>
                </a:cxn>
                <a:cxn ang="0">
                  <a:pos x="r" y="vc"/>
                </a:cxn>
                <a:cxn ang="cd4">
                  <a:pos x="hc" y="b"/>
                </a:cxn>
                <a:cxn ang="cd2">
                  <a:pos x="l" y="vc"/>
                </a:cxn>
                <a:cxn ang="f38">
                  <a:pos x="f63" y="f64"/>
                </a:cxn>
                <a:cxn ang="f38">
                  <a:pos x="f65" y="f66"/>
                </a:cxn>
                <a:cxn ang="f38">
                  <a:pos x="f67" y="f68"/>
                </a:cxn>
                <a:cxn ang="f38">
                  <a:pos x="f69" y="f70"/>
                </a:cxn>
                <a:cxn ang="f38">
                  <a:pos x="f63" y="f64"/>
                </a:cxn>
              </a:cxnLst>
              <a:rect l="f59" t="f62" r="f60" b="f61"/>
              <a:pathLst>
                <a:path w="20" h="19">
                  <a:moveTo>
                    <a:pt x="f8" y="f5"/>
                  </a:moveTo>
                  <a:cubicBezTo>
                    <a:pt x="f9" y="f5"/>
                    <a:pt x="f5" y="f9"/>
                    <a:pt x="f5" y="f8"/>
                  </a:cubicBezTo>
                  <a:cubicBezTo>
                    <a:pt x="f5" y="f10"/>
                    <a:pt x="f11" y="f12"/>
                    <a:pt x="f13" y="f12"/>
                  </a:cubicBezTo>
                  <a:cubicBezTo>
                    <a:pt x="f12" y="f7"/>
                    <a:pt x="f6" y="f14"/>
                    <a:pt x="f6" y="f15"/>
                  </a:cubicBezTo>
                  <a:cubicBezTo>
                    <a:pt x="f7" y="f9"/>
                    <a:pt x="f16" y="f17"/>
                    <a:pt x="f8" y="f5"/>
                  </a:cubicBezTo>
                  <a:close/>
                </a:path>
              </a:pathLst>
            </a:custGeom>
            <a:solidFill>
              <a:srgbClr val="1A9347"/>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name="Slide17">
    <p:spTree>
      <p:nvGrpSpPr>
        <p:cNvPr id="1" name=""/>
        <p:cNvGrpSpPr/>
        <p:nvPr/>
      </p:nvGrpSpPr>
      <p:grpSpPr>
        <a:xfrm>
          <a:off x="0" y="0"/>
          <a:ext cx="0" cy="0"/>
          <a:chOff x="0" y="0"/>
          <a:chExt cx="0" cy="0"/>
        </a:xfrm>
      </p:grpSpPr>
      <p:sp>
        <p:nvSpPr>
          <p:cNvPr id="2" name="Google Shape;632;p55">
            <a:extLst>
              <a:ext uri="{FF2B5EF4-FFF2-40B4-BE49-F238E27FC236}">
                <a16:creationId xmlns:a16="http://schemas.microsoft.com/office/drawing/2014/main" id="{CF2E7813-BAEE-9319-C928-8687F1B52A88}"/>
              </a:ext>
            </a:extLst>
          </p:cNvPr>
          <p:cNvSpPr txBox="1">
            <a:spLocks noGrp="1"/>
          </p:cNvSpPr>
          <p:nvPr>
            <p:ph type="title"/>
          </p:nvPr>
        </p:nvSpPr>
        <p:spPr/>
        <p:txBody>
          <a:bodyPr/>
          <a:lstStyle/>
          <a:p>
            <a:pPr lvl="0"/>
            <a:r>
              <a:rPr lang="fa-IR" dirty="0">
                <a:cs typeface="B Nazanin" panose="00000400000000000000" pitchFamily="2" charset="-78"/>
              </a:rPr>
              <a:t>کشورهای تولید کننده لیمو</a:t>
            </a:r>
            <a:endParaRPr lang="en-US" dirty="0">
              <a:cs typeface="B Nazanin" panose="00000400000000000000" pitchFamily="2" charset="-78"/>
            </a:endParaRPr>
          </a:p>
        </p:txBody>
      </p:sp>
      <p:sp>
        <p:nvSpPr>
          <p:cNvPr id="3" name="Google Shape;633;p55">
            <a:extLst>
              <a:ext uri="{FF2B5EF4-FFF2-40B4-BE49-F238E27FC236}">
                <a16:creationId xmlns:a16="http://schemas.microsoft.com/office/drawing/2014/main" id="{5C0B8775-5D25-1157-ACF2-CAA992ACE45C}"/>
              </a:ext>
            </a:extLst>
          </p:cNvPr>
          <p:cNvSpPr txBox="1"/>
          <p:nvPr/>
        </p:nvSpPr>
        <p:spPr>
          <a:xfrm>
            <a:off x="5832052" y="1417146"/>
            <a:ext cx="2592003" cy="391500"/>
          </a:xfrm>
          <a:prstGeom prst="rect">
            <a:avLst/>
          </a:prstGeom>
          <a:noFill/>
          <a:ln cap="flat">
            <a:noFill/>
          </a:ln>
        </p:spPr>
        <p:txBody>
          <a:bodyPr vert="horz" wrap="square" lIns="91421" tIns="91421" rIns="91421" bIns="91421"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200" b="1" i="0" u="none" strike="noStrike" kern="0" cap="none" spc="0" baseline="0" dirty="0">
                <a:solidFill>
                  <a:srgbClr val="65A32E"/>
                </a:solidFill>
                <a:uFillTx/>
                <a:latin typeface="Alata"/>
                <a:ea typeface="Alata"/>
                <a:cs typeface="B Nazanin" panose="00000400000000000000" pitchFamily="2" charset="-78"/>
              </a:rPr>
              <a:t>LEMON MEYER</a:t>
            </a:r>
          </a:p>
        </p:txBody>
      </p:sp>
      <p:sp>
        <p:nvSpPr>
          <p:cNvPr id="4" name="Google Shape;634;p55">
            <a:extLst>
              <a:ext uri="{FF2B5EF4-FFF2-40B4-BE49-F238E27FC236}">
                <a16:creationId xmlns:a16="http://schemas.microsoft.com/office/drawing/2014/main" id="{5C163005-DD2D-6EB3-BA88-923E6D4A7A65}"/>
              </a:ext>
            </a:extLst>
          </p:cNvPr>
          <p:cNvSpPr txBox="1"/>
          <p:nvPr/>
        </p:nvSpPr>
        <p:spPr>
          <a:xfrm>
            <a:off x="5832052" y="1796000"/>
            <a:ext cx="2592003" cy="484796"/>
          </a:xfrm>
          <a:prstGeom prst="rect">
            <a:avLst/>
          </a:prstGeom>
          <a:noFill/>
          <a:ln cap="flat">
            <a:noFill/>
          </a:ln>
        </p:spPr>
        <p:txBody>
          <a:bodyPr vert="horz" wrap="square" lIns="91421" tIns="91421" rIns="91421" bIns="91421" anchor="ctr" anchorCtr="0" compatLnSpc="1">
            <a:noAutofit/>
          </a:bodyPr>
          <a:lstStyle/>
          <a:p>
            <a:pPr lvl="0" algn="r">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5" name="Google Shape;635;p55">
            <a:extLst>
              <a:ext uri="{FF2B5EF4-FFF2-40B4-BE49-F238E27FC236}">
                <a16:creationId xmlns:a16="http://schemas.microsoft.com/office/drawing/2014/main" id="{FBE1189E-CA49-1FD3-4D26-E8E503F0AEFD}"/>
              </a:ext>
            </a:extLst>
          </p:cNvPr>
          <p:cNvSpPr txBox="1"/>
          <p:nvPr/>
        </p:nvSpPr>
        <p:spPr>
          <a:xfrm>
            <a:off x="5832052" y="2412251"/>
            <a:ext cx="2592003" cy="391500"/>
          </a:xfrm>
          <a:prstGeom prst="rect">
            <a:avLst/>
          </a:prstGeom>
          <a:noFill/>
          <a:ln cap="flat">
            <a:noFill/>
          </a:ln>
        </p:spPr>
        <p:txBody>
          <a:bodyPr vert="horz" wrap="square" lIns="91421" tIns="91421" rIns="91421" bIns="91421" anchor="ctr" anchorCtr="0" compatLnSpc="1">
            <a:noAutofit/>
          </a:bodyPr>
          <a:lstStyle/>
          <a:p>
            <a:pPr lvl="0" algn="r">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لیمو یوروکا</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6" name="Google Shape;636;p55">
            <a:extLst>
              <a:ext uri="{FF2B5EF4-FFF2-40B4-BE49-F238E27FC236}">
                <a16:creationId xmlns:a16="http://schemas.microsoft.com/office/drawing/2014/main" id="{4568D4ED-1C14-D23E-9EA5-8AD135504CB5}"/>
              </a:ext>
            </a:extLst>
          </p:cNvPr>
          <p:cNvSpPr txBox="1"/>
          <p:nvPr/>
        </p:nvSpPr>
        <p:spPr>
          <a:xfrm>
            <a:off x="5832052" y="2791123"/>
            <a:ext cx="2592003" cy="484796"/>
          </a:xfrm>
          <a:prstGeom prst="rect">
            <a:avLst/>
          </a:prstGeom>
          <a:noFill/>
          <a:ln cap="flat">
            <a:noFill/>
          </a:ln>
        </p:spPr>
        <p:txBody>
          <a:bodyPr vert="horz" wrap="square" lIns="91421" tIns="91421" rIns="91421" bIns="91421" anchor="ctr" anchorCtr="0" compatLnSpc="1">
            <a:noAutofit/>
          </a:bodyPr>
          <a:lstStyle/>
          <a:p>
            <a:pPr lvl="0" algn="r">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7" name="Google Shape;637;p55">
            <a:extLst>
              <a:ext uri="{FF2B5EF4-FFF2-40B4-BE49-F238E27FC236}">
                <a16:creationId xmlns:a16="http://schemas.microsoft.com/office/drawing/2014/main" id="{A57D7114-4C9E-9EB3-FC74-79B132CAF73E}"/>
              </a:ext>
            </a:extLst>
          </p:cNvPr>
          <p:cNvSpPr txBox="1"/>
          <p:nvPr/>
        </p:nvSpPr>
        <p:spPr>
          <a:xfrm>
            <a:off x="5832052" y="3407401"/>
            <a:ext cx="2592003" cy="391500"/>
          </a:xfrm>
          <a:prstGeom prst="rect">
            <a:avLst/>
          </a:prstGeom>
          <a:noFill/>
          <a:ln cap="flat">
            <a:noFill/>
          </a:ln>
        </p:spPr>
        <p:txBody>
          <a:bodyPr vert="horz" wrap="square" lIns="91421" tIns="91421" rIns="91421" bIns="91421" anchor="ctr" anchorCtr="0" compatLnSpc="1">
            <a:noAutofit/>
          </a:bodyPr>
          <a:lstStyle/>
          <a:p>
            <a:pPr lvl="0" algn="r">
              <a:defRPr sz="1800" b="0" i="0" u="none" strike="noStrike" kern="0" cap="none" spc="0" baseline="0">
                <a:solidFill>
                  <a:srgbClr val="000000"/>
                </a:solidFill>
                <a:uFillTx/>
              </a:defRPr>
            </a:pPr>
            <a:r>
              <a:rPr lang="en-US" sz="2200" b="1" kern="0" dirty="0">
                <a:solidFill>
                  <a:srgbClr val="65A32E"/>
                </a:solidFill>
                <a:latin typeface="Alata"/>
                <a:ea typeface="Alata"/>
                <a:cs typeface="B Nazanin" panose="00000400000000000000" pitchFamily="2" charset="-78"/>
              </a:rPr>
              <a:t>LIMEQUAT </a:t>
            </a:r>
            <a:r>
              <a:rPr lang="fa-IR" sz="2200" b="1" kern="0" dirty="0">
                <a:solidFill>
                  <a:srgbClr val="65A32E"/>
                </a:solidFill>
                <a:latin typeface="Alata"/>
                <a:ea typeface="Alata"/>
                <a:cs typeface="B Nazanin" panose="00000400000000000000" pitchFamily="2" charset="-78"/>
              </a:rPr>
              <a:t>مرکبات</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8" name="Google Shape;638;p55">
            <a:extLst>
              <a:ext uri="{FF2B5EF4-FFF2-40B4-BE49-F238E27FC236}">
                <a16:creationId xmlns:a16="http://schemas.microsoft.com/office/drawing/2014/main" id="{1396173A-D047-5E74-2E03-F13092D1409E}"/>
              </a:ext>
            </a:extLst>
          </p:cNvPr>
          <p:cNvSpPr txBox="1"/>
          <p:nvPr/>
        </p:nvSpPr>
        <p:spPr>
          <a:xfrm>
            <a:off x="5832052" y="3786246"/>
            <a:ext cx="2592003" cy="484796"/>
          </a:xfrm>
          <a:prstGeom prst="rect">
            <a:avLst/>
          </a:prstGeom>
          <a:noFill/>
          <a:ln cap="flat">
            <a:noFill/>
          </a:ln>
        </p:spPr>
        <p:txBody>
          <a:bodyPr vert="horz" wrap="square" lIns="91421" tIns="91421" rIns="91421" bIns="91421" anchor="ctr" anchorCtr="0" compatLnSpc="1">
            <a:noAutofit/>
          </a:bodyPr>
          <a:lstStyle/>
          <a:p>
            <a:pPr lvl="0" algn="r">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grpSp>
        <p:nvGrpSpPr>
          <p:cNvPr id="9" name="Google Shape;639;p55">
            <a:extLst>
              <a:ext uri="{FF2B5EF4-FFF2-40B4-BE49-F238E27FC236}">
                <a16:creationId xmlns:a16="http://schemas.microsoft.com/office/drawing/2014/main" id="{B97D08F3-EC16-1699-1E60-F85EA93AE128}"/>
              </a:ext>
            </a:extLst>
          </p:cNvPr>
          <p:cNvGrpSpPr/>
          <p:nvPr/>
        </p:nvGrpSpPr>
        <p:grpSpPr>
          <a:xfrm>
            <a:off x="913906" y="1711546"/>
            <a:ext cx="4419423" cy="2354387"/>
            <a:chOff x="913906" y="1711546"/>
            <a:chExt cx="4419423" cy="2354387"/>
          </a:xfrm>
        </p:grpSpPr>
        <p:sp>
          <p:nvSpPr>
            <p:cNvPr id="10" name="Google Shape;640;p55">
              <a:extLst>
                <a:ext uri="{FF2B5EF4-FFF2-40B4-BE49-F238E27FC236}">
                  <a16:creationId xmlns:a16="http://schemas.microsoft.com/office/drawing/2014/main" id="{6D60B2B7-4C4C-8D1E-950F-63ADAFD59A0D}"/>
                </a:ext>
              </a:extLst>
            </p:cNvPr>
            <p:cNvSpPr/>
            <p:nvPr/>
          </p:nvSpPr>
          <p:spPr>
            <a:xfrm>
              <a:off x="3511515" y="2862904"/>
              <a:ext cx="915735" cy="204395"/>
            </a:xfrm>
            <a:custGeom>
              <a:avLst/>
              <a:gdLst>
                <a:gd name="f0" fmla="val w"/>
                <a:gd name="f1" fmla="val h"/>
                <a:gd name="f2" fmla="val 0"/>
                <a:gd name="f3" fmla="val 59156"/>
                <a:gd name="f4" fmla="val 13204"/>
                <a:gd name="f5" fmla="val 1"/>
                <a:gd name="f6" fmla="val 59155"/>
                <a:gd name="f7" fmla="val 13203"/>
                <a:gd name="f8" fmla="*/ f0 1 59156"/>
                <a:gd name="f9" fmla="*/ f1 1 13204"/>
                <a:gd name="f10" fmla="val f2"/>
                <a:gd name="f11" fmla="val f3"/>
                <a:gd name="f12" fmla="val f4"/>
                <a:gd name="f13" fmla="+- f12 0 f10"/>
                <a:gd name="f14" fmla="+- f11 0 f10"/>
                <a:gd name="f15" fmla="*/ f14 1 59156"/>
                <a:gd name="f16" fmla="*/ f13 1 13204"/>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59156" h="13204">
                  <a:moveTo>
                    <a:pt x="f5" y="f2"/>
                  </a:moveTo>
                  <a:lnTo>
                    <a:pt x="f5" y="f2"/>
                  </a:lnTo>
                  <a:close/>
                  <a:moveTo>
                    <a:pt x="f6" y="f7"/>
                  </a:move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Google Shape;641;p55">
              <a:extLst>
                <a:ext uri="{FF2B5EF4-FFF2-40B4-BE49-F238E27FC236}">
                  <a16:creationId xmlns:a16="http://schemas.microsoft.com/office/drawing/2014/main" id="{C8697141-925D-D55B-3B0C-F764C903EEA7}"/>
                </a:ext>
              </a:extLst>
            </p:cNvPr>
            <p:cNvSpPr/>
            <p:nvPr/>
          </p:nvSpPr>
          <p:spPr>
            <a:xfrm>
              <a:off x="2570917" y="1790111"/>
              <a:ext cx="2550270" cy="1925232"/>
            </a:xfrm>
            <a:custGeom>
              <a:avLst/>
              <a:gdLst>
                <a:gd name="f0" fmla="val w"/>
                <a:gd name="f1" fmla="val h"/>
                <a:gd name="f2" fmla="val 0"/>
                <a:gd name="f3" fmla="val 164746"/>
                <a:gd name="f4" fmla="val 124369"/>
                <a:gd name="f5" fmla="val 49520"/>
                <a:gd name="f6" fmla="val 11070"/>
                <a:gd name="f7" fmla="val 49737"/>
                <a:gd name="f8" fmla="val 49861"/>
                <a:gd name="f9" fmla="val 11136"/>
                <a:gd name="f10" fmla="val 49875"/>
                <a:gd name="f11" fmla="val 11358"/>
                <a:gd name="f12" fmla="val 11575"/>
                <a:gd name="f13" fmla="val 49818"/>
                <a:gd name="f14" fmla="val 11698"/>
                <a:gd name="f15" fmla="val 49684"/>
                <a:gd name="f16" fmla="val 49636"/>
                <a:gd name="f17" fmla="val 49580"/>
                <a:gd name="f18" fmla="val 11683"/>
                <a:gd name="f19" fmla="val 49512"/>
                <a:gd name="f20" fmla="val 11651"/>
                <a:gd name="f21" fmla="val 49305"/>
                <a:gd name="f22" fmla="val 11565"/>
                <a:gd name="f23" fmla="val 49115"/>
                <a:gd name="f24" fmla="val 11444"/>
                <a:gd name="f25" fmla="val 48925"/>
                <a:gd name="f26" fmla="val 11323"/>
                <a:gd name="f27" fmla="val 49339"/>
                <a:gd name="f28" fmla="val 11081"/>
                <a:gd name="f29" fmla="val 49405"/>
                <a:gd name="f30" fmla="val 11074"/>
                <a:gd name="f31" fmla="val 49465"/>
                <a:gd name="f32" fmla="val 46983"/>
                <a:gd name="f33" fmla="val 47014"/>
                <a:gd name="f34" fmla="val 47051"/>
                <a:gd name="f35" fmla="val 11087"/>
                <a:gd name="f36" fmla="val 47093"/>
                <a:gd name="f37" fmla="val 11098"/>
                <a:gd name="f38" fmla="val 47369"/>
                <a:gd name="f39" fmla="val 11185"/>
                <a:gd name="f40" fmla="val 47870"/>
                <a:gd name="f41" fmla="val 11168"/>
                <a:gd name="f42" fmla="val 47767"/>
                <a:gd name="f43" fmla="val 11686"/>
                <a:gd name="f44" fmla="val 47732"/>
                <a:gd name="f45" fmla="val 11893"/>
                <a:gd name="f46" fmla="val 47888"/>
                <a:gd name="f47" fmla="val 12274"/>
                <a:gd name="f48" fmla="val 47490"/>
                <a:gd name="f49" fmla="val 12343"/>
                <a:gd name="f50" fmla="val 47110"/>
                <a:gd name="f51" fmla="val 12222"/>
                <a:gd name="f52" fmla="val 46834"/>
                <a:gd name="f53" fmla="val 46799"/>
                <a:gd name="f54" fmla="val 11496"/>
                <a:gd name="f55" fmla="val 46784"/>
                <a:gd name="f56" fmla="val 11302"/>
                <a:gd name="f57" fmla="val 46782"/>
                <a:gd name="f58" fmla="val 38158"/>
                <a:gd name="f59" fmla="val 11530"/>
                <a:gd name="f60" fmla="val 38279"/>
                <a:gd name="f61" fmla="val 38417"/>
                <a:gd name="f62" fmla="val 11703"/>
                <a:gd name="f63" fmla="val 38642"/>
                <a:gd name="f64" fmla="val 11876"/>
                <a:gd name="f65" fmla="val 38366"/>
                <a:gd name="f66" fmla="val 12118"/>
                <a:gd name="f67" fmla="val 38089"/>
                <a:gd name="f68" fmla="val 12360"/>
                <a:gd name="f69" fmla="val 37778"/>
                <a:gd name="f70" fmla="val 12585"/>
                <a:gd name="f71" fmla="val 35549"/>
                <a:gd name="f72" fmla="val 13967"/>
                <a:gd name="f73" fmla="val 35514"/>
                <a:gd name="f74" fmla="val 15903"/>
                <a:gd name="f75" fmla="val 37692"/>
                <a:gd name="f76" fmla="val 17268"/>
                <a:gd name="f77" fmla="val 38003"/>
                <a:gd name="f78" fmla="val 17458"/>
                <a:gd name="f79" fmla="val 38227"/>
                <a:gd name="f80" fmla="val 17631"/>
                <a:gd name="f81" fmla="val 18080"/>
                <a:gd name="f82" fmla="val 38106"/>
                <a:gd name="f83" fmla="val 18529"/>
                <a:gd name="f84" fmla="val 37951"/>
                <a:gd name="f85" fmla="val 18599"/>
                <a:gd name="f86" fmla="val 37553"/>
                <a:gd name="f87" fmla="val 18737"/>
                <a:gd name="f88" fmla="val 36568"/>
                <a:gd name="f89" fmla="val 19117"/>
                <a:gd name="f90" fmla="val 36309"/>
                <a:gd name="f91" fmla="val 19981"/>
                <a:gd name="f92" fmla="val 36378"/>
                <a:gd name="f93" fmla="val 20949"/>
                <a:gd name="f94" fmla="val 36427"/>
                <a:gd name="f95" fmla="val 21679"/>
                <a:gd name="f96" fmla="val 36279"/>
                <a:gd name="f97" fmla="val 22143"/>
                <a:gd name="f98" fmla="val 35819"/>
                <a:gd name="f99" fmla="val 35625"/>
                <a:gd name="f100" fmla="val 35377"/>
                <a:gd name="f101" fmla="val 22061"/>
                <a:gd name="f102" fmla="val 35065"/>
                <a:gd name="f103" fmla="val 21882"/>
                <a:gd name="f104" fmla="val 34913"/>
                <a:gd name="f105" fmla="val 21798"/>
                <a:gd name="f106" fmla="val 34745"/>
                <a:gd name="f107" fmla="val 21754"/>
                <a:gd name="f108" fmla="val 34578"/>
                <a:gd name="f109" fmla="val 34403"/>
                <a:gd name="f110" fmla="val 34230"/>
                <a:gd name="f111" fmla="val 21802"/>
                <a:gd name="f112" fmla="val 34080"/>
                <a:gd name="f113" fmla="val 21899"/>
                <a:gd name="f114" fmla="val 33134"/>
                <a:gd name="f115" fmla="val 22372"/>
                <a:gd name="f116" fmla="val 32094"/>
                <a:gd name="f117" fmla="val 22613"/>
                <a:gd name="f118" fmla="val 31041"/>
                <a:gd name="f119" fmla="val 30747"/>
                <a:gd name="f120" fmla="val 30451"/>
                <a:gd name="f121" fmla="val 22594"/>
                <a:gd name="f122" fmla="val 30157"/>
                <a:gd name="f123" fmla="val 22556"/>
                <a:gd name="f124" fmla="val 29915"/>
                <a:gd name="f125" fmla="val 22521"/>
                <a:gd name="f126" fmla="val 29759"/>
                <a:gd name="f127" fmla="val 22608"/>
                <a:gd name="f128" fmla="val 29829"/>
                <a:gd name="f129" fmla="val 22262"/>
                <a:gd name="f130" fmla="val 22279"/>
                <a:gd name="f131" fmla="val 29898"/>
                <a:gd name="f132" fmla="val 21986"/>
                <a:gd name="f133" fmla="val 29984"/>
                <a:gd name="f134" fmla="val 30364"/>
                <a:gd name="f135" fmla="val 21830"/>
                <a:gd name="f136" fmla="val 31505"/>
                <a:gd name="f137" fmla="val 21675"/>
                <a:gd name="f138" fmla="val 32836"/>
                <a:gd name="f139" fmla="val 21467"/>
                <a:gd name="f140" fmla="val 33354"/>
                <a:gd name="f141" fmla="val 20361"/>
                <a:gd name="f142" fmla="val 33821"/>
                <a:gd name="f143" fmla="val 19342"/>
                <a:gd name="f144" fmla="val 33872"/>
                <a:gd name="f145" fmla="val 18184"/>
                <a:gd name="f146" fmla="val 34927"/>
                <a:gd name="f147" fmla="val 35238"/>
                <a:gd name="f148" fmla="val 17216"/>
                <a:gd name="f149" fmla="val 34978"/>
                <a:gd name="f150" fmla="val 16836"/>
                <a:gd name="f151" fmla="val 34667"/>
                <a:gd name="f152" fmla="val 16594"/>
                <a:gd name="f153" fmla="val 33216"/>
                <a:gd name="f154" fmla="val 15436"/>
                <a:gd name="f155" fmla="val 33907"/>
                <a:gd name="f156" fmla="val 14572"/>
                <a:gd name="f157" fmla="val 35099"/>
                <a:gd name="f158" fmla="val 13846"/>
                <a:gd name="f159" fmla="val 35860"/>
                <a:gd name="f160" fmla="val 13380"/>
                <a:gd name="f161" fmla="val 36724"/>
                <a:gd name="f162" fmla="val 13086"/>
                <a:gd name="f163" fmla="val 37018"/>
                <a:gd name="f164" fmla="val 12066"/>
                <a:gd name="f165" fmla="val 37156"/>
                <a:gd name="f166" fmla="val 11582"/>
                <a:gd name="f167" fmla="val 37709"/>
                <a:gd name="f168" fmla="val 11548"/>
                <a:gd name="f169" fmla="val 46802"/>
                <a:gd name="f170" fmla="val 32066"/>
                <a:gd name="f171" fmla="val 47245"/>
                <a:gd name="f172" fmla="val 47720"/>
                <a:gd name="f173" fmla="val 32469"/>
                <a:gd name="f174" fmla="val 33080"/>
                <a:gd name="f175" fmla="val 48059"/>
                <a:gd name="f176" fmla="val 33754"/>
                <a:gd name="f177" fmla="val 48393"/>
                <a:gd name="f178" fmla="val 34225"/>
                <a:gd name="f179" fmla="val 48918"/>
                <a:gd name="f180" fmla="val 49080"/>
                <a:gd name="f181" fmla="val 49261"/>
                <a:gd name="f182" fmla="val 34181"/>
                <a:gd name="f183" fmla="val 49460"/>
                <a:gd name="f184" fmla="val 34083"/>
                <a:gd name="f185" fmla="val 50103"/>
                <a:gd name="f186" fmla="val 33764"/>
                <a:gd name="f187" fmla="val 50701"/>
                <a:gd name="f188" fmla="val 33627"/>
                <a:gd name="f189" fmla="val 51269"/>
                <a:gd name="f190" fmla="val 52489"/>
                <a:gd name="f191" fmla="val 53566"/>
                <a:gd name="f192" fmla="val 34260"/>
                <a:gd name="f193" fmla="val 54628"/>
                <a:gd name="f194" fmla="val 35085"/>
                <a:gd name="f195" fmla="val 54818"/>
                <a:gd name="f196" fmla="val 35223"/>
                <a:gd name="f197" fmla="val 55008"/>
                <a:gd name="f198" fmla="val 35396"/>
                <a:gd name="f199" fmla="val 55163"/>
                <a:gd name="f200" fmla="val 35586"/>
                <a:gd name="f201" fmla="val 55543"/>
                <a:gd name="f202" fmla="val 36053"/>
                <a:gd name="f203" fmla="val 56684"/>
                <a:gd name="f204" fmla="val 36070"/>
                <a:gd name="f205" fmla="val 56321"/>
                <a:gd name="f206" fmla="val 36917"/>
                <a:gd name="f207" fmla="val 36934"/>
                <a:gd name="f208" fmla="val 56149"/>
                <a:gd name="f209" fmla="val 37350"/>
                <a:gd name="f210" fmla="val 55751"/>
                <a:gd name="f211" fmla="val 37415"/>
                <a:gd name="f212" fmla="val 55318"/>
                <a:gd name="f213" fmla="val 55122"/>
                <a:gd name="f214" fmla="val 54919"/>
                <a:gd name="f215" fmla="val 37401"/>
                <a:gd name="f216" fmla="val 54727"/>
                <a:gd name="f217" fmla="val 54620"/>
                <a:gd name="f218" fmla="val 54517"/>
                <a:gd name="f219" fmla="val 37405"/>
                <a:gd name="f220" fmla="val 54420"/>
                <a:gd name="f221" fmla="val 37418"/>
                <a:gd name="f222" fmla="val 54278"/>
                <a:gd name="f223" fmla="val 37432"/>
                <a:gd name="f224" fmla="val 54136"/>
                <a:gd name="f225" fmla="val 37440"/>
                <a:gd name="f226" fmla="val 53995"/>
                <a:gd name="f227" fmla="val 53292"/>
                <a:gd name="f228" fmla="val 52602"/>
                <a:gd name="f229" fmla="val 37262"/>
                <a:gd name="f230" fmla="val 51983"/>
                <a:gd name="f231" fmla="val 51332"/>
                <a:gd name="f232" fmla="val 36539"/>
                <a:gd name="f233" fmla="val 50680"/>
                <a:gd name="f234" fmla="val 36418"/>
                <a:gd name="f235" fmla="val 50028"/>
                <a:gd name="f236" fmla="val 48867"/>
                <a:gd name="f237" fmla="val 47706"/>
                <a:gd name="f238" fmla="val 36802"/>
                <a:gd name="f239" fmla="val 46545"/>
                <a:gd name="f240" fmla="val 46302"/>
                <a:gd name="f241" fmla="val 46058"/>
                <a:gd name="f242" fmla="val 36785"/>
                <a:gd name="f243" fmla="val 45814"/>
                <a:gd name="f244" fmla="val 36744"/>
                <a:gd name="f245" fmla="val 44881"/>
                <a:gd name="f246" fmla="val 36588"/>
                <a:gd name="f247" fmla="val 44552"/>
                <a:gd name="f248" fmla="val 36105"/>
                <a:gd name="f249" fmla="val 44673"/>
                <a:gd name="f250" fmla="val 35241"/>
                <a:gd name="f251" fmla="val 44846"/>
                <a:gd name="f252" fmla="val 45537"/>
                <a:gd name="f253" fmla="val 33115"/>
                <a:gd name="f254" fmla="val 46263"/>
                <a:gd name="f255" fmla="val 32320"/>
                <a:gd name="f256" fmla="val 46417"/>
                <a:gd name="f257" fmla="val 32145"/>
                <a:gd name="f258" fmla="val 46607"/>
                <a:gd name="f259" fmla="val 64554"/>
                <a:gd name="f260" fmla="val 31370"/>
                <a:gd name="f261" fmla="val 64860"/>
                <a:gd name="f262" fmla="val 65185"/>
                <a:gd name="f263" fmla="val 31437"/>
                <a:gd name="f264" fmla="val 65532"/>
                <a:gd name="f265" fmla="val 31594"/>
                <a:gd name="f266" fmla="val 65878"/>
                <a:gd name="f267" fmla="val 31767"/>
                <a:gd name="f268" fmla="val 65930"/>
                <a:gd name="f269" fmla="val 32251"/>
                <a:gd name="f270" fmla="val 65636"/>
                <a:gd name="f271" fmla="val 32493"/>
                <a:gd name="f272" fmla="val 64063"/>
                <a:gd name="f273" fmla="val 34065"/>
                <a:gd name="f274" fmla="val 64184"/>
                <a:gd name="f275" fmla="val 65895"/>
                <a:gd name="f276" fmla="val 67243"/>
                <a:gd name="f277" fmla="val 37815"/>
                <a:gd name="f278" fmla="val 67762"/>
                <a:gd name="f279" fmla="val 39544"/>
                <a:gd name="f280" fmla="val 68211"/>
                <a:gd name="f281" fmla="val 41237"/>
                <a:gd name="f282" fmla="val 68364"/>
                <a:gd name="f283" fmla="val 41802"/>
                <a:gd name="f284" fmla="val 68057"/>
                <a:gd name="f285" fmla="val 41990"/>
                <a:gd name="f286" fmla="val 67435"/>
                <a:gd name="f287" fmla="val 67353"/>
                <a:gd name="f288" fmla="val 67266"/>
                <a:gd name="f289" fmla="val 41986"/>
                <a:gd name="f290" fmla="val 67174"/>
                <a:gd name="f291" fmla="val 41980"/>
                <a:gd name="f292" fmla="val 66517"/>
                <a:gd name="f293" fmla="val 41064"/>
                <a:gd name="f294" fmla="val 64271"/>
                <a:gd name="f295" fmla="val 41825"/>
                <a:gd name="f296" fmla="val 64547"/>
                <a:gd name="f297" fmla="val 39146"/>
                <a:gd name="f298" fmla="val 39181"/>
                <a:gd name="f299" fmla="val 64685"/>
                <a:gd name="f300" fmla="val 37885"/>
                <a:gd name="f301" fmla="val 63113"/>
                <a:gd name="f302" fmla="val 36295"/>
                <a:gd name="f303" fmla="val 62076"/>
                <a:gd name="f304" fmla="val 35050"/>
                <a:gd name="f305" fmla="val 61281"/>
                <a:gd name="f306" fmla="val 34100"/>
                <a:gd name="f307" fmla="val 61385"/>
                <a:gd name="f308" fmla="val 33288"/>
                <a:gd name="f309" fmla="val 32683"/>
                <a:gd name="f310" fmla="val 62786"/>
                <a:gd name="f311" fmla="val 32052"/>
                <a:gd name="f312" fmla="val 63577"/>
                <a:gd name="f313" fmla="val 30705"/>
                <a:gd name="f314" fmla="val 33465"/>
                <a:gd name="f315" fmla="val 30874"/>
                <a:gd name="f316" fmla="val 31043"/>
                <a:gd name="f317" fmla="val 33637"/>
                <a:gd name="f318" fmla="val 31090"/>
                <a:gd name="f319" fmla="val 33720"/>
                <a:gd name="f320" fmla="val 31920"/>
                <a:gd name="f321" fmla="val 35120"/>
                <a:gd name="f322" fmla="val 33579"/>
                <a:gd name="f323" fmla="val 35258"/>
                <a:gd name="f324" fmla="val 34719"/>
                <a:gd name="f325" fmla="val 36226"/>
                <a:gd name="f326" fmla="val 36205"/>
                <a:gd name="f327" fmla="val 37487"/>
                <a:gd name="f328" fmla="val 36275"/>
                <a:gd name="f329" fmla="val 39354"/>
                <a:gd name="f330" fmla="val 37191"/>
                <a:gd name="f331" fmla="val 40822"/>
                <a:gd name="f332" fmla="val 37484"/>
                <a:gd name="f333" fmla="val 41289"/>
                <a:gd name="f334" fmla="val 37571"/>
                <a:gd name="f335" fmla="val 37968"/>
                <a:gd name="f336" fmla="val 42274"/>
                <a:gd name="f337" fmla="val 38403"/>
                <a:gd name="f338" fmla="val 42594"/>
                <a:gd name="f339" fmla="val 39075"/>
                <a:gd name="f340" fmla="val 43217"/>
                <a:gd name="f341" fmla="val 39556"/>
                <a:gd name="f342" fmla="val 39725"/>
                <a:gd name="f343" fmla="val 39870"/>
                <a:gd name="f344" fmla="val 43141"/>
                <a:gd name="f345" fmla="val 39973"/>
                <a:gd name="f346" fmla="val 42948"/>
                <a:gd name="f347" fmla="val 40336"/>
                <a:gd name="f348" fmla="val 41234"/>
                <a:gd name="f349" fmla="val 40543"/>
                <a:gd name="f350" fmla="val 40183"/>
                <a:gd name="f351" fmla="val 40301"/>
                <a:gd name="f352" fmla="val 39803"/>
                <a:gd name="f353" fmla="val 39610"/>
                <a:gd name="f354" fmla="val 39215"/>
                <a:gd name="f355" fmla="val 40284"/>
                <a:gd name="f356" fmla="val 38904"/>
                <a:gd name="f357" fmla="val 40592"/>
                <a:gd name="f358" fmla="val 38765"/>
                <a:gd name="f359" fmla="val 41024"/>
                <a:gd name="f360" fmla="val 38302"/>
                <a:gd name="f361" fmla="val 41439"/>
                <a:gd name="f362" fmla="val 41746"/>
                <a:gd name="f363" fmla="val 42043"/>
                <a:gd name="f364" fmla="val 38557"/>
                <a:gd name="f365" fmla="val 42271"/>
                <a:gd name="f366" fmla="val 39388"/>
                <a:gd name="f367" fmla="val 42782"/>
                <a:gd name="f368" fmla="val 41200"/>
                <a:gd name="f369" fmla="val 43748"/>
                <a:gd name="f370" fmla="val 43327"/>
                <a:gd name="f371" fmla="val 46038"/>
                <a:gd name="f372" fmla="val 46150"/>
                <a:gd name="f373" fmla="val 46266"/>
                <a:gd name="f374" fmla="val 43321"/>
                <a:gd name="f375" fmla="val 46384"/>
                <a:gd name="f376" fmla="val 43311"/>
                <a:gd name="f377" fmla="val 46463"/>
                <a:gd name="f378" fmla="val 43304"/>
                <a:gd name="f379" fmla="val 46542"/>
                <a:gd name="f380" fmla="val 43300"/>
                <a:gd name="f381" fmla="val 46620"/>
                <a:gd name="f382" fmla="val 47585"/>
                <a:gd name="f383" fmla="val 48526"/>
                <a:gd name="f384" fmla="val 43802"/>
                <a:gd name="f385" fmla="val 49487"/>
                <a:gd name="f386" fmla="val 49955"/>
                <a:gd name="f387" fmla="val 50429"/>
                <a:gd name="f388" fmla="val 43683"/>
                <a:gd name="f389" fmla="val 50912"/>
                <a:gd name="f390" fmla="val 43328"/>
                <a:gd name="f391" fmla="val 51106"/>
                <a:gd name="f392" fmla="val 43191"/>
                <a:gd name="f393" fmla="val 51242"/>
                <a:gd name="f394" fmla="val 43135"/>
                <a:gd name="f395" fmla="val 51336"/>
                <a:gd name="f396" fmla="val 51643"/>
                <a:gd name="f397" fmla="val 51508"/>
                <a:gd name="f398" fmla="val 43736"/>
                <a:gd name="f399" fmla="val 51534"/>
                <a:gd name="f400" fmla="val 44054"/>
                <a:gd name="f401" fmla="val 51845"/>
                <a:gd name="f402" fmla="val 45488"/>
                <a:gd name="f403" fmla="val 50843"/>
                <a:gd name="f404" fmla="val 46629"/>
                <a:gd name="f405" fmla="val 50618"/>
                <a:gd name="f406" fmla="val 47942"/>
                <a:gd name="f407" fmla="val 50585"/>
                <a:gd name="f408" fmla="val 48144"/>
                <a:gd name="f409" fmla="val 50240"/>
                <a:gd name="f410" fmla="val 48444"/>
                <a:gd name="f411" fmla="val 50046"/>
                <a:gd name="f412" fmla="val 50041"/>
                <a:gd name="f413" fmla="val 50036"/>
                <a:gd name="f414" fmla="val 50031"/>
                <a:gd name="f415" fmla="val 49523"/>
                <a:gd name="f416" fmla="val 48389"/>
                <a:gd name="f417" fmla="val 49010"/>
                <a:gd name="f418" fmla="val 48372"/>
                <a:gd name="f419" fmla="val 48494"/>
                <a:gd name="f420" fmla="val 47534"/>
                <a:gd name="f421" fmla="val 46564"/>
                <a:gd name="f422" fmla="val 48433"/>
                <a:gd name="f423" fmla="val 45600"/>
                <a:gd name="f424" fmla="val 43779"/>
                <a:gd name="f425" fmla="val 41984"/>
                <a:gd name="f426" fmla="val 48215"/>
                <a:gd name="f427" fmla="val 46957"/>
                <a:gd name="f428" fmla="val 40033"/>
                <a:gd name="f429" fmla="val 46726"/>
                <a:gd name="f430" fmla="val 39675"/>
                <a:gd name="f431" fmla="val 46623"/>
                <a:gd name="f432" fmla="val 39308"/>
                <a:gd name="f433" fmla="val 38250"/>
                <a:gd name="f434" fmla="val 37116"/>
                <a:gd name="f435" fmla="val 47478"/>
                <a:gd name="f436" fmla="val 37000"/>
                <a:gd name="f437" fmla="val 48582"/>
                <a:gd name="f438" fmla="val 36972"/>
                <a:gd name="f439" fmla="val 48947"/>
                <a:gd name="f440" fmla="val 36796"/>
                <a:gd name="f441" fmla="val 49426"/>
                <a:gd name="f442" fmla="val 36527"/>
                <a:gd name="f443" fmla="val 36465"/>
                <a:gd name="f444" fmla="val 36398"/>
                <a:gd name="f445" fmla="val 49400"/>
                <a:gd name="f446" fmla="val 36326"/>
                <a:gd name="f447" fmla="val 49342"/>
                <a:gd name="f448" fmla="val 35376"/>
                <a:gd name="f449" fmla="val 34045"/>
                <a:gd name="f450" fmla="val 48772"/>
                <a:gd name="f451" fmla="val 33147"/>
                <a:gd name="f452" fmla="val 47752"/>
                <a:gd name="f453" fmla="val 32334"/>
                <a:gd name="f454" fmla="val 46819"/>
                <a:gd name="f455" fmla="val 30900"/>
                <a:gd name="f456" fmla="val 46785"/>
                <a:gd name="f457" fmla="val 29673"/>
                <a:gd name="f458" fmla="val 46525"/>
                <a:gd name="f459" fmla="val 28913"/>
                <a:gd name="f460" fmla="val 46370"/>
                <a:gd name="f461" fmla="val 27807"/>
                <a:gd name="f462" fmla="val 46422"/>
                <a:gd name="f463" fmla="val 28567"/>
                <a:gd name="f464" fmla="val 44953"/>
                <a:gd name="f465" fmla="val 28982"/>
                <a:gd name="f466" fmla="val 44158"/>
                <a:gd name="f467" fmla="val 29034"/>
                <a:gd name="f468" fmla="val 43000"/>
                <a:gd name="f469" fmla="val 28515"/>
                <a:gd name="f470" fmla="val 42257"/>
                <a:gd name="f471" fmla="val 28230"/>
                <a:gd name="f472" fmla="val 41853"/>
                <a:gd name="f473" fmla="val 27848"/>
                <a:gd name="f474" fmla="val 41722"/>
                <a:gd name="f475" fmla="val 27412"/>
                <a:gd name="f476" fmla="val 27028"/>
                <a:gd name="f477" fmla="val 26602"/>
                <a:gd name="f478" fmla="val 41823"/>
                <a:gd name="f479" fmla="val 26165"/>
                <a:gd name="f480" fmla="val 41928"/>
                <a:gd name="f481" fmla="val 25497"/>
                <a:gd name="f482" fmla="val 42091"/>
                <a:gd name="f483" fmla="val 24818"/>
                <a:gd name="f484" fmla="val 42128"/>
                <a:gd name="f485" fmla="val 24133"/>
                <a:gd name="f486" fmla="val 23569"/>
                <a:gd name="f487" fmla="val 23001"/>
                <a:gd name="f488" fmla="val 42103"/>
                <a:gd name="f489" fmla="val 22432"/>
                <a:gd name="f490" fmla="val 21707"/>
                <a:gd name="f491" fmla="val 20980"/>
                <a:gd name="f492" fmla="val 42143"/>
                <a:gd name="f493" fmla="val 20255"/>
                <a:gd name="f494" fmla="val 42326"/>
                <a:gd name="f495" fmla="val 19287"/>
                <a:gd name="f496" fmla="val 42585"/>
                <a:gd name="f497" fmla="val 18319"/>
                <a:gd name="f498" fmla="val 42862"/>
                <a:gd name="f499" fmla="val 17559"/>
                <a:gd name="f500" fmla="val 43380"/>
                <a:gd name="f501" fmla="val 17082"/>
                <a:gd name="f502" fmla="val 43705"/>
                <a:gd name="f503" fmla="val 16613"/>
                <a:gd name="f504" fmla="val 43798"/>
                <a:gd name="f505" fmla="val 16149"/>
                <a:gd name="f506" fmla="val 15538"/>
                <a:gd name="f507" fmla="val 14935"/>
                <a:gd name="f508" fmla="val 43638"/>
                <a:gd name="f509" fmla="val 14326"/>
                <a:gd name="f510" fmla="val 14292"/>
                <a:gd name="f511" fmla="val 14258"/>
                <a:gd name="f512" fmla="val 14223"/>
                <a:gd name="f513" fmla="val 43639"/>
                <a:gd name="f514" fmla="val 14120"/>
                <a:gd name="f515" fmla="val 43622"/>
                <a:gd name="f516" fmla="val 14016"/>
                <a:gd name="f517" fmla="val 43570"/>
                <a:gd name="f518" fmla="val 13930"/>
                <a:gd name="f519" fmla="val 43466"/>
                <a:gd name="f520" fmla="val 14043"/>
                <a:gd name="f521" fmla="val 43169"/>
                <a:gd name="f522" fmla="val 14308"/>
                <a:gd name="f523" fmla="val 43115"/>
                <a:gd name="f524" fmla="val 14562"/>
                <a:gd name="f525" fmla="val 14617"/>
                <a:gd name="f526" fmla="val 14672"/>
                <a:gd name="f527" fmla="val 43118"/>
                <a:gd name="f528" fmla="val 14725"/>
                <a:gd name="f529" fmla="val 43121"/>
                <a:gd name="f530" fmla="val 14838"/>
                <a:gd name="f531" fmla="val 43129"/>
                <a:gd name="f532" fmla="val 14949"/>
                <a:gd name="f533" fmla="val 43134"/>
                <a:gd name="f534" fmla="val 15058"/>
                <a:gd name="f535" fmla="val 16723"/>
                <a:gd name="f536" fmla="val 17967"/>
                <a:gd name="f537" fmla="val 42165"/>
                <a:gd name="f538" fmla="val 18388"/>
                <a:gd name="f539" fmla="val 40771"/>
                <a:gd name="f540" fmla="val 18976"/>
                <a:gd name="f541" fmla="val 38921"/>
                <a:gd name="f542" fmla="val 20808"/>
                <a:gd name="f543" fmla="val 38282"/>
                <a:gd name="f544" fmla="val 21482"/>
                <a:gd name="f545" fmla="val 37090"/>
                <a:gd name="f546" fmla="val 22174"/>
                <a:gd name="f547" fmla="val 35865"/>
                <a:gd name="f548" fmla="val 22770"/>
                <a:gd name="f549" fmla="val 35535"/>
                <a:gd name="f550" fmla="val 23579"/>
                <a:gd name="f551" fmla="val 23899"/>
                <a:gd name="f552" fmla="val 24254"/>
                <a:gd name="f553" fmla="val 35587"/>
                <a:gd name="f554" fmla="val 24661"/>
                <a:gd name="f555" fmla="val 35655"/>
                <a:gd name="f556" fmla="val 24682"/>
                <a:gd name="f557" fmla="val 35658"/>
                <a:gd name="f558" fmla="val 24703"/>
                <a:gd name="f559" fmla="val 35660"/>
                <a:gd name="f560" fmla="val 24725"/>
                <a:gd name="f561" fmla="val 25065"/>
                <a:gd name="f562" fmla="val 25513"/>
                <a:gd name="f563" fmla="val 35293"/>
                <a:gd name="f564" fmla="val 25854"/>
                <a:gd name="f565" fmla="val 35033"/>
                <a:gd name="f566" fmla="val 26267"/>
                <a:gd name="f567" fmla="val 34730"/>
                <a:gd name="f568" fmla="val 26584"/>
                <a:gd name="f569" fmla="val 34570"/>
                <a:gd name="f570" fmla="val 26849"/>
                <a:gd name="f571" fmla="val 27249"/>
                <a:gd name="f572" fmla="val 27529"/>
                <a:gd name="f573" fmla="val 34935"/>
                <a:gd name="f574" fmla="val 27841"/>
                <a:gd name="f575" fmla="val 35724"/>
                <a:gd name="f576" fmla="val 28325"/>
                <a:gd name="f577" fmla="val 36969"/>
                <a:gd name="f578" fmla="val 29742"/>
                <a:gd name="f579" fmla="val 37574"/>
                <a:gd name="f580" fmla="val 30952"/>
                <a:gd name="f581" fmla="val 38161"/>
                <a:gd name="f582" fmla="val 31712"/>
                <a:gd name="f583" fmla="val 38524"/>
                <a:gd name="f584" fmla="val 32732"/>
                <a:gd name="f585" fmla="val 38852"/>
                <a:gd name="f586" fmla="val 32680"/>
                <a:gd name="f587" fmla="val 39716"/>
                <a:gd name="f588" fmla="val 32594"/>
                <a:gd name="f589" fmla="val 40753"/>
                <a:gd name="f590" fmla="val 31488"/>
                <a:gd name="f591" fmla="val 40546"/>
                <a:gd name="f592" fmla="val 30710"/>
                <a:gd name="f593" fmla="val 40615"/>
                <a:gd name="f594" fmla="val 30312"/>
                <a:gd name="f595" fmla="val 40650"/>
                <a:gd name="f596" fmla="val 29794"/>
                <a:gd name="f597" fmla="val 40598"/>
                <a:gd name="f598" fmla="val 41134"/>
                <a:gd name="f599" fmla="val 29552"/>
                <a:gd name="f600" fmla="val 41669"/>
                <a:gd name="f601" fmla="val 30036"/>
                <a:gd name="f602" fmla="val 30382"/>
                <a:gd name="f603" fmla="val 42032"/>
                <a:gd name="f604" fmla="val 30898"/>
                <a:gd name="f605" fmla="val 42336"/>
                <a:gd name="f606" fmla="val 31474"/>
                <a:gd name="f607" fmla="val 42934"/>
                <a:gd name="f608" fmla="val 32011"/>
                <a:gd name="f609" fmla="val 32175"/>
                <a:gd name="f610" fmla="val 32336"/>
                <a:gd name="f611" fmla="val 42878"/>
                <a:gd name="f612" fmla="val 32490"/>
                <a:gd name="f613" fmla="val 42741"/>
                <a:gd name="f614" fmla="val 41963"/>
                <a:gd name="f615" fmla="val 33890"/>
                <a:gd name="f616" fmla="val 40788"/>
                <a:gd name="f617" fmla="val 34512"/>
                <a:gd name="f618" fmla="val 39751"/>
                <a:gd name="f619" fmla="val 34586"/>
                <a:gd name="f620" fmla="val 39617"/>
                <a:gd name="f621" fmla="val 34289"/>
                <a:gd name="f622" fmla="val 39329"/>
                <a:gd name="f623" fmla="val 34602"/>
                <a:gd name="f624" fmla="val 34653"/>
                <a:gd name="f625" fmla="val 39337"/>
                <a:gd name="f626" fmla="val 34806"/>
                <a:gd name="f627" fmla="val 34890"/>
                <a:gd name="f628" fmla="val 39373"/>
                <a:gd name="f629" fmla="val 34965"/>
                <a:gd name="f630" fmla="val 39381"/>
                <a:gd name="f631" fmla="val 35031"/>
                <a:gd name="f632" fmla="val 35567"/>
                <a:gd name="f633" fmla="val 35557"/>
                <a:gd name="f634" fmla="val 38814"/>
                <a:gd name="f635" fmla="val 35341"/>
                <a:gd name="f636" fmla="val 38507"/>
                <a:gd name="f637" fmla="val 37781"/>
                <a:gd name="f638" fmla="val 34546"/>
                <a:gd name="f639" fmla="val 36658"/>
                <a:gd name="f640" fmla="val 33561"/>
                <a:gd name="f641" fmla="val 36468"/>
                <a:gd name="f642" fmla="val 32248"/>
                <a:gd name="f643" fmla="val 36208"/>
                <a:gd name="f644" fmla="val 31591"/>
                <a:gd name="f645" fmla="val 35206"/>
                <a:gd name="f646" fmla="val 30727"/>
                <a:gd name="f647" fmla="val 34411"/>
                <a:gd name="f648" fmla="val 30468"/>
                <a:gd name="f649" fmla="val 34169"/>
                <a:gd name="f650" fmla="val 30278"/>
                <a:gd name="f651" fmla="val 33910"/>
                <a:gd name="f652" fmla="val 30485"/>
                <a:gd name="f653" fmla="val 33599"/>
                <a:gd name="f654" fmla="val 30551"/>
                <a:gd name="f655" fmla="val 33501"/>
                <a:gd name="f656" fmla="val 30628"/>
                <a:gd name="f657" fmla="val 65829"/>
                <a:gd name="f658" fmla="val 50622"/>
                <a:gd name="f659" fmla="val 66138"/>
                <a:gd name="f660" fmla="val 66376"/>
                <a:gd name="f661" fmla="val 50877"/>
                <a:gd name="f662" fmla="val 66569"/>
                <a:gd name="f663" fmla="val 51209"/>
                <a:gd name="f664" fmla="val 67601"/>
                <a:gd name="f665" fmla="val 52923"/>
                <a:gd name="f666" fmla="val 68767"/>
                <a:gd name="f667" fmla="val 54401"/>
                <a:gd name="f668" fmla="val 70703"/>
                <a:gd name="f669" fmla="val 71167"/>
                <a:gd name="f670" fmla="val 71676"/>
                <a:gd name="f671" fmla="val 54316"/>
                <a:gd name="f672" fmla="val 72237"/>
                <a:gd name="f673" fmla="val 54129"/>
                <a:gd name="f674" fmla="val 72263"/>
                <a:gd name="f675" fmla="val 54119"/>
                <a:gd name="f676" fmla="val 72291"/>
                <a:gd name="f677" fmla="val 54114"/>
                <a:gd name="f678" fmla="val 72320"/>
                <a:gd name="f679" fmla="val 72487"/>
                <a:gd name="f680" fmla="val 72701"/>
                <a:gd name="f681" fmla="val 54260"/>
                <a:gd name="f682" fmla="val 72877"/>
                <a:gd name="f683" fmla="val 54319"/>
                <a:gd name="f684" fmla="val 72687"/>
                <a:gd name="f685" fmla="val 54406"/>
                <a:gd name="f686" fmla="val 72514"/>
                <a:gd name="f687" fmla="val 54527"/>
                <a:gd name="f688" fmla="val 72358"/>
                <a:gd name="f689" fmla="val 54665"/>
                <a:gd name="f690" fmla="val 54682"/>
                <a:gd name="f691" fmla="val 71675"/>
                <a:gd name="f692" fmla="val 55659"/>
                <a:gd name="f693" fmla="val 71022"/>
                <a:gd name="f694" fmla="val 56681"/>
                <a:gd name="f695" fmla="val 69648"/>
                <a:gd name="f696" fmla="val 69564"/>
                <a:gd name="f697" fmla="val 69476"/>
                <a:gd name="f698" fmla="val 56678"/>
                <a:gd name="f699" fmla="val 69386"/>
                <a:gd name="f700" fmla="val 56669"/>
                <a:gd name="f701" fmla="val 69196"/>
                <a:gd name="f702" fmla="val 56600"/>
                <a:gd name="f703" fmla="val 68850"/>
                <a:gd name="f704" fmla="val 56549"/>
                <a:gd name="f705" fmla="val 56445"/>
                <a:gd name="f706" fmla="val 68660"/>
                <a:gd name="f707" fmla="val 54216"/>
                <a:gd name="f708" fmla="val 66258"/>
                <a:gd name="f709" fmla="val 53559"/>
                <a:gd name="f710" fmla="val 51727"/>
                <a:gd name="f711" fmla="val 65394"/>
                <a:gd name="f712" fmla="val 51381"/>
                <a:gd name="f713" fmla="val 64945"/>
                <a:gd name="f714" fmla="val 50932"/>
                <a:gd name="f715" fmla="val 65584"/>
                <a:gd name="f716" fmla="val 50673"/>
                <a:gd name="f717" fmla="val 65670"/>
                <a:gd name="f718" fmla="val 50638"/>
                <a:gd name="f719" fmla="val 65752"/>
                <a:gd name="f720" fmla="val 50497"/>
                <a:gd name="f721" fmla="val 52695"/>
                <a:gd name="f722" fmla="val 51016"/>
                <a:gd name="f723" fmla="val 52885"/>
                <a:gd name="f724" fmla="val 51863"/>
                <a:gd name="f725" fmla="val 52937"/>
                <a:gd name="f726" fmla="val 52001"/>
                <a:gd name="f727" fmla="val 53265"/>
                <a:gd name="f728" fmla="val 53055"/>
                <a:gd name="f729" fmla="val 55840"/>
                <a:gd name="f730" fmla="val 55734"/>
                <a:gd name="f731" fmla="val 57464"/>
                <a:gd name="f732" fmla="val 56114"/>
                <a:gd name="f733" fmla="val 60420"/>
                <a:gd name="f734" fmla="val 56252"/>
                <a:gd name="f735" fmla="val 61439"/>
                <a:gd name="f736" fmla="val 57323"/>
                <a:gd name="f737" fmla="val 61802"/>
                <a:gd name="f738" fmla="val 57859"/>
                <a:gd name="f739" fmla="val 62580"/>
                <a:gd name="f740" fmla="val 59294"/>
                <a:gd name="f741" fmla="val 64654"/>
                <a:gd name="f742" fmla="val 60106"/>
                <a:gd name="f743" fmla="val 66952"/>
                <a:gd name="f744" fmla="val 60763"/>
                <a:gd name="f745" fmla="val 69337"/>
                <a:gd name="f746" fmla="val 58533"/>
                <a:gd name="f747" fmla="val 67643"/>
                <a:gd name="f748" fmla="val 56615"/>
                <a:gd name="f749" fmla="val 65656"/>
                <a:gd name="f750" fmla="val 55336"/>
                <a:gd name="f751" fmla="val 63133"/>
                <a:gd name="f752" fmla="val 55198"/>
                <a:gd name="f753" fmla="val 62874"/>
                <a:gd name="f754" fmla="val 62614"/>
                <a:gd name="f755" fmla="val 62355"/>
                <a:gd name="f756" fmla="val 54990"/>
                <a:gd name="f757" fmla="val 58916"/>
                <a:gd name="f758" fmla="val 52139"/>
                <a:gd name="f759" fmla="val 56739"/>
                <a:gd name="f760" fmla="val 51189"/>
                <a:gd name="f761" fmla="val 53697"/>
                <a:gd name="f762" fmla="val 51085"/>
                <a:gd name="f763" fmla="val 53334"/>
                <a:gd name="f764" fmla="val 50739"/>
                <a:gd name="f765" fmla="val 53040"/>
                <a:gd name="f766" fmla="val 87976"/>
                <a:gd name="f767" fmla="val 1"/>
                <a:gd name="f768" fmla="val 87018"/>
                <a:gd name="f769" fmla="val 85745"/>
                <a:gd name="f770" fmla="val 1010"/>
                <a:gd name="f771" fmla="val 84455"/>
                <a:gd name="f772" fmla="val 1127"/>
                <a:gd name="f773" fmla="val 83776"/>
                <a:gd name="f774" fmla="val 1176"/>
                <a:gd name="f775" fmla="val 83111"/>
                <a:gd name="f776" fmla="val 1512"/>
                <a:gd name="f777" fmla="val 82448"/>
                <a:gd name="f778" fmla="val 82403"/>
                <a:gd name="f779" fmla="val 82358"/>
                <a:gd name="f780" fmla="val 1511"/>
                <a:gd name="f781" fmla="val 82313"/>
                <a:gd name="f782" fmla="val 1507"/>
                <a:gd name="f783" fmla="val 82281"/>
                <a:gd name="f784" fmla="val 1506"/>
                <a:gd name="f785" fmla="val 82250"/>
                <a:gd name="f786" fmla="val 82218"/>
                <a:gd name="f787" fmla="val 80376"/>
                <a:gd name="f788" fmla="val 79245"/>
                <a:gd name="f789" fmla="val 3375"/>
                <a:gd name="f790" fmla="val 77443"/>
                <a:gd name="f791" fmla="val 77340"/>
                <a:gd name="f792" fmla="val 77235"/>
                <a:gd name="f793" fmla="val 3369"/>
                <a:gd name="f794" fmla="val 77128"/>
                <a:gd name="f795" fmla="val 3356"/>
                <a:gd name="f796" fmla="val 77026"/>
                <a:gd name="f797" fmla="val 3344"/>
                <a:gd name="f798" fmla="val 76928"/>
                <a:gd name="f799" fmla="val 3335"/>
                <a:gd name="f800" fmla="val 76837"/>
                <a:gd name="f801" fmla="val 76434"/>
                <a:gd name="f802" fmla="val 76136"/>
                <a:gd name="f803" fmla="val 3491"/>
                <a:gd name="f804" fmla="val 75953"/>
                <a:gd name="f805" fmla="val 4082"/>
                <a:gd name="f806" fmla="val 75843"/>
                <a:gd name="f807" fmla="val 4459"/>
                <a:gd name="f808" fmla="val 75132"/>
                <a:gd name="f809" fmla="val 4980"/>
                <a:gd name="f810" fmla="val 74758"/>
                <a:gd name="f811" fmla="val 74720"/>
                <a:gd name="f812" fmla="val 74687"/>
                <a:gd name="f813" fmla="val 4974"/>
                <a:gd name="f814" fmla="val 74657"/>
                <a:gd name="f815" fmla="val 4964"/>
                <a:gd name="f816" fmla="val 73910"/>
                <a:gd name="f817" fmla="val 4715"/>
                <a:gd name="f818" fmla="val 73366"/>
                <a:gd name="f819" fmla="val 4590"/>
                <a:gd name="f820" fmla="val 73013"/>
                <a:gd name="f821" fmla="val 72190"/>
                <a:gd name="f822" fmla="val 72409"/>
                <a:gd name="f823" fmla="val 5268"/>
                <a:gd name="f824" fmla="val 73534"/>
                <a:gd name="f825" fmla="val 6623"/>
                <a:gd name="f826" fmla="val 73585"/>
                <a:gd name="f827" fmla="val 6692"/>
                <a:gd name="f828" fmla="val 73499"/>
                <a:gd name="f829" fmla="val 6882"/>
                <a:gd name="f830" fmla="val 73482"/>
                <a:gd name="f831" fmla="val 7003"/>
                <a:gd name="f832" fmla="val 73413"/>
                <a:gd name="f833" fmla="val 6968"/>
                <a:gd name="f834" fmla="val 73292"/>
                <a:gd name="f835" fmla="val 6951"/>
                <a:gd name="f836" fmla="val 73240"/>
                <a:gd name="f837" fmla="val 6381"/>
                <a:gd name="f838" fmla="val 72324"/>
                <a:gd name="f839" fmla="val 5914"/>
                <a:gd name="f840" fmla="val 72220"/>
                <a:gd name="f841" fmla="val 5344"/>
                <a:gd name="f842" fmla="val 72065"/>
                <a:gd name="f843" fmla="val 4531"/>
                <a:gd name="f844" fmla="val 71961"/>
                <a:gd name="f845" fmla="val 3840"/>
                <a:gd name="f846" fmla="val 71010"/>
                <a:gd name="f847" fmla="val 3650"/>
                <a:gd name="f848" fmla="val 70839"/>
                <a:gd name="f849" fmla="val 3615"/>
                <a:gd name="f850" fmla="val 70680"/>
                <a:gd name="f851" fmla="val 3599"/>
                <a:gd name="f852" fmla="val 70533"/>
                <a:gd name="f853" fmla="val 69359"/>
                <a:gd name="f854" fmla="val 68898"/>
                <a:gd name="f855" fmla="val 4626"/>
                <a:gd name="f856" fmla="val 68315"/>
                <a:gd name="f857" fmla="val 5517"/>
                <a:gd name="f858" fmla="val 67865"/>
                <a:gd name="f859" fmla="val 6208"/>
                <a:gd name="f860" fmla="val 68349"/>
                <a:gd name="f861" fmla="val 6536"/>
                <a:gd name="f862" fmla="val 68729"/>
                <a:gd name="f863" fmla="val 6934"/>
                <a:gd name="f864" fmla="val 68798"/>
                <a:gd name="f865" fmla="val 7089"/>
                <a:gd name="f866" fmla="val 68902"/>
                <a:gd name="f867" fmla="val 7176"/>
                <a:gd name="f868" fmla="val 68817"/>
                <a:gd name="f869" fmla="val 7188"/>
                <a:gd name="f870" fmla="val 68731"/>
                <a:gd name="f871" fmla="val 7200"/>
                <a:gd name="f872" fmla="val 68645"/>
                <a:gd name="f873" fmla="val 68610"/>
                <a:gd name="f874" fmla="val 68575"/>
                <a:gd name="f875" fmla="val 7198"/>
                <a:gd name="f876" fmla="val 68539"/>
                <a:gd name="f877" fmla="val 7193"/>
                <a:gd name="f878" fmla="val 67376"/>
                <a:gd name="f879" fmla="val 7024"/>
                <a:gd name="f880" fmla="val 66212"/>
                <a:gd name="f881" fmla="val 6691"/>
                <a:gd name="f882" fmla="val 65033"/>
                <a:gd name="f883" fmla="val 65003"/>
                <a:gd name="f884" fmla="val 64974"/>
                <a:gd name="f885" fmla="val 64584"/>
                <a:gd name="f886" fmla="val 63909"/>
                <a:gd name="f887" fmla="val 6196"/>
                <a:gd name="f888" fmla="val 63437"/>
                <a:gd name="f889" fmla="val 63072"/>
                <a:gd name="f890" fmla="val 62827"/>
                <a:gd name="f891" fmla="val 6492"/>
                <a:gd name="f892" fmla="val 62940"/>
                <a:gd name="f893" fmla="val 7538"/>
                <a:gd name="f894" fmla="val 7608"/>
                <a:gd name="f895" fmla="val 62525"/>
                <a:gd name="f896" fmla="val 7711"/>
                <a:gd name="f897" fmla="val 62283"/>
                <a:gd name="f898" fmla="val 7798"/>
                <a:gd name="f899" fmla="val 61879"/>
                <a:gd name="f900" fmla="val 7955"/>
                <a:gd name="f901" fmla="val 61464"/>
                <a:gd name="f902" fmla="val 8005"/>
                <a:gd name="f903" fmla="val 61043"/>
                <a:gd name="f904" fmla="val 60325"/>
                <a:gd name="f905" fmla="val 59591"/>
                <a:gd name="f906" fmla="val 7860"/>
                <a:gd name="f907" fmla="val 58870"/>
                <a:gd name="f908" fmla="val 58295"/>
                <a:gd name="f909" fmla="val 57729"/>
                <a:gd name="f910" fmla="val 7952"/>
                <a:gd name="f911" fmla="val 57185"/>
                <a:gd name="f912" fmla="val 8282"/>
                <a:gd name="f913" fmla="val 56736"/>
                <a:gd name="f914" fmla="val 8610"/>
                <a:gd name="f915" fmla="val 56304"/>
                <a:gd name="f916" fmla="val 8938"/>
                <a:gd name="f917" fmla="val 55837"/>
                <a:gd name="f918" fmla="val 9267"/>
                <a:gd name="f919" fmla="val 55671"/>
                <a:gd name="f920" fmla="val 9381"/>
                <a:gd name="f921" fmla="val 55417"/>
                <a:gd name="f922" fmla="val 9527"/>
                <a:gd name="f923" fmla="val 55226"/>
                <a:gd name="f924" fmla="val 55100"/>
                <a:gd name="f925" fmla="val 55001"/>
                <a:gd name="f926" fmla="val 9463"/>
                <a:gd name="f927" fmla="val 54973"/>
                <a:gd name="f928" fmla="val 9284"/>
                <a:gd name="f929" fmla="val 54819"/>
                <a:gd name="f930" fmla="val 8258"/>
                <a:gd name="f931" fmla="val 54209"/>
                <a:gd name="f932" fmla="val 8003"/>
                <a:gd name="f933" fmla="val 53545"/>
                <a:gd name="f934" fmla="val 53313"/>
                <a:gd name="f935" fmla="val 53075"/>
                <a:gd name="f936" fmla="val 8034"/>
                <a:gd name="f937" fmla="val 52848"/>
                <a:gd name="f938" fmla="val 8074"/>
                <a:gd name="f939" fmla="val 51897"/>
                <a:gd name="f940" fmla="val 8264"/>
                <a:gd name="f941" fmla="val 52416"/>
                <a:gd name="f942" fmla="val 9232"/>
                <a:gd name="f943" fmla="val 52295"/>
                <a:gd name="f944" fmla="val 9854"/>
                <a:gd name="f945" fmla="val 52156"/>
                <a:gd name="f946" fmla="val 10615"/>
                <a:gd name="f947" fmla="val 51344"/>
                <a:gd name="f948" fmla="val 10096"/>
                <a:gd name="f949" fmla="val 50998"/>
                <a:gd name="f950" fmla="val 10545"/>
                <a:gd name="f951" fmla="val 50949"/>
                <a:gd name="f952" fmla="val 10609"/>
                <a:gd name="f953" fmla="val 50910"/>
                <a:gd name="f954" fmla="val 10635"/>
                <a:gd name="f955" fmla="val 50880"/>
                <a:gd name="f956" fmla="val 50805"/>
                <a:gd name="f957" fmla="val 50789"/>
                <a:gd name="f958" fmla="val 10469"/>
                <a:gd name="f959" fmla="val 50826"/>
                <a:gd name="f960" fmla="val 10321"/>
                <a:gd name="f961" fmla="val 51033"/>
                <a:gd name="f962" fmla="val 8990"/>
                <a:gd name="f963" fmla="val 50221"/>
                <a:gd name="f964" fmla="val 8541"/>
                <a:gd name="f965" fmla="val 8161"/>
                <a:gd name="f966" fmla="val 46903"/>
                <a:gd name="f967" fmla="val 7400"/>
                <a:gd name="f968" fmla="val 44535"/>
                <a:gd name="f969" fmla="val 42392"/>
                <a:gd name="f970" fmla="val 6070"/>
                <a:gd name="f971" fmla="val 41667"/>
                <a:gd name="f972" fmla="val 5697"/>
                <a:gd name="f973" fmla="val 40852"/>
                <a:gd name="f974" fmla="val 5536"/>
                <a:gd name="f975" fmla="val 40032"/>
                <a:gd name="f976" fmla="val 39367"/>
                <a:gd name="f977" fmla="val 38699"/>
                <a:gd name="f978" fmla="val 5642"/>
                <a:gd name="f979" fmla="val 38072"/>
                <a:gd name="f980" fmla="val 5828"/>
                <a:gd name="f981" fmla="val 36033"/>
                <a:gd name="f982" fmla="val 6432"/>
                <a:gd name="f983" fmla="val 33838"/>
                <a:gd name="f984" fmla="val 6502"/>
                <a:gd name="f985" fmla="val 31989"/>
                <a:gd name="f986" fmla="val 7642"/>
                <a:gd name="f987" fmla="val 31263"/>
                <a:gd name="f988" fmla="val 29206"/>
                <a:gd name="f989" fmla="val 7296"/>
                <a:gd name="f990" fmla="val 30226"/>
                <a:gd name="f991" fmla="val 9457"/>
                <a:gd name="f992" fmla="val 9578"/>
                <a:gd name="f993" fmla="val 29863"/>
                <a:gd name="f994" fmla="val 10079"/>
                <a:gd name="f995" fmla="val 28653"/>
                <a:gd name="f996" fmla="val 12412"/>
                <a:gd name="f997" fmla="val 26234"/>
                <a:gd name="f998" fmla="val 13224"/>
                <a:gd name="f999" fmla="val 24229"/>
                <a:gd name="f1000" fmla="val 14555"/>
                <a:gd name="f1001" fmla="val 22536"/>
                <a:gd name="f1002" fmla="val 15661"/>
                <a:gd name="f1003" fmla="val 23486"/>
                <a:gd name="f1004" fmla="val 17112"/>
                <a:gd name="f1005" fmla="val 24022"/>
                <a:gd name="f1006" fmla="val 18236"/>
                <a:gd name="f1007" fmla="val 24328"/>
                <a:gd name="f1008" fmla="val 18880"/>
                <a:gd name="f1009" fmla="val 24972"/>
                <a:gd name="f1010" fmla="val 19241"/>
                <a:gd name="f1011" fmla="val 25627"/>
                <a:gd name="f1012" fmla="val 26008"/>
                <a:gd name="f1013" fmla="val 26393"/>
                <a:gd name="f1014" fmla="val 19119"/>
                <a:gd name="f1015" fmla="val 26718"/>
                <a:gd name="f1016" fmla="val 18858"/>
                <a:gd name="f1017" fmla="val 27228"/>
                <a:gd name="f1018" fmla="val 18470"/>
                <a:gd name="f1019" fmla="val 27609"/>
                <a:gd name="f1020" fmla="val 18306"/>
                <a:gd name="f1021" fmla="val 27903"/>
                <a:gd name="f1022" fmla="val 28524"/>
                <a:gd name="f1023" fmla="val 28748"/>
                <a:gd name="f1024" fmla="val 19042"/>
                <a:gd name="f1025" fmla="val 28947"/>
                <a:gd name="f1026" fmla="val 19946"/>
                <a:gd name="f1027" fmla="val 20223"/>
                <a:gd name="f1028" fmla="val 28999"/>
                <a:gd name="f1029" fmla="val 20499"/>
                <a:gd name="f1030" fmla="val 20776"/>
                <a:gd name="f1031" fmla="val 28774"/>
                <a:gd name="f1032" fmla="val 20551"/>
                <a:gd name="f1033" fmla="val 28446"/>
                <a:gd name="f1034" fmla="val 20396"/>
                <a:gd name="f1035" fmla="val 28342"/>
                <a:gd name="f1036" fmla="val 20119"/>
                <a:gd name="f1037" fmla="val 28124"/>
                <a:gd name="f1038" fmla="val 19474"/>
                <a:gd name="f1039" fmla="val 27849"/>
                <a:gd name="f1040" fmla="val 19234"/>
                <a:gd name="f1041" fmla="val 27528"/>
                <a:gd name="f1042" fmla="val 27212"/>
                <a:gd name="f1043" fmla="val 26853"/>
                <a:gd name="f1044" fmla="val 19465"/>
                <a:gd name="f1045" fmla="val 26459"/>
                <a:gd name="f1046" fmla="val 19774"/>
                <a:gd name="f1047" fmla="val 25646"/>
                <a:gd name="f1048" fmla="val 20379"/>
                <a:gd name="f1049" fmla="val 25958"/>
                <a:gd name="f1050" fmla="val 21260"/>
                <a:gd name="f1051" fmla="val 26130"/>
                <a:gd name="f1052" fmla="val 23092"/>
                <a:gd name="f1053" fmla="val 25802"/>
                <a:gd name="f1054" fmla="val 23420"/>
                <a:gd name="f1055" fmla="val 24938"/>
                <a:gd name="f1056" fmla="val 23627"/>
                <a:gd name="f1057" fmla="val 23901"/>
                <a:gd name="f1058" fmla="val 23852"/>
                <a:gd name="f1059" fmla="val 23072"/>
                <a:gd name="f1060" fmla="val 24267"/>
                <a:gd name="f1061" fmla="val 22553"/>
                <a:gd name="f1062" fmla="val 25269"/>
                <a:gd name="f1063" fmla="val 22273"/>
                <a:gd name="f1064" fmla="val 25790"/>
                <a:gd name="f1065" fmla="val 21682"/>
                <a:gd name="f1066" fmla="val 26043"/>
                <a:gd name="f1067" fmla="val 21157"/>
                <a:gd name="f1068" fmla="val 21003"/>
                <a:gd name="f1069" fmla="val 20855"/>
                <a:gd name="f1070" fmla="val 26021"/>
                <a:gd name="f1071" fmla="val 20721"/>
                <a:gd name="f1072" fmla="val 25978"/>
                <a:gd name="f1073" fmla="val 20116"/>
                <a:gd name="f1074" fmla="val 25788"/>
                <a:gd name="f1075" fmla="val 20963"/>
                <a:gd name="f1076" fmla="val 25390"/>
                <a:gd name="f1077" fmla="val 20946"/>
                <a:gd name="f1078" fmla="val 24993"/>
                <a:gd name="f1079" fmla="val 20929"/>
                <a:gd name="f1080" fmla="val 24543"/>
                <a:gd name="f1081" fmla="val 20738"/>
                <a:gd name="f1082" fmla="val 24129"/>
                <a:gd name="f1083" fmla="val 20410"/>
                <a:gd name="f1084" fmla="val 23835"/>
                <a:gd name="f1085" fmla="val 19477"/>
                <a:gd name="f1086" fmla="val 22798"/>
                <a:gd name="f1087" fmla="val 18354"/>
                <a:gd name="f1088" fmla="val 21709"/>
                <a:gd name="f1089" fmla="val 18215"/>
                <a:gd name="f1090" fmla="val 20327"/>
                <a:gd name="f1091" fmla="val 18098"/>
                <a:gd name="f1092" fmla="val 19205"/>
                <a:gd name="f1093" fmla="val 17332"/>
                <a:gd name="f1094" fmla="val 17921"/>
                <a:gd name="f1095" fmla="val 16200"/>
                <a:gd name="f1096" fmla="val 16163"/>
                <a:gd name="f1097" fmla="val 16127"/>
                <a:gd name="f1098" fmla="val 17922"/>
                <a:gd name="f1099" fmla="val 16090"/>
                <a:gd name="f1100" fmla="val 17925"/>
                <a:gd name="f1101" fmla="val 15105"/>
                <a:gd name="f1102" fmla="val 17976"/>
                <a:gd name="f1103" fmla="val 14068"/>
                <a:gd name="f1104" fmla="val 18391"/>
                <a:gd name="f1105" fmla="val 19221"/>
                <a:gd name="f1106" fmla="val 13670"/>
                <a:gd name="f1107" fmla="val 20430"/>
                <a:gd name="f1108" fmla="val 14137"/>
                <a:gd name="f1109" fmla="val 15122"/>
                <a:gd name="f1110" fmla="val 22470"/>
                <a:gd name="f1111" fmla="val 15952"/>
                <a:gd name="f1112" fmla="val 23109"/>
                <a:gd name="f1113" fmla="val 23161"/>
                <a:gd name="f1114" fmla="val 15589"/>
                <a:gd name="f1115" fmla="val 23489"/>
                <a:gd name="f1116" fmla="val 14448"/>
                <a:gd name="f1117" fmla="val 24526"/>
                <a:gd name="f1118" fmla="val 14915"/>
                <a:gd name="f1119" fmla="val 26116"/>
                <a:gd name="f1120" fmla="val 27377"/>
                <a:gd name="f1121" fmla="val 14143"/>
                <a:gd name="f1122" fmla="val 27687"/>
                <a:gd name="f1123" fmla="val 14420"/>
                <a:gd name="f1124" fmla="val 27822"/>
                <a:gd name="f1125" fmla="val 14760"/>
                <a:gd name="f1126" fmla="val 14932"/>
                <a:gd name="f1127" fmla="val 15121"/>
                <a:gd name="f1128" fmla="val 27787"/>
                <a:gd name="f1129" fmla="val 15278"/>
                <a:gd name="f1130" fmla="val 27723"/>
                <a:gd name="f1131" fmla="val 16510"/>
                <a:gd name="f1132" fmla="val 17772"/>
                <a:gd name="f1133" fmla="val 26919"/>
                <a:gd name="f1134" fmla="val 19089"/>
                <a:gd name="f1135" fmla="val 19212"/>
                <a:gd name="f1136" fmla="val 19336"/>
                <a:gd name="f1137" fmla="val 26922"/>
                <a:gd name="f1138" fmla="val 19460"/>
                <a:gd name="f1139" fmla="val 26928"/>
                <a:gd name="f1140" fmla="val 19874"/>
                <a:gd name="f1141" fmla="val 19840"/>
                <a:gd name="f1142" fmla="val 26997"/>
                <a:gd name="f1143" fmla="val 19823"/>
                <a:gd name="f1144" fmla="val 27136"/>
                <a:gd name="f1145" fmla="val 19753"/>
                <a:gd name="f1146" fmla="val 27153"/>
                <a:gd name="f1147" fmla="val 18630"/>
                <a:gd name="f1148" fmla="val 27585"/>
                <a:gd name="f1149" fmla="val 17507"/>
                <a:gd name="f1150" fmla="val 28138"/>
                <a:gd name="f1151" fmla="val 16349"/>
                <a:gd name="f1152" fmla="val 28414"/>
                <a:gd name="f1153" fmla="val 15692"/>
                <a:gd name="f1154" fmla="val 28570"/>
                <a:gd name="f1155" fmla="val 28432"/>
                <a:gd name="f1156" fmla="val 14707"/>
                <a:gd name="f1157" fmla="val 29209"/>
                <a:gd name="f1158" fmla="val 14500"/>
                <a:gd name="f1159" fmla="val 30004"/>
                <a:gd name="f1160" fmla="val 15260"/>
                <a:gd name="f1161" fmla="val 30194"/>
                <a:gd name="f1162" fmla="val 15813"/>
                <a:gd name="f1163" fmla="val 30505"/>
                <a:gd name="f1164" fmla="val 17161"/>
                <a:gd name="f1165" fmla="val 31318"/>
                <a:gd name="f1166" fmla="val 17369"/>
                <a:gd name="f1167" fmla="val 16867"/>
                <a:gd name="f1168" fmla="val 16664"/>
                <a:gd name="f1169" fmla="val 34503"/>
                <a:gd name="f1170" fmla="val 34660"/>
                <a:gd name="f1171" fmla="val 15995"/>
                <a:gd name="f1172" fmla="val 15626"/>
                <a:gd name="f1173" fmla="val 15216"/>
                <a:gd name="f1174" fmla="val 34489"/>
                <a:gd name="f1175" fmla="val 14846"/>
                <a:gd name="f1176" fmla="val 34463"/>
                <a:gd name="f1177" fmla="val 13916"/>
                <a:gd name="f1178" fmla="val 34396"/>
                <a:gd name="f1179" fmla="val 12987"/>
                <a:gd name="f1180" fmla="val 34203"/>
                <a:gd name="f1181" fmla="val 12042"/>
                <a:gd name="f1182" fmla="val 12003"/>
                <a:gd name="f1183" fmla="val 11964"/>
                <a:gd name="f1184" fmla="val 11925"/>
                <a:gd name="f1185" fmla="val 34204"/>
                <a:gd name="f1186" fmla="val 10957"/>
                <a:gd name="f1187" fmla="val 34221"/>
                <a:gd name="f1188" fmla="val 9834"/>
                <a:gd name="f1189" fmla="val 34446"/>
                <a:gd name="f1190" fmla="val 9989"/>
                <a:gd name="f1191" fmla="val 35759"/>
                <a:gd name="f1192" fmla="val 10128"/>
                <a:gd name="f1193" fmla="val 37072"/>
                <a:gd name="f1194" fmla="val 38196"/>
                <a:gd name="f1195" fmla="val 9592"/>
                <a:gd name="f1196" fmla="val 39440"/>
                <a:gd name="f1197" fmla="val 9385"/>
                <a:gd name="f1198" fmla="val 40425"/>
                <a:gd name="f1199" fmla="val 8693"/>
                <a:gd name="f1200" fmla="val 42136"/>
                <a:gd name="f1201" fmla="val 10542"/>
                <a:gd name="f1202" fmla="val 42464"/>
                <a:gd name="f1203" fmla="val 12305"/>
                <a:gd name="f1204" fmla="val 42758"/>
                <a:gd name="f1205" fmla="val 12668"/>
                <a:gd name="f1206" fmla="val 43173"/>
                <a:gd name="f1207" fmla="val 11735"/>
                <a:gd name="f1208" fmla="val 44693"/>
                <a:gd name="f1209" fmla="val 11389"/>
                <a:gd name="f1210" fmla="val 45298"/>
                <a:gd name="f1211" fmla="val 10888"/>
                <a:gd name="f1212" fmla="val 45817"/>
                <a:gd name="f1213" fmla="val 10300"/>
                <a:gd name="f1214" fmla="val 46180"/>
                <a:gd name="f1215" fmla="val 9108"/>
                <a:gd name="f1216" fmla="val 46871"/>
                <a:gd name="f1217" fmla="val 8175"/>
                <a:gd name="f1218" fmla="val 8313"/>
                <a:gd name="f1219" fmla="val 8365"/>
                <a:gd name="f1220" fmla="val 49964"/>
                <a:gd name="f1221" fmla="val 8140"/>
                <a:gd name="f1222" fmla="val 50707"/>
                <a:gd name="f1223" fmla="val 7535"/>
                <a:gd name="f1224" fmla="val 50967"/>
                <a:gd name="f1225" fmla="val 5168"/>
                <a:gd name="f1226" fmla="val 52021"/>
                <a:gd name="f1227" fmla="val 3768"/>
                <a:gd name="f1228" fmla="val 53991"/>
                <a:gd name="f1229" fmla="val 2662"/>
                <a:gd name="f1230" fmla="val 56168"/>
                <a:gd name="f1231" fmla="val 1781"/>
                <a:gd name="f1232" fmla="val 57931"/>
                <a:gd name="f1233" fmla="val 122"/>
                <a:gd name="f1234" fmla="val 59469"/>
                <a:gd name="f1235" fmla="val 1279"/>
                <a:gd name="f1236" fmla="val 61888"/>
                <a:gd name="f1237" fmla="val 1936"/>
                <a:gd name="f1238" fmla="val 63236"/>
                <a:gd name="f1239" fmla="val 1573"/>
                <a:gd name="f1240" fmla="val 64792"/>
                <a:gd name="f1241" fmla="val 830"/>
                <a:gd name="f1242" fmla="val 66209"/>
                <a:gd name="f1243" fmla="val 67781"/>
                <a:gd name="f1244" fmla="val 744"/>
                <a:gd name="f1245" fmla="val 70477"/>
                <a:gd name="f1246" fmla="val 2126"/>
                <a:gd name="f1247" fmla="val 71687"/>
                <a:gd name="f1248" fmla="val 2420"/>
                <a:gd name="f1249" fmla="val 71946"/>
                <a:gd name="f1250" fmla="val 72240"/>
                <a:gd name="f1251" fmla="val 2818"/>
                <a:gd name="f1252" fmla="val 72586"/>
                <a:gd name="f1253" fmla="val 4027"/>
                <a:gd name="f1254" fmla="val 75040"/>
                <a:gd name="f1255" fmla="val 5462"/>
                <a:gd name="f1256" fmla="val 77303"/>
                <a:gd name="f1257" fmla="val 7881"/>
                <a:gd name="f1258" fmla="val 78755"/>
                <a:gd name="f1259" fmla="val 8455"/>
                <a:gd name="f1260" fmla="val 79100"/>
                <a:gd name="f1261" fmla="val 9053"/>
                <a:gd name="f1262" fmla="val 79742"/>
                <a:gd name="f1263" fmla="val 9645"/>
                <a:gd name="f1264" fmla="val 9766"/>
                <a:gd name="f1265" fmla="val 9887"/>
                <a:gd name="f1266" fmla="val 79715"/>
                <a:gd name="f1267" fmla="val 10007"/>
                <a:gd name="f1268" fmla="val 79654"/>
                <a:gd name="f1269" fmla="val 12824"/>
                <a:gd name="f1270" fmla="val 78254"/>
                <a:gd name="f1271" fmla="val 16142"/>
                <a:gd name="f1272" fmla="val 79844"/>
                <a:gd name="f1273" fmla="val 18889"/>
                <a:gd name="f1274" fmla="val 77874"/>
                <a:gd name="f1275" fmla="val 19326"/>
                <a:gd name="f1276" fmla="val 77562"/>
                <a:gd name="f1277" fmla="val 19938"/>
                <a:gd name="f1278" fmla="val 77352"/>
                <a:gd name="f1279" fmla="val 20558"/>
                <a:gd name="f1280" fmla="val 21313"/>
                <a:gd name="f1281" fmla="val 22079"/>
                <a:gd name="f1282" fmla="val 77663"/>
                <a:gd name="f1283" fmla="val 78479"/>
                <a:gd name="f1284" fmla="val 23034"/>
                <a:gd name="f1285" fmla="val 79313"/>
                <a:gd name="f1286" fmla="val 23538"/>
                <a:gd name="f1287" fmla="val 79650"/>
                <a:gd name="f1288" fmla="val 24283"/>
                <a:gd name="f1289" fmla="val 24448"/>
                <a:gd name="f1290" fmla="val 24626"/>
                <a:gd name="f1291" fmla="val 79633"/>
                <a:gd name="f1292" fmla="val 24817"/>
                <a:gd name="f1293" fmla="val 79602"/>
                <a:gd name="f1294" fmla="val 24994"/>
                <a:gd name="f1295" fmla="val 79574"/>
                <a:gd name="f1296" fmla="val 25161"/>
                <a:gd name="f1297" fmla="val 79561"/>
                <a:gd name="f1298" fmla="val 25317"/>
                <a:gd name="f1299" fmla="val 26715"/>
                <a:gd name="f1300" fmla="val 27271"/>
                <a:gd name="f1301" fmla="val 80640"/>
                <a:gd name="f1302" fmla="val 26960"/>
                <a:gd name="f1303" fmla="val 82194"/>
                <a:gd name="f1304" fmla="val 26683"/>
                <a:gd name="f1305" fmla="val 83611"/>
                <a:gd name="f1306" fmla="val 25750"/>
                <a:gd name="f1307" fmla="val 85218"/>
                <a:gd name="f1308" fmla="val 26545"/>
                <a:gd name="f1309" fmla="val 86480"/>
                <a:gd name="f1310" fmla="val 27461"/>
                <a:gd name="f1311" fmla="val 87966"/>
                <a:gd name="f1312" fmla="val 89400"/>
                <a:gd name="f1313" fmla="val 90973"/>
                <a:gd name="f1314" fmla="val 30416"/>
                <a:gd name="f1315" fmla="val 93721"/>
                <a:gd name="f1316" fmla="val 31298"/>
                <a:gd name="f1317" fmla="val 96641"/>
                <a:gd name="f1318" fmla="val 29777"/>
                <a:gd name="f1319" fmla="val 99631"/>
                <a:gd name="f1320" fmla="val 28809"/>
                <a:gd name="f1321" fmla="val 101515"/>
                <a:gd name="f1322" fmla="val 28619"/>
                <a:gd name="f1323" fmla="val 103502"/>
                <a:gd name="f1324" fmla="val 29535"/>
                <a:gd name="f1325" fmla="val 105369"/>
                <a:gd name="f1326" fmla="val 30503"/>
                <a:gd name="f1327" fmla="val 107321"/>
                <a:gd name="f1328" fmla="val 31228"/>
                <a:gd name="f1329" fmla="val 109274"/>
                <a:gd name="f1330" fmla="val 111469"/>
                <a:gd name="f1331" fmla="val 113456"/>
                <a:gd name="f1332" fmla="val 31695"/>
                <a:gd name="f1333" fmla="val 115599"/>
                <a:gd name="f1334" fmla="val 33371"/>
                <a:gd name="f1335" fmla="val 117172"/>
                <a:gd name="f1336" fmla="val 34322"/>
                <a:gd name="f1337" fmla="val 118088"/>
                <a:gd name="f1338" fmla="val 34581"/>
                <a:gd name="f1339" fmla="val 119436"/>
                <a:gd name="f1340" fmla="val 35013"/>
                <a:gd name="f1341" fmla="val 120645"/>
                <a:gd name="f1342" fmla="val 35393"/>
                <a:gd name="f1343" fmla="val 121717"/>
                <a:gd name="f1344" fmla="val 123065"/>
                <a:gd name="f1345" fmla="val 35843"/>
                <a:gd name="f1346" fmla="val 123998"/>
                <a:gd name="f1347" fmla="val 36206"/>
                <a:gd name="f1348" fmla="val 124270"/>
                <a:gd name="f1349" fmla="val 36549"/>
                <a:gd name="f1350" fmla="val 124368"/>
                <a:gd name="f1351" fmla="val 36881"/>
                <a:gd name="f1352" fmla="val 37735"/>
                <a:gd name="f1353" fmla="val 38515"/>
                <a:gd name="f1354" fmla="val 123721"/>
                <a:gd name="f1355" fmla="val 39372"/>
                <a:gd name="f1356" fmla="val 39404"/>
                <a:gd name="f1357" fmla="val 39420"/>
                <a:gd name="f1358" fmla="val 39526"/>
                <a:gd name="f1359" fmla="val 123724"/>
                <a:gd name="f1360" fmla="val 39630"/>
                <a:gd name="f1361" fmla="val 123725"/>
                <a:gd name="f1362" fmla="val 39734"/>
                <a:gd name="f1363" fmla="val 44937"/>
                <a:gd name="f1364" fmla="val 47636"/>
                <a:gd name="f1365" fmla="val 120353"/>
                <a:gd name="f1366" fmla="val 49754"/>
                <a:gd name="f1367" fmla="val 116100"/>
                <a:gd name="f1368" fmla="val 50186"/>
                <a:gd name="f1369" fmla="val 115236"/>
                <a:gd name="f1370" fmla="val 49720"/>
                <a:gd name="f1371" fmla="val 113957"/>
                <a:gd name="f1372" fmla="val 113508"/>
                <a:gd name="f1373" fmla="val 52761"/>
                <a:gd name="f1374" fmla="val 112713"/>
                <a:gd name="f1375" fmla="val 53193"/>
                <a:gd name="f1376" fmla="val 111175"/>
                <a:gd name="f1377" fmla="val 52692"/>
                <a:gd name="f1378" fmla="val 109499"/>
                <a:gd name="f1379" fmla="val 51949"/>
                <a:gd name="f1380" fmla="val 107028"/>
                <a:gd name="f1381" fmla="val 53297"/>
                <a:gd name="f1382" fmla="val 106112"/>
                <a:gd name="f1383" fmla="val 55181"/>
                <a:gd name="f1384" fmla="val 105282"/>
                <a:gd name="f1385" fmla="val 57773"/>
                <a:gd name="f1386" fmla="val 104107"/>
                <a:gd name="f1387" fmla="val 59449"/>
                <a:gd name="f1388" fmla="val 98370"/>
                <a:gd name="f1389" fmla="val 57963"/>
                <a:gd name="f1390" fmla="val 96071"/>
                <a:gd name="f1391" fmla="val 56770"/>
                <a:gd name="f1392" fmla="val 94239"/>
                <a:gd name="f1393" fmla="val 57099"/>
                <a:gd name="f1394" fmla="val 92217"/>
                <a:gd name="f1395" fmla="val 57444"/>
                <a:gd name="f1396" fmla="val 90316"/>
                <a:gd name="f1397" fmla="val 57911"/>
                <a:gd name="f1398" fmla="val 87621"/>
                <a:gd name="f1399" fmla="val 59933"/>
                <a:gd name="f1400" fmla="val 85823"/>
                <a:gd name="f1401" fmla="val 61851"/>
                <a:gd name="f1402" fmla="val 84164"/>
                <a:gd name="f1403" fmla="val 65601"/>
                <a:gd name="f1404" fmla="val 80915"/>
                <a:gd name="f1405" fmla="val 68055"/>
                <a:gd name="f1406" fmla="val 76992"/>
                <a:gd name="f1407" fmla="val 69109"/>
                <a:gd name="f1408" fmla="val 72171"/>
                <a:gd name="f1409" fmla="val 69271"/>
                <a:gd name="f1410" fmla="val 71459"/>
                <a:gd name="f1411" fmla="val 69266"/>
                <a:gd name="f1412" fmla="val 70656"/>
                <a:gd name="f1413" fmla="val 68371"/>
                <a:gd name="f1414" fmla="val 68311"/>
                <a:gd name="f1415" fmla="val 68246"/>
                <a:gd name="f1416" fmla="val 70660"/>
                <a:gd name="f1417" fmla="val 68176"/>
                <a:gd name="f1418" fmla="val 70667"/>
                <a:gd name="f1419" fmla="val 67157"/>
                <a:gd name="f1420" fmla="val 70788"/>
                <a:gd name="f1421" fmla="val 66154"/>
                <a:gd name="f1422" fmla="val 71151"/>
                <a:gd name="f1423" fmla="val 65152"/>
                <a:gd name="f1424" fmla="val 71462"/>
                <a:gd name="f1425" fmla="val 63960"/>
                <a:gd name="f1426" fmla="val 71826"/>
                <a:gd name="f1427" fmla="val 63201"/>
                <a:gd name="f1428" fmla="val 72060"/>
                <a:gd name="f1429" fmla="val 62664"/>
                <a:gd name="f1430" fmla="val 61727"/>
                <a:gd name="f1431" fmla="val 61469"/>
                <a:gd name="f1432" fmla="val 71346"/>
                <a:gd name="f1433" fmla="val 60772"/>
                <a:gd name="f1434" fmla="val 69363"/>
                <a:gd name="f1435" fmla="val 61180"/>
                <a:gd name="f1436" fmla="val 69747"/>
                <a:gd name="f1437" fmla="val 61467"/>
                <a:gd name="f1438" fmla="val 70422"/>
                <a:gd name="f1439" fmla="val 62074"/>
                <a:gd name="f1440" fmla="val 62180"/>
                <a:gd name="f1441" fmla="val 62295"/>
                <a:gd name="f1442" fmla="val 70402"/>
                <a:gd name="f1443" fmla="val 62422"/>
                <a:gd name="f1444" fmla="val 70356"/>
                <a:gd name="f1445" fmla="val 63925"/>
                <a:gd name="f1446" fmla="val 69769"/>
                <a:gd name="f1447" fmla="val 65359"/>
                <a:gd name="f1448" fmla="val 68957"/>
                <a:gd name="f1449" fmla="val 66897"/>
                <a:gd name="f1450" fmla="val 68455"/>
                <a:gd name="f1451" fmla="val 67868"/>
                <a:gd name="f1452" fmla="val 69732"/>
                <a:gd name="f1453" fmla="val 71391"/>
                <a:gd name="f1454" fmla="val 65639"/>
                <a:gd name="f1455" fmla="val 73706"/>
                <a:gd name="f1456" fmla="val 64844"/>
                <a:gd name="f1457" fmla="val 76713"/>
                <a:gd name="f1458" fmla="val 61716"/>
                <a:gd name="f1459" fmla="val 76852"/>
                <a:gd name="f1460" fmla="val 59383"/>
                <a:gd name="f1461" fmla="val 76834"/>
                <a:gd name="f1462" fmla="val 59072"/>
                <a:gd name="f1463" fmla="val 58778"/>
                <a:gd name="f1464" fmla="val 76506"/>
                <a:gd name="f1465" fmla="val 58553"/>
                <a:gd name="f1466" fmla="val 75918"/>
                <a:gd name="f1467" fmla="val 57810"/>
                <a:gd name="f1468" fmla="val 75279"/>
                <a:gd name="f1469" fmla="val 57153"/>
                <a:gd name="f1470" fmla="val 74294"/>
                <a:gd name="f1471" fmla="val 56894"/>
                <a:gd name="f1472" fmla="val 73724"/>
                <a:gd name="f1473" fmla="val 73378"/>
                <a:gd name="f1474" fmla="val 56151"/>
                <a:gd name="f1475" fmla="val 73516"/>
                <a:gd name="f1476" fmla="val 55581"/>
                <a:gd name="f1477" fmla="val 73547"/>
                <a:gd name="f1478" fmla="val 55481"/>
                <a:gd name="f1479" fmla="val 73596"/>
                <a:gd name="f1480" fmla="val 55443"/>
                <a:gd name="f1481" fmla="val 73658"/>
                <a:gd name="f1482" fmla="val 73842"/>
                <a:gd name="f1483" fmla="val 74139"/>
                <a:gd name="f1484" fmla="val 55775"/>
                <a:gd name="f1485" fmla="val 74398"/>
                <a:gd name="f1486" fmla="val 55788"/>
                <a:gd name="f1487" fmla="val 75366"/>
                <a:gd name="f1488" fmla="val 55855"/>
                <a:gd name="f1489" fmla="val 76333"/>
                <a:gd name="f1490" fmla="val 56083"/>
                <a:gd name="f1491" fmla="val 77301"/>
                <a:gd name="f1492" fmla="val 77336"/>
                <a:gd name="f1493" fmla="val 77370"/>
                <a:gd name="f1494" fmla="val 77405"/>
                <a:gd name="f1495" fmla="val 56082"/>
                <a:gd name="f1496" fmla="val 77727"/>
                <a:gd name="f1497" fmla="val 56077"/>
                <a:gd name="f1498" fmla="val 78047"/>
                <a:gd name="f1499" fmla="val 56073"/>
                <a:gd name="f1500" fmla="val 78365"/>
                <a:gd name="f1501" fmla="val 81373"/>
                <a:gd name="f1502" fmla="val 84145"/>
                <a:gd name="f1503" fmla="val 56432"/>
                <a:gd name="f1504" fmla="val 85786"/>
                <a:gd name="f1505" fmla="val 59746"/>
                <a:gd name="f1506" fmla="val 86136"/>
                <a:gd name="f1507" fmla="val 60461"/>
                <a:gd name="f1508" fmla="val 86996"/>
                <a:gd name="f1509" fmla="val 61297"/>
                <a:gd name="f1510" fmla="val 88011"/>
                <a:gd name="f1511" fmla="val 88148"/>
                <a:gd name="f1512" fmla="val 88288"/>
                <a:gd name="f1513" fmla="val 61282"/>
                <a:gd name="f1514" fmla="val 88430"/>
                <a:gd name="f1515" fmla="val 61249"/>
                <a:gd name="f1516" fmla="val 88585"/>
                <a:gd name="f1517" fmla="val 61214"/>
                <a:gd name="f1518" fmla="val 88707"/>
                <a:gd name="f1519" fmla="val 61197"/>
                <a:gd name="f1520" fmla="val 88805"/>
                <a:gd name="f1521" fmla="val 89186"/>
                <a:gd name="f1522" fmla="val 89184"/>
                <a:gd name="f1523" fmla="val 61451"/>
                <a:gd name="f1524" fmla="val 89225"/>
                <a:gd name="f1525" fmla="val 61837"/>
                <a:gd name="f1526" fmla="val 89830"/>
                <a:gd name="f1527" fmla="val 66554"/>
                <a:gd name="f1528" fmla="val 91990"/>
                <a:gd name="f1529" fmla="val 70685"/>
                <a:gd name="f1530" fmla="val 94133"/>
                <a:gd name="f1531" fmla="val 74832"/>
                <a:gd name="f1532" fmla="val 94475"/>
                <a:gd name="f1533" fmla="val 75487"/>
                <a:gd name="f1534" fmla="val 94875"/>
                <a:gd name="f1535" fmla="val 75911"/>
                <a:gd name="f1536" fmla="val 95290"/>
                <a:gd name="f1537" fmla="val 95652"/>
                <a:gd name="f1538" fmla="val 96025"/>
                <a:gd name="f1539" fmla="val 75588"/>
                <a:gd name="f1540" fmla="val 96380"/>
                <a:gd name="f1541" fmla="val 74815"/>
                <a:gd name="f1542" fmla="val 96622"/>
                <a:gd name="f1543" fmla="val 74297"/>
                <a:gd name="f1544" fmla="val 97036"/>
                <a:gd name="f1545" fmla="val 73847"/>
                <a:gd name="f1546" fmla="val 97382"/>
                <a:gd name="f1547" fmla="val 73381"/>
                <a:gd name="f1548" fmla="val 97538"/>
                <a:gd name="f1549" fmla="val 73225"/>
                <a:gd name="f1550" fmla="val 98212"/>
                <a:gd name="f1551" fmla="val 71618"/>
                <a:gd name="f1552" fmla="val 98056"/>
                <a:gd name="f1553" fmla="val 69993"/>
                <a:gd name="f1554" fmla="val 97831"/>
                <a:gd name="f1555" fmla="val 68317"/>
                <a:gd name="f1556" fmla="val 97762"/>
                <a:gd name="f1557" fmla="val 67833"/>
                <a:gd name="f1558" fmla="val 97589"/>
                <a:gd name="f1559" fmla="val 67211"/>
                <a:gd name="f1560" fmla="val 98194"/>
                <a:gd name="f1561" fmla="val 67073"/>
                <a:gd name="f1562" fmla="val 99784"/>
                <a:gd name="f1563" fmla="val 66693"/>
                <a:gd name="f1564" fmla="val 100268"/>
                <a:gd name="f1565" fmla="val 65258"/>
                <a:gd name="f1566" fmla="val 101149"/>
                <a:gd name="f1567" fmla="val 64187"/>
                <a:gd name="f1568" fmla="val 102117"/>
                <a:gd name="f1569" fmla="val 63029"/>
                <a:gd name="f1570" fmla="val 103137"/>
                <a:gd name="f1571" fmla="val 61629"/>
                <a:gd name="f1572" fmla="val 104243"/>
                <a:gd name="f1573" fmla="val 60903"/>
                <a:gd name="f1574" fmla="val 104825"/>
                <a:gd name="f1575" fmla="val 60515"/>
                <a:gd name="f1576" fmla="val 105739"/>
                <a:gd name="f1577" fmla="val 59942"/>
                <a:gd name="f1578" fmla="val 106690"/>
                <a:gd name="f1579" fmla="val 107432"/>
                <a:gd name="f1580" fmla="val 108196"/>
                <a:gd name="f1581" fmla="val 60292"/>
                <a:gd name="f1582" fmla="val 108840"/>
                <a:gd name="f1583" fmla="val 61353"/>
                <a:gd name="f1584" fmla="val 109600"/>
                <a:gd name="f1585" fmla="val 62632"/>
                <a:gd name="f1586" fmla="val 110965"/>
                <a:gd name="f1587" fmla="val 63565"/>
                <a:gd name="f1588" fmla="val 111017"/>
                <a:gd name="f1589" fmla="val 111034"/>
                <a:gd name="f1590" fmla="val 65777"/>
                <a:gd name="f1591" fmla="val 110793"/>
                <a:gd name="f1592" fmla="val 66433"/>
                <a:gd name="f1593" fmla="val 111536"/>
                <a:gd name="f1594" fmla="val 111822"/>
                <a:gd name="f1595" fmla="val 66788"/>
                <a:gd name="f1596" fmla="val 112112"/>
                <a:gd name="f1597" fmla="val 66862"/>
                <a:gd name="f1598" fmla="val 112391"/>
                <a:gd name="f1599" fmla="val 112769"/>
                <a:gd name="f1600" fmla="val 113129"/>
                <a:gd name="f1601" fmla="val 66727"/>
                <a:gd name="f1602" fmla="val 113437"/>
                <a:gd name="f1603" fmla="val 66330"/>
                <a:gd name="f1604" fmla="val 113540"/>
                <a:gd name="f1605" fmla="val 66205"/>
                <a:gd name="f1606" fmla="val 113700"/>
                <a:gd name="f1607" fmla="val 66031"/>
                <a:gd name="f1608" fmla="val 113856"/>
                <a:gd name="f1609" fmla="val 113960"/>
                <a:gd name="f1610" fmla="val 114062"/>
                <a:gd name="f1611" fmla="val 66109"/>
                <a:gd name="f1612" fmla="val 114145"/>
                <a:gd name="f1613" fmla="val 114543"/>
                <a:gd name="f1614" fmla="val 67470"/>
                <a:gd name="f1615" fmla="val 114802"/>
                <a:gd name="f1616" fmla="val 68663"/>
                <a:gd name="f1617" fmla="val 115286"/>
                <a:gd name="f1618" fmla="val 116271"/>
                <a:gd name="f1619" fmla="val 72033"/>
                <a:gd name="f1620" fmla="val 114940"/>
                <a:gd name="f1621" fmla="val 74677"/>
                <a:gd name="f1622" fmla="val 116858"/>
                <a:gd name="f1623" fmla="val 76871"/>
                <a:gd name="f1624" fmla="val 118241"/>
                <a:gd name="f1625" fmla="val 78461"/>
                <a:gd name="f1626" fmla="val 118362"/>
                <a:gd name="f1627" fmla="val 119900"/>
                <a:gd name="f1628" fmla="val 82540"/>
                <a:gd name="f1629" fmla="val 120401"/>
                <a:gd name="f1630" fmla="val 82799"/>
                <a:gd name="f1631" fmla="val 120885"/>
                <a:gd name="f1632" fmla="val 83058"/>
                <a:gd name="f1633" fmla="val 121386"/>
                <a:gd name="f1634" fmla="val 83300"/>
                <a:gd name="f1635" fmla="val 121538"/>
                <a:gd name="f1636" fmla="val 83368"/>
                <a:gd name="f1637" fmla="val 121699"/>
                <a:gd name="f1638" fmla="val 83403"/>
                <a:gd name="f1639" fmla="val 121846"/>
                <a:gd name="f1640" fmla="val 122184"/>
                <a:gd name="f1641" fmla="val 122445"/>
                <a:gd name="f1642" fmla="val 83219"/>
                <a:gd name="f1643" fmla="val 122337"/>
                <a:gd name="f1644" fmla="val 82834"/>
                <a:gd name="f1645" fmla="val 121818"/>
                <a:gd name="f1646" fmla="val 121991"/>
                <a:gd name="f1647" fmla="val 78790"/>
                <a:gd name="f1648" fmla="val 119969"/>
                <a:gd name="f1649" fmla="val 77355"/>
                <a:gd name="f1650" fmla="val 118414"/>
                <a:gd name="f1651" fmla="val 76249"/>
                <a:gd name="f1652" fmla="val 117239"/>
                <a:gd name="f1653" fmla="val 74521"/>
                <a:gd name="f1654" fmla="val 117463"/>
                <a:gd name="f1655" fmla="val 72378"/>
                <a:gd name="f1656" fmla="val 117528"/>
                <a:gd name="f1657" fmla="val 71821"/>
                <a:gd name="f1658" fmla="val 116912"/>
                <a:gd name="f1659" fmla="val 70437"/>
                <a:gd name="f1660" fmla="val 117695"/>
                <a:gd name="f1661" fmla="val 117955"/>
                <a:gd name="f1662" fmla="val 118371"/>
                <a:gd name="f1663" fmla="val 70590"/>
                <a:gd name="f1664" fmla="val 119019"/>
                <a:gd name="f1665" fmla="val 70979"/>
                <a:gd name="f1666" fmla="val 120194"/>
                <a:gd name="f1667" fmla="val 71704"/>
                <a:gd name="f1668" fmla="val 72655"/>
                <a:gd name="f1669" fmla="val 121749"/>
                <a:gd name="f1670" fmla="val 73605"/>
                <a:gd name="f1671" fmla="val 122096"/>
                <a:gd name="f1672" fmla="val 74553"/>
                <a:gd name="f1673" fmla="val 122434"/>
                <a:gd name="f1674" fmla="val 74868"/>
                <a:gd name="f1675" fmla="val 122776"/>
                <a:gd name="f1676" fmla="val 123251"/>
                <a:gd name="f1677" fmla="val 123732"/>
                <a:gd name="f1678" fmla="val 74261"/>
                <a:gd name="f1679" fmla="val 124255"/>
                <a:gd name="f1680" fmla="val 73899"/>
                <a:gd name="f1681" fmla="val 124531"/>
                <a:gd name="f1682" fmla="val 73709"/>
                <a:gd name="f1683" fmla="val 124721"/>
                <a:gd name="f1684" fmla="val 73363"/>
                <a:gd name="f1685" fmla="val 125015"/>
                <a:gd name="f1686" fmla="val 73208"/>
                <a:gd name="f1687" fmla="val 126743"/>
                <a:gd name="f1688" fmla="val 72292"/>
                <a:gd name="f1689" fmla="val 127210"/>
                <a:gd name="f1690" fmla="val 70961"/>
                <a:gd name="f1691" fmla="val 69043"/>
                <a:gd name="f1692" fmla="val 126294"/>
                <a:gd name="f1693" fmla="val 67159"/>
                <a:gd name="f1694" fmla="val 125292"/>
                <a:gd name="f1695" fmla="val 65725"/>
                <a:gd name="f1696" fmla="val 123892"/>
                <a:gd name="f1697" fmla="val 64533"/>
                <a:gd name="f1698" fmla="val 122596"/>
                <a:gd name="f1699" fmla="val 63409"/>
                <a:gd name="f1700" fmla="val 122285"/>
                <a:gd name="f1701" fmla="val 62459"/>
                <a:gd name="f1702" fmla="val 123546"/>
                <a:gd name="f1703" fmla="val 61059"/>
                <a:gd name="f1704" fmla="val 123952"/>
                <a:gd name="f1705" fmla="val 60621"/>
                <a:gd name="f1706" fmla="val 124332"/>
                <a:gd name="f1707" fmla="val 60388"/>
                <a:gd name="f1708" fmla="val 124705"/>
                <a:gd name="f1709" fmla="val 124936"/>
                <a:gd name="f1710" fmla="val 125164"/>
                <a:gd name="f1711" fmla="val 60477"/>
                <a:gd name="f1712" fmla="val 125395"/>
                <a:gd name="f1713" fmla="val 60661"/>
                <a:gd name="f1714" fmla="val 126000"/>
                <a:gd name="f1715" fmla="val 61145"/>
                <a:gd name="f1716" fmla="val 125810"/>
                <a:gd name="f1717" fmla="val 61750"/>
                <a:gd name="f1718" fmla="val 125119"/>
                <a:gd name="f1719" fmla="val 62234"/>
                <a:gd name="f1720" fmla="val 124618"/>
                <a:gd name="f1721" fmla="val 124445"/>
                <a:gd name="f1722" fmla="val 63219"/>
                <a:gd name="f1723" fmla="val 125050"/>
                <a:gd name="f1724" fmla="val 63651"/>
                <a:gd name="f1725" fmla="val 125442"/>
                <a:gd name="f1726" fmla="val 63952"/>
                <a:gd name="f1727" fmla="val 125858"/>
                <a:gd name="f1728" fmla="val 64171"/>
                <a:gd name="f1729" fmla="val 126268"/>
                <a:gd name="f1730" fmla="val 126635"/>
                <a:gd name="f1731" fmla="val 126996"/>
                <a:gd name="f1732" fmla="val 63996"/>
                <a:gd name="f1733" fmla="val 127331"/>
                <a:gd name="f1734" fmla="val 63547"/>
                <a:gd name="f1735" fmla="val 127694"/>
                <a:gd name="f1736" fmla="val 63046"/>
                <a:gd name="f1737" fmla="val 128247"/>
                <a:gd name="f1738" fmla="val 62407"/>
                <a:gd name="f1739" fmla="val 127469"/>
                <a:gd name="f1740" fmla="val 61940"/>
                <a:gd name="f1741" fmla="val 126398"/>
                <a:gd name="f1742" fmla="val 61318"/>
                <a:gd name="f1743" fmla="val 127037"/>
                <a:gd name="f1744" fmla="val 61042"/>
                <a:gd name="f1745" fmla="val 127590"/>
                <a:gd name="f1746" fmla="val 60696"/>
                <a:gd name="f1747" fmla="val 130061"/>
                <a:gd name="f1748" fmla="val 59210"/>
                <a:gd name="f1749" fmla="val 133449"/>
                <a:gd name="f1750" fmla="val 59106"/>
                <a:gd name="f1751" fmla="val 134693"/>
                <a:gd name="f1752" fmla="val 135298"/>
                <a:gd name="f1753" fmla="val 54146"/>
                <a:gd name="f1754" fmla="val 136093"/>
                <a:gd name="f1755" fmla="val 52591"/>
                <a:gd name="f1756" fmla="val 135851"/>
                <a:gd name="f1757" fmla="val 50725"/>
                <a:gd name="f1758" fmla="val 135522"/>
                <a:gd name="f1759" fmla="val 48288"/>
                <a:gd name="f1760" fmla="val 133932"/>
                <a:gd name="f1761" fmla="val 132498"/>
                <a:gd name="f1762" fmla="val 44918"/>
                <a:gd name="f1763" fmla="val 131772"/>
                <a:gd name="f1764" fmla="val 131859"/>
                <a:gd name="f1765" fmla="val 132775"/>
                <a:gd name="f1766" fmla="val 133120"/>
                <a:gd name="f1767" fmla="val 43017"/>
                <a:gd name="f1768" fmla="val 133397"/>
                <a:gd name="f1769" fmla="val 42793"/>
                <a:gd name="f1770" fmla="val 133362"/>
                <a:gd name="f1771" fmla="val 42378"/>
                <a:gd name="f1772" fmla="val 133345"/>
                <a:gd name="f1773" fmla="val 133051"/>
                <a:gd name="f1774" fmla="val 41635"/>
                <a:gd name="f1775" fmla="val 132671"/>
                <a:gd name="f1776" fmla="val 41548"/>
                <a:gd name="f1777" fmla="val 132227"/>
                <a:gd name="f1778" fmla="val 41462"/>
                <a:gd name="f1779" fmla="val 131713"/>
                <a:gd name="f1780" fmla="val 41297"/>
                <a:gd name="f1781" fmla="val 131292"/>
                <a:gd name="f1782" fmla="val 131122"/>
                <a:gd name="f1783" fmla="val 130968"/>
                <a:gd name="f1784" fmla="val 41323"/>
                <a:gd name="f1785" fmla="val 130839"/>
                <a:gd name="f1786" fmla="val 41393"/>
                <a:gd name="f1787" fmla="val 130667"/>
                <a:gd name="f1788" fmla="val 41486"/>
                <a:gd name="f1789" fmla="val 130517"/>
                <a:gd name="f1790" fmla="val 41524"/>
                <a:gd name="f1791" fmla="val 130385"/>
                <a:gd name="f1792" fmla="val 129751"/>
                <a:gd name="f1793" fmla="val 129496"/>
                <a:gd name="f1794" fmla="val 40648"/>
                <a:gd name="f1795" fmla="val 128935"/>
                <a:gd name="f1796" fmla="val 128871"/>
                <a:gd name="f1797" fmla="val 128804"/>
                <a:gd name="f1798" fmla="val 40659"/>
                <a:gd name="f1799" fmla="val 128731"/>
                <a:gd name="f1800" fmla="val 40684"/>
                <a:gd name="f1801" fmla="val 129025"/>
                <a:gd name="f1802" fmla="val 129336"/>
                <a:gd name="f1803" fmla="val 40166"/>
                <a:gd name="f1804" fmla="val 129612"/>
                <a:gd name="f1805" fmla="val 39889"/>
                <a:gd name="f1806" fmla="val 129699"/>
                <a:gd name="f1807" fmla="val 39786"/>
                <a:gd name="f1808" fmla="val 129768"/>
                <a:gd name="f1809" fmla="val 39647"/>
                <a:gd name="f1810" fmla="val 129802"/>
                <a:gd name="f1811" fmla="val 39509"/>
                <a:gd name="f1812" fmla="val 129896"/>
                <a:gd name="f1813" fmla="val 39229"/>
                <a:gd name="f1814" fmla="val 130059"/>
                <a:gd name="f1815" fmla="val 38963"/>
                <a:gd name="f1816" fmla="val 130355"/>
                <a:gd name="f1817" fmla="val 130388"/>
                <a:gd name="f1818" fmla="val 130423"/>
                <a:gd name="f1819" fmla="val 38966"/>
                <a:gd name="f1820" fmla="val 130459"/>
                <a:gd name="f1821" fmla="val 38973"/>
                <a:gd name="f1822" fmla="val 130822"/>
                <a:gd name="f1823" fmla="val 39025"/>
                <a:gd name="f1824" fmla="val 130718"/>
                <a:gd name="f1825" fmla="val 39405"/>
                <a:gd name="f1826" fmla="val 130753"/>
                <a:gd name="f1827" fmla="val 39665"/>
                <a:gd name="f1828" fmla="val 130885"/>
                <a:gd name="f1829" fmla="val 40368"/>
                <a:gd name="f1830" fmla="val 131150"/>
                <a:gd name="f1831" fmla="val 40680"/>
                <a:gd name="f1832" fmla="val 131522"/>
                <a:gd name="f1833" fmla="val 131781"/>
                <a:gd name="f1834" fmla="val 132092"/>
                <a:gd name="f1835" fmla="val 40529"/>
                <a:gd name="f1836" fmla="val 132446"/>
                <a:gd name="f1837" fmla="val 40252"/>
                <a:gd name="f1838" fmla="val 132816"/>
                <a:gd name="f1839" fmla="val 39963"/>
                <a:gd name="f1840" fmla="val 133198"/>
                <a:gd name="f1841" fmla="val 39825"/>
                <a:gd name="f1842" fmla="val 133552"/>
                <a:gd name="f1843" fmla="val 134190"/>
                <a:gd name="f1844" fmla="val 134735"/>
                <a:gd name="f1845" fmla="val 40276"/>
                <a:gd name="f1846" fmla="val 134935"/>
                <a:gd name="f1847" fmla="val 41099"/>
                <a:gd name="f1848" fmla="val 135004"/>
                <a:gd name="f1849" fmla="val 41410"/>
                <a:gd name="f1850" fmla="val 135246"/>
                <a:gd name="f1851" fmla="val 41911"/>
                <a:gd name="f1852" fmla="val 135436"/>
                <a:gd name="f1853" fmla="val 136836"/>
                <a:gd name="f1854" fmla="val 42067"/>
                <a:gd name="f1855" fmla="val 137130"/>
                <a:gd name="f1856" fmla="val 43259"/>
                <a:gd name="f1857" fmla="val 137441"/>
                <a:gd name="f1858" fmla="val 44192"/>
                <a:gd name="f1859" fmla="val 137757"/>
                <a:gd name="f1860" fmla="val 45176"/>
                <a:gd name="f1861" fmla="val 138205"/>
                <a:gd name="f1862" fmla="val 45491"/>
                <a:gd name="f1863" fmla="val 138710"/>
                <a:gd name="f1864" fmla="val 139226"/>
                <a:gd name="f1865" fmla="val 139803"/>
                <a:gd name="f1866" fmla="val 45163"/>
                <a:gd name="f1867" fmla="val 140361"/>
                <a:gd name="f1868" fmla="val 44884"/>
                <a:gd name="f1869" fmla="val 141813"/>
                <a:gd name="f1870" fmla="val 44175"/>
                <a:gd name="f1871" fmla="val 140586"/>
                <a:gd name="f1872" fmla="val 43363"/>
                <a:gd name="f1873" fmla="val 140327"/>
                <a:gd name="f1874" fmla="val 42654"/>
                <a:gd name="f1875" fmla="val 140188"/>
                <a:gd name="f1876" fmla="val 42188"/>
                <a:gd name="f1877" fmla="val 139739"/>
                <a:gd name="f1878" fmla="val 41773"/>
                <a:gd name="f1879" fmla="val 139324"/>
                <a:gd name="f1880" fmla="val 41479"/>
                <a:gd name="f1881" fmla="val 137717"/>
                <a:gd name="f1882" fmla="val 40356"/>
                <a:gd name="f1883" fmla="val 137648"/>
                <a:gd name="f1884" fmla="val 138305"/>
                <a:gd name="f1885" fmla="val 37245"/>
                <a:gd name="f1886" fmla="val 138533"/>
                <a:gd name="f1887" fmla="val 36644"/>
                <a:gd name="f1888" fmla="val 138753"/>
                <a:gd name="f1889" fmla="val 36160"/>
                <a:gd name="f1890" fmla="val 139216"/>
                <a:gd name="f1891" fmla="val 139418"/>
                <a:gd name="f1892" fmla="val 139666"/>
                <a:gd name="f1893" fmla="val 36252"/>
                <a:gd name="f1894" fmla="val 139981"/>
                <a:gd name="f1895" fmla="val 140121"/>
                <a:gd name="f1896" fmla="val 36569"/>
                <a:gd name="f1897" fmla="val 140268"/>
                <a:gd name="f1898" fmla="val 36617"/>
                <a:gd name="f1899" fmla="val 140413"/>
                <a:gd name="f1900" fmla="val 140661"/>
                <a:gd name="f1901" fmla="val 140902"/>
                <a:gd name="f1902" fmla="val 36477"/>
                <a:gd name="f1903" fmla="val 141087"/>
                <a:gd name="f1904" fmla="val 142573"/>
                <a:gd name="f1905" fmla="val 34255"/>
                <a:gd name="f1906" fmla="val 142850"/>
                <a:gd name="f1907" fmla="val 29797"/>
                <a:gd name="f1908" fmla="val 141640"/>
                <a:gd name="f1909" fmla="val 27706"/>
                <a:gd name="f1910" fmla="val 141485"/>
                <a:gd name="f1911" fmla="val 27447"/>
                <a:gd name="f1912" fmla="val 141104"/>
                <a:gd name="f1913" fmla="val 27187"/>
                <a:gd name="f1914" fmla="val 141398"/>
                <a:gd name="f1915" fmla="val 26807"/>
                <a:gd name="f1916" fmla="val 141623"/>
                <a:gd name="f1917" fmla="val 141917"/>
                <a:gd name="f1918" fmla="val 142072"/>
                <a:gd name="f1919" fmla="val 27395"/>
                <a:gd name="f1920" fmla="val 142988"/>
                <a:gd name="f1921" fmla="val 28812"/>
                <a:gd name="f1922" fmla="val 143869"/>
                <a:gd name="f1923" fmla="val 30229"/>
                <a:gd name="f1924" fmla="val 144733"/>
                <a:gd name="f1925" fmla="val 31663"/>
                <a:gd name="f1926" fmla="val 144984"/>
                <a:gd name="f1927" fmla="val 32062"/>
                <a:gd name="f1928" fmla="val 145261"/>
                <a:gd name="f1929" fmla="val 32460"/>
                <a:gd name="f1930" fmla="val 145713"/>
                <a:gd name="f1931" fmla="val 145790"/>
                <a:gd name="f1932" fmla="val 145872"/>
                <a:gd name="f1933" fmla="val 32449"/>
                <a:gd name="f1934" fmla="val 145960"/>
                <a:gd name="f1935" fmla="val 32424"/>
                <a:gd name="f1936" fmla="val 146323"/>
                <a:gd name="f1937" fmla="val 146825"/>
                <a:gd name="f1938" fmla="val 32043"/>
                <a:gd name="f1939" fmla="val 146928"/>
                <a:gd name="f1940" fmla="val 31750"/>
                <a:gd name="f1941" fmla="val 147118"/>
                <a:gd name="f1942" fmla="val 31197"/>
                <a:gd name="f1943" fmla="val 146496"/>
                <a:gd name="f1944" fmla="val 30972"/>
                <a:gd name="f1945" fmla="val 146151"/>
                <a:gd name="f1946" fmla="val 30644"/>
                <a:gd name="f1947" fmla="val 145805"/>
                <a:gd name="f1948" fmla="val 30298"/>
                <a:gd name="f1949" fmla="val 144889"/>
                <a:gd name="f1950" fmla="val 29935"/>
                <a:gd name="f1951" fmla="val 145511"/>
                <a:gd name="f1952" fmla="val 29348"/>
                <a:gd name="f1953" fmla="val 146220"/>
                <a:gd name="f1954" fmla="val 28674"/>
                <a:gd name="f1955" fmla="val 145701"/>
                <a:gd name="f1956" fmla="val 28363"/>
                <a:gd name="f1957" fmla="val 145373"/>
                <a:gd name="f1958" fmla="val 27982"/>
                <a:gd name="f1959" fmla="val 144924"/>
                <a:gd name="f1960" fmla="val 27464"/>
                <a:gd name="f1961" fmla="val 144353"/>
                <a:gd name="f1962" fmla="val 27049"/>
                <a:gd name="f1963" fmla="val 143904"/>
                <a:gd name="f1964" fmla="val 26513"/>
                <a:gd name="f1965" fmla="val 142452"/>
                <a:gd name="f1966" fmla="val 24803"/>
                <a:gd name="f1967" fmla="val 140309"/>
                <a:gd name="f1968" fmla="val 24008"/>
                <a:gd name="f1969" fmla="val 138927"/>
                <a:gd name="f1970" fmla="val 23455"/>
                <a:gd name="f1971" fmla="val 137233"/>
                <a:gd name="f1972" fmla="val 22781"/>
                <a:gd name="f1973" fmla="val 135350"/>
                <a:gd name="f1974" fmla="val 23368"/>
                <a:gd name="f1975" fmla="val 133794"/>
                <a:gd name="f1976" fmla="val 22349"/>
                <a:gd name="f1977" fmla="val 133621"/>
                <a:gd name="f1978" fmla="val 22228"/>
                <a:gd name="f1979" fmla="val 22141"/>
                <a:gd name="f1980" fmla="val 133379"/>
                <a:gd name="f1981" fmla="val 21934"/>
                <a:gd name="f1982" fmla="val 134416"/>
                <a:gd name="f1983" fmla="val 21156"/>
                <a:gd name="f1984" fmla="val 134192"/>
                <a:gd name="f1985" fmla="val 19843"/>
                <a:gd name="f1986" fmla="val 134814"/>
                <a:gd name="f1987" fmla="val 18910"/>
                <a:gd name="f1988" fmla="val 135183"/>
                <a:gd name="f1989" fmla="val 18357"/>
                <a:gd name="f1990" fmla="val 137525"/>
                <a:gd name="f1991" fmla="val 17996"/>
                <a:gd name="f1992" fmla="val 139389"/>
                <a:gd name="f1993" fmla="val 140321"/>
                <a:gd name="f1994" fmla="val 141133"/>
                <a:gd name="f1995" fmla="val 18086"/>
                <a:gd name="f1996" fmla="val 141519"/>
                <a:gd name="f1997" fmla="val 18287"/>
                <a:gd name="f1998" fmla="val 141913"/>
                <a:gd name="f1999" fmla="val 18491"/>
                <a:gd name="f2000" fmla="val 142318"/>
                <a:gd name="f2001" fmla="val 18567"/>
                <a:gd name="f2002" fmla="val 142722"/>
                <a:gd name="f2003" fmla="val 143310"/>
                <a:gd name="f2004" fmla="val 143896"/>
                <a:gd name="f2005" fmla="val 18407"/>
                <a:gd name="f2006" fmla="val 144440"/>
                <a:gd name="f2007" fmla="val 18253"/>
                <a:gd name="f2008" fmla="val 145183"/>
                <a:gd name="f2009" fmla="val 18028"/>
                <a:gd name="f2010" fmla="val 144301"/>
                <a:gd name="f2011" fmla="val 17320"/>
                <a:gd name="f2012" fmla="val 16905"/>
                <a:gd name="f2013" fmla="val 144595"/>
                <a:gd name="f2014" fmla="val 16473"/>
                <a:gd name="f2015" fmla="val 144232"/>
                <a:gd name="f2016" fmla="val 15764"/>
                <a:gd name="f2017" fmla="val 144803"/>
                <a:gd name="f2018" fmla="val 144894"/>
                <a:gd name="f2019" fmla="val 15602"/>
                <a:gd name="f2020" fmla="val 144986"/>
                <a:gd name="f2021" fmla="val 15590"/>
                <a:gd name="f2022" fmla="val 145078"/>
                <a:gd name="f2023" fmla="val 145503"/>
                <a:gd name="f2024" fmla="val 145922"/>
                <a:gd name="f2025" fmla="val 15838"/>
                <a:gd name="f2026" fmla="val 146306"/>
                <a:gd name="f2027" fmla="val 16179"/>
                <a:gd name="f2028" fmla="val 146709"/>
                <a:gd name="f2029" fmla="val 16532"/>
                <a:gd name="f2030" fmla="val 147171"/>
                <a:gd name="f2031" fmla="val 16997"/>
                <a:gd name="f2032" fmla="val 147617"/>
                <a:gd name="f2033" fmla="val 147935"/>
                <a:gd name="f2034" fmla="val 148244"/>
                <a:gd name="f2035" fmla="val 16760"/>
                <a:gd name="f2036" fmla="val 148518"/>
                <a:gd name="f2037" fmla="val 16075"/>
                <a:gd name="f2038" fmla="val 148584"/>
                <a:gd name="f2039" fmla="val 15900"/>
                <a:gd name="f2040" fmla="val 148692"/>
                <a:gd name="f2041" fmla="val 15801"/>
                <a:gd name="f2042" fmla="val 148828"/>
                <a:gd name="f2043" fmla="val 148906"/>
                <a:gd name="f2044" fmla="val 148994"/>
                <a:gd name="f2045" fmla="val 15833"/>
                <a:gd name="f2046" fmla="val 149088"/>
                <a:gd name="f2047" fmla="val 149348"/>
                <a:gd name="f2048" fmla="val 16110"/>
                <a:gd name="f2049" fmla="val 16335"/>
                <a:gd name="f2050" fmla="val 149192"/>
                <a:gd name="f2051" fmla="val 16646"/>
                <a:gd name="f2052" fmla="val 148743"/>
                <a:gd name="f2053" fmla="val 17596"/>
                <a:gd name="f2054" fmla="val 147965"/>
                <a:gd name="f2055" fmla="val 18547"/>
                <a:gd name="f2056" fmla="val 19497"/>
                <a:gd name="f2057" fmla="val 147931"/>
                <a:gd name="f2058" fmla="val 21122"/>
                <a:gd name="f2059" fmla="val 148708"/>
                <a:gd name="f2060" fmla="val 22677"/>
                <a:gd name="f2061" fmla="val 150022"/>
                <a:gd name="f2062" fmla="val 151231"/>
                <a:gd name="f2063" fmla="val 24561"/>
                <a:gd name="f2064" fmla="val 152631"/>
                <a:gd name="f2065" fmla="val 153582"/>
                <a:gd name="f2066" fmla="val 153835"/>
                <a:gd name="f2067" fmla="val 26852"/>
                <a:gd name="f2068" fmla="val 154112"/>
                <a:gd name="f2069" fmla="val 27339"/>
                <a:gd name="f2070" fmla="val 154580"/>
                <a:gd name="f2071" fmla="val 154686"/>
                <a:gd name="f2072" fmla="val 154802"/>
                <a:gd name="f2073" fmla="val 27314"/>
                <a:gd name="f2074" fmla="val 154930"/>
                <a:gd name="f2075" fmla="val 27257"/>
                <a:gd name="f2076" fmla="val 155621"/>
                <a:gd name="f2077" fmla="val 155673"/>
                <a:gd name="f2078" fmla="val 26271"/>
                <a:gd name="f2079" fmla="val 155604"/>
                <a:gd name="f2080" fmla="val 25615"/>
                <a:gd name="f2081" fmla="val 155448"/>
                <a:gd name="f2082" fmla="val 24025"/>
                <a:gd name="f2083" fmla="val 155863"/>
                <a:gd name="f2084" fmla="val 22435"/>
                <a:gd name="f2085" fmla="val 154739"/>
                <a:gd name="f2086" fmla="val 20845"/>
                <a:gd name="f2087" fmla="val 154065"/>
                <a:gd name="f2088" fmla="val 19877"/>
                <a:gd name="f2089" fmla="val 153772"/>
                <a:gd name="f2090" fmla="val 18823"/>
                <a:gd name="f2091" fmla="val 152406"/>
                <a:gd name="f2092" fmla="val 152044"/>
                <a:gd name="f2093" fmla="val 18720"/>
                <a:gd name="f2094" fmla="val 151940"/>
                <a:gd name="f2095" fmla="val 18478"/>
                <a:gd name="f2096" fmla="val 151888"/>
                <a:gd name="f2097" fmla="val 18201"/>
                <a:gd name="f2098" fmla="val 151820"/>
                <a:gd name="f2099" fmla="val 17931"/>
                <a:gd name="f2100" fmla="val 151918"/>
                <a:gd name="f2101" fmla="val 17578"/>
                <a:gd name="f2102" fmla="val 152229"/>
                <a:gd name="f2103" fmla="val 152236"/>
                <a:gd name="f2104" fmla="val 152243"/>
                <a:gd name="f2105" fmla="val 17579"/>
                <a:gd name="f2106" fmla="val 152251"/>
                <a:gd name="f2107" fmla="val 152284"/>
                <a:gd name="f2108" fmla="val 17581"/>
                <a:gd name="f2109" fmla="val 152317"/>
                <a:gd name="f2110" fmla="val 17582"/>
                <a:gd name="f2111" fmla="val 152350"/>
                <a:gd name="f2112" fmla="val 153000"/>
                <a:gd name="f2113" fmla="val 153628"/>
                <a:gd name="f2114" fmla="val 17254"/>
                <a:gd name="f2115" fmla="val 154277"/>
                <a:gd name="f2116" fmla="val 154558"/>
                <a:gd name="f2117" fmla="val 154844"/>
                <a:gd name="f2118" fmla="val 17316"/>
                <a:gd name="f2119" fmla="val 155137"/>
                <a:gd name="f2120" fmla="val 17493"/>
                <a:gd name="f2121" fmla="val 155393"/>
                <a:gd name="f2122" fmla="val 17649"/>
                <a:gd name="f2123" fmla="val 155627"/>
                <a:gd name="f2124" fmla="val 17726"/>
                <a:gd name="f2125" fmla="val 155836"/>
                <a:gd name="f2126" fmla="val 156249"/>
                <a:gd name="f2127" fmla="val 156566"/>
                <a:gd name="f2128" fmla="val 17427"/>
                <a:gd name="f2129" fmla="val 156761"/>
                <a:gd name="f2130" fmla="val 16853"/>
                <a:gd name="f2131" fmla="val 157072"/>
                <a:gd name="f2132" fmla="val 15920"/>
                <a:gd name="f2133" fmla="val 157954"/>
                <a:gd name="f2134" fmla="val 15505"/>
                <a:gd name="f2135" fmla="val 158662"/>
                <a:gd name="f2136" fmla="val 15039"/>
                <a:gd name="f2137" fmla="val 158771"/>
                <a:gd name="f2138" fmla="val 14969"/>
                <a:gd name="f2139" fmla="val 158912"/>
                <a:gd name="f2140" fmla="val 14953"/>
                <a:gd name="f2141" fmla="val 159064"/>
                <a:gd name="f2142" fmla="val 159192"/>
                <a:gd name="f2143" fmla="val 159327"/>
                <a:gd name="f2144" fmla="val 14964"/>
                <a:gd name="f2145" fmla="val 159458"/>
                <a:gd name="f2146" fmla="val 159792"/>
                <a:gd name="f2147" fmla="val 160100"/>
                <a:gd name="f2148" fmla="val 14892"/>
                <a:gd name="f2149" fmla="val 160183"/>
                <a:gd name="f2150" fmla="val 14382"/>
                <a:gd name="f2151" fmla="val 160304"/>
                <a:gd name="f2152" fmla="val 13501"/>
                <a:gd name="f2153" fmla="val 159475"/>
                <a:gd name="f2154" fmla="val 13310"/>
                <a:gd name="f2155" fmla="val 158887"/>
                <a:gd name="f2156" fmla="val 12965"/>
                <a:gd name="f2157" fmla="val 12827"/>
                <a:gd name="f2158" fmla="val 158334"/>
                <a:gd name="f2159" fmla="val 12550"/>
                <a:gd name="f2160" fmla="val 158351"/>
                <a:gd name="f2161" fmla="val 12395"/>
                <a:gd name="f2162" fmla="val 158404"/>
                <a:gd name="f2163" fmla="val 12154"/>
                <a:gd name="f2164" fmla="val 158582"/>
                <a:gd name="f2165" fmla="val 12097"/>
                <a:gd name="f2166" fmla="val 158776"/>
                <a:gd name="f2167" fmla="val 158903"/>
                <a:gd name="f2168" fmla="val 159037"/>
                <a:gd name="f2169" fmla="val 12122"/>
                <a:gd name="f2170" fmla="val 159146"/>
                <a:gd name="f2171" fmla="val 12135"/>
                <a:gd name="f2172" fmla="val 160460"/>
                <a:gd name="f2173" fmla="val 12308"/>
                <a:gd name="f2174" fmla="val 161652"/>
                <a:gd name="f2175" fmla="val 12999"/>
                <a:gd name="f2176" fmla="val 163017"/>
                <a:gd name="f2177" fmla="val 163570"/>
                <a:gd name="f2178" fmla="val 163795"/>
                <a:gd name="f2179" fmla="val 12913"/>
                <a:gd name="f2180" fmla="val 164002"/>
                <a:gd name="f2181" fmla="val 164745"/>
                <a:gd name="f2182" fmla="val 10182"/>
                <a:gd name="f2183" fmla="val 163311"/>
                <a:gd name="f2184" fmla="val 10010"/>
                <a:gd name="f2185" fmla="val 161998"/>
                <a:gd name="f2186" fmla="val 9923"/>
                <a:gd name="f2187" fmla="val 160218"/>
                <a:gd name="f2188" fmla="val 9820"/>
                <a:gd name="f2189" fmla="val 158438"/>
                <a:gd name="f2190" fmla="val 9543"/>
                <a:gd name="f2191" fmla="val 156710"/>
                <a:gd name="f2192" fmla="val 9076"/>
                <a:gd name="f2193" fmla="val 153313"/>
                <a:gd name="f2194" fmla="val 8169"/>
                <a:gd name="f2195" fmla="val 149984"/>
                <a:gd name="f2196" fmla="val 6872"/>
                <a:gd name="f2197" fmla="val 146431"/>
                <a:gd name="f2198" fmla="val 145249"/>
                <a:gd name="f2199" fmla="val 144041"/>
                <a:gd name="f2200" fmla="val 7016"/>
                <a:gd name="f2201" fmla="val 142798"/>
                <a:gd name="f2202" fmla="val 7366"/>
                <a:gd name="f2203" fmla="val 142441"/>
                <a:gd name="f2204" fmla="val 7468"/>
                <a:gd name="f2205" fmla="val 142044"/>
                <a:gd name="f2206" fmla="val 7507"/>
                <a:gd name="f2207" fmla="val 141624"/>
                <a:gd name="f2208" fmla="val 140475"/>
                <a:gd name="f2209" fmla="val 139148"/>
                <a:gd name="f2210" fmla="val 7211"/>
                <a:gd name="f2211" fmla="val 137959"/>
                <a:gd name="f2212" fmla="val 7072"/>
                <a:gd name="f2213" fmla="val 135760"/>
                <a:gd name="f2214" fmla="val 6810"/>
                <a:gd name="f2215" fmla="val 133765"/>
                <a:gd name="f2216" fmla="val 5577"/>
                <a:gd name="f2217" fmla="val 131513"/>
                <a:gd name="f2218" fmla="val 131235"/>
                <a:gd name="f2219" fmla="val 130953"/>
                <a:gd name="f2220" fmla="val 5596"/>
                <a:gd name="f2221" fmla="val 130666"/>
                <a:gd name="f2222" fmla="val 5637"/>
                <a:gd name="f2223" fmla="val 130197"/>
                <a:gd name="f2224" fmla="val 5701"/>
                <a:gd name="f2225" fmla="val 129713"/>
                <a:gd name="f2226" fmla="val 5752"/>
                <a:gd name="f2227" fmla="val 129231"/>
                <a:gd name="f2228" fmla="val 128525"/>
                <a:gd name="f2229" fmla="val 127823"/>
                <a:gd name="f2230" fmla="val 5641"/>
                <a:gd name="f2231" fmla="val 127175"/>
                <a:gd name="f2232" fmla="val 5292"/>
                <a:gd name="f2233" fmla="val 124583"/>
                <a:gd name="f2234" fmla="val 3857"/>
                <a:gd name="f2235" fmla="val 121352"/>
                <a:gd name="f2236" fmla="val 4808"/>
                <a:gd name="f2237" fmla="val 118811"/>
                <a:gd name="f2238" fmla="val 3097"/>
                <a:gd name="f2239" fmla="val 118623"/>
                <a:gd name="f2240" fmla="val 2965"/>
                <a:gd name="f2241" fmla="val 118385"/>
                <a:gd name="f2242" fmla="val 2894"/>
                <a:gd name="f2243" fmla="val 118144"/>
                <a:gd name="f2244" fmla="val 117786"/>
                <a:gd name="f2245" fmla="val 117421"/>
                <a:gd name="f2246" fmla="val 3050"/>
                <a:gd name="f2247" fmla="val 117204"/>
                <a:gd name="f2248" fmla="val 3391"/>
                <a:gd name="f2249" fmla="val 116737"/>
                <a:gd name="f2250" fmla="val 4117"/>
                <a:gd name="f2251" fmla="val 117601"/>
                <a:gd name="f2252" fmla="val 4134"/>
                <a:gd name="f2253" fmla="val 117930"/>
                <a:gd name="f2254" fmla="val 4462"/>
                <a:gd name="f2255" fmla="val 118103"/>
                <a:gd name="f2256" fmla="val 4670"/>
                <a:gd name="f2257" fmla="val 118154"/>
                <a:gd name="f2258" fmla="val 4946"/>
                <a:gd name="f2259" fmla="val 118068"/>
                <a:gd name="f2260" fmla="val 5188"/>
                <a:gd name="f2261" fmla="val 117958"/>
                <a:gd name="f2262" fmla="val 5398"/>
                <a:gd name="f2263" fmla="val 116241"/>
                <a:gd name="f2264" fmla="val 5510"/>
                <a:gd name="f2265" fmla="val 114740"/>
                <a:gd name="f2266" fmla="val 113645"/>
                <a:gd name="f2267" fmla="val 112664"/>
                <a:gd name="f2268" fmla="val 5450"/>
                <a:gd name="f2269" fmla="val 112503"/>
                <a:gd name="f2270" fmla="val 5326"/>
                <a:gd name="f2271" fmla="val 111242"/>
                <a:gd name="f2272" fmla="val 4410"/>
                <a:gd name="f2273" fmla="val 109825"/>
                <a:gd name="f2274" fmla="val 3719"/>
                <a:gd name="f2275" fmla="val 108321"/>
                <a:gd name="f2276" fmla="val 3287"/>
                <a:gd name="f2277" fmla="val 108108"/>
                <a:gd name="f2278" fmla="val 3224"/>
                <a:gd name="f2279" fmla="val 107902"/>
                <a:gd name="f2280" fmla="val 3198"/>
                <a:gd name="f2281" fmla="val 107703"/>
                <a:gd name="f2282" fmla="val 106742"/>
                <a:gd name="f2283" fmla="val 105934"/>
                <a:gd name="f2284" fmla="val 3807"/>
                <a:gd name="f2285" fmla="val 105084"/>
                <a:gd name="f2286" fmla="val 105000"/>
                <a:gd name="f2287" fmla="val 104915"/>
                <a:gd name="f2288" fmla="val 3801"/>
                <a:gd name="f2289" fmla="val 104830"/>
                <a:gd name="f2290" fmla="val 3788"/>
                <a:gd name="f2291" fmla="val 102083"/>
                <a:gd name="f2292" fmla="val 99266"/>
                <a:gd name="f2293" fmla="val 3909"/>
                <a:gd name="f2294" fmla="val 96760"/>
                <a:gd name="f2295" fmla="val 1559"/>
                <a:gd name="f2296" fmla="val 95295"/>
                <a:gd name="f2297" fmla="val 185"/>
                <a:gd name="f2298" fmla="val 93272"/>
                <a:gd name="f2299" fmla="val 50"/>
                <a:gd name="f2300" fmla="val 91223"/>
                <a:gd name="f2301" fmla="val 90718"/>
                <a:gd name="f2302" fmla="val 90212"/>
                <a:gd name="f2303" fmla="val 58"/>
                <a:gd name="f2304" fmla="val 89713"/>
                <a:gd name="f2305" fmla="val 89152"/>
                <a:gd name="f2306" fmla="val 88600"/>
                <a:gd name="f2307" fmla="val 48"/>
                <a:gd name="f2308" fmla="val 88067"/>
                <a:gd name="f2309" fmla="val 4"/>
                <a:gd name="f2310" fmla="val 88037"/>
                <a:gd name="f2311" fmla="val 2"/>
                <a:gd name="f2312" fmla="val 88007"/>
                <a:gd name="f2313" fmla="*/ f0 1 164746"/>
                <a:gd name="f2314" fmla="*/ f1 1 124369"/>
                <a:gd name="f2315" fmla="val f2"/>
                <a:gd name="f2316" fmla="val f3"/>
                <a:gd name="f2317" fmla="val f4"/>
                <a:gd name="f2318" fmla="+- f2317 0 f2315"/>
                <a:gd name="f2319" fmla="+- f2316 0 f2315"/>
                <a:gd name="f2320" fmla="*/ f2319 1 164746"/>
                <a:gd name="f2321" fmla="*/ f2318 1 124369"/>
                <a:gd name="f2322" fmla="*/ f2315 1 f2320"/>
                <a:gd name="f2323" fmla="*/ f2316 1 f2320"/>
                <a:gd name="f2324" fmla="*/ f2315 1 f2321"/>
                <a:gd name="f2325" fmla="*/ f2317 1 f2321"/>
                <a:gd name="f2326" fmla="*/ f2322 f2313 1"/>
                <a:gd name="f2327" fmla="*/ f2323 f2313 1"/>
                <a:gd name="f2328" fmla="*/ f2325 f2314 1"/>
                <a:gd name="f2329" fmla="*/ f2324 f2314 1"/>
              </a:gdLst>
              <a:ahLst/>
              <a:cxnLst>
                <a:cxn ang="3cd4">
                  <a:pos x="hc" y="t"/>
                </a:cxn>
                <a:cxn ang="0">
                  <a:pos x="r" y="vc"/>
                </a:cxn>
                <a:cxn ang="cd4">
                  <a:pos x="hc" y="b"/>
                </a:cxn>
                <a:cxn ang="cd2">
                  <a:pos x="l" y="vc"/>
                </a:cxn>
              </a:cxnLst>
              <a:rect l="f2326" t="f2329" r="f2327" b="f2328"/>
              <a:pathLst>
                <a:path w="164746" h="124369">
                  <a:moveTo>
                    <a:pt x="f5" y="f6"/>
                  </a:moveTo>
                  <a:cubicBezTo>
                    <a:pt x="f7" y="f6"/>
                    <a:pt x="f8" y="f9"/>
                    <a:pt x="f10" y="f11"/>
                  </a:cubicBezTo>
                  <a:cubicBezTo>
                    <a:pt x="f10" y="f12"/>
                    <a:pt x="f13" y="f14"/>
                    <a:pt x="f15" y="f14"/>
                  </a:cubicBezTo>
                  <a:cubicBezTo>
                    <a:pt x="f16" y="f14"/>
                    <a:pt x="f17" y="f18"/>
                    <a:pt x="f19" y="f20"/>
                  </a:cubicBezTo>
                  <a:cubicBezTo>
                    <a:pt x="f21" y="f22"/>
                    <a:pt x="f23" y="f24"/>
                    <a:pt x="f25" y="f26"/>
                  </a:cubicBezTo>
                  <a:lnTo>
                    <a:pt x="f27" y="f28"/>
                  </a:lnTo>
                  <a:cubicBezTo>
                    <a:pt x="f29" y="f30"/>
                    <a:pt x="f31" y="f6"/>
                    <a:pt x="f5" y="f6"/>
                  </a:cubicBezTo>
                  <a:close/>
                  <a:moveTo>
                    <a:pt x="f32" y="f28"/>
                  </a:moveTo>
                  <a:cubicBezTo>
                    <a:pt x="f33" y="f28"/>
                    <a:pt x="f34" y="f35"/>
                    <a:pt x="f36" y="f37"/>
                  </a:cubicBezTo>
                  <a:cubicBezTo>
                    <a:pt x="f38" y="f39"/>
                    <a:pt x="f40" y="f41"/>
                    <a:pt x="f42" y="f43"/>
                  </a:cubicBezTo>
                  <a:cubicBezTo>
                    <a:pt x="f44" y="f45"/>
                    <a:pt x="f46" y="f47"/>
                    <a:pt x="f48" y="f49"/>
                  </a:cubicBezTo>
                  <a:cubicBezTo>
                    <a:pt x="f50" y="f51"/>
                    <a:pt x="f52" y="f45"/>
                    <a:pt x="f53" y="f54"/>
                  </a:cubicBezTo>
                  <a:cubicBezTo>
                    <a:pt x="f55" y="f56"/>
                    <a:pt x="f57" y="f28"/>
                    <a:pt x="f32" y="f28"/>
                  </a:cubicBezTo>
                  <a:close/>
                  <a:moveTo>
                    <a:pt x="f58" y="f59"/>
                  </a:moveTo>
                  <a:cubicBezTo>
                    <a:pt x="f60" y="f59"/>
                    <a:pt x="f61" y="f62"/>
                    <a:pt x="f63" y="f64"/>
                  </a:cubicBezTo>
                  <a:cubicBezTo>
                    <a:pt x="f65" y="f66"/>
                    <a:pt x="f67" y="f68"/>
                    <a:pt x="f69" y="f70"/>
                  </a:cubicBezTo>
                  <a:cubicBezTo>
                    <a:pt x="f71" y="f72"/>
                    <a:pt x="f73" y="f74"/>
                    <a:pt x="f75" y="f76"/>
                  </a:cubicBezTo>
                  <a:cubicBezTo>
                    <a:pt x="f77" y="f78"/>
                    <a:pt x="f79" y="f80"/>
                    <a:pt x="f58" y="f81"/>
                  </a:cubicBezTo>
                  <a:cubicBezTo>
                    <a:pt x="f82" y="f83"/>
                    <a:pt x="f84" y="f85"/>
                    <a:pt x="f86" y="f87"/>
                  </a:cubicBezTo>
                  <a:cubicBezTo>
                    <a:pt x="f88" y="f89"/>
                    <a:pt x="f90" y="f91"/>
                    <a:pt x="f92" y="f93"/>
                  </a:cubicBezTo>
                  <a:cubicBezTo>
                    <a:pt x="f94" y="f95"/>
                    <a:pt x="f96" y="f97"/>
                    <a:pt x="f98" y="f97"/>
                  </a:cubicBezTo>
                  <a:cubicBezTo>
                    <a:pt x="f99" y="f97"/>
                    <a:pt x="f100" y="f101"/>
                    <a:pt x="f102" y="f103"/>
                  </a:cubicBezTo>
                  <a:cubicBezTo>
                    <a:pt x="f104" y="f105"/>
                    <a:pt x="f106" y="f107"/>
                    <a:pt x="f108" y="f107"/>
                  </a:cubicBezTo>
                  <a:cubicBezTo>
                    <a:pt x="f109" y="f107"/>
                    <a:pt x="f110" y="f111"/>
                    <a:pt x="f112" y="f113"/>
                  </a:cubicBezTo>
                  <a:cubicBezTo>
                    <a:pt x="f114" y="f115"/>
                    <a:pt x="f116" y="f117"/>
                    <a:pt x="f118" y="f117"/>
                  </a:cubicBezTo>
                  <a:cubicBezTo>
                    <a:pt x="f119" y="f117"/>
                    <a:pt x="f120" y="f121"/>
                    <a:pt x="f122" y="f123"/>
                  </a:cubicBezTo>
                  <a:cubicBezTo>
                    <a:pt x="f124" y="f125"/>
                    <a:pt x="f126" y="f127"/>
                    <a:pt x="f128" y="f129"/>
                  </a:cubicBezTo>
                  <a:lnTo>
                    <a:pt x="f128" y="f129"/>
                  </a:lnTo>
                  <a:lnTo>
                    <a:pt x="f128" y="f130"/>
                  </a:lnTo>
                  <a:cubicBezTo>
                    <a:pt x="f131" y="f132"/>
                    <a:pt x="f133" y="f103"/>
                    <a:pt x="f134" y="f135"/>
                  </a:cubicBezTo>
                  <a:cubicBezTo>
                    <a:pt x="f136" y="f137"/>
                    <a:pt x="f138" y="f139"/>
                    <a:pt x="f140" y="f141"/>
                  </a:cubicBezTo>
                  <a:cubicBezTo>
                    <a:pt x="f142" y="f143"/>
                    <a:pt x="f144" y="f145"/>
                    <a:pt x="f146" y="f78"/>
                  </a:cubicBezTo>
                  <a:cubicBezTo>
                    <a:pt x="f147" y="f148"/>
                    <a:pt x="f149" y="f150"/>
                    <a:pt x="f151" y="f152"/>
                  </a:cubicBezTo>
                  <a:cubicBezTo>
                    <a:pt x="f153" y="f154"/>
                    <a:pt x="f155" y="f156"/>
                    <a:pt x="f157" y="f158"/>
                  </a:cubicBezTo>
                  <a:cubicBezTo>
                    <a:pt x="f159" y="f160"/>
                    <a:pt x="f161" y="f162"/>
                    <a:pt x="f163" y="f164"/>
                  </a:cubicBezTo>
                  <a:cubicBezTo>
                    <a:pt x="f165" y="f166"/>
                    <a:pt x="f167" y="f168"/>
                    <a:pt x="f58" y="f59"/>
                  </a:cubicBezTo>
                  <a:close/>
                  <a:moveTo>
                    <a:pt x="f169" y="f170"/>
                  </a:moveTo>
                  <a:cubicBezTo>
                    <a:pt x="f171" y="f170"/>
                    <a:pt x="f172" y="f173"/>
                    <a:pt x="f46" y="f174"/>
                  </a:cubicBezTo>
                  <a:cubicBezTo>
                    <a:pt x="f175" y="f176"/>
                    <a:pt x="f177" y="f178"/>
                    <a:pt x="f179" y="f178"/>
                  </a:cubicBezTo>
                  <a:cubicBezTo>
                    <a:pt x="f180" y="f178"/>
                    <a:pt x="f181" y="f182"/>
                    <a:pt x="f183" y="f184"/>
                  </a:cubicBezTo>
                  <a:cubicBezTo>
                    <a:pt x="f185" y="f186"/>
                    <a:pt x="f187" y="f188"/>
                    <a:pt x="f189" y="f188"/>
                  </a:cubicBezTo>
                  <a:cubicBezTo>
                    <a:pt x="f190" y="f188"/>
                    <a:pt x="f191" y="f192"/>
                    <a:pt x="f193" y="f194"/>
                  </a:cubicBezTo>
                  <a:cubicBezTo>
                    <a:pt x="f195" y="f196"/>
                    <a:pt x="f197" y="f198"/>
                    <a:pt x="f199" y="f200"/>
                  </a:cubicBezTo>
                  <a:cubicBezTo>
                    <a:pt x="f201" y="f202"/>
                    <a:pt x="f203" y="f204"/>
                    <a:pt x="f205" y="f206"/>
                  </a:cubicBezTo>
                  <a:lnTo>
                    <a:pt x="f205" y="f207"/>
                  </a:lnTo>
                  <a:cubicBezTo>
                    <a:pt x="f208" y="f209"/>
                    <a:pt x="f210" y="f211"/>
                    <a:pt x="f212" y="f211"/>
                  </a:cubicBezTo>
                  <a:cubicBezTo>
                    <a:pt x="f213" y="f211"/>
                    <a:pt x="f214" y="f215"/>
                    <a:pt x="f216" y="f215"/>
                  </a:cubicBezTo>
                  <a:cubicBezTo>
                    <a:pt x="f217" y="f215"/>
                    <a:pt x="f218" y="f219"/>
                    <a:pt x="f220" y="f221"/>
                  </a:cubicBezTo>
                  <a:cubicBezTo>
                    <a:pt x="f222" y="f223"/>
                    <a:pt x="f224" y="f225"/>
                    <a:pt x="f226" y="f225"/>
                  </a:cubicBezTo>
                  <a:cubicBezTo>
                    <a:pt x="f227" y="f225"/>
                    <a:pt x="f228" y="f229"/>
                    <a:pt x="f230" y="f206"/>
                  </a:cubicBezTo>
                  <a:cubicBezTo>
                    <a:pt x="f231" y="f232"/>
                    <a:pt x="f233" y="f234"/>
                    <a:pt x="f235" y="f234"/>
                  </a:cubicBezTo>
                  <a:cubicBezTo>
                    <a:pt x="f236" y="f234"/>
                    <a:pt x="f237" y="f238"/>
                    <a:pt x="f239" y="f238"/>
                  </a:cubicBezTo>
                  <a:cubicBezTo>
                    <a:pt x="f240" y="f238"/>
                    <a:pt x="f241" y="f242"/>
                    <a:pt x="f243" y="f244"/>
                  </a:cubicBezTo>
                  <a:cubicBezTo>
                    <a:pt x="f245" y="f246"/>
                    <a:pt x="f247" y="f248"/>
                    <a:pt x="f249" y="f250"/>
                  </a:cubicBezTo>
                  <a:cubicBezTo>
                    <a:pt x="f251" y="f184"/>
                    <a:pt x="f252" y="f253"/>
                    <a:pt x="f254" y="f255"/>
                  </a:cubicBezTo>
                  <a:cubicBezTo>
                    <a:pt x="f256" y="f257"/>
                    <a:pt x="f258" y="f170"/>
                    <a:pt x="f169" y="f170"/>
                  </a:cubicBezTo>
                  <a:close/>
                  <a:moveTo>
                    <a:pt x="f259" y="f260"/>
                  </a:moveTo>
                  <a:cubicBezTo>
                    <a:pt x="f261" y="f260"/>
                    <a:pt x="f262" y="f263"/>
                    <a:pt x="f264" y="f265"/>
                  </a:cubicBezTo>
                  <a:cubicBezTo>
                    <a:pt x="f266" y="f267"/>
                    <a:pt x="f268" y="f269"/>
                    <a:pt x="f270" y="f271"/>
                  </a:cubicBezTo>
                  <a:cubicBezTo>
                    <a:pt x="f272" y="f273"/>
                    <a:pt x="f274" y="f194"/>
                    <a:pt x="f275" y="f246"/>
                  </a:cubicBezTo>
                  <a:cubicBezTo>
                    <a:pt x="f276" y="f277"/>
                    <a:pt x="f278" y="f279"/>
                    <a:pt x="f280" y="f281"/>
                  </a:cubicBezTo>
                  <a:cubicBezTo>
                    <a:pt x="f282" y="f283"/>
                    <a:pt x="f284" y="f285"/>
                    <a:pt x="f286" y="f285"/>
                  </a:cubicBezTo>
                  <a:cubicBezTo>
                    <a:pt x="f287" y="f285"/>
                    <a:pt x="f288" y="f289"/>
                    <a:pt x="f290" y="f291"/>
                  </a:cubicBezTo>
                  <a:cubicBezTo>
                    <a:pt x="f292" y="f293"/>
                    <a:pt x="f294" y="f295"/>
                    <a:pt x="f296" y="f297"/>
                  </a:cubicBezTo>
                  <a:lnTo>
                    <a:pt x="f296" y="f297"/>
                  </a:lnTo>
                  <a:lnTo>
                    <a:pt x="f296" y="f298"/>
                  </a:lnTo>
                  <a:cubicBezTo>
                    <a:pt x="f299" y="f300"/>
                    <a:pt x="f301" y="f302"/>
                    <a:pt x="f303" y="f304"/>
                  </a:cubicBezTo>
                  <a:cubicBezTo>
                    <a:pt x="f305" y="f306"/>
                    <a:pt x="f307" y="f308"/>
                    <a:pt x="f303" y="f309"/>
                  </a:cubicBezTo>
                  <a:cubicBezTo>
                    <a:pt x="f310" y="f311"/>
                    <a:pt x="f312" y="f260"/>
                    <a:pt x="f259" y="f260"/>
                  </a:cubicBezTo>
                  <a:close/>
                  <a:moveTo>
                    <a:pt x="f313" y="f314"/>
                  </a:moveTo>
                  <a:cubicBezTo>
                    <a:pt x="f315" y="f314"/>
                    <a:pt x="f316" y="f317"/>
                    <a:pt x="f318" y="f319"/>
                  </a:cubicBezTo>
                  <a:cubicBezTo>
                    <a:pt x="f320" y="f321"/>
                    <a:pt x="f322" y="f323"/>
                    <a:pt x="f324" y="f325"/>
                  </a:cubicBezTo>
                  <a:cubicBezTo>
                    <a:pt x="f326" y="f327"/>
                    <a:pt x="f328" y="f329"/>
                    <a:pt x="f330" y="f331"/>
                  </a:cubicBezTo>
                  <a:cubicBezTo>
                    <a:pt x="f332" y="f333"/>
                    <a:pt x="f334" y="f291"/>
                    <a:pt x="f335" y="f336"/>
                  </a:cubicBezTo>
                  <a:cubicBezTo>
                    <a:pt x="f337" y="f338"/>
                    <a:pt x="f339" y="f340"/>
                    <a:pt x="f341" y="f340"/>
                  </a:cubicBezTo>
                  <a:cubicBezTo>
                    <a:pt x="f342" y="f340"/>
                    <a:pt x="f343" y="f344"/>
                    <a:pt x="f345" y="f346"/>
                  </a:cubicBezTo>
                  <a:cubicBezTo>
                    <a:pt x="f347" y="f336"/>
                    <a:pt x="f348" y="f333"/>
                    <a:pt x="f349" y="f350"/>
                  </a:cubicBezTo>
                  <a:cubicBezTo>
                    <a:pt x="f351" y="f352"/>
                    <a:pt x="f353" y="f354"/>
                    <a:pt x="f355" y="f356"/>
                  </a:cubicBezTo>
                  <a:cubicBezTo>
                    <a:pt x="f357" y="f358"/>
                    <a:pt x="f359" y="f360"/>
                    <a:pt x="f361" y="f360"/>
                  </a:cubicBezTo>
                  <a:cubicBezTo>
                    <a:pt x="f362" y="f360"/>
                    <a:pt x="f363" y="f364"/>
                    <a:pt x="f365" y="f366"/>
                  </a:cubicBezTo>
                  <a:cubicBezTo>
                    <a:pt x="f367" y="f368"/>
                    <a:pt x="f369" y="f370"/>
                    <a:pt x="f371" y="f370"/>
                  </a:cubicBezTo>
                  <a:cubicBezTo>
                    <a:pt x="f372" y="f370"/>
                    <a:pt x="f373" y="f374"/>
                    <a:pt x="f375" y="f376"/>
                  </a:cubicBezTo>
                  <a:cubicBezTo>
                    <a:pt x="f377" y="f378"/>
                    <a:pt x="f379" y="f380"/>
                    <a:pt x="f381" y="f380"/>
                  </a:cubicBezTo>
                  <a:cubicBezTo>
                    <a:pt x="f382" y="f380"/>
                    <a:pt x="f383" y="f384"/>
                    <a:pt x="f385" y="f384"/>
                  </a:cubicBezTo>
                  <a:cubicBezTo>
                    <a:pt x="f386" y="f384"/>
                    <a:pt x="f387" y="f388"/>
                    <a:pt x="f389" y="f390"/>
                  </a:cubicBezTo>
                  <a:cubicBezTo>
                    <a:pt x="f391" y="f392"/>
                    <a:pt x="f393" y="f394"/>
                    <a:pt x="f395" y="f394"/>
                  </a:cubicBezTo>
                  <a:cubicBezTo>
                    <a:pt x="f396" y="f394"/>
                    <a:pt x="f397" y="f398"/>
                    <a:pt x="f399" y="f400"/>
                  </a:cubicBezTo>
                  <a:cubicBezTo>
                    <a:pt x="f401" y="f402"/>
                    <a:pt x="f403" y="f404"/>
                    <a:pt x="f405" y="f406"/>
                  </a:cubicBezTo>
                  <a:cubicBezTo>
                    <a:pt x="f407" y="f408"/>
                    <a:pt x="f409" y="f410"/>
                    <a:pt x="f411" y="f410"/>
                  </a:cubicBezTo>
                  <a:cubicBezTo>
                    <a:pt x="f412" y="f410"/>
                    <a:pt x="f413" y="f410"/>
                    <a:pt x="f414" y="f410"/>
                  </a:cubicBezTo>
                  <a:cubicBezTo>
                    <a:pt x="f415" y="f416"/>
                    <a:pt x="f417" y="f418"/>
                    <a:pt x="f419" y="f418"/>
                  </a:cubicBezTo>
                  <a:cubicBezTo>
                    <a:pt x="f420" y="f418"/>
                    <a:pt x="f421" y="f422"/>
                    <a:pt x="f423" y="f422"/>
                  </a:cubicBezTo>
                  <a:cubicBezTo>
                    <a:pt x="f424" y="f422"/>
                    <a:pt x="f425" y="f426"/>
                    <a:pt x="f347" y="f427"/>
                  </a:cubicBezTo>
                  <a:cubicBezTo>
                    <a:pt x="f428" y="f429"/>
                    <a:pt x="f430" y="f431"/>
                    <a:pt x="f432" y="f431"/>
                  </a:cubicBezTo>
                  <a:cubicBezTo>
                    <a:pt x="f433" y="f431"/>
                    <a:pt x="f434" y="f435"/>
                    <a:pt x="f436" y="f437"/>
                  </a:cubicBezTo>
                  <a:cubicBezTo>
                    <a:pt x="f438" y="f439"/>
                    <a:pt x="f440" y="f441"/>
                    <a:pt x="f442" y="f441"/>
                  </a:cubicBezTo>
                  <a:cubicBezTo>
                    <a:pt x="f443" y="f441"/>
                    <a:pt x="f444" y="f445"/>
                    <a:pt x="f446" y="f447"/>
                  </a:cubicBezTo>
                  <a:cubicBezTo>
                    <a:pt x="f448" y="f437"/>
                    <a:pt x="f449" y="f450"/>
                    <a:pt x="f451" y="f452"/>
                  </a:cubicBezTo>
                  <a:cubicBezTo>
                    <a:pt x="f453" y="f454"/>
                    <a:pt x="f455" y="f456"/>
                    <a:pt x="f457" y="f458"/>
                  </a:cubicBezTo>
                  <a:cubicBezTo>
                    <a:pt x="f459" y="f460"/>
                    <a:pt x="f461" y="f462"/>
                    <a:pt x="f463" y="f464"/>
                  </a:cubicBezTo>
                  <a:cubicBezTo>
                    <a:pt x="f465" y="f466"/>
                    <a:pt x="f467" y="f468"/>
                    <a:pt x="f469" y="f470"/>
                  </a:cubicBezTo>
                  <a:cubicBezTo>
                    <a:pt x="f471" y="f472"/>
                    <a:pt x="f473" y="f474"/>
                    <a:pt x="f475" y="f474"/>
                  </a:cubicBezTo>
                  <a:cubicBezTo>
                    <a:pt x="f476" y="f474"/>
                    <a:pt x="f477" y="f478"/>
                    <a:pt x="f479" y="f480"/>
                  </a:cubicBezTo>
                  <a:cubicBezTo>
                    <a:pt x="f481" y="f482"/>
                    <a:pt x="f483" y="f484"/>
                    <a:pt x="f485" y="f484"/>
                  </a:cubicBezTo>
                  <a:cubicBezTo>
                    <a:pt x="f486" y="f484"/>
                    <a:pt x="f487" y="f488"/>
                    <a:pt x="f489" y="f488"/>
                  </a:cubicBezTo>
                  <a:cubicBezTo>
                    <a:pt x="f490" y="f488"/>
                    <a:pt x="f491" y="f492"/>
                    <a:pt x="f493" y="f494"/>
                  </a:cubicBezTo>
                  <a:cubicBezTo>
                    <a:pt x="f495" y="f496"/>
                    <a:pt x="f497" y="f498"/>
                    <a:pt x="f499" y="f500"/>
                  </a:cubicBezTo>
                  <a:cubicBezTo>
                    <a:pt x="f501" y="f502"/>
                    <a:pt x="f503" y="f504"/>
                    <a:pt x="f505" y="f504"/>
                  </a:cubicBezTo>
                  <a:cubicBezTo>
                    <a:pt x="f506" y="f504"/>
                    <a:pt x="f507" y="f508"/>
                    <a:pt x="f509" y="f508"/>
                  </a:cubicBezTo>
                  <a:cubicBezTo>
                    <a:pt x="f510" y="f508"/>
                    <a:pt x="f511" y="f508"/>
                    <a:pt x="f512" y="f513"/>
                  </a:cubicBezTo>
                  <a:cubicBezTo>
                    <a:pt x="f514" y="f515"/>
                    <a:pt x="f516" y="f517"/>
                    <a:pt x="f518" y="f519"/>
                  </a:cubicBezTo>
                  <a:cubicBezTo>
                    <a:pt x="f520" y="f521"/>
                    <a:pt x="f522" y="f523"/>
                    <a:pt x="f524" y="f523"/>
                  </a:cubicBezTo>
                  <a:cubicBezTo>
                    <a:pt x="f525" y="f523"/>
                    <a:pt x="f526" y="f527"/>
                    <a:pt x="f528" y="f529"/>
                  </a:cubicBezTo>
                  <a:cubicBezTo>
                    <a:pt x="f530" y="f531"/>
                    <a:pt x="f532" y="f533"/>
                    <a:pt x="f534" y="f533"/>
                  </a:cubicBezTo>
                  <a:cubicBezTo>
                    <a:pt x="f535" y="f533"/>
                    <a:pt x="f536" y="f537"/>
                    <a:pt x="f538" y="f539"/>
                  </a:cubicBezTo>
                  <a:cubicBezTo>
                    <a:pt x="f540" y="f541"/>
                    <a:pt x="f542" y="f543"/>
                    <a:pt x="f544" y="f545"/>
                  </a:cubicBezTo>
                  <a:cubicBezTo>
                    <a:pt x="f546" y="f547"/>
                    <a:pt x="f548" y="f549"/>
                    <a:pt x="f550" y="f549"/>
                  </a:cubicBezTo>
                  <a:cubicBezTo>
                    <a:pt x="f551" y="f549"/>
                    <a:pt x="f552" y="f553"/>
                    <a:pt x="f554" y="f555"/>
                  </a:cubicBezTo>
                  <a:cubicBezTo>
                    <a:pt x="f556" y="f557"/>
                    <a:pt x="f558" y="f559"/>
                    <a:pt x="f560" y="f559"/>
                  </a:cubicBezTo>
                  <a:cubicBezTo>
                    <a:pt x="f561" y="f559"/>
                    <a:pt x="f562" y="f563"/>
                    <a:pt x="f564" y="f565"/>
                  </a:cubicBezTo>
                  <a:cubicBezTo>
                    <a:pt x="f566" y="f567"/>
                    <a:pt x="f568" y="f569"/>
                    <a:pt x="f570" y="f569"/>
                  </a:cubicBezTo>
                  <a:cubicBezTo>
                    <a:pt x="f571" y="f569"/>
                    <a:pt x="f572" y="f573"/>
                    <a:pt x="f574" y="f575"/>
                  </a:cubicBezTo>
                  <a:cubicBezTo>
                    <a:pt x="f576" y="f577"/>
                    <a:pt x="f578" y="f579"/>
                    <a:pt x="f580" y="f581"/>
                  </a:cubicBezTo>
                  <a:cubicBezTo>
                    <a:pt x="f582" y="f583"/>
                    <a:pt x="f584" y="f585"/>
                    <a:pt x="f586" y="f587"/>
                  </a:cubicBezTo>
                  <a:cubicBezTo>
                    <a:pt x="f588" y="f589"/>
                    <a:pt x="f590" y="f591"/>
                    <a:pt x="f592" y="f593"/>
                  </a:cubicBezTo>
                  <a:cubicBezTo>
                    <a:pt x="f594" y="f595"/>
                    <a:pt x="f596" y="f597"/>
                    <a:pt x="f457" y="f598"/>
                  </a:cubicBezTo>
                  <a:cubicBezTo>
                    <a:pt x="f599" y="f600"/>
                    <a:pt x="f601" y="f295"/>
                    <a:pt x="f602" y="f603"/>
                  </a:cubicBezTo>
                  <a:cubicBezTo>
                    <a:pt x="f604" y="f605"/>
                    <a:pt x="f606" y="f607"/>
                    <a:pt x="f608" y="f607"/>
                  </a:cubicBezTo>
                  <a:cubicBezTo>
                    <a:pt x="f609" y="f607"/>
                    <a:pt x="f610" y="f611"/>
                    <a:pt x="f612" y="f613"/>
                  </a:cubicBezTo>
                  <a:cubicBezTo>
                    <a:pt x="f140" y="f614"/>
                    <a:pt x="f615" y="f616"/>
                    <a:pt x="f617" y="f618"/>
                  </a:cubicBezTo>
                  <a:cubicBezTo>
                    <a:pt x="f619" y="f620"/>
                    <a:pt x="f621" y="f622"/>
                    <a:pt x="f623" y="f622"/>
                  </a:cubicBezTo>
                  <a:cubicBezTo>
                    <a:pt x="f624" y="f622"/>
                    <a:pt x="f324" y="f625"/>
                    <a:pt x="f626" y="f329"/>
                  </a:cubicBezTo>
                  <a:cubicBezTo>
                    <a:pt x="f627" y="f628"/>
                    <a:pt x="f629" y="f630"/>
                    <a:pt x="f631" y="f630"/>
                  </a:cubicBezTo>
                  <a:cubicBezTo>
                    <a:pt x="f632" y="f630"/>
                    <a:pt x="f633" y="f634"/>
                    <a:pt x="f635" y="f636"/>
                  </a:cubicBezTo>
                  <a:cubicBezTo>
                    <a:pt x="f626" y="f637"/>
                    <a:pt x="f638" y="f639"/>
                    <a:pt x="f640" y="f641"/>
                  </a:cubicBezTo>
                  <a:cubicBezTo>
                    <a:pt x="f642" y="f643"/>
                    <a:pt x="f644" y="f645"/>
                    <a:pt x="f646" y="f647"/>
                  </a:cubicBezTo>
                  <a:cubicBezTo>
                    <a:pt x="f648" y="f649"/>
                    <a:pt x="f650" y="f651"/>
                    <a:pt x="f652" y="f653"/>
                  </a:cubicBezTo>
                  <a:cubicBezTo>
                    <a:pt x="f654" y="f655"/>
                    <a:pt x="f656" y="f314"/>
                    <a:pt x="f313" y="f314"/>
                  </a:cubicBezTo>
                  <a:close/>
                  <a:moveTo>
                    <a:pt x="f657" y="f658"/>
                  </a:moveTo>
                  <a:cubicBezTo>
                    <a:pt x="f659" y="f658"/>
                    <a:pt x="f660" y="f661"/>
                    <a:pt x="f662" y="f663"/>
                  </a:cubicBezTo>
                  <a:cubicBezTo>
                    <a:pt x="f664" y="f665"/>
                    <a:pt x="f666" y="f667"/>
                    <a:pt x="f668" y="f667"/>
                  </a:cubicBezTo>
                  <a:cubicBezTo>
                    <a:pt x="f669" y="f667"/>
                    <a:pt x="f670" y="f671"/>
                    <a:pt x="f672" y="f673"/>
                  </a:cubicBezTo>
                  <a:cubicBezTo>
                    <a:pt x="f674" y="f675"/>
                    <a:pt x="f676" y="f677"/>
                    <a:pt x="f678" y="f677"/>
                  </a:cubicBezTo>
                  <a:cubicBezTo>
                    <a:pt x="f679" y="f677"/>
                    <a:pt x="f680" y="f681"/>
                    <a:pt x="f682" y="f683"/>
                  </a:cubicBezTo>
                  <a:cubicBezTo>
                    <a:pt x="f684" y="f685"/>
                    <a:pt x="f686" y="f687"/>
                    <a:pt x="f688" y="f689"/>
                  </a:cubicBezTo>
                  <a:lnTo>
                    <a:pt x="f688" y="f690"/>
                  </a:lnTo>
                  <a:cubicBezTo>
                    <a:pt x="f691" y="f692"/>
                    <a:pt x="f693" y="f694"/>
                    <a:pt x="f695" y="f694"/>
                  </a:cubicBezTo>
                  <a:cubicBezTo>
                    <a:pt x="f696" y="f694"/>
                    <a:pt x="f697" y="f698"/>
                    <a:pt x="f699" y="f700"/>
                  </a:cubicBezTo>
                  <a:cubicBezTo>
                    <a:pt x="f701" y="f702"/>
                    <a:pt x="f703" y="f704"/>
                    <a:pt x="f703" y="f705"/>
                  </a:cubicBezTo>
                  <a:cubicBezTo>
                    <a:pt x="f706" y="f707"/>
                    <a:pt x="f708" y="f709"/>
                    <a:pt x="f264" y="f710"/>
                  </a:cubicBezTo>
                  <a:cubicBezTo>
                    <a:pt x="f711" y="f712"/>
                    <a:pt x="f713" y="f714"/>
                    <a:pt x="f715" y="f716"/>
                  </a:cubicBezTo>
                  <a:cubicBezTo>
                    <a:pt x="f717" y="f718"/>
                    <a:pt x="f719" y="f658"/>
                    <a:pt x="f657" y="f658"/>
                  </a:cubicBezTo>
                  <a:close/>
                  <a:moveTo>
                    <a:pt x="f720" y="f721"/>
                  </a:moveTo>
                  <a:lnTo>
                    <a:pt x="f720" y="f721"/>
                  </a:lnTo>
                  <a:cubicBezTo>
                    <a:pt x="f722" y="f723"/>
                    <a:pt x="f724" y="f725"/>
                    <a:pt x="f726" y="f727"/>
                  </a:cubicBezTo>
                  <a:cubicBezTo>
                    <a:pt x="f728" y="f729"/>
                    <a:pt x="f730" y="f731"/>
                    <a:pt x="f732" y="f733"/>
                  </a:cubicBezTo>
                  <a:cubicBezTo>
                    <a:pt x="f734" y="f735"/>
                    <a:pt x="f736" y="f737"/>
                    <a:pt x="f738" y="f739"/>
                  </a:cubicBezTo>
                  <a:cubicBezTo>
                    <a:pt x="f740" y="f741"/>
                    <a:pt x="f742" y="f743"/>
                    <a:pt x="f744" y="f745"/>
                  </a:cubicBezTo>
                  <a:cubicBezTo>
                    <a:pt x="f746" y="f747"/>
                    <a:pt x="f748" y="f749"/>
                    <a:pt x="f750" y="f751"/>
                  </a:cubicBezTo>
                  <a:cubicBezTo>
                    <a:pt x="f752" y="f753"/>
                    <a:pt x="f197" y="f754"/>
                    <a:pt x="f197" y="f755"/>
                  </a:cubicBezTo>
                  <a:cubicBezTo>
                    <a:pt x="f756" y="f757"/>
                    <a:pt x="f758" y="f759"/>
                    <a:pt x="f760" y="f761"/>
                  </a:cubicBezTo>
                  <a:cubicBezTo>
                    <a:pt x="f762" y="f763"/>
                    <a:pt x="f764" y="f765"/>
                    <a:pt x="f720" y="f721"/>
                  </a:cubicBezTo>
                  <a:close/>
                  <a:moveTo>
                    <a:pt x="f766" y="f767"/>
                  </a:moveTo>
                  <a:cubicBezTo>
                    <a:pt x="f768" y="f767"/>
                    <a:pt x="f769" y="f770"/>
                    <a:pt x="f771" y="f772"/>
                  </a:cubicBezTo>
                  <a:cubicBezTo>
                    <a:pt x="f773" y="f774"/>
                    <a:pt x="f775" y="f776"/>
                    <a:pt x="f777" y="f776"/>
                  </a:cubicBezTo>
                  <a:cubicBezTo>
                    <a:pt x="f778" y="f776"/>
                    <a:pt x="f779" y="f780"/>
                    <a:pt x="f781" y="f782"/>
                  </a:cubicBezTo>
                  <a:cubicBezTo>
                    <a:pt x="f783" y="f784"/>
                    <a:pt x="f785" y="f784"/>
                    <a:pt x="f786" y="f784"/>
                  </a:cubicBezTo>
                  <a:cubicBezTo>
                    <a:pt x="f787" y="f784"/>
                    <a:pt x="f788" y="f789"/>
                    <a:pt x="f790" y="f789"/>
                  </a:cubicBezTo>
                  <a:cubicBezTo>
                    <a:pt x="f791" y="f789"/>
                    <a:pt x="f792" y="f793"/>
                    <a:pt x="f794" y="f795"/>
                  </a:cubicBezTo>
                  <a:cubicBezTo>
                    <a:pt x="f796" y="f797"/>
                    <a:pt x="f798" y="f799"/>
                    <a:pt x="f800" y="f799"/>
                  </a:cubicBezTo>
                  <a:cubicBezTo>
                    <a:pt x="f801" y="f799"/>
                    <a:pt x="f802" y="f803"/>
                    <a:pt x="f804" y="f805"/>
                  </a:cubicBezTo>
                  <a:cubicBezTo>
                    <a:pt x="f806" y="f807"/>
                    <a:pt x="f808" y="f809"/>
                    <a:pt x="f810" y="f809"/>
                  </a:cubicBezTo>
                  <a:cubicBezTo>
                    <a:pt x="f811" y="f809"/>
                    <a:pt x="f812" y="f813"/>
                    <a:pt x="f814" y="f815"/>
                  </a:cubicBezTo>
                  <a:cubicBezTo>
                    <a:pt x="f816" y="f817"/>
                    <a:pt x="f818" y="f819"/>
                    <a:pt x="f820" y="f819"/>
                  </a:cubicBezTo>
                  <a:cubicBezTo>
                    <a:pt x="f821" y="f819"/>
                    <a:pt x="f822" y="f823"/>
                    <a:pt x="f824" y="f825"/>
                  </a:cubicBezTo>
                  <a:cubicBezTo>
                    <a:pt x="f826" y="f827"/>
                    <a:pt x="f828" y="f829"/>
                    <a:pt x="f830" y="f831"/>
                  </a:cubicBezTo>
                  <a:cubicBezTo>
                    <a:pt x="f832" y="f833"/>
                    <a:pt x="f834" y="f835"/>
                    <a:pt x="f836" y="f829"/>
                  </a:cubicBezTo>
                  <a:cubicBezTo>
                    <a:pt x="f682" y="f837"/>
                    <a:pt x="f838" y="f839"/>
                    <a:pt x="f840" y="f841"/>
                  </a:cubicBezTo>
                  <a:cubicBezTo>
                    <a:pt x="f842" y="f843"/>
                    <a:pt x="f844" y="f845"/>
                    <a:pt x="f846" y="f847"/>
                  </a:cubicBezTo>
                  <a:cubicBezTo>
                    <a:pt x="f848" y="f849"/>
                    <a:pt x="f850" y="f851"/>
                    <a:pt x="f852" y="f851"/>
                  </a:cubicBezTo>
                  <a:cubicBezTo>
                    <a:pt x="f853" y="f851"/>
                    <a:pt x="f854" y="f855"/>
                    <a:pt x="f856" y="f857"/>
                  </a:cubicBezTo>
                  <a:cubicBezTo>
                    <a:pt x="f858" y="f859"/>
                    <a:pt x="f860" y="f861"/>
                    <a:pt x="f862" y="f863"/>
                  </a:cubicBezTo>
                  <a:cubicBezTo>
                    <a:pt x="f864" y="f831"/>
                    <a:pt x="f703" y="f865"/>
                    <a:pt x="f866" y="f867"/>
                  </a:cubicBezTo>
                  <a:cubicBezTo>
                    <a:pt x="f868" y="f869"/>
                    <a:pt x="f870" y="f871"/>
                    <a:pt x="f872" y="f871"/>
                  </a:cubicBezTo>
                  <a:cubicBezTo>
                    <a:pt x="f873" y="f871"/>
                    <a:pt x="f874" y="f875"/>
                    <a:pt x="f876" y="f877"/>
                  </a:cubicBezTo>
                  <a:cubicBezTo>
                    <a:pt x="f878" y="f879"/>
                    <a:pt x="f880" y="f881"/>
                    <a:pt x="f882" y="f881"/>
                  </a:cubicBezTo>
                  <a:cubicBezTo>
                    <a:pt x="f883" y="f881"/>
                    <a:pt x="f884" y="f881"/>
                    <a:pt x="f713" y="f827"/>
                  </a:cubicBezTo>
                  <a:cubicBezTo>
                    <a:pt x="f885" y="f827"/>
                    <a:pt x="f886" y="f887"/>
                    <a:pt x="f888" y="f887"/>
                  </a:cubicBezTo>
                  <a:cubicBezTo>
                    <a:pt x="f889" y="f887"/>
                    <a:pt x="f890" y="f891"/>
                    <a:pt x="f892" y="f893"/>
                  </a:cubicBezTo>
                  <a:cubicBezTo>
                    <a:pt x="f892" y="f894"/>
                    <a:pt x="f895" y="f896"/>
                    <a:pt x="f897" y="f898"/>
                  </a:cubicBezTo>
                  <a:cubicBezTo>
                    <a:pt x="f899" y="f900"/>
                    <a:pt x="f901" y="f902"/>
                    <a:pt x="f903" y="f902"/>
                  </a:cubicBezTo>
                  <a:cubicBezTo>
                    <a:pt x="f904" y="f902"/>
                    <a:pt x="f905" y="f906"/>
                    <a:pt x="f907" y="f906"/>
                  </a:cubicBezTo>
                  <a:cubicBezTo>
                    <a:pt x="f908" y="f906"/>
                    <a:pt x="f909" y="f910"/>
                    <a:pt x="f911" y="f912"/>
                  </a:cubicBezTo>
                  <a:cubicBezTo>
                    <a:pt x="f913" y="f914"/>
                    <a:pt x="f915" y="f916"/>
                    <a:pt x="f917" y="f918"/>
                  </a:cubicBezTo>
                  <a:cubicBezTo>
                    <a:pt x="f919" y="f920"/>
                    <a:pt x="f921" y="f922"/>
                    <a:pt x="f923" y="f922"/>
                  </a:cubicBezTo>
                  <a:cubicBezTo>
                    <a:pt x="f924" y="f922"/>
                    <a:pt x="f925" y="f926"/>
                    <a:pt x="f927" y="f928"/>
                  </a:cubicBezTo>
                  <a:cubicBezTo>
                    <a:pt x="f929" y="f930"/>
                    <a:pt x="f931" y="f932"/>
                    <a:pt x="f933" y="f932"/>
                  </a:cubicBezTo>
                  <a:cubicBezTo>
                    <a:pt x="f934" y="f932"/>
                    <a:pt x="f935" y="f936"/>
                    <a:pt x="f937" y="f938"/>
                  </a:cubicBezTo>
                  <a:cubicBezTo>
                    <a:pt x="f939" y="f940"/>
                    <a:pt x="f941" y="f942"/>
                    <a:pt x="f943" y="f944"/>
                  </a:cubicBezTo>
                  <a:cubicBezTo>
                    <a:pt x="f945" y="f946"/>
                    <a:pt x="f947" y="f948"/>
                    <a:pt x="f949" y="f950"/>
                  </a:cubicBezTo>
                  <a:cubicBezTo>
                    <a:pt x="f951" y="f952"/>
                    <a:pt x="f953" y="f954"/>
                    <a:pt x="f955" y="f954"/>
                  </a:cubicBezTo>
                  <a:cubicBezTo>
                    <a:pt x="f956" y="f954"/>
                    <a:pt x="f957" y="f958"/>
                    <a:pt x="f959" y="f960"/>
                  </a:cubicBezTo>
                  <a:cubicBezTo>
                    <a:pt x="f961" y="f962"/>
                    <a:pt x="f963" y="f964"/>
                    <a:pt x="f23" y="f965"/>
                  </a:cubicBezTo>
                  <a:cubicBezTo>
                    <a:pt x="f966" y="f967"/>
                    <a:pt x="f968" y="f867"/>
                    <a:pt x="f969" y="f970"/>
                  </a:cubicBezTo>
                  <a:cubicBezTo>
                    <a:pt x="f971" y="f972"/>
                    <a:pt x="f973" y="f974"/>
                    <a:pt x="f975" y="f974"/>
                  </a:cubicBezTo>
                  <a:cubicBezTo>
                    <a:pt x="f976" y="f974"/>
                    <a:pt x="f977" y="f978"/>
                    <a:pt x="f979" y="f980"/>
                  </a:cubicBezTo>
                  <a:cubicBezTo>
                    <a:pt x="f981" y="f982"/>
                    <a:pt x="f983" y="f984"/>
                    <a:pt x="f985" y="f986"/>
                  </a:cubicBezTo>
                  <a:cubicBezTo>
                    <a:pt x="f987" y="f938"/>
                    <a:pt x="f988" y="f989"/>
                    <a:pt x="f990" y="f991"/>
                  </a:cubicBezTo>
                  <a:cubicBezTo>
                    <a:pt x="f650" y="f992"/>
                    <a:pt x="f133" y="f944"/>
                    <a:pt x="f993" y="f994"/>
                  </a:cubicBezTo>
                  <a:cubicBezTo>
                    <a:pt x="f995" y="f996"/>
                    <a:pt x="f997" y="f998"/>
                    <a:pt x="f999" y="f1000"/>
                  </a:cubicBezTo>
                  <a:cubicBezTo>
                    <a:pt x="f1001" y="f1002"/>
                    <a:pt x="f1003" y="f1004"/>
                    <a:pt x="f1005" y="f1006"/>
                  </a:cubicBezTo>
                  <a:cubicBezTo>
                    <a:pt x="f1007" y="f1008"/>
                    <a:pt x="f1009" y="f1010"/>
                    <a:pt x="f1011" y="f1010"/>
                  </a:cubicBezTo>
                  <a:cubicBezTo>
                    <a:pt x="f1012" y="f1010"/>
                    <a:pt x="f1013" y="f1014"/>
                    <a:pt x="f1015" y="f1016"/>
                  </a:cubicBezTo>
                  <a:cubicBezTo>
                    <a:pt x="f1017" y="f1018"/>
                    <a:pt x="f1019" y="f1020"/>
                    <a:pt x="f1021" y="f1020"/>
                  </a:cubicBezTo>
                  <a:cubicBezTo>
                    <a:pt x="f1022" y="f1020"/>
                    <a:pt x="f1023" y="f1024"/>
                    <a:pt x="f1025" y="f1026"/>
                  </a:cubicBezTo>
                  <a:cubicBezTo>
                    <a:pt x="f465" y="f1027"/>
                    <a:pt x="f1028" y="f1029"/>
                    <a:pt x="f465" y="f1030"/>
                  </a:cubicBezTo>
                  <a:cubicBezTo>
                    <a:pt x="f1031" y="f1032"/>
                    <a:pt x="f1033" y="f1034"/>
                    <a:pt x="f1035" y="f1036"/>
                  </a:cubicBezTo>
                  <a:cubicBezTo>
                    <a:pt x="f1037" y="f1038"/>
                    <a:pt x="f1039" y="f1040"/>
                    <a:pt x="f1041" y="f1040"/>
                  </a:cubicBezTo>
                  <a:cubicBezTo>
                    <a:pt x="f1042" y="f1040"/>
                    <a:pt x="f1043" y="f1044"/>
                    <a:pt x="f1045" y="f1046"/>
                  </a:cubicBezTo>
                  <a:cubicBezTo>
                    <a:pt x="f1047" y="f1048"/>
                    <a:pt x="f1049" y="f1050"/>
                    <a:pt x="f1051" y="f113"/>
                  </a:cubicBezTo>
                  <a:cubicBezTo>
                    <a:pt x="f1045" y="f1052"/>
                    <a:pt x="f1053" y="f1054"/>
                    <a:pt x="f1055" y="f1056"/>
                  </a:cubicBezTo>
                  <a:cubicBezTo>
                    <a:pt x="f1057" y="f1058"/>
                    <a:pt x="f1059" y="f1060"/>
                    <a:pt x="f1061" y="f1062"/>
                  </a:cubicBezTo>
                  <a:cubicBezTo>
                    <a:pt x="f1063" y="f1064"/>
                    <a:pt x="f1065" y="f1066"/>
                    <a:pt x="f1067" y="f1066"/>
                  </a:cubicBezTo>
                  <a:cubicBezTo>
                    <a:pt x="f1068" y="f1066"/>
                    <a:pt x="f1069" y="f1070"/>
                    <a:pt x="f1071" y="f1072"/>
                  </a:cubicBezTo>
                  <a:cubicBezTo>
                    <a:pt x="f1073" y="f1074"/>
                    <a:pt x="f1075" y="f1076"/>
                    <a:pt x="f1077" y="f1078"/>
                  </a:cubicBezTo>
                  <a:cubicBezTo>
                    <a:pt x="f1079" y="f1080"/>
                    <a:pt x="f1081" y="f1082"/>
                    <a:pt x="f1083" y="f1084"/>
                  </a:cubicBezTo>
                  <a:cubicBezTo>
                    <a:pt x="f1085" y="f1086"/>
                    <a:pt x="f1087" y="f1088"/>
                    <a:pt x="f1089" y="f1090"/>
                  </a:cubicBezTo>
                  <a:cubicBezTo>
                    <a:pt x="f1091" y="f1092"/>
                    <a:pt x="f1093" y="f1094"/>
                    <a:pt x="f1095" y="f1094"/>
                  </a:cubicBezTo>
                  <a:cubicBezTo>
                    <a:pt x="f1096" y="f1094"/>
                    <a:pt x="f1097" y="f1098"/>
                    <a:pt x="f1099" y="f1100"/>
                  </a:cubicBezTo>
                  <a:cubicBezTo>
                    <a:pt x="f1101" y="f1102"/>
                    <a:pt x="f1103" y="f1104"/>
                    <a:pt x="f518" y="f1105"/>
                  </a:cubicBezTo>
                  <a:cubicBezTo>
                    <a:pt x="f1106" y="f1107"/>
                    <a:pt x="f1108" y="f1088"/>
                    <a:pt x="f1109" y="f1110"/>
                  </a:cubicBezTo>
                  <a:cubicBezTo>
                    <a:pt x="f1111" y="f1112"/>
                    <a:pt x="f1111" y="f1113"/>
                    <a:pt x="f1114" y="f1115"/>
                  </a:cubicBezTo>
                  <a:cubicBezTo>
                    <a:pt x="f1116" y="f1117"/>
                    <a:pt x="f1118" y="f1119"/>
                    <a:pt x="f510" y="f1120"/>
                  </a:cubicBezTo>
                  <a:cubicBezTo>
                    <a:pt x="f1121" y="f1122"/>
                    <a:pt x="f1123" y="f1124"/>
                    <a:pt x="f1125" y="f1124"/>
                  </a:cubicBezTo>
                  <a:cubicBezTo>
                    <a:pt x="f1126" y="f1124"/>
                    <a:pt x="f1127" y="f1128"/>
                    <a:pt x="f1129" y="f1130"/>
                  </a:cubicBezTo>
                  <a:cubicBezTo>
                    <a:pt x="f1131" y="f571"/>
                    <a:pt x="f1132" y="f1133"/>
                    <a:pt x="f1134" y="f1133"/>
                  </a:cubicBezTo>
                  <a:cubicBezTo>
                    <a:pt x="f1135" y="f1133"/>
                    <a:pt x="f1136" y="f1137"/>
                    <a:pt x="f1138" y="f1139"/>
                  </a:cubicBezTo>
                  <a:lnTo>
                    <a:pt x="f1140" y="f1139"/>
                  </a:lnTo>
                  <a:cubicBezTo>
                    <a:pt x="f1141" y="f1142"/>
                    <a:pt x="f1143" y="f1144"/>
                    <a:pt x="f1145" y="f1146"/>
                  </a:cubicBezTo>
                  <a:cubicBezTo>
                    <a:pt x="f1147" y="f1148"/>
                    <a:pt x="f1149" y="f1150"/>
                    <a:pt x="f1151" y="f1152"/>
                  </a:cubicBezTo>
                  <a:cubicBezTo>
                    <a:pt x="f1153" y="f1154"/>
                    <a:pt x="f1118" y="f1155"/>
                    <a:pt x="f1156" y="f1157"/>
                  </a:cubicBezTo>
                  <a:cubicBezTo>
                    <a:pt x="f1158" y="f1159"/>
                    <a:pt x="f1160" y="f1161"/>
                    <a:pt x="f1162" y="f1163"/>
                  </a:cubicBezTo>
                  <a:cubicBezTo>
                    <a:pt x="f1164" y="f1165"/>
                    <a:pt x="f1166" y="f271"/>
                    <a:pt x="f1167" y="f651"/>
                  </a:cubicBezTo>
                  <a:cubicBezTo>
                    <a:pt x="f1168" y="f1169"/>
                    <a:pt x="f1151" y="f1170"/>
                    <a:pt x="f1171" y="f1170"/>
                  </a:cubicBezTo>
                  <a:cubicBezTo>
                    <a:pt x="f1172" y="f1170"/>
                    <a:pt x="f1173" y="f1174"/>
                    <a:pt x="f1175" y="f1176"/>
                  </a:cubicBezTo>
                  <a:cubicBezTo>
                    <a:pt x="f1177" y="f1178"/>
                    <a:pt x="f1179" y="f1180"/>
                    <a:pt x="f1181" y="f1180"/>
                  </a:cubicBezTo>
                  <a:cubicBezTo>
                    <a:pt x="f1182" y="f1180"/>
                    <a:pt x="f1183" y="f1180"/>
                    <a:pt x="f1184" y="f1185"/>
                  </a:cubicBezTo>
                  <a:cubicBezTo>
                    <a:pt x="f1186" y="f1187"/>
                    <a:pt x="f1188" y="f1189"/>
                    <a:pt x="f1190" y="f1191"/>
                  </a:cubicBezTo>
                  <a:cubicBezTo>
                    <a:pt x="f1192" y="f1193"/>
                    <a:pt x="f1188" y="f1194"/>
                    <a:pt x="f1195" y="f1196"/>
                  </a:cubicBezTo>
                  <a:cubicBezTo>
                    <a:pt x="f1197" y="f1198"/>
                    <a:pt x="f1199" y="f1200"/>
                    <a:pt x="f1201" y="f1202"/>
                  </a:cubicBezTo>
                  <a:cubicBezTo>
                    <a:pt x="f1203" y="f1204"/>
                    <a:pt x="f1205" y="f1206"/>
                    <a:pt x="f1207" y="f1208"/>
                  </a:cubicBezTo>
                  <a:cubicBezTo>
                    <a:pt x="f1209" y="f1210"/>
                    <a:pt x="f1211" y="f1212"/>
                    <a:pt x="f1213" y="f1214"/>
                  </a:cubicBezTo>
                  <a:cubicBezTo>
                    <a:pt x="f1215" y="f1216"/>
                    <a:pt x="f1217" y="f452"/>
                    <a:pt x="f1218" y="f447"/>
                  </a:cubicBezTo>
                  <a:cubicBezTo>
                    <a:pt x="f1219" y="f1220"/>
                    <a:pt x="f1221" y="f1222"/>
                    <a:pt x="f1223" y="f1224"/>
                  </a:cubicBezTo>
                  <a:cubicBezTo>
                    <a:pt x="f1225" y="f1226"/>
                    <a:pt x="f1227" y="f1228"/>
                    <a:pt x="f1229" y="f1230"/>
                  </a:cubicBezTo>
                  <a:cubicBezTo>
                    <a:pt x="f1231" y="f1232"/>
                    <a:pt x="f1233" y="f1234"/>
                    <a:pt x="f1235" y="f1236"/>
                  </a:cubicBezTo>
                  <a:cubicBezTo>
                    <a:pt x="f1237" y="f1238"/>
                    <a:pt x="f1239" y="f1240"/>
                    <a:pt x="f1241" y="f1242"/>
                  </a:cubicBezTo>
                  <a:cubicBezTo>
                    <a:pt x="f767" y="f1243"/>
                    <a:pt x="f1244" y="f1245"/>
                    <a:pt x="f1246" y="f1247"/>
                  </a:cubicBezTo>
                  <a:cubicBezTo>
                    <a:pt x="f1248" y="f1249"/>
                    <a:pt x="f1229" y="f1250"/>
                    <a:pt x="f1251" y="f1252"/>
                  </a:cubicBezTo>
                  <a:cubicBezTo>
                    <a:pt x="f1253" y="f1254"/>
                    <a:pt x="f1255" y="f1256"/>
                    <a:pt x="f1257" y="f1258"/>
                  </a:cubicBezTo>
                  <a:cubicBezTo>
                    <a:pt x="f1259" y="f1260"/>
                    <a:pt x="f1261" y="f1262"/>
                    <a:pt x="f1263" y="f1262"/>
                  </a:cubicBezTo>
                  <a:cubicBezTo>
                    <a:pt x="f1264" y="f1262"/>
                    <a:pt x="f1265" y="f1266"/>
                    <a:pt x="f1267" y="f1268"/>
                  </a:cubicBezTo>
                  <a:cubicBezTo>
                    <a:pt x="f1269" y="f1270"/>
                    <a:pt x="f1271" y="f1272"/>
                    <a:pt x="f1273" y="f1274"/>
                  </a:cubicBezTo>
                  <a:cubicBezTo>
                    <a:pt x="f1275" y="f1276"/>
                    <a:pt x="f1277" y="f1278"/>
                    <a:pt x="f1279" y="f1278"/>
                  </a:cubicBezTo>
                  <a:cubicBezTo>
                    <a:pt x="f1280" y="f1278"/>
                    <a:pt x="f1281" y="f1282"/>
                    <a:pt x="f1061" y="f1283"/>
                  </a:cubicBezTo>
                  <a:cubicBezTo>
                    <a:pt x="f1284" y="f1285"/>
                    <a:pt x="f1286" y="f1287"/>
                    <a:pt x="f1288" y="f1287"/>
                  </a:cubicBezTo>
                  <a:cubicBezTo>
                    <a:pt x="f1289" y="f1287"/>
                    <a:pt x="f1290" y="f1291"/>
                    <a:pt x="f1292" y="f1293"/>
                  </a:cubicBezTo>
                  <a:cubicBezTo>
                    <a:pt x="f1294" y="f1295"/>
                    <a:pt x="f1296" y="f1297"/>
                    <a:pt x="f1298" y="f1297"/>
                  </a:cubicBezTo>
                  <a:cubicBezTo>
                    <a:pt x="f1299" y="f1297"/>
                    <a:pt x="f1300" y="f1301"/>
                    <a:pt x="f1302" y="f1303"/>
                  </a:cubicBezTo>
                  <a:cubicBezTo>
                    <a:pt x="f1304" y="f1305"/>
                    <a:pt x="f1306" y="f1307"/>
                    <a:pt x="f1308" y="f1309"/>
                  </a:cubicBezTo>
                  <a:cubicBezTo>
                    <a:pt x="f1310" y="f1311"/>
                    <a:pt x="f469" y="f1312"/>
                    <a:pt x="f988" y="f1313"/>
                  </a:cubicBezTo>
                  <a:cubicBezTo>
                    <a:pt x="f1314" y="f1315"/>
                    <a:pt x="f1316" y="f1317"/>
                    <a:pt x="f1318" y="f1319"/>
                  </a:cubicBezTo>
                  <a:cubicBezTo>
                    <a:pt x="f1320" y="f1321"/>
                    <a:pt x="f1322" y="f1323"/>
                    <a:pt x="f1324" y="f1325"/>
                  </a:cubicBezTo>
                  <a:cubicBezTo>
                    <a:pt x="f1326" y="f1327"/>
                    <a:pt x="f1328" y="f1329"/>
                    <a:pt x="f590" y="f1330"/>
                  </a:cubicBezTo>
                  <a:cubicBezTo>
                    <a:pt x="f582" y="f1331"/>
                    <a:pt x="f1332" y="f1333"/>
                    <a:pt x="f1334" y="f1335"/>
                  </a:cubicBezTo>
                  <a:cubicBezTo>
                    <a:pt x="f1336" y="f1337"/>
                    <a:pt x="f1338" y="f1339"/>
                    <a:pt x="f1340" y="f1341"/>
                  </a:cubicBezTo>
                  <a:cubicBezTo>
                    <a:pt x="f1342" y="f1343"/>
                    <a:pt x="f638" y="f1344"/>
                    <a:pt x="f1345" y="f1346"/>
                  </a:cubicBezTo>
                  <a:cubicBezTo>
                    <a:pt x="f1347" y="f1348"/>
                    <a:pt x="f1349" y="f1350"/>
                    <a:pt x="f1351" y="f1350"/>
                  </a:cubicBezTo>
                  <a:cubicBezTo>
                    <a:pt x="f1352" y="f1350"/>
                    <a:pt x="f1353" y="f1354"/>
                    <a:pt x="f1355" y="f1354"/>
                  </a:cubicBezTo>
                  <a:cubicBezTo>
                    <a:pt x="f366" y="f1354"/>
                    <a:pt x="f1356" y="f1354"/>
                    <a:pt x="f1357" y="f1354"/>
                  </a:cubicBezTo>
                  <a:cubicBezTo>
                    <a:pt x="f1358" y="f1359"/>
                    <a:pt x="f1360" y="f1361"/>
                    <a:pt x="f1362" y="f1361"/>
                  </a:cubicBezTo>
                  <a:cubicBezTo>
                    <a:pt x="f1363" y="f1361"/>
                    <a:pt x="f1364" y="f1365"/>
                    <a:pt x="f1366" y="f1367"/>
                  </a:cubicBezTo>
                  <a:cubicBezTo>
                    <a:pt x="f1368" y="f1369"/>
                    <a:pt x="f1370" y="f1371"/>
                    <a:pt x="f959" y="f1372"/>
                  </a:cubicBezTo>
                  <a:cubicBezTo>
                    <a:pt x="f1373" y="f1374"/>
                    <a:pt x="f1375" y="f1376"/>
                    <a:pt x="f1377" y="f1378"/>
                  </a:cubicBezTo>
                  <a:cubicBezTo>
                    <a:pt x="f1379" y="f1380"/>
                    <a:pt x="f1381" y="f1382"/>
                    <a:pt x="f1383" y="f1384"/>
                  </a:cubicBezTo>
                  <a:cubicBezTo>
                    <a:pt x="f1385" y="f1386"/>
                    <a:pt x="f1387" y="f1388"/>
                    <a:pt x="f1389" y="f1390"/>
                  </a:cubicBezTo>
                  <a:cubicBezTo>
                    <a:pt x="f1391" y="f1392"/>
                    <a:pt x="f1393" y="f1394"/>
                    <a:pt x="f1395" y="f1396"/>
                  </a:cubicBezTo>
                  <a:cubicBezTo>
                    <a:pt x="f1397" y="f1398"/>
                    <a:pt x="f1399" y="f1400"/>
                    <a:pt x="f1401" y="f1402"/>
                  </a:cubicBezTo>
                  <a:cubicBezTo>
                    <a:pt x="f1403" y="f1404"/>
                    <a:pt x="f1405" y="f1406"/>
                    <a:pt x="f1407" y="f1408"/>
                  </a:cubicBezTo>
                  <a:cubicBezTo>
                    <a:pt x="f1409" y="f1410"/>
                    <a:pt x="f1411" y="f1412"/>
                    <a:pt x="f1413" y="f1412"/>
                  </a:cubicBezTo>
                  <a:cubicBezTo>
                    <a:pt x="f1414" y="f1412"/>
                    <a:pt x="f1415" y="f1416"/>
                    <a:pt x="f1417" y="f1418"/>
                  </a:cubicBezTo>
                  <a:cubicBezTo>
                    <a:pt x="f1419" y="f1420"/>
                    <a:pt x="f1421" y="f1422"/>
                    <a:pt x="f1423" y="f1424"/>
                  </a:cubicBezTo>
                  <a:cubicBezTo>
                    <a:pt x="f1425" y="f1426"/>
                    <a:pt x="f1427" y="f1428"/>
                    <a:pt x="f1429" y="f1428"/>
                  </a:cubicBezTo>
                  <a:cubicBezTo>
                    <a:pt x="f1430" y="f1428"/>
                    <a:pt x="f1431" y="f1432"/>
                    <a:pt x="f1433" y="f1434"/>
                  </a:cubicBezTo>
                  <a:lnTo>
                    <a:pt x="f1433" y="f1434"/>
                  </a:lnTo>
                  <a:cubicBezTo>
                    <a:pt x="f1435" y="f1436"/>
                    <a:pt x="f1437" y="f1438"/>
                    <a:pt x="f1439" y="f1438"/>
                  </a:cubicBezTo>
                  <a:cubicBezTo>
                    <a:pt x="f1440" y="f1438"/>
                    <a:pt x="f1441" y="f1442"/>
                    <a:pt x="f1443" y="f1444"/>
                  </a:cubicBezTo>
                  <a:cubicBezTo>
                    <a:pt x="f1445" y="f1446"/>
                    <a:pt x="f1447" y="f1448"/>
                    <a:pt x="f1449" y="f1450"/>
                  </a:cubicBezTo>
                  <a:cubicBezTo>
                    <a:pt x="f706" y="f1451"/>
                    <a:pt x="f1452" y="f1242"/>
                    <a:pt x="f1453" y="f1454"/>
                  </a:cubicBezTo>
                  <a:cubicBezTo>
                    <a:pt x="f1455" y="f1456"/>
                    <a:pt x="f1457" y="f1458"/>
                    <a:pt x="f1459" y="f1460"/>
                  </a:cubicBezTo>
                  <a:cubicBezTo>
                    <a:pt x="f1461" y="f1462"/>
                    <a:pt x="f1457" y="f1463"/>
                    <a:pt x="f1464" y="f1465"/>
                  </a:cubicBezTo>
                  <a:cubicBezTo>
                    <a:pt x="f1466" y="f1467"/>
                    <a:pt x="f1468" y="f1469"/>
                    <a:pt x="f1470" y="f1471"/>
                  </a:cubicBezTo>
                  <a:cubicBezTo>
                    <a:pt x="f1472" y="f759"/>
                    <a:pt x="f1473" y="f1474"/>
                    <a:pt x="f1475" y="f1476"/>
                  </a:cubicBezTo>
                  <a:cubicBezTo>
                    <a:pt x="f1477" y="f1478"/>
                    <a:pt x="f1479" y="f1480"/>
                    <a:pt x="f1481" y="f1480"/>
                  </a:cubicBezTo>
                  <a:cubicBezTo>
                    <a:pt x="f1482" y="f1480"/>
                    <a:pt x="f1483" y="f1484"/>
                    <a:pt x="f1485" y="f1486"/>
                  </a:cubicBezTo>
                  <a:cubicBezTo>
                    <a:pt x="f1487" y="f1488"/>
                    <a:pt x="f1489" y="f1490"/>
                    <a:pt x="f1491" y="f1490"/>
                  </a:cubicBezTo>
                  <a:cubicBezTo>
                    <a:pt x="f1492" y="f1490"/>
                    <a:pt x="f1493" y="f1490"/>
                    <a:pt x="f1494" y="f1495"/>
                  </a:cubicBezTo>
                  <a:cubicBezTo>
                    <a:pt x="f1496" y="f1497"/>
                    <a:pt x="f1498" y="f1499"/>
                    <a:pt x="f1500" y="f1499"/>
                  </a:cubicBezTo>
                  <a:cubicBezTo>
                    <a:pt x="f1501" y="f1499"/>
                    <a:pt x="f1502" y="f1503"/>
                    <a:pt x="f1504" y="f1505"/>
                  </a:cubicBezTo>
                  <a:cubicBezTo>
                    <a:pt x="f1506" y="f1507"/>
                    <a:pt x="f1508" y="f1509"/>
                    <a:pt x="f1510" y="f1509"/>
                  </a:cubicBezTo>
                  <a:cubicBezTo>
                    <a:pt x="f1511" y="f1509"/>
                    <a:pt x="f1512" y="f1513"/>
                    <a:pt x="f1514" y="f1515"/>
                  </a:cubicBezTo>
                  <a:cubicBezTo>
                    <a:pt x="f1516" y="f1517"/>
                    <a:pt x="f1518" y="f1519"/>
                    <a:pt x="f1520" y="f1519"/>
                  </a:cubicBezTo>
                  <a:cubicBezTo>
                    <a:pt x="f1521" y="f1519"/>
                    <a:pt x="f1522" y="f1523"/>
                    <a:pt x="f1524" y="f1525"/>
                  </a:cubicBezTo>
                  <a:cubicBezTo>
                    <a:pt x="f1526" y="f1527"/>
                    <a:pt x="f1528" y="f1529"/>
                    <a:pt x="f1530" y="f1531"/>
                  </a:cubicBezTo>
                  <a:cubicBezTo>
                    <a:pt x="f1532" y="f1533"/>
                    <a:pt x="f1534" y="f1535"/>
                    <a:pt x="f1536" y="f1535"/>
                  </a:cubicBezTo>
                  <a:cubicBezTo>
                    <a:pt x="f1537" y="f1535"/>
                    <a:pt x="f1538" y="f1539"/>
                    <a:pt x="f1540" y="f1541"/>
                  </a:cubicBezTo>
                  <a:cubicBezTo>
                    <a:pt x="f1542" y="f1543"/>
                    <a:pt x="f1544" y="f1545"/>
                    <a:pt x="f1546" y="f1547"/>
                  </a:cubicBezTo>
                  <a:lnTo>
                    <a:pt x="f1548" y="f1549"/>
                  </a:lnTo>
                  <a:cubicBezTo>
                    <a:pt x="f1550" y="f1551"/>
                    <a:pt x="f1552" y="f1553"/>
                    <a:pt x="f1554" y="f1555"/>
                  </a:cubicBezTo>
                  <a:cubicBezTo>
                    <a:pt x="f1556" y="f1557"/>
                    <a:pt x="f1558" y="f1559"/>
                    <a:pt x="f1560" y="f1561"/>
                  </a:cubicBezTo>
                  <a:cubicBezTo>
                    <a:pt x="f1562" y="f1563"/>
                    <a:pt x="f1564" y="f1565"/>
                    <a:pt x="f1566" y="f1567"/>
                  </a:cubicBezTo>
                  <a:cubicBezTo>
                    <a:pt x="f1568" y="f1569"/>
                    <a:pt x="f1570" y="f1571"/>
                    <a:pt x="f1572" y="f1573"/>
                  </a:cubicBezTo>
                  <a:cubicBezTo>
                    <a:pt x="f1574" y="f1575"/>
                    <a:pt x="f1576" y="f1577"/>
                    <a:pt x="f1578" y="f1577"/>
                  </a:cubicBezTo>
                  <a:cubicBezTo>
                    <a:pt x="f1579" y="f1577"/>
                    <a:pt x="f1580" y="f1581"/>
                    <a:pt x="f1582" y="f1583"/>
                  </a:cubicBezTo>
                  <a:cubicBezTo>
                    <a:pt x="f1584" y="f1585"/>
                    <a:pt x="f1586" y="f1587"/>
                    <a:pt x="f1588" y="f1565"/>
                  </a:cubicBezTo>
                  <a:cubicBezTo>
                    <a:pt x="f1589" y="f1590"/>
                    <a:pt x="f1591" y="f1592"/>
                    <a:pt x="f1593" y="f1563"/>
                  </a:cubicBezTo>
                  <a:cubicBezTo>
                    <a:pt x="f1594" y="f1595"/>
                    <a:pt x="f1596" y="f1597"/>
                    <a:pt x="f1598" y="f1597"/>
                  </a:cubicBezTo>
                  <a:cubicBezTo>
                    <a:pt x="f1599" y="f1597"/>
                    <a:pt x="f1600" y="f1601"/>
                    <a:pt x="f1602" y="f1603"/>
                  </a:cubicBezTo>
                  <a:cubicBezTo>
                    <a:pt x="f1604" y="f1605"/>
                    <a:pt x="f1606" y="f1607"/>
                    <a:pt x="f1608" y="f1607"/>
                  </a:cubicBezTo>
                  <a:cubicBezTo>
                    <a:pt x="f1609" y="f1607"/>
                    <a:pt x="f1610" y="f1611"/>
                    <a:pt x="f1612" y="f1603"/>
                  </a:cubicBezTo>
                  <a:cubicBezTo>
                    <a:pt x="f1613" y="f1614"/>
                    <a:pt x="f1615" y="f1616"/>
                    <a:pt x="f1617" y="f1446"/>
                  </a:cubicBezTo>
                  <a:cubicBezTo>
                    <a:pt x="f1618" y="f1619"/>
                    <a:pt x="f1620" y="f1621"/>
                    <a:pt x="f1622" y="f1623"/>
                  </a:cubicBezTo>
                  <a:cubicBezTo>
                    <a:pt x="f1624" y="f1625"/>
                    <a:pt x="f1626" y="f1404"/>
                    <a:pt x="f1627" y="f1628"/>
                  </a:cubicBezTo>
                  <a:cubicBezTo>
                    <a:pt x="f1629" y="f1630"/>
                    <a:pt x="f1631" y="f1632"/>
                    <a:pt x="f1633" y="f1634"/>
                  </a:cubicBezTo>
                  <a:cubicBezTo>
                    <a:pt x="f1635" y="f1636"/>
                    <a:pt x="f1637" y="f1638"/>
                    <a:pt x="f1639" y="f1638"/>
                  </a:cubicBezTo>
                  <a:cubicBezTo>
                    <a:pt x="f1640" y="f1638"/>
                    <a:pt x="f1641" y="f1642"/>
                    <a:pt x="f1643" y="f1644"/>
                  </a:cubicBezTo>
                  <a:cubicBezTo>
                    <a:pt x="f1645" y="f1404"/>
                    <a:pt x="f1646" y="f1647"/>
                    <a:pt x="f1648" y="f1649"/>
                  </a:cubicBezTo>
                  <a:cubicBezTo>
                    <a:pt x="f1650" y="f1651"/>
                    <a:pt x="f1652" y="f1653"/>
                    <a:pt x="f1654" y="f1655"/>
                  </a:cubicBezTo>
                  <a:cubicBezTo>
                    <a:pt x="f1656" y="f1657"/>
                    <a:pt x="f1658" y="f1659"/>
                    <a:pt x="f1660" y="f1659"/>
                  </a:cubicBezTo>
                  <a:cubicBezTo>
                    <a:pt x="f1661" y="f1659"/>
                    <a:pt x="f1662" y="f1663"/>
                    <a:pt x="f1664" y="f1665"/>
                  </a:cubicBezTo>
                  <a:cubicBezTo>
                    <a:pt x="f1666" y="f1667"/>
                    <a:pt x="f1633" y="f1668"/>
                    <a:pt x="f1669" y="f1670"/>
                  </a:cubicBezTo>
                  <a:cubicBezTo>
                    <a:pt x="f1671" y="f1672"/>
                    <a:pt x="f1673" y="f1674"/>
                    <a:pt x="f1675" y="f1674"/>
                  </a:cubicBezTo>
                  <a:cubicBezTo>
                    <a:pt x="f1676" y="f1674"/>
                    <a:pt x="f1677" y="f1678"/>
                    <a:pt x="f1679" y="f1680"/>
                  </a:cubicBezTo>
                  <a:cubicBezTo>
                    <a:pt x="f1681" y="f1682"/>
                    <a:pt x="f1683" y="f1684"/>
                    <a:pt x="f1685" y="f1686"/>
                  </a:cubicBezTo>
                  <a:cubicBezTo>
                    <a:pt x="f1687" y="f1688"/>
                    <a:pt x="f1689" y="f1690"/>
                    <a:pt x="f1687" y="f1691"/>
                  </a:cubicBezTo>
                  <a:cubicBezTo>
                    <a:pt x="f1692" y="f1693"/>
                    <a:pt x="f1694" y="f1695"/>
                    <a:pt x="f1696" y="f1697"/>
                  </a:cubicBezTo>
                  <a:cubicBezTo>
                    <a:pt x="f1698" y="f1699"/>
                    <a:pt x="f1700" y="f1701"/>
                    <a:pt x="f1702" y="f1703"/>
                  </a:cubicBezTo>
                  <a:cubicBezTo>
                    <a:pt x="f1704" y="f1705"/>
                    <a:pt x="f1706" y="f1707"/>
                    <a:pt x="f1708" y="f1707"/>
                  </a:cubicBezTo>
                  <a:cubicBezTo>
                    <a:pt x="f1709" y="f1707"/>
                    <a:pt x="f1710" y="f1711"/>
                    <a:pt x="f1712" y="f1713"/>
                  </a:cubicBezTo>
                  <a:cubicBezTo>
                    <a:pt x="f1714" y="f1715"/>
                    <a:pt x="f1716" y="f1717"/>
                    <a:pt x="f1718" y="f1719"/>
                  </a:cubicBezTo>
                  <a:cubicBezTo>
                    <a:pt x="f1720" y="f739"/>
                    <a:pt x="f1721" y="f1722"/>
                    <a:pt x="f1723" y="f1724"/>
                  </a:cubicBezTo>
                  <a:cubicBezTo>
                    <a:pt x="f1725" y="f1726"/>
                    <a:pt x="f1727" y="f1728"/>
                    <a:pt x="f1729" y="f1728"/>
                  </a:cubicBezTo>
                  <a:cubicBezTo>
                    <a:pt x="f1730" y="f1728"/>
                    <a:pt x="f1731" y="f1732"/>
                    <a:pt x="f1733" y="f1734"/>
                  </a:cubicBezTo>
                  <a:cubicBezTo>
                    <a:pt x="f1735" y="f1736"/>
                    <a:pt x="f1737" y="f1738"/>
                    <a:pt x="f1739" y="f1740"/>
                  </a:cubicBezTo>
                  <a:cubicBezTo>
                    <a:pt x="f1741" y="f1742"/>
                    <a:pt x="f1743" y="f1744"/>
                    <a:pt x="f1745" y="f1746"/>
                  </a:cubicBezTo>
                  <a:cubicBezTo>
                    <a:pt x="f1747" y="f1748"/>
                    <a:pt x="f1749" y="f1750"/>
                    <a:pt x="f1751" y="f1486"/>
                  </a:cubicBezTo>
                  <a:cubicBezTo>
                    <a:pt x="f1752" y="f1753"/>
                    <a:pt x="f1754" y="f1755"/>
                    <a:pt x="f1756" y="f1757"/>
                  </a:cubicBezTo>
                  <a:cubicBezTo>
                    <a:pt x="f1758" y="f1759"/>
                    <a:pt x="f1760" y="f404"/>
                    <a:pt x="f1761" y="f1762"/>
                  </a:cubicBezTo>
                  <a:cubicBezTo>
                    <a:pt x="f1763" y="f400"/>
                    <a:pt x="f1764" y="f515"/>
                    <a:pt x="f1765" y="f1206"/>
                  </a:cubicBezTo>
                  <a:cubicBezTo>
                    <a:pt x="f1766" y="f1767"/>
                    <a:pt x="f1768" y="f1769"/>
                    <a:pt x="f1770" y="f1771"/>
                  </a:cubicBezTo>
                  <a:cubicBezTo>
                    <a:pt x="f1772" y="f291"/>
                    <a:pt x="f1773" y="f1774"/>
                    <a:pt x="f1775" y="f1776"/>
                  </a:cubicBezTo>
                  <a:cubicBezTo>
                    <a:pt x="f1777" y="f1778"/>
                    <a:pt x="f1779" y="f1780"/>
                    <a:pt x="f1781" y="f1780"/>
                  </a:cubicBezTo>
                  <a:cubicBezTo>
                    <a:pt x="f1782" y="f1780"/>
                    <a:pt x="f1783" y="f1784"/>
                    <a:pt x="f1785" y="f1786"/>
                  </a:cubicBezTo>
                  <a:cubicBezTo>
                    <a:pt x="f1787" y="f1788"/>
                    <a:pt x="f1789" y="f1790"/>
                    <a:pt x="f1791" y="f1790"/>
                  </a:cubicBezTo>
                  <a:cubicBezTo>
                    <a:pt x="f1792" y="f1790"/>
                    <a:pt x="f1793" y="f1794"/>
                    <a:pt x="f1795" y="f1794"/>
                  </a:cubicBezTo>
                  <a:cubicBezTo>
                    <a:pt x="f1796" y="f1794"/>
                    <a:pt x="f1797" y="f1798"/>
                    <a:pt x="f1799" y="f1800"/>
                  </a:cubicBezTo>
                  <a:cubicBezTo>
                    <a:pt x="f1801" y="f1198"/>
                    <a:pt x="f1802" y="f1803"/>
                    <a:pt x="f1804" y="f1805"/>
                  </a:cubicBezTo>
                  <a:cubicBezTo>
                    <a:pt x="f1806" y="f1807"/>
                    <a:pt x="f1808" y="f1809"/>
                    <a:pt x="f1810" y="f1811"/>
                  </a:cubicBezTo>
                  <a:cubicBezTo>
                    <a:pt x="f1812" y="f1813"/>
                    <a:pt x="f1814" y="f1815"/>
                    <a:pt x="f1816" y="f1815"/>
                  </a:cubicBezTo>
                  <a:cubicBezTo>
                    <a:pt x="f1817" y="f1815"/>
                    <a:pt x="f1818" y="f1819"/>
                    <a:pt x="f1820" y="f1821"/>
                  </a:cubicBezTo>
                  <a:cubicBezTo>
                    <a:pt x="f1822" y="f1823"/>
                    <a:pt x="f1824" y="f1825"/>
                    <a:pt x="f1826" y="f1827"/>
                  </a:cubicBezTo>
                  <a:cubicBezTo>
                    <a:pt x="f1828" y="f1829"/>
                    <a:pt x="f1830" y="f1831"/>
                    <a:pt x="f1832" y="f1831"/>
                  </a:cubicBezTo>
                  <a:cubicBezTo>
                    <a:pt x="f1833" y="f1831"/>
                    <a:pt x="f1834" y="f1835"/>
                    <a:pt x="f1836" y="f1837"/>
                  </a:cubicBezTo>
                  <a:cubicBezTo>
                    <a:pt x="f1838" y="f1839"/>
                    <a:pt x="f1840" y="f1841"/>
                    <a:pt x="f1842" y="f1841"/>
                  </a:cubicBezTo>
                  <a:cubicBezTo>
                    <a:pt x="f1843" y="f1841"/>
                    <a:pt x="f1844" y="f1845"/>
                    <a:pt x="f1846" y="f1847"/>
                  </a:cubicBezTo>
                  <a:cubicBezTo>
                    <a:pt x="f1848" y="f1849"/>
                    <a:pt x="f1850" y="f1851"/>
                    <a:pt x="f1852" y="f480"/>
                  </a:cubicBezTo>
                  <a:cubicBezTo>
                    <a:pt x="f1853" y="f1854"/>
                    <a:pt x="f1855" y="f1856"/>
                    <a:pt x="f1857" y="f1858"/>
                  </a:cubicBezTo>
                  <a:cubicBezTo>
                    <a:pt x="f1859" y="f1860"/>
                    <a:pt x="f1861" y="f1862"/>
                    <a:pt x="f1863" y="f1862"/>
                  </a:cubicBezTo>
                  <a:cubicBezTo>
                    <a:pt x="f1864" y="f1862"/>
                    <a:pt x="f1865" y="f1866"/>
                    <a:pt x="f1867" y="f1868"/>
                  </a:cubicBezTo>
                  <a:cubicBezTo>
                    <a:pt x="f1869" y="f1870"/>
                    <a:pt x="f1871" y="f1872"/>
                    <a:pt x="f1873" y="f1874"/>
                  </a:cubicBezTo>
                  <a:cubicBezTo>
                    <a:pt x="f1875" y="f1876"/>
                    <a:pt x="f1877" y="f1878"/>
                    <a:pt x="f1879" y="f1880"/>
                  </a:cubicBezTo>
                  <a:cubicBezTo>
                    <a:pt x="f1881" y="f1882"/>
                    <a:pt x="f1883" y="f541"/>
                    <a:pt x="f1884" y="f1885"/>
                  </a:cubicBezTo>
                  <a:cubicBezTo>
                    <a:pt x="f1886" y="f1887"/>
                    <a:pt x="f1888" y="f1889"/>
                    <a:pt x="f1890" y="f1889"/>
                  </a:cubicBezTo>
                  <a:cubicBezTo>
                    <a:pt x="f1891" y="f1889"/>
                    <a:pt x="f1892" y="f1893"/>
                    <a:pt x="f1894" y="f641"/>
                  </a:cubicBezTo>
                  <a:cubicBezTo>
                    <a:pt x="f1895" y="f1896"/>
                    <a:pt x="f1897" y="f1898"/>
                    <a:pt x="f1899" y="f1898"/>
                  </a:cubicBezTo>
                  <a:cubicBezTo>
                    <a:pt x="f1900" y="f1898"/>
                    <a:pt x="f1901" y="f1902"/>
                    <a:pt x="f1903" y="f325"/>
                  </a:cubicBezTo>
                  <a:cubicBezTo>
                    <a:pt x="f1904" y="f1905"/>
                    <a:pt x="f1906" y="f1907"/>
                    <a:pt x="f1908" y="f1909"/>
                  </a:cubicBezTo>
                  <a:cubicBezTo>
                    <a:pt x="f1910" y="f1911"/>
                    <a:pt x="f1912" y="f1913"/>
                    <a:pt x="f1914" y="f1915"/>
                  </a:cubicBezTo>
                  <a:lnTo>
                    <a:pt x="f1914" y="f1915"/>
                  </a:lnTo>
                  <a:cubicBezTo>
                    <a:pt x="f1916" y="f1142"/>
                    <a:pt x="f1917" y="f1146"/>
                    <a:pt x="f1918" y="f1919"/>
                  </a:cubicBezTo>
                  <a:cubicBezTo>
                    <a:pt x="f1920" y="f1921"/>
                    <a:pt x="f1922" y="f1923"/>
                    <a:pt x="f1924" y="f1925"/>
                  </a:cubicBezTo>
                  <a:cubicBezTo>
                    <a:pt x="f1926" y="f1927"/>
                    <a:pt x="f1928" y="f1929"/>
                    <a:pt x="f1930" y="f1929"/>
                  </a:cubicBezTo>
                  <a:cubicBezTo>
                    <a:pt x="f1931" y="f1929"/>
                    <a:pt x="f1932" y="f1933"/>
                    <a:pt x="f1934" y="f1935"/>
                  </a:cubicBezTo>
                  <a:cubicBezTo>
                    <a:pt x="f1936" y="f255"/>
                    <a:pt x="f1937" y="f1938"/>
                    <a:pt x="f1939" y="f1940"/>
                  </a:cubicBezTo>
                  <a:cubicBezTo>
                    <a:pt x="f1941" y="f1942"/>
                    <a:pt x="f1943" y="f1944"/>
                    <a:pt x="f1945" y="f1946"/>
                  </a:cubicBezTo>
                  <a:cubicBezTo>
                    <a:pt x="f1947" y="f1948"/>
                    <a:pt x="f1949" y="f1950"/>
                    <a:pt x="f1951" y="f1952"/>
                  </a:cubicBezTo>
                  <a:cubicBezTo>
                    <a:pt x="f1953" y="f1954"/>
                    <a:pt x="f1955" y="f1956"/>
                    <a:pt x="f1957" y="f1958"/>
                  </a:cubicBezTo>
                  <a:cubicBezTo>
                    <a:pt x="f1959" y="f1960"/>
                    <a:pt x="f1961" y="f1962"/>
                    <a:pt x="f1963" y="f1964"/>
                  </a:cubicBezTo>
                  <a:cubicBezTo>
                    <a:pt x="f1965" y="f1966"/>
                    <a:pt x="f1967" y="f1968"/>
                    <a:pt x="f1969" y="f1970"/>
                  </a:cubicBezTo>
                  <a:cubicBezTo>
                    <a:pt x="f1971" y="f1972"/>
                    <a:pt x="f1973" y="f1974"/>
                    <a:pt x="f1975" y="f1976"/>
                  </a:cubicBezTo>
                  <a:cubicBezTo>
                    <a:pt x="f1977" y="f1978"/>
                    <a:pt x="f1766" y="f1979"/>
                    <a:pt x="f1980" y="f1981"/>
                  </a:cubicBezTo>
                  <a:cubicBezTo>
                    <a:pt x="f1982" y="f1983"/>
                    <a:pt x="f1984" y="f1985"/>
                    <a:pt x="f1986" y="f1987"/>
                  </a:cubicBezTo>
                  <a:cubicBezTo>
                    <a:pt x="f1988" y="f1989"/>
                    <a:pt x="f1990" y="f1991"/>
                    <a:pt x="f1992" y="f1991"/>
                  </a:cubicBezTo>
                  <a:cubicBezTo>
                    <a:pt x="f1993" y="f1991"/>
                    <a:pt x="f1994" y="f1995"/>
                    <a:pt x="f1996" y="f1997"/>
                  </a:cubicBezTo>
                  <a:cubicBezTo>
                    <a:pt x="f1998" y="f1999"/>
                    <a:pt x="f2000" y="f2001"/>
                    <a:pt x="f2002" y="f2001"/>
                  </a:cubicBezTo>
                  <a:cubicBezTo>
                    <a:pt x="f2003" y="f2001"/>
                    <a:pt x="f2004" y="f2005"/>
                    <a:pt x="f2006" y="f2007"/>
                  </a:cubicBezTo>
                  <a:cubicBezTo>
                    <a:pt x="f2008" y="f2009"/>
                    <a:pt x="f2010" y="f2011"/>
                    <a:pt x="f2006" y="f2012"/>
                  </a:cubicBezTo>
                  <a:cubicBezTo>
                    <a:pt x="f2013" y="f2014"/>
                    <a:pt x="f2015" y="f2016"/>
                    <a:pt x="f2017" y="f1172"/>
                  </a:cubicBezTo>
                  <a:cubicBezTo>
                    <a:pt x="f2018" y="f2019"/>
                    <a:pt x="f2020" y="f2021"/>
                    <a:pt x="f2022" y="f2021"/>
                  </a:cubicBezTo>
                  <a:cubicBezTo>
                    <a:pt x="f2023" y="f2021"/>
                    <a:pt x="f2024" y="f2025"/>
                    <a:pt x="f2026" y="f2027"/>
                  </a:cubicBezTo>
                  <a:cubicBezTo>
                    <a:pt x="f2028" y="f2029"/>
                    <a:pt x="f2030" y="f2031"/>
                    <a:pt x="f2032" y="f2031"/>
                  </a:cubicBezTo>
                  <a:cubicBezTo>
                    <a:pt x="f2033" y="f2031"/>
                    <a:pt x="f2034" y="f2035"/>
                    <a:pt x="f2036" y="f2037"/>
                  </a:cubicBezTo>
                  <a:cubicBezTo>
                    <a:pt x="f2038" y="f2039"/>
                    <a:pt x="f2040" y="f2041"/>
                    <a:pt x="f2042" y="f2041"/>
                  </a:cubicBezTo>
                  <a:cubicBezTo>
                    <a:pt x="f2043" y="f2041"/>
                    <a:pt x="f2044" y="f2045"/>
                    <a:pt x="f2046" y="f74"/>
                  </a:cubicBezTo>
                  <a:cubicBezTo>
                    <a:pt x="f2047" y="f2048"/>
                    <a:pt x="f2047" y="f2049"/>
                    <a:pt x="f2050" y="f2051"/>
                  </a:cubicBezTo>
                  <a:cubicBezTo>
                    <a:pt x="f2052" y="f2053"/>
                    <a:pt x="f2054" y="f2055"/>
                    <a:pt x="f2054" y="f2056"/>
                  </a:cubicBezTo>
                  <a:cubicBezTo>
                    <a:pt x="f2057" y="f2058"/>
                    <a:pt x="f2059" y="f2060"/>
                    <a:pt x="f2061" y="f1056"/>
                  </a:cubicBezTo>
                  <a:cubicBezTo>
                    <a:pt x="f2062" y="f2063"/>
                    <a:pt x="f2064" y="f1062"/>
                    <a:pt x="f2065" y="f1964"/>
                  </a:cubicBezTo>
                  <a:cubicBezTo>
                    <a:pt x="f2066" y="f2067"/>
                    <a:pt x="f2068" y="f2069"/>
                    <a:pt x="f2070" y="f2069"/>
                  </a:cubicBezTo>
                  <a:cubicBezTo>
                    <a:pt x="f2071" y="f2069"/>
                    <a:pt x="f2072" y="f2073"/>
                    <a:pt x="f2074" y="f2075"/>
                  </a:cubicBezTo>
                  <a:cubicBezTo>
                    <a:pt x="f2076" y="f1139"/>
                    <a:pt x="f2077" y="f2078"/>
                    <a:pt x="f2079" y="f2080"/>
                  </a:cubicBezTo>
                  <a:cubicBezTo>
                    <a:pt x="f2081" y="f2082"/>
                    <a:pt x="f2083" y="f2084"/>
                    <a:pt x="f2085" y="f2086"/>
                  </a:cubicBezTo>
                  <a:cubicBezTo>
                    <a:pt x="f2087" y="f2088"/>
                    <a:pt x="f2089" y="f2090"/>
                    <a:pt x="f2091" y="f87"/>
                  </a:cubicBezTo>
                  <a:cubicBezTo>
                    <a:pt x="f2092" y="f2093"/>
                    <a:pt x="f2094" y="f2095"/>
                    <a:pt x="f2096" y="f2097"/>
                  </a:cubicBezTo>
                  <a:cubicBezTo>
                    <a:pt x="f2098" y="f2099"/>
                    <a:pt x="f2100" y="f2101"/>
                    <a:pt x="f2102" y="f2101"/>
                  </a:cubicBezTo>
                  <a:cubicBezTo>
                    <a:pt x="f2103" y="f2101"/>
                    <a:pt x="f2104" y="f2105"/>
                    <a:pt x="f2106" y="f2105"/>
                  </a:cubicBezTo>
                  <a:cubicBezTo>
                    <a:pt x="f2107" y="f2108"/>
                    <a:pt x="f2109" y="f2110"/>
                    <a:pt x="f2111" y="f2110"/>
                  </a:cubicBezTo>
                  <a:cubicBezTo>
                    <a:pt x="f2112" y="f2110"/>
                    <a:pt x="f2113" y="f2114"/>
                    <a:pt x="f2115" y="f2114"/>
                  </a:cubicBezTo>
                  <a:cubicBezTo>
                    <a:pt x="f2116" y="f2114"/>
                    <a:pt x="f2117" y="f2118"/>
                    <a:pt x="f2119" y="f2120"/>
                  </a:cubicBezTo>
                  <a:cubicBezTo>
                    <a:pt x="f2121" y="f2122"/>
                    <a:pt x="f2123" y="f2124"/>
                    <a:pt x="f2125" y="f2124"/>
                  </a:cubicBezTo>
                  <a:cubicBezTo>
                    <a:pt x="f2126" y="f2124"/>
                    <a:pt x="f2127" y="f2128"/>
                    <a:pt x="f2129" y="f2130"/>
                  </a:cubicBezTo>
                  <a:cubicBezTo>
                    <a:pt x="f2131" y="f2132"/>
                    <a:pt x="f2133" y="f2134"/>
                    <a:pt x="f2135" y="f2136"/>
                  </a:cubicBezTo>
                  <a:cubicBezTo>
                    <a:pt x="f2137" y="f2138"/>
                    <a:pt x="f2139" y="f2140"/>
                    <a:pt x="f2141" y="f2140"/>
                  </a:cubicBezTo>
                  <a:cubicBezTo>
                    <a:pt x="f2142" y="f2140"/>
                    <a:pt x="f2143" y="f2144"/>
                    <a:pt x="f2145" y="f2144"/>
                  </a:cubicBezTo>
                  <a:cubicBezTo>
                    <a:pt x="f2146" y="f2144"/>
                    <a:pt x="f2147" y="f2148"/>
                    <a:pt x="f2149" y="f2150"/>
                  </a:cubicBezTo>
                  <a:cubicBezTo>
                    <a:pt x="f2151" y="f2152"/>
                    <a:pt x="f2153" y="f2154"/>
                    <a:pt x="f2155" y="f2156"/>
                  </a:cubicBezTo>
                  <a:cubicBezTo>
                    <a:pt x="f2135" y="f2157"/>
                    <a:pt x="f2158" y="f2159"/>
                    <a:pt x="f2160" y="f2161"/>
                  </a:cubicBezTo>
                  <a:cubicBezTo>
                    <a:pt x="f2162" y="f2163"/>
                    <a:pt x="f2164" y="f2165"/>
                    <a:pt x="f2166" y="f2165"/>
                  </a:cubicBezTo>
                  <a:cubicBezTo>
                    <a:pt x="f2167" y="f2165"/>
                    <a:pt x="f2168" y="f2169"/>
                    <a:pt x="f2170" y="f2171"/>
                  </a:cubicBezTo>
                  <a:cubicBezTo>
                    <a:pt x="f2172" y="f2173"/>
                    <a:pt x="f2174" y="f2175"/>
                    <a:pt x="f2176" y="f2175"/>
                  </a:cubicBezTo>
                  <a:cubicBezTo>
                    <a:pt x="f2177" y="f2175"/>
                    <a:pt x="f2178" y="f2179"/>
                    <a:pt x="f2180" y="f47"/>
                  </a:cubicBezTo>
                  <a:cubicBezTo>
                    <a:pt x="f2181" y="f2182"/>
                    <a:pt x="f2183" y="f2184"/>
                    <a:pt x="f2185" y="f2186"/>
                  </a:cubicBezTo>
                  <a:cubicBezTo>
                    <a:pt x="f2187" y="f2188"/>
                    <a:pt x="f2189" y="f2190"/>
                    <a:pt x="f2191" y="f2192"/>
                  </a:cubicBezTo>
                  <a:cubicBezTo>
                    <a:pt x="f2193" y="f2194"/>
                    <a:pt x="f2195" y="f2196"/>
                    <a:pt x="f2197" y="f2196"/>
                  </a:cubicBezTo>
                  <a:cubicBezTo>
                    <a:pt x="f2198" y="f2196"/>
                    <a:pt x="f2199" y="f2200"/>
                    <a:pt x="f2201" y="f2202"/>
                  </a:cubicBezTo>
                  <a:cubicBezTo>
                    <a:pt x="f2203" y="f2204"/>
                    <a:pt x="f2205" y="f2206"/>
                    <a:pt x="f2207" y="f2206"/>
                  </a:cubicBezTo>
                  <a:cubicBezTo>
                    <a:pt x="f2208" y="f2206"/>
                    <a:pt x="f2209" y="f2210"/>
                    <a:pt x="f2211" y="f2212"/>
                  </a:cubicBezTo>
                  <a:cubicBezTo>
                    <a:pt x="f2213" y="f2214"/>
                    <a:pt x="f2215" y="f2216"/>
                    <a:pt x="f2217" y="f2216"/>
                  </a:cubicBezTo>
                  <a:cubicBezTo>
                    <a:pt x="f2218" y="f2216"/>
                    <a:pt x="f2219" y="f2220"/>
                    <a:pt x="f2221" y="f2222"/>
                  </a:cubicBezTo>
                  <a:cubicBezTo>
                    <a:pt x="f2223" y="f2224"/>
                    <a:pt x="f2225" y="f2226"/>
                    <a:pt x="f2227" y="f2226"/>
                  </a:cubicBezTo>
                  <a:cubicBezTo>
                    <a:pt x="f2228" y="f2226"/>
                    <a:pt x="f2229" y="f2230"/>
                    <a:pt x="f2231" y="f2232"/>
                  </a:cubicBezTo>
                  <a:cubicBezTo>
                    <a:pt x="f2233" y="f2234"/>
                    <a:pt x="f2235" y="f2236"/>
                    <a:pt x="f2237" y="f2238"/>
                  </a:cubicBezTo>
                  <a:cubicBezTo>
                    <a:pt x="f2239" y="f2240"/>
                    <a:pt x="f2241" y="f2242"/>
                    <a:pt x="f2243" y="f2242"/>
                  </a:cubicBezTo>
                  <a:cubicBezTo>
                    <a:pt x="f2244" y="f2242"/>
                    <a:pt x="f2245" y="f2246"/>
                    <a:pt x="f2247" y="f2248"/>
                  </a:cubicBezTo>
                  <a:cubicBezTo>
                    <a:pt x="f2249" y="f2250"/>
                    <a:pt x="f2251" y="f2252"/>
                    <a:pt x="f2253" y="f2254"/>
                  </a:cubicBezTo>
                  <a:cubicBezTo>
                    <a:pt x="f2255" y="f2256"/>
                    <a:pt x="f2257" y="f2258"/>
                    <a:pt x="f2259" y="f2260"/>
                  </a:cubicBezTo>
                  <a:cubicBezTo>
                    <a:pt x="f2261" y="f2262"/>
                    <a:pt x="f2263" y="f2264"/>
                    <a:pt x="f2265" y="f2264"/>
                  </a:cubicBezTo>
                  <a:cubicBezTo>
                    <a:pt x="f2266" y="f2264"/>
                    <a:pt x="f2267" y="f2268"/>
                    <a:pt x="f2269" y="f2270"/>
                  </a:cubicBezTo>
                  <a:cubicBezTo>
                    <a:pt x="f2271" y="f2272"/>
                    <a:pt x="f2273" y="f2274"/>
                    <a:pt x="f2275" y="f2276"/>
                  </a:cubicBezTo>
                  <a:cubicBezTo>
                    <a:pt x="f2277" y="f2278"/>
                    <a:pt x="f2279" y="f2280"/>
                    <a:pt x="f2281" y="f2280"/>
                  </a:cubicBezTo>
                  <a:cubicBezTo>
                    <a:pt x="f2282" y="f2280"/>
                    <a:pt x="f2283" y="f2284"/>
                    <a:pt x="f2285" y="f2284"/>
                  </a:cubicBezTo>
                  <a:cubicBezTo>
                    <a:pt x="f2286" y="f2284"/>
                    <a:pt x="f2287" y="f2288"/>
                    <a:pt x="f2289" y="f2290"/>
                  </a:cubicBezTo>
                  <a:cubicBezTo>
                    <a:pt x="f2291" y="f2248"/>
                    <a:pt x="f2292" y="f2293"/>
                    <a:pt x="f2294" y="f2295"/>
                  </a:cubicBezTo>
                  <a:cubicBezTo>
                    <a:pt x="f2296" y="f2297"/>
                    <a:pt x="f2298" y="f2299"/>
                    <a:pt x="f2300" y="f2299"/>
                  </a:cubicBezTo>
                  <a:cubicBezTo>
                    <a:pt x="f2301" y="f2299"/>
                    <a:pt x="f2302" y="f2303"/>
                    <a:pt x="f2304" y="f2303"/>
                  </a:cubicBezTo>
                  <a:cubicBezTo>
                    <a:pt x="f2305" y="f2303"/>
                    <a:pt x="f2306" y="f2307"/>
                    <a:pt x="f2308" y="f2309"/>
                  </a:cubicBezTo>
                  <a:cubicBezTo>
                    <a:pt x="f2310" y="f2311"/>
                    <a:pt x="f2312" y="f767"/>
                    <a:pt x="f766" y="f767"/>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2" name="Google Shape;642;p55">
              <a:extLst>
                <a:ext uri="{FF2B5EF4-FFF2-40B4-BE49-F238E27FC236}">
                  <a16:creationId xmlns:a16="http://schemas.microsoft.com/office/drawing/2014/main" id="{6EED0EB6-0C8B-30C0-1D7C-513FA898B58A}"/>
                </a:ext>
              </a:extLst>
            </p:cNvPr>
            <p:cNvSpPr/>
            <p:nvPr/>
          </p:nvSpPr>
          <p:spPr>
            <a:xfrm>
              <a:off x="4431246" y="3305245"/>
              <a:ext cx="686741" cy="503953"/>
            </a:xfrm>
            <a:custGeom>
              <a:avLst/>
              <a:gdLst>
                <a:gd name="f0" fmla="val w"/>
                <a:gd name="f1" fmla="val h"/>
                <a:gd name="f2" fmla="val 0"/>
                <a:gd name="f3" fmla="val 44363"/>
                <a:gd name="f4" fmla="val 32555"/>
                <a:gd name="f5" fmla="val 28245"/>
                <a:gd name="f6" fmla="val 1"/>
                <a:gd name="f7" fmla="val 27747"/>
                <a:gd name="f8" fmla="val 27602"/>
                <a:gd name="f9" fmla="val 373"/>
                <a:gd name="f10" fmla="val 27634"/>
                <a:gd name="f11" fmla="val 804"/>
                <a:gd name="f12" fmla="val 27737"/>
                <a:gd name="f13" fmla="val 2117"/>
                <a:gd name="f14" fmla="val 27979"/>
                <a:gd name="f15" fmla="val 3482"/>
                <a:gd name="f16" fmla="val 27996"/>
                <a:gd name="f17" fmla="val 4778"/>
                <a:gd name="f18" fmla="val 28014"/>
                <a:gd name="f19" fmla="val 5660"/>
                <a:gd name="f20" fmla="val 28567"/>
                <a:gd name="f21" fmla="val 7094"/>
                <a:gd name="f22" fmla="val 7267"/>
                <a:gd name="f23" fmla="val 27521"/>
                <a:gd name="f24" fmla="val 7286"/>
                <a:gd name="f25" fmla="val 27406"/>
                <a:gd name="f26" fmla="val 7295"/>
                <a:gd name="f27" fmla="val 27290"/>
                <a:gd name="f28" fmla="val 25431"/>
                <a:gd name="f29" fmla="val 23230"/>
                <a:gd name="f30" fmla="val 4918"/>
                <a:gd name="f31" fmla="val 23555"/>
                <a:gd name="f32" fmla="val 3275"/>
                <a:gd name="f33" fmla="val 23754"/>
                <a:gd name="f34" fmla="val 2264"/>
                <a:gd name="f35" fmla="val 23333"/>
                <a:gd name="f36" fmla="val 1317"/>
                <a:gd name="f37" fmla="val 22034"/>
                <a:gd name="f38" fmla="val 21978"/>
                <a:gd name="f39" fmla="val 21920"/>
                <a:gd name="f40" fmla="val 1318"/>
                <a:gd name="f41" fmla="val 21862"/>
                <a:gd name="f42" fmla="val 1322"/>
                <a:gd name="f43" fmla="val 21814"/>
                <a:gd name="f44" fmla="val 1325"/>
                <a:gd name="f45" fmla="val 21765"/>
                <a:gd name="f46" fmla="val 1327"/>
                <a:gd name="f47" fmla="val 21716"/>
                <a:gd name="f48" fmla="val 20777"/>
                <a:gd name="f49" fmla="val 19668"/>
                <a:gd name="f50" fmla="val 752"/>
                <a:gd name="f51" fmla="val 18692"/>
                <a:gd name="f52" fmla="val 18107"/>
                <a:gd name="f53" fmla="val 17570"/>
                <a:gd name="f54" fmla="val 958"/>
                <a:gd name="f55" fmla="val 17144"/>
                <a:gd name="f56" fmla="val 1616"/>
                <a:gd name="f57" fmla="val 16642"/>
                <a:gd name="f58" fmla="val 2376"/>
                <a:gd name="f59" fmla="val 15295"/>
                <a:gd name="f60" fmla="val 2826"/>
                <a:gd name="f61" fmla="val 15191"/>
                <a:gd name="f62" fmla="val 4035"/>
                <a:gd name="f63" fmla="val 15162"/>
                <a:gd name="f64" fmla="val 4430"/>
                <a:gd name="f65" fmla="val 15144"/>
                <a:gd name="f66" fmla="val 4616"/>
                <a:gd name="f67" fmla="val 15002"/>
                <a:gd name="f68" fmla="val 14889"/>
                <a:gd name="f69" fmla="val 14698"/>
                <a:gd name="f70" fmla="val 4499"/>
                <a:gd name="f71" fmla="val 14361"/>
                <a:gd name="f72" fmla="val 4277"/>
                <a:gd name="f73" fmla="val 13724"/>
                <a:gd name="f74" fmla="val 3844"/>
                <a:gd name="f75" fmla="val 13113"/>
                <a:gd name="f76" fmla="val 3612"/>
                <a:gd name="f77" fmla="val 12606"/>
                <a:gd name="f78" fmla="val 12042"/>
                <a:gd name="f79" fmla="val 11607"/>
                <a:gd name="f80" fmla="val 3900"/>
                <a:gd name="f81" fmla="val 11406"/>
                <a:gd name="f82" fmla="val 4519"/>
                <a:gd name="f83" fmla="val 10784"/>
                <a:gd name="f84" fmla="val 6334"/>
                <a:gd name="f85" fmla="val 8710"/>
                <a:gd name="f86" fmla="val 7215"/>
                <a:gd name="f87" fmla="val 8624"/>
                <a:gd name="f88" fmla="val 9392"/>
                <a:gd name="f89" fmla="val 8607"/>
                <a:gd name="f90" fmla="val 10153"/>
                <a:gd name="f91" fmla="val 7933"/>
                <a:gd name="f92" fmla="val 10619"/>
                <a:gd name="f93" fmla="val 7086"/>
                <a:gd name="f94" fmla="val 10879"/>
                <a:gd name="f95" fmla="val 5669"/>
                <a:gd name="f96" fmla="val 11311"/>
                <a:gd name="f97" fmla="val 4355"/>
                <a:gd name="f98" fmla="val 11864"/>
                <a:gd name="f99" fmla="val 3007"/>
                <a:gd name="f100" fmla="val 12382"/>
                <a:gd name="f101" fmla="val 1003"/>
                <a:gd name="f102" fmla="val 13160"/>
                <a:gd name="f103" fmla="val 16910"/>
                <a:gd name="f104" fmla="val 1538"/>
                <a:gd name="f105" fmla="val 19018"/>
                <a:gd name="f106" fmla="val 2835"/>
                <a:gd name="f107" fmla="val 20798"/>
                <a:gd name="f108" fmla="val 3128"/>
                <a:gd name="f109" fmla="val 22595"/>
                <a:gd name="f110" fmla="val 3992"/>
                <a:gd name="f111" fmla="val 24375"/>
                <a:gd name="f112" fmla="val 4494"/>
                <a:gd name="f113" fmla="val 25360"/>
                <a:gd name="f114" fmla="val 4424"/>
                <a:gd name="f115" fmla="val 26276"/>
                <a:gd name="f116" fmla="val 3750"/>
                <a:gd name="f117" fmla="val 26950"/>
                <a:gd name="f118" fmla="val 3353"/>
                <a:gd name="f119" fmla="val 27348"/>
                <a:gd name="f120" fmla="val 3509"/>
                <a:gd name="f121" fmla="val 27797"/>
                <a:gd name="f122" fmla="val 4148"/>
                <a:gd name="f123" fmla="val 28298"/>
                <a:gd name="f124" fmla="val 5020"/>
                <a:gd name="f125" fmla="val 28962"/>
                <a:gd name="f126" fmla="val 5824"/>
                <a:gd name="f127" fmla="val 29302"/>
                <a:gd name="f128" fmla="val 6549"/>
                <a:gd name="f129" fmla="val 7089"/>
                <a:gd name="f130" fmla="val 7586"/>
                <a:gd name="f131" fmla="val 29114"/>
                <a:gd name="f132" fmla="val 8036"/>
                <a:gd name="f133" fmla="val 28730"/>
                <a:gd name="f134" fmla="val 8740"/>
                <a:gd name="f135" fmla="val 28095"/>
                <a:gd name="f136" fmla="val 9643"/>
                <a:gd name="f137" fmla="val 10576"/>
                <a:gd name="f138" fmla="val 10811"/>
                <a:gd name="f139" fmla="val 11049"/>
                <a:gd name="f140" fmla="val 27769"/>
                <a:gd name="f141" fmla="val 11285"/>
                <a:gd name="f142" fmla="val 27814"/>
                <a:gd name="f143" fmla="val 11420"/>
                <a:gd name="f144" fmla="val 27836"/>
                <a:gd name="f145" fmla="val 11551"/>
                <a:gd name="f146" fmla="val 27846"/>
                <a:gd name="f147" fmla="val 11676"/>
                <a:gd name="f148" fmla="val 12065"/>
                <a:gd name="f149" fmla="val 12402"/>
                <a:gd name="f150" fmla="val 27743"/>
                <a:gd name="f151" fmla="val 12650"/>
                <a:gd name="f152" fmla="val 14551"/>
                <a:gd name="f153" fmla="val 25793"/>
                <a:gd name="f154" fmla="val 17368"/>
                <a:gd name="f155" fmla="val 25343"/>
                <a:gd name="f156" fmla="val 20047"/>
                <a:gd name="f157" fmla="val 24790"/>
                <a:gd name="f158" fmla="val 20247"/>
                <a:gd name="f159" fmla="val 24746"/>
                <a:gd name="f160" fmla="val 20464"/>
                <a:gd name="f161" fmla="val 24721"/>
                <a:gd name="f162" fmla="val 20691"/>
                <a:gd name="f163" fmla="val 21623"/>
                <a:gd name="f164" fmla="val 22712"/>
                <a:gd name="f165" fmla="val 25150"/>
                <a:gd name="f166" fmla="val 23365"/>
                <a:gd name="f167" fmla="val 26484"/>
                <a:gd name="f168" fmla="val 23667"/>
                <a:gd name="f169" fmla="val 27105"/>
                <a:gd name="f170" fmla="val 23855"/>
                <a:gd name="f171" fmla="val 28198"/>
                <a:gd name="f172" fmla="val 25083"/>
                <a:gd name="f173" fmla="val 25120"/>
                <a:gd name="f174" fmla="val 25158"/>
                <a:gd name="f175" fmla="val 28197"/>
                <a:gd name="f176" fmla="val 25197"/>
                <a:gd name="f177" fmla="val 28195"/>
                <a:gd name="f178" fmla="val 25345"/>
                <a:gd name="f179" fmla="val 28183"/>
                <a:gd name="f180" fmla="val 25455"/>
                <a:gd name="f181" fmla="val 28022"/>
                <a:gd name="f182" fmla="val 25593"/>
                <a:gd name="f183" fmla="val 25664"/>
                <a:gd name="f184" fmla="val 25742"/>
                <a:gd name="f185" fmla="val 28065"/>
                <a:gd name="f186" fmla="val 25836"/>
                <a:gd name="f187" fmla="val 25923"/>
                <a:gd name="f188" fmla="val 25767"/>
                <a:gd name="f189" fmla="val 28592"/>
                <a:gd name="f190" fmla="val 25612"/>
                <a:gd name="f191" fmla="val 28713"/>
                <a:gd name="f192" fmla="val 25318"/>
                <a:gd name="f193" fmla="val 28938"/>
                <a:gd name="f194" fmla="val 24903"/>
                <a:gd name="f195" fmla="val 29128"/>
                <a:gd name="f196" fmla="val 25283"/>
                <a:gd name="f197" fmla="val 29646"/>
                <a:gd name="f198" fmla="val 25508"/>
                <a:gd name="f199" fmla="val 29871"/>
                <a:gd name="f200" fmla="val 25802"/>
                <a:gd name="f201" fmla="val 30026"/>
                <a:gd name="f202" fmla="val 26113"/>
                <a:gd name="f203" fmla="val 30078"/>
                <a:gd name="f204" fmla="val 26172"/>
                <a:gd name="f205" fmla="val 30086"/>
                <a:gd name="f206" fmla="val 26229"/>
                <a:gd name="f207" fmla="val 30090"/>
                <a:gd name="f208" fmla="val 26283"/>
                <a:gd name="f209" fmla="val 26710"/>
                <a:gd name="f210" fmla="val 27006"/>
                <a:gd name="f211" fmla="val 29856"/>
                <a:gd name="f212" fmla="val 27098"/>
                <a:gd name="f213" fmla="val 29473"/>
                <a:gd name="f214" fmla="val 27115"/>
                <a:gd name="f215" fmla="val 29335"/>
                <a:gd name="f216" fmla="val 29197"/>
                <a:gd name="f217" fmla="val 27029"/>
                <a:gd name="f218" fmla="val 29076"/>
                <a:gd name="f219" fmla="val 26976"/>
                <a:gd name="f220" fmla="val 28903"/>
                <a:gd name="f221" fmla="val 26992"/>
                <a:gd name="f222" fmla="val 28848"/>
                <a:gd name="f223" fmla="val 27041"/>
                <a:gd name="f224" fmla="val 27225"/>
                <a:gd name="f225" fmla="val 28941"/>
                <a:gd name="f226" fmla="val 27322"/>
                <a:gd name="f227" fmla="val 28990"/>
                <a:gd name="f228" fmla="val 27824"/>
                <a:gd name="f229" fmla="val 29266"/>
                <a:gd name="f230" fmla="val 28463"/>
                <a:gd name="f231" fmla="val 28169"/>
                <a:gd name="f232" fmla="val 30113"/>
                <a:gd name="f233" fmla="val 27945"/>
                <a:gd name="f234" fmla="val 30597"/>
                <a:gd name="f235" fmla="val 28117"/>
                <a:gd name="f236" fmla="val 31029"/>
                <a:gd name="f237" fmla="val 28809"/>
                <a:gd name="f238" fmla="val 31461"/>
                <a:gd name="f239" fmla="val 30199"/>
                <a:gd name="f240" fmla="val 32318"/>
                <a:gd name="f241" fmla="val 31628"/>
                <a:gd name="f242" fmla="val 32554"/>
                <a:gd name="f243" fmla="val 32898"/>
                <a:gd name="f244" fmla="val 33522"/>
                <a:gd name="f245" fmla="val 34108"/>
                <a:gd name="f246" fmla="val 32497"/>
                <a:gd name="f247" fmla="val 34633"/>
                <a:gd name="f248" fmla="val 32429"/>
                <a:gd name="f249" fmla="val 36672"/>
                <a:gd name="f250" fmla="val 32135"/>
                <a:gd name="f251" fmla="val 39299"/>
                <a:gd name="f252" fmla="val 31824"/>
                <a:gd name="f253" fmla="val 29145"/>
                <a:gd name="f254" fmla="val 39541"/>
                <a:gd name="f255" fmla="val 28799"/>
                <a:gd name="f256" fmla="val 39592"/>
                <a:gd name="f257" fmla="val 28575"/>
                <a:gd name="f258" fmla="val 40024"/>
                <a:gd name="f259" fmla="val 26968"/>
                <a:gd name="f260" fmla="val 41804"/>
                <a:gd name="f261" fmla="val 26363"/>
                <a:gd name="f262" fmla="val 42496"/>
                <a:gd name="f263" fmla="val 24998"/>
                <a:gd name="f264" fmla="val 44224"/>
                <a:gd name="f265" fmla="val 21559"/>
                <a:gd name="f266" fmla="val 44362"/>
                <a:gd name="f267" fmla="val 17722"/>
                <a:gd name="f268" fmla="val 40232"/>
                <a:gd name="f269" fmla="val 13661"/>
                <a:gd name="f270" fmla="val 38953"/>
                <a:gd name="f271" fmla="val 12399"/>
                <a:gd name="f272" fmla="val 38037"/>
                <a:gd name="f273" fmla="val 10671"/>
                <a:gd name="f274" fmla="val 36309"/>
                <a:gd name="f275" fmla="val 9859"/>
                <a:gd name="f276" fmla="val 34494"/>
                <a:gd name="f277" fmla="val 9012"/>
                <a:gd name="f278" fmla="val 34080"/>
                <a:gd name="f279" fmla="val 7716"/>
                <a:gd name="f280" fmla="val 33509"/>
                <a:gd name="f281" fmla="val 6472"/>
                <a:gd name="f282" fmla="val 33388"/>
                <a:gd name="f283" fmla="val 5608"/>
                <a:gd name="f284" fmla="val 33008"/>
                <a:gd name="f285" fmla="val 4761"/>
                <a:gd name="f286" fmla="val 32213"/>
                <a:gd name="f287" fmla="val 4346"/>
                <a:gd name="f288" fmla="val 30658"/>
                <a:gd name="f289" fmla="val 3465"/>
                <a:gd name="f290" fmla="val 30278"/>
                <a:gd name="f291" fmla="val 2100"/>
                <a:gd name="f292" fmla="val 29414"/>
                <a:gd name="f293" fmla="val 942"/>
                <a:gd name="f294" fmla="val 29120"/>
                <a:gd name="f295" fmla="val 544"/>
                <a:gd name="f296" fmla="val 28947"/>
                <a:gd name="f297" fmla="val 78"/>
                <a:gd name="f298" fmla="val 28377"/>
                <a:gd name="f299" fmla="val 9"/>
                <a:gd name="f300" fmla="val 28330"/>
                <a:gd name="f301" fmla="val 3"/>
                <a:gd name="f302" fmla="val 28287"/>
                <a:gd name="f303" fmla="*/ f0 1 44363"/>
                <a:gd name="f304" fmla="*/ f1 1 32555"/>
                <a:gd name="f305" fmla="val f2"/>
                <a:gd name="f306" fmla="val f3"/>
                <a:gd name="f307" fmla="val f4"/>
                <a:gd name="f308" fmla="+- f307 0 f305"/>
                <a:gd name="f309" fmla="+- f306 0 f305"/>
                <a:gd name="f310" fmla="*/ f309 1 44363"/>
                <a:gd name="f311" fmla="*/ f308 1 32555"/>
                <a:gd name="f312" fmla="*/ f305 1 f310"/>
                <a:gd name="f313" fmla="*/ f306 1 f310"/>
                <a:gd name="f314" fmla="*/ f305 1 f311"/>
                <a:gd name="f315" fmla="*/ f307 1 f311"/>
                <a:gd name="f316" fmla="*/ f312 f303 1"/>
                <a:gd name="f317" fmla="*/ f313 f303 1"/>
                <a:gd name="f318" fmla="*/ f315 f304 1"/>
                <a:gd name="f319" fmla="*/ f314 f304 1"/>
              </a:gdLst>
              <a:ahLst/>
              <a:cxnLst>
                <a:cxn ang="3cd4">
                  <a:pos x="hc" y="t"/>
                </a:cxn>
                <a:cxn ang="0">
                  <a:pos x="r" y="vc"/>
                </a:cxn>
                <a:cxn ang="cd4">
                  <a:pos x="hc" y="b"/>
                </a:cxn>
                <a:cxn ang="cd2">
                  <a:pos x="l" y="vc"/>
                </a:cxn>
              </a:cxnLst>
              <a:rect l="f316" t="f319" r="f317" b="f318"/>
              <a:pathLst>
                <a:path w="44363" h="32555">
                  <a:moveTo>
                    <a:pt x="f5" y="f6"/>
                  </a:moveTo>
                  <a:cubicBezTo>
                    <a:pt x="f7" y="f6"/>
                    <a:pt x="f8" y="f9"/>
                    <a:pt x="f10" y="f11"/>
                  </a:cubicBezTo>
                  <a:cubicBezTo>
                    <a:pt x="f12" y="f13"/>
                    <a:pt x="f14" y="f15"/>
                    <a:pt x="f16" y="f17"/>
                  </a:cubicBezTo>
                  <a:cubicBezTo>
                    <a:pt x="f18" y="f19"/>
                    <a:pt x="f20" y="f21"/>
                    <a:pt x="f10" y="f22"/>
                  </a:cubicBezTo>
                  <a:cubicBezTo>
                    <a:pt x="f23" y="f24"/>
                    <a:pt x="f25" y="f26"/>
                    <a:pt x="f27" y="f26"/>
                  </a:cubicBezTo>
                  <a:cubicBezTo>
                    <a:pt x="f28" y="f26"/>
                    <a:pt x="f29" y="f30"/>
                    <a:pt x="f31" y="f32"/>
                  </a:cubicBezTo>
                  <a:cubicBezTo>
                    <a:pt x="f33" y="f34"/>
                    <a:pt x="f35" y="f36"/>
                    <a:pt x="f37" y="f36"/>
                  </a:cubicBezTo>
                  <a:cubicBezTo>
                    <a:pt x="f38" y="f36"/>
                    <a:pt x="f39" y="f40"/>
                    <a:pt x="f41" y="f42"/>
                  </a:cubicBezTo>
                  <a:cubicBezTo>
                    <a:pt x="f43" y="f44"/>
                    <a:pt x="f45" y="f46"/>
                    <a:pt x="f47" y="f46"/>
                  </a:cubicBezTo>
                  <a:cubicBezTo>
                    <a:pt x="f48" y="f46"/>
                    <a:pt x="f49" y="f50"/>
                    <a:pt x="f51" y="f50"/>
                  </a:cubicBezTo>
                  <a:cubicBezTo>
                    <a:pt x="f52" y="f50"/>
                    <a:pt x="f53" y="f54"/>
                    <a:pt x="f55" y="f56"/>
                  </a:cubicBezTo>
                  <a:cubicBezTo>
                    <a:pt x="f57" y="f58"/>
                    <a:pt x="f59" y="f60"/>
                    <a:pt x="f61" y="f62"/>
                  </a:cubicBezTo>
                  <a:cubicBezTo>
                    <a:pt x="f63" y="f64"/>
                    <a:pt x="f65" y="f66"/>
                    <a:pt x="f67" y="f66"/>
                  </a:cubicBezTo>
                  <a:cubicBezTo>
                    <a:pt x="f68" y="f66"/>
                    <a:pt x="f69" y="f70"/>
                    <a:pt x="f71" y="f72"/>
                  </a:cubicBezTo>
                  <a:cubicBezTo>
                    <a:pt x="f73" y="f74"/>
                    <a:pt x="f75" y="f76"/>
                    <a:pt x="f77" y="f76"/>
                  </a:cubicBezTo>
                  <a:cubicBezTo>
                    <a:pt x="f78" y="f76"/>
                    <a:pt x="f79" y="f80"/>
                    <a:pt x="f81" y="f82"/>
                  </a:cubicBezTo>
                  <a:cubicBezTo>
                    <a:pt x="f83" y="f84"/>
                    <a:pt x="f85" y="f86"/>
                    <a:pt x="f87" y="f88"/>
                  </a:cubicBezTo>
                  <a:cubicBezTo>
                    <a:pt x="f89" y="f90"/>
                    <a:pt x="f91" y="f92"/>
                    <a:pt x="f93" y="f94"/>
                  </a:cubicBezTo>
                  <a:cubicBezTo>
                    <a:pt x="f95" y="f96"/>
                    <a:pt x="f97" y="f98"/>
                    <a:pt x="f99" y="f100"/>
                  </a:cubicBezTo>
                  <a:cubicBezTo>
                    <a:pt x="f101" y="f102"/>
                    <a:pt x="f2" y="f103"/>
                    <a:pt x="f104" y="f105"/>
                  </a:cubicBezTo>
                  <a:cubicBezTo>
                    <a:pt x="f106" y="f107"/>
                    <a:pt x="f108" y="f109"/>
                    <a:pt x="f110" y="f111"/>
                  </a:cubicBezTo>
                  <a:cubicBezTo>
                    <a:pt x="f112" y="f113"/>
                    <a:pt x="f114" y="f115"/>
                    <a:pt x="f116" y="f117"/>
                  </a:cubicBezTo>
                  <a:cubicBezTo>
                    <a:pt x="f118" y="f119"/>
                    <a:pt x="f120" y="f121"/>
                    <a:pt x="f122" y="f123"/>
                  </a:cubicBezTo>
                  <a:cubicBezTo>
                    <a:pt x="f124" y="f125"/>
                    <a:pt x="f126" y="f127"/>
                    <a:pt x="f128" y="f127"/>
                  </a:cubicBezTo>
                  <a:cubicBezTo>
                    <a:pt x="f129" y="f127"/>
                    <a:pt x="f130" y="f131"/>
                    <a:pt x="f132" y="f133"/>
                  </a:cubicBezTo>
                  <a:cubicBezTo>
                    <a:pt x="f134" y="f135"/>
                    <a:pt x="f136" y="f7"/>
                    <a:pt x="f137" y="f7"/>
                  </a:cubicBezTo>
                  <a:cubicBezTo>
                    <a:pt x="f138" y="f7"/>
                    <a:pt x="f139" y="f140"/>
                    <a:pt x="f141" y="f142"/>
                  </a:cubicBezTo>
                  <a:cubicBezTo>
                    <a:pt x="f143" y="f144"/>
                    <a:pt x="f145" y="f146"/>
                    <a:pt x="f147" y="f146"/>
                  </a:cubicBezTo>
                  <a:cubicBezTo>
                    <a:pt x="f148" y="f146"/>
                    <a:pt x="f149" y="f150"/>
                    <a:pt x="f151" y="f23"/>
                  </a:cubicBezTo>
                  <a:cubicBezTo>
                    <a:pt x="f152" y="f153"/>
                    <a:pt x="f154" y="f155"/>
                    <a:pt x="f156" y="f157"/>
                  </a:cubicBezTo>
                  <a:cubicBezTo>
                    <a:pt x="f158" y="f159"/>
                    <a:pt x="f160" y="f161"/>
                    <a:pt x="f162" y="f161"/>
                  </a:cubicBezTo>
                  <a:cubicBezTo>
                    <a:pt x="f163" y="f161"/>
                    <a:pt x="f164" y="f165"/>
                    <a:pt x="f166" y="f167"/>
                  </a:cubicBezTo>
                  <a:cubicBezTo>
                    <a:pt x="f168" y="f169"/>
                    <a:pt x="f170" y="f171"/>
                    <a:pt x="f172" y="f171"/>
                  </a:cubicBezTo>
                  <a:cubicBezTo>
                    <a:pt x="f173" y="f171"/>
                    <a:pt x="f174" y="f175"/>
                    <a:pt x="f176" y="f177"/>
                  </a:cubicBezTo>
                  <a:cubicBezTo>
                    <a:pt x="f178" y="f179"/>
                    <a:pt x="f180" y="f181"/>
                    <a:pt x="f182" y="f181"/>
                  </a:cubicBezTo>
                  <a:cubicBezTo>
                    <a:pt x="f183" y="f181"/>
                    <a:pt x="f184" y="f185"/>
                    <a:pt x="f186" y="f177"/>
                  </a:cubicBezTo>
                  <a:cubicBezTo>
                    <a:pt x="f187" y="f123"/>
                    <a:pt x="f188" y="f189"/>
                    <a:pt x="f190" y="f191"/>
                  </a:cubicBezTo>
                  <a:cubicBezTo>
                    <a:pt x="f192" y="f193"/>
                    <a:pt x="f194" y="f195"/>
                    <a:pt x="f196" y="f197"/>
                  </a:cubicBezTo>
                  <a:cubicBezTo>
                    <a:pt x="f198" y="f199"/>
                    <a:pt x="f200" y="f201"/>
                    <a:pt x="f202" y="f203"/>
                  </a:cubicBezTo>
                  <a:cubicBezTo>
                    <a:pt x="f204" y="f205"/>
                    <a:pt x="f206" y="f207"/>
                    <a:pt x="f208" y="f207"/>
                  </a:cubicBezTo>
                  <a:cubicBezTo>
                    <a:pt x="f209" y="f207"/>
                    <a:pt x="f210" y="f211"/>
                    <a:pt x="f212" y="f213"/>
                  </a:cubicBezTo>
                  <a:cubicBezTo>
                    <a:pt x="f214" y="f215"/>
                    <a:pt x="f212" y="f216"/>
                    <a:pt x="f217" y="f218"/>
                  </a:cubicBezTo>
                  <a:cubicBezTo>
                    <a:pt x="f219" y="f220"/>
                    <a:pt x="f221" y="f222"/>
                    <a:pt x="f223" y="f222"/>
                  </a:cubicBezTo>
                  <a:cubicBezTo>
                    <a:pt x="f169" y="f222"/>
                    <a:pt x="f224" y="f225"/>
                    <a:pt x="f226" y="f227"/>
                  </a:cubicBezTo>
                  <a:cubicBezTo>
                    <a:pt x="f228" y="f229"/>
                    <a:pt x="f230" y="f213"/>
                    <a:pt x="f231" y="f232"/>
                  </a:cubicBezTo>
                  <a:cubicBezTo>
                    <a:pt x="f233" y="f234"/>
                    <a:pt x="f235" y="f236"/>
                    <a:pt x="f237" y="f238"/>
                  </a:cubicBezTo>
                  <a:cubicBezTo>
                    <a:pt x="f239" y="f240"/>
                    <a:pt x="f241" y="f242"/>
                    <a:pt x="f243" y="f242"/>
                  </a:cubicBezTo>
                  <a:cubicBezTo>
                    <a:pt x="f244" y="f242"/>
                    <a:pt x="f245" y="f246"/>
                    <a:pt x="f247" y="f248"/>
                  </a:cubicBezTo>
                  <a:cubicBezTo>
                    <a:pt x="f249" y="f250"/>
                    <a:pt x="f251" y="f252"/>
                    <a:pt x="f251" y="f253"/>
                  </a:cubicBezTo>
                  <a:cubicBezTo>
                    <a:pt x="f251" y="f193"/>
                    <a:pt x="f254" y="f255"/>
                    <a:pt x="f256" y="f257"/>
                  </a:cubicBezTo>
                  <a:cubicBezTo>
                    <a:pt x="f258" y="f259"/>
                    <a:pt x="f260" y="f261"/>
                    <a:pt x="f262" y="f263"/>
                  </a:cubicBezTo>
                  <a:cubicBezTo>
                    <a:pt x="f264" y="f265"/>
                    <a:pt x="f266" y="f267"/>
                    <a:pt x="f268" y="f269"/>
                  </a:cubicBezTo>
                  <a:cubicBezTo>
                    <a:pt x="f270" y="f271"/>
                    <a:pt x="f272" y="f273"/>
                    <a:pt x="f274" y="f275"/>
                  </a:cubicBezTo>
                  <a:cubicBezTo>
                    <a:pt x="f276" y="f277"/>
                    <a:pt x="f278" y="f279"/>
                    <a:pt x="f280" y="f281"/>
                  </a:cubicBezTo>
                  <a:cubicBezTo>
                    <a:pt x="f282" y="f283"/>
                    <a:pt x="f284" y="f285"/>
                    <a:pt x="f286" y="f287"/>
                  </a:cubicBezTo>
                  <a:cubicBezTo>
                    <a:pt x="f288" y="f289"/>
                    <a:pt x="f290" y="f291"/>
                    <a:pt x="f292" y="f293"/>
                  </a:cubicBezTo>
                  <a:cubicBezTo>
                    <a:pt x="f294" y="f295"/>
                    <a:pt x="f296" y="f297"/>
                    <a:pt x="f298" y="f299"/>
                  </a:cubicBezTo>
                  <a:cubicBezTo>
                    <a:pt x="f300" y="f301"/>
                    <a:pt x="f30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Google Shape;643;p55">
              <a:extLst>
                <a:ext uri="{FF2B5EF4-FFF2-40B4-BE49-F238E27FC236}">
                  <a16:creationId xmlns:a16="http://schemas.microsoft.com/office/drawing/2014/main" id="{42B705A7-DB36-6AC8-6339-37E4E0AB3AE7}"/>
                </a:ext>
              </a:extLst>
            </p:cNvPr>
            <p:cNvSpPr/>
            <p:nvPr/>
          </p:nvSpPr>
          <p:spPr>
            <a:xfrm>
              <a:off x="4758409" y="3129177"/>
              <a:ext cx="353945" cy="193066"/>
            </a:xfrm>
            <a:custGeom>
              <a:avLst/>
              <a:gdLst>
                <a:gd name="f0" fmla="val w"/>
                <a:gd name="f1" fmla="val h"/>
                <a:gd name="f2" fmla="val 0"/>
                <a:gd name="f3" fmla="val 22865"/>
                <a:gd name="f4" fmla="val 12472"/>
                <a:gd name="f5" fmla="val 3070"/>
                <a:gd name="f6" fmla="val 1"/>
                <a:gd name="f7" fmla="val 2939"/>
                <a:gd name="f8" fmla="val 2792"/>
                <a:gd name="f9" fmla="val 15"/>
                <a:gd name="f10" fmla="val 2627"/>
                <a:gd name="f11" fmla="val 46"/>
                <a:gd name="f12" fmla="val 1833"/>
                <a:gd name="f13" fmla="val 202"/>
                <a:gd name="f14" fmla="val 830"/>
                <a:gd name="f15" fmla="val 29"/>
                <a:gd name="f16" fmla="val 415"/>
                <a:gd name="f17" fmla="val 927"/>
                <a:gd name="f18" fmla="val 1826"/>
                <a:gd name="f19" fmla="val 934"/>
                <a:gd name="f20" fmla="val 1861"/>
                <a:gd name="f21" fmla="val 1400"/>
                <a:gd name="f22" fmla="val 2189"/>
                <a:gd name="f23" fmla="val 1504"/>
                <a:gd name="f24" fmla="val 2258"/>
                <a:gd name="f25" fmla="val 1366"/>
                <a:gd name="f26" fmla="val 2569"/>
                <a:gd name="f27" fmla="val 1435"/>
                <a:gd name="f28" fmla="val 2742"/>
                <a:gd name="f29" fmla="val 1757"/>
                <a:gd name="f30" fmla="val 3623"/>
                <a:gd name="f31" fmla="val 1963"/>
                <a:gd name="f32" fmla="val 4886"/>
                <a:gd name="f33" fmla="val 3062"/>
                <a:gd name="f34" fmla="val 3084"/>
                <a:gd name="f35" fmla="val 3106"/>
                <a:gd name="f36" fmla="val 3129"/>
                <a:gd name="f37" fmla="val 4885"/>
                <a:gd name="f38" fmla="val 3207"/>
                <a:gd name="f39" fmla="val 4880"/>
                <a:gd name="f40" fmla="val 3284"/>
                <a:gd name="f41" fmla="val 4878"/>
                <a:gd name="f42" fmla="val 3360"/>
                <a:gd name="f43" fmla="val 4698"/>
                <a:gd name="f44" fmla="val 5731"/>
                <a:gd name="f45" fmla="val 5570"/>
                <a:gd name="f46" fmla="val 6810"/>
                <a:gd name="f47" fmla="val 6077"/>
                <a:gd name="f48" fmla="val 7328"/>
                <a:gd name="f49" fmla="val 6319"/>
                <a:gd name="f50" fmla="val 8019"/>
                <a:gd name="f51" fmla="val 7322"/>
                <a:gd name="f52" fmla="val 7207"/>
                <a:gd name="f53" fmla="val 8203"/>
                <a:gd name="f54" fmla="val 6913"/>
                <a:gd name="f55" fmla="val 8531"/>
                <a:gd name="f56" fmla="val 6948"/>
                <a:gd name="f57" fmla="val 8911"/>
                <a:gd name="f58" fmla="val 7121"/>
                <a:gd name="f59" fmla="val 9292"/>
                <a:gd name="f60" fmla="val 7274"/>
                <a:gd name="f61" fmla="val 9613"/>
                <a:gd name="f62" fmla="val 7597"/>
                <a:gd name="f63" fmla="val 9810"/>
                <a:gd name="f64" fmla="val 7934"/>
                <a:gd name="f65" fmla="val 8014"/>
                <a:gd name="f66" fmla="val 8095"/>
                <a:gd name="f67" fmla="val 9799"/>
                <a:gd name="f68" fmla="val 8175"/>
                <a:gd name="f69" fmla="val 9775"/>
                <a:gd name="f70" fmla="val 8275"/>
                <a:gd name="f71" fmla="val 9755"/>
                <a:gd name="f72" fmla="val 8368"/>
                <a:gd name="f73" fmla="val 9745"/>
                <a:gd name="f74" fmla="val 8457"/>
                <a:gd name="f75" fmla="val 8811"/>
                <a:gd name="f76" fmla="val 9087"/>
                <a:gd name="f77" fmla="val 9900"/>
                <a:gd name="f78" fmla="val 9419"/>
                <a:gd name="f79" fmla="val 10121"/>
                <a:gd name="f80" fmla="val 10079"/>
                <a:gd name="f81" fmla="val 10569"/>
                <a:gd name="f82" fmla="val 10930"/>
                <a:gd name="f83" fmla="val 10787"/>
                <a:gd name="f84" fmla="val 11688"/>
                <a:gd name="f85" fmla="val 12538"/>
                <a:gd name="f86" fmla="val 13270"/>
                <a:gd name="f87" fmla="val 10513"/>
                <a:gd name="f88" fmla="val 13480"/>
                <a:gd name="f89" fmla="val 9983"/>
                <a:gd name="f90" fmla="val 13648"/>
                <a:gd name="f91" fmla="val 9563"/>
                <a:gd name="f92" fmla="val 13555"/>
                <a:gd name="f93" fmla="val 9014"/>
                <a:gd name="f94" fmla="val 14230"/>
                <a:gd name="f95" fmla="val 14250"/>
                <a:gd name="f96" fmla="val 14271"/>
                <a:gd name="f97" fmla="val 14293"/>
                <a:gd name="f98" fmla="val 9015"/>
                <a:gd name="f99" fmla="val 15036"/>
                <a:gd name="f100" fmla="val 9050"/>
                <a:gd name="f101" fmla="val 15381"/>
                <a:gd name="f102" fmla="val 9516"/>
                <a:gd name="f103" fmla="val 15450"/>
                <a:gd name="f104" fmla="val 10138"/>
                <a:gd name="f105" fmla="val 15640"/>
                <a:gd name="f106" fmla="val 11486"/>
                <a:gd name="f107" fmla="val 16522"/>
                <a:gd name="f108" fmla="val 11953"/>
                <a:gd name="f109" fmla="val 17697"/>
                <a:gd name="f110" fmla="val 11988"/>
                <a:gd name="f111" fmla="val 18224"/>
                <a:gd name="f112" fmla="val 18870"/>
                <a:gd name="f113" fmla="val 19366"/>
                <a:gd name="f114" fmla="val 19602"/>
                <a:gd name="f115" fmla="val 19804"/>
                <a:gd name="f116" fmla="val 12362"/>
                <a:gd name="f117" fmla="val 19944"/>
                <a:gd name="f118" fmla="val 12039"/>
                <a:gd name="f119" fmla="val 20289"/>
                <a:gd name="f120" fmla="val 11210"/>
                <a:gd name="f121" fmla="val 19287"/>
                <a:gd name="f122" fmla="val 10398"/>
                <a:gd name="f123" fmla="val 18596"/>
                <a:gd name="f124" fmla="val 9758"/>
                <a:gd name="f125" fmla="val 18164"/>
                <a:gd name="f126" fmla="val 9361"/>
                <a:gd name="f127" fmla="val 17420"/>
                <a:gd name="f128" fmla="val 8825"/>
                <a:gd name="f129" fmla="val 17749"/>
                <a:gd name="f130" fmla="val 8272"/>
                <a:gd name="f131" fmla="val 17984"/>
                <a:gd name="f132" fmla="val 7884"/>
                <a:gd name="f133" fmla="val 18253"/>
                <a:gd name="f134" fmla="val 7197"/>
                <a:gd name="f135" fmla="val 18937"/>
                <a:gd name="f136" fmla="val 19107"/>
                <a:gd name="f137" fmla="val 19302"/>
                <a:gd name="f138" fmla="val 7239"/>
                <a:gd name="f139" fmla="val 19529"/>
                <a:gd name="f140" fmla="val 7339"/>
                <a:gd name="f141" fmla="val 19732"/>
                <a:gd name="f142" fmla="val 7429"/>
                <a:gd name="f143" fmla="val 19935"/>
                <a:gd name="f144" fmla="val 7468"/>
                <a:gd name="f145" fmla="val 20135"/>
                <a:gd name="f146" fmla="val 20854"/>
                <a:gd name="f147" fmla="val 21544"/>
                <a:gd name="f148" fmla="val 6970"/>
                <a:gd name="f149" fmla="val 22138"/>
                <a:gd name="f150" fmla="val 6578"/>
                <a:gd name="f151" fmla="val 22795"/>
                <a:gd name="f152" fmla="val 6146"/>
                <a:gd name="f153" fmla="val 22864"/>
                <a:gd name="f154" fmla="val 5248"/>
                <a:gd name="f155" fmla="val 22311"/>
                <a:gd name="f156" fmla="val 4643"/>
                <a:gd name="f157" fmla="val 22115"/>
                <a:gd name="f158" fmla="val 4425"/>
                <a:gd name="f159" fmla="val 21948"/>
                <a:gd name="f160" fmla="val 4340"/>
                <a:gd name="f161" fmla="val 21799"/>
                <a:gd name="f162" fmla="val 21465"/>
                <a:gd name="f163" fmla="val 21227"/>
                <a:gd name="f164" fmla="val 4774"/>
                <a:gd name="f165" fmla="val 20963"/>
                <a:gd name="f166" fmla="val 5110"/>
                <a:gd name="f167" fmla="val 20756"/>
                <a:gd name="f168" fmla="val 5334"/>
                <a:gd name="f169" fmla="val 20479"/>
                <a:gd name="f170" fmla="val 5472"/>
                <a:gd name="f171" fmla="val 20168"/>
                <a:gd name="f172" fmla="val 5507"/>
                <a:gd name="f173" fmla="val 20112"/>
                <a:gd name="f174" fmla="val 5512"/>
                <a:gd name="f175" fmla="val 20051"/>
                <a:gd name="f176" fmla="val 5514"/>
                <a:gd name="f177" fmla="val 19986"/>
                <a:gd name="f178" fmla="val 18639"/>
                <a:gd name="f179" fmla="val 15548"/>
                <a:gd name="f180" fmla="val 4518"/>
                <a:gd name="f181" fmla="val 14344"/>
                <a:gd name="f182" fmla="val 3727"/>
                <a:gd name="f183" fmla="val 13999"/>
                <a:gd name="f184" fmla="val 3485"/>
                <a:gd name="f185" fmla="val 13636"/>
                <a:gd name="f186" fmla="val 3295"/>
                <a:gd name="f187" fmla="val 13238"/>
                <a:gd name="f188" fmla="val 3139"/>
                <a:gd name="f189" fmla="val 11925"/>
                <a:gd name="f190" fmla="val 2690"/>
                <a:gd name="f191" fmla="val 10473"/>
                <a:gd name="f192" fmla="val 2465"/>
                <a:gd name="f193" fmla="val 9298"/>
                <a:gd name="f194" fmla="val 1774"/>
                <a:gd name="f195" fmla="val 8770"/>
                <a:gd name="f196" fmla="val 1458"/>
                <a:gd name="f197" fmla="val 8301"/>
                <a:gd name="f198" fmla="val 1322"/>
                <a:gd name="f199" fmla="val 7877"/>
                <a:gd name="f200" fmla="val 7093"/>
                <a:gd name="f201" fmla="val 6459"/>
                <a:gd name="f202" fmla="val 1787"/>
                <a:gd name="f203" fmla="val 5876"/>
                <a:gd name="f204" fmla="val 2448"/>
                <a:gd name="f205" fmla="val 5497"/>
                <a:gd name="f206" fmla="val 2886"/>
                <a:gd name="f207" fmla="val 5240"/>
                <a:gd name="f208" fmla="val 5050"/>
                <a:gd name="f209" fmla="val 4739"/>
                <a:gd name="f210" fmla="val 4614"/>
                <a:gd name="f211" fmla="val 2586"/>
                <a:gd name="f212" fmla="val 4442"/>
                <a:gd name="f213" fmla="val 2016"/>
                <a:gd name="f214" fmla="val 4193"/>
                <a:gd name="f215" fmla="val 1191"/>
                <a:gd name="f216" fmla="val 4266"/>
                <a:gd name="f217" fmla="*/ f0 1 22865"/>
                <a:gd name="f218" fmla="*/ f1 1 12472"/>
                <a:gd name="f219" fmla="val f2"/>
                <a:gd name="f220" fmla="val f3"/>
                <a:gd name="f221" fmla="val f4"/>
                <a:gd name="f222" fmla="+- f221 0 f219"/>
                <a:gd name="f223" fmla="+- f220 0 f219"/>
                <a:gd name="f224" fmla="*/ f223 1 22865"/>
                <a:gd name="f225" fmla="*/ f222 1 12472"/>
                <a:gd name="f226" fmla="*/ f219 1 f224"/>
                <a:gd name="f227" fmla="*/ f220 1 f224"/>
                <a:gd name="f228" fmla="*/ f219 1 f225"/>
                <a:gd name="f229" fmla="*/ f221 1 f225"/>
                <a:gd name="f230" fmla="*/ f226 f217 1"/>
                <a:gd name="f231" fmla="*/ f227 f217 1"/>
                <a:gd name="f232" fmla="*/ f229 f218 1"/>
                <a:gd name="f233" fmla="*/ f228 f218 1"/>
              </a:gdLst>
              <a:ahLst/>
              <a:cxnLst>
                <a:cxn ang="3cd4">
                  <a:pos x="hc" y="t"/>
                </a:cxn>
                <a:cxn ang="0">
                  <a:pos x="r" y="vc"/>
                </a:cxn>
                <a:cxn ang="cd4">
                  <a:pos x="hc" y="b"/>
                </a:cxn>
                <a:cxn ang="cd2">
                  <a:pos x="l" y="vc"/>
                </a:cxn>
              </a:cxnLst>
              <a:rect l="f230" t="f233" r="f231" b="f232"/>
              <a:pathLst>
                <a:path w="22865" h="12472">
                  <a:moveTo>
                    <a:pt x="f5" y="f6"/>
                  </a:moveTo>
                  <a:cubicBezTo>
                    <a:pt x="f7" y="f6"/>
                    <a:pt x="f8" y="f9"/>
                    <a:pt x="f10" y="f11"/>
                  </a:cubicBezTo>
                  <a:cubicBezTo>
                    <a:pt x="f12" y="f13"/>
                    <a:pt x="f14" y="f15"/>
                    <a:pt x="f16" y="f17"/>
                  </a:cubicBezTo>
                  <a:cubicBezTo>
                    <a:pt x="f6" y="f18"/>
                    <a:pt x="f19" y="f20"/>
                    <a:pt x="f21" y="f22"/>
                  </a:cubicBezTo>
                  <a:cubicBezTo>
                    <a:pt x="f23" y="f24"/>
                    <a:pt x="f25" y="f26"/>
                    <a:pt x="f27" y="f28"/>
                  </a:cubicBezTo>
                  <a:cubicBezTo>
                    <a:pt x="f29" y="f30"/>
                    <a:pt x="f31" y="f32"/>
                    <a:pt x="f33" y="f32"/>
                  </a:cubicBezTo>
                  <a:cubicBezTo>
                    <a:pt x="f34" y="f32"/>
                    <a:pt x="f35" y="f32"/>
                    <a:pt x="f36" y="f37"/>
                  </a:cubicBezTo>
                  <a:cubicBezTo>
                    <a:pt x="f38" y="f39"/>
                    <a:pt x="f40" y="f41"/>
                    <a:pt x="f42" y="f41"/>
                  </a:cubicBezTo>
                  <a:cubicBezTo>
                    <a:pt x="f43" y="f41"/>
                    <a:pt x="f44" y="f45"/>
                    <a:pt x="f46" y="f47"/>
                  </a:cubicBezTo>
                  <a:cubicBezTo>
                    <a:pt x="f48" y="f49"/>
                    <a:pt x="f50" y="f51"/>
                    <a:pt x="f52" y="f53"/>
                  </a:cubicBezTo>
                  <a:cubicBezTo>
                    <a:pt x="f54" y="f55"/>
                    <a:pt x="f56" y="f57"/>
                    <a:pt x="f58" y="f59"/>
                  </a:cubicBezTo>
                  <a:cubicBezTo>
                    <a:pt x="f60" y="f61"/>
                    <a:pt x="f62" y="f63"/>
                    <a:pt x="f64" y="f63"/>
                  </a:cubicBezTo>
                  <a:cubicBezTo>
                    <a:pt x="f65" y="f63"/>
                    <a:pt x="f66" y="f67"/>
                    <a:pt x="f68" y="f69"/>
                  </a:cubicBezTo>
                  <a:cubicBezTo>
                    <a:pt x="f70" y="f71"/>
                    <a:pt x="f72" y="f73"/>
                    <a:pt x="f74" y="f73"/>
                  </a:cubicBezTo>
                  <a:cubicBezTo>
                    <a:pt x="f75" y="f73"/>
                    <a:pt x="f76" y="f77"/>
                    <a:pt x="f78" y="f79"/>
                  </a:cubicBezTo>
                  <a:cubicBezTo>
                    <a:pt x="f80" y="f81"/>
                    <a:pt x="f82" y="f83"/>
                    <a:pt x="f84" y="f83"/>
                  </a:cubicBezTo>
                  <a:cubicBezTo>
                    <a:pt x="f85" y="f83"/>
                    <a:pt x="f86" y="f87"/>
                    <a:pt x="f88" y="f89"/>
                  </a:cubicBezTo>
                  <a:cubicBezTo>
                    <a:pt x="f90" y="f91"/>
                    <a:pt x="f92" y="f93"/>
                    <a:pt x="f94" y="f93"/>
                  </a:cubicBezTo>
                  <a:cubicBezTo>
                    <a:pt x="f95" y="f93"/>
                    <a:pt x="f96" y="f93"/>
                    <a:pt x="f97" y="f98"/>
                  </a:cubicBezTo>
                  <a:cubicBezTo>
                    <a:pt x="f99" y="f100"/>
                    <a:pt x="f101" y="f102"/>
                    <a:pt x="f103" y="f104"/>
                  </a:cubicBezTo>
                  <a:cubicBezTo>
                    <a:pt x="f105" y="f106"/>
                    <a:pt x="f107" y="f108"/>
                    <a:pt x="f109" y="f110"/>
                  </a:cubicBezTo>
                  <a:cubicBezTo>
                    <a:pt x="f111" y="f110"/>
                    <a:pt x="f112" y="f4"/>
                    <a:pt x="f113" y="f4"/>
                  </a:cubicBezTo>
                  <a:cubicBezTo>
                    <a:pt x="f114" y="f4"/>
                    <a:pt x="f115" y="f116"/>
                    <a:pt x="f117" y="f118"/>
                  </a:cubicBezTo>
                  <a:cubicBezTo>
                    <a:pt x="f119" y="f120"/>
                    <a:pt x="f121" y="f122"/>
                    <a:pt x="f123" y="f124"/>
                  </a:cubicBezTo>
                  <a:cubicBezTo>
                    <a:pt x="f125" y="f126"/>
                    <a:pt x="f127" y="f128"/>
                    <a:pt x="f129" y="f130"/>
                  </a:cubicBezTo>
                  <a:cubicBezTo>
                    <a:pt x="f131" y="f132"/>
                    <a:pt x="f133" y="f134"/>
                    <a:pt x="f135" y="f134"/>
                  </a:cubicBezTo>
                  <a:cubicBezTo>
                    <a:pt x="f136" y="f134"/>
                    <a:pt x="f137" y="f138"/>
                    <a:pt x="f139" y="f140"/>
                  </a:cubicBezTo>
                  <a:cubicBezTo>
                    <a:pt x="f141" y="f142"/>
                    <a:pt x="f143" y="f144"/>
                    <a:pt x="f145" y="f144"/>
                  </a:cubicBezTo>
                  <a:cubicBezTo>
                    <a:pt x="f146" y="f144"/>
                    <a:pt x="f147" y="f148"/>
                    <a:pt x="f149" y="f150"/>
                  </a:cubicBezTo>
                  <a:cubicBezTo>
                    <a:pt x="f151" y="f152"/>
                    <a:pt x="f153" y="f154"/>
                    <a:pt x="f155" y="f156"/>
                  </a:cubicBezTo>
                  <a:cubicBezTo>
                    <a:pt x="f157" y="f158"/>
                    <a:pt x="f159" y="f160"/>
                    <a:pt x="f161" y="f160"/>
                  </a:cubicBezTo>
                  <a:cubicBezTo>
                    <a:pt x="f162" y="f160"/>
                    <a:pt x="f163" y="f164"/>
                    <a:pt x="f165" y="f166"/>
                  </a:cubicBezTo>
                  <a:cubicBezTo>
                    <a:pt x="f167" y="f168"/>
                    <a:pt x="f169" y="f170"/>
                    <a:pt x="f171" y="f172"/>
                  </a:cubicBezTo>
                  <a:cubicBezTo>
                    <a:pt x="f173" y="f174"/>
                    <a:pt x="f175" y="f176"/>
                    <a:pt x="f177" y="f176"/>
                  </a:cubicBezTo>
                  <a:cubicBezTo>
                    <a:pt x="f178" y="f176"/>
                    <a:pt x="f179" y="f180"/>
                    <a:pt x="f181" y="f182"/>
                  </a:cubicBezTo>
                  <a:cubicBezTo>
                    <a:pt x="f183" y="f184"/>
                    <a:pt x="f185" y="f186"/>
                    <a:pt x="f187" y="f188"/>
                  </a:cubicBezTo>
                  <a:cubicBezTo>
                    <a:pt x="f189" y="f190"/>
                    <a:pt x="f191" y="f192"/>
                    <a:pt x="f193" y="f194"/>
                  </a:cubicBezTo>
                  <a:cubicBezTo>
                    <a:pt x="f195" y="f196"/>
                    <a:pt x="f197" y="f198"/>
                    <a:pt x="f199" y="f198"/>
                  </a:cubicBezTo>
                  <a:cubicBezTo>
                    <a:pt x="f200" y="f198"/>
                    <a:pt x="f201" y="f202"/>
                    <a:pt x="f203" y="f204"/>
                  </a:cubicBezTo>
                  <a:cubicBezTo>
                    <a:pt x="f205" y="f206"/>
                    <a:pt x="f207" y="f33"/>
                    <a:pt x="f208" y="f33"/>
                  </a:cubicBezTo>
                  <a:cubicBezTo>
                    <a:pt x="f209" y="f33"/>
                    <a:pt x="f210" y="f211"/>
                    <a:pt x="f212" y="f213"/>
                  </a:cubicBezTo>
                  <a:cubicBezTo>
                    <a:pt x="f214" y="f215"/>
                    <a:pt x="f216"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Google Shape;644;p55">
              <a:extLst>
                <a:ext uri="{FF2B5EF4-FFF2-40B4-BE49-F238E27FC236}">
                  <a16:creationId xmlns:a16="http://schemas.microsoft.com/office/drawing/2014/main" id="{BD19E29F-DBD6-96C8-4BF8-42EFC2A96E3A}"/>
                </a:ext>
              </a:extLst>
            </p:cNvPr>
            <p:cNvSpPr/>
            <p:nvPr/>
          </p:nvSpPr>
          <p:spPr>
            <a:xfrm>
              <a:off x="4421873" y="2999469"/>
              <a:ext cx="174705" cy="197181"/>
            </a:xfrm>
            <a:custGeom>
              <a:avLst/>
              <a:gdLst>
                <a:gd name="f0" fmla="val w"/>
                <a:gd name="f1" fmla="val h"/>
                <a:gd name="f2" fmla="val 0"/>
                <a:gd name="f3" fmla="val 11286"/>
                <a:gd name="f4" fmla="val 12738"/>
                <a:gd name="f5" fmla="val 8163"/>
                <a:gd name="f6" fmla="val 7646"/>
                <a:gd name="f7" fmla="val 7307"/>
                <a:gd name="f8" fmla="val 634"/>
                <a:gd name="f9" fmla="val 7121"/>
                <a:gd name="f10" fmla="val 1115"/>
                <a:gd name="f11" fmla="val 6498"/>
                <a:gd name="f12" fmla="val 2618"/>
                <a:gd name="f13" fmla="val 5081"/>
                <a:gd name="f14" fmla="val 3362"/>
                <a:gd name="f15" fmla="val 4027"/>
                <a:gd name="f16" fmla="val 4450"/>
                <a:gd name="f17" fmla="val 3562"/>
                <a:gd name="f18" fmla="val 4916"/>
                <a:gd name="f19" fmla="val 2753"/>
                <a:gd name="f20" fmla="val 5709"/>
                <a:gd name="f21" fmla="val 2170"/>
                <a:gd name="f22" fmla="val 2125"/>
                <a:gd name="f23" fmla="val 2082"/>
                <a:gd name="f24" fmla="val 5704"/>
                <a:gd name="f25" fmla="val 2040"/>
                <a:gd name="f26" fmla="val 5695"/>
                <a:gd name="f27" fmla="val 1767"/>
                <a:gd name="f28" fmla="val 5631"/>
                <a:gd name="f29" fmla="val 1536"/>
                <a:gd name="f30" fmla="val 5602"/>
                <a:gd name="f31" fmla="val 1339"/>
                <a:gd name="f32" fmla="val 150"/>
                <a:gd name="f33" fmla="val 215"/>
                <a:gd name="f34" fmla="val 6659"/>
                <a:gd name="f35" fmla="val 52"/>
                <a:gd name="f36" fmla="val 7475"/>
                <a:gd name="f37" fmla="val 1"/>
                <a:gd name="f38" fmla="val 9410"/>
                <a:gd name="f39" fmla="val 1625"/>
                <a:gd name="f40" fmla="val 11518"/>
                <a:gd name="f41" fmla="val 3267"/>
                <a:gd name="f42" fmla="val 12123"/>
                <a:gd name="f43" fmla="val 3638"/>
                <a:gd name="f44" fmla="val 12262"/>
                <a:gd name="f45" fmla="val 4019"/>
                <a:gd name="f46" fmla="val 12277"/>
                <a:gd name="f47" fmla="val 4389"/>
                <a:gd name="f48" fmla="val 4488"/>
                <a:gd name="f49" fmla="val 4586"/>
                <a:gd name="f50" fmla="val 12276"/>
                <a:gd name="f51" fmla="val 4683"/>
                <a:gd name="f52" fmla="val 5034"/>
                <a:gd name="f53" fmla="val 5369"/>
                <a:gd name="f54" fmla="val 12290"/>
                <a:gd name="f55" fmla="val 5669"/>
                <a:gd name="f56" fmla="val 12417"/>
                <a:gd name="f57" fmla="val 6156"/>
                <a:gd name="f58" fmla="val 12630"/>
                <a:gd name="f59" fmla="val 6559"/>
                <a:gd name="f60" fmla="val 6895"/>
                <a:gd name="f61" fmla="val 7678"/>
                <a:gd name="f62" fmla="val 8093"/>
                <a:gd name="f63" fmla="val 12148"/>
                <a:gd name="f64" fmla="val 8348"/>
                <a:gd name="f65" fmla="val 10914"/>
                <a:gd name="f66" fmla="val 8572"/>
                <a:gd name="f67" fmla="val 9773"/>
                <a:gd name="f68" fmla="val 9073"/>
                <a:gd name="f69" fmla="val 8235"/>
                <a:gd name="f70" fmla="val 9937"/>
                <a:gd name="f71" fmla="val 7786"/>
                <a:gd name="f72" fmla="val 11268"/>
                <a:gd name="f73" fmla="val 7094"/>
                <a:gd name="f74" fmla="val 10577"/>
                <a:gd name="f75" fmla="val 6697"/>
                <a:gd name="f76" fmla="val 10231"/>
                <a:gd name="f77" fmla="val 6023"/>
                <a:gd name="f78" fmla="val 9782"/>
                <a:gd name="f79" fmla="val 5124"/>
                <a:gd name="f80" fmla="val 8797"/>
                <a:gd name="f81" fmla="val 4278"/>
                <a:gd name="f82" fmla="val 10058"/>
                <a:gd name="f83" fmla="val 3189"/>
                <a:gd name="f84" fmla="val 10404"/>
                <a:gd name="f85" fmla="val 2895"/>
                <a:gd name="f86" fmla="val 11285"/>
                <a:gd name="f87" fmla="val 10853"/>
                <a:gd name="f88" fmla="val 1945"/>
                <a:gd name="f89" fmla="val 10266"/>
                <a:gd name="f90" fmla="val 1063"/>
                <a:gd name="f91" fmla="val 9402"/>
                <a:gd name="f92" fmla="val 286"/>
                <a:gd name="f93" fmla="val 26"/>
                <a:gd name="f94" fmla="val 8284"/>
                <a:gd name="f95" fmla="val 9"/>
                <a:gd name="f96" fmla="val 8222"/>
                <a:gd name="f97" fmla="*/ f0 1 11286"/>
                <a:gd name="f98" fmla="*/ f1 1 12738"/>
                <a:gd name="f99" fmla="val f2"/>
                <a:gd name="f100" fmla="val f3"/>
                <a:gd name="f101" fmla="val f4"/>
                <a:gd name="f102" fmla="+- f101 0 f99"/>
                <a:gd name="f103" fmla="+- f100 0 f99"/>
                <a:gd name="f104" fmla="*/ f103 1 11286"/>
                <a:gd name="f105" fmla="*/ f102 1 12738"/>
                <a:gd name="f106" fmla="*/ f99 1 f104"/>
                <a:gd name="f107" fmla="*/ f100 1 f104"/>
                <a:gd name="f108" fmla="*/ f99 1 f105"/>
                <a:gd name="f109" fmla="*/ f101 1 f105"/>
                <a:gd name="f110" fmla="*/ f106 f97 1"/>
                <a:gd name="f111" fmla="*/ f107 f97 1"/>
                <a:gd name="f112" fmla="*/ f109 f98 1"/>
                <a:gd name="f113" fmla="*/ f108 f98 1"/>
              </a:gdLst>
              <a:ahLst/>
              <a:cxnLst>
                <a:cxn ang="3cd4">
                  <a:pos x="hc" y="t"/>
                </a:cxn>
                <a:cxn ang="0">
                  <a:pos x="r" y="vc"/>
                </a:cxn>
                <a:cxn ang="cd4">
                  <a:pos x="hc" y="b"/>
                </a:cxn>
                <a:cxn ang="cd2">
                  <a:pos x="l" y="vc"/>
                </a:cxn>
              </a:cxnLst>
              <a:rect l="f110" t="f113" r="f111" b="f112"/>
              <a:pathLst>
                <a:path w="11286" h="12738">
                  <a:moveTo>
                    <a:pt x="f5" y="f2"/>
                  </a:moveTo>
                  <a:cubicBezTo>
                    <a:pt x="f6" y="f2"/>
                    <a:pt x="f7" y="f8"/>
                    <a:pt x="f9" y="f10"/>
                  </a:cubicBezTo>
                  <a:cubicBezTo>
                    <a:pt x="f11" y="f12"/>
                    <a:pt x="f13" y="f14"/>
                    <a:pt x="f15" y="f16"/>
                  </a:cubicBezTo>
                  <a:cubicBezTo>
                    <a:pt x="f17" y="f18"/>
                    <a:pt x="f19" y="f20"/>
                    <a:pt x="f21" y="f20"/>
                  </a:cubicBezTo>
                  <a:cubicBezTo>
                    <a:pt x="f22" y="f20"/>
                    <a:pt x="f23" y="f24"/>
                    <a:pt x="f25" y="f26"/>
                  </a:cubicBezTo>
                  <a:cubicBezTo>
                    <a:pt x="f27" y="f28"/>
                    <a:pt x="f29" y="f30"/>
                    <a:pt x="f31" y="f30"/>
                  </a:cubicBezTo>
                  <a:cubicBezTo>
                    <a:pt x="f32" y="f30"/>
                    <a:pt x="f33" y="f34"/>
                    <a:pt x="f35" y="f36"/>
                  </a:cubicBezTo>
                  <a:cubicBezTo>
                    <a:pt x="f37" y="f38"/>
                    <a:pt x="f39" y="f40"/>
                    <a:pt x="f41" y="f42"/>
                  </a:cubicBezTo>
                  <a:cubicBezTo>
                    <a:pt x="f43" y="f44"/>
                    <a:pt x="f45" y="f46"/>
                    <a:pt x="f47" y="f46"/>
                  </a:cubicBezTo>
                  <a:cubicBezTo>
                    <a:pt x="f48" y="f46"/>
                    <a:pt x="f49" y="f50"/>
                    <a:pt x="f51" y="f50"/>
                  </a:cubicBezTo>
                  <a:cubicBezTo>
                    <a:pt x="f52" y="f50"/>
                    <a:pt x="f53" y="f54"/>
                    <a:pt x="f55" y="f56"/>
                  </a:cubicBezTo>
                  <a:cubicBezTo>
                    <a:pt x="f57" y="f58"/>
                    <a:pt x="f59" y="f4"/>
                    <a:pt x="f60" y="f4"/>
                  </a:cubicBezTo>
                  <a:cubicBezTo>
                    <a:pt x="f61" y="f4"/>
                    <a:pt x="f62" y="f63"/>
                    <a:pt x="f64" y="f65"/>
                  </a:cubicBezTo>
                  <a:cubicBezTo>
                    <a:pt x="f66" y="f67"/>
                    <a:pt x="f68" y="f69"/>
                    <a:pt x="f70" y="f71"/>
                  </a:cubicBezTo>
                  <a:cubicBezTo>
                    <a:pt x="f72" y="f73"/>
                    <a:pt x="f74" y="f75"/>
                    <a:pt x="f76" y="f77"/>
                  </a:cubicBezTo>
                  <a:cubicBezTo>
                    <a:pt x="f78" y="f79"/>
                    <a:pt x="f80" y="f81"/>
                    <a:pt x="f82" y="f83"/>
                  </a:cubicBezTo>
                  <a:cubicBezTo>
                    <a:pt x="f84" y="f85"/>
                    <a:pt x="f86" y="f12"/>
                    <a:pt x="f87" y="f88"/>
                  </a:cubicBezTo>
                  <a:cubicBezTo>
                    <a:pt x="f89" y="f90"/>
                    <a:pt x="f91" y="f92"/>
                    <a:pt x="f64" y="f93"/>
                  </a:cubicBezTo>
                  <a:cubicBezTo>
                    <a:pt x="f94" y="f95"/>
                    <a:pt x="f96"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Google Shape;645;p55">
              <a:extLst>
                <a:ext uri="{FF2B5EF4-FFF2-40B4-BE49-F238E27FC236}">
                  <a16:creationId xmlns:a16="http://schemas.microsoft.com/office/drawing/2014/main" id="{A596F75A-71F1-D418-EA16-56387C127632}"/>
                </a:ext>
              </a:extLst>
            </p:cNvPr>
            <p:cNvSpPr/>
            <p:nvPr/>
          </p:nvSpPr>
          <p:spPr>
            <a:xfrm>
              <a:off x="4202509" y="3021762"/>
              <a:ext cx="335484" cy="266684"/>
            </a:xfrm>
            <a:custGeom>
              <a:avLst/>
              <a:gdLst>
                <a:gd name="f0" fmla="val w"/>
                <a:gd name="f1" fmla="val h"/>
                <a:gd name="f2" fmla="val 0"/>
                <a:gd name="f3" fmla="val 21672"/>
                <a:gd name="f4" fmla="val 17228"/>
                <a:gd name="f5" fmla="val 7484"/>
                <a:gd name="f6" fmla="val 4583"/>
                <a:gd name="f7" fmla="val 7486"/>
                <a:gd name="f8" fmla="val 4586"/>
                <a:gd name="f9" fmla="val 7488"/>
                <a:gd name="f10" fmla="val 4589"/>
                <a:gd name="f11" fmla="val 7491"/>
                <a:gd name="f12" fmla="val 4592"/>
                <a:gd name="f13" fmla="val 7494"/>
                <a:gd name="f14" fmla="val 4595"/>
                <a:gd name="f15" fmla="val 7498"/>
                <a:gd name="f16" fmla="val 4597"/>
                <a:gd name="f17" fmla="val 7501"/>
                <a:gd name="f18" fmla="val 4600"/>
                <a:gd name="f19" fmla="val 1210"/>
                <a:gd name="f20" fmla="val 910"/>
                <a:gd name="f21" fmla="val 646"/>
                <a:gd name="f22" fmla="val 84"/>
                <a:gd name="f23" fmla="val 415"/>
                <a:gd name="f24" fmla="val 314"/>
                <a:gd name="f25" fmla="val 1"/>
                <a:gd name="f26" fmla="val 712"/>
                <a:gd name="f27" fmla="val 260"/>
                <a:gd name="f28" fmla="val 1127"/>
                <a:gd name="f29" fmla="val 571"/>
                <a:gd name="f30" fmla="val 1403"/>
                <a:gd name="f31" fmla="val 1833"/>
                <a:gd name="f32" fmla="val 2561"/>
                <a:gd name="f33" fmla="val 2939"/>
                <a:gd name="f34" fmla="val 3874"/>
                <a:gd name="f35" fmla="val 3872"/>
                <a:gd name="f36" fmla="val 5309"/>
                <a:gd name="f37" fmla="val 5894"/>
                <a:gd name="f38" fmla="val 8264"/>
                <a:gd name="f39" fmla="val 6948"/>
                <a:gd name="f40" fmla="val 12014"/>
                <a:gd name="f41" fmla="val 10663"/>
                <a:gd name="f42" fmla="val 13552"/>
                <a:gd name="f43" fmla="val 10715"/>
                <a:gd name="f44" fmla="val 13587"/>
                <a:gd name="f45" fmla="val 10733"/>
                <a:gd name="f46" fmla="val 13656"/>
                <a:gd name="f47" fmla="val 13725"/>
                <a:gd name="f48" fmla="val 10007"/>
                <a:gd name="f49" fmla="val 15522"/>
                <a:gd name="f50" fmla="val 11579"/>
                <a:gd name="f51" fmla="val 15401"/>
                <a:gd name="f52" fmla="val 12478"/>
                <a:gd name="f53" fmla="val 15660"/>
                <a:gd name="f54" fmla="val 14932"/>
                <a:gd name="f55" fmla="val 16334"/>
                <a:gd name="f56" fmla="val 17420"/>
                <a:gd name="f57" fmla="val 16801"/>
                <a:gd name="f58" fmla="val 19961"/>
                <a:gd name="f59" fmla="val 17043"/>
                <a:gd name="f60" fmla="val 20276"/>
                <a:gd name="f61" fmla="val 17079"/>
                <a:gd name="f62" fmla="val 20618"/>
                <a:gd name="f63" fmla="val 17227"/>
                <a:gd name="f64" fmla="val 20904"/>
                <a:gd name="f65" fmla="val 21167"/>
                <a:gd name="f66" fmla="val 21382"/>
                <a:gd name="f67" fmla="val 17101"/>
                <a:gd name="f68" fmla="val 21482"/>
                <a:gd name="f69" fmla="val 16645"/>
                <a:gd name="f70" fmla="val 15816"/>
                <a:gd name="f71" fmla="val 20842"/>
                <a:gd name="f72" fmla="val 15626"/>
                <a:gd name="f73" fmla="val 20306"/>
                <a:gd name="f74" fmla="val 15280"/>
                <a:gd name="f75" fmla="val 18129"/>
                <a:gd name="f76" fmla="val 13932"/>
                <a:gd name="f77" fmla="val 15502"/>
                <a:gd name="f78" fmla="val 14347"/>
                <a:gd name="f79" fmla="val 13204"/>
                <a:gd name="f80" fmla="val 13448"/>
                <a:gd name="f81" fmla="val 13103"/>
                <a:gd name="f82" fmla="val 13410"/>
                <a:gd name="f83" fmla="val 12986"/>
                <a:gd name="f84" fmla="val 13400"/>
                <a:gd name="f85" fmla="val 12863"/>
                <a:gd name="f86" fmla="val 12726"/>
                <a:gd name="f87" fmla="val 12582"/>
                <a:gd name="f88" fmla="val 13412"/>
                <a:gd name="f89" fmla="val 12448"/>
                <a:gd name="f90" fmla="val 12162"/>
                <a:gd name="f91" fmla="val 11919"/>
                <a:gd name="f92" fmla="val 13355"/>
                <a:gd name="f93" fmla="val 11873"/>
                <a:gd name="f94" fmla="val 12999"/>
                <a:gd name="f95" fmla="val 11769"/>
                <a:gd name="f96" fmla="val 12221"/>
                <a:gd name="f97" fmla="val 11614"/>
                <a:gd name="f98" fmla="val 11288"/>
                <a:gd name="f99" fmla="val 12409"/>
                <a:gd name="f100" fmla="val 10666"/>
                <a:gd name="f101" fmla="val 12979"/>
                <a:gd name="f102" fmla="val 10199"/>
                <a:gd name="f103" fmla="val 12806"/>
                <a:gd name="f104" fmla="val 9836"/>
                <a:gd name="f105" fmla="val 9249"/>
                <a:gd name="f106" fmla="val 11908"/>
                <a:gd name="f107" fmla="val 8195"/>
                <a:gd name="f108" fmla="val 10352"/>
                <a:gd name="f109" fmla="val 8558"/>
                <a:gd name="f110" fmla="val 10076"/>
                <a:gd name="f111" fmla="val 7849"/>
                <a:gd name="f112" fmla="val 9542"/>
                <a:gd name="f113" fmla="val 6419"/>
                <a:gd name="f114" fmla="val 8354"/>
                <a:gd name="f115" fmla="val 5659"/>
                <a:gd name="f116" fmla="val 6993"/>
                <a:gd name="f117" fmla="val 4179"/>
                <a:gd name="f118" fmla="val 6512"/>
                <a:gd name="f119" fmla="val 3733"/>
                <a:gd name="f120" fmla="val 5980"/>
                <a:gd name="f121" fmla="val 3339"/>
                <a:gd name="f122" fmla="val 4563"/>
                <a:gd name="f123" fmla="val 2285"/>
                <a:gd name="f124" fmla="val 3682"/>
                <a:gd name="f125" fmla="val 522"/>
                <a:gd name="f126" fmla="val 1763"/>
                <a:gd name="f127" fmla="val 72"/>
                <a:gd name="f128" fmla="val 1567"/>
                <a:gd name="f129" fmla="val 28"/>
                <a:gd name="f130" fmla="val 1383"/>
                <a:gd name="f131" fmla="*/ f0 1 21672"/>
                <a:gd name="f132" fmla="*/ f1 1 17228"/>
                <a:gd name="f133" fmla="val f2"/>
                <a:gd name="f134" fmla="val f3"/>
                <a:gd name="f135" fmla="val f4"/>
                <a:gd name="f136" fmla="+- f135 0 f133"/>
                <a:gd name="f137" fmla="+- f134 0 f133"/>
                <a:gd name="f138" fmla="*/ f137 1 21672"/>
                <a:gd name="f139" fmla="*/ f136 1 17228"/>
                <a:gd name="f140" fmla="*/ f133 1 f138"/>
                <a:gd name="f141" fmla="*/ f134 1 f138"/>
                <a:gd name="f142" fmla="*/ f133 1 f139"/>
                <a:gd name="f143" fmla="*/ f135 1 f139"/>
                <a:gd name="f144" fmla="*/ f140 f131 1"/>
                <a:gd name="f145" fmla="*/ f141 f131 1"/>
                <a:gd name="f146" fmla="*/ f143 f132 1"/>
                <a:gd name="f147" fmla="*/ f142 f132 1"/>
              </a:gdLst>
              <a:ahLst/>
              <a:cxnLst>
                <a:cxn ang="3cd4">
                  <a:pos x="hc" y="t"/>
                </a:cxn>
                <a:cxn ang="0">
                  <a:pos x="r" y="vc"/>
                </a:cxn>
                <a:cxn ang="cd4">
                  <a:pos x="hc" y="b"/>
                </a:cxn>
                <a:cxn ang="cd2">
                  <a:pos x="l" y="vc"/>
                </a:cxn>
              </a:cxnLst>
              <a:rect l="f144" t="f147" r="f145" b="f146"/>
              <a:pathLst>
                <a:path w="21672" h="17228">
                  <a:moveTo>
                    <a:pt x="f5" y="f6"/>
                  </a:moveTo>
                  <a:lnTo>
                    <a:pt x="f5" y="f6"/>
                  </a:lnTo>
                  <a:cubicBezTo>
                    <a:pt x="f7" y="f8"/>
                    <a:pt x="f9" y="f10"/>
                    <a:pt x="f11" y="f12"/>
                  </a:cubicBezTo>
                  <a:lnTo>
                    <a:pt x="f11" y="f12"/>
                  </a:lnTo>
                  <a:cubicBezTo>
                    <a:pt x="f13" y="f14"/>
                    <a:pt x="f15" y="f16"/>
                    <a:pt x="f17" y="f18"/>
                  </a:cubicBezTo>
                  <a:lnTo>
                    <a:pt x="f5" y="f6"/>
                  </a:lnTo>
                  <a:close/>
                  <a:moveTo>
                    <a:pt x="f19" y="f2"/>
                  </a:moveTo>
                  <a:cubicBezTo>
                    <a:pt x="f20" y="f2"/>
                    <a:pt x="f21" y="f22"/>
                    <a:pt x="f23" y="f24"/>
                  </a:cubicBezTo>
                  <a:cubicBezTo>
                    <a:pt x="f25" y="f26"/>
                    <a:pt x="f27" y="f28"/>
                    <a:pt x="f29" y="f30"/>
                  </a:cubicBezTo>
                  <a:cubicBezTo>
                    <a:pt x="f31" y="f32"/>
                    <a:pt x="f33" y="f34"/>
                    <a:pt x="f35" y="f36"/>
                  </a:cubicBezTo>
                  <a:cubicBezTo>
                    <a:pt x="f37" y="f38"/>
                    <a:pt x="f39" y="f40"/>
                    <a:pt x="f41" y="f42"/>
                  </a:cubicBezTo>
                  <a:cubicBezTo>
                    <a:pt x="f43" y="f44"/>
                    <a:pt x="f45" y="f46"/>
                    <a:pt x="f45" y="f47"/>
                  </a:cubicBezTo>
                  <a:cubicBezTo>
                    <a:pt x="f48" y="f49"/>
                    <a:pt x="f50" y="f51"/>
                    <a:pt x="f52" y="f53"/>
                  </a:cubicBezTo>
                  <a:cubicBezTo>
                    <a:pt x="f54" y="f55"/>
                    <a:pt x="f56" y="f57"/>
                    <a:pt x="f58" y="f59"/>
                  </a:cubicBezTo>
                  <a:cubicBezTo>
                    <a:pt x="f60" y="f61"/>
                    <a:pt x="f62" y="f63"/>
                    <a:pt x="f64" y="f63"/>
                  </a:cubicBezTo>
                  <a:cubicBezTo>
                    <a:pt x="f65" y="f63"/>
                    <a:pt x="f66" y="f67"/>
                    <a:pt x="f68" y="f69"/>
                  </a:cubicBezTo>
                  <a:cubicBezTo>
                    <a:pt x="f3" y="f70"/>
                    <a:pt x="f71" y="f72"/>
                    <a:pt x="f73" y="f74"/>
                  </a:cubicBezTo>
                  <a:cubicBezTo>
                    <a:pt x="f75" y="f76"/>
                    <a:pt x="f77" y="f78"/>
                    <a:pt x="f79" y="f80"/>
                  </a:cubicBezTo>
                  <a:cubicBezTo>
                    <a:pt x="f81" y="f82"/>
                    <a:pt x="f83" y="f84"/>
                    <a:pt x="f85" y="f84"/>
                  </a:cubicBezTo>
                  <a:cubicBezTo>
                    <a:pt x="f86" y="f84"/>
                    <a:pt x="f87" y="f88"/>
                    <a:pt x="f89" y="f88"/>
                  </a:cubicBezTo>
                  <a:cubicBezTo>
                    <a:pt x="f90" y="f88"/>
                    <a:pt x="f91" y="f92"/>
                    <a:pt x="f93" y="f94"/>
                  </a:cubicBezTo>
                  <a:cubicBezTo>
                    <a:pt x="f95" y="f96"/>
                    <a:pt x="f97" y="f98"/>
                    <a:pt x="f99" y="f100"/>
                  </a:cubicBezTo>
                  <a:cubicBezTo>
                    <a:pt x="f101" y="f102"/>
                    <a:pt x="f103" y="f104"/>
                    <a:pt x="f52" y="f105"/>
                  </a:cubicBezTo>
                  <a:cubicBezTo>
                    <a:pt x="f106" y="f107"/>
                    <a:pt x="f108" y="f109"/>
                    <a:pt x="f110" y="f111"/>
                  </a:cubicBezTo>
                  <a:cubicBezTo>
                    <a:pt x="f112" y="f113"/>
                    <a:pt x="f114" y="f115"/>
                    <a:pt x="f11" y="f12"/>
                  </a:cubicBezTo>
                  <a:lnTo>
                    <a:pt x="f11" y="f12"/>
                  </a:lnTo>
                  <a:cubicBezTo>
                    <a:pt x="f116" y="f117"/>
                    <a:pt x="f118" y="f119"/>
                    <a:pt x="f120" y="f121"/>
                  </a:cubicBezTo>
                  <a:cubicBezTo>
                    <a:pt x="f122" y="f123"/>
                    <a:pt x="f124" y="f125"/>
                    <a:pt x="f126" y="f127"/>
                  </a:cubicBezTo>
                  <a:cubicBezTo>
                    <a:pt x="f128" y="f129"/>
                    <a:pt x="f130" y="f2"/>
                    <a:pt x="f19"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Google Shape;646;p55">
              <a:extLst>
                <a:ext uri="{FF2B5EF4-FFF2-40B4-BE49-F238E27FC236}">
                  <a16:creationId xmlns:a16="http://schemas.microsoft.com/office/drawing/2014/main" id="{B507230D-2D74-3A18-8528-4812BA9C4B8D}"/>
                </a:ext>
              </a:extLst>
            </p:cNvPr>
            <p:cNvSpPr/>
            <p:nvPr/>
          </p:nvSpPr>
          <p:spPr>
            <a:xfrm>
              <a:off x="3486899" y="3309926"/>
              <a:ext cx="140726" cy="244848"/>
            </a:xfrm>
            <a:custGeom>
              <a:avLst/>
              <a:gdLst>
                <a:gd name="f0" fmla="val w"/>
                <a:gd name="f1" fmla="val h"/>
                <a:gd name="f2" fmla="val 0"/>
                <a:gd name="f3" fmla="val 9091"/>
                <a:gd name="f4" fmla="val 15817"/>
                <a:gd name="f5" fmla="val 7622"/>
                <a:gd name="f6" fmla="val 7155"/>
                <a:gd name="f7" fmla="val 6965"/>
                <a:gd name="f8" fmla="val 363"/>
                <a:gd name="f9" fmla="val 6740"/>
                <a:gd name="f10" fmla="val 761"/>
                <a:gd name="f11" fmla="val 5963"/>
                <a:gd name="f12" fmla="val 2212"/>
                <a:gd name="f13" fmla="val 5323"/>
                <a:gd name="f14" fmla="val 3802"/>
                <a:gd name="f15" fmla="val 3405"/>
                <a:gd name="f16" fmla="val 4200"/>
                <a:gd name="f17" fmla="val 2645"/>
                <a:gd name="f18" fmla="val 4338"/>
                <a:gd name="f19" fmla="val 2247"/>
                <a:gd name="f20" fmla="val 4891"/>
                <a:gd name="f21" fmla="val 2109"/>
                <a:gd name="f22" fmla="val 5738"/>
                <a:gd name="f23" fmla="val 1781"/>
                <a:gd name="f24" fmla="val 7587"/>
                <a:gd name="f25" fmla="val 1971"/>
                <a:gd name="f26" fmla="val 9471"/>
                <a:gd name="f27" fmla="val 917"/>
                <a:gd name="f28" fmla="val 11285"/>
                <a:gd name="f29" fmla="val 1"/>
                <a:gd name="f30" fmla="val 12910"/>
                <a:gd name="f31" fmla="val 1660"/>
                <a:gd name="f32" fmla="val 15813"/>
                <a:gd name="f33" fmla="val 3077"/>
                <a:gd name="f34" fmla="val 3125"/>
                <a:gd name="f35" fmla="val 15815"/>
                <a:gd name="f36" fmla="val 3172"/>
                <a:gd name="f37" fmla="val 15816"/>
                <a:gd name="f38" fmla="val 3219"/>
                <a:gd name="f39" fmla="val 4640"/>
                <a:gd name="f40" fmla="val 5279"/>
                <a:gd name="f41" fmla="val 14808"/>
                <a:gd name="f42" fmla="val 5496"/>
                <a:gd name="f43" fmla="val 13670"/>
                <a:gd name="f44" fmla="val 6049"/>
                <a:gd name="f45" fmla="val 11095"/>
                <a:gd name="f46" fmla="val 7034"/>
                <a:gd name="f47" fmla="val 8676"/>
                <a:gd name="f48" fmla="val 8002"/>
                <a:gd name="f49" fmla="val 6256"/>
                <a:gd name="f50" fmla="val 8745"/>
                <a:gd name="f51" fmla="val 4373"/>
                <a:gd name="f52" fmla="val 8192"/>
                <a:gd name="f53" fmla="val 778"/>
                <a:gd name="f54" fmla="val 8054"/>
                <a:gd name="f55" fmla="val 467"/>
                <a:gd name="f56" fmla="val 8106"/>
                <a:gd name="f57" fmla="val 18"/>
                <a:gd name="f58" fmla="*/ f0 1 9091"/>
                <a:gd name="f59" fmla="*/ f1 1 15817"/>
                <a:gd name="f60" fmla="val f2"/>
                <a:gd name="f61" fmla="val f3"/>
                <a:gd name="f62" fmla="val f4"/>
                <a:gd name="f63" fmla="+- f62 0 f60"/>
                <a:gd name="f64" fmla="+- f61 0 f60"/>
                <a:gd name="f65" fmla="*/ f64 1 9091"/>
                <a:gd name="f66" fmla="*/ f63 1 15817"/>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9091" h="15817">
                  <a:moveTo>
                    <a:pt x="f5" y="f2"/>
                  </a:moveTo>
                  <a:cubicBezTo>
                    <a:pt x="f6" y="f2"/>
                    <a:pt x="f7" y="f8"/>
                    <a:pt x="f9" y="f10"/>
                  </a:cubicBezTo>
                  <a:cubicBezTo>
                    <a:pt x="f11" y="f12"/>
                    <a:pt x="f13" y="f14"/>
                    <a:pt x="f15" y="f16"/>
                  </a:cubicBezTo>
                  <a:cubicBezTo>
                    <a:pt x="f17" y="f18"/>
                    <a:pt x="f19" y="f20"/>
                    <a:pt x="f21" y="f22"/>
                  </a:cubicBezTo>
                  <a:cubicBezTo>
                    <a:pt x="f23" y="f24"/>
                    <a:pt x="f25" y="f26"/>
                    <a:pt x="f27" y="f28"/>
                  </a:cubicBezTo>
                  <a:cubicBezTo>
                    <a:pt x="f29" y="f30"/>
                    <a:pt x="f31" y="f32"/>
                    <a:pt x="f33" y="f32"/>
                  </a:cubicBezTo>
                  <a:cubicBezTo>
                    <a:pt x="f34" y="f35"/>
                    <a:pt x="f36" y="f37"/>
                    <a:pt x="f38" y="f37"/>
                  </a:cubicBezTo>
                  <a:cubicBezTo>
                    <a:pt x="f39" y="f37"/>
                    <a:pt x="f40" y="f41"/>
                    <a:pt x="f42" y="f43"/>
                  </a:cubicBezTo>
                  <a:cubicBezTo>
                    <a:pt x="f44" y="f45"/>
                    <a:pt x="f46" y="f47"/>
                    <a:pt x="f48" y="f49"/>
                  </a:cubicBezTo>
                  <a:cubicBezTo>
                    <a:pt x="f50" y="f51"/>
                    <a:pt x="f3" y="f17"/>
                    <a:pt x="f52" y="f53"/>
                  </a:cubicBezTo>
                  <a:cubicBezTo>
                    <a:pt x="f54" y="f55"/>
                    <a:pt x="f56" y="f57"/>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Google Shape;647;p55">
              <a:extLst>
                <a:ext uri="{FF2B5EF4-FFF2-40B4-BE49-F238E27FC236}">
                  <a16:creationId xmlns:a16="http://schemas.microsoft.com/office/drawing/2014/main" id="{DE0D221E-8672-9629-6789-917FFB7AD86A}"/>
                </a:ext>
              </a:extLst>
            </p:cNvPr>
            <p:cNvSpPr/>
            <p:nvPr/>
          </p:nvSpPr>
          <p:spPr>
            <a:xfrm>
              <a:off x="4756013" y="2296442"/>
              <a:ext cx="165606" cy="258994"/>
            </a:xfrm>
            <a:custGeom>
              <a:avLst/>
              <a:gdLst>
                <a:gd name="f0" fmla="val w"/>
                <a:gd name="f1" fmla="val h"/>
                <a:gd name="f2" fmla="val 0"/>
                <a:gd name="f3" fmla="val 10698"/>
                <a:gd name="f4" fmla="val 16731"/>
                <a:gd name="f5" fmla="val 4909"/>
                <a:gd name="f6" fmla="val 1"/>
                <a:gd name="f7" fmla="val 4667"/>
                <a:gd name="f8" fmla="val 4504"/>
                <a:gd name="f9" fmla="val 61"/>
                <a:gd name="f10" fmla="val 4562"/>
                <a:gd name="f11" fmla="val 216"/>
                <a:gd name="f12" fmla="val 5064"/>
                <a:gd name="f13" fmla="val 1633"/>
                <a:gd name="f14" fmla="val 3992"/>
                <a:gd name="f15" fmla="val 3465"/>
                <a:gd name="f16" fmla="val 5444"/>
                <a:gd name="f17" fmla="val 4502"/>
                <a:gd name="f18" fmla="val 6654"/>
                <a:gd name="f19" fmla="val 5366"/>
                <a:gd name="f20" fmla="val 6515"/>
                <a:gd name="f21" fmla="val 6627"/>
                <a:gd name="f22" fmla="val 6913"/>
                <a:gd name="f23" fmla="val 7647"/>
                <a:gd name="f24" fmla="val 6804"/>
                <a:gd name="f25" fmla="val 8207"/>
                <a:gd name="f26" fmla="val 6835"/>
                <a:gd name="f27" fmla="val 9062"/>
                <a:gd name="f28" fmla="val 6426"/>
                <a:gd name="f29" fmla="val 6380"/>
                <a:gd name="f30" fmla="val 6330"/>
                <a:gd name="f31" fmla="val 9052"/>
                <a:gd name="f32" fmla="val 6273"/>
                <a:gd name="f33" fmla="val 9029"/>
                <a:gd name="f34" fmla="val 6019"/>
                <a:gd name="f35" fmla="val 8928"/>
                <a:gd name="f36" fmla="val 5817"/>
                <a:gd name="f37" fmla="val 8884"/>
                <a:gd name="f38" fmla="val 5657"/>
                <a:gd name="f39" fmla="val 5131"/>
                <a:gd name="f40" fmla="val 5047"/>
                <a:gd name="f41" fmla="val 9360"/>
                <a:gd name="f42" fmla="val 4995"/>
                <a:gd name="f43" fmla="val 9876"/>
                <a:gd name="f44" fmla="val 4925"/>
                <a:gd name="f45" fmla="val 10533"/>
                <a:gd name="f46" fmla="val 4614"/>
                <a:gd name="f47" fmla="val 10757"/>
                <a:gd name="f48" fmla="val 4044"/>
                <a:gd name="f49" fmla="val 10896"/>
                <a:gd name="f50" fmla="val 726"/>
                <a:gd name="f51" fmla="val 11673"/>
                <a:gd name="f52" fmla="val 13229"/>
                <a:gd name="f53" fmla="val 1659"/>
                <a:gd name="f54" fmla="val 16028"/>
                <a:gd name="f55" fmla="val 1834"/>
                <a:gd name="f56" fmla="val 16314"/>
                <a:gd name="f57" fmla="val 1935"/>
                <a:gd name="f58" fmla="val 16730"/>
                <a:gd name="f59" fmla="val 2351"/>
                <a:gd name="f60" fmla="val 2389"/>
                <a:gd name="f61" fmla="val 2429"/>
                <a:gd name="f62" fmla="val 16727"/>
                <a:gd name="f63" fmla="val 2471"/>
                <a:gd name="f64" fmla="val 16720"/>
                <a:gd name="f65" fmla="val 3007"/>
                <a:gd name="f66" fmla="val 16633"/>
                <a:gd name="f67" fmla="val 3197"/>
                <a:gd name="f68" fmla="val 16236"/>
                <a:gd name="f69" fmla="val 3301"/>
                <a:gd name="f70" fmla="val 15752"/>
                <a:gd name="f71" fmla="val 3405"/>
                <a:gd name="f72" fmla="val 15251"/>
                <a:gd name="f73" fmla="val 14784"/>
                <a:gd name="f74" fmla="val 4009"/>
                <a:gd name="f75" fmla="val 14542"/>
                <a:gd name="f76" fmla="val 5651"/>
                <a:gd name="f77" fmla="val 13955"/>
                <a:gd name="f78" fmla="val 7241"/>
                <a:gd name="f79" fmla="val 13194"/>
                <a:gd name="f80" fmla="val 8866"/>
                <a:gd name="f81" fmla="val 12555"/>
                <a:gd name="f82" fmla="val 9298"/>
                <a:gd name="f83" fmla="val 12399"/>
                <a:gd name="f84" fmla="val 9643"/>
                <a:gd name="f85" fmla="val 12261"/>
                <a:gd name="f86" fmla="val 9799"/>
                <a:gd name="f87" fmla="val 11829"/>
                <a:gd name="f88" fmla="val 10300"/>
                <a:gd name="f89" fmla="val 10308"/>
                <a:gd name="f90" fmla="val 5746"/>
                <a:gd name="f91" fmla="val 7604"/>
                <a:gd name="f92" fmla="val 4709"/>
                <a:gd name="f93" fmla="val 7397"/>
                <a:gd name="f94" fmla="val 4536"/>
                <a:gd name="f95" fmla="val 6809"/>
                <a:gd name="f96" fmla="val 4571"/>
                <a:gd name="f97" fmla="val 7016"/>
                <a:gd name="f98" fmla="val 4139"/>
                <a:gd name="f99" fmla="val 7082"/>
                <a:gd name="f100" fmla="val 4008"/>
                <a:gd name="f101" fmla="val 7166"/>
                <a:gd name="f102" fmla="val 3963"/>
                <a:gd name="f103" fmla="val 7262"/>
                <a:gd name="f104" fmla="val 7468"/>
                <a:gd name="f105" fmla="val 7725"/>
                <a:gd name="f106" fmla="val 4173"/>
                <a:gd name="f107" fmla="val 7950"/>
                <a:gd name="f108" fmla="val 7979"/>
                <a:gd name="f109" fmla="val 4174"/>
                <a:gd name="f110" fmla="val 8009"/>
                <a:gd name="f111" fmla="val 4175"/>
                <a:gd name="f112" fmla="val 8039"/>
                <a:gd name="f113" fmla="val 9008"/>
                <a:gd name="f114" fmla="val 9913"/>
                <a:gd name="f115" fmla="val 3634"/>
                <a:gd name="f116" fmla="val 10265"/>
                <a:gd name="f117" fmla="val 2946"/>
                <a:gd name="f118" fmla="val 10697"/>
                <a:gd name="f119" fmla="val 2117"/>
                <a:gd name="f120" fmla="val 9695"/>
                <a:gd name="f121" fmla="val 1667"/>
                <a:gd name="f122" fmla="val 8987"/>
                <a:gd name="f123" fmla="val 1581"/>
                <a:gd name="f124" fmla="val 7811"/>
                <a:gd name="f125" fmla="val 1443"/>
                <a:gd name="f126" fmla="val 6930"/>
                <a:gd name="f127" fmla="val 786"/>
                <a:gd name="f128" fmla="val 5962"/>
                <a:gd name="f129" fmla="val 250"/>
                <a:gd name="f130" fmla="val 5704"/>
                <a:gd name="f131" fmla="val 111"/>
                <a:gd name="f132" fmla="val 5235"/>
                <a:gd name="f133" fmla="*/ f0 1 10698"/>
                <a:gd name="f134" fmla="*/ f1 1 16731"/>
                <a:gd name="f135" fmla="val f2"/>
                <a:gd name="f136" fmla="val f3"/>
                <a:gd name="f137" fmla="val f4"/>
                <a:gd name="f138" fmla="+- f137 0 f135"/>
                <a:gd name="f139" fmla="+- f136 0 f135"/>
                <a:gd name="f140" fmla="*/ f139 1 10698"/>
                <a:gd name="f141" fmla="*/ f138 1 16731"/>
                <a:gd name="f142" fmla="*/ f135 1 f140"/>
                <a:gd name="f143" fmla="*/ f136 1 f140"/>
                <a:gd name="f144" fmla="*/ f135 1 f141"/>
                <a:gd name="f145" fmla="*/ f137 1 f141"/>
                <a:gd name="f146" fmla="*/ f142 f133 1"/>
                <a:gd name="f147" fmla="*/ f143 f133 1"/>
                <a:gd name="f148" fmla="*/ f145 f134 1"/>
                <a:gd name="f149" fmla="*/ f144 f134 1"/>
              </a:gdLst>
              <a:ahLst/>
              <a:cxnLst>
                <a:cxn ang="3cd4">
                  <a:pos x="hc" y="t"/>
                </a:cxn>
                <a:cxn ang="0">
                  <a:pos x="r" y="vc"/>
                </a:cxn>
                <a:cxn ang="cd4">
                  <a:pos x="hc" y="b"/>
                </a:cxn>
                <a:cxn ang="cd2">
                  <a:pos x="l" y="vc"/>
                </a:cxn>
              </a:cxnLst>
              <a:rect l="f146" t="f149" r="f147" b="f148"/>
              <a:pathLst>
                <a:path w="10698" h="16731">
                  <a:moveTo>
                    <a:pt x="f5" y="f6"/>
                  </a:moveTo>
                  <a:cubicBezTo>
                    <a:pt x="f7" y="f6"/>
                    <a:pt x="f8" y="f9"/>
                    <a:pt x="f10" y="f11"/>
                  </a:cubicBezTo>
                  <a:cubicBezTo>
                    <a:pt x="f12" y="f13"/>
                    <a:pt x="f14" y="f15"/>
                    <a:pt x="f16" y="f17"/>
                  </a:cubicBezTo>
                  <a:cubicBezTo>
                    <a:pt x="f18" y="f19"/>
                    <a:pt x="f20" y="f21"/>
                    <a:pt x="f22" y="f23"/>
                  </a:cubicBezTo>
                  <a:cubicBezTo>
                    <a:pt x="f24" y="f25"/>
                    <a:pt x="f26" y="f27"/>
                    <a:pt x="f28" y="f27"/>
                  </a:cubicBezTo>
                  <a:cubicBezTo>
                    <a:pt x="f29" y="f27"/>
                    <a:pt x="f30" y="f31"/>
                    <a:pt x="f32" y="f33"/>
                  </a:cubicBezTo>
                  <a:cubicBezTo>
                    <a:pt x="f34" y="f35"/>
                    <a:pt x="f36" y="f37"/>
                    <a:pt x="f38" y="f37"/>
                  </a:cubicBezTo>
                  <a:cubicBezTo>
                    <a:pt x="f39" y="f37"/>
                    <a:pt x="f40" y="f41"/>
                    <a:pt x="f42" y="f43"/>
                  </a:cubicBezTo>
                  <a:cubicBezTo>
                    <a:pt x="f44" y="f45"/>
                    <a:pt x="f46" y="f47"/>
                    <a:pt x="f48" y="f49"/>
                  </a:cubicBezTo>
                  <a:cubicBezTo>
                    <a:pt x="f50" y="f51"/>
                    <a:pt x="f2" y="f52"/>
                    <a:pt x="f53" y="f54"/>
                  </a:cubicBezTo>
                  <a:cubicBezTo>
                    <a:pt x="f55" y="f56"/>
                    <a:pt x="f57" y="f58"/>
                    <a:pt x="f59" y="f58"/>
                  </a:cubicBezTo>
                  <a:cubicBezTo>
                    <a:pt x="f60" y="f58"/>
                    <a:pt x="f61" y="f62"/>
                    <a:pt x="f63" y="f64"/>
                  </a:cubicBezTo>
                  <a:cubicBezTo>
                    <a:pt x="f65" y="f66"/>
                    <a:pt x="f67" y="f68"/>
                    <a:pt x="f69" y="f70"/>
                  </a:cubicBezTo>
                  <a:cubicBezTo>
                    <a:pt x="f71" y="f72"/>
                    <a:pt x="f69" y="f73"/>
                    <a:pt x="f74" y="f75"/>
                  </a:cubicBezTo>
                  <a:cubicBezTo>
                    <a:pt x="f76" y="f77"/>
                    <a:pt x="f78" y="f79"/>
                    <a:pt x="f80" y="f81"/>
                  </a:cubicBezTo>
                  <a:cubicBezTo>
                    <a:pt x="f82" y="f83"/>
                    <a:pt x="f84" y="f85"/>
                    <a:pt x="f86" y="f87"/>
                  </a:cubicBezTo>
                  <a:cubicBezTo>
                    <a:pt x="f88" y="f89"/>
                    <a:pt x="f80" y="f90"/>
                    <a:pt x="f91" y="f92"/>
                  </a:cubicBezTo>
                  <a:cubicBezTo>
                    <a:pt x="f93" y="f94"/>
                    <a:pt x="f95" y="f96"/>
                    <a:pt x="f97" y="f98"/>
                  </a:cubicBezTo>
                  <a:cubicBezTo>
                    <a:pt x="f99" y="f100"/>
                    <a:pt x="f101" y="f102"/>
                    <a:pt x="f103" y="f102"/>
                  </a:cubicBezTo>
                  <a:cubicBezTo>
                    <a:pt x="f104" y="f102"/>
                    <a:pt x="f105" y="f106"/>
                    <a:pt x="f107" y="f106"/>
                  </a:cubicBezTo>
                  <a:cubicBezTo>
                    <a:pt x="f108" y="f109"/>
                    <a:pt x="f110" y="f111"/>
                    <a:pt x="f112" y="f111"/>
                  </a:cubicBezTo>
                  <a:cubicBezTo>
                    <a:pt x="f113" y="f111"/>
                    <a:pt x="f114" y="f115"/>
                    <a:pt x="f116" y="f117"/>
                  </a:cubicBezTo>
                  <a:cubicBezTo>
                    <a:pt x="f118" y="f119"/>
                    <a:pt x="f120" y="f121"/>
                    <a:pt x="f122" y="f123"/>
                  </a:cubicBezTo>
                  <a:cubicBezTo>
                    <a:pt x="f124" y="f125"/>
                    <a:pt x="f126" y="f127"/>
                    <a:pt x="f128" y="f129"/>
                  </a:cubicBezTo>
                  <a:cubicBezTo>
                    <a:pt x="f130" y="f131"/>
                    <a:pt x="f13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Google Shape;648;p55">
              <a:extLst>
                <a:ext uri="{FF2B5EF4-FFF2-40B4-BE49-F238E27FC236}">
                  <a16:creationId xmlns:a16="http://schemas.microsoft.com/office/drawing/2014/main" id="{C7F85536-A032-5B32-49FD-4E6D3EB7BDDA}"/>
                </a:ext>
              </a:extLst>
            </p:cNvPr>
            <p:cNvSpPr/>
            <p:nvPr/>
          </p:nvSpPr>
          <p:spPr>
            <a:xfrm>
              <a:off x="5043062" y="3737244"/>
              <a:ext cx="290267" cy="219538"/>
            </a:xfrm>
            <a:custGeom>
              <a:avLst/>
              <a:gdLst>
                <a:gd name="f0" fmla="val w"/>
                <a:gd name="f1" fmla="val h"/>
                <a:gd name="f2" fmla="val 0"/>
                <a:gd name="f3" fmla="val 18751"/>
                <a:gd name="f4" fmla="val 14182"/>
                <a:gd name="f5" fmla="val 15666"/>
                <a:gd name="f6" fmla="val 15588"/>
                <a:gd name="f7" fmla="val 15504"/>
                <a:gd name="f8" fmla="val 9"/>
                <a:gd name="f9" fmla="val 15415"/>
                <a:gd name="f10" fmla="val 28"/>
                <a:gd name="f11" fmla="val 14690"/>
                <a:gd name="f12" fmla="val 184"/>
                <a:gd name="f13" fmla="val 14759"/>
                <a:gd name="f14" fmla="val 772"/>
                <a:gd name="f15" fmla="val 14897"/>
                <a:gd name="f16" fmla="val 1290"/>
                <a:gd name="f17" fmla="val 15294"/>
                <a:gd name="f18" fmla="val 2845"/>
                <a:gd name="f19" fmla="val 14880"/>
                <a:gd name="f20" fmla="val 4038"/>
                <a:gd name="f21" fmla="val 13463"/>
                <a:gd name="f22" fmla="val 4850"/>
                <a:gd name="f23" fmla="val 13013"/>
                <a:gd name="f24" fmla="val 5109"/>
                <a:gd name="f25" fmla="val 12823"/>
                <a:gd name="f26" fmla="val 5472"/>
                <a:gd name="f27" fmla="val 13065"/>
                <a:gd name="f28" fmla="val 5991"/>
                <a:gd name="f29" fmla="val 13324"/>
                <a:gd name="f30" fmla="val 6578"/>
                <a:gd name="f31" fmla="val 6803"/>
                <a:gd name="f32" fmla="val 12512"/>
                <a:gd name="f33" fmla="val 7097"/>
                <a:gd name="f34" fmla="val 12410"/>
                <a:gd name="f35" fmla="val 7191"/>
                <a:gd name="f36" fmla="val 12303"/>
                <a:gd name="f37" fmla="val 7233"/>
                <a:gd name="f38" fmla="val 12200"/>
                <a:gd name="f39" fmla="val 12041"/>
                <a:gd name="f40" fmla="val 11891"/>
                <a:gd name="f41" fmla="val 7133"/>
                <a:gd name="f42" fmla="val 11786"/>
                <a:gd name="f43" fmla="val 6976"/>
                <a:gd name="f44" fmla="val 11531"/>
                <a:gd name="f45" fmla="val 6610"/>
                <a:gd name="f46" fmla="val 11284"/>
                <a:gd name="f47" fmla="val 6477"/>
                <a:gd name="f48" fmla="val 11039"/>
                <a:gd name="f49" fmla="val 10705"/>
                <a:gd name="f50" fmla="val 10373"/>
                <a:gd name="f51" fmla="val 6726"/>
                <a:gd name="f52" fmla="val 10024"/>
                <a:gd name="f53" fmla="val 8797"/>
                <a:gd name="f54" fmla="val 7891"/>
                <a:gd name="f55" fmla="val 7811"/>
                <a:gd name="f56" fmla="val 9188"/>
                <a:gd name="f57" fmla="val 6308"/>
                <a:gd name="f58" fmla="val 9637"/>
                <a:gd name="f59" fmla="val 4303"/>
                <a:gd name="f60" fmla="val 10242"/>
                <a:gd name="f61" fmla="val 2696"/>
                <a:gd name="f62" fmla="val 11572"/>
                <a:gd name="f63" fmla="val 812"/>
                <a:gd name="f64" fmla="val 12385"/>
                <a:gd name="f65" fmla="val 242"/>
                <a:gd name="f66" fmla="val 12627"/>
                <a:gd name="f67" fmla="val 13214"/>
                <a:gd name="f68" fmla="val 692"/>
                <a:gd name="f69" fmla="val 13577"/>
                <a:gd name="f70" fmla="val 1262"/>
                <a:gd name="f71" fmla="val 13888"/>
                <a:gd name="f72" fmla="val 1936"/>
                <a:gd name="f73" fmla="val 13992"/>
                <a:gd name="f74" fmla="val 2610"/>
                <a:gd name="f75" fmla="val 3819"/>
                <a:gd name="f76" fmla="val 13854"/>
                <a:gd name="f77" fmla="val 4943"/>
                <a:gd name="f78" fmla="val 13249"/>
                <a:gd name="f79" fmla="val 5893"/>
                <a:gd name="f80" fmla="val 12436"/>
                <a:gd name="f81" fmla="val 7829"/>
                <a:gd name="f82" fmla="val 10743"/>
                <a:gd name="f83" fmla="val 10144"/>
                <a:gd name="f84" fmla="val 9447"/>
                <a:gd name="f85" fmla="val 12357"/>
                <a:gd name="f86" fmla="val 8496"/>
                <a:gd name="f87" fmla="val 14396"/>
                <a:gd name="f88" fmla="val 7615"/>
                <a:gd name="f89" fmla="val 15847"/>
                <a:gd name="f90" fmla="val 6042"/>
                <a:gd name="f91" fmla="val 17817"/>
                <a:gd name="f92" fmla="val 5213"/>
                <a:gd name="f93" fmla="val 18301"/>
                <a:gd name="f94" fmla="val 4988"/>
                <a:gd name="f95" fmla="val 4452"/>
                <a:gd name="f96" fmla="val 18612"/>
                <a:gd name="f97" fmla="val 3848"/>
                <a:gd name="f98" fmla="val 18539"/>
                <a:gd name="f99" fmla="val 3538"/>
                <a:gd name="f100" fmla="val 18402"/>
                <a:gd name="f101" fmla="val 3442"/>
                <a:gd name="f102" fmla="val 18239"/>
                <a:gd name="f103" fmla="val 18019"/>
                <a:gd name="f104" fmla="val 17752"/>
                <a:gd name="f105" fmla="val 3615"/>
                <a:gd name="f106" fmla="val 17524"/>
                <a:gd name="f107" fmla="val 3675"/>
                <a:gd name="f108" fmla="val 17487"/>
                <a:gd name="f109" fmla="val 3682"/>
                <a:gd name="f110" fmla="val 17451"/>
                <a:gd name="f111" fmla="val 3686"/>
                <a:gd name="f112" fmla="val 17417"/>
                <a:gd name="f113" fmla="val 17207"/>
                <a:gd name="f114" fmla="val 17050"/>
                <a:gd name="f115" fmla="val 3554"/>
                <a:gd name="f116" fmla="val 17109"/>
                <a:gd name="f117" fmla="val 3346"/>
                <a:gd name="f118" fmla="val 17385"/>
                <a:gd name="f119" fmla="val 2431"/>
                <a:gd name="f120" fmla="val 16625"/>
                <a:gd name="f121" fmla="val 1791"/>
                <a:gd name="f122" fmla="val 16556"/>
                <a:gd name="f123" fmla="val 962"/>
                <a:gd name="f124" fmla="val 16526"/>
                <a:gd name="f125" fmla="val 461"/>
                <a:gd name="f126" fmla="val 16229"/>
                <a:gd name="f127" fmla="*/ f0 1 18751"/>
                <a:gd name="f128" fmla="*/ f1 1 14182"/>
                <a:gd name="f129" fmla="val f2"/>
                <a:gd name="f130" fmla="val f3"/>
                <a:gd name="f131" fmla="val f4"/>
                <a:gd name="f132" fmla="+- f131 0 f129"/>
                <a:gd name="f133" fmla="+- f130 0 f129"/>
                <a:gd name="f134" fmla="*/ f133 1 18751"/>
                <a:gd name="f135" fmla="*/ f132 1 14182"/>
                <a:gd name="f136" fmla="*/ f129 1 f134"/>
                <a:gd name="f137" fmla="*/ f130 1 f134"/>
                <a:gd name="f138" fmla="*/ f129 1 f135"/>
                <a:gd name="f139" fmla="*/ f131 1 f135"/>
                <a:gd name="f140" fmla="*/ f136 f127 1"/>
                <a:gd name="f141" fmla="*/ f137 f127 1"/>
                <a:gd name="f142" fmla="*/ f139 f128 1"/>
                <a:gd name="f143" fmla="*/ f138 f128 1"/>
              </a:gdLst>
              <a:ahLst/>
              <a:cxnLst>
                <a:cxn ang="3cd4">
                  <a:pos x="hc" y="t"/>
                </a:cxn>
                <a:cxn ang="0">
                  <a:pos x="r" y="vc"/>
                </a:cxn>
                <a:cxn ang="cd4">
                  <a:pos x="hc" y="b"/>
                </a:cxn>
                <a:cxn ang="cd2">
                  <a:pos x="l" y="vc"/>
                </a:cxn>
              </a:cxnLst>
              <a:rect l="f140" t="f143" r="f141" b="f142"/>
              <a:pathLst>
                <a:path w="18751" h="14182">
                  <a:moveTo>
                    <a:pt x="f5" y="f2"/>
                  </a:moveTo>
                  <a:cubicBezTo>
                    <a:pt x="f6" y="f2"/>
                    <a:pt x="f7" y="f8"/>
                    <a:pt x="f9" y="f10"/>
                  </a:cubicBezTo>
                  <a:cubicBezTo>
                    <a:pt x="f11" y="f12"/>
                    <a:pt x="f13" y="f14"/>
                    <a:pt x="f15" y="f16"/>
                  </a:cubicBezTo>
                  <a:cubicBezTo>
                    <a:pt x="f17" y="f18"/>
                    <a:pt x="f19" y="f20"/>
                    <a:pt x="f21" y="f22"/>
                  </a:cubicBezTo>
                  <a:cubicBezTo>
                    <a:pt x="f23" y="f24"/>
                    <a:pt x="f25" y="f26"/>
                    <a:pt x="f27" y="f28"/>
                  </a:cubicBezTo>
                  <a:cubicBezTo>
                    <a:pt x="f29" y="f30"/>
                    <a:pt x="f25" y="f31"/>
                    <a:pt x="f32" y="f33"/>
                  </a:cubicBezTo>
                  <a:cubicBezTo>
                    <a:pt x="f34" y="f35"/>
                    <a:pt x="f36" y="f37"/>
                    <a:pt x="f38" y="f37"/>
                  </a:cubicBezTo>
                  <a:cubicBezTo>
                    <a:pt x="f39" y="f37"/>
                    <a:pt x="f40" y="f41"/>
                    <a:pt x="f42" y="f43"/>
                  </a:cubicBezTo>
                  <a:cubicBezTo>
                    <a:pt x="f44" y="f45"/>
                    <a:pt x="f46" y="f47"/>
                    <a:pt x="f48" y="f47"/>
                  </a:cubicBezTo>
                  <a:cubicBezTo>
                    <a:pt x="f49" y="f47"/>
                    <a:pt x="f50" y="f51"/>
                    <a:pt x="f52" y="f43"/>
                  </a:cubicBezTo>
                  <a:cubicBezTo>
                    <a:pt x="f53" y="f54"/>
                    <a:pt x="f55" y="f56"/>
                    <a:pt x="f57" y="f58"/>
                  </a:cubicBezTo>
                  <a:cubicBezTo>
                    <a:pt x="f59" y="f60"/>
                    <a:pt x="f61" y="f62"/>
                    <a:pt x="f63" y="f64"/>
                  </a:cubicBezTo>
                  <a:cubicBezTo>
                    <a:pt x="f65" y="f66"/>
                    <a:pt x="f2" y="f67"/>
                    <a:pt x="f68" y="f69"/>
                  </a:cubicBezTo>
                  <a:cubicBezTo>
                    <a:pt x="f70" y="f71"/>
                    <a:pt x="f72" y="f73"/>
                    <a:pt x="f74" y="f4"/>
                  </a:cubicBezTo>
                  <a:cubicBezTo>
                    <a:pt x="f75" y="f76"/>
                    <a:pt x="f77" y="f78"/>
                    <a:pt x="f79" y="f80"/>
                  </a:cubicBezTo>
                  <a:cubicBezTo>
                    <a:pt x="f81" y="f82"/>
                    <a:pt x="f83" y="f84"/>
                    <a:pt x="f85" y="f86"/>
                  </a:cubicBezTo>
                  <a:cubicBezTo>
                    <a:pt x="f87" y="f88"/>
                    <a:pt x="f89" y="f90"/>
                    <a:pt x="f91" y="f92"/>
                  </a:cubicBezTo>
                  <a:cubicBezTo>
                    <a:pt x="f93" y="f94"/>
                    <a:pt x="f3" y="f95"/>
                    <a:pt x="f96" y="f97"/>
                  </a:cubicBezTo>
                  <a:cubicBezTo>
                    <a:pt x="f98" y="f99"/>
                    <a:pt x="f100" y="f101"/>
                    <a:pt x="f102" y="f101"/>
                  </a:cubicBezTo>
                  <a:cubicBezTo>
                    <a:pt x="f103" y="f101"/>
                    <a:pt x="f104" y="f105"/>
                    <a:pt x="f106" y="f107"/>
                  </a:cubicBezTo>
                  <a:cubicBezTo>
                    <a:pt x="f108" y="f109"/>
                    <a:pt x="f110" y="f111"/>
                    <a:pt x="f112" y="f111"/>
                  </a:cubicBezTo>
                  <a:cubicBezTo>
                    <a:pt x="f113" y="f111"/>
                    <a:pt x="f114" y="f115"/>
                    <a:pt x="f116" y="f117"/>
                  </a:cubicBezTo>
                  <a:cubicBezTo>
                    <a:pt x="f118" y="f119"/>
                    <a:pt x="f120" y="f121"/>
                    <a:pt x="f122" y="f123"/>
                  </a:cubicBezTo>
                  <a:cubicBezTo>
                    <a:pt x="f124" y="f125"/>
                    <a:pt x="f126"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Google Shape;649;p55">
              <a:extLst>
                <a:ext uri="{FF2B5EF4-FFF2-40B4-BE49-F238E27FC236}">
                  <a16:creationId xmlns:a16="http://schemas.microsoft.com/office/drawing/2014/main" id="{61BD9F8F-B899-9FDF-99E8-D3656F67B235}"/>
                </a:ext>
              </a:extLst>
            </p:cNvPr>
            <p:cNvSpPr/>
            <p:nvPr/>
          </p:nvSpPr>
          <p:spPr>
            <a:xfrm>
              <a:off x="4674156" y="2767641"/>
              <a:ext cx="144191" cy="238658"/>
            </a:xfrm>
            <a:custGeom>
              <a:avLst/>
              <a:gdLst>
                <a:gd name="f0" fmla="val w"/>
                <a:gd name="f1" fmla="val h"/>
                <a:gd name="f2" fmla="val 0"/>
                <a:gd name="f3" fmla="val 9315"/>
                <a:gd name="f4" fmla="val 15417"/>
                <a:gd name="f5" fmla="val 6907"/>
                <a:gd name="f6" fmla="val 9941"/>
                <a:gd name="f7" fmla="val 6738"/>
                <a:gd name="f8" fmla="val 10523"/>
                <a:gd name="f9" fmla="val 6645"/>
                <a:gd name="f10" fmla="val 11167"/>
                <a:gd name="f11" fmla="val 5910"/>
                <a:gd name="f12" fmla="val 11304"/>
                <a:gd name="f13" fmla="val 5905"/>
                <a:gd name="f14" fmla="val 11305"/>
                <a:gd name="f15" fmla="val 5899"/>
                <a:gd name="f16" fmla="val 5892"/>
                <a:gd name="f17" fmla="val 5767"/>
                <a:gd name="f18" fmla="val 5547"/>
                <a:gd name="f19" fmla="val 11146"/>
                <a:gd name="f20" fmla="val 11097"/>
                <a:gd name="f21" fmla="val 5616"/>
                <a:gd name="f22" fmla="val 10270"/>
                <a:gd name="f23" fmla="val 6304"/>
                <a:gd name="f24" fmla="val 10147"/>
                <a:gd name="f25" fmla="val 2345"/>
                <a:gd name="f26" fmla="val 1"/>
                <a:gd name="f27" fmla="val 2049"/>
                <a:gd name="f28" fmla="val 1708"/>
                <a:gd name="f29" fmla="val 93"/>
                <a:gd name="f30" fmla="val 1419"/>
                <a:gd name="f31" fmla="val 1383"/>
                <a:gd name="f32" fmla="val 1348"/>
                <a:gd name="f33" fmla="val 92"/>
                <a:gd name="f34" fmla="val 1313"/>
                <a:gd name="f35" fmla="val 88"/>
                <a:gd name="f36" fmla="val 1306"/>
                <a:gd name="f37" fmla="val 1299"/>
                <a:gd name="f38" fmla="val 1292"/>
                <a:gd name="f39" fmla="val 885"/>
                <a:gd name="f40" fmla="val 504"/>
                <a:gd name="f41" fmla="val 561"/>
                <a:gd name="f42" fmla="val 639"/>
                <a:gd name="f43" fmla="val 883"/>
                <a:gd name="f44" fmla="val 1244"/>
                <a:gd name="f45" fmla="val 2283"/>
                <a:gd name="f46" fmla="val 3977"/>
                <a:gd name="f47" fmla="val 5273"/>
                <a:gd name="f48" fmla="val 1538"/>
                <a:gd name="f49" fmla="val 5446"/>
                <a:gd name="f50" fmla="val 5964"/>
                <a:gd name="f51" fmla="val 6241"/>
                <a:gd name="f52" fmla="val 1851"/>
                <a:gd name="f53" fmla="val 1941"/>
                <a:gd name="f54" fmla="val 7889"/>
                <a:gd name="f55" fmla="val 2501"/>
                <a:gd name="f56" fmla="val 2623"/>
                <a:gd name="f57" fmla="val 2766"/>
                <a:gd name="f58" fmla="val 7836"/>
                <a:gd name="f59" fmla="val 2938"/>
                <a:gd name="f60" fmla="val 7710"/>
                <a:gd name="f61" fmla="val 3345"/>
                <a:gd name="f62" fmla="val 7411"/>
                <a:gd name="f63" fmla="val 3664"/>
                <a:gd name="f64" fmla="val 7306"/>
                <a:gd name="f65" fmla="val 3951"/>
                <a:gd name="f66" fmla="val 4345"/>
                <a:gd name="f67" fmla="val 4678"/>
                <a:gd name="f68" fmla="val 7505"/>
                <a:gd name="f69" fmla="val 5098"/>
                <a:gd name="f70" fmla="val 7675"/>
                <a:gd name="f71" fmla="val 5375"/>
                <a:gd name="f72" fmla="val 7796"/>
                <a:gd name="f73" fmla="val 5651"/>
                <a:gd name="f74" fmla="val 7848"/>
                <a:gd name="f75" fmla="val 5668"/>
                <a:gd name="f76" fmla="val 8176"/>
                <a:gd name="f77" fmla="val 8297"/>
                <a:gd name="f78" fmla="val 8401"/>
                <a:gd name="f79" fmla="val 5478"/>
                <a:gd name="f80" fmla="val 8504"/>
                <a:gd name="f81" fmla="val 5288"/>
                <a:gd name="f82" fmla="val 8384"/>
                <a:gd name="f83" fmla="val 8263"/>
                <a:gd name="f84" fmla="val 4908"/>
                <a:gd name="f85" fmla="val 8107"/>
                <a:gd name="f86" fmla="val 4670"/>
                <a:gd name="f87" fmla="val 7869"/>
                <a:gd name="f88" fmla="val 4349"/>
                <a:gd name="f89" fmla="val 7740"/>
                <a:gd name="f90" fmla="val 4020"/>
                <a:gd name="f91" fmla="val 3895"/>
                <a:gd name="f92" fmla="val 3770"/>
                <a:gd name="f93" fmla="val 7758"/>
                <a:gd name="f94" fmla="val 3646"/>
                <a:gd name="f95" fmla="val 3059"/>
                <a:gd name="f96" fmla="val 7951"/>
                <a:gd name="f97" fmla="val 3284"/>
                <a:gd name="f98" fmla="val 8470"/>
                <a:gd name="f99" fmla="val 3249"/>
                <a:gd name="f100" fmla="val 8850"/>
                <a:gd name="f101" fmla="val 3180"/>
                <a:gd name="f102" fmla="val 10008"/>
                <a:gd name="f103" fmla="val 4701"/>
                <a:gd name="f104" fmla="val 11270"/>
                <a:gd name="f105" fmla="val 4580"/>
                <a:gd name="f106" fmla="val 11408"/>
                <a:gd name="f107" fmla="val 3042"/>
                <a:gd name="f108" fmla="val 13170"/>
                <a:gd name="f109" fmla="val 4251"/>
                <a:gd name="f110" fmla="val 13205"/>
                <a:gd name="f111" fmla="val 5599"/>
                <a:gd name="f112" fmla="val 13758"/>
                <a:gd name="f113" fmla="val 6014"/>
                <a:gd name="f114" fmla="val 13948"/>
                <a:gd name="f115" fmla="val 6429"/>
                <a:gd name="f116" fmla="val 15244"/>
                <a:gd name="f117" fmla="val 7379"/>
                <a:gd name="f118" fmla="val 15400"/>
                <a:gd name="f119" fmla="val 7454"/>
                <a:gd name="f120" fmla="val 15411"/>
                <a:gd name="f121" fmla="val 7523"/>
                <a:gd name="f122" fmla="val 7586"/>
                <a:gd name="f123" fmla="val 8462"/>
                <a:gd name="f124" fmla="val 8316"/>
                <a:gd name="f125" fmla="val 14362"/>
                <a:gd name="f126" fmla="val 8606"/>
                <a:gd name="f127" fmla="val 13879"/>
                <a:gd name="f128" fmla="val 12687"/>
                <a:gd name="f129" fmla="val 8554"/>
                <a:gd name="f130" fmla="val 11529"/>
                <a:gd name="f131" fmla="val 8105"/>
                <a:gd name="f132" fmla="val 10423"/>
                <a:gd name="f133" fmla="val 7967"/>
                <a:gd name="f134" fmla="val 10058"/>
                <a:gd name="f135" fmla="val 7709"/>
                <a:gd name="f136" fmla="val 9812"/>
                <a:gd name="f137" fmla="val 7353"/>
                <a:gd name="f138" fmla="val 7222"/>
                <a:gd name="f139" fmla="val 7078"/>
                <a:gd name="f140" fmla="val 9845"/>
                <a:gd name="f141" fmla="val 6922"/>
                <a:gd name="f142" fmla="val 9917"/>
                <a:gd name="f143" fmla="val 7290"/>
                <a:gd name="f144" fmla="val 9072"/>
                <a:gd name="f145" fmla="val 8114"/>
                <a:gd name="f146" fmla="val 7913"/>
                <a:gd name="f147" fmla="val 7103"/>
                <a:gd name="f148" fmla="val 7433"/>
                <a:gd name="f149" fmla="val 5789"/>
                <a:gd name="f150" fmla="val 6828"/>
                <a:gd name="f151" fmla="val 5530"/>
                <a:gd name="f152" fmla="val 5048"/>
                <a:gd name="f153" fmla="val 3854"/>
                <a:gd name="f154" fmla="val 4927"/>
                <a:gd name="f155" fmla="val 3335"/>
                <a:gd name="f156" fmla="val 4893"/>
                <a:gd name="f157" fmla="val 2886"/>
                <a:gd name="f158" fmla="val 4167"/>
                <a:gd name="f159" fmla="val 3318"/>
                <a:gd name="f160" fmla="val 3424"/>
                <a:gd name="f161" fmla="val 3975"/>
                <a:gd name="f162" fmla="val 2318"/>
                <a:gd name="f163" fmla="val 3353"/>
                <a:gd name="f164" fmla="val 1298"/>
                <a:gd name="f165" fmla="val 2955"/>
                <a:gd name="f166" fmla="val 348"/>
                <a:gd name="f167" fmla="val 2833"/>
                <a:gd name="f168" fmla="val 73"/>
                <a:gd name="f169" fmla="val 2607"/>
                <a:gd name="f170" fmla="*/ f0 1 9315"/>
                <a:gd name="f171" fmla="*/ f1 1 15417"/>
                <a:gd name="f172" fmla="val f2"/>
                <a:gd name="f173" fmla="val f3"/>
                <a:gd name="f174" fmla="val f4"/>
                <a:gd name="f175" fmla="+- f174 0 f172"/>
                <a:gd name="f176" fmla="+- f173 0 f172"/>
                <a:gd name="f177" fmla="*/ f176 1 9315"/>
                <a:gd name="f178" fmla="*/ f175 1 15417"/>
                <a:gd name="f179" fmla="*/ f172 1 f177"/>
                <a:gd name="f180" fmla="*/ f173 1 f177"/>
                <a:gd name="f181" fmla="*/ f172 1 f178"/>
                <a:gd name="f182" fmla="*/ f174 1 f178"/>
                <a:gd name="f183" fmla="*/ f179 f170 1"/>
                <a:gd name="f184" fmla="*/ f180 f170 1"/>
                <a:gd name="f185" fmla="*/ f182 f171 1"/>
                <a:gd name="f186" fmla="*/ f181 f171 1"/>
              </a:gdLst>
              <a:ahLst/>
              <a:cxnLst>
                <a:cxn ang="3cd4">
                  <a:pos x="hc" y="t"/>
                </a:cxn>
                <a:cxn ang="0">
                  <a:pos x="r" y="vc"/>
                </a:cxn>
                <a:cxn ang="cd4">
                  <a:pos x="hc" y="b"/>
                </a:cxn>
                <a:cxn ang="cd2">
                  <a:pos x="l" y="vc"/>
                </a:cxn>
              </a:cxnLst>
              <a:rect l="f183" t="f186" r="f184" b="f185"/>
              <a:pathLst>
                <a:path w="9315" h="15417">
                  <a:moveTo>
                    <a:pt x="f5" y="f6"/>
                  </a:moveTo>
                  <a:cubicBezTo>
                    <a:pt x="f7" y="f8"/>
                    <a:pt x="f9" y="f10"/>
                    <a:pt x="f11" y="f12"/>
                  </a:cubicBezTo>
                  <a:cubicBezTo>
                    <a:pt x="f13" y="f14"/>
                    <a:pt x="f15" y="f14"/>
                    <a:pt x="f16" y="f14"/>
                  </a:cubicBezTo>
                  <a:cubicBezTo>
                    <a:pt x="f17" y="f14"/>
                    <a:pt x="f18" y="f19"/>
                    <a:pt x="f18" y="f20"/>
                  </a:cubicBezTo>
                  <a:cubicBezTo>
                    <a:pt x="f21" y="f22"/>
                    <a:pt x="f23" y="f24"/>
                    <a:pt x="f5" y="f6"/>
                  </a:cubicBezTo>
                  <a:close/>
                  <a:moveTo>
                    <a:pt x="f25" y="f26"/>
                  </a:moveTo>
                  <a:cubicBezTo>
                    <a:pt x="f27" y="f26"/>
                    <a:pt x="f28" y="f29"/>
                    <a:pt x="f30" y="f29"/>
                  </a:cubicBezTo>
                  <a:cubicBezTo>
                    <a:pt x="f31" y="f29"/>
                    <a:pt x="f32" y="f33"/>
                    <a:pt x="f34" y="f35"/>
                  </a:cubicBezTo>
                  <a:cubicBezTo>
                    <a:pt x="f36" y="f35"/>
                    <a:pt x="f37" y="f35"/>
                    <a:pt x="f38" y="f35"/>
                  </a:cubicBezTo>
                  <a:cubicBezTo>
                    <a:pt x="f39" y="f35"/>
                    <a:pt x="f40" y="f41"/>
                    <a:pt x="f42" y="f43"/>
                  </a:cubicBezTo>
                  <a:cubicBezTo>
                    <a:pt x="f44" y="f45"/>
                    <a:pt x="f2" y="f46"/>
                    <a:pt x="f32" y="f47"/>
                  </a:cubicBezTo>
                  <a:cubicBezTo>
                    <a:pt x="f48" y="f49"/>
                    <a:pt x="f31" y="f50"/>
                    <a:pt x="f48" y="f51"/>
                  </a:cubicBezTo>
                  <a:cubicBezTo>
                    <a:pt x="f52" y="f7"/>
                    <a:pt x="f53" y="f54"/>
                    <a:pt x="f55" y="f54"/>
                  </a:cubicBezTo>
                  <a:cubicBezTo>
                    <a:pt x="f56" y="f54"/>
                    <a:pt x="f57" y="f58"/>
                    <a:pt x="f59" y="f60"/>
                  </a:cubicBezTo>
                  <a:cubicBezTo>
                    <a:pt x="f61" y="f62"/>
                    <a:pt x="f63" y="f64"/>
                    <a:pt x="f65" y="f64"/>
                  </a:cubicBezTo>
                  <a:cubicBezTo>
                    <a:pt x="f66" y="f64"/>
                    <a:pt x="f67" y="f68"/>
                    <a:pt x="f69" y="f70"/>
                  </a:cubicBezTo>
                  <a:cubicBezTo>
                    <a:pt x="f71" y="f72"/>
                    <a:pt x="f73" y="f74"/>
                    <a:pt x="f75" y="f76"/>
                  </a:cubicBezTo>
                  <a:cubicBezTo>
                    <a:pt x="f75" y="f77"/>
                    <a:pt x="f18" y="f78"/>
                    <a:pt x="f79" y="f80"/>
                  </a:cubicBezTo>
                  <a:cubicBezTo>
                    <a:pt x="f81" y="f82"/>
                    <a:pt x="f69" y="f83"/>
                    <a:pt x="f84" y="f85"/>
                  </a:cubicBezTo>
                  <a:cubicBezTo>
                    <a:pt x="f86" y="f87"/>
                    <a:pt x="f88" y="f89"/>
                    <a:pt x="f90" y="f89"/>
                  </a:cubicBezTo>
                  <a:cubicBezTo>
                    <a:pt x="f91" y="f89"/>
                    <a:pt x="f92" y="f93"/>
                    <a:pt x="f94" y="f72"/>
                  </a:cubicBezTo>
                  <a:cubicBezTo>
                    <a:pt x="f95" y="f96"/>
                    <a:pt x="f97" y="f98"/>
                    <a:pt x="f99" y="f100"/>
                  </a:cubicBezTo>
                  <a:cubicBezTo>
                    <a:pt x="f101" y="f102"/>
                    <a:pt x="f103" y="f104"/>
                    <a:pt x="f105" y="f106"/>
                  </a:cubicBezTo>
                  <a:cubicBezTo>
                    <a:pt x="f107" y="f108"/>
                    <a:pt x="f109" y="f110"/>
                    <a:pt x="f111" y="f112"/>
                  </a:cubicBezTo>
                  <a:cubicBezTo>
                    <a:pt x="f113" y="f114"/>
                    <a:pt x="f115" y="f116"/>
                    <a:pt x="f117" y="f118"/>
                  </a:cubicBezTo>
                  <a:cubicBezTo>
                    <a:pt x="f119" y="f120"/>
                    <a:pt x="f121" y="f4"/>
                    <a:pt x="f122" y="f4"/>
                  </a:cubicBezTo>
                  <a:cubicBezTo>
                    <a:pt x="f123" y="f4"/>
                    <a:pt x="f124" y="f125"/>
                    <a:pt x="f126" y="f127"/>
                  </a:cubicBezTo>
                  <a:cubicBezTo>
                    <a:pt x="f3" y="f128"/>
                    <a:pt x="f129" y="f130"/>
                    <a:pt x="f131" y="f132"/>
                  </a:cubicBezTo>
                  <a:cubicBezTo>
                    <a:pt x="f133" y="f134"/>
                    <a:pt x="f135" y="f136"/>
                    <a:pt x="f137" y="f136"/>
                  </a:cubicBezTo>
                  <a:cubicBezTo>
                    <a:pt x="f138" y="f136"/>
                    <a:pt x="f139" y="f140"/>
                    <a:pt x="f141" y="f142"/>
                  </a:cubicBezTo>
                  <a:lnTo>
                    <a:pt x="f141" y="f142"/>
                  </a:lnTo>
                  <a:cubicBezTo>
                    <a:pt x="f143" y="f144"/>
                    <a:pt x="f145" y="f146"/>
                    <a:pt x="f147" y="f148"/>
                  </a:cubicBezTo>
                  <a:cubicBezTo>
                    <a:pt x="f149" y="f150"/>
                    <a:pt x="f151" y="f152"/>
                    <a:pt x="f153" y="f154"/>
                  </a:cubicBezTo>
                  <a:cubicBezTo>
                    <a:pt x="f155" y="f156"/>
                    <a:pt x="f157" y="f158"/>
                    <a:pt x="f159" y="f160"/>
                  </a:cubicBezTo>
                  <a:cubicBezTo>
                    <a:pt x="f161" y="f162"/>
                    <a:pt x="f163" y="f164"/>
                    <a:pt x="f165" y="f166"/>
                  </a:cubicBezTo>
                  <a:cubicBezTo>
                    <a:pt x="f167" y="f168"/>
                    <a:pt x="f169" y="f26"/>
                    <a:pt x="f25" y="f2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Google Shape;650;p55">
              <a:extLst>
                <a:ext uri="{FF2B5EF4-FFF2-40B4-BE49-F238E27FC236}">
                  <a16:creationId xmlns:a16="http://schemas.microsoft.com/office/drawing/2014/main" id="{4183C686-981F-DDF1-8BEA-E0C1E0D4ADE1}"/>
                </a:ext>
              </a:extLst>
            </p:cNvPr>
            <p:cNvSpPr/>
            <p:nvPr/>
          </p:nvSpPr>
          <p:spPr>
            <a:xfrm>
              <a:off x="4571149" y="3091933"/>
              <a:ext cx="114784" cy="140817"/>
            </a:xfrm>
            <a:custGeom>
              <a:avLst/>
              <a:gdLst>
                <a:gd name="f0" fmla="val w"/>
                <a:gd name="f1" fmla="val h"/>
                <a:gd name="f2" fmla="val 0"/>
                <a:gd name="f3" fmla="val 7415"/>
                <a:gd name="f4" fmla="val 9097"/>
                <a:gd name="f5" fmla="val 6576"/>
                <a:gd name="f6" fmla="val 6440"/>
                <a:gd name="f7" fmla="val 6314"/>
                <a:gd name="f8" fmla="val 46"/>
                <a:gd name="f9" fmla="val 6222"/>
                <a:gd name="f10" fmla="val 154"/>
                <a:gd name="f11" fmla="val 5928"/>
                <a:gd name="f12" fmla="val 483"/>
                <a:gd name="f13" fmla="val 5611"/>
                <a:gd name="f14" fmla="val 592"/>
                <a:gd name="f15" fmla="val 5290"/>
                <a:gd name="f16" fmla="val 4988"/>
                <a:gd name="f17" fmla="val 4683"/>
                <a:gd name="f18" fmla="val 496"/>
                <a:gd name="f19" fmla="val 4390"/>
                <a:gd name="f20" fmla="val 396"/>
                <a:gd name="f21" fmla="val 3964"/>
                <a:gd name="f22" fmla="val 242"/>
                <a:gd name="f23" fmla="val 3597"/>
                <a:gd name="f24" fmla="val 173"/>
                <a:gd name="f25" fmla="val 3279"/>
                <a:gd name="f26" fmla="val 1986"/>
                <a:gd name="f27" fmla="val 1492"/>
                <a:gd name="f28" fmla="val 1318"/>
                <a:gd name="f29" fmla="val 1020"/>
                <a:gd name="f30" fmla="val 2608"/>
                <a:gd name="f31" fmla="val 364"/>
                <a:gd name="f32" fmla="val 4353"/>
                <a:gd name="f33" fmla="val 1"/>
                <a:gd name="f34" fmla="val 6064"/>
                <a:gd name="f35" fmla="val 796"/>
                <a:gd name="f36" fmla="val 7360"/>
                <a:gd name="f37" fmla="val 847"/>
                <a:gd name="f38" fmla="val 8362"/>
                <a:gd name="f39" fmla="val 761"/>
                <a:gd name="f40" fmla="val 8984"/>
                <a:gd name="f41" fmla="val 1470"/>
                <a:gd name="f42" fmla="val 9088"/>
                <a:gd name="f43" fmla="val 1519"/>
                <a:gd name="f44" fmla="val 9094"/>
                <a:gd name="f45" fmla="val 1568"/>
                <a:gd name="f46" fmla="val 1614"/>
                <a:gd name="f47" fmla="val 2117"/>
                <a:gd name="f48" fmla="val 2435"/>
                <a:gd name="f49" fmla="val 8762"/>
                <a:gd name="f50" fmla="val 2593"/>
                <a:gd name="f51" fmla="val 8224"/>
                <a:gd name="f52" fmla="val 2634"/>
                <a:gd name="f53" fmla="val 8075"/>
                <a:gd name="f54" fmla="val 2578"/>
                <a:gd name="f55" fmla="val 7743"/>
                <a:gd name="f56" fmla="val 2746"/>
                <a:gd name="f57" fmla="val 2792"/>
                <a:gd name="f58" fmla="val 2854"/>
                <a:gd name="f59" fmla="val 7768"/>
                <a:gd name="f60" fmla="val 2938"/>
                <a:gd name="f61" fmla="val 7827"/>
                <a:gd name="f62" fmla="val 3173"/>
                <a:gd name="f63" fmla="val 7995"/>
                <a:gd name="f64" fmla="val 3380"/>
                <a:gd name="f65" fmla="val 8062"/>
                <a:gd name="f66" fmla="val 3567"/>
                <a:gd name="f67" fmla="val 4013"/>
                <a:gd name="f68" fmla="val 4340"/>
                <a:gd name="f69" fmla="val 7677"/>
                <a:gd name="f70" fmla="val 4632"/>
                <a:gd name="f71" fmla="val 5116"/>
                <a:gd name="f72" fmla="val 6842"/>
                <a:gd name="f73" fmla="val 4563"/>
                <a:gd name="f74" fmla="val 6358"/>
                <a:gd name="f75" fmla="val 4373"/>
                <a:gd name="f76" fmla="val 5839"/>
                <a:gd name="f77" fmla="val 4183"/>
                <a:gd name="f78" fmla="val 5321"/>
                <a:gd name="f79" fmla="val 3491"/>
                <a:gd name="f80" fmla="val 4750"/>
                <a:gd name="f81" fmla="val 4442"/>
                <a:gd name="f82" fmla="val 4249"/>
                <a:gd name="f83" fmla="val 4943"/>
                <a:gd name="f84" fmla="val 3990"/>
                <a:gd name="f85" fmla="val 5790"/>
                <a:gd name="f86" fmla="val 3852"/>
                <a:gd name="f87" fmla="val 5427"/>
                <a:gd name="f88" fmla="val 3057"/>
                <a:gd name="f89" fmla="val 5274"/>
                <a:gd name="f90" fmla="val 2713"/>
                <a:gd name="f91" fmla="val 5030"/>
                <a:gd name="f92" fmla="val 2616"/>
                <a:gd name="f93" fmla="val 4752"/>
                <a:gd name="f94" fmla="val 4400"/>
                <a:gd name="f95" fmla="val 3994"/>
                <a:gd name="f96" fmla="val 2771"/>
                <a:gd name="f97" fmla="val 3647"/>
                <a:gd name="f98" fmla="val 2780"/>
                <a:gd name="f99" fmla="val 3388"/>
                <a:gd name="f100" fmla="val 2815"/>
                <a:gd name="f101" fmla="val 3129"/>
                <a:gd name="f102" fmla="val 2850"/>
                <a:gd name="f103" fmla="val 2887"/>
                <a:gd name="f104" fmla="val 2919"/>
                <a:gd name="f105" fmla="val 2800"/>
                <a:gd name="f106" fmla="val 2487"/>
                <a:gd name="f107" fmla="val 3111"/>
                <a:gd name="f108" fmla="val 2262"/>
                <a:gd name="f109" fmla="val 3405"/>
                <a:gd name="f110" fmla="val 2037"/>
                <a:gd name="f111" fmla="val 3664"/>
                <a:gd name="f112" fmla="val 4321"/>
                <a:gd name="f113" fmla="val 2055"/>
                <a:gd name="f114" fmla="val 4995"/>
                <a:gd name="f115" fmla="val 5634"/>
                <a:gd name="f116" fmla="val 6481"/>
                <a:gd name="f117" fmla="val 6861"/>
                <a:gd name="f118" fmla="val 1553"/>
                <a:gd name="f119" fmla="val 7242"/>
                <a:gd name="f120" fmla="val 931"/>
                <a:gd name="f121" fmla="val 7414"/>
                <a:gd name="f122" fmla="val 689"/>
                <a:gd name="f123" fmla="val 7328"/>
                <a:gd name="f124" fmla="val 344"/>
                <a:gd name="f125" fmla="val 7086"/>
                <a:gd name="f126" fmla="val 188"/>
                <a:gd name="f127" fmla="val 6932"/>
                <a:gd name="f128" fmla="val 73"/>
                <a:gd name="f129" fmla="val 6746"/>
                <a:gd name="f130" fmla="*/ f0 1 7415"/>
                <a:gd name="f131" fmla="*/ f1 1 9097"/>
                <a:gd name="f132" fmla="val f2"/>
                <a:gd name="f133" fmla="val f3"/>
                <a:gd name="f134" fmla="val f4"/>
                <a:gd name="f135" fmla="+- f134 0 f132"/>
                <a:gd name="f136" fmla="+- f133 0 f132"/>
                <a:gd name="f137" fmla="*/ f136 1 7415"/>
                <a:gd name="f138" fmla="*/ f135 1 9097"/>
                <a:gd name="f139" fmla="*/ f132 1 f137"/>
                <a:gd name="f140" fmla="*/ f133 1 f137"/>
                <a:gd name="f141" fmla="*/ f132 1 f138"/>
                <a:gd name="f142" fmla="*/ f134 1 f138"/>
                <a:gd name="f143" fmla="*/ f139 f130 1"/>
                <a:gd name="f144" fmla="*/ f140 f130 1"/>
                <a:gd name="f145" fmla="*/ f142 f131 1"/>
                <a:gd name="f146" fmla="*/ f141 f131 1"/>
              </a:gdLst>
              <a:ahLst/>
              <a:cxnLst>
                <a:cxn ang="3cd4">
                  <a:pos x="hc" y="t"/>
                </a:cxn>
                <a:cxn ang="0">
                  <a:pos x="r" y="vc"/>
                </a:cxn>
                <a:cxn ang="cd4">
                  <a:pos x="hc" y="b"/>
                </a:cxn>
                <a:cxn ang="cd2">
                  <a:pos x="l" y="vc"/>
                </a:cxn>
              </a:cxnLst>
              <a:rect l="f143" t="f146" r="f144" b="f145"/>
              <a:pathLst>
                <a:path w="7415" h="9097">
                  <a:moveTo>
                    <a:pt x="f5" y="f2"/>
                  </a:moveTo>
                  <a:cubicBezTo>
                    <a:pt x="f6" y="f2"/>
                    <a:pt x="f7" y="f8"/>
                    <a:pt x="f9" y="f10"/>
                  </a:cubicBezTo>
                  <a:cubicBezTo>
                    <a:pt x="f11" y="f12"/>
                    <a:pt x="f13" y="f14"/>
                    <a:pt x="f15" y="f14"/>
                  </a:cubicBezTo>
                  <a:cubicBezTo>
                    <a:pt x="f16" y="f14"/>
                    <a:pt x="f17" y="f18"/>
                    <a:pt x="f19" y="f20"/>
                  </a:cubicBezTo>
                  <a:cubicBezTo>
                    <a:pt x="f21" y="f22"/>
                    <a:pt x="f23" y="f24"/>
                    <a:pt x="f25" y="f24"/>
                  </a:cubicBezTo>
                  <a:cubicBezTo>
                    <a:pt x="f26" y="f24"/>
                    <a:pt x="f27" y="f28"/>
                    <a:pt x="f29" y="f30"/>
                  </a:cubicBezTo>
                  <a:cubicBezTo>
                    <a:pt x="f31" y="f32"/>
                    <a:pt x="f33" y="f34"/>
                    <a:pt x="f35" y="f36"/>
                  </a:cubicBezTo>
                  <a:cubicBezTo>
                    <a:pt x="f37" y="f38"/>
                    <a:pt x="f39" y="f40"/>
                    <a:pt x="f41" y="f42"/>
                  </a:cubicBezTo>
                  <a:cubicBezTo>
                    <a:pt x="f43" y="f44"/>
                    <a:pt x="f45" y="f4"/>
                    <a:pt x="f46" y="f4"/>
                  </a:cubicBezTo>
                  <a:cubicBezTo>
                    <a:pt x="f47" y="f4"/>
                    <a:pt x="f48" y="f49"/>
                    <a:pt x="f50" y="f51"/>
                  </a:cubicBezTo>
                  <a:cubicBezTo>
                    <a:pt x="f52" y="f53"/>
                    <a:pt x="f54" y="f55"/>
                    <a:pt x="f56" y="f55"/>
                  </a:cubicBezTo>
                  <a:cubicBezTo>
                    <a:pt x="f57" y="f55"/>
                    <a:pt x="f58" y="f59"/>
                    <a:pt x="f60" y="f61"/>
                  </a:cubicBezTo>
                  <a:cubicBezTo>
                    <a:pt x="f62" y="f63"/>
                    <a:pt x="f64" y="f65"/>
                    <a:pt x="f66" y="f65"/>
                  </a:cubicBezTo>
                  <a:cubicBezTo>
                    <a:pt x="f67" y="f65"/>
                    <a:pt x="f68" y="f69"/>
                    <a:pt x="f70" y="f36"/>
                  </a:cubicBezTo>
                  <a:cubicBezTo>
                    <a:pt x="f71" y="f72"/>
                    <a:pt x="f73" y="f74"/>
                    <a:pt x="f75" y="f76"/>
                  </a:cubicBezTo>
                  <a:cubicBezTo>
                    <a:pt x="f77" y="f78"/>
                    <a:pt x="f79" y="f80"/>
                    <a:pt x="f81" y="f82"/>
                  </a:cubicBezTo>
                  <a:cubicBezTo>
                    <a:pt x="f83" y="f84"/>
                    <a:pt x="f85" y="f86"/>
                    <a:pt x="f87" y="f88"/>
                  </a:cubicBezTo>
                  <a:cubicBezTo>
                    <a:pt x="f89" y="f90"/>
                    <a:pt x="f91" y="f92"/>
                    <a:pt x="f93" y="f92"/>
                  </a:cubicBezTo>
                  <a:cubicBezTo>
                    <a:pt x="f94" y="f92"/>
                    <a:pt x="f95" y="f96"/>
                    <a:pt x="f97" y="f98"/>
                  </a:cubicBezTo>
                  <a:cubicBezTo>
                    <a:pt x="f99" y="f100"/>
                    <a:pt x="f101" y="f102"/>
                    <a:pt x="f103" y="f104"/>
                  </a:cubicBezTo>
                  <a:cubicBezTo>
                    <a:pt x="f103" y="f56"/>
                    <a:pt x="f105" y="f106"/>
                    <a:pt x="f103" y="f48"/>
                  </a:cubicBezTo>
                  <a:cubicBezTo>
                    <a:pt x="f107" y="f108"/>
                    <a:pt x="f109" y="f110"/>
                    <a:pt x="f111" y="f110"/>
                  </a:cubicBezTo>
                  <a:cubicBezTo>
                    <a:pt x="f112" y="f113"/>
                    <a:pt x="f114" y="f108"/>
                    <a:pt x="f115" y="f108"/>
                  </a:cubicBezTo>
                  <a:cubicBezTo>
                    <a:pt x="f116" y="f108"/>
                    <a:pt x="f117" y="f118"/>
                    <a:pt x="f119" y="f120"/>
                  </a:cubicBezTo>
                  <a:cubicBezTo>
                    <a:pt x="f121" y="f122"/>
                    <a:pt x="f123" y="f124"/>
                    <a:pt x="f125" y="f126"/>
                  </a:cubicBezTo>
                  <a:cubicBezTo>
                    <a:pt x="f127" y="f128"/>
                    <a:pt x="f129"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Google Shape;651;p55">
              <a:extLst>
                <a:ext uri="{FF2B5EF4-FFF2-40B4-BE49-F238E27FC236}">
                  <a16:creationId xmlns:a16="http://schemas.microsoft.com/office/drawing/2014/main" id="{082A4C87-6395-AC05-266D-AE13B5745C49}"/>
                </a:ext>
              </a:extLst>
            </p:cNvPr>
            <p:cNvSpPr/>
            <p:nvPr/>
          </p:nvSpPr>
          <p:spPr>
            <a:xfrm>
              <a:off x="3444361" y="1792031"/>
              <a:ext cx="161071" cy="100931"/>
            </a:xfrm>
            <a:custGeom>
              <a:avLst/>
              <a:gdLst>
                <a:gd name="f0" fmla="val w"/>
                <a:gd name="f1" fmla="val h"/>
                <a:gd name="f2" fmla="val 0"/>
                <a:gd name="f3" fmla="val 10405"/>
                <a:gd name="f4" fmla="val 6520"/>
                <a:gd name="f5" fmla="val 8970"/>
                <a:gd name="f6" fmla="val 1"/>
                <a:gd name="f7" fmla="val 6620"/>
                <a:gd name="f8" fmla="val 778"/>
                <a:gd name="f9" fmla="val 3786"/>
                <a:gd name="f10" fmla="val 294"/>
                <a:gd name="f11" fmla="val 1764"/>
                <a:gd name="f12" fmla="val 2576"/>
                <a:gd name="f13" fmla="val 502"/>
                <a:gd name="f14" fmla="val 3993"/>
                <a:gd name="f15" fmla="val 5410"/>
                <a:gd name="f16" fmla="val 1038"/>
                <a:gd name="f17" fmla="val 5876"/>
                <a:gd name="f18" fmla="val 2057"/>
                <a:gd name="f19" fmla="val 6274"/>
                <a:gd name="f20" fmla="val 3146"/>
                <a:gd name="f21" fmla="val 6499"/>
                <a:gd name="f22" fmla="val 4252"/>
                <a:gd name="f23" fmla="val 6516"/>
                <a:gd name="f24" fmla="val 4303"/>
                <a:gd name="f25" fmla="val 6518"/>
                <a:gd name="f26" fmla="val 4355"/>
                <a:gd name="f27" fmla="val 4406"/>
                <a:gd name="f28" fmla="val 4717"/>
                <a:gd name="f29" fmla="val 5012"/>
                <a:gd name="f30" fmla="val 6455"/>
                <a:gd name="f31" fmla="val 5116"/>
                <a:gd name="f32" fmla="val 6084"/>
                <a:gd name="f33" fmla="val 5237"/>
                <a:gd name="f34" fmla="val 5652"/>
                <a:gd name="f35" fmla="val 4892"/>
                <a:gd name="f36" fmla="val 5479"/>
                <a:gd name="f37" fmla="val 4563"/>
                <a:gd name="f38" fmla="val 5323"/>
                <a:gd name="f39" fmla="val 3094"/>
                <a:gd name="f40" fmla="val 4598"/>
                <a:gd name="f41" fmla="val 3630"/>
                <a:gd name="f42" fmla="val 3924"/>
                <a:gd name="f43" fmla="val 3198"/>
                <a:gd name="f44" fmla="val 5980"/>
                <a:gd name="f45" fmla="val 2144"/>
                <a:gd name="f46" fmla="val 7726"/>
                <a:gd name="f47" fmla="val 2126"/>
                <a:gd name="f48" fmla="val 9264"/>
                <a:gd name="f49" fmla="val 1487"/>
                <a:gd name="f50" fmla="val 9696"/>
                <a:gd name="f51" fmla="val 1331"/>
                <a:gd name="f52" fmla="val 10404"/>
                <a:gd name="f53" fmla="val 1556"/>
                <a:gd name="f54" fmla="val 10352"/>
                <a:gd name="f55" fmla="val 796"/>
                <a:gd name="f56" fmla="val 10301"/>
                <a:gd name="f57" fmla="val 35"/>
                <a:gd name="f58" fmla="val 9627"/>
                <a:gd name="f59" fmla="val 70"/>
                <a:gd name="f60" fmla="*/ f0 1 10405"/>
                <a:gd name="f61" fmla="*/ f1 1 6520"/>
                <a:gd name="f62" fmla="val f2"/>
                <a:gd name="f63" fmla="val f3"/>
                <a:gd name="f64" fmla="val f4"/>
                <a:gd name="f65" fmla="+- f64 0 f62"/>
                <a:gd name="f66" fmla="+- f63 0 f62"/>
                <a:gd name="f67" fmla="*/ f66 1 10405"/>
                <a:gd name="f68" fmla="*/ f65 1 6520"/>
                <a:gd name="f69" fmla="*/ f62 1 f67"/>
                <a:gd name="f70" fmla="*/ f63 1 f67"/>
                <a:gd name="f71" fmla="*/ f62 1 f68"/>
                <a:gd name="f72" fmla="*/ f64 1 f68"/>
                <a:gd name="f73" fmla="*/ f69 f60 1"/>
                <a:gd name="f74" fmla="*/ f70 f60 1"/>
                <a:gd name="f75" fmla="*/ f72 f61 1"/>
                <a:gd name="f76" fmla="*/ f71 f61 1"/>
              </a:gdLst>
              <a:ahLst/>
              <a:cxnLst>
                <a:cxn ang="3cd4">
                  <a:pos x="hc" y="t"/>
                </a:cxn>
                <a:cxn ang="0">
                  <a:pos x="r" y="vc"/>
                </a:cxn>
                <a:cxn ang="cd4">
                  <a:pos x="hc" y="b"/>
                </a:cxn>
                <a:cxn ang="cd2">
                  <a:pos x="l" y="vc"/>
                </a:cxn>
              </a:cxnLst>
              <a:rect l="f73" t="f76" r="f74" b="f75"/>
              <a:pathLst>
                <a:path w="10405" h="6520">
                  <a:moveTo>
                    <a:pt x="f5" y="f6"/>
                  </a:moveTo>
                  <a:cubicBezTo>
                    <a:pt x="f7" y="f8"/>
                    <a:pt x="f9" y="f10"/>
                    <a:pt x="f11" y="f12"/>
                  </a:cubicBezTo>
                  <a:cubicBezTo>
                    <a:pt x="f13" y="f14"/>
                    <a:pt x="f6" y="f15"/>
                    <a:pt x="f16" y="f17"/>
                  </a:cubicBezTo>
                  <a:cubicBezTo>
                    <a:pt x="f18" y="f19"/>
                    <a:pt x="f20" y="f21"/>
                    <a:pt x="f22" y="f23"/>
                  </a:cubicBezTo>
                  <a:cubicBezTo>
                    <a:pt x="f24" y="f25"/>
                    <a:pt x="f26" y="f4"/>
                    <a:pt x="f27" y="f4"/>
                  </a:cubicBezTo>
                  <a:cubicBezTo>
                    <a:pt x="f28" y="f4"/>
                    <a:pt x="f29" y="f30"/>
                    <a:pt x="f31" y="f32"/>
                  </a:cubicBezTo>
                  <a:cubicBezTo>
                    <a:pt x="f33" y="f34"/>
                    <a:pt x="f35" y="f36"/>
                    <a:pt x="f37" y="f38"/>
                  </a:cubicBezTo>
                  <a:cubicBezTo>
                    <a:pt x="f39" y="f40"/>
                    <a:pt x="f41" y="f42"/>
                    <a:pt x="f40" y="f43"/>
                  </a:cubicBezTo>
                  <a:cubicBezTo>
                    <a:pt x="f44" y="f45"/>
                    <a:pt x="f46" y="f47"/>
                    <a:pt x="f48" y="f49"/>
                  </a:cubicBezTo>
                  <a:cubicBezTo>
                    <a:pt x="f50" y="f51"/>
                    <a:pt x="f52" y="f53"/>
                    <a:pt x="f54" y="f55"/>
                  </a:cubicBezTo>
                  <a:cubicBezTo>
                    <a:pt x="f56" y="f57"/>
                    <a:pt x="f58" y="f59"/>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Google Shape;652;p55">
              <a:extLst>
                <a:ext uri="{FF2B5EF4-FFF2-40B4-BE49-F238E27FC236}">
                  <a16:creationId xmlns:a16="http://schemas.microsoft.com/office/drawing/2014/main" id="{42B81CDE-439A-FC3B-41F1-942C830378BE}"/>
                </a:ext>
              </a:extLst>
            </p:cNvPr>
            <p:cNvSpPr/>
            <p:nvPr/>
          </p:nvSpPr>
          <p:spPr>
            <a:xfrm>
              <a:off x="3002158" y="1753645"/>
              <a:ext cx="152494" cy="54964"/>
            </a:xfrm>
            <a:custGeom>
              <a:avLst/>
              <a:gdLst>
                <a:gd name="f0" fmla="val w"/>
                <a:gd name="f1" fmla="val h"/>
                <a:gd name="f2" fmla="val 0"/>
                <a:gd name="f3" fmla="val 9851"/>
                <a:gd name="f4" fmla="val 3551"/>
                <a:gd name="f5" fmla="val 3896"/>
                <a:gd name="f6" fmla="val 1"/>
                <a:gd name="f7" fmla="val 2951"/>
                <a:gd name="f8" fmla="val 1998"/>
                <a:gd name="f9" fmla="val 113"/>
                <a:gd name="f10" fmla="val 1055"/>
                <a:gd name="f11" fmla="val 130"/>
                <a:gd name="f12" fmla="val 674"/>
                <a:gd name="f13" fmla="val 260"/>
                <a:gd name="f14" fmla="val 217"/>
                <a:gd name="f15" fmla="val 121"/>
                <a:gd name="f16" fmla="val 649"/>
                <a:gd name="f17" fmla="val 1046"/>
                <a:gd name="f18" fmla="val 173"/>
                <a:gd name="f19" fmla="val 1461"/>
                <a:gd name="f20" fmla="val 536"/>
                <a:gd name="f21" fmla="val 1651"/>
                <a:gd name="f22" fmla="val 1487"/>
                <a:gd name="f23" fmla="val 2256"/>
                <a:gd name="f24" fmla="val 2489"/>
                <a:gd name="f25" fmla="val 2792"/>
                <a:gd name="f26" fmla="val 3474"/>
                <a:gd name="f27" fmla="val 3345"/>
                <a:gd name="f28" fmla="val 3715"/>
                <a:gd name="f29" fmla="val 3472"/>
                <a:gd name="f30" fmla="val 3939"/>
                <a:gd name="f31" fmla="val 4149"/>
                <a:gd name="f32" fmla="val 4450"/>
                <a:gd name="f33" fmla="val 4723"/>
                <a:gd name="f34" fmla="val 3389"/>
                <a:gd name="f35" fmla="val 4978"/>
                <a:gd name="f36" fmla="val 2982"/>
                <a:gd name="f37" fmla="val 5203"/>
                <a:gd name="f38" fmla="val 2650"/>
                <a:gd name="f39" fmla="val 5511"/>
                <a:gd name="f40" fmla="val 2104"/>
                <a:gd name="f41" fmla="val 5931"/>
                <a:gd name="f42" fmla="val 6058"/>
                <a:gd name="f43" fmla="val 6195"/>
                <a:gd name="f44" fmla="val 2153"/>
                <a:gd name="f45" fmla="val 6343"/>
                <a:gd name="f46" fmla="val 2273"/>
                <a:gd name="f47" fmla="val 6982"/>
                <a:gd name="f48" fmla="val 2809"/>
                <a:gd name="f49" fmla="val 7673"/>
                <a:gd name="f50" fmla="val 2826"/>
                <a:gd name="f51" fmla="val 8365"/>
                <a:gd name="f52" fmla="val 2895"/>
                <a:gd name="f53" fmla="val 8588"/>
                <a:gd name="f54" fmla="val 2920"/>
                <a:gd name="f55" fmla="val 8869"/>
                <a:gd name="f56" fmla="val 3004"/>
                <a:gd name="f57" fmla="val 9118"/>
                <a:gd name="f58" fmla="val 9390"/>
                <a:gd name="f59" fmla="val 9623"/>
                <a:gd name="f60" fmla="val 2904"/>
                <a:gd name="f61" fmla="val 9695"/>
                <a:gd name="f62" fmla="val 2515"/>
                <a:gd name="f63" fmla="val 1789"/>
                <a:gd name="f64" fmla="val 9142"/>
                <a:gd name="f65" fmla="val 1668"/>
                <a:gd name="f66" fmla="val 8641"/>
                <a:gd name="f67" fmla="val 1478"/>
                <a:gd name="f68" fmla="val 6585"/>
                <a:gd name="f69" fmla="val 493"/>
                <a:gd name="f70" fmla="val 5704"/>
                <a:gd name="f71" fmla="val 104"/>
                <a:gd name="f72" fmla="val 4803"/>
                <a:gd name="f73" fmla="*/ f0 1 9851"/>
                <a:gd name="f74" fmla="*/ f1 1 3551"/>
                <a:gd name="f75" fmla="val f2"/>
                <a:gd name="f76" fmla="val f3"/>
                <a:gd name="f77" fmla="val f4"/>
                <a:gd name="f78" fmla="+- f77 0 f75"/>
                <a:gd name="f79" fmla="+- f76 0 f75"/>
                <a:gd name="f80" fmla="*/ f79 1 9851"/>
                <a:gd name="f81" fmla="*/ f78 1 3551"/>
                <a:gd name="f82" fmla="*/ f75 1 f80"/>
                <a:gd name="f83" fmla="*/ f76 1 f80"/>
                <a:gd name="f84" fmla="*/ f75 1 f81"/>
                <a:gd name="f85" fmla="*/ f77 1 f81"/>
                <a:gd name="f86" fmla="*/ f82 f73 1"/>
                <a:gd name="f87" fmla="*/ f83 f73 1"/>
                <a:gd name="f88" fmla="*/ f85 f74 1"/>
                <a:gd name="f89" fmla="*/ f84 f74 1"/>
              </a:gdLst>
              <a:ahLst/>
              <a:cxnLst>
                <a:cxn ang="3cd4">
                  <a:pos x="hc" y="t"/>
                </a:cxn>
                <a:cxn ang="0">
                  <a:pos x="r" y="vc"/>
                </a:cxn>
                <a:cxn ang="cd4">
                  <a:pos x="hc" y="b"/>
                </a:cxn>
                <a:cxn ang="cd2">
                  <a:pos x="l" y="vc"/>
                </a:cxn>
              </a:cxnLst>
              <a:rect l="f86" t="f89" r="f87" b="f88"/>
              <a:pathLst>
                <a:path w="9851" h="3551">
                  <a:moveTo>
                    <a:pt x="f5" y="f6"/>
                  </a:moveTo>
                  <a:cubicBezTo>
                    <a:pt x="f7" y="f6"/>
                    <a:pt x="f8" y="f9"/>
                    <a:pt x="f10" y="f11"/>
                  </a:cubicBezTo>
                  <a:cubicBezTo>
                    <a:pt x="f12" y="f11"/>
                    <a:pt x="f13" y="f14"/>
                    <a:pt x="f15" y="f16"/>
                  </a:cubicBezTo>
                  <a:cubicBezTo>
                    <a:pt x="f2" y="f17"/>
                    <a:pt x="f18" y="f19"/>
                    <a:pt x="f20" y="f21"/>
                  </a:cubicBezTo>
                  <a:cubicBezTo>
                    <a:pt x="f22" y="f23"/>
                    <a:pt x="f24" y="f25"/>
                    <a:pt x="f26" y="f27"/>
                  </a:cubicBezTo>
                  <a:cubicBezTo>
                    <a:pt x="f28" y="f29"/>
                    <a:pt x="f30" y="f4"/>
                    <a:pt x="f31" y="f4"/>
                  </a:cubicBezTo>
                  <a:cubicBezTo>
                    <a:pt x="f32" y="f4"/>
                    <a:pt x="f33" y="f34"/>
                    <a:pt x="f35" y="f36"/>
                  </a:cubicBezTo>
                  <a:cubicBezTo>
                    <a:pt x="f37" y="f38"/>
                    <a:pt x="f39" y="f40"/>
                    <a:pt x="f41" y="f40"/>
                  </a:cubicBezTo>
                  <a:cubicBezTo>
                    <a:pt x="f42" y="f40"/>
                    <a:pt x="f43" y="f44"/>
                    <a:pt x="f45" y="f46"/>
                  </a:cubicBezTo>
                  <a:cubicBezTo>
                    <a:pt x="f47" y="f48"/>
                    <a:pt x="f49" y="f50"/>
                    <a:pt x="f51" y="f52"/>
                  </a:cubicBezTo>
                  <a:cubicBezTo>
                    <a:pt x="f53" y="f54"/>
                    <a:pt x="f55" y="f56"/>
                    <a:pt x="f57" y="f56"/>
                  </a:cubicBezTo>
                  <a:cubicBezTo>
                    <a:pt x="f58" y="f56"/>
                    <a:pt x="f59" y="f60"/>
                    <a:pt x="f61" y="f62"/>
                  </a:cubicBezTo>
                  <a:cubicBezTo>
                    <a:pt x="f3" y="f63"/>
                    <a:pt x="f64" y="f65"/>
                    <a:pt x="f66" y="f67"/>
                  </a:cubicBezTo>
                  <a:lnTo>
                    <a:pt x="f68" y="f69"/>
                  </a:lnTo>
                  <a:cubicBezTo>
                    <a:pt x="f70" y="f71"/>
                    <a:pt x="f7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Google Shape;653;p55">
              <a:extLst>
                <a:ext uri="{FF2B5EF4-FFF2-40B4-BE49-F238E27FC236}">
                  <a16:creationId xmlns:a16="http://schemas.microsoft.com/office/drawing/2014/main" id="{A786B2D0-9C92-D48F-5693-E5612050361B}"/>
                </a:ext>
              </a:extLst>
            </p:cNvPr>
            <p:cNvSpPr/>
            <p:nvPr/>
          </p:nvSpPr>
          <p:spPr>
            <a:xfrm>
              <a:off x="2726877" y="2122404"/>
              <a:ext cx="71716" cy="71716"/>
            </a:xfrm>
            <a:custGeom>
              <a:avLst/>
              <a:gdLst>
                <a:gd name="f0" fmla="val w"/>
                <a:gd name="f1" fmla="val h"/>
                <a:gd name="f2" fmla="val 0"/>
                <a:gd name="f3" fmla="val 4633"/>
                <a:gd name="f4" fmla="val 2966"/>
                <a:gd name="f5" fmla="val 1"/>
                <a:gd name="f6" fmla="val 2951"/>
                <a:gd name="f7" fmla="val 2936"/>
                <a:gd name="f8" fmla="val 2921"/>
                <a:gd name="f9" fmla="val 1729"/>
                <a:gd name="f10" fmla="val 36"/>
                <a:gd name="f11" fmla="val 2421"/>
                <a:gd name="f12" fmla="val 139"/>
                <a:gd name="f13" fmla="val 3803"/>
                <a:gd name="f14" fmla="val 4252"/>
                <a:gd name="f15" fmla="val 502"/>
                <a:gd name="f16" fmla="val 4615"/>
                <a:gd name="f17" fmla="val 951"/>
                <a:gd name="f18" fmla="val 2956"/>
                <a:gd name="f19" fmla="val 4581"/>
                <a:gd name="f20" fmla="val 4632"/>
                <a:gd name="f21" fmla="val 3026"/>
                <a:gd name="f22" fmla="val 4529"/>
                <a:gd name="f23" fmla="val 1297"/>
                <a:gd name="f24" fmla="val 4478"/>
                <a:gd name="f25" fmla="val 482"/>
                <a:gd name="f26" fmla="val 3809"/>
                <a:gd name="f27" fmla="*/ f0 1 4633"/>
                <a:gd name="f28" fmla="*/ f1 1 4633"/>
                <a:gd name="f29" fmla="val f2"/>
                <a:gd name="f30" fmla="val f3"/>
                <a:gd name="f31" fmla="+- f30 0 f29"/>
                <a:gd name="f32" fmla="*/ f31 1 4633"/>
                <a:gd name="f33" fmla="*/ f29 1 f32"/>
                <a:gd name="f34" fmla="*/ f30 1 f32"/>
                <a:gd name="f35" fmla="*/ f33 f27 1"/>
                <a:gd name="f36" fmla="*/ f34 f27 1"/>
                <a:gd name="f37" fmla="*/ f34 f28 1"/>
                <a:gd name="f38" fmla="*/ f33 f28 1"/>
              </a:gdLst>
              <a:ahLst/>
              <a:cxnLst>
                <a:cxn ang="3cd4">
                  <a:pos x="hc" y="t"/>
                </a:cxn>
                <a:cxn ang="0">
                  <a:pos x="r" y="vc"/>
                </a:cxn>
                <a:cxn ang="cd4">
                  <a:pos x="hc" y="b"/>
                </a:cxn>
                <a:cxn ang="cd2">
                  <a:pos x="l" y="vc"/>
                </a:cxn>
              </a:cxnLst>
              <a:rect l="f35" t="f38" r="f36" b="f37"/>
              <a:pathLst>
                <a:path w="4633" h="4633">
                  <a:moveTo>
                    <a:pt x="f4" y="f5"/>
                  </a:moveTo>
                  <a:cubicBezTo>
                    <a:pt x="f6" y="f5"/>
                    <a:pt x="f7" y="f5"/>
                    <a:pt x="f8" y="f5"/>
                  </a:cubicBezTo>
                  <a:cubicBezTo>
                    <a:pt x="f9" y="f10"/>
                    <a:pt x="f5" y="f11"/>
                    <a:pt x="f12" y="f13"/>
                  </a:cubicBezTo>
                  <a:cubicBezTo>
                    <a:pt x="f12" y="f14"/>
                    <a:pt x="f15" y="f16"/>
                    <a:pt x="f17" y="f3"/>
                  </a:cubicBezTo>
                  <a:cubicBezTo>
                    <a:pt x="f18" y="f19"/>
                    <a:pt x="f20" y="f21"/>
                    <a:pt x="f22" y="f23"/>
                  </a:cubicBezTo>
                  <a:cubicBezTo>
                    <a:pt x="f24" y="f25"/>
                    <a:pt x="f26" y="f5"/>
                    <a:pt x="f4" y="f5"/>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Google Shape;654;p55">
              <a:extLst>
                <a:ext uri="{FF2B5EF4-FFF2-40B4-BE49-F238E27FC236}">
                  <a16:creationId xmlns:a16="http://schemas.microsoft.com/office/drawing/2014/main" id="{AFB04DF5-4362-FDA3-2D0F-BABF5D5FB1E7}"/>
                </a:ext>
              </a:extLst>
            </p:cNvPr>
            <p:cNvSpPr/>
            <p:nvPr/>
          </p:nvSpPr>
          <p:spPr>
            <a:xfrm>
              <a:off x="4535917" y="3265185"/>
              <a:ext cx="133346" cy="51005"/>
            </a:xfrm>
            <a:custGeom>
              <a:avLst/>
              <a:gdLst>
                <a:gd name="f0" fmla="val w"/>
                <a:gd name="f1" fmla="val h"/>
                <a:gd name="f2" fmla="val 0"/>
                <a:gd name="f3" fmla="val 8614"/>
                <a:gd name="f4" fmla="val 3295"/>
                <a:gd name="f5" fmla="val 8412"/>
                <a:gd name="f6" fmla="val 834"/>
                <a:gd name="f7" fmla="val 8408"/>
                <a:gd name="f8" fmla="val 835"/>
                <a:gd name="f9" fmla="val 8404"/>
                <a:gd name="f10" fmla="val 836"/>
                <a:gd name="f11" fmla="val 8401"/>
                <a:gd name="f12" fmla="val 837"/>
                <a:gd name="f13" fmla="val 8399"/>
                <a:gd name="f14" fmla="val 842"/>
                <a:gd name="f15" fmla="val 8396"/>
                <a:gd name="f16" fmla="val 846"/>
                <a:gd name="f17" fmla="val 8394"/>
                <a:gd name="f18" fmla="val 851"/>
                <a:gd name="f19" fmla="val 6441"/>
                <a:gd name="f20" fmla="val 1"/>
                <a:gd name="f21" fmla="val 5426"/>
                <a:gd name="f22" fmla="val 4424"/>
                <a:gd name="f23" fmla="val 103"/>
                <a:gd name="f24" fmla="val 3504"/>
                <a:gd name="f25" fmla="val 557"/>
                <a:gd name="f26" fmla="val 3268"/>
                <a:gd name="f27" fmla="val 683"/>
                <a:gd name="f28" fmla="val 3156"/>
                <a:gd name="f29" fmla="val 756"/>
                <a:gd name="f30" fmla="val 3064"/>
                <a:gd name="f31" fmla="val 2968"/>
                <a:gd name="f32" fmla="val 2895"/>
                <a:gd name="f33" fmla="val 675"/>
                <a:gd name="f34" fmla="val 2726"/>
                <a:gd name="f35" fmla="val 488"/>
                <a:gd name="f36" fmla="val 2440"/>
                <a:gd name="f37" fmla="val 160"/>
                <a:gd name="f38" fmla="val 2158"/>
                <a:gd name="f39" fmla="val 41"/>
                <a:gd name="f40" fmla="val 1882"/>
                <a:gd name="f41" fmla="val 1373"/>
                <a:gd name="f42" fmla="val 881"/>
                <a:gd name="f43" fmla="val 443"/>
                <a:gd name="f44" fmla="val 410"/>
                <a:gd name="f45" fmla="val 678"/>
                <a:gd name="f46" fmla="val 866"/>
                <a:gd name="f47" fmla="val 164"/>
                <a:gd name="f48" fmla="val 1612"/>
                <a:gd name="f49" fmla="val 452"/>
                <a:gd name="f50" fmla="val 455"/>
                <a:gd name="f51" fmla="val 459"/>
                <a:gd name="f52" fmla="val 462"/>
                <a:gd name="f53" fmla="val 518"/>
                <a:gd name="f54" fmla="val 1607"/>
                <a:gd name="f55" fmla="val 572"/>
                <a:gd name="f56" fmla="val 1605"/>
                <a:gd name="f57" fmla="val 625"/>
                <a:gd name="f58" fmla="val 1895"/>
                <a:gd name="f59" fmla="val 2508"/>
                <a:gd name="f60" fmla="val 2753"/>
                <a:gd name="f61" fmla="val 3184"/>
                <a:gd name="f62" fmla="val 3665"/>
                <a:gd name="f63" fmla="val 3259"/>
                <a:gd name="f64" fmla="val 3818"/>
                <a:gd name="f65" fmla="val 3955"/>
                <a:gd name="f66" fmla="val 4389"/>
                <a:gd name="f67" fmla="val 4667"/>
                <a:gd name="f68" fmla="val 2934"/>
                <a:gd name="f69" fmla="val 4575"/>
                <a:gd name="f70" fmla="val 2303"/>
                <a:gd name="f71" fmla="val 4523"/>
                <a:gd name="f72" fmla="val 1905"/>
                <a:gd name="f73" fmla="val 4541"/>
                <a:gd name="f74" fmla="val 1784"/>
                <a:gd name="f75" fmla="val 4973"/>
                <a:gd name="f76" fmla="val 1698"/>
                <a:gd name="f77" fmla="val 6127"/>
                <a:gd name="f78" fmla="val 1457"/>
                <a:gd name="f79" fmla="val 7264"/>
                <a:gd name="f80" fmla="val 1130"/>
                <a:gd name="f81" fmla="val 8535"/>
                <a:gd name="f82" fmla="val 525"/>
                <a:gd name="f83" fmla="val 8613"/>
                <a:gd name="f84" fmla="val 56"/>
                <a:gd name="f85" fmla="val 8256"/>
                <a:gd name="f86" fmla="val 7656"/>
                <a:gd name="f87" fmla="val 37"/>
                <a:gd name="f88" fmla="val 7046"/>
                <a:gd name="f89" fmla="*/ f0 1 8614"/>
                <a:gd name="f90" fmla="*/ f1 1 3295"/>
                <a:gd name="f91" fmla="val f2"/>
                <a:gd name="f92" fmla="val f3"/>
                <a:gd name="f93" fmla="val f4"/>
                <a:gd name="f94" fmla="+- f93 0 f91"/>
                <a:gd name="f95" fmla="+- f92 0 f91"/>
                <a:gd name="f96" fmla="*/ f95 1 8614"/>
                <a:gd name="f97" fmla="*/ f94 1 3295"/>
                <a:gd name="f98" fmla="*/ f91 1 f96"/>
                <a:gd name="f99" fmla="*/ f92 1 f96"/>
                <a:gd name="f100" fmla="*/ f91 1 f97"/>
                <a:gd name="f101" fmla="*/ f93 1 f97"/>
                <a:gd name="f102" fmla="*/ f98 f89 1"/>
                <a:gd name="f103" fmla="*/ f99 f89 1"/>
                <a:gd name="f104" fmla="*/ f101 f90 1"/>
                <a:gd name="f105" fmla="*/ f100 f90 1"/>
              </a:gdLst>
              <a:ahLst/>
              <a:cxnLst>
                <a:cxn ang="3cd4">
                  <a:pos x="hc" y="t"/>
                </a:cxn>
                <a:cxn ang="0">
                  <a:pos x="r" y="vc"/>
                </a:cxn>
                <a:cxn ang="cd4">
                  <a:pos x="hc" y="b"/>
                </a:cxn>
                <a:cxn ang="cd2">
                  <a:pos x="l" y="vc"/>
                </a:cxn>
              </a:cxnLst>
              <a:rect l="f102" t="f105" r="f103" b="f104"/>
              <a:pathLst>
                <a:path w="8614" h="3295">
                  <a:moveTo>
                    <a:pt x="f5" y="f6"/>
                  </a:moveTo>
                  <a:lnTo>
                    <a:pt x="f5" y="f6"/>
                  </a:lnTo>
                  <a:cubicBezTo>
                    <a:pt x="f7" y="f8"/>
                    <a:pt x="f9" y="f10"/>
                    <a:pt x="f11" y="f12"/>
                  </a:cubicBezTo>
                  <a:lnTo>
                    <a:pt x="f11" y="f12"/>
                  </a:lnTo>
                  <a:cubicBezTo>
                    <a:pt x="f13" y="f14"/>
                    <a:pt x="f15" y="f16"/>
                    <a:pt x="f17" y="f18"/>
                  </a:cubicBezTo>
                  <a:lnTo>
                    <a:pt x="f5" y="f6"/>
                  </a:lnTo>
                  <a:close/>
                  <a:moveTo>
                    <a:pt x="f19" y="f20"/>
                  </a:moveTo>
                  <a:cubicBezTo>
                    <a:pt x="f21" y="f20"/>
                    <a:pt x="f22" y="f23"/>
                    <a:pt x="f24" y="f25"/>
                  </a:cubicBezTo>
                  <a:cubicBezTo>
                    <a:pt x="f26" y="f27"/>
                    <a:pt x="f28" y="f29"/>
                    <a:pt x="f30" y="f29"/>
                  </a:cubicBezTo>
                  <a:cubicBezTo>
                    <a:pt x="f31" y="f29"/>
                    <a:pt x="f32" y="f33"/>
                    <a:pt x="f34" y="f35"/>
                  </a:cubicBezTo>
                  <a:cubicBezTo>
                    <a:pt x="f36" y="f37"/>
                    <a:pt x="f38" y="f39"/>
                    <a:pt x="f40" y="f39"/>
                  </a:cubicBezTo>
                  <a:cubicBezTo>
                    <a:pt x="f41" y="f39"/>
                    <a:pt x="f42" y="f43"/>
                    <a:pt x="f44" y="f45"/>
                  </a:cubicBezTo>
                  <a:cubicBezTo>
                    <a:pt x="f2" y="f46"/>
                    <a:pt x="f47" y="f48"/>
                    <a:pt x="f49" y="f48"/>
                  </a:cubicBezTo>
                  <a:cubicBezTo>
                    <a:pt x="f50" y="f48"/>
                    <a:pt x="f51" y="f48"/>
                    <a:pt x="f52" y="f48"/>
                  </a:cubicBezTo>
                  <a:cubicBezTo>
                    <a:pt x="f53" y="f54"/>
                    <a:pt x="f55" y="f56"/>
                    <a:pt x="f57" y="f56"/>
                  </a:cubicBezTo>
                  <a:cubicBezTo>
                    <a:pt x="f58" y="f56"/>
                    <a:pt x="f59" y="f60"/>
                    <a:pt x="f24" y="f61"/>
                  </a:cubicBezTo>
                  <a:cubicBezTo>
                    <a:pt x="f62" y="f63"/>
                    <a:pt x="f64" y="f4"/>
                    <a:pt x="f65" y="f4"/>
                  </a:cubicBezTo>
                  <a:cubicBezTo>
                    <a:pt x="f66" y="f4"/>
                    <a:pt x="f67" y="f68"/>
                    <a:pt x="f69" y="f70"/>
                  </a:cubicBezTo>
                  <a:cubicBezTo>
                    <a:pt x="f71" y="f72"/>
                    <a:pt x="f73" y="f74"/>
                    <a:pt x="f75" y="f76"/>
                  </a:cubicBezTo>
                  <a:cubicBezTo>
                    <a:pt x="f77" y="f78"/>
                    <a:pt x="f79" y="f80"/>
                    <a:pt x="f11" y="f12"/>
                  </a:cubicBezTo>
                  <a:lnTo>
                    <a:pt x="f11" y="f12"/>
                  </a:lnTo>
                  <a:cubicBezTo>
                    <a:pt x="f81" y="f82"/>
                    <a:pt x="f83" y="f84"/>
                    <a:pt x="f85" y="f84"/>
                  </a:cubicBezTo>
                  <a:cubicBezTo>
                    <a:pt x="f86" y="f87"/>
                    <a:pt x="f88" y="f20"/>
                    <a:pt x="f19" y="f20"/>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Google Shape;655;p55">
              <a:extLst>
                <a:ext uri="{FF2B5EF4-FFF2-40B4-BE49-F238E27FC236}">
                  <a16:creationId xmlns:a16="http://schemas.microsoft.com/office/drawing/2014/main" id="{D017B22A-0482-30D8-7BFF-1D63198A349A}"/>
                </a:ext>
              </a:extLst>
            </p:cNvPr>
            <p:cNvSpPr/>
            <p:nvPr/>
          </p:nvSpPr>
          <p:spPr>
            <a:xfrm>
              <a:off x="4315465" y="1807275"/>
              <a:ext cx="162342" cy="33951"/>
            </a:xfrm>
            <a:custGeom>
              <a:avLst/>
              <a:gdLst>
                <a:gd name="f0" fmla="val w"/>
                <a:gd name="f1" fmla="val h"/>
                <a:gd name="f2" fmla="val 0"/>
                <a:gd name="f3" fmla="val 10487"/>
                <a:gd name="f4" fmla="val 2193"/>
                <a:gd name="f5" fmla="val 2675"/>
                <a:gd name="f6" fmla="val 1"/>
                <a:gd name="f7" fmla="val 2260"/>
                <a:gd name="f8" fmla="val 122"/>
                <a:gd name="f9" fmla="val 1984"/>
                <a:gd name="f10" fmla="val 208"/>
                <a:gd name="f11" fmla="val 1707"/>
                <a:gd name="f12" fmla="val 260"/>
                <a:gd name="f13" fmla="val 1625"/>
                <a:gd name="f14" fmla="val 276"/>
                <a:gd name="f15" fmla="val 1533"/>
                <a:gd name="f16" fmla="val 281"/>
                <a:gd name="f17" fmla="val 1436"/>
                <a:gd name="f18" fmla="val 1238"/>
                <a:gd name="f19" fmla="val 1018"/>
                <a:gd name="f20" fmla="val 259"/>
                <a:gd name="f21" fmla="val 814"/>
                <a:gd name="f22" fmla="val 370"/>
                <a:gd name="f23" fmla="val 367"/>
                <a:gd name="f24" fmla="val 83"/>
                <a:gd name="f25" fmla="val 1055"/>
                <a:gd name="f26" fmla="val 160"/>
                <a:gd name="f27" fmla="val 1671"/>
                <a:gd name="f28" fmla="val 629"/>
                <a:gd name="f29" fmla="val 1783"/>
                <a:gd name="f30" fmla="val 1147"/>
                <a:gd name="f31" fmla="val 1443"/>
                <a:gd name="f32" fmla="val 1754"/>
                <a:gd name="f33" fmla="val 1746"/>
                <a:gd name="f34" fmla="val 2018"/>
                <a:gd name="f35" fmla="val 3176"/>
                <a:gd name="f36" fmla="val 1729"/>
                <a:gd name="f37" fmla="val 4334"/>
                <a:gd name="f38" fmla="val 5488"/>
                <a:gd name="f39" fmla="val 6641"/>
                <a:gd name="f40" fmla="val 7790"/>
                <a:gd name="f41" fmla="val 8931"/>
                <a:gd name="f42" fmla="val 2126"/>
                <a:gd name="f43" fmla="val 9064"/>
                <a:gd name="f44" fmla="val 2171"/>
                <a:gd name="f45" fmla="val 9201"/>
                <a:gd name="f46" fmla="val 2192"/>
                <a:gd name="f47" fmla="val 9336"/>
                <a:gd name="f48" fmla="val 9780"/>
                <a:gd name="f49" fmla="val 10194"/>
                <a:gd name="f50" fmla="val 1955"/>
                <a:gd name="f51" fmla="val 10314"/>
                <a:gd name="f52" fmla="val 1504"/>
                <a:gd name="f53" fmla="val 10486"/>
                <a:gd name="f54" fmla="val 813"/>
                <a:gd name="f55" fmla="val 9761"/>
                <a:gd name="f56" fmla="val 744"/>
                <a:gd name="f57" fmla="val 9294"/>
                <a:gd name="f58" fmla="val 606"/>
                <a:gd name="f59" fmla="val 8746"/>
                <a:gd name="f60" fmla="val 426"/>
                <a:gd name="f61" fmla="val 8189"/>
                <a:gd name="f62" fmla="val 7630"/>
                <a:gd name="f63" fmla="val 6715"/>
                <a:gd name="f64" fmla="val 5795"/>
                <a:gd name="f65" fmla="val 519"/>
                <a:gd name="f66" fmla="val 4900"/>
                <a:gd name="f67" fmla="val 4133"/>
                <a:gd name="f68" fmla="val 3384"/>
                <a:gd name="f69" fmla="val 409"/>
                <a:gd name="f70" fmla="*/ f0 1 10487"/>
                <a:gd name="f71" fmla="*/ f1 1 2193"/>
                <a:gd name="f72" fmla="val f2"/>
                <a:gd name="f73" fmla="val f3"/>
                <a:gd name="f74" fmla="val f4"/>
                <a:gd name="f75" fmla="+- f74 0 f72"/>
                <a:gd name="f76" fmla="+- f73 0 f72"/>
                <a:gd name="f77" fmla="*/ f76 1 10487"/>
                <a:gd name="f78" fmla="*/ f75 1 2193"/>
                <a:gd name="f79" fmla="*/ f72 1 f77"/>
                <a:gd name="f80" fmla="*/ f73 1 f77"/>
                <a:gd name="f81" fmla="*/ f72 1 f78"/>
                <a:gd name="f82" fmla="*/ f74 1 f78"/>
                <a:gd name="f83" fmla="*/ f79 f70 1"/>
                <a:gd name="f84" fmla="*/ f80 f70 1"/>
                <a:gd name="f85" fmla="*/ f82 f71 1"/>
                <a:gd name="f86" fmla="*/ f81 f71 1"/>
              </a:gdLst>
              <a:ahLst/>
              <a:cxnLst>
                <a:cxn ang="3cd4">
                  <a:pos x="hc" y="t"/>
                </a:cxn>
                <a:cxn ang="0">
                  <a:pos x="r" y="vc"/>
                </a:cxn>
                <a:cxn ang="cd4">
                  <a:pos x="hc" y="b"/>
                </a:cxn>
                <a:cxn ang="cd2">
                  <a:pos x="l" y="vc"/>
                </a:cxn>
              </a:cxnLst>
              <a:rect l="f83" t="f86" r="f84" b="f85"/>
              <a:pathLst>
                <a:path w="10487" h="2193">
                  <a:moveTo>
                    <a:pt x="f5" y="f6"/>
                  </a:moveTo>
                  <a:cubicBezTo>
                    <a:pt x="f7" y="f8"/>
                    <a:pt x="f9" y="f10"/>
                    <a:pt x="f11" y="f12"/>
                  </a:cubicBezTo>
                  <a:cubicBezTo>
                    <a:pt x="f13" y="f14"/>
                    <a:pt x="f15" y="f16"/>
                    <a:pt x="f17" y="f16"/>
                  </a:cubicBezTo>
                  <a:cubicBezTo>
                    <a:pt x="f18" y="f16"/>
                    <a:pt x="f19" y="f20"/>
                    <a:pt x="f21" y="f20"/>
                  </a:cubicBezTo>
                  <a:cubicBezTo>
                    <a:pt x="f22" y="f20"/>
                    <a:pt x="f6" y="f23"/>
                    <a:pt x="f24" y="f25"/>
                  </a:cubicBezTo>
                  <a:cubicBezTo>
                    <a:pt x="f26" y="f27"/>
                    <a:pt x="f28" y="f29"/>
                    <a:pt x="f30" y="f29"/>
                  </a:cubicBezTo>
                  <a:cubicBezTo>
                    <a:pt x="f31" y="f29"/>
                    <a:pt x="f32" y="f33"/>
                    <a:pt x="f34" y="f33"/>
                  </a:cubicBezTo>
                  <a:cubicBezTo>
                    <a:pt x="f35" y="f36"/>
                    <a:pt x="f37" y="f13"/>
                    <a:pt x="f38" y="f13"/>
                  </a:cubicBezTo>
                  <a:cubicBezTo>
                    <a:pt x="f39" y="f13"/>
                    <a:pt x="f40" y="f36"/>
                    <a:pt x="f41" y="f42"/>
                  </a:cubicBezTo>
                  <a:cubicBezTo>
                    <a:pt x="f43" y="f44"/>
                    <a:pt x="f45" y="f46"/>
                    <a:pt x="f47" y="f46"/>
                  </a:cubicBezTo>
                  <a:cubicBezTo>
                    <a:pt x="f48" y="f46"/>
                    <a:pt x="f49" y="f50"/>
                    <a:pt x="f51" y="f52"/>
                  </a:cubicBezTo>
                  <a:cubicBezTo>
                    <a:pt x="f53" y="f54"/>
                    <a:pt x="f55" y="f56"/>
                    <a:pt x="f57" y="f58"/>
                  </a:cubicBezTo>
                  <a:cubicBezTo>
                    <a:pt x="f59" y="f60"/>
                    <a:pt x="f61" y="f22"/>
                    <a:pt x="f62" y="f22"/>
                  </a:cubicBezTo>
                  <a:cubicBezTo>
                    <a:pt x="f63" y="f22"/>
                    <a:pt x="f64" y="f65"/>
                    <a:pt x="f66" y="f65"/>
                  </a:cubicBezTo>
                  <a:cubicBezTo>
                    <a:pt x="f67" y="f65"/>
                    <a:pt x="f68" y="f69"/>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6" name="Google Shape;656;p55">
              <a:extLst>
                <a:ext uri="{FF2B5EF4-FFF2-40B4-BE49-F238E27FC236}">
                  <a16:creationId xmlns:a16="http://schemas.microsoft.com/office/drawing/2014/main" id="{A9C7D4E1-3DE7-6C4E-4F28-AEFD70D4C431}"/>
                </a:ext>
              </a:extLst>
            </p:cNvPr>
            <p:cNvSpPr/>
            <p:nvPr/>
          </p:nvSpPr>
          <p:spPr>
            <a:xfrm>
              <a:off x="4792928" y="3843003"/>
              <a:ext cx="77852" cy="60295"/>
            </a:xfrm>
            <a:custGeom>
              <a:avLst/>
              <a:gdLst>
                <a:gd name="f0" fmla="val w"/>
                <a:gd name="f1" fmla="val h"/>
                <a:gd name="f2" fmla="val 0"/>
                <a:gd name="f3" fmla="val 5029"/>
                <a:gd name="f4" fmla="val 3895"/>
                <a:gd name="f5" fmla="val 4062"/>
                <a:gd name="f6" fmla="val 3557"/>
                <a:gd name="f7" fmla="val 2937"/>
                <a:gd name="f8" fmla="val 491"/>
                <a:gd name="f9" fmla="val 2445"/>
                <a:gd name="f10" fmla="val 2234"/>
                <a:gd name="f11" fmla="val 2046"/>
                <a:gd name="f12" fmla="val 401"/>
                <a:gd name="f13" fmla="val 1901"/>
                <a:gd name="f14" fmla="val 144"/>
                <a:gd name="f15" fmla="val 403"/>
                <a:gd name="f16" fmla="val 570"/>
                <a:gd name="f17" fmla="val 1975"/>
                <a:gd name="f18" fmla="val 225"/>
                <a:gd name="f19" fmla="val 2960"/>
                <a:gd name="f20" fmla="val 38"/>
                <a:gd name="f21" fmla="val 3485"/>
                <a:gd name="f22" fmla="val 566"/>
                <a:gd name="f23" fmla="val 3894"/>
                <a:gd name="f24" fmla="val 1172"/>
                <a:gd name="f25" fmla="val 1185"/>
                <a:gd name="f26" fmla="val 1197"/>
                <a:gd name="f27" fmla="val 1210"/>
                <a:gd name="f28" fmla="val 2298"/>
                <a:gd name="f29" fmla="val 3876"/>
                <a:gd name="f30" fmla="val 1630"/>
                <a:gd name="f31" fmla="val 4804"/>
                <a:gd name="f32" fmla="val 783"/>
                <a:gd name="f33" fmla="val 4638"/>
                <a:gd name="f34" fmla="val 185"/>
                <a:gd name="f35" fmla="val 4372"/>
                <a:gd name="f36" fmla="*/ f0 1 5029"/>
                <a:gd name="f37" fmla="*/ f1 1 3895"/>
                <a:gd name="f38" fmla="val f2"/>
                <a:gd name="f39" fmla="val f3"/>
                <a:gd name="f40" fmla="val f4"/>
                <a:gd name="f41" fmla="+- f40 0 f38"/>
                <a:gd name="f42" fmla="+- f39 0 f38"/>
                <a:gd name="f43" fmla="*/ f42 1 5029"/>
                <a:gd name="f44" fmla="*/ f41 1 3895"/>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5029" h="3895">
                  <a:moveTo>
                    <a:pt x="f5" y="f2"/>
                  </a:moveTo>
                  <a:cubicBezTo>
                    <a:pt x="f6" y="f2"/>
                    <a:pt x="f7" y="f8"/>
                    <a:pt x="f9" y="f8"/>
                  </a:cubicBezTo>
                  <a:cubicBezTo>
                    <a:pt x="f10" y="f8"/>
                    <a:pt x="f11" y="f12"/>
                    <a:pt x="f13" y="f14"/>
                  </a:cubicBezTo>
                  <a:cubicBezTo>
                    <a:pt x="f2" y="f15"/>
                    <a:pt x="f16" y="f17"/>
                    <a:pt x="f18" y="f19"/>
                  </a:cubicBezTo>
                  <a:cubicBezTo>
                    <a:pt x="f20" y="f21"/>
                    <a:pt x="f22" y="f23"/>
                    <a:pt x="f24" y="f23"/>
                  </a:cubicBezTo>
                  <a:cubicBezTo>
                    <a:pt x="f25" y="f23"/>
                    <a:pt x="f26" y="f23"/>
                    <a:pt x="f27" y="f23"/>
                  </a:cubicBezTo>
                  <a:cubicBezTo>
                    <a:pt x="f28" y="f29"/>
                    <a:pt x="f3" y="f30"/>
                    <a:pt x="f31" y="f32"/>
                  </a:cubicBezTo>
                  <a:cubicBezTo>
                    <a:pt x="f33" y="f34"/>
                    <a:pt x="f35"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Google Shape;657;p55">
              <a:extLst>
                <a:ext uri="{FF2B5EF4-FFF2-40B4-BE49-F238E27FC236}">
                  <a16:creationId xmlns:a16="http://schemas.microsoft.com/office/drawing/2014/main" id="{5E0317FF-350A-D3E5-2D8C-09FD71A7C37B}"/>
                </a:ext>
              </a:extLst>
            </p:cNvPr>
            <p:cNvSpPr/>
            <p:nvPr/>
          </p:nvSpPr>
          <p:spPr>
            <a:xfrm>
              <a:off x="4072774" y="2923355"/>
              <a:ext cx="50831" cy="79287"/>
            </a:xfrm>
            <a:custGeom>
              <a:avLst/>
              <a:gdLst>
                <a:gd name="f0" fmla="val w"/>
                <a:gd name="f1" fmla="val h"/>
                <a:gd name="f2" fmla="val 0"/>
                <a:gd name="f3" fmla="val 3284"/>
                <a:gd name="f4" fmla="val 5122"/>
                <a:gd name="f5" fmla="val 519"/>
                <a:gd name="f6" fmla="val 1"/>
                <a:gd name="f7" fmla="val 380"/>
                <a:gd name="f8" fmla="val 139"/>
                <a:gd name="f9" fmla="val 104"/>
                <a:gd name="f10" fmla="val 1452"/>
                <a:gd name="f11" fmla="val 2766"/>
                <a:gd name="f12" fmla="val 4062"/>
                <a:gd name="f13" fmla="val 534"/>
                <a:gd name="f14" fmla="val 4660"/>
                <a:gd name="f15" fmla="val 796"/>
                <a:gd name="f16" fmla="val 1420"/>
                <a:gd name="f17" fmla="val 1500"/>
                <a:gd name="f18" fmla="val 1585"/>
                <a:gd name="f19" fmla="val 5114"/>
                <a:gd name="f20" fmla="val 1676"/>
                <a:gd name="f21" fmla="val 5099"/>
                <a:gd name="f22" fmla="val 2471"/>
                <a:gd name="f23" fmla="val 4978"/>
                <a:gd name="f24" fmla="val 4408"/>
                <a:gd name="f25" fmla="val 3111"/>
                <a:gd name="f26" fmla="val 3734"/>
                <a:gd name="f27" fmla="val 2748"/>
                <a:gd name="f28" fmla="val 2213"/>
                <a:gd name="f29" fmla="val 2108"/>
                <a:gd name="f30" fmla="val 744"/>
                <a:gd name="f31" fmla="*/ f0 1 3284"/>
                <a:gd name="f32" fmla="*/ f1 1 5122"/>
                <a:gd name="f33" fmla="val f2"/>
                <a:gd name="f34" fmla="val f3"/>
                <a:gd name="f35" fmla="val f4"/>
                <a:gd name="f36" fmla="+- f35 0 f33"/>
                <a:gd name="f37" fmla="+- f34 0 f33"/>
                <a:gd name="f38" fmla="*/ f37 1 3284"/>
                <a:gd name="f39" fmla="*/ f36 1 5122"/>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3284" h="5122">
                  <a:moveTo>
                    <a:pt x="f5" y="f6"/>
                  </a:moveTo>
                  <a:lnTo>
                    <a:pt x="f7" y="f8"/>
                  </a:lnTo>
                  <a:cubicBezTo>
                    <a:pt x="f9" y="f10"/>
                    <a:pt x="f2" y="f11"/>
                    <a:pt x="f7" y="f12"/>
                  </a:cubicBezTo>
                  <a:cubicBezTo>
                    <a:pt x="f13" y="f14"/>
                    <a:pt x="f15" y="f4"/>
                    <a:pt x="f16" y="f4"/>
                  </a:cubicBezTo>
                  <a:cubicBezTo>
                    <a:pt x="f17" y="f4"/>
                    <a:pt x="f18" y="f19"/>
                    <a:pt x="f20" y="f21"/>
                  </a:cubicBezTo>
                  <a:cubicBezTo>
                    <a:pt x="f22" y="f23"/>
                    <a:pt x="f3" y="f24"/>
                    <a:pt x="f25" y="f26"/>
                  </a:cubicBezTo>
                  <a:cubicBezTo>
                    <a:pt x="f27" y="f28"/>
                    <a:pt x="f29" y="f30"/>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8" name="Google Shape;658;p55">
              <a:extLst>
                <a:ext uri="{FF2B5EF4-FFF2-40B4-BE49-F238E27FC236}">
                  <a16:creationId xmlns:a16="http://schemas.microsoft.com/office/drawing/2014/main" id="{E45AB095-A6BF-F0CF-51DA-883C311B3C3E}"/>
                </a:ext>
              </a:extLst>
            </p:cNvPr>
            <p:cNvSpPr/>
            <p:nvPr/>
          </p:nvSpPr>
          <p:spPr>
            <a:xfrm>
              <a:off x="3784381" y="1741456"/>
              <a:ext cx="99532" cy="40955"/>
            </a:xfrm>
            <a:custGeom>
              <a:avLst/>
              <a:gdLst>
                <a:gd name="f0" fmla="val w"/>
                <a:gd name="f1" fmla="val h"/>
                <a:gd name="f2" fmla="val 0"/>
                <a:gd name="f3" fmla="val 6430"/>
                <a:gd name="f4" fmla="val 2646"/>
                <a:gd name="f5" fmla="val 1040"/>
                <a:gd name="f6" fmla="val 1"/>
                <a:gd name="f7" fmla="val 589"/>
                <a:gd name="f8" fmla="val 239"/>
                <a:gd name="f9" fmla="val 358"/>
                <a:gd name="f10" fmla="val 104"/>
                <a:gd name="f11" fmla="val 814"/>
                <a:gd name="f12" fmla="val 1108"/>
                <a:gd name="f13" fmla="val 191"/>
                <a:gd name="f14" fmla="val 1419"/>
                <a:gd name="f15" fmla="val 502"/>
                <a:gd name="f16" fmla="val 1470"/>
                <a:gd name="f17" fmla="val 1971"/>
                <a:gd name="f18" fmla="val 1885"/>
                <a:gd name="f19" fmla="val 3440"/>
                <a:gd name="f20" fmla="val 2283"/>
                <a:gd name="f21" fmla="val 4736"/>
                <a:gd name="f22" fmla="val 5427"/>
                <a:gd name="f23" fmla="val 2611"/>
                <a:gd name="f24" fmla="val 5928"/>
                <a:gd name="f25" fmla="val 6239"/>
                <a:gd name="f26" fmla="val 2127"/>
                <a:gd name="f27" fmla="val 6429"/>
                <a:gd name="f28" fmla="val 1851"/>
                <a:gd name="f29" fmla="val 6308"/>
                <a:gd name="f30" fmla="val 6066"/>
                <a:gd name="f31" fmla="val 4373"/>
                <a:gd name="f32" fmla="val 1021"/>
                <a:gd name="f33" fmla="val 2852"/>
                <a:gd name="f34" fmla="val 36"/>
                <a:gd name="f35" fmla="val 1072"/>
                <a:gd name="f36" fmla="val 2"/>
                <a:gd name="f37" fmla="val 1061"/>
                <a:gd name="f38" fmla="val 1051"/>
                <a:gd name="f39" fmla="*/ f0 1 6430"/>
                <a:gd name="f40" fmla="*/ f1 1 2646"/>
                <a:gd name="f41" fmla="val f2"/>
                <a:gd name="f42" fmla="val f3"/>
                <a:gd name="f43" fmla="val f4"/>
                <a:gd name="f44" fmla="+- f43 0 f41"/>
                <a:gd name="f45" fmla="+- f42 0 f41"/>
                <a:gd name="f46" fmla="*/ f45 1 6430"/>
                <a:gd name="f47" fmla="*/ f44 1 2646"/>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6430" h="2646">
                  <a:moveTo>
                    <a:pt x="f5" y="f6"/>
                  </a:moveTo>
                  <a:cubicBezTo>
                    <a:pt x="f7" y="f6"/>
                    <a:pt x="f8" y="f9"/>
                    <a:pt x="f10" y="f11"/>
                  </a:cubicBezTo>
                  <a:cubicBezTo>
                    <a:pt x="f6" y="f12"/>
                    <a:pt x="f13" y="f14"/>
                    <a:pt x="f15" y="f16"/>
                  </a:cubicBezTo>
                  <a:cubicBezTo>
                    <a:pt x="f17" y="f18"/>
                    <a:pt x="f19" y="f20"/>
                    <a:pt x="f21" y="f4"/>
                  </a:cubicBezTo>
                  <a:cubicBezTo>
                    <a:pt x="f22" y="f23"/>
                    <a:pt x="f24" y="f23"/>
                    <a:pt x="f25" y="f26"/>
                  </a:cubicBezTo>
                  <a:cubicBezTo>
                    <a:pt x="f27" y="f28"/>
                    <a:pt x="f29" y="f16"/>
                    <a:pt x="f30" y="f14"/>
                  </a:cubicBezTo>
                  <a:cubicBezTo>
                    <a:pt x="f31" y="f32"/>
                    <a:pt x="f33" y="f34"/>
                    <a:pt x="f35" y="f36"/>
                  </a:cubicBezTo>
                  <a:cubicBezTo>
                    <a:pt x="f37" y="f6"/>
                    <a:pt x="f38"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9" name="Google Shape;659;p55">
              <a:extLst>
                <a:ext uri="{FF2B5EF4-FFF2-40B4-BE49-F238E27FC236}">
                  <a16:creationId xmlns:a16="http://schemas.microsoft.com/office/drawing/2014/main" id="{E04901FC-9409-F441-9C56-C18611AF34C1}"/>
                </a:ext>
              </a:extLst>
            </p:cNvPr>
            <p:cNvSpPr/>
            <p:nvPr/>
          </p:nvSpPr>
          <p:spPr>
            <a:xfrm>
              <a:off x="3099806" y="1742032"/>
              <a:ext cx="73051" cy="34509"/>
            </a:xfrm>
            <a:custGeom>
              <a:avLst/>
              <a:gdLst>
                <a:gd name="f0" fmla="val 180"/>
                <a:gd name="f1" fmla="val w"/>
                <a:gd name="f2" fmla="val h"/>
                <a:gd name="f3" fmla="val 0"/>
                <a:gd name="f4" fmla="val 4719"/>
                <a:gd name="f5" fmla="val 2229"/>
                <a:gd name="f6" fmla="val 747"/>
                <a:gd name="f7" fmla="val 407"/>
                <a:gd name="f8" fmla="val 65"/>
                <a:gd name="f9" fmla="val 161"/>
                <a:gd name="f10" fmla="val 18"/>
                <a:gd name="f11" fmla="val 690"/>
                <a:gd name="f12" fmla="val 863"/>
                <a:gd name="f13" fmla="val 190"/>
                <a:gd name="f14" fmla="val 1053"/>
                <a:gd name="f15" fmla="val 277"/>
                <a:gd name="f16" fmla="val 1243"/>
                <a:gd name="f17" fmla="val 2333"/>
                <a:gd name="f18" fmla="val 2228"/>
                <a:gd name="f19" fmla="val 2437"/>
                <a:gd name="f20" fmla="val 2220"/>
                <a:gd name="f21" fmla="val 2541"/>
                <a:gd name="f22" fmla="val 2644"/>
                <a:gd name="f23" fmla="val 2748"/>
                <a:gd name="f24" fmla="val 2852"/>
                <a:gd name="f25" fmla="val 2955"/>
                <a:gd name="f26" fmla="val 2211"/>
                <a:gd name="f27" fmla="val 3647"/>
                <a:gd name="f28" fmla="val 2142"/>
                <a:gd name="f29" fmla="val 4718"/>
                <a:gd name="f30" fmla="val 2090"/>
                <a:gd name="f31" fmla="val 4511"/>
                <a:gd name="f32" fmla="val 1261"/>
                <a:gd name="f33" fmla="val 4255"/>
                <a:gd name="f34" fmla="val 308"/>
                <a:gd name="f35" fmla="val 3582"/>
                <a:gd name="f36" fmla="val 187"/>
                <a:gd name="f37" fmla="val 2842"/>
                <a:gd name="f38" fmla="val 2589"/>
                <a:gd name="f39" fmla="val 2328"/>
                <a:gd name="f40" fmla="val 201"/>
                <a:gd name="f41" fmla="val 2074"/>
                <a:gd name="f42" fmla="val 1762"/>
                <a:gd name="f43" fmla="val 1460"/>
                <a:gd name="f44" fmla="val 1193"/>
                <a:gd name="f45" fmla="val 85"/>
                <a:gd name="f46" fmla="val 1066"/>
                <a:gd name="f47" fmla="val 36"/>
                <a:gd name="f48" fmla="val 907"/>
                <a:gd name="f49" fmla="*/ f1 1 4719"/>
                <a:gd name="f50" fmla="*/ f2 1 2229"/>
                <a:gd name="f51" fmla="val f3"/>
                <a:gd name="f52" fmla="val f4"/>
                <a:gd name="f53" fmla="val f5"/>
                <a:gd name="f54" fmla="+- f53 0 f51"/>
                <a:gd name="f55" fmla="+- f52 0 f51"/>
                <a:gd name="f56" fmla="*/ f55 1 4719"/>
                <a:gd name="f57" fmla="*/ f54 1 2229"/>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4719" h="2229">
                  <a:moveTo>
                    <a:pt x="f6" y="f3"/>
                  </a:moveTo>
                  <a:cubicBezTo>
                    <a:pt x="f7" y="f3"/>
                    <a:pt x="f8" y="f9"/>
                    <a:pt x="f10" y="f11"/>
                  </a:cubicBezTo>
                  <a:cubicBezTo>
                    <a:pt x="f3" y="f12"/>
                    <a:pt x="f13" y="f14"/>
                    <a:pt x="f15" y="f16"/>
                  </a:cubicBezTo>
                  <a:lnTo>
                    <a:pt x="f17" y="f18"/>
                  </a:lnTo>
                  <a:cubicBezTo>
                    <a:pt x="f19" y="f20"/>
                    <a:pt x="f21" y="f20"/>
                    <a:pt x="f22" y="f20"/>
                  </a:cubicBezTo>
                  <a:cubicBezTo>
                    <a:pt x="f23" y="f20"/>
                    <a:pt x="f24" y="f20"/>
                    <a:pt x="f25" y="f26"/>
                  </a:cubicBezTo>
                  <a:cubicBezTo>
                    <a:pt x="f27" y="f28"/>
                    <a:pt x="f29" y="f30"/>
                    <a:pt x="f31" y="f32"/>
                  </a:cubicBezTo>
                  <a:cubicBezTo>
                    <a:pt x="f33" y="f34"/>
                    <a:pt x="f35" y="f36"/>
                    <a:pt x="f37" y="f36"/>
                  </a:cubicBezTo>
                  <a:cubicBezTo>
                    <a:pt x="f38" y="f36"/>
                    <a:pt x="f39" y="f40"/>
                    <a:pt x="f41" y="f40"/>
                  </a:cubicBezTo>
                  <a:cubicBezTo>
                    <a:pt x="f42" y="f40"/>
                    <a:pt x="f43" y="f0"/>
                    <a:pt x="f44" y="f45"/>
                  </a:cubicBezTo>
                  <a:cubicBezTo>
                    <a:pt x="f46" y="f47"/>
                    <a:pt x="f48" y="f3"/>
                    <a:pt x="f6" y="f3"/>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0" name="Google Shape;660;p55">
              <a:extLst>
                <a:ext uri="{FF2B5EF4-FFF2-40B4-BE49-F238E27FC236}">
                  <a16:creationId xmlns:a16="http://schemas.microsoft.com/office/drawing/2014/main" id="{64394A25-31B3-AE4E-3ABD-C9F6EE5EB428}"/>
                </a:ext>
              </a:extLst>
            </p:cNvPr>
            <p:cNvSpPr/>
            <p:nvPr/>
          </p:nvSpPr>
          <p:spPr>
            <a:xfrm>
              <a:off x="4636163" y="3268175"/>
              <a:ext cx="79196" cy="47466"/>
            </a:xfrm>
            <a:custGeom>
              <a:avLst/>
              <a:gdLst>
                <a:gd name="f0" fmla="val w"/>
                <a:gd name="f1" fmla="val h"/>
                <a:gd name="f2" fmla="val 0"/>
                <a:gd name="f3" fmla="val 5116"/>
                <a:gd name="f4" fmla="val 3066"/>
                <a:gd name="f5" fmla="val 4184"/>
                <a:gd name="f6" fmla="val 1"/>
                <a:gd name="f7" fmla="val 4093"/>
                <a:gd name="f8" fmla="val 4000"/>
                <a:gd name="f9" fmla="val 13"/>
                <a:gd name="f10" fmla="val 3906"/>
                <a:gd name="f11" fmla="val 36"/>
                <a:gd name="f12" fmla="val 3232"/>
                <a:gd name="f13" fmla="val 209"/>
                <a:gd name="f14" fmla="val 2575"/>
                <a:gd name="f15" fmla="val 416"/>
                <a:gd name="f16" fmla="val 1918"/>
                <a:gd name="f17" fmla="val 641"/>
                <a:gd name="f18" fmla="val 1936"/>
                <a:gd name="f19" fmla="val 1659"/>
                <a:gd name="f20" fmla="val 848"/>
                <a:gd name="f21" fmla="val 1383"/>
                <a:gd name="f22" fmla="val 1038"/>
                <a:gd name="f23" fmla="val 1089"/>
                <a:gd name="f24" fmla="val 1194"/>
                <a:gd name="f25" fmla="val 432"/>
                <a:gd name="f26" fmla="val 1505"/>
                <a:gd name="f27" fmla="val 2093"/>
                <a:gd name="f28" fmla="val 311"/>
                <a:gd name="f29" fmla="val 2680"/>
                <a:gd name="f30" fmla="val 460"/>
                <a:gd name="f31" fmla="val 2964"/>
                <a:gd name="f32" fmla="val 650"/>
                <a:gd name="f33" fmla="val 3065"/>
                <a:gd name="f34" fmla="val 856"/>
                <a:gd name="f35" fmla="val 1178"/>
                <a:gd name="f36" fmla="val 1537"/>
                <a:gd name="f37" fmla="val 2818"/>
                <a:gd name="f38" fmla="val 1832"/>
                <a:gd name="f39" fmla="val 2628"/>
                <a:gd name="f40" fmla="val 2558"/>
                <a:gd name="f41" fmla="val 3370"/>
                <a:gd name="f42" fmla="val 1695"/>
                <a:gd name="f43" fmla="val 4234"/>
                <a:gd name="f44" fmla="val 1436"/>
                <a:gd name="f45" fmla="val 4631"/>
                <a:gd name="f46" fmla="val 1332"/>
                <a:gd name="f47" fmla="val 5115"/>
                <a:gd name="f48" fmla="val 1108"/>
                <a:gd name="f49" fmla="val 4994"/>
                <a:gd name="f50" fmla="val 606"/>
                <a:gd name="f51" fmla="val 4883"/>
                <a:gd name="f52" fmla="val 203"/>
                <a:gd name="f53" fmla="val 4559"/>
                <a:gd name="f54" fmla="*/ f0 1 5116"/>
                <a:gd name="f55" fmla="*/ f1 1 3066"/>
                <a:gd name="f56" fmla="val f2"/>
                <a:gd name="f57" fmla="val f3"/>
                <a:gd name="f58" fmla="val f4"/>
                <a:gd name="f59" fmla="+- f58 0 f56"/>
                <a:gd name="f60" fmla="+- f57 0 f56"/>
                <a:gd name="f61" fmla="*/ f60 1 5116"/>
                <a:gd name="f62" fmla="*/ f59 1 3066"/>
                <a:gd name="f63" fmla="*/ f56 1 f61"/>
                <a:gd name="f64" fmla="*/ f57 1 f61"/>
                <a:gd name="f65" fmla="*/ f56 1 f62"/>
                <a:gd name="f66" fmla="*/ f58 1 f62"/>
                <a:gd name="f67" fmla="*/ f63 f54 1"/>
                <a:gd name="f68" fmla="*/ f64 f54 1"/>
                <a:gd name="f69" fmla="*/ f66 f55 1"/>
                <a:gd name="f70" fmla="*/ f65 f55 1"/>
              </a:gdLst>
              <a:ahLst/>
              <a:cxnLst>
                <a:cxn ang="3cd4">
                  <a:pos x="hc" y="t"/>
                </a:cxn>
                <a:cxn ang="0">
                  <a:pos x="r" y="vc"/>
                </a:cxn>
                <a:cxn ang="cd4">
                  <a:pos x="hc" y="b"/>
                </a:cxn>
                <a:cxn ang="cd2">
                  <a:pos x="l" y="vc"/>
                </a:cxn>
              </a:cxnLst>
              <a:rect l="f67" t="f70" r="f68" b="f69"/>
              <a:pathLst>
                <a:path w="5116" h="3066">
                  <a:moveTo>
                    <a:pt x="f5" y="f6"/>
                  </a:moveTo>
                  <a:cubicBezTo>
                    <a:pt x="f7" y="f6"/>
                    <a:pt x="f8" y="f9"/>
                    <a:pt x="f10" y="f11"/>
                  </a:cubicBezTo>
                  <a:cubicBezTo>
                    <a:pt x="f12" y="f13"/>
                    <a:pt x="f14" y="f15"/>
                    <a:pt x="f16" y="f17"/>
                  </a:cubicBezTo>
                  <a:lnTo>
                    <a:pt x="f18" y="f17"/>
                  </a:lnTo>
                  <a:cubicBezTo>
                    <a:pt x="f19" y="f20"/>
                    <a:pt x="f21" y="f22"/>
                    <a:pt x="f23" y="f24"/>
                  </a:cubicBezTo>
                  <a:cubicBezTo>
                    <a:pt x="f25" y="f26"/>
                    <a:pt x="f2" y="f27"/>
                    <a:pt x="f28" y="f29"/>
                  </a:cubicBezTo>
                  <a:cubicBezTo>
                    <a:pt x="f30" y="f31"/>
                    <a:pt x="f32" y="f33"/>
                    <a:pt x="f34" y="f33"/>
                  </a:cubicBezTo>
                  <a:cubicBezTo>
                    <a:pt x="f35" y="f33"/>
                    <a:pt x="f36" y="f37"/>
                    <a:pt x="f38" y="f39"/>
                  </a:cubicBezTo>
                  <a:cubicBezTo>
                    <a:pt x="f40" y="f27"/>
                    <a:pt x="f41" y="f42"/>
                    <a:pt x="f43" y="f44"/>
                  </a:cubicBezTo>
                  <a:cubicBezTo>
                    <a:pt x="f45" y="f46"/>
                    <a:pt x="f47" y="f48"/>
                    <a:pt x="f49" y="f50"/>
                  </a:cubicBezTo>
                  <a:cubicBezTo>
                    <a:pt x="f51" y="f52"/>
                    <a:pt x="f53"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1" name="Google Shape;661;p55">
              <a:extLst>
                <a:ext uri="{FF2B5EF4-FFF2-40B4-BE49-F238E27FC236}">
                  <a16:creationId xmlns:a16="http://schemas.microsoft.com/office/drawing/2014/main" id="{54B6D4DC-C022-3E02-1371-6F3B863FDA8A}"/>
                </a:ext>
              </a:extLst>
            </p:cNvPr>
            <p:cNvSpPr/>
            <p:nvPr/>
          </p:nvSpPr>
          <p:spPr>
            <a:xfrm>
              <a:off x="4662159" y="2649684"/>
              <a:ext cx="41961" cy="58110"/>
            </a:xfrm>
            <a:custGeom>
              <a:avLst/>
              <a:gdLst>
                <a:gd name="f0" fmla="val w"/>
                <a:gd name="f1" fmla="val h"/>
                <a:gd name="f2" fmla="val 0"/>
                <a:gd name="f3" fmla="val 2711"/>
                <a:gd name="f4" fmla="val 3754"/>
                <a:gd name="f5" fmla="val 1532"/>
                <a:gd name="f6" fmla="val 1516"/>
                <a:gd name="f7" fmla="val 1500"/>
                <a:gd name="f8" fmla="val 1484"/>
                <a:gd name="f9" fmla="val 1"/>
                <a:gd name="f10" fmla="val 187"/>
                <a:gd name="f11" fmla="val 53"/>
                <a:gd name="f12" fmla="val 239"/>
                <a:gd name="f13" fmla="val 1332"/>
                <a:gd name="f14" fmla="val 101"/>
                <a:gd name="f15" fmla="val 2265"/>
                <a:gd name="f16" fmla="val 3066"/>
                <a:gd name="f17" fmla="val 465"/>
                <a:gd name="f18" fmla="val 1243"/>
                <a:gd name="f19" fmla="val 1271"/>
                <a:gd name="f20" fmla="val 1299"/>
                <a:gd name="f21" fmla="val 3753"/>
                <a:gd name="f22" fmla="val 1328"/>
                <a:gd name="f23" fmla="val 3751"/>
                <a:gd name="f24" fmla="val 3682"/>
                <a:gd name="f25" fmla="val 1967"/>
                <a:gd name="f26" fmla="val 2403"/>
                <a:gd name="f27" fmla="val 2313"/>
                <a:gd name="f28" fmla="val 1815"/>
                <a:gd name="f29" fmla="val 2228"/>
                <a:gd name="f30" fmla="val 1050"/>
                <a:gd name="f31" fmla="val 2528"/>
                <a:gd name="f32" fmla="*/ f0 1 2711"/>
                <a:gd name="f33" fmla="*/ f1 1 3754"/>
                <a:gd name="f34" fmla="val f2"/>
                <a:gd name="f35" fmla="val f3"/>
                <a:gd name="f36" fmla="val f4"/>
                <a:gd name="f37" fmla="+- f36 0 f34"/>
                <a:gd name="f38" fmla="+- f35 0 f34"/>
                <a:gd name="f39" fmla="*/ f38 1 2711"/>
                <a:gd name="f40" fmla="*/ f37 1 3754"/>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2711" h="3754">
                  <a:moveTo>
                    <a:pt x="f5" y="f2"/>
                  </a:moveTo>
                  <a:cubicBezTo>
                    <a:pt x="f6" y="f2"/>
                    <a:pt x="f7" y="f2"/>
                    <a:pt x="f8" y="f9"/>
                  </a:cubicBezTo>
                  <a:cubicBezTo>
                    <a:pt x="f10" y="f11"/>
                    <a:pt x="f12" y="f13"/>
                    <a:pt x="f14" y="f15"/>
                  </a:cubicBezTo>
                  <a:cubicBezTo>
                    <a:pt x="f9" y="f16"/>
                    <a:pt x="f17" y="f4"/>
                    <a:pt x="f18" y="f4"/>
                  </a:cubicBezTo>
                  <a:cubicBezTo>
                    <a:pt x="f19" y="f4"/>
                    <a:pt x="f20" y="f21"/>
                    <a:pt x="f22" y="f23"/>
                  </a:cubicBezTo>
                  <a:cubicBezTo>
                    <a:pt x="f3" y="f24"/>
                    <a:pt x="f25" y="f26"/>
                    <a:pt x="f27" y="f28"/>
                  </a:cubicBezTo>
                  <a:cubicBezTo>
                    <a:pt x="f29" y="f30"/>
                    <a:pt x="f31"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2" name="Google Shape;662;p55">
              <a:extLst>
                <a:ext uri="{FF2B5EF4-FFF2-40B4-BE49-F238E27FC236}">
                  <a16:creationId xmlns:a16="http://schemas.microsoft.com/office/drawing/2014/main" id="{8B887801-1CB5-4180-B4F5-96882D11B4AD}"/>
                </a:ext>
              </a:extLst>
            </p:cNvPr>
            <p:cNvSpPr/>
            <p:nvPr/>
          </p:nvSpPr>
          <p:spPr>
            <a:xfrm>
              <a:off x="4657560" y="2895539"/>
              <a:ext cx="46826" cy="60231"/>
            </a:xfrm>
            <a:custGeom>
              <a:avLst/>
              <a:gdLst>
                <a:gd name="f0" fmla="val w"/>
                <a:gd name="f1" fmla="val h"/>
                <a:gd name="f2" fmla="val 0"/>
                <a:gd name="f3" fmla="val 3025"/>
                <a:gd name="f4" fmla="val 3891"/>
                <a:gd name="f5" fmla="val 2403"/>
                <a:gd name="f6" fmla="val 1"/>
                <a:gd name="f7" fmla="val 2178"/>
                <a:gd name="f8" fmla="val 1971"/>
                <a:gd name="f9" fmla="val 104"/>
                <a:gd name="f10" fmla="val 1850"/>
                <a:gd name="f11" fmla="val 277"/>
                <a:gd name="f12" fmla="val 1504"/>
                <a:gd name="f13" fmla="val 1193"/>
                <a:gd name="f14" fmla="val 882"/>
                <a:gd name="f15" fmla="val 1884"/>
                <a:gd name="f16" fmla="val 2610"/>
                <a:gd name="f17" fmla="val 35"/>
                <a:gd name="f18" fmla="val 2869"/>
                <a:gd name="f19" fmla="val 3284"/>
                <a:gd name="f20" fmla="val 208"/>
                <a:gd name="f21" fmla="val 3578"/>
                <a:gd name="f22" fmla="val 326"/>
                <a:gd name="f23" fmla="val 3766"/>
                <a:gd name="f24" fmla="val 507"/>
                <a:gd name="f25" fmla="val 3890"/>
                <a:gd name="f26" fmla="val 682"/>
                <a:gd name="f27" fmla="val 764"/>
                <a:gd name="f28" fmla="val 845"/>
                <a:gd name="f29" fmla="val 3863"/>
                <a:gd name="f30" fmla="val 916"/>
                <a:gd name="f31" fmla="val 3802"/>
                <a:gd name="f32" fmla="val 1815"/>
                <a:gd name="f33" fmla="val 3128"/>
                <a:gd name="f34" fmla="val 2731"/>
                <a:gd name="f35" fmla="val 2420"/>
                <a:gd name="f36" fmla="val 1452"/>
                <a:gd name="f37" fmla="val 2973"/>
                <a:gd name="f38" fmla="val 744"/>
                <a:gd name="f39" fmla="val 2921"/>
                <a:gd name="f40" fmla="val 225"/>
                <a:gd name="f41" fmla="*/ f0 1 3025"/>
                <a:gd name="f42" fmla="*/ f1 1 3891"/>
                <a:gd name="f43" fmla="val f2"/>
                <a:gd name="f44" fmla="val f3"/>
                <a:gd name="f45" fmla="val f4"/>
                <a:gd name="f46" fmla="+- f45 0 f43"/>
                <a:gd name="f47" fmla="+- f44 0 f43"/>
                <a:gd name="f48" fmla="*/ f47 1 3025"/>
                <a:gd name="f49" fmla="*/ f46 1 3891"/>
                <a:gd name="f50" fmla="*/ f43 1 f48"/>
                <a:gd name="f51" fmla="*/ f44 1 f48"/>
                <a:gd name="f52" fmla="*/ f43 1 f49"/>
                <a:gd name="f53" fmla="*/ f45 1 f49"/>
                <a:gd name="f54" fmla="*/ f50 f41 1"/>
                <a:gd name="f55" fmla="*/ f51 f41 1"/>
                <a:gd name="f56" fmla="*/ f53 f42 1"/>
                <a:gd name="f57" fmla="*/ f52 f42 1"/>
              </a:gdLst>
              <a:ahLst/>
              <a:cxnLst>
                <a:cxn ang="3cd4">
                  <a:pos x="hc" y="t"/>
                </a:cxn>
                <a:cxn ang="0">
                  <a:pos x="r" y="vc"/>
                </a:cxn>
                <a:cxn ang="cd4">
                  <a:pos x="hc" y="b"/>
                </a:cxn>
                <a:cxn ang="cd2">
                  <a:pos x="l" y="vc"/>
                </a:cxn>
              </a:cxnLst>
              <a:rect l="f54" t="f57" r="f55" b="f56"/>
              <a:pathLst>
                <a:path w="3025" h="3891">
                  <a:moveTo>
                    <a:pt x="f5" y="f6"/>
                  </a:moveTo>
                  <a:cubicBezTo>
                    <a:pt x="f7" y="f6"/>
                    <a:pt x="f8" y="f9"/>
                    <a:pt x="f10" y="f11"/>
                  </a:cubicBezTo>
                  <a:cubicBezTo>
                    <a:pt x="f12" y="f13"/>
                    <a:pt x="f14" y="f15"/>
                    <a:pt x="f11" y="f16"/>
                  </a:cubicBezTo>
                  <a:cubicBezTo>
                    <a:pt x="f17" y="f18"/>
                    <a:pt x="f6" y="f19"/>
                    <a:pt x="f20" y="f21"/>
                  </a:cubicBezTo>
                  <a:cubicBezTo>
                    <a:pt x="f22" y="f23"/>
                    <a:pt x="f24" y="f25"/>
                    <a:pt x="f26" y="f25"/>
                  </a:cubicBezTo>
                  <a:cubicBezTo>
                    <a:pt x="f27" y="f25"/>
                    <a:pt x="f28" y="f29"/>
                    <a:pt x="f30" y="f31"/>
                  </a:cubicBezTo>
                  <a:cubicBezTo>
                    <a:pt x="f32" y="f33"/>
                    <a:pt x="f34" y="f35"/>
                    <a:pt x="f3" y="f36"/>
                  </a:cubicBezTo>
                  <a:cubicBezTo>
                    <a:pt x="f37" y="f38"/>
                    <a:pt x="f39" y="f40"/>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3" name="Google Shape;663;p55">
              <a:extLst>
                <a:ext uri="{FF2B5EF4-FFF2-40B4-BE49-F238E27FC236}">
                  <a16:creationId xmlns:a16="http://schemas.microsoft.com/office/drawing/2014/main" id="{6028C1BE-32CA-E175-B4FD-17D4F5C3F436}"/>
                </a:ext>
              </a:extLst>
            </p:cNvPr>
            <p:cNvSpPr/>
            <p:nvPr/>
          </p:nvSpPr>
          <p:spPr>
            <a:xfrm>
              <a:off x="3336014" y="1739865"/>
              <a:ext cx="69037" cy="29306"/>
            </a:xfrm>
            <a:custGeom>
              <a:avLst/>
              <a:gdLst>
                <a:gd name="f0" fmla="val w"/>
                <a:gd name="f1" fmla="val h"/>
                <a:gd name="f2" fmla="val 0"/>
                <a:gd name="f3" fmla="val 4460"/>
                <a:gd name="f4" fmla="val 1893"/>
                <a:gd name="f5" fmla="val 1539"/>
                <a:gd name="f6" fmla="val 105"/>
                <a:gd name="f7" fmla="val 969"/>
                <a:gd name="f8" fmla="val 243"/>
                <a:gd name="f9" fmla="val 139"/>
                <a:gd name="f10" fmla="val 1"/>
                <a:gd name="f11" fmla="val 70"/>
                <a:gd name="f12" fmla="val 744"/>
                <a:gd name="f13" fmla="val 1418"/>
                <a:gd name="f14" fmla="val 813"/>
                <a:gd name="f15" fmla="val 1332"/>
                <a:gd name="f16" fmla="val 1556"/>
                <a:gd name="f17" fmla="val 1764"/>
                <a:gd name="f18" fmla="val 1677"/>
                <a:gd name="f19" fmla="val 2213"/>
                <a:gd name="f20" fmla="val 2645"/>
                <a:gd name="f21" fmla="val 1815"/>
                <a:gd name="f22" fmla="val 2898"/>
                <a:gd name="f23" fmla="val 1847"/>
                <a:gd name="f24" fmla="val 3179"/>
                <a:gd name="f25" fmla="val 3440"/>
                <a:gd name="f26" fmla="val 3890"/>
                <a:gd name="f27" fmla="val 4279"/>
                <a:gd name="f28" fmla="val 1756"/>
                <a:gd name="f29" fmla="val 4356"/>
                <a:gd name="f30" fmla="val 1176"/>
                <a:gd name="f31" fmla="val 4459"/>
                <a:gd name="f32" fmla="val 346"/>
                <a:gd name="f33" fmla="val 3561"/>
                <a:gd name="f34" fmla="val 416"/>
                <a:gd name="f35" fmla="val 2956"/>
                <a:gd name="f36" fmla="val 329"/>
                <a:gd name="f37" fmla="*/ f0 1 4460"/>
                <a:gd name="f38" fmla="*/ f1 1 1893"/>
                <a:gd name="f39" fmla="val f2"/>
                <a:gd name="f40" fmla="val f3"/>
                <a:gd name="f41" fmla="val f4"/>
                <a:gd name="f42" fmla="+- f41 0 f39"/>
                <a:gd name="f43" fmla="+- f40 0 f39"/>
                <a:gd name="f44" fmla="*/ f43 1 4460"/>
                <a:gd name="f45" fmla="*/ f42 1 1893"/>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460" h="1893">
                  <a:moveTo>
                    <a:pt x="f5" y="f6"/>
                  </a:moveTo>
                  <a:cubicBezTo>
                    <a:pt x="f7" y="f8"/>
                    <a:pt x="f9" y="f10"/>
                    <a:pt x="f11" y="f12"/>
                  </a:cubicBezTo>
                  <a:cubicBezTo>
                    <a:pt x="f10" y="f13"/>
                    <a:pt x="f14" y="f13"/>
                    <a:pt x="f15" y="f16"/>
                  </a:cubicBezTo>
                  <a:cubicBezTo>
                    <a:pt x="f17" y="f18"/>
                    <a:pt x="f19" y="f17"/>
                    <a:pt x="f20" y="f21"/>
                  </a:cubicBezTo>
                  <a:cubicBezTo>
                    <a:pt x="f22" y="f23"/>
                    <a:pt x="f24" y="f4"/>
                    <a:pt x="f25" y="f4"/>
                  </a:cubicBezTo>
                  <a:cubicBezTo>
                    <a:pt x="f26" y="f4"/>
                    <a:pt x="f27" y="f28"/>
                    <a:pt x="f29" y="f30"/>
                  </a:cubicBezTo>
                  <a:cubicBezTo>
                    <a:pt x="f31" y="f32"/>
                    <a:pt x="f33" y="f34"/>
                    <a:pt x="f35" y="f36"/>
                  </a:cubicBezTo>
                  <a:lnTo>
                    <a:pt x="f5" y="f6"/>
                  </a:ln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4" name="Google Shape;664;p55">
              <a:extLst>
                <a:ext uri="{FF2B5EF4-FFF2-40B4-BE49-F238E27FC236}">
                  <a16:creationId xmlns:a16="http://schemas.microsoft.com/office/drawing/2014/main" id="{20670742-5ACA-0A78-E5B6-9CBA070326D0}"/>
                </a:ext>
              </a:extLst>
            </p:cNvPr>
            <p:cNvSpPr/>
            <p:nvPr/>
          </p:nvSpPr>
          <p:spPr>
            <a:xfrm>
              <a:off x="5236092" y="3478807"/>
              <a:ext cx="45866" cy="49569"/>
            </a:xfrm>
            <a:custGeom>
              <a:avLst/>
              <a:gdLst>
                <a:gd name="f0" fmla="val w"/>
                <a:gd name="f1" fmla="val h"/>
                <a:gd name="f2" fmla="val 0"/>
                <a:gd name="f3" fmla="val 2963"/>
                <a:gd name="f4" fmla="val 3202"/>
                <a:gd name="f5" fmla="val 573"/>
                <a:gd name="f6" fmla="val 1"/>
                <a:gd name="f7" fmla="val 233"/>
                <a:gd name="f8" fmla="val 333"/>
                <a:gd name="f9" fmla="val 59"/>
                <a:gd name="f10" fmla="val 704"/>
                <a:gd name="f11" fmla="val 284"/>
                <a:gd name="f12" fmla="val 1965"/>
                <a:gd name="f13" fmla="val 1096"/>
                <a:gd name="f14" fmla="val 2777"/>
                <a:gd name="f15" fmla="val 2289"/>
                <a:gd name="f16" fmla="val 3175"/>
                <a:gd name="f17" fmla="val 2343"/>
                <a:gd name="f18" fmla="val 3193"/>
                <a:gd name="f19" fmla="val 2395"/>
                <a:gd name="f20" fmla="val 2445"/>
                <a:gd name="f21" fmla="val 2729"/>
                <a:gd name="f22" fmla="val 2933"/>
                <a:gd name="f23" fmla="val 2914"/>
                <a:gd name="f24" fmla="val 2414"/>
                <a:gd name="f25" fmla="val 2341"/>
                <a:gd name="f26" fmla="val 1619"/>
                <a:gd name="f27" fmla="val 1960"/>
                <a:gd name="f28" fmla="val 427"/>
                <a:gd name="f29" fmla="val 751"/>
                <a:gd name="f30" fmla="val 30"/>
                <a:gd name="f31" fmla="val 689"/>
                <a:gd name="f32" fmla="val 10"/>
                <a:gd name="f33" fmla="val 630"/>
                <a:gd name="f34" fmla="*/ f0 1 2963"/>
                <a:gd name="f35" fmla="*/ f1 1 3202"/>
                <a:gd name="f36" fmla="val f2"/>
                <a:gd name="f37" fmla="val f3"/>
                <a:gd name="f38" fmla="val f4"/>
                <a:gd name="f39" fmla="+- f38 0 f36"/>
                <a:gd name="f40" fmla="+- f37 0 f36"/>
                <a:gd name="f41" fmla="*/ f40 1 2963"/>
                <a:gd name="f42" fmla="*/ f39 1 3202"/>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2963" h="3202">
                  <a:moveTo>
                    <a:pt x="f5" y="f6"/>
                  </a:moveTo>
                  <a:cubicBezTo>
                    <a:pt x="f7" y="f6"/>
                    <a:pt x="f2" y="f8"/>
                    <a:pt x="f9" y="f10"/>
                  </a:cubicBezTo>
                  <a:cubicBezTo>
                    <a:pt x="f11" y="f12"/>
                    <a:pt x="f13" y="f14"/>
                    <a:pt x="f15" y="f16"/>
                  </a:cubicBezTo>
                  <a:cubicBezTo>
                    <a:pt x="f17" y="f18"/>
                    <a:pt x="f19" y="f4"/>
                    <a:pt x="f20" y="f4"/>
                  </a:cubicBezTo>
                  <a:cubicBezTo>
                    <a:pt x="f21" y="f4"/>
                    <a:pt x="f22" y="f23"/>
                    <a:pt x="f3" y="f24"/>
                  </a:cubicBezTo>
                  <a:cubicBezTo>
                    <a:pt x="f25" y="f26"/>
                    <a:pt x="f27" y="f28"/>
                    <a:pt x="f29" y="f30"/>
                  </a:cubicBezTo>
                  <a:cubicBezTo>
                    <a:pt x="f31" y="f32"/>
                    <a:pt x="f33"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5" name="Google Shape;665;p55">
              <a:extLst>
                <a:ext uri="{FF2B5EF4-FFF2-40B4-BE49-F238E27FC236}">
                  <a16:creationId xmlns:a16="http://schemas.microsoft.com/office/drawing/2014/main" id="{84430059-575D-8302-30BB-AA98945A8FF0}"/>
                </a:ext>
              </a:extLst>
            </p:cNvPr>
            <p:cNvSpPr/>
            <p:nvPr/>
          </p:nvSpPr>
          <p:spPr>
            <a:xfrm>
              <a:off x="4820241" y="3054653"/>
              <a:ext cx="40910" cy="49414"/>
            </a:xfrm>
            <a:custGeom>
              <a:avLst/>
              <a:gdLst>
                <a:gd name="f0" fmla="val w"/>
                <a:gd name="f1" fmla="val h"/>
                <a:gd name="f2" fmla="val 0"/>
                <a:gd name="f3" fmla="val 2643"/>
                <a:gd name="f4" fmla="val 3192"/>
                <a:gd name="f5" fmla="val 1295"/>
                <a:gd name="f6" fmla="val 1"/>
                <a:gd name="f7" fmla="val 1273"/>
                <a:gd name="f8" fmla="val 1250"/>
                <a:gd name="f9" fmla="val 2"/>
                <a:gd name="f10" fmla="val 1226"/>
                <a:gd name="f11" fmla="val 4"/>
                <a:gd name="f12" fmla="val 275"/>
                <a:gd name="f13" fmla="val 108"/>
                <a:gd name="f14" fmla="val 51"/>
                <a:gd name="f15" fmla="val 954"/>
                <a:gd name="f16" fmla="val 33"/>
                <a:gd name="f17" fmla="val 1732"/>
                <a:gd name="f18" fmla="val 2354"/>
                <a:gd name="f19" fmla="val 200"/>
                <a:gd name="f20" fmla="val 910"/>
                <a:gd name="f21" fmla="val 950"/>
                <a:gd name="f22" fmla="val 992"/>
                <a:gd name="f23" fmla="val 3189"/>
                <a:gd name="f24" fmla="val 1036"/>
                <a:gd name="f25" fmla="val 3184"/>
                <a:gd name="f26" fmla="val 2959"/>
                <a:gd name="f27" fmla="val 1640"/>
                <a:gd name="f28" fmla="val 1767"/>
                <a:gd name="f29" fmla="val 1110"/>
                <a:gd name="f30" fmla="val 1740"/>
                <a:gd name="f31" fmla="val 547"/>
                <a:gd name="f32" fmla="val 1792"/>
                <a:gd name="f33" fmla="*/ f0 1 2643"/>
                <a:gd name="f34" fmla="*/ f1 1 3192"/>
                <a:gd name="f35" fmla="val f2"/>
                <a:gd name="f36" fmla="val f3"/>
                <a:gd name="f37" fmla="val f4"/>
                <a:gd name="f38" fmla="+- f37 0 f35"/>
                <a:gd name="f39" fmla="+- f36 0 f35"/>
                <a:gd name="f40" fmla="*/ f39 1 2643"/>
                <a:gd name="f41" fmla="*/ f38 1 3192"/>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2643" h="3192">
                  <a:moveTo>
                    <a:pt x="f5" y="f6"/>
                  </a:moveTo>
                  <a:cubicBezTo>
                    <a:pt x="f7" y="f6"/>
                    <a:pt x="f8" y="f9"/>
                    <a:pt x="f10" y="f11"/>
                  </a:cubicBezTo>
                  <a:cubicBezTo>
                    <a:pt x="f12" y="f13"/>
                    <a:pt x="f14" y="f15"/>
                    <a:pt x="f16" y="f17"/>
                  </a:cubicBezTo>
                  <a:cubicBezTo>
                    <a:pt x="f6" y="f18"/>
                    <a:pt x="f19" y="f4"/>
                    <a:pt x="f20" y="f4"/>
                  </a:cubicBezTo>
                  <a:cubicBezTo>
                    <a:pt x="f21" y="f4"/>
                    <a:pt x="f22" y="f23"/>
                    <a:pt x="f24" y="f25"/>
                  </a:cubicBezTo>
                  <a:cubicBezTo>
                    <a:pt x="f3" y="f26"/>
                    <a:pt x="f27" y="f28"/>
                    <a:pt x="f27" y="f29"/>
                  </a:cubicBezTo>
                  <a:cubicBezTo>
                    <a:pt x="f30" y="f31"/>
                    <a:pt x="f3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6" name="Google Shape;666;p55">
              <a:extLst>
                <a:ext uri="{FF2B5EF4-FFF2-40B4-BE49-F238E27FC236}">
                  <a16:creationId xmlns:a16="http://schemas.microsoft.com/office/drawing/2014/main" id="{4B31B97E-E0E4-5AA4-D200-4BA58A7AC901}"/>
                </a:ext>
              </a:extLst>
            </p:cNvPr>
            <p:cNvSpPr/>
            <p:nvPr/>
          </p:nvSpPr>
          <p:spPr>
            <a:xfrm>
              <a:off x="3418420" y="1735046"/>
              <a:ext cx="54013" cy="31053"/>
            </a:xfrm>
            <a:custGeom>
              <a:avLst/>
              <a:gdLst>
                <a:gd name="f0" fmla="val w"/>
                <a:gd name="f1" fmla="val h"/>
                <a:gd name="f2" fmla="val 0"/>
                <a:gd name="f3" fmla="val 3489"/>
                <a:gd name="f4" fmla="val 2006"/>
                <a:gd name="f5" fmla="val 2519"/>
                <a:gd name="f6" fmla="val 46"/>
                <a:gd name="f7" fmla="val 2407"/>
                <a:gd name="f8" fmla="val 2296"/>
                <a:gd name="f9" fmla="val 60"/>
                <a:gd name="f10" fmla="val 2195"/>
                <a:gd name="f11" fmla="val 87"/>
                <a:gd name="f12" fmla="val 1435"/>
                <a:gd name="f13" fmla="val 312"/>
                <a:gd name="f14" fmla="val 191"/>
                <a:gd name="f15" fmla="val 1"/>
                <a:gd name="f16" fmla="val 1107"/>
                <a:gd name="f17" fmla="val 1798"/>
                <a:gd name="f18" fmla="val 986"/>
                <a:gd name="f19" fmla="val 1746"/>
                <a:gd name="f20" fmla="val 1642"/>
                <a:gd name="f21" fmla="val 1781"/>
                <a:gd name="f22" fmla="val 2299"/>
                <a:gd name="f23" fmla="val 1556"/>
                <a:gd name="f24" fmla="val 3422"/>
                <a:gd name="f25" fmla="val 2005"/>
                <a:gd name="f26" fmla="val 3474"/>
                <a:gd name="f27" fmla="val 813"/>
                <a:gd name="f28" fmla="val 3488"/>
                <a:gd name="f29" fmla="val 284"/>
                <a:gd name="f30" fmla="val 2986"/>
                <a:gd name="f31" fmla="*/ f0 1 3489"/>
                <a:gd name="f32" fmla="*/ f1 1 2006"/>
                <a:gd name="f33" fmla="val f2"/>
                <a:gd name="f34" fmla="val f3"/>
                <a:gd name="f35" fmla="val f4"/>
                <a:gd name="f36" fmla="+- f35 0 f33"/>
                <a:gd name="f37" fmla="+- f34 0 f33"/>
                <a:gd name="f38" fmla="*/ f37 1 3489"/>
                <a:gd name="f39" fmla="*/ f36 1 2006"/>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3489" h="2006">
                  <a:moveTo>
                    <a:pt x="f5" y="f6"/>
                  </a:moveTo>
                  <a:cubicBezTo>
                    <a:pt x="f7" y="f6"/>
                    <a:pt x="f8" y="f9"/>
                    <a:pt x="f10" y="f11"/>
                  </a:cubicBezTo>
                  <a:cubicBezTo>
                    <a:pt x="f12" y="f13"/>
                    <a:pt x="f14" y="f15"/>
                    <a:pt x="f11" y="f16"/>
                  </a:cubicBezTo>
                  <a:cubicBezTo>
                    <a:pt x="f15" y="f17"/>
                    <a:pt x="f18" y="f19"/>
                    <a:pt x="f20" y="f21"/>
                  </a:cubicBezTo>
                  <a:cubicBezTo>
                    <a:pt x="f22" y="f23"/>
                    <a:pt x="f24" y="f25"/>
                    <a:pt x="f26" y="f27"/>
                  </a:cubicBezTo>
                  <a:cubicBezTo>
                    <a:pt x="f28" y="f29"/>
                    <a:pt x="f30"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7" name="Google Shape;667;p55">
              <a:extLst>
                <a:ext uri="{FF2B5EF4-FFF2-40B4-BE49-F238E27FC236}">
                  <a16:creationId xmlns:a16="http://schemas.microsoft.com/office/drawing/2014/main" id="{EF0E93DF-D435-010C-81B7-DB30AC1AA60F}"/>
                </a:ext>
              </a:extLst>
            </p:cNvPr>
            <p:cNvSpPr/>
            <p:nvPr/>
          </p:nvSpPr>
          <p:spPr>
            <a:xfrm>
              <a:off x="4853443" y="1869353"/>
              <a:ext cx="50200" cy="25886"/>
            </a:xfrm>
            <a:custGeom>
              <a:avLst/>
              <a:gdLst>
                <a:gd name="f0" fmla="val w"/>
                <a:gd name="f1" fmla="val h"/>
                <a:gd name="f2" fmla="val 0"/>
                <a:gd name="f3" fmla="val 3243"/>
                <a:gd name="f4" fmla="val 1672"/>
                <a:gd name="f5" fmla="val 1466"/>
                <a:gd name="f6" fmla="val 121"/>
                <a:gd name="f7" fmla="val 1366"/>
                <a:gd name="f8" fmla="val 163"/>
                <a:gd name="f9" fmla="val 1241"/>
                <a:gd name="f10" fmla="val 173"/>
                <a:gd name="f11" fmla="val 1106"/>
                <a:gd name="f12" fmla="val 987"/>
                <a:gd name="f13" fmla="val 861"/>
                <a:gd name="f14" fmla="val 165"/>
                <a:gd name="f15" fmla="val 738"/>
                <a:gd name="f16" fmla="val 371"/>
                <a:gd name="f17" fmla="val 34"/>
                <a:gd name="f18" fmla="val 234"/>
                <a:gd name="f19" fmla="val 14"/>
                <a:gd name="f20" fmla="val 778"/>
                <a:gd name="f21" fmla="val 1593"/>
                <a:gd name="f22" fmla="val 628"/>
                <a:gd name="f23" fmla="val 1660"/>
                <a:gd name="f24" fmla="val 1232"/>
                <a:gd name="f25" fmla="val 1352"/>
                <a:gd name="f26" fmla="val 1472"/>
                <a:gd name="f27" fmla="val 1658"/>
                <a:gd name="f28" fmla="val 1585"/>
                <a:gd name="f29" fmla="val 1627"/>
                <a:gd name="f30" fmla="val 1668"/>
                <a:gd name="f31" fmla="val 1708"/>
                <a:gd name="f32" fmla="val 1659"/>
                <a:gd name="f33" fmla="val 1826"/>
                <a:gd name="f34" fmla="val 1666"/>
                <a:gd name="f35" fmla="val 1954"/>
                <a:gd name="f36" fmla="val 2085"/>
                <a:gd name="f37" fmla="val 2644"/>
                <a:gd name="f38" fmla="val 3242"/>
                <a:gd name="f39" fmla="val 1563"/>
                <a:gd name="f40" fmla="val 3228"/>
                <a:gd name="f41" fmla="val 933"/>
                <a:gd name="f42" fmla="val 3194"/>
                <a:gd name="f43" fmla="val 2209"/>
                <a:gd name="f44" fmla="val 207"/>
                <a:gd name="f45" fmla="*/ f0 1 3243"/>
                <a:gd name="f46" fmla="*/ f1 1 1672"/>
                <a:gd name="f47" fmla="val f2"/>
                <a:gd name="f48" fmla="val f3"/>
                <a:gd name="f49" fmla="val f4"/>
                <a:gd name="f50" fmla="+- f49 0 f47"/>
                <a:gd name="f51" fmla="+- f48 0 f47"/>
                <a:gd name="f52" fmla="*/ f51 1 3243"/>
                <a:gd name="f53" fmla="*/ f50 1 1672"/>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3243" h="1672">
                  <a:moveTo>
                    <a:pt x="f5" y="f6"/>
                  </a:moveTo>
                  <a:cubicBezTo>
                    <a:pt x="f7" y="f8"/>
                    <a:pt x="f9" y="f10"/>
                    <a:pt x="f11" y="f10"/>
                  </a:cubicBezTo>
                  <a:cubicBezTo>
                    <a:pt x="f12" y="f10"/>
                    <a:pt x="f13" y="f14"/>
                    <a:pt x="f15" y="f14"/>
                  </a:cubicBezTo>
                  <a:cubicBezTo>
                    <a:pt x="f16" y="f14"/>
                    <a:pt x="f17" y="f18"/>
                    <a:pt x="f19" y="f20"/>
                  </a:cubicBezTo>
                  <a:cubicBezTo>
                    <a:pt x="f2" y="f21"/>
                    <a:pt x="f22" y="f23"/>
                    <a:pt x="f24" y="f23"/>
                  </a:cubicBezTo>
                  <a:cubicBezTo>
                    <a:pt x="f25" y="f23"/>
                    <a:pt x="f26" y="f27"/>
                    <a:pt x="f28" y="f27"/>
                  </a:cubicBezTo>
                  <a:cubicBezTo>
                    <a:pt x="f29" y="f27"/>
                    <a:pt x="f30" y="f27"/>
                    <a:pt x="f31" y="f32"/>
                  </a:cubicBezTo>
                  <a:cubicBezTo>
                    <a:pt x="f33" y="f34"/>
                    <a:pt x="f35" y="f4"/>
                    <a:pt x="f36" y="f4"/>
                  </a:cubicBezTo>
                  <a:cubicBezTo>
                    <a:pt x="f37" y="f4"/>
                    <a:pt x="f38" y="f39"/>
                    <a:pt x="f40" y="f41"/>
                  </a:cubicBezTo>
                  <a:cubicBezTo>
                    <a:pt x="f42" y="f2"/>
                    <a:pt x="f43" y="f44"/>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8" name="Google Shape;668;p55">
              <a:extLst>
                <a:ext uri="{FF2B5EF4-FFF2-40B4-BE49-F238E27FC236}">
                  <a16:creationId xmlns:a16="http://schemas.microsoft.com/office/drawing/2014/main" id="{51FEDCAC-155C-AD35-A918-52A488FD1801}"/>
                </a:ext>
              </a:extLst>
            </p:cNvPr>
            <p:cNvSpPr/>
            <p:nvPr/>
          </p:nvSpPr>
          <p:spPr>
            <a:xfrm>
              <a:off x="3890397" y="1764417"/>
              <a:ext cx="50493" cy="29087"/>
            </a:xfrm>
            <a:custGeom>
              <a:avLst/>
              <a:gdLst>
                <a:gd name="f0" fmla="val w"/>
                <a:gd name="f1" fmla="val h"/>
                <a:gd name="f2" fmla="val 0"/>
                <a:gd name="f3" fmla="val 3262"/>
                <a:gd name="f4" fmla="val 1879"/>
                <a:gd name="f5" fmla="val 1625"/>
                <a:gd name="f6" fmla="val 1"/>
                <a:gd name="f7" fmla="val 803"/>
                <a:gd name="f8" fmla="val 279"/>
                <a:gd name="f9" fmla="val 461"/>
                <a:gd name="f10" fmla="val 99"/>
                <a:gd name="f11" fmla="val 1249"/>
                <a:gd name="f12" fmla="val 1616"/>
                <a:gd name="f13" fmla="val 339"/>
                <a:gd name="f14" fmla="val 645"/>
                <a:gd name="f15" fmla="val 714"/>
                <a:gd name="f16" fmla="val 781"/>
                <a:gd name="f17" fmla="val 1865"/>
                <a:gd name="f18" fmla="val 842"/>
                <a:gd name="f19" fmla="val 1837"/>
                <a:gd name="f20" fmla="val 1620"/>
                <a:gd name="f21" fmla="val 1474"/>
                <a:gd name="f22" fmla="val 2829"/>
                <a:gd name="f23" fmla="val 1750"/>
                <a:gd name="f24" fmla="val 3106"/>
                <a:gd name="f25" fmla="val 800"/>
                <a:gd name="f26" fmla="val 3261"/>
                <a:gd name="f27" fmla="val 229"/>
                <a:gd name="f28" fmla="val 2363"/>
                <a:gd name="f29" fmla="val 22"/>
                <a:gd name="f30" fmla="val 1758"/>
                <a:gd name="f31" fmla="val 5"/>
                <a:gd name="f32" fmla="val 1713"/>
                <a:gd name="f33" fmla="val 2"/>
                <a:gd name="f34" fmla="val 1668"/>
                <a:gd name="f35" fmla="*/ f0 1 3262"/>
                <a:gd name="f36" fmla="*/ f1 1 1879"/>
                <a:gd name="f37" fmla="val f2"/>
                <a:gd name="f38" fmla="val f3"/>
                <a:gd name="f39" fmla="val f4"/>
                <a:gd name="f40" fmla="+- f39 0 f37"/>
                <a:gd name="f41" fmla="+- f38 0 f37"/>
                <a:gd name="f42" fmla="*/ f41 1 3262"/>
                <a:gd name="f43" fmla="*/ f40 1 1879"/>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3262" h="1879">
                  <a:moveTo>
                    <a:pt x="f5" y="f6"/>
                  </a:moveTo>
                  <a:cubicBezTo>
                    <a:pt x="f7" y="f6"/>
                    <a:pt x="f8" y="f9"/>
                    <a:pt x="f10" y="f11"/>
                  </a:cubicBezTo>
                  <a:cubicBezTo>
                    <a:pt x="f2" y="f12"/>
                    <a:pt x="f13" y="f4"/>
                    <a:pt x="f14" y="f4"/>
                  </a:cubicBezTo>
                  <a:cubicBezTo>
                    <a:pt x="f15" y="f4"/>
                    <a:pt x="f16" y="f17"/>
                    <a:pt x="f18" y="f19"/>
                  </a:cubicBezTo>
                  <a:cubicBezTo>
                    <a:pt x="f20" y="f21"/>
                    <a:pt x="f22" y="f23"/>
                    <a:pt x="f24" y="f25"/>
                  </a:cubicBezTo>
                  <a:cubicBezTo>
                    <a:pt x="f26" y="f27"/>
                    <a:pt x="f28" y="f29"/>
                    <a:pt x="f30" y="f31"/>
                  </a:cubicBezTo>
                  <a:cubicBezTo>
                    <a:pt x="f32" y="f33"/>
                    <a:pt x="f34"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9" name="Google Shape;669;p55">
              <a:extLst>
                <a:ext uri="{FF2B5EF4-FFF2-40B4-BE49-F238E27FC236}">
                  <a16:creationId xmlns:a16="http://schemas.microsoft.com/office/drawing/2014/main" id="{5D4F3117-C2E8-7F49-6BF4-372C59026B25}"/>
                </a:ext>
              </a:extLst>
            </p:cNvPr>
            <p:cNvSpPr/>
            <p:nvPr/>
          </p:nvSpPr>
          <p:spPr>
            <a:xfrm>
              <a:off x="4720498" y="3168670"/>
              <a:ext cx="48170" cy="24908"/>
            </a:xfrm>
            <a:custGeom>
              <a:avLst/>
              <a:gdLst>
                <a:gd name="f0" fmla="val w"/>
                <a:gd name="f1" fmla="val h"/>
                <a:gd name="f2" fmla="val 0"/>
                <a:gd name="f3" fmla="val 3112"/>
                <a:gd name="f4" fmla="val 1609"/>
                <a:gd name="f5" fmla="val 843"/>
                <a:gd name="f6" fmla="val 80"/>
                <a:gd name="f7" fmla="val 352"/>
                <a:gd name="f8" fmla="val 1"/>
                <a:gd name="f9" fmla="val 466"/>
                <a:gd name="f10" fmla="val 65"/>
                <a:gd name="f11" fmla="val 882"/>
                <a:gd name="f12" fmla="val 161"/>
                <a:gd name="f13" fmla="val 1545"/>
                <a:gd name="f14" fmla="val 602"/>
                <a:gd name="f15" fmla="val 1578"/>
                <a:gd name="f16" fmla="val 1054"/>
                <a:gd name="f17" fmla="val 1103"/>
                <a:gd name="f18" fmla="val 1152"/>
                <a:gd name="f19" fmla="val 1577"/>
                <a:gd name="f20" fmla="val 1201"/>
                <a:gd name="f21" fmla="val 1347"/>
                <a:gd name="f22" fmla="val 1491"/>
                <a:gd name="f23" fmla="val 1581"/>
                <a:gd name="f24" fmla="val 1620"/>
                <a:gd name="f25" fmla="val 1608"/>
                <a:gd name="f26" fmla="val 1746"/>
                <a:gd name="f27" fmla="val 1549"/>
                <a:gd name="f28" fmla="val 1903"/>
                <a:gd name="f29" fmla="val 1535"/>
                <a:gd name="f30" fmla="val 2065"/>
                <a:gd name="f31" fmla="val 2212"/>
                <a:gd name="f32" fmla="val 2363"/>
                <a:gd name="f33" fmla="val 1547"/>
                <a:gd name="f34" fmla="val 2502"/>
                <a:gd name="f35" fmla="val 2845"/>
                <a:gd name="f36" fmla="val 1478"/>
                <a:gd name="f37" fmla="val 3037"/>
                <a:gd name="f38" fmla="val 1003"/>
                <a:gd name="f39" fmla="val 2882"/>
                <a:gd name="f40" fmla="val 1741"/>
                <a:gd name="f41" fmla="val 191"/>
                <a:gd name="f42" fmla="val 963"/>
                <a:gd name="f43" fmla="val 87"/>
                <a:gd name="f44" fmla="val 923"/>
                <a:gd name="f45" fmla="val 82"/>
                <a:gd name="f46" fmla="*/ f0 1 3112"/>
                <a:gd name="f47" fmla="*/ f1 1 1609"/>
                <a:gd name="f48" fmla="val f2"/>
                <a:gd name="f49" fmla="val f3"/>
                <a:gd name="f50" fmla="val f4"/>
                <a:gd name="f51" fmla="+- f50 0 f48"/>
                <a:gd name="f52" fmla="+- f49 0 f48"/>
                <a:gd name="f53" fmla="*/ f52 1 3112"/>
                <a:gd name="f54" fmla="*/ f51 1 1609"/>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3112" h="1609">
                  <a:moveTo>
                    <a:pt x="f5" y="f6"/>
                  </a:moveTo>
                  <a:cubicBezTo>
                    <a:pt x="f7" y="f6"/>
                    <a:pt x="f8" y="f9"/>
                    <a:pt x="f10" y="f11"/>
                  </a:cubicBezTo>
                  <a:cubicBezTo>
                    <a:pt x="f12" y="f13"/>
                    <a:pt x="f14" y="f15"/>
                    <a:pt x="f16" y="f15"/>
                  </a:cubicBezTo>
                  <a:cubicBezTo>
                    <a:pt x="f17" y="f15"/>
                    <a:pt x="f18" y="f19"/>
                    <a:pt x="f20" y="f19"/>
                  </a:cubicBezTo>
                  <a:cubicBezTo>
                    <a:pt x="f21" y="f19"/>
                    <a:pt x="f22" y="f23"/>
                    <a:pt x="f24" y="f25"/>
                  </a:cubicBezTo>
                  <a:cubicBezTo>
                    <a:pt x="f26" y="f27"/>
                    <a:pt x="f28" y="f29"/>
                    <a:pt x="f30" y="f29"/>
                  </a:cubicBezTo>
                  <a:cubicBezTo>
                    <a:pt x="f31" y="f29"/>
                    <a:pt x="f32" y="f33"/>
                    <a:pt x="f34" y="f33"/>
                  </a:cubicBezTo>
                  <a:cubicBezTo>
                    <a:pt x="f35" y="f33"/>
                    <a:pt x="f3" y="f36"/>
                    <a:pt x="f37" y="f38"/>
                  </a:cubicBezTo>
                  <a:cubicBezTo>
                    <a:pt x="f39" y="f8"/>
                    <a:pt x="f40" y="f41"/>
                    <a:pt x="f42" y="f43"/>
                  </a:cubicBezTo>
                  <a:cubicBezTo>
                    <a:pt x="f44" y="f45"/>
                    <a:pt x="f11"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0" name="Google Shape;670;p55">
              <a:extLst>
                <a:ext uri="{FF2B5EF4-FFF2-40B4-BE49-F238E27FC236}">
                  <a16:creationId xmlns:a16="http://schemas.microsoft.com/office/drawing/2014/main" id="{37CF05E1-9316-2959-34D7-2D1325FCFF0C}"/>
                </a:ext>
              </a:extLst>
            </p:cNvPr>
            <p:cNvSpPr/>
            <p:nvPr/>
          </p:nvSpPr>
          <p:spPr>
            <a:xfrm>
              <a:off x="3484504" y="1740935"/>
              <a:ext cx="38404" cy="24624"/>
            </a:xfrm>
            <a:custGeom>
              <a:avLst/>
              <a:gdLst>
                <a:gd name="f0" fmla="val w"/>
                <a:gd name="f1" fmla="val h"/>
                <a:gd name="f2" fmla="val 0"/>
                <a:gd name="f3" fmla="val 2481"/>
                <a:gd name="f4" fmla="val 1591"/>
                <a:gd name="f5" fmla="val 1811"/>
                <a:gd name="f6" fmla="val 155"/>
                <a:gd name="f7" fmla="val 1713"/>
                <a:gd name="f8" fmla="val 1613"/>
                <a:gd name="f9" fmla="val 168"/>
                <a:gd name="f10" fmla="val 1521"/>
                <a:gd name="f11" fmla="val 191"/>
                <a:gd name="f12" fmla="val 985"/>
                <a:gd name="f13" fmla="val 312"/>
                <a:gd name="f14" fmla="val 121"/>
                <a:gd name="f15" fmla="val 1"/>
                <a:gd name="f16" fmla="val 52"/>
                <a:gd name="f17" fmla="val 917"/>
                <a:gd name="f18" fmla="val 1487"/>
                <a:gd name="f19" fmla="val 536"/>
                <a:gd name="f20" fmla="val 1574"/>
                <a:gd name="f21" fmla="val 1054"/>
                <a:gd name="f22" fmla="val 1573"/>
                <a:gd name="f23" fmla="val 1418"/>
                <a:gd name="f24" fmla="val 2385"/>
                <a:gd name="f25" fmla="val 1556"/>
                <a:gd name="f26" fmla="val 2454"/>
                <a:gd name="f27" fmla="val 727"/>
                <a:gd name="f28" fmla="val 311"/>
                <a:gd name="f29" fmla="val 2153"/>
                <a:gd name="f30" fmla="*/ f0 1 2481"/>
                <a:gd name="f31" fmla="*/ f1 1 1591"/>
                <a:gd name="f32" fmla="val f2"/>
                <a:gd name="f33" fmla="val f3"/>
                <a:gd name="f34" fmla="val f4"/>
                <a:gd name="f35" fmla="+- f34 0 f32"/>
                <a:gd name="f36" fmla="+- f33 0 f32"/>
                <a:gd name="f37" fmla="*/ f36 1 2481"/>
                <a:gd name="f38" fmla="*/ f35 1 1591"/>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2481" h="1591">
                  <a:moveTo>
                    <a:pt x="f5" y="f6"/>
                  </a:moveTo>
                  <a:cubicBezTo>
                    <a:pt x="f7" y="f6"/>
                    <a:pt x="f8" y="f9"/>
                    <a:pt x="f10" y="f11"/>
                  </a:cubicBezTo>
                  <a:cubicBezTo>
                    <a:pt x="f12" y="f13"/>
                    <a:pt x="f14" y="f15"/>
                    <a:pt x="f16" y="f17"/>
                  </a:cubicBezTo>
                  <a:cubicBezTo>
                    <a:pt x="f2" y="f18"/>
                    <a:pt x="f19" y="f20"/>
                    <a:pt x="f21" y="f4"/>
                  </a:cubicBezTo>
                  <a:cubicBezTo>
                    <a:pt x="f22" y="f23"/>
                    <a:pt x="f24" y="f25"/>
                    <a:pt x="f26" y="f27"/>
                  </a:cubicBezTo>
                  <a:cubicBezTo>
                    <a:pt x="f3" y="f28"/>
                    <a:pt x="f29"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1" name="Google Shape;671;p55">
              <a:extLst>
                <a:ext uri="{FF2B5EF4-FFF2-40B4-BE49-F238E27FC236}">
                  <a16:creationId xmlns:a16="http://schemas.microsoft.com/office/drawing/2014/main" id="{E644B84B-3AEB-C748-38B7-46EEA3DDEFA1}"/>
                </a:ext>
              </a:extLst>
            </p:cNvPr>
            <p:cNvSpPr/>
            <p:nvPr/>
          </p:nvSpPr>
          <p:spPr>
            <a:xfrm>
              <a:off x="2070128" y="1745763"/>
              <a:ext cx="322106" cy="58850"/>
            </a:xfrm>
            <a:custGeom>
              <a:avLst/>
              <a:gdLst>
                <a:gd name="f0" fmla="val w"/>
                <a:gd name="f1" fmla="val h"/>
                <a:gd name="f2" fmla="val 0"/>
                <a:gd name="f3" fmla="val 20808"/>
                <a:gd name="f4" fmla="val 3802"/>
                <a:gd name="f5" fmla="val 20756"/>
                <a:gd name="f6" fmla="val 20738"/>
                <a:gd name="f7" fmla="val 17"/>
                <a:gd name="f8" fmla="val 20773"/>
                <a:gd name="f9" fmla="val 1"/>
                <a:gd name="f10" fmla="val 3785"/>
                <a:gd name="f11" fmla="val 18"/>
                <a:gd name="f12" fmla="*/ f0 1 20808"/>
                <a:gd name="f13" fmla="*/ f1 1 3802"/>
                <a:gd name="f14" fmla="val f2"/>
                <a:gd name="f15" fmla="val f3"/>
                <a:gd name="f16" fmla="val f4"/>
                <a:gd name="f17" fmla="+- f16 0 f14"/>
                <a:gd name="f18" fmla="+- f15 0 f14"/>
                <a:gd name="f19" fmla="*/ f18 1 20808"/>
                <a:gd name="f20" fmla="*/ f17 1 3802"/>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0808" h="3802">
                  <a:moveTo>
                    <a:pt x="f5" y="f2"/>
                  </a:moveTo>
                  <a:lnTo>
                    <a:pt x="f6" y="f7"/>
                  </a:lnTo>
                  <a:lnTo>
                    <a:pt x="f8" y="f7"/>
                  </a:lnTo>
                  <a:lnTo>
                    <a:pt x="f3" y="f2"/>
                  </a:lnTo>
                  <a:close/>
                  <a:moveTo>
                    <a:pt x="f9" y="f10"/>
                  </a:moveTo>
                  <a:lnTo>
                    <a:pt x="f9" y="f4"/>
                  </a:lnTo>
                  <a:lnTo>
                    <a:pt x="f11" y="f4"/>
                  </a:lnTo>
                  <a:lnTo>
                    <a:pt x="f11" y="f10"/>
                  </a:ln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2" name="Google Shape;672;p55">
              <a:extLst>
                <a:ext uri="{FF2B5EF4-FFF2-40B4-BE49-F238E27FC236}">
                  <a16:creationId xmlns:a16="http://schemas.microsoft.com/office/drawing/2014/main" id="{CDF31C11-BAC4-9B40-DAAF-0BE281633B2A}"/>
                </a:ext>
              </a:extLst>
            </p:cNvPr>
            <p:cNvSpPr/>
            <p:nvPr/>
          </p:nvSpPr>
          <p:spPr>
            <a:xfrm>
              <a:off x="913906" y="1711546"/>
              <a:ext cx="2001594" cy="2354387"/>
            </a:xfrm>
            <a:custGeom>
              <a:avLst/>
              <a:gdLst>
                <a:gd name="f0" fmla="val w"/>
                <a:gd name="f1" fmla="val h"/>
                <a:gd name="f2" fmla="val 0"/>
                <a:gd name="f3" fmla="val 129302"/>
                <a:gd name="f4" fmla="val 152092"/>
                <a:gd name="f5" fmla="val 97270"/>
                <a:gd name="f6" fmla="val 1644"/>
                <a:gd name="f7" fmla="val 97347"/>
                <a:gd name="f8" fmla="val 97424"/>
                <a:gd name="f9" fmla="val 1648"/>
                <a:gd name="f10" fmla="val 97503"/>
                <a:gd name="f11" fmla="val 1657"/>
                <a:gd name="f12" fmla="val 97555"/>
                <a:gd name="f13" fmla="val 1674"/>
                <a:gd name="f14" fmla="val 97607"/>
                <a:gd name="f15" fmla="val 1692"/>
                <a:gd name="f16" fmla="val 97642"/>
                <a:gd name="f17" fmla="val 1709"/>
                <a:gd name="f18" fmla="val 95601"/>
                <a:gd name="f19" fmla="val 2170"/>
                <a:gd name="f20" fmla="val 96129"/>
                <a:gd name="f21" fmla="val 1917"/>
                <a:gd name="f22" fmla="val 96661"/>
                <a:gd name="f23" fmla="val 95473"/>
                <a:gd name="f24" fmla="val 2210"/>
                <a:gd name="f25" fmla="val 95447"/>
                <a:gd name="f26" fmla="val 2227"/>
                <a:gd name="f27" fmla="val 95429"/>
                <a:gd name="f28" fmla="val 95464"/>
                <a:gd name="f29" fmla="val 68358"/>
                <a:gd name="f30" fmla="val 8951"/>
                <a:gd name="f31" fmla="val 68553"/>
                <a:gd name="f32" fmla="val 68761"/>
                <a:gd name="f33" fmla="val 9049"/>
                <a:gd name="f34" fmla="val 68989"/>
                <a:gd name="f35" fmla="val 9313"/>
                <a:gd name="f36" fmla="val 69208"/>
                <a:gd name="f37" fmla="val 9280"/>
                <a:gd name="f38" fmla="val 69420"/>
                <a:gd name="f39" fmla="val 9268"/>
                <a:gd name="f40" fmla="val 69634"/>
                <a:gd name="f41" fmla="val 69758"/>
                <a:gd name="f42" fmla="val 69882"/>
                <a:gd name="f43" fmla="val 9272"/>
                <a:gd name="f44" fmla="val 70008"/>
                <a:gd name="f45" fmla="val 9278"/>
                <a:gd name="f46" fmla="val 70061"/>
                <a:gd name="f47" fmla="val 9286"/>
                <a:gd name="f48" fmla="val 70117"/>
                <a:gd name="f49" fmla="val 9289"/>
                <a:gd name="f50" fmla="val 70177"/>
                <a:gd name="f51" fmla="val 70522"/>
                <a:gd name="f52" fmla="val 70965"/>
                <a:gd name="f53" fmla="val 9176"/>
                <a:gd name="f54" fmla="val 71318"/>
                <a:gd name="f55" fmla="val 71841"/>
                <a:gd name="f56" fmla="val 72167"/>
                <a:gd name="f57" fmla="val 9425"/>
                <a:gd name="f58" fmla="val 71685"/>
                <a:gd name="f59" fmla="val 10661"/>
                <a:gd name="f60" fmla="val 71581"/>
                <a:gd name="f61" fmla="val 10937"/>
                <a:gd name="f62" fmla="val 71823"/>
                <a:gd name="f63" fmla="val 11265"/>
                <a:gd name="f64" fmla="val 72151"/>
                <a:gd name="f65" fmla="val 11386"/>
                <a:gd name="f66" fmla="val 72428"/>
                <a:gd name="f67" fmla="val 11438"/>
                <a:gd name="f68" fmla="val 72722"/>
                <a:gd name="f69" fmla="val 11490"/>
                <a:gd name="f70" fmla="val 72998"/>
                <a:gd name="f71" fmla="val 11507"/>
                <a:gd name="f72" fmla="val 72652"/>
                <a:gd name="f73" fmla="val 11922"/>
                <a:gd name="f74" fmla="val 72359"/>
                <a:gd name="f75" fmla="val 12406"/>
                <a:gd name="f76" fmla="val 71927"/>
                <a:gd name="f77" fmla="val 12717"/>
                <a:gd name="f78" fmla="val 71831"/>
                <a:gd name="f79" fmla="val 12786"/>
                <a:gd name="f80" fmla="val 71741"/>
                <a:gd name="f81" fmla="val 12813"/>
                <a:gd name="f82" fmla="val 71654"/>
                <a:gd name="f83" fmla="val 71349"/>
                <a:gd name="f84" fmla="val 71090"/>
                <a:gd name="f85" fmla="val 12473"/>
                <a:gd name="f86" fmla="val 70821"/>
                <a:gd name="f87" fmla="val 69127"/>
                <a:gd name="f88" fmla="val 11939"/>
                <a:gd name="f89" fmla="val 69334"/>
                <a:gd name="f90" fmla="val 10488"/>
                <a:gd name="f91" fmla="val 67330"/>
                <a:gd name="f92" fmla="val 9520"/>
                <a:gd name="f93" fmla="val 67668"/>
                <a:gd name="f94" fmla="val 9295"/>
                <a:gd name="f95" fmla="val 67992"/>
                <a:gd name="f96" fmla="val 51546"/>
                <a:gd name="f97" fmla="val 12467"/>
                <a:gd name="f98" fmla="val 51593"/>
                <a:gd name="f99" fmla="val 51647"/>
                <a:gd name="f100" fmla="val 12470"/>
                <a:gd name="f101" fmla="val 51707"/>
                <a:gd name="f102" fmla="val 12475"/>
                <a:gd name="f103" fmla="val 51897"/>
                <a:gd name="f104" fmla="val 12648"/>
                <a:gd name="f105" fmla="val 52157"/>
                <a:gd name="f106" fmla="val 12890"/>
                <a:gd name="f107" fmla="val 52433"/>
                <a:gd name="f108" fmla="val 13115"/>
                <a:gd name="f109" fmla="val 52260"/>
                <a:gd name="f110" fmla="val 13270"/>
                <a:gd name="f111" fmla="val 52053"/>
                <a:gd name="f112" fmla="val 13374"/>
                <a:gd name="f113" fmla="val 51845"/>
                <a:gd name="f114" fmla="val 13460"/>
                <a:gd name="f115" fmla="val 51802"/>
                <a:gd name="f116" fmla="val 13467"/>
                <a:gd name="f117" fmla="val 51764"/>
                <a:gd name="f118" fmla="val 13470"/>
                <a:gd name="f119" fmla="val 51729"/>
                <a:gd name="f120" fmla="val 51300"/>
                <a:gd name="f121" fmla="val 51439"/>
                <a:gd name="f122" fmla="val 13007"/>
                <a:gd name="f123" fmla="val 51327"/>
                <a:gd name="f124" fmla="val 12752"/>
                <a:gd name="f125" fmla="val 51225"/>
                <a:gd name="f126" fmla="val 12548"/>
                <a:gd name="f127" fmla="val 51295"/>
                <a:gd name="f128" fmla="val 55481"/>
                <a:gd name="f129" fmla="val 12549"/>
                <a:gd name="f130" fmla="val 55526"/>
                <a:gd name="f131" fmla="val 55570"/>
                <a:gd name="f132" fmla="val 12553"/>
                <a:gd name="f133" fmla="val 55613"/>
                <a:gd name="f134" fmla="val 12562"/>
                <a:gd name="f135" fmla="val 54576"/>
                <a:gd name="f136" fmla="val 13789"/>
                <a:gd name="f137" fmla="val 53954"/>
                <a:gd name="f138" fmla="val 13184"/>
                <a:gd name="f139" fmla="val 54420"/>
                <a:gd name="f140" fmla="val 12976"/>
                <a:gd name="f141" fmla="val 54870"/>
                <a:gd name="f142" fmla="val 55336"/>
                <a:gd name="f143" fmla="val 55388"/>
                <a:gd name="f144" fmla="val 55436"/>
                <a:gd name="f145" fmla="val 116966"/>
                <a:gd name="f146" fmla="val 112339"/>
                <a:gd name="f147" fmla="val 107712"/>
                <a:gd name="f148" fmla="val 747"/>
                <a:gd name="f149" fmla="val 103085"/>
                <a:gd name="f150" fmla="val 1035"/>
                <a:gd name="f151" fmla="val 101910"/>
                <a:gd name="f152" fmla="val 1104"/>
                <a:gd name="f153" fmla="val 100735"/>
                <a:gd name="f154" fmla="val 983"/>
                <a:gd name="f155" fmla="val 99542"/>
                <a:gd name="f156" fmla="val 1260"/>
                <a:gd name="f157" fmla="val 99533"/>
                <a:gd name="f158" fmla="val 1262"/>
                <a:gd name="f159" fmla="val 99523"/>
                <a:gd name="f160" fmla="val 1263"/>
                <a:gd name="f161" fmla="val 99512"/>
                <a:gd name="f162" fmla="val 99194"/>
                <a:gd name="f163" fmla="val 98389"/>
                <a:gd name="f164" fmla="val 307"/>
                <a:gd name="f165" fmla="val 240"/>
                <a:gd name="f166" fmla="val 96554"/>
                <a:gd name="f167" fmla="val 172"/>
                <a:gd name="f168" fmla="val 95607"/>
                <a:gd name="f169" fmla="val 143"/>
                <a:gd name="f170" fmla="val 94661"/>
                <a:gd name="f171" fmla="val 91541"/>
                <a:gd name="f172" fmla="val 88432"/>
                <a:gd name="f173" fmla="val 459"/>
                <a:gd name="f174" fmla="val 85303"/>
                <a:gd name="f175" fmla="val 724"/>
                <a:gd name="f176" fmla="val 83379"/>
                <a:gd name="f177" fmla="val 875"/>
                <a:gd name="f178" fmla="val 81549"/>
                <a:gd name="f179" fmla="val 1637"/>
                <a:gd name="f180" fmla="val 79578"/>
                <a:gd name="f181" fmla="val 79300"/>
                <a:gd name="f182" fmla="val 79020"/>
                <a:gd name="f183" fmla="val 1622"/>
                <a:gd name="f184" fmla="val 78736"/>
                <a:gd name="f185" fmla="val 1588"/>
                <a:gd name="f186" fmla="val 78573"/>
                <a:gd name="f187" fmla="val 1568"/>
                <a:gd name="f188" fmla="val 78403"/>
                <a:gd name="f189" fmla="val 1557"/>
                <a:gd name="f190" fmla="val 78229"/>
                <a:gd name="f191" fmla="val 77349"/>
                <a:gd name="f192" fmla="val 76386"/>
                <a:gd name="f193" fmla="val 1840"/>
                <a:gd name="f194" fmla="val 75953"/>
                <a:gd name="f195" fmla="val 2677"/>
                <a:gd name="f196" fmla="val 75538"/>
                <a:gd name="f197" fmla="val 3489"/>
                <a:gd name="f198" fmla="val 76333"/>
                <a:gd name="f199" fmla="val 4163"/>
                <a:gd name="f200" fmla="val 76956"/>
                <a:gd name="f201" fmla="val 4750"/>
                <a:gd name="f202" fmla="val 77215"/>
                <a:gd name="f203" fmla="val 4992"/>
                <a:gd name="f204" fmla="val 77232"/>
                <a:gd name="f205" fmla="val 5511"/>
                <a:gd name="f206" fmla="val 77370"/>
                <a:gd name="f207" fmla="val 5891"/>
                <a:gd name="f208" fmla="val 77348"/>
                <a:gd name="f209" fmla="val 5890"/>
                <a:gd name="f210" fmla="val 77325"/>
                <a:gd name="f211" fmla="val 5889"/>
                <a:gd name="f212" fmla="val 77301"/>
                <a:gd name="f213" fmla="val 77154"/>
                <a:gd name="f214" fmla="val 76988"/>
                <a:gd name="f215" fmla="val 5912"/>
                <a:gd name="f216" fmla="val 76844"/>
                <a:gd name="f217" fmla="val 76726"/>
                <a:gd name="f218" fmla="val 76623"/>
                <a:gd name="f219" fmla="val 5896"/>
                <a:gd name="f220" fmla="val 76558"/>
                <a:gd name="f221" fmla="val 5839"/>
                <a:gd name="f222" fmla="val 76285"/>
                <a:gd name="f223" fmla="val 5586"/>
                <a:gd name="f224" fmla="val 76034"/>
                <a:gd name="f225" fmla="val 5489"/>
                <a:gd name="f226" fmla="val 75796"/>
                <a:gd name="f227" fmla="val 75417"/>
                <a:gd name="f228" fmla="val 75070"/>
                <a:gd name="f229" fmla="val 5733"/>
                <a:gd name="f230" fmla="val 74709"/>
                <a:gd name="f231" fmla="val 5977"/>
                <a:gd name="f232" fmla="val 5995"/>
                <a:gd name="f233" fmla="val 74692"/>
                <a:gd name="f234" fmla="val 74415"/>
                <a:gd name="f235" fmla="val 6358"/>
                <a:gd name="f236" fmla="val 73707"/>
                <a:gd name="f237" fmla="val 6479"/>
                <a:gd name="f238" fmla="val 73897"/>
                <a:gd name="f239" fmla="val 7066"/>
                <a:gd name="f240" fmla="val 74104"/>
                <a:gd name="f241" fmla="val 7654"/>
                <a:gd name="f242" fmla="val 74761"/>
                <a:gd name="f243" fmla="val 7671"/>
                <a:gd name="f244" fmla="val 75331"/>
                <a:gd name="f245" fmla="val 7723"/>
                <a:gd name="f246" fmla="val 75625"/>
                <a:gd name="f247" fmla="val 77146"/>
                <a:gd name="f248" fmla="val 7982"/>
                <a:gd name="f249" fmla="val 76904"/>
                <a:gd name="f250" fmla="val 8068"/>
                <a:gd name="f251" fmla="val 76662"/>
                <a:gd name="f252" fmla="val 8120"/>
                <a:gd name="f253" fmla="val 76403"/>
                <a:gd name="f254" fmla="val 76178"/>
                <a:gd name="f255" fmla="val 8103"/>
                <a:gd name="f256" fmla="val 75970"/>
                <a:gd name="f257" fmla="val 7930"/>
                <a:gd name="f258" fmla="val 75729"/>
                <a:gd name="f259" fmla="val 7861"/>
                <a:gd name="f260" fmla="val 75594"/>
                <a:gd name="f261" fmla="val 7823"/>
                <a:gd name="f262" fmla="val 75464"/>
                <a:gd name="f263" fmla="val 7807"/>
                <a:gd name="f264" fmla="val 75337"/>
                <a:gd name="f265" fmla="val 74777"/>
                <a:gd name="f266" fmla="val 74273"/>
                <a:gd name="f267" fmla="val 8116"/>
                <a:gd name="f268" fmla="val 73724"/>
                <a:gd name="f269" fmla="val 8172"/>
                <a:gd name="f270" fmla="val 73717"/>
                <a:gd name="f271" fmla="val 8173"/>
                <a:gd name="f272" fmla="val 73710"/>
                <a:gd name="f273" fmla="val 8174"/>
                <a:gd name="f274" fmla="val 73702"/>
                <a:gd name="f275" fmla="val 73450"/>
                <a:gd name="f276" fmla="val 72913"/>
                <a:gd name="f277" fmla="val 7613"/>
                <a:gd name="f278" fmla="val 72946"/>
                <a:gd name="f279" fmla="val 7394"/>
                <a:gd name="f280" fmla="val 73102"/>
                <a:gd name="f281" fmla="val 73810"/>
                <a:gd name="f282" fmla="val 6098"/>
                <a:gd name="f283" fmla="val 74674"/>
                <a:gd name="f284" fmla="val 74726"/>
                <a:gd name="f285" fmla="val 5545"/>
                <a:gd name="f286" fmla="val 74830"/>
                <a:gd name="f287" fmla="val 5113"/>
                <a:gd name="f288" fmla="val 74951"/>
                <a:gd name="f289" fmla="val 4681"/>
                <a:gd name="f290" fmla="val 75072"/>
                <a:gd name="f291" fmla="val 4370"/>
                <a:gd name="f292" fmla="val 75435"/>
                <a:gd name="f293" fmla="val 4076"/>
                <a:gd name="f294" fmla="val 75124"/>
                <a:gd name="f295" fmla="val 3748"/>
                <a:gd name="f296" fmla="val 74832"/>
                <a:gd name="f297" fmla="val 3467"/>
                <a:gd name="f298" fmla="val 74483"/>
                <a:gd name="f299" fmla="val 3396"/>
                <a:gd name="f300" fmla="val 74119"/>
                <a:gd name="f301" fmla="val 73856"/>
                <a:gd name="f302" fmla="val 73587"/>
                <a:gd name="f303" fmla="val 3433"/>
                <a:gd name="f304" fmla="val 73326"/>
                <a:gd name="f305" fmla="val 3454"/>
                <a:gd name="f306" fmla="val 3506"/>
                <a:gd name="f307" fmla="val 72756"/>
                <a:gd name="f308" fmla="val 72704"/>
                <a:gd name="f309" fmla="val 4180"/>
                <a:gd name="f310" fmla="val 72601"/>
                <a:gd name="f311" fmla="val 5252"/>
                <a:gd name="f312" fmla="val 72134"/>
                <a:gd name="f313" fmla="val 70959"/>
                <a:gd name="f314" fmla="val 6340"/>
                <a:gd name="f315" fmla="val 70855"/>
                <a:gd name="f316" fmla="val 6427"/>
                <a:gd name="f317" fmla="val 70769"/>
                <a:gd name="f318" fmla="val 6513"/>
                <a:gd name="f319" fmla="val 70665"/>
                <a:gd name="f320" fmla="val 6617"/>
                <a:gd name="f321" fmla="val 70786"/>
                <a:gd name="f322" fmla="val 6859"/>
                <a:gd name="f323" fmla="val 70924"/>
                <a:gd name="f324" fmla="val 7083"/>
                <a:gd name="f325" fmla="val 71097"/>
                <a:gd name="f326" fmla="val 7291"/>
                <a:gd name="f327" fmla="val 71304"/>
                <a:gd name="f328" fmla="val 7412"/>
                <a:gd name="f329" fmla="val 71546"/>
                <a:gd name="f330" fmla="val 7515"/>
                <a:gd name="f331" fmla="val 71788"/>
                <a:gd name="f332" fmla="val 7567"/>
                <a:gd name="f333" fmla="val 71650"/>
                <a:gd name="f334" fmla="val 7550"/>
                <a:gd name="f335" fmla="val 71512"/>
                <a:gd name="f336" fmla="val 7541"/>
                <a:gd name="f337" fmla="val 71374"/>
                <a:gd name="f338" fmla="val 71235"/>
                <a:gd name="f339" fmla="val 70569"/>
                <a:gd name="f340" fmla="val 70173"/>
                <a:gd name="f341" fmla="val 7708"/>
                <a:gd name="f342" fmla="val 69775"/>
                <a:gd name="f343" fmla="val 68812"/>
                <a:gd name="f344" fmla="val 67832"/>
                <a:gd name="f345" fmla="val 7494"/>
                <a:gd name="f346" fmla="val 66868"/>
                <a:gd name="f347" fmla="val 66108"/>
                <a:gd name="f348" fmla="val 65357"/>
                <a:gd name="f349" fmla="val 7627"/>
                <a:gd name="f350" fmla="val 64634"/>
                <a:gd name="f351" fmla="val 64271"/>
                <a:gd name="f352" fmla="val 8345"/>
                <a:gd name="f353" fmla="val 63580"/>
                <a:gd name="f354" fmla="val 8379"/>
                <a:gd name="f355" fmla="val 63666"/>
                <a:gd name="f356" fmla="val 8863"/>
                <a:gd name="f357" fmla="val 63752"/>
                <a:gd name="f358" fmla="val 9382"/>
                <a:gd name="f359" fmla="val 64167"/>
                <a:gd name="f360" fmla="val 9900"/>
                <a:gd name="f361" fmla="val 64547"/>
                <a:gd name="f362" fmla="val 10315"/>
                <a:gd name="f363" fmla="val 64666"/>
                <a:gd name="f364" fmla="val 10447"/>
                <a:gd name="f365" fmla="val 64798"/>
                <a:gd name="f366" fmla="val 10498"/>
                <a:gd name="f367" fmla="val 64939"/>
                <a:gd name="f368" fmla="val 65148"/>
                <a:gd name="f369" fmla="val 65375"/>
                <a:gd name="f370" fmla="val 10387"/>
                <a:gd name="f371" fmla="val 65602"/>
                <a:gd name="f372" fmla="val 10263"/>
                <a:gd name="f373" fmla="val 66124"/>
                <a:gd name="f374" fmla="val 9977"/>
                <a:gd name="f375" fmla="val 66711"/>
                <a:gd name="f376" fmla="val 9789"/>
                <a:gd name="f377" fmla="val 67269"/>
                <a:gd name="f378" fmla="val 9556"/>
                <a:gd name="f379" fmla="val 66173"/>
                <a:gd name="f380" fmla="val 11022"/>
                <a:gd name="f381" fmla="val 64072"/>
                <a:gd name="f382" fmla="val 10911"/>
                <a:gd name="f383" fmla="val 62975"/>
                <a:gd name="f384" fmla="val 11974"/>
                <a:gd name="f385" fmla="val 62086"/>
                <a:gd name="f386" fmla="val 12850"/>
                <a:gd name="f387" fmla="val 61268"/>
                <a:gd name="f388" fmla="val 13162"/>
                <a:gd name="f389" fmla="val 60357"/>
                <a:gd name="f390" fmla="val 59993"/>
                <a:gd name="f391" fmla="val 59613"/>
                <a:gd name="f392" fmla="val 13112"/>
                <a:gd name="f393" fmla="val 59207"/>
                <a:gd name="f394" fmla="val 13028"/>
                <a:gd name="f395" fmla="val 58430"/>
                <a:gd name="f396" fmla="val 12873"/>
                <a:gd name="f397" fmla="val 57687"/>
                <a:gd name="f398" fmla="val 12510"/>
                <a:gd name="f399" fmla="val 56926"/>
                <a:gd name="f400" fmla="val 12233"/>
                <a:gd name="f401" fmla="val 57173"/>
                <a:gd name="f402" fmla="val 12050"/>
                <a:gd name="f403" fmla="val 57402"/>
                <a:gd name="f404" fmla="val 11981"/>
                <a:gd name="f405" fmla="val 57619"/>
                <a:gd name="f406" fmla="val 58162"/>
                <a:gd name="f407" fmla="val 58632"/>
                <a:gd name="f408" fmla="val 12416"/>
                <a:gd name="f409" fmla="val 59138"/>
                <a:gd name="f410" fmla="val 12613"/>
                <a:gd name="f411" fmla="val 59332"/>
                <a:gd name="f412" fmla="val 12687"/>
                <a:gd name="f413" fmla="val 59512"/>
                <a:gd name="f414" fmla="val 12718"/>
                <a:gd name="f415" fmla="val 59680"/>
                <a:gd name="f416" fmla="val 60502"/>
                <a:gd name="f417" fmla="val 61062"/>
                <a:gd name="f418" fmla="val 11967"/>
                <a:gd name="f419" fmla="val 61765"/>
                <a:gd name="f420" fmla="val 11680"/>
                <a:gd name="f421" fmla="val 62404"/>
                <a:gd name="f422" fmla="val 11421"/>
                <a:gd name="f423" fmla="val 61903"/>
                <a:gd name="f424" fmla="val 10851"/>
                <a:gd name="f425" fmla="val 61661"/>
                <a:gd name="f426" fmla="val 10384"/>
                <a:gd name="f427" fmla="val 61454"/>
                <a:gd name="f428" fmla="val 9987"/>
                <a:gd name="f429" fmla="val 61921"/>
                <a:gd name="f430" fmla="val 9745"/>
                <a:gd name="f431" fmla="val 62249"/>
                <a:gd name="f432" fmla="val 9537"/>
                <a:gd name="f433" fmla="val 62664"/>
                <a:gd name="f434" fmla="val 63441"/>
                <a:gd name="f435" fmla="val 9226"/>
                <a:gd name="f436" fmla="val 63182"/>
                <a:gd name="f437" fmla="val 8518"/>
                <a:gd name="f438" fmla="val 63018"/>
                <a:gd name="f439" fmla="val 8098"/>
                <a:gd name="f440" fmla="val 62703"/>
                <a:gd name="f441" fmla="val 8030"/>
                <a:gd name="f442" fmla="val 62354"/>
                <a:gd name="f443" fmla="val 62187"/>
                <a:gd name="f444" fmla="val 62013"/>
                <a:gd name="f445" fmla="val 8045"/>
                <a:gd name="f446" fmla="val 61845"/>
                <a:gd name="f447" fmla="val 61771"/>
                <a:gd name="f448" fmla="val 61698"/>
                <a:gd name="f449" fmla="val 8042"/>
                <a:gd name="f450" fmla="val 61627"/>
                <a:gd name="f451" fmla="val 8034"/>
                <a:gd name="f452" fmla="val 61564"/>
                <a:gd name="f453" fmla="val 8027"/>
                <a:gd name="f454" fmla="val 61502"/>
                <a:gd name="f455" fmla="val 8024"/>
                <a:gd name="f456" fmla="val 61440"/>
                <a:gd name="f457" fmla="val 60620"/>
                <a:gd name="f458" fmla="val 59973"/>
                <a:gd name="f459" fmla="val 8583"/>
                <a:gd name="f460" fmla="val 59080"/>
                <a:gd name="f461" fmla="val 59004"/>
                <a:gd name="f462" fmla="val 58925"/>
                <a:gd name="f463" fmla="val 8579"/>
                <a:gd name="f464" fmla="val 58844"/>
                <a:gd name="f465" fmla="val 8570"/>
                <a:gd name="f466" fmla="val 57410"/>
                <a:gd name="f467" fmla="val 8414"/>
                <a:gd name="f468" fmla="val 56391"/>
                <a:gd name="f469" fmla="val 55181"/>
                <a:gd name="f470" fmla="val 7187"/>
                <a:gd name="f471" fmla="val 54440"/>
                <a:gd name="f472" fmla="val 6892"/>
                <a:gd name="f473" fmla="val 53723"/>
                <a:gd name="f474" fmla="val 6767"/>
                <a:gd name="f475" fmla="val 53025"/>
                <a:gd name="f476" fmla="val 51022"/>
                <a:gd name="f477" fmla="val 49177"/>
                <a:gd name="f478" fmla="val 7799"/>
                <a:gd name="f479" fmla="val 47370"/>
                <a:gd name="f480" fmla="val 8812"/>
                <a:gd name="f481" fmla="val 46903"/>
                <a:gd name="f482" fmla="val 9071"/>
                <a:gd name="f483" fmla="val 46765"/>
                <a:gd name="f484" fmla="val 9434"/>
                <a:gd name="f485" fmla="val 46972"/>
                <a:gd name="f486" fmla="val 9969"/>
                <a:gd name="f487" fmla="val 47155"/>
                <a:gd name="f488" fmla="val 10426"/>
                <a:gd name="f489" fmla="val 47351"/>
                <a:gd name="f490" fmla="val 10748"/>
                <a:gd name="f491" fmla="val 47819"/>
                <a:gd name="f492" fmla="val 47883"/>
                <a:gd name="f493" fmla="val 47952"/>
                <a:gd name="f494" fmla="val 10742"/>
                <a:gd name="f495" fmla="val 48026"/>
                <a:gd name="f496" fmla="val 10730"/>
                <a:gd name="f497" fmla="val 50498"/>
                <a:gd name="f498" fmla="val 10280"/>
                <a:gd name="f499" fmla="val 50618"/>
                <a:gd name="f500" fmla="val 50739"/>
                <a:gd name="f501" fmla="val 10229"/>
                <a:gd name="f502" fmla="val 50878"/>
                <a:gd name="f503" fmla="val 10194"/>
                <a:gd name="f504" fmla="val 10298"/>
                <a:gd name="f505" fmla="val 50860"/>
                <a:gd name="f506" fmla="val 10401"/>
                <a:gd name="f507" fmla="val 10505"/>
                <a:gd name="f508" fmla="val 50614"/>
                <a:gd name="f509" fmla="val 11663"/>
                <a:gd name="f510" fmla="val 50148"/>
                <a:gd name="f511" fmla="val 12321"/>
                <a:gd name="f512" fmla="val 49280"/>
                <a:gd name="f513" fmla="val 48931"/>
                <a:gd name="f514" fmla="val 48517"/>
                <a:gd name="f515" fmla="val 12214"/>
                <a:gd name="f516" fmla="val 11991"/>
                <a:gd name="f517" fmla="val 46374"/>
                <a:gd name="f518" fmla="val 11254"/>
                <a:gd name="f519" fmla="val 44693"/>
                <a:gd name="f520" fmla="val 10979"/>
                <a:gd name="f521" fmla="val 42955"/>
                <a:gd name="f522" fmla="val 42002"/>
                <a:gd name="f523" fmla="val 41033"/>
                <a:gd name="f524" fmla="val 11062"/>
                <a:gd name="f525" fmla="val 40042"/>
                <a:gd name="f526" fmla="val 11196"/>
                <a:gd name="f527" fmla="val 38536"/>
                <a:gd name="f528" fmla="val 11404"/>
                <a:gd name="f529" fmla="val 37062"/>
                <a:gd name="f530" fmla="val 12285"/>
                <a:gd name="f531" fmla="val 35569"/>
                <a:gd name="f532" fmla="val 35195"/>
                <a:gd name="f533" fmla="val 34820"/>
                <a:gd name="f534" fmla="val 12230"/>
                <a:gd name="f535" fmla="val 34443"/>
                <a:gd name="f536" fmla="val 12095"/>
                <a:gd name="f537" fmla="val 32698"/>
                <a:gd name="f538" fmla="val 30900"/>
                <a:gd name="f539" fmla="val 11110"/>
                <a:gd name="f540" fmla="val 29068"/>
                <a:gd name="f541" fmla="val 10920"/>
                <a:gd name="f542" fmla="val 27080"/>
                <a:gd name="f543" fmla="val 10698"/>
                <a:gd name="f544" fmla="val 25171"/>
                <a:gd name="f545" fmla="val 10202"/>
                <a:gd name="f546" fmla="val 23146"/>
                <a:gd name="f547" fmla="val 22337"/>
                <a:gd name="f548" fmla="val 21510"/>
                <a:gd name="f549" fmla="val 10281"/>
                <a:gd name="f550" fmla="val 20652"/>
                <a:gd name="f551" fmla="val 18383"/>
                <a:gd name="f552" fmla="val 11055"/>
                <a:gd name="f553" fmla="val 16215"/>
                <a:gd name="f554" fmla="val 12269"/>
                <a:gd name="f555" fmla="val 13793"/>
                <a:gd name="f556" fmla="val 13559"/>
                <a:gd name="f557" fmla="val 13322"/>
                <a:gd name="f558" fmla="val 12258"/>
                <a:gd name="f559" fmla="val 13083"/>
                <a:gd name="f560" fmla="val 13049"/>
                <a:gd name="f561" fmla="val 13015"/>
                <a:gd name="f562" fmla="val 12229"/>
                <a:gd name="f563" fmla="val 12982"/>
                <a:gd name="f564" fmla="val 12176"/>
                <a:gd name="f565" fmla="val 12605"/>
                <a:gd name="f566" fmla="val 12323"/>
                <a:gd name="f567" fmla="val 13287"/>
                <a:gd name="f568" fmla="val 12498"/>
                <a:gd name="f569" fmla="val 14071"/>
                <a:gd name="f570" fmla="val 12325"/>
                <a:gd name="f571" fmla="val 14707"/>
                <a:gd name="f572" fmla="val 11687"/>
                <a:gd name="f573" fmla="val 11510"/>
                <a:gd name="f574" fmla="val 11296"/>
                <a:gd name="f575" fmla="val 14658"/>
                <a:gd name="f576" fmla="val 11044"/>
                <a:gd name="f577" fmla="val 14549"/>
                <a:gd name="f578" fmla="val 10655"/>
                <a:gd name="f579" fmla="val 14378"/>
                <a:gd name="f580" fmla="val 10292"/>
                <a:gd name="f581" fmla="val 14308"/>
                <a:gd name="f582" fmla="val 9947"/>
                <a:gd name="f583" fmla="val 9034"/>
                <a:gd name="f584" fmla="val 8242"/>
                <a:gd name="f585" fmla="val 14801"/>
                <a:gd name="f586" fmla="val 7415"/>
                <a:gd name="f587" fmla="val 15240"/>
                <a:gd name="f588" fmla="val 6965"/>
                <a:gd name="f589" fmla="val 15482"/>
                <a:gd name="f590" fmla="val 6672"/>
                <a:gd name="f591" fmla="val 15914"/>
                <a:gd name="f592" fmla="val 6879"/>
                <a:gd name="f593" fmla="val 16467"/>
                <a:gd name="f594" fmla="val 7027"/>
                <a:gd name="f595" fmla="val 16886"/>
                <a:gd name="f596" fmla="val 7334"/>
                <a:gd name="f597" fmla="val 16988"/>
                <a:gd name="f598" fmla="val 7700"/>
                <a:gd name="f599" fmla="val 7802"/>
                <a:gd name="f600" fmla="val 7910"/>
                <a:gd name="f601" fmla="val 16980"/>
                <a:gd name="f602" fmla="val 8020"/>
                <a:gd name="f603" fmla="val 16968"/>
                <a:gd name="f604" fmla="val 8305"/>
                <a:gd name="f605" fmla="val 16929"/>
                <a:gd name="f606" fmla="val 8590"/>
                <a:gd name="f607" fmla="val 16910"/>
                <a:gd name="f608" fmla="val 8875"/>
                <a:gd name="f609" fmla="val 8970"/>
                <a:gd name="f610" fmla="val 9065"/>
                <a:gd name="f611" fmla="val 16912"/>
                <a:gd name="f612" fmla="val 9160"/>
                <a:gd name="f613" fmla="val 16917"/>
                <a:gd name="f614" fmla="val 9186"/>
                <a:gd name="f615" fmla="val 16919"/>
                <a:gd name="f616" fmla="val 9214"/>
                <a:gd name="f617" fmla="val 16920"/>
                <a:gd name="f618" fmla="val 9242"/>
                <a:gd name="f619" fmla="val 9458"/>
                <a:gd name="f620" fmla="val 9735"/>
                <a:gd name="f621" fmla="val 16862"/>
                <a:gd name="f622" fmla="val 10131"/>
                <a:gd name="f623" fmla="val 10266"/>
                <a:gd name="f624" fmla="val 16906"/>
                <a:gd name="f625" fmla="val 17072"/>
                <a:gd name="f626" fmla="val 17498"/>
                <a:gd name="f627" fmla="val 9728"/>
                <a:gd name="f628" fmla="val 17637"/>
                <a:gd name="f629" fmla="val 9291"/>
                <a:gd name="f630" fmla="val 9141"/>
                <a:gd name="f631" fmla="val 17633"/>
                <a:gd name="f632" fmla="val 9074"/>
                <a:gd name="f633" fmla="val 17625"/>
                <a:gd name="f634" fmla="val 8873"/>
                <a:gd name="f635" fmla="val 17604"/>
                <a:gd name="f636" fmla="val 8677"/>
                <a:gd name="f637" fmla="val 17594"/>
                <a:gd name="f638" fmla="val 8484"/>
                <a:gd name="f639" fmla="val 6314"/>
                <a:gd name="f640" fmla="val 4587"/>
                <a:gd name="f641" fmla="val 18859"/>
                <a:gd name="f642" fmla="val 2714"/>
                <a:gd name="f643" fmla="val 19716"/>
                <a:gd name="f644" fmla="val 1193"/>
                <a:gd name="f645" fmla="val 20407"/>
                <a:gd name="f646" fmla="val 2351"/>
                <a:gd name="f647" fmla="val 21548"/>
                <a:gd name="f648" fmla="val 2282"/>
                <a:gd name="f649" fmla="val 22429"/>
                <a:gd name="f650" fmla="val 2264"/>
                <a:gd name="f651" fmla="val 22814"/>
                <a:gd name="f652" fmla="val 2455"/>
                <a:gd name="f653" fmla="val 22907"/>
                <a:gd name="f654" fmla="val 2706"/>
                <a:gd name="f655" fmla="val 2939"/>
                <a:gd name="f656" fmla="val 3223"/>
                <a:gd name="f657" fmla="val 22827"/>
                <a:gd name="f658" fmla="val 3440"/>
                <a:gd name="f659" fmla="val 3665"/>
                <a:gd name="f660" fmla="val 3872"/>
                <a:gd name="f661" fmla="val 22982"/>
                <a:gd name="f662" fmla="val 4079"/>
                <a:gd name="f663" fmla="val 23069"/>
                <a:gd name="f664" fmla="val 3924"/>
                <a:gd name="f665" fmla="val 23242"/>
                <a:gd name="f666" fmla="val 3751"/>
                <a:gd name="f667" fmla="val 23380"/>
                <a:gd name="f668" fmla="val 3544"/>
                <a:gd name="f669" fmla="val 23501"/>
                <a:gd name="f670" fmla="val 2610"/>
                <a:gd name="f671" fmla="val 23881"/>
                <a:gd name="f672" fmla="val 1643"/>
                <a:gd name="f673" fmla="val 24192"/>
                <a:gd name="f674" fmla="val 709"/>
                <a:gd name="f675" fmla="val 24589"/>
                <a:gd name="f676" fmla="val 329"/>
                <a:gd name="f677" fmla="val 24745"/>
                <a:gd name="f678" fmla="val 1"/>
                <a:gd name="f679" fmla="val 25142"/>
                <a:gd name="f680" fmla="val 226"/>
                <a:gd name="f681" fmla="val 25609"/>
                <a:gd name="f682" fmla="val 325"/>
                <a:gd name="f683" fmla="val 25816"/>
                <a:gd name="f684" fmla="val 462"/>
                <a:gd name="f685" fmla="val 25880"/>
                <a:gd name="f686" fmla="val 615"/>
                <a:gd name="f687" fmla="val 807"/>
                <a:gd name="f688" fmla="val 1026"/>
                <a:gd name="f689" fmla="val 25778"/>
                <a:gd name="f690" fmla="val 1228"/>
                <a:gd name="f691" fmla="val 25730"/>
                <a:gd name="f692" fmla="val 2248"/>
                <a:gd name="f693" fmla="val 25454"/>
                <a:gd name="f694" fmla="val 3354"/>
                <a:gd name="f695" fmla="val 25350"/>
                <a:gd name="f696" fmla="val 4252"/>
                <a:gd name="f697" fmla="val 24866"/>
                <a:gd name="f698" fmla="val 4601"/>
                <a:gd name="f699" fmla="val 24679"/>
                <a:gd name="f700" fmla="val 4965"/>
                <a:gd name="f701" fmla="val 24620"/>
                <a:gd name="f702" fmla="val 5336"/>
                <a:gd name="f703" fmla="val 5952"/>
                <a:gd name="f704" fmla="val 6585"/>
                <a:gd name="f705" fmla="val 24782"/>
                <a:gd name="f706" fmla="val 7191"/>
                <a:gd name="f707" fmla="val 7702"/>
                <a:gd name="f708" fmla="val 8195"/>
                <a:gd name="f709" fmla="val 24667"/>
                <a:gd name="f710" fmla="val 8642"/>
                <a:gd name="f711" fmla="val 24244"/>
                <a:gd name="f712" fmla="val 9143"/>
                <a:gd name="f713" fmla="val 23760"/>
                <a:gd name="f714" fmla="val 9627"/>
                <a:gd name="f715" fmla="val 23276"/>
                <a:gd name="f716" fmla="val 10128"/>
                <a:gd name="f717" fmla="val 22809"/>
                <a:gd name="f718" fmla="val 10518"/>
                <a:gd name="f719" fmla="val 22438"/>
                <a:gd name="f720" fmla="val 10935"/>
                <a:gd name="f721" fmla="val 22335"/>
                <a:gd name="f722" fmla="val 11366"/>
                <a:gd name="f723" fmla="val 11904"/>
                <a:gd name="f724" fmla="val 12465"/>
                <a:gd name="f725" fmla="val 22495"/>
                <a:gd name="f726" fmla="val 13026"/>
                <a:gd name="f727" fmla="val 13515"/>
                <a:gd name="f728" fmla="val 22465"/>
                <a:gd name="f729" fmla="val 13757"/>
                <a:gd name="f730" fmla="val 22377"/>
                <a:gd name="f731" fmla="val 14876"/>
                <a:gd name="f732" fmla="val 21972"/>
                <a:gd name="f733" fmla="val 15968"/>
                <a:gd name="f734" fmla="val 21278"/>
                <a:gd name="f735" fmla="val 17215"/>
                <a:gd name="f736" fmla="val 17721"/>
                <a:gd name="f737" fmla="val 18252"/>
                <a:gd name="f738" fmla="val 21392"/>
                <a:gd name="f739" fmla="val 18820"/>
                <a:gd name="f740" fmla="val 21686"/>
                <a:gd name="f741" fmla="val 20272"/>
                <a:gd name="f742" fmla="val 22242"/>
                <a:gd name="f743" fmla="val 22343"/>
                <a:gd name="f744" fmla="val 21966"/>
                <a:gd name="f745" fmla="val 24780"/>
                <a:gd name="f746" fmla="val 21914"/>
                <a:gd name="f747" fmla="val 25212"/>
                <a:gd name="f748" fmla="val 22104"/>
                <a:gd name="f749" fmla="val 25868"/>
                <a:gd name="f750" fmla="val 22415"/>
                <a:gd name="f751" fmla="val 26127"/>
                <a:gd name="f752" fmla="val 23746"/>
                <a:gd name="f753" fmla="val 27251"/>
                <a:gd name="f754" fmla="val 23659"/>
                <a:gd name="f755" fmla="val 29411"/>
                <a:gd name="f756" fmla="val 23210"/>
                <a:gd name="f757" fmla="val 29981"/>
                <a:gd name="f758" fmla="val 22052"/>
                <a:gd name="f759" fmla="val 31485"/>
                <a:gd name="f760" fmla="val 22484"/>
                <a:gd name="f761" fmla="val 32573"/>
                <a:gd name="f762" fmla="val 22985"/>
                <a:gd name="f763" fmla="val 33973"/>
                <a:gd name="f764" fmla="val 23124"/>
                <a:gd name="f765" fmla="val 34405"/>
                <a:gd name="f766" fmla="val 22795"/>
                <a:gd name="f767" fmla="val 35045"/>
                <a:gd name="f768" fmla="val 22553"/>
                <a:gd name="f769" fmla="val 35529"/>
                <a:gd name="f770" fmla="val 21447"/>
                <a:gd name="f771" fmla="val 37844"/>
                <a:gd name="f772" fmla="val 19356"/>
                <a:gd name="f773" fmla="val 39469"/>
                <a:gd name="f774" fmla="val 18233"/>
                <a:gd name="f775" fmla="val 41802"/>
                <a:gd name="f776" fmla="val 17455"/>
                <a:gd name="f777" fmla="val 43409"/>
                <a:gd name="f778" fmla="val 17058"/>
                <a:gd name="f779" fmla="val 48783"/>
                <a:gd name="f780" fmla="val 18354"/>
                <a:gd name="f781" fmla="val 49734"/>
                <a:gd name="f782" fmla="val 20220"/>
                <a:gd name="f783" fmla="val 51116"/>
                <a:gd name="f784" fmla="val 19927"/>
                <a:gd name="f785" fmla="val 52862"/>
                <a:gd name="f786" fmla="val 20238"/>
                <a:gd name="f787" fmla="val 54659"/>
                <a:gd name="f788" fmla="val 20428"/>
                <a:gd name="f789" fmla="val 55748"/>
                <a:gd name="f790" fmla="val 20410"/>
                <a:gd name="f791" fmla="val 57528"/>
                <a:gd name="f792" fmla="val 20687"/>
                <a:gd name="f793" fmla="val 57752"/>
                <a:gd name="f794" fmla="val 22380"/>
                <a:gd name="f795" fmla="val 59083"/>
                <a:gd name="f796" fmla="val 61364"/>
                <a:gd name="f797" fmla="val 23625"/>
                <a:gd name="f798" fmla="val 62764"/>
                <a:gd name="f799" fmla="val 23915"/>
                <a:gd name="f800" fmla="val 63066"/>
                <a:gd name="f801" fmla="val 24197"/>
                <a:gd name="f802" fmla="val 63258"/>
                <a:gd name="f803" fmla="val 24508"/>
                <a:gd name="f804" fmla="val 24660"/>
                <a:gd name="f805" fmla="val 24820"/>
                <a:gd name="f806" fmla="val 63212"/>
                <a:gd name="f807" fmla="val 24990"/>
                <a:gd name="f808" fmla="val 63110"/>
                <a:gd name="f809" fmla="val 25508"/>
                <a:gd name="f810" fmla="val 62816"/>
                <a:gd name="f811" fmla="val 25526"/>
                <a:gd name="f812" fmla="val 62246"/>
                <a:gd name="f813" fmla="val 25197"/>
                <a:gd name="f814" fmla="val 61831"/>
                <a:gd name="f815" fmla="val 23607"/>
                <a:gd name="f816" fmla="val 59671"/>
                <a:gd name="f817" fmla="val 56888"/>
                <a:gd name="f818" fmla="val 22536"/>
                <a:gd name="f819" fmla="val 54590"/>
                <a:gd name="f820" fmla="val 54348"/>
                <a:gd name="f821" fmla="val 22605"/>
                <a:gd name="f822" fmla="val 53933"/>
                <a:gd name="f823" fmla="val 22692"/>
                <a:gd name="f824" fmla="val 53605"/>
                <a:gd name="f825" fmla="val 22704"/>
                <a:gd name="f826" fmla="val 53568"/>
                <a:gd name="f827" fmla="val 22878"/>
                <a:gd name="f828" fmla="val 53539"/>
                <a:gd name="f829" fmla="val 22981"/>
                <a:gd name="f830" fmla="val 23021"/>
                <a:gd name="f831" fmla="val 23050"/>
                <a:gd name="f832" fmla="val 53543"/>
                <a:gd name="f833" fmla="val 23054"/>
                <a:gd name="f834" fmla="val 53553"/>
                <a:gd name="f835" fmla="val 23175"/>
                <a:gd name="f836" fmla="val 53812"/>
                <a:gd name="f837" fmla="val 23366"/>
                <a:gd name="f838" fmla="val 54106"/>
                <a:gd name="f839" fmla="val 54400"/>
                <a:gd name="f840" fmla="val 23383"/>
                <a:gd name="f841" fmla="val 56819"/>
                <a:gd name="f842" fmla="val 24973"/>
                <a:gd name="f843" fmla="val 58617"/>
                <a:gd name="f844" fmla="val 26027"/>
                <a:gd name="f845" fmla="val 60569"/>
                <a:gd name="f846" fmla="val 26977"/>
                <a:gd name="f847" fmla="val 62297"/>
                <a:gd name="f848" fmla="val 28654"/>
                <a:gd name="f849" fmla="val 63663"/>
                <a:gd name="f850" fmla="val 27720"/>
                <a:gd name="f851" fmla="val 65978"/>
                <a:gd name="f852" fmla="val 27530"/>
                <a:gd name="f853" fmla="val 66445"/>
                <a:gd name="f854" fmla="val 27928"/>
                <a:gd name="f855" fmla="val 66791"/>
                <a:gd name="f856" fmla="val 28273"/>
                <a:gd name="f857" fmla="val 67136"/>
                <a:gd name="f858" fmla="val 29138"/>
                <a:gd name="f859" fmla="val 68000"/>
                <a:gd name="f860" fmla="val 30226"/>
                <a:gd name="f861" fmla="val 68536"/>
                <a:gd name="f862" fmla="val 31246"/>
                <a:gd name="f863" fmla="val 69193"/>
                <a:gd name="f864" fmla="val 32910"/>
                <a:gd name="f865" fmla="val 70222"/>
                <a:gd name="f866" fmla="val 34447"/>
                <a:gd name="f867" fmla="val 71516"/>
                <a:gd name="f868" fmla="val 36422"/>
                <a:gd name="f869" fmla="val 36867"/>
                <a:gd name="f870" fmla="val 37334"/>
                <a:gd name="f871" fmla="val 71451"/>
                <a:gd name="f872" fmla="val 37830"/>
                <a:gd name="f873" fmla="val 71301"/>
                <a:gd name="f874" fmla="val 37930"/>
                <a:gd name="f875" fmla="val 71272"/>
                <a:gd name="f876" fmla="val 38022"/>
                <a:gd name="f877" fmla="val 71258"/>
                <a:gd name="f878" fmla="val 38107"/>
                <a:gd name="f879" fmla="val 38527"/>
                <a:gd name="f880" fmla="val 38793"/>
                <a:gd name="f881" fmla="val 71582"/>
                <a:gd name="f882" fmla="val 39023"/>
                <a:gd name="f883" fmla="val 71941"/>
                <a:gd name="f884" fmla="val 39748"/>
                <a:gd name="f885" fmla="val 73098"/>
                <a:gd name="f886" fmla="val 40768"/>
                <a:gd name="f887" fmla="val 73721"/>
                <a:gd name="f888" fmla="val 42116"/>
                <a:gd name="f889" fmla="val 74032"/>
                <a:gd name="f890" fmla="val 43585"/>
                <a:gd name="f891" fmla="val 74360"/>
                <a:gd name="f892" fmla="val 45296"/>
                <a:gd name="f893" fmla="val 74775"/>
                <a:gd name="f894" fmla="val 45745"/>
                <a:gd name="f895" fmla="val 76399"/>
                <a:gd name="f896" fmla="val 46194"/>
                <a:gd name="f897" fmla="val 78110"/>
                <a:gd name="f898" fmla="val 47439"/>
                <a:gd name="f899" fmla="val 79112"/>
                <a:gd name="f900" fmla="val 48648"/>
                <a:gd name="f901" fmla="val 79907"/>
                <a:gd name="f902" fmla="val 49237"/>
                <a:gd name="f903" fmla="val 80296"/>
                <a:gd name="f904" fmla="val 50039"/>
                <a:gd name="f905" fmla="val 81326"/>
                <a:gd name="f906" fmla="val 50895"/>
                <a:gd name="f907" fmla="val 51372"/>
                <a:gd name="f908" fmla="val 51865"/>
                <a:gd name="f909" fmla="val 81007"/>
                <a:gd name="f910" fmla="val 52347"/>
                <a:gd name="f911" fmla="val 80080"/>
                <a:gd name="f912" fmla="val 52462"/>
                <a:gd name="f913" fmla="val 79850"/>
                <a:gd name="f914" fmla="val 52631"/>
                <a:gd name="f915" fmla="val 79714"/>
                <a:gd name="f916" fmla="val 52813"/>
                <a:gd name="f917" fmla="val 53013"/>
                <a:gd name="f918" fmla="val 53228"/>
                <a:gd name="f919" fmla="val 79880"/>
                <a:gd name="f920" fmla="val 53401"/>
                <a:gd name="f921" fmla="val 80270"/>
                <a:gd name="f922" fmla="val 54593"/>
                <a:gd name="f923" fmla="val 83156"/>
                <a:gd name="f924" fmla="val 53919"/>
                <a:gd name="f925" fmla="val 85697"/>
                <a:gd name="f926" fmla="val 51621"/>
                <a:gd name="f927" fmla="val 87943"/>
                <a:gd name="f928" fmla="val 89049"/>
                <a:gd name="f929" fmla="val 49806"/>
                <a:gd name="f930" fmla="val 90604"/>
                <a:gd name="f931" fmla="val 50774"/>
                <a:gd name="f932" fmla="val 92194"/>
                <a:gd name="f933" fmla="val 51085"/>
                <a:gd name="f934" fmla="val 92730"/>
                <a:gd name="f935" fmla="val 51068"/>
                <a:gd name="f936" fmla="val 92886"/>
                <a:gd name="f937" fmla="val 50688"/>
                <a:gd name="f938" fmla="val 93283"/>
                <a:gd name="f939" fmla="val 49685"/>
                <a:gd name="f940" fmla="val 94337"/>
                <a:gd name="f941" fmla="val 49703"/>
                <a:gd name="f942" fmla="val 95875"/>
                <a:gd name="f943" fmla="val 50567"/>
                <a:gd name="f944" fmla="val 96636"/>
                <a:gd name="f945" fmla="val 52208"/>
                <a:gd name="f946" fmla="val 98087"/>
                <a:gd name="f947" fmla="val 52986"/>
                <a:gd name="f948" fmla="val 99971"/>
                <a:gd name="f949" fmla="val 53971"/>
                <a:gd name="f950" fmla="val 101803"/>
                <a:gd name="f951" fmla="val 55440"/>
                <a:gd name="f952" fmla="val 104516"/>
                <a:gd name="f953" fmla="val 56771"/>
                <a:gd name="f954" fmla="val 107281"/>
                <a:gd name="f955" fmla="val 59933"/>
                <a:gd name="f956" fmla="val 108629"/>
                <a:gd name="f957" fmla="val 109372"/>
                <a:gd name="f958" fmla="val 62629"/>
                <a:gd name="f959" fmla="val 111014"/>
                <a:gd name="f960" fmla="val 113122"/>
                <a:gd name="f961" fmla="val 62716"/>
                <a:gd name="f962" fmla="val 116319"/>
                <a:gd name="f963" fmla="val 62871"/>
                <a:gd name="f964" fmla="val 119516"/>
                <a:gd name="f965" fmla="val 63096"/>
                <a:gd name="f966" fmla="val 122713"/>
                <a:gd name="f967" fmla="val 63251"/>
                <a:gd name="f968" fmla="val 125115"/>
                <a:gd name="f969" fmla="val 64426"/>
                <a:gd name="f970" fmla="val 127431"/>
                <a:gd name="f971" fmla="val 63631"/>
                <a:gd name="f972" fmla="val 129920"/>
                <a:gd name="f973" fmla="val 63303"/>
                <a:gd name="f974" fmla="val 130922"/>
                <a:gd name="f975" fmla="val 63459"/>
                <a:gd name="f976" fmla="val 131907"/>
                <a:gd name="f977" fmla="val 63839"/>
                <a:gd name="f978" fmla="val 132875"/>
                <a:gd name="f979" fmla="val 64323"/>
                <a:gd name="f980" fmla="val 134067"/>
                <a:gd name="f981" fmla="val 64461"/>
                <a:gd name="f982" fmla="val 135363"/>
                <a:gd name="f983" fmla="val 64288"/>
                <a:gd name="f984" fmla="val 136642"/>
                <a:gd name="f985" fmla="val 64184"/>
                <a:gd name="f986" fmla="val 137593"/>
                <a:gd name="f987" fmla="val 64582"/>
                <a:gd name="f988" fmla="val 138664"/>
                <a:gd name="f989" fmla="val 65653"/>
                <a:gd name="f990" fmla="val 139148"/>
                <a:gd name="f991" fmla="val 65680"/>
                <a:gd name="f992" fmla="val 139159"/>
                <a:gd name="f993" fmla="val 65711"/>
                <a:gd name="f994" fmla="val 139163"/>
                <a:gd name="f995" fmla="val 65743"/>
                <a:gd name="f996" fmla="val 65886"/>
                <a:gd name="f997" fmla="val 66069"/>
                <a:gd name="f998" fmla="val 139076"/>
                <a:gd name="f999" fmla="val 66205"/>
                <a:gd name="f1000" fmla="val 66332"/>
                <a:gd name="f1001" fmla="val 66419"/>
                <a:gd name="f1002" fmla="val 139151"/>
                <a:gd name="f1003" fmla="val 66397"/>
                <a:gd name="f1004" fmla="val 139442"/>
                <a:gd name="f1005" fmla="val 66362"/>
                <a:gd name="f1006" fmla="val 139995"/>
                <a:gd name="f1007" fmla="val 67071"/>
                <a:gd name="f1008" fmla="val 140565"/>
                <a:gd name="f1009" fmla="val 66293"/>
                <a:gd name="f1010" fmla="val 141135"/>
                <a:gd name="f1011" fmla="val 65895"/>
                <a:gd name="f1012" fmla="val 141412"/>
                <a:gd name="f1013" fmla="val 65360"/>
                <a:gd name="f1014" fmla="val 142259"/>
                <a:gd name="f1015" fmla="val 65774"/>
                <a:gd name="f1016" fmla="val 142414"/>
                <a:gd name="f1017" fmla="val 66898"/>
                <a:gd name="f1018" fmla="val 142846"/>
                <a:gd name="f1019" fmla="val 66500"/>
                <a:gd name="f1020" fmla="val 143797"/>
                <a:gd name="f1021" fmla="val 66777"/>
                <a:gd name="f1022" fmla="val 144488"/>
                <a:gd name="f1023" fmla="val 67468"/>
                <a:gd name="f1024" fmla="val 146164"/>
                <a:gd name="f1025" fmla="val 68505"/>
                <a:gd name="f1026" fmla="val 147668"/>
                <a:gd name="f1027" fmla="val 69801"/>
                <a:gd name="f1028" fmla="val 148929"/>
                <a:gd name="f1029" fmla="val 150906"/>
                <a:gd name="f1030" fmla="val 74091"/>
                <a:gd name="f1031" fmla="val 152091"/>
                <a:gd name="f1032" fmla="val 76808"/>
                <a:gd name="f1033" fmla="val 77226"/>
                <a:gd name="f1034" fmla="val 77656"/>
                <a:gd name="f1035" fmla="val 152063"/>
                <a:gd name="f1036" fmla="val 78096"/>
                <a:gd name="f1037" fmla="val 152005"/>
                <a:gd name="f1038" fmla="val 78355"/>
                <a:gd name="f1039" fmla="val 151953"/>
                <a:gd name="f1040" fmla="val 78580"/>
                <a:gd name="f1041" fmla="val 151781"/>
                <a:gd name="f1042" fmla="val 78718"/>
                <a:gd name="f1043" fmla="val 151556"/>
                <a:gd name="f1044" fmla="val 78874"/>
                <a:gd name="f1045" fmla="val 151262"/>
                <a:gd name="f1046" fmla="val 78615"/>
                <a:gd name="f1047" fmla="val 151038"/>
                <a:gd name="f1048" fmla="val 150882"/>
                <a:gd name="f1049" fmla="val 77595"/>
                <a:gd name="f1050" fmla="val 150415"/>
                <a:gd name="f1051" fmla="val 76835"/>
                <a:gd name="f1052" fmla="val 149914"/>
                <a:gd name="f1053" fmla="val 76040"/>
                <a:gd name="f1054" fmla="val 149482"/>
                <a:gd name="f1055" fmla="val 73914"/>
                <a:gd name="f1056" fmla="val 148342"/>
                <a:gd name="f1057" fmla="val 73551"/>
                <a:gd name="f1058" fmla="val 146648"/>
                <a:gd name="f1059" fmla="val 74899"/>
                <a:gd name="f1060" fmla="val 144695"/>
                <a:gd name="f1061" fmla="val 75608"/>
                <a:gd name="f1062" fmla="val 143658"/>
                <a:gd name="f1063" fmla="val 75694"/>
                <a:gd name="f1064" fmla="val 142570"/>
                <a:gd name="f1065" fmla="val 74173"/>
                <a:gd name="f1066" fmla="val 142017"/>
                <a:gd name="f1067" fmla="val 141861"/>
                <a:gd name="f1068" fmla="val 72929"/>
                <a:gd name="f1069" fmla="val 141550"/>
                <a:gd name="f1070" fmla="val 140997"/>
                <a:gd name="f1071" fmla="val 74260"/>
                <a:gd name="f1072" fmla="val 140340"/>
                <a:gd name="f1073" fmla="val 139597"/>
                <a:gd name="f1074" fmla="val 138837"/>
                <a:gd name="f1075" fmla="val 74605"/>
                <a:gd name="f1076" fmla="val 137783"/>
                <a:gd name="f1077" fmla="val 73534"/>
                <a:gd name="f1078" fmla="val 136193"/>
                <a:gd name="f1079" fmla="val 75677"/>
                <a:gd name="f1080" fmla="val 135985"/>
                <a:gd name="f1081" fmla="val 75746"/>
                <a:gd name="f1082" fmla="val 75850"/>
                <a:gd name="f1083" fmla="val 135588"/>
                <a:gd name="f1084" fmla="val 75798"/>
                <a:gd name="f1085" fmla="val 135432"/>
                <a:gd name="f1086" fmla="val 75444"/>
                <a:gd name="f1087" fmla="val 134260"/>
                <a:gd name="f1088" fmla="val 75867"/>
                <a:gd name="f1089" fmla="val 133923"/>
                <a:gd name="f1090" fmla="val 76900"/>
                <a:gd name="f1091" fmla="val 76978"/>
                <a:gd name="f1092" fmla="val 77060"/>
                <a:gd name="f1093" fmla="val 133925"/>
                <a:gd name="f1094" fmla="val 133929"/>
                <a:gd name="f1095" fmla="val 77188"/>
                <a:gd name="f1096" fmla="val 133931"/>
                <a:gd name="f1097" fmla="val 77231"/>
                <a:gd name="f1098" fmla="val 133932"/>
                <a:gd name="f1099" fmla="val 77272"/>
                <a:gd name="f1100" fmla="val 78202"/>
                <a:gd name="f1101" fmla="val 78980"/>
                <a:gd name="f1102" fmla="val 133388"/>
                <a:gd name="f1103" fmla="val 79427"/>
                <a:gd name="f1104" fmla="val 132512"/>
                <a:gd name="f1105" fmla="val 79859"/>
                <a:gd name="f1106" fmla="val 131648"/>
                <a:gd name="f1107" fmla="val 79738"/>
                <a:gd name="f1108" fmla="val 130836"/>
                <a:gd name="f1109" fmla="val 79047"/>
                <a:gd name="f1110" fmla="val 130110"/>
                <a:gd name="f1111" fmla="val 78857"/>
                <a:gd name="f1112" fmla="val 129902"/>
                <a:gd name="f1113" fmla="val 78822"/>
                <a:gd name="f1114" fmla="val 129557"/>
                <a:gd name="f1115" fmla="val 78701"/>
                <a:gd name="f1116" fmla="val 129280"/>
                <a:gd name="f1117" fmla="val 78977"/>
                <a:gd name="f1118" fmla="val 129298"/>
                <a:gd name="f1119" fmla="val 79237"/>
                <a:gd name="f1120" fmla="val 129332"/>
                <a:gd name="f1121" fmla="val 79513"/>
                <a:gd name="f1122" fmla="val 129384"/>
                <a:gd name="f1123" fmla="val 79669"/>
                <a:gd name="f1124" fmla="val 129427"/>
                <a:gd name="f1125" fmla="val 79830"/>
                <a:gd name="f1126" fmla="val 129448"/>
                <a:gd name="f1127" fmla="val 79991"/>
                <a:gd name="f1128" fmla="val 80347"/>
                <a:gd name="f1129" fmla="val 80702"/>
                <a:gd name="f1130" fmla="val 129344"/>
                <a:gd name="f1131" fmla="val 80999"/>
                <a:gd name="f1132" fmla="val 129142"/>
                <a:gd name="f1133" fmla="val 82900"/>
                <a:gd name="f1134" fmla="val 128001"/>
                <a:gd name="f1135" fmla="val 83350"/>
                <a:gd name="f1136" fmla="val 125841"/>
                <a:gd name="f1137" fmla="val 84473"/>
                <a:gd name="f1138" fmla="val 124148"/>
                <a:gd name="f1139" fmla="val 85216"/>
                <a:gd name="f1140" fmla="val 123024"/>
                <a:gd name="f1141" fmla="val 86149"/>
                <a:gd name="f1142" fmla="val 121815"/>
                <a:gd name="f1143" fmla="val 85544"/>
                <a:gd name="f1144" fmla="val 120225"/>
                <a:gd name="f1145" fmla="val 85026"/>
                <a:gd name="f1146" fmla="val 118808"/>
                <a:gd name="f1147" fmla="val 85959"/>
                <a:gd name="f1148" fmla="val 118186"/>
                <a:gd name="f1149" fmla="val 86927"/>
                <a:gd name="f1150" fmla="val 117356"/>
                <a:gd name="f1151" fmla="val 88258"/>
                <a:gd name="f1152" fmla="val 116233"/>
                <a:gd name="f1153" fmla="val 90314"/>
                <a:gd name="f1154" fmla="val 116371"/>
                <a:gd name="f1155" fmla="val 91230"/>
                <a:gd name="f1156" fmla="val 115213"/>
                <a:gd name="f1157" fmla="val 93096"/>
                <a:gd name="f1158" fmla="val 112846"/>
                <a:gd name="f1159" fmla="val 93788"/>
                <a:gd name="f1160" fmla="val 109908"/>
                <a:gd name="f1161" fmla="val 93874"/>
                <a:gd name="f1162" fmla="val 106866"/>
                <a:gd name="f1163" fmla="val 93909"/>
                <a:gd name="f1164" fmla="val 105743"/>
                <a:gd name="f1165" fmla="val 93563"/>
                <a:gd name="f1166" fmla="val 104637"/>
                <a:gd name="f1167" fmla="val 94635"/>
                <a:gd name="f1168" fmla="val 103635"/>
                <a:gd name="f1169" fmla="val 95637"/>
                <a:gd name="f1170" fmla="val 102650"/>
                <a:gd name="f1171" fmla="val 96432"/>
                <a:gd name="f1172" fmla="val 101492"/>
                <a:gd name="f1173" fmla="val 97002"/>
                <a:gd name="f1174" fmla="val 100213"/>
                <a:gd name="f1175" fmla="val 98350"/>
                <a:gd name="f1176" fmla="val 97189"/>
                <a:gd name="f1177" fmla="val 95668"/>
                <a:gd name="f1178" fmla="val 93770"/>
                <a:gd name="f1179" fmla="val 93404"/>
                <a:gd name="f1180" fmla="val 92864"/>
                <a:gd name="f1181" fmla="val 92866"/>
                <a:gd name="f1182" fmla="val 92012"/>
                <a:gd name="f1183" fmla="val 92178"/>
                <a:gd name="f1184" fmla="val 90923"/>
                <a:gd name="f1185" fmla="val 90787"/>
                <a:gd name="f1186" fmla="val 90648"/>
                <a:gd name="f1187" fmla="val 92189"/>
                <a:gd name="f1188" fmla="val 90504"/>
                <a:gd name="f1189" fmla="val 92212"/>
                <a:gd name="f1190" fmla="val 90375"/>
                <a:gd name="f1191" fmla="val 92232"/>
                <a:gd name="f1192" fmla="val 90250"/>
                <a:gd name="f1193" fmla="val 92241"/>
                <a:gd name="f1194" fmla="val 90128"/>
                <a:gd name="f1195" fmla="val 89316"/>
                <a:gd name="f1196" fmla="val 88640"/>
                <a:gd name="f1197" fmla="val 91827"/>
                <a:gd name="f1198" fmla="val 87964"/>
                <a:gd name="f1199" fmla="val 91451"/>
                <a:gd name="f1200" fmla="val 86720"/>
                <a:gd name="f1201" fmla="val 90760"/>
                <a:gd name="f1202" fmla="val 85423"/>
                <a:gd name="f1203" fmla="val 90190"/>
                <a:gd name="f1204" fmla="val 84076"/>
                <a:gd name="f1205" fmla="val 89740"/>
                <a:gd name="f1206" fmla="val 83419"/>
                <a:gd name="f1207" fmla="val 89533"/>
                <a:gd name="f1208" fmla="val 82365"/>
                <a:gd name="f1209" fmla="val 89412"/>
                <a:gd name="f1210" fmla="val 82226"/>
                <a:gd name="f1211" fmla="val 88306"/>
                <a:gd name="f1212" fmla="val 81898"/>
                <a:gd name="f1213" fmla="val 85511"/>
                <a:gd name="f1214" fmla="val 80349"/>
                <a:gd name="f1215" fmla="val 82231"/>
                <a:gd name="f1216" fmla="val 77208"/>
                <a:gd name="f1217" fmla="val 77047"/>
                <a:gd name="f1218" fmla="val 76883"/>
                <a:gd name="f1219" fmla="val 82240"/>
                <a:gd name="f1220" fmla="val 76714"/>
                <a:gd name="f1221" fmla="val 82258"/>
                <a:gd name="f1222" fmla="val 76610"/>
                <a:gd name="f1223" fmla="val 82274"/>
                <a:gd name="f1224" fmla="val 76507"/>
                <a:gd name="f1225" fmla="val 82282"/>
                <a:gd name="f1226" fmla="val 76405"/>
                <a:gd name="f1227" fmla="val 75873"/>
                <a:gd name="f1228" fmla="val 75365"/>
                <a:gd name="f1229" fmla="val 82061"/>
                <a:gd name="f1230" fmla="val 75003"/>
                <a:gd name="f1231" fmla="val 81670"/>
                <a:gd name="f1232" fmla="val 80478"/>
                <a:gd name="f1233" fmla="val 79147"/>
                <a:gd name="f1234" fmla="val 71356"/>
                <a:gd name="f1235" fmla="val 78179"/>
                <a:gd name="f1236" fmla="val 70652"/>
                <a:gd name="f1237" fmla="val 77672"/>
                <a:gd name="f1238" fmla="val 69937"/>
                <a:gd name="f1239" fmla="val 68958"/>
                <a:gd name="f1240" fmla="val 68735"/>
                <a:gd name="f1241" fmla="val 68499"/>
                <a:gd name="f1242" fmla="val 76887"/>
                <a:gd name="f1243" fmla="val 68246"/>
                <a:gd name="f1244" fmla="val 76987"/>
                <a:gd name="f1245" fmla="val 68013"/>
                <a:gd name="f1246" fmla="val 77081"/>
                <a:gd name="f1247" fmla="val 67785"/>
                <a:gd name="f1248" fmla="val 77113"/>
                <a:gd name="f1249" fmla="val 67562"/>
                <a:gd name="f1250" fmla="val 67089"/>
                <a:gd name="f1251" fmla="val 66635"/>
                <a:gd name="f1252" fmla="val 76969"/>
                <a:gd name="f1253" fmla="val 66189"/>
                <a:gd name="f1254" fmla="val 64783"/>
                <a:gd name="f1255" fmla="val 63941"/>
                <a:gd name="f1256" fmla="val 75706"/>
                <a:gd name="f1257" fmla="val 62605"/>
                <a:gd name="f1258" fmla="val 62579"/>
                <a:gd name="f1259" fmla="val 62552"/>
                <a:gd name="f1260" fmla="val 75707"/>
                <a:gd name="f1261" fmla="val 62525"/>
                <a:gd name="f1262" fmla="val 75708"/>
                <a:gd name="f1263" fmla="val 62280"/>
                <a:gd name="f1264" fmla="val 61828"/>
                <a:gd name="f1265" fmla="val 76012"/>
                <a:gd name="f1266" fmla="val 61511"/>
                <a:gd name="f1267" fmla="val 61248"/>
                <a:gd name="f1268" fmla="val 61077"/>
                <a:gd name="f1269" fmla="val 75802"/>
                <a:gd name="f1270" fmla="val 61195"/>
                <a:gd name="f1271" fmla="val 75034"/>
                <a:gd name="f1272" fmla="val 61232"/>
                <a:gd name="f1273" fmla="val 74788"/>
                <a:gd name="f1274" fmla="val 60883"/>
                <a:gd name="f1275" fmla="val 74612"/>
                <a:gd name="f1276" fmla="val 60617"/>
                <a:gd name="f1277" fmla="val 60509"/>
                <a:gd name="f1278" fmla="val 60415"/>
                <a:gd name="f1279" fmla="val 74641"/>
                <a:gd name="f1280" fmla="val 60365"/>
                <a:gd name="f1281" fmla="val 74706"/>
                <a:gd name="f1282" fmla="val 59225"/>
                <a:gd name="f1283" fmla="val 76088"/>
                <a:gd name="f1284" fmla="val 57099"/>
                <a:gd name="f1285" fmla="val 76071"/>
                <a:gd name="f1286" fmla="val 56166"/>
                <a:gd name="f1287" fmla="val 77747"/>
                <a:gd name="f1288" fmla="val 55842"/>
                <a:gd name="f1289" fmla="val 78325"/>
                <a:gd name="f1290" fmla="val 55457"/>
                <a:gd name="f1291" fmla="val 78771"/>
                <a:gd name="f1292" fmla="val 54917"/>
                <a:gd name="f1293" fmla="val 54649"/>
                <a:gd name="f1294" fmla="val 54343"/>
                <a:gd name="f1295" fmla="val 78661"/>
                <a:gd name="f1296" fmla="val 53988"/>
                <a:gd name="f1297" fmla="val 78404"/>
                <a:gd name="f1298" fmla="val 53637"/>
                <a:gd name="f1299" fmla="val 78125"/>
                <a:gd name="f1300" fmla="val 53206"/>
                <a:gd name="f1301" fmla="val 77982"/>
                <a:gd name="f1302" fmla="val 52772"/>
                <a:gd name="f1303" fmla="val 52480"/>
                <a:gd name="f1304" fmla="val 52186"/>
                <a:gd name="f1305" fmla="val 78047"/>
                <a:gd name="f1306" fmla="val 51915"/>
                <a:gd name="f1307" fmla="val 51373"/>
                <a:gd name="f1308" fmla="val 78410"/>
                <a:gd name="f1309" fmla="val 50918"/>
                <a:gd name="f1310" fmla="val 78527"/>
                <a:gd name="f1311" fmla="val 50541"/>
                <a:gd name="f1312" fmla="val 49618"/>
                <a:gd name="f1313" fmla="val 49166"/>
                <a:gd name="f1314" fmla="val 77825"/>
                <a:gd name="f1315" fmla="val 49080"/>
                <a:gd name="f1316" fmla="val 76365"/>
                <a:gd name="f1317" fmla="val 49046"/>
                <a:gd name="f1318" fmla="val 75397"/>
                <a:gd name="f1319" fmla="val 49184"/>
                <a:gd name="f1320" fmla="val 74446"/>
                <a:gd name="f1321" fmla="val 49478"/>
                <a:gd name="f1322" fmla="val 73530"/>
                <a:gd name="f1323" fmla="val 50012"/>
                <a:gd name="f1324" fmla="val 71861"/>
                <a:gd name="f1325" fmla="val 49095"/>
                <a:gd name="f1326" fmla="val 70692"/>
                <a:gd name="f1327" fmla="val 47366"/>
                <a:gd name="f1328" fmla="val 47305"/>
                <a:gd name="f1329" fmla="val 47243"/>
                <a:gd name="f1330" fmla="val 70693"/>
                <a:gd name="f1331" fmla="val 47179"/>
                <a:gd name="f1332" fmla="val 70696"/>
                <a:gd name="f1333" fmla="val 46730"/>
                <a:gd name="f1334" fmla="val 70714"/>
                <a:gd name="f1335" fmla="val 46281"/>
                <a:gd name="f1336" fmla="val 70765"/>
                <a:gd name="f1337" fmla="val 45814"/>
                <a:gd name="f1338" fmla="val 70783"/>
                <a:gd name="f1339" fmla="val 45755"/>
                <a:gd name="f1340" fmla="val 70784"/>
                <a:gd name="f1341" fmla="val 45699"/>
                <a:gd name="f1342" fmla="val 45645"/>
                <a:gd name="f1343" fmla="val 45148"/>
                <a:gd name="f1344" fmla="val 44886"/>
                <a:gd name="f1345" fmla="val 70683"/>
                <a:gd name="f1346" fmla="val 45088"/>
                <a:gd name="f1347" fmla="val 69919"/>
                <a:gd name="f1348" fmla="val 45469"/>
                <a:gd name="f1349" fmla="val 68484"/>
                <a:gd name="f1350" fmla="val 46143"/>
                <a:gd name="f1351" fmla="val 67240"/>
                <a:gd name="f1352" fmla="val 46886"/>
                <a:gd name="f1353" fmla="val 65996"/>
                <a:gd name="f1354" fmla="val 47214"/>
                <a:gd name="f1355" fmla="val 65443"/>
                <a:gd name="f1356" fmla="val 47231"/>
                <a:gd name="f1357" fmla="val 64993"/>
                <a:gd name="f1358" fmla="val 46747"/>
                <a:gd name="f1359" fmla="val 64613"/>
                <a:gd name="f1360" fmla="val 46406"/>
                <a:gd name="f1361" fmla="val 64334"/>
                <a:gd name="f1362" fmla="val 45929"/>
                <a:gd name="f1363" fmla="val 64209"/>
                <a:gd name="f1364" fmla="val 45417"/>
                <a:gd name="f1365" fmla="val 44221"/>
                <a:gd name="f1366" fmla="val 42833"/>
                <a:gd name="f1367" fmla="val 64889"/>
                <a:gd name="f1368" fmla="val 42531"/>
                <a:gd name="f1369" fmla="val 65857"/>
                <a:gd name="f1370" fmla="val 42161"/>
                <a:gd name="f1371" fmla="val 67044"/>
                <a:gd name="f1372" fmla="val 40793"/>
                <a:gd name="f1373" fmla="val 67929"/>
                <a:gd name="f1374" fmla="val 39553"/>
                <a:gd name="f1375" fmla="val 39113"/>
                <a:gd name="f1376" fmla="val 38689"/>
                <a:gd name="f1377" fmla="val 67817"/>
                <a:gd name="f1378" fmla="val 38331"/>
                <a:gd name="f1379" fmla="val 67568"/>
                <a:gd name="f1380" fmla="val 36966"/>
                <a:gd name="f1381" fmla="val 66601"/>
                <a:gd name="f1382" fmla="val 35998"/>
                <a:gd name="f1383" fmla="val 64872"/>
                <a:gd name="f1384" fmla="val 36517"/>
                <a:gd name="f1385" fmla="val 63455"/>
                <a:gd name="f1386" fmla="val 37571"/>
                <a:gd name="f1387" fmla="val 37986"/>
                <a:gd name="f1388" fmla="val 56802"/>
                <a:gd name="f1389" fmla="val 41822"/>
                <a:gd name="f1390" fmla="val 56093"/>
                <a:gd name="f1391" fmla="val 44259"/>
                <a:gd name="f1392" fmla="val 55627"/>
                <a:gd name="f1393" fmla="val 46696"/>
                <a:gd name="f1394" fmla="val 55299"/>
                <a:gd name="f1395" fmla="val 49167"/>
                <a:gd name="f1396" fmla="val 55126"/>
                <a:gd name="f1397" fmla="val 49252"/>
                <a:gd name="f1398" fmla="val 55120"/>
                <a:gd name="f1399" fmla="val 49338"/>
                <a:gd name="f1400" fmla="val 55117"/>
                <a:gd name="f1401" fmla="val 49425"/>
                <a:gd name="f1402" fmla="val 50819"/>
                <a:gd name="f1403" fmla="val 52364"/>
                <a:gd name="f1404" fmla="val 55920"/>
                <a:gd name="f1405" fmla="val 51811"/>
                <a:gd name="f1406" fmla="val 58133"/>
                <a:gd name="f1407" fmla="val 58582"/>
                <a:gd name="f1408" fmla="val 52087"/>
                <a:gd name="f1409" fmla="val 59204"/>
                <a:gd name="f1410" fmla="val 52329"/>
                <a:gd name="f1411" fmla="val 59688"/>
                <a:gd name="f1412" fmla="val 52602"/>
                <a:gd name="f1413" fmla="val 60250"/>
                <a:gd name="f1414" fmla="val 52992"/>
                <a:gd name="f1415" fmla="val 60846"/>
                <a:gd name="f1416" fmla="val 53666"/>
                <a:gd name="f1417" fmla="val 53675"/>
                <a:gd name="f1418" fmla="val 53685"/>
                <a:gd name="f1419" fmla="val 53695"/>
                <a:gd name="f1420" fmla="val 54455"/>
                <a:gd name="f1421" fmla="val 60811"/>
                <a:gd name="f1422" fmla="val 54628"/>
                <a:gd name="f1423" fmla="val 60085"/>
                <a:gd name="f1424" fmla="val 54852"/>
                <a:gd name="f1425" fmla="val 59498"/>
                <a:gd name="f1426" fmla="val 55146"/>
                <a:gd name="f1427" fmla="val 58703"/>
                <a:gd name="f1428" fmla="val 57822"/>
                <a:gd name="f1429" fmla="val 54887"/>
                <a:gd name="f1430" fmla="val 57027"/>
                <a:gd name="f1431" fmla="val 54127"/>
                <a:gd name="f1432" fmla="val 54642"/>
                <a:gd name="f1433" fmla="val 54922"/>
                <a:gd name="f1434" fmla="val 53017"/>
                <a:gd name="f1435" fmla="val 57116"/>
                <a:gd name="f1436" fmla="val 51894"/>
                <a:gd name="f1437" fmla="val 58291"/>
                <a:gd name="f1438" fmla="val 51307"/>
                <a:gd name="f1439" fmla="val 59328"/>
                <a:gd name="f1440" fmla="val 50442"/>
                <a:gd name="f1441" fmla="val 60469"/>
                <a:gd name="f1442" fmla="val 49786"/>
                <a:gd name="f1443" fmla="val 62128"/>
                <a:gd name="f1444" fmla="val 48818"/>
                <a:gd name="f1445" fmla="val 61575"/>
                <a:gd name="f1446" fmla="val 46641"/>
                <a:gd name="f1447" fmla="val 45448"/>
                <a:gd name="f1448" fmla="val 64720"/>
                <a:gd name="f1449" fmla="val 44169"/>
                <a:gd name="f1450" fmla="val 65757"/>
                <a:gd name="f1451" fmla="val 42113"/>
                <a:gd name="f1452" fmla="val 68194"/>
                <a:gd name="f1453" fmla="val 42061"/>
                <a:gd name="f1454" fmla="val 68574"/>
                <a:gd name="f1455" fmla="val 42044"/>
                <a:gd name="f1456" fmla="val 69006"/>
                <a:gd name="f1457" fmla="val 41888"/>
                <a:gd name="f1458" fmla="val 69075"/>
                <a:gd name="f1459" fmla="val 41456"/>
                <a:gd name="f1460" fmla="val 69369"/>
                <a:gd name="f1461" fmla="val 39711"/>
                <a:gd name="f1462" fmla="val 39417"/>
                <a:gd name="f1463" fmla="val 38760"/>
                <a:gd name="f1464" fmla="val 72321"/>
                <a:gd name="f1465" fmla="val 38667"/>
                <a:gd name="f1466" fmla="val 72565"/>
                <a:gd name="f1467" fmla="val 38512"/>
                <a:gd name="f1468" fmla="val 72753"/>
                <a:gd name="f1469" fmla="val 72950"/>
                <a:gd name="f1470" fmla="val 73086"/>
                <a:gd name="f1471" fmla="val 38680"/>
                <a:gd name="f1472" fmla="val 73015"/>
                <a:gd name="f1473" fmla="val 39261"/>
                <a:gd name="f1474" fmla="val 72956"/>
                <a:gd name="f1475" fmla="val 39796"/>
                <a:gd name="f1476" fmla="val 73330"/>
                <a:gd name="f1477" fmla="val 40078"/>
                <a:gd name="f1478" fmla="val 73743"/>
                <a:gd name="f1479" fmla="val 73931"/>
                <a:gd name="f1480" fmla="val 74127"/>
                <a:gd name="f1481" fmla="val 40020"/>
                <a:gd name="f1482" fmla="val 74294"/>
                <a:gd name="f1483" fmla="val 39901"/>
                <a:gd name="f1484" fmla="val 38898"/>
                <a:gd name="f1485" fmla="val 77457"/>
                <a:gd name="f1486" fmla="val 38501"/>
                <a:gd name="f1487" fmla="val 78995"/>
                <a:gd name="f1488" fmla="val 37723"/>
                <a:gd name="f1489" fmla="val 37326"/>
                <a:gd name="f1490" fmla="val 80291"/>
                <a:gd name="f1491" fmla="val 36773"/>
                <a:gd name="f1492" fmla="val 79790"/>
                <a:gd name="f1493" fmla="val 35995"/>
                <a:gd name="f1494" fmla="val 79597"/>
                <a:gd name="f1495" fmla="val 35708"/>
                <a:gd name="f1496" fmla="val 79414"/>
                <a:gd name="f1497" fmla="val 35603"/>
                <a:gd name="f1498" fmla="val 79239"/>
                <a:gd name="f1499" fmla="val 78865"/>
                <a:gd name="f1500" fmla="val 78524"/>
                <a:gd name="f1501" fmla="val 36083"/>
                <a:gd name="f1502" fmla="val 78183"/>
                <a:gd name="f1503" fmla="val 36306"/>
                <a:gd name="f1504" fmla="val 77820"/>
                <a:gd name="f1505" fmla="val 36545"/>
                <a:gd name="f1506" fmla="val 77447"/>
                <a:gd name="f1507" fmla="val 36741"/>
                <a:gd name="f1508" fmla="val 77083"/>
                <a:gd name="f1509" fmla="val 76789"/>
                <a:gd name="f1510" fmla="val 76501"/>
                <a:gd name="f1511" fmla="val 36612"/>
                <a:gd name="f1512" fmla="val 76230"/>
                <a:gd name="f1513" fmla="val 36272"/>
                <a:gd name="f1514" fmla="val 35563"/>
                <a:gd name="f1515" fmla="val 76126"/>
                <a:gd name="f1516" fmla="val 35148"/>
                <a:gd name="f1517" fmla="val 76731"/>
                <a:gd name="f1518" fmla="val 34751"/>
                <a:gd name="f1519" fmla="val 77318"/>
                <a:gd name="f1520" fmla="val 34371"/>
                <a:gd name="f1521" fmla="val 77284"/>
                <a:gd name="f1522" fmla="val 33818"/>
                <a:gd name="f1523" fmla="val 77025"/>
                <a:gd name="f1524" fmla="val 33196"/>
                <a:gd name="f1525" fmla="val 76921"/>
                <a:gd name="f1526" fmla="val 32919"/>
                <a:gd name="f1527" fmla="val 76161"/>
                <a:gd name="f1528" fmla="val 33023"/>
                <a:gd name="f1529" fmla="val 76593"/>
                <a:gd name="f1530" fmla="val 32643"/>
                <a:gd name="f1531" fmla="val 76708"/>
                <a:gd name="f1532" fmla="val 32536"/>
                <a:gd name="f1533" fmla="val 76805"/>
                <a:gd name="f1534" fmla="val 32492"/>
                <a:gd name="f1535" fmla="val 76888"/>
                <a:gd name="f1536" fmla="val 77143"/>
                <a:gd name="f1537" fmla="val 77279"/>
                <a:gd name="f1538" fmla="val 32892"/>
                <a:gd name="f1539" fmla="val 77474"/>
                <a:gd name="f1540" fmla="val 33126"/>
                <a:gd name="f1541" fmla="val 77830"/>
                <a:gd name="f1542" fmla="val 33563"/>
                <a:gd name="f1543" fmla="val 78559"/>
                <a:gd name="f1544" fmla="val 33892"/>
                <a:gd name="f1545" fmla="val 79019"/>
                <a:gd name="f1546" fmla="val 79251"/>
                <a:gd name="f1547" fmla="val 79415"/>
                <a:gd name="f1548" fmla="val 33808"/>
                <a:gd name="f1549" fmla="val 33610"/>
                <a:gd name="f1550" fmla="val 79485"/>
                <a:gd name="f1551" fmla="val 32639"/>
                <a:gd name="f1552" fmla="val 79866"/>
                <a:gd name="f1553" fmla="val 32465"/>
                <a:gd name="f1554" fmla="val 80317"/>
                <a:gd name="f1555" fmla="val 80569"/>
                <a:gd name="f1556" fmla="val 80843"/>
                <a:gd name="f1557" fmla="val 32519"/>
                <a:gd name="f1558" fmla="val 81095"/>
                <a:gd name="f1559" fmla="val 81194"/>
                <a:gd name="f1560" fmla="val 81290"/>
                <a:gd name="f1561" fmla="val 32511"/>
                <a:gd name="f1562" fmla="val 81380"/>
                <a:gd name="f1563" fmla="val 32487"/>
                <a:gd name="f1564" fmla="val 81894"/>
                <a:gd name="f1565" fmla="val 32340"/>
                <a:gd name="f1566" fmla="val 82271"/>
                <a:gd name="f1567" fmla="val 31830"/>
                <a:gd name="f1568" fmla="val 82830"/>
                <a:gd name="f1569" fmla="val 82928"/>
                <a:gd name="f1570" fmla="val 83031"/>
                <a:gd name="f1571" fmla="val 31846"/>
                <a:gd name="f1572" fmla="val 83142"/>
                <a:gd name="f1573" fmla="val 31882"/>
                <a:gd name="f1574" fmla="val 82658"/>
                <a:gd name="f1575" fmla="val 32470"/>
                <a:gd name="f1576" fmla="val 82192"/>
                <a:gd name="f1577" fmla="val 33075"/>
                <a:gd name="f1578" fmla="val 81708"/>
                <a:gd name="f1579" fmla="val 33679"/>
                <a:gd name="f1580" fmla="val 81604"/>
                <a:gd name="f1581" fmla="val 33766"/>
                <a:gd name="f1582" fmla="val 81483"/>
                <a:gd name="f1583" fmla="val 33835"/>
                <a:gd name="f1584" fmla="val 81362"/>
                <a:gd name="f1585" fmla="val 33904"/>
                <a:gd name="f1586" fmla="val 81034"/>
                <a:gd name="f1587" fmla="val 34129"/>
                <a:gd name="f1588" fmla="val 80775"/>
                <a:gd name="f1589" fmla="val 34423"/>
                <a:gd name="f1590" fmla="val 80878"/>
                <a:gd name="f1591" fmla="val 34872"/>
                <a:gd name="f1592" fmla="val 35304"/>
                <a:gd name="f1593" fmla="val 35252"/>
                <a:gd name="f1594" fmla="val 81673"/>
                <a:gd name="f1595" fmla="val 35425"/>
                <a:gd name="f1596" fmla="val 81973"/>
                <a:gd name="f1597" fmla="val 35596"/>
                <a:gd name="f1598" fmla="val 82292"/>
                <a:gd name="f1599" fmla="val 35648"/>
                <a:gd name="f1600" fmla="val 82615"/>
                <a:gd name="f1601" fmla="val 83130"/>
                <a:gd name="f1602" fmla="val 83658"/>
                <a:gd name="f1603" fmla="val 35514"/>
                <a:gd name="f1604" fmla="val 84141"/>
                <a:gd name="f1605" fmla="val 84489"/>
                <a:gd name="f1606" fmla="val 84814"/>
                <a:gd name="f1607" fmla="val 35584"/>
                <a:gd name="f1608" fmla="val 85095"/>
                <a:gd name="f1609" fmla="val 35822"/>
                <a:gd name="f1610" fmla="val 85535"/>
                <a:gd name="f1611" fmla="val 36187"/>
                <a:gd name="f1612" fmla="val 85875"/>
                <a:gd name="f1613" fmla="val 36332"/>
                <a:gd name="f1614" fmla="val 86134"/>
                <a:gd name="f1615" fmla="val 86710"/>
                <a:gd name="f1616" fmla="val 86887"/>
                <a:gd name="f1617" fmla="val 35618"/>
                <a:gd name="f1618" fmla="val 86875"/>
                <a:gd name="f1619" fmla="val 35010"/>
                <a:gd name="f1620" fmla="val 86858"/>
                <a:gd name="f1621" fmla="val 34215"/>
                <a:gd name="f1622" fmla="val 87601"/>
                <a:gd name="f1623" fmla="val 32729"/>
                <a:gd name="f1624" fmla="val 85665"/>
                <a:gd name="f1625" fmla="val 32625"/>
                <a:gd name="f1626" fmla="val 84991"/>
                <a:gd name="f1627" fmla="val 32591"/>
                <a:gd name="f1628" fmla="val 85130"/>
                <a:gd name="f1629" fmla="val 31986"/>
                <a:gd name="f1630" fmla="val 85596"/>
                <a:gd name="f1631" fmla="val 87186"/>
                <a:gd name="f1632" fmla="val 29791"/>
                <a:gd name="f1633" fmla="val 86650"/>
                <a:gd name="f1634" fmla="val 27527"/>
                <a:gd name="f1635" fmla="val 84508"/>
                <a:gd name="f1636" fmla="val 26767"/>
                <a:gd name="f1637" fmla="val 84006"/>
                <a:gd name="f1638" fmla="val 26594"/>
                <a:gd name="f1639" fmla="val 83557"/>
                <a:gd name="f1640" fmla="val 26214"/>
                <a:gd name="f1641" fmla="val 83661"/>
                <a:gd name="f1642" fmla="val 25834"/>
                <a:gd name="f1643" fmla="val 83972"/>
                <a:gd name="f1644" fmla="val 24503"/>
                <a:gd name="f1645" fmla="val 83039"/>
                <a:gd name="f1646" fmla="val 23432"/>
                <a:gd name="f1647" fmla="val 83090"/>
                <a:gd name="f1648" fmla="val 22170"/>
                <a:gd name="f1649" fmla="val 83108"/>
                <a:gd name="f1650" fmla="val 21773"/>
                <a:gd name="f1651" fmla="val 83073"/>
                <a:gd name="f1652" fmla="val 21375"/>
                <a:gd name="f1653" fmla="val 82624"/>
                <a:gd name="f1654" fmla="val 21220"/>
                <a:gd name="f1655" fmla="val 82529"/>
                <a:gd name="f1656" fmla="val 21188"/>
                <a:gd name="f1657" fmla="val 82437"/>
                <a:gd name="f1658" fmla="val 21174"/>
                <a:gd name="f1659" fmla="val 82348"/>
                <a:gd name="f1660" fmla="val 82049"/>
                <a:gd name="f1661" fmla="val 81787"/>
                <a:gd name="f1662" fmla="val 21339"/>
                <a:gd name="f1663" fmla="val 81587"/>
                <a:gd name="f1664" fmla="val 21565"/>
                <a:gd name="f1665" fmla="val 81086"/>
                <a:gd name="f1666" fmla="val 22135"/>
                <a:gd name="f1667" fmla="val 80464"/>
                <a:gd name="f1668" fmla="val 22602"/>
                <a:gd name="f1669" fmla="val 79755"/>
                <a:gd name="f1670" fmla="val 22913"/>
                <a:gd name="f1671" fmla="val 79583"/>
                <a:gd name="f1672" fmla="val 22995"/>
                <a:gd name="f1673" fmla="val 79411"/>
                <a:gd name="f1674" fmla="val 23071"/>
                <a:gd name="f1675" fmla="val 79247"/>
                <a:gd name="f1676" fmla="val 79097"/>
                <a:gd name="f1677" fmla="val 78954"/>
                <a:gd name="f1678" fmla="val 23008"/>
                <a:gd name="f1679" fmla="val 78563"/>
                <a:gd name="f1680" fmla="val 22498"/>
                <a:gd name="f1681" fmla="val 78753"/>
                <a:gd name="f1682" fmla="val 22274"/>
                <a:gd name="f1683" fmla="val 78960"/>
                <a:gd name="f1684" fmla="val 22015"/>
                <a:gd name="f1685" fmla="val 79496"/>
                <a:gd name="f1686" fmla="val 21254"/>
                <a:gd name="f1687" fmla="val 79254"/>
                <a:gd name="f1688" fmla="val 20736"/>
                <a:gd name="f1689" fmla="val 78459"/>
                <a:gd name="f1690" fmla="val 20338"/>
                <a:gd name="f1691" fmla="val 78131"/>
                <a:gd name="f1692" fmla="val 20165"/>
                <a:gd name="f1693" fmla="val 77837"/>
                <a:gd name="f1694" fmla="val 19941"/>
                <a:gd name="f1695" fmla="val 77578"/>
                <a:gd name="f1696" fmla="val 19664"/>
                <a:gd name="f1697" fmla="val 77168"/>
                <a:gd name="f1698" fmla="val 19146"/>
                <a:gd name="f1699" fmla="val 76356"/>
                <a:gd name="f1700" fmla="val 18913"/>
                <a:gd name="f1701" fmla="val 75491"/>
                <a:gd name="f1702" fmla="val 74278"/>
                <a:gd name="f1703" fmla="val 72961"/>
                <a:gd name="f1704" fmla="val 19371"/>
                <a:gd name="f1705" fmla="val 72497"/>
                <a:gd name="f1706" fmla="val 20148"/>
                <a:gd name="f1707" fmla="val 72065"/>
                <a:gd name="f1708" fmla="val 20874"/>
                <a:gd name="f1709" fmla="val 21824"/>
                <a:gd name="f1710" fmla="val 70803"/>
                <a:gd name="f1711" fmla="val 70354"/>
                <a:gd name="f1712" fmla="val 22326"/>
                <a:gd name="f1713" fmla="val 70043"/>
                <a:gd name="f1714" fmla="val 22792"/>
                <a:gd name="f1715" fmla="val 70337"/>
                <a:gd name="f1716" fmla="val 25004"/>
                <a:gd name="f1717" fmla="val 25488"/>
                <a:gd name="f1718" fmla="val 68902"/>
                <a:gd name="f1719" fmla="val 26024"/>
                <a:gd name="f1720" fmla="val 67693"/>
                <a:gd name="f1721" fmla="val 26577"/>
                <a:gd name="f1722" fmla="val 66241"/>
                <a:gd name="f1723" fmla="val 26801"/>
                <a:gd name="f1724" fmla="val 66345"/>
                <a:gd name="f1725" fmla="val 28685"/>
                <a:gd name="f1726" fmla="val 66379"/>
                <a:gd name="f1727" fmla="val 29117"/>
                <a:gd name="f1728" fmla="val 29601"/>
                <a:gd name="f1729" fmla="val 65584"/>
                <a:gd name="f1730" fmla="val 30016"/>
                <a:gd name="f1731" fmla="val 65442"/>
                <a:gd name="f1732" fmla="val 30197"/>
                <a:gd name="f1733" fmla="val 65232"/>
                <a:gd name="f1734" fmla="val 30465"/>
                <a:gd name="f1735" fmla="val 64983"/>
                <a:gd name="f1736" fmla="val 64899"/>
                <a:gd name="f1737" fmla="val 64811"/>
                <a:gd name="f1738" fmla="val 30435"/>
                <a:gd name="f1739" fmla="val 30361"/>
                <a:gd name="f1740" fmla="val 64409"/>
                <a:gd name="f1741" fmla="val 30120"/>
                <a:gd name="f1742" fmla="val 29705"/>
                <a:gd name="f1743" fmla="val 29342"/>
                <a:gd name="f1744" fmla="val 64893"/>
                <a:gd name="f1745" fmla="val 27596"/>
                <a:gd name="f1746" fmla="val 65083"/>
                <a:gd name="f1747" fmla="val 25989"/>
                <a:gd name="f1748" fmla="val 62508"/>
                <a:gd name="f1749" fmla="val 25903"/>
                <a:gd name="f1750" fmla="val 61938"/>
                <a:gd name="f1751" fmla="val 25644"/>
                <a:gd name="f1752" fmla="val 61748"/>
                <a:gd name="f1753" fmla="val 25436"/>
                <a:gd name="f1754" fmla="val 61084"/>
                <a:gd name="f1755" fmla="val 24759"/>
                <a:gd name="f1756" fmla="val 60400"/>
                <a:gd name="f1757" fmla="val 24243"/>
                <a:gd name="f1758" fmla="val 59552"/>
                <a:gd name="f1759" fmla="val 59252"/>
                <a:gd name="f1760" fmla="val 58932"/>
                <a:gd name="f1761" fmla="val 24307"/>
                <a:gd name="f1762" fmla="val 58585"/>
                <a:gd name="f1763" fmla="val 24451"/>
                <a:gd name="f1764" fmla="val 58566"/>
                <a:gd name="f1765" fmla="val 24457"/>
                <a:gd name="f1766" fmla="val 58545"/>
                <a:gd name="f1767" fmla="val 24459"/>
                <a:gd name="f1768" fmla="val 58523"/>
                <a:gd name="f1769" fmla="val 58409"/>
                <a:gd name="f1770" fmla="val 58269"/>
                <a:gd name="f1771" fmla="val 24394"/>
                <a:gd name="f1772" fmla="val 58153"/>
                <a:gd name="f1773" fmla="val 24365"/>
                <a:gd name="f1774" fmla="val 58758"/>
                <a:gd name="f1775" fmla="val 58827"/>
                <a:gd name="f1776" fmla="val 21462"/>
                <a:gd name="f1777" fmla="val 61800"/>
                <a:gd name="f1778" fmla="val 18990"/>
                <a:gd name="f1779" fmla="val 18558"/>
                <a:gd name="f1780" fmla="val 68781"/>
                <a:gd name="f1781" fmla="val 16294"/>
                <a:gd name="f1782" fmla="val 69455"/>
                <a:gd name="f1783" fmla="val 15828"/>
                <a:gd name="f1784" fmla="val 15586"/>
                <a:gd name="f1785" fmla="val 71218"/>
                <a:gd name="f1786" fmla="val 15206"/>
                <a:gd name="f1787" fmla="val 72117"/>
                <a:gd name="f1788" fmla="val 15119"/>
                <a:gd name="f1789" fmla="val 74346"/>
                <a:gd name="f1790" fmla="val 14912"/>
                <a:gd name="f1791" fmla="val 13910"/>
                <a:gd name="f1792" fmla="val 75262"/>
                <a:gd name="f1793" fmla="val 11767"/>
                <a:gd name="f1794" fmla="val 11596"/>
                <a:gd name="f1795" fmla="val 75299"/>
                <a:gd name="f1796" fmla="val 11543"/>
                <a:gd name="f1797" fmla="val 75353"/>
                <a:gd name="f1798" fmla="val 75441"/>
                <a:gd name="f1799" fmla="val 75574"/>
                <a:gd name="f1800" fmla="val 75659"/>
                <a:gd name="f1801" fmla="val 11698"/>
                <a:gd name="f1802" fmla="val 11749"/>
                <a:gd name="f1803" fmla="val 77733"/>
                <a:gd name="f1804" fmla="val 12683"/>
                <a:gd name="f1805" fmla="val 78943"/>
                <a:gd name="f1806" fmla="val 79461"/>
                <a:gd name="f1807" fmla="val 12769"/>
                <a:gd name="f1808" fmla="val 79945"/>
                <a:gd name="f1809" fmla="val 13391"/>
                <a:gd name="f1810" fmla="val 80412"/>
                <a:gd name="f1811" fmla="val 80395"/>
                <a:gd name="f1812" fmla="val 13944"/>
                <a:gd name="f1813" fmla="val 80325"/>
                <a:gd name="f1814" fmla="val 14082"/>
                <a:gd name="f1815" fmla="val 80204"/>
                <a:gd name="f1816" fmla="val 14203"/>
                <a:gd name="f1817" fmla="val 79099"/>
                <a:gd name="f1818" fmla="val 14649"/>
                <a:gd name="f1819" fmla="val 78211"/>
                <a:gd name="f1820" fmla="val 15599"/>
                <a:gd name="f1821" fmla="val 76924"/>
                <a:gd name="f1822" fmla="val 76763"/>
                <a:gd name="f1823" fmla="val 76595"/>
                <a:gd name="f1824" fmla="val 15584"/>
                <a:gd name="f1825" fmla="val 76420"/>
                <a:gd name="f1826" fmla="val 15551"/>
                <a:gd name="f1827" fmla="val 76325"/>
                <a:gd name="f1828" fmla="val 15534"/>
                <a:gd name="f1829" fmla="val 76229"/>
                <a:gd name="f1830" fmla="val 15525"/>
                <a:gd name="f1831" fmla="val 76135"/>
                <a:gd name="f1832" fmla="val 75478"/>
                <a:gd name="f1833" fmla="val 74895"/>
                <a:gd name="f1834" fmla="val 15947"/>
                <a:gd name="f1835" fmla="val 74985"/>
                <a:gd name="f1836" fmla="val 16778"/>
                <a:gd name="f1837" fmla="val 75041"/>
                <a:gd name="f1838" fmla="val 17437"/>
                <a:gd name="f1839" fmla="val 75422"/>
                <a:gd name="f1840" fmla="val 17620"/>
                <a:gd name="f1841" fmla="val 75866"/>
                <a:gd name="f1842" fmla="val 76109"/>
                <a:gd name="f1843" fmla="val 76372"/>
                <a:gd name="f1844" fmla="val 17565"/>
                <a:gd name="f1845" fmla="val 17504"/>
                <a:gd name="f1846" fmla="val 76822"/>
                <a:gd name="f1847" fmla="val 17451"/>
                <a:gd name="f1848" fmla="val 77015"/>
                <a:gd name="f1849" fmla="val 17425"/>
                <a:gd name="f1850" fmla="val 77193"/>
                <a:gd name="f1851" fmla="val 77828"/>
                <a:gd name="f1852" fmla="val 78286"/>
                <a:gd name="f1853" fmla="val 17750"/>
                <a:gd name="f1854" fmla="val 78839"/>
                <a:gd name="f1855" fmla="val 18316"/>
                <a:gd name="f1856" fmla="val 79617"/>
                <a:gd name="f1857" fmla="val 19094"/>
                <a:gd name="f1858" fmla="val 80723"/>
                <a:gd name="f1859" fmla="val 19612"/>
                <a:gd name="f1860" fmla="val 81794"/>
                <a:gd name="f1861" fmla="val 19993"/>
                <a:gd name="f1862" fmla="val 81906"/>
                <a:gd name="f1863" fmla="val 20034"/>
                <a:gd name="f1864" fmla="val 82005"/>
                <a:gd name="f1865" fmla="val 20053"/>
                <a:gd name="f1866" fmla="val 82094"/>
                <a:gd name="f1867" fmla="val 82595"/>
                <a:gd name="f1868" fmla="val 82747"/>
                <a:gd name="f1869" fmla="val 19445"/>
                <a:gd name="f1870" fmla="val 82762"/>
                <a:gd name="f1871" fmla="val 18887"/>
                <a:gd name="f1872" fmla="val 82805"/>
                <a:gd name="f1873" fmla="val 18878"/>
                <a:gd name="f1874" fmla="val 82849"/>
                <a:gd name="f1875" fmla="val 18874"/>
                <a:gd name="f1876" fmla="val 82892"/>
                <a:gd name="f1877" fmla="val 82935"/>
                <a:gd name="f1878" fmla="val 82978"/>
                <a:gd name="f1879" fmla="val 83021"/>
                <a:gd name="f1880" fmla="val 83375"/>
                <a:gd name="f1881" fmla="val 18985"/>
                <a:gd name="f1882" fmla="val 83662"/>
                <a:gd name="f1883" fmla="val 19030"/>
                <a:gd name="f1884" fmla="val 83892"/>
                <a:gd name="f1885" fmla="val 85038"/>
                <a:gd name="f1886" fmla="val 84816"/>
                <a:gd name="f1887" fmla="val 17932"/>
                <a:gd name="f1888" fmla="val 84629"/>
                <a:gd name="f1889" fmla="val 16882"/>
                <a:gd name="f1890" fmla="val 84577"/>
                <a:gd name="f1891" fmla="val 16588"/>
                <a:gd name="f1892" fmla="val 84404"/>
                <a:gd name="f1893" fmla="val 16122"/>
                <a:gd name="f1894" fmla="val 84525"/>
                <a:gd name="f1895" fmla="val 16018"/>
                <a:gd name="f1896" fmla="val 84606"/>
                <a:gd name="f1897" fmla="val 15948"/>
                <a:gd name="f1898" fmla="val 84680"/>
                <a:gd name="f1899" fmla="val 15920"/>
                <a:gd name="f1900" fmla="val 84749"/>
                <a:gd name="f1901" fmla="val 84985"/>
                <a:gd name="f1902" fmla="val 85161"/>
                <a:gd name="f1903" fmla="val 16252"/>
                <a:gd name="f1904" fmla="val 85389"/>
                <a:gd name="f1905" fmla="val 16346"/>
                <a:gd name="f1906" fmla="val 85637"/>
                <a:gd name="f1907" fmla="val 16436"/>
                <a:gd name="f1908" fmla="val 85876"/>
                <a:gd name="f1909" fmla="val 16474"/>
                <a:gd name="f1910" fmla="val 86110"/>
                <a:gd name="f1911" fmla="val 86771"/>
                <a:gd name="f1912" fmla="val 87381"/>
                <a:gd name="f1913" fmla="val 16174"/>
                <a:gd name="f1914" fmla="val 87981"/>
                <a:gd name="f1915" fmla="val 15931"/>
                <a:gd name="f1916" fmla="val 88344"/>
                <a:gd name="f1917" fmla="val 15793"/>
                <a:gd name="f1918" fmla="val 88500"/>
                <a:gd name="f1919" fmla="val 15275"/>
                <a:gd name="f1920" fmla="val 15033"/>
                <a:gd name="f1921" fmla="val 87065"/>
                <a:gd name="f1922" fmla="val 13754"/>
                <a:gd name="f1923" fmla="val 85976"/>
                <a:gd name="f1924" fmla="val 84819"/>
                <a:gd name="f1925" fmla="val 84162"/>
                <a:gd name="f1926" fmla="val 10350"/>
                <a:gd name="f1927" fmla="val 83160"/>
                <a:gd name="f1928" fmla="val 9779"/>
                <a:gd name="f1929" fmla="val 82537"/>
                <a:gd name="f1930" fmla="val 8915"/>
                <a:gd name="f1931" fmla="val 82209"/>
                <a:gd name="f1932" fmla="val 81639"/>
                <a:gd name="f1933" fmla="val 81017"/>
                <a:gd name="f1934" fmla="val 7999"/>
                <a:gd name="f1935" fmla="val 80983"/>
                <a:gd name="f1936" fmla="val 7995"/>
                <a:gd name="f1937" fmla="val 80950"/>
                <a:gd name="f1938" fmla="val 7994"/>
                <a:gd name="f1939" fmla="val 80916"/>
                <a:gd name="f1940" fmla="val 80688"/>
                <a:gd name="f1941" fmla="val 80453"/>
                <a:gd name="f1942" fmla="val 8074"/>
                <a:gd name="f1943" fmla="val 80228"/>
                <a:gd name="f1944" fmla="val 80056"/>
                <a:gd name="f1945" fmla="val 79890"/>
                <a:gd name="f1946" fmla="val 80170"/>
                <a:gd name="f1947" fmla="val 7757"/>
                <a:gd name="f1948" fmla="val 80602"/>
                <a:gd name="f1949" fmla="val 7585"/>
                <a:gd name="f1950" fmla="val 81518"/>
                <a:gd name="f1951" fmla="val 7481"/>
                <a:gd name="f1952" fmla="val 82278"/>
                <a:gd name="f1953" fmla="val 6202"/>
                <a:gd name="f1954" fmla="val 6167"/>
                <a:gd name="f1955" fmla="val 81207"/>
                <a:gd name="f1956" fmla="val 6046"/>
                <a:gd name="f1957" fmla="val 6012"/>
                <a:gd name="f1958" fmla="val 80948"/>
                <a:gd name="f1959" fmla="val 5960"/>
                <a:gd name="f1960" fmla="val 80844"/>
                <a:gd name="f1961" fmla="val 80958"/>
                <a:gd name="f1962" fmla="val 5878"/>
                <a:gd name="f1963" fmla="val 81101"/>
                <a:gd name="f1964" fmla="val 5837"/>
                <a:gd name="f1965" fmla="val 81223"/>
                <a:gd name="f1966" fmla="val 81267"/>
                <a:gd name="f1967" fmla="val 81309"/>
                <a:gd name="f1968" fmla="val 5843"/>
                <a:gd name="f1969" fmla="val 81345"/>
                <a:gd name="f1970" fmla="val 5856"/>
                <a:gd name="f1971" fmla="val 81816"/>
                <a:gd name="f1972" fmla="val 6065"/>
                <a:gd name="f1973" fmla="val 82272"/>
                <a:gd name="f1974" fmla="val 6151"/>
                <a:gd name="f1975" fmla="val 82714"/>
                <a:gd name="f1976" fmla="val 83993"/>
                <a:gd name="f1977" fmla="val 85157"/>
                <a:gd name="f1978" fmla="val 5437"/>
                <a:gd name="f1979" fmla="val 86236"/>
                <a:gd name="f1980" fmla="val 4923"/>
                <a:gd name="f1981" fmla="val 89182"/>
                <a:gd name="f1982" fmla="val 3528"/>
                <a:gd name="f1983" fmla="val 92334"/>
                <a:gd name="f1984" fmla="val 3094"/>
                <a:gd name="f1985" fmla="val 95401"/>
                <a:gd name="f1986" fmla="val 2235"/>
                <a:gd name="f1987" fmla="val 93986"/>
                <a:gd name="f1988" fmla="val 3267"/>
                <a:gd name="f1989" fmla="val 92263"/>
                <a:gd name="f1990" fmla="val 3834"/>
                <a:gd name="f1991" fmla="val 90401"/>
                <a:gd name="f1992" fmla="val 90295"/>
                <a:gd name="f1993" fmla="val 3831"/>
                <a:gd name="f1994" fmla="val 90191"/>
                <a:gd name="f1995" fmla="val 89827"/>
                <a:gd name="f1996" fmla="val 89479"/>
                <a:gd name="f1997" fmla="val 3873"/>
                <a:gd name="f1998" fmla="val 89277"/>
                <a:gd name="f1999" fmla="val 4249"/>
                <a:gd name="f2000" fmla="val 89018"/>
                <a:gd name="f2001" fmla="val 4802"/>
                <a:gd name="f2002" fmla="val 89467"/>
                <a:gd name="f2003" fmla="val 89744"/>
                <a:gd name="f2004" fmla="val 5528"/>
                <a:gd name="f2005" fmla="val 90251"/>
                <a:gd name="f2006" fmla="val 6307"/>
                <a:gd name="f2007" fmla="val 90887"/>
                <a:gd name="f2008" fmla="val 6586"/>
                <a:gd name="f2009" fmla="val 91608"/>
                <a:gd name="f2010" fmla="val 91943"/>
                <a:gd name="f2011" fmla="val 92297"/>
                <a:gd name="f2012" fmla="val 6525"/>
                <a:gd name="f2013" fmla="val 92664"/>
                <a:gd name="f2014" fmla="val 93037"/>
                <a:gd name="f2015" fmla="val 6322"/>
                <a:gd name="f2016" fmla="val 6272"/>
                <a:gd name="f2017" fmla="val 93755"/>
                <a:gd name="f2018" fmla="val 95314"/>
                <a:gd name="f2019" fmla="val 96561"/>
                <a:gd name="f2020" fmla="val 7243"/>
                <a:gd name="f2021" fmla="val 96518"/>
                <a:gd name="f2022" fmla="val 8639"/>
                <a:gd name="f2023" fmla="val 96501"/>
                <a:gd name="f2024" fmla="val 9123"/>
                <a:gd name="f2025" fmla="val 96000"/>
                <a:gd name="f2026" fmla="val 9710"/>
                <a:gd name="f2027" fmla="val 96155"/>
                <a:gd name="f2028" fmla="val 10073"/>
                <a:gd name="f2029" fmla="val 96656"/>
                <a:gd name="f2030" fmla="val 11300"/>
                <a:gd name="f2031" fmla="val 95758"/>
                <a:gd name="f2032" fmla="val 12302"/>
                <a:gd name="f2033" fmla="val 95378"/>
                <a:gd name="f2034" fmla="val 13045"/>
                <a:gd name="f2035" fmla="val 94393"/>
                <a:gd name="f2036" fmla="val 15016"/>
                <a:gd name="f2037" fmla="val 93649"/>
                <a:gd name="f2038" fmla="val 16709"/>
                <a:gd name="f2039" fmla="val 95412"/>
                <a:gd name="f2040" fmla="val 18541"/>
                <a:gd name="f2041" fmla="val 95602"/>
                <a:gd name="f2042" fmla="val 18714"/>
                <a:gd name="f2043" fmla="val 95723"/>
                <a:gd name="f2044" fmla="val 18938"/>
                <a:gd name="f2045" fmla="val 19180"/>
                <a:gd name="f2046" fmla="val 95810"/>
                <a:gd name="f2047" fmla="val 21358"/>
                <a:gd name="f2048" fmla="val 97901"/>
                <a:gd name="f2049" fmla="val 20788"/>
                <a:gd name="f2050" fmla="val 99007"/>
                <a:gd name="f2051" fmla="val 21479"/>
                <a:gd name="f2052" fmla="val 99192"/>
                <a:gd name="f2053" fmla="val 21597"/>
                <a:gd name="f2054" fmla="val 99367"/>
                <a:gd name="f2055" fmla="val 21648"/>
                <a:gd name="f2056" fmla="val 99531"/>
                <a:gd name="f2057" fmla="val 100207"/>
                <a:gd name="f2058" fmla="val 100708"/>
                <a:gd name="f2059" fmla="val 20784"/>
                <a:gd name="f2060" fmla="val 101098"/>
                <a:gd name="f2061" fmla="val 20200"/>
                <a:gd name="f2062" fmla="val 102256"/>
                <a:gd name="f2063" fmla="val 18472"/>
                <a:gd name="f2064" fmla="val 104088"/>
                <a:gd name="f2065" fmla="val 17055"/>
                <a:gd name="f2066" fmla="val 105729"/>
                <a:gd name="f2067" fmla="val 16536"/>
                <a:gd name="f2068" fmla="val 109220"/>
                <a:gd name="f2069" fmla="val 15396"/>
                <a:gd name="f2070" fmla="val 112486"/>
                <a:gd name="f2071" fmla="val 13547"/>
                <a:gd name="f2072" fmla="val 116254"/>
                <a:gd name="f2073" fmla="val 117965"/>
                <a:gd name="f2074" fmla="val 12907"/>
                <a:gd name="f2075" fmla="val 119935"/>
                <a:gd name="f2076" fmla="val 12320"/>
                <a:gd name="f2077" fmla="val 120021"/>
                <a:gd name="f2078" fmla="val 9883"/>
                <a:gd name="f2079" fmla="val 9693"/>
                <a:gd name="f2080" fmla="val 120349"/>
                <a:gd name="f2081" fmla="val 9485"/>
                <a:gd name="f2082" fmla="val 120557"/>
                <a:gd name="f2083" fmla="val 9330"/>
                <a:gd name="f2084" fmla="val 121663"/>
                <a:gd name="f2085" fmla="val 8552"/>
                <a:gd name="f2086" fmla="val 123132"/>
                <a:gd name="f2087" fmla="val 122631"/>
                <a:gd name="f2088" fmla="val 122594"/>
                <a:gd name="f2089" fmla="val 6055"/>
                <a:gd name="f2090" fmla="val 122626"/>
                <a:gd name="f2091" fmla="val 6020"/>
                <a:gd name="f2092" fmla="val 122682"/>
                <a:gd name="f2093" fmla="val 122731"/>
                <a:gd name="f2094" fmla="val 122799"/>
                <a:gd name="f2095" fmla="val 122855"/>
                <a:gd name="f2096" fmla="val 122928"/>
                <a:gd name="f2097" fmla="val 6051"/>
                <a:gd name="f2098" fmla="val 122998"/>
                <a:gd name="f2099" fmla="val 6053"/>
                <a:gd name="f2100" fmla="val 123064"/>
                <a:gd name="f2101" fmla="val 124269"/>
                <a:gd name="f2102" fmla="val 124381"/>
                <a:gd name="f2103" fmla="val 5321"/>
                <a:gd name="f2104" fmla="val 123840"/>
                <a:gd name="f2105" fmla="val 4387"/>
                <a:gd name="f2106" fmla="val 123581"/>
                <a:gd name="f2107" fmla="val 3921"/>
                <a:gd name="f2108" fmla="val 123875"/>
                <a:gd name="f2109" fmla="val 3955"/>
                <a:gd name="f2110" fmla="val 124048"/>
                <a:gd name="f2111" fmla="val 3817"/>
                <a:gd name="f2112" fmla="val 125240"/>
                <a:gd name="f2113" fmla="val 2867"/>
                <a:gd name="f2114" fmla="val 126640"/>
                <a:gd name="f2115" fmla="val 2728"/>
                <a:gd name="f2116" fmla="val 128092"/>
                <a:gd name="f2117" fmla="val 2659"/>
                <a:gd name="f2118" fmla="val 128575"/>
                <a:gd name="f2119" fmla="val 2625"/>
                <a:gd name="f2120" fmla="val 129180"/>
                <a:gd name="f2121" fmla="val 2521"/>
                <a:gd name="f2122" fmla="val 129249"/>
                <a:gd name="f2123" fmla="val 1934"/>
                <a:gd name="f2124" fmla="val 129301"/>
                <a:gd name="f2125" fmla="val 1363"/>
                <a:gd name="f2126" fmla="val 128714"/>
                <a:gd name="f2127" fmla="val 1242"/>
                <a:gd name="f2128" fmla="val 128299"/>
                <a:gd name="f2129" fmla="val 1190"/>
                <a:gd name="f2130" fmla="val 125707"/>
                <a:gd name="f2131" fmla="val 948"/>
                <a:gd name="f2132" fmla="val 430"/>
                <a:gd name="f2133" fmla="val 171"/>
                <a:gd name="f2134" fmla="val 119360"/>
                <a:gd name="f2135" fmla="val 50"/>
                <a:gd name="f2136" fmla="val 118163"/>
                <a:gd name="f2137" fmla="*/ f0 1 129302"/>
                <a:gd name="f2138" fmla="*/ f1 1 152092"/>
                <a:gd name="f2139" fmla="val f2"/>
                <a:gd name="f2140" fmla="val f3"/>
                <a:gd name="f2141" fmla="val f4"/>
                <a:gd name="f2142" fmla="+- f2141 0 f2139"/>
                <a:gd name="f2143" fmla="+- f2140 0 f2139"/>
                <a:gd name="f2144" fmla="*/ f2143 1 129302"/>
                <a:gd name="f2145" fmla="*/ f2142 1 152092"/>
                <a:gd name="f2146" fmla="*/ f2139 1 f2144"/>
                <a:gd name="f2147" fmla="*/ f2140 1 f2144"/>
                <a:gd name="f2148" fmla="*/ f2139 1 f2145"/>
                <a:gd name="f2149" fmla="*/ f2141 1 f2145"/>
                <a:gd name="f2150" fmla="*/ f2146 f2137 1"/>
                <a:gd name="f2151" fmla="*/ f2147 f2137 1"/>
                <a:gd name="f2152" fmla="*/ f2149 f2138 1"/>
                <a:gd name="f2153" fmla="*/ f2148 f2138 1"/>
              </a:gdLst>
              <a:ahLst/>
              <a:cxnLst>
                <a:cxn ang="3cd4">
                  <a:pos x="hc" y="t"/>
                </a:cxn>
                <a:cxn ang="0">
                  <a:pos x="r" y="vc"/>
                </a:cxn>
                <a:cxn ang="cd4">
                  <a:pos x="hc" y="b"/>
                </a:cxn>
                <a:cxn ang="cd2">
                  <a:pos x="l" y="vc"/>
                </a:cxn>
              </a:cxnLst>
              <a:rect l="f2150" t="f2153" r="f2151" b="f2152"/>
              <a:pathLst>
                <a:path w="129302" h="152092">
                  <a:moveTo>
                    <a:pt x="f5" y="f6"/>
                  </a:moveTo>
                  <a:cubicBezTo>
                    <a:pt x="f7" y="f6"/>
                    <a:pt x="f8" y="f9"/>
                    <a:pt x="f10" y="f11"/>
                  </a:cubicBezTo>
                  <a:cubicBezTo>
                    <a:pt x="f12" y="f13"/>
                    <a:pt x="f14" y="f15"/>
                    <a:pt x="f16" y="f17"/>
                  </a:cubicBezTo>
                  <a:lnTo>
                    <a:pt x="f18" y="f19"/>
                  </a:lnTo>
                  <a:lnTo>
                    <a:pt x="f18" y="f19"/>
                  </a:lnTo>
                  <a:cubicBezTo>
                    <a:pt x="f20" y="f21"/>
                    <a:pt x="f22" y="f6"/>
                    <a:pt x="f5" y="f6"/>
                  </a:cubicBezTo>
                  <a:close/>
                  <a:moveTo>
                    <a:pt x="f23" y="f24"/>
                  </a:moveTo>
                  <a:lnTo>
                    <a:pt x="f25" y="f26"/>
                  </a:lnTo>
                  <a:lnTo>
                    <a:pt x="f27" y="f26"/>
                  </a:lnTo>
                  <a:lnTo>
                    <a:pt x="f28" y="f24"/>
                  </a:lnTo>
                  <a:close/>
                  <a:moveTo>
                    <a:pt x="f29" y="f30"/>
                  </a:moveTo>
                  <a:cubicBezTo>
                    <a:pt x="f31" y="f30"/>
                    <a:pt x="f32" y="f33"/>
                    <a:pt x="f34" y="f35"/>
                  </a:cubicBezTo>
                  <a:cubicBezTo>
                    <a:pt x="f36" y="f37"/>
                    <a:pt x="f38" y="f39"/>
                    <a:pt x="f40" y="f39"/>
                  </a:cubicBezTo>
                  <a:cubicBezTo>
                    <a:pt x="f41" y="f39"/>
                    <a:pt x="f42" y="f43"/>
                    <a:pt x="f44" y="f45"/>
                  </a:cubicBezTo>
                  <a:cubicBezTo>
                    <a:pt x="f46" y="f47"/>
                    <a:pt x="f48" y="f49"/>
                    <a:pt x="f50" y="f49"/>
                  </a:cubicBezTo>
                  <a:cubicBezTo>
                    <a:pt x="f51" y="f49"/>
                    <a:pt x="f52" y="f53"/>
                    <a:pt x="f54" y="f53"/>
                  </a:cubicBezTo>
                  <a:cubicBezTo>
                    <a:pt x="f55" y="f53"/>
                    <a:pt x="f56" y="f57"/>
                    <a:pt x="f58" y="f59"/>
                  </a:cubicBezTo>
                  <a:cubicBezTo>
                    <a:pt x="f60" y="f61"/>
                    <a:pt x="f62" y="f63"/>
                    <a:pt x="f64" y="f65"/>
                  </a:cubicBezTo>
                  <a:cubicBezTo>
                    <a:pt x="f66" y="f67"/>
                    <a:pt x="f68" y="f69"/>
                    <a:pt x="f70" y="f71"/>
                  </a:cubicBezTo>
                  <a:cubicBezTo>
                    <a:pt x="f72" y="f73"/>
                    <a:pt x="f74" y="f75"/>
                    <a:pt x="f76" y="f77"/>
                  </a:cubicBezTo>
                  <a:cubicBezTo>
                    <a:pt x="f78" y="f79"/>
                    <a:pt x="f80" y="f81"/>
                    <a:pt x="f82" y="f81"/>
                  </a:cubicBezTo>
                  <a:cubicBezTo>
                    <a:pt x="f83" y="f81"/>
                    <a:pt x="f84" y="f85"/>
                    <a:pt x="f86" y="f75"/>
                  </a:cubicBezTo>
                  <a:cubicBezTo>
                    <a:pt x="f87" y="f88"/>
                    <a:pt x="f89" y="f90"/>
                    <a:pt x="f34" y="f35"/>
                  </a:cubicBezTo>
                  <a:lnTo>
                    <a:pt x="f91" y="f92"/>
                  </a:lnTo>
                  <a:cubicBezTo>
                    <a:pt x="f93" y="f94"/>
                    <a:pt x="f95" y="f30"/>
                    <a:pt x="f29" y="f30"/>
                  </a:cubicBezTo>
                  <a:close/>
                  <a:moveTo>
                    <a:pt x="f96" y="f97"/>
                  </a:moveTo>
                  <a:cubicBezTo>
                    <a:pt x="f98" y="f97"/>
                    <a:pt x="f99" y="f100"/>
                    <a:pt x="f101" y="f102"/>
                  </a:cubicBezTo>
                  <a:cubicBezTo>
                    <a:pt x="f103" y="f104"/>
                    <a:pt x="f105" y="f106"/>
                    <a:pt x="f107" y="f108"/>
                  </a:cubicBezTo>
                  <a:cubicBezTo>
                    <a:pt x="f109" y="f110"/>
                    <a:pt x="f111" y="f112"/>
                    <a:pt x="f113" y="f114"/>
                  </a:cubicBezTo>
                  <a:cubicBezTo>
                    <a:pt x="f115" y="f116"/>
                    <a:pt x="f117" y="f118"/>
                    <a:pt x="f119" y="f118"/>
                  </a:cubicBezTo>
                  <a:cubicBezTo>
                    <a:pt x="f120" y="f118"/>
                    <a:pt x="f121" y="f122"/>
                    <a:pt x="f123" y="f124"/>
                  </a:cubicBezTo>
                  <a:cubicBezTo>
                    <a:pt x="f125" y="f126"/>
                    <a:pt x="f127" y="f97"/>
                    <a:pt x="f96" y="f97"/>
                  </a:cubicBezTo>
                  <a:close/>
                  <a:moveTo>
                    <a:pt x="f128" y="f129"/>
                  </a:moveTo>
                  <a:cubicBezTo>
                    <a:pt x="f130" y="f129"/>
                    <a:pt x="f131" y="f132"/>
                    <a:pt x="f133" y="f134"/>
                  </a:cubicBezTo>
                  <a:lnTo>
                    <a:pt x="f135" y="f136"/>
                  </a:lnTo>
                  <a:lnTo>
                    <a:pt x="f137" y="f138"/>
                  </a:lnTo>
                  <a:cubicBezTo>
                    <a:pt x="f139" y="f140"/>
                    <a:pt x="f141" y="f124"/>
                    <a:pt x="f142" y="f134"/>
                  </a:cubicBezTo>
                  <a:cubicBezTo>
                    <a:pt x="f143" y="f132"/>
                    <a:pt x="f144" y="f129"/>
                    <a:pt x="f128" y="f129"/>
                  </a:cubicBezTo>
                  <a:close/>
                  <a:moveTo>
                    <a:pt x="f145" y="f2"/>
                  </a:moveTo>
                  <a:cubicBezTo>
                    <a:pt x="f146" y="f2"/>
                    <a:pt x="f147" y="f148"/>
                    <a:pt x="f149" y="f150"/>
                  </a:cubicBezTo>
                  <a:cubicBezTo>
                    <a:pt x="f151" y="f152"/>
                    <a:pt x="f153" y="f154"/>
                    <a:pt x="f155" y="f156"/>
                  </a:cubicBezTo>
                  <a:cubicBezTo>
                    <a:pt x="f157" y="f158"/>
                    <a:pt x="f159" y="f160"/>
                    <a:pt x="f161" y="f160"/>
                  </a:cubicBezTo>
                  <a:cubicBezTo>
                    <a:pt x="f162" y="f160"/>
                    <a:pt x="f163" y="f164"/>
                    <a:pt x="f10" y="f165"/>
                  </a:cubicBezTo>
                  <a:cubicBezTo>
                    <a:pt x="f166" y="f167"/>
                    <a:pt x="f168" y="f169"/>
                    <a:pt x="f170" y="f169"/>
                  </a:cubicBezTo>
                  <a:cubicBezTo>
                    <a:pt x="f171" y="f169"/>
                    <a:pt x="f172" y="f173"/>
                    <a:pt x="f174" y="f175"/>
                  </a:cubicBezTo>
                  <a:cubicBezTo>
                    <a:pt x="f176" y="f177"/>
                    <a:pt x="f178" y="f179"/>
                    <a:pt x="f180" y="f179"/>
                  </a:cubicBezTo>
                  <a:cubicBezTo>
                    <a:pt x="f181" y="f179"/>
                    <a:pt x="f182" y="f183"/>
                    <a:pt x="f184" y="f185"/>
                  </a:cubicBezTo>
                  <a:cubicBezTo>
                    <a:pt x="f186" y="f187"/>
                    <a:pt x="f188" y="f189"/>
                    <a:pt x="f190" y="f189"/>
                  </a:cubicBezTo>
                  <a:cubicBezTo>
                    <a:pt x="f191" y="f189"/>
                    <a:pt x="f192" y="f193"/>
                    <a:pt x="f194" y="f195"/>
                  </a:cubicBezTo>
                  <a:cubicBezTo>
                    <a:pt x="f196" y="f197"/>
                    <a:pt x="f198" y="f199"/>
                    <a:pt x="f200" y="f201"/>
                  </a:cubicBezTo>
                  <a:cubicBezTo>
                    <a:pt x="f202" y="f203"/>
                    <a:pt x="f204" y="f205"/>
                    <a:pt x="f206" y="f207"/>
                  </a:cubicBezTo>
                  <a:cubicBezTo>
                    <a:pt x="f208" y="f209"/>
                    <a:pt x="f210" y="f211"/>
                    <a:pt x="f212" y="f211"/>
                  </a:cubicBezTo>
                  <a:cubicBezTo>
                    <a:pt x="f213" y="f211"/>
                    <a:pt x="f214" y="f215"/>
                    <a:pt x="f216" y="f215"/>
                  </a:cubicBezTo>
                  <a:cubicBezTo>
                    <a:pt x="f217" y="f215"/>
                    <a:pt x="f218" y="f219"/>
                    <a:pt x="f220" y="f221"/>
                  </a:cubicBezTo>
                  <a:cubicBezTo>
                    <a:pt x="f222" y="f223"/>
                    <a:pt x="f224" y="f225"/>
                    <a:pt x="f226" y="f225"/>
                  </a:cubicBezTo>
                  <a:cubicBezTo>
                    <a:pt x="f227" y="f225"/>
                    <a:pt x="f228" y="f229"/>
                    <a:pt x="f230" y="f231"/>
                  </a:cubicBezTo>
                  <a:lnTo>
                    <a:pt x="f230" y="f232"/>
                  </a:lnTo>
                  <a:lnTo>
                    <a:pt x="f233" y="f232"/>
                  </a:lnTo>
                  <a:cubicBezTo>
                    <a:pt x="f234" y="f235"/>
                    <a:pt x="f236" y="f237"/>
                    <a:pt x="f238" y="f239"/>
                  </a:cubicBezTo>
                  <a:cubicBezTo>
                    <a:pt x="f240" y="f241"/>
                    <a:pt x="f242" y="f243"/>
                    <a:pt x="f244" y="f245"/>
                  </a:cubicBezTo>
                  <a:lnTo>
                    <a:pt x="f246" y="f245"/>
                  </a:lnTo>
                  <a:lnTo>
                    <a:pt x="f247" y="f248"/>
                  </a:lnTo>
                  <a:cubicBezTo>
                    <a:pt x="f249" y="f250"/>
                    <a:pt x="f251" y="f252"/>
                    <a:pt x="f253" y="f252"/>
                  </a:cubicBezTo>
                  <a:cubicBezTo>
                    <a:pt x="f254" y="f255"/>
                    <a:pt x="f256" y="f257"/>
                    <a:pt x="f258" y="f259"/>
                  </a:cubicBezTo>
                  <a:cubicBezTo>
                    <a:pt x="f260" y="f261"/>
                    <a:pt x="f262" y="f263"/>
                    <a:pt x="f264" y="f263"/>
                  </a:cubicBezTo>
                  <a:cubicBezTo>
                    <a:pt x="f265" y="f263"/>
                    <a:pt x="f266" y="f267"/>
                    <a:pt x="f268" y="f269"/>
                  </a:cubicBezTo>
                  <a:cubicBezTo>
                    <a:pt x="f270" y="f271"/>
                    <a:pt x="f272" y="f273"/>
                    <a:pt x="f274" y="f273"/>
                  </a:cubicBezTo>
                  <a:cubicBezTo>
                    <a:pt x="f275" y="f273"/>
                    <a:pt x="f276" y="f277"/>
                    <a:pt x="f278" y="f279"/>
                  </a:cubicBezTo>
                  <a:cubicBezTo>
                    <a:pt x="f280" y="f237"/>
                    <a:pt x="f281" y="f282"/>
                    <a:pt x="f283" y="f232"/>
                  </a:cubicBezTo>
                  <a:lnTo>
                    <a:pt x="f283" y="f231"/>
                  </a:lnTo>
                  <a:cubicBezTo>
                    <a:pt x="f284" y="f285"/>
                    <a:pt x="f286" y="f287"/>
                    <a:pt x="f288" y="f289"/>
                  </a:cubicBezTo>
                  <a:cubicBezTo>
                    <a:pt x="f290" y="f291"/>
                    <a:pt x="f292" y="f293"/>
                    <a:pt x="f294" y="f295"/>
                  </a:cubicBezTo>
                  <a:cubicBezTo>
                    <a:pt x="f296" y="f297"/>
                    <a:pt x="f298" y="f299"/>
                    <a:pt x="f300" y="f299"/>
                  </a:cubicBezTo>
                  <a:cubicBezTo>
                    <a:pt x="f301" y="f299"/>
                    <a:pt x="f302" y="f303"/>
                    <a:pt x="f304" y="f305"/>
                  </a:cubicBezTo>
                  <a:cubicBezTo>
                    <a:pt x="f278" y="f306"/>
                    <a:pt x="f307" y="f295"/>
                    <a:pt x="f308" y="f309"/>
                  </a:cubicBezTo>
                  <a:cubicBezTo>
                    <a:pt x="f310" y="f311"/>
                    <a:pt x="f312" y="f282"/>
                    <a:pt x="f313" y="f314"/>
                  </a:cubicBezTo>
                  <a:cubicBezTo>
                    <a:pt x="f315" y="f316"/>
                    <a:pt x="f317" y="f318"/>
                    <a:pt x="f319" y="f320"/>
                  </a:cubicBezTo>
                  <a:cubicBezTo>
                    <a:pt x="f321" y="f322"/>
                    <a:pt x="f323" y="f324"/>
                    <a:pt x="f325" y="f326"/>
                  </a:cubicBezTo>
                  <a:cubicBezTo>
                    <a:pt x="f327" y="f328"/>
                    <a:pt x="f329" y="f330"/>
                    <a:pt x="f331" y="f332"/>
                  </a:cubicBezTo>
                  <a:cubicBezTo>
                    <a:pt x="f333" y="f334"/>
                    <a:pt x="f335" y="f336"/>
                    <a:pt x="f337" y="f336"/>
                  </a:cubicBezTo>
                  <a:cubicBezTo>
                    <a:pt x="f338" y="f336"/>
                    <a:pt x="f325" y="f334"/>
                    <a:pt x="f313" y="f332"/>
                  </a:cubicBezTo>
                  <a:cubicBezTo>
                    <a:pt x="f339" y="f243"/>
                    <a:pt x="f340" y="f341"/>
                    <a:pt x="f342" y="f341"/>
                  </a:cubicBezTo>
                  <a:cubicBezTo>
                    <a:pt x="f343" y="f341"/>
                    <a:pt x="f344" y="f345"/>
                    <a:pt x="f346" y="f345"/>
                  </a:cubicBezTo>
                  <a:cubicBezTo>
                    <a:pt x="f347" y="f345"/>
                    <a:pt x="f348" y="f349"/>
                    <a:pt x="f350" y="f255"/>
                  </a:cubicBezTo>
                  <a:cubicBezTo>
                    <a:pt x="f351" y="f352"/>
                    <a:pt x="f353" y="f354"/>
                    <a:pt x="f355" y="f356"/>
                  </a:cubicBezTo>
                  <a:cubicBezTo>
                    <a:pt x="f357" y="f358"/>
                    <a:pt x="f359" y="f360"/>
                    <a:pt x="f361" y="f362"/>
                  </a:cubicBezTo>
                  <a:cubicBezTo>
                    <a:pt x="f363" y="f364"/>
                    <a:pt x="f365" y="f366"/>
                    <a:pt x="f367" y="f366"/>
                  </a:cubicBezTo>
                  <a:cubicBezTo>
                    <a:pt x="f368" y="f366"/>
                    <a:pt x="f369" y="f370"/>
                    <a:pt x="f371" y="f372"/>
                  </a:cubicBezTo>
                  <a:cubicBezTo>
                    <a:pt x="f373" y="f374"/>
                    <a:pt x="f375" y="f376"/>
                    <a:pt x="f377" y="f378"/>
                  </a:cubicBezTo>
                  <a:lnTo>
                    <a:pt x="f377" y="f378"/>
                  </a:lnTo>
                  <a:cubicBezTo>
                    <a:pt x="f379" y="f380"/>
                    <a:pt x="f381" y="f382"/>
                    <a:pt x="f383" y="f384"/>
                  </a:cubicBezTo>
                  <a:cubicBezTo>
                    <a:pt x="f385" y="f386"/>
                    <a:pt x="f387" y="f388"/>
                    <a:pt x="f389" y="f388"/>
                  </a:cubicBezTo>
                  <a:cubicBezTo>
                    <a:pt x="f390" y="f388"/>
                    <a:pt x="f391" y="f392"/>
                    <a:pt x="f393" y="f394"/>
                  </a:cubicBezTo>
                  <a:cubicBezTo>
                    <a:pt x="f395" y="f396"/>
                    <a:pt x="f397" y="f398"/>
                    <a:pt x="f399" y="f400"/>
                  </a:cubicBezTo>
                  <a:cubicBezTo>
                    <a:pt x="f401" y="f402"/>
                    <a:pt x="f403" y="f404"/>
                    <a:pt x="f405" y="f404"/>
                  </a:cubicBezTo>
                  <a:cubicBezTo>
                    <a:pt x="f406" y="f404"/>
                    <a:pt x="f407" y="f408"/>
                    <a:pt x="f409" y="f410"/>
                  </a:cubicBezTo>
                  <a:cubicBezTo>
                    <a:pt x="f411" y="f412"/>
                    <a:pt x="f413" y="f414"/>
                    <a:pt x="f415" y="f414"/>
                  </a:cubicBezTo>
                  <a:cubicBezTo>
                    <a:pt x="f416" y="f414"/>
                    <a:pt x="f417" y="f418"/>
                    <a:pt x="f419" y="f420"/>
                  </a:cubicBezTo>
                  <a:cubicBezTo>
                    <a:pt x="f421" y="f422"/>
                    <a:pt x="f423" y="f424"/>
                    <a:pt x="f425" y="f426"/>
                  </a:cubicBezTo>
                  <a:cubicBezTo>
                    <a:pt x="f427" y="f428"/>
                    <a:pt x="f429" y="f430"/>
                    <a:pt x="f431" y="f432"/>
                  </a:cubicBezTo>
                  <a:cubicBezTo>
                    <a:pt x="f433" y="f94"/>
                    <a:pt x="f434" y="f435"/>
                    <a:pt x="f436" y="f437"/>
                  </a:cubicBezTo>
                  <a:cubicBezTo>
                    <a:pt x="f438" y="f439"/>
                    <a:pt x="f440" y="f441"/>
                    <a:pt x="f442" y="f441"/>
                  </a:cubicBezTo>
                  <a:cubicBezTo>
                    <a:pt x="f443" y="f441"/>
                    <a:pt x="f444" y="f445"/>
                    <a:pt x="f446" y="f445"/>
                  </a:cubicBezTo>
                  <a:cubicBezTo>
                    <a:pt x="f447" y="f445"/>
                    <a:pt x="f448" y="f449"/>
                    <a:pt x="f450" y="f451"/>
                  </a:cubicBezTo>
                  <a:cubicBezTo>
                    <a:pt x="f452" y="f453"/>
                    <a:pt x="f454" y="f455"/>
                    <a:pt x="f456" y="f455"/>
                  </a:cubicBezTo>
                  <a:cubicBezTo>
                    <a:pt x="f457" y="f455"/>
                    <a:pt x="f458" y="f459"/>
                    <a:pt x="f460" y="f459"/>
                  </a:cubicBezTo>
                  <a:cubicBezTo>
                    <a:pt x="f461" y="f459"/>
                    <a:pt x="f462" y="f463"/>
                    <a:pt x="f464" y="f465"/>
                  </a:cubicBezTo>
                  <a:cubicBezTo>
                    <a:pt x="f466" y="f467"/>
                    <a:pt x="f468" y="f243"/>
                    <a:pt x="f469" y="f470"/>
                  </a:cubicBezTo>
                  <a:cubicBezTo>
                    <a:pt x="f471" y="f472"/>
                    <a:pt x="f473" y="f474"/>
                    <a:pt x="f475" y="f474"/>
                  </a:cubicBezTo>
                  <a:cubicBezTo>
                    <a:pt x="f476" y="f474"/>
                    <a:pt x="f477" y="f478"/>
                    <a:pt x="f479" y="f480"/>
                  </a:cubicBezTo>
                  <a:cubicBezTo>
                    <a:pt x="f481" y="f482"/>
                    <a:pt x="f483" y="f484"/>
                    <a:pt x="f485" y="f486"/>
                  </a:cubicBezTo>
                  <a:cubicBezTo>
                    <a:pt x="f487" y="f488"/>
                    <a:pt x="f489" y="f490"/>
                    <a:pt x="f491" y="f490"/>
                  </a:cubicBezTo>
                  <a:cubicBezTo>
                    <a:pt x="f492" y="f490"/>
                    <a:pt x="f493" y="f494"/>
                    <a:pt x="f495" y="f496"/>
                  </a:cubicBezTo>
                  <a:lnTo>
                    <a:pt x="f497" y="f498"/>
                  </a:lnTo>
                  <a:cubicBezTo>
                    <a:pt x="f499" y="f372"/>
                    <a:pt x="f500" y="f501"/>
                    <a:pt x="f502" y="f503"/>
                  </a:cubicBezTo>
                  <a:lnTo>
                    <a:pt x="f502" y="f503"/>
                  </a:lnTo>
                  <a:cubicBezTo>
                    <a:pt x="f502" y="f504"/>
                    <a:pt x="f505" y="f506"/>
                    <a:pt x="f505" y="f507"/>
                  </a:cubicBezTo>
                  <a:cubicBezTo>
                    <a:pt x="f508" y="f509"/>
                    <a:pt x="f510" y="f511"/>
                    <a:pt x="f512" y="f511"/>
                  </a:cubicBezTo>
                  <a:cubicBezTo>
                    <a:pt x="f513" y="f511"/>
                    <a:pt x="f514" y="f515"/>
                    <a:pt x="f495" y="f516"/>
                  </a:cubicBezTo>
                  <a:cubicBezTo>
                    <a:pt x="f517" y="f518"/>
                    <a:pt x="f519" y="f520"/>
                    <a:pt x="f521" y="f520"/>
                  </a:cubicBezTo>
                  <a:cubicBezTo>
                    <a:pt x="f522" y="f520"/>
                    <a:pt x="f523" y="f524"/>
                    <a:pt x="f525" y="f526"/>
                  </a:cubicBezTo>
                  <a:cubicBezTo>
                    <a:pt x="f527" y="f528"/>
                    <a:pt x="f529" y="f530"/>
                    <a:pt x="f531" y="f530"/>
                  </a:cubicBezTo>
                  <a:cubicBezTo>
                    <a:pt x="f532" y="f530"/>
                    <a:pt x="f533" y="f534"/>
                    <a:pt x="f535" y="f536"/>
                  </a:cubicBezTo>
                  <a:cubicBezTo>
                    <a:pt x="f537" y="f69"/>
                    <a:pt x="f538" y="f539"/>
                    <a:pt x="f540" y="f541"/>
                  </a:cubicBezTo>
                  <a:cubicBezTo>
                    <a:pt x="f542" y="f543"/>
                    <a:pt x="f544" y="f545"/>
                    <a:pt x="f546" y="f545"/>
                  </a:cubicBezTo>
                  <a:cubicBezTo>
                    <a:pt x="f547" y="f545"/>
                    <a:pt x="f548" y="f549"/>
                    <a:pt x="f550" y="f90"/>
                  </a:cubicBezTo>
                  <a:cubicBezTo>
                    <a:pt x="f551" y="f552"/>
                    <a:pt x="f553" y="f554"/>
                    <a:pt x="f555" y="f554"/>
                  </a:cubicBezTo>
                  <a:cubicBezTo>
                    <a:pt x="f556" y="f554"/>
                    <a:pt x="f557" y="f558"/>
                    <a:pt x="f559" y="f400"/>
                  </a:cubicBezTo>
                  <a:cubicBezTo>
                    <a:pt x="f560" y="f534"/>
                    <a:pt x="f561" y="f562"/>
                    <a:pt x="f563" y="f562"/>
                  </a:cubicBezTo>
                  <a:cubicBezTo>
                    <a:pt x="f85" y="f562"/>
                    <a:pt x="f564" y="f565"/>
                    <a:pt x="f566" y="f567"/>
                  </a:cubicBezTo>
                  <a:cubicBezTo>
                    <a:pt x="f568" y="f569"/>
                    <a:pt x="f570" y="f571"/>
                    <a:pt x="f572" y="f571"/>
                  </a:cubicBezTo>
                  <a:cubicBezTo>
                    <a:pt x="f573" y="f571"/>
                    <a:pt x="f574" y="f575"/>
                    <a:pt x="f576" y="f577"/>
                  </a:cubicBezTo>
                  <a:cubicBezTo>
                    <a:pt x="f578" y="f579"/>
                    <a:pt x="f580" y="f581"/>
                    <a:pt x="f582" y="f581"/>
                  </a:cubicBezTo>
                  <a:cubicBezTo>
                    <a:pt x="f583" y="f581"/>
                    <a:pt x="f584" y="f585"/>
                    <a:pt x="f586" y="f587"/>
                  </a:cubicBezTo>
                  <a:cubicBezTo>
                    <a:pt x="f588" y="f589"/>
                    <a:pt x="f590" y="f591"/>
                    <a:pt x="f592" y="f593"/>
                  </a:cubicBezTo>
                  <a:cubicBezTo>
                    <a:pt x="f594" y="f595"/>
                    <a:pt x="f596" y="f597"/>
                    <a:pt x="f598" y="f597"/>
                  </a:cubicBezTo>
                  <a:cubicBezTo>
                    <a:pt x="f599" y="f597"/>
                    <a:pt x="f600" y="f601"/>
                    <a:pt x="f602" y="f603"/>
                  </a:cubicBezTo>
                  <a:cubicBezTo>
                    <a:pt x="f604" y="f605"/>
                    <a:pt x="f606" y="f607"/>
                    <a:pt x="f608" y="f607"/>
                  </a:cubicBezTo>
                  <a:cubicBezTo>
                    <a:pt x="f609" y="f607"/>
                    <a:pt x="f610" y="f611"/>
                    <a:pt x="f612" y="f613"/>
                  </a:cubicBezTo>
                  <a:cubicBezTo>
                    <a:pt x="f614" y="f615"/>
                    <a:pt x="f616" y="f617"/>
                    <a:pt x="f618" y="f617"/>
                  </a:cubicBezTo>
                  <a:cubicBezTo>
                    <a:pt x="f619" y="f617"/>
                    <a:pt x="f620" y="f621"/>
                    <a:pt x="f582" y="f621"/>
                  </a:cubicBezTo>
                  <a:cubicBezTo>
                    <a:pt x="f622" y="f621"/>
                    <a:pt x="f623" y="f624"/>
                    <a:pt x="f623" y="f625"/>
                  </a:cubicBezTo>
                  <a:cubicBezTo>
                    <a:pt x="f623" y="f626"/>
                    <a:pt x="f627" y="f628"/>
                    <a:pt x="f629" y="f628"/>
                  </a:cubicBezTo>
                  <a:cubicBezTo>
                    <a:pt x="f616" y="f628"/>
                    <a:pt x="f630" y="f631"/>
                    <a:pt x="f632" y="f633"/>
                  </a:cubicBezTo>
                  <a:cubicBezTo>
                    <a:pt x="f634" y="f635"/>
                    <a:pt x="f636" y="f637"/>
                    <a:pt x="f638" y="f637"/>
                  </a:cubicBezTo>
                  <a:cubicBezTo>
                    <a:pt x="f639" y="f637"/>
                    <a:pt x="f640" y="f641"/>
                    <a:pt x="f642" y="f643"/>
                  </a:cubicBezTo>
                  <a:cubicBezTo>
                    <a:pt x="f644" y="f645"/>
                    <a:pt x="f646" y="f647"/>
                    <a:pt x="f648" y="f649"/>
                  </a:cubicBezTo>
                  <a:cubicBezTo>
                    <a:pt x="f650" y="f651"/>
                    <a:pt x="f652" y="f653"/>
                    <a:pt x="f654" y="f653"/>
                  </a:cubicBezTo>
                  <a:cubicBezTo>
                    <a:pt x="f655" y="f653"/>
                    <a:pt x="f656" y="f657"/>
                    <a:pt x="f658" y="f657"/>
                  </a:cubicBezTo>
                  <a:cubicBezTo>
                    <a:pt x="f659" y="f657"/>
                    <a:pt x="f660" y="f661"/>
                    <a:pt x="f662" y="f663"/>
                  </a:cubicBezTo>
                  <a:cubicBezTo>
                    <a:pt x="f664" y="f665"/>
                    <a:pt x="f666" y="f667"/>
                    <a:pt x="f668" y="f669"/>
                  </a:cubicBezTo>
                  <a:cubicBezTo>
                    <a:pt x="f670" y="f671"/>
                    <a:pt x="f672" y="f673"/>
                    <a:pt x="f674" y="f675"/>
                  </a:cubicBezTo>
                  <a:cubicBezTo>
                    <a:pt x="f676" y="f677"/>
                    <a:pt x="f678" y="f679"/>
                    <a:pt x="f680" y="f681"/>
                  </a:cubicBezTo>
                  <a:cubicBezTo>
                    <a:pt x="f682" y="f683"/>
                    <a:pt x="f684" y="f685"/>
                    <a:pt x="f686" y="f685"/>
                  </a:cubicBezTo>
                  <a:cubicBezTo>
                    <a:pt x="f687" y="f685"/>
                    <a:pt x="f688" y="f689"/>
                    <a:pt x="f690" y="f691"/>
                  </a:cubicBezTo>
                  <a:cubicBezTo>
                    <a:pt x="f692" y="f693"/>
                    <a:pt x="f694" y="f695"/>
                    <a:pt x="f696" y="f697"/>
                  </a:cubicBezTo>
                  <a:cubicBezTo>
                    <a:pt x="f698" y="f699"/>
                    <a:pt x="f700" y="f701"/>
                    <a:pt x="f702" y="f701"/>
                  </a:cubicBezTo>
                  <a:cubicBezTo>
                    <a:pt x="f703" y="f701"/>
                    <a:pt x="f704" y="f705"/>
                    <a:pt x="f706" y="f705"/>
                  </a:cubicBezTo>
                  <a:cubicBezTo>
                    <a:pt x="f707" y="f705"/>
                    <a:pt x="f708" y="f709"/>
                    <a:pt x="f710" y="f711"/>
                  </a:cubicBezTo>
                  <a:cubicBezTo>
                    <a:pt x="f712" y="f713"/>
                    <a:pt x="f714" y="f715"/>
                    <a:pt x="f716" y="f717"/>
                  </a:cubicBezTo>
                  <a:cubicBezTo>
                    <a:pt x="f718" y="f719"/>
                    <a:pt x="f720" y="f721"/>
                    <a:pt x="f722" y="f721"/>
                  </a:cubicBezTo>
                  <a:cubicBezTo>
                    <a:pt x="f723" y="f721"/>
                    <a:pt x="f724" y="f725"/>
                    <a:pt x="f726" y="f725"/>
                  </a:cubicBezTo>
                  <a:cubicBezTo>
                    <a:pt x="f110" y="f725"/>
                    <a:pt x="f727" y="f728"/>
                    <a:pt x="f729" y="f730"/>
                  </a:cubicBezTo>
                  <a:cubicBezTo>
                    <a:pt x="f731" y="f732"/>
                    <a:pt x="f733" y="f734"/>
                    <a:pt x="f735" y="f734"/>
                  </a:cubicBezTo>
                  <a:cubicBezTo>
                    <a:pt x="f736" y="f734"/>
                    <a:pt x="f737" y="f738"/>
                    <a:pt x="f739" y="f740"/>
                  </a:cubicBezTo>
                  <a:cubicBezTo>
                    <a:pt x="f741" y="f649"/>
                    <a:pt x="f742" y="f743"/>
                    <a:pt x="f744" y="f745"/>
                  </a:cubicBezTo>
                  <a:cubicBezTo>
                    <a:pt x="f746" y="f747"/>
                    <a:pt x="f748" y="f749"/>
                    <a:pt x="f750" y="f751"/>
                  </a:cubicBezTo>
                  <a:cubicBezTo>
                    <a:pt x="f752" y="f753"/>
                    <a:pt x="f754" y="f755"/>
                    <a:pt x="f756" y="f757"/>
                  </a:cubicBezTo>
                  <a:cubicBezTo>
                    <a:pt x="f758" y="f759"/>
                    <a:pt x="f760" y="f761"/>
                    <a:pt x="f762" y="f763"/>
                  </a:cubicBezTo>
                  <a:cubicBezTo>
                    <a:pt x="f764" y="f765"/>
                    <a:pt x="f766" y="f767"/>
                    <a:pt x="f768" y="f769"/>
                  </a:cubicBezTo>
                  <a:cubicBezTo>
                    <a:pt x="f770" y="f771"/>
                    <a:pt x="f772" y="f773"/>
                    <a:pt x="f774" y="f775"/>
                  </a:cubicBezTo>
                  <a:cubicBezTo>
                    <a:pt x="f776" y="f777"/>
                    <a:pt x="f778" y="f779"/>
                    <a:pt x="f780" y="f781"/>
                  </a:cubicBezTo>
                  <a:cubicBezTo>
                    <a:pt x="f782" y="f783"/>
                    <a:pt x="f784" y="f785"/>
                    <a:pt x="f786" y="f787"/>
                  </a:cubicBezTo>
                  <a:cubicBezTo>
                    <a:pt x="f788" y="f789"/>
                    <a:pt x="f790" y="f791"/>
                    <a:pt x="f792" y="f793"/>
                  </a:cubicBezTo>
                  <a:cubicBezTo>
                    <a:pt x="f794" y="f795"/>
                    <a:pt x="f742" y="f796"/>
                    <a:pt x="f797" y="f798"/>
                  </a:cubicBezTo>
                  <a:cubicBezTo>
                    <a:pt x="f799" y="f800"/>
                    <a:pt x="f801" y="f802"/>
                    <a:pt x="f803" y="f802"/>
                  </a:cubicBezTo>
                  <a:cubicBezTo>
                    <a:pt x="f804" y="f802"/>
                    <a:pt x="f805" y="f806"/>
                    <a:pt x="f807" y="f808"/>
                  </a:cubicBezTo>
                  <a:cubicBezTo>
                    <a:pt x="f809" y="f810"/>
                    <a:pt x="f811" y="f812"/>
                    <a:pt x="f813" y="f814"/>
                  </a:cubicBezTo>
                  <a:cubicBezTo>
                    <a:pt x="f815" y="f816"/>
                    <a:pt x="f752" y="f817"/>
                    <a:pt x="f818" y="f819"/>
                  </a:cubicBezTo>
                  <a:cubicBezTo>
                    <a:pt x="f750" y="f820"/>
                    <a:pt x="f821" y="f822"/>
                    <a:pt x="f823" y="f824"/>
                  </a:cubicBezTo>
                  <a:cubicBezTo>
                    <a:pt x="f825" y="f826"/>
                    <a:pt x="f827" y="f828"/>
                    <a:pt x="f829" y="f828"/>
                  </a:cubicBezTo>
                  <a:cubicBezTo>
                    <a:pt x="f830" y="f828"/>
                    <a:pt x="f831" y="f832"/>
                    <a:pt x="f833" y="f834"/>
                  </a:cubicBezTo>
                  <a:cubicBezTo>
                    <a:pt x="f835" y="f836"/>
                    <a:pt x="f837" y="f838"/>
                    <a:pt x="f837" y="f839"/>
                  </a:cubicBezTo>
                  <a:cubicBezTo>
                    <a:pt x="f840" y="f841"/>
                    <a:pt x="f842" y="f843"/>
                    <a:pt x="f844" y="f845"/>
                  </a:cubicBezTo>
                  <a:cubicBezTo>
                    <a:pt x="f846" y="f847"/>
                    <a:pt x="f848" y="f849"/>
                    <a:pt x="f850" y="f851"/>
                  </a:cubicBezTo>
                  <a:cubicBezTo>
                    <a:pt x="f852" y="f853"/>
                    <a:pt x="f854" y="f855"/>
                    <a:pt x="f856" y="f857"/>
                  </a:cubicBezTo>
                  <a:cubicBezTo>
                    <a:pt x="f858" y="f859"/>
                    <a:pt x="f860" y="f861"/>
                    <a:pt x="f862" y="f863"/>
                  </a:cubicBezTo>
                  <a:cubicBezTo>
                    <a:pt x="f864" y="f865"/>
                    <a:pt x="f866" y="f867"/>
                    <a:pt x="f868" y="f867"/>
                  </a:cubicBezTo>
                  <a:cubicBezTo>
                    <a:pt x="f869" y="f867"/>
                    <a:pt x="f870" y="f871"/>
                    <a:pt x="f872" y="f873"/>
                  </a:cubicBezTo>
                  <a:cubicBezTo>
                    <a:pt x="f874" y="f875"/>
                    <a:pt x="f876" y="f877"/>
                    <a:pt x="f878" y="f877"/>
                  </a:cubicBezTo>
                  <a:cubicBezTo>
                    <a:pt x="f879" y="f877"/>
                    <a:pt x="f880" y="f881"/>
                    <a:pt x="f882" y="f883"/>
                  </a:cubicBezTo>
                  <a:cubicBezTo>
                    <a:pt x="f884" y="f885"/>
                    <a:pt x="f886" y="f887"/>
                    <a:pt x="f888" y="f889"/>
                  </a:cubicBezTo>
                  <a:cubicBezTo>
                    <a:pt x="f890" y="f891"/>
                    <a:pt x="f892" y="f893"/>
                    <a:pt x="f894" y="f895"/>
                  </a:cubicBezTo>
                  <a:cubicBezTo>
                    <a:pt x="f896" y="f897"/>
                    <a:pt x="f898" y="f899"/>
                    <a:pt x="f900" y="f901"/>
                  </a:cubicBezTo>
                  <a:cubicBezTo>
                    <a:pt x="f902" y="f903"/>
                    <a:pt x="f904" y="f905"/>
                    <a:pt x="f906" y="f905"/>
                  </a:cubicBezTo>
                  <a:cubicBezTo>
                    <a:pt x="f907" y="f905"/>
                    <a:pt x="f908" y="f909"/>
                    <a:pt x="f910" y="f911"/>
                  </a:cubicBezTo>
                  <a:cubicBezTo>
                    <a:pt x="f912" y="f913"/>
                    <a:pt x="f914" y="f915"/>
                    <a:pt x="f916" y="f915"/>
                  </a:cubicBezTo>
                  <a:cubicBezTo>
                    <a:pt x="f917" y="f915"/>
                    <a:pt x="f918" y="f919"/>
                    <a:pt x="f920" y="f921"/>
                  </a:cubicBezTo>
                  <a:cubicBezTo>
                    <a:pt x="f922" y="f923"/>
                    <a:pt x="f924" y="f925"/>
                    <a:pt x="f926" y="f927"/>
                  </a:cubicBezTo>
                  <a:cubicBezTo>
                    <a:pt x="f497" y="f928"/>
                    <a:pt x="f929" y="f930"/>
                    <a:pt x="f931" y="f932"/>
                  </a:cubicBezTo>
                  <a:cubicBezTo>
                    <a:pt x="f933" y="f934"/>
                    <a:pt x="f935" y="f936"/>
                    <a:pt x="f937" y="f938"/>
                  </a:cubicBezTo>
                  <a:cubicBezTo>
                    <a:pt x="f939" y="f940"/>
                    <a:pt x="f941" y="f942"/>
                    <a:pt x="f943" y="f944"/>
                  </a:cubicBezTo>
                  <a:cubicBezTo>
                    <a:pt x="f945" y="f946"/>
                    <a:pt x="f947" y="f948"/>
                    <a:pt x="f949" y="f950"/>
                  </a:cubicBezTo>
                  <a:cubicBezTo>
                    <a:pt x="f951" y="f952"/>
                    <a:pt x="f953" y="f954"/>
                    <a:pt x="f955" y="f956"/>
                  </a:cubicBezTo>
                  <a:cubicBezTo>
                    <a:pt x="f425" y="f957"/>
                    <a:pt x="f958" y="f959"/>
                    <a:pt x="f433" y="f960"/>
                  </a:cubicBezTo>
                  <a:cubicBezTo>
                    <a:pt x="f961" y="f962"/>
                    <a:pt x="f963" y="f964"/>
                    <a:pt x="f965" y="f966"/>
                  </a:cubicBezTo>
                  <a:cubicBezTo>
                    <a:pt x="f967" y="f968"/>
                    <a:pt x="f969" y="f970"/>
                    <a:pt x="f971" y="f972"/>
                  </a:cubicBezTo>
                  <a:cubicBezTo>
                    <a:pt x="f973" y="f974"/>
                    <a:pt x="f975" y="f976"/>
                    <a:pt x="f977" y="f978"/>
                  </a:cubicBezTo>
                  <a:cubicBezTo>
                    <a:pt x="f979" y="f980"/>
                    <a:pt x="f981" y="f982"/>
                    <a:pt x="f983" y="f984"/>
                  </a:cubicBezTo>
                  <a:cubicBezTo>
                    <a:pt x="f985" y="f986"/>
                    <a:pt x="f987" y="f988"/>
                    <a:pt x="f989" y="f990"/>
                  </a:cubicBezTo>
                  <a:cubicBezTo>
                    <a:pt x="f991" y="f992"/>
                    <a:pt x="f993" y="f994"/>
                    <a:pt x="f995" y="f994"/>
                  </a:cubicBezTo>
                  <a:cubicBezTo>
                    <a:pt x="f996" y="f994"/>
                    <a:pt x="f997" y="f998"/>
                    <a:pt x="f999" y="f998"/>
                  </a:cubicBezTo>
                  <a:cubicBezTo>
                    <a:pt x="f1000" y="f998"/>
                    <a:pt x="f1001" y="f1002"/>
                    <a:pt x="f1003" y="f1004"/>
                  </a:cubicBezTo>
                  <a:cubicBezTo>
                    <a:pt x="f1005" y="f1006"/>
                    <a:pt x="f1007" y="f1008"/>
                    <a:pt x="f1009" y="f1010"/>
                  </a:cubicBezTo>
                  <a:cubicBezTo>
                    <a:pt x="f1011" y="f1012"/>
                    <a:pt x="f1013" y="f1014"/>
                    <a:pt x="f1015" y="f1016"/>
                  </a:cubicBezTo>
                  <a:cubicBezTo>
                    <a:pt x="f1017" y="f1018"/>
                    <a:pt x="f1019" y="f1020"/>
                    <a:pt x="f1021" y="f1022"/>
                  </a:cubicBezTo>
                  <a:cubicBezTo>
                    <a:pt x="f1023" y="f1024"/>
                    <a:pt x="f1025" y="f1026"/>
                    <a:pt x="f1027" y="f1028"/>
                  </a:cubicBezTo>
                  <a:cubicBezTo>
                    <a:pt x="f62" y="f1029"/>
                    <a:pt x="f1030" y="f1031"/>
                    <a:pt x="f1032" y="f1031"/>
                  </a:cubicBezTo>
                  <a:cubicBezTo>
                    <a:pt x="f1033" y="f1031"/>
                    <a:pt x="f1034" y="f1035"/>
                    <a:pt x="f1036" y="f1037"/>
                  </a:cubicBezTo>
                  <a:cubicBezTo>
                    <a:pt x="f1038" y="f1039"/>
                    <a:pt x="f1040" y="f1041"/>
                    <a:pt x="f1042" y="f1043"/>
                  </a:cubicBezTo>
                  <a:cubicBezTo>
                    <a:pt x="f1044" y="f1045"/>
                    <a:pt x="f1046" y="f1047"/>
                    <a:pt x="f1038" y="f1048"/>
                  </a:cubicBezTo>
                  <a:cubicBezTo>
                    <a:pt x="f1049" y="f1050"/>
                    <a:pt x="f1051" y="f1052"/>
                    <a:pt x="f1053" y="f1054"/>
                  </a:cubicBezTo>
                  <a:cubicBezTo>
                    <a:pt x="f1055" y="f1056"/>
                    <a:pt x="f1057" y="f1058"/>
                    <a:pt x="f1059" y="f1060"/>
                  </a:cubicBezTo>
                  <a:cubicBezTo>
                    <a:pt x="f1061" y="f1062"/>
                    <a:pt x="f1063" y="f1064"/>
                    <a:pt x="f1065" y="f1066"/>
                  </a:cubicBezTo>
                  <a:cubicBezTo>
                    <a:pt x="f236" y="f1067"/>
                    <a:pt x="f1068" y="f1069"/>
                    <a:pt x="f1057" y="f1070"/>
                  </a:cubicBezTo>
                  <a:cubicBezTo>
                    <a:pt x="f1071" y="f1072"/>
                    <a:pt x="f1071" y="f1073"/>
                    <a:pt x="f234" y="f1074"/>
                  </a:cubicBezTo>
                  <a:cubicBezTo>
                    <a:pt x="f1075" y="f1076"/>
                    <a:pt x="f1077" y="f1078"/>
                    <a:pt x="f1079" y="f1080"/>
                  </a:cubicBezTo>
                  <a:cubicBezTo>
                    <a:pt x="f1081" y="f1080"/>
                    <a:pt x="f1082" y="f1083"/>
                    <a:pt x="f1084" y="f1085"/>
                  </a:cubicBezTo>
                  <a:cubicBezTo>
                    <a:pt x="f1086" y="f1087"/>
                    <a:pt x="f1088" y="f1089"/>
                    <a:pt x="f1090" y="f1089"/>
                  </a:cubicBezTo>
                  <a:cubicBezTo>
                    <a:pt x="f1091" y="f1089"/>
                    <a:pt x="f1092" y="f1093"/>
                    <a:pt x="f247" y="f1094"/>
                  </a:cubicBezTo>
                  <a:cubicBezTo>
                    <a:pt x="f1095" y="f1096"/>
                    <a:pt x="f1097" y="f1098"/>
                    <a:pt x="f1099" y="f1098"/>
                  </a:cubicBezTo>
                  <a:cubicBezTo>
                    <a:pt x="f1100" y="f1098"/>
                    <a:pt x="f1101" y="f1102"/>
                    <a:pt x="f1103" y="f1104"/>
                  </a:cubicBezTo>
                  <a:cubicBezTo>
                    <a:pt x="f1105" y="f1106"/>
                    <a:pt x="f1107" y="f1108"/>
                    <a:pt x="f1109" y="f1110"/>
                  </a:cubicBezTo>
                  <a:cubicBezTo>
                    <a:pt x="f1111" y="f1112"/>
                    <a:pt x="f1113" y="f1114"/>
                    <a:pt x="f1115" y="f1116"/>
                  </a:cubicBezTo>
                  <a:lnTo>
                    <a:pt x="f1115" y="f1116"/>
                  </a:lnTo>
                  <a:cubicBezTo>
                    <a:pt x="f1117" y="f1118"/>
                    <a:pt x="f1119" y="f1120"/>
                    <a:pt x="f1121" y="f1122"/>
                  </a:cubicBezTo>
                  <a:cubicBezTo>
                    <a:pt x="f1123" y="f1124"/>
                    <a:pt x="f1125" y="f1126"/>
                    <a:pt x="f1127" y="f1126"/>
                  </a:cubicBezTo>
                  <a:cubicBezTo>
                    <a:pt x="f1128" y="f1126"/>
                    <a:pt x="f1129" y="f1130"/>
                    <a:pt x="f1131" y="f1132"/>
                  </a:cubicBezTo>
                  <a:cubicBezTo>
                    <a:pt x="f1133" y="f1134"/>
                    <a:pt x="f1135" y="f1136"/>
                    <a:pt x="f1137" y="f1138"/>
                  </a:cubicBezTo>
                  <a:cubicBezTo>
                    <a:pt x="f1139" y="f1140"/>
                    <a:pt x="f1141" y="f1142"/>
                    <a:pt x="f1143" y="f1144"/>
                  </a:cubicBezTo>
                  <a:cubicBezTo>
                    <a:pt x="f1145" y="f1146"/>
                    <a:pt x="f1147" y="f1148"/>
                    <a:pt x="f1149" y="f1150"/>
                  </a:cubicBezTo>
                  <a:cubicBezTo>
                    <a:pt x="f1151" y="f1152"/>
                    <a:pt x="f1153" y="f1154"/>
                    <a:pt x="f1155" y="f1156"/>
                  </a:cubicBezTo>
                  <a:cubicBezTo>
                    <a:pt x="f1157" y="f1158"/>
                    <a:pt x="f1159" y="f1160"/>
                    <a:pt x="f1161" y="f1162"/>
                  </a:cubicBezTo>
                  <a:cubicBezTo>
                    <a:pt x="f1163" y="f1164"/>
                    <a:pt x="f1165" y="f1166"/>
                    <a:pt x="f1167" y="f1168"/>
                  </a:cubicBezTo>
                  <a:cubicBezTo>
                    <a:pt x="f1169" y="f1170"/>
                    <a:pt x="f1171" y="f1172"/>
                    <a:pt x="f1173" y="f1174"/>
                  </a:cubicBezTo>
                  <a:cubicBezTo>
                    <a:pt x="f1175" y="f1176"/>
                    <a:pt x="f12" y="f1177"/>
                    <a:pt x="f1178" y="f1179"/>
                  </a:cubicBezTo>
                  <a:cubicBezTo>
                    <a:pt x="f1180" y="f1181"/>
                    <a:pt x="f1182" y="f1183"/>
                    <a:pt x="f1184" y="f1183"/>
                  </a:cubicBezTo>
                  <a:cubicBezTo>
                    <a:pt x="f1185" y="f1183"/>
                    <a:pt x="f1186" y="f1187"/>
                    <a:pt x="f1188" y="f1189"/>
                  </a:cubicBezTo>
                  <a:cubicBezTo>
                    <a:pt x="f1190" y="f1191"/>
                    <a:pt x="f1192" y="f1193"/>
                    <a:pt x="f1194" y="f1193"/>
                  </a:cubicBezTo>
                  <a:cubicBezTo>
                    <a:pt x="f1195" y="f1193"/>
                    <a:pt x="f1196" y="f1197"/>
                    <a:pt x="f1198" y="f1199"/>
                  </a:cubicBezTo>
                  <a:cubicBezTo>
                    <a:pt x="f1200" y="f1201"/>
                    <a:pt x="f1202" y="f1203"/>
                    <a:pt x="f1204" y="f1205"/>
                  </a:cubicBezTo>
                  <a:cubicBezTo>
                    <a:pt x="f1206" y="f1207"/>
                    <a:pt x="f1208" y="f1209"/>
                    <a:pt x="f1210" y="f1211"/>
                  </a:cubicBezTo>
                  <a:cubicBezTo>
                    <a:pt x="f1212" y="f1213"/>
                    <a:pt x="f1214" y="f1215"/>
                    <a:pt x="f1216" y="f1215"/>
                  </a:cubicBezTo>
                  <a:cubicBezTo>
                    <a:pt x="f1217" y="f1215"/>
                    <a:pt x="f1218" y="f1219"/>
                    <a:pt x="f1220" y="f1221"/>
                  </a:cubicBezTo>
                  <a:cubicBezTo>
                    <a:pt x="f1222" y="f1223"/>
                    <a:pt x="f1224" y="f1225"/>
                    <a:pt x="f1226" y="f1225"/>
                  </a:cubicBezTo>
                  <a:cubicBezTo>
                    <a:pt x="f1227" y="f1225"/>
                    <a:pt x="f1228" y="f1229"/>
                    <a:pt x="f1230" y="f1231"/>
                  </a:cubicBezTo>
                  <a:cubicBezTo>
                    <a:pt x="f281" y="f1232"/>
                    <a:pt x="f68" y="f1233"/>
                    <a:pt x="f1234" y="f1235"/>
                  </a:cubicBezTo>
                  <a:cubicBezTo>
                    <a:pt x="f1236" y="f1237"/>
                    <a:pt x="f1238" y="f216"/>
                    <a:pt x="f1239" y="f216"/>
                  </a:cubicBezTo>
                  <a:cubicBezTo>
                    <a:pt x="f1240" y="f216"/>
                    <a:pt x="f1241" y="f1242"/>
                    <a:pt x="f1243" y="f1244"/>
                  </a:cubicBezTo>
                  <a:cubicBezTo>
                    <a:pt x="f1245" y="f1246"/>
                    <a:pt x="f1247" y="f1248"/>
                    <a:pt x="f1249" y="f1248"/>
                  </a:cubicBezTo>
                  <a:cubicBezTo>
                    <a:pt x="f1250" y="f1248"/>
                    <a:pt x="f1251" y="f1252"/>
                    <a:pt x="f1253" y="f1252"/>
                  </a:cubicBezTo>
                  <a:cubicBezTo>
                    <a:pt x="f1254" y="f1252"/>
                    <a:pt x="f1255" y="f1256"/>
                    <a:pt x="f1257" y="f1256"/>
                  </a:cubicBezTo>
                  <a:cubicBezTo>
                    <a:pt x="f1258" y="f1256"/>
                    <a:pt x="f1259" y="f1260"/>
                    <a:pt x="f1261" y="f1262"/>
                  </a:cubicBezTo>
                  <a:cubicBezTo>
                    <a:pt x="f1263" y="f1262"/>
                    <a:pt x="f1264" y="f1265"/>
                    <a:pt x="f1266" y="f1265"/>
                  </a:cubicBezTo>
                  <a:cubicBezTo>
                    <a:pt x="f1267" y="f1265"/>
                    <a:pt x="f1268" y="f1269"/>
                    <a:pt x="f1270" y="f1271"/>
                  </a:cubicBezTo>
                  <a:cubicBezTo>
                    <a:pt x="f1272" y="f1273"/>
                    <a:pt x="f1274" y="f1275"/>
                    <a:pt x="f1276" y="f1275"/>
                  </a:cubicBezTo>
                  <a:cubicBezTo>
                    <a:pt x="f1277" y="f1275"/>
                    <a:pt x="f1278" y="f1279"/>
                    <a:pt x="f1280" y="f1281"/>
                  </a:cubicBezTo>
                  <a:cubicBezTo>
                    <a:pt x="f1282" y="f1283"/>
                    <a:pt x="f1284" y="f1285"/>
                    <a:pt x="f1286" y="f1287"/>
                  </a:cubicBezTo>
                  <a:cubicBezTo>
                    <a:pt x="f1288" y="f1289"/>
                    <a:pt x="f1290" y="f1291"/>
                    <a:pt x="f1292" y="f1291"/>
                  </a:cubicBezTo>
                  <a:cubicBezTo>
                    <a:pt x="f1293" y="f1291"/>
                    <a:pt x="f1294" y="f1295"/>
                    <a:pt x="f1296" y="f1297"/>
                  </a:cubicBezTo>
                  <a:cubicBezTo>
                    <a:pt x="f1298" y="f1299"/>
                    <a:pt x="f1300" y="f1301"/>
                    <a:pt x="f1302" y="f1301"/>
                  </a:cubicBezTo>
                  <a:cubicBezTo>
                    <a:pt x="f1303" y="f1301"/>
                    <a:pt x="f1304" y="f1305"/>
                    <a:pt x="f1306" y="f1235"/>
                  </a:cubicBezTo>
                  <a:cubicBezTo>
                    <a:pt x="f1307" y="f1308"/>
                    <a:pt x="f1309" y="f1310"/>
                    <a:pt x="f1311" y="f1310"/>
                  </a:cubicBezTo>
                  <a:cubicBezTo>
                    <a:pt x="f1312" y="f1310"/>
                    <a:pt x="f1313" y="f1314"/>
                    <a:pt x="f1315" y="f1316"/>
                  </a:cubicBezTo>
                  <a:cubicBezTo>
                    <a:pt x="f1317" y="f1318"/>
                    <a:pt x="f1319" y="f1320"/>
                    <a:pt x="f1321" y="f1322"/>
                  </a:cubicBezTo>
                  <a:cubicBezTo>
                    <a:pt x="f1323" y="f1324"/>
                    <a:pt x="f1325" y="f1326"/>
                    <a:pt x="f1327" y="f1326"/>
                  </a:cubicBezTo>
                  <a:cubicBezTo>
                    <a:pt x="f1328" y="f1326"/>
                    <a:pt x="f1329" y="f1330"/>
                    <a:pt x="f1331" y="f1332"/>
                  </a:cubicBezTo>
                  <a:cubicBezTo>
                    <a:pt x="f1333" y="f1334"/>
                    <a:pt x="f1335" y="f1336"/>
                    <a:pt x="f1337" y="f1338"/>
                  </a:cubicBezTo>
                  <a:cubicBezTo>
                    <a:pt x="f1339" y="f1340"/>
                    <a:pt x="f1341" y="f321"/>
                    <a:pt x="f1342" y="f321"/>
                  </a:cubicBezTo>
                  <a:cubicBezTo>
                    <a:pt x="f1343" y="f321"/>
                    <a:pt x="f1344" y="f1345"/>
                    <a:pt x="f1346" y="f1347"/>
                  </a:cubicBezTo>
                  <a:cubicBezTo>
                    <a:pt x="f1348" y="f1349"/>
                    <a:pt x="f1350" y="f1351"/>
                    <a:pt x="f1352" y="f1353"/>
                  </a:cubicBezTo>
                  <a:cubicBezTo>
                    <a:pt x="f1354" y="f1355"/>
                    <a:pt x="f1356" y="f1357"/>
                    <a:pt x="f1358" y="f1359"/>
                  </a:cubicBezTo>
                  <a:cubicBezTo>
                    <a:pt x="f1360" y="f1361"/>
                    <a:pt x="f1362" y="f1363"/>
                    <a:pt x="f1364" y="f1363"/>
                  </a:cubicBezTo>
                  <a:cubicBezTo>
                    <a:pt x="f1365" y="f1363"/>
                    <a:pt x="f1366" y="f1367"/>
                    <a:pt x="f1368" y="f1369"/>
                  </a:cubicBezTo>
                  <a:cubicBezTo>
                    <a:pt x="f1370" y="f1371"/>
                    <a:pt x="f1372" y="f1373"/>
                    <a:pt x="f1374" y="f1373"/>
                  </a:cubicBezTo>
                  <a:cubicBezTo>
                    <a:pt x="f1375" y="f1373"/>
                    <a:pt x="f1376" y="f1377"/>
                    <a:pt x="f1378" y="f1379"/>
                  </a:cubicBezTo>
                  <a:cubicBezTo>
                    <a:pt x="f1380" y="f1381"/>
                    <a:pt x="f1382" y="f1383"/>
                    <a:pt x="f1384" y="f1385"/>
                  </a:cubicBezTo>
                  <a:cubicBezTo>
                    <a:pt x="f1386" y="f845"/>
                    <a:pt x="f1387" y="f1388"/>
                    <a:pt x="f1389" y="f1390"/>
                  </a:cubicBezTo>
                  <a:cubicBezTo>
                    <a:pt x="f1391" y="f1392"/>
                    <a:pt x="f1393" y="f1394"/>
                    <a:pt x="f1395" y="f1396"/>
                  </a:cubicBezTo>
                  <a:cubicBezTo>
                    <a:pt x="f1397" y="f1398"/>
                    <a:pt x="f1399" y="f1400"/>
                    <a:pt x="f1401" y="f1400"/>
                  </a:cubicBezTo>
                  <a:cubicBezTo>
                    <a:pt x="f1402" y="f1400"/>
                    <a:pt x="f1403" y="f1404"/>
                    <a:pt x="f1405" y="f1406"/>
                  </a:cubicBezTo>
                  <a:cubicBezTo>
                    <a:pt x="f101" y="f1407"/>
                    <a:pt x="f1408" y="f1409"/>
                    <a:pt x="f1410" y="f1411"/>
                  </a:cubicBezTo>
                  <a:cubicBezTo>
                    <a:pt x="f1412" y="f1413"/>
                    <a:pt x="f1414" y="f1415"/>
                    <a:pt x="f1416" y="f1415"/>
                  </a:cubicBezTo>
                  <a:cubicBezTo>
                    <a:pt x="f1417" y="f1415"/>
                    <a:pt x="f1418" y="f1415"/>
                    <a:pt x="f1419" y="f1415"/>
                  </a:cubicBezTo>
                  <a:cubicBezTo>
                    <a:pt x="f1420" y="f1421"/>
                    <a:pt x="f1422" y="f1423"/>
                    <a:pt x="f1424" y="f1425"/>
                  </a:cubicBezTo>
                  <a:cubicBezTo>
                    <a:pt x="f1426" y="f1427"/>
                    <a:pt x="f1426" y="f1428"/>
                    <a:pt x="f1429" y="f1430"/>
                  </a:cubicBezTo>
                  <a:cubicBezTo>
                    <a:pt x="f1431" y="f1432"/>
                    <a:pt x="f1433" y="f1434"/>
                    <a:pt x="f1435" y="f1436"/>
                  </a:cubicBezTo>
                  <a:cubicBezTo>
                    <a:pt x="f1437" y="f1438"/>
                    <a:pt x="f1439" y="f1440"/>
                    <a:pt x="f1441" y="f1442"/>
                  </a:cubicBezTo>
                  <a:cubicBezTo>
                    <a:pt x="f1443" y="f1444"/>
                    <a:pt x="f1445" y="f1446"/>
                    <a:pt x="f965" y="f1447"/>
                  </a:cubicBezTo>
                  <a:cubicBezTo>
                    <a:pt x="f1448" y="f1449"/>
                    <a:pt x="f1450" y="f1451"/>
                    <a:pt x="f1452" y="f1453"/>
                  </a:cubicBezTo>
                  <a:cubicBezTo>
                    <a:pt x="f1454" y="f1455"/>
                    <a:pt x="f1456" y="f1457"/>
                    <a:pt x="f1458" y="f1459"/>
                  </a:cubicBezTo>
                  <a:cubicBezTo>
                    <a:pt x="f1460" y="f1461"/>
                    <a:pt x="f323" y="f1462"/>
                    <a:pt x="f64" y="f1463"/>
                  </a:cubicBezTo>
                  <a:cubicBezTo>
                    <a:pt x="f1464" y="f1465"/>
                    <a:pt x="f1466" y="f1467"/>
                    <a:pt x="f1468" y="f1467"/>
                  </a:cubicBezTo>
                  <a:cubicBezTo>
                    <a:pt x="f1469" y="f1467"/>
                    <a:pt x="f1470" y="f1471"/>
                    <a:pt x="f1472" y="f1473"/>
                  </a:cubicBezTo>
                  <a:cubicBezTo>
                    <a:pt x="f1474" y="f1475"/>
                    <a:pt x="f1476" y="f1477"/>
                    <a:pt x="f1478" y="f1477"/>
                  </a:cubicBezTo>
                  <a:cubicBezTo>
                    <a:pt x="f1479" y="f1477"/>
                    <a:pt x="f1480" y="f1481"/>
                    <a:pt x="f1482" y="f1483"/>
                  </a:cubicBezTo>
                  <a:cubicBezTo>
                    <a:pt x="f1081" y="f1484"/>
                    <a:pt x="f1485" y="f1486"/>
                    <a:pt x="f1487" y="f1488"/>
                  </a:cubicBezTo>
                  <a:cubicBezTo>
                    <a:pt x="f1107" y="f1489"/>
                    <a:pt x="f1490" y="f1491"/>
                    <a:pt x="f1492" y="f1493"/>
                  </a:cubicBezTo>
                  <a:cubicBezTo>
                    <a:pt x="f1494" y="f1495"/>
                    <a:pt x="f1496" y="f1497"/>
                    <a:pt x="f1498" y="f1497"/>
                  </a:cubicBezTo>
                  <a:cubicBezTo>
                    <a:pt x="f1499" y="f1497"/>
                    <a:pt x="f1500" y="f1501"/>
                    <a:pt x="f1502" y="f1503"/>
                  </a:cubicBezTo>
                  <a:cubicBezTo>
                    <a:pt x="f1504" y="f1505"/>
                    <a:pt x="f1506" y="f1507"/>
                    <a:pt x="f1508" y="f1507"/>
                  </a:cubicBezTo>
                  <a:cubicBezTo>
                    <a:pt x="f1509" y="f1507"/>
                    <a:pt x="f1510" y="f1511"/>
                    <a:pt x="f1512" y="f1513"/>
                  </a:cubicBezTo>
                  <a:cubicBezTo>
                    <a:pt x="f1079" y="f1514"/>
                    <a:pt x="f1515" y="f1516"/>
                    <a:pt x="f1517" y="f1518"/>
                  </a:cubicBezTo>
                  <a:cubicBezTo>
                    <a:pt x="f1519" y="f1520"/>
                    <a:pt x="f1521" y="f1522"/>
                    <a:pt x="f1523" y="f1524"/>
                  </a:cubicBezTo>
                  <a:cubicBezTo>
                    <a:pt x="f1525" y="f1526"/>
                    <a:pt x="f1527" y="f1528"/>
                    <a:pt x="f1529" y="f1530"/>
                  </a:cubicBezTo>
                  <a:cubicBezTo>
                    <a:pt x="f1531" y="f1532"/>
                    <a:pt x="f1533" y="f1534"/>
                    <a:pt x="f1535" y="f1534"/>
                  </a:cubicBezTo>
                  <a:cubicBezTo>
                    <a:pt x="f1536" y="f1534"/>
                    <a:pt x="f1537" y="f1538"/>
                    <a:pt x="f1539" y="f1540"/>
                  </a:cubicBezTo>
                  <a:cubicBezTo>
                    <a:pt x="f1541" y="f1542"/>
                    <a:pt x="f1543" y="f1544"/>
                    <a:pt x="f1545" y="f1544"/>
                  </a:cubicBezTo>
                  <a:cubicBezTo>
                    <a:pt x="f1546" y="f1544"/>
                    <a:pt x="f1547" y="f1548"/>
                    <a:pt x="f1103" y="f1549"/>
                  </a:cubicBezTo>
                  <a:cubicBezTo>
                    <a:pt x="f1550" y="f1551"/>
                    <a:pt x="f1552" y="f1553"/>
                    <a:pt x="f1554" y="f1553"/>
                  </a:cubicBezTo>
                  <a:cubicBezTo>
                    <a:pt x="f1555" y="f1553"/>
                    <a:pt x="f1556" y="f1557"/>
                    <a:pt x="f1558" y="f1557"/>
                  </a:cubicBezTo>
                  <a:cubicBezTo>
                    <a:pt x="f1559" y="f1557"/>
                    <a:pt x="f1560" y="f1561"/>
                    <a:pt x="f1562" y="f1563"/>
                  </a:cubicBezTo>
                  <a:cubicBezTo>
                    <a:pt x="f1564" y="f1565"/>
                    <a:pt x="f1566" y="f1567"/>
                    <a:pt x="f1568" y="f1567"/>
                  </a:cubicBezTo>
                  <a:cubicBezTo>
                    <a:pt x="f1569" y="f1567"/>
                    <a:pt x="f1570" y="f1571"/>
                    <a:pt x="f1572" y="f1573"/>
                  </a:cubicBezTo>
                  <a:cubicBezTo>
                    <a:pt x="f1574" y="f1575"/>
                    <a:pt x="f1576" y="f1577"/>
                    <a:pt x="f1578" y="f1579"/>
                  </a:cubicBezTo>
                  <a:cubicBezTo>
                    <a:pt x="f1580" y="f1581"/>
                    <a:pt x="f1582" y="f1583"/>
                    <a:pt x="f1584" y="f1585"/>
                  </a:cubicBezTo>
                  <a:cubicBezTo>
                    <a:pt x="f1586" y="f1587"/>
                    <a:pt x="f1588" y="f1589"/>
                    <a:pt x="f1590" y="f1591"/>
                  </a:cubicBezTo>
                  <a:cubicBezTo>
                    <a:pt x="f1131" y="f1592"/>
                    <a:pt x="f1562" y="f1593"/>
                    <a:pt x="f1594" y="f1595"/>
                  </a:cubicBezTo>
                  <a:cubicBezTo>
                    <a:pt x="f1596" y="f1597"/>
                    <a:pt x="f1598" y="f1599"/>
                    <a:pt x="f1600" y="f1599"/>
                  </a:cubicBezTo>
                  <a:cubicBezTo>
                    <a:pt x="f1601" y="f1599"/>
                    <a:pt x="f1602" y="f1603"/>
                    <a:pt x="f1604" y="f1603"/>
                  </a:cubicBezTo>
                  <a:cubicBezTo>
                    <a:pt x="f1605" y="f1603"/>
                    <a:pt x="f1606" y="f1607"/>
                    <a:pt x="f1608" y="f1609"/>
                  </a:cubicBezTo>
                  <a:cubicBezTo>
                    <a:pt x="f1610" y="f1611"/>
                    <a:pt x="f1612" y="f1613"/>
                    <a:pt x="f1614" y="f1613"/>
                  </a:cubicBezTo>
                  <a:cubicBezTo>
                    <a:pt x="f1615" y="f1613"/>
                    <a:pt x="f1616" y="f1617"/>
                    <a:pt x="f1618" y="f1619"/>
                  </a:cubicBezTo>
                  <a:cubicBezTo>
                    <a:pt x="f1620" y="f1621"/>
                    <a:pt x="f1622" y="f1623"/>
                    <a:pt x="f1624" y="f1625"/>
                  </a:cubicBezTo>
                  <a:cubicBezTo>
                    <a:pt x="f1626" y="f1627"/>
                    <a:pt x="f1628" y="f1629"/>
                    <a:pt x="f1630" y="f759"/>
                  </a:cubicBezTo>
                  <a:cubicBezTo>
                    <a:pt x="f1631" y="f1632"/>
                    <a:pt x="f1633" y="f1634"/>
                    <a:pt x="f1635" y="f1636"/>
                  </a:cubicBezTo>
                  <a:cubicBezTo>
                    <a:pt x="f1637" y="f1638"/>
                    <a:pt x="f1639" y="f1640"/>
                    <a:pt x="f1641" y="f1642"/>
                  </a:cubicBezTo>
                  <a:cubicBezTo>
                    <a:pt x="f1643" y="f1644"/>
                    <a:pt x="f1645" y="f1646"/>
                    <a:pt x="f1647" y="f1648"/>
                  </a:cubicBezTo>
                  <a:cubicBezTo>
                    <a:pt x="f1649" y="f1650"/>
                    <a:pt x="f1651" y="f1652"/>
                    <a:pt x="f1653" y="f1654"/>
                  </a:cubicBezTo>
                  <a:cubicBezTo>
                    <a:pt x="f1655" y="f1656"/>
                    <a:pt x="f1657" y="f1658"/>
                    <a:pt x="f1659" y="f1658"/>
                  </a:cubicBezTo>
                  <a:cubicBezTo>
                    <a:pt x="f1660" y="f1658"/>
                    <a:pt x="f1661" y="f1662"/>
                    <a:pt x="f1663" y="f1664"/>
                  </a:cubicBezTo>
                  <a:cubicBezTo>
                    <a:pt x="f1665" y="f1666"/>
                    <a:pt x="f1667" y="f1668"/>
                    <a:pt x="f1669" y="f1670"/>
                  </a:cubicBezTo>
                  <a:cubicBezTo>
                    <a:pt x="f1671" y="f1672"/>
                    <a:pt x="f1673" y="f1674"/>
                    <a:pt x="f1675" y="f1674"/>
                  </a:cubicBezTo>
                  <a:cubicBezTo>
                    <a:pt x="f1676" y="f1674"/>
                    <a:pt x="f1677" y="f1678"/>
                    <a:pt x="f1113" y="f657"/>
                  </a:cubicBezTo>
                  <a:cubicBezTo>
                    <a:pt x="f1679" y="f1680"/>
                    <a:pt x="f1681" y="f1682"/>
                    <a:pt x="f1683" y="f1684"/>
                  </a:cubicBezTo>
                  <a:cubicBezTo>
                    <a:pt x="f1685" y="f1686"/>
                    <a:pt x="f1687" y="f1688"/>
                    <a:pt x="f1689" y="f1690"/>
                  </a:cubicBezTo>
                  <a:cubicBezTo>
                    <a:pt x="f1691" y="f1692"/>
                    <a:pt x="f1693" y="f1694"/>
                    <a:pt x="f1695" y="f1696"/>
                  </a:cubicBezTo>
                  <a:cubicBezTo>
                    <a:pt x="f1697" y="f1698"/>
                    <a:pt x="f1699" y="f1700"/>
                    <a:pt x="f1701" y="f1700"/>
                  </a:cubicBezTo>
                  <a:cubicBezTo>
                    <a:pt x="f1702" y="f1700"/>
                    <a:pt x="f1703" y="f1704"/>
                    <a:pt x="f1705" y="f1706"/>
                  </a:cubicBezTo>
                  <a:cubicBezTo>
                    <a:pt x="f1707" y="f1708"/>
                    <a:pt x="f331" y="f1709"/>
                    <a:pt x="f1710" y="f1648"/>
                  </a:cubicBezTo>
                  <a:cubicBezTo>
                    <a:pt x="f1711" y="f1712"/>
                    <a:pt x="f1713" y="f1714"/>
                    <a:pt x="f1715" y="f715"/>
                  </a:cubicBezTo>
                  <a:cubicBezTo>
                    <a:pt x="f1234" y="f1716"/>
                    <a:pt x="f1713" y="f1717"/>
                    <a:pt x="f1718" y="f1719"/>
                  </a:cubicBezTo>
                  <a:cubicBezTo>
                    <a:pt x="f1720" y="f1721"/>
                    <a:pt x="f1722" y="f1723"/>
                    <a:pt x="f1724" y="f1725"/>
                  </a:cubicBezTo>
                  <a:cubicBezTo>
                    <a:pt x="f1726" y="f1727"/>
                    <a:pt x="f1011" y="f1728"/>
                    <a:pt x="f1729" y="f1730"/>
                  </a:cubicBezTo>
                  <a:cubicBezTo>
                    <a:pt x="f1731" y="f1732"/>
                    <a:pt x="f1733" y="f1734"/>
                    <a:pt x="f1735" y="f1734"/>
                  </a:cubicBezTo>
                  <a:cubicBezTo>
                    <a:pt x="f1736" y="f1734"/>
                    <a:pt x="f1737" y="f1738"/>
                    <a:pt x="f1448" y="f1739"/>
                  </a:cubicBezTo>
                  <a:cubicBezTo>
                    <a:pt x="f1740" y="f1741"/>
                    <a:pt x="f983" y="f1742"/>
                    <a:pt x="f1740" y="f1743"/>
                  </a:cubicBezTo>
                  <a:cubicBezTo>
                    <a:pt x="f1744" y="f1745"/>
                    <a:pt x="f1746" y="f1747"/>
                    <a:pt x="f1748" y="f1749"/>
                  </a:cubicBezTo>
                  <a:cubicBezTo>
                    <a:pt x="f431" y="f1749"/>
                    <a:pt x="f1750" y="f1751"/>
                    <a:pt x="f1752" y="f1753"/>
                  </a:cubicBezTo>
                  <a:cubicBezTo>
                    <a:pt x="f1754" y="f1755"/>
                    <a:pt x="f1756" y="f1757"/>
                    <a:pt x="f1758" y="f1757"/>
                  </a:cubicBezTo>
                  <a:cubicBezTo>
                    <a:pt x="f1759" y="f1757"/>
                    <a:pt x="f1760" y="f1761"/>
                    <a:pt x="f1762" y="f1763"/>
                  </a:cubicBezTo>
                  <a:cubicBezTo>
                    <a:pt x="f1764" y="f1765"/>
                    <a:pt x="f1766" y="f1767"/>
                    <a:pt x="f1768" y="f1767"/>
                  </a:cubicBezTo>
                  <a:cubicBezTo>
                    <a:pt x="f1769" y="f1767"/>
                    <a:pt x="f1770" y="f1771"/>
                    <a:pt x="f1772" y="f1773"/>
                  </a:cubicBezTo>
                  <a:cubicBezTo>
                    <a:pt x="f1774" y="f669"/>
                    <a:pt x="f397" y="f649"/>
                    <a:pt x="f1775" y="f1776"/>
                  </a:cubicBezTo>
                  <a:cubicBezTo>
                    <a:pt x="f1777" y="f1778"/>
                    <a:pt x="f1450" y="f1779"/>
                    <a:pt x="f1780" y="f1781"/>
                  </a:cubicBezTo>
                  <a:lnTo>
                    <a:pt x="f1782" y="f1783"/>
                  </a:lnTo>
                  <a:cubicBezTo>
                    <a:pt x="f1715" y="f1784"/>
                    <a:pt x="f1785" y="f1786"/>
                    <a:pt x="f1787" y="f1788"/>
                  </a:cubicBezTo>
                  <a:cubicBezTo>
                    <a:pt x="f1789" y="f1790"/>
                    <a:pt x="f244" y="f1791"/>
                    <a:pt x="f1792" y="f1793"/>
                  </a:cubicBezTo>
                  <a:cubicBezTo>
                    <a:pt x="f1792" y="f1794"/>
                    <a:pt x="f1795" y="f1796"/>
                    <a:pt x="f1797" y="f1796"/>
                  </a:cubicBezTo>
                  <a:cubicBezTo>
                    <a:pt x="f1798" y="f1796"/>
                    <a:pt x="f1799" y="f572"/>
                    <a:pt x="f1800" y="f1801"/>
                  </a:cubicBezTo>
                  <a:cubicBezTo>
                    <a:pt x="f1051" y="f1802"/>
                    <a:pt x="f1803" y="f1804"/>
                    <a:pt x="f1805" y="f124"/>
                  </a:cubicBezTo>
                  <a:cubicBezTo>
                    <a:pt x="f1806" y="f1807"/>
                    <a:pt x="f1808" y="f1809"/>
                    <a:pt x="f1810" y="f136"/>
                  </a:cubicBezTo>
                  <a:cubicBezTo>
                    <a:pt x="f1811" y="f1812"/>
                    <a:pt x="f1813" y="f1814"/>
                    <a:pt x="f1815" y="f1816"/>
                  </a:cubicBezTo>
                  <a:cubicBezTo>
                    <a:pt x="f1817" y="f1818"/>
                    <a:pt x="f1819" y="f1820"/>
                    <a:pt x="f1821" y="f1820"/>
                  </a:cubicBezTo>
                  <a:cubicBezTo>
                    <a:pt x="f1822" y="f1820"/>
                    <a:pt x="f1823" y="f1824"/>
                    <a:pt x="f1825" y="f1826"/>
                  </a:cubicBezTo>
                  <a:cubicBezTo>
                    <a:pt x="f1827" y="f1828"/>
                    <a:pt x="f1829" y="f1830"/>
                    <a:pt x="f1831" y="f1830"/>
                  </a:cubicBezTo>
                  <a:cubicBezTo>
                    <a:pt x="f1832" y="f1830"/>
                    <a:pt x="f1833" y="f1834"/>
                    <a:pt x="f1835" y="f1836"/>
                  </a:cubicBezTo>
                  <a:cubicBezTo>
                    <a:pt x="f1837" y="f1838"/>
                    <a:pt x="f1839" y="f1840"/>
                    <a:pt x="f1841" y="f1840"/>
                  </a:cubicBezTo>
                  <a:cubicBezTo>
                    <a:pt x="f1842" y="f1840"/>
                    <a:pt x="f1843" y="f1844"/>
                    <a:pt x="f1222" y="f1845"/>
                  </a:cubicBezTo>
                  <a:cubicBezTo>
                    <a:pt x="f1846" y="f1847"/>
                    <a:pt x="f1848" y="f1849"/>
                    <a:pt x="f1850" y="f1849"/>
                  </a:cubicBezTo>
                  <a:cubicBezTo>
                    <a:pt x="f1851" y="f1849"/>
                    <a:pt x="f1852" y="f1853"/>
                    <a:pt x="f1854" y="f1855"/>
                  </a:cubicBezTo>
                  <a:cubicBezTo>
                    <a:pt x="f1856" y="f1857"/>
                    <a:pt x="f1858" y="f1859"/>
                    <a:pt x="f1860" y="f1861"/>
                  </a:cubicBezTo>
                  <a:cubicBezTo>
                    <a:pt x="f1862" y="f1863"/>
                    <a:pt x="f1864" y="f1865"/>
                    <a:pt x="f1866" y="f1865"/>
                  </a:cubicBezTo>
                  <a:cubicBezTo>
                    <a:pt x="f1867" y="f1865"/>
                    <a:pt x="f1868" y="f1869"/>
                    <a:pt x="f1870" y="f1871"/>
                  </a:cubicBezTo>
                  <a:cubicBezTo>
                    <a:pt x="f1872" y="f1873"/>
                    <a:pt x="f1874" y="f1875"/>
                    <a:pt x="f1876" y="f1875"/>
                  </a:cubicBezTo>
                  <a:cubicBezTo>
                    <a:pt x="f1877" y="f1875"/>
                    <a:pt x="f1878" y="f1873"/>
                    <a:pt x="f1879" y="f1871"/>
                  </a:cubicBezTo>
                  <a:cubicBezTo>
                    <a:pt x="f1880" y="f1881"/>
                    <a:pt x="f1882" y="f1883"/>
                    <a:pt x="f1884" y="f1883"/>
                  </a:cubicBezTo>
                  <a:cubicBezTo>
                    <a:pt x="f1885" y="f1883"/>
                    <a:pt x="f1886" y="f1887"/>
                    <a:pt x="f1888" y="f1889"/>
                  </a:cubicBezTo>
                  <a:cubicBezTo>
                    <a:pt x="f1890" y="f1891"/>
                    <a:pt x="f1892" y="f1893"/>
                    <a:pt x="f1894" y="f1895"/>
                  </a:cubicBezTo>
                  <a:cubicBezTo>
                    <a:pt x="f1896" y="f1897"/>
                    <a:pt x="f1898" y="f1899"/>
                    <a:pt x="f1900" y="f1899"/>
                  </a:cubicBezTo>
                  <a:cubicBezTo>
                    <a:pt x="f1901" y="f1899"/>
                    <a:pt x="f1902" y="f1903"/>
                    <a:pt x="f1904" y="f1905"/>
                  </a:cubicBezTo>
                  <a:cubicBezTo>
                    <a:pt x="f1906" y="f1907"/>
                    <a:pt x="f1908" y="f1909"/>
                    <a:pt x="f1910" y="f1909"/>
                  </a:cubicBezTo>
                  <a:cubicBezTo>
                    <a:pt x="f1911" y="f1909"/>
                    <a:pt x="f1912" y="f1913"/>
                    <a:pt x="f1914" y="f1915"/>
                  </a:cubicBezTo>
                  <a:cubicBezTo>
                    <a:pt x="f1916" y="f1917"/>
                    <a:pt x="f1918" y="f1919"/>
                    <a:pt x="f1151" y="f1920"/>
                  </a:cubicBezTo>
                  <a:cubicBezTo>
                    <a:pt x="f1921" y="f1922"/>
                    <a:pt x="f1923" y="f75"/>
                    <a:pt x="f1924" y="f539"/>
                  </a:cubicBezTo>
                  <a:cubicBezTo>
                    <a:pt x="f1925" y="f1926"/>
                    <a:pt x="f1927" y="f1928"/>
                    <a:pt x="f1929" y="f1930"/>
                  </a:cubicBezTo>
                  <a:cubicBezTo>
                    <a:pt x="f1931" y="f354"/>
                    <a:pt x="f1932" y="f451"/>
                    <a:pt x="f1933" y="f1934"/>
                  </a:cubicBezTo>
                  <a:cubicBezTo>
                    <a:pt x="f1935" y="f1936"/>
                    <a:pt x="f1937" y="f1938"/>
                    <a:pt x="f1939" y="f1938"/>
                  </a:cubicBezTo>
                  <a:cubicBezTo>
                    <a:pt x="f1940" y="f1938"/>
                    <a:pt x="f1941" y="f1942"/>
                    <a:pt x="f1943" y="f1942"/>
                  </a:cubicBezTo>
                  <a:cubicBezTo>
                    <a:pt x="f1944" y="f1942"/>
                    <a:pt x="f1945" y="f453"/>
                    <a:pt x="f1107" y="f259"/>
                  </a:cubicBezTo>
                  <a:cubicBezTo>
                    <a:pt x="f1946" y="f1947"/>
                    <a:pt x="f1948" y="f241"/>
                    <a:pt x="f1933" y="f1949"/>
                  </a:cubicBezTo>
                  <a:cubicBezTo>
                    <a:pt x="f1950" y="f1951"/>
                    <a:pt x="f1576" y="f332"/>
                    <a:pt x="f1210" y="f322"/>
                  </a:cubicBezTo>
                  <a:cubicBezTo>
                    <a:pt x="f1952" y="f1953"/>
                    <a:pt x="f1594" y="f1954"/>
                    <a:pt x="f1955" y="f1956"/>
                  </a:cubicBezTo>
                  <a:cubicBezTo>
                    <a:pt x="f1665" y="f1957"/>
                    <a:pt x="f1958" y="f1959"/>
                    <a:pt x="f1960" y="f207"/>
                  </a:cubicBezTo>
                  <a:cubicBezTo>
                    <a:pt x="f1961" y="f1962"/>
                    <a:pt x="f1963" y="f1964"/>
                    <a:pt x="f1965" y="f1964"/>
                  </a:cubicBezTo>
                  <a:cubicBezTo>
                    <a:pt x="f1966" y="f1964"/>
                    <a:pt x="f1967" y="f1968"/>
                    <a:pt x="f1969" y="f1970"/>
                  </a:cubicBezTo>
                  <a:cubicBezTo>
                    <a:pt x="f1971" y="f1972"/>
                    <a:pt x="f1973" y="f1974"/>
                    <a:pt x="f1975" y="f1974"/>
                  </a:cubicBezTo>
                  <a:cubicBezTo>
                    <a:pt x="f1976" y="f1974"/>
                    <a:pt x="f1977" y="f1978"/>
                    <a:pt x="f1979" y="f1980"/>
                  </a:cubicBezTo>
                  <a:cubicBezTo>
                    <a:pt x="f1981" y="f1982"/>
                    <a:pt x="f1983" y="f1984"/>
                    <a:pt x="f1985" y="f1986"/>
                  </a:cubicBezTo>
                  <a:lnTo>
                    <a:pt x="f1985" y="f1986"/>
                  </a:lnTo>
                  <a:cubicBezTo>
                    <a:pt x="f1987" y="f1988"/>
                    <a:pt x="f1989" y="f1990"/>
                    <a:pt x="f1188" y="f1990"/>
                  </a:cubicBezTo>
                  <a:cubicBezTo>
                    <a:pt x="f1991" y="f1990"/>
                    <a:pt x="f1992" y="f1993"/>
                    <a:pt x="f1994" y="f1993"/>
                  </a:cubicBezTo>
                  <a:cubicBezTo>
                    <a:pt x="f1995" y="f1993"/>
                    <a:pt x="f1996" y="f1997"/>
                    <a:pt x="f1998" y="f1999"/>
                  </a:cubicBezTo>
                  <a:cubicBezTo>
                    <a:pt x="f2000" y="f2001"/>
                    <a:pt x="f2002" y="f287"/>
                    <a:pt x="f2003" y="f2004"/>
                  </a:cubicBezTo>
                  <a:cubicBezTo>
                    <a:pt x="f2005" y="f2006"/>
                    <a:pt x="f2007" y="f2008"/>
                    <a:pt x="f2009" y="f2008"/>
                  </a:cubicBezTo>
                  <a:cubicBezTo>
                    <a:pt x="f2010" y="f2008"/>
                    <a:pt x="f2011" y="f2012"/>
                    <a:pt x="f2013" y="f316"/>
                  </a:cubicBezTo>
                  <a:cubicBezTo>
                    <a:pt x="f2014" y="f2015"/>
                    <a:pt x="f1179" y="f2016"/>
                    <a:pt x="f2017" y="f2016"/>
                  </a:cubicBezTo>
                  <a:cubicBezTo>
                    <a:pt x="f2018" y="f2016"/>
                    <a:pt x="f2019" y="f2020"/>
                    <a:pt x="f2021" y="f2022"/>
                  </a:cubicBezTo>
                  <a:cubicBezTo>
                    <a:pt x="f2023" y="f2024"/>
                    <a:pt x="f2025" y="f2026"/>
                    <a:pt x="f2027" y="f2028"/>
                  </a:cubicBezTo>
                  <a:cubicBezTo>
                    <a:pt x="f2029" y="f2030"/>
                    <a:pt x="f2031" y="f2032"/>
                    <a:pt x="f2033" y="f2034"/>
                  </a:cubicBezTo>
                  <a:cubicBezTo>
                    <a:pt x="f2035" y="f2036"/>
                    <a:pt x="f2037" y="f2038"/>
                    <a:pt x="f2039" y="f2040"/>
                  </a:cubicBezTo>
                  <a:cubicBezTo>
                    <a:pt x="f2041" y="f2042"/>
                    <a:pt x="f2043" y="f2044"/>
                    <a:pt x="f2031" y="f2045"/>
                  </a:cubicBezTo>
                  <a:cubicBezTo>
                    <a:pt x="f2046" y="f2047"/>
                    <a:pt x="f2048" y="f2049"/>
                    <a:pt x="f2050" y="f2051"/>
                  </a:cubicBezTo>
                  <a:cubicBezTo>
                    <a:pt x="f2052" y="f2053"/>
                    <a:pt x="f2054" y="f2055"/>
                    <a:pt x="f2056" y="f2055"/>
                  </a:cubicBezTo>
                  <a:cubicBezTo>
                    <a:pt x="f2057" y="f2055"/>
                    <a:pt x="f2058" y="f2059"/>
                    <a:pt x="f2060" y="f2061"/>
                  </a:cubicBezTo>
                  <a:cubicBezTo>
                    <a:pt x="f2062" y="f2063"/>
                    <a:pt x="f2064" y="f2065"/>
                    <a:pt x="f2066" y="f2067"/>
                  </a:cubicBezTo>
                  <a:cubicBezTo>
                    <a:pt x="f2068" y="f2069"/>
                    <a:pt x="f2070" y="f2071"/>
                    <a:pt x="f2072" y="f108"/>
                  </a:cubicBezTo>
                  <a:cubicBezTo>
                    <a:pt x="f2073" y="f2074"/>
                    <a:pt x="f2075" y="f2076"/>
                    <a:pt x="f2077" y="f2078"/>
                  </a:cubicBezTo>
                  <a:cubicBezTo>
                    <a:pt x="f2077" y="f2079"/>
                    <a:pt x="f2080" y="f2081"/>
                    <a:pt x="f2082" y="f2083"/>
                  </a:cubicBezTo>
                  <a:cubicBezTo>
                    <a:pt x="f2084" y="f2085"/>
                    <a:pt x="f2086" y="f451"/>
                    <a:pt x="f2087" y="f1953"/>
                  </a:cubicBezTo>
                  <a:cubicBezTo>
                    <a:pt x="f2088" y="f2089"/>
                    <a:pt x="f2090" y="f2091"/>
                    <a:pt x="f2092" y="f2091"/>
                  </a:cubicBezTo>
                  <a:cubicBezTo>
                    <a:pt x="f2093" y="f2091"/>
                    <a:pt x="f2094" y="f1956"/>
                    <a:pt x="f2095" y="f1956"/>
                  </a:cubicBezTo>
                  <a:cubicBezTo>
                    <a:pt x="f2096" y="f2097"/>
                    <a:pt x="f2098" y="f2099"/>
                    <a:pt x="f2100" y="f2099"/>
                  </a:cubicBezTo>
                  <a:cubicBezTo>
                    <a:pt x="f2101" y="f2099"/>
                    <a:pt x="f2102" y="f2103"/>
                    <a:pt x="f2104" y="f2105"/>
                  </a:cubicBezTo>
                  <a:cubicBezTo>
                    <a:pt x="f2106" y="f2107"/>
                    <a:pt x="f2108" y="f2109"/>
                    <a:pt x="f2110" y="f2111"/>
                  </a:cubicBezTo>
                  <a:cubicBezTo>
                    <a:pt x="f2112" y="f2113"/>
                    <a:pt x="f2114" y="f2115"/>
                    <a:pt x="f2116" y="f2117"/>
                  </a:cubicBezTo>
                  <a:cubicBezTo>
                    <a:pt x="f2118" y="f2119"/>
                    <a:pt x="f2120" y="f2121"/>
                    <a:pt x="f2122" y="f2123"/>
                  </a:cubicBezTo>
                  <a:cubicBezTo>
                    <a:pt x="f2124" y="f2125"/>
                    <a:pt x="f2126" y="f2127"/>
                    <a:pt x="f2128" y="f2129"/>
                  </a:cubicBezTo>
                  <a:cubicBezTo>
                    <a:pt x="f2130" y="f2131"/>
                    <a:pt x="f2086" y="f2132"/>
                    <a:pt x="f2082" y="f2133"/>
                  </a:cubicBezTo>
                  <a:cubicBezTo>
                    <a:pt x="f2134" y="f2135"/>
                    <a:pt x="f2136" y="f2"/>
                    <a:pt x="f14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3" name="Google Shape;673;p55">
              <a:extLst>
                <a:ext uri="{FF2B5EF4-FFF2-40B4-BE49-F238E27FC236}">
                  <a16:creationId xmlns:a16="http://schemas.microsoft.com/office/drawing/2014/main" id="{795B0575-4F27-95B8-6C50-2B8F4187ACDD}"/>
                </a:ext>
              </a:extLst>
            </p:cNvPr>
            <p:cNvSpPr/>
            <p:nvPr/>
          </p:nvSpPr>
          <p:spPr>
            <a:xfrm>
              <a:off x="1748570" y="1774630"/>
              <a:ext cx="175235" cy="56765"/>
            </a:xfrm>
            <a:custGeom>
              <a:avLst/>
              <a:gdLst>
                <a:gd name="f0" fmla="val w"/>
                <a:gd name="f1" fmla="val h"/>
                <a:gd name="f2" fmla="val 0"/>
                <a:gd name="f3" fmla="val 11320"/>
                <a:gd name="f4" fmla="val 3667"/>
                <a:gd name="f5" fmla="val 6214"/>
                <a:gd name="f6" fmla="val 5926"/>
                <a:gd name="f7" fmla="val 5584"/>
                <a:gd name="f8" fmla="val 48"/>
                <a:gd name="f9" fmla="val 5219"/>
                <a:gd name="f10" fmla="val 71"/>
                <a:gd name="f11" fmla="val 5082"/>
                <a:gd name="f12" fmla="val 56"/>
                <a:gd name="f13" fmla="val 4943"/>
                <a:gd name="f14" fmla="val 49"/>
                <a:gd name="f15" fmla="val 4804"/>
                <a:gd name="f16" fmla="val 3493"/>
                <a:gd name="f17" fmla="val 2115"/>
                <a:gd name="f18" fmla="val 667"/>
                <a:gd name="f19" fmla="val 709"/>
                <a:gd name="f20" fmla="val 1073"/>
                <a:gd name="f21" fmla="val 432"/>
                <a:gd name="f22" fmla="val 1177"/>
                <a:gd name="f23" fmla="val 208"/>
                <a:gd name="f24" fmla="val 1401"/>
                <a:gd name="f25" fmla="val 69"/>
                <a:gd name="f26" fmla="val 1678"/>
                <a:gd name="f27" fmla="val 1781"/>
                <a:gd name="f28" fmla="val 242"/>
                <a:gd name="f29" fmla="val 2213"/>
                <a:gd name="f30" fmla="val 363"/>
                <a:gd name="f31" fmla="val 2231"/>
                <a:gd name="f32" fmla="val 2163"/>
                <a:gd name="f33" fmla="val 2438"/>
                <a:gd name="f34" fmla="val 3786"/>
                <a:gd name="f35" fmla="val 5640"/>
                <a:gd name="f36" fmla="val 6100"/>
                <a:gd name="f37" fmla="val 6574"/>
                <a:gd name="f38" fmla="val 3591"/>
                <a:gd name="f39" fmla="val 7068"/>
                <a:gd name="f40" fmla="val 3406"/>
                <a:gd name="f41" fmla="val 7396"/>
                <a:gd name="f42" fmla="val 3281"/>
                <a:gd name="f43" fmla="val 7767"/>
                <a:gd name="f44" fmla="val 3236"/>
                <a:gd name="f45" fmla="val 8142"/>
                <a:gd name="f46" fmla="val 8439"/>
                <a:gd name="f47" fmla="val 8738"/>
                <a:gd name="f48" fmla="val 3264"/>
                <a:gd name="f49" fmla="val 9021"/>
                <a:gd name="f50" fmla="val 3302"/>
                <a:gd name="f51" fmla="val 9277"/>
                <a:gd name="f52" fmla="val 3340"/>
                <a:gd name="f53" fmla="val 9523"/>
                <a:gd name="f54" fmla="val 3370"/>
                <a:gd name="f55" fmla="val 9759"/>
                <a:gd name="f56" fmla="val 10271"/>
                <a:gd name="f57" fmla="val 10728"/>
                <a:gd name="f58" fmla="val 3229"/>
                <a:gd name="f59" fmla="val 11095"/>
                <a:gd name="f60" fmla="val 2732"/>
                <a:gd name="f61" fmla="val 2473"/>
                <a:gd name="f62" fmla="val 11268"/>
                <a:gd name="f63" fmla="val 2075"/>
                <a:gd name="f64" fmla="val 10991"/>
                <a:gd name="f65" fmla="val 1885"/>
                <a:gd name="f66" fmla="val 10479"/>
                <a:gd name="f67" fmla="val 1524"/>
                <a:gd name="f68" fmla="val 10006"/>
                <a:gd name="f69" fmla="val 1077"/>
                <a:gd name="f70" fmla="val 9430"/>
                <a:gd name="f71" fmla="val 9151"/>
                <a:gd name="f72" fmla="val 8847"/>
                <a:gd name="f73" fmla="val 1182"/>
                <a:gd name="f74" fmla="val 8503"/>
                <a:gd name="f75" fmla="val 1453"/>
                <a:gd name="f76" fmla="val 8280"/>
                <a:gd name="f77" fmla="val 1626"/>
                <a:gd name="f78" fmla="val 7919"/>
                <a:gd name="f79" fmla="val 1737"/>
                <a:gd name="f80" fmla="val 7612"/>
                <a:gd name="f81" fmla="val 7277"/>
                <a:gd name="f82" fmla="val 7006"/>
                <a:gd name="f83" fmla="val 1605"/>
                <a:gd name="f84" fmla="val 7051"/>
                <a:gd name="f85" fmla="val 1280"/>
                <a:gd name="f86" fmla="val 7179"/>
                <a:gd name="f87" fmla="val 207"/>
                <a:gd name="f88" fmla="val 6812"/>
                <a:gd name="f89" fmla="*/ f0 1 11320"/>
                <a:gd name="f90" fmla="*/ f1 1 3667"/>
                <a:gd name="f91" fmla="val f2"/>
                <a:gd name="f92" fmla="val f3"/>
                <a:gd name="f93" fmla="val f4"/>
                <a:gd name="f94" fmla="+- f93 0 f91"/>
                <a:gd name="f95" fmla="+- f92 0 f91"/>
                <a:gd name="f96" fmla="*/ f95 1 11320"/>
                <a:gd name="f97" fmla="*/ f94 1 3667"/>
                <a:gd name="f98" fmla="*/ f91 1 f96"/>
                <a:gd name="f99" fmla="*/ f92 1 f96"/>
                <a:gd name="f100" fmla="*/ f91 1 f97"/>
                <a:gd name="f101" fmla="*/ f93 1 f97"/>
                <a:gd name="f102" fmla="*/ f98 f89 1"/>
                <a:gd name="f103" fmla="*/ f99 f89 1"/>
                <a:gd name="f104" fmla="*/ f101 f90 1"/>
                <a:gd name="f105" fmla="*/ f100 f90 1"/>
              </a:gdLst>
              <a:ahLst/>
              <a:cxnLst>
                <a:cxn ang="3cd4">
                  <a:pos x="hc" y="t"/>
                </a:cxn>
                <a:cxn ang="0">
                  <a:pos x="r" y="vc"/>
                </a:cxn>
                <a:cxn ang="cd4">
                  <a:pos x="hc" y="b"/>
                </a:cxn>
                <a:cxn ang="cd2">
                  <a:pos x="l" y="vc"/>
                </a:cxn>
              </a:cxnLst>
              <a:rect l="f102" t="f105" r="f103" b="f104"/>
              <a:pathLst>
                <a:path w="11320" h="3667">
                  <a:moveTo>
                    <a:pt x="f5" y="f2"/>
                  </a:moveTo>
                  <a:cubicBezTo>
                    <a:pt x="f6" y="f2"/>
                    <a:pt x="f7" y="f8"/>
                    <a:pt x="f9" y="f10"/>
                  </a:cubicBezTo>
                  <a:cubicBezTo>
                    <a:pt x="f11" y="f12"/>
                    <a:pt x="f13" y="f14"/>
                    <a:pt x="f15" y="f14"/>
                  </a:cubicBezTo>
                  <a:cubicBezTo>
                    <a:pt x="f16" y="f14"/>
                    <a:pt x="f17" y="f18"/>
                    <a:pt x="f19" y="f20"/>
                  </a:cubicBezTo>
                  <a:cubicBezTo>
                    <a:pt x="f21" y="f22"/>
                    <a:pt x="f23" y="f24"/>
                    <a:pt x="f25" y="f26"/>
                  </a:cubicBezTo>
                  <a:cubicBezTo>
                    <a:pt x="f2" y="f27"/>
                    <a:pt x="f28" y="f29"/>
                    <a:pt x="f30" y="f31"/>
                  </a:cubicBezTo>
                  <a:cubicBezTo>
                    <a:pt x="f32" y="f33"/>
                    <a:pt x="f34" y="f4"/>
                    <a:pt x="f35" y="f4"/>
                  </a:cubicBezTo>
                  <a:cubicBezTo>
                    <a:pt x="f36" y="f4"/>
                    <a:pt x="f37" y="f38"/>
                    <a:pt x="f39" y="f40"/>
                  </a:cubicBezTo>
                  <a:cubicBezTo>
                    <a:pt x="f41" y="f42"/>
                    <a:pt x="f43" y="f44"/>
                    <a:pt x="f45" y="f44"/>
                  </a:cubicBezTo>
                  <a:cubicBezTo>
                    <a:pt x="f46" y="f44"/>
                    <a:pt x="f47" y="f48"/>
                    <a:pt x="f49" y="f50"/>
                  </a:cubicBezTo>
                  <a:cubicBezTo>
                    <a:pt x="f51" y="f52"/>
                    <a:pt x="f53" y="f54"/>
                    <a:pt x="f55" y="f54"/>
                  </a:cubicBezTo>
                  <a:cubicBezTo>
                    <a:pt x="f56" y="f54"/>
                    <a:pt x="f57" y="f58"/>
                    <a:pt x="f59" y="f60"/>
                  </a:cubicBezTo>
                  <a:cubicBezTo>
                    <a:pt x="f3" y="f61"/>
                    <a:pt x="f62" y="f63"/>
                    <a:pt x="f64" y="f65"/>
                  </a:cubicBezTo>
                  <a:cubicBezTo>
                    <a:pt x="f66" y="f67"/>
                    <a:pt x="f68" y="f69"/>
                    <a:pt x="f70" y="f69"/>
                  </a:cubicBezTo>
                  <a:cubicBezTo>
                    <a:pt x="f71" y="f69"/>
                    <a:pt x="f72" y="f73"/>
                    <a:pt x="f74" y="f75"/>
                  </a:cubicBezTo>
                  <a:cubicBezTo>
                    <a:pt x="f76" y="f77"/>
                    <a:pt x="f78" y="f79"/>
                    <a:pt x="f80" y="f79"/>
                  </a:cubicBezTo>
                  <a:cubicBezTo>
                    <a:pt x="f81" y="f79"/>
                    <a:pt x="f82" y="f83"/>
                    <a:pt x="f84" y="f85"/>
                  </a:cubicBezTo>
                  <a:cubicBezTo>
                    <a:pt x="f86" y="f87"/>
                    <a:pt x="f88"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4" name="Google Shape;674;p55">
              <a:extLst>
                <a:ext uri="{FF2B5EF4-FFF2-40B4-BE49-F238E27FC236}">
                  <a16:creationId xmlns:a16="http://schemas.microsoft.com/office/drawing/2014/main" id="{0BAD4566-2BF1-39D6-C0A6-14CC18F4D218}"/>
                </a:ext>
              </a:extLst>
            </p:cNvPr>
            <p:cNvSpPr/>
            <p:nvPr/>
          </p:nvSpPr>
          <p:spPr>
            <a:xfrm>
              <a:off x="2716444" y="1940731"/>
              <a:ext cx="132167" cy="59179"/>
            </a:xfrm>
            <a:custGeom>
              <a:avLst/>
              <a:gdLst>
                <a:gd name="f0" fmla="val w"/>
                <a:gd name="f1" fmla="val h"/>
                <a:gd name="f2" fmla="val 0"/>
                <a:gd name="f3" fmla="val 8538"/>
                <a:gd name="f4" fmla="val 3823"/>
                <a:gd name="f5" fmla="val 6155"/>
                <a:gd name="f6" fmla="val 1"/>
                <a:gd name="f7" fmla="val 6054"/>
                <a:gd name="f8" fmla="val 5950"/>
                <a:gd name="f9" fmla="val 7"/>
                <a:gd name="f10" fmla="val 5842"/>
                <a:gd name="f11" fmla="val 20"/>
                <a:gd name="f12" fmla="val 4846"/>
                <a:gd name="f13" fmla="val 139"/>
                <a:gd name="f14" fmla="val 3874"/>
                <a:gd name="f15" fmla="val 469"/>
                <a:gd name="f16" fmla="val 2859"/>
                <a:gd name="f17" fmla="val 2396"/>
                <a:gd name="f18" fmla="val 1923"/>
                <a:gd name="f19" fmla="val 400"/>
                <a:gd name="f20" fmla="val 1435"/>
                <a:gd name="f21" fmla="val 211"/>
                <a:gd name="f22" fmla="val 1292"/>
                <a:gd name="f23" fmla="val 150"/>
                <a:gd name="f24" fmla="val 1133"/>
                <a:gd name="f25" fmla="val 113"/>
                <a:gd name="f26" fmla="val 974"/>
                <a:gd name="f27" fmla="val 501"/>
                <a:gd name="f28" fmla="val 35"/>
                <a:gd name="f29" fmla="val 441"/>
                <a:gd name="f30" fmla="val 1438"/>
                <a:gd name="f31" fmla="val 3771"/>
                <a:gd name="f32" fmla="val 1573"/>
                <a:gd name="f33" fmla="val 3580"/>
                <a:gd name="f34" fmla="val 3025"/>
                <a:gd name="f35" fmla="val 3822"/>
                <a:gd name="f36" fmla="val 4338"/>
                <a:gd name="f37" fmla="val 3753"/>
                <a:gd name="f38" fmla="val 5617"/>
                <a:gd name="f39" fmla="val 3408"/>
                <a:gd name="f40" fmla="val 6792"/>
                <a:gd name="f41" fmla="val 2837"/>
                <a:gd name="f42" fmla="val 7415"/>
                <a:gd name="f43" fmla="val 2526"/>
                <a:gd name="f44" fmla="val 2474"/>
                <a:gd name="f45" fmla="val 8192"/>
                <a:gd name="f46" fmla="val 1541"/>
                <a:gd name="f47" fmla="val 7892"/>
                <a:gd name="f48" fmla="val 720"/>
                <a:gd name="f49" fmla="val 7218"/>
                <a:gd name="f50" fmla="*/ f0 1 8538"/>
                <a:gd name="f51" fmla="*/ f1 1 3823"/>
                <a:gd name="f52" fmla="val f2"/>
                <a:gd name="f53" fmla="val f3"/>
                <a:gd name="f54" fmla="val f4"/>
                <a:gd name="f55" fmla="+- f54 0 f52"/>
                <a:gd name="f56" fmla="+- f53 0 f52"/>
                <a:gd name="f57" fmla="*/ f56 1 8538"/>
                <a:gd name="f58" fmla="*/ f55 1 3823"/>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8538" h="3823">
                  <a:moveTo>
                    <a:pt x="f5" y="f6"/>
                  </a:moveTo>
                  <a:cubicBezTo>
                    <a:pt x="f7" y="f6"/>
                    <a:pt x="f8" y="f9"/>
                    <a:pt x="f10" y="f11"/>
                  </a:cubicBezTo>
                  <a:cubicBezTo>
                    <a:pt x="f12" y="f13"/>
                    <a:pt x="f14" y="f15"/>
                    <a:pt x="f16" y="f15"/>
                  </a:cubicBezTo>
                  <a:cubicBezTo>
                    <a:pt x="f17" y="f15"/>
                    <a:pt x="f18" y="f19"/>
                    <a:pt x="f20" y="f21"/>
                  </a:cubicBezTo>
                  <a:cubicBezTo>
                    <a:pt x="f22" y="f23"/>
                    <a:pt x="f24" y="f25"/>
                    <a:pt x="f26" y="f25"/>
                  </a:cubicBezTo>
                  <a:cubicBezTo>
                    <a:pt x="f27" y="f25"/>
                    <a:pt x="f28" y="f29"/>
                    <a:pt x="f28" y="f30"/>
                  </a:cubicBezTo>
                  <a:cubicBezTo>
                    <a:pt x="f6" y="f31"/>
                    <a:pt x="f32" y="f33"/>
                    <a:pt x="f34" y="f35"/>
                  </a:cubicBezTo>
                  <a:cubicBezTo>
                    <a:pt x="f36" y="f37"/>
                    <a:pt x="f38" y="f39"/>
                    <a:pt x="f40" y="f41"/>
                  </a:cubicBezTo>
                  <a:cubicBezTo>
                    <a:pt x="f42" y="f43"/>
                    <a:pt x="f3" y="f44"/>
                    <a:pt x="f45" y="f46"/>
                  </a:cubicBezTo>
                  <a:cubicBezTo>
                    <a:pt x="f47" y="f48"/>
                    <a:pt x="f49"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5" name="Google Shape;675;p55">
              <a:extLst>
                <a:ext uri="{FF2B5EF4-FFF2-40B4-BE49-F238E27FC236}">
                  <a16:creationId xmlns:a16="http://schemas.microsoft.com/office/drawing/2014/main" id="{F9A73787-417F-04EC-36CA-A948C07875D6}"/>
                </a:ext>
              </a:extLst>
            </p:cNvPr>
            <p:cNvSpPr/>
            <p:nvPr/>
          </p:nvSpPr>
          <p:spPr>
            <a:xfrm>
              <a:off x="1669118" y="2677344"/>
              <a:ext cx="163202" cy="70033"/>
            </a:xfrm>
            <a:custGeom>
              <a:avLst/>
              <a:gdLst>
                <a:gd name="f0" fmla="val w"/>
                <a:gd name="f1" fmla="val h"/>
                <a:gd name="f2" fmla="val 0"/>
                <a:gd name="f3" fmla="val 10543"/>
                <a:gd name="f4" fmla="val 4524"/>
                <a:gd name="f5" fmla="val 3451"/>
                <a:gd name="f6" fmla="val 1"/>
                <a:gd name="f7" fmla="val 2445"/>
                <a:gd name="f8" fmla="val 1486"/>
                <a:gd name="f9" fmla="val 228"/>
                <a:gd name="f10" fmla="val 761"/>
                <a:gd name="f11" fmla="val 702"/>
                <a:gd name="f12" fmla="val 398"/>
                <a:gd name="f13" fmla="val 927"/>
                <a:gd name="f14" fmla="val 1186"/>
                <a:gd name="f15" fmla="val 243"/>
                <a:gd name="f16" fmla="val 1687"/>
                <a:gd name="f17" fmla="val 390"/>
                <a:gd name="f18" fmla="val 1972"/>
                <a:gd name="f19" fmla="val 609"/>
                <a:gd name="f20" fmla="val 2083"/>
                <a:gd name="f21" fmla="val 855"/>
                <a:gd name="f22" fmla="val 1012"/>
                <a:gd name="f23" fmla="val 1180"/>
                <a:gd name="f24" fmla="val 2038"/>
                <a:gd name="f25" fmla="val 1349"/>
                <a:gd name="f26" fmla="val 1964"/>
                <a:gd name="f27" fmla="val 1677"/>
                <a:gd name="f28" fmla="val 1828"/>
                <a:gd name="f29" fmla="val 1990"/>
                <a:gd name="f30" fmla="val 1776"/>
                <a:gd name="f31" fmla="val 2298"/>
                <a:gd name="f32" fmla="val 2932"/>
                <a:gd name="f33" fmla="val 3543"/>
                <a:gd name="f34" fmla="val 1997"/>
                <a:gd name="f35" fmla="val 4217"/>
                <a:gd name="f36" fmla="val 2171"/>
                <a:gd name="f37" fmla="val 5708"/>
                <a:gd name="f38" fmla="val 2540"/>
                <a:gd name="f39" fmla="val 6405"/>
                <a:gd name="f40" fmla="val 4523"/>
                <a:gd name="f41" fmla="val 7868"/>
                <a:gd name="f42" fmla="val 8118"/>
                <a:gd name="f43" fmla="val 8391"/>
                <a:gd name="f44" fmla="val 4465"/>
                <a:gd name="f45" fmla="val 8693"/>
                <a:gd name="f46" fmla="val 4332"/>
                <a:gd name="f47" fmla="val 8824"/>
                <a:gd name="f48" fmla="val 4337"/>
                <a:gd name="f49" fmla="val 8947"/>
                <a:gd name="f50" fmla="val 4340"/>
                <a:gd name="f51" fmla="val 9062"/>
                <a:gd name="f52" fmla="val 10032"/>
                <a:gd name="f53" fmla="val 10475"/>
                <a:gd name="f54" fmla="val 4144"/>
                <a:gd name="f55" fmla="val 10491"/>
                <a:gd name="f56" fmla="val 3727"/>
                <a:gd name="f57" fmla="val 10542"/>
                <a:gd name="f58" fmla="val 2897"/>
                <a:gd name="f59" fmla="val 9817"/>
                <a:gd name="f60" fmla="val 2724"/>
                <a:gd name="f61" fmla="val 9264"/>
                <a:gd name="f62" fmla="val 2517"/>
                <a:gd name="f63" fmla="val 8711"/>
                <a:gd name="f64" fmla="val 2292"/>
                <a:gd name="f65" fmla="val 8209"/>
                <a:gd name="f66" fmla="val 7777"/>
                <a:gd name="f67" fmla="val 1567"/>
                <a:gd name="f68" fmla="val 6685"/>
                <a:gd name="f69" fmla="val 547"/>
                <a:gd name="f70" fmla="val 5011"/>
                <a:gd name="f71" fmla="*/ f0 1 10543"/>
                <a:gd name="f72" fmla="*/ f1 1 4524"/>
                <a:gd name="f73" fmla="val f2"/>
                <a:gd name="f74" fmla="val f3"/>
                <a:gd name="f75" fmla="val f4"/>
                <a:gd name="f76" fmla="+- f75 0 f73"/>
                <a:gd name="f77" fmla="+- f74 0 f73"/>
                <a:gd name="f78" fmla="*/ f77 1 10543"/>
                <a:gd name="f79" fmla="*/ f76 1 4524"/>
                <a:gd name="f80" fmla="*/ f73 1 f78"/>
                <a:gd name="f81" fmla="*/ f74 1 f78"/>
                <a:gd name="f82" fmla="*/ f73 1 f79"/>
                <a:gd name="f83" fmla="*/ f75 1 f79"/>
                <a:gd name="f84" fmla="*/ f80 f71 1"/>
                <a:gd name="f85" fmla="*/ f81 f71 1"/>
                <a:gd name="f86" fmla="*/ f83 f72 1"/>
                <a:gd name="f87" fmla="*/ f82 f72 1"/>
              </a:gdLst>
              <a:ahLst/>
              <a:cxnLst>
                <a:cxn ang="3cd4">
                  <a:pos x="hc" y="t"/>
                </a:cxn>
                <a:cxn ang="0">
                  <a:pos x="r" y="vc"/>
                </a:cxn>
                <a:cxn ang="cd4">
                  <a:pos x="hc" y="b"/>
                </a:cxn>
                <a:cxn ang="cd2">
                  <a:pos x="l" y="vc"/>
                </a:cxn>
              </a:cxnLst>
              <a:rect l="f84" t="f87" r="f85" b="f86"/>
              <a:pathLst>
                <a:path w="10543" h="4524">
                  <a:moveTo>
                    <a:pt x="f5" y="f6"/>
                  </a:moveTo>
                  <a:cubicBezTo>
                    <a:pt x="f7" y="f6"/>
                    <a:pt x="f8" y="f9"/>
                    <a:pt x="f10" y="f11"/>
                  </a:cubicBezTo>
                  <a:cubicBezTo>
                    <a:pt x="f12" y="f13"/>
                    <a:pt x="f6" y="f14"/>
                    <a:pt x="f15" y="f16"/>
                  </a:cubicBezTo>
                  <a:cubicBezTo>
                    <a:pt x="f17" y="f18"/>
                    <a:pt x="f19" y="f20"/>
                    <a:pt x="f21" y="f20"/>
                  </a:cubicBezTo>
                  <a:cubicBezTo>
                    <a:pt x="f22" y="f20"/>
                    <a:pt x="f23" y="f24"/>
                    <a:pt x="f25" y="f26"/>
                  </a:cubicBezTo>
                  <a:cubicBezTo>
                    <a:pt x="f27" y="f28"/>
                    <a:pt x="f29" y="f30"/>
                    <a:pt x="f31" y="f30"/>
                  </a:cubicBezTo>
                  <a:cubicBezTo>
                    <a:pt x="f32" y="f30"/>
                    <a:pt x="f33" y="f34"/>
                    <a:pt x="f35" y="f36"/>
                  </a:cubicBezTo>
                  <a:cubicBezTo>
                    <a:pt x="f37" y="f38"/>
                    <a:pt x="f39" y="f40"/>
                    <a:pt x="f41" y="f40"/>
                  </a:cubicBezTo>
                  <a:cubicBezTo>
                    <a:pt x="f42" y="f40"/>
                    <a:pt x="f43" y="f44"/>
                    <a:pt x="f45" y="f46"/>
                  </a:cubicBezTo>
                  <a:cubicBezTo>
                    <a:pt x="f47" y="f48"/>
                    <a:pt x="f49" y="f50"/>
                    <a:pt x="f51" y="f50"/>
                  </a:cubicBezTo>
                  <a:cubicBezTo>
                    <a:pt x="f52" y="f50"/>
                    <a:pt x="f53" y="f54"/>
                    <a:pt x="f55" y="f56"/>
                  </a:cubicBezTo>
                  <a:cubicBezTo>
                    <a:pt x="f57" y="f58"/>
                    <a:pt x="f59" y="f60"/>
                    <a:pt x="f61" y="f62"/>
                  </a:cubicBezTo>
                  <a:cubicBezTo>
                    <a:pt x="f63" y="f64"/>
                    <a:pt x="f65" y="f26"/>
                    <a:pt x="f66" y="f67"/>
                  </a:cubicBezTo>
                  <a:cubicBezTo>
                    <a:pt x="f68" y="f69"/>
                    <a:pt x="f70"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6" name="Google Shape;676;p55">
              <a:extLst>
                <a:ext uri="{FF2B5EF4-FFF2-40B4-BE49-F238E27FC236}">
                  <a16:creationId xmlns:a16="http://schemas.microsoft.com/office/drawing/2014/main" id="{28805200-246B-E271-C797-2A876360193D}"/>
                </a:ext>
              </a:extLst>
            </p:cNvPr>
            <p:cNvSpPr/>
            <p:nvPr/>
          </p:nvSpPr>
          <p:spPr>
            <a:xfrm>
              <a:off x="1933965" y="1755574"/>
              <a:ext cx="100327" cy="69366"/>
            </a:xfrm>
            <a:custGeom>
              <a:avLst/>
              <a:gdLst>
                <a:gd name="f0" fmla="val w"/>
                <a:gd name="f1" fmla="val h"/>
                <a:gd name="f2" fmla="val 0"/>
                <a:gd name="f3" fmla="val 6481"/>
                <a:gd name="f4" fmla="val 4481"/>
                <a:gd name="f5" fmla="val 4294"/>
                <a:gd name="f6" fmla="val 4062"/>
                <a:gd name="f7" fmla="val 3818"/>
                <a:gd name="f8" fmla="val 44"/>
                <a:gd name="f9" fmla="val 3560"/>
                <a:gd name="f10" fmla="val 144"/>
                <a:gd name="f11" fmla="val 3094"/>
                <a:gd name="f12" fmla="val 317"/>
                <a:gd name="f13" fmla="val 2593"/>
                <a:gd name="f14" fmla="val 541"/>
                <a:gd name="f15" fmla="val 2886"/>
                <a:gd name="f16" fmla="val 1198"/>
                <a:gd name="f17" fmla="val 3042"/>
                <a:gd name="f18" fmla="val 1509"/>
                <a:gd name="f19" fmla="val 3232"/>
                <a:gd name="f20" fmla="val 1820"/>
                <a:gd name="f21" fmla="val 3457"/>
                <a:gd name="f22" fmla="val 2114"/>
                <a:gd name="f23" fmla="val 3147"/>
                <a:gd name="f24" fmla="val 2260"/>
                <a:gd name="f25" fmla="val 2851"/>
                <a:gd name="f26" fmla="val 2348"/>
                <a:gd name="f27" fmla="val 2545"/>
                <a:gd name="f28" fmla="val 2270"/>
                <a:gd name="f29" fmla="val 1987"/>
                <a:gd name="f30" fmla="val 2277"/>
                <a:gd name="f31" fmla="val 1677"/>
                <a:gd name="f32" fmla="val 1531"/>
                <a:gd name="f33" fmla="val 2037"/>
                <a:gd name="f34" fmla="val 1393"/>
                <a:gd name="f35" fmla="val 2002"/>
                <a:gd name="f36" fmla="val 1262"/>
                <a:gd name="f37" fmla="val 867"/>
                <a:gd name="f38" fmla="val 545"/>
                <a:gd name="f39" fmla="val 2320"/>
                <a:gd name="f40" fmla="val 311"/>
                <a:gd name="f41" fmla="val 2736"/>
                <a:gd name="f42" fmla="val 3289"/>
                <a:gd name="f43" fmla="val 467"/>
                <a:gd name="f44" fmla="val 3479"/>
                <a:gd name="f45" fmla="val 813"/>
                <a:gd name="f46" fmla="val 3807"/>
                <a:gd name="f47" fmla="val 1327"/>
                <a:gd name="f48" fmla="val 4309"/>
                <a:gd name="f49" fmla="val 1837"/>
                <a:gd name="f50" fmla="val 4480"/>
                <a:gd name="f51" fmla="val 2344"/>
                <a:gd name="f52" fmla="val 3164"/>
                <a:gd name="f53" fmla="val 3976"/>
                <a:gd name="f54" fmla="val 4032"/>
                <a:gd name="f55" fmla="val 4787"/>
                <a:gd name="f56" fmla="val 5081"/>
                <a:gd name="f57" fmla="val 3514"/>
                <a:gd name="f58" fmla="val 5237"/>
                <a:gd name="f59" fmla="val 2788"/>
                <a:gd name="f60" fmla="val 5098"/>
                <a:gd name="f61" fmla="val 1924"/>
                <a:gd name="f62" fmla="val 6204"/>
                <a:gd name="f63" fmla="val 1734"/>
                <a:gd name="f64" fmla="val 6464"/>
                <a:gd name="f65" fmla="val 1699"/>
                <a:gd name="f66" fmla="val 1129"/>
                <a:gd name="f67" fmla="val 6222"/>
                <a:gd name="f68" fmla="val 921"/>
                <a:gd name="f69" fmla="val 5644"/>
                <a:gd name="f70" fmla="val 436"/>
                <a:gd name="f71" fmla="val 5027"/>
                <a:gd name="f72" fmla="*/ f0 1 6481"/>
                <a:gd name="f73" fmla="*/ f1 1 4481"/>
                <a:gd name="f74" fmla="val f2"/>
                <a:gd name="f75" fmla="val f3"/>
                <a:gd name="f76" fmla="val f4"/>
                <a:gd name="f77" fmla="+- f76 0 f74"/>
                <a:gd name="f78" fmla="+- f75 0 f74"/>
                <a:gd name="f79" fmla="*/ f78 1 6481"/>
                <a:gd name="f80" fmla="*/ f77 1 4481"/>
                <a:gd name="f81" fmla="*/ f74 1 f79"/>
                <a:gd name="f82" fmla="*/ f75 1 f79"/>
                <a:gd name="f83" fmla="*/ f74 1 f80"/>
                <a:gd name="f84" fmla="*/ f76 1 f80"/>
                <a:gd name="f85" fmla="*/ f81 f72 1"/>
                <a:gd name="f86" fmla="*/ f82 f72 1"/>
                <a:gd name="f87" fmla="*/ f84 f73 1"/>
                <a:gd name="f88" fmla="*/ f83 f73 1"/>
              </a:gdLst>
              <a:ahLst/>
              <a:cxnLst>
                <a:cxn ang="3cd4">
                  <a:pos x="hc" y="t"/>
                </a:cxn>
                <a:cxn ang="0">
                  <a:pos x="r" y="vc"/>
                </a:cxn>
                <a:cxn ang="cd4">
                  <a:pos x="hc" y="b"/>
                </a:cxn>
                <a:cxn ang="cd2">
                  <a:pos x="l" y="vc"/>
                </a:cxn>
              </a:cxnLst>
              <a:rect l="f85" t="f88" r="f86" b="f87"/>
              <a:pathLst>
                <a:path w="6481" h="4481">
                  <a:moveTo>
                    <a:pt x="f5" y="f2"/>
                  </a:moveTo>
                  <a:cubicBezTo>
                    <a:pt x="f6" y="f2"/>
                    <a:pt x="f7" y="f8"/>
                    <a:pt x="f9" y="f10"/>
                  </a:cubicBezTo>
                  <a:cubicBezTo>
                    <a:pt x="f11" y="f12"/>
                    <a:pt x="f13" y="f14"/>
                    <a:pt x="f15" y="f16"/>
                  </a:cubicBezTo>
                  <a:cubicBezTo>
                    <a:pt x="f17" y="f18"/>
                    <a:pt x="f19" y="f20"/>
                    <a:pt x="f21" y="f22"/>
                  </a:cubicBezTo>
                  <a:cubicBezTo>
                    <a:pt x="f23" y="f24"/>
                    <a:pt x="f25" y="f26"/>
                    <a:pt x="f27" y="f26"/>
                  </a:cubicBezTo>
                  <a:cubicBezTo>
                    <a:pt x="f28" y="f26"/>
                    <a:pt x="f29" y="f30"/>
                    <a:pt x="f31" y="f22"/>
                  </a:cubicBezTo>
                  <a:cubicBezTo>
                    <a:pt x="f32" y="f33"/>
                    <a:pt x="f34" y="f35"/>
                    <a:pt x="f36" y="f35"/>
                  </a:cubicBezTo>
                  <a:cubicBezTo>
                    <a:pt x="f37" y="f35"/>
                    <a:pt x="f38" y="f39"/>
                    <a:pt x="f40" y="f41"/>
                  </a:cubicBezTo>
                  <a:cubicBezTo>
                    <a:pt x="f2" y="f42"/>
                    <a:pt x="f43" y="f44"/>
                    <a:pt x="f45" y="f46"/>
                  </a:cubicBezTo>
                  <a:cubicBezTo>
                    <a:pt x="f47" y="f48"/>
                    <a:pt x="f49" y="f50"/>
                    <a:pt x="f51" y="f50"/>
                  </a:cubicBezTo>
                  <a:cubicBezTo>
                    <a:pt x="f52" y="f50"/>
                    <a:pt x="f53" y="f54"/>
                    <a:pt x="f55" y="f46"/>
                  </a:cubicBezTo>
                  <a:lnTo>
                    <a:pt x="f56" y="f57"/>
                  </a:lnTo>
                  <a:cubicBezTo>
                    <a:pt x="f58" y="f59"/>
                    <a:pt x="f60" y="f61"/>
                    <a:pt x="f62" y="f63"/>
                  </a:cubicBezTo>
                  <a:cubicBezTo>
                    <a:pt x="f64" y="f65"/>
                    <a:pt x="f3" y="f66"/>
                    <a:pt x="f67" y="f68"/>
                  </a:cubicBezTo>
                  <a:cubicBezTo>
                    <a:pt x="f69" y="f70"/>
                    <a:pt x="f71"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7" name="Google Shape;677;p55">
              <a:extLst>
                <a:ext uri="{FF2B5EF4-FFF2-40B4-BE49-F238E27FC236}">
                  <a16:creationId xmlns:a16="http://schemas.microsoft.com/office/drawing/2014/main" id="{0DFFC19F-B223-EE75-7904-5E1F246C938B}"/>
                </a:ext>
              </a:extLst>
            </p:cNvPr>
            <p:cNvSpPr/>
            <p:nvPr/>
          </p:nvSpPr>
          <p:spPr>
            <a:xfrm>
              <a:off x="1815184" y="2735829"/>
              <a:ext cx="102202" cy="45793"/>
            </a:xfrm>
            <a:custGeom>
              <a:avLst/>
              <a:gdLst>
                <a:gd name="f0" fmla="val w"/>
                <a:gd name="f1" fmla="val h"/>
                <a:gd name="f2" fmla="val 0"/>
                <a:gd name="f3" fmla="val 6602"/>
                <a:gd name="f4" fmla="val 2958"/>
                <a:gd name="f5" fmla="val 2842"/>
                <a:gd name="f6" fmla="val 2588"/>
                <a:gd name="f7" fmla="val 2332"/>
                <a:gd name="f8" fmla="val 28"/>
                <a:gd name="f9" fmla="val 2074"/>
                <a:gd name="f10" fmla="val 87"/>
                <a:gd name="f11" fmla="val 1452"/>
                <a:gd name="f12" fmla="val 225"/>
                <a:gd name="f13" fmla="val 1055"/>
                <a:gd name="f14" fmla="val 1331"/>
                <a:gd name="f15" fmla="val 1694"/>
                <a:gd name="f16" fmla="val 1798"/>
                <a:gd name="f17" fmla="val 277"/>
                <a:gd name="f18" fmla="val 2247"/>
                <a:gd name="f19" fmla="val 536"/>
                <a:gd name="f20" fmla="val 2454"/>
                <a:gd name="f21" fmla="val 957"/>
                <a:gd name="f22" fmla="val 2789"/>
                <a:gd name="f23" fmla="val 2162"/>
                <a:gd name="f24" fmla="val 3373"/>
                <a:gd name="f25" fmla="val 4599"/>
                <a:gd name="f26" fmla="val 5830"/>
                <a:gd name="f27" fmla="val 2785"/>
                <a:gd name="f28" fmla="val 6256"/>
                <a:gd name="f29" fmla="val 2437"/>
                <a:gd name="f30" fmla="val 6395"/>
                <a:gd name="f31" fmla="val 2282"/>
                <a:gd name="f32" fmla="val 6515"/>
                <a:gd name="f33" fmla="val 2109"/>
                <a:gd name="f34" fmla="val 1919"/>
                <a:gd name="f35" fmla="val 6481"/>
                <a:gd name="f36" fmla="val 1711"/>
                <a:gd name="f37" fmla="val 6429"/>
                <a:gd name="f38" fmla="val 1469"/>
                <a:gd name="f39" fmla="val 6291"/>
                <a:gd name="f40" fmla="val 1366"/>
                <a:gd name="f41" fmla="val 5231"/>
                <a:gd name="f42" fmla="val 636"/>
                <a:gd name="f43" fmla="val 4065"/>
                <a:gd name="f44" fmla="*/ f0 1 6602"/>
                <a:gd name="f45" fmla="*/ f1 1 2958"/>
                <a:gd name="f46" fmla="val f2"/>
                <a:gd name="f47" fmla="val f3"/>
                <a:gd name="f48" fmla="val f4"/>
                <a:gd name="f49" fmla="+- f48 0 f46"/>
                <a:gd name="f50" fmla="+- f47 0 f46"/>
                <a:gd name="f51" fmla="*/ f50 1 6602"/>
                <a:gd name="f52" fmla="*/ f49 1 2958"/>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6602" h="2958">
                  <a:moveTo>
                    <a:pt x="f5" y="f2"/>
                  </a:moveTo>
                  <a:cubicBezTo>
                    <a:pt x="f6" y="f2"/>
                    <a:pt x="f7" y="f8"/>
                    <a:pt x="f9" y="f10"/>
                  </a:cubicBezTo>
                  <a:cubicBezTo>
                    <a:pt x="f11" y="f12"/>
                    <a:pt x="f13" y="f14"/>
                    <a:pt x="f12" y="f15"/>
                  </a:cubicBezTo>
                  <a:cubicBezTo>
                    <a:pt x="f2" y="f16"/>
                    <a:pt x="f17" y="f18"/>
                    <a:pt x="f19" y="f20"/>
                  </a:cubicBezTo>
                  <a:cubicBezTo>
                    <a:pt x="f21" y="f22"/>
                    <a:pt x="f23" y="f4"/>
                    <a:pt x="f24" y="f4"/>
                  </a:cubicBezTo>
                  <a:cubicBezTo>
                    <a:pt x="f25" y="f4"/>
                    <a:pt x="f26" y="f27"/>
                    <a:pt x="f28" y="f29"/>
                  </a:cubicBezTo>
                  <a:cubicBezTo>
                    <a:pt x="f30" y="f31"/>
                    <a:pt x="f32" y="f33"/>
                    <a:pt x="f3" y="f34"/>
                  </a:cubicBezTo>
                  <a:cubicBezTo>
                    <a:pt x="f35" y="f36"/>
                    <a:pt x="f37" y="f38"/>
                    <a:pt x="f39" y="f40"/>
                  </a:cubicBezTo>
                  <a:cubicBezTo>
                    <a:pt x="f41" y="f42"/>
                    <a:pt x="f43"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8" name="Google Shape;678;p55">
              <a:extLst>
                <a:ext uri="{FF2B5EF4-FFF2-40B4-BE49-F238E27FC236}">
                  <a16:creationId xmlns:a16="http://schemas.microsoft.com/office/drawing/2014/main" id="{AC8F94D4-5B97-A9B1-A012-53E887536405}"/>
                </a:ext>
              </a:extLst>
            </p:cNvPr>
            <p:cNvSpPr/>
            <p:nvPr/>
          </p:nvSpPr>
          <p:spPr>
            <a:xfrm>
              <a:off x="1959641" y="1956550"/>
              <a:ext cx="80266" cy="39950"/>
            </a:xfrm>
            <a:custGeom>
              <a:avLst/>
              <a:gdLst>
                <a:gd name="f0" fmla="val w"/>
                <a:gd name="f1" fmla="val h"/>
                <a:gd name="f2" fmla="val 0"/>
                <a:gd name="f3" fmla="val 5185"/>
                <a:gd name="f4" fmla="val 2581"/>
                <a:gd name="f5" fmla="val 1901"/>
                <a:gd name="f6" fmla="val 1"/>
                <a:gd name="f7" fmla="val 1227"/>
                <a:gd name="f8" fmla="val 467"/>
                <a:gd name="f9" fmla="val 934"/>
                <a:gd name="f10" fmla="val 1020"/>
                <a:gd name="f11" fmla="val 1383"/>
                <a:gd name="f12" fmla="val 415"/>
                <a:gd name="f13" fmla="val 2144"/>
                <a:gd name="f14" fmla="val 602"/>
                <a:gd name="f15" fmla="val 2475"/>
                <a:gd name="f16" fmla="val 838"/>
                <a:gd name="f17" fmla="val 1096"/>
                <a:gd name="f18" fmla="val 1482"/>
                <a:gd name="f19" fmla="val 1915"/>
                <a:gd name="f20" fmla="val 2344"/>
                <a:gd name="f21" fmla="val 2299"/>
                <a:gd name="f22" fmla="val 2282"/>
                <a:gd name="f23" fmla="val 2552"/>
                <a:gd name="f24" fmla="val 2236"/>
                <a:gd name="f25" fmla="val 2806"/>
                <a:gd name="f26" fmla="val 2213"/>
                <a:gd name="f27" fmla="val 3064"/>
                <a:gd name="f28" fmla="val 3194"/>
                <a:gd name="f29" fmla="val 3324"/>
                <a:gd name="f30" fmla="val 2219"/>
                <a:gd name="f31" fmla="val 3457"/>
                <a:gd name="f32" fmla="val 2230"/>
                <a:gd name="f33" fmla="val 3730"/>
                <a:gd name="f34" fmla="val 2245"/>
                <a:gd name="f35" fmla="val 4039"/>
                <a:gd name="f36" fmla="val 2324"/>
                <a:gd name="f37" fmla="val 4314"/>
                <a:gd name="f38" fmla="val 4665"/>
                <a:gd name="f39" fmla="val 4959"/>
                <a:gd name="f40" fmla="val 2195"/>
                <a:gd name="f41" fmla="val 5047"/>
                <a:gd name="f42" fmla="val 1643"/>
                <a:gd name="f43" fmla="val 744"/>
                <a:gd name="f44" fmla="val 4563"/>
                <a:gd name="f45" fmla="val 277"/>
                <a:gd name="f46" fmla="val 3768"/>
                <a:gd name="f47" fmla="val 122"/>
                <a:gd name="f48" fmla="val 3146"/>
                <a:gd name="f49" fmla="val 35"/>
                <a:gd name="f50" fmla="val 2523"/>
                <a:gd name="f51" fmla="*/ f0 1 5185"/>
                <a:gd name="f52" fmla="*/ f1 1 2581"/>
                <a:gd name="f53" fmla="val f2"/>
                <a:gd name="f54" fmla="val f3"/>
                <a:gd name="f55" fmla="val f4"/>
                <a:gd name="f56" fmla="+- f55 0 f53"/>
                <a:gd name="f57" fmla="+- f54 0 f53"/>
                <a:gd name="f58" fmla="*/ f57 1 5185"/>
                <a:gd name="f59" fmla="*/ f56 1 2581"/>
                <a:gd name="f60" fmla="*/ f53 1 f58"/>
                <a:gd name="f61" fmla="*/ f54 1 f58"/>
                <a:gd name="f62" fmla="*/ f53 1 f59"/>
                <a:gd name="f63" fmla="*/ f55 1 f59"/>
                <a:gd name="f64" fmla="*/ f60 f51 1"/>
                <a:gd name="f65" fmla="*/ f61 f51 1"/>
                <a:gd name="f66" fmla="*/ f63 f52 1"/>
                <a:gd name="f67" fmla="*/ f62 f52 1"/>
              </a:gdLst>
              <a:ahLst/>
              <a:cxnLst>
                <a:cxn ang="3cd4">
                  <a:pos x="hc" y="t"/>
                </a:cxn>
                <a:cxn ang="0">
                  <a:pos x="r" y="vc"/>
                </a:cxn>
                <a:cxn ang="cd4">
                  <a:pos x="hc" y="b"/>
                </a:cxn>
                <a:cxn ang="cd2">
                  <a:pos x="l" y="vc"/>
                </a:cxn>
              </a:cxnLst>
              <a:rect l="f64" t="f67" r="f65" b="f66"/>
              <a:pathLst>
                <a:path w="5185" h="2581">
                  <a:moveTo>
                    <a:pt x="f5" y="f6"/>
                  </a:moveTo>
                  <a:lnTo>
                    <a:pt x="f7" y="f8"/>
                  </a:lnTo>
                  <a:cubicBezTo>
                    <a:pt x="f9" y="f10"/>
                    <a:pt x="f2" y="f11"/>
                    <a:pt x="f12" y="f13"/>
                  </a:cubicBezTo>
                  <a:cubicBezTo>
                    <a:pt x="f14" y="f15"/>
                    <a:pt x="f16" y="f4"/>
                    <a:pt x="f17" y="f4"/>
                  </a:cubicBezTo>
                  <a:cubicBezTo>
                    <a:pt x="f18" y="f4"/>
                    <a:pt x="f19" y="f20"/>
                    <a:pt x="f21" y="f22"/>
                  </a:cubicBezTo>
                  <a:cubicBezTo>
                    <a:pt x="f23" y="f24"/>
                    <a:pt x="f25" y="f26"/>
                    <a:pt x="f27" y="f26"/>
                  </a:cubicBezTo>
                  <a:cubicBezTo>
                    <a:pt x="f28" y="f26"/>
                    <a:pt x="f29" y="f30"/>
                    <a:pt x="f31" y="f32"/>
                  </a:cubicBezTo>
                  <a:cubicBezTo>
                    <a:pt x="f33" y="f34"/>
                    <a:pt x="f35" y="f36"/>
                    <a:pt x="f37" y="f36"/>
                  </a:cubicBezTo>
                  <a:cubicBezTo>
                    <a:pt x="f38" y="f36"/>
                    <a:pt x="f39" y="f40"/>
                    <a:pt x="f41" y="f42"/>
                  </a:cubicBezTo>
                  <a:cubicBezTo>
                    <a:pt x="f3" y="f43"/>
                    <a:pt x="f44" y="f45"/>
                    <a:pt x="f46" y="f47"/>
                  </a:cubicBezTo>
                  <a:cubicBezTo>
                    <a:pt x="f48" y="f49"/>
                    <a:pt x="f50"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9" name="Google Shape;679;p55">
              <a:extLst>
                <a:ext uri="{FF2B5EF4-FFF2-40B4-BE49-F238E27FC236}">
                  <a16:creationId xmlns:a16="http://schemas.microsoft.com/office/drawing/2014/main" id="{F3D17E68-C203-A5B3-71E4-B61728633B99}"/>
                </a:ext>
              </a:extLst>
            </p:cNvPr>
            <p:cNvSpPr/>
            <p:nvPr/>
          </p:nvSpPr>
          <p:spPr>
            <a:xfrm>
              <a:off x="1876440" y="1761893"/>
              <a:ext cx="58357" cy="27752"/>
            </a:xfrm>
            <a:custGeom>
              <a:avLst/>
              <a:gdLst>
                <a:gd name="f0" fmla="val w"/>
                <a:gd name="f1" fmla="val h"/>
                <a:gd name="f2" fmla="val 0"/>
                <a:gd name="f3" fmla="val 3770"/>
                <a:gd name="f4" fmla="val 1793"/>
                <a:gd name="f5" fmla="val 2929"/>
                <a:gd name="f6" fmla="val 2800"/>
                <a:gd name="f7" fmla="val 2676"/>
                <a:gd name="f8" fmla="val 17"/>
                <a:gd name="f9" fmla="val 2576"/>
                <a:gd name="f10" fmla="val 47"/>
                <a:gd name="f11" fmla="val 2412"/>
                <a:gd name="f12" fmla="val 93"/>
                <a:gd name="f13" fmla="val 2229"/>
                <a:gd name="f14" fmla="val 105"/>
                <a:gd name="f15" fmla="val 2039"/>
                <a:gd name="f16" fmla="val 1817"/>
                <a:gd name="f17" fmla="val 1584"/>
                <a:gd name="f18" fmla="val 88"/>
                <a:gd name="f19" fmla="val 1360"/>
                <a:gd name="f20" fmla="val 763"/>
                <a:gd name="f21" fmla="val 227"/>
                <a:gd name="f22" fmla="val 208"/>
                <a:gd name="f23" fmla="val 1084"/>
                <a:gd name="f24" fmla="val 1"/>
                <a:gd name="f25" fmla="val 1792"/>
                <a:gd name="f26" fmla="val 865"/>
                <a:gd name="f27" fmla="val 1688"/>
                <a:gd name="f28" fmla="val 1504"/>
                <a:gd name="f29" fmla="val 1740"/>
                <a:gd name="f30" fmla="val 2265"/>
                <a:gd name="f31" fmla="val 1568"/>
                <a:gd name="f32" fmla="val 3405"/>
                <a:gd name="f33" fmla="val 3665"/>
                <a:gd name="f34" fmla="val 652"/>
                <a:gd name="f35" fmla="val 3769"/>
                <a:gd name="f36" fmla="val 167"/>
                <a:gd name="f37" fmla="val 3329"/>
                <a:gd name="f38" fmla="*/ f0 1 3770"/>
                <a:gd name="f39" fmla="*/ f1 1 1793"/>
                <a:gd name="f40" fmla="val f2"/>
                <a:gd name="f41" fmla="val f3"/>
                <a:gd name="f42" fmla="val f4"/>
                <a:gd name="f43" fmla="+- f42 0 f40"/>
                <a:gd name="f44" fmla="+- f41 0 f40"/>
                <a:gd name="f45" fmla="*/ f44 1 3770"/>
                <a:gd name="f46" fmla="*/ f43 1 1793"/>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3770" h="1793">
                  <a:moveTo>
                    <a:pt x="f5" y="f2"/>
                  </a:moveTo>
                  <a:cubicBezTo>
                    <a:pt x="f6" y="f2"/>
                    <a:pt x="f7" y="f8"/>
                    <a:pt x="f9" y="f10"/>
                  </a:cubicBezTo>
                  <a:cubicBezTo>
                    <a:pt x="f11" y="f12"/>
                    <a:pt x="f13" y="f14"/>
                    <a:pt x="f15" y="f14"/>
                  </a:cubicBezTo>
                  <a:cubicBezTo>
                    <a:pt x="f16" y="f14"/>
                    <a:pt x="f17" y="f18"/>
                    <a:pt x="f19" y="f18"/>
                  </a:cubicBezTo>
                  <a:cubicBezTo>
                    <a:pt x="f20" y="f18"/>
                    <a:pt x="f21" y="f22"/>
                    <a:pt x="f14" y="f23"/>
                  </a:cubicBezTo>
                  <a:cubicBezTo>
                    <a:pt x="f24" y="f25"/>
                    <a:pt x="f26" y="f27"/>
                    <a:pt x="f28" y="f29"/>
                  </a:cubicBezTo>
                  <a:cubicBezTo>
                    <a:pt x="f30" y="f31"/>
                    <a:pt x="f32" y="f25"/>
                    <a:pt x="f33" y="f34"/>
                  </a:cubicBezTo>
                  <a:cubicBezTo>
                    <a:pt x="f35" y="f36"/>
                    <a:pt x="f37"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0" name="Google Shape;680;p55">
              <a:extLst>
                <a:ext uri="{FF2B5EF4-FFF2-40B4-BE49-F238E27FC236}">
                  <a16:creationId xmlns:a16="http://schemas.microsoft.com/office/drawing/2014/main" id="{DF049878-EA2A-49B4-1E06-F37D89B4884A}"/>
                </a:ext>
              </a:extLst>
            </p:cNvPr>
            <p:cNvSpPr/>
            <p:nvPr/>
          </p:nvSpPr>
          <p:spPr>
            <a:xfrm>
              <a:off x="1927536" y="2758013"/>
              <a:ext cx="36667" cy="27450"/>
            </a:xfrm>
            <a:custGeom>
              <a:avLst/>
              <a:gdLst>
                <a:gd name="f0" fmla="val w"/>
                <a:gd name="f1" fmla="val h"/>
                <a:gd name="f2" fmla="val 0"/>
                <a:gd name="f3" fmla="val 2369"/>
                <a:gd name="f4" fmla="val 1773"/>
                <a:gd name="f5" fmla="val 922"/>
                <a:gd name="f6" fmla="val 1"/>
                <a:gd name="f7" fmla="val 435"/>
                <a:gd name="f8" fmla="val 156"/>
                <a:gd name="f9" fmla="val 762"/>
                <a:gd name="f10" fmla="val 1414"/>
                <a:gd name="f11" fmla="val 337"/>
                <a:gd name="f12" fmla="val 982"/>
                <a:gd name="f13" fmla="val 1038"/>
                <a:gd name="f14" fmla="val 1097"/>
                <a:gd name="f15" fmla="val 1770"/>
                <a:gd name="f16" fmla="val 1158"/>
                <a:gd name="f17" fmla="val 1765"/>
                <a:gd name="f18" fmla="val 1711"/>
                <a:gd name="f19" fmla="val 1730"/>
                <a:gd name="f20" fmla="val 2368"/>
                <a:gd name="f21" fmla="val 1678"/>
                <a:gd name="f22" fmla="val 2299"/>
                <a:gd name="f23" fmla="val 901"/>
                <a:gd name="f24" fmla="val 2264"/>
                <a:gd name="f25" fmla="val 175"/>
                <a:gd name="f26" fmla="val 1642"/>
                <a:gd name="f27" fmla="val 2"/>
                <a:gd name="f28" fmla="val 1003"/>
                <a:gd name="f29" fmla="val 976"/>
                <a:gd name="f30" fmla="val 949"/>
                <a:gd name="f31" fmla="*/ f0 1 2369"/>
                <a:gd name="f32" fmla="*/ f1 1 1773"/>
                <a:gd name="f33" fmla="val f2"/>
                <a:gd name="f34" fmla="val f3"/>
                <a:gd name="f35" fmla="val f4"/>
                <a:gd name="f36" fmla="+- f35 0 f33"/>
                <a:gd name="f37" fmla="+- f34 0 f33"/>
                <a:gd name="f38" fmla="*/ f37 1 2369"/>
                <a:gd name="f39" fmla="*/ f36 1 1773"/>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2369" h="1773">
                  <a:moveTo>
                    <a:pt x="f5" y="f6"/>
                  </a:moveTo>
                  <a:cubicBezTo>
                    <a:pt x="f7" y="f6"/>
                    <a:pt x="f6" y="f8"/>
                    <a:pt x="f6" y="f9"/>
                  </a:cubicBezTo>
                  <a:cubicBezTo>
                    <a:pt x="f6" y="f10"/>
                    <a:pt x="f11" y="f4"/>
                    <a:pt x="f12" y="f4"/>
                  </a:cubicBezTo>
                  <a:cubicBezTo>
                    <a:pt x="f13" y="f4"/>
                    <a:pt x="f14" y="f15"/>
                    <a:pt x="f16" y="f17"/>
                  </a:cubicBezTo>
                  <a:cubicBezTo>
                    <a:pt x="f18" y="f19"/>
                    <a:pt x="f20" y="f21"/>
                    <a:pt x="f22" y="f23"/>
                  </a:cubicBezTo>
                  <a:cubicBezTo>
                    <a:pt x="f24" y="f25"/>
                    <a:pt x="f26" y="f27"/>
                    <a:pt x="f28" y="f27"/>
                  </a:cubicBezTo>
                  <a:cubicBezTo>
                    <a:pt x="f29" y="f6"/>
                    <a:pt x="f30"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1" name="Google Shape;681;p55">
              <a:extLst>
                <a:ext uri="{FF2B5EF4-FFF2-40B4-BE49-F238E27FC236}">
                  <a16:creationId xmlns:a16="http://schemas.microsoft.com/office/drawing/2014/main" id="{850FFCA3-90DA-5250-3F72-16B5B21B5BA8}"/>
                </a:ext>
              </a:extLst>
            </p:cNvPr>
            <p:cNvSpPr/>
            <p:nvPr/>
          </p:nvSpPr>
          <p:spPr>
            <a:xfrm>
              <a:off x="2171782" y="3990752"/>
              <a:ext cx="38807" cy="24286"/>
            </a:xfrm>
            <a:custGeom>
              <a:avLst/>
              <a:gdLst>
                <a:gd name="f0" fmla="val w"/>
                <a:gd name="f1" fmla="val h"/>
                <a:gd name="f2" fmla="val 0"/>
                <a:gd name="f3" fmla="val 2507"/>
                <a:gd name="f4" fmla="val 1569"/>
                <a:gd name="f5" fmla="val 1176"/>
                <a:gd name="f6" fmla="val 52"/>
                <a:gd name="f7" fmla="val 675"/>
                <a:gd name="f8" fmla="val 87"/>
                <a:gd name="f9" fmla="val 1"/>
                <a:gd name="f10" fmla="val 813"/>
                <a:gd name="f11" fmla="val 1241"/>
                <a:gd name="f12" fmla="val 341"/>
                <a:gd name="f13" fmla="val 1568"/>
                <a:gd name="f14" fmla="val 742"/>
                <a:gd name="f15" fmla="val 811"/>
                <a:gd name="f16" fmla="val 881"/>
                <a:gd name="f17" fmla="val 1559"/>
                <a:gd name="f18" fmla="val 951"/>
                <a:gd name="f19" fmla="val 1539"/>
                <a:gd name="f20" fmla="val 1077"/>
                <a:gd name="f21" fmla="val 1515"/>
                <a:gd name="f22" fmla="val 1221"/>
                <a:gd name="f23" fmla="val 1513"/>
                <a:gd name="f24" fmla="val 1369"/>
                <a:gd name="f25" fmla="val 1403"/>
                <a:gd name="f26" fmla="val 1437"/>
                <a:gd name="f27" fmla="val 1471"/>
                <a:gd name="f28" fmla="val 1947"/>
                <a:gd name="f29" fmla="val 2434"/>
                <a:gd name="f30" fmla="val 1491"/>
                <a:gd name="f31" fmla="val 2472"/>
                <a:gd name="f32" fmla="val 830"/>
                <a:gd name="f33" fmla="val 2506"/>
                <a:gd name="f34" fmla="val 1781"/>
                <a:gd name="f35" fmla="*/ f0 1 2507"/>
                <a:gd name="f36" fmla="*/ f1 1 1569"/>
                <a:gd name="f37" fmla="val f2"/>
                <a:gd name="f38" fmla="val f3"/>
                <a:gd name="f39" fmla="val f4"/>
                <a:gd name="f40" fmla="+- f39 0 f37"/>
                <a:gd name="f41" fmla="+- f38 0 f37"/>
                <a:gd name="f42" fmla="*/ f41 1 2507"/>
                <a:gd name="f43" fmla="*/ f40 1 1569"/>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2507" h="1569">
                  <a:moveTo>
                    <a:pt x="f5" y="f6"/>
                  </a:moveTo>
                  <a:cubicBezTo>
                    <a:pt x="f7" y="f8"/>
                    <a:pt x="f9" y="f9"/>
                    <a:pt x="f9" y="f10"/>
                  </a:cubicBezTo>
                  <a:cubicBezTo>
                    <a:pt x="f9" y="f11"/>
                    <a:pt x="f12" y="f13"/>
                    <a:pt x="f14" y="f13"/>
                  </a:cubicBezTo>
                  <a:cubicBezTo>
                    <a:pt x="f15" y="f13"/>
                    <a:pt x="f16" y="f17"/>
                    <a:pt x="f18" y="f19"/>
                  </a:cubicBezTo>
                  <a:cubicBezTo>
                    <a:pt x="f20" y="f21"/>
                    <a:pt x="f22" y="f23"/>
                    <a:pt x="f24" y="f23"/>
                  </a:cubicBezTo>
                  <a:cubicBezTo>
                    <a:pt x="f25" y="f23"/>
                    <a:pt x="f26" y="f23"/>
                    <a:pt x="f27" y="f23"/>
                  </a:cubicBezTo>
                  <a:cubicBezTo>
                    <a:pt x="f28" y="f23"/>
                    <a:pt x="f29" y="f30"/>
                    <a:pt x="f31" y="f32"/>
                  </a:cubicBezTo>
                  <a:cubicBezTo>
                    <a:pt x="f33" y="f6"/>
                    <a:pt x="f34" y="f8"/>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2" name="Google Shape;682;p55">
              <a:extLst>
                <a:ext uri="{FF2B5EF4-FFF2-40B4-BE49-F238E27FC236}">
                  <a16:creationId xmlns:a16="http://schemas.microsoft.com/office/drawing/2014/main" id="{444B780E-3C15-30CC-14EC-75A6EEE94D9E}"/>
                </a:ext>
              </a:extLst>
            </p:cNvPr>
            <p:cNvSpPr/>
            <p:nvPr/>
          </p:nvSpPr>
          <p:spPr>
            <a:xfrm>
              <a:off x="1762752" y="2761771"/>
              <a:ext cx="34783" cy="23701"/>
            </a:xfrm>
            <a:custGeom>
              <a:avLst/>
              <a:gdLst>
                <a:gd name="f0" fmla="val w"/>
                <a:gd name="f1" fmla="val h"/>
                <a:gd name="f2" fmla="val 0"/>
                <a:gd name="f3" fmla="val 2247"/>
                <a:gd name="f4" fmla="val 1531"/>
                <a:gd name="f5" fmla="val 1003"/>
                <a:gd name="f6" fmla="val 1"/>
                <a:gd name="f7" fmla="val 536"/>
                <a:gd name="f8" fmla="val 35"/>
                <a:gd name="f9" fmla="val 17"/>
                <a:gd name="f10" fmla="val 554"/>
                <a:gd name="f11" fmla="val 1297"/>
                <a:gd name="f12" fmla="val 640"/>
                <a:gd name="f13" fmla="val 1452"/>
                <a:gd name="f14" fmla="val 1262"/>
                <a:gd name="f15" fmla="val 1522"/>
                <a:gd name="f16" fmla="val 1319"/>
                <a:gd name="f17" fmla="val 1528"/>
                <a:gd name="f18" fmla="val 1377"/>
                <a:gd name="f19" fmla="val 1434"/>
                <a:gd name="f20" fmla="val 1857"/>
                <a:gd name="f21" fmla="val 1352"/>
                <a:gd name="f22" fmla="val 865"/>
                <a:gd name="f23" fmla="val 18"/>
                <a:gd name="f24" fmla="val 1504"/>
                <a:gd name="f25" fmla="val 139"/>
                <a:gd name="f26" fmla="*/ f0 1 2247"/>
                <a:gd name="f27" fmla="*/ f1 1 1531"/>
                <a:gd name="f28" fmla="val f2"/>
                <a:gd name="f29" fmla="val f3"/>
                <a:gd name="f30" fmla="val f4"/>
                <a:gd name="f31" fmla="+- f30 0 f28"/>
                <a:gd name="f32" fmla="+- f29 0 f28"/>
                <a:gd name="f33" fmla="*/ f32 1 2247"/>
                <a:gd name="f34" fmla="*/ f31 1 1531"/>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2247" h="1531">
                  <a:moveTo>
                    <a:pt x="f5" y="f6"/>
                  </a:moveTo>
                  <a:cubicBezTo>
                    <a:pt x="f7" y="f8"/>
                    <a:pt x="f2" y="f6"/>
                    <a:pt x="f9" y="f10"/>
                  </a:cubicBezTo>
                  <a:cubicBezTo>
                    <a:pt x="f9" y="f11"/>
                    <a:pt x="f12" y="f13"/>
                    <a:pt x="f14" y="f15"/>
                  </a:cubicBezTo>
                  <a:cubicBezTo>
                    <a:pt x="f16" y="f17"/>
                    <a:pt x="f18" y="f4"/>
                    <a:pt x="f19" y="f4"/>
                  </a:cubicBezTo>
                  <a:cubicBezTo>
                    <a:pt x="f20" y="f4"/>
                    <a:pt x="f3" y="f21"/>
                    <a:pt x="f3" y="f22"/>
                  </a:cubicBezTo>
                  <a:cubicBezTo>
                    <a:pt x="f3" y="f23"/>
                    <a:pt x="f24" y="f25"/>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3" name="Google Shape;683;p55">
              <a:extLst>
                <a:ext uri="{FF2B5EF4-FFF2-40B4-BE49-F238E27FC236}">
                  <a16:creationId xmlns:a16="http://schemas.microsoft.com/office/drawing/2014/main" id="{93E70E32-0AC0-D94F-8CEA-AA047454C959}"/>
                </a:ext>
              </a:extLst>
            </p:cNvPr>
            <p:cNvSpPr/>
            <p:nvPr/>
          </p:nvSpPr>
          <p:spPr>
            <a:xfrm>
              <a:off x="5131978" y="3219300"/>
              <a:ext cx="29333" cy="33156"/>
            </a:xfrm>
            <a:custGeom>
              <a:avLst/>
              <a:gdLst>
                <a:gd name="f0" fmla="val w"/>
                <a:gd name="f1" fmla="val h"/>
                <a:gd name="f2" fmla="val 0"/>
                <a:gd name="f3" fmla="val 1895"/>
                <a:gd name="f4" fmla="val 2142"/>
                <a:gd name="f5" fmla="val 416"/>
                <a:gd name="f6" fmla="val 1"/>
                <a:gd name="f7" fmla="val 93"/>
                <a:gd name="f8" fmla="val 338"/>
                <a:gd name="f9" fmla="val 63"/>
                <a:gd name="f10" fmla="val 618"/>
                <a:gd name="f11" fmla="val 201"/>
                <a:gd name="f12" fmla="val 1292"/>
                <a:gd name="f13" fmla="val 339"/>
                <a:gd name="f14" fmla="val 2035"/>
                <a:gd name="f15" fmla="val 1203"/>
                <a:gd name="f16" fmla="val 2139"/>
                <a:gd name="f17" fmla="val 1224"/>
                <a:gd name="f18" fmla="val 2141"/>
                <a:gd name="f19" fmla="val 1245"/>
                <a:gd name="f20" fmla="val 1265"/>
                <a:gd name="f21" fmla="val 1645"/>
                <a:gd name="f22" fmla="val 1835"/>
                <a:gd name="f23" fmla="val 1327"/>
                <a:gd name="f24" fmla="val 1670"/>
                <a:gd name="f25" fmla="val 705"/>
                <a:gd name="f26" fmla="val 1273"/>
                <a:gd name="f27" fmla="val 169"/>
                <a:gd name="f28" fmla="val 529"/>
                <a:gd name="f29" fmla="val 13"/>
                <a:gd name="f30" fmla="val 489"/>
                <a:gd name="f31" fmla="val 5"/>
                <a:gd name="f32" fmla="val 451"/>
                <a:gd name="f33" fmla="*/ f0 1 1895"/>
                <a:gd name="f34" fmla="*/ f1 1 2142"/>
                <a:gd name="f35" fmla="val f2"/>
                <a:gd name="f36" fmla="val f3"/>
                <a:gd name="f37" fmla="val f4"/>
                <a:gd name="f38" fmla="+- f37 0 f35"/>
                <a:gd name="f39" fmla="+- f36 0 f35"/>
                <a:gd name="f40" fmla="*/ f39 1 1895"/>
                <a:gd name="f41" fmla="*/ f38 1 2142"/>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1895" h="2142">
                  <a:moveTo>
                    <a:pt x="f5" y="f6"/>
                  </a:moveTo>
                  <a:cubicBezTo>
                    <a:pt x="f7" y="f6"/>
                    <a:pt x="f2" y="f8"/>
                    <a:pt x="f9" y="f10"/>
                  </a:cubicBezTo>
                  <a:cubicBezTo>
                    <a:pt x="f11" y="f12"/>
                    <a:pt x="f13" y="f14"/>
                    <a:pt x="f15" y="f16"/>
                  </a:cubicBezTo>
                  <a:cubicBezTo>
                    <a:pt x="f17" y="f18"/>
                    <a:pt x="f19" y="f4"/>
                    <a:pt x="f20" y="f4"/>
                  </a:cubicBezTo>
                  <a:cubicBezTo>
                    <a:pt x="f21" y="f4"/>
                    <a:pt x="f3" y="f22"/>
                    <a:pt x="f3" y="f23"/>
                  </a:cubicBezTo>
                  <a:cubicBezTo>
                    <a:pt x="f24" y="f25"/>
                    <a:pt x="f26" y="f27"/>
                    <a:pt x="f28" y="f29"/>
                  </a:cubicBezTo>
                  <a:cubicBezTo>
                    <a:pt x="f30" y="f31"/>
                    <a:pt x="f3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4" name="Google Shape;684;p55">
              <a:extLst>
                <a:ext uri="{FF2B5EF4-FFF2-40B4-BE49-F238E27FC236}">
                  <a16:creationId xmlns:a16="http://schemas.microsoft.com/office/drawing/2014/main" id="{7073B03C-0BBD-8B47-0064-ACA590407541}"/>
                </a:ext>
              </a:extLst>
            </p:cNvPr>
            <p:cNvSpPr/>
            <p:nvPr/>
          </p:nvSpPr>
          <p:spPr>
            <a:xfrm>
              <a:off x="3426714" y="1898020"/>
              <a:ext cx="33997" cy="23463"/>
            </a:xfrm>
            <a:custGeom>
              <a:avLst/>
              <a:gdLst>
                <a:gd name="f0" fmla="val w"/>
                <a:gd name="f1" fmla="val h"/>
                <a:gd name="f2" fmla="val 0"/>
                <a:gd name="f3" fmla="val 2196"/>
                <a:gd name="f4" fmla="val 1516"/>
                <a:gd name="f5" fmla="val 1013"/>
                <a:gd name="f6" fmla="val 676"/>
                <a:gd name="f7" fmla="val 369"/>
                <a:gd name="f8" fmla="val 181"/>
                <a:gd name="f9" fmla="val 190"/>
                <a:gd name="f10" fmla="val 464"/>
                <a:gd name="f11" fmla="val 706"/>
                <a:gd name="f12" fmla="val 35"/>
                <a:gd name="f13" fmla="val 1034"/>
                <a:gd name="f14" fmla="val 259"/>
                <a:gd name="f15" fmla="val 1224"/>
                <a:gd name="f16" fmla="val 466"/>
                <a:gd name="f17" fmla="val 1444"/>
                <a:gd name="f18" fmla="val 678"/>
                <a:gd name="f19" fmla="val 1515"/>
                <a:gd name="f20" fmla="val 892"/>
                <a:gd name="f21" fmla="val 1233"/>
                <a:gd name="f22" fmla="val 1579"/>
                <a:gd name="f23" fmla="val 1336"/>
                <a:gd name="f24" fmla="val 1919"/>
                <a:gd name="f25" fmla="val 1293"/>
                <a:gd name="f26" fmla="val 2195"/>
                <a:gd name="f27" fmla="val 567"/>
                <a:gd name="f28" fmla="val 1901"/>
                <a:gd name="f29" fmla="val 153"/>
                <a:gd name="f30" fmla="val 1175"/>
                <a:gd name="f31" fmla="val 14"/>
                <a:gd name="f32" fmla="val 1121"/>
                <a:gd name="f33" fmla="val 5"/>
                <a:gd name="f34" fmla="val 1066"/>
                <a:gd name="f35" fmla="*/ f0 1 2196"/>
                <a:gd name="f36" fmla="*/ f1 1 1516"/>
                <a:gd name="f37" fmla="val f2"/>
                <a:gd name="f38" fmla="val f3"/>
                <a:gd name="f39" fmla="val f4"/>
                <a:gd name="f40" fmla="+- f39 0 f37"/>
                <a:gd name="f41" fmla="+- f38 0 f37"/>
                <a:gd name="f42" fmla="*/ f41 1 2196"/>
                <a:gd name="f43" fmla="*/ f40 1 1516"/>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2196" h="1516">
                  <a:moveTo>
                    <a:pt x="f5" y="f2"/>
                  </a:moveTo>
                  <a:cubicBezTo>
                    <a:pt x="f6" y="f2"/>
                    <a:pt x="f7" y="f8"/>
                    <a:pt x="f9" y="f10"/>
                  </a:cubicBezTo>
                  <a:cubicBezTo>
                    <a:pt x="f2" y="f11"/>
                    <a:pt x="f12" y="f13"/>
                    <a:pt x="f14" y="f15"/>
                  </a:cubicBezTo>
                  <a:cubicBezTo>
                    <a:pt x="f16" y="f17"/>
                    <a:pt x="f18" y="f19"/>
                    <a:pt x="f20" y="f19"/>
                  </a:cubicBezTo>
                  <a:cubicBezTo>
                    <a:pt x="f21" y="f19"/>
                    <a:pt x="f22" y="f23"/>
                    <a:pt x="f24" y="f25"/>
                  </a:cubicBezTo>
                  <a:cubicBezTo>
                    <a:pt x="f26" y="f27"/>
                    <a:pt x="f28" y="f29"/>
                    <a:pt x="f30" y="f31"/>
                  </a:cubicBezTo>
                  <a:cubicBezTo>
                    <a:pt x="f32" y="f33"/>
                    <a:pt x="f34"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5" name="Google Shape;685;p55">
              <a:extLst>
                <a:ext uri="{FF2B5EF4-FFF2-40B4-BE49-F238E27FC236}">
                  <a16:creationId xmlns:a16="http://schemas.microsoft.com/office/drawing/2014/main" id="{4D885E88-3166-F806-91CB-D8CD4A4E49CE}"/>
                </a:ext>
              </a:extLst>
            </p:cNvPr>
            <p:cNvSpPr/>
            <p:nvPr/>
          </p:nvSpPr>
          <p:spPr>
            <a:xfrm>
              <a:off x="4684846" y="3176342"/>
              <a:ext cx="31034" cy="23116"/>
            </a:xfrm>
            <a:custGeom>
              <a:avLst/>
              <a:gdLst>
                <a:gd name="f0" fmla="val w"/>
                <a:gd name="f1" fmla="val h"/>
                <a:gd name="f2" fmla="val 0"/>
                <a:gd name="f3" fmla="val 2005"/>
                <a:gd name="f4" fmla="val 1493"/>
                <a:gd name="f5" fmla="val 754"/>
                <a:gd name="f6" fmla="val 1"/>
                <a:gd name="f7" fmla="val 409"/>
                <a:gd name="f8" fmla="val 93"/>
                <a:gd name="f9" fmla="val 129"/>
                <a:gd name="f10" fmla="val 52"/>
                <a:gd name="f11" fmla="val 542"/>
                <a:gd name="f12" fmla="val 1198"/>
                <a:gd name="f13" fmla="val 536"/>
                <a:gd name="f14" fmla="val 1371"/>
                <a:gd name="f15" fmla="val 1106"/>
                <a:gd name="f16" fmla="val 1492"/>
                <a:gd name="f17" fmla="val 1504"/>
                <a:gd name="f18" fmla="val 1475"/>
                <a:gd name="f19" fmla="val 1988"/>
                <a:gd name="f20" fmla="val 1440"/>
                <a:gd name="f21" fmla="val 905"/>
                <a:gd name="f22" fmla="val 317"/>
                <a:gd name="f23" fmla="val 110"/>
                <a:gd name="f24" fmla="val 1020"/>
                <a:gd name="f25" fmla="val 23"/>
                <a:gd name="f26" fmla="val 932"/>
                <a:gd name="f27" fmla="val 9"/>
                <a:gd name="f28" fmla="val 842"/>
                <a:gd name="f29" fmla="*/ f0 1 2005"/>
                <a:gd name="f30" fmla="*/ f1 1 1493"/>
                <a:gd name="f31" fmla="val f2"/>
                <a:gd name="f32" fmla="val f3"/>
                <a:gd name="f33" fmla="val f4"/>
                <a:gd name="f34" fmla="+- f33 0 f31"/>
                <a:gd name="f35" fmla="+- f32 0 f31"/>
                <a:gd name="f36" fmla="*/ f35 1 2005"/>
                <a:gd name="f37" fmla="*/ f34 1 1493"/>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2005" h="1493">
                  <a:moveTo>
                    <a:pt x="f5" y="f6"/>
                  </a:moveTo>
                  <a:cubicBezTo>
                    <a:pt x="f7" y="f6"/>
                    <a:pt x="f8" y="f9"/>
                    <a:pt x="f10" y="f11"/>
                  </a:cubicBezTo>
                  <a:cubicBezTo>
                    <a:pt x="f2" y="f12"/>
                    <a:pt x="f13" y="f14"/>
                    <a:pt x="f15" y="f16"/>
                  </a:cubicBezTo>
                  <a:cubicBezTo>
                    <a:pt x="f17" y="f18"/>
                    <a:pt x="f19" y="f20"/>
                    <a:pt x="f19" y="f21"/>
                  </a:cubicBezTo>
                  <a:cubicBezTo>
                    <a:pt x="f3" y="f22"/>
                    <a:pt x="f17" y="f23"/>
                    <a:pt x="f24" y="f25"/>
                  </a:cubicBezTo>
                  <a:cubicBezTo>
                    <a:pt x="f26" y="f27"/>
                    <a:pt x="f28"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6" name="Google Shape;686;p55">
              <a:extLst>
                <a:ext uri="{FF2B5EF4-FFF2-40B4-BE49-F238E27FC236}">
                  <a16:creationId xmlns:a16="http://schemas.microsoft.com/office/drawing/2014/main" id="{2B7E2D61-D651-0750-A6F0-76CEFCA3923B}"/>
                </a:ext>
              </a:extLst>
            </p:cNvPr>
            <p:cNvSpPr/>
            <p:nvPr/>
          </p:nvSpPr>
          <p:spPr>
            <a:xfrm>
              <a:off x="4905810" y="2294531"/>
              <a:ext cx="28529" cy="26133"/>
            </a:xfrm>
            <a:custGeom>
              <a:avLst/>
              <a:gdLst>
                <a:gd name="f0" fmla="val w"/>
                <a:gd name="f1" fmla="val h"/>
                <a:gd name="f2" fmla="val 0"/>
                <a:gd name="f3" fmla="val 1843"/>
                <a:gd name="f4" fmla="val 1688"/>
                <a:gd name="f5" fmla="val 1376"/>
                <a:gd name="f6" fmla="val 1"/>
                <a:gd name="f7" fmla="val 1345"/>
                <a:gd name="f8" fmla="val 1312"/>
                <a:gd name="f9" fmla="val 4"/>
                <a:gd name="f10" fmla="val 1280"/>
                <a:gd name="f11" fmla="val 11"/>
                <a:gd name="f12" fmla="val 675"/>
                <a:gd name="f13" fmla="val 29"/>
                <a:gd name="f14" fmla="val 156"/>
                <a:gd name="f15" fmla="val 478"/>
                <a:gd name="f16" fmla="val 70"/>
                <a:gd name="f17" fmla="val 1083"/>
                <a:gd name="f18" fmla="val 1446"/>
                <a:gd name="f19" fmla="val 208"/>
                <a:gd name="f20" fmla="val 1670"/>
                <a:gd name="f21" fmla="val 1193"/>
                <a:gd name="f22" fmla="val 1480"/>
                <a:gd name="f23" fmla="val 1643"/>
                <a:gd name="f24" fmla="val 1135"/>
                <a:gd name="f25" fmla="val 1781"/>
                <a:gd name="f26" fmla="val 513"/>
                <a:gd name="f27" fmla="val 250"/>
                <a:gd name="f28" fmla="val 1642"/>
                <a:gd name="f29" fmla="*/ f0 1 1843"/>
                <a:gd name="f30" fmla="*/ f1 1 1688"/>
                <a:gd name="f31" fmla="val f2"/>
                <a:gd name="f32" fmla="val f3"/>
                <a:gd name="f33" fmla="val f4"/>
                <a:gd name="f34" fmla="+- f33 0 f31"/>
                <a:gd name="f35" fmla="+- f32 0 f31"/>
                <a:gd name="f36" fmla="*/ f35 1 1843"/>
                <a:gd name="f37" fmla="*/ f34 1 1688"/>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1843" h="1688">
                  <a:moveTo>
                    <a:pt x="f5" y="f6"/>
                  </a:moveTo>
                  <a:cubicBezTo>
                    <a:pt x="f7" y="f6"/>
                    <a:pt x="f8" y="f9"/>
                    <a:pt x="f10" y="f11"/>
                  </a:cubicBezTo>
                  <a:cubicBezTo>
                    <a:pt x="f12" y="f13"/>
                    <a:pt x="f14" y="f15"/>
                    <a:pt x="f16" y="f17"/>
                  </a:cubicBezTo>
                  <a:cubicBezTo>
                    <a:pt x="f6" y="f18"/>
                    <a:pt x="f19" y="f20"/>
                    <a:pt x="f12" y="f4"/>
                  </a:cubicBezTo>
                  <a:cubicBezTo>
                    <a:pt x="f21" y="f22"/>
                    <a:pt x="f23" y="f24"/>
                    <a:pt x="f25" y="f26"/>
                  </a:cubicBezTo>
                  <a:cubicBezTo>
                    <a:pt x="f3" y="f27"/>
                    <a:pt x="f28"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7" name="Google Shape;687;p55">
              <a:extLst>
                <a:ext uri="{FF2B5EF4-FFF2-40B4-BE49-F238E27FC236}">
                  <a16:creationId xmlns:a16="http://schemas.microsoft.com/office/drawing/2014/main" id="{D9F765AE-A61B-A27B-3C10-DCC413770E3B}"/>
                </a:ext>
              </a:extLst>
            </p:cNvPr>
            <p:cNvSpPr/>
            <p:nvPr/>
          </p:nvSpPr>
          <p:spPr>
            <a:xfrm>
              <a:off x="2968178" y="2334554"/>
              <a:ext cx="33192" cy="78126"/>
            </a:xfrm>
            <a:custGeom>
              <a:avLst/>
              <a:gdLst>
                <a:gd name="f0" fmla="val w"/>
                <a:gd name="f1" fmla="val h"/>
                <a:gd name="f2" fmla="val 0"/>
                <a:gd name="f3" fmla="val 2144"/>
                <a:gd name="f4" fmla="val 5047"/>
                <a:gd name="f5" fmla="val 1297"/>
                <a:gd name="f6" fmla="val 778"/>
                <a:gd name="f7" fmla="val 260"/>
                <a:gd name="f8" fmla="val 363"/>
                <a:gd name="f9" fmla="val 364"/>
                <a:gd name="f10" fmla="val 795"/>
                <a:gd name="f11" fmla="val 640"/>
                <a:gd name="f12" fmla="val 1850"/>
                <a:gd name="f13" fmla="val 122"/>
                <a:gd name="f14" fmla="val 2731"/>
                <a:gd name="f15" fmla="val 1"/>
                <a:gd name="f16" fmla="val 3491"/>
                <a:gd name="f17" fmla="val 70"/>
                <a:gd name="f18" fmla="val 4338"/>
                <a:gd name="f19" fmla="val 951"/>
                <a:gd name="f20" fmla="val 1781"/>
                <a:gd name="f21" fmla="val 1971"/>
                <a:gd name="f22" fmla="val 4476"/>
                <a:gd name="f23" fmla="val 2040"/>
                <a:gd name="f24" fmla="val 3785"/>
                <a:gd name="f25" fmla="val 2748"/>
                <a:gd name="f26" fmla="val 1642"/>
                <a:gd name="f27" fmla="val 1746"/>
                <a:gd name="f28" fmla="val 1936"/>
                <a:gd name="f29" fmla="val 692"/>
                <a:gd name="f30" fmla="val 2023"/>
                <a:gd name="f31" fmla="val 381"/>
                <a:gd name="f32" fmla="val 1712"/>
                <a:gd name="f33" fmla="*/ f0 1 2144"/>
                <a:gd name="f34" fmla="*/ f1 1 5047"/>
                <a:gd name="f35" fmla="val f2"/>
                <a:gd name="f36" fmla="val f3"/>
                <a:gd name="f37" fmla="val f4"/>
                <a:gd name="f38" fmla="+- f37 0 f35"/>
                <a:gd name="f39" fmla="+- f36 0 f35"/>
                <a:gd name="f40" fmla="*/ f39 1 2144"/>
                <a:gd name="f41" fmla="*/ f38 1 5047"/>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2144" h="5047">
                  <a:moveTo>
                    <a:pt x="f5" y="f2"/>
                  </a:moveTo>
                  <a:cubicBezTo>
                    <a:pt x="f6" y="f2"/>
                    <a:pt x="f7" y="f8"/>
                    <a:pt x="f9" y="f10"/>
                  </a:cubicBezTo>
                  <a:cubicBezTo>
                    <a:pt x="f11" y="f12"/>
                    <a:pt x="f13" y="f14"/>
                    <a:pt x="f15" y="f16"/>
                  </a:cubicBezTo>
                  <a:cubicBezTo>
                    <a:pt x="f17" y="f18"/>
                    <a:pt x="f15" y="f4"/>
                    <a:pt x="f19" y="f4"/>
                  </a:cubicBezTo>
                  <a:cubicBezTo>
                    <a:pt x="f20" y="f4"/>
                    <a:pt x="f21" y="f22"/>
                    <a:pt x="f23" y="f24"/>
                  </a:cubicBezTo>
                  <a:cubicBezTo>
                    <a:pt x="f3" y="f25"/>
                    <a:pt x="f26" y="f27"/>
                    <a:pt x="f28" y="f29"/>
                  </a:cubicBezTo>
                  <a:cubicBezTo>
                    <a:pt x="f30" y="f31"/>
                    <a:pt x="f32"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8" name="Google Shape;688;p55">
              <a:extLst>
                <a:ext uri="{FF2B5EF4-FFF2-40B4-BE49-F238E27FC236}">
                  <a16:creationId xmlns:a16="http://schemas.microsoft.com/office/drawing/2014/main" id="{B04A2E18-0429-5746-4FF4-AD6B8FDEA895}"/>
                </a:ext>
              </a:extLst>
            </p:cNvPr>
            <p:cNvSpPr/>
            <p:nvPr/>
          </p:nvSpPr>
          <p:spPr>
            <a:xfrm>
              <a:off x="3190487" y="2462159"/>
              <a:ext cx="58064" cy="28108"/>
            </a:xfrm>
            <a:custGeom>
              <a:avLst/>
              <a:gdLst>
                <a:gd name="f0" fmla="val w"/>
                <a:gd name="f1" fmla="val h"/>
                <a:gd name="f2" fmla="val 0"/>
                <a:gd name="f3" fmla="val 3751"/>
                <a:gd name="f4" fmla="val 1816"/>
                <a:gd name="f5" fmla="val 1383"/>
                <a:gd name="f6" fmla="val 1"/>
                <a:gd name="f7" fmla="val 778"/>
                <a:gd name="f8" fmla="val 87"/>
                <a:gd name="f9" fmla="val 18"/>
                <a:gd name="f10" fmla="val 122"/>
                <a:gd name="f11" fmla="val 640"/>
                <a:gd name="f12" fmla="val 329"/>
                <a:gd name="f13" fmla="val 1625"/>
                <a:gd name="f14" fmla="val 1297"/>
                <a:gd name="f15" fmla="val 1815"/>
                <a:gd name="f16" fmla="val 2195"/>
                <a:gd name="f17" fmla="val 2835"/>
                <a:gd name="f18" fmla="val 1712"/>
                <a:gd name="f19" fmla="val 3613"/>
                <a:gd name="f20" fmla="val 951"/>
                <a:gd name="f21" fmla="val 3466"/>
                <a:gd name="f22" fmla="val 240"/>
                <a:gd name="f23" fmla="val 2970"/>
                <a:gd name="f24" fmla="val 188"/>
                <a:gd name="f25" fmla="val 2455"/>
                <a:gd name="f26" fmla="val 2366"/>
                <a:gd name="f27" fmla="val 2276"/>
                <a:gd name="f28" fmla="val 189"/>
                <a:gd name="f29" fmla="val 2187"/>
                <a:gd name="f30" fmla="val 1880"/>
                <a:gd name="f31" fmla="val 1588"/>
                <a:gd name="f32" fmla="val 170"/>
                <a:gd name="f33" fmla="*/ f0 1 3751"/>
                <a:gd name="f34" fmla="*/ f1 1 1816"/>
                <a:gd name="f35" fmla="val f2"/>
                <a:gd name="f36" fmla="val f3"/>
                <a:gd name="f37" fmla="val f4"/>
                <a:gd name="f38" fmla="+- f37 0 f35"/>
                <a:gd name="f39" fmla="+- f36 0 f35"/>
                <a:gd name="f40" fmla="*/ f39 1 3751"/>
                <a:gd name="f41" fmla="*/ f38 1 1816"/>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3751" h="1816">
                  <a:moveTo>
                    <a:pt x="f5" y="f6"/>
                  </a:moveTo>
                  <a:cubicBezTo>
                    <a:pt x="f7" y="f8"/>
                    <a:pt x="f6" y="f9"/>
                    <a:pt x="f10" y="f11"/>
                  </a:cubicBezTo>
                  <a:cubicBezTo>
                    <a:pt x="f12" y="f13"/>
                    <a:pt x="f14" y="f15"/>
                    <a:pt x="f16" y="f15"/>
                  </a:cubicBezTo>
                  <a:cubicBezTo>
                    <a:pt x="f17" y="f15"/>
                    <a:pt x="f3" y="f18"/>
                    <a:pt x="f19" y="f20"/>
                  </a:cubicBezTo>
                  <a:cubicBezTo>
                    <a:pt x="f21" y="f22"/>
                    <a:pt x="f23" y="f24"/>
                    <a:pt x="f25" y="f24"/>
                  </a:cubicBezTo>
                  <a:cubicBezTo>
                    <a:pt x="f26" y="f24"/>
                    <a:pt x="f27" y="f28"/>
                    <a:pt x="f29" y="f28"/>
                  </a:cubicBezTo>
                  <a:cubicBezTo>
                    <a:pt x="f30" y="f28"/>
                    <a:pt x="f31" y="f32"/>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9" name="Google Shape;689;p55">
              <a:extLst>
                <a:ext uri="{FF2B5EF4-FFF2-40B4-BE49-F238E27FC236}">
                  <a16:creationId xmlns:a16="http://schemas.microsoft.com/office/drawing/2014/main" id="{416F6529-5B22-95DB-A257-7EAF891BA420}"/>
                </a:ext>
              </a:extLst>
            </p:cNvPr>
            <p:cNvSpPr/>
            <p:nvPr/>
          </p:nvSpPr>
          <p:spPr>
            <a:xfrm>
              <a:off x="3323990" y="2469840"/>
              <a:ext cx="31318" cy="23280"/>
            </a:xfrm>
            <a:custGeom>
              <a:avLst/>
              <a:gdLst>
                <a:gd name="f0" fmla="val w"/>
                <a:gd name="f1" fmla="val h"/>
                <a:gd name="f2" fmla="val 0"/>
                <a:gd name="f3" fmla="val 2023"/>
                <a:gd name="f4" fmla="val 1504"/>
                <a:gd name="f5" fmla="val 1294"/>
                <a:gd name="f6" fmla="val 1"/>
                <a:gd name="f7" fmla="val 1249"/>
                <a:gd name="f8" fmla="val 1204"/>
                <a:gd name="f9" fmla="val 3"/>
                <a:gd name="f10" fmla="val 1158"/>
                <a:gd name="f11" fmla="val 6"/>
                <a:gd name="f12" fmla="val 691"/>
                <a:gd name="f13" fmla="val 144"/>
                <a:gd name="f14" fmla="val 109"/>
                <a:gd name="f15" fmla="val 17"/>
                <a:gd name="f16" fmla="val 904"/>
                <a:gd name="f17" fmla="val 1352"/>
                <a:gd name="f18" fmla="val 364"/>
                <a:gd name="f19" fmla="val 1503"/>
                <a:gd name="f20" fmla="val 748"/>
                <a:gd name="f21" fmla="val 809"/>
                <a:gd name="f22" fmla="val 872"/>
                <a:gd name="f23" fmla="val 1499"/>
                <a:gd name="f24" fmla="val 933"/>
                <a:gd name="f25" fmla="val 1492"/>
                <a:gd name="f26" fmla="val 1486"/>
                <a:gd name="f27" fmla="val 1440"/>
                <a:gd name="f28" fmla="val 2022"/>
                <a:gd name="f29" fmla="val 1233"/>
                <a:gd name="f30" fmla="val 593"/>
                <a:gd name="f31" fmla="val 156"/>
                <a:gd name="f32" fmla="val 1711"/>
                <a:gd name="f33" fmla="*/ f0 1 2023"/>
                <a:gd name="f34" fmla="*/ f1 1 1504"/>
                <a:gd name="f35" fmla="val f2"/>
                <a:gd name="f36" fmla="val f3"/>
                <a:gd name="f37" fmla="val f4"/>
                <a:gd name="f38" fmla="+- f37 0 f35"/>
                <a:gd name="f39" fmla="+- f36 0 f35"/>
                <a:gd name="f40" fmla="*/ f39 1 2023"/>
                <a:gd name="f41" fmla="*/ f38 1 1504"/>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2023" h="1504">
                  <a:moveTo>
                    <a:pt x="f5" y="f6"/>
                  </a:moveTo>
                  <a:cubicBezTo>
                    <a:pt x="f7" y="f6"/>
                    <a:pt x="f8" y="f9"/>
                    <a:pt x="f10" y="f11"/>
                  </a:cubicBezTo>
                  <a:cubicBezTo>
                    <a:pt x="f12" y="f13"/>
                    <a:pt x="f2" y="f14"/>
                    <a:pt x="f15" y="f16"/>
                  </a:cubicBezTo>
                  <a:cubicBezTo>
                    <a:pt x="f15" y="f17"/>
                    <a:pt x="f18" y="f19"/>
                    <a:pt x="f20" y="f19"/>
                  </a:cubicBezTo>
                  <a:cubicBezTo>
                    <a:pt x="f21" y="f19"/>
                    <a:pt x="f22" y="f23"/>
                    <a:pt x="f24" y="f25"/>
                  </a:cubicBezTo>
                  <a:cubicBezTo>
                    <a:pt x="f26" y="f27"/>
                    <a:pt x="f28" y="f29"/>
                    <a:pt x="f28" y="f30"/>
                  </a:cubicBezTo>
                  <a:cubicBezTo>
                    <a:pt x="f28" y="f31"/>
                    <a:pt x="f3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0" name="Google Shape;690;p55">
              <a:extLst>
                <a:ext uri="{FF2B5EF4-FFF2-40B4-BE49-F238E27FC236}">
                  <a16:creationId xmlns:a16="http://schemas.microsoft.com/office/drawing/2014/main" id="{33B60FCA-9EFA-309C-23E9-179941A2BE5C}"/>
                </a:ext>
              </a:extLst>
            </p:cNvPr>
            <p:cNvSpPr/>
            <p:nvPr/>
          </p:nvSpPr>
          <p:spPr>
            <a:xfrm>
              <a:off x="2884465" y="2385907"/>
              <a:ext cx="27816" cy="23637"/>
            </a:xfrm>
            <a:custGeom>
              <a:avLst/>
              <a:gdLst>
                <a:gd name="f0" fmla="val w"/>
                <a:gd name="f1" fmla="val h"/>
                <a:gd name="f2" fmla="val 0"/>
                <a:gd name="f3" fmla="val 1797"/>
                <a:gd name="f4" fmla="val 1527"/>
                <a:gd name="f5" fmla="val 812"/>
                <a:gd name="f6" fmla="val 383"/>
                <a:gd name="f7" fmla="val 1"/>
                <a:gd name="f8" fmla="val 211"/>
                <a:gd name="f9" fmla="val 34"/>
                <a:gd name="f10" fmla="val 710"/>
                <a:gd name="f11" fmla="val 1164"/>
                <a:gd name="f12" fmla="val 400"/>
                <a:gd name="f13" fmla="val 845"/>
                <a:gd name="f14" fmla="val 874"/>
                <a:gd name="f15" fmla="val 903"/>
                <a:gd name="f16" fmla="val 1525"/>
                <a:gd name="f17" fmla="val 933"/>
                <a:gd name="f18" fmla="val 1522"/>
                <a:gd name="f19" fmla="val 1382"/>
                <a:gd name="f20" fmla="val 1745"/>
                <a:gd name="f21" fmla="val 1315"/>
                <a:gd name="f22" fmla="val 796"/>
                <a:gd name="f23" fmla="val 226"/>
                <a:gd name="f24" fmla="val 1330"/>
                <a:gd name="f25" fmla="val 19"/>
                <a:gd name="f26" fmla="val 864"/>
                <a:gd name="f27" fmla="val 847"/>
                <a:gd name="f28" fmla="val 829"/>
                <a:gd name="f29" fmla="*/ f0 1 1797"/>
                <a:gd name="f30" fmla="*/ f1 1 1527"/>
                <a:gd name="f31" fmla="val f2"/>
                <a:gd name="f32" fmla="val f3"/>
                <a:gd name="f33" fmla="val f4"/>
                <a:gd name="f34" fmla="+- f33 0 f31"/>
                <a:gd name="f35" fmla="+- f32 0 f31"/>
                <a:gd name="f36" fmla="*/ f35 1 1797"/>
                <a:gd name="f37" fmla="*/ f34 1 1527"/>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1797" h="1527">
                  <a:moveTo>
                    <a:pt x="f5" y="f2"/>
                  </a:moveTo>
                  <a:cubicBezTo>
                    <a:pt x="f6" y="f2"/>
                    <a:pt x="f7" y="f8"/>
                    <a:pt x="f9" y="f10"/>
                  </a:cubicBezTo>
                  <a:cubicBezTo>
                    <a:pt x="f9" y="f11"/>
                    <a:pt x="f12" y="f4"/>
                    <a:pt x="f13" y="f4"/>
                  </a:cubicBezTo>
                  <a:cubicBezTo>
                    <a:pt x="f14" y="f4"/>
                    <a:pt x="f15" y="f16"/>
                    <a:pt x="f17" y="f18"/>
                  </a:cubicBezTo>
                  <a:cubicBezTo>
                    <a:pt x="f19" y="f18"/>
                    <a:pt x="f20" y="f21"/>
                    <a:pt x="f3" y="f22"/>
                  </a:cubicBezTo>
                  <a:cubicBezTo>
                    <a:pt x="f20" y="f23"/>
                    <a:pt x="f24" y="f25"/>
                    <a:pt x="f26" y="f7"/>
                  </a:cubicBezTo>
                  <a:cubicBezTo>
                    <a:pt x="f27" y="f7"/>
                    <a:pt x="f28"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
        <p:nvSpPr>
          <p:cNvPr id="61" name="Google Shape;691;p55">
            <a:extLst>
              <a:ext uri="{FF2B5EF4-FFF2-40B4-BE49-F238E27FC236}">
                <a16:creationId xmlns:a16="http://schemas.microsoft.com/office/drawing/2014/main" id="{4D3FE951-BB07-93CE-813D-D4A0E7DBA311}"/>
              </a:ext>
            </a:extLst>
          </p:cNvPr>
          <p:cNvSpPr/>
          <p:nvPr/>
        </p:nvSpPr>
        <p:spPr>
          <a:xfrm flipH="1">
            <a:off x="3628832" y="1914835"/>
            <a:ext cx="252420" cy="371447"/>
          </a:xfrm>
          <a:custGeom>
            <a:avLst/>
            <a:gdLst>
              <a:gd name="f0" fmla="val w"/>
              <a:gd name="f1" fmla="val h"/>
              <a:gd name="f2" fmla="val 0"/>
              <a:gd name="f3" fmla="val 133027"/>
              <a:gd name="f4" fmla="val 195758"/>
              <a:gd name="f5" fmla="val 65846"/>
              <a:gd name="f6" fmla="val 26249"/>
              <a:gd name="f7" fmla="val 87201"/>
              <a:gd name="f8" fmla="val 104108"/>
              <a:gd name="f9" fmla="val 43156"/>
              <a:gd name="f10" fmla="val 64511"/>
              <a:gd name="f11" fmla="val 85422"/>
              <a:gd name="f12" fmla="val 102328"/>
              <a:gd name="f13" fmla="val 44936"/>
              <a:gd name="f14" fmla="val 28029"/>
              <a:gd name="f15" fmla="val 66291"/>
              <a:gd name="f16" fmla="val 29809"/>
              <a:gd name="f17" fmla="val 84977"/>
              <a:gd name="f18" fmla="val 18241"/>
              <a:gd name="f19" fmla="val 118345"/>
              <a:gd name="f20" fmla="val 64066"/>
              <a:gd name="f21" fmla="val 111671"/>
              <a:gd name="f22" fmla="val 119234"/>
              <a:gd name="f23" fmla="val 103218"/>
              <a:gd name="f24" fmla="*/ f0 1 133027"/>
              <a:gd name="f25" fmla="*/ f1 1 195758"/>
              <a:gd name="f26" fmla="val f2"/>
              <a:gd name="f27" fmla="val f3"/>
              <a:gd name="f28" fmla="val f4"/>
              <a:gd name="f29" fmla="+- f28 0 f26"/>
              <a:gd name="f30" fmla="+- f27 0 f26"/>
              <a:gd name="f31" fmla="*/ f30 1 133027"/>
              <a:gd name="f32" fmla="*/ f29 1 195758"/>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133027" h="195758">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2"/>
                </a:moveTo>
                <a:cubicBezTo>
                  <a:pt x="f16" y="f2"/>
                  <a:pt x="f2" y="f16"/>
                  <a:pt x="f2" y="f15"/>
                </a:cubicBezTo>
                <a:cubicBezTo>
                  <a:pt x="f2" y="f17"/>
                  <a:pt x="f18" y="f19"/>
                  <a:pt x="f18" y="f19"/>
                </a:cubicBezTo>
                <a:lnTo>
                  <a:pt x="f20" y="f4"/>
                </a:lnTo>
                <a:lnTo>
                  <a:pt x="f21" y="f22"/>
                </a:lnTo>
                <a:cubicBezTo>
                  <a:pt x="f21" y="f22"/>
                  <a:pt x="f3" y="f7"/>
                  <a:pt x="f3" y="f15"/>
                </a:cubicBezTo>
                <a:cubicBezTo>
                  <a:pt x="f3" y="f16"/>
                  <a:pt x="f23" y="f2"/>
                  <a:pt x="f15" y="f2"/>
                </a:cubicBezTo>
                <a:close/>
              </a:path>
            </a:pathLst>
          </a:custGeom>
          <a:solidFill>
            <a:srgbClr val="FFFFFF"/>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2" name="Google Shape;692;p55">
            <a:extLst>
              <a:ext uri="{FF2B5EF4-FFF2-40B4-BE49-F238E27FC236}">
                <a16:creationId xmlns:a16="http://schemas.microsoft.com/office/drawing/2014/main" id="{7CFEB1CB-8C1F-992A-D0EB-BCCCE6F7B9BF}"/>
              </a:ext>
            </a:extLst>
          </p:cNvPr>
          <p:cNvSpPr/>
          <p:nvPr/>
        </p:nvSpPr>
        <p:spPr>
          <a:xfrm flipH="1">
            <a:off x="1438278" y="2030379"/>
            <a:ext cx="252420" cy="371447"/>
          </a:xfrm>
          <a:custGeom>
            <a:avLst/>
            <a:gdLst>
              <a:gd name="f0" fmla="val w"/>
              <a:gd name="f1" fmla="val h"/>
              <a:gd name="f2" fmla="val 0"/>
              <a:gd name="f3" fmla="val 133027"/>
              <a:gd name="f4" fmla="val 195758"/>
              <a:gd name="f5" fmla="val 65846"/>
              <a:gd name="f6" fmla="val 26249"/>
              <a:gd name="f7" fmla="val 87201"/>
              <a:gd name="f8" fmla="val 104108"/>
              <a:gd name="f9" fmla="val 43156"/>
              <a:gd name="f10" fmla="val 64511"/>
              <a:gd name="f11" fmla="val 85422"/>
              <a:gd name="f12" fmla="val 102328"/>
              <a:gd name="f13" fmla="val 44936"/>
              <a:gd name="f14" fmla="val 28029"/>
              <a:gd name="f15" fmla="val 66291"/>
              <a:gd name="f16" fmla="val 29809"/>
              <a:gd name="f17" fmla="val 84977"/>
              <a:gd name="f18" fmla="val 18241"/>
              <a:gd name="f19" fmla="val 118345"/>
              <a:gd name="f20" fmla="val 64066"/>
              <a:gd name="f21" fmla="val 111671"/>
              <a:gd name="f22" fmla="val 119234"/>
              <a:gd name="f23" fmla="val 103218"/>
              <a:gd name="f24" fmla="*/ f0 1 133027"/>
              <a:gd name="f25" fmla="*/ f1 1 195758"/>
              <a:gd name="f26" fmla="val f2"/>
              <a:gd name="f27" fmla="val f3"/>
              <a:gd name="f28" fmla="val f4"/>
              <a:gd name="f29" fmla="+- f28 0 f26"/>
              <a:gd name="f30" fmla="+- f27 0 f26"/>
              <a:gd name="f31" fmla="*/ f30 1 133027"/>
              <a:gd name="f32" fmla="*/ f29 1 195758"/>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133027" h="195758">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2"/>
                </a:moveTo>
                <a:cubicBezTo>
                  <a:pt x="f16" y="f2"/>
                  <a:pt x="f2" y="f16"/>
                  <a:pt x="f2" y="f15"/>
                </a:cubicBezTo>
                <a:cubicBezTo>
                  <a:pt x="f2" y="f17"/>
                  <a:pt x="f18" y="f19"/>
                  <a:pt x="f18" y="f19"/>
                </a:cubicBezTo>
                <a:lnTo>
                  <a:pt x="f20" y="f4"/>
                </a:lnTo>
                <a:lnTo>
                  <a:pt x="f21" y="f22"/>
                </a:lnTo>
                <a:cubicBezTo>
                  <a:pt x="f21" y="f22"/>
                  <a:pt x="f3" y="f7"/>
                  <a:pt x="f3" y="f15"/>
                </a:cubicBezTo>
                <a:cubicBezTo>
                  <a:pt x="f3" y="f16"/>
                  <a:pt x="f23" y="f2"/>
                  <a:pt x="f15" y="f2"/>
                </a:cubicBezTo>
                <a:close/>
              </a:path>
            </a:pathLst>
          </a:custGeom>
          <a:solidFill>
            <a:srgbClr val="FFFFFF"/>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3" name="Google Shape;693;p55">
            <a:extLst>
              <a:ext uri="{FF2B5EF4-FFF2-40B4-BE49-F238E27FC236}">
                <a16:creationId xmlns:a16="http://schemas.microsoft.com/office/drawing/2014/main" id="{99C233CA-FE03-4663-2465-0A37A1042343}"/>
              </a:ext>
            </a:extLst>
          </p:cNvPr>
          <p:cNvSpPr/>
          <p:nvPr/>
        </p:nvSpPr>
        <p:spPr>
          <a:xfrm flipH="1">
            <a:off x="1953707" y="3025511"/>
            <a:ext cx="252420" cy="371447"/>
          </a:xfrm>
          <a:custGeom>
            <a:avLst/>
            <a:gdLst>
              <a:gd name="f0" fmla="val w"/>
              <a:gd name="f1" fmla="val h"/>
              <a:gd name="f2" fmla="val 0"/>
              <a:gd name="f3" fmla="val 133027"/>
              <a:gd name="f4" fmla="val 195758"/>
              <a:gd name="f5" fmla="val 65846"/>
              <a:gd name="f6" fmla="val 26249"/>
              <a:gd name="f7" fmla="val 87201"/>
              <a:gd name="f8" fmla="val 104108"/>
              <a:gd name="f9" fmla="val 43156"/>
              <a:gd name="f10" fmla="val 64511"/>
              <a:gd name="f11" fmla="val 85422"/>
              <a:gd name="f12" fmla="val 102328"/>
              <a:gd name="f13" fmla="val 44936"/>
              <a:gd name="f14" fmla="val 28029"/>
              <a:gd name="f15" fmla="val 66291"/>
              <a:gd name="f16" fmla="val 29809"/>
              <a:gd name="f17" fmla="val 84977"/>
              <a:gd name="f18" fmla="val 18241"/>
              <a:gd name="f19" fmla="val 118345"/>
              <a:gd name="f20" fmla="val 64066"/>
              <a:gd name="f21" fmla="val 111671"/>
              <a:gd name="f22" fmla="val 119234"/>
              <a:gd name="f23" fmla="val 103218"/>
              <a:gd name="f24" fmla="*/ f0 1 133027"/>
              <a:gd name="f25" fmla="*/ f1 1 195758"/>
              <a:gd name="f26" fmla="val f2"/>
              <a:gd name="f27" fmla="val f3"/>
              <a:gd name="f28" fmla="val f4"/>
              <a:gd name="f29" fmla="+- f28 0 f26"/>
              <a:gd name="f30" fmla="+- f27 0 f26"/>
              <a:gd name="f31" fmla="*/ f30 1 133027"/>
              <a:gd name="f32" fmla="*/ f29 1 195758"/>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133027" h="195758">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2"/>
                </a:moveTo>
                <a:cubicBezTo>
                  <a:pt x="f16" y="f2"/>
                  <a:pt x="f2" y="f16"/>
                  <a:pt x="f2" y="f15"/>
                </a:cubicBezTo>
                <a:cubicBezTo>
                  <a:pt x="f2" y="f17"/>
                  <a:pt x="f18" y="f19"/>
                  <a:pt x="f18" y="f19"/>
                </a:cubicBezTo>
                <a:lnTo>
                  <a:pt x="f20" y="f4"/>
                </a:lnTo>
                <a:lnTo>
                  <a:pt x="f21" y="f22"/>
                </a:lnTo>
                <a:cubicBezTo>
                  <a:pt x="f21" y="f22"/>
                  <a:pt x="f3" y="f7"/>
                  <a:pt x="f3" y="f15"/>
                </a:cubicBezTo>
                <a:cubicBezTo>
                  <a:pt x="f3" y="f16"/>
                  <a:pt x="f23" y="f2"/>
                  <a:pt x="f15" y="f2"/>
                </a:cubicBezTo>
                <a:close/>
              </a:path>
            </a:pathLst>
          </a:custGeom>
          <a:solidFill>
            <a:srgbClr val="FFFFFF"/>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cxnSp>
        <p:nvCxnSpPr>
          <p:cNvPr id="64" name="Google Shape;694;p55">
            <a:extLst>
              <a:ext uri="{FF2B5EF4-FFF2-40B4-BE49-F238E27FC236}">
                <a16:creationId xmlns:a16="http://schemas.microsoft.com/office/drawing/2014/main" id="{5A54D1A3-A2D0-71A7-80F5-F9D2FE293C0E}"/>
              </a:ext>
            </a:extLst>
          </p:cNvPr>
          <p:cNvCxnSpPr>
            <a:stCxn id="3" idx="1"/>
          </p:cNvCxnSpPr>
          <p:nvPr/>
        </p:nvCxnSpPr>
        <p:spPr>
          <a:xfrm flipH="1">
            <a:off x="3840351" y="1612901"/>
            <a:ext cx="1991701" cy="667502"/>
          </a:xfrm>
          <a:prstGeom prst="bentConnector3">
            <a:avLst/>
          </a:prstGeom>
          <a:noFill/>
          <a:ln w="19046" cap="flat">
            <a:solidFill>
              <a:srgbClr val="65A32E"/>
            </a:solidFill>
            <a:prstDash val="solid"/>
            <a:round/>
            <a:headEnd type="arrow"/>
          </a:ln>
        </p:spPr>
      </p:cxnSp>
      <p:cxnSp>
        <p:nvCxnSpPr>
          <p:cNvPr id="65" name="Google Shape;695;p55">
            <a:extLst>
              <a:ext uri="{FF2B5EF4-FFF2-40B4-BE49-F238E27FC236}">
                <a16:creationId xmlns:a16="http://schemas.microsoft.com/office/drawing/2014/main" id="{15098E83-3EE9-A630-CDE1-78CC2F254E9C}"/>
              </a:ext>
            </a:extLst>
          </p:cNvPr>
          <p:cNvCxnSpPr>
            <a:stCxn id="5" idx="1"/>
          </p:cNvCxnSpPr>
          <p:nvPr/>
        </p:nvCxnSpPr>
        <p:spPr>
          <a:xfrm rot="10799991">
            <a:off x="1648544" y="2408804"/>
            <a:ext cx="4183499" cy="199193"/>
          </a:xfrm>
          <a:prstGeom prst="bentConnector3">
            <a:avLst/>
          </a:prstGeom>
          <a:noFill/>
          <a:ln w="19046" cap="flat">
            <a:solidFill>
              <a:srgbClr val="65A32E"/>
            </a:solidFill>
            <a:prstDash val="solid"/>
            <a:round/>
            <a:headEnd type="arrow"/>
          </a:ln>
        </p:spPr>
      </p:cxnSp>
      <p:cxnSp>
        <p:nvCxnSpPr>
          <p:cNvPr id="66" name="Google Shape;696;p55">
            <a:extLst>
              <a:ext uri="{FF2B5EF4-FFF2-40B4-BE49-F238E27FC236}">
                <a16:creationId xmlns:a16="http://schemas.microsoft.com/office/drawing/2014/main" id="{9BC46313-16CC-420D-A169-4FE17B8DD5ED}"/>
              </a:ext>
            </a:extLst>
          </p:cNvPr>
          <p:cNvCxnSpPr>
            <a:stCxn id="7" idx="1"/>
          </p:cNvCxnSpPr>
          <p:nvPr/>
        </p:nvCxnSpPr>
        <p:spPr>
          <a:xfrm rot="10799991">
            <a:off x="2172056" y="3386251"/>
            <a:ext cx="3660005" cy="216896"/>
          </a:xfrm>
          <a:prstGeom prst="bentConnector3">
            <a:avLst/>
          </a:prstGeom>
          <a:noFill/>
          <a:ln w="19046" cap="flat">
            <a:solidFill>
              <a:srgbClr val="65A32E"/>
            </a:solidFill>
            <a:prstDash val="solid"/>
            <a:round/>
            <a:headEnd type="arrow"/>
          </a:ln>
        </p:spPr>
      </p:cxnSp>
      <p:sp>
        <p:nvSpPr>
          <p:cNvPr id="67" name="Freeform 5">
            <a:extLst>
              <a:ext uri="{FF2B5EF4-FFF2-40B4-BE49-F238E27FC236}">
                <a16:creationId xmlns:a16="http://schemas.microsoft.com/office/drawing/2014/main" id="{D3042DFF-2DA0-CEA7-C8DB-475876B54B2E}"/>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8" name="Freeform 5">
            <a:extLst>
              <a:ext uri="{FF2B5EF4-FFF2-40B4-BE49-F238E27FC236}">
                <a16:creationId xmlns:a16="http://schemas.microsoft.com/office/drawing/2014/main" id="{E64B8B12-373F-BD8F-FBE3-95430BFF3312}"/>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name="Slide18">
    <p:bg>
      <p:bgPr>
        <a:solidFill>
          <a:srgbClr val="00B050"/>
        </a:solidFill>
        <a:effectLst/>
      </p:bgPr>
    </p:bg>
    <p:spTree>
      <p:nvGrpSpPr>
        <p:cNvPr id="1" name=""/>
        <p:cNvGrpSpPr/>
        <p:nvPr/>
      </p:nvGrpSpPr>
      <p:grpSpPr>
        <a:xfrm>
          <a:off x="0" y="0"/>
          <a:ext cx="0" cy="0"/>
          <a:chOff x="0" y="0"/>
          <a:chExt cx="0" cy="0"/>
        </a:xfrm>
      </p:grpSpPr>
      <p:cxnSp>
        <p:nvCxnSpPr>
          <p:cNvPr id="2" name="Google Shape;702;p56">
            <a:extLst>
              <a:ext uri="{FF2B5EF4-FFF2-40B4-BE49-F238E27FC236}">
                <a16:creationId xmlns:a16="http://schemas.microsoft.com/office/drawing/2014/main" id="{804EBE59-83EA-50D1-3CD3-2E1DB1FDC0F3}"/>
              </a:ext>
            </a:extLst>
          </p:cNvPr>
          <p:cNvCxnSpPr/>
          <p:nvPr/>
        </p:nvCxnSpPr>
        <p:spPr>
          <a:xfrm>
            <a:off x="4454371" y="3710543"/>
            <a:ext cx="3855001" cy="0"/>
          </a:xfrm>
          <a:prstGeom prst="straightConnector1">
            <a:avLst/>
          </a:prstGeom>
          <a:noFill/>
          <a:ln w="19046" cap="flat">
            <a:solidFill>
              <a:srgbClr val="FFFFFF"/>
            </a:solidFill>
            <a:prstDash val="solid"/>
            <a:round/>
          </a:ln>
        </p:spPr>
      </p:cxnSp>
      <p:sp>
        <p:nvSpPr>
          <p:cNvPr id="3" name="Google Shape;704;p56">
            <a:extLst>
              <a:ext uri="{FF2B5EF4-FFF2-40B4-BE49-F238E27FC236}">
                <a16:creationId xmlns:a16="http://schemas.microsoft.com/office/drawing/2014/main" id="{9B5A5813-94A1-6D88-F84E-90058A4EA607}"/>
              </a:ext>
            </a:extLst>
          </p:cNvPr>
          <p:cNvSpPr txBox="1">
            <a:spLocks noGrp="1"/>
          </p:cNvSpPr>
          <p:nvPr>
            <p:ph type="title"/>
          </p:nvPr>
        </p:nvSpPr>
        <p:spPr/>
        <p:txBody>
          <a:bodyPr/>
          <a:lstStyle/>
          <a:p>
            <a:pPr lvl="0" algn="r"/>
            <a:r>
              <a:rPr lang="fa-IR" dirty="0">
                <a:solidFill>
                  <a:srgbClr val="FFFFFF"/>
                </a:solidFill>
                <a:cs typeface="B Nazanin" panose="00000400000000000000" pitchFamily="2" charset="-78"/>
              </a:rPr>
              <a:t>مزایا</a:t>
            </a:r>
            <a:endParaRPr lang="en-US" dirty="0">
              <a:solidFill>
                <a:srgbClr val="FFFFFF"/>
              </a:solidFill>
              <a:cs typeface="B Nazanin" panose="00000400000000000000" pitchFamily="2" charset="-78"/>
            </a:endParaRPr>
          </a:p>
        </p:txBody>
      </p:sp>
      <p:sp>
        <p:nvSpPr>
          <p:cNvPr id="4" name="Google Shape;705;p56">
            <a:extLst>
              <a:ext uri="{FF2B5EF4-FFF2-40B4-BE49-F238E27FC236}">
                <a16:creationId xmlns:a16="http://schemas.microsoft.com/office/drawing/2014/main" id="{55BD9D27-5683-1E3B-4DD5-97702C3F9077}"/>
              </a:ext>
            </a:extLst>
          </p:cNvPr>
          <p:cNvSpPr txBox="1">
            <a:spLocks noGrp="1"/>
          </p:cNvSpPr>
          <p:nvPr>
            <p:ph type="title" idx="4294967295"/>
          </p:nvPr>
        </p:nvSpPr>
        <p:spPr>
          <a:xfrm>
            <a:off x="6826946" y="844896"/>
            <a:ext cx="1482297" cy="993001"/>
          </a:xfrm>
        </p:spPr>
        <p:txBody>
          <a:bodyPr/>
          <a:lstStyle/>
          <a:p>
            <a:pPr lvl="0" algn="r"/>
            <a:r>
              <a:rPr lang="en-US" sz="6000">
                <a:solidFill>
                  <a:srgbClr val="FFFFFF"/>
                </a:solidFill>
                <a:cs typeface="B Nazanin" panose="00000400000000000000" pitchFamily="2" charset="-78"/>
              </a:rPr>
              <a:t>02</a:t>
            </a:r>
          </a:p>
        </p:txBody>
      </p:sp>
      <p:sp>
        <p:nvSpPr>
          <p:cNvPr id="5" name="Google Shape;706;p56">
            <a:extLst>
              <a:ext uri="{FF2B5EF4-FFF2-40B4-BE49-F238E27FC236}">
                <a16:creationId xmlns:a16="http://schemas.microsoft.com/office/drawing/2014/main" id="{DDFB56ED-05F9-39B2-9CB5-D980B1369F6F}"/>
              </a:ext>
            </a:extLst>
          </p:cNvPr>
          <p:cNvSpPr txBox="1">
            <a:spLocks noGrp="1"/>
          </p:cNvSpPr>
          <p:nvPr>
            <p:ph type="subTitle" idx="4294967295"/>
          </p:nvPr>
        </p:nvSpPr>
        <p:spPr>
          <a:xfrm>
            <a:off x="5228246" y="3755321"/>
            <a:ext cx="3080997" cy="713396"/>
          </a:xfrm>
        </p:spPr>
        <p:txBody>
          <a:bodyPr/>
          <a:lstStyle/>
          <a:p>
            <a:pPr marL="0" lvl="0" indent="0" algn="r">
              <a:spcAft>
                <a:spcPts val="1600"/>
              </a:spcAft>
              <a:buNone/>
            </a:pPr>
            <a:r>
              <a:rPr lang="fa-IR" sz="1600" dirty="0">
                <a:solidFill>
                  <a:srgbClr val="F1EECF"/>
                </a:solidFill>
                <a:cs typeface="B Nazanin" panose="00000400000000000000" pitchFamily="2" charset="-78"/>
              </a:rPr>
              <a:t>در صورت نیاز می توانید زیرنویس را در اینجا وارد کنید</a:t>
            </a:r>
            <a:endParaRPr lang="en-US" sz="1600" dirty="0">
              <a:solidFill>
                <a:srgbClr val="F1EECF"/>
              </a:solidFill>
              <a:cs typeface="B Nazanin" panose="00000400000000000000" pitchFamily="2" charset="-78"/>
            </a:endParaRPr>
          </a:p>
        </p:txBody>
      </p:sp>
      <p:sp>
        <p:nvSpPr>
          <p:cNvPr id="6" name="Diagrama de flujo: conector 1">
            <a:extLst>
              <a:ext uri="{FF2B5EF4-FFF2-40B4-BE49-F238E27FC236}">
                <a16:creationId xmlns:a16="http://schemas.microsoft.com/office/drawing/2014/main" id="{D3B5F70A-6C4C-8F55-433F-815270C4A861}"/>
              </a:ext>
            </a:extLst>
          </p:cNvPr>
          <p:cNvSpPr/>
          <p:nvPr/>
        </p:nvSpPr>
        <p:spPr>
          <a:xfrm>
            <a:off x="515419" y="602269"/>
            <a:ext cx="3938951" cy="3938951"/>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3">
              <a:alphaModFix/>
            </a:blip>
            <a:stretch>
              <a:fillRect/>
            </a:stretch>
          </a:blipFill>
          <a:ln w="25402" cap="flat">
            <a:solidFill>
              <a:srgbClr val="00B050"/>
            </a:solid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7" name="Freeform 5">
            <a:extLst>
              <a:ext uri="{FF2B5EF4-FFF2-40B4-BE49-F238E27FC236}">
                <a16:creationId xmlns:a16="http://schemas.microsoft.com/office/drawing/2014/main" id="{9D24014E-4A24-23A0-3F21-DF3B9F6DA4FC}"/>
              </a:ext>
            </a:extLst>
          </p:cNvPr>
          <p:cNvSpPr/>
          <p:nvPr/>
        </p:nvSpPr>
        <p:spPr>
          <a:xfrm>
            <a:off x="5005389" y="1039809"/>
            <a:ext cx="1766885" cy="1592263"/>
          </a:xfrm>
          <a:custGeom>
            <a:avLst/>
            <a:gdLst>
              <a:gd name="f0" fmla="val 10800000"/>
              <a:gd name="f1" fmla="val 5400000"/>
              <a:gd name="f2" fmla="val 360"/>
              <a:gd name="f3" fmla="val 180"/>
              <a:gd name="f4" fmla="val w"/>
              <a:gd name="f5" fmla="val h"/>
              <a:gd name="f6" fmla="val 0"/>
              <a:gd name="f7" fmla="val 467"/>
              <a:gd name="f8" fmla="val 420"/>
              <a:gd name="f9" fmla="val 59"/>
              <a:gd name="f10" fmla="val 149"/>
              <a:gd name="f11" fmla="val 72"/>
              <a:gd name="f12" fmla="val 181"/>
              <a:gd name="f13" fmla="val 84"/>
              <a:gd name="f14" fmla="val 213"/>
              <a:gd name="f15" fmla="val 104"/>
              <a:gd name="f16" fmla="val 240"/>
              <a:gd name="f17" fmla="val 121"/>
              <a:gd name="f18" fmla="val 265"/>
              <a:gd name="f19" fmla="val 140"/>
              <a:gd name="f20" fmla="val 289"/>
              <a:gd name="f21" fmla="val 163"/>
              <a:gd name="f22" fmla="val 310"/>
              <a:gd name="f23" fmla="val 189"/>
              <a:gd name="f24" fmla="val 332"/>
              <a:gd name="f25" fmla="val 219"/>
              <a:gd name="f26" fmla="val 347"/>
              <a:gd name="f27" fmla="val 251"/>
              <a:gd name="f28" fmla="val 354"/>
              <a:gd name="f29" fmla="val 303"/>
              <a:gd name="f30" fmla="val 367"/>
              <a:gd name="f31" fmla="val 353"/>
              <a:gd name="f32" fmla="val 361"/>
              <a:gd name="f33" fmla="val 395"/>
              <a:gd name="f34" fmla="val 321"/>
              <a:gd name="f35" fmla="val 410"/>
              <a:gd name="f36" fmla="val 352"/>
              <a:gd name="f37" fmla="val 428"/>
              <a:gd name="f38" fmla="val 378"/>
              <a:gd name="f39" fmla="val 438"/>
              <a:gd name="f40" fmla="val 409"/>
              <a:gd name="f41" fmla="val 439"/>
              <a:gd name="f42" fmla="val 414"/>
              <a:gd name="f43" fmla="val 441"/>
              <a:gd name="f44" fmla="val 419"/>
              <a:gd name="f45" fmla="val 447"/>
              <a:gd name="f46" fmla="val 453"/>
              <a:gd name="f47" fmla="val 458"/>
              <a:gd name="f48" fmla="val 462"/>
              <a:gd name="f49" fmla="val 415"/>
              <a:gd name="f50" fmla="val 466"/>
              <a:gd name="f51" fmla="val 404"/>
              <a:gd name="f52" fmla="val 463"/>
              <a:gd name="f53" fmla="val 398"/>
              <a:gd name="f54" fmla="val 451"/>
              <a:gd name="f55" fmla="val 368"/>
              <a:gd name="f56" fmla="val 437"/>
              <a:gd name="f57" fmla="val 338"/>
              <a:gd name="f58" fmla="val 311"/>
              <a:gd name="f59" fmla="val 297"/>
              <a:gd name="f60" fmla="val 421"/>
              <a:gd name="f61" fmla="val 291"/>
              <a:gd name="f62" fmla="val 426"/>
              <a:gd name="f63" fmla="val 285"/>
              <a:gd name="f64" fmla="val 278"/>
              <a:gd name="f65" fmla="val 431"/>
              <a:gd name="f66" fmla="val 271"/>
              <a:gd name="f67" fmla="val 226"/>
              <a:gd name="f68" fmla="val 179"/>
              <a:gd name="f69" fmla="val 430"/>
              <a:gd name="f70" fmla="val 136"/>
              <a:gd name="f71" fmla="val 94"/>
              <a:gd name="f72" fmla="val 376"/>
              <a:gd name="f73" fmla="val 64"/>
              <a:gd name="f74" fmla="val 335"/>
              <a:gd name="f75" fmla="val 43"/>
              <a:gd name="f76" fmla="val 268"/>
              <a:gd name="f77" fmla="val 9"/>
              <a:gd name="f78" fmla="val 197"/>
              <a:gd name="f79" fmla="val 123"/>
              <a:gd name="f80" fmla="val 3"/>
              <a:gd name="f81" fmla="val 107"/>
              <a:gd name="f82" fmla="val 91"/>
              <a:gd name="f83" fmla="val 2"/>
              <a:gd name="f84" fmla="val 77"/>
              <a:gd name="f85" fmla="val 5"/>
              <a:gd name="f86" fmla="val 41"/>
              <a:gd name="f87" fmla="val 12"/>
              <a:gd name="f88" fmla="val 23"/>
              <a:gd name="f89" fmla="val 15"/>
              <a:gd name="f90" fmla="val 6"/>
              <a:gd name="f91" fmla="val 19"/>
              <a:gd name="f92" fmla="val 29"/>
              <a:gd name="f93" fmla="val 32"/>
              <a:gd name="f94" fmla="val 75"/>
              <a:gd name="f95" fmla="val 44"/>
              <a:gd name="f96" fmla="val 113"/>
              <a:gd name="f97" fmla="val 316"/>
              <a:gd name="f98" fmla="val 70"/>
              <a:gd name="f99" fmla="val 92"/>
              <a:gd name="f100" fmla="val 124"/>
              <a:gd name="f101" fmla="val 173"/>
              <a:gd name="f102" fmla="val 207"/>
              <a:gd name="f103" fmla="val 272"/>
              <a:gd name="f104" fmla="val 381"/>
              <a:gd name="f105" fmla="val 256"/>
              <a:gd name="f106" fmla="val 355"/>
              <a:gd name="f107" fmla="val 225"/>
              <a:gd name="f108" fmla="val 221"/>
              <a:gd name="f109" fmla="val 216"/>
              <a:gd name="f110" fmla="val 212"/>
              <a:gd name="f111" fmla="val 169"/>
              <a:gd name="f112" fmla="val 344"/>
              <a:gd name="f113" fmla="val 129"/>
              <a:gd name="f114" fmla="val 320"/>
              <a:gd name="f115" fmla="val 93"/>
              <a:gd name="f116" fmla="val 314"/>
              <a:gd name="f117" fmla="val 307"/>
              <a:gd name="f118" fmla="val 80"/>
              <a:gd name="f119" fmla="val 298"/>
              <a:gd name="f120" fmla="val 86"/>
              <a:gd name="f121" fmla="val 290"/>
              <a:gd name="f122" fmla="val 100"/>
              <a:gd name="f123" fmla="val 108"/>
              <a:gd name="f124" fmla="val 133"/>
              <a:gd name="f125" fmla="val 325"/>
              <a:gd name="f126" fmla="val 161"/>
              <a:gd name="f127" fmla="val 326"/>
              <a:gd name="f128" fmla="val 191"/>
              <a:gd name="f129" fmla="val 192"/>
              <a:gd name="f130" fmla="val 324"/>
              <a:gd name="f131" fmla="val 193"/>
              <a:gd name="f132" fmla="val 301"/>
              <a:gd name="f133" fmla="val 153"/>
              <a:gd name="f134" fmla="val 253"/>
              <a:gd name="f135" fmla="val 249"/>
              <a:gd name="f136" fmla="val 248"/>
              <a:gd name="f137" fmla="val 247"/>
              <a:gd name="f138" fmla="val 241"/>
              <a:gd name="f139" fmla="val 99"/>
              <a:gd name="f140" fmla="val 233"/>
              <a:gd name="f141" fmla="val 218"/>
              <a:gd name="f142" fmla="val 54"/>
              <a:gd name="f143" fmla="val 211"/>
              <a:gd name="f144" fmla="val 45"/>
              <a:gd name="f145" fmla="val 202"/>
              <a:gd name="f146" fmla="val 42"/>
              <a:gd name="f147" fmla="val 195"/>
              <a:gd name="f148" fmla="val 48"/>
              <a:gd name="f149" fmla="val 187"/>
              <a:gd name="f150" fmla="val 55"/>
              <a:gd name="f151" fmla="val 190"/>
              <a:gd name="f152" fmla="val 63"/>
              <a:gd name="f153" fmla="val 196"/>
              <a:gd name="f154" fmla="val 205"/>
              <a:gd name="f155" fmla="val 82"/>
              <a:gd name="f156" fmla="val 210"/>
              <a:gd name="f157" fmla="val 95"/>
              <a:gd name="f158" fmla="val 215"/>
              <a:gd name="f159" fmla="val 110"/>
              <a:gd name="f160" fmla="val 106"/>
              <a:gd name="f161" fmla="val 175"/>
              <a:gd name="f162" fmla="val 87"/>
              <a:gd name="f163" fmla="val 141"/>
              <a:gd name="f164" fmla="val 69"/>
              <a:gd name="f165" fmla="val 96"/>
              <a:gd name="f166" fmla="val 49"/>
              <a:gd name="f167" fmla="val 51"/>
              <a:gd name="f168" fmla="val 79"/>
              <a:gd name="f169" fmla="val 112"/>
              <a:gd name="f170" fmla="val 128"/>
              <a:gd name="f171" fmla="val 143"/>
              <a:gd name="f172" fmla="val 138"/>
              <a:gd name="f173" fmla="val 132"/>
              <a:gd name="f174" fmla="val 126"/>
              <a:gd name="f175" fmla="val 118"/>
              <a:gd name="f176" fmla="val 117"/>
              <a:gd name="f177" fmla="val 130"/>
              <a:gd name="f178" fmla="val 131"/>
              <a:gd name="f179" fmla="val 160"/>
              <a:gd name="f180" fmla="val 176"/>
              <a:gd name="f181" fmla="val 125"/>
              <a:gd name="f182" fmla="val 183"/>
              <a:gd name="f183" fmla="val 214"/>
              <a:gd name="f184" fmla="val 159"/>
              <a:gd name="f185" fmla="val 266"/>
              <a:gd name="f186" fmla="val 238"/>
              <a:gd name="f187" fmla="val 188"/>
              <a:gd name="f188" fmla="val 182"/>
              <a:gd name="f189" fmla="val 162"/>
              <a:gd name="f190" fmla="val 177"/>
              <a:gd name="f191" fmla="val 146"/>
              <a:gd name="f192" fmla="val 199"/>
              <a:gd name="f193" fmla="val 147"/>
              <a:gd name="f194" fmla="val 204"/>
              <a:gd name="f195" fmla="val 156"/>
              <a:gd name="f196" fmla="val 206"/>
              <a:gd name="f197" fmla="val 198"/>
              <a:gd name="f198" fmla="val 217"/>
              <a:gd name="f199" fmla="val 282"/>
              <a:gd name="f200" fmla="val 201"/>
              <a:gd name="f201" fmla="val 294"/>
              <a:gd name="f202" fmla="val 203"/>
              <a:gd name="f203" fmla="val 299"/>
              <a:gd name="f204" fmla="val 208"/>
              <a:gd name="f205" fmla="val 223"/>
              <a:gd name="f206" fmla="val 239"/>
              <a:gd name="f207" fmla="val 257"/>
              <a:gd name="f208" fmla="val 296"/>
              <a:gd name="f209" fmla="val 270"/>
              <a:gd name="f210" fmla="val 269"/>
              <a:gd name="f211" fmla="val 258"/>
              <a:gd name="f212" fmla="val 250"/>
              <a:gd name="f213" fmla="val 281"/>
              <a:gd name="f214" fmla="val 295"/>
              <a:gd name="f215" fmla="val 328"/>
              <a:gd name="f216" fmla="val 357"/>
              <a:gd name="f217" fmla="val 370"/>
              <a:gd name="f218" fmla="val 286"/>
              <a:gd name="f219" fmla="val 374"/>
              <a:gd name="f220" fmla="val 379"/>
              <a:gd name="f221" fmla="val 371"/>
              <a:gd name="f222" fmla="val 327"/>
              <a:gd name="f223" fmla="val 333"/>
              <a:gd name="f224" fmla="val 235"/>
              <a:gd name="f225" fmla="val 254"/>
              <a:gd name="f226" fmla="val 165"/>
              <a:gd name="f227" fmla="val 83"/>
              <a:gd name="f228" fmla="val 74"/>
              <a:gd name="f229" fmla="val 30"/>
              <a:gd name="f230" fmla="val 231"/>
              <a:gd name="f231" fmla="val 28"/>
              <a:gd name="f232" fmla="val 194"/>
              <a:gd name="f233" fmla="+- 0 0 -90"/>
              <a:gd name="f234" fmla="*/ f4 1 467"/>
              <a:gd name="f235" fmla="*/ f5 1 420"/>
              <a:gd name="f236" fmla="val f6"/>
              <a:gd name="f237" fmla="val f7"/>
              <a:gd name="f238" fmla="val f8"/>
              <a:gd name="f239" fmla="*/ f233 f0 1"/>
              <a:gd name="f240" fmla="+- f238 0 f236"/>
              <a:gd name="f241" fmla="+- f237 0 f236"/>
              <a:gd name="f242" fmla="*/ f239 1 f3"/>
              <a:gd name="f243" fmla="*/ f241 1 467"/>
              <a:gd name="f244" fmla="*/ f240 1 420"/>
              <a:gd name="f245" fmla="*/ 104 f241 1"/>
              <a:gd name="f246" fmla="*/ 240 f240 1"/>
              <a:gd name="f247" fmla="*/ 251 f241 1"/>
              <a:gd name="f248" fmla="*/ 354 f240 1"/>
              <a:gd name="f249" fmla="*/ 438 f241 1"/>
              <a:gd name="f250" fmla="*/ 409 f240 1"/>
              <a:gd name="f251" fmla="*/ 462 f241 1"/>
              <a:gd name="f252" fmla="*/ 415 f240 1"/>
              <a:gd name="f253" fmla="*/ 420 f241 1"/>
              <a:gd name="f254" fmla="*/ 311 f240 1"/>
              <a:gd name="f255" fmla="*/ 431 f241 1"/>
              <a:gd name="f256" fmla="*/ 271 f240 1"/>
              <a:gd name="f257" fmla="*/ 335 f241 1"/>
              <a:gd name="f258" fmla="*/ 43 f240 1"/>
              <a:gd name="f259" fmla="*/ 77 f241 1"/>
              <a:gd name="f260" fmla="*/ 5 f240 1"/>
              <a:gd name="f261" fmla="*/ 9 f241 1"/>
              <a:gd name="f262" fmla="*/ 316 f241 1"/>
              <a:gd name="f263" fmla="*/ 70 f240 1"/>
              <a:gd name="f264" fmla="*/ 395 f241 1"/>
              <a:gd name="f265" fmla="*/ 272 f240 1"/>
              <a:gd name="f266" fmla="*/ 354 f241 1"/>
              <a:gd name="f267" fmla="*/ 212 f240 1"/>
              <a:gd name="f268" fmla="*/ 298 f241 1"/>
              <a:gd name="f269" fmla="*/ 86 f240 1"/>
              <a:gd name="f270" fmla="*/ 326 f241 1"/>
              <a:gd name="f271" fmla="*/ 191 f240 1"/>
              <a:gd name="f272" fmla="*/ 324 f241 1"/>
              <a:gd name="f273" fmla="*/ 193 f240 1"/>
              <a:gd name="f274" fmla="*/ 247 f241 1"/>
              <a:gd name="f275" fmla="*/ 124 f240 1"/>
              <a:gd name="f276" fmla="*/ 195 f241 1"/>
              <a:gd name="f277" fmla="*/ 48 f240 1"/>
              <a:gd name="f278" fmla="*/ 215 f241 1"/>
              <a:gd name="f279" fmla="*/ 108 f240 1"/>
              <a:gd name="f280" fmla="*/ 107 f241 1"/>
              <a:gd name="f281" fmla="*/ 54 f240 1"/>
              <a:gd name="f282" fmla="*/ 96 f241 1"/>
              <a:gd name="f283" fmla="*/ 79 f240 1"/>
              <a:gd name="f284" fmla="*/ 126 f241 1"/>
              <a:gd name="f285" fmla="*/ 104 f240 1"/>
              <a:gd name="f286" fmla="*/ 131 f240 1"/>
              <a:gd name="f287" fmla="*/ 187 f241 1"/>
              <a:gd name="f288" fmla="*/ 125 f240 1"/>
              <a:gd name="f289" fmla="*/ 183 f241 1"/>
              <a:gd name="f290" fmla="*/ 183 f240 1"/>
              <a:gd name="f291" fmla="*/ 143 f241 1"/>
              <a:gd name="f292" fmla="*/ 189 f240 1"/>
              <a:gd name="f293" fmla="*/ 282 f241 1"/>
              <a:gd name="f294" fmla="*/ 204 f240 1"/>
              <a:gd name="f295" fmla="*/ 347 f241 1"/>
              <a:gd name="f296" fmla="*/ 257 f240 1"/>
              <a:gd name="f297" fmla="*/ 250 f241 1"/>
              <a:gd name="f298" fmla="*/ 281 f240 1"/>
              <a:gd name="f299" fmla="*/ 357 f241 1"/>
              <a:gd name="f300" fmla="*/ 282 f240 1"/>
              <a:gd name="f301" fmla="*/ 368 f241 1"/>
              <a:gd name="f302" fmla="*/ 301 f240 1"/>
              <a:gd name="f303" fmla="*/ 123 f241 1"/>
              <a:gd name="f304" fmla="*/ 207 f240 1"/>
              <a:gd name="f305" fmla="*/ 49 f241 1"/>
              <a:gd name="f306" fmla="*/ 327 f241 1"/>
              <a:gd name="f307" fmla="+- f242 0 f1"/>
              <a:gd name="f308" fmla="*/ f245 1 467"/>
              <a:gd name="f309" fmla="*/ f246 1 420"/>
              <a:gd name="f310" fmla="*/ f247 1 467"/>
              <a:gd name="f311" fmla="*/ f248 1 420"/>
              <a:gd name="f312" fmla="*/ f249 1 467"/>
              <a:gd name="f313" fmla="*/ f250 1 420"/>
              <a:gd name="f314" fmla="*/ f251 1 467"/>
              <a:gd name="f315" fmla="*/ f252 1 420"/>
              <a:gd name="f316" fmla="*/ f253 1 467"/>
              <a:gd name="f317" fmla="*/ f254 1 420"/>
              <a:gd name="f318" fmla="*/ f255 1 467"/>
              <a:gd name="f319" fmla="*/ f256 1 420"/>
              <a:gd name="f320" fmla="*/ f257 1 467"/>
              <a:gd name="f321" fmla="*/ f258 1 420"/>
              <a:gd name="f322" fmla="*/ f259 1 467"/>
              <a:gd name="f323" fmla="*/ f260 1 420"/>
              <a:gd name="f324" fmla="*/ f261 1 467"/>
              <a:gd name="f325" fmla="*/ f262 1 467"/>
              <a:gd name="f326" fmla="*/ f263 1 420"/>
              <a:gd name="f327" fmla="*/ f264 1 467"/>
              <a:gd name="f328" fmla="*/ f265 1 420"/>
              <a:gd name="f329" fmla="*/ f266 1 467"/>
              <a:gd name="f330" fmla="*/ f267 1 420"/>
              <a:gd name="f331" fmla="*/ f268 1 467"/>
              <a:gd name="f332" fmla="*/ f269 1 420"/>
              <a:gd name="f333" fmla="*/ f270 1 467"/>
              <a:gd name="f334" fmla="*/ f271 1 420"/>
              <a:gd name="f335" fmla="*/ f272 1 467"/>
              <a:gd name="f336" fmla="*/ f273 1 420"/>
              <a:gd name="f337" fmla="*/ f274 1 467"/>
              <a:gd name="f338" fmla="*/ f275 1 420"/>
              <a:gd name="f339" fmla="*/ f276 1 467"/>
              <a:gd name="f340" fmla="*/ f277 1 420"/>
              <a:gd name="f341" fmla="*/ f278 1 467"/>
              <a:gd name="f342" fmla="*/ f279 1 420"/>
              <a:gd name="f343" fmla="*/ f280 1 467"/>
              <a:gd name="f344" fmla="*/ f281 1 420"/>
              <a:gd name="f345" fmla="*/ f282 1 467"/>
              <a:gd name="f346" fmla="*/ f283 1 420"/>
              <a:gd name="f347" fmla="*/ f284 1 467"/>
              <a:gd name="f348" fmla="*/ f285 1 420"/>
              <a:gd name="f349" fmla="*/ f286 1 420"/>
              <a:gd name="f350" fmla="*/ f287 1 467"/>
              <a:gd name="f351" fmla="*/ f288 1 420"/>
              <a:gd name="f352" fmla="*/ f289 1 467"/>
              <a:gd name="f353" fmla="*/ f290 1 420"/>
              <a:gd name="f354" fmla="*/ f291 1 467"/>
              <a:gd name="f355" fmla="*/ f292 1 420"/>
              <a:gd name="f356" fmla="*/ f293 1 467"/>
              <a:gd name="f357" fmla="*/ f294 1 420"/>
              <a:gd name="f358" fmla="*/ f295 1 467"/>
              <a:gd name="f359" fmla="*/ f296 1 420"/>
              <a:gd name="f360" fmla="*/ f297 1 467"/>
              <a:gd name="f361" fmla="*/ f298 1 420"/>
              <a:gd name="f362" fmla="*/ f299 1 467"/>
              <a:gd name="f363" fmla="*/ f300 1 420"/>
              <a:gd name="f364" fmla="*/ f301 1 467"/>
              <a:gd name="f365" fmla="*/ f302 1 420"/>
              <a:gd name="f366" fmla="*/ f303 1 467"/>
              <a:gd name="f367" fmla="*/ f304 1 420"/>
              <a:gd name="f368" fmla="*/ f305 1 467"/>
              <a:gd name="f369" fmla="*/ f306 1 467"/>
              <a:gd name="f370" fmla="*/ 0 1 f243"/>
              <a:gd name="f371" fmla="*/ f237 1 f243"/>
              <a:gd name="f372" fmla="*/ 0 1 f244"/>
              <a:gd name="f373" fmla="*/ f238 1 f244"/>
              <a:gd name="f374" fmla="*/ f308 1 f243"/>
              <a:gd name="f375" fmla="*/ f309 1 f244"/>
              <a:gd name="f376" fmla="*/ f310 1 f243"/>
              <a:gd name="f377" fmla="*/ f311 1 f244"/>
              <a:gd name="f378" fmla="*/ f312 1 f243"/>
              <a:gd name="f379" fmla="*/ f313 1 f244"/>
              <a:gd name="f380" fmla="*/ f314 1 f243"/>
              <a:gd name="f381" fmla="*/ f315 1 f244"/>
              <a:gd name="f382" fmla="*/ f316 1 f243"/>
              <a:gd name="f383" fmla="*/ f317 1 f244"/>
              <a:gd name="f384" fmla="*/ f318 1 f243"/>
              <a:gd name="f385" fmla="*/ f319 1 f244"/>
              <a:gd name="f386" fmla="*/ f320 1 f243"/>
              <a:gd name="f387" fmla="*/ f321 1 f244"/>
              <a:gd name="f388" fmla="*/ f322 1 f243"/>
              <a:gd name="f389" fmla="*/ f323 1 f244"/>
              <a:gd name="f390" fmla="*/ f324 1 f243"/>
              <a:gd name="f391" fmla="*/ f325 1 f243"/>
              <a:gd name="f392" fmla="*/ f326 1 f244"/>
              <a:gd name="f393" fmla="*/ f327 1 f243"/>
              <a:gd name="f394" fmla="*/ f328 1 f244"/>
              <a:gd name="f395" fmla="*/ f329 1 f243"/>
              <a:gd name="f396" fmla="*/ f330 1 f244"/>
              <a:gd name="f397" fmla="*/ f331 1 f243"/>
              <a:gd name="f398" fmla="*/ f332 1 f244"/>
              <a:gd name="f399" fmla="*/ f333 1 f243"/>
              <a:gd name="f400" fmla="*/ f334 1 f244"/>
              <a:gd name="f401" fmla="*/ f335 1 f243"/>
              <a:gd name="f402" fmla="*/ f336 1 f244"/>
              <a:gd name="f403" fmla="*/ f337 1 f243"/>
              <a:gd name="f404" fmla="*/ f338 1 f244"/>
              <a:gd name="f405" fmla="*/ f339 1 f243"/>
              <a:gd name="f406" fmla="*/ f340 1 f244"/>
              <a:gd name="f407" fmla="*/ f341 1 f243"/>
              <a:gd name="f408" fmla="*/ f342 1 f244"/>
              <a:gd name="f409" fmla="*/ f343 1 f243"/>
              <a:gd name="f410" fmla="*/ f344 1 f244"/>
              <a:gd name="f411" fmla="*/ f345 1 f243"/>
              <a:gd name="f412" fmla="*/ f346 1 f244"/>
              <a:gd name="f413" fmla="*/ f347 1 f243"/>
              <a:gd name="f414" fmla="*/ f348 1 f244"/>
              <a:gd name="f415" fmla="*/ f349 1 f244"/>
              <a:gd name="f416" fmla="*/ f350 1 f243"/>
              <a:gd name="f417" fmla="*/ f351 1 f244"/>
              <a:gd name="f418" fmla="*/ f352 1 f243"/>
              <a:gd name="f419" fmla="*/ f353 1 f244"/>
              <a:gd name="f420" fmla="*/ f354 1 f243"/>
              <a:gd name="f421" fmla="*/ f355 1 f244"/>
              <a:gd name="f422" fmla="*/ f356 1 f243"/>
              <a:gd name="f423" fmla="*/ f357 1 f244"/>
              <a:gd name="f424" fmla="*/ f358 1 f243"/>
              <a:gd name="f425" fmla="*/ f359 1 f244"/>
              <a:gd name="f426" fmla="*/ f360 1 f243"/>
              <a:gd name="f427" fmla="*/ f361 1 f244"/>
              <a:gd name="f428" fmla="*/ f362 1 f243"/>
              <a:gd name="f429" fmla="*/ f363 1 f244"/>
              <a:gd name="f430" fmla="*/ f364 1 f243"/>
              <a:gd name="f431" fmla="*/ f365 1 f244"/>
              <a:gd name="f432" fmla="*/ f366 1 f243"/>
              <a:gd name="f433" fmla="*/ f367 1 f244"/>
              <a:gd name="f434" fmla="*/ f368 1 f243"/>
              <a:gd name="f435" fmla="*/ f369 1 f243"/>
              <a:gd name="f436" fmla="*/ f370 f234 1"/>
              <a:gd name="f437" fmla="*/ f371 f234 1"/>
              <a:gd name="f438" fmla="*/ f373 f235 1"/>
              <a:gd name="f439" fmla="*/ f372 f235 1"/>
              <a:gd name="f440" fmla="*/ f374 f234 1"/>
              <a:gd name="f441" fmla="*/ f375 f235 1"/>
              <a:gd name="f442" fmla="*/ f376 f234 1"/>
              <a:gd name="f443" fmla="*/ f377 f235 1"/>
              <a:gd name="f444" fmla="*/ f378 f234 1"/>
              <a:gd name="f445" fmla="*/ f379 f235 1"/>
              <a:gd name="f446" fmla="*/ f380 f234 1"/>
              <a:gd name="f447" fmla="*/ f381 f235 1"/>
              <a:gd name="f448" fmla="*/ f382 f234 1"/>
              <a:gd name="f449" fmla="*/ f383 f235 1"/>
              <a:gd name="f450" fmla="*/ f384 f234 1"/>
              <a:gd name="f451" fmla="*/ f385 f235 1"/>
              <a:gd name="f452" fmla="*/ f386 f234 1"/>
              <a:gd name="f453" fmla="*/ f387 f235 1"/>
              <a:gd name="f454" fmla="*/ f388 f234 1"/>
              <a:gd name="f455" fmla="*/ f389 f235 1"/>
              <a:gd name="f456" fmla="*/ f390 f234 1"/>
              <a:gd name="f457" fmla="*/ f391 f234 1"/>
              <a:gd name="f458" fmla="*/ f392 f235 1"/>
              <a:gd name="f459" fmla="*/ f393 f234 1"/>
              <a:gd name="f460" fmla="*/ f394 f235 1"/>
              <a:gd name="f461" fmla="*/ f395 f234 1"/>
              <a:gd name="f462" fmla="*/ f396 f235 1"/>
              <a:gd name="f463" fmla="*/ f397 f234 1"/>
              <a:gd name="f464" fmla="*/ f398 f235 1"/>
              <a:gd name="f465" fmla="*/ f399 f234 1"/>
              <a:gd name="f466" fmla="*/ f400 f235 1"/>
              <a:gd name="f467" fmla="*/ f401 f234 1"/>
              <a:gd name="f468" fmla="*/ f402 f235 1"/>
              <a:gd name="f469" fmla="*/ f403 f234 1"/>
              <a:gd name="f470" fmla="*/ f404 f235 1"/>
              <a:gd name="f471" fmla="*/ f405 f234 1"/>
              <a:gd name="f472" fmla="*/ f406 f235 1"/>
              <a:gd name="f473" fmla="*/ f407 f234 1"/>
              <a:gd name="f474" fmla="*/ f408 f235 1"/>
              <a:gd name="f475" fmla="*/ f409 f234 1"/>
              <a:gd name="f476" fmla="*/ f410 f235 1"/>
              <a:gd name="f477" fmla="*/ f411 f234 1"/>
              <a:gd name="f478" fmla="*/ f412 f235 1"/>
              <a:gd name="f479" fmla="*/ f413 f234 1"/>
              <a:gd name="f480" fmla="*/ f414 f235 1"/>
              <a:gd name="f481" fmla="*/ f415 f235 1"/>
              <a:gd name="f482" fmla="*/ f416 f234 1"/>
              <a:gd name="f483" fmla="*/ f417 f235 1"/>
              <a:gd name="f484" fmla="*/ f418 f234 1"/>
              <a:gd name="f485" fmla="*/ f419 f235 1"/>
              <a:gd name="f486" fmla="*/ f420 f234 1"/>
              <a:gd name="f487" fmla="*/ f421 f235 1"/>
              <a:gd name="f488" fmla="*/ f422 f234 1"/>
              <a:gd name="f489" fmla="*/ f423 f235 1"/>
              <a:gd name="f490" fmla="*/ f424 f234 1"/>
              <a:gd name="f491" fmla="*/ f425 f235 1"/>
              <a:gd name="f492" fmla="*/ f426 f234 1"/>
              <a:gd name="f493" fmla="*/ f427 f235 1"/>
              <a:gd name="f494" fmla="*/ f428 f234 1"/>
              <a:gd name="f495" fmla="*/ f429 f235 1"/>
              <a:gd name="f496" fmla="*/ f430 f234 1"/>
              <a:gd name="f497" fmla="*/ f431 f235 1"/>
              <a:gd name="f498" fmla="*/ f432 f234 1"/>
              <a:gd name="f499" fmla="*/ f433 f235 1"/>
              <a:gd name="f500" fmla="*/ f434 f234 1"/>
              <a:gd name="f501" fmla="*/ f435 f234 1"/>
            </a:gdLst>
            <a:ahLst/>
            <a:cxnLst>
              <a:cxn ang="3cd4">
                <a:pos x="hc" y="t"/>
              </a:cxn>
              <a:cxn ang="0">
                <a:pos x="r" y="vc"/>
              </a:cxn>
              <a:cxn ang="cd4">
                <a:pos x="hc" y="b"/>
              </a:cxn>
              <a:cxn ang="cd2">
                <a:pos x="l" y="vc"/>
              </a:cxn>
              <a:cxn ang="f307">
                <a:pos x="f440" y="f441"/>
              </a:cxn>
              <a:cxn ang="f307">
                <a:pos x="f442" y="f443"/>
              </a:cxn>
              <a:cxn ang="f307">
                <a:pos x="f444" y="f445"/>
              </a:cxn>
              <a:cxn ang="f307">
                <a:pos x="f446" y="f447"/>
              </a:cxn>
              <a:cxn ang="f307">
                <a:pos x="f448" y="f449"/>
              </a:cxn>
              <a:cxn ang="f307">
                <a:pos x="f450" y="f451"/>
              </a:cxn>
              <a:cxn ang="f307">
                <a:pos x="f452" y="f453"/>
              </a:cxn>
              <a:cxn ang="f307">
                <a:pos x="f454" y="f455"/>
              </a:cxn>
              <a:cxn ang="f307">
                <a:pos x="f456" y="f453"/>
              </a:cxn>
              <a:cxn ang="f307">
                <a:pos x="f457" y="f458"/>
              </a:cxn>
              <a:cxn ang="f307">
                <a:pos x="f459" y="f460"/>
              </a:cxn>
              <a:cxn ang="f307">
                <a:pos x="f461" y="f462"/>
              </a:cxn>
              <a:cxn ang="f307">
                <a:pos x="f463" y="f464"/>
              </a:cxn>
              <a:cxn ang="f307">
                <a:pos x="f465" y="f466"/>
              </a:cxn>
              <a:cxn ang="f307">
                <a:pos x="f467" y="f468"/>
              </a:cxn>
              <a:cxn ang="f307">
                <a:pos x="f469" y="f470"/>
              </a:cxn>
              <a:cxn ang="f307">
                <a:pos x="f471" y="f472"/>
              </a:cxn>
              <a:cxn ang="f307">
                <a:pos x="f473" y="f474"/>
              </a:cxn>
              <a:cxn ang="f307">
                <a:pos x="f475" y="f476"/>
              </a:cxn>
              <a:cxn ang="f307">
                <a:pos x="f477" y="f478"/>
              </a:cxn>
              <a:cxn ang="f307">
                <a:pos x="f479" y="f480"/>
              </a:cxn>
              <a:cxn ang="f307">
                <a:pos x="f479" y="f481"/>
              </a:cxn>
              <a:cxn ang="f307">
                <a:pos x="f482" y="f483"/>
              </a:cxn>
              <a:cxn ang="f307">
                <a:pos x="f484" y="f485"/>
              </a:cxn>
              <a:cxn ang="f307">
                <a:pos x="f486" y="f487"/>
              </a:cxn>
              <a:cxn ang="f307">
                <a:pos x="f488" y="f489"/>
              </a:cxn>
              <a:cxn ang="f307">
                <a:pos x="f490" y="f491"/>
              </a:cxn>
              <a:cxn ang="f307">
                <a:pos x="f492" y="f493"/>
              </a:cxn>
              <a:cxn ang="f307">
                <a:pos x="f494" y="f495"/>
              </a:cxn>
              <a:cxn ang="f307">
                <a:pos x="f496" y="f497"/>
              </a:cxn>
              <a:cxn ang="f307">
                <a:pos x="f498" y="f499"/>
              </a:cxn>
              <a:cxn ang="f307">
                <a:pos x="f500" y="f453"/>
              </a:cxn>
              <a:cxn ang="f307">
                <a:pos x="f501" y="f468"/>
              </a:cxn>
              <a:cxn ang="f307">
                <a:pos x="f501" y="f468"/>
              </a:cxn>
            </a:cxnLst>
            <a:rect l="f436" t="f439" r="f437" b="f438"/>
            <a:pathLst>
              <a:path w="467" h="420">
                <a:moveTo>
                  <a:pt x="f9" y="f10"/>
                </a:moveTo>
                <a:cubicBezTo>
                  <a:pt x="f11" y="f12"/>
                  <a:pt x="f13" y="f14"/>
                  <a:pt x="f15" y="f16"/>
                </a:cubicBezTo>
                <a:cubicBezTo>
                  <a:pt x="f17" y="f18"/>
                  <a:pt x="f19" y="f20"/>
                  <a:pt x="f21" y="f22"/>
                </a:cubicBezTo>
                <a:cubicBezTo>
                  <a:pt x="f23" y="f24"/>
                  <a:pt x="f25" y="f26"/>
                  <a:pt x="f27" y="f28"/>
                </a:cubicBezTo>
                <a:cubicBezTo>
                  <a:pt x="f29" y="f30"/>
                  <a:pt x="f31" y="f32"/>
                  <a:pt x="f33" y="f34"/>
                </a:cubicBezTo>
                <a:cubicBezTo>
                  <a:pt x="f35" y="f36"/>
                  <a:pt x="f37" y="f38"/>
                  <a:pt x="f39" y="f40"/>
                </a:cubicBezTo>
                <a:cubicBezTo>
                  <a:pt x="f41" y="f42"/>
                  <a:pt x="f43" y="f44"/>
                  <a:pt x="f45" y="f44"/>
                </a:cubicBezTo>
                <a:cubicBezTo>
                  <a:pt x="f46" y="f44"/>
                  <a:pt x="f47" y="f8"/>
                  <a:pt x="f48" y="f49"/>
                </a:cubicBezTo>
                <a:cubicBezTo>
                  <a:pt x="f7" y="f35"/>
                  <a:pt x="f50" y="f51"/>
                  <a:pt x="f52" y="f53"/>
                </a:cubicBezTo>
                <a:cubicBezTo>
                  <a:pt x="f54" y="f55"/>
                  <a:pt x="f56" y="f57"/>
                  <a:pt x="f8" y="f58"/>
                </a:cubicBezTo>
                <a:cubicBezTo>
                  <a:pt x="f42" y="f29"/>
                  <a:pt x="f49" y="f59"/>
                  <a:pt x="f60" y="f61"/>
                </a:cubicBezTo>
                <a:cubicBezTo>
                  <a:pt x="f62" y="f63"/>
                  <a:pt x="f37" y="f64"/>
                  <a:pt x="f65" y="f66"/>
                </a:cubicBezTo>
                <a:cubicBezTo>
                  <a:pt x="f46" y="f67"/>
                  <a:pt x="f54" y="f68"/>
                  <a:pt x="f69" y="f70"/>
                </a:cubicBezTo>
                <a:cubicBezTo>
                  <a:pt x="f35" y="f71"/>
                  <a:pt x="f72" y="f73"/>
                  <a:pt x="f74" y="f75"/>
                </a:cubicBezTo>
                <a:cubicBezTo>
                  <a:pt x="f76" y="f77"/>
                  <a:pt x="f78" y="f6"/>
                  <a:pt x="f79" y="f80"/>
                </a:cubicBezTo>
                <a:cubicBezTo>
                  <a:pt x="f81" y="f80"/>
                  <a:pt x="f82" y="f83"/>
                  <a:pt x="f84" y="f85"/>
                </a:cubicBezTo>
                <a:cubicBezTo>
                  <a:pt x="f9" y="f77"/>
                  <a:pt x="f86" y="f87"/>
                  <a:pt x="f88" y="f89"/>
                </a:cubicBezTo>
                <a:cubicBezTo>
                  <a:pt x="f90" y="f91"/>
                  <a:pt x="f6" y="f92"/>
                  <a:pt x="f77" y="f75"/>
                </a:cubicBezTo>
                <a:cubicBezTo>
                  <a:pt x="f93" y="f94"/>
                  <a:pt x="f95" y="f96"/>
                  <a:pt x="f9" y="f10"/>
                </a:cubicBezTo>
                <a:close/>
                <a:moveTo>
                  <a:pt x="f97" y="f98"/>
                </a:moveTo>
                <a:cubicBezTo>
                  <a:pt x="f2" y="f99"/>
                  <a:pt x="f33" y="f100"/>
                  <a:pt x="f40" y="f101"/>
                </a:cubicBezTo>
                <a:cubicBezTo>
                  <a:pt x="f44" y="f102"/>
                  <a:pt x="f42" y="f16"/>
                  <a:pt x="f33" y="f103"/>
                </a:cubicBezTo>
                <a:cubicBezTo>
                  <a:pt x="f104" y="f105"/>
                  <a:pt x="f55" y="f16"/>
                  <a:pt x="f106" y="f107"/>
                </a:cubicBezTo>
                <a:cubicBezTo>
                  <a:pt x="f36" y="f108"/>
                  <a:pt x="f31" y="f109"/>
                  <a:pt x="f28" y="f110"/>
                </a:cubicBezTo>
                <a:cubicBezTo>
                  <a:pt x="f106" y="f111"/>
                  <a:pt x="f112" y="f113"/>
                  <a:pt x="f114" y="f115"/>
                </a:cubicBezTo>
                <a:cubicBezTo>
                  <a:pt x="f116" y="f13"/>
                  <a:pt x="f117" y="f118"/>
                  <a:pt x="f119" y="f120"/>
                </a:cubicBezTo>
                <a:cubicBezTo>
                  <a:pt x="f121" y="f99"/>
                  <a:pt x="f61" y="f122"/>
                  <a:pt x="f59" y="f123"/>
                </a:cubicBezTo>
                <a:cubicBezTo>
                  <a:pt x="f116" y="f124"/>
                  <a:pt x="f125" y="f126"/>
                  <a:pt x="f127" y="f128"/>
                </a:cubicBezTo>
                <a:cubicBezTo>
                  <a:pt x="f125" y="f129"/>
                  <a:pt x="f125" y="f129"/>
                  <a:pt x="f130" y="f131"/>
                </a:cubicBezTo>
                <a:cubicBezTo>
                  <a:pt x="f130" y="f131"/>
                  <a:pt x="f130" y="f131"/>
                  <a:pt x="f130" y="f131"/>
                </a:cubicBezTo>
                <a:cubicBezTo>
                  <a:pt x="f132" y="f101"/>
                  <a:pt x="f64" y="f133"/>
                  <a:pt x="f134" y="f70"/>
                </a:cubicBezTo>
                <a:cubicBezTo>
                  <a:pt x="f135" y="f124"/>
                  <a:pt x="f136" y="f113"/>
                  <a:pt x="f137" y="f100"/>
                </a:cubicBezTo>
                <a:cubicBezTo>
                  <a:pt x="f138" y="f139"/>
                  <a:pt x="f140" y="f94"/>
                  <a:pt x="f141" y="f142"/>
                </a:cubicBezTo>
                <a:cubicBezTo>
                  <a:pt x="f143" y="f144"/>
                  <a:pt x="f145" y="f146"/>
                  <a:pt x="f147" y="f148"/>
                </a:cubicBezTo>
                <a:cubicBezTo>
                  <a:pt x="f149" y="f150"/>
                  <a:pt x="f151" y="f152"/>
                  <a:pt x="f153" y="f98"/>
                </a:cubicBezTo>
                <a:cubicBezTo>
                  <a:pt x="f154" y="f155"/>
                  <a:pt x="f156" y="f157"/>
                  <a:pt x="f158" y="f123"/>
                </a:cubicBezTo>
                <a:cubicBezTo>
                  <a:pt x="f143" y="f159"/>
                  <a:pt x="f156" y="f81"/>
                  <a:pt x="f102" y="f160"/>
                </a:cubicBezTo>
                <a:cubicBezTo>
                  <a:pt x="f161" y="f162"/>
                  <a:pt x="f163" y="f164"/>
                  <a:pt x="f81" y="f142"/>
                </a:cubicBezTo>
                <a:cubicBezTo>
                  <a:pt x="f165" y="f166"/>
                  <a:pt x="f162" y="f167"/>
                  <a:pt x="f13" y="f9"/>
                </a:cubicBezTo>
                <a:cubicBezTo>
                  <a:pt x="f118" y="f98"/>
                  <a:pt x="f162" y="f94"/>
                  <a:pt x="f165" y="f168"/>
                </a:cubicBezTo>
                <a:cubicBezTo>
                  <a:pt x="f169" y="f120"/>
                  <a:pt x="f170" y="f71"/>
                  <a:pt x="f171" y="f15"/>
                </a:cubicBezTo>
                <a:cubicBezTo>
                  <a:pt x="f172" y="f15"/>
                  <a:pt x="f173" y="f15"/>
                  <a:pt x="f174" y="f15"/>
                </a:cubicBezTo>
                <a:cubicBezTo>
                  <a:pt x="f175" y="f15"/>
                  <a:pt x="f96" y="f123"/>
                  <a:pt x="f96" y="f176"/>
                </a:cubicBezTo>
                <a:cubicBezTo>
                  <a:pt x="f169" y="f174"/>
                  <a:pt x="f176" y="f177"/>
                  <a:pt x="f174" y="f178"/>
                </a:cubicBezTo>
                <a:cubicBezTo>
                  <a:pt x="f171" y="f173"/>
                  <a:pt x="f179" y="f113"/>
                  <a:pt x="f180" y="f181"/>
                </a:cubicBezTo>
                <a:cubicBezTo>
                  <a:pt x="f3" y="f100"/>
                  <a:pt x="f182" y="f79"/>
                  <a:pt x="f149" y="f181"/>
                </a:cubicBezTo>
                <a:cubicBezTo>
                  <a:pt x="f183" y="f163"/>
                  <a:pt x="f16" y="f184"/>
                  <a:pt x="f185" y="f3"/>
                </a:cubicBezTo>
                <a:cubicBezTo>
                  <a:pt x="f186" y="f187"/>
                  <a:pt x="f156" y="f187"/>
                  <a:pt x="f182" y="f182"/>
                </a:cubicBezTo>
                <a:cubicBezTo>
                  <a:pt x="f180" y="f188"/>
                  <a:pt x="f111" y="f12"/>
                  <a:pt x="f189" y="f68"/>
                </a:cubicBezTo>
                <a:cubicBezTo>
                  <a:pt x="f133" y="f190"/>
                  <a:pt x="f191" y="f68"/>
                  <a:pt x="f171" y="f23"/>
                </a:cubicBezTo>
                <a:cubicBezTo>
                  <a:pt x="f163" y="f192"/>
                  <a:pt x="f193" y="f194"/>
                  <a:pt x="f195" y="f196"/>
                </a:cubicBezTo>
                <a:cubicBezTo>
                  <a:pt x="f197" y="f109"/>
                  <a:pt x="f16" y="f198"/>
                  <a:pt x="f199" y="f194"/>
                </a:cubicBezTo>
                <a:cubicBezTo>
                  <a:pt x="f121" y="f200"/>
                  <a:pt x="f201" y="f202"/>
                  <a:pt x="f203" y="f204"/>
                </a:cubicBezTo>
                <a:cubicBezTo>
                  <a:pt x="f97" y="f205"/>
                  <a:pt x="f24" y="f206"/>
                  <a:pt x="f26" y="f207"/>
                </a:cubicBezTo>
                <a:cubicBezTo>
                  <a:pt x="f34" y="f185"/>
                  <a:pt x="f208" y="f209"/>
                  <a:pt x="f209" y="f210"/>
                </a:cubicBezTo>
                <a:cubicBezTo>
                  <a:pt x="f211" y="f76"/>
                  <a:pt x="f212" y="f103"/>
                  <a:pt x="f212" y="f213"/>
                </a:cubicBezTo>
                <a:cubicBezTo>
                  <a:pt x="f212" y="f61"/>
                  <a:pt x="f207" y="f214"/>
                  <a:pt x="f185" y="f214"/>
                </a:cubicBezTo>
                <a:cubicBezTo>
                  <a:pt x="f119" y="f119"/>
                  <a:pt x="f215" y="f201"/>
                  <a:pt x="f216" y="f199"/>
                </a:cubicBezTo>
                <a:cubicBezTo>
                  <a:pt x="f55" y="f64"/>
                  <a:pt x="f217" y="f218"/>
                  <a:pt x="f219" y="f61"/>
                </a:cubicBezTo>
                <a:cubicBezTo>
                  <a:pt x="f220" y="f59"/>
                  <a:pt x="f221" y="f203"/>
                  <a:pt x="f55" y="f132"/>
                </a:cubicBezTo>
                <a:cubicBezTo>
                  <a:pt x="f222" y="f74"/>
                  <a:pt x="f213" y="f223"/>
                  <a:pt x="f224" y="f116"/>
                </a:cubicBezTo>
                <a:cubicBezTo>
                  <a:pt x="f182" y="f201"/>
                  <a:pt x="f10" y="f225"/>
                  <a:pt x="f79" y="f102"/>
                </a:cubicBezTo>
                <a:cubicBezTo>
                  <a:pt x="f139" y="f226"/>
                  <a:pt x="f227" y="f175"/>
                  <a:pt x="f73" y="f228"/>
                </a:cubicBezTo>
                <a:cubicBezTo>
                  <a:pt x="f9" y="f73"/>
                  <a:pt x="f142" y="f142"/>
                  <a:pt x="f166" y="f75"/>
                </a:cubicBezTo>
                <a:cubicBezTo>
                  <a:pt x="f163" y="f229"/>
                  <a:pt x="f230" y="f231"/>
                  <a:pt x="f97" y="f98"/>
                </a:cubicBezTo>
                <a:close/>
                <a:moveTo>
                  <a:pt x="f222" y="f131"/>
                </a:moveTo>
                <a:cubicBezTo>
                  <a:pt x="f127" y="f131"/>
                  <a:pt x="f127" y="f131"/>
                  <a:pt x="f127" y="f232"/>
                </a:cubicBezTo>
                <a:cubicBezTo>
                  <a:pt x="f127" y="f131"/>
                  <a:pt x="f127" y="f131"/>
                  <a:pt x="f222" y="f131"/>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Slide33">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6CAA4C4A-A816-98C1-2DD3-AA544C13355E}"/>
              </a:ext>
            </a:extLst>
          </p:cNvPr>
          <p:cNvPicPr>
            <a:picLocks noChangeAspect="1"/>
          </p:cNvPicPr>
          <p:nvPr/>
        </p:nvPicPr>
        <p:blipFill>
          <a:blip r:embed="rId3"/>
          <a:srcRect/>
          <a:stretch>
            <a:fillRect/>
          </a:stretch>
        </p:blipFill>
        <p:spPr>
          <a:xfrm rot="10799991">
            <a:off x="-1" y="-2479"/>
            <a:ext cx="1735019" cy="2314309"/>
          </a:xfrm>
          <a:prstGeom prst="rect">
            <a:avLst/>
          </a:prstGeom>
          <a:noFill/>
          <a:ln cap="flat">
            <a:noFill/>
          </a:ln>
        </p:spPr>
      </p:pic>
      <p:pic>
        <p:nvPicPr>
          <p:cNvPr id="3" name="Picture 2" descr="planta de hojas verdes">
            <a:extLst>
              <a:ext uri="{FF2B5EF4-FFF2-40B4-BE49-F238E27FC236}">
                <a16:creationId xmlns:a16="http://schemas.microsoft.com/office/drawing/2014/main" id="{A2C377E9-8CCA-0153-8580-17D71CC2947C}"/>
              </a:ext>
            </a:extLst>
          </p:cNvPr>
          <p:cNvPicPr>
            <a:picLocks noChangeAspect="1"/>
          </p:cNvPicPr>
          <p:nvPr/>
        </p:nvPicPr>
        <p:blipFill>
          <a:blip r:embed="rId3"/>
          <a:srcRect/>
          <a:stretch>
            <a:fillRect/>
          </a:stretch>
        </p:blipFill>
        <p:spPr>
          <a:xfrm>
            <a:off x="7408980" y="2829190"/>
            <a:ext cx="1735019" cy="2314309"/>
          </a:xfrm>
          <a:prstGeom prst="rect">
            <a:avLst/>
          </a:prstGeom>
          <a:noFill/>
          <a:ln cap="flat">
            <a:noFill/>
          </a:ln>
        </p:spPr>
      </p:pic>
      <p:sp>
        <p:nvSpPr>
          <p:cNvPr id="4" name="Text Placeholder 1">
            <a:extLst>
              <a:ext uri="{FF2B5EF4-FFF2-40B4-BE49-F238E27FC236}">
                <a16:creationId xmlns:a16="http://schemas.microsoft.com/office/drawing/2014/main" id="{8D719BDE-31AF-4DD0-A73C-C73CC0634214}"/>
              </a:ext>
            </a:extLst>
          </p:cNvPr>
          <p:cNvSpPr txBox="1">
            <a:spLocks noGrp="1"/>
          </p:cNvSpPr>
          <p:nvPr>
            <p:ph type="body" idx="4294967295"/>
          </p:nvPr>
        </p:nvSpPr>
        <p:spPr>
          <a:xfrm>
            <a:off x="2126839" y="3646663"/>
            <a:ext cx="4872042" cy="508058"/>
          </a:xfrm>
        </p:spPr>
        <p:txBody>
          <a:bodyPr anchor="ctr" anchorCtr="1"/>
          <a:lstStyle/>
          <a:p>
            <a:pPr marL="0" lvl="0" indent="0" algn="ctr">
              <a:buNone/>
            </a:pPr>
            <a:r>
              <a:rPr lang="fa-IR" sz="4050" dirty="0">
                <a:solidFill>
                  <a:srgbClr val="00B050"/>
                </a:solidFill>
                <a:latin typeface="Arial"/>
                <a:cs typeface="B Nazanin" panose="00000400000000000000" pitchFamily="2" charset="-78"/>
              </a:rPr>
              <a:t>شکستن بخش</a:t>
            </a:r>
            <a:endParaRPr lang="en-US" sz="4050" dirty="0">
              <a:solidFill>
                <a:srgbClr val="00B050"/>
              </a:solidFill>
              <a:latin typeface="Arial"/>
              <a:cs typeface="B Nazanin" panose="00000400000000000000" pitchFamily="2" charset="-78"/>
            </a:endParaRPr>
          </a:p>
        </p:txBody>
      </p:sp>
      <p:sp>
        <p:nvSpPr>
          <p:cNvPr id="5" name="Text Placeholder 2">
            <a:extLst>
              <a:ext uri="{FF2B5EF4-FFF2-40B4-BE49-F238E27FC236}">
                <a16:creationId xmlns:a16="http://schemas.microsoft.com/office/drawing/2014/main" id="{C5555873-E87D-FBE6-B1FF-107B93704329}"/>
              </a:ext>
            </a:extLst>
          </p:cNvPr>
          <p:cNvSpPr txBox="1">
            <a:spLocks noGrp="1"/>
          </p:cNvSpPr>
          <p:nvPr>
            <p:ph type="body" idx="4294967295"/>
          </p:nvPr>
        </p:nvSpPr>
        <p:spPr>
          <a:xfrm>
            <a:off x="2126839" y="4154722"/>
            <a:ext cx="4872042" cy="216027"/>
          </a:xfrm>
        </p:spPr>
        <p:txBody>
          <a:bodyPr anchor="ctr" anchorCtr="1"/>
          <a:lstStyle/>
          <a:p>
            <a:pPr marL="0" lvl="0" indent="0" algn="ctr">
              <a:buNone/>
            </a:pPr>
            <a:r>
              <a:rPr lang="fa-IR" sz="1350" dirty="0">
                <a:solidFill>
                  <a:srgbClr val="00B050"/>
                </a:solidFill>
                <a:latin typeface="Arial"/>
                <a:cs typeface="B Nazanin" panose="00000400000000000000" pitchFamily="2" charset="-78"/>
              </a:rPr>
              <a:t>زیرنویس خود را اینجا قرار دهید</a:t>
            </a:r>
            <a:endParaRPr lang="en-US" sz="1350" dirty="0">
              <a:solidFill>
                <a:srgbClr val="00B050"/>
              </a:solidFill>
              <a:latin typeface="Arial"/>
              <a:cs typeface="B Nazanin" panose="00000400000000000000" pitchFamily="2" charset="-78"/>
            </a:endParaRPr>
          </a:p>
        </p:txBody>
      </p:sp>
      <p:sp>
        <p:nvSpPr>
          <p:cNvPr id="6" name="Freeform 8">
            <a:extLst>
              <a:ext uri="{FF2B5EF4-FFF2-40B4-BE49-F238E27FC236}">
                <a16:creationId xmlns:a16="http://schemas.microsoft.com/office/drawing/2014/main" id="{7E707EE2-95C2-980B-ADCA-55982AEA6D7D}"/>
              </a:ext>
            </a:extLst>
          </p:cNvPr>
          <p:cNvSpPr/>
          <p:nvPr/>
        </p:nvSpPr>
        <p:spPr>
          <a:xfrm rot="16200004">
            <a:off x="7429500" y="-212717"/>
            <a:ext cx="1143000" cy="1568433"/>
          </a:xfrm>
          <a:custGeom>
            <a:avLst/>
            <a:gdLst>
              <a:gd name="f0" fmla="val 10800000"/>
              <a:gd name="f1" fmla="val 5400000"/>
              <a:gd name="f2" fmla="val 180"/>
              <a:gd name="f3" fmla="val w"/>
              <a:gd name="f4" fmla="val h"/>
              <a:gd name="f5" fmla="val 0"/>
              <a:gd name="f6" fmla="val 745286"/>
              <a:gd name="f7" fmla="val 1022685"/>
              <a:gd name="f8" fmla="val 511342"/>
              <a:gd name="f9" fmla="val 511343"/>
              <a:gd name="f10" fmla="val 264237"/>
              <a:gd name="f11" fmla="val 58070"/>
              <a:gd name="f12" fmla="val 847406"/>
              <a:gd name="f13" fmla="val 10389"/>
              <a:gd name="f14" fmla="val 614396"/>
              <a:gd name="f15" fmla="val 408290"/>
              <a:gd name="f16" fmla="val 175279"/>
              <a:gd name="f17" fmla="+- 0 0 -90"/>
              <a:gd name="f18" fmla="*/ f3 1 745286"/>
              <a:gd name="f19" fmla="*/ f4 1 1022685"/>
              <a:gd name="f20" fmla="val f5"/>
              <a:gd name="f21" fmla="val f6"/>
              <a:gd name="f22" fmla="val f7"/>
              <a:gd name="f23" fmla="*/ f17 f0 1"/>
              <a:gd name="f24" fmla="+- f22 0 f20"/>
              <a:gd name="f25" fmla="+- f21 0 f20"/>
              <a:gd name="f26" fmla="*/ f23 1 f2"/>
              <a:gd name="f27" fmla="*/ f25 1 745286"/>
              <a:gd name="f28" fmla="*/ f24 1 1022685"/>
              <a:gd name="f29" fmla="*/ 0 f25 1"/>
              <a:gd name="f30" fmla="*/ 511342 f24 1"/>
              <a:gd name="f31" fmla="*/ 511343 f24 1"/>
              <a:gd name="f32" fmla="*/ 511343 f25 1"/>
              <a:gd name="f33" fmla="*/ 0 f24 1"/>
              <a:gd name="f34" fmla="*/ 745286 f25 1"/>
              <a:gd name="f35" fmla="*/ 1022685 f24 1"/>
              <a:gd name="f36" fmla="*/ 10389 f25 1"/>
              <a:gd name="f37" fmla="*/ 614396 f24 1"/>
              <a:gd name="f38" fmla="*/ 408290 f24 1"/>
              <a:gd name="f39" fmla="+- f26 0 f1"/>
              <a:gd name="f40" fmla="*/ f29 1 745286"/>
              <a:gd name="f41" fmla="*/ f30 1 1022685"/>
              <a:gd name="f42" fmla="*/ f31 1 1022685"/>
              <a:gd name="f43" fmla="*/ f32 1 745286"/>
              <a:gd name="f44" fmla="*/ f33 1 1022685"/>
              <a:gd name="f45" fmla="*/ f34 1 745286"/>
              <a:gd name="f46" fmla="*/ f35 1 1022685"/>
              <a:gd name="f47" fmla="*/ f36 1 745286"/>
              <a:gd name="f48" fmla="*/ f37 1 1022685"/>
              <a:gd name="f49" fmla="*/ f38 1 1022685"/>
              <a:gd name="f50" fmla="*/ f20 1 f27"/>
              <a:gd name="f51" fmla="*/ f21 1 f27"/>
              <a:gd name="f52" fmla="*/ f20 1 f28"/>
              <a:gd name="f53" fmla="*/ f22 1 f28"/>
              <a:gd name="f54" fmla="*/ f40 1 f27"/>
              <a:gd name="f55" fmla="*/ f41 1 f28"/>
              <a:gd name="f56" fmla="*/ f42 1 f28"/>
              <a:gd name="f57" fmla="*/ f43 1 f27"/>
              <a:gd name="f58" fmla="*/ f44 1 f28"/>
              <a:gd name="f59" fmla="*/ f45 1 f27"/>
              <a:gd name="f60" fmla="*/ f46 1 f28"/>
              <a:gd name="f61" fmla="*/ f47 1 f27"/>
              <a:gd name="f62" fmla="*/ f48 1 f28"/>
              <a:gd name="f63" fmla="*/ f49 1 f28"/>
              <a:gd name="f64" fmla="*/ f50 f18 1"/>
              <a:gd name="f65" fmla="*/ f51 f18 1"/>
              <a:gd name="f66" fmla="*/ f53 f19 1"/>
              <a:gd name="f67" fmla="*/ f52 f19 1"/>
              <a:gd name="f68" fmla="*/ f54 f18 1"/>
              <a:gd name="f69" fmla="*/ f55 f19 1"/>
              <a:gd name="f70" fmla="*/ f56 f19 1"/>
              <a:gd name="f71" fmla="*/ f57 f18 1"/>
              <a:gd name="f72" fmla="*/ f58 f19 1"/>
              <a:gd name="f73" fmla="*/ f59 f18 1"/>
              <a:gd name="f74" fmla="*/ f60 f19 1"/>
              <a:gd name="f75" fmla="*/ f61 f18 1"/>
              <a:gd name="f76" fmla="*/ f62 f19 1"/>
              <a:gd name="f77" fmla="*/ f63 f19 1"/>
            </a:gdLst>
            <a:ahLst/>
            <a:cxnLst>
              <a:cxn ang="3cd4">
                <a:pos x="hc" y="t"/>
              </a:cxn>
              <a:cxn ang="0">
                <a:pos x="r" y="vc"/>
              </a:cxn>
              <a:cxn ang="cd4">
                <a:pos x="hc" y="b"/>
              </a:cxn>
              <a:cxn ang="cd2">
                <a:pos x="l" y="vc"/>
              </a:cxn>
              <a:cxn ang="f39">
                <a:pos x="f68" y="f69"/>
              </a:cxn>
              <a:cxn ang="f39">
                <a:pos x="f68" y="f70"/>
              </a:cxn>
              <a:cxn ang="f39">
                <a:pos x="f68" y="f70"/>
              </a:cxn>
              <a:cxn ang="f39">
                <a:pos x="f71" y="f72"/>
              </a:cxn>
              <a:cxn ang="f39">
                <a:pos x="f73" y="f72"/>
              </a:cxn>
              <a:cxn ang="f39">
                <a:pos x="f73" y="f74"/>
              </a:cxn>
              <a:cxn ang="f39">
                <a:pos x="f71" y="f74"/>
              </a:cxn>
              <a:cxn ang="f39">
                <a:pos x="f75" y="f76"/>
              </a:cxn>
              <a:cxn ang="f39">
                <a:pos x="f68" y="f70"/>
              </a:cxn>
              <a:cxn ang="f39">
                <a:pos x="f75" y="f77"/>
              </a:cxn>
              <a:cxn ang="f39">
                <a:pos x="f71" y="f72"/>
              </a:cxn>
            </a:cxnLst>
            <a:rect l="f64" t="f67" r="f65" b="f66"/>
            <a:pathLst>
              <a:path w="745286" h="1022685">
                <a:moveTo>
                  <a:pt x="f5" y="f8"/>
                </a:moveTo>
                <a:lnTo>
                  <a:pt x="f5" y="f9"/>
                </a:lnTo>
                <a:lnTo>
                  <a:pt x="f5" y="f9"/>
                </a:lnTo>
                <a:close/>
                <a:moveTo>
                  <a:pt x="f9" y="f5"/>
                </a:moveTo>
                <a:lnTo>
                  <a:pt x="f6" y="f5"/>
                </a:lnTo>
                <a:lnTo>
                  <a:pt x="f6" y="f7"/>
                </a:lnTo>
                <a:lnTo>
                  <a:pt x="f9" y="f7"/>
                </a:lnTo>
                <a:cubicBezTo>
                  <a:pt x="f10" y="f7"/>
                  <a:pt x="f11" y="f12"/>
                  <a:pt x="f13" y="f14"/>
                </a:cubicBezTo>
                <a:lnTo>
                  <a:pt x="f5" y="f9"/>
                </a:lnTo>
                <a:lnTo>
                  <a:pt x="f13" y="f15"/>
                </a:lnTo>
                <a:cubicBezTo>
                  <a:pt x="f11" y="f16"/>
                  <a:pt x="f10" y="f5"/>
                  <a:pt x="f9" y="f5"/>
                </a:cubicBezTo>
                <a:close/>
              </a:path>
            </a:pathLst>
          </a:custGeom>
          <a:solidFill>
            <a:srgbClr val="FFFFFF"/>
          </a:solidFill>
          <a:ln cap="flat">
            <a:noFill/>
            <a:prstDash val="solid"/>
          </a:ln>
        </p:spPr>
        <p:txBody>
          <a:bodyPr vert="horz" wrap="square" lIns="68580" tIns="34290" rIns="68580" bIns="3429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50" b="0" i="0" u="none" strike="noStrike" kern="0" cap="none" spc="0" baseline="0">
              <a:solidFill>
                <a:srgbClr val="F1EECF"/>
              </a:solidFill>
              <a:uFillTx/>
              <a:latin typeface="Arial"/>
              <a:cs typeface="B Nazanin" panose="00000400000000000000" pitchFamily="2" charset="-78"/>
            </a:endParaRPr>
          </a:p>
        </p:txBody>
      </p:sp>
      <p:grpSp>
        <p:nvGrpSpPr>
          <p:cNvPr id="7" name="Grupo 3">
            <a:extLst>
              <a:ext uri="{FF2B5EF4-FFF2-40B4-BE49-F238E27FC236}">
                <a16:creationId xmlns:a16="http://schemas.microsoft.com/office/drawing/2014/main" id="{70145EF0-3678-E468-5B12-E606AF352A80}"/>
              </a:ext>
            </a:extLst>
          </p:cNvPr>
          <p:cNvGrpSpPr/>
          <p:nvPr/>
        </p:nvGrpSpPr>
        <p:grpSpPr>
          <a:xfrm>
            <a:off x="3557592" y="1102940"/>
            <a:ext cx="2205039" cy="2319338"/>
            <a:chOff x="3557592" y="1102940"/>
            <a:chExt cx="2205039" cy="2319338"/>
          </a:xfrm>
        </p:grpSpPr>
        <p:sp>
          <p:nvSpPr>
            <p:cNvPr id="8" name="Freeform 5">
              <a:extLst>
                <a:ext uri="{FF2B5EF4-FFF2-40B4-BE49-F238E27FC236}">
                  <a16:creationId xmlns:a16="http://schemas.microsoft.com/office/drawing/2014/main" id="{E6469493-41A4-74D9-FFBC-370669759EFA}"/>
                </a:ext>
              </a:extLst>
            </p:cNvPr>
            <p:cNvSpPr/>
            <p:nvPr/>
          </p:nvSpPr>
          <p:spPr>
            <a:xfrm>
              <a:off x="3557592" y="1102940"/>
              <a:ext cx="2205039" cy="1736729"/>
            </a:xfrm>
            <a:custGeom>
              <a:avLst/>
              <a:gdLst>
                <a:gd name="f0" fmla="val 10800000"/>
                <a:gd name="f1" fmla="val 5400000"/>
                <a:gd name="f2" fmla="val 180"/>
                <a:gd name="f3" fmla="val w"/>
                <a:gd name="f4" fmla="val h"/>
                <a:gd name="f5" fmla="val 0"/>
                <a:gd name="f6" fmla="val 269"/>
                <a:gd name="f7" fmla="val 212"/>
                <a:gd name="f8" fmla="val 144"/>
                <a:gd name="f9" fmla="val 130"/>
                <a:gd name="f10" fmla="val 117"/>
                <a:gd name="f11" fmla="val 104"/>
                <a:gd name="f12" fmla="val 200"/>
                <a:gd name="f13" fmla="val 189"/>
                <a:gd name="f14" fmla="val 103"/>
                <a:gd name="f15" fmla="val 178"/>
                <a:gd name="f16" fmla="val 172"/>
                <a:gd name="f17" fmla="val 102"/>
                <a:gd name="f18" fmla="val 166"/>
                <a:gd name="f19" fmla="val 100"/>
                <a:gd name="f20" fmla="val 160"/>
                <a:gd name="f21" fmla="val 155"/>
                <a:gd name="f22" fmla="val 97"/>
                <a:gd name="f23" fmla="val 153"/>
                <a:gd name="f24" fmla="val 91"/>
                <a:gd name="f25" fmla="val 154"/>
                <a:gd name="f26" fmla="val 72"/>
                <a:gd name="f27" fmla="val 158"/>
                <a:gd name="f28" fmla="val 55"/>
                <a:gd name="f29" fmla="val 39"/>
                <a:gd name="f30" fmla="val 142"/>
                <a:gd name="f31" fmla="val 26"/>
                <a:gd name="f32" fmla="val 131"/>
                <a:gd name="f33" fmla="val 18"/>
                <a:gd name="f34" fmla="val 118"/>
                <a:gd name="f35" fmla="val 12"/>
                <a:gd name="f36" fmla="val 3"/>
                <a:gd name="f37" fmla="val 80"/>
                <a:gd name="f38" fmla="val 56"/>
                <a:gd name="f39" fmla="val 32"/>
                <a:gd name="f40" fmla="val 31"/>
                <a:gd name="f41" fmla="val 30"/>
                <a:gd name="f42" fmla="val 1"/>
                <a:gd name="f43" fmla="val 27"/>
                <a:gd name="f44" fmla="val 29"/>
                <a:gd name="f45" fmla="val 23"/>
                <a:gd name="f46" fmla="val 34"/>
                <a:gd name="f47" fmla="val 60"/>
                <a:gd name="f48" fmla="val 37"/>
                <a:gd name="f49" fmla="val 84"/>
                <a:gd name="f50" fmla="val 47"/>
                <a:gd name="f51" fmla="val 66"/>
                <a:gd name="f52" fmla="val 108"/>
                <a:gd name="f53" fmla="val 70"/>
                <a:gd name="f54" fmla="val 110"/>
                <a:gd name="f55" fmla="val 74"/>
                <a:gd name="f56" fmla="val 81"/>
                <a:gd name="f57" fmla="val 114"/>
                <a:gd name="f58" fmla="val 111"/>
                <a:gd name="f59" fmla="val 125"/>
                <a:gd name="f60" fmla="val 126"/>
                <a:gd name="f61" fmla="val 123"/>
                <a:gd name="f62" fmla="val 120"/>
                <a:gd name="f63" fmla="val 122"/>
                <a:gd name="f64" fmla="val 116"/>
                <a:gd name="f65" fmla="val 112"/>
                <a:gd name="f66" fmla="val 38"/>
                <a:gd name="f67" fmla="val 19"/>
                <a:gd name="f68" fmla="val 208"/>
                <a:gd name="f69" fmla="val 10"/>
                <a:gd name="f70" fmla="val 238"/>
                <a:gd name="f71" fmla="val 5"/>
                <a:gd name="f72" fmla="val 248"/>
                <a:gd name="f73" fmla="val 258"/>
                <a:gd name="f74" fmla="val 2"/>
                <a:gd name="f75" fmla="val 7"/>
                <a:gd name="f76" fmla="val 13"/>
                <a:gd name="f77" fmla="val 267"/>
                <a:gd name="f78" fmla="val 49"/>
                <a:gd name="f79" fmla="val 262"/>
                <a:gd name="f80" fmla="val 79"/>
                <a:gd name="f81" fmla="val 249"/>
                <a:gd name="f82" fmla="val 107"/>
                <a:gd name="f83" fmla="val 241"/>
                <a:gd name="f84" fmla="val 124"/>
                <a:gd name="f85" fmla="val 231"/>
                <a:gd name="f86" fmla="val 140"/>
                <a:gd name="f87" fmla="val 213"/>
                <a:gd name="f88" fmla="val 149"/>
                <a:gd name="f89" fmla="val 195"/>
                <a:gd name="f90" fmla="val 159"/>
                <a:gd name="f91" fmla="val 176"/>
                <a:gd name="f92" fmla="val 156"/>
                <a:gd name="f93" fmla="val 157"/>
                <a:gd name="f94" fmla="val 148"/>
                <a:gd name="f95" fmla="val 165"/>
                <a:gd name="f96" fmla="val 186"/>
                <a:gd name="f97" fmla="val 209"/>
                <a:gd name="f98" fmla="val 101"/>
                <a:gd name="f99" fmla="val 136"/>
                <a:gd name="f100" fmla="+- 0 0 -90"/>
                <a:gd name="f101" fmla="*/ f3 1 269"/>
                <a:gd name="f102" fmla="*/ f4 1 212"/>
                <a:gd name="f103" fmla="val f5"/>
                <a:gd name="f104" fmla="val f6"/>
                <a:gd name="f105" fmla="val f7"/>
                <a:gd name="f106" fmla="*/ f100 f0 1"/>
                <a:gd name="f107" fmla="+- f105 0 f103"/>
                <a:gd name="f108" fmla="+- f104 0 f103"/>
                <a:gd name="f109" fmla="*/ f106 1 f2"/>
                <a:gd name="f110" fmla="*/ f108 1 269"/>
                <a:gd name="f111" fmla="*/ f107 1 212"/>
                <a:gd name="f112" fmla="*/ 144 f108 1"/>
                <a:gd name="f113" fmla="*/ 212 f107 1"/>
                <a:gd name="f114" fmla="*/ 104 f108 1"/>
                <a:gd name="f115" fmla="*/ 103 f108 1"/>
                <a:gd name="f116" fmla="*/ 178 f107 1"/>
                <a:gd name="f117" fmla="*/ 100 f108 1"/>
                <a:gd name="f118" fmla="*/ 160 f107 1"/>
                <a:gd name="f119" fmla="*/ 91 f108 1"/>
                <a:gd name="f120" fmla="*/ 154 f107 1"/>
                <a:gd name="f121" fmla="*/ 39 f108 1"/>
                <a:gd name="f122" fmla="*/ 142 f107 1"/>
                <a:gd name="f123" fmla="*/ 12 f108 1"/>
                <a:gd name="f124" fmla="*/ 102 f107 1"/>
                <a:gd name="f125" fmla="*/ 0 f108 1"/>
                <a:gd name="f126" fmla="*/ 32 f107 1"/>
                <a:gd name="f127" fmla="*/ 1 f108 1"/>
                <a:gd name="f128" fmla="*/ 27 f107 1"/>
                <a:gd name="f129" fmla="*/ 34 f108 1"/>
                <a:gd name="f130" fmla="*/ 66 f107 1"/>
                <a:gd name="f131" fmla="*/ 110 f108 1"/>
                <a:gd name="f132" fmla="*/ 81 f107 1"/>
                <a:gd name="f133" fmla="*/ 125 f108 1"/>
                <a:gd name="f134" fmla="*/ 126 f107 1"/>
                <a:gd name="f135" fmla="*/ 122 f108 1"/>
                <a:gd name="f136" fmla="*/ 112 f107 1"/>
                <a:gd name="f137" fmla="*/ 155 f108 1"/>
                <a:gd name="f138" fmla="*/ 38 f107 1"/>
                <a:gd name="f139" fmla="*/ 238 f108 1"/>
                <a:gd name="f140" fmla="*/ 5 f107 1"/>
                <a:gd name="f141" fmla="*/ 269 f108 1"/>
                <a:gd name="f142" fmla="*/ 0 f107 1"/>
                <a:gd name="f143" fmla="*/ 19 f107 1"/>
                <a:gd name="f144" fmla="*/ 249 f108 1"/>
                <a:gd name="f145" fmla="*/ 107 f107 1"/>
                <a:gd name="f146" fmla="*/ 213 f108 1"/>
                <a:gd name="f147" fmla="*/ 149 f107 1"/>
                <a:gd name="f148" fmla="*/ 157 f108 1"/>
                <a:gd name="f149" fmla="*/ 148 f107 1"/>
                <a:gd name="f150" fmla="*/ 209 f108 1"/>
                <a:gd name="f151" fmla="+- f109 0 f1"/>
                <a:gd name="f152" fmla="*/ f112 1 269"/>
                <a:gd name="f153" fmla="*/ f113 1 212"/>
                <a:gd name="f154" fmla="*/ f114 1 269"/>
                <a:gd name="f155" fmla="*/ f115 1 269"/>
                <a:gd name="f156" fmla="*/ f116 1 212"/>
                <a:gd name="f157" fmla="*/ f117 1 269"/>
                <a:gd name="f158" fmla="*/ f118 1 212"/>
                <a:gd name="f159" fmla="*/ f119 1 269"/>
                <a:gd name="f160" fmla="*/ f120 1 212"/>
                <a:gd name="f161" fmla="*/ f121 1 269"/>
                <a:gd name="f162" fmla="*/ f122 1 212"/>
                <a:gd name="f163" fmla="*/ f123 1 269"/>
                <a:gd name="f164" fmla="*/ f124 1 212"/>
                <a:gd name="f165" fmla="*/ f125 1 269"/>
                <a:gd name="f166" fmla="*/ f126 1 212"/>
                <a:gd name="f167" fmla="*/ f127 1 269"/>
                <a:gd name="f168" fmla="*/ f128 1 212"/>
                <a:gd name="f169" fmla="*/ f129 1 269"/>
                <a:gd name="f170" fmla="*/ f130 1 212"/>
                <a:gd name="f171" fmla="*/ f131 1 269"/>
                <a:gd name="f172" fmla="*/ f132 1 212"/>
                <a:gd name="f173" fmla="*/ f133 1 269"/>
                <a:gd name="f174" fmla="*/ f134 1 212"/>
                <a:gd name="f175" fmla="*/ f135 1 269"/>
                <a:gd name="f176" fmla="*/ f136 1 212"/>
                <a:gd name="f177" fmla="*/ f137 1 269"/>
                <a:gd name="f178" fmla="*/ f138 1 212"/>
                <a:gd name="f179" fmla="*/ f139 1 269"/>
                <a:gd name="f180" fmla="*/ f140 1 212"/>
                <a:gd name="f181" fmla="*/ f141 1 269"/>
                <a:gd name="f182" fmla="*/ f142 1 212"/>
                <a:gd name="f183" fmla="*/ f143 1 212"/>
                <a:gd name="f184" fmla="*/ f144 1 269"/>
                <a:gd name="f185" fmla="*/ f145 1 212"/>
                <a:gd name="f186" fmla="*/ f146 1 269"/>
                <a:gd name="f187" fmla="*/ f147 1 212"/>
                <a:gd name="f188" fmla="*/ f148 1 269"/>
                <a:gd name="f189" fmla="*/ f149 1 212"/>
                <a:gd name="f190" fmla="*/ f150 1 269"/>
                <a:gd name="f191" fmla="*/ 0 1 f110"/>
                <a:gd name="f192" fmla="*/ f104 1 f110"/>
                <a:gd name="f193" fmla="*/ 0 1 f111"/>
                <a:gd name="f194" fmla="*/ f105 1 f111"/>
                <a:gd name="f195" fmla="*/ f152 1 f110"/>
                <a:gd name="f196" fmla="*/ f153 1 f111"/>
                <a:gd name="f197" fmla="*/ f154 1 f110"/>
                <a:gd name="f198" fmla="*/ f155 1 f110"/>
                <a:gd name="f199" fmla="*/ f156 1 f111"/>
                <a:gd name="f200" fmla="*/ f157 1 f110"/>
                <a:gd name="f201" fmla="*/ f158 1 f111"/>
                <a:gd name="f202" fmla="*/ f159 1 f110"/>
                <a:gd name="f203" fmla="*/ f160 1 f111"/>
                <a:gd name="f204" fmla="*/ f161 1 f110"/>
                <a:gd name="f205" fmla="*/ f162 1 f111"/>
                <a:gd name="f206" fmla="*/ f163 1 f110"/>
                <a:gd name="f207" fmla="*/ f164 1 f111"/>
                <a:gd name="f208" fmla="*/ f165 1 f110"/>
                <a:gd name="f209" fmla="*/ f166 1 f111"/>
                <a:gd name="f210" fmla="*/ f167 1 f110"/>
                <a:gd name="f211" fmla="*/ f168 1 f111"/>
                <a:gd name="f212" fmla="*/ f169 1 f110"/>
                <a:gd name="f213" fmla="*/ f170 1 f111"/>
                <a:gd name="f214" fmla="*/ f171 1 f110"/>
                <a:gd name="f215" fmla="*/ f172 1 f111"/>
                <a:gd name="f216" fmla="*/ f173 1 f110"/>
                <a:gd name="f217" fmla="*/ f174 1 f111"/>
                <a:gd name="f218" fmla="*/ f175 1 f110"/>
                <a:gd name="f219" fmla="*/ f176 1 f111"/>
                <a:gd name="f220" fmla="*/ f177 1 f110"/>
                <a:gd name="f221" fmla="*/ f178 1 f111"/>
                <a:gd name="f222" fmla="*/ f179 1 f110"/>
                <a:gd name="f223" fmla="*/ f180 1 f111"/>
                <a:gd name="f224" fmla="*/ f181 1 f110"/>
                <a:gd name="f225" fmla="*/ f182 1 f111"/>
                <a:gd name="f226" fmla="*/ f183 1 f111"/>
                <a:gd name="f227" fmla="*/ f184 1 f110"/>
                <a:gd name="f228" fmla="*/ f185 1 f111"/>
                <a:gd name="f229" fmla="*/ f186 1 f110"/>
                <a:gd name="f230" fmla="*/ f187 1 f111"/>
                <a:gd name="f231" fmla="*/ f188 1 f110"/>
                <a:gd name="f232" fmla="*/ f189 1 f111"/>
                <a:gd name="f233" fmla="*/ f190 1 f110"/>
                <a:gd name="f234" fmla="*/ f191 f101 1"/>
                <a:gd name="f235" fmla="*/ f192 f101 1"/>
                <a:gd name="f236" fmla="*/ f194 f102 1"/>
                <a:gd name="f237" fmla="*/ f193 f102 1"/>
                <a:gd name="f238" fmla="*/ f195 f101 1"/>
                <a:gd name="f239" fmla="*/ f196 f102 1"/>
                <a:gd name="f240" fmla="*/ f197 f101 1"/>
                <a:gd name="f241" fmla="*/ f198 f101 1"/>
                <a:gd name="f242" fmla="*/ f199 f102 1"/>
                <a:gd name="f243" fmla="*/ f200 f101 1"/>
                <a:gd name="f244" fmla="*/ f201 f102 1"/>
                <a:gd name="f245" fmla="*/ f202 f101 1"/>
                <a:gd name="f246" fmla="*/ f203 f102 1"/>
                <a:gd name="f247" fmla="*/ f204 f101 1"/>
                <a:gd name="f248" fmla="*/ f205 f102 1"/>
                <a:gd name="f249" fmla="*/ f206 f101 1"/>
                <a:gd name="f250" fmla="*/ f207 f102 1"/>
                <a:gd name="f251" fmla="*/ f208 f101 1"/>
                <a:gd name="f252" fmla="*/ f209 f102 1"/>
                <a:gd name="f253" fmla="*/ f210 f101 1"/>
                <a:gd name="f254" fmla="*/ f211 f102 1"/>
                <a:gd name="f255" fmla="*/ f212 f101 1"/>
                <a:gd name="f256" fmla="*/ f213 f102 1"/>
                <a:gd name="f257" fmla="*/ f214 f101 1"/>
                <a:gd name="f258" fmla="*/ f215 f102 1"/>
                <a:gd name="f259" fmla="*/ f216 f101 1"/>
                <a:gd name="f260" fmla="*/ f217 f102 1"/>
                <a:gd name="f261" fmla="*/ f218 f101 1"/>
                <a:gd name="f262" fmla="*/ f219 f102 1"/>
                <a:gd name="f263" fmla="*/ f220 f101 1"/>
                <a:gd name="f264" fmla="*/ f221 f102 1"/>
                <a:gd name="f265" fmla="*/ f222 f101 1"/>
                <a:gd name="f266" fmla="*/ f223 f102 1"/>
                <a:gd name="f267" fmla="*/ f224 f101 1"/>
                <a:gd name="f268" fmla="*/ f225 f102 1"/>
                <a:gd name="f269" fmla="*/ f226 f102 1"/>
                <a:gd name="f270" fmla="*/ f227 f101 1"/>
                <a:gd name="f271" fmla="*/ f228 f102 1"/>
                <a:gd name="f272" fmla="*/ f229 f101 1"/>
                <a:gd name="f273" fmla="*/ f230 f102 1"/>
                <a:gd name="f274" fmla="*/ f231 f101 1"/>
                <a:gd name="f275" fmla="*/ f232 f102 1"/>
                <a:gd name="f276" fmla="*/ f233 f101 1"/>
              </a:gdLst>
              <a:ahLst/>
              <a:cxnLst>
                <a:cxn ang="3cd4">
                  <a:pos x="hc" y="t"/>
                </a:cxn>
                <a:cxn ang="0">
                  <a:pos x="r" y="vc"/>
                </a:cxn>
                <a:cxn ang="cd4">
                  <a:pos x="hc" y="b"/>
                </a:cxn>
                <a:cxn ang="cd2">
                  <a:pos x="l" y="vc"/>
                </a:cxn>
                <a:cxn ang="f151">
                  <a:pos x="f238" y="f239"/>
                </a:cxn>
                <a:cxn ang="f151">
                  <a:pos x="f240" y="f239"/>
                </a:cxn>
                <a:cxn ang="f151">
                  <a:pos x="f241" y="f242"/>
                </a:cxn>
                <a:cxn ang="f151">
                  <a:pos x="f243" y="f244"/>
                </a:cxn>
                <a:cxn ang="f151">
                  <a:pos x="f245" y="f246"/>
                </a:cxn>
                <a:cxn ang="f151">
                  <a:pos x="f247" y="f248"/>
                </a:cxn>
                <a:cxn ang="f151">
                  <a:pos x="f249" y="f250"/>
                </a:cxn>
                <a:cxn ang="f151">
                  <a:pos x="f251" y="f252"/>
                </a:cxn>
                <a:cxn ang="f151">
                  <a:pos x="f253" y="f254"/>
                </a:cxn>
                <a:cxn ang="f151">
                  <a:pos x="f255" y="f252"/>
                </a:cxn>
                <a:cxn ang="f151">
                  <a:pos x="f241" y="f256"/>
                </a:cxn>
                <a:cxn ang="f151">
                  <a:pos x="f257" y="f258"/>
                </a:cxn>
                <a:cxn ang="f151">
                  <a:pos x="f259" y="f260"/>
                </a:cxn>
                <a:cxn ang="f151">
                  <a:pos x="f261" y="f262"/>
                </a:cxn>
                <a:cxn ang="f151">
                  <a:pos x="f263" y="f264"/>
                </a:cxn>
                <a:cxn ang="f151">
                  <a:pos x="f265" y="f266"/>
                </a:cxn>
                <a:cxn ang="f151">
                  <a:pos x="f267" y="f268"/>
                </a:cxn>
                <a:cxn ang="f151">
                  <a:pos x="f267" y="f269"/>
                </a:cxn>
                <a:cxn ang="f151">
                  <a:pos x="f270" y="f271"/>
                </a:cxn>
                <a:cxn ang="f151">
                  <a:pos x="f272" y="f273"/>
                </a:cxn>
                <a:cxn ang="f151">
                  <a:pos x="f274" y="f275"/>
                </a:cxn>
                <a:cxn ang="f151">
                  <a:pos x="f276" y="f256"/>
                </a:cxn>
                <a:cxn ang="f151">
                  <a:pos x="f238" y="f239"/>
                </a:cxn>
              </a:cxnLst>
              <a:rect l="f234" t="f237" r="f235" b="f236"/>
              <a:pathLst>
                <a:path w="269" h="212">
                  <a:moveTo>
                    <a:pt x="f8" y="f7"/>
                  </a:moveTo>
                  <a:cubicBezTo>
                    <a:pt x="f9" y="f7"/>
                    <a:pt x="f10" y="f7"/>
                    <a:pt x="f11" y="f7"/>
                  </a:cubicBezTo>
                  <a:cubicBezTo>
                    <a:pt x="f11" y="f12"/>
                    <a:pt x="f11" y="f13"/>
                    <a:pt x="f14" y="f15"/>
                  </a:cubicBezTo>
                  <a:cubicBezTo>
                    <a:pt x="f14" y="f16"/>
                    <a:pt x="f17" y="f18"/>
                    <a:pt x="f19" y="f20"/>
                  </a:cubicBezTo>
                  <a:cubicBezTo>
                    <a:pt x="f19" y="f21"/>
                    <a:pt x="f22" y="f23"/>
                    <a:pt x="f24" y="f25"/>
                  </a:cubicBezTo>
                  <a:cubicBezTo>
                    <a:pt x="f26" y="f27"/>
                    <a:pt x="f28" y="f21"/>
                    <a:pt x="f29" y="f30"/>
                  </a:cubicBezTo>
                  <a:cubicBezTo>
                    <a:pt x="f31" y="f32"/>
                    <a:pt x="f33" y="f34"/>
                    <a:pt x="f35" y="f17"/>
                  </a:cubicBezTo>
                  <a:cubicBezTo>
                    <a:pt x="f36" y="f37"/>
                    <a:pt x="f5" y="f38"/>
                    <a:pt x="f5" y="f39"/>
                  </a:cubicBezTo>
                  <a:cubicBezTo>
                    <a:pt x="f5" y="f40"/>
                    <a:pt x="f5" y="f41"/>
                    <a:pt x="f42" y="f43"/>
                  </a:cubicBezTo>
                  <a:cubicBezTo>
                    <a:pt x="f35" y="f44"/>
                    <a:pt x="f45" y="f41"/>
                    <a:pt x="f46" y="f39"/>
                  </a:cubicBezTo>
                  <a:cubicBezTo>
                    <a:pt x="f47" y="f48"/>
                    <a:pt x="f49" y="f50"/>
                    <a:pt x="f14" y="f51"/>
                  </a:cubicBezTo>
                  <a:cubicBezTo>
                    <a:pt x="f52" y="f53"/>
                    <a:pt x="f54" y="f55"/>
                    <a:pt x="f54" y="f56"/>
                  </a:cubicBezTo>
                  <a:cubicBezTo>
                    <a:pt x="f54" y="f22"/>
                    <a:pt x="f57" y="f58"/>
                    <a:pt x="f59" y="f60"/>
                  </a:cubicBezTo>
                  <a:cubicBezTo>
                    <a:pt x="f61" y="f62"/>
                    <a:pt x="f63" y="f64"/>
                    <a:pt x="f63" y="f65"/>
                  </a:cubicBezTo>
                  <a:cubicBezTo>
                    <a:pt x="f64" y="f37"/>
                    <a:pt x="f9" y="f38"/>
                    <a:pt x="f21" y="f66"/>
                  </a:cubicBezTo>
                  <a:cubicBezTo>
                    <a:pt x="f2" y="f67"/>
                    <a:pt x="f68" y="f69"/>
                    <a:pt x="f70" y="f71"/>
                  </a:cubicBezTo>
                  <a:cubicBezTo>
                    <a:pt x="f72" y="f36"/>
                    <a:pt x="f73" y="f74"/>
                    <a:pt x="f6" y="f5"/>
                  </a:cubicBezTo>
                  <a:cubicBezTo>
                    <a:pt x="f6" y="f75"/>
                    <a:pt x="f6" y="f76"/>
                    <a:pt x="f6" y="f67"/>
                  </a:cubicBezTo>
                  <a:cubicBezTo>
                    <a:pt x="f77" y="f78"/>
                    <a:pt x="f79" y="f80"/>
                    <a:pt x="f81" y="f82"/>
                  </a:cubicBezTo>
                  <a:cubicBezTo>
                    <a:pt x="f83" y="f84"/>
                    <a:pt x="f85" y="f86"/>
                    <a:pt x="f87" y="f88"/>
                  </a:cubicBezTo>
                  <a:cubicBezTo>
                    <a:pt x="f89" y="f90"/>
                    <a:pt x="f91" y="f92"/>
                    <a:pt x="f93" y="f94"/>
                  </a:cubicBezTo>
                  <a:cubicBezTo>
                    <a:pt x="f95" y="f64"/>
                    <a:pt x="f96" y="f24"/>
                    <a:pt x="f97" y="f51"/>
                  </a:cubicBezTo>
                  <a:cubicBezTo>
                    <a:pt x="f27" y="f98"/>
                    <a:pt x="f99" y="f60"/>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9" name="Freeform 6">
              <a:extLst>
                <a:ext uri="{FF2B5EF4-FFF2-40B4-BE49-F238E27FC236}">
                  <a16:creationId xmlns:a16="http://schemas.microsoft.com/office/drawing/2014/main" id="{626515DD-B5B8-6827-1D4C-A4FBA26D1D5D}"/>
                </a:ext>
              </a:extLst>
            </p:cNvPr>
            <p:cNvSpPr/>
            <p:nvPr/>
          </p:nvSpPr>
          <p:spPr>
            <a:xfrm>
              <a:off x="3689347" y="2880945"/>
              <a:ext cx="1819271" cy="541333"/>
            </a:xfrm>
            <a:custGeom>
              <a:avLst/>
              <a:gdLst>
                <a:gd name="f0" fmla="val 10800000"/>
                <a:gd name="f1" fmla="val 5400000"/>
                <a:gd name="f2" fmla="val 180"/>
                <a:gd name="f3" fmla="val w"/>
                <a:gd name="f4" fmla="val h"/>
                <a:gd name="f5" fmla="val 0"/>
                <a:gd name="f6" fmla="val 222"/>
                <a:gd name="f7" fmla="val 66"/>
                <a:gd name="f8" fmla="val 107"/>
                <a:gd name="f9" fmla="val 78"/>
                <a:gd name="f10" fmla="val 48"/>
                <a:gd name="f11" fmla="val 19"/>
                <a:gd name="f12" fmla="val 13"/>
                <a:gd name="f13" fmla="val 7"/>
                <a:gd name="f14" fmla="val 4"/>
                <a:gd name="f15" fmla="val 60"/>
                <a:gd name="f16" fmla="val 54"/>
                <a:gd name="f17" fmla="val 3"/>
                <a:gd name="f18" fmla="val 6"/>
                <a:gd name="f19" fmla="val 42"/>
                <a:gd name="f20" fmla="val 17"/>
                <a:gd name="f21" fmla="val 26"/>
                <a:gd name="f22" fmla="val 33"/>
                <a:gd name="f23" fmla="val 51"/>
                <a:gd name="f24" fmla="val 10"/>
                <a:gd name="f25" fmla="val 79"/>
                <a:gd name="f26" fmla="val 108"/>
                <a:gd name="f27" fmla="val 1"/>
                <a:gd name="f28" fmla="val 137"/>
                <a:gd name="f29" fmla="val 159"/>
                <a:gd name="f30" fmla="val 9"/>
                <a:gd name="f31" fmla="val 14"/>
                <a:gd name="f32" fmla="val 199"/>
                <a:gd name="f33" fmla="val 25"/>
                <a:gd name="f34" fmla="val 208"/>
                <a:gd name="f35" fmla="val 30"/>
                <a:gd name="f36" fmla="val 216"/>
                <a:gd name="f37" fmla="val 36"/>
                <a:gd name="f38" fmla="val 219"/>
                <a:gd name="f39" fmla="val 46"/>
                <a:gd name="f40" fmla="val 56"/>
                <a:gd name="f41" fmla="val 218"/>
                <a:gd name="f42" fmla="val 62"/>
                <a:gd name="f43" fmla="val 209"/>
                <a:gd name="f44" fmla="val 64"/>
                <a:gd name="f45" fmla="val 202"/>
                <a:gd name="f46" fmla="val 196"/>
                <a:gd name="f47" fmla="val 189"/>
                <a:gd name="f48" fmla="val 162"/>
                <a:gd name="f49" fmla="val 135"/>
                <a:gd name="f50" fmla="+- 0 0 -90"/>
                <a:gd name="f51" fmla="*/ f3 1 222"/>
                <a:gd name="f52" fmla="*/ f4 1 66"/>
                <a:gd name="f53" fmla="val f5"/>
                <a:gd name="f54" fmla="val f6"/>
                <a:gd name="f55" fmla="val f7"/>
                <a:gd name="f56" fmla="*/ f50 f0 1"/>
                <a:gd name="f57" fmla="+- f55 0 f53"/>
                <a:gd name="f58" fmla="+- f54 0 f53"/>
                <a:gd name="f59" fmla="*/ f56 1 f2"/>
                <a:gd name="f60" fmla="*/ f58 1 222"/>
                <a:gd name="f61" fmla="*/ f57 1 66"/>
                <a:gd name="f62" fmla="*/ 107 f58 1"/>
                <a:gd name="f63" fmla="*/ 66 f57 1"/>
                <a:gd name="f64" fmla="*/ 19 f58 1"/>
                <a:gd name="f65" fmla="*/ 4 f58 1"/>
                <a:gd name="f66" fmla="*/ 60 f57 1"/>
                <a:gd name="f67" fmla="*/ 6 f58 1"/>
                <a:gd name="f68" fmla="*/ 42 f57 1"/>
                <a:gd name="f69" fmla="*/ 51 f58 1"/>
                <a:gd name="f70" fmla="*/ 10 f57 1"/>
                <a:gd name="f71" fmla="*/ 137 f58 1"/>
                <a:gd name="f72" fmla="*/ 6 f57 1"/>
                <a:gd name="f73" fmla="*/ 199 f58 1"/>
                <a:gd name="f74" fmla="*/ 25 f57 1"/>
                <a:gd name="f75" fmla="*/ 219 f58 1"/>
                <a:gd name="f76" fmla="*/ 46 f57 1"/>
                <a:gd name="f77" fmla="*/ 209 f58 1"/>
                <a:gd name="f78" fmla="*/ 64 f57 1"/>
                <a:gd name="f79" fmla="*/ 189 f58 1"/>
                <a:gd name="f80" fmla="+- f59 0 f1"/>
                <a:gd name="f81" fmla="*/ f62 1 222"/>
                <a:gd name="f82" fmla="*/ f63 1 66"/>
                <a:gd name="f83" fmla="*/ f64 1 222"/>
                <a:gd name="f84" fmla="*/ f65 1 222"/>
                <a:gd name="f85" fmla="*/ f66 1 66"/>
                <a:gd name="f86" fmla="*/ f67 1 222"/>
                <a:gd name="f87" fmla="*/ f68 1 66"/>
                <a:gd name="f88" fmla="*/ f69 1 222"/>
                <a:gd name="f89" fmla="*/ f70 1 66"/>
                <a:gd name="f90" fmla="*/ f71 1 222"/>
                <a:gd name="f91" fmla="*/ f72 1 66"/>
                <a:gd name="f92" fmla="*/ f73 1 222"/>
                <a:gd name="f93" fmla="*/ f74 1 66"/>
                <a:gd name="f94" fmla="*/ f75 1 222"/>
                <a:gd name="f95" fmla="*/ f76 1 66"/>
                <a:gd name="f96" fmla="*/ f77 1 222"/>
                <a:gd name="f97" fmla="*/ f78 1 66"/>
                <a:gd name="f98" fmla="*/ f79 1 222"/>
                <a:gd name="f99" fmla="*/ 0 1 f60"/>
                <a:gd name="f100" fmla="*/ f54 1 f60"/>
                <a:gd name="f101" fmla="*/ 0 1 f61"/>
                <a:gd name="f102" fmla="*/ f55 1 f61"/>
                <a:gd name="f103" fmla="*/ f81 1 f60"/>
                <a:gd name="f104" fmla="*/ f82 1 f61"/>
                <a:gd name="f105" fmla="*/ f83 1 f60"/>
                <a:gd name="f106" fmla="*/ f84 1 f60"/>
                <a:gd name="f107" fmla="*/ f85 1 f61"/>
                <a:gd name="f108" fmla="*/ f86 1 f60"/>
                <a:gd name="f109" fmla="*/ f87 1 f61"/>
                <a:gd name="f110" fmla="*/ f88 1 f60"/>
                <a:gd name="f111" fmla="*/ f89 1 f61"/>
                <a:gd name="f112" fmla="*/ f90 1 f60"/>
                <a:gd name="f113" fmla="*/ f91 1 f61"/>
                <a:gd name="f114" fmla="*/ f92 1 f60"/>
                <a:gd name="f115" fmla="*/ f93 1 f61"/>
                <a:gd name="f116" fmla="*/ f94 1 f60"/>
                <a:gd name="f117" fmla="*/ f95 1 f61"/>
                <a:gd name="f118" fmla="*/ f96 1 f60"/>
                <a:gd name="f119" fmla="*/ f97 1 f61"/>
                <a:gd name="f120" fmla="*/ f98 1 f60"/>
                <a:gd name="f121" fmla="*/ f99 f51 1"/>
                <a:gd name="f122" fmla="*/ f100 f51 1"/>
                <a:gd name="f123" fmla="*/ f102 f52 1"/>
                <a:gd name="f124" fmla="*/ f101 f52 1"/>
                <a:gd name="f125" fmla="*/ f103 f51 1"/>
                <a:gd name="f126" fmla="*/ f104 f52 1"/>
                <a:gd name="f127" fmla="*/ f105 f51 1"/>
                <a:gd name="f128" fmla="*/ f106 f51 1"/>
                <a:gd name="f129" fmla="*/ f107 f52 1"/>
                <a:gd name="f130" fmla="*/ f108 f51 1"/>
                <a:gd name="f131" fmla="*/ f109 f52 1"/>
                <a:gd name="f132" fmla="*/ f110 f51 1"/>
                <a:gd name="f133" fmla="*/ f111 f52 1"/>
                <a:gd name="f134" fmla="*/ f112 f51 1"/>
                <a:gd name="f135" fmla="*/ f113 f52 1"/>
                <a:gd name="f136" fmla="*/ f114 f51 1"/>
                <a:gd name="f137" fmla="*/ f115 f52 1"/>
                <a:gd name="f138" fmla="*/ f116 f51 1"/>
                <a:gd name="f139" fmla="*/ f117 f52 1"/>
                <a:gd name="f140" fmla="*/ f118 f51 1"/>
                <a:gd name="f141" fmla="*/ f119 f52 1"/>
                <a:gd name="f142" fmla="*/ f120 f51 1"/>
              </a:gdLst>
              <a:ahLst/>
              <a:cxnLst>
                <a:cxn ang="3cd4">
                  <a:pos x="hc" y="t"/>
                </a:cxn>
                <a:cxn ang="0">
                  <a:pos x="r" y="vc"/>
                </a:cxn>
                <a:cxn ang="cd4">
                  <a:pos x="hc" y="b"/>
                </a:cxn>
                <a:cxn ang="cd2">
                  <a:pos x="l" y="vc"/>
                </a:cxn>
                <a:cxn ang="f80">
                  <a:pos x="f125" y="f126"/>
                </a:cxn>
                <a:cxn ang="f80">
                  <a:pos x="f127" y="f126"/>
                </a:cxn>
                <a:cxn ang="f80">
                  <a:pos x="f128" y="f129"/>
                </a:cxn>
                <a:cxn ang="f80">
                  <a:pos x="f130" y="f131"/>
                </a:cxn>
                <a:cxn ang="f80">
                  <a:pos x="f132" y="f133"/>
                </a:cxn>
                <a:cxn ang="f80">
                  <a:pos x="f134" y="f135"/>
                </a:cxn>
                <a:cxn ang="f80">
                  <a:pos x="f136" y="f137"/>
                </a:cxn>
                <a:cxn ang="f80">
                  <a:pos x="f138" y="f139"/>
                </a:cxn>
                <a:cxn ang="f80">
                  <a:pos x="f140" y="f141"/>
                </a:cxn>
                <a:cxn ang="f80">
                  <a:pos x="f142" y="f126"/>
                </a:cxn>
                <a:cxn ang="f80">
                  <a:pos x="f125" y="f126"/>
                </a:cxn>
              </a:cxnLst>
              <a:rect l="f121" t="f124" r="f122" b="f123"/>
              <a:pathLst>
                <a:path w="222" h="66">
                  <a:moveTo>
                    <a:pt x="f8" y="f7"/>
                  </a:moveTo>
                  <a:cubicBezTo>
                    <a:pt x="f9" y="f7"/>
                    <a:pt x="f10" y="f7"/>
                    <a:pt x="f11" y="f7"/>
                  </a:cubicBezTo>
                  <a:cubicBezTo>
                    <a:pt x="f12" y="f7"/>
                    <a:pt x="f13" y="f7"/>
                    <a:pt x="f14" y="f15"/>
                  </a:cubicBezTo>
                  <a:cubicBezTo>
                    <a:pt x="f5" y="f16"/>
                    <a:pt x="f17" y="f10"/>
                    <a:pt x="f18" y="f19"/>
                  </a:cubicBezTo>
                  <a:cubicBezTo>
                    <a:pt x="f20" y="f21"/>
                    <a:pt x="f22" y="f20"/>
                    <a:pt x="f23" y="f24"/>
                  </a:cubicBezTo>
                  <a:cubicBezTo>
                    <a:pt x="f25" y="f5"/>
                    <a:pt x="f26" y="f27"/>
                    <a:pt x="f28" y="f18"/>
                  </a:cubicBezTo>
                  <a:cubicBezTo>
                    <a:pt x="f29" y="f30"/>
                    <a:pt x="f2" y="f31"/>
                    <a:pt x="f32" y="f33"/>
                  </a:cubicBezTo>
                  <a:cubicBezTo>
                    <a:pt x="f34" y="f35"/>
                    <a:pt x="f36" y="f37"/>
                    <a:pt x="f38" y="f39"/>
                  </a:cubicBezTo>
                  <a:cubicBezTo>
                    <a:pt x="f6" y="f40"/>
                    <a:pt x="f41" y="f42"/>
                    <a:pt x="f43" y="f44"/>
                  </a:cubicBezTo>
                  <a:cubicBezTo>
                    <a:pt x="f45" y="f7"/>
                    <a:pt x="f46" y="f7"/>
                    <a:pt x="f47" y="f7"/>
                  </a:cubicBezTo>
                  <a:cubicBezTo>
                    <a:pt x="f48" y="f7"/>
                    <a:pt x="f49"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sp>
        <p:nvSpPr>
          <p:cNvPr id="10" name="Diagrama de flujo: retraso 15">
            <a:extLst>
              <a:ext uri="{FF2B5EF4-FFF2-40B4-BE49-F238E27FC236}">
                <a16:creationId xmlns:a16="http://schemas.microsoft.com/office/drawing/2014/main" id="{57A0EEA0-7151-C6FE-49D4-800D0C3B4688}"/>
              </a:ext>
            </a:extLst>
          </p:cNvPr>
          <p:cNvSpPr/>
          <p:nvPr/>
        </p:nvSpPr>
        <p:spPr>
          <a:xfrm>
            <a:off x="0" y="2495690"/>
            <a:ext cx="2728871" cy="2301947"/>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EE4B"/>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11" name="Diagrama de flujo: retraso 16">
            <a:extLst>
              <a:ext uri="{FF2B5EF4-FFF2-40B4-BE49-F238E27FC236}">
                <a16:creationId xmlns:a16="http://schemas.microsoft.com/office/drawing/2014/main" id="{06EFC074-3C27-CD91-9D80-BEEDBAD1E357}"/>
              </a:ext>
            </a:extLst>
          </p:cNvPr>
          <p:cNvSpPr/>
          <p:nvPr/>
        </p:nvSpPr>
        <p:spPr>
          <a:xfrm rot="10799991">
            <a:off x="6415128" y="3702"/>
            <a:ext cx="2728871" cy="2301947"/>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EE4B"/>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name="Slide19">
    <p:spTree>
      <p:nvGrpSpPr>
        <p:cNvPr id="1" name=""/>
        <p:cNvGrpSpPr/>
        <p:nvPr/>
      </p:nvGrpSpPr>
      <p:grpSpPr>
        <a:xfrm>
          <a:off x="0" y="0"/>
          <a:ext cx="0" cy="0"/>
          <a:chOff x="0" y="0"/>
          <a:chExt cx="0" cy="0"/>
        </a:xfrm>
      </p:grpSpPr>
      <p:sp>
        <p:nvSpPr>
          <p:cNvPr id="2" name="Google Shape;713;p57">
            <a:extLst>
              <a:ext uri="{FF2B5EF4-FFF2-40B4-BE49-F238E27FC236}">
                <a16:creationId xmlns:a16="http://schemas.microsoft.com/office/drawing/2014/main" id="{037C3025-A270-DDCB-7C07-07C22BB92AF2}"/>
              </a:ext>
            </a:extLst>
          </p:cNvPr>
          <p:cNvSpPr txBox="1">
            <a:spLocks noGrp="1"/>
          </p:cNvSpPr>
          <p:nvPr>
            <p:ph type="subTitle" idx="4294967295"/>
          </p:nvPr>
        </p:nvSpPr>
        <p:spPr>
          <a:xfrm>
            <a:off x="1683657" y="1471626"/>
            <a:ext cx="2248802" cy="781501"/>
          </a:xfrm>
        </p:spPr>
        <p:txBody>
          <a:bodyPr/>
          <a:lstStyle/>
          <a:p>
            <a:pPr marL="0" lvl="0" indent="0" algn="r" rtl="1">
              <a:buNone/>
            </a:pPr>
            <a:r>
              <a:rPr lang="fa-IR" sz="2200" b="1" dirty="0">
                <a:solidFill>
                  <a:srgbClr val="ADA333"/>
                </a:solidFill>
                <a:latin typeface="Alata"/>
                <a:cs typeface="B Nazanin" panose="00000400000000000000" pitchFamily="2" charset="-78"/>
              </a:rPr>
              <a:t>سرشار از ویتامین </a:t>
            </a:r>
            <a:r>
              <a:rPr lang="en-US" sz="2200" b="1" dirty="0">
                <a:solidFill>
                  <a:srgbClr val="ADA333"/>
                </a:solidFill>
                <a:latin typeface="Alata"/>
                <a:cs typeface="B Nazanin" panose="00000400000000000000" pitchFamily="2" charset="-78"/>
              </a:rPr>
              <a:t>C</a:t>
            </a:r>
          </a:p>
        </p:txBody>
      </p:sp>
      <p:sp>
        <p:nvSpPr>
          <p:cNvPr id="3" name="Google Shape;714;p57">
            <a:extLst>
              <a:ext uri="{FF2B5EF4-FFF2-40B4-BE49-F238E27FC236}">
                <a16:creationId xmlns:a16="http://schemas.microsoft.com/office/drawing/2014/main" id="{2E3AFDA4-0DD9-6B73-7627-A84C8285706E}"/>
              </a:ext>
            </a:extLst>
          </p:cNvPr>
          <p:cNvSpPr txBox="1">
            <a:spLocks noGrp="1"/>
          </p:cNvSpPr>
          <p:nvPr>
            <p:ph type="subTitle" idx="4294967295"/>
          </p:nvPr>
        </p:nvSpPr>
        <p:spPr>
          <a:xfrm>
            <a:off x="1683657" y="2893728"/>
            <a:ext cx="2248802" cy="781501"/>
          </a:xfrm>
        </p:spPr>
        <p:txBody>
          <a:bodyPr/>
          <a:lstStyle/>
          <a:p>
            <a:pPr marL="0" lvl="0" indent="0" algn="r" rtl="1">
              <a:buNone/>
            </a:pPr>
            <a:r>
              <a:rPr lang="fa-IR" sz="2200" b="1" dirty="0">
                <a:solidFill>
                  <a:srgbClr val="ADA333"/>
                </a:solidFill>
                <a:latin typeface="Alata"/>
                <a:cs typeface="B Nazanin" panose="00000400000000000000" pitchFamily="2" charset="-78"/>
              </a:rPr>
              <a:t>سطح </a:t>
            </a:r>
            <a:r>
              <a:rPr lang="en-US" sz="2200" b="1" dirty="0">
                <a:solidFill>
                  <a:srgbClr val="ADA333"/>
                </a:solidFill>
                <a:latin typeface="Alata"/>
                <a:cs typeface="B Nazanin" panose="00000400000000000000" pitchFamily="2" charset="-78"/>
              </a:rPr>
              <a:t>PH </a:t>
            </a:r>
            <a:r>
              <a:rPr lang="fa-IR" sz="2200" b="1" dirty="0">
                <a:solidFill>
                  <a:srgbClr val="ADA333"/>
                </a:solidFill>
                <a:latin typeface="Alata"/>
                <a:cs typeface="B Nazanin" panose="00000400000000000000" pitchFamily="2" charset="-78"/>
              </a:rPr>
              <a:t>بدن متعادل</a:t>
            </a:r>
            <a:endParaRPr lang="en-US" sz="2200" b="1" dirty="0">
              <a:solidFill>
                <a:srgbClr val="ADA333"/>
              </a:solidFill>
              <a:latin typeface="Alata"/>
              <a:cs typeface="B Nazanin" panose="00000400000000000000" pitchFamily="2" charset="-78"/>
            </a:endParaRPr>
          </a:p>
        </p:txBody>
      </p:sp>
      <p:sp>
        <p:nvSpPr>
          <p:cNvPr id="4" name="Google Shape;715;p57">
            <a:extLst>
              <a:ext uri="{FF2B5EF4-FFF2-40B4-BE49-F238E27FC236}">
                <a16:creationId xmlns:a16="http://schemas.microsoft.com/office/drawing/2014/main" id="{103A5A74-F6EA-7440-72A4-4FC1A6EE2E1E}"/>
              </a:ext>
            </a:extLst>
          </p:cNvPr>
          <p:cNvSpPr txBox="1">
            <a:spLocks noGrp="1"/>
          </p:cNvSpPr>
          <p:nvPr>
            <p:ph type="subTitle" idx="4294967295"/>
          </p:nvPr>
        </p:nvSpPr>
        <p:spPr>
          <a:xfrm>
            <a:off x="4991215" y="1471626"/>
            <a:ext cx="2457596" cy="781501"/>
          </a:xfrm>
        </p:spPr>
        <p:txBody>
          <a:bodyPr/>
          <a:lstStyle/>
          <a:p>
            <a:pPr marL="0" lvl="0" indent="0" algn="r" rtl="1">
              <a:buNone/>
            </a:pPr>
            <a:r>
              <a:rPr lang="fa-IR" sz="2200" b="1" dirty="0">
                <a:solidFill>
                  <a:srgbClr val="ADA333"/>
                </a:solidFill>
                <a:latin typeface="Alata"/>
                <a:cs typeface="B Nazanin" panose="00000400000000000000" pitchFamily="2" charset="-78"/>
              </a:rPr>
              <a:t>کمک به اختلالات مغزی</a:t>
            </a:r>
            <a:endParaRPr lang="en-US" sz="2200" b="1" dirty="0">
              <a:solidFill>
                <a:srgbClr val="ADA333"/>
              </a:solidFill>
              <a:latin typeface="Alata"/>
              <a:cs typeface="B Nazanin" panose="00000400000000000000" pitchFamily="2" charset="-78"/>
            </a:endParaRPr>
          </a:p>
        </p:txBody>
      </p:sp>
      <p:sp>
        <p:nvSpPr>
          <p:cNvPr id="5" name="Google Shape;716;p57">
            <a:extLst>
              <a:ext uri="{FF2B5EF4-FFF2-40B4-BE49-F238E27FC236}">
                <a16:creationId xmlns:a16="http://schemas.microsoft.com/office/drawing/2014/main" id="{613F32AC-D669-635E-9C60-4D3F342CACC3}"/>
              </a:ext>
            </a:extLst>
          </p:cNvPr>
          <p:cNvSpPr txBox="1">
            <a:spLocks noGrp="1"/>
          </p:cNvSpPr>
          <p:nvPr>
            <p:ph type="subTitle" idx="4294967295"/>
          </p:nvPr>
        </p:nvSpPr>
        <p:spPr>
          <a:xfrm>
            <a:off x="5199817" y="2893728"/>
            <a:ext cx="2248802" cy="781501"/>
          </a:xfrm>
        </p:spPr>
        <p:txBody>
          <a:bodyPr/>
          <a:lstStyle/>
          <a:p>
            <a:pPr marL="0" lvl="0" indent="0" algn="r" rtl="1">
              <a:buNone/>
            </a:pPr>
            <a:r>
              <a:rPr lang="fa-IR" sz="2200" b="1" dirty="0">
                <a:solidFill>
                  <a:srgbClr val="ADA333"/>
                </a:solidFill>
                <a:latin typeface="Alata"/>
                <a:cs typeface="B Nazanin" panose="00000400000000000000" pitchFamily="2" charset="-78"/>
              </a:rPr>
              <a:t>محرک کبد</a:t>
            </a:r>
            <a:endParaRPr lang="en-US" sz="2200" b="1" dirty="0">
              <a:solidFill>
                <a:srgbClr val="ADA333"/>
              </a:solidFill>
              <a:latin typeface="Alata"/>
              <a:cs typeface="B Nazanin" panose="00000400000000000000" pitchFamily="2" charset="-78"/>
            </a:endParaRPr>
          </a:p>
        </p:txBody>
      </p:sp>
      <p:sp>
        <p:nvSpPr>
          <p:cNvPr id="6" name="Google Shape;717;p57">
            <a:extLst>
              <a:ext uri="{FF2B5EF4-FFF2-40B4-BE49-F238E27FC236}">
                <a16:creationId xmlns:a16="http://schemas.microsoft.com/office/drawing/2014/main" id="{14E0EB33-09D1-6376-8C9D-E915B58884A6}"/>
              </a:ext>
            </a:extLst>
          </p:cNvPr>
          <p:cNvSpPr txBox="1">
            <a:spLocks noGrp="1"/>
          </p:cNvSpPr>
          <p:nvPr>
            <p:ph type="title"/>
          </p:nvPr>
        </p:nvSpPr>
        <p:spPr/>
        <p:txBody>
          <a:bodyPr/>
          <a:lstStyle/>
          <a:p>
            <a:pPr lvl="0" algn="r" rtl="1"/>
            <a:r>
              <a:rPr lang="fa-IR" dirty="0">
                <a:cs typeface="B Nazanin" panose="00000400000000000000" pitchFamily="2" charset="-78"/>
              </a:rPr>
              <a:t>برترین فواید لیمو</a:t>
            </a:r>
            <a:endParaRPr lang="en-US" dirty="0">
              <a:cs typeface="B Nazanin" panose="00000400000000000000" pitchFamily="2" charset="-78"/>
            </a:endParaRPr>
          </a:p>
        </p:txBody>
      </p:sp>
      <p:sp>
        <p:nvSpPr>
          <p:cNvPr id="7" name="Google Shape;718;p57">
            <a:extLst>
              <a:ext uri="{FF2B5EF4-FFF2-40B4-BE49-F238E27FC236}">
                <a16:creationId xmlns:a16="http://schemas.microsoft.com/office/drawing/2014/main" id="{58466C84-29D5-AE31-82F6-BC187EA95744}"/>
              </a:ext>
            </a:extLst>
          </p:cNvPr>
          <p:cNvSpPr txBox="1">
            <a:spLocks noGrp="1"/>
          </p:cNvSpPr>
          <p:nvPr>
            <p:ph type="subTitle" idx="4294967295"/>
          </p:nvPr>
        </p:nvSpPr>
        <p:spPr>
          <a:xfrm>
            <a:off x="1683657" y="3641890"/>
            <a:ext cx="2248802" cy="535198"/>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8" name="Google Shape;719;p57">
            <a:extLst>
              <a:ext uri="{FF2B5EF4-FFF2-40B4-BE49-F238E27FC236}">
                <a16:creationId xmlns:a16="http://schemas.microsoft.com/office/drawing/2014/main" id="{1778A50C-A88A-115A-427E-62A79A2EB1FC}"/>
              </a:ext>
            </a:extLst>
          </p:cNvPr>
          <p:cNvSpPr txBox="1">
            <a:spLocks noGrp="1"/>
          </p:cNvSpPr>
          <p:nvPr>
            <p:ph type="subTitle" idx="4294967295"/>
          </p:nvPr>
        </p:nvSpPr>
        <p:spPr>
          <a:xfrm>
            <a:off x="1683657" y="2219770"/>
            <a:ext cx="2248802" cy="535198"/>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9" name="Google Shape;720;p57">
            <a:extLst>
              <a:ext uri="{FF2B5EF4-FFF2-40B4-BE49-F238E27FC236}">
                <a16:creationId xmlns:a16="http://schemas.microsoft.com/office/drawing/2014/main" id="{4D8D09DE-9152-F622-441D-96D5EF9354C5}"/>
              </a:ext>
            </a:extLst>
          </p:cNvPr>
          <p:cNvSpPr txBox="1">
            <a:spLocks noGrp="1"/>
          </p:cNvSpPr>
          <p:nvPr>
            <p:ph type="subTitle" idx="4294967295"/>
          </p:nvPr>
        </p:nvSpPr>
        <p:spPr>
          <a:xfrm>
            <a:off x="5199817" y="2219770"/>
            <a:ext cx="2248802" cy="535198"/>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10" name="Google Shape;721;p57">
            <a:extLst>
              <a:ext uri="{FF2B5EF4-FFF2-40B4-BE49-F238E27FC236}">
                <a16:creationId xmlns:a16="http://schemas.microsoft.com/office/drawing/2014/main" id="{22DDF33A-57A5-05D8-4D1C-0D36D1EFF0E3}"/>
              </a:ext>
            </a:extLst>
          </p:cNvPr>
          <p:cNvSpPr txBox="1">
            <a:spLocks noGrp="1"/>
          </p:cNvSpPr>
          <p:nvPr>
            <p:ph type="subTitle" idx="4294967295"/>
          </p:nvPr>
        </p:nvSpPr>
        <p:spPr>
          <a:xfrm>
            <a:off x="5199817" y="3641890"/>
            <a:ext cx="2248802" cy="535198"/>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11" name="Google Shape;722;p57">
            <a:extLst>
              <a:ext uri="{FF2B5EF4-FFF2-40B4-BE49-F238E27FC236}">
                <a16:creationId xmlns:a16="http://schemas.microsoft.com/office/drawing/2014/main" id="{FEF9D876-0911-B404-672E-43B6D3B5B5FC}"/>
              </a:ext>
            </a:extLst>
          </p:cNvPr>
          <p:cNvSpPr/>
          <p:nvPr/>
        </p:nvSpPr>
        <p:spPr>
          <a:xfrm>
            <a:off x="483059" y="1624020"/>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1"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2600" b="1" i="0" u="none" strike="noStrike" kern="0" cap="none" spc="0" baseline="0">
              <a:solidFill>
                <a:srgbClr val="65A32E"/>
              </a:solidFill>
              <a:uFillTx/>
              <a:latin typeface="Alata"/>
              <a:ea typeface="Alata"/>
              <a:cs typeface="B Nazanin" panose="00000400000000000000" pitchFamily="2" charset="-78"/>
            </a:endParaRPr>
          </a:p>
        </p:txBody>
      </p:sp>
      <p:sp>
        <p:nvSpPr>
          <p:cNvPr id="12" name="Google Shape;723;p57">
            <a:extLst>
              <a:ext uri="{FF2B5EF4-FFF2-40B4-BE49-F238E27FC236}">
                <a16:creationId xmlns:a16="http://schemas.microsoft.com/office/drawing/2014/main" id="{3901219C-5DE6-495A-0E38-838296211F1F}"/>
              </a:ext>
            </a:extLst>
          </p:cNvPr>
          <p:cNvSpPr/>
          <p:nvPr/>
        </p:nvSpPr>
        <p:spPr>
          <a:xfrm>
            <a:off x="483059" y="3046122"/>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Google Shape;724;p57">
            <a:extLst>
              <a:ext uri="{FF2B5EF4-FFF2-40B4-BE49-F238E27FC236}">
                <a16:creationId xmlns:a16="http://schemas.microsoft.com/office/drawing/2014/main" id="{2A02B8A7-87C0-F1A8-DE7F-FEDBE2187893}"/>
              </a:ext>
            </a:extLst>
          </p:cNvPr>
          <p:cNvSpPr/>
          <p:nvPr/>
        </p:nvSpPr>
        <p:spPr>
          <a:xfrm>
            <a:off x="7601014" y="1624020"/>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Google Shape;725;p57">
            <a:extLst>
              <a:ext uri="{FF2B5EF4-FFF2-40B4-BE49-F238E27FC236}">
                <a16:creationId xmlns:a16="http://schemas.microsoft.com/office/drawing/2014/main" id="{26E50F3D-7B79-AE15-4763-E1C9E7EAB68A}"/>
              </a:ext>
            </a:extLst>
          </p:cNvPr>
          <p:cNvSpPr/>
          <p:nvPr/>
        </p:nvSpPr>
        <p:spPr>
          <a:xfrm>
            <a:off x="7601014" y="3046122"/>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nvGrpSpPr>
          <p:cNvPr id="15" name="Google Shape;726;p57">
            <a:extLst>
              <a:ext uri="{FF2B5EF4-FFF2-40B4-BE49-F238E27FC236}">
                <a16:creationId xmlns:a16="http://schemas.microsoft.com/office/drawing/2014/main" id="{AE1B97D9-D6E7-5C9F-AC59-8DEED2B95652}"/>
              </a:ext>
            </a:extLst>
          </p:cNvPr>
          <p:cNvGrpSpPr/>
          <p:nvPr/>
        </p:nvGrpSpPr>
        <p:grpSpPr>
          <a:xfrm>
            <a:off x="7927756" y="3372874"/>
            <a:ext cx="394709" cy="394709"/>
            <a:chOff x="7927756" y="3372874"/>
            <a:chExt cx="394709" cy="394709"/>
          </a:xfrm>
        </p:grpSpPr>
        <p:sp>
          <p:nvSpPr>
            <p:cNvPr id="16" name="Google Shape;727;p57">
              <a:extLst>
                <a:ext uri="{FF2B5EF4-FFF2-40B4-BE49-F238E27FC236}">
                  <a16:creationId xmlns:a16="http://schemas.microsoft.com/office/drawing/2014/main" id="{55FDE7C4-B6E7-40B2-D799-7805C9D33390}"/>
                </a:ext>
              </a:extLst>
            </p:cNvPr>
            <p:cNvSpPr/>
            <p:nvPr/>
          </p:nvSpPr>
          <p:spPr>
            <a:xfrm>
              <a:off x="7927756" y="3372874"/>
              <a:ext cx="394709" cy="394709"/>
            </a:xfrm>
            <a:custGeom>
              <a:avLst/>
              <a:gdLst>
                <a:gd name="f0" fmla="val w"/>
                <a:gd name="f1" fmla="val h"/>
                <a:gd name="f2" fmla="val 0"/>
                <a:gd name="f3" fmla="val 19273"/>
                <a:gd name="f4" fmla="val 12728"/>
                <a:gd name="f5" fmla="val 5990"/>
                <a:gd name="f6" fmla="val 13161"/>
                <a:gd name="f7" fmla="val 13595"/>
                <a:gd name="f8" fmla="val 6156"/>
                <a:gd name="f9" fmla="val 13925"/>
                <a:gd name="f10" fmla="val 6487"/>
                <a:gd name="f11" fmla="val 14587"/>
                <a:gd name="f12" fmla="val 7149"/>
                <a:gd name="f13" fmla="val 8221"/>
                <a:gd name="f14" fmla="val 13928"/>
                <a:gd name="f15" fmla="val 8884"/>
                <a:gd name="f16" fmla="val 10028"/>
                <a:gd name="f17" fmla="val 12780"/>
                <a:gd name="f18" fmla="val 9709"/>
                <a:gd name="f19" fmla="val 13100"/>
                <a:gd name="f20" fmla="val 9278"/>
                <a:gd name="f21" fmla="val 13280"/>
                <a:gd name="f22" fmla="val 8830"/>
                <a:gd name="f23" fmla="val 8815"/>
                <a:gd name="f24" fmla="val 8811"/>
                <a:gd name="f25" fmla="val 8807"/>
                <a:gd name="f26" fmla="val 8804"/>
                <a:gd name="f27" fmla="val 8362"/>
                <a:gd name="f28" fmla="val 7936"/>
                <a:gd name="f29" fmla="val 13103"/>
                <a:gd name="f30" fmla="val 7622"/>
                <a:gd name="f31" fmla="val 12789"/>
                <a:gd name="f32" fmla="val 5346"/>
                <a:gd name="f33" fmla="val 10528"/>
                <a:gd name="f34" fmla="val 4632"/>
                <a:gd name="f35" fmla="val 9877"/>
                <a:gd name="f36" fmla="val 4605"/>
                <a:gd name="f37" fmla="val 8760"/>
                <a:gd name="f38" fmla="val 5288"/>
                <a:gd name="f39" fmla="val 8077"/>
                <a:gd name="f40" fmla="val 5620"/>
                <a:gd name="f41" fmla="val 7745"/>
                <a:gd name="f42" fmla="val 6053"/>
                <a:gd name="f43" fmla="val 7581"/>
                <a:gd name="f44" fmla="val 6485"/>
                <a:gd name="f45" fmla="val 6944"/>
                <a:gd name="f46" fmla="val 7402"/>
                <a:gd name="f47" fmla="val 7766"/>
                <a:gd name="f48" fmla="val 7737"/>
                <a:gd name="f49" fmla="val 8134"/>
                <a:gd name="f50" fmla="val 8812"/>
                <a:gd name="f51" fmla="val 9206"/>
                <a:gd name="f52" fmla="val 11531"/>
                <a:gd name="f53" fmla="val 11861"/>
                <a:gd name="f54" fmla="val 12294"/>
                <a:gd name="f55" fmla="val 9637"/>
                <a:gd name="f56" fmla="val 1"/>
                <a:gd name="f57" fmla="val 7095"/>
                <a:gd name="f58" fmla="val 4686"/>
                <a:gd name="f59" fmla="val 1012"/>
                <a:gd name="f60" fmla="val 2849"/>
                <a:gd name="f61" fmla="val 1013"/>
                <a:gd name="f62" fmla="val 7098"/>
                <a:gd name="f63" fmla="val 12175"/>
                <a:gd name="f64" fmla="val 16424"/>
                <a:gd name="f65" fmla="val 18261"/>
                <a:gd name="f66" fmla="val 14584"/>
                <a:gd name="f67" fmla="val 16421"/>
                <a:gd name="f68" fmla="val 18258"/>
                <a:gd name="f69" fmla="*/ f0 1 19273"/>
                <a:gd name="f70" fmla="*/ f1 1 19273"/>
                <a:gd name="f71" fmla="val f2"/>
                <a:gd name="f72" fmla="val f3"/>
                <a:gd name="f73" fmla="+- f72 0 f71"/>
                <a:gd name="f74" fmla="*/ f73 1 19273"/>
                <a:gd name="f75" fmla="*/ f71 1 f74"/>
                <a:gd name="f76" fmla="*/ f72 1 f74"/>
                <a:gd name="f77" fmla="*/ f75 f69 1"/>
                <a:gd name="f78" fmla="*/ f76 f69 1"/>
                <a:gd name="f79" fmla="*/ f76 f70 1"/>
                <a:gd name="f80" fmla="*/ f75 f70 1"/>
              </a:gdLst>
              <a:ahLst/>
              <a:cxnLst>
                <a:cxn ang="3cd4">
                  <a:pos x="hc" y="t"/>
                </a:cxn>
                <a:cxn ang="0">
                  <a:pos x="r" y="vc"/>
                </a:cxn>
                <a:cxn ang="cd4">
                  <a:pos x="hc" y="b"/>
                </a:cxn>
                <a:cxn ang="cd2">
                  <a:pos x="l" y="vc"/>
                </a:cxn>
              </a:cxnLst>
              <a:rect l="f77" t="f80" r="f78" b="f79"/>
              <a:pathLst>
                <a:path w="19273" h="19273">
                  <a:moveTo>
                    <a:pt x="f4" y="f5"/>
                  </a:moveTo>
                  <a:cubicBezTo>
                    <a:pt x="f6" y="f5"/>
                    <a:pt x="f7" y="f8"/>
                    <a:pt x="f9" y="f10"/>
                  </a:cubicBezTo>
                  <a:cubicBezTo>
                    <a:pt x="f11" y="f12"/>
                    <a:pt x="f11" y="f13"/>
                    <a:pt x="f14" y="f15"/>
                  </a:cubicBezTo>
                  <a:lnTo>
                    <a:pt x="f16" y="f17"/>
                  </a:lnTo>
                  <a:cubicBezTo>
                    <a:pt x="f18" y="f19"/>
                    <a:pt x="f20" y="f21"/>
                    <a:pt x="f22" y="f21"/>
                  </a:cubicBezTo>
                  <a:lnTo>
                    <a:pt x="f23" y="f21"/>
                  </a:lnTo>
                  <a:cubicBezTo>
                    <a:pt x="f24" y="f21"/>
                    <a:pt x="f25" y="f21"/>
                    <a:pt x="f26" y="f21"/>
                  </a:cubicBezTo>
                  <a:cubicBezTo>
                    <a:pt x="f27" y="f21"/>
                    <a:pt x="f28" y="f29"/>
                    <a:pt x="f30" y="f31"/>
                  </a:cubicBezTo>
                  <a:lnTo>
                    <a:pt x="f32" y="f33"/>
                  </a:lnTo>
                  <a:cubicBezTo>
                    <a:pt x="f34" y="f35"/>
                    <a:pt x="f36" y="f37"/>
                    <a:pt x="f38" y="f39"/>
                  </a:cubicBezTo>
                  <a:cubicBezTo>
                    <a:pt x="f40" y="f41"/>
                    <a:pt x="f42" y="f43"/>
                    <a:pt x="f44" y="f43"/>
                  </a:cubicBezTo>
                  <a:cubicBezTo>
                    <a:pt x="f45" y="f43"/>
                    <a:pt x="f46" y="f47"/>
                    <a:pt x="f48" y="f49"/>
                  </a:cubicBezTo>
                  <a:lnTo>
                    <a:pt x="f50" y="f51"/>
                  </a:lnTo>
                  <a:lnTo>
                    <a:pt x="f52" y="f10"/>
                  </a:lnTo>
                  <a:cubicBezTo>
                    <a:pt x="f53" y="f8"/>
                    <a:pt x="f54" y="f5"/>
                    <a:pt x="f4" y="f5"/>
                  </a:cubicBezTo>
                  <a:close/>
                  <a:moveTo>
                    <a:pt x="f55" y="f56"/>
                  </a:moveTo>
                  <a:cubicBezTo>
                    <a:pt x="f57" y="f56"/>
                    <a:pt x="f58" y="f59"/>
                    <a:pt x="f60" y="f60"/>
                  </a:cubicBezTo>
                  <a:cubicBezTo>
                    <a:pt x="f61" y="f58"/>
                    <a:pt x="f56" y="f62"/>
                    <a:pt x="f56" y="f55"/>
                  </a:cubicBezTo>
                  <a:cubicBezTo>
                    <a:pt x="f56" y="f63"/>
                    <a:pt x="f61" y="f11"/>
                    <a:pt x="f60" y="f64"/>
                  </a:cubicBezTo>
                  <a:cubicBezTo>
                    <a:pt x="f58" y="f65"/>
                    <a:pt x="f57" y="f3"/>
                    <a:pt x="f55" y="f3"/>
                  </a:cubicBezTo>
                  <a:cubicBezTo>
                    <a:pt x="f63" y="f3"/>
                    <a:pt x="f66" y="f65"/>
                    <a:pt x="f67" y="f64"/>
                  </a:cubicBezTo>
                  <a:cubicBezTo>
                    <a:pt x="f68" y="f11"/>
                    <a:pt x="f3" y="f63"/>
                    <a:pt x="f3" y="f55"/>
                  </a:cubicBezTo>
                  <a:cubicBezTo>
                    <a:pt x="f3" y="f62"/>
                    <a:pt x="f68" y="f58"/>
                    <a:pt x="f67" y="f60"/>
                  </a:cubicBezTo>
                  <a:cubicBezTo>
                    <a:pt x="f66" y="f59"/>
                    <a:pt x="f63" y="f56"/>
                    <a:pt x="f55" y="f5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sp>
          <p:nvSpPr>
            <p:cNvPr id="17" name="Google Shape;728;p57">
              <a:extLst>
                <a:ext uri="{FF2B5EF4-FFF2-40B4-BE49-F238E27FC236}">
                  <a16:creationId xmlns:a16="http://schemas.microsoft.com/office/drawing/2014/main" id="{5342DF38-CDB2-4431-D415-C6F0110432B9}"/>
                </a:ext>
              </a:extLst>
            </p:cNvPr>
            <p:cNvSpPr/>
            <p:nvPr/>
          </p:nvSpPr>
          <p:spPr>
            <a:xfrm>
              <a:off x="8048137" y="3518730"/>
              <a:ext cx="155731" cy="103016"/>
            </a:xfrm>
            <a:custGeom>
              <a:avLst/>
              <a:gdLst>
                <a:gd name="f0" fmla="val w"/>
                <a:gd name="f1" fmla="val h"/>
                <a:gd name="f2" fmla="val 0"/>
                <a:gd name="f3" fmla="val 7604"/>
                <a:gd name="f4" fmla="val 5030"/>
                <a:gd name="f5" fmla="val 6852"/>
                <a:gd name="f6" fmla="val 6851"/>
                <a:gd name="f7" fmla="val 6850"/>
                <a:gd name="f8" fmla="val 6848"/>
                <a:gd name="f9" fmla="val 6698"/>
                <a:gd name="f10" fmla="val 6556"/>
                <a:gd name="f11" fmla="val 57"/>
                <a:gd name="f12" fmla="val 6451"/>
                <a:gd name="f13" fmla="val 163"/>
                <a:gd name="f14" fmla="val 3334"/>
                <a:gd name="f15" fmla="val 3279"/>
                <a:gd name="f16" fmla="val 3224"/>
                <a:gd name="f17" fmla="val 3391"/>
                <a:gd name="f18" fmla="val 3080"/>
                <a:gd name="f19" fmla="val 3447"/>
                <a:gd name="f20" fmla="val 2935"/>
                <a:gd name="f21" fmla="val 2791"/>
                <a:gd name="f22" fmla="val 2646"/>
                <a:gd name="f23" fmla="val 2536"/>
                <a:gd name="f24" fmla="val 2533"/>
                <a:gd name="f25" fmla="val 2530"/>
                <a:gd name="f26" fmla="val 3276"/>
                <a:gd name="f27" fmla="val 2521"/>
                <a:gd name="f28" fmla="val 3267"/>
                <a:gd name="f29" fmla="val 2509"/>
                <a:gd name="f30" fmla="val 3255"/>
                <a:gd name="f31" fmla="val 2497"/>
                <a:gd name="f32" fmla="val 3246"/>
                <a:gd name="f33" fmla="val 1061"/>
                <a:gd name="f34" fmla="val 1810"/>
                <a:gd name="f35" fmla="val 948"/>
                <a:gd name="f36" fmla="val 1678"/>
                <a:gd name="f37" fmla="val 789"/>
                <a:gd name="f38" fmla="val 1611"/>
                <a:gd name="f39" fmla="val 629"/>
                <a:gd name="f40" fmla="val 486"/>
                <a:gd name="f41" fmla="val 342"/>
                <a:gd name="f42" fmla="val 1666"/>
                <a:gd name="f43" fmla="val 233"/>
                <a:gd name="f44" fmla="val 1777"/>
                <a:gd name="f45" fmla="val 1"/>
                <a:gd name="f46" fmla="val 2009"/>
                <a:gd name="f47" fmla="val 16"/>
                <a:gd name="f48" fmla="val 2391"/>
                <a:gd name="f49" fmla="val 266"/>
                <a:gd name="f50" fmla="val 2605"/>
                <a:gd name="f51" fmla="val 2542"/>
                <a:gd name="f52" fmla="val 4869"/>
                <a:gd name="f53" fmla="val 2645"/>
                <a:gd name="f54" fmla="val 4972"/>
                <a:gd name="f55" fmla="val 2782"/>
                <a:gd name="f56" fmla="val 5029"/>
                <a:gd name="f57" fmla="val 2926"/>
                <a:gd name="f58" fmla="val 2929"/>
                <a:gd name="f59" fmla="val 2933"/>
                <a:gd name="f60" fmla="val 2937"/>
                <a:gd name="f61" fmla="val 2943"/>
                <a:gd name="f62" fmla="val 3096"/>
                <a:gd name="f63" fmla="val 3241"/>
                <a:gd name="f64" fmla="val 4969"/>
                <a:gd name="f65" fmla="val 3352"/>
                <a:gd name="f66" fmla="val 4860"/>
                <a:gd name="f67" fmla="val 7249"/>
                <a:gd name="f68" fmla="val 964"/>
                <a:gd name="f69" fmla="val 7603"/>
                <a:gd name="f70" fmla="val 606"/>
                <a:gd name="f71" fmla="val 7352"/>
                <a:gd name="f72" fmla="*/ f0 1 7604"/>
                <a:gd name="f73" fmla="*/ f1 1 5030"/>
                <a:gd name="f74" fmla="val f2"/>
                <a:gd name="f75" fmla="val f3"/>
                <a:gd name="f76" fmla="val f4"/>
                <a:gd name="f77" fmla="+- f76 0 f74"/>
                <a:gd name="f78" fmla="+- f75 0 f74"/>
                <a:gd name="f79" fmla="*/ f78 1 7604"/>
                <a:gd name="f80" fmla="*/ f77 1 5030"/>
                <a:gd name="f81" fmla="*/ f74 1 f79"/>
                <a:gd name="f82" fmla="*/ f75 1 f79"/>
                <a:gd name="f83" fmla="*/ f74 1 f80"/>
                <a:gd name="f84" fmla="*/ f76 1 f80"/>
                <a:gd name="f85" fmla="*/ f81 f72 1"/>
                <a:gd name="f86" fmla="*/ f82 f72 1"/>
                <a:gd name="f87" fmla="*/ f84 f73 1"/>
                <a:gd name="f88" fmla="*/ f83 f73 1"/>
              </a:gdLst>
              <a:ahLst/>
              <a:cxnLst>
                <a:cxn ang="3cd4">
                  <a:pos x="hc" y="t"/>
                </a:cxn>
                <a:cxn ang="0">
                  <a:pos x="r" y="vc"/>
                </a:cxn>
                <a:cxn ang="cd4">
                  <a:pos x="hc" y="b"/>
                </a:cxn>
                <a:cxn ang="cd2">
                  <a:pos x="l" y="vc"/>
                </a:cxn>
              </a:cxnLst>
              <a:rect l="f85" t="f88" r="f86" b="f87"/>
              <a:pathLst>
                <a:path w="7604" h="5030">
                  <a:moveTo>
                    <a:pt x="f5" y="f2"/>
                  </a:moveTo>
                  <a:cubicBezTo>
                    <a:pt x="f6" y="f2"/>
                    <a:pt x="f7" y="f2"/>
                    <a:pt x="f8" y="f2"/>
                  </a:cubicBezTo>
                  <a:cubicBezTo>
                    <a:pt x="f9" y="f2"/>
                    <a:pt x="f10" y="f11"/>
                    <a:pt x="f12" y="f13"/>
                  </a:cubicBezTo>
                  <a:lnTo>
                    <a:pt x="f14" y="f15"/>
                  </a:lnTo>
                  <a:cubicBezTo>
                    <a:pt x="f16" y="f17"/>
                    <a:pt x="f18" y="f19"/>
                    <a:pt x="f20" y="f19"/>
                  </a:cubicBezTo>
                  <a:cubicBezTo>
                    <a:pt x="f21" y="f19"/>
                    <a:pt x="f22" y="f17"/>
                    <a:pt x="f23" y="f15"/>
                  </a:cubicBezTo>
                  <a:cubicBezTo>
                    <a:pt x="f24" y="f15"/>
                    <a:pt x="f24" y="f15"/>
                    <a:pt x="f25" y="f26"/>
                  </a:cubicBezTo>
                  <a:cubicBezTo>
                    <a:pt x="f27" y="f28"/>
                    <a:pt x="f29" y="f30"/>
                    <a:pt x="f31" y="f32"/>
                  </a:cubicBezTo>
                  <a:lnTo>
                    <a:pt x="f33" y="f34"/>
                  </a:lnTo>
                  <a:cubicBezTo>
                    <a:pt x="f35" y="f36"/>
                    <a:pt x="f37" y="f38"/>
                    <a:pt x="f39" y="f38"/>
                  </a:cubicBezTo>
                  <a:cubicBezTo>
                    <a:pt x="f40" y="f38"/>
                    <a:pt x="f41" y="f42"/>
                    <a:pt x="f43" y="f44"/>
                  </a:cubicBezTo>
                  <a:cubicBezTo>
                    <a:pt x="f45" y="f46"/>
                    <a:pt x="f47" y="f48"/>
                    <a:pt x="f49" y="f50"/>
                  </a:cubicBezTo>
                  <a:lnTo>
                    <a:pt x="f51" y="f52"/>
                  </a:lnTo>
                  <a:cubicBezTo>
                    <a:pt x="f53" y="f54"/>
                    <a:pt x="f55" y="f56"/>
                    <a:pt x="f57" y="f56"/>
                  </a:cubicBezTo>
                  <a:cubicBezTo>
                    <a:pt x="f58" y="f56"/>
                    <a:pt x="f59" y="f56"/>
                    <a:pt x="f60" y="f56"/>
                  </a:cubicBezTo>
                  <a:lnTo>
                    <a:pt x="f61" y="f56"/>
                  </a:lnTo>
                  <a:cubicBezTo>
                    <a:pt x="f62" y="f56"/>
                    <a:pt x="f63" y="f64"/>
                    <a:pt x="f65" y="f66"/>
                  </a:cubicBezTo>
                  <a:lnTo>
                    <a:pt x="f67" y="f68"/>
                  </a:lnTo>
                  <a:cubicBezTo>
                    <a:pt x="f69" y="f70"/>
                    <a:pt x="f71"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grpSp>
      <p:grpSp>
        <p:nvGrpSpPr>
          <p:cNvPr id="18" name="Google Shape;729;p57">
            <a:extLst>
              <a:ext uri="{FF2B5EF4-FFF2-40B4-BE49-F238E27FC236}">
                <a16:creationId xmlns:a16="http://schemas.microsoft.com/office/drawing/2014/main" id="{811DB2D2-6AC0-7D7A-C15B-83E75DB091B3}"/>
              </a:ext>
            </a:extLst>
          </p:cNvPr>
          <p:cNvGrpSpPr/>
          <p:nvPr/>
        </p:nvGrpSpPr>
        <p:grpSpPr>
          <a:xfrm>
            <a:off x="7935364" y="1969087"/>
            <a:ext cx="379494" cy="358069"/>
            <a:chOff x="7935364" y="1969087"/>
            <a:chExt cx="379494" cy="358069"/>
          </a:xfrm>
        </p:grpSpPr>
        <p:sp>
          <p:nvSpPr>
            <p:cNvPr id="19" name="Google Shape;730;p57">
              <a:extLst>
                <a:ext uri="{FF2B5EF4-FFF2-40B4-BE49-F238E27FC236}">
                  <a16:creationId xmlns:a16="http://schemas.microsoft.com/office/drawing/2014/main" id="{1264B1BD-CC9A-2518-2564-891EC37D16B0}"/>
                </a:ext>
              </a:extLst>
            </p:cNvPr>
            <p:cNvSpPr/>
            <p:nvPr/>
          </p:nvSpPr>
          <p:spPr>
            <a:xfrm>
              <a:off x="8133944" y="1969087"/>
              <a:ext cx="180914" cy="356204"/>
            </a:xfrm>
            <a:custGeom>
              <a:avLst/>
              <a:gdLst>
                <a:gd name="f0" fmla="val w"/>
                <a:gd name="f1" fmla="val h"/>
                <a:gd name="f2" fmla="val 0"/>
                <a:gd name="f3" fmla="val 6113"/>
                <a:gd name="f4" fmla="val 12036"/>
                <a:gd name="f5" fmla="val 1418"/>
                <a:gd name="f6" fmla="val 631"/>
                <a:gd name="f7" fmla="val 1"/>
                <a:gd name="f8" fmla="val 630"/>
                <a:gd name="f9" fmla="val 10617"/>
                <a:gd name="f10" fmla="val 11405"/>
                <a:gd name="f11" fmla="val 12035"/>
                <a:gd name="f12" fmla="val 2332"/>
                <a:gd name="f13" fmla="val 3120"/>
                <a:gd name="f14" fmla="val 3403"/>
                <a:gd name="f15" fmla="val 10554"/>
                <a:gd name="f16" fmla="val 3309"/>
                <a:gd name="f17" fmla="val 3246"/>
                <a:gd name="f18" fmla="val 3151"/>
                <a:gd name="f19" fmla="val 1513"/>
                <a:gd name="f20" fmla="val 10302"/>
                <a:gd name="f21" fmla="val 914"/>
                <a:gd name="f22" fmla="val 9672"/>
                <a:gd name="f23" fmla="val 788"/>
                <a:gd name="f24" fmla="val 9546"/>
                <a:gd name="f25" fmla="val 9294"/>
                <a:gd name="f26" fmla="val 9137"/>
                <a:gd name="f27" fmla="val 1024"/>
                <a:gd name="f28" fmla="val 9095"/>
                <a:gd name="f29" fmla="val 1128"/>
                <a:gd name="f30" fmla="val 9072"/>
                <a:gd name="f31" fmla="val 1221"/>
                <a:gd name="f32" fmla="val 1341"/>
                <a:gd name="f33" fmla="val 1442"/>
                <a:gd name="f34" fmla="val 9111"/>
                <a:gd name="f35" fmla="val 9200"/>
                <a:gd name="f36" fmla="val 1998"/>
                <a:gd name="f37" fmla="val 9685"/>
                <a:gd name="f38" fmla="val 2614"/>
                <a:gd name="f39" fmla="val 9906"/>
                <a:gd name="f40" fmla="val 3224"/>
                <a:gd name="f41" fmla="val 4477"/>
                <a:gd name="f42" fmla="val 5703"/>
                <a:gd name="f43" fmla="val 8971"/>
                <a:gd name="f44" fmla="val 7467"/>
                <a:gd name="f45" fmla="val 7215"/>
                <a:gd name="f46" fmla="val 5672"/>
                <a:gd name="f47" fmla="val 6994"/>
                <a:gd name="f48" fmla="val 5609"/>
                <a:gd name="f49" fmla="val 6742"/>
                <a:gd name="f50" fmla="val 5010"/>
                <a:gd name="f51" fmla="val 7372"/>
                <a:gd name="f52" fmla="val 4191"/>
                <a:gd name="f53" fmla="val 7814"/>
                <a:gd name="f54" fmla="val 3025"/>
                <a:gd name="f55" fmla="val 2868"/>
                <a:gd name="f56" fmla="val 7656"/>
                <a:gd name="f57" fmla="val 7246"/>
                <a:gd name="f58" fmla="val 7089"/>
                <a:gd name="f59" fmla="val 4065"/>
                <a:gd name="f60" fmla="val 4821"/>
                <a:gd name="f61" fmla="val 6679"/>
                <a:gd name="f62" fmla="val 5231"/>
                <a:gd name="f63" fmla="val 6049"/>
                <a:gd name="f64" fmla="val 4789"/>
                <a:gd name="f65" fmla="val 5640"/>
                <a:gd name="f66" fmla="val 3088"/>
                <a:gd name="f67" fmla="val 4254"/>
                <a:gd name="f68" fmla="val 2426"/>
                <a:gd name="f69" fmla="val 4128"/>
                <a:gd name="f70" fmla="val 3844"/>
                <a:gd name="f71" fmla="val 2931"/>
                <a:gd name="f72" fmla="val 4978"/>
                <a:gd name="f73" fmla="val 1450"/>
                <a:gd name="f74" fmla="val 1261"/>
                <a:gd name="f75" fmla="val 1103"/>
                <a:gd name="f76" fmla="val 4632"/>
                <a:gd name="f77" fmla="val 4411"/>
                <a:gd name="f78" fmla="val 4253"/>
                <a:gd name="f79" fmla="val 2616"/>
                <a:gd name="f80" fmla="val 3561"/>
                <a:gd name="f81" fmla="val 3308"/>
                <a:gd name="f82" fmla="val 2174"/>
                <a:gd name="f83" fmla="val 2143"/>
                <a:gd name="f84" fmla="val 945"/>
                <a:gd name="f85" fmla="*/ f0 1 6113"/>
                <a:gd name="f86" fmla="*/ f1 1 12036"/>
                <a:gd name="f87" fmla="val f2"/>
                <a:gd name="f88" fmla="val f3"/>
                <a:gd name="f89" fmla="val f4"/>
                <a:gd name="f90" fmla="+- f89 0 f87"/>
                <a:gd name="f91" fmla="+- f88 0 f87"/>
                <a:gd name="f92" fmla="*/ f91 1 6113"/>
                <a:gd name="f93" fmla="*/ f90 1 12036"/>
                <a:gd name="f94" fmla="*/ f87 1 f92"/>
                <a:gd name="f95" fmla="*/ f88 1 f92"/>
                <a:gd name="f96" fmla="*/ f87 1 f93"/>
                <a:gd name="f97" fmla="*/ f89 1 f93"/>
                <a:gd name="f98" fmla="*/ f94 f85 1"/>
                <a:gd name="f99" fmla="*/ f95 f85 1"/>
                <a:gd name="f100" fmla="*/ f97 f86 1"/>
                <a:gd name="f101" fmla="*/ f96 f86 1"/>
              </a:gdLst>
              <a:ahLst/>
              <a:cxnLst>
                <a:cxn ang="3cd4">
                  <a:pos x="hc" y="t"/>
                </a:cxn>
                <a:cxn ang="0">
                  <a:pos x="r" y="vc"/>
                </a:cxn>
                <a:cxn ang="cd4">
                  <a:pos x="hc" y="b"/>
                </a:cxn>
                <a:cxn ang="cd2">
                  <a:pos x="l" y="vc"/>
                </a:cxn>
              </a:cxnLst>
              <a:rect l="f98" t="f101" r="f99" b="f100"/>
              <a:pathLst>
                <a:path w="6113" h="12036">
                  <a:moveTo>
                    <a:pt x="f5" y="f2"/>
                  </a:moveTo>
                  <a:cubicBezTo>
                    <a:pt x="f6" y="f2"/>
                    <a:pt x="f7" y="f8"/>
                    <a:pt x="f7" y="f5"/>
                  </a:cubicBezTo>
                  <a:lnTo>
                    <a:pt x="f7" y="f9"/>
                  </a:lnTo>
                  <a:cubicBezTo>
                    <a:pt x="f7" y="f10"/>
                    <a:pt x="f6" y="f11"/>
                    <a:pt x="f5" y="f11"/>
                  </a:cubicBezTo>
                  <a:cubicBezTo>
                    <a:pt x="f12" y="f11"/>
                    <a:pt x="f13" y="f10"/>
                    <a:pt x="f14" y="f15"/>
                  </a:cubicBezTo>
                  <a:lnTo>
                    <a:pt x="f14" y="f15"/>
                  </a:lnTo>
                  <a:cubicBezTo>
                    <a:pt x="f16" y="f15"/>
                    <a:pt x="f17" y="f9"/>
                    <a:pt x="f18" y="f9"/>
                  </a:cubicBezTo>
                  <a:cubicBezTo>
                    <a:pt x="f12" y="f9"/>
                    <a:pt x="f19" y="f20"/>
                    <a:pt x="f21" y="f22"/>
                  </a:cubicBezTo>
                  <a:cubicBezTo>
                    <a:pt x="f23" y="f24"/>
                    <a:pt x="f23" y="f25"/>
                    <a:pt x="f21" y="f26"/>
                  </a:cubicBezTo>
                  <a:cubicBezTo>
                    <a:pt x="f27" y="f28"/>
                    <a:pt x="f29" y="f30"/>
                    <a:pt x="f31" y="f30"/>
                  </a:cubicBezTo>
                  <a:cubicBezTo>
                    <a:pt x="f32" y="f30"/>
                    <a:pt x="f33" y="f34"/>
                    <a:pt x="f19" y="f35"/>
                  </a:cubicBezTo>
                  <a:cubicBezTo>
                    <a:pt x="f36" y="f37"/>
                    <a:pt x="f38" y="f39"/>
                    <a:pt x="f40" y="f39"/>
                  </a:cubicBezTo>
                  <a:cubicBezTo>
                    <a:pt x="f41" y="f39"/>
                    <a:pt x="f42" y="f43"/>
                    <a:pt x="f42" y="f44"/>
                  </a:cubicBezTo>
                  <a:cubicBezTo>
                    <a:pt x="f42" y="f45"/>
                    <a:pt x="f46" y="f47"/>
                    <a:pt x="f48" y="f49"/>
                  </a:cubicBezTo>
                  <a:cubicBezTo>
                    <a:pt x="f50" y="f51"/>
                    <a:pt x="f52" y="f53"/>
                    <a:pt x="f17" y="f53"/>
                  </a:cubicBezTo>
                  <a:cubicBezTo>
                    <a:pt x="f54" y="f53"/>
                    <a:pt x="f55" y="f56"/>
                    <a:pt x="f55" y="f44"/>
                  </a:cubicBezTo>
                  <a:cubicBezTo>
                    <a:pt x="f55" y="f57"/>
                    <a:pt x="f54" y="f58"/>
                    <a:pt x="f17" y="f58"/>
                  </a:cubicBezTo>
                  <a:cubicBezTo>
                    <a:pt x="f59" y="f58"/>
                    <a:pt x="f60" y="f61"/>
                    <a:pt x="f62" y="f63"/>
                  </a:cubicBezTo>
                  <a:cubicBezTo>
                    <a:pt x="f3" y="f64"/>
                    <a:pt x="f65" y="f66"/>
                    <a:pt x="f67" y="f68"/>
                  </a:cubicBezTo>
                  <a:cubicBezTo>
                    <a:pt x="f69" y="f70"/>
                    <a:pt x="f71" y="f72"/>
                    <a:pt x="f73" y="f72"/>
                  </a:cubicBezTo>
                  <a:cubicBezTo>
                    <a:pt x="f74" y="f72"/>
                    <a:pt x="f75" y="f60"/>
                    <a:pt x="f75" y="f76"/>
                  </a:cubicBezTo>
                  <a:cubicBezTo>
                    <a:pt x="f75" y="f77"/>
                    <a:pt x="f74" y="f78"/>
                    <a:pt x="f73" y="f78"/>
                  </a:cubicBezTo>
                  <a:cubicBezTo>
                    <a:pt x="f79" y="f78"/>
                    <a:pt x="f80" y="f81"/>
                    <a:pt x="f80" y="f82"/>
                  </a:cubicBezTo>
                  <a:lnTo>
                    <a:pt x="f80" y="f83"/>
                  </a:lnTo>
                  <a:cubicBezTo>
                    <a:pt x="f80" y="f84"/>
                    <a:pt x="f79"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Google Shape;731;p57">
              <a:extLst>
                <a:ext uri="{FF2B5EF4-FFF2-40B4-BE49-F238E27FC236}">
                  <a16:creationId xmlns:a16="http://schemas.microsoft.com/office/drawing/2014/main" id="{2AFA0192-3320-CA2B-83D8-A1BA70FC980F}"/>
                </a:ext>
              </a:extLst>
            </p:cNvPr>
            <p:cNvSpPr/>
            <p:nvPr/>
          </p:nvSpPr>
          <p:spPr>
            <a:xfrm>
              <a:off x="7935364" y="1970952"/>
              <a:ext cx="179963" cy="356204"/>
            </a:xfrm>
            <a:custGeom>
              <a:avLst/>
              <a:gdLst>
                <a:gd name="f0" fmla="val w"/>
                <a:gd name="f1" fmla="val h"/>
                <a:gd name="f2" fmla="val 0"/>
                <a:gd name="f3" fmla="val 6081"/>
                <a:gd name="f4" fmla="val 12036"/>
                <a:gd name="f5" fmla="val 4726"/>
                <a:gd name="f6" fmla="val 3529"/>
                <a:gd name="f7" fmla="val 2584"/>
                <a:gd name="f8" fmla="val 977"/>
                <a:gd name="f9" fmla="val 2111"/>
                <a:gd name="f10" fmla="val 2143"/>
                <a:gd name="f11" fmla="val 3308"/>
                <a:gd name="f12" fmla="val 4253"/>
                <a:gd name="f13" fmla="val 4663"/>
                <a:gd name="f14" fmla="val 4883"/>
                <a:gd name="f15" fmla="val 5041"/>
                <a:gd name="f16" fmla="val 4411"/>
                <a:gd name="f17" fmla="val 4600"/>
                <a:gd name="f18" fmla="val 4789"/>
                <a:gd name="f19" fmla="val 4947"/>
                <a:gd name="f20" fmla="val 3214"/>
                <a:gd name="f21" fmla="val 2048"/>
                <a:gd name="f22" fmla="val 3812"/>
                <a:gd name="f23" fmla="val 1890"/>
                <a:gd name="f24" fmla="val 2395"/>
                <a:gd name="f25" fmla="val 441"/>
                <a:gd name="f26" fmla="val 3056"/>
                <a:gd name="f27" fmla="val 4758"/>
                <a:gd name="f28" fmla="val 882"/>
                <a:gd name="f29" fmla="val 6018"/>
                <a:gd name="f30" fmla="val 1323"/>
                <a:gd name="f31" fmla="val 6648"/>
                <a:gd name="f32" fmla="val 7057"/>
                <a:gd name="f33" fmla="val 2930"/>
                <a:gd name="f34" fmla="val 3151"/>
                <a:gd name="f35" fmla="val 3277"/>
                <a:gd name="f36" fmla="val 7215"/>
                <a:gd name="f37" fmla="val 7435"/>
                <a:gd name="f38" fmla="val 7625"/>
                <a:gd name="f39" fmla="val 7782"/>
                <a:gd name="f40" fmla="val 1985"/>
                <a:gd name="f41" fmla="val 1166"/>
                <a:gd name="f42" fmla="val 7341"/>
                <a:gd name="f43" fmla="val 567"/>
                <a:gd name="f44" fmla="val 6711"/>
                <a:gd name="f45" fmla="val 504"/>
                <a:gd name="f46" fmla="val 6963"/>
                <a:gd name="f47" fmla="val 7183"/>
                <a:gd name="f48" fmla="val 8940"/>
                <a:gd name="f49" fmla="val 1695"/>
                <a:gd name="f50" fmla="val 9874"/>
                <a:gd name="f51" fmla="val 2958"/>
                <a:gd name="f52" fmla="val 3572"/>
                <a:gd name="f53" fmla="val 4188"/>
                <a:gd name="f54" fmla="val 9653"/>
                <a:gd name="f55" fmla="val 9168"/>
                <a:gd name="f56" fmla="val 9105"/>
                <a:gd name="f57" fmla="val 4813"/>
                <a:gd name="f58" fmla="val 9074"/>
                <a:gd name="f59" fmla="val 4903"/>
                <a:gd name="f60" fmla="val 4994"/>
                <a:gd name="f61" fmla="val 5088"/>
                <a:gd name="f62" fmla="val 5167"/>
                <a:gd name="f63" fmla="val 5293"/>
                <a:gd name="f64" fmla="val 9263"/>
                <a:gd name="f65" fmla="val 9515"/>
                <a:gd name="f66" fmla="val 9672"/>
                <a:gd name="f67" fmla="val 10271"/>
                <a:gd name="f68" fmla="val 10617"/>
                <a:gd name="f69" fmla="val 2867"/>
                <a:gd name="f70" fmla="val 2773"/>
                <a:gd name="f71" fmla="val 2710"/>
                <a:gd name="f72" fmla="val 10586"/>
                <a:gd name="f73" fmla="val 2962"/>
                <a:gd name="f74" fmla="val 11405"/>
                <a:gd name="f75" fmla="val 3749"/>
                <a:gd name="f76" fmla="val 12035"/>
                <a:gd name="f77" fmla="val 5450"/>
                <a:gd name="f78" fmla="val 1450"/>
                <a:gd name="f79" fmla="val 599"/>
                <a:gd name="f80" fmla="*/ f0 1 6081"/>
                <a:gd name="f81" fmla="*/ f1 1 12036"/>
                <a:gd name="f82" fmla="val f2"/>
                <a:gd name="f83" fmla="val f3"/>
                <a:gd name="f84" fmla="val f4"/>
                <a:gd name="f85" fmla="+- f84 0 f82"/>
                <a:gd name="f86" fmla="+- f83 0 f82"/>
                <a:gd name="f87" fmla="*/ f86 1 6081"/>
                <a:gd name="f88" fmla="*/ f85 1 12036"/>
                <a:gd name="f89" fmla="*/ f82 1 f87"/>
                <a:gd name="f90" fmla="*/ f83 1 f87"/>
                <a:gd name="f91" fmla="*/ f82 1 f88"/>
                <a:gd name="f92" fmla="*/ f84 1 f88"/>
                <a:gd name="f93" fmla="*/ f89 f80 1"/>
                <a:gd name="f94" fmla="*/ f90 f80 1"/>
                <a:gd name="f95" fmla="*/ f92 f81 1"/>
                <a:gd name="f96" fmla="*/ f91 f81 1"/>
              </a:gdLst>
              <a:ahLst/>
              <a:cxnLst>
                <a:cxn ang="3cd4">
                  <a:pos x="hc" y="t"/>
                </a:cxn>
                <a:cxn ang="0">
                  <a:pos x="r" y="vc"/>
                </a:cxn>
                <a:cxn ang="cd4">
                  <a:pos x="hc" y="b"/>
                </a:cxn>
                <a:cxn ang="cd2">
                  <a:pos x="l" y="vc"/>
                </a:cxn>
              </a:cxnLst>
              <a:rect l="f93" t="f96" r="f94" b="f95"/>
              <a:pathLst>
                <a:path w="6081" h="12036">
                  <a:moveTo>
                    <a:pt x="f5" y="f2"/>
                  </a:moveTo>
                  <a:cubicBezTo>
                    <a:pt x="f6" y="f2"/>
                    <a:pt x="f7" y="f8"/>
                    <a:pt x="f7" y="f9"/>
                  </a:cubicBezTo>
                  <a:lnTo>
                    <a:pt x="f7" y="f10"/>
                  </a:lnTo>
                  <a:cubicBezTo>
                    <a:pt x="f7" y="f11"/>
                    <a:pt x="f6" y="f12"/>
                    <a:pt x="f13" y="f12"/>
                  </a:cubicBezTo>
                  <a:cubicBezTo>
                    <a:pt x="f14" y="f12"/>
                    <a:pt x="f15" y="f16"/>
                    <a:pt x="f15" y="f17"/>
                  </a:cubicBezTo>
                  <a:cubicBezTo>
                    <a:pt x="f15" y="f18"/>
                    <a:pt x="f14" y="f19"/>
                    <a:pt x="f13" y="f19"/>
                  </a:cubicBezTo>
                  <a:cubicBezTo>
                    <a:pt x="f20" y="f19"/>
                    <a:pt x="f21" y="f22"/>
                    <a:pt x="f23" y="f24"/>
                  </a:cubicBezTo>
                  <a:cubicBezTo>
                    <a:pt x="f25" y="f26"/>
                    <a:pt x="f2" y="f27"/>
                    <a:pt x="f28" y="f29"/>
                  </a:cubicBezTo>
                  <a:cubicBezTo>
                    <a:pt x="f30" y="f31"/>
                    <a:pt x="f9" y="f32"/>
                    <a:pt x="f33" y="f32"/>
                  </a:cubicBezTo>
                  <a:cubicBezTo>
                    <a:pt x="f34" y="f32"/>
                    <a:pt x="f35" y="f36"/>
                    <a:pt x="f35" y="f37"/>
                  </a:cubicBezTo>
                  <a:cubicBezTo>
                    <a:pt x="f35" y="f38"/>
                    <a:pt x="f34" y="f39"/>
                    <a:pt x="f33" y="f39"/>
                  </a:cubicBezTo>
                  <a:cubicBezTo>
                    <a:pt x="f40" y="f39"/>
                    <a:pt x="f41" y="f42"/>
                    <a:pt x="f43" y="f44"/>
                  </a:cubicBezTo>
                  <a:cubicBezTo>
                    <a:pt x="f45" y="f46"/>
                    <a:pt x="f25" y="f47"/>
                    <a:pt x="f25" y="f37"/>
                  </a:cubicBezTo>
                  <a:cubicBezTo>
                    <a:pt x="f25" y="f48"/>
                    <a:pt x="f49" y="f50"/>
                    <a:pt x="f51" y="f50"/>
                  </a:cubicBezTo>
                  <a:cubicBezTo>
                    <a:pt x="f52" y="f50"/>
                    <a:pt x="f53" y="f54"/>
                    <a:pt x="f13" y="f55"/>
                  </a:cubicBezTo>
                  <a:cubicBezTo>
                    <a:pt x="f5" y="f56"/>
                    <a:pt x="f57" y="f58"/>
                    <a:pt x="f59" y="f58"/>
                  </a:cubicBezTo>
                  <a:cubicBezTo>
                    <a:pt x="f60" y="f58"/>
                    <a:pt x="f61" y="f56"/>
                    <a:pt x="f62" y="f55"/>
                  </a:cubicBezTo>
                  <a:cubicBezTo>
                    <a:pt x="f63" y="f64"/>
                    <a:pt x="f63" y="f65"/>
                    <a:pt x="f62" y="f66"/>
                  </a:cubicBezTo>
                  <a:cubicBezTo>
                    <a:pt x="f17" y="f67"/>
                    <a:pt x="f22" y="f68"/>
                    <a:pt x="f33" y="f68"/>
                  </a:cubicBezTo>
                  <a:cubicBezTo>
                    <a:pt x="f69" y="f68"/>
                    <a:pt x="f70" y="f68"/>
                    <a:pt x="f71" y="f72"/>
                  </a:cubicBezTo>
                  <a:lnTo>
                    <a:pt x="f71" y="f72"/>
                  </a:lnTo>
                  <a:cubicBezTo>
                    <a:pt x="f73" y="f74"/>
                    <a:pt x="f75" y="f76"/>
                    <a:pt x="f13" y="f76"/>
                  </a:cubicBezTo>
                  <a:cubicBezTo>
                    <a:pt x="f77" y="f76"/>
                    <a:pt x="f3" y="f74"/>
                    <a:pt x="f3" y="f68"/>
                  </a:cubicBezTo>
                  <a:lnTo>
                    <a:pt x="f3" y="f78"/>
                  </a:lnTo>
                  <a:cubicBezTo>
                    <a:pt x="f3" y="f79"/>
                    <a:pt x="f77"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21" name="Google Shape;732;p57">
            <a:extLst>
              <a:ext uri="{FF2B5EF4-FFF2-40B4-BE49-F238E27FC236}">
                <a16:creationId xmlns:a16="http://schemas.microsoft.com/office/drawing/2014/main" id="{694F09A0-B46D-AD85-BBE4-95C0196516BF}"/>
              </a:ext>
            </a:extLst>
          </p:cNvPr>
          <p:cNvGrpSpPr/>
          <p:nvPr/>
        </p:nvGrpSpPr>
        <p:grpSpPr>
          <a:xfrm>
            <a:off x="820792" y="3384770"/>
            <a:ext cx="372746" cy="370907"/>
            <a:chOff x="820792" y="3384770"/>
            <a:chExt cx="372746" cy="370907"/>
          </a:xfrm>
        </p:grpSpPr>
        <p:sp>
          <p:nvSpPr>
            <p:cNvPr id="22" name="Google Shape;733;p57">
              <a:extLst>
                <a:ext uri="{FF2B5EF4-FFF2-40B4-BE49-F238E27FC236}">
                  <a16:creationId xmlns:a16="http://schemas.microsoft.com/office/drawing/2014/main" id="{104FCD20-4363-5A76-EA88-03C857AF3F17}"/>
                </a:ext>
              </a:extLst>
            </p:cNvPr>
            <p:cNvSpPr/>
            <p:nvPr/>
          </p:nvSpPr>
          <p:spPr>
            <a:xfrm>
              <a:off x="895343" y="3705962"/>
              <a:ext cx="223662" cy="49715"/>
            </a:xfrm>
            <a:custGeom>
              <a:avLst/>
              <a:gdLst>
                <a:gd name="f0" fmla="val w"/>
                <a:gd name="f1" fmla="val h"/>
                <a:gd name="f2" fmla="val 0"/>
                <a:gd name="f3" fmla="val 7657"/>
                <a:gd name="f4" fmla="val 1702"/>
                <a:gd name="f5" fmla="val 442"/>
                <a:gd name="f6" fmla="val 190"/>
                <a:gd name="f7" fmla="val 1"/>
                <a:gd name="f8" fmla="val 221"/>
                <a:gd name="f9" fmla="val 441"/>
                <a:gd name="f10" fmla="val 1292"/>
                <a:gd name="f11" fmla="val 1512"/>
                <a:gd name="f12" fmla="val 1701"/>
                <a:gd name="f13" fmla="val 7215"/>
                <a:gd name="f14" fmla="val 7499"/>
                <a:gd name="f15" fmla="val 7656"/>
                <a:gd name="f16" fmla="val 7436"/>
                <a:gd name="f17" fmla="*/ f0 1 7657"/>
                <a:gd name="f18" fmla="*/ f1 1 1702"/>
                <a:gd name="f19" fmla="val f2"/>
                <a:gd name="f20" fmla="val f3"/>
                <a:gd name="f21" fmla="val f4"/>
                <a:gd name="f22" fmla="+- f21 0 f19"/>
                <a:gd name="f23" fmla="+- f20 0 f19"/>
                <a:gd name="f24" fmla="*/ f23 1 7657"/>
                <a:gd name="f25" fmla="*/ f22 1 1702"/>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7657" h="1702">
                  <a:moveTo>
                    <a:pt x="f5" y="f2"/>
                  </a:moveTo>
                  <a:cubicBezTo>
                    <a:pt x="f6" y="f2"/>
                    <a:pt x="f7" y="f8"/>
                    <a:pt x="f7" y="f9"/>
                  </a:cubicBezTo>
                  <a:lnTo>
                    <a:pt x="f7" y="f10"/>
                  </a:lnTo>
                  <a:cubicBezTo>
                    <a:pt x="f7" y="f11"/>
                    <a:pt x="f6" y="f12"/>
                    <a:pt x="f5" y="f12"/>
                  </a:cubicBezTo>
                  <a:lnTo>
                    <a:pt x="f13" y="f12"/>
                  </a:lnTo>
                  <a:cubicBezTo>
                    <a:pt x="f14" y="f12"/>
                    <a:pt x="f15" y="f11"/>
                    <a:pt x="f15" y="f10"/>
                  </a:cubicBezTo>
                  <a:lnTo>
                    <a:pt x="f15" y="f9"/>
                  </a:lnTo>
                  <a:cubicBezTo>
                    <a:pt x="f15" y="f8"/>
                    <a:pt x="f16" y="f2"/>
                    <a:pt x="f13"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Google Shape;734;p57">
              <a:extLst>
                <a:ext uri="{FF2B5EF4-FFF2-40B4-BE49-F238E27FC236}">
                  <a16:creationId xmlns:a16="http://schemas.microsoft.com/office/drawing/2014/main" id="{43EEC7EA-4A83-D0DA-5827-E3CF2C0F3970}"/>
                </a:ext>
              </a:extLst>
            </p:cNvPr>
            <p:cNvSpPr/>
            <p:nvPr/>
          </p:nvSpPr>
          <p:spPr>
            <a:xfrm>
              <a:off x="921102" y="3634163"/>
              <a:ext cx="173973" cy="49715"/>
            </a:xfrm>
            <a:custGeom>
              <a:avLst/>
              <a:gdLst>
                <a:gd name="f0" fmla="val w"/>
                <a:gd name="f1" fmla="val h"/>
                <a:gd name="f2" fmla="val 0"/>
                <a:gd name="f3" fmla="val 5956"/>
                <a:gd name="f4" fmla="val 1702"/>
                <a:gd name="f5" fmla="val 442"/>
                <a:gd name="f6" fmla="val 1"/>
                <a:gd name="f7" fmla="val 190"/>
                <a:gd name="f8" fmla="val 410"/>
                <a:gd name="f9" fmla="val 1261"/>
                <a:gd name="f10" fmla="val 1481"/>
                <a:gd name="f11" fmla="val 5514"/>
                <a:gd name="f12" fmla="val 5735"/>
                <a:gd name="f13" fmla="val 5955"/>
                <a:gd name="f14" fmla="*/ f0 1 5956"/>
                <a:gd name="f15" fmla="*/ f1 1 1702"/>
                <a:gd name="f16" fmla="val f2"/>
                <a:gd name="f17" fmla="val f3"/>
                <a:gd name="f18" fmla="val f4"/>
                <a:gd name="f19" fmla="+- f18 0 f16"/>
                <a:gd name="f20" fmla="+- f17 0 f16"/>
                <a:gd name="f21" fmla="*/ f20 1 5956"/>
                <a:gd name="f22" fmla="*/ f19 1 1702"/>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5956" h="1702">
                  <a:moveTo>
                    <a:pt x="f5" y="f6"/>
                  </a:moveTo>
                  <a:cubicBezTo>
                    <a:pt x="f7" y="f6"/>
                    <a:pt x="f6" y="f7"/>
                    <a:pt x="f6" y="f8"/>
                  </a:cubicBezTo>
                  <a:lnTo>
                    <a:pt x="f6" y="f9"/>
                  </a:lnTo>
                  <a:cubicBezTo>
                    <a:pt x="f6" y="f10"/>
                    <a:pt x="f7" y="f4"/>
                    <a:pt x="f5" y="f4"/>
                  </a:cubicBezTo>
                  <a:lnTo>
                    <a:pt x="f11" y="f4"/>
                  </a:lnTo>
                  <a:cubicBezTo>
                    <a:pt x="f12" y="f4"/>
                    <a:pt x="f13" y="f10"/>
                    <a:pt x="f13" y="f9"/>
                  </a:cubicBezTo>
                  <a:lnTo>
                    <a:pt x="f13" y="f8"/>
                  </a:lnTo>
                  <a:cubicBezTo>
                    <a:pt x="f13" y="f7"/>
                    <a:pt x="f12" y="f6"/>
                    <a:pt x="f11"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Google Shape;735;p57">
              <a:extLst>
                <a:ext uri="{FF2B5EF4-FFF2-40B4-BE49-F238E27FC236}">
                  <a16:creationId xmlns:a16="http://schemas.microsoft.com/office/drawing/2014/main" id="{8C7D668A-23AF-8052-218C-36B85E37457B}"/>
                </a:ext>
              </a:extLst>
            </p:cNvPr>
            <p:cNvSpPr/>
            <p:nvPr/>
          </p:nvSpPr>
          <p:spPr>
            <a:xfrm>
              <a:off x="820792" y="3384770"/>
              <a:ext cx="372746" cy="246677"/>
            </a:xfrm>
            <a:custGeom>
              <a:avLst/>
              <a:gdLst>
                <a:gd name="f0" fmla="val w"/>
                <a:gd name="f1" fmla="val h"/>
                <a:gd name="f2" fmla="val 0"/>
                <a:gd name="f3" fmla="val 12761"/>
                <a:gd name="f4" fmla="val 8445"/>
                <a:gd name="f5" fmla="val 6428"/>
                <a:gd name="f6" fmla="val 852"/>
                <a:gd name="f7" fmla="val 6648"/>
                <a:gd name="f8" fmla="val 6806"/>
                <a:gd name="f9" fmla="val 1009"/>
                <a:gd name="f10" fmla="val 6869"/>
                <a:gd name="f11" fmla="val 1261"/>
                <a:gd name="f12" fmla="val 1324"/>
                <a:gd name="f13" fmla="val 1513"/>
                <a:gd name="f14" fmla="val 1702"/>
                <a:gd name="f15" fmla="val 6176"/>
                <a:gd name="f16" fmla="val 6018"/>
                <a:gd name="f17" fmla="val 1576"/>
                <a:gd name="f18" fmla="val 5987"/>
                <a:gd name="f19" fmla="val 1041"/>
                <a:gd name="f20" fmla="val 2112"/>
                <a:gd name="f21" fmla="val 2742"/>
                <a:gd name="f22" fmla="val 3340"/>
                <a:gd name="f23" fmla="val 6396"/>
                <a:gd name="f24" fmla="val 914"/>
                <a:gd name="f25" fmla="val 10681"/>
                <a:gd name="f26" fmla="val 11878"/>
                <a:gd name="f27" fmla="val 9452"/>
                <a:gd name="f28" fmla="val 6333"/>
                <a:gd name="f29" fmla="val 1"/>
                <a:gd name="f30" fmla="val 5798"/>
                <a:gd name="f31" fmla="val 5325"/>
                <a:gd name="f32" fmla="val 347"/>
                <a:gd name="f33" fmla="val 5168"/>
                <a:gd name="f34" fmla="val 1292"/>
                <a:gd name="f35" fmla="val 1103"/>
                <a:gd name="f36" fmla="val 883"/>
                <a:gd name="f37" fmla="val 1198"/>
                <a:gd name="f38" fmla="val 820"/>
                <a:gd name="f39" fmla="val 1482"/>
                <a:gd name="f40" fmla="val 1040"/>
                <a:gd name="f41" fmla="val 6491"/>
                <a:gd name="f42" fmla="val 32"/>
                <a:gd name="f43" fmla="val 6459"/>
                <a:gd name="f44" fmla="val 64"/>
                <a:gd name="f45" fmla="val 7562"/>
                <a:gd name="f46" fmla="val 8444"/>
                <a:gd name="f47" fmla="val 3277"/>
                <a:gd name="f48" fmla="val 4159"/>
                <a:gd name="f49" fmla="val 4222"/>
                <a:gd name="f50" fmla="val 2647"/>
                <a:gd name="f51" fmla="val 5105"/>
                <a:gd name="f52" fmla="val 7342"/>
                <a:gd name="f53" fmla="val 7594"/>
                <a:gd name="f54" fmla="val 7783"/>
                <a:gd name="f55" fmla="val 5546"/>
                <a:gd name="f56" fmla="val 7247"/>
                <a:gd name="f57" fmla="val 7499"/>
                <a:gd name="f58" fmla="val 7688"/>
                <a:gd name="f59" fmla="val 10177"/>
                <a:gd name="f60" fmla="val 8602"/>
                <a:gd name="f61" fmla="val 8633"/>
                <a:gd name="f62" fmla="val 8665"/>
                <a:gd name="f63" fmla="val 9578"/>
                <a:gd name="f64" fmla="val 11815"/>
                <a:gd name="f65" fmla="val 12729"/>
                <a:gd name="f66" fmla="val 12760"/>
                <a:gd name="f67" fmla="val 11185"/>
                <a:gd name="f68" fmla="val 11437"/>
                <a:gd name="f69" fmla="val 11626"/>
                <a:gd name="f70" fmla="val 11847"/>
                <a:gd name="f71" fmla="val 1356"/>
                <a:gd name="f72" fmla="val 11910"/>
                <a:gd name="f73" fmla="val 1104"/>
                <a:gd name="f74" fmla="val 11689"/>
                <a:gd name="f75" fmla="val 7530"/>
                <a:gd name="f76" fmla="val 7373"/>
                <a:gd name="f77" fmla="val 6900"/>
                <a:gd name="f78" fmla="*/ f0 1 12761"/>
                <a:gd name="f79" fmla="*/ f1 1 8445"/>
                <a:gd name="f80" fmla="val f2"/>
                <a:gd name="f81" fmla="val f3"/>
                <a:gd name="f82" fmla="val f4"/>
                <a:gd name="f83" fmla="+- f82 0 f80"/>
                <a:gd name="f84" fmla="+- f81 0 f80"/>
                <a:gd name="f85" fmla="*/ f84 1 12761"/>
                <a:gd name="f86" fmla="*/ f83 1 8445"/>
                <a:gd name="f87" fmla="*/ f80 1 f85"/>
                <a:gd name="f88" fmla="*/ f81 1 f85"/>
                <a:gd name="f89" fmla="*/ f80 1 f86"/>
                <a:gd name="f90" fmla="*/ f82 1 f86"/>
                <a:gd name="f91" fmla="*/ f87 f78 1"/>
                <a:gd name="f92" fmla="*/ f88 f78 1"/>
                <a:gd name="f93" fmla="*/ f90 f79 1"/>
                <a:gd name="f94" fmla="*/ f89 f79 1"/>
              </a:gdLst>
              <a:ahLst/>
              <a:cxnLst>
                <a:cxn ang="3cd4">
                  <a:pos x="hc" y="t"/>
                </a:cxn>
                <a:cxn ang="0">
                  <a:pos x="r" y="vc"/>
                </a:cxn>
                <a:cxn ang="cd4">
                  <a:pos x="hc" y="b"/>
                </a:cxn>
                <a:cxn ang="cd2">
                  <a:pos x="l" y="vc"/>
                </a:cxn>
              </a:cxnLst>
              <a:rect l="f91" t="f94" r="f92" b="f93"/>
              <a:pathLst>
                <a:path w="12761" h="8445">
                  <a:moveTo>
                    <a:pt x="f5" y="f6"/>
                  </a:moveTo>
                  <a:cubicBezTo>
                    <a:pt x="f7" y="f6"/>
                    <a:pt x="f8" y="f9"/>
                    <a:pt x="f10" y="f11"/>
                  </a:cubicBezTo>
                  <a:lnTo>
                    <a:pt x="f10" y="f12"/>
                  </a:lnTo>
                  <a:cubicBezTo>
                    <a:pt x="f8" y="f13"/>
                    <a:pt x="f7" y="f14"/>
                    <a:pt x="f5" y="f14"/>
                  </a:cubicBezTo>
                  <a:cubicBezTo>
                    <a:pt x="f15" y="f14"/>
                    <a:pt x="f16" y="f17"/>
                    <a:pt x="f18" y="f12"/>
                  </a:cubicBezTo>
                  <a:lnTo>
                    <a:pt x="f18" y="f11"/>
                  </a:lnTo>
                  <a:cubicBezTo>
                    <a:pt x="f16" y="f19"/>
                    <a:pt x="f15" y="f6"/>
                    <a:pt x="f5" y="f6"/>
                  </a:cubicBezTo>
                  <a:close/>
                  <a:moveTo>
                    <a:pt x="f20" y="f21"/>
                  </a:moveTo>
                  <a:lnTo>
                    <a:pt x="f22" y="f23"/>
                  </a:lnTo>
                  <a:lnTo>
                    <a:pt x="f24" y="f23"/>
                  </a:lnTo>
                  <a:lnTo>
                    <a:pt x="f20" y="f21"/>
                  </a:lnTo>
                  <a:close/>
                  <a:moveTo>
                    <a:pt x="f25" y="f21"/>
                  </a:moveTo>
                  <a:lnTo>
                    <a:pt x="f26" y="f23"/>
                  </a:lnTo>
                  <a:lnTo>
                    <a:pt x="f27" y="f23"/>
                  </a:lnTo>
                  <a:lnTo>
                    <a:pt x="f25" y="f21"/>
                  </a:lnTo>
                  <a:close/>
                  <a:moveTo>
                    <a:pt x="f28" y="f29"/>
                  </a:moveTo>
                  <a:cubicBezTo>
                    <a:pt x="f30" y="f29"/>
                    <a:pt x="f31" y="f32"/>
                    <a:pt x="f33" y="f6"/>
                  </a:cubicBezTo>
                  <a:lnTo>
                    <a:pt x="f34" y="f6"/>
                  </a:lnTo>
                  <a:cubicBezTo>
                    <a:pt x="f35" y="f6"/>
                    <a:pt x="f24" y="f9"/>
                    <a:pt x="f36" y="f37"/>
                  </a:cubicBezTo>
                  <a:cubicBezTo>
                    <a:pt x="f38" y="f39"/>
                    <a:pt x="f40" y="f14"/>
                    <a:pt x="f34" y="f14"/>
                  </a:cubicBezTo>
                  <a:lnTo>
                    <a:pt x="f17" y="f14"/>
                  </a:lnTo>
                  <a:cubicBezTo>
                    <a:pt x="f29" y="f41"/>
                    <a:pt x="f42" y="f28"/>
                    <a:pt x="f42" y="f43"/>
                  </a:cubicBezTo>
                  <a:cubicBezTo>
                    <a:pt x="f44" y="f45"/>
                    <a:pt x="f9" y="f46"/>
                    <a:pt x="f20" y="f46"/>
                  </a:cubicBezTo>
                  <a:cubicBezTo>
                    <a:pt x="f47" y="f46"/>
                    <a:pt x="f48" y="f45"/>
                    <a:pt x="f48" y="f43"/>
                  </a:cubicBezTo>
                  <a:cubicBezTo>
                    <a:pt x="f48" y="f28"/>
                    <a:pt x="f49" y="f41"/>
                    <a:pt x="f50" y="f14"/>
                  </a:cubicBezTo>
                  <a:lnTo>
                    <a:pt x="f51" y="f14"/>
                  </a:lnTo>
                  <a:lnTo>
                    <a:pt x="f51" y="f52"/>
                  </a:lnTo>
                  <a:cubicBezTo>
                    <a:pt x="f51" y="f53"/>
                    <a:pt x="f31" y="f54"/>
                    <a:pt x="f55" y="f54"/>
                  </a:cubicBezTo>
                  <a:lnTo>
                    <a:pt x="f56" y="f54"/>
                  </a:lnTo>
                  <a:cubicBezTo>
                    <a:pt x="f57" y="f54"/>
                    <a:pt x="f58" y="f53"/>
                    <a:pt x="f58" y="f52"/>
                  </a:cubicBezTo>
                  <a:lnTo>
                    <a:pt x="f58" y="f14"/>
                  </a:lnTo>
                  <a:lnTo>
                    <a:pt x="f59" y="f14"/>
                  </a:lnTo>
                  <a:cubicBezTo>
                    <a:pt x="f60" y="f41"/>
                    <a:pt x="f61" y="f28"/>
                    <a:pt x="f61" y="f43"/>
                  </a:cubicBezTo>
                  <a:cubicBezTo>
                    <a:pt x="f62" y="f45"/>
                    <a:pt x="f63" y="f46"/>
                    <a:pt x="f25" y="f46"/>
                  </a:cubicBezTo>
                  <a:cubicBezTo>
                    <a:pt x="f64" y="f46"/>
                    <a:pt x="f65" y="f45"/>
                    <a:pt x="f65" y="f43"/>
                  </a:cubicBezTo>
                  <a:cubicBezTo>
                    <a:pt x="f65" y="f28"/>
                    <a:pt x="f66" y="f41"/>
                    <a:pt x="f67" y="f14"/>
                  </a:cubicBezTo>
                  <a:lnTo>
                    <a:pt x="f68" y="f14"/>
                  </a:lnTo>
                  <a:cubicBezTo>
                    <a:pt x="f69" y="f14"/>
                    <a:pt x="f64" y="f17"/>
                    <a:pt x="f70" y="f71"/>
                  </a:cubicBezTo>
                  <a:cubicBezTo>
                    <a:pt x="f72" y="f73"/>
                    <a:pt x="f74" y="f6"/>
                    <a:pt x="f68" y="f6"/>
                  </a:cubicBezTo>
                  <a:lnTo>
                    <a:pt x="f75" y="f6"/>
                  </a:lnTo>
                  <a:cubicBezTo>
                    <a:pt x="f76" y="f32"/>
                    <a:pt x="f77" y="f29"/>
                    <a:pt x="f28" y="f29"/>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25" name="Google Shape;736;p57">
            <a:extLst>
              <a:ext uri="{FF2B5EF4-FFF2-40B4-BE49-F238E27FC236}">
                <a16:creationId xmlns:a16="http://schemas.microsoft.com/office/drawing/2014/main" id="{13D74338-9DE5-00DD-46E5-98DB5C8F5047}"/>
              </a:ext>
            </a:extLst>
          </p:cNvPr>
          <p:cNvGrpSpPr/>
          <p:nvPr/>
        </p:nvGrpSpPr>
        <p:grpSpPr>
          <a:xfrm>
            <a:off x="854470" y="1978834"/>
            <a:ext cx="305391" cy="338602"/>
            <a:chOff x="854470" y="1978834"/>
            <a:chExt cx="305391" cy="338602"/>
          </a:xfrm>
        </p:grpSpPr>
        <p:sp>
          <p:nvSpPr>
            <p:cNvPr id="26" name="Google Shape;737;p57">
              <a:extLst>
                <a:ext uri="{FF2B5EF4-FFF2-40B4-BE49-F238E27FC236}">
                  <a16:creationId xmlns:a16="http://schemas.microsoft.com/office/drawing/2014/main" id="{037A1456-B762-027C-C042-8B89AABF3C98}"/>
                </a:ext>
              </a:extLst>
            </p:cNvPr>
            <p:cNvSpPr/>
            <p:nvPr/>
          </p:nvSpPr>
          <p:spPr>
            <a:xfrm>
              <a:off x="1073130" y="2038453"/>
              <a:ext cx="39767" cy="19888"/>
            </a:xfrm>
            <a:custGeom>
              <a:avLst/>
              <a:gdLst>
                <a:gd name="f0" fmla="val w"/>
                <a:gd name="f1" fmla="val h"/>
                <a:gd name="f2" fmla="val 0"/>
                <a:gd name="f3" fmla="val 2259"/>
                <a:gd name="f4" fmla="val 1130"/>
                <a:gd name="f5" fmla="val 566"/>
                <a:gd name="f6" fmla="val 253"/>
                <a:gd name="f7" fmla="val 567"/>
                <a:gd name="f8" fmla="val 877"/>
                <a:gd name="f9" fmla="val 1696"/>
                <a:gd name="f10" fmla="val 2006"/>
                <a:gd name="f11" fmla="*/ f0 1 2259"/>
                <a:gd name="f12" fmla="*/ f1 1 1130"/>
                <a:gd name="f13" fmla="val f2"/>
                <a:gd name="f14" fmla="val f3"/>
                <a:gd name="f15" fmla="val f4"/>
                <a:gd name="f16" fmla="+- f15 0 f13"/>
                <a:gd name="f17" fmla="+- f14 0 f13"/>
                <a:gd name="f18" fmla="*/ f17 1 2259"/>
                <a:gd name="f19" fmla="*/ f16 1 1130"/>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259" h="1130">
                  <a:moveTo>
                    <a:pt x="f5" y="f2"/>
                  </a:moveTo>
                  <a:cubicBezTo>
                    <a:pt x="f6" y="f2"/>
                    <a:pt x="f2" y="f6"/>
                    <a:pt x="f2" y="f7"/>
                  </a:cubicBezTo>
                  <a:cubicBezTo>
                    <a:pt x="f2" y="f8"/>
                    <a:pt x="f6" y="f4"/>
                    <a:pt x="f5" y="f4"/>
                  </a:cubicBezTo>
                  <a:lnTo>
                    <a:pt x="f9" y="f4"/>
                  </a:lnTo>
                  <a:cubicBezTo>
                    <a:pt x="f10" y="f4"/>
                    <a:pt x="f3" y="f8"/>
                    <a:pt x="f3" y="f7"/>
                  </a:cubicBezTo>
                  <a:cubicBezTo>
                    <a:pt x="f3" y="f6"/>
                    <a:pt x="f10" y="f2"/>
                    <a:pt x="f9"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sp>
          <p:nvSpPr>
            <p:cNvPr id="27" name="Google Shape;738;p57">
              <a:extLst>
                <a:ext uri="{FF2B5EF4-FFF2-40B4-BE49-F238E27FC236}">
                  <a16:creationId xmlns:a16="http://schemas.microsoft.com/office/drawing/2014/main" id="{72295D0A-FC37-BADD-1586-552089E0796B}"/>
                </a:ext>
              </a:extLst>
            </p:cNvPr>
            <p:cNvSpPr/>
            <p:nvPr/>
          </p:nvSpPr>
          <p:spPr>
            <a:xfrm>
              <a:off x="972299" y="1978834"/>
              <a:ext cx="32671" cy="39767"/>
            </a:xfrm>
            <a:custGeom>
              <a:avLst/>
              <a:gdLst>
                <a:gd name="f0" fmla="val w"/>
                <a:gd name="f1" fmla="val h"/>
                <a:gd name="f2" fmla="val 0"/>
                <a:gd name="f3" fmla="val 1856"/>
                <a:gd name="f4" fmla="val 2259"/>
                <a:gd name="f5" fmla="val 647"/>
                <a:gd name="f6" fmla="val 1"/>
                <a:gd name="f7" fmla="val 562"/>
                <a:gd name="f8" fmla="val 476"/>
                <a:gd name="f9" fmla="val 20"/>
                <a:gd name="f10" fmla="val 395"/>
                <a:gd name="f11" fmla="val 60"/>
                <a:gd name="f12" fmla="val 115"/>
                <a:gd name="f13" fmla="val 198"/>
                <a:gd name="f14" fmla="val 539"/>
                <a:gd name="f15" fmla="val 142"/>
                <a:gd name="f16" fmla="val 819"/>
                <a:gd name="f17" fmla="val 705"/>
                <a:gd name="f18" fmla="val 1948"/>
                <a:gd name="f19" fmla="val 806"/>
                <a:gd name="f20" fmla="val 2144"/>
                <a:gd name="f21" fmla="val 1004"/>
                <a:gd name="f22" fmla="val 1211"/>
                <a:gd name="f23" fmla="val 1296"/>
                <a:gd name="f24" fmla="val 1383"/>
                <a:gd name="f25" fmla="val 2239"/>
                <a:gd name="f26" fmla="val 1464"/>
                <a:gd name="f27" fmla="val 2198"/>
                <a:gd name="f28" fmla="val 1744"/>
                <a:gd name="f29" fmla="val 2059"/>
                <a:gd name="f30" fmla="val 1722"/>
                <a:gd name="f31" fmla="val 1717"/>
                <a:gd name="f32" fmla="val 1442"/>
                <a:gd name="f33" fmla="val 1151"/>
                <a:gd name="f34" fmla="val 313"/>
                <a:gd name="f35" fmla="val 1053"/>
                <a:gd name="f36" fmla="val 114"/>
                <a:gd name="f37" fmla="val 853"/>
                <a:gd name="f38" fmla="*/ f0 1 1856"/>
                <a:gd name="f39" fmla="*/ f1 1 2259"/>
                <a:gd name="f40" fmla="val f2"/>
                <a:gd name="f41" fmla="val f3"/>
                <a:gd name="f42" fmla="val f4"/>
                <a:gd name="f43" fmla="+- f42 0 f40"/>
                <a:gd name="f44" fmla="+- f41 0 f40"/>
                <a:gd name="f45" fmla="*/ f44 1 1856"/>
                <a:gd name="f46" fmla="*/ f43 1 2259"/>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1856" h="2259">
                  <a:moveTo>
                    <a:pt x="f5" y="f6"/>
                  </a:moveTo>
                  <a:cubicBezTo>
                    <a:pt x="f7" y="f6"/>
                    <a:pt x="f8" y="f9"/>
                    <a:pt x="f10" y="f11"/>
                  </a:cubicBezTo>
                  <a:cubicBezTo>
                    <a:pt x="f12" y="f13"/>
                    <a:pt x="f6" y="f14"/>
                    <a:pt x="f15" y="f16"/>
                  </a:cubicBezTo>
                  <a:lnTo>
                    <a:pt x="f17" y="f18"/>
                  </a:lnTo>
                  <a:cubicBezTo>
                    <a:pt x="f19" y="f20"/>
                    <a:pt x="f21" y="f4"/>
                    <a:pt x="f22" y="f4"/>
                  </a:cubicBezTo>
                  <a:cubicBezTo>
                    <a:pt x="f23" y="f4"/>
                    <a:pt x="f24" y="f25"/>
                    <a:pt x="f26" y="f27"/>
                  </a:cubicBezTo>
                  <a:cubicBezTo>
                    <a:pt x="f28" y="f29"/>
                    <a:pt x="f3" y="f30"/>
                    <a:pt x="f31" y="f32"/>
                  </a:cubicBezTo>
                  <a:lnTo>
                    <a:pt x="f33" y="f34"/>
                  </a:lnTo>
                  <a:cubicBezTo>
                    <a:pt x="f35" y="f36"/>
                    <a:pt x="f37"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sp>
          <p:nvSpPr>
            <p:cNvPr id="28" name="Google Shape;739;p57">
              <a:extLst>
                <a:ext uri="{FF2B5EF4-FFF2-40B4-BE49-F238E27FC236}">
                  <a16:creationId xmlns:a16="http://schemas.microsoft.com/office/drawing/2014/main" id="{3048764F-B2CC-1442-7658-D49C53B70665}"/>
                </a:ext>
              </a:extLst>
            </p:cNvPr>
            <p:cNvSpPr/>
            <p:nvPr/>
          </p:nvSpPr>
          <p:spPr>
            <a:xfrm>
              <a:off x="1041903" y="1978834"/>
              <a:ext cx="32671" cy="39767"/>
            </a:xfrm>
            <a:custGeom>
              <a:avLst/>
              <a:gdLst>
                <a:gd name="f0" fmla="val w"/>
                <a:gd name="f1" fmla="val h"/>
                <a:gd name="f2" fmla="val 0"/>
                <a:gd name="f3" fmla="val 1856"/>
                <a:gd name="f4" fmla="val 2259"/>
                <a:gd name="f5" fmla="val 1210"/>
                <a:gd name="f6" fmla="val 1"/>
                <a:gd name="f7" fmla="val 1003"/>
                <a:gd name="f8" fmla="val 803"/>
                <a:gd name="f9" fmla="val 114"/>
                <a:gd name="f10" fmla="val 705"/>
                <a:gd name="f11" fmla="val 313"/>
                <a:gd name="f12" fmla="val 139"/>
                <a:gd name="f13" fmla="val 1442"/>
                <a:gd name="f14" fmla="val 1719"/>
                <a:gd name="f15" fmla="val 115"/>
                <a:gd name="f16" fmla="val 2059"/>
                <a:gd name="f17" fmla="val 392"/>
                <a:gd name="f18" fmla="val 2198"/>
                <a:gd name="f19" fmla="val 474"/>
                <a:gd name="f20" fmla="val 2239"/>
                <a:gd name="f21" fmla="val 561"/>
                <a:gd name="f22" fmla="val 646"/>
                <a:gd name="f23" fmla="val 852"/>
                <a:gd name="f24" fmla="val 1051"/>
                <a:gd name="f25" fmla="val 2144"/>
                <a:gd name="f26" fmla="val 1151"/>
                <a:gd name="f27" fmla="val 1948"/>
                <a:gd name="f28" fmla="val 1714"/>
                <a:gd name="f29" fmla="val 819"/>
                <a:gd name="f30" fmla="val 539"/>
                <a:gd name="f31" fmla="val 1741"/>
                <a:gd name="f32" fmla="val 198"/>
                <a:gd name="f33" fmla="val 1461"/>
                <a:gd name="f34" fmla="val 60"/>
                <a:gd name="f35" fmla="val 1381"/>
                <a:gd name="f36" fmla="val 20"/>
                <a:gd name="f37" fmla="val 1295"/>
                <a:gd name="f38" fmla="*/ f0 1 1856"/>
                <a:gd name="f39" fmla="*/ f1 1 2259"/>
                <a:gd name="f40" fmla="val f2"/>
                <a:gd name="f41" fmla="val f3"/>
                <a:gd name="f42" fmla="val f4"/>
                <a:gd name="f43" fmla="+- f42 0 f40"/>
                <a:gd name="f44" fmla="+- f41 0 f40"/>
                <a:gd name="f45" fmla="*/ f44 1 1856"/>
                <a:gd name="f46" fmla="*/ f43 1 2259"/>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1856" h="2259">
                  <a:moveTo>
                    <a:pt x="f5" y="f6"/>
                  </a:moveTo>
                  <a:cubicBezTo>
                    <a:pt x="f7" y="f6"/>
                    <a:pt x="f8" y="f9"/>
                    <a:pt x="f10" y="f11"/>
                  </a:cubicBezTo>
                  <a:lnTo>
                    <a:pt x="f12" y="f13"/>
                  </a:lnTo>
                  <a:cubicBezTo>
                    <a:pt x="f6" y="f14"/>
                    <a:pt x="f15" y="f16"/>
                    <a:pt x="f17" y="f18"/>
                  </a:cubicBezTo>
                  <a:cubicBezTo>
                    <a:pt x="f19" y="f20"/>
                    <a:pt x="f21" y="f4"/>
                    <a:pt x="f22" y="f4"/>
                  </a:cubicBezTo>
                  <a:cubicBezTo>
                    <a:pt x="f23" y="f4"/>
                    <a:pt x="f24" y="f25"/>
                    <a:pt x="f26" y="f27"/>
                  </a:cubicBezTo>
                  <a:lnTo>
                    <a:pt x="f28" y="f29"/>
                  </a:lnTo>
                  <a:cubicBezTo>
                    <a:pt x="f3" y="f30"/>
                    <a:pt x="f31" y="f32"/>
                    <a:pt x="f33" y="f34"/>
                  </a:cubicBezTo>
                  <a:cubicBezTo>
                    <a:pt x="f35" y="f36"/>
                    <a:pt x="f37"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sp>
          <p:nvSpPr>
            <p:cNvPr id="29" name="Google Shape;740;p57">
              <a:extLst>
                <a:ext uri="{FF2B5EF4-FFF2-40B4-BE49-F238E27FC236}">
                  <a16:creationId xmlns:a16="http://schemas.microsoft.com/office/drawing/2014/main" id="{BF623593-7942-DBD9-4897-C07517DA7C92}"/>
                </a:ext>
              </a:extLst>
            </p:cNvPr>
            <p:cNvSpPr/>
            <p:nvPr/>
          </p:nvSpPr>
          <p:spPr>
            <a:xfrm>
              <a:off x="933986" y="2038453"/>
              <a:ext cx="39785" cy="19888"/>
            </a:xfrm>
            <a:custGeom>
              <a:avLst/>
              <a:gdLst>
                <a:gd name="f0" fmla="val w"/>
                <a:gd name="f1" fmla="val h"/>
                <a:gd name="f2" fmla="val 0"/>
                <a:gd name="f3" fmla="val 2260"/>
                <a:gd name="f4" fmla="val 1130"/>
                <a:gd name="f5" fmla="val 567"/>
                <a:gd name="f6" fmla="val 254"/>
                <a:gd name="f7" fmla="val 1"/>
                <a:gd name="f8" fmla="val 253"/>
                <a:gd name="f9" fmla="val 877"/>
                <a:gd name="f10" fmla="val 1696"/>
                <a:gd name="f11" fmla="val 2006"/>
                <a:gd name="f12" fmla="val 2259"/>
                <a:gd name="f13" fmla="*/ f0 1 2260"/>
                <a:gd name="f14" fmla="*/ f1 1 1130"/>
                <a:gd name="f15" fmla="val f2"/>
                <a:gd name="f16" fmla="val f3"/>
                <a:gd name="f17" fmla="val f4"/>
                <a:gd name="f18" fmla="+- f17 0 f15"/>
                <a:gd name="f19" fmla="+- f16 0 f15"/>
                <a:gd name="f20" fmla="*/ f19 1 2260"/>
                <a:gd name="f21" fmla="*/ f18 1 1130"/>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260" h="1130">
                  <a:moveTo>
                    <a:pt x="f5" y="f2"/>
                  </a:moveTo>
                  <a:cubicBezTo>
                    <a:pt x="f6" y="f2"/>
                    <a:pt x="f7" y="f8"/>
                    <a:pt x="f7" y="f5"/>
                  </a:cubicBezTo>
                  <a:cubicBezTo>
                    <a:pt x="f7" y="f9"/>
                    <a:pt x="f6" y="f4"/>
                    <a:pt x="f5" y="f4"/>
                  </a:cubicBezTo>
                  <a:lnTo>
                    <a:pt x="f10" y="f4"/>
                  </a:lnTo>
                  <a:cubicBezTo>
                    <a:pt x="f11" y="f4"/>
                    <a:pt x="f12" y="f9"/>
                    <a:pt x="f12" y="f5"/>
                  </a:cubicBezTo>
                  <a:cubicBezTo>
                    <a:pt x="f12" y="f8"/>
                    <a:pt x="f11" y="f2"/>
                    <a:pt x="f10"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sp>
          <p:nvSpPr>
            <p:cNvPr id="30" name="Google Shape;741;p57">
              <a:extLst>
                <a:ext uri="{FF2B5EF4-FFF2-40B4-BE49-F238E27FC236}">
                  <a16:creationId xmlns:a16="http://schemas.microsoft.com/office/drawing/2014/main" id="{0326B22B-9B03-A759-0946-78BAC15A9030}"/>
                </a:ext>
              </a:extLst>
            </p:cNvPr>
            <p:cNvSpPr/>
            <p:nvPr/>
          </p:nvSpPr>
          <p:spPr>
            <a:xfrm>
              <a:off x="854470" y="2138525"/>
              <a:ext cx="59655" cy="178911"/>
            </a:xfrm>
            <a:custGeom>
              <a:avLst/>
              <a:gdLst>
                <a:gd name="f0" fmla="val w"/>
                <a:gd name="f1" fmla="val h"/>
                <a:gd name="f2" fmla="val 0"/>
                <a:gd name="f3" fmla="val 3389"/>
                <a:gd name="f4" fmla="val 10164"/>
                <a:gd name="f5" fmla="val 567"/>
                <a:gd name="f6" fmla="val 1"/>
                <a:gd name="f7" fmla="val 254"/>
                <a:gd name="f8" fmla="val 251"/>
                <a:gd name="f9" fmla="val 564"/>
                <a:gd name="f10" fmla="val 9598"/>
                <a:gd name="f11" fmla="val 9911"/>
                <a:gd name="f12" fmla="val 2825"/>
                <a:gd name="f13" fmla="val 3136"/>
                <a:gd name="f14" fmla="*/ f0 1 3389"/>
                <a:gd name="f15" fmla="*/ f1 1 10164"/>
                <a:gd name="f16" fmla="val f2"/>
                <a:gd name="f17" fmla="val f3"/>
                <a:gd name="f18" fmla="val f4"/>
                <a:gd name="f19" fmla="+- f18 0 f16"/>
                <a:gd name="f20" fmla="+- f17 0 f16"/>
                <a:gd name="f21" fmla="*/ f20 1 3389"/>
                <a:gd name="f22" fmla="*/ f19 1 10164"/>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3389" h="10164">
                  <a:moveTo>
                    <a:pt x="f5" y="f6"/>
                  </a:moveTo>
                  <a:cubicBezTo>
                    <a:pt x="f7" y="f6"/>
                    <a:pt x="f6" y="f8"/>
                    <a:pt x="f6" y="f9"/>
                  </a:cubicBezTo>
                  <a:lnTo>
                    <a:pt x="f6" y="f10"/>
                  </a:lnTo>
                  <a:cubicBezTo>
                    <a:pt x="f6" y="f11"/>
                    <a:pt x="f7" y="f4"/>
                    <a:pt x="f5" y="f4"/>
                  </a:cubicBezTo>
                  <a:lnTo>
                    <a:pt x="f12" y="f4"/>
                  </a:lnTo>
                  <a:cubicBezTo>
                    <a:pt x="f13" y="f4"/>
                    <a:pt x="f3" y="f11"/>
                    <a:pt x="f3" y="f10"/>
                  </a:cubicBezTo>
                  <a:lnTo>
                    <a:pt x="f3" y="f9"/>
                  </a:lnTo>
                  <a:cubicBezTo>
                    <a:pt x="f3" y="f8"/>
                    <a:pt x="f13" y="f6"/>
                    <a:pt x="f12"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sp>
          <p:nvSpPr>
            <p:cNvPr id="31" name="Google Shape;742;p57">
              <a:extLst>
                <a:ext uri="{FF2B5EF4-FFF2-40B4-BE49-F238E27FC236}">
                  <a16:creationId xmlns:a16="http://schemas.microsoft.com/office/drawing/2014/main" id="{D7FAA216-336D-D564-C875-539B5A6674A1}"/>
                </a:ext>
              </a:extLst>
            </p:cNvPr>
            <p:cNvSpPr/>
            <p:nvPr/>
          </p:nvSpPr>
          <p:spPr>
            <a:xfrm>
              <a:off x="933986" y="2039139"/>
              <a:ext cx="225875" cy="278297"/>
            </a:xfrm>
            <a:custGeom>
              <a:avLst/>
              <a:gdLst>
                <a:gd name="f0" fmla="val w"/>
                <a:gd name="f1" fmla="val h"/>
                <a:gd name="f2" fmla="val 0"/>
                <a:gd name="f3" fmla="val 12832"/>
                <a:gd name="f4" fmla="val 15810"/>
                <a:gd name="f5" fmla="val 3954"/>
                <a:gd name="f6" fmla="val 1"/>
                <a:gd name="f7" fmla="val 3641"/>
                <a:gd name="f8" fmla="val 3388"/>
                <a:gd name="f9" fmla="val 254"/>
                <a:gd name="f10" fmla="val 564"/>
                <a:gd name="f11" fmla="val 1871"/>
                <a:gd name="f12" fmla="val 2879"/>
                <a:gd name="f13" fmla="val 4225"/>
                <a:gd name="f14" fmla="val 1922"/>
                <a:gd name="f15" fmla="val 5186"/>
                <a:gd name="f16" fmla="val 1274"/>
                <a:gd name="f17" fmla="val 5830"/>
                <a:gd name="f18" fmla="val 723"/>
                <a:gd name="f19" fmla="val 6065"/>
                <a:gd name="f20" fmla="val 6427"/>
                <a:gd name="f21" fmla="val 14897"/>
                <a:gd name="f22" fmla="val 1109"/>
                <a:gd name="f23" fmla="val 15268"/>
                <a:gd name="f24" fmla="val 2515"/>
                <a:gd name="f25" fmla="val 4659"/>
                <a:gd name="f26" fmla="val 8351"/>
                <a:gd name="f27" fmla="val 9567"/>
                <a:gd name="f28" fmla="val 10516"/>
                <a:gd name="f29" fmla="val 14680"/>
                <a:gd name="f30" fmla="val 10046"/>
                <a:gd name="f31" fmla="val 13491"/>
                <a:gd name="f32" fmla="val 11019"/>
                <a:gd name="f33" fmla="val 13226"/>
                <a:gd name="f34" fmla="val 11546"/>
                <a:gd name="f35" fmla="val 12172"/>
                <a:gd name="f36" fmla="val 11175"/>
                <a:gd name="f37" fmla="val 11233"/>
                <a:gd name="f38" fmla="val 12386"/>
                <a:gd name="f39" fmla="val 10901"/>
                <a:gd name="f40" fmla="val 9408"/>
                <a:gd name="f41" fmla="val 11992"/>
                <a:gd name="f42" fmla="val 8468"/>
                <a:gd name="f43" fmla="val 12314"/>
                <a:gd name="f44" fmla="val 8107"/>
                <a:gd name="f45" fmla="val 12467"/>
                <a:gd name="f46" fmla="val 7625"/>
                <a:gd name="f47" fmla="val 12410"/>
                <a:gd name="f48" fmla="val 7143"/>
                <a:gd name="f49" fmla="val 12311"/>
                <a:gd name="f50" fmla="val 6267"/>
                <a:gd name="f51" fmla="val 11495"/>
                <a:gd name="f52" fmla="val 5647"/>
                <a:gd name="f53" fmla="val 10612"/>
                <a:gd name="f54" fmla="val 6213"/>
                <a:gd name="f55" fmla="val 6586"/>
                <a:gd name="f56" fmla="val 4975"/>
                <a:gd name="f57" fmla="val 6785"/>
                <a:gd name="f58" fmla="val 3081"/>
                <a:gd name="f59" fmla="val 6776"/>
                <a:gd name="f60" fmla="val 2307"/>
                <a:gd name="f61" fmla="val 6761"/>
                <a:gd name="f62" fmla="val 1027"/>
                <a:gd name="f63" fmla="val 5701"/>
                <a:gd name="f64" fmla="val 4418"/>
                <a:gd name="f65" fmla="*/ f0 1 12832"/>
                <a:gd name="f66" fmla="*/ f1 1 15810"/>
                <a:gd name="f67" fmla="val f2"/>
                <a:gd name="f68" fmla="val f3"/>
                <a:gd name="f69" fmla="val f4"/>
                <a:gd name="f70" fmla="+- f69 0 f67"/>
                <a:gd name="f71" fmla="+- f68 0 f67"/>
                <a:gd name="f72" fmla="*/ f71 1 12832"/>
                <a:gd name="f73" fmla="*/ f70 1 15810"/>
                <a:gd name="f74" fmla="*/ f67 1 f72"/>
                <a:gd name="f75" fmla="*/ f68 1 f72"/>
                <a:gd name="f76" fmla="*/ f67 1 f73"/>
                <a:gd name="f77" fmla="*/ f69 1 f73"/>
                <a:gd name="f78" fmla="*/ f74 f65 1"/>
                <a:gd name="f79" fmla="*/ f75 f65 1"/>
                <a:gd name="f80" fmla="*/ f77 f66 1"/>
                <a:gd name="f81" fmla="*/ f76 f66 1"/>
              </a:gdLst>
              <a:ahLst/>
              <a:cxnLst>
                <a:cxn ang="3cd4">
                  <a:pos x="hc" y="t"/>
                </a:cxn>
                <a:cxn ang="0">
                  <a:pos x="r" y="vc"/>
                </a:cxn>
                <a:cxn ang="cd4">
                  <a:pos x="hc" y="b"/>
                </a:cxn>
                <a:cxn ang="cd2">
                  <a:pos x="l" y="vc"/>
                </a:cxn>
              </a:cxnLst>
              <a:rect l="f78" t="f81" r="f79" b="f80"/>
              <a:pathLst>
                <a:path w="12832" h="15810">
                  <a:moveTo>
                    <a:pt x="f5" y="f6"/>
                  </a:moveTo>
                  <a:cubicBezTo>
                    <a:pt x="f7" y="f6"/>
                    <a:pt x="f8" y="f9"/>
                    <a:pt x="f8" y="f10"/>
                  </a:cubicBezTo>
                  <a:cubicBezTo>
                    <a:pt x="f8" y="f11"/>
                    <a:pt x="f12" y="f13"/>
                    <a:pt x="f14" y="f15"/>
                  </a:cubicBezTo>
                  <a:cubicBezTo>
                    <a:pt x="f16" y="f17"/>
                    <a:pt x="f18" y="f19"/>
                    <a:pt x="f6" y="f20"/>
                  </a:cubicBezTo>
                  <a:lnTo>
                    <a:pt x="f6" y="f21"/>
                  </a:lnTo>
                  <a:cubicBezTo>
                    <a:pt x="f22" y="f23"/>
                    <a:pt x="f24" y="f4"/>
                    <a:pt x="f25" y="f4"/>
                  </a:cubicBezTo>
                  <a:lnTo>
                    <a:pt x="f26" y="f4"/>
                  </a:lnTo>
                  <a:cubicBezTo>
                    <a:pt x="f27" y="f4"/>
                    <a:pt x="f28" y="f29"/>
                    <a:pt x="f30" y="f31"/>
                  </a:cubicBezTo>
                  <a:cubicBezTo>
                    <a:pt x="f32" y="f33"/>
                    <a:pt x="f34" y="f35"/>
                    <a:pt x="f36" y="f37"/>
                  </a:cubicBezTo>
                  <a:cubicBezTo>
                    <a:pt x="f38" y="f39"/>
                    <a:pt x="f3" y="f40"/>
                    <a:pt x="f41" y="f42"/>
                  </a:cubicBezTo>
                  <a:cubicBezTo>
                    <a:pt x="f43" y="f44"/>
                    <a:pt x="f45" y="f46"/>
                    <a:pt x="f47" y="f48"/>
                  </a:cubicBezTo>
                  <a:cubicBezTo>
                    <a:pt x="f49" y="f50"/>
                    <a:pt x="f51" y="f52"/>
                    <a:pt x="f53" y="f52"/>
                  </a:cubicBezTo>
                  <a:lnTo>
                    <a:pt x="f54" y="f52"/>
                  </a:lnTo>
                  <a:cubicBezTo>
                    <a:pt x="f55" y="f56"/>
                    <a:pt x="f57" y="f58"/>
                    <a:pt x="f59" y="f60"/>
                  </a:cubicBezTo>
                  <a:cubicBezTo>
                    <a:pt x="f61" y="f62"/>
                    <a:pt x="f63" y="f6"/>
                    <a:pt x="f64"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grpSp>
      <p:grpSp>
        <p:nvGrpSpPr>
          <p:cNvPr id="32" name="Grupo 12">
            <a:extLst>
              <a:ext uri="{FF2B5EF4-FFF2-40B4-BE49-F238E27FC236}">
                <a16:creationId xmlns:a16="http://schemas.microsoft.com/office/drawing/2014/main" id="{E1697169-0434-373F-0FE5-7094643E085C}"/>
              </a:ext>
            </a:extLst>
          </p:cNvPr>
          <p:cNvGrpSpPr/>
          <p:nvPr/>
        </p:nvGrpSpPr>
        <p:grpSpPr>
          <a:xfrm>
            <a:off x="3768663" y="1951411"/>
            <a:ext cx="1684827" cy="2555985"/>
            <a:chOff x="3768663" y="1951411"/>
            <a:chExt cx="1684827" cy="2555985"/>
          </a:xfrm>
        </p:grpSpPr>
        <p:sp>
          <p:nvSpPr>
            <p:cNvPr id="33" name="Rectángulo 11">
              <a:extLst>
                <a:ext uri="{FF2B5EF4-FFF2-40B4-BE49-F238E27FC236}">
                  <a16:creationId xmlns:a16="http://schemas.microsoft.com/office/drawing/2014/main" id="{BD07B245-08E0-B471-4E67-5B7A44A8186B}"/>
                </a:ext>
              </a:extLst>
            </p:cNvPr>
            <p:cNvSpPr/>
            <p:nvPr/>
          </p:nvSpPr>
          <p:spPr>
            <a:xfrm>
              <a:off x="4579936" y="2961430"/>
              <a:ext cx="85725" cy="1132886"/>
            </a:xfrm>
            <a:prstGeom prst="rect">
              <a:avLst/>
            </a:prstGeom>
            <a:solidFill>
              <a:srgbClr val="9EC336"/>
            </a:solidFill>
            <a:ln cap="flat">
              <a:noFill/>
              <a:prstDash val="solid"/>
            </a:ln>
          </p:spPr>
          <p:txBody>
            <a:bodyPr vert="horz" wrap="square" lIns="91440" tIns="45720" rIns="91440" bIns="45720" anchor="ctr" anchorCtr="1"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34" name="Freeform 5">
              <a:extLst>
                <a:ext uri="{FF2B5EF4-FFF2-40B4-BE49-F238E27FC236}">
                  <a16:creationId xmlns:a16="http://schemas.microsoft.com/office/drawing/2014/main" id="{F5AC7072-D832-B928-D29E-50394BBE744D}"/>
                </a:ext>
              </a:extLst>
            </p:cNvPr>
            <p:cNvSpPr/>
            <p:nvPr/>
          </p:nvSpPr>
          <p:spPr>
            <a:xfrm>
              <a:off x="3833082" y="3986701"/>
              <a:ext cx="1579561" cy="520695"/>
            </a:xfrm>
            <a:custGeom>
              <a:avLst/>
              <a:gdLst>
                <a:gd name="f0" fmla="val 10800000"/>
                <a:gd name="f1" fmla="val 5400000"/>
                <a:gd name="f2" fmla="val 180"/>
                <a:gd name="f3" fmla="val w"/>
                <a:gd name="f4" fmla="val h"/>
                <a:gd name="f5" fmla="val 0"/>
                <a:gd name="f6" fmla="val 417"/>
                <a:gd name="f7" fmla="val 137"/>
                <a:gd name="f8" fmla="val 399"/>
                <a:gd name="f9" fmla="val 136"/>
                <a:gd name="f10" fmla="val 381"/>
                <a:gd name="f11" fmla="val 363"/>
                <a:gd name="f12" fmla="val 243"/>
                <a:gd name="f13" fmla="val 123"/>
                <a:gd name="f14" fmla="val 4"/>
                <a:gd name="f15" fmla="val 3"/>
                <a:gd name="f16" fmla="val 1"/>
                <a:gd name="f17" fmla="val 36"/>
                <a:gd name="f18" fmla="val 111"/>
                <a:gd name="f19" fmla="val 65"/>
                <a:gd name="f20" fmla="val 79"/>
                <a:gd name="f21" fmla="val 99"/>
                <a:gd name="f22" fmla="val 52"/>
                <a:gd name="f23" fmla="val 113"/>
                <a:gd name="f24" fmla="val 40"/>
                <a:gd name="f25" fmla="val 128"/>
                <a:gd name="f26" fmla="val 29"/>
                <a:gd name="f27" fmla="val 145"/>
                <a:gd name="f28" fmla="val 21"/>
                <a:gd name="f29" fmla="val 188"/>
                <a:gd name="f30" fmla="val 230"/>
                <a:gd name="f31" fmla="val 273"/>
                <a:gd name="f32" fmla="val 23"/>
                <a:gd name="f33" fmla="val 308"/>
                <a:gd name="f34" fmla="val 41"/>
                <a:gd name="f35" fmla="val 336"/>
                <a:gd name="f36" fmla="val 69"/>
                <a:gd name="f37" fmla="val 366"/>
                <a:gd name="f38" fmla="val 95"/>
                <a:gd name="f39" fmla="val 382"/>
                <a:gd name="f40" fmla="val 109"/>
                <a:gd name="f41" fmla="val 398"/>
                <a:gd name="f42" fmla="val 124"/>
                <a:gd name="f43" fmla="val 135"/>
                <a:gd name="f44" fmla="+- 0 0 -90"/>
                <a:gd name="f45" fmla="*/ f3 1 417"/>
                <a:gd name="f46" fmla="*/ f4 1 137"/>
                <a:gd name="f47" fmla="val f5"/>
                <a:gd name="f48" fmla="val f6"/>
                <a:gd name="f49" fmla="val f7"/>
                <a:gd name="f50" fmla="*/ f44 f0 1"/>
                <a:gd name="f51" fmla="+- f49 0 f47"/>
                <a:gd name="f52" fmla="+- f48 0 f47"/>
                <a:gd name="f53" fmla="*/ f50 1 f2"/>
                <a:gd name="f54" fmla="*/ f52 1 417"/>
                <a:gd name="f55" fmla="*/ f51 1 137"/>
                <a:gd name="f56" fmla="*/ 417 f52 1"/>
                <a:gd name="f57" fmla="*/ 137 f51 1"/>
                <a:gd name="f58" fmla="*/ 363 f52 1"/>
                <a:gd name="f59" fmla="*/ 136 f51 1"/>
                <a:gd name="f60" fmla="*/ 4 f52 1"/>
                <a:gd name="f61" fmla="*/ 0 f52 1"/>
                <a:gd name="f62" fmla="*/ 99 f52 1"/>
                <a:gd name="f63" fmla="*/ 52 f51 1"/>
                <a:gd name="f64" fmla="*/ 145 f52 1"/>
                <a:gd name="f65" fmla="*/ 21 f51 1"/>
                <a:gd name="f66" fmla="*/ 273 f52 1"/>
                <a:gd name="f67" fmla="*/ 23 f51 1"/>
                <a:gd name="f68" fmla="*/ 366 f52 1"/>
                <a:gd name="f69" fmla="*/ 95 f51 1"/>
                <a:gd name="f70" fmla="*/ 135 f51 1"/>
                <a:gd name="f71" fmla="+- f53 0 f1"/>
                <a:gd name="f72" fmla="*/ f56 1 417"/>
                <a:gd name="f73" fmla="*/ f57 1 137"/>
                <a:gd name="f74" fmla="*/ f58 1 417"/>
                <a:gd name="f75" fmla="*/ f59 1 137"/>
                <a:gd name="f76" fmla="*/ f60 1 417"/>
                <a:gd name="f77" fmla="*/ f61 1 417"/>
                <a:gd name="f78" fmla="*/ f62 1 417"/>
                <a:gd name="f79" fmla="*/ f63 1 137"/>
                <a:gd name="f80" fmla="*/ f64 1 417"/>
                <a:gd name="f81" fmla="*/ f65 1 137"/>
                <a:gd name="f82" fmla="*/ f66 1 417"/>
                <a:gd name="f83" fmla="*/ f67 1 137"/>
                <a:gd name="f84" fmla="*/ f68 1 417"/>
                <a:gd name="f85" fmla="*/ f69 1 137"/>
                <a:gd name="f86" fmla="*/ f70 1 137"/>
                <a:gd name="f87" fmla="*/ 0 1 f54"/>
                <a:gd name="f88" fmla="*/ f48 1 f54"/>
                <a:gd name="f89" fmla="*/ 0 1 f55"/>
                <a:gd name="f90" fmla="*/ f49 1 f55"/>
                <a:gd name="f91" fmla="*/ f72 1 f54"/>
                <a:gd name="f92" fmla="*/ f73 1 f55"/>
                <a:gd name="f93" fmla="*/ f74 1 f54"/>
                <a:gd name="f94" fmla="*/ f75 1 f55"/>
                <a:gd name="f95" fmla="*/ f76 1 f54"/>
                <a:gd name="f96" fmla="*/ f77 1 f54"/>
                <a:gd name="f97" fmla="*/ f78 1 f54"/>
                <a:gd name="f98" fmla="*/ f79 1 f55"/>
                <a:gd name="f99" fmla="*/ f80 1 f54"/>
                <a:gd name="f100" fmla="*/ f81 1 f55"/>
                <a:gd name="f101" fmla="*/ f82 1 f54"/>
                <a:gd name="f102" fmla="*/ f83 1 f55"/>
                <a:gd name="f103" fmla="*/ f84 1 f54"/>
                <a:gd name="f104" fmla="*/ f85 1 f55"/>
                <a:gd name="f105" fmla="*/ f86 1 f55"/>
                <a:gd name="f106" fmla="*/ f87 f45 1"/>
                <a:gd name="f107" fmla="*/ f88 f45 1"/>
                <a:gd name="f108" fmla="*/ f90 f46 1"/>
                <a:gd name="f109" fmla="*/ f89 f46 1"/>
                <a:gd name="f110" fmla="*/ f91 f45 1"/>
                <a:gd name="f111" fmla="*/ f92 f46 1"/>
                <a:gd name="f112" fmla="*/ f93 f45 1"/>
                <a:gd name="f113" fmla="*/ f94 f46 1"/>
                <a:gd name="f114" fmla="*/ f95 f45 1"/>
                <a:gd name="f115" fmla="*/ f96 f45 1"/>
                <a:gd name="f116" fmla="*/ f97 f45 1"/>
                <a:gd name="f117" fmla="*/ f98 f46 1"/>
                <a:gd name="f118" fmla="*/ f99 f45 1"/>
                <a:gd name="f119" fmla="*/ f100 f46 1"/>
                <a:gd name="f120" fmla="*/ f101 f45 1"/>
                <a:gd name="f121" fmla="*/ f102 f46 1"/>
                <a:gd name="f122" fmla="*/ f103 f45 1"/>
                <a:gd name="f123" fmla="*/ f104 f46 1"/>
                <a:gd name="f124" fmla="*/ f105 f46 1"/>
              </a:gdLst>
              <a:ahLst/>
              <a:cxnLst>
                <a:cxn ang="3cd4">
                  <a:pos x="hc" y="t"/>
                </a:cxn>
                <a:cxn ang="0">
                  <a:pos x="r" y="vc"/>
                </a:cxn>
                <a:cxn ang="cd4">
                  <a:pos x="hc" y="b"/>
                </a:cxn>
                <a:cxn ang="cd2">
                  <a:pos x="l" y="vc"/>
                </a:cxn>
                <a:cxn ang="f71">
                  <a:pos x="f110" y="f111"/>
                </a:cxn>
                <a:cxn ang="f71">
                  <a:pos x="f112" y="f113"/>
                </a:cxn>
                <a:cxn ang="f71">
                  <a:pos x="f114" y="f113"/>
                </a:cxn>
                <a:cxn ang="f71">
                  <a:pos x="f115" y="f113"/>
                </a:cxn>
                <a:cxn ang="f71">
                  <a:pos x="f116" y="f117"/>
                </a:cxn>
                <a:cxn ang="f71">
                  <a:pos x="f118" y="f119"/>
                </a:cxn>
                <a:cxn ang="f71">
                  <a:pos x="f120" y="f121"/>
                </a:cxn>
                <a:cxn ang="f71">
                  <a:pos x="f122" y="f123"/>
                </a:cxn>
                <a:cxn ang="f71">
                  <a:pos x="f110" y="f124"/>
                </a:cxn>
                <a:cxn ang="f71">
                  <a:pos x="f110" y="f111"/>
                </a:cxn>
              </a:cxnLst>
              <a:rect l="f106" t="f109" r="f107" b="f108"/>
              <a:pathLst>
                <a:path w="417" h="137">
                  <a:moveTo>
                    <a:pt x="f6" y="f7"/>
                  </a:moveTo>
                  <a:cubicBezTo>
                    <a:pt x="f8" y="f9"/>
                    <a:pt x="f10" y="f9"/>
                    <a:pt x="f11" y="f9"/>
                  </a:cubicBezTo>
                  <a:cubicBezTo>
                    <a:pt x="f12" y="f9"/>
                    <a:pt x="f13" y="f9"/>
                    <a:pt x="f14" y="f9"/>
                  </a:cubicBezTo>
                  <a:cubicBezTo>
                    <a:pt x="f15" y="f9"/>
                    <a:pt x="f16" y="f9"/>
                    <a:pt x="f5" y="f9"/>
                  </a:cubicBezTo>
                  <a:cubicBezTo>
                    <a:pt x="f17" y="f18"/>
                    <a:pt x="f19" y="f20"/>
                    <a:pt x="f21" y="f22"/>
                  </a:cubicBezTo>
                  <a:cubicBezTo>
                    <a:pt x="f23" y="f24"/>
                    <a:pt x="f25" y="f26"/>
                    <a:pt x="f27" y="f28"/>
                  </a:cubicBezTo>
                  <a:cubicBezTo>
                    <a:pt x="f29" y="f5"/>
                    <a:pt x="f30" y="f16"/>
                    <a:pt x="f31" y="f32"/>
                  </a:cubicBezTo>
                  <a:cubicBezTo>
                    <a:pt x="f33" y="f34"/>
                    <a:pt x="f35" y="f36"/>
                    <a:pt x="f37" y="f38"/>
                  </a:cubicBezTo>
                  <a:cubicBezTo>
                    <a:pt x="f39" y="f40"/>
                    <a:pt x="f41" y="f42"/>
                    <a:pt x="f6" y="f43"/>
                  </a:cubicBezTo>
                  <a:cubicBezTo>
                    <a:pt x="f6" y="f43"/>
                    <a:pt x="f6" y="f9"/>
                    <a:pt x="f6" y="f7"/>
                  </a:cubicBezTo>
                  <a:close/>
                </a:path>
              </a:pathLst>
            </a:custGeom>
            <a:solidFill>
              <a:srgbClr val="575119"/>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5" name="Freeform 6">
              <a:extLst>
                <a:ext uri="{FF2B5EF4-FFF2-40B4-BE49-F238E27FC236}">
                  <a16:creationId xmlns:a16="http://schemas.microsoft.com/office/drawing/2014/main" id="{B18C8FEF-E4CE-ADF5-D9B6-4E281E733607}"/>
                </a:ext>
              </a:extLst>
            </p:cNvPr>
            <p:cNvSpPr/>
            <p:nvPr/>
          </p:nvSpPr>
          <p:spPr>
            <a:xfrm>
              <a:off x="3768663" y="1951411"/>
              <a:ext cx="1684827" cy="1049877"/>
            </a:xfrm>
            <a:custGeom>
              <a:avLst/>
              <a:gdLst>
                <a:gd name="f0" fmla="val 10800000"/>
                <a:gd name="f1" fmla="val 5400000"/>
                <a:gd name="f2" fmla="val 180"/>
                <a:gd name="f3" fmla="val w"/>
                <a:gd name="f4" fmla="val h"/>
                <a:gd name="f5" fmla="val 0"/>
                <a:gd name="f6" fmla="val 372"/>
                <a:gd name="f7" fmla="val 198"/>
                <a:gd name="f8" fmla="val 172"/>
                <a:gd name="f9" fmla="val 101"/>
                <a:gd name="f10" fmla="val 141"/>
                <a:gd name="f11" fmla="val 74"/>
                <a:gd name="f12" fmla="val 106"/>
                <a:gd name="f13" fmla="val 57"/>
                <a:gd name="f14" fmla="val 66"/>
                <a:gd name="f15" fmla="val 49"/>
                <a:gd name="f16" fmla="val 89"/>
                <a:gd name="f17" fmla="val 60"/>
                <a:gd name="f18" fmla="val 112"/>
                <a:gd name="f19" fmla="val 70"/>
                <a:gd name="f20" fmla="val 133"/>
                <a:gd name="f21" fmla="val 84"/>
                <a:gd name="f22" fmla="val 150"/>
                <a:gd name="f23" fmla="val 96"/>
                <a:gd name="f24" fmla="val 166"/>
                <a:gd name="f25" fmla="val 108"/>
                <a:gd name="f26" fmla="val 179"/>
                <a:gd name="f27" fmla="val 126"/>
                <a:gd name="f28" fmla="val 185"/>
                <a:gd name="f29" fmla="val 135"/>
                <a:gd name="f30" fmla="val 191"/>
                <a:gd name="f31" fmla="val 197"/>
                <a:gd name="f32" fmla="val 213"/>
                <a:gd name="f33" fmla="val 103"/>
                <a:gd name="f34" fmla="val 236"/>
                <a:gd name="f35" fmla="val 88"/>
                <a:gd name="f36" fmla="val 260"/>
                <a:gd name="f37" fmla="val 271"/>
                <a:gd name="f38" fmla="val 67"/>
                <a:gd name="f39" fmla="val 282"/>
                <a:gd name="f40" fmla="val 61"/>
                <a:gd name="f41" fmla="val 293"/>
                <a:gd name="f42" fmla="val 55"/>
                <a:gd name="f43" fmla="val 291"/>
                <a:gd name="f44" fmla="val 52"/>
                <a:gd name="f45" fmla="val 288"/>
                <a:gd name="f46" fmla="val 54"/>
                <a:gd name="f47" fmla="val 286"/>
                <a:gd name="f48" fmla="val 258"/>
                <a:gd name="f49" fmla="val 64"/>
                <a:gd name="f50" fmla="val 231"/>
                <a:gd name="f51" fmla="val 76"/>
                <a:gd name="f52" fmla="val 210"/>
                <a:gd name="f53" fmla="val 97"/>
                <a:gd name="f54" fmla="val 208"/>
                <a:gd name="f55" fmla="val 98"/>
                <a:gd name="f56" fmla="val 207"/>
                <a:gd name="f57" fmla="val 99"/>
                <a:gd name="f58" fmla="val 205"/>
                <a:gd name="f59" fmla="val 100"/>
                <a:gd name="f60" fmla="val 204"/>
                <a:gd name="f61" fmla="val 203"/>
                <a:gd name="f62" fmla="val 217"/>
                <a:gd name="f63" fmla="val 41"/>
                <a:gd name="f64" fmla="val 256"/>
                <a:gd name="f65" fmla="val 4"/>
                <a:gd name="f66" fmla="val 318"/>
                <a:gd name="f67" fmla="val 8"/>
                <a:gd name="f68" fmla="val 333"/>
                <a:gd name="f69" fmla="val 9"/>
                <a:gd name="f70" fmla="val 347"/>
                <a:gd name="f71" fmla="val 13"/>
                <a:gd name="f72" fmla="val 359"/>
                <a:gd name="f73" fmla="val 24"/>
                <a:gd name="f74" fmla="val 369"/>
                <a:gd name="f75" fmla="val 34"/>
                <a:gd name="f76" fmla="val 46"/>
                <a:gd name="f77" fmla="val 59"/>
                <a:gd name="f78" fmla="val 361"/>
                <a:gd name="f79" fmla="val 341"/>
                <a:gd name="f80" fmla="val 313"/>
                <a:gd name="f81" fmla="val 116"/>
                <a:gd name="f82" fmla="val 294"/>
                <a:gd name="f83" fmla="val 122"/>
                <a:gd name="f84" fmla="val 274"/>
                <a:gd name="f85" fmla="val 125"/>
                <a:gd name="f86" fmla="val 254"/>
                <a:gd name="f87" fmla="val 240"/>
                <a:gd name="f88" fmla="val 127"/>
                <a:gd name="f89" fmla="val 226"/>
                <a:gd name="f90" fmla="val 128"/>
                <a:gd name="f91" fmla="val 202"/>
                <a:gd name="f92" fmla="val 140"/>
                <a:gd name="f93" fmla="val 149"/>
                <a:gd name="f94" fmla="val 160"/>
                <a:gd name="f95" fmla="val 170"/>
                <a:gd name="f96" fmla="val 190"/>
                <a:gd name="f97" fmla="val 196"/>
                <a:gd name="f98" fmla="val 195"/>
                <a:gd name="f99" fmla="val 188"/>
                <a:gd name="f100" fmla="val 182"/>
                <a:gd name="f101" fmla="val 175"/>
                <a:gd name="f102" fmla="val 168"/>
                <a:gd name="f103" fmla="val 181"/>
                <a:gd name="f104" fmla="val 142"/>
                <a:gd name="f105" fmla="val 167"/>
                <a:gd name="f106" fmla="val 132"/>
                <a:gd name="f107" fmla="val 119"/>
                <a:gd name="f108" fmla="val 75"/>
                <a:gd name="f109" fmla="val 47"/>
                <a:gd name="f110" fmla="val 23"/>
                <a:gd name="f111" fmla="val 11"/>
                <a:gd name="f112" fmla="val 44"/>
                <a:gd name="f113" fmla="val 22"/>
                <a:gd name="f114" fmla="val 35"/>
                <a:gd name="f115" fmla="val 161"/>
                <a:gd name="f116" fmla="val 65"/>
                <a:gd name="f117" fmla="val 173"/>
                <a:gd name="f118" fmla="val 87"/>
                <a:gd name="f119" fmla="+- 0 0 -90"/>
                <a:gd name="f120" fmla="*/ f3 1 372"/>
                <a:gd name="f121" fmla="*/ f4 1 198"/>
                <a:gd name="f122" fmla="val f5"/>
                <a:gd name="f123" fmla="val f6"/>
                <a:gd name="f124" fmla="val f7"/>
                <a:gd name="f125" fmla="*/ f119 f0 1"/>
                <a:gd name="f126" fmla="+- f124 0 f122"/>
                <a:gd name="f127" fmla="+- f123 0 f122"/>
                <a:gd name="f128" fmla="*/ f125 1 f2"/>
                <a:gd name="f129" fmla="*/ f127 1 372"/>
                <a:gd name="f130" fmla="*/ f126 1 198"/>
                <a:gd name="f131" fmla="*/ 172 f127 1"/>
                <a:gd name="f132" fmla="*/ 101 f126 1"/>
                <a:gd name="f133" fmla="*/ 66 f127 1"/>
                <a:gd name="f134" fmla="*/ 49 f126 1"/>
                <a:gd name="f135" fmla="*/ 133 f127 1"/>
                <a:gd name="f136" fmla="*/ 84 f126 1"/>
                <a:gd name="f137" fmla="*/ 179 f127 1"/>
                <a:gd name="f138" fmla="*/ 126 f126 1"/>
                <a:gd name="f139" fmla="*/ 197 f127 1"/>
                <a:gd name="f140" fmla="*/ 260 f127 1"/>
                <a:gd name="f141" fmla="*/ 74 f126 1"/>
                <a:gd name="f142" fmla="*/ 293 f127 1"/>
                <a:gd name="f143" fmla="*/ 55 f126 1"/>
                <a:gd name="f144" fmla="*/ 286 f127 1"/>
                <a:gd name="f145" fmla="*/ 210 f127 1"/>
                <a:gd name="f146" fmla="*/ 97 f126 1"/>
                <a:gd name="f147" fmla="*/ 205 f127 1"/>
                <a:gd name="f148" fmla="*/ 100 f126 1"/>
                <a:gd name="f149" fmla="*/ 203 f127 1"/>
                <a:gd name="f150" fmla="*/ 318 f127 1"/>
                <a:gd name="f151" fmla="*/ 8 f126 1"/>
                <a:gd name="f152" fmla="*/ 359 f127 1"/>
                <a:gd name="f153" fmla="*/ 24 f126 1"/>
                <a:gd name="f154" fmla="*/ 369 f127 1"/>
                <a:gd name="f155" fmla="*/ 59 f126 1"/>
                <a:gd name="f156" fmla="*/ 313 f127 1"/>
                <a:gd name="f157" fmla="*/ 116 f126 1"/>
                <a:gd name="f158" fmla="*/ 254 f127 1"/>
                <a:gd name="f159" fmla="*/ 213 f127 1"/>
                <a:gd name="f160" fmla="*/ 135 f126 1"/>
                <a:gd name="f161" fmla="*/ 160 f126 1"/>
                <a:gd name="f162" fmla="*/ 190 f126 1"/>
                <a:gd name="f163" fmla="*/ 188 f127 1"/>
                <a:gd name="f164" fmla="*/ 198 f126 1"/>
                <a:gd name="f165" fmla="*/ 168 f126 1"/>
                <a:gd name="f166" fmla="*/ 142 f127 1"/>
                <a:gd name="f167" fmla="*/ 128 f126 1"/>
                <a:gd name="f168" fmla="*/ 75 f127 1"/>
                <a:gd name="f169" fmla="*/ 119 f126 1"/>
                <a:gd name="f170" fmla="*/ 11 f127 1"/>
                <a:gd name="f171" fmla="*/ 70 f126 1"/>
                <a:gd name="f172" fmla="*/ 35 f127 1"/>
                <a:gd name="f173" fmla="*/ 13 f126 1"/>
                <a:gd name="f174" fmla="*/ 161 f127 1"/>
                <a:gd name="f175" fmla="*/ 65 f126 1"/>
                <a:gd name="f176" fmla="*/ 173 f127 1"/>
                <a:gd name="f177" fmla="*/ 99 f126 1"/>
                <a:gd name="f178" fmla="+- f128 0 f1"/>
                <a:gd name="f179" fmla="*/ f131 1 372"/>
                <a:gd name="f180" fmla="*/ f132 1 198"/>
                <a:gd name="f181" fmla="*/ f133 1 372"/>
                <a:gd name="f182" fmla="*/ f134 1 198"/>
                <a:gd name="f183" fmla="*/ f135 1 372"/>
                <a:gd name="f184" fmla="*/ f136 1 198"/>
                <a:gd name="f185" fmla="*/ f137 1 372"/>
                <a:gd name="f186" fmla="*/ f138 1 198"/>
                <a:gd name="f187" fmla="*/ f139 1 372"/>
                <a:gd name="f188" fmla="*/ f140 1 372"/>
                <a:gd name="f189" fmla="*/ f141 1 198"/>
                <a:gd name="f190" fmla="*/ f142 1 372"/>
                <a:gd name="f191" fmla="*/ f143 1 198"/>
                <a:gd name="f192" fmla="*/ f144 1 372"/>
                <a:gd name="f193" fmla="*/ f145 1 372"/>
                <a:gd name="f194" fmla="*/ f146 1 198"/>
                <a:gd name="f195" fmla="*/ f147 1 372"/>
                <a:gd name="f196" fmla="*/ f148 1 198"/>
                <a:gd name="f197" fmla="*/ f149 1 372"/>
                <a:gd name="f198" fmla="*/ f150 1 372"/>
                <a:gd name="f199" fmla="*/ f151 1 198"/>
                <a:gd name="f200" fmla="*/ f152 1 372"/>
                <a:gd name="f201" fmla="*/ f153 1 198"/>
                <a:gd name="f202" fmla="*/ f154 1 372"/>
                <a:gd name="f203" fmla="*/ f155 1 198"/>
                <a:gd name="f204" fmla="*/ f156 1 372"/>
                <a:gd name="f205" fmla="*/ f157 1 198"/>
                <a:gd name="f206" fmla="*/ f158 1 372"/>
                <a:gd name="f207" fmla="*/ f159 1 372"/>
                <a:gd name="f208" fmla="*/ f160 1 198"/>
                <a:gd name="f209" fmla="*/ f161 1 198"/>
                <a:gd name="f210" fmla="*/ f162 1 198"/>
                <a:gd name="f211" fmla="*/ f163 1 372"/>
                <a:gd name="f212" fmla="*/ f164 1 198"/>
                <a:gd name="f213" fmla="*/ f165 1 198"/>
                <a:gd name="f214" fmla="*/ f166 1 372"/>
                <a:gd name="f215" fmla="*/ f167 1 198"/>
                <a:gd name="f216" fmla="*/ f168 1 372"/>
                <a:gd name="f217" fmla="*/ f169 1 198"/>
                <a:gd name="f218" fmla="*/ f170 1 372"/>
                <a:gd name="f219" fmla="*/ f171 1 198"/>
                <a:gd name="f220" fmla="*/ f172 1 372"/>
                <a:gd name="f221" fmla="*/ f173 1 198"/>
                <a:gd name="f222" fmla="*/ f174 1 372"/>
                <a:gd name="f223" fmla="*/ f175 1 198"/>
                <a:gd name="f224" fmla="*/ f176 1 372"/>
                <a:gd name="f225" fmla="*/ f177 1 198"/>
                <a:gd name="f226" fmla="*/ 0 1 f129"/>
                <a:gd name="f227" fmla="*/ f123 1 f129"/>
                <a:gd name="f228" fmla="*/ 0 1 f130"/>
                <a:gd name="f229" fmla="*/ f124 1 f130"/>
                <a:gd name="f230" fmla="*/ f179 1 f129"/>
                <a:gd name="f231" fmla="*/ f180 1 f130"/>
                <a:gd name="f232" fmla="*/ f181 1 f129"/>
                <a:gd name="f233" fmla="*/ f182 1 f130"/>
                <a:gd name="f234" fmla="*/ f183 1 f129"/>
                <a:gd name="f235" fmla="*/ f184 1 f130"/>
                <a:gd name="f236" fmla="*/ f185 1 f129"/>
                <a:gd name="f237" fmla="*/ f186 1 f130"/>
                <a:gd name="f238" fmla="*/ f187 1 f129"/>
                <a:gd name="f239" fmla="*/ f188 1 f129"/>
                <a:gd name="f240" fmla="*/ f189 1 f130"/>
                <a:gd name="f241" fmla="*/ f190 1 f129"/>
                <a:gd name="f242" fmla="*/ f191 1 f130"/>
                <a:gd name="f243" fmla="*/ f192 1 f129"/>
                <a:gd name="f244" fmla="*/ f193 1 f129"/>
                <a:gd name="f245" fmla="*/ f194 1 f130"/>
                <a:gd name="f246" fmla="*/ f195 1 f129"/>
                <a:gd name="f247" fmla="*/ f196 1 f130"/>
                <a:gd name="f248" fmla="*/ f197 1 f129"/>
                <a:gd name="f249" fmla="*/ f198 1 f129"/>
                <a:gd name="f250" fmla="*/ f199 1 f130"/>
                <a:gd name="f251" fmla="*/ f200 1 f129"/>
                <a:gd name="f252" fmla="*/ f201 1 f130"/>
                <a:gd name="f253" fmla="*/ f202 1 f129"/>
                <a:gd name="f254" fmla="*/ f203 1 f130"/>
                <a:gd name="f255" fmla="*/ f204 1 f129"/>
                <a:gd name="f256" fmla="*/ f205 1 f130"/>
                <a:gd name="f257" fmla="*/ f206 1 f129"/>
                <a:gd name="f258" fmla="*/ f207 1 f129"/>
                <a:gd name="f259" fmla="*/ f208 1 f130"/>
                <a:gd name="f260" fmla="*/ f209 1 f130"/>
                <a:gd name="f261" fmla="*/ f210 1 f130"/>
                <a:gd name="f262" fmla="*/ f211 1 f129"/>
                <a:gd name="f263" fmla="*/ f212 1 f130"/>
                <a:gd name="f264" fmla="*/ f213 1 f130"/>
                <a:gd name="f265" fmla="*/ f214 1 f129"/>
                <a:gd name="f266" fmla="*/ f215 1 f130"/>
                <a:gd name="f267" fmla="*/ f216 1 f129"/>
                <a:gd name="f268" fmla="*/ f217 1 f130"/>
                <a:gd name="f269" fmla="*/ f218 1 f129"/>
                <a:gd name="f270" fmla="*/ f219 1 f130"/>
                <a:gd name="f271" fmla="*/ f220 1 f129"/>
                <a:gd name="f272" fmla="*/ f221 1 f130"/>
                <a:gd name="f273" fmla="*/ f222 1 f129"/>
                <a:gd name="f274" fmla="*/ f223 1 f130"/>
                <a:gd name="f275" fmla="*/ f224 1 f129"/>
                <a:gd name="f276" fmla="*/ f225 1 f130"/>
                <a:gd name="f277" fmla="*/ f226 f120 1"/>
                <a:gd name="f278" fmla="*/ f227 f120 1"/>
                <a:gd name="f279" fmla="*/ f229 f121 1"/>
                <a:gd name="f280" fmla="*/ f228 f121 1"/>
                <a:gd name="f281" fmla="*/ f230 f120 1"/>
                <a:gd name="f282" fmla="*/ f231 f121 1"/>
                <a:gd name="f283" fmla="*/ f232 f120 1"/>
                <a:gd name="f284" fmla="*/ f233 f121 1"/>
                <a:gd name="f285" fmla="*/ f234 f120 1"/>
                <a:gd name="f286" fmla="*/ f235 f121 1"/>
                <a:gd name="f287" fmla="*/ f236 f120 1"/>
                <a:gd name="f288" fmla="*/ f237 f121 1"/>
                <a:gd name="f289" fmla="*/ f238 f120 1"/>
                <a:gd name="f290" fmla="*/ f239 f120 1"/>
                <a:gd name="f291" fmla="*/ f240 f121 1"/>
                <a:gd name="f292" fmla="*/ f241 f120 1"/>
                <a:gd name="f293" fmla="*/ f242 f121 1"/>
                <a:gd name="f294" fmla="*/ f243 f120 1"/>
                <a:gd name="f295" fmla="*/ f244 f120 1"/>
                <a:gd name="f296" fmla="*/ f245 f121 1"/>
                <a:gd name="f297" fmla="*/ f246 f120 1"/>
                <a:gd name="f298" fmla="*/ f247 f121 1"/>
                <a:gd name="f299" fmla="*/ f248 f120 1"/>
                <a:gd name="f300" fmla="*/ f249 f120 1"/>
                <a:gd name="f301" fmla="*/ f250 f121 1"/>
                <a:gd name="f302" fmla="*/ f251 f120 1"/>
                <a:gd name="f303" fmla="*/ f252 f121 1"/>
                <a:gd name="f304" fmla="*/ f253 f120 1"/>
                <a:gd name="f305" fmla="*/ f254 f121 1"/>
                <a:gd name="f306" fmla="*/ f255 f120 1"/>
                <a:gd name="f307" fmla="*/ f256 f121 1"/>
                <a:gd name="f308" fmla="*/ f257 f120 1"/>
                <a:gd name="f309" fmla="*/ f258 f120 1"/>
                <a:gd name="f310" fmla="*/ f259 f121 1"/>
                <a:gd name="f311" fmla="*/ f260 f121 1"/>
                <a:gd name="f312" fmla="*/ f261 f121 1"/>
                <a:gd name="f313" fmla="*/ f262 f120 1"/>
                <a:gd name="f314" fmla="*/ f263 f121 1"/>
                <a:gd name="f315" fmla="*/ f264 f121 1"/>
                <a:gd name="f316" fmla="*/ f265 f120 1"/>
                <a:gd name="f317" fmla="*/ f266 f121 1"/>
                <a:gd name="f318" fmla="*/ f267 f120 1"/>
                <a:gd name="f319" fmla="*/ f268 f121 1"/>
                <a:gd name="f320" fmla="*/ f269 f120 1"/>
                <a:gd name="f321" fmla="*/ f270 f121 1"/>
                <a:gd name="f322" fmla="*/ f271 f120 1"/>
                <a:gd name="f323" fmla="*/ f272 f121 1"/>
                <a:gd name="f324" fmla="*/ f273 f120 1"/>
                <a:gd name="f325" fmla="*/ f274 f121 1"/>
                <a:gd name="f326" fmla="*/ f275 f120 1"/>
                <a:gd name="f327" fmla="*/ f276 f121 1"/>
              </a:gdLst>
              <a:ahLst/>
              <a:cxnLst>
                <a:cxn ang="3cd4">
                  <a:pos x="hc" y="t"/>
                </a:cxn>
                <a:cxn ang="0">
                  <a:pos x="r" y="vc"/>
                </a:cxn>
                <a:cxn ang="cd4">
                  <a:pos x="hc" y="b"/>
                </a:cxn>
                <a:cxn ang="cd2">
                  <a:pos x="l" y="vc"/>
                </a:cxn>
                <a:cxn ang="f178">
                  <a:pos x="f281" y="f282"/>
                </a:cxn>
                <a:cxn ang="f178">
                  <a:pos x="f283" y="f284"/>
                </a:cxn>
                <a:cxn ang="f178">
                  <a:pos x="f285" y="f286"/>
                </a:cxn>
                <a:cxn ang="f178">
                  <a:pos x="f287" y="f288"/>
                </a:cxn>
                <a:cxn ang="f178">
                  <a:pos x="f289" y="f288"/>
                </a:cxn>
                <a:cxn ang="f178">
                  <a:pos x="f290" y="f291"/>
                </a:cxn>
                <a:cxn ang="f178">
                  <a:pos x="f292" y="f293"/>
                </a:cxn>
                <a:cxn ang="f178">
                  <a:pos x="f294" y="f293"/>
                </a:cxn>
                <a:cxn ang="f178">
                  <a:pos x="f295" y="f296"/>
                </a:cxn>
                <a:cxn ang="f178">
                  <a:pos x="f297" y="f298"/>
                </a:cxn>
                <a:cxn ang="f178">
                  <a:pos x="f299" y="f296"/>
                </a:cxn>
                <a:cxn ang="f178">
                  <a:pos x="f300" y="f301"/>
                </a:cxn>
                <a:cxn ang="f178">
                  <a:pos x="f302" y="f303"/>
                </a:cxn>
                <a:cxn ang="f178">
                  <a:pos x="f304" y="f305"/>
                </a:cxn>
                <a:cxn ang="f178">
                  <a:pos x="f306" y="f307"/>
                </a:cxn>
                <a:cxn ang="f178">
                  <a:pos x="f308" y="f288"/>
                </a:cxn>
                <a:cxn ang="f178">
                  <a:pos x="f309" y="f310"/>
                </a:cxn>
                <a:cxn ang="f178">
                  <a:pos x="f289" y="f311"/>
                </a:cxn>
                <a:cxn ang="f178">
                  <a:pos x="f289" y="f312"/>
                </a:cxn>
                <a:cxn ang="f178">
                  <a:pos x="f313" y="f314"/>
                </a:cxn>
                <a:cxn ang="f178">
                  <a:pos x="f287" y="f312"/>
                </a:cxn>
                <a:cxn ang="f178">
                  <a:pos x="f287" y="f315"/>
                </a:cxn>
                <a:cxn ang="f178">
                  <a:pos x="f316" y="f317"/>
                </a:cxn>
                <a:cxn ang="f178">
                  <a:pos x="f318" y="f319"/>
                </a:cxn>
                <a:cxn ang="f178">
                  <a:pos x="f320" y="f321"/>
                </a:cxn>
                <a:cxn ang="f178">
                  <a:pos x="f322" y="f323"/>
                </a:cxn>
                <a:cxn ang="f178">
                  <a:pos x="f324" y="f325"/>
                </a:cxn>
                <a:cxn ang="f178">
                  <a:pos x="f326" y="f327"/>
                </a:cxn>
                <a:cxn ang="f178">
                  <a:pos x="f281" y="f282"/>
                </a:cxn>
              </a:cxnLst>
              <a:rect l="f277" t="f280" r="f278" b="f279"/>
              <a:pathLst>
                <a:path w="372" h="198">
                  <a:moveTo>
                    <a:pt x="f8" y="f9"/>
                  </a:moveTo>
                  <a:cubicBezTo>
                    <a:pt x="f10" y="f11"/>
                    <a:pt x="f12" y="f13"/>
                    <a:pt x="f14" y="f15"/>
                  </a:cubicBezTo>
                  <a:cubicBezTo>
                    <a:pt x="f16" y="f17"/>
                    <a:pt x="f18" y="f19"/>
                    <a:pt x="f20" y="f21"/>
                  </a:cubicBezTo>
                  <a:cubicBezTo>
                    <a:pt x="f22" y="f23"/>
                    <a:pt x="f24" y="f25"/>
                    <a:pt x="f26" y="f27"/>
                  </a:cubicBezTo>
                  <a:cubicBezTo>
                    <a:pt x="f28" y="f29"/>
                    <a:pt x="f30" y="f29"/>
                    <a:pt x="f31" y="f27"/>
                  </a:cubicBezTo>
                  <a:cubicBezTo>
                    <a:pt x="f32" y="f33"/>
                    <a:pt x="f34" y="f35"/>
                    <a:pt x="f36" y="f11"/>
                  </a:cubicBezTo>
                  <a:cubicBezTo>
                    <a:pt x="f37" y="f38"/>
                    <a:pt x="f39" y="f40"/>
                    <a:pt x="f41" y="f42"/>
                  </a:cubicBezTo>
                  <a:cubicBezTo>
                    <a:pt x="f43" y="f44"/>
                    <a:pt x="f45" y="f46"/>
                    <a:pt x="f47" y="f42"/>
                  </a:cubicBezTo>
                  <a:cubicBezTo>
                    <a:pt x="f48" y="f49"/>
                    <a:pt x="f50" y="f51"/>
                    <a:pt x="f52" y="f53"/>
                  </a:cubicBezTo>
                  <a:cubicBezTo>
                    <a:pt x="f54" y="f55"/>
                    <a:pt x="f56" y="f57"/>
                    <a:pt x="f58" y="f59"/>
                  </a:cubicBezTo>
                  <a:cubicBezTo>
                    <a:pt x="f60" y="f57"/>
                    <a:pt x="f60" y="f55"/>
                    <a:pt x="f61" y="f53"/>
                  </a:cubicBezTo>
                  <a:cubicBezTo>
                    <a:pt x="f62" y="f63"/>
                    <a:pt x="f64" y="f65"/>
                    <a:pt x="f66" y="f67"/>
                  </a:cubicBezTo>
                  <a:cubicBezTo>
                    <a:pt x="f68" y="f69"/>
                    <a:pt x="f70" y="f71"/>
                    <a:pt x="f72" y="f73"/>
                  </a:cubicBezTo>
                  <a:cubicBezTo>
                    <a:pt x="f74" y="f75"/>
                    <a:pt x="f6" y="f76"/>
                    <a:pt x="f74" y="f77"/>
                  </a:cubicBezTo>
                  <a:cubicBezTo>
                    <a:pt x="f78" y="f35"/>
                    <a:pt x="f79" y="f12"/>
                    <a:pt x="f80" y="f81"/>
                  </a:cubicBezTo>
                  <a:cubicBezTo>
                    <a:pt x="f82" y="f83"/>
                    <a:pt x="f84" y="f85"/>
                    <a:pt x="f86" y="f27"/>
                  </a:cubicBezTo>
                  <a:cubicBezTo>
                    <a:pt x="f87" y="f88"/>
                    <a:pt x="f89" y="f90"/>
                    <a:pt x="f32" y="f29"/>
                  </a:cubicBezTo>
                  <a:cubicBezTo>
                    <a:pt x="f91" y="f92"/>
                    <a:pt x="f31" y="f93"/>
                    <a:pt x="f31" y="f94"/>
                  </a:cubicBezTo>
                  <a:cubicBezTo>
                    <a:pt x="f31" y="f95"/>
                    <a:pt x="f31" y="f2"/>
                    <a:pt x="f31" y="f96"/>
                  </a:cubicBezTo>
                  <a:cubicBezTo>
                    <a:pt x="f31" y="f97"/>
                    <a:pt x="f98" y="f7"/>
                    <a:pt x="f99" y="f7"/>
                  </a:cubicBezTo>
                  <a:cubicBezTo>
                    <a:pt x="f100" y="f7"/>
                    <a:pt x="f26" y="f97"/>
                    <a:pt x="f26" y="f96"/>
                  </a:cubicBezTo>
                  <a:cubicBezTo>
                    <a:pt x="f26" y="f100"/>
                    <a:pt x="f26" y="f101"/>
                    <a:pt x="f26" y="f102"/>
                  </a:cubicBezTo>
                  <a:cubicBezTo>
                    <a:pt x="f103" y="f104"/>
                    <a:pt x="f105" y="f106"/>
                    <a:pt x="f104" y="f90"/>
                  </a:cubicBezTo>
                  <a:cubicBezTo>
                    <a:pt x="f107" y="f85"/>
                    <a:pt x="f53" y="f85"/>
                    <a:pt x="f108" y="f107"/>
                  </a:cubicBezTo>
                  <a:cubicBezTo>
                    <a:pt x="f109" y="f18"/>
                    <a:pt x="f110" y="f55"/>
                    <a:pt x="f111" y="f19"/>
                  </a:cubicBezTo>
                  <a:cubicBezTo>
                    <a:pt x="f5" y="f112"/>
                    <a:pt x="f67" y="f113"/>
                    <a:pt x="f114" y="f71"/>
                  </a:cubicBezTo>
                  <a:cubicBezTo>
                    <a:pt x="f51" y="f5"/>
                    <a:pt x="f20" y="f69"/>
                    <a:pt x="f115" y="f116"/>
                  </a:cubicBezTo>
                  <a:cubicBezTo>
                    <a:pt x="f105" y="f51"/>
                    <a:pt x="f117" y="f118"/>
                    <a:pt x="f117" y="f57"/>
                  </a:cubicBezTo>
                  <a:cubicBezTo>
                    <a:pt x="f117" y="f59"/>
                    <a:pt x="f8" y="f59"/>
                    <a:pt x="f8" y="f9"/>
                  </a:cubicBezTo>
                  <a:close/>
                </a:path>
              </a:pathLst>
            </a:custGeom>
            <a:solidFill>
              <a:srgbClr val="9EC336"/>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sp>
        <p:nvSpPr>
          <p:cNvPr id="36" name="Freeform 7">
            <a:extLst>
              <a:ext uri="{FF2B5EF4-FFF2-40B4-BE49-F238E27FC236}">
                <a16:creationId xmlns:a16="http://schemas.microsoft.com/office/drawing/2014/main" id="{DC62DD8D-29D4-10CC-A582-546C872E2765}"/>
              </a:ext>
            </a:extLst>
          </p:cNvPr>
          <p:cNvSpPr/>
          <p:nvPr/>
        </p:nvSpPr>
        <p:spPr>
          <a:xfrm>
            <a:off x="4622804" y="3521070"/>
            <a:ext cx="15873" cy="19046"/>
          </a:xfrm>
          <a:custGeom>
            <a:avLst/>
            <a:gdLst>
              <a:gd name="f0" fmla="val 10800000"/>
              <a:gd name="f1" fmla="val 5400000"/>
              <a:gd name="f2" fmla="val 180"/>
              <a:gd name="f3" fmla="val w"/>
              <a:gd name="f4" fmla="val h"/>
              <a:gd name="f5" fmla="val 0"/>
              <a:gd name="f6" fmla="val 4"/>
              <a:gd name="f7" fmla="val 5"/>
              <a:gd name="f8" fmla="val 3"/>
              <a:gd name="f9" fmla="val 2"/>
              <a:gd name="f10" fmla="val 1"/>
              <a:gd name="f11" fmla="+- 0 0 -90"/>
              <a:gd name="f12" fmla="*/ f3 1 4"/>
              <a:gd name="f13" fmla="*/ f4 1 5"/>
              <a:gd name="f14" fmla="val f5"/>
              <a:gd name="f15" fmla="val f6"/>
              <a:gd name="f16" fmla="val f7"/>
              <a:gd name="f17" fmla="*/ f11 f0 1"/>
              <a:gd name="f18" fmla="+- f16 0 f14"/>
              <a:gd name="f19" fmla="+- f15 0 f14"/>
              <a:gd name="f20" fmla="*/ f17 1 f2"/>
              <a:gd name="f21" fmla="*/ f18 1 5"/>
              <a:gd name="f22" fmla="*/ f19 1 4"/>
              <a:gd name="f23" fmla="*/ 4 f19 1"/>
              <a:gd name="f24" fmla="*/ 3 f18 1"/>
              <a:gd name="f25" fmla="*/ 2 f19 1"/>
              <a:gd name="f26" fmla="*/ 5 f18 1"/>
              <a:gd name="f27" fmla="*/ 0 f18 1"/>
              <a:gd name="f28" fmla="+- f20 0 f1"/>
              <a:gd name="f29" fmla="*/ f23 1 4"/>
              <a:gd name="f30" fmla="*/ f24 1 5"/>
              <a:gd name="f31" fmla="*/ f25 1 4"/>
              <a:gd name="f32" fmla="*/ f26 1 5"/>
              <a:gd name="f33" fmla="*/ f27 1 5"/>
              <a:gd name="f34" fmla="*/ 0 1 f22"/>
              <a:gd name="f35" fmla="*/ f15 1 f22"/>
              <a:gd name="f36" fmla="*/ 0 1 f21"/>
              <a:gd name="f37" fmla="*/ f16 1 f21"/>
              <a:gd name="f38" fmla="*/ f29 1 f22"/>
              <a:gd name="f39" fmla="*/ f30 1 f21"/>
              <a:gd name="f40" fmla="*/ f31 1 f22"/>
              <a:gd name="f41" fmla="*/ f32 1 f21"/>
              <a:gd name="f42" fmla="*/ f33 1 f21"/>
              <a:gd name="f43" fmla="*/ f34 f12 1"/>
              <a:gd name="f44" fmla="*/ f35 f12 1"/>
              <a:gd name="f45" fmla="*/ f37 f13 1"/>
              <a:gd name="f46" fmla="*/ f36 f13 1"/>
              <a:gd name="f47" fmla="*/ f38 f12 1"/>
              <a:gd name="f48" fmla="*/ f39 f13 1"/>
              <a:gd name="f49" fmla="*/ f40 f12 1"/>
              <a:gd name="f50" fmla="*/ f41 f13 1"/>
              <a:gd name="f51" fmla="*/ f42 f13 1"/>
            </a:gdLst>
            <a:ahLst/>
            <a:cxnLst>
              <a:cxn ang="3cd4">
                <a:pos x="hc" y="t"/>
              </a:cxn>
              <a:cxn ang="0">
                <a:pos x="r" y="vc"/>
              </a:cxn>
              <a:cxn ang="cd4">
                <a:pos x="hc" y="b"/>
              </a:cxn>
              <a:cxn ang="cd2">
                <a:pos x="l" y="vc"/>
              </a:cxn>
              <a:cxn ang="f28">
                <a:pos x="f47" y="f48"/>
              </a:cxn>
              <a:cxn ang="f28">
                <a:pos x="f49" y="f50"/>
              </a:cxn>
              <a:cxn ang="f28">
                <a:pos x="f49" y="f51"/>
              </a:cxn>
              <a:cxn ang="f28">
                <a:pos x="f47" y="f48"/>
              </a:cxn>
            </a:cxnLst>
            <a:rect l="f43" t="f46" r="f44" b="f45"/>
            <a:pathLst>
              <a:path w="4" h="5">
                <a:moveTo>
                  <a:pt x="f6" y="f8"/>
                </a:moveTo>
                <a:cubicBezTo>
                  <a:pt x="f6" y="f6"/>
                  <a:pt x="f8" y="f7"/>
                  <a:pt x="f9" y="f7"/>
                </a:cubicBezTo>
                <a:cubicBezTo>
                  <a:pt x="f5" y="f6"/>
                  <a:pt x="f10" y="f9"/>
                  <a:pt x="f9" y="f5"/>
                </a:cubicBezTo>
                <a:cubicBezTo>
                  <a:pt x="f8" y="f10"/>
                  <a:pt x="f8" y="f9"/>
                  <a:pt x="f6" y="f8"/>
                </a:cubicBezTo>
                <a:close/>
              </a:path>
            </a:pathLst>
          </a:custGeom>
          <a:solidFill>
            <a:srgbClr val="9EC336"/>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7" name="Freeform 8">
            <a:extLst>
              <a:ext uri="{FF2B5EF4-FFF2-40B4-BE49-F238E27FC236}">
                <a16:creationId xmlns:a16="http://schemas.microsoft.com/office/drawing/2014/main" id="{8B5D989D-D333-7D1A-1687-18AFB1D32B65}"/>
              </a:ext>
            </a:extLst>
          </p:cNvPr>
          <p:cNvSpPr/>
          <p:nvPr/>
        </p:nvSpPr>
        <p:spPr>
          <a:xfrm>
            <a:off x="4513258" y="3529017"/>
            <a:ext cx="7936" cy="15873"/>
          </a:xfrm>
          <a:custGeom>
            <a:avLst/>
            <a:gdLst>
              <a:gd name="f0" fmla="val 10800000"/>
              <a:gd name="f1" fmla="val 5400000"/>
              <a:gd name="f2" fmla="val 180"/>
              <a:gd name="f3" fmla="val w"/>
              <a:gd name="f4" fmla="val h"/>
              <a:gd name="f5" fmla="val 0"/>
              <a:gd name="f6" fmla="val 2"/>
              <a:gd name="f7" fmla="val 4"/>
              <a:gd name="f8" fmla="val 1"/>
              <a:gd name="f9" fmla="val 3"/>
              <a:gd name="f10" fmla="+- 0 0 -90"/>
              <a:gd name="f11" fmla="*/ f3 1 2"/>
              <a:gd name="f12" fmla="*/ f4 1 4"/>
              <a:gd name="f13" fmla="val f5"/>
              <a:gd name="f14" fmla="val f6"/>
              <a:gd name="f15" fmla="val f7"/>
              <a:gd name="f16" fmla="*/ f10 f0 1"/>
              <a:gd name="f17" fmla="+- f15 0 f13"/>
              <a:gd name="f18" fmla="+- f14 0 f13"/>
              <a:gd name="f19" fmla="*/ f16 1 f2"/>
              <a:gd name="f20" fmla="*/ f17 1 4"/>
              <a:gd name="f21" fmla="*/ f18 1 2"/>
              <a:gd name="f22" fmla="*/ 1 f18 1"/>
              <a:gd name="f23" fmla="*/ 0 f17 1"/>
              <a:gd name="f24" fmla="*/ 2 f18 1"/>
              <a:gd name="f25" fmla="*/ 3 f17 1"/>
              <a:gd name="f26" fmla="*/ 0 f18 1"/>
              <a:gd name="f27" fmla="*/ 2 f17 1"/>
              <a:gd name="f28" fmla="+- f19 0 f1"/>
              <a:gd name="f29" fmla="*/ f22 1 2"/>
              <a:gd name="f30" fmla="*/ f23 1 4"/>
              <a:gd name="f31" fmla="*/ f24 1 2"/>
              <a:gd name="f32" fmla="*/ f25 1 4"/>
              <a:gd name="f33" fmla="*/ f26 1 2"/>
              <a:gd name="f34" fmla="*/ f27 1 4"/>
              <a:gd name="f35" fmla="*/ 0 1 f21"/>
              <a:gd name="f36" fmla="*/ f14 1 f21"/>
              <a:gd name="f37" fmla="*/ 0 1 f20"/>
              <a:gd name="f38" fmla="*/ f15 1 f20"/>
              <a:gd name="f39" fmla="*/ f29 1 f21"/>
              <a:gd name="f40" fmla="*/ f30 1 f20"/>
              <a:gd name="f41" fmla="*/ f31 1 f21"/>
              <a:gd name="f42" fmla="*/ f32 1 f20"/>
              <a:gd name="f43" fmla="*/ f33 1 f21"/>
              <a:gd name="f44" fmla="*/ f34 1 f20"/>
              <a:gd name="f45" fmla="*/ f35 f11 1"/>
              <a:gd name="f46" fmla="*/ f36 f11 1"/>
              <a:gd name="f47" fmla="*/ f38 f12 1"/>
              <a:gd name="f48" fmla="*/ f37 f12 1"/>
              <a:gd name="f49" fmla="*/ f39 f11 1"/>
              <a:gd name="f50" fmla="*/ f40 f12 1"/>
              <a:gd name="f51" fmla="*/ f41 f11 1"/>
              <a:gd name="f52" fmla="*/ f42 f12 1"/>
              <a:gd name="f53" fmla="*/ f43 f11 1"/>
              <a:gd name="f54" fmla="*/ f44 f12 1"/>
            </a:gdLst>
            <a:ahLst/>
            <a:cxnLst>
              <a:cxn ang="3cd4">
                <a:pos x="hc" y="t"/>
              </a:cxn>
              <a:cxn ang="0">
                <a:pos x="r" y="vc"/>
              </a:cxn>
              <a:cxn ang="cd4">
                <a:pos x="hc" y="b"/>
              </a:cxn>
              <a:cxn ang="cd2">
                <a:pos x="l" y="vc"/>
              </a:cxn>
              <a:cxn ang="f28">
                <a:pos x="f49" y="f50"/>
              </a:cxn>
              <a:cxn ang="f28">
                <a:pos x="f51" y="f52"/>
              </a:cxn>
              <a:cxn ang="f28">
                <a:pos x="f53" y="f54"/>
              </a:cxn>
              <a:cxn ang="f28">
                <a:pos x="f49" y="f50"/>
              </a:cxn>
            </a:cxnLst>
            <a:rect l="f45" t="f48" r="f46" b="f47"/>
            <a:pathLst>
              <a:path w="2" h="4">
                <a:moveTo>
                  <a:pt x="f8" y="f5"/>
                </a:moveTo>
                <a:cubicBezTo>
                  <a:pt x="f6" y="f8"/>
                  <a:pt x="f6" y="f6"/>
                  <a:pt x="f6" y="f9"/>
                </a:cubicBezTo>
                <a:cubicBezTo>
                  <a:pt x="f8" y="f7"/>
                  <a:pt x="f5" y="f9"/>
                  <a:pt x="f5" y="f6"/>
                </a:cubicBezTo>
                <a:cubicBezTo>
                  <a:pt x="f5" y="f8"/>
                  <a:pt x="f8" y="f8"/>
                  <a:pt x="f8" y="f5"/>
                </a:cubicBezTo>
                <a:close/>
              </a:path>
            </a:pathLst>
          </a:custGeom>
          <a:solidFill>
            <a:srgbClr val="9EC336"/>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name="Slide20">
    <p:spTree>
      <p:nvGrpSpPr>
        <p:cNvPr id="1" name=""/>
        <p:cNvGrpSpPr/>
        <p:nvPr/>
      </p:nvGrpSpPr>
      <p:grpSpPr>
        <a:xfrm>
          <a:off x="0" y="0"/>
          <a:ext cx="0" cy="0"/>
          <a:chOff x="0" y="0"/>
          <a:chExt cx="0" cy="0"/>
        </a:xfrm>
      </p:grpSpPr>
      <p:sp>
        <p:nvSpPr>
          <p:cNvPr id="2" name="Google Shape;747;p58">
            <a:extLst>
              <a:ext uri="{FF2B5EF4-FFF2-40B4-BE49-F238E27FC236}">
                <a16:creationId xmlns:a16="http://schemas.microsoft.com/office/drawing/2014/main" id="{83DF779D-6D6C-59A2-A21D-54493C9D6023}"/>
              </a:ext>
            </a:extLst>
          </p:cNvPr>
          <p:cNvSpPr txBox="1">
            <a:spLocks noGrp="1"/>
          </p:cNvSpPr>
          <p:nvPr>
            <p:ph type="subTitle" idx="4294967295"/>
          </p:nvPr>
        </p:nvSpPr>
        <p:spPr>
          <a:xfrm>
            <a:off x="719998" y="1357509"/>
            <a:ext cx="2206502" cy="695099"/>
          </a:xfrm>
        </p:spPr>
        <p:txBody>
          <a:bodyPr/>
          <a:lstStyle/>
          <a:p>
            <a:pPr marL="0" lvl="0" indent="0" algn="r" rtl="1">
              <a:buNone/>
            </a:pPr>
            <a:r>
              <a:rPr lang="fa-IR" sz="2200" b="1" dirty="0">
                <a:solidFill>
                  <a:srgbClr val="65A32E"/>
                </a:solidFill>
                <a:latin typeface="Alata"/>
                <a:cs typeface="B Nazanin" panose="00000400000000000000" pitchFamily="2" charset="-78"/>
              </a:rPr>
              <a:t>به سلامت قلب کمک کنید</a:t>
            </a:r>
            <a:endParaRPr lang="en-US" sz="2200" b="1" dirty="0">
              <a:solidFill>
                <a:srgbClr val="65A32E"/>
              </a:solidFill>
              <a:latin typeface="Alata"/>
              <a:cs typeface="B Nazanin" panose="00000400000000000000" pitchFamily="2" charset="-78"/>
            </a:endParaRPr>
          </a:p>
        </p:txBody>
      </p:sp>
      <p:sp>
        <p:nvSpPr>
          <p:cNvPr id="3" name="Google Shape;748;p58">
            <a:extLst>
              <a:ext uri="{FF2B5EF4-FFF2-40B4-BE49-F238E27FC236}">
                <a16:creationId xmlns:a16="http://schemas.microsoft.com/office/drawing/2014/main" id="{4AC8483A-14F9-DB19-12F1-281C0907A19F}"/>
              </a:ext>
            </a:extLst>
          </p:cNvPr>
          <p:cNvSpPr txBox="1">
            <a:spLocks noGrp="1"/>
          </p:cNvSpPr>
          <p:nvPr>
            <p:ph type="subTitle" idx="4294967295"/>
          </p:nvPr>
        </p:nvSpPr>
        <p:spPr>
          <a:xfrm>
            <a:off x="719998" y="2829665"/>
            <a:ext cx="2206502" cy="695099"/>
          </a:xfrm>
        </p:spPr>
        <p:txBody>
          <a:bodyPr/>
          <a:lstStyle/>
          <a:p>
            <a:pPr marL="0" lvl="0" indent="0" algn="r" rtl="1">
              <a:buNone/>
            </a:pPr>
            <a:r>
              <a:rPr lang="fa-IR" sz="2200" b="1" dirty="0">
                <a:solidFill>
                  <a:srgbClr val="65A32E"/>
                </a:solidFill>
                <a:latin typeface="Alata"/>
                <a:cs typeface="B Nazanin" panose="00000400000000000000" pitchFamily="2" charset="-78"/>
              </a:rPr>
              <a:t>پیشگیری از کم خونی</a:t>
            </a:r>
            <a:endParaRPr lang="en-US" sz="2200" b="1" dirty="0">
              <a:solidFill>
                <a:srgbClr val="65A32E"/>
              </a:solidFill>
              <a:latin typeface="Alata"/>
              <a:cs typeface="B Nazanin" panose="00000400000000000000" pitchFamily="2" charset="-78"/>
            </a:endParaRPr>
          </a:p>
        </p:txBody>
      </p:sp>
      <p:sp>
        <p:nvSpPr>
          <p:cNvPr id="4" name="Google Shape;749;p58">
            <a:extLst>
              <a:ext uri="{FF2B5EF4-FFF2-40B4-BE49-F238E27FC236}">
                <a16:creationId xmlns:a16="http://schemas.microsoft.com/office/drawing/2014/main" id="{4B5D3D30-E597-AFE0-E38B-218AB418DB89}"/>
              </a:ext>
            </a:extLst>
          </p:cNvPr>
          <p:cNvSpPr txBox="1">
            <a:spLocks noGrp="1"/>
          </p:cNvSpPr>
          <p:nvPr>
            <p:ph type="subTitle" idx="4294967295"/>
          </p:nvPr>
        </p:nvSpPr>
        <p:spPr>
          <a:xfrm>
            <a:off x="6217499" y="1357509"/>
            <a:ext cx="2206502" cy="695099"/>
          </a:xfrm>
        </p:spPr>
        <p:txBody>
          <a:bodyPr/>
          <a:lstStyle/>
          <a:p>
            <a:pPr marL="0" lvl="0" indent="0" algn="r" rtl="1">
              <a:buNone/>
            </a:pPr>
            <a:r>
              <a:rPr lang="fa-IR" sz="2200" b="1" dirty="0">
                <a:solidFill>
                  <a:srgbClr val="65A32E"/>
                </a:solidFill>
                <a:latin typeface="Alata"/>
                <a:cs typeface="B Nazanin" panose="00000400000000000000" pitchFamily="2" charset="-78"/>
              </a:rPr>
              <a:t>پیشگیری از سنگ کلیه</a:t>
            </a:r>
            <a:endParaRPr lang="en-US" sz="2200" b="1" dirty="0">
              <a:solidFill>
                <a:srgbClr val="65A32E"/>
              </a:solidFill>
              <a:latin typeface="Alata"/>
              <a:cs typeface="B Nazanin" panose="00000400000000000000" pitchFamily="2" charset="-78"/>
            </a:endParaRPr>
          </a:p>
        </p:txBody>
      </p:sp>
      <p:sp>
        <p:nvSpPr>
          <p:cNvPr id="5" name="Google Shape;750;p58">
            <a:extLst>
              <a:ext uri="{FF2B5EF4-FFF2-40B4-BE49-F238E27FC236}">
                <a16:creationId xmlns:a16="http://schemas.microsoft.com/office/drawing/2014/main" id="{4A8EB120-DA8B-B766-57A3-CC44486D6663}"/>
              </a:ext>
            </a:extLst>
          </p:cNvPr>
          <p:cNvSpPr txBox="1">
            <a:spLocks noGrp="1"/>
          </p:cNvSpPr>
          <p:nvPr>
            <p:ph type="subTitle" idx="4294967295"/>
          </p:nvPr>
        </p:nvSpPr>
        <p:spPr>
          <a:xfrm>
            <a:off x="6217499" y="2829665"/>
            <a:ext cx="2206502" cy="695099"/>
          </a:xfrm>
        </p:spPr>
        <p:txBody>
          <a:bodyPr/>
          <a:lstStyle/>
          <a:p>
            <a:pPr marL="0" lvl="0" indent="0" algn="r" rtl="1">
              <a:buNone/>
            </a:pPr>
            <a:r>
              <a:rPr lang="fa-IR" sz="2200" b="1" dirty="0">
                <a:solidFill>
                  <a:srgbClr val="65A32E"/>
                </a:solidFill>
                <a:latin typeface="Alata"/>
                <a:cs typeface="B Nazanin" panose="00000400000000000000" pitchFamily="2" charset="-78"/>
              </a:rPr>
              <a:t>پیشگیری از سرطان</a:t>
            </a:r>
            <a:endParaRPr lang="en-US" sz="2200" b="1" dirty="0">
              <a:solidFill>
                <a:srgbClr val="65A32E"/>
              </a:solidFill>
              <a:latin typeface="Alata"/>
              <a:cs typeface="B Nazanin" panose="00000400000000000000" pitchFamily="2" charset="-78"/>
            </a:endParaRPr>
          </a:p>
        </p:txBody>
      </p:sp>
      <p:sp>
        <p:nvSpPr>
          <p:cNvPr id="6" name="Google Shape;751;p58">
            <a:extLst>
              <a:ext uri="{FF2B5EF4-FFF2-40B4-BE49-F238E27FC236}">
                <a16:creationId xmlns:a16="http://schemas.microsoft.com/office/drawing/2014/main" id="{33439C9E-74B6-0F38-E74B-46D133130DA5}"/>
              </a:ext>
            </a:extLst>
          </p:cNvPr>
          <p:cNvSpPr/>
          <p:nvPr/>
        </p:nvSpPr>
        <p:spPr>
          <a:xfrm>
            <a:off x="3716405" y="1828809"/>
            <a:ext cx="1711199" cy="17111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19046" cap="flat">
            <a:solidFill>
              <a:srgbClr val="65A32E"/>
            </a:solidFill>
            <a:prstDash val="solid"/>
            <a:roun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 name="Google Shape;752;p58">
            <a:extLst>
              <a:ext uri="{FF2B5EF4-FFF2-40B4-BE49-F238E27FC236}">
                <a16:creationId xmlns:a16="http://schemas.microsoft.com/office/drawing/2014/main" id="{117A6462-2DB1-2AEE-1FA4-0D8E804DAB55}"/>
              </a:ext>
            </a:extLst>
          </p:cNvPr>
          <p:cNvSpPr txBox="1">
            <a:spLocks noGrp="1"/>
          </p:cNvSpPr>
          <p:nvPr>
            <p:ph type="title"/>
          </p:nvPr>
        </p:nvSpPr>
        <p:spPr/>
        <p:txBody>
          <a:bodyPr/>
          <a:lstStyle/>
          <a:p>
            <a:pPr lvl="0" rtl="1"/>
            <a:r>
              <a:rPr lang="fa-IR" dirty="0">
                <a:cs typeface="B Nazanin" panose="00000400000000000000" pitchFamily="2" charset="-78"/>
              </a:rPr>
              <a:t>سایر فواید لیمو برای سلامتی</a:t>
            </a:r>
            <a:endParaRPr lang="en-US" dirty="0">
              <a:cs typeface="B Nazanin" panose="00000400000000000000" pitchFamily="2" charset="-78"/>
            </a:endParaRPr>
          </a:p>
        </p:txBody>
      </p:sp>
      <p:sp>
        <p:nvSpPr>
          <p:cNvPr id="8" name="Google Shape;753;p58">
            <a:extLst>
              <a:ext uri="{FF2B5EF4-FFF2-40B4-BE49-F238E27FC236}">
                <a16:creationId xmlns:a16="http://schemas.microsoft.com/office/drawing/2014/main" id="{13A64220-D75A-165A-34B9-3006098EF79D}"/>
              </a:ext>
            </a:extLst>
          </p:cNvPr>
          <p:cNvSpPr txBox="1">
            <a:spLocks noGrp="1"/>
          </p:cNvSpPr>
          <p:nvPr>
            <p:ph type="subTitle" idx="4294967295"/>
          </p:nvPr>
        </p:nvSpPr>
        <p:spPr>
          <a:xfrm>
            <a:off x="719998" y="2070055"/>
            <a:ext cx="2206502" cy="617695"/>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9" name="Google Shape;754;p58">
            <a:extLst>
              <a:ext uri="{FF2B5EF4-FFF2-40B4-BE49-F238E27FC236}">
                <a16:creationId xmlns:a16="http://schemas.microsoft.com/office/drawing/2014/main" id="{94BBB20F-FD5C-D86B-6D6B-381108B13A2E}"/>
              </a:ext>
            </a:extLst>
          </p:cNvPr>
          <p:cNvSpPr txBox="1">
            <a:spLocks noGrp="1"/>
          </p:cNvSpPr>
          <p:nvPr>
            <p:ph type="subTitle" idx="4294967295"/>
          </p:nvPr>
        </p:nvSpPr>
        <p:spPr>
          <a:xfrm>
            <a:off x="6217499" y="2070055"/>
            <a:ext cx="2206502" cy="617695"/>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10" name="Google Shape;755;p58">
            <a:extLst>
              <a:ext uri="{FF2B5EF4-FFF2-40B4-BE49-F238E27FC236}">
                <a16:creationId xmlns:a16="http://schemas.microsoft.com/office/drawing/2014/main" id="{F644579E-B462-823F-4DB1-9BBE75FAF4C3}"/>
              </a:ext>
            </a:extLst>
          </p:cNvPr>
          <p:cNvSpPr txBox="1">
            <a:spLocks noGrp="1"/>
          </p:cNvSpPr>
          <p:nvPr>
            <p:ph type="subTitle" idx="4294967295"/>
          </p:nvPr>
        </p:nvSpPr>
        <p:spPr>
          <a:xfrm>
            <a:off x="719998" y="3524755"/>
            <a:ext cx="2206502" cy="617695"/>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11" name="Google Shape;756;p58">
            <a:extLst>
              <a:ext uri="{FF2B5EF4-FFF2-40B4-BE49-F238E27FC236}">
                <a16:creationId xmlns:a16="http://schemas.microsoft.com/office/drawing/2014/main" id="{148DF973-1B5C-CB28-30C1-9E5DDC83D4EC}"/>
              </a:ext>
            </a:extLst>
          </p:cNvPr>
          <p:cNvSpPr txBox="1">
            <a:spLocks noGrp="1"/>
          </p:cNvSpPr>
          <p:nvPr>
            <p:ph type="subTitle" idx="4294967295"/>
          </p:nvPr>
        </p:nvSpPr>
        <p:spPr>
          <a:xfrm>
            <a:off x="6217499" y="3524755"/>
            <a:ext cx="2206502" cy="617695"/>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12" name="Google Shape;757;p58">
            <a:extLst>
              <a:ext uri="{FF2B5EF4-FFF2-40B4-BE49-F238E27FC236}">
                <a16:creationId xmlns:a16="http://schemas.microsoft.com/office/drawing/2014/main" id="{6FF97D3E-721C-4DE4-64CB-9F5898F88A54}"/>
              </a:ext>
            </a:extLst>
          </p:cNvPr>
          <p:cNvSpPr/>
          <p:nvPr/>
        </p:nvSpPr>
        <p:spPr>
          <a:xfrm>
            <a:off x="3449098" y="1582524"/>
            <a:ext cx="938695" cy="93869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Google Shape;758;p58">
            <a:extLst>
              <a:ext uri="{FF2B5EF4-FFF2-40B4-BE49-F238E27FC236}">
                <a16:creationId xmlns:a16="http://schemas.microsoft.com/office/drawing/2014/main" id="{636D44D7-767E-D7CC-3891-A22066312403}"/>
              </a:ext>
            </a:extLst>
          </p:cNvPr>
          <p:cNvSpPr/>
          <p:nvPr/>
        </p:nvSpPr>
        <p:spPr>
          <a:xfrm>
            <a:off x="4756114" y="1582524"/>
            <a:ext cx="938695" cy="93869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Google Shape;759;p58">
            <a:extLst>
              <a:ext uri="{FF2B5EF4-FFF2-40B4-BE49-F238E27FC236}">
                <a16:creationId xmlns:a16="http://schemas.microsoft.com/office/drawing/2014/main" id="{5D406536-0005-B037-57AF-34CD53B5A59A}"/>
              </a:ext>
            </a:extLst>
          </p:cNvPr>
          <p:cNvSpPr/>
          <p:nvPr/>
        </p:nvSpPr>
        <p:spPr>
          <a:xfrm>
            <a:off x="4756114" y="2955240"/>
            <a:ext cx="938695" cy="93869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Google Shape;760;p58">
            <a:extLst>
              <a:ext uri="{FF2B5EF4-FFF2-40B4-BE49-F238E27FC236}">
                <a16:creationId xmlns:a16="http://schemas.microsoft.com/office/drawing/2014/main" id="{24B2C1EF-C583-AD72-51B7-DB0AA00C4679}"/>
              </a:ext>
            </a:extLst>
          </p:cNvPr>
          <p:cNvSpPr/>
          <p:nvPr/>
        </p:nvSpPr>
        <p:spPr>
          <a:xfrm>
            <a:off x="3449098" y="2955240"/>
            <a:ext cx="938695" cy="938695"/>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nvGrpSpPr>
          <p:cNvPr id="16" name="Google Shape;761;p58">
            <a:extLst>
              <a:ext uri="{FF2B5EF4-FFF2-40B4-BE49-F238E27FC236}">
                <a16:creationId xmlns:a16="http://schemas.microsoft.com/office/drawing/2014/main" id="{34B2933D-98A6-DDEB-DBFE-BBE7CB63BB67}"/>
              </a:ext>
            </a:extLst>
          </p:cNvPr>
          <p:cNvGrpSpPr/>
          <p:nvPr/>
        </p:nvGrpSpPr>
        <p:grpSpPr>
          <a:xfrm>
            <a:off x="5031348" y="3234278"/>
            <a:ext cx="388254" cy="380628"/>
            <a:chOff x="5031348" y="3234278"/>
            <a:chExt cx="388254" cy="380628"/>
          </a:xfrm>
        </p:grpSpPr>
        <p:sp>
          <p:nvSpPr>
            <p:cNvPr id="17" name="Google Shape;762;p58">
              <a:extLst>
                <a:ext uri="{FF2B5EF4-FFF2-40B4-BE49-F238E27FC236}">
                  <a16:creationId xmlns:a16="http://schemas.microsoft.com/office/drawing/2014/main" id="{7795D892-F861-54A4-4F28-E3CD3AE06A9B}"/>
                </a:ext>
              </a:extLst>
            </p:cNvPr>
            <p:cNvSpPr/>
            <p:nvPr/>
          </p:nvSpPr>
          <p:spPr>
            <a:xfrm>
              <a:off x="5031348" y="3234278"/>
              <a:ext cx="388254" cy="380628"/>
            </a:xfrm>
            <a:custGeom>
              <a:avLst/>
              <a:gdLst>
                <a:gd name="f0" fmla="val w"/>
                <a:gd name="f1" fmla="val h"/>
                <a:gd name="f2" fmla="val 0"/>
                <a:gd name="f3" fmla="val 11972"/>
                <a:gd name="f4" fmla="val 11737"/>
                <a:gd name="f5" fmla="val 3214"/>
                <a:gd name="f6" fmla="val 5522"/>
                <a:gd name="f7" fmla="val 3403"/>
                <a:gd name="f8" fmla="val 3560"/>
                <a:gd name="f9" fmla="val 5679"/>
                <a:gd name="f10" fmla="val 5868"/>
                <a:gd name="f11" fmla="val 6057"/>
                <a:gd name="f12" fmla="val 6215"/>
                <a:gd name="f13" fmla="val 3024"/>
                <a:gd name="f14" fmla="val 2867"/>
                <a:gd name="f15" fmla="val 5986"/>
                <a:gd name="f16" fmla="val 2749"/>
                <a:gd name="f17" fmla="val 6931"/>
                <a:gd name="f18" fmla="val 7719"/>
                <a:gd name="f19" fmla="val 3537"/>
                <a:gd name="f20" fmla="val 4482"/>
                <a:gd name="f21" fmla="val 5427"/>
                <a:gd name="f22" fmla="val 6963"/>
                <a:gd name="f23" fmla="val 5041"/>
                <a:gd name="f24" fmla="val 4253"/>
                <a:gd name="f25" fmla="val 8790"/>
                <a:gd name="f26" fmla="val 8979"/>
                <a:gd name="f27" fmla="val 9136"/>
                <a:gd name="f28" fmla="val 8569"/>
                <a:gd name="f29" fmla="val 8412"/>
                <a:gd name="f30" fmla="val 4600"/>
                <a:gd name="f31" fmla="val 7601"/>
                <a:gd name="f32" fmla="val 4789"/>
                <a:gd name="f33" fmla="val 4946"/>
                <a:gd name="f34" fmla="val 7759"/>
                <a:gd name="f35" fmla="val 7948"/>
                <a:gd name="f36" fmla="val 8168"/>
                <a:gd name="f37" fmla="val 8326"/>
                <a:gd name="f38" fmla="val 4411"/>
                <a:gd name="f39" fmla="val 6679"/>
                <a:gd name="f40" fmla="val 6939"/>
                <a:gd name="f41" fmla="val 7278"/>
                <a:gd name="f42" fmla="val 7412"/>
                <a:gd name="f43" fmla="val 8515"/>
                <a:gd name="f44" fmla="val 7246"/>
                <a:gd name="f45" fmla="val 8987"/>
                <a:gd name="f46" fmla="val 6080"/>
                <a:gd name="f47" fmla="val 5671"/>
                <a:gd name="f48" fmla="val 6143"/>
                <a:gd name="f49" fmla="val 5309"/>
                <a:gd name="f50" fmla="val 1"/>
                <a:gd name="f51" fmla="val 5222"/>
                <a:gd name="f52" fmla="val 5135"/>
                <a:gd name="f53" fmla="val 24"/>
                <a:gd name="f54" fmla="val 5072"/>
                <a:gd name="f55" fmla="val 71"/>
                <a:gd name="f56" fmla="val 197"/>
                <a:gd name="f57" fmla="val 449"/>
                <a:gd name="f58" fmla="val 544"/>
                <a:gd name="f59" fmla="val 5356"/>
                <a:gd name="f60" fmla="val 828"/>
                <a:gd name="f61" fmla="val 5545"/>
                <a:gd name="f62" fmla="val 1080"/>
                <a:gd name="f63" fmla="val 5639"/>
                <a:gd name="f64" fmla="val 1363"/>
                <a:gd name="f65" fmla="val 1426"/>
                <a:gd name="f66" fmla="val 1458"/>
                <a:gd name="f67" fmla="val 4757"/>
                <a:gd name="f68" fmla="val 1552"/>
                <a:gd name="f69" fmla="val 4474"/>
                <a:gd name="f70" fmla="val 1017"/>
                <a:gd name="f71" fmla="val 4096"/>
                <a:gd name="f72" fmla="val 796"/>
                <a:gd name="f73" fmla="val 3592"/>
                <a:gd name="f74" fmla="val 576"/>
                <a:gd name="f75" fmla="val 3552"/>
                <a:gd name="f76" fmla="val 560"/>
                <a:gd name="f77" fmla="val 3507"/>
                <a:gd name="f78" fmla="val 552"/>
                <a:gd name="f79" fmla="val 3460"/>
                <a:gd name="f80" fmla="val 3320"/>
                <a:gd name="f81" fmla="val 3166"/>
                <a:gd name="f82" fmla="val 623"/>
                <a:gd name="f83" fmla="val 3119"/>
                <a:gd name="f84" fmla="val 765"/>
                <a:gd name="f85" fmla="val 922"/>
                <a:gd name="f86" fmla="val 1143"/>
                <a:gd name="f87" fmla="val 3277"/>
                <a:gd name="f88" fmla="val 1206"/>
                <a:gd name="f89" fmla="val 3623"/>
                <a:gd name="f90" fmla="val 3907"/>
                <a:gd name="f91" fmla="val 4064"/>
                <a:gd name="f92" fmla="val 1804"/>
                <a:gd name="f93" fmla="val 3781"/>
                <a:gd name="f94" fmla="val 1930"/>
                <a:gd name="f95" fmla="val 3529"/>
                <a:gd name="f96" fmla="val 2088"/>
                <a:gd name="f97" fmla="val 3308"/>
                <a:gd name="f98" fmla="val 2245"/>
                <a:gd name="f99" fmla="val 1836"/>
                <a:gd name="f100" fmla="val 2394"/>
                <a:gd name="f101" fmla="val 1773"/>
                <a:gd name="f102" fmla="val 1890"/>
                <a:gd name="f103" fmla="val 1741"/>
                <a:gd name="f104" fmla="val 1701"/>
                <a:gd name="f105" fmla="val 1544"/>
                <a:gd name="f106" fmla="val 1481"/>
                <a:gd name="f107" fmla="val 2056"/>
                <a:gd name="f108" fmla="val 1607"/>
                <a:gd name="f109" fmla="val 2403"/>
                <a:gd name="f110" fmla="val 1796"/>
                <a:gd name="f111" fmla="val 2434"/>
                <a:gd name="f112" fmla="val 2205"/>
                <a:gd name="f113" fmla="val 2466"/>
                <a:gd name="f114" fmla="val 2489"/>
                <a:gd name="f115" fmla="val 2529"/>
                <a:gd name="f116" fmla="val 2741"/>
                <a:gd name="f117" fmla="val 2718"/>
                <a:gd name="f118" fmla="val 2552"/>
                <a:gd name="f119" fmla="val 2907"/>
                <a:gd name="f120" fmla="val 2363"/>
                <a:gd name="f121" fmla="val 3159"/>
                <a:gd name="f122" fmla="val 3379"/>
                <a:gd name="f123" fmla="val 1949"/>
                <a:gd name="f124" fmla="val 3294"/>
                <a:gd name="f125" fmla="val 1725"/>
                <a:gd name="f126" fmla="val 3260"/>
                <a:gd name="f127" fmla="val 1508"/>
                <a:gd name="f128" fmla="val 1243"/>
                <a:gd name="f129" fmla="val 987"/>
                <a:gd name="f130" fmla="val 3310"/>
                <a:gd name="f131" fmla="val 693"/>
                <a:gd name="f132" fmla="val 504"/>
                <a:gd name="f133" fmla="val 3411"/>
                <a:gd name="f134" fmla="val 441"/>
                <a:gd name="f135" fmla="val 3631"/>
                <a:gd name="f136" fmla="val 473"/>
                <a:gd name="f137" fmla="val 3821"/>
                <a:gd name="f138" fmla="val 498"/>
                <a:gd name="f139" fmla="val 3970"/>
                <a:gd name="f140" fmla="val 621"/>
                <a:gd name="f141" fmla="val 4060"/>
                <a:gd name="f142" fmla="val 781"/>
                <a:gd name="f143" fmla="val 823"/>
                <a:gd name="f144" fmla="val 868"/>
                <a:gd name="f145" fmla="val 4054"/>
                <a:gd name="f146" fmla="val 914"/>
                <a:gd name="f147" fmla="val 4041"/>
                <a:gd name="f148" fmla="val 1160"/>
                <a:gd name="f149" fmla="val 3979"/>
                <a:gd name="f150" fmla="val 1366"/>
                <a:gd name="f151" fmla="val 3931"/>
                <a:gd name="f152" fmla="val 1567"/>
                <a:gd name="f153" fmla="val 1674"/>
                <a:gd name="f154" fmla="val 1780"/>
                <a:gd name="f155" fmla="val 3945"/>
                <a:gd name="f156" fmla="val 3978"/>
                <a:gd name="f157" fmla="val 1764"/>
                <a:gd name="f158" fmla="val 4262"/>
                <a:gd name="f159" fmla="val 1638"/>
                <a:gd name="f160" fmla="val 4514"/>
                <a:gd name="f161" fmla="val 4797"/>
                <a:gd name="f162" fmla="val 1071"/>
                <a:gd name="f163" fmla="val 630"/>
                <a:gd name="f164" fmla="val 4986"/>
                <a:gd name="f165" fmla="val 189"/>
                <a:gd name="f166" fmla="val 5301"/>
                <a:gd name="f167" fmla="val 32"/>
                <a:gd name="f168" fmla="val 5616"/>
                <a:gd name="f169" fmla="val 126"/>
                <a:gd name="f170" fmla="val 5774"/>
                <a:gd name="f171" fmla="val 186"/>
                <a:gd name="f172" fmla="val 5874"/>
                <a:gd name="f173" fmla="val 296"/>
                <a:gd name="f174" fmla="val 5935"/>
                <a:gd name="f175" fmla="val 409"/>
                <a:gd name="f176" fmla="val 474"/>
                <a:gd name="f177" fmla="val 541"/>
                <a:gd name="f178" fmla="val 5915"/>
                <a:gd name="f179" fmla="val 599"/>
                <a:gd name="f180" fmla="val 1166"/>
                <a:gd name="f181" fmla="val 5459"/>
                <a:gd name="f182" fmla="val 5585"/>
                <a:gd name="f183" fmla="val 1449"/>
                <a:gd name="f184" fmla="val 5742"/>
                <a:gd name="f185" fmla="val 6026"/>
                <a:gd name="f186" fmla="val 6183"/>
                <a:gd name="f187" fmla="val 6341"/>
                <a:gd name="f188" fmla="val 945"/>
                <a:gd name="f189" fmla="val 6530"/>
                <a:gd name="f190" fmla="val 662"/>
                <a:gd name="f191" fmla="val 6876"/>
                <a:gd name="f192" fmla="val 347"/>
                <a:gd name="f193" fmla="val 7318"/>
                <a:gd name="f194" fmla="val 221"/>
                <a:gd name="f195" fmla="val 7475"/>
                <a:gd name="f196" fmla="val 284"/>
                <a:gd name="f197" fmla="val 7664"/>
                <a:gd name="f198" fmla="val 7790"/>
                <a:gd name="f199" fmla="val 507"/>
                <a:gd name="f200" fmla="val 7843"/>
                <a:gd name="f201" fmla="val 584"/>
                <a:gd name="f202" fmla="val 7868"/>
                <a:gd name="f203" fmla="val 658"/>
                <a:gd name="f204" fmla="val 761"/>
                <a:gd name="f205" fmla="val 859"/>
                <a:gd name="f206" fmla="val 7819"/>
                <a:gd name="f207" fmla="val 7727"/>
                <a:gd name="f208" fmla="val 1134"/>
                <a:gd name="f209" fmla="val 7349"/>
                <a:gd name="f210" fmla="val 1323"/>
                <a:gd name="f211" fmla="val 7129"/>
                <a:gd name="f212" fmla="val 7002"/>
                <a:gd name="f213" fmla="val 7286"/>
                <a:gd name="f214" fmla="val 7570"/>
                <a:gd name="f215" fmla="val 1922"/>
                <a:gd name="f216" fmla="val 7822"/>
                <a:gd name="f217" fmla="val 8200"/>
                <a:gd name="f218" fmla="val 8609"/>
                <a:gd name="f219" fmla="val 9145"/>
                <a:gd name="f220" fmla="val 9334"/>
                <a:gd name="f221" fmla="val 1260"/>
                <a:gd name="f222" fmla="val 9523"/>
                <a:gd name="f223" fmla="val 1418"/>
                <a:gd name="f224" fmla="val 9554"/>
                <a:gd name="f225" fmla="val 1452"/>
                <a:gd name="f226" fmla="val 9566"/>
                <a:gd name="f227" fmla="val 1486"/>
                <a:gd name="f228" fmla="val 9571"/>
                <a:gd name="f229" fmla="val 1519"/>
                <a:gd name="f230" fmla="val 1671"/>
                <a:gd name="f231" fmla="val 1807"/>
                <a:gd name="f232" fmla="val 9463"/>
                <a:gd name="f233" fmla="val 1859"/>
                <a:gd name="f234" fmla="val 1953"/>
                <a:gd name="f235" fmla="val 8924"/>
                <a:gd name="f236" fmla="val 2048"/>
                <a:gd name="f237" fmla="val 8672"/>
                <a:gd name="f238" fmla="val 2268"/>
                <a:gd name="f239" fmla="val 8420"/>
                <a:gd name="f240" fmla="val 2426"/>
                <a:gd name="f241" fmla="val 2646"/>
                <a:gd name="f242" fmla="val 8893"/>
                <a:gd name="f243" fmla="val 2835"/>
                <a:gd name="f244" fmla="val 9082"/>
                <a:gd name="f245" fmla="val 2520"/>
                <a:gd name="f246" fmla="val 10027"/>
                <a:gd name="f247" fmla="val 2583"/>
                <a:gd name="f248" fmla="val 10594"/>
                <a:gd name="f249" fmla="val 10783"/>
                <a:gd name="f250" fmla="val 10909"/>
                <a:gd name="f251" fmla="val 2961"/>
                <a:gd name="f252" fmla="val 2993"/>
                <a:gd name="f253" fmla="val 3182"/>
                <a:gd name="f254" fmla="val 10720"/>
                <a:gd name="f255" fmla="val 10500"/>
                <a:gd name="f256" fmla="val 10090"/>
                <a:gd name="f257" fmla="val 9806"/>
                <a:gd name="f258" fmla="val 3371"/>
                <a:gd name="f259" fmla="val 9680"/>
                <a:gd name="f260" fmla="val 3844"/>
                <a:gd name="f261" fmla="val 9838"/>
                <a:gd name="f262" fmla="val 4127"/>
                <a:gd name="f263" fmla="val 9964"/>
                <a:gd name="f264" fmla="val 4001"/>
                <a:gd name="f265" fmla="val 4159"/>
                <a:gd name="f266" fmla="val 10941"/>
                <a:gd name="f267" fmla="val 11445"/>
                <a:gd name="f268" fmla="val 4452"/>
                <a:gd name="f269" fmla="val 11589"/>
                <a:gd name="f270" fmla="val 4561"/>
                <a:gd name="f271" fmla="val 11652"/>
                <a:gd name="f272" fmla="val 4684"/>
                <a:gd name="f273" fmla="val 4749"/>
                <a:gd name="f274" fmla="val 4818"/>
                <a:gd name="f275" fmla="val 11635"/>
                <a:gd name="f276" fmla="val 4883"/>
                <a:gd name="f277" fmla="val 11602"/>
                <a:gd name="f278" fmla="val 11539"/>
                <a:gd name="f279" fmla="val 5104"/>
                <a:gd name="f280" fmla="val 11350"/>
                <a:gd name="f281" fmla="val 11130"/>
                <a:gd name="f282" fmla="val 10184"/>
                <a:gd name="f283" fmla="val 10279"/>
                <a:gd name="f284" fmla="val 10311"/>
                <a:gd name="f285" fmla="val 10342"/>
                <a:gd name="f286" fmla="val 5734"/>
                <a:gd name="f287" fmla="val 6049"/>
                <a:gd name="f288" fmla="val 11256"/>
                <a:gd name="f289" fmla="val 6427"/>
                <a:gd name="f290" fmla="val 11665"/>
                <a:gd name="f291" fmla="val 6474"/>
                <a:gd name="f292" fmla="val 11712"/>
                <a:gd name="f293" fmla="val 6561"/>
                <a:gd name="f294" fmla="val 11736"/>
                <a:gd name="f295" fmla="val 6651"/>
                <a:gd name="f296" fmla="val 6742"/>
                <a:gd name="f297" fmla="val 6837"/>
                <a:gd name="f298" fmla="val 6900"/>
                <a:gd name="f299" fmla="val 6994"/>
                <a:gd name="f300" fmla="val 11287"/>
                <a:gd name="f301" fmla="val 11193"/>
                <a:gd name="f302" fmla="val 6616"/>
                <a:gd name="f303" fmla="val 10657"/>
                <a:gd name="f304" fmla="val 6333"/>
                <a:gd name="f305" fmla="val 7215"/>
                <a:gd name="f306" fmla="val 7467"/>
                <a:gd name="f307" fmla="val 7876"/>
                <a:gd name="f308" fmla="val 8380"/>
                <a:gd name="f309" fmla="val 8424"/>
                <a:gd name="f310" fmla="val 11156"/>
                <a:gd name="f311" fmla="val 8474"/>
                <a:gd name="f312" fmla="val 11167"/>
                <a:gd name="f313" fmla="val 8526"/>
                <a:gd name="f314" fmla="val 8662"/>
                <a:gd name="f315" fmla="val 8807"/>
                <a:gd name="f316" fmla="val 11086"/>
                <a:gd name="f317" fmla="val 8853"/>
                <a:gd name="f318" fmla="val 10972"/>
                <a:gd name="f319" fmla="val 8947"/>
                <a:gd name="f320" fmla="val 10815"/>
                <a:gd name="f321" fmla="val 8695"/>
                <a:gd name="f322" fmla="val 8349"/>
                <a:gd name="f323" fmla="val 10374"/>
                <a:gd name="f324" fmla="val 8065"/>
                <a:gd name="f325" fmla="val 7908"/>
                <a:gd name="f326" fmla="val 9932"/>
                <a:gd name="f327" fmla="val 8191"/>
                <a:gd name="f328" fmla="val 9649"/>
                <a:gd name="f329" fmla="val 8664"/>
                <a:gd name="f330" fmla="val 9491"/>
                <a:gd name="f331" fmla="val 9105"/>
                <a:gd name="f332" fmla="val 9901"/>
                <a:gd name="f333" fmla="val 9578"/>
                <a:gd name="f334" fmla="val 10082"/>
                <a:gd name="f335" fmla="val 9995"/>
                <a:gd name="f336" fmla="val 10113"/>
                <a:gd name="f337" fmla="val 10302"/>
                <a:gd name="f338" fmla="val 10428"/>
                <a:gd name="f339" fmla="val 9869"/>
                <a:gd name="f340" fmla="val 10460"/>
                <a:gd name="f341" fmla="val 10365"/>
                <a:gd name="f342" fmla="val 10145"/>
                <a:gd name="f343" fmla="val 9302"/>
                <a:gd name="f344" fmla="val 9767"/>
                <a:gd name="f345" fmla="val 9239"/>
                <a:gd name="f346" fmla="val 9483"/>
                <a:gd name="f347" fmla="val 9208"/>
                <a:gd name="f348" fmla="val 9199"/>
                <a:gd name="f349" fmla="val 9019"/>
                <a:gd name="f350" fmla="val 9388"/>
                <a:gd name="f351" fmla="val 8830"/>
                <a:gd name="f352" fmla="val 9609"/>
                <a:gd name="f353" fmla="val 8578"/>
                <a:gd name="f354" fmla="val 8357"/>
                <a:gd name="f355" fmla="val 9980"/>
                <a:gd name="f356" fmla="val 8437"/>
                <a:gd name="f357" fmla="val 10181"/>
                <a:gd name="f358" fmla="val 8466"/>
                <a:gd name="f359" fmla="val 10384"/>
                <a:gd name="f360" fmla="val 10660"/>
                <a:gd name="f361" fmla="val 10938"/>
                <a:gd name="f362" fmla="val 11247"/>
                <a:gd name="f363" fmla="val 11468"/>
                <a:gd name="f364" fmla="val 8294"/>
                <a:gd name="f365" fmla="val 11531"/>
                <a:gd name="f366" fmla="val 8105"/>
                <a:gd name="f367" fmla="val 11499"/>
                <a:gd name="f368" fmla="val 7916"/>
                <a:gd name="f369" fmla="val 11472"/>
                <a:gd name="f370" fmla="val 7751"/>
                <a:gd name="f371" fmla="val 11300"/>
                <a:gd name="f372" fmla="val 7658"/>
                <a:gd name="f373" fmla="val 11131"/>
                <a:gd name="f374" fmla="val 11107"/>
                <a:gd name="f375" fmla="val 11082"/>
                <a:gd name="f376" fmla="val 7660"/>
                <a:gd name="f377" fmla="val 11058"/>
                <a:gd name="f378" fmla="val 10806"/>
                <a:gd name="f379" fmla="val 7748"/>
                <a:gd name="f380" fmla="val 10596"/>
                <a:gd name="f381" fmla="val 7804"/>
                <a:gd name="f382" fmla="val 10391"/>
                <a:gd name="f383" fmla="val 10288"/>
                <a:gd name="f384" fmla="val 10187"/>
                <a:gd name="f385" fmla="val 10208"/>
                <a:gd name="f386" fmla="val 7192"/>
                <a:gd name="f387" fmla="val 10397"/>
                <a:gd name="f388" fmla="val 10932"/>
                <a:gd name="f389" fmla="val 11342"/>
                <a:gd name="f390" fmla="val 6687"/>
                <a:gd name="f391" fmla="val 11751"/>
                <a:gd name="f392" fmla="val 6372"/>
                <a:gd name="f393" fmla="val 11940"/>
                <a:gd name="f394" fmla="val 6246"/>
                <a:gd name="f395" fmla="val 11846"/>
                <a:gd name="f396" fmla="val 5900"/>
                <a:gd name="f397" fmla="val 11789"/>
                <a:gd name="f398" fmla="val 5843"/>
                <a:gd name="f399" fmla="val 11687"/>
                <a:gd name="f400" fmla="val 5798"/>
                <a:gd name="f401" fmla="val 11580"/>
                <a:gd name="f402" fmla="val 11509"/>
                <a:gd name="f403" fmla="val 11436"/>
                <a:gd name="f404" fmla="val 5818"/>
                <a:gd name="f405" fmla="val 11373"/>
                <a:gd name="f406" fmla="val 6120"/>
                <a:gd name="f407" fmla="val 10775"/>
                <a:gd name="f408" fmla="val 6278"/>
                <a:gd name="f409" fmla="val 6152"/>
                <a:gd name="f410" fmla="val 10491"/>
                <a:gd name="f411" fmla="val 5994"/>
                <a:gd name="f412" fmla="val 5711"/>
                <a:gd name="f413" fmla="val 5553"/>
                <a:gd name="f414" fmla="val 5396"/>
                <a:gd name="f415" fmla="val 11027"/>
                <a:gd name="f416" fmla="val 5207"/>
                <a:gd name="f417" fmla="val 11279"/>
                <a:gd name="f418" fmla="val 4860"/>
                <a:gd name="f419" fmla="val 11594"/>
                <a:gd name="f420" fmla="val 4419"/>
                <a:gd name="f421" fmla="val 11720"/>
                <a:gd name="f422" fmla="val 11688"/>
                <a:gd name="f423" fmla="val 4073"/>
                <a:gd name="f424" fmla="val 3947"/>
                <a:gd name="f425" fmla="val 11465"/>
                <a:gd name="f426" fmla="val 3894"/>
                <a:gd name="f427" fmla="val 11394"/>
                <a:gd name="f428" fmla="val 3869"/>
                <a:gd name="f429" fmla="val 11324"/>
                <a:gd name="f430" fmla="val 11226"/>
                <a:gd name="f431" fmla="val 11132"/>
                <a:gd name="f432" fmla="val 3918"/>
                <a:gd name="f433" fmla="val 4010"/>
                <a:gd name="f434" fmla="val 10838"/>
                <a:gd name="f435" fmla="val 4388"/>
                <a:gd name="f436" fmla="val 10617"/>
                <a:gd name="f437" fmla="val 4608"/>
                <a:gd name="f438" fmla="val 4734"/>
                <a:gd name="f439" fmla="val 10271"/>
                <a:gd name="f440" fmla="val 4451"/>
                <a:gd name="f441" fmla="val 10176"/>
                <a:gd name="f442" fmla="val 4167"/>
                <a:gd name="f443" fmla="val 10019"/>
                <a:gd name="f444" fmla="val 3915"/>
                <a:gd name="f445" fmla="val 3127"/>
                <a:gd name="f446" fmla="val 2592"/>
                <a:gd name="f447" fmla="val 10712"/>
                <a:gd name="f448" fmla="val 2214"/>
                <a:gd name="f449" fmla="val 10554"/>
                <a:gd name="f450" fmla="val 2182"/>
                <a:gd name="f451" fmla="val 10520"/>
                <a:gd name="f452" fmla="val 2171"/>
                <a:gd name="f453" fmla="val 10485"/>
                <a:gd name="f454" fmla="val 2166"/>
                <a:gd name="f455" fmla="val 10450"/>
                <a:gd name="f456" fmla="val 10292"/>
                <a:gd name="f457" fmla="val 10139"/>
                <a:gd name="f458" fmla="val 2274"/>
                <a:gd name="f459" fmla="val 9987"/>
                <a:gd name="f460" fmla="val 2812"/>
                <a:gd name="f461" fmla="val 9924"/>
                <a:gd name="f462" fmla="val 3064"/>
                <a:gd name="f463" fmla="val 9672"/>
                <a:gd name="f464" fmla="val 3316"/>
                <a:gd name="f465" fmla="val 9515"/>
                <a:gd name="f466" fmla="val 9325"/>
                <a:gd name="f467" fmla="val 2844"/>
                <a:gd name="f468" fmla="val 2655"/>
                <a:gd name="f469" fmla="val 9451"/>
                <a:gd name="f470" fmla="val 1710"/>
                <a:gd name="f471" fmla="val 9357"/>
                <a:gd name="f472" fmla="val 954"/>
                <a:gd name="f473" fmla="val 9168"/>
                <a:gd name="f474" fmla="val 1237"/>
                <a:gd name="f475" fmla="val 1647"/>
                <a:gd name="f476" fmla="val 8097"/>
                <a:gd name="f477" fmla="val 1899"/>
                <a:gd name="f478" fmla="val 7813"/>
                <a:gd name="f479" fmla="val 7939"/>
                <a:gd name="f480" fmla="val 7782"/>
                <a:gd name="f481" fmla="val 7561"/>
                <a:gd name="f482" fmla="val 292"/>
                <a:gd name="f483" fmla="val 7493"/>
                <a:gd name="f484" fmla="val 178"/>
                <a:gd name="f485" fmla="val 7375"/>
                <a:gd name="f486" fmla="val 97"/>
                <a:gd name="f487" fmla="val 7243"/>
                <a:gd name="f488" fmla="val 7193"/>
                <a:gd name="f489" fmla="val 7141"/>
                <a:gd name="f490" fmla="val 108"/>
                <a:gd name="f491" fmla="val 7089"/>
                <a:gd name="f492" fmla="val 134"/>
                <a:gd name="f493" fmla="val 386"/>
                <a:gd name="f494" fmla="val 607"/>
                <a:gd name="f495" fmla="val 7152"/>
                <a:gd name="f496" fmla="val 6301"/>
                <a:gd name="f497" fmla="val 1395"/>
                <a:gd name="f498" fmla="val 6206"/>
                <a:gd name="f499" fmla="val 5891"/>
                <a:gd name="f500" fmla="val 481"/>
                <a:gd name="f501" fmla="val 5482"/>
                <a:gd name="f502" fmla="val 5395"/>
                <a:gd name="f503" fmla="*/ f0 1 11972"/>
                <a:gd name="f504" fmla="*/ f1 1 11737"/>
                <a:gd name="f505" fmla="val f2"/>
                <a:gd name="f506" fmla="val f3"/>
                <a:gd name="f507" fmla="val f4"/>
                <a:gd name="f508" fmla="+- f507 0 f505"/>
                <a:gd name="f509" fmla="+- f506 0 f505"/>
                <a:gd name="f510" fmla="*/ f509 1 11972"/>
                <a:gd name="f511" fmla="*/ f508 1 11737"/>
                <a:gd name="f512" fmla="*/ f505 1 f510"/>
                <a:gd name="f513" fmla="*/ f506 1 f510"/>
                <a:gd name="f514" fmla="*/ f505 1 f511"/>
                <a:gd name="f515" fmla="*/ f507 1 f511"/>
                <a:gd name="f516" fmla="*/ f512 f503 1"/>
                <a:gd name="f517" fmla="*/ f513 f503 1"/>
                <a:gd name="f518" fmla="*/ f515 f504 1"/>
                <a:gd name="f519" fmla="*/ f514 f504 1"/>
              </a:gdLst>
              <a:ahLst/>
              <a:cxnLst>
                <a:cxn ang="3cd4">
                  <a:pos x="hc" y="t"/>
                </a:cxn>
                <a:cxn ang="0">
                  <a:pos x="r" y="vc"/>
                </a:cxn>
                <a:cxn ang="cd4">
                  <a:pos x="hc" y="b"/>
                </a:cxn>
                <a:cxn ang="cd2">
                  <a:pos x="l" y="vc"/>
                </a:cxn>
              </a:cxnLst>
              <a:rect l="f516" t="f519" r="f517" b="f518"/>
              <a:pathLst>
                <a:path w="11972" h="11737">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16"/>
                  </a:moveTo>
                  <a:cubicBezTo>
                    <a:pt x="f17" y="f16"/>
                    <a:pt x="f18" y="f19"/>
                    <a:pt x="f18" y="f20"/>
                  </a:cubicBezTo>
                  <a:cubicBezTo>
                    <a:pt x="f18" y="f21"/>
                    <a:pt x="f22" y="f12"/>
                    <a:pt x="f15" y="f12"/>
                  </a:cubicBezTo>
                  <a:cubicBezTo>
                    <a:pt x="f23" y="f12"/>
                    <a:pt x="f24" y="f21"/>
                    <a:pt x="f24" y="f20"/>
                  </a:cubicBezTo>
                  <a:cubicBezTo>
                    <a:pt x="f24" y="f19"/>
                    <a:pt x="f23" y="f16"/>
                    <a:pt x="f15" y="f16"/>
                  </a:cubicBezTo>
                  <a:close/>
                  <a:moveTo>
                    <a:pt x="f25" y="f6"/>
                  </a:moveTo>
                  <a:cubicBezTo>
                    <a:pt x="f26" y="f6"/>
                    <a:pt x="f27" y="f9"/>
                    <a:pt x="f27" y="f10"/>
                  </a:cubicBezTo>
                  <a:cubicBezTo>
                    <a:pt x="f27" y="f11"/>
                    <a:pt x="f26" y="f12"/>
                    <a:pt x="f25" y="f12"/>
                  </a:cubicBezTo>
                  <a:cubicBezTo>
                    <a:pt x="f28" y="f12"/>
                    <a:pt x="f29" y="f11"/>
                    <a:pt x="f29" y="f10"/>
                  </a:cubicBezTo>
                  <a:cubicBezTo>
                    <a:pt x="f29" y="f9"/>
                    <a:pt x="f28" y="f6"/>
                    <a:pt x="f25" y="f6"/>
                  </a:cubicBezTo>
                  <a:close/>
                  <a:moveTo>
                    <a:pt x="f30" y="f31"/>
                  </a:moveTo>
                  <a:cubicBezTo>
                    <a:pt x="f32" y="f31"/>
                    <a:pt x="f33" y="f34"/>
                    <a:pt x="f33" y="f35"/>
                  </a:cubicBezTo>
                  <a:cubicBezTo>
                    <a:pt x="f33" y="f36"/>
                    <a:pt x="f32" y="f37"/>
                    <a:pt x="f30" y="f37"/>
                  </a:cubicBezTo>
                  <a:cubicBezTo>
                    <a:pt x="f38" y="f37"/>
                    <a:pt x="f24" y="f36"/>
                    <a:pt x="f24" y="f35"/>
                  </a:cubicBezTo>
                  <a:cubicBezTo>
                    <a:pt x="f24" y="f34"/>
                    <a:pt x="f38" y="f31"/>
                    <a:pt x="f30" y="f31"/>
                  </a:cubicBezTo>
                  <a:close/>
                  <a:moveTo>
                    <a:pt x="f39" y="f40"/>
                  </a:moveTo>
                  <a:cubicBezTo>
                    <a:pt x="f41" y="f40"/>
                    <a:pt x="f18" y="f42"/>
                    <a:pt x="f18" y="f35"/>
                  </a:cubicBezTo>
                  <a:cubicBezTo>
                    <a:pt x="f18" y="f43"/>
                    <a:pt x="f44" y="f45"/>
                    <a:pt x="f39" y="f45"/>
                  </a:cubicBezTo>
                  <a:cubicBezTo>
                    <a:pt x="f46" y="f45"/>
                    <a:pt x="f47" y="f43"/>
                    <a:pt x="f47" y="f35"/>
                  </a:cubicBezTo>
                  <a:cubicBezTo>
                    <a:pt x="f47" y="f42"/>
                    <a:pt x="f48" y="f40"/>
                    <a:pt x="f39" y="f40"/>
                  </a:cubicBezTo>
                  <a:close/>
                  <a:moveTo>
                    <a:pt x="f49" y="f50"/>
                  </a:moveTo>
                  <a:cubicBezTo>
                    <a:pt x="f51" y="f50"/>
                    <a:pt x="f52" y="f53"/>
                    <a:pt x="f54" y="f55"/>
                  </a:cubicBezTo>
                  <a:cubicBezTo>
                    <a:pt x="f33" y="f56"/>
                    <a:pt x="f33" y="f57"/>
                    <a:pt x="f54" y="f58"/>
                  </a:cubicBezTo>
                  <a:cubicBezTo>
                    <a:pt x="f59" y="f60"/>
                    <a:pt x="f61" y="f62"/>
                    <a:pt x="f63" y="f64"/>
                  </a:cubicBezTo>
                  <a:cubicBezTo>
                    <a:pt x="f59" y="f65"/>
                    <a:pt x="f23" y="f66"/>
                    <a:pt x="f67" y="f68"/>
                  </a:cubicBezTo>
                  <a:cubicBezTo>
                    <a:pt x="f69" y="f70"/>
                    <a:pt x="f71" y="f72"/>
                    <a:pt x="f73" y="f74"/>
                  </a:cubicBezTo>
                  <a:cubicBezTo>
                    <a:pt x="f75" y="f76"/>
                    <a:pt x="f77" y="f78"/>
                    <a:pt x="f79" y="f78"/>
                  </a:cubicBezTo>
                  <a:cubicBezTo>
                    <a:pt x="f80" y="f78"/>
                    <a:pt x="f81" y="f82"/>
                    <a:pt x="f83" y="f84"/>
                  </a:cubicBezTo>
                  <a:cubicBezTo>
                    <a:pt x="f13" y="f85"/>
                    <a:pt x="f83" y="f86"/>
                    <a:pt x="f87" y="f88"/>
                  </a:cubicBezTo>
                  <a:cubicBezTo>
                    <a:pt x="f89" y="f64"/>
                    <a:pt x="f90" y="f68"/>
                    <a:pt x="f91" y="f92"/>
                  </a:cubicBezTo>
                  <a:cubicBezTo>
                    <a:pt x="f93" y="f94"/>
                    <a:pt x="f95" y="f96"/>
                    <a:pt x="f97" y="f98"/>
                  </a:cubicBezTo>
                  <a:cubicBezTo>
                    <a:pt x="f14" y="f99"/>
                    <a:pt x="f100" y="f101"/>
                    <a:pt x="f102" y="f103"/>
                  </a:cubicBezTo>
                  <a:cubicBezTo>
                    <a:pt x="f104" y="f103"/>
                    <a:pt x="f105" y="f99"/>
                    <a:pt x="f106" y="f107"/>
                  </a:cubicBezTo>
                  <a:cubicBezTo>
                    <a:pt x="f106" y="f98"/>
                    <a:pt x="f108" y="f109"/>
                    <a:pt x="f110" y="f111"/>
                  </a:cubicBezTo>
                  <a:cubicBezTo>
                    <a:pt x="f112" y="f113"/>
                    <a:pt x="f114" y="f115"/>
                    <a:pt x="f116" y="f117"/>
                  </a:cubicBezTo>
                  <a:cubicBezTo>
                    <a:pt x="f118" y="f119"/>
                    <a:pt x="f120" y="f121"/>
                    <a:pt x="f112" y="f122"/>
                  </a:cubicBezTo>
                  <a:cubicBezTo>
                    <a:pt x="f123" y="f124"/>
                    <a:pt x="f125" y="f126"/>
                    <a:pt x="f127" y="f126"/>
                  </a:cubicBezTo>
                  <a:cubicBezTo>
                    <a:pt x="f128" y="f126"/>
                    <a:pt x="f129" y="f130"/>
                    <a:pt x="f131" y="f122"/>
                  </a:cubicBezTo>
                  <a:cubicBezTo>
                    <a:pt x="f132" y="f133"/>
                    <a:pt x="f134" y="f135"/>
                    <a:pt x="f136" y="f137"/>
                  </a:cubicBezTo>
                  <a:cubicBezTo>
                    <a:pt x="f138" y="f139"/>
                    <a:pt x="f140" y="f141"/>
                    <a:pt x="f142" y="f141"/>
                  </a:cubicBezTo>
                  <a:cubicBezTo>
                    <a:pt x="f143" y="f141"/>
                    <a:pt x="f144" y="f145"/>
                    <a:pt x="f146" y="f147"/>
                  </a:cubicBezTo>
                  <a:cubicBezTo>
                    <a:pt x="f148" y="f149"/>
                    <a:pt x="f150" y="f151"/>
                    <a:pt x="f152" y="f151"/>
                  </a:cubicBezTo>
                  <a:cubicBezTo>
                    <a:pt x="f153" y="f151"/>
                    <a:pt x="f154" y="f155"/>
                    <a:pt x="f102" y="f156"/>
                  </a:cubicBezTo>
                  <a:cubicBezTo>
                    <a:pt x="f157" y="f158"/>
                    <a:pt x="f159" y="f160"/>
                    <a:pt x="f108" y="f161"/>
                  </a:cubicBezTo>
                  <a:cubicBezTo>
                    <a:pt x="f162" y="f161"/>
                    <a:pt x="f163" y="f164"/>
                    <a:pt x="f165" y="f166"/>
                  </a:cubicBezTo>
                  <a:cubicBezTo>
                    <a:pt x="f167" y="f21"/>
                    <a:pt x="f2" y="f168"/>
                    <a:pt x="f169" y="f170"/>
                  </a:cubicBezTo>
                  <a:cubicBezTo>
                    <a:pt x="f171" y="f172"/>
                    <a:pt x="f173" y="f174"/>
                    <a:pt x="f175" y="f174"/>
                  </a:cubicBezTo>
                  <a:cubicBezTo>
                    <a:pt x="f176" y="f174"/>
                    <a:pt x="f177" y="f178"/>
                    <a:pt x="f179" y="f10"/>
                  </a:cubicBezTo>
                  <a:cubicBezTo>
                    <a:pt x="f146" y="f168"/>
                    <a:pt x="f180" y="f181"/>
                    <a:pt x="f106" y="f181"/>
                  </a:cubicBezTo>
                  <a:cubicBezTo>
                    <a:pt x="f106" y="f182"/>
                    <a:pt x="f183" y="f184"/>
                    <a:pt x="f183" y="f10"/>
                  </a:cubicBezTo>
                  <a:cubicBezTo>
                    <a:pt x="f183" y="f185"/>
                    <a:pt x="f183" y="f186"/>
                    <a:pt x="f106" y="f187"/>
                  </a:cubicBezTo>
                  <a:cubicBezTo>
                    <a:pt x="f188" y="f189"/>
                    <a:pt x="f190" y="f191"/>
                    <a:pt x="f192" y="f193"/>
                  </a:cubicBezTo>
                  <a:cubicBezTo>
                    <a:pt x="f194" y="f195"/>
                    <a:pt x="f196" y="f197"/>
                    <a:pt x="f134" y="f198"/>
                  </a:cubicBezTo>
                  <a:cubicBezTo>
                    <a:pt x="f199" y="f200"/>
                    <a:pt x="f201" y="f202"/>
                    <a:pt x="f203" y="f202"/>
                  </a:cubicBezTo>
                  <a:cubicBezTo>
                    <a:pt x="f204" y="f202"/>
                    <a:pt x="f205" y="f206"/>
                    <a:pt x="f146" y="f207"/>
                  </a:cubicBezTo>
                  <a:cubicBezTo>
                    <a:pt x="f208" y="f209"/>
                    <a:pt x="f210" y="f211"/>
                    <a:pt x="f108" y="f212"/>
                  </a:cubicBezTo>
                  <a:cubicBezTo>
                    <a:pt x="f104" y="f213"/>
                    <a:pt x="f157" y="f214"/>
                    <a:pt x="f215" y="f216"/>
                  </a:cubicBezTo>
                  <a:cubicBezTo>
                    <a:pt x="f106" y="f217"/>
                    <a:pt x="f210" y="f218"/>
                    <a:pt x="f180" y="f219"/>
                  </a:cubicBezTo>
                  <a:cubicBezTo>
                    <a:pt x="f208" y="f220"/>
                    <a:pt x="f221" y="f222"/>
                    <a:pt x="f223" y="f224"/>
                  </a:cubicBezTo>
                  <a:cubicBezTo>
                    <a:pt x="f225" y="f226"/>
                    <a:pt x="f227" y="f228"/>
                    <a:pt x="f229" y="f228"/>
                  </a:cubicBezTo>
                  <a:cubicBezTo>
                    <a:pt x="f230" y="f228"/>
                    <a:pt x="f231" y="f232"/>
                    <a:pt x="f233" y="f220"/>
                  </a:cubicBezTo>
                  <a:cubicBezTo>
                    <a:pt x="f234" y="f235"/>
                    <a:pt x="f236" y="f237"/>
                    <a:pt x="f238" y="f239"/>
                  </a:cubicBezTo>
                  <a:cubicBezTo>
                    <a:pt x="f240" y="f237"/>
                    <a:pt x="f241" y="f242"/>
                    <a:pt x="f243" y="f244"/>
                  </a:cubicBezTo>
                  <a:cubicBezTo>
                    <a:pt x="f245" y="f224"/>
                    <a:pt x="f118" y="f246"/>
                    <a:pt x="f247" y="f248"/>
                  </a:cubicBezTo>
                  <a:cubicBezTo>
                    <a:pt x="f247" y="f249"/>
                    <a:pt x="f116" y="f250"/>
                    <a:pt x="f251" y="f250"/>
                  </a:cubicBezTo>
                  <a:lnTo>
                    <a:pt x="f252" y="f250"/>
                  </a:lnTo>
                  <a:cubicBezTo>
                    <a:pt x="f253" y="f250"/>
                    <a:pt x="f97" y="f254"/>
                    <a:pt x="f97" y="f255"/>
                  </a:cubicBezTo>
                  <a:cubicBezTo>
                    <a:pt x="f87" y="f256"/>
                    <a:pt x="f87" y="f257"/>
                    <a:pt x="f258" y="f222"/>
                  </a:cubicBezTo>
                  <a:cubicBezTo>
                    <a:pt x="f89" y="f259"/>
                    <a:pt x="f260" y="f261"/>
                    <a:pt x="f262" y="f263"/>
                  </a:cubicBezTo>
                  <a:cubicBezTo>
                    <a:pt x="f264" y="f255"/>
                    <a:pt x="f265" y="f266"/>
                    <a:pt x="f38" y="f267"/>
                  </a:cubicBezTo>
                  <a:cubicBezTo>
                    <a:pt x="f268" y="f269"/>
                    <a:pt x="f270" y="f271"/>
                    <a:pt x="f272" y="f271"/>
                  </a:cubicBezTo>
                  <a:cubicBezTo>
                    <a:pt x="f273" y="f271"/>
                    <a:pt x="f274" y="f275"/>
                    <a:pt x="f276" y="f277"/>
                  </a:cubicBezTo>
                  <a:cubicBezTo>
                    <a:pt x="f23" y="f278"/>
                    <a:pt x="f279" y="f280"/>
                    <a:pt x="f23" y="f281"/>
                  </a:cubicBezTo>
                  <a:cubicBezTo>
                    <a:pt x="f276" y="f249"/>
                    <a:pt x="f67" y="f255"/>
                    <a:pt x="f32" y="f282"/>
                  </a:cubicBezTo>
                  <a:lnTo>
                    <a:pt x="f32" y="f282"/>
                  </a:lnTo>
                  <a:cubicBezTo>
                    <a:pt x="f54" y="f283"/>
                    <a:pt x="f59" y="f284"/>
                    <a:pt x="f47" y="f285"/>
                  </a:cubicBezTo>
                  <a:cubicBezTo>
                    <a:pt x="f286" y="f250"/>
                    <a:pt x="f287" y="f288"/>
                    <a:pt x="f289" y="f290"/>
                  </a:cubicBezTo>
                  <a:cubicBezTo>
                    <a:pt x="f291" y="f292"/>
                    <a:pt x="f293" y="f294"/>
                    <a:pt x="f295" y="f294"/>
                  </a:cubicBezTo>
                  <a:cubicBezTo>
                    <a:pt x="f296" y="f294"/>
                    <a:pt x="f297" y="f292"/>
                    <a:pt x="f298" y="f290"/>
                  </a:cubicBezTo>
                  <a:cubicBezTo>
                    <a:pt x="f299" y="f278"/>
                    <a:pt x="f299" y="f300"/>
                    <a:pt x="f298" y="f301"/>
                  </a:cubicBezTo>
                  <a:cubicBezTo>
                    <a:pt x="f302" y="f250"/>
                    <a:pt x="f289" y="f303"/>
                    <a:pt x="f304" y="f285"/>
                  </a:cubicBezTo>
                  <a:cubicBezTo>
                    <a:pt x="f302" y="f284"/>
                    <a:pt x="f17" y="f283"/>
                    <a:pt x="f305" y="f282"/>
                  </a:cubicBezTo>
                  <a:cubicBezTo>
                    <a:pt x="f306" y="f254"/>
                    <a:pt x="f307" y="f266"/>
                    <a:pt x="f308" y="f281"/>
                  </a:cubicBezTo>
                  <a:cubicBezTo>
                    <a:pt x="f309" y="f310"/>
                    <a:pt x="f311" y="f312"/>
                    <a:pt x="f313" y="f312"/>
                  </a:cubicBezTo>
                  <a:cubicBezTo>
                    <a:pt x="f314" y="f312"/>
                    <a:pt x="f315" y="f316"/>
                    <a:pt x="f317" y="f318"/>
                  </a:cubicBezTo>
                  <a:cubicBezTo>
                    <a:pt x="f319" y="f320"/>
                    <a:pt x="f317" y="f248"/>
                    <a:pt x="f321" y="f255"/>
                  </a:cubicBezTo>
                  <a:cubicBezTo>
                    <a:pt x="f322" y="f323"/>
                    <a:pt x="f324" y="f282"/>
                    <a:pt x="f325" y="f326"/>
                  </a:cubicBezTo>
                  <a:cubicBezTo>
                    <a:pt x="f327" y="f257"/>
                    <a:pt x="f29" y="f328"/>
                    <a:pt x="f329" y="f330"/>
                  </a:cubicBezTo>
                  <a:cubicBezTo>
                    <a:pt x="f331" y="f332"/>
                    <a:pt x="f333" y="f263"/>
                    <a:pt x="f334" y="f335"/>
                  </a:cubicBezTo>
                  <a:lnTo>
                    <a:pt x="f336" y="f335"/>
                  </a:lnTo>
                  <a:cubicBezTo>
                    <a:pt x="f337" y="f335"/>
                    <a:pt x="f338" y="f339"/>
                    <a:pt x="f340" y="f259"/>
                  </a:cubicBezTo>
                  <a:cubicBezTo>
                    <a:pt x="f340" y="f330"/>
                    <a:pt x="f341" y="f220"/>
                    <a:pt x="f342" y="f343"/>
                  </a:cubicBezTo>
                  <a:cubicBezTo>
                    <a:pt x="f344" y="f345"/>
                    <a:pt x="f346" y="f347"/>
                    <a:pt x="f348" y="f349"/>
                  </a:cubicBezTo>
                  <a:cubicBezTo>
                    <a:pt x="f350" y="f351"/>
                    <a:pt x="f352" y="f353"/>
                    <a:pt x="f344" y="f354"/>
                  </a:cubicBezTo>
                  <a:cubicBezTo>
                    <a:pt x="f355" y="f356"/>
                    <a:pt x="f357" y="f358"/>
                    <a:pt x="f359" y="f358"/>
                  </a:cubicBezTo>
                  <a:cubicBezTo>
                    <a:pt x="f360" y="f358"/>
                    <a:pt x="f361" y="f29"/>
                    <a:pt x="f362" y="f354"/>
                  </a:cubicBezTo>
                  <a:cubicBezTo>
                    <a:pt x="f363" y="f364"/>
                    <a:pt x="f365" y="f366"/>
                    <a:pt x="f367" y="f368"/>
                  </a:cubicBezTo>
                  <a:cubicBezTo>
                    <a:pt x="f369" y="f370"/>
                    <a:pt x="f371" y="f372"/>
                    <a:pt x="f373" y="f372"/>
                  </a:cubicBezTo>
                  <a:cubicBezTo>
                    <a:pt x="f374" y="f372"/>
                    <a:pt x="f375" y="f376"/>
                    <a:pt x="f377" y="f197"/>
                  </a:cubicBezTo>
                  <a:cubicBezTo>
                    <a:pt x="f378" y="f379"/>
                    <a:pt x="f380" y="f381"/>
                    <a:pt x="f382" y="f381"/>
                  </a:cubicBezTo>
                  <a:cubicBezTo>
                    <a:pt x="f383" y="f381"/>
                    <a:pt x="f384" y="f198"/>
                    <a:pt x="f334" y="f34"/>
                  </a:cubicBezTo>
                  <a:cubicBezTo>
                    <a:pt x="f385" y="f195"/>
                    <a:pt x="f337" y="f386"/>
                    <a:pt x="f341" y="f40"/>
                  </a:cubicBezTo>
                  <a:lnTo>
                    <a:pt x="f387" y="f40"/>
                  </a:lnTo>
                  <a:cubicBezTo>
                    <a:pt x="f388" y="f40"/>
                    <a:pt x="f389" y="f390"/>
                    <a:pt x="f391" y="f392"/>
                  </a:cubicBezTo>
                  <a:cubicBezTo>
                    <a:pt x="f393" y="f394"/>
                    <a:pt x="f3" y="f11"/>
                    <a:pt x="f395" y="f396"/>
                  </a:cubicBezTo>
                  <a:cubicBezTo>
                    <a:pt x="f397" y="f398"/>
                    <a:pt x="f399" y="f400"/>
                    <a:pt x="f401" y="f400"/>
                  </a:cubicBezTo>
                  <a:cubicBezTo>
                    <a:pt x="f402" y="f400"/>
                    <a:pt x="f403" y="f404"/>
                    <a:pt x="f405" y="f10"/>
                  </a:cubicBezTo>
                  <a:cubicBezTo>
                    <a:pt x="f377" y="f406"/>
                    <a:pt x="f407" y="f408"/>
                    <a:pt x="f340" y="f408"/>
                  </a:cubicBezTo>
                  <a:cubicBezTo>
                    <a:pt x="f340" y="f409"/>
                    <a:pt x="f410" y="f411"/>
                    <a:pt x="f410" y="f10"/>
                  </a:cubicBezTo>
                  <a:cubicBezTo>
                    <a:pt x="f410" y="f412"/>
                    <a:pt x="f410" y="f413"/>
                    <a:pt x="f340" y="f414"/>
                  </a:cubicBezTo>
                  <a:cubicBezTo>
                    <a:pt x="f415" y="f416"/>
                    <a:pt x="f417" y="f418"/>
                    <a:pt x="f419" y="f420"/>
                  </a:cubicBezTo>
                  <a:cubicBezTo>
                    <a:pt x="f421" y="f158"/>
                    <a:pt x="f422" y="f423"/>
                    <a:pt x="f365" y="f424"/>
                  </a:cubicBezTo>
                  <a:cubicBezTo>
                    <a:pt x="f425" y="f426"/>
                    <a:pt x="f427" y="f428"/>
                    <a:pt x="f429" y="f428"/>
                  </a:cubicBezTo>
                  <a:cubicBezTo>
                    <a:pt x="f430" y="f428"/>
                    <a:pt x="f431" y="f432"/>
                    <a:pt x="f377" y="f433"/>
                  </a:cubicBezTo>
                  <a:cubicBezTo>
                    <a:pt x="f434" y="f435"/>
                    <a:pt x="f436" y="f437"/>
                    <a:pt x="f341" y="f438"/>
                  </a:cubicBezTo>
                  <a:cubicBezTo>
                    <a:pt x="f439" y="f440"/>
                    <a:pt x="f441" y="f442"/>
                    <a:pt x="f443" y="f444"/>
                  </a:cubicBezTo>
                  <a:cubicBezTo>
                    <a:pt x="f340" y="f19"/>
                    <a:pt x="f436" y="f445"/>
                    <a:pt x="f407" y="f446"/>
                  </a:cubicBezTo>
                  <a:cubicBezTo>
                    <a:pt x="f378" y="f109"/>
                    <a:pt x="f447" y="f448"/>
                    <a:pt x="f449" y="f450"/>
                  </a:cubicBezTo>
                  <a:cubicBezTo>
                    <a:pt x="f451" y="f452"/>
                    <a:pt x="f453" y="f454"/>
                    <a:pt x="f455" y="f454"/>
                  </a:cubicBezTo>
                  <a:cubicBezTo>
                    <a:pt x="f456" y="f454"/>
                    <a:pt x="f457" y="f458"/>
                    <a:pt x="f336" y="f109"/>
                  </a:cubicBezTo>
                  <a:cubicBezTo>
                    <a:pt x="f459" y="f460"/>
                    <a:pt x="f461" y="f462"/>
                    <a:pt x="f463" y="f464"/>
                  </a:cubicBezTo>
                  <a:cubicBezTo>
                    <a:pt x="f465" y="f462"/>
                    <a:pt x="f466" y="f467"/>
                    <a:pt x="f27" y="f468"/>
                  </a:cubicBezTo>
                  <a:cubicBezTo>
                    <a:pt x="f469" y="f450"/>
                    <a:pt x="f350" y="f470"/>
                    <a:pt x="f471" y="f86"/>
                  </a:cubicBezTo>
                  <a:cubicBezTo>
                    <a:pt x="f471" y="f472"/>
                    <a:pt x="f473" y="f60"/>
                    <a:pt x="f26" y="f60"/>
                  </a:cubicBezTo>
                  <a:cubicBezTo>
                    <a:pt x="f25" y="f60"/>
                    <a:pt x="f329" y="f70"/>
                    <a:pt x="f329" y="f474"/>
                  </a:cubicBezTo>
                  <a:cubicBezTo>
                    <a:pt x="f321" y="f475"/>
                    <a:pt x="f321" y="f94"/>
                    <a:pt x="f28" y="f448"/>
                  </a:cubicBezTo>
                  <a:cubicBezTo>
                    <a:pt x="f322" y="f107"/>
                    <a:pt x="f476" y="f477"/>
                    <a:pt x="f478" y="f101"/>
                  </a:cubicBezTo>
                  <a:cubicBezTo>
                    <a:pt x="f479" y="f474"/>
                    <a:pt x="f480" y="f72"/>
                    <a:pt x="f481" y="f482"/>
                  </a:cubicBezTo>
                  <a:cubicBezTo>
                    <a:pt x="f483" y="f484"/>
                    <a:pt x="f485" y="f486"/>
                    <a:pt x="f487" y="f486"/>
                  </a:cubicBezTo>
                  <a:cubicBezTo>
                    <a:pt x="f488" y="f486"/>
                    <a:pt x="f489" y="f490"/>
                    <a:pt x="f491" y="f492"/>
                  </a:cubicBezTo>
                  <a:cubicBezTo>
                    <a:pt x="f17" y="f56"/>
                    <a:pt x="f297" y="f493"/>
                    <a:pt x="f17" y="f494"/>
                  </a:cubicBezTo>
                  <a:cubicBezTo>
                    <a:pt x="f491" y="f472"/>
                    <a:pt x="f305" y="f474"/>
                    <a:pt x="f495" y="f68"/>
                  </a:cubicBezTo>
                  <a:cubicBezTo>
                    <a:pt x="f298" y="f66"/>
                    <a:pt x="f302" y="f65"/>
                    <a:pt x="f496" y="f497"/>
                  </a:cubicBezTo>
                  <a:cubicBezTo>
                    <a:pt x="f498" y="f60"/>
                    <a:pt x="f499" y="f500"/>
                    <a:pt x="f61" y="f55"/>
                  </a:cubicBezTo>
                  <a:cubicBezTo>
                    <a:pt x="f501" y="f53"/>
                    <a:pt x="f502" y="f50"/>
                    <a:pt x="f49" y="f50"/>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Google Shape;763;p58">
              <a:extLst>
                <a:ext uri="{FF2B5EF4-FFF2-40B4-BE49-F238E27FC236}">
                  <a16:creationId xmlns:a16="http://schemas.microsoft.com/office/drawing/2014/main" id="{CE338507-76D0-7B6C-A113-44B555D9897E}"/>
                </a:ext>
              </a:extLst>
            </p:cNvPr>
            <p:cNvSpPr/>
            <p:nvPr/>
          </p:nvSpPr>
          <p:spPr>
            <a:xfrm>
              <a:off x="5191743" y="3345899"/>
              <a:ext cx="67455" cy="66449"/>
            </a:xfrm>
            <a:custGeom>
              <a:avLst/>
              <a:gdLst>
                <a:gd name="f0" fmla="val w"/>
                <a:gd name="f1" fmla="val h"/>
                <a:gd name="f2" fmla="val 0"/>
                <a:gd name="f3" fmla="val 2080"/>
                <a:gd name="f4" fmla="val 2049"/>
                <a:gd name="f5" fmla="val 1040"/>
                <a:gd name="f6" fmla="val 441"/>
                <a:gd name="f7" fmla="val 473"/>
                <a:gd name="f8" fmla="val 1009"/>
                <a:gd name="f9" fmla="val 1607"/>
                <a:gd name="f10" fmla="val 2048"/>
                <a:gd name="f11" fmla="val 1576"/>
                <a:gd name="f12" fmla="*/ f0 1 2080"/>
                <a:gd name="f13" fmla="*/ f1 1 2049"/>
                <a:gd name="f14" fmla="val f2"/>
                <a:gd name="f15" fmla="val f3"/>
                <a:gd name="f16" fmla="val f4"/>
                <a:gd name="f17" fmla="+- f16 0 f14"/>
                <a:gd name="f18" fmla="+- f15 0 f14"/>
                <a:gd name="f19" fmla="*/ f18 1 2080"/>
                <a:gd name="f20" fmla="*/ f17 1 204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080" h="2049">
                  <a:moveTo>
                    <a:pt x="f5" y="f2"/>
                  </a:moveTo>
                  <a:cubicBezTo>
                    <a:pt x="f6" y="f2"/>
                    <a:pt x="f2" y="f7"/>
                    <a:pt x="f2" y="f8"/>
                  </a:cubicBezTo>
                  <a:cubicBezTo>
                    <a:pt x="f2" y="f9"/>
                    <a:pt x="f7" y="f10"/>
                    <a:pt x="f5" y="f10"/>
                  </a:cubicBezTo>
                  <a:cubicBezTo>
                    <a:pt x="f9" y="f10"/>
                    <a:pt x="f10" y="f11"/>
                    <a:pt x="f10" y="f8"/>
                  </a:cubicBezTo>
                  <a:cubicBezTo>
                    <a:pt x="f3" y="f7"/>
                    <a:pt x="f9"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Google Shape;764;p58">
              <a:extLst>
                <a:ext uri="{FF2B5EF4-FFF2-40B4-BE49-F238E27FC236}">
                  <a16:creationId xmlns:a16="http://schemas.microsoft.com/office/drawing/2014/main" id="{1D5CC72A-FEEE-4817-AD5C-3D3F4AA22082}"/>
                </a:ext>
              </a:extLst>
            </p:cNvPr>
            <p:cNvSpPr/>
            <p:nvPr/>
          </p:nvSpPr>
          <p:spPr>
            <a:xfrm>
              <a:off x="5236695" y="3480782"/>
              <a:ext cx="22503" cy="23509"/>
            </a:xfrm>
            <a:custGeom>
              <a:avLst/>
              <a:gdLst>
                <a:gd name="f0" fmla="val w"/>
                <a:gd name="f1" fmla="val h"/>
                <a:gd name="f2" fmla="val 0"/>
                <a:gd name="f3" fmla="val 694"/>
                <a:gd name="f4" fmla="val 725"/>
                <a:gd name="f5" fmla="val 347"/>
                <a:gd name="f6" fmla="val 158"/>
                <a:gd name="f7" fmla="val 1"/>
                <a:gd name="f8" fmla="val 567"/>
                <a:gd name="f9" fmla="val 536"/>
                <a:gd name="f10" fmla="*/ f0 1 694"/>
                <a:gd name="f11" fmla="*/ f1 1 725"/>
                <a:gd name="f12" fmla="val f2"/>
                <a:gd name="f13" fmla="val f3"/>
                <a:gd name="f14" fmla="val f4"/>
                <a:gd name="f15" fmla="+- f14 0 f12"/>
                <a:gd name="f16" fmla="+- f13 0 f12"/>
                <a:gd name="f17" fmla="*/ f16 1 694"/>
                <a:gd name="f18" fmla="*/ f15 1 725"/>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694" h="725">
                  <a:moveTo>
                    <a:pt x="f5" y="f2"/>
                  </a:moveTo>
                  <a:cubicBezTo>
                    <a:pt x="f6" y="f2"/>
                    <a:pt x="f7" y="f6"/>
                    <a:pt x="f7" y="f5"/>
                  </a:cubicBezTo>
                  <a:cubicBezTo>
                    <a:pt x="f7" y="f8"/>
                    <a:pt x="f6" y="f4"/>
                    <a:pt x="f5" y="f4"/>
                  </a:cubicBezTo>
                  <a:cubicBezTo>
                    <a:pt x="f9" y="f4"/>
                    <a:pt x="f3" y="f8"/>
                    <a:pt x="f3" y="f5"/>
                  </a:cubicBezTo>
                  <a:cubicBezTo>
                    <a:pt x="f3" y="f6"/>
                    <a:pt x="f9"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20" name="Google Shape;765;p58">
            <a:extLst>
              <a:ext uri="{FF2B5EF4-FFF2-40B4-BE49-F238E27FC236}">
                <a16:creationId xmlns:a16="http://schemas.microsoft.com/office/drawing/2014/main" id="{00B0CF00-3391-B6F6-BADA-EA5E6CAAAFEA}"/>
              </a:ext>
            </a:extLst>
          </p:cNvPr>
          <p:cNvGrpSpPr/>
          <p:nvPr/>
        </p:nvGrpSpPr>
        <p:grpSpPr>
          <a:xfrm>
            <a:off x="3749350" y="1859789"/>
            <a:ext cx="338209" cy="384166"/>
            <a:chOff x="3749350" y="1859789"/>
            <a:chExt cx="338209" cy="384166"/>
          </a:xfrm>
        </p:grpSpPr>
        <p:sp>
          <p:nvSpPr>
            <p:cNvPr id="21" name="Google Shape;766;p58">
              <a:extLst>
                <a:ext uri="{FF2B5EF4-FFF2-40B4-BE49-F238E27FC236}">
                  <a16:creationId xmlns:a16="http://schemas.microsoft.com/office/drawing/2014/main" id="{68CF3A5C-78B7-D781-9BFB-651F68D61109}"/>
                </a:ext>
              </a:extLst>
            </p:cNvPr>
            <p:cNvSpPr/>
            <p:nvPr/>
          </p:nvSpPr>
          <p:spPr>
            <a:xfrm>
              <a:off x="3762609" y="1882264"/>
              <a:ext cx="33759" cy="90964"/>
            </a:xfrm>
            <a:custGeom>
              <a:avLst/>
              <a:gdLst>
                <a:gd name="f0" fmla="val w"/>
                <a:gd name="f1" fmla="val h"/>
                <a:gd name="f2" fmla="val 0"/>
                <a:gd name="f3" fmla="val 1041"/>
                <a:gd name="f4" fmla="val 2805"/>
                <a:gd name="f5" fmla="val 536"/>
                <a:gd name="f6" fmla="val 253"/>
                <a:gd name="f7" fmla="val 1"/>
                <a:gd name="f8" fmla="val 252"/>
                <a:gd name="f9" fmla="val 2458"/>
                <a:gd name="f10" fmla="val 410"/>
                <a:gd name="f11" fmla="val 757"/>
                <a:gd name="f12" fmla="val 2584"/>
                <a:gd name="f13" fmla="val 1040"/>
                <a:gd name="f14" fmla="val 2804"/>
                <a:gd name="f15" fmla="val 788"/>
                <a:gd name="f16" fmla="*/ f0 1 1041"/>
                <a:gd name="f17" fmla="*/ f1 1 2805"/>
                <a:gd name="f18" fmla="val f2"/>
                <a:gd name="f19" fmla="val f3"/>
                <a:gd name="f20" fmla="val f4"/>
                <a:gd name="f21" fmla="+- f20 0 f18"/>
                <a:gd name="f22" fmla="+- f19 0 f18"/>
                <a:gd name="f23" fmla="*/ f22 1 1041"/>
                <a:gd name="f24" fmla="*/ f21 1 2805"/>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041" h="2805">
                  <a:moveTo>
                    <a:pt x="f5" y="f2"/>
                  </a:moveTo>
                  <a:cubicBezTo>
                    <a:pt x="f6" y="f2"/>
                    <a:pt x="f7" y="f8"/>
                    <a:pt x="f7" y="f5"/>
                  </a:cubicBezTo>
                  <a:lnTo>
                    <a:pt x="f7" y="f9"/>
                  </a:lnTo>
                  <a:cubicBezTo>
                    <a:pt x="f10" y="f9"/>
                    <a:pt x="f11" y="f12"/>
                    <a:pt x="f13" y="f14"/>
                  </a:cubicBezTo>
                  <a:lnTo>
                    <a:pt x="f13" y="f5"/>
                  </a:lnTo>
                  <a:cubicBezTo>
                    <a:pt x="f13" y="f8"/>
                    <a:pt x="f15"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Google Shape;767;p58">
              <a:extLst>
                <a:ext uri="{FF2B5EF4-FFF2-40B4-BE49-F238E27FC236}">
                  <a16:creationId xmlns:a16="http://schemas.microsoft.com/office/drawing/2014/main" id="{E404664B-34A8-F5FB-EFA8-0F06E9618319}"/>
                </a:ext>
              </a:extLst>
            </p:cNvPr>
            <p:cNvSpPr/>
            <p:nvPr/>
          </p:nvSpPr>
          <p:spPr>
            <a:xfrm>
              <a:off x="4043586" y="1882264"/>
              <a:ext cx="33759" cy="89931"/>
            </a:xfrm>
            <a:custGeom>
              <a:avLst/>
              <a:gdLst>
                <a:gd name="f0" fmla="val w"/>
                <a:gd name="f1" fmla="val h"/>
                <a:gd name="f2" fmla="val 0"/>
                <a:gd name="f3" fmla="val 1041"/>
                <a:gd name="f4" fmla="val 2773"/>
                <a:gd name="f5" fmla="val 536"/>
                <a:gd name="f6" fmla="val 253"/>
                <a:gd name="f7" fmla="val 1"/>
                <a:gd name="f8" fmla="val 252"/>
                <a:gd name="f9" fmla="val 284"/>
                <a:gd name="f10" fmla="val 2584"/>
                <a:gd name="f11" fmla="val 694"/>
                <a:gd name="f12" fmla="val 2426"/>
                <a:gd name="f13" fmla="val 1040"/>
                <a:gd name="f14" fmla="val 788"/>
                <a:gd name="f15" fmla="*/ f0 1 1041"/>
                <a:gd name="f16" fmla="*/ f1 1 2773"/>
                <a:gd name="f17" fmla="val f2"/>
                <a:gd name="f18" fmla="val f3"/>
                <a:gd name="f19" fmla="val f4"/>
                <a:gd name="f20" fmla="+- f19 0 f17"/>
                <a:gd name="f21" fmla="+- f18 0 f17"/>
                <a:gd name="f22" fmla="*/ f21 1 1041"/>
                <a:gd name="f23" fmla="*/ f20 1 2773"/>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041" h="2773">
                  <a:moveTo>
                    <a:pt x="f5" y="f2"/>
                  </a:moveTo>
                  <a:cubicBezTo>
                    <a:pt x="f6" y="f2"/>
                    <a:pt x="f7" y="f8"/>
                    <a:pt x="f7" y="f5"/>
                  </a:cubicBezTo>
                  <a:lnTo>
                    <a:pt x="f7" y="f4"/>
                  </a:lnTo>
                  <a:cubicBezTo>
                    <a:pt x="f9" y="f10"/>
                    <a:pt x="f11" y="f12"/>
                    <a:pt x="f13" y="f12"/>
                  </a:cubicBezTo>
                  <a:lnTo>
                    <a:pt x="f13" y="f5"/>
                  </a:lnTo>
                  <a:cubicBezTo>
                    <a:pt x="f13" y="f8"/>
                    <a:pt x="f14"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Google Shape;768;p58">
              <a:extLst>
                <a:ext uri="{FF2B5EF4-FFF2-40B4-BE49-F238E27FC236}">
                  <a16:creationId xmlns:a16="http://schemas.microsoft.com/office/drawing/2014/main" id="{9D67E29C-9606-E0DC-34DC-318723E86D77}"/>
                </a:ext>
              </a:extLst>
            </p:cNvPr>
            <p:cNvSpPr/>
            <p:nvPr/>
          </p:nvSpPr>
          <p:spPr>
            <a:xfrm>
              <a:off x="3875016" y="1894527"/>
              <a:ext cx="33723" cy="74624"/>
            </a:xfrm>
            <a:custGeom>
              <a:avLst/>
              <a:gdLst>
                <a:gd name="f0" fmla="val w"/>
                <a:gd name="f1" fmla="val h"/>
                <a:gd name="f2" fmla="val 0"/>
                <a:gd name="f3" fmla="val 1040"/>
                <a:gd name="f4" fmla="val 2301"/>
                <a:gd name="f5" fmla="val 536"/>
                <a:gd name="f6" fmla="val 252"/>
                <a:gd name="f7" fmla="val 221"/>
                <a:gd name="f8" fmla="val 504"/>
                <a:gd name="f9" fmla="val 1954"/>
                <a:gd name="f10" fmla="val 410"/>
                <a:gd name="f11" fmla="val 1985"/>
                <a:gd name="f12" fmla="val 756"/>
                <a:gd name="f13" fmla="val 2080"/>
                <a:gd name="f14" fmla="val 2300"/>
                <a:gd name="f15" fmla="val 788"/>
                <a:gd name="f16" fmla="*/ f0 1 1040"/>
                <a:gd name="f17" fmla="*/ f1 1 2301"/>
                <a:gd name="f18" fmla="val f2"/>
                <a:gd name="f19" fmla="val f3"/>
                <a:gd name="f20" fmla="val f4"/>
                <a:gd name="f21" fmla="+- f20 0 f18"/>
                <a:gd name="f22" fmla="+- f19 0 f18"/>
                <a:gd name="f23" fmla="*/ f22 1 1040"/>
                <a:gd name="f24" fmla="*/ f21 1 2301"/>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040" h="2301">
                  <a:moveTo>
                    <a:pt x="f5" y="f2"/>
                  </a:moveTo>
                  <a:cubicBezTo>
                    <a:pt x="f6" y="f2"/>
                    <a:pt x="f2" y="f7"/>
                    <a:pt x="f2" y="f8"/>
                  </a:cubicBezTo>
                  <a:lnTo>
                    <a:pt x="f2" y="f9"/>
                  </a:lnTo>
                  <a:cubicBezTo>
                    <a:pt x="f10" y="f11"/>
                    <a:pt x="f12" y="f13"/>
                    <a:pt x="f3" y="f14"/>
                  </a:cubicBezTo>
                  <a:lnTo>
                    <a:pt x="f3" y="f8"/>
                  </a:lnTo>
                  <a:cubicBezTo>
                    <a:pt x="f3" y="f7"/>
                    <a:pt x="f15"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Google Shape;769;p58">
              <a:extLst>
                <a:ext uri="{FF2B5EF4-FFF2-40B4-BE49-F238E27FC236}">
                  <a16:creationId xmlns:a16="http://schemas.microsoft.com/office/drawing/2014/main" id="{0CEBD3FA-8EE3-2C80-0E00-8AC1EE5026C5}"/>
                </a:ext>
              </a:extLst>
            </p:cNvPr>
            <p:cNvSpPr/>
            <p:nvPr/>
          </p:nvSpPr>
          <p:spPr>
            <a:xfrm>
              <a:off x="3931215" y="1894527"/>
              <a:ext cx="33723" cy="74624"/>
            </a:xfrm>
            <a:custGeom>
              <a:avLst/>
              <a:gdLst>
                <a:gd name="f0" fmla="val w"/>
                <a:gd name="f1" fmla="val h"/>
                <a:gd name="f2" fmla="val 0"/>
                <a:gd name="f3" fmla="val 1040"/>
                <a:gd name="f4" fmla="val 2301"/>
                <a:gd name="f5" fmla="val 536"/>
                <a:gd name="f6" fmla="val 252"/>
                <a:gd name="f7" fmla="val 221"/>
                <a:gd name="f8" fmla="val 504"/>
                <a:gd name="f9" fmla="val 2300"/>
                <a:gd name="f10" fmla="val 315"/>
                <a:gd name="f11" fmla="val 2111"/>
                <a:gd name="f12" fmla="val 693"/>
                <a:gd name="f13" fmla="val 1985"/>
                <a:gd name="f14" fmla="val 1954"/>
                <a:gd name="f15" fmla="val 788"/>
                <a:gd name="f16" fmla="*/ f0 1 1040"/>
                <a:gd name="f17" fmla="*/ f1 1 2301"/>
                <a:gd name="f18" fmla="val f2"/>
                <a:gd name="f19" fmla="val f3"/>
                <a:gd name="f20" fmla="val f4"/>
                <a:gd name="f21" fmla="+- f20 0 f18"/>
                <a:gd name="f22" fmla="+- f19 0 f18"/>
                <a:gd name="f23" fmla="*/ f22 1 1040"/>
                <a:gd name="f24" fmla="*/ f21 1 2301"/>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040" h="2301">
                  <a:moveTo>
                    <a:pt x="f5" y="f2"/>
                  </a:moveTo>
                  <a:cubicBezTo>
                    <a:pt x="f6" y="f2"/>
                    <a:pt x="f2" y="f7"/>
                    <a:pt x="f2" y="f8"/>
                  </a:cubicBezTo>
                  <a:lnTo>
                    <a:pt x="f2" y="f9"/>
                  </a:lnTo>
                  <a:cubicBezTo>
                    <a:pt x="f10" y="f11"/>
                    <a:pt x="f12" y="f13"/>
                    <a:pt x="f3" y="f14"/>
                  </a:cubicBezTo>
                  <a:lnTo>
                    <a:pt x="f3" y="f8"/>
                  </a:lnTo>
                  <a:cubicBezTo>
                    <a:pt x="f3" y="f7"/>
                    <a:pt x="f15"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Google Shape;770;p58">
              <a:extLst>
                <a:ext uri="{FF2B5EF4-FFF2-40B4-BE49-F238E27FC236}">
                  <a16:creationId xmlns:a16="http://schemas.microsoft.com/office/drawing/2014/main" id="{2BC7DBAD-7878-CBB3-9505-68CFF339ABD6}"/>
                </a:ext>
              </a:extLst>
            </p:cNvPr>
            <p:cNvSpPr/>
            <p:nvPr/>
          </p:nvSpPr>
          <p:spPr>
            <a:xfrm>
              <a:off x="3818817" y="1859789"/>
              <a:ext cx="33759" cy="118533"/>
            </a:xfrm>
            <a:custGeom>
              <a:avLst/>
              <a:gdLst>
                <a:gd name="f0" fmla="val w"/>
                <a:gd name="f1" fmla="val h"/>
                <a:gd name="f2" fmla="val 0"/>
                <a:gd name="f3" fmla="val 1041"/>
                <a:gd name="f4" fmla="val 3655"/>
                <a:gd name="f5" fmla="val 536"/>
                <a:gd name="f6" fmla="val 253"/>
                <a:gd name="f7" fmla="val 1"/>
                <a:gd name="f8" fmla="val 221"/>
                <a:gd name="f9" fmla="val 504"/>
                <a:gd name="f10" fmla="val 3623"/>
                <a:gd name="f11" fmla="val 64"/>
                <a:gd name="f12" fmla="val 284"/>
                <a:gd name="f13" fmla="val 3371"/>
                <a:gd name="f14" fmla="val 631"/>
                <a:gd name="f15" fmla="val 3182"/>
                <a:gd name="f16" fmla="val 1040"/>
                <a:gd name="f17" fmla="val 3056"/>
                <a:gd name="f18" fmla="val 788"/>
                <a:gd name="f19" fmla="*/ f0 1 1041"/>
                <a:gd name="f20" fmla="*/ f1 1 3655"/>
                <a:gd name="f21" fmla="val f2"/>
                <a:gd name="f22" fmla="val f3"/>
                <a:gd name="f23" fmla="val f4"/>
                <a:gd name="f24" fmla="+- f23 0 f21"/>
                <a:gd name="f25" fmla="+- f22 0 f21"/>
                <a:gd name="f26" fmla="*/ f25 1 1041"/>
                <a:gd name="f27" fmla="*/ f24 1 3655"/>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041" h="3655">
                  <a:moveTo>
                    <a:pt x="f5" y="f2"/>
                  </a:moveTo>
                  <a:cubicBezTo>
                    <a:pt x="f6" y="f2"/>
                    <a:pt x="f7" y="f8"/>
                    <a:pt x="f7" y="f9"/>
                  </a:cubicBezTo>
                  <a:lnTo>
                    <a:pt x="f7" y="f4"/>
                  </a:lnTo>
                  <a:cubicBezTo>
                    <a:pt x="f7" y="f4"/>
                    <a:pt x="f7" y="f10"/>
                    <a:pt x="f11" y="f10"/>
                  </a:cubicBezTo>
                  <a:cubicBezTo>
                    <a:pt x="f12" y="f13"/>
                    <a:pt x="f14" y="f15"/>
                    <a:pt x="f16" y="f17"/>
                  </a:cubicBezTo>
                  <a:lnTo>
                    <a:pt x="f16" y="f9"/>
                  </a:lnTo>
                  <a:cubicBezTo>
                    <a:pt x="f16" y="f8"/>
                    <a:pt x="f18"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6" name="Google Shape;771;p58">
              <a:extLst>
                <a:ext uri="{FF2B5EF4-FFF2-40B4-BE49-F238E27FC236}">
                  <a16:creationId xmlns:a16="http://schemas.microsoft.com/office/drawing/2014/main" id="{5121B096-5351-FA65-CD76-FBEF1745AB50}"/>
                </a:ext>
              </a:extLst>
            </p:cNvPr>
            <p:cNvSpPr/>
            <p:nvPr/>
          </p:nvSpPr>
          <p:spPr>
            <a:xfrm>
              <a:off x="3987387" y="1860794"/>
              <a:ext cx="33759" cy="118561"/>
            </a:xfrm>
            <a:custGeom>
              <a:avLst/>
              <a:gdLst>
                <a:gd name="f0" fmla="val w"/>
                <a:gd name="f1" fmla="val h"/>
                <a:gd name="f2" fmla="val 0"/>
                <a:gd name="f3" fmla="val 1041"/>
                <a:gd name="f4" fmla="val 3656"/>
                <a:gd name="f5" fmla="val 536"/>
                <a:gd name="f6" fmla="val 1"/>
                <a:gd name="f7" fmla="val 253"/>
                <a:gd name="f8" fmla="val 221"/>
                <a:gd name="f9" fmla="val 505"/>
                <a:gd name="f10" fmla="val 3088"/>
                <a:gd name="f11" fmla="val 379"/>
                <a:gd name="f12" fmla="val 3151"/>
                <a:gd name="f13" fmla="val 726"/>
                <a:gd name="f14" fmla="val 3340"/>
                <a:gd name="f15" fmla="val 3655"/>
                <a:gd name="f16" fmla="val 789"/>
                <a:gd name="f17" fmla="*/ f0 1 1041"/>
                <a:gd name="f18" fmla="*/ f1 1 3656"/>
                <a:gd name="f19" fmla="val f2"/>
                <a:gd name="f20" fmla="val f3"/>
                <a:gd name="f21" fmla="val f4"/>
                <a:gd name="f22" fmla="+- f21 0 f19"/>
                <a:gd name="f23" fmla="+- f20 0 f19"/>
                <a:gd name="f24" fmla="*/ f23 1 1041"/>
                <a:gd name="f25" fmla="*/ f22 1 3656"/>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1041" h="3656">
                  <a:moveTo>
                    <a:pt x="f5" y="f6"/>
                  </a:moveTo>
                  <a:cubicBezTo>
                    <a:pt x="f7" y="f6"/>
                    <a:pt x="f6" y="f8"/>
                    <a:pt x="f6" y="f9"/>
                  </a:cubicBezTo>
                  <a:lnTo>
                    <a:pt x="f6" y="f10"/>
                  </a:lnTo>
                  <a:cubicBezTo>
                    <a:pt x="f11" y="f12"/>
                    <a:pt x="f13" y="f14"/>
                    <a:pt x="f3" y="f15"/>
                  </a:cubicBezTo>
                  <a:lnTo>
                    <a:pt x="f3" y="f9"/>
                  </a:lnTo>
                  <a:cubicBezTo>
                    <a:pt x="f3" y="f7"/>
                    <a:pt x="f16"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Google Shape;772;p58">
              <a:extLst>
                <a:ext uri="{FF2B5EF4-FFF2-40B4-BE49-F238E27FC236}">
                  <a16:creationId xmlns:a16="http://schemas.microsoft.com/office/drawing/2014/main" id="{BDB56686-4BA5-091D-A257-7DD11C52CCDA}"/>
                </a:ext>
              </a:extLst>
            </p:cNvPr>
            <p:cNvSpPr/>
            <p:nvPr/>
          </p:nvSpPr>
          <p:spPr>
            <a:xfrm>
              <a:off x="3816769" y="1981376"/>
              <a:ext cx="209461" cy="172693"/>
            </a:xfrm>
            <a:custGeom>
              <a:avLst/>
              <a:gdLst>
                <a:gd name="f0" fmla="val w"/>
                <a:gd name="f1" fmla="val h"/>
                <a:gd name="f2" fmla="val 0"/>
                <a:gd name="f3" fmla="val 6459"/>
                <a:gd name="f4" fmla="val 5325"/>
                <a:gd name="f5" fmla="val 1733"/>
                <a:gd name="f6" fmla="val 1355"/>
                <a:gd name="f7" fmla="val 946"/>
                <a:gd name="f8" fmla="val 158"/>
                <a:gd name="f9" fmla="val 662"/>
                <a:gd name="f10" fmla="val 410"/>
                <a:gd name="f11" fmla="val 64"/>
                <a:gd name="f12" fmla="val 882"/>
                <a:gd name="f13" fmla="val 1"/>
                <a:gd name="f14" fmla="val 1639"/>
                <a:gd name="f15" fmla="val 347"/>
                <a:gd name="f16" fmla="val 2237"/>
                <a:gd name="f17" fmla="val 1324"/>
                <a:gd name="f18" fmla="val 2458"/>
                <a:gd name="f19" fmla="val 2048"/>
                <a:gd name="f20" fmla="val 3340"/>
                <a:gd name="f21" fmla="val 2174"/>
                <a:gd name="f22" fmla="val 4348"/>
                <a:gd name="f23" fmla="val 3214"/>
                <a:gd name="f24" fmla="val 4285"/>
                <a:gd name="f25" fmla="val 4380"/>
                <a:gd name="f26" fmla="val 5073"/>
                <a:gd name="f27" fmla="val 2521"/>
                <a:gd name="f28" fmla="val 6113"/>
                <a:gd name="f29" fmla="val 6333"/>
                <a:gd name="f30" fmla="val 5860"/>
                <a:gd name="f31" fmla="val 5577"/>
                <a:gd name="f32" fmla="val 5199"/>
                <a:gd name="f33" fmla="val 4789"/>
                <a:gd name="f34" fmla="val 4411"/>
                <a:gd name="f35" fmla="val 4002"/>
                <a:gd name="f36" fmla="val 3750"/>
                <a:gd name="f37" fmla="val 3277"/>
                <a:gd name="f38" fmla="val 2805"/>
                <a:gd name="f39" fmla="val 2143"/>
                <a:gd name="f40" fmla="*/ f0 1 6459"/>
                <a:gd name="f41" fmla="*/ f1 1 5325"/>
                <a:gd name="f42" fmla="val f2"/>
                <a:gd name="f43" fmla="val f3"/>
                <a:gd name="f44" fmla="val f4"/>
                <a:gd name="f45" fmla="+- f44 0 f42"/>
                <a:gd name="f46" fmla="+- f43 0 f42"/>
                <a:gd name="f47" fmla="*/ f46 1 6459"/>
                <a:gd name="f48" fmla="*/ f45 1 5325"/>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6459" h="5325">
                  <a:moveTo>
                    <a:pt x="f5" y="f2"/>
                  </a:moveTo>
                  <a:cubicBezTo>
                    <a:pt x="f6" y="f2"/>
                    <a:pt x="f7" y="f8"/>
                    <a:pt x="f9" y="f10"/>
                  </a:cubicBezTo>
                  <a:cubicBezTo>
                    <a:pt x="f11" y="f12"/>
                    <a:pt x="f13" y="f14"/>
                    <a:pt x="f15" y="f16"/>
                  </a:cubicBezTo>
                  <a:cubicBezTo>
                    <a:pt x="f17" y="f18"/>
                    <a:pt x="f19" y="f20"/>
                    <a:pt x="f21" y="f22"/>
                  </a:cubicBezTo>
                  <a:lnTo>
                    <a:pt x="f23" y="f4"/>
                  </a:lnTo>
                  <a:lnTo>
                    <a:pt x="f24" y="f22"/>
                  </a:lnTo>
                  <a:cubicBezTo>
                    <a:pt x="f25" y="f20"/>
                    <a:pt x="f26" y="f27"/>
                    <a:pt x="f28" y="f16"/>
                  </a:cubicBezTo>
                  <a:cubicBezTo>
                    <a:pt x="f3" y="f14"/>
                    <a:pt x="f29" y="f12"/>
                    <a:pt x="f30" y="f10"/>
                  </a:cubicBezTo>
                  <a:cubicBezTo>
                    <a:pt x="f31" y="f8"/>
                    <a:pt x="f32" y="f2"/>
                    <a:pt x="f33" y="f2"/>
                  </a:cubicBezTo>
                  <a:cubicBezTo>
                    <a:pt x="f34" y="f2"/>
                    <a:pt x="f35" y="f8"/>
                    <a:pt x="f36" y="f10"/>
                  </a:cubicBezTo>
                  <a:lnTo>
                    <a:pt x="f37" y="f12"/>
                  </a:lnTo>
                  <a:lnTo>
                    <a:pt x="f38" y="f10"/>
                  </a:lnTo>
                  <a:cubicBezTo>
                    <a:pt x="f27" y="f8"/>
                    <a:pt x="f39"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8" name="Google Shape;773;p58">
              <a:extLst>
                <a:ext uri="{FF2B5EF4-FFF2-40B4-BE49-F238E27FC236}">
                  <a16:creationId xmlns:a16="http://schemas.microsoft.com/office/drawing/2014/main" id="{12062FA0-8647-7816-AF8E-D3D4B3FFA2E5}"/>
                </a:ext>
              </a:extLst>
            </p:cNvPr>
            <p:cNvSpPr/>
            <p:nvPr/>
          </p:nvSpPr>
          <p:spPr>
            <a:xfrm>
              <a:off x="3930173" y="1982373"/>
              <a:ext cx="157386" cy="261582"/>
            </a:xfrm>
            <a:custGeom>
              <a:avLst/>
              <a:gdLst>
                <a:gd name="f0" fmla="val w"/>
                <a:gd name="f1" fmla="val h"/>
                <a:gd name="f2" fmla="val 0"/>
                <a:gd name="f3" fmla="val 4853"/>
                <a:gd name="f4" fmla="val 8066"/>
                <a:gd name="f5" fmla="val 4506"/>
                <a:gd name="f6" fmla="val 1"/>
                <a:gd name="f7" fmla="val 3876"/>
                <a:gd name="f8" fmla="val 3403"/>
                <a:gd name="f9" fmla="val 505"/>
                <a:gd name="f10" fmla="val 1198"/>
                <a:gd name="f11" fmla="val 2395"/>
                <a:gd name="f12" fmla="val 2584"/>
                <a:gd name="f13" fmla="val 3246"/>
                <a:gd name="f14" fmla="val 2742"/>
                <a:gd name="f15" fmla="val 3025"/>
                <a:gd name="f16" fmla="val 2679"/>
                <a:gd name="f17" fmla="val 2363"/>
                <a:gd name="f18" fmla="val 2868"/>
                <a:gd name="f19" fmla="val 2080"/>
                <a:gd name="f20" fmla="val 1702"/>
                <a:gd name="f21" fmla="val 3372"/>
                <a:gd name="f22" fmla="val 1418"/>
                <a:gd name="f23" fmla="val 3939"/>
                <a:gd name="f24" fmla="val 4474"/>
                <a:gd name="f25" fmla="val 5231"/>
                <a:gd name="f26" fmla="val 5420"/>
                <a:gd name="f27" fmla="val 1261"/>
                <a:gd name="f28" fmla="val 5577"/>
                <a:gd name="f29" fmla="val 1072"/>
                <a:gd name="f30" fmla="val 883"/>
                <a:gd name="f31" fmla="val 725"/>
                <a:gd name="f32" fmla="val 5892"/>
                <a:gd name="f33" fmla="val 3813"/>
                <a:gd name="f34" fmla="val 4033"/>
                <a:gd name="f35" fmla="val 4191"/>
                <a:gd name="f36" fmla="val 7908"/>
                <a:gd name="f37" fmla="val 7719"/>
                <a:gd name="f38" fmla="val 7530"/>
                <a:gd name="f39" fmla="val 7373"/>
                <a:gd name="f40" fmla="val 3466"/>
                <a:gd name="f41" fmla="val 6270"/>
                <a:gd name="f42" fmla="val 6176"/>
                <a:gd name="f43" fmla="val 3498"/>
                <a:gd name="f44" fmla="val 6050"/>
                <a:gd name="f45" fmla="val 3592"/>
                <a:gd name="f46" fmla="val 6018"/>
                <a:gd name="f47" fmla="val 4128"/>
                <a:gd name="f48" fmla="val 4600"/>
                <a:gd name="f49" fmla="val 4947"/>
                <a:gd name="f50" fmla="val 4852"/>
                <a:gd name="f51" fmla="val 4380"/>
                <a:gd name="f52" fmla="val 3687"/>
                <a:gd name="f53" fmla="val 347"/>
                <a:gd name="f54" fmla="val 158"/>
                <a:gd name="f55" fmla="val 4695"/>
                <a:gd name="f56" fmla="*/ f0 1 4853"/>
                <a:gd name="f57" fmla="*/ f1 1 8066"/>
                <a:gd name="f58" fmla="val f2"/>
                <a:gd name="f59" fmla="val f3"/>
                <a:gd name="f60" fmla="val f4"/>
                <a:gd name="f61" fmla="+- f60 0 f58"/>
                <a:gd name="f62" fmla="+- f59 0 f58"/>
                <a:gd name="f63" fmla="*/ f62 1 4853"/>
                <a:gd name="f64" fmla="*/ f61 1 8066"/>
                <a:gd name="f65" fmla="*/ f58 1 f63"/>
                <a:gd name="f66" fmla="*/ f59 1 f63"/>
                <a:gd name="f67" fmla="*/ f58 1 f64"/>
                <a:gd name="f68" fmla="*/ f60 1 f64"/>
                <a:gd name="f69" fmla="*/ f65 f56 1"/>
                <a:gd name="f70" fmla="*/ f66 f56 1"/>
                <a:gd name="f71" fmla="*/ f68 f57 1"/>
                <a:gd name="f72" fmla="*/ f67 f57 1"/>
              </a:gdLst>
              <a:ahLst/>
              <a:cxnLst>
                <a:cxn ang="3cd4">
                  <a:pos x="hc" y="t"/>
                </a:cxn>
                <a:cxn ang="0">
                  <a:pos x="r" y="vc"/>
                </a:cxn>
                <a:cxn ang="cd4">
                  <a:pos x="hc" y="b"/>
                </a:cxn>
                <a:cxn ang="cd2">
                  <a:pos x="l" y="vc"/>
                </a:cxn>
              </a:cxnLst>
              <a:rect l="f69" t="f72" r="f70" b="f71"/>
              <a:pathLst>
                <a:path w="4853" h="8066">
                  <a:moveTo>
                    <a:pt x="f5" y="f6"/>
                  </a:moveTo>
                  <a:cubicBezTo>
                    <a:pt x="f7" y="f6"/>
                    <a:pt x="f8" y="f9"/>
                    <a:pt x="f8" y="f10"/>
                  </a:cubicBezTo>
                  <a:lnTo>
                    <a:pt x="f8" y="f11"/>
                  </a:lnTo>
                  <a:cubicBezTo>
                    <a:pt x="f8" y="f12"/>
                    <a:pt x="f13" y="f14"/>
                    <a:pt x="f15" y="f14"/>
                  </a:cubicBezTo>
                  <a:cubicBezTo>
                    <a:pt x="f16" y="f14"/>
                    <a:pt x="f17" y="f18"/>
                    <a:pt x="f19" y="f15"/>
                  </a:cubicBezTo>
                  <a:cubicBezTo>
                    <a:pt x="f20" y="f21"/>
                    <a:pt x="f22" y="f23"/>
                    <a:pt x="f22" y="f24"/>
                  </a:cubicBezTo>
                  <a:lnTo>
                    <a:pt x="f22" y="f25"/>
                  </a:lnTo>
                  <a:cubicBezTo>
                    <a:pt x="f22" y="f26"/>
                    <a:pt x="f27" y="f28"/>
                    <a:pt x="f29" y="f28"/>
                  </a:cubicBezTo>
                  <a:cubicBezTo>
                    <a:pt x="f30" y="f28"/>
                    <a:pt x="f31" y="f26"/>
                    <a:pt x="f31" y="f25"/>
                  </a:cubicBezTo>
                  <a:lnTo>
                    <a:pt x="f6" y="f32"/>
                  </a:lnTo>
                  <a:lnTo>
                    <a:pt x="f6" y="f4"/>
                  </a:lnTo>
                  <a:lnTo>
                    <a:pt x="f33" y="f4"/>
                  </a:lnTo>
                  <a:cubicBezTo>
                    <a:pt x="f34" y="f4"/>
                    <a:pt x="f35" y="f36"/>
                    <a:pt x="f35" y="f37"/>
                  </a:cubicBezTo>
                  <a:cubicBezTo>
                    <a:pt x="f35" y="f38"/>
                    <a:pt x="f34" y="f39"/>
                    <a:pt x="f33" y="f39"/>
                  </a:cubicBezTo>
                  <a:lnTo>
                    <a:pt x="f40" y="f39"/>
                  </a:lnTo>
                  <a:lnTo>
                    <a:pt x="f40" y="f41"/>
                  </a:lnTo>
                  <a:cubicBezTo>
                    <a:pt x="f40" y="f42"/>
                    <a:pt x="f43" y="f44"/>
                    <a:pt x="f45" y="f46"/>
                  </a:cubicBezTo>
                  <a:lnTo>
                    <a:pt x="f47" y="f26"/>
                  </a:lnTo>
                  <a:cubicBezTo>
                    <a:pt x="f48" y="f49"/>
                    <a:pt x="f50" y="f51"/>
                    <a:pt x="f50" y="f52"/>
                  </a:cubicBezTo>
                  <a:lnTo>
                    <a:pt x="f50" y="f53"/>
                  </a:lnTo>
                  <a:cubicBezTo>
                    <a:pt x="f50" y="f54"/>
                    <a:pt x="f55"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9" name="Google Shape;774;p58">
              <a:extLst>
                <a:ext uri="{FF2B5EF4-FFF2-40B4-BE49-F238E27FC236}">
                  <a16:creationId xmlns:a16="http://schemas.microsoft.com/office/drawing/2014/main" id="{7EF6E623-15D0-B1D7-A4FB-BBBA176E7DBB}"/>
                </a:ext>
              </a:extLst>
            </p:cNvPr>
            <p:cNvSpPr/>
            <p:nvPr/>
          </p:nvSpPr>
          <p:spPr>
            <a:xfrm>
              <a:off x="3749350" y="1984421"/>
              <a:ext cx="159389" cy="259534"/>
            </a:xfrm>
            <a:custGeom>
              <a:avLst/>
              <a:gdLst>
                <a:gd name="f0" fmla="val w"/>
                <a:gd name="f1" fmla="val h"/>
                <a:gd name="f2" fmla="val 0"/>
                <a:gd name="f3" fmla="val 4915"/>
                <a:gd name="f4" fmla="val 8003"/>
                <a:gd name="f5" fmla="val 347"/>
                <a:gd name="f6" fmla="val 1"/>
                <a:gd name="f7" fmla="val 158"/>
                <a:gd name="f8" fmla="val 379"/>
                <a:gd name="f9" fmla="val 3718"/>
                <a:gd name="f10" fmla="val 4348"/>
                <a:gd name="f11" fmla="val 221"/>
                <a:gd name="f12" fmla="val 4979"/>
                <a:gd name="f13" fmla="val 693"/>
                <a:gd name="f14" fmla="val 5451"/>
                <a:gd name="f15" fmla="val 1323"/>
                <a:gd name="f16" fmla="val 5955"/>
                <a:gd name="f17" fmla="val 1418"/>
                <a:gd name="f18" fmla="val 6018"/>
                <a:gd name="f19" fmla="val 1449"/>
                <a:gd name="f20" fmla="val 6113"/>
                <a:gd name="f21" fmla="val 6207"/>
                <a:gd name="f22" fmla="val 7310"/>
                <a:gd name="f23" fmla="val 1103"/>
                <a:gd name="f24" fmla="val 882"/>
                <a:gd name="f25" fmla="val 725"/>
                <a:gd name="f26" fmla="val 7467"/>
                <a:gd name="f27" fmla="val 7656"/>
                <a:gd name="f28" fmla="val 7845"/>
                <a:gd name="f29" fmla="val 5829"/>
                <a:gd name="f30" fmla="val 4190"/>
                <a:gd name="f31" fmla="val 5168"/>
                <a:gd name="f32" fmla="val 5357"/>
                <a:gd name="f33" fmla="val 4033"/>
                <a:gd name="f34" fmla="val 5514"/>
                <a:gd name="f35" fmla="val 3844"/>
                <a:gd name="f36" fmla="val 3655"/>
                <a:gd name="f37" fmla="val 3497"/>
                <a:gd name="f38" fmla="val 4411"/>
                <a:gd name="f39" fmla="val 3876"/>
                <a:gd name="f40" fmla="val 3214"/>
                <a:gd name="f41" fmla="val 3372"/>
                <a:gd name="f42" fmla="val 2741"/>
                <a:gd name="f43" fmla="val 3057"/>
                <a:gd name="f44" fmla="val 2458"/>
                <a:gd name="f45" fmla="val 2899"/>
                <a:gd name="f46" fmla="val 2143"/>
                <a:gd name="f47" fmla="val 2773"/>
                <a:gd name="f48" fmla="val 1796"/>
                <a:gd name="f49" fmla="val 1607"/>
                <a:gd name="f50" fmla="val 2616"/>
                <a:gd name="f51" fmla="val 2427"/>
                <a:gd name="f52" fmla="val 1229"/>
                <a:gd name="f53" fmla="val 473"/>
                <a:gd name="f54" fmla="val 945"/>
                <a:gd name="f55" fmla="*/ f0 1 4915"/>
                <a:gd name="f56" fmla="*/ f1 1 8003"/>
                <a:gd name="f57" fmla="val f2"/>
                <a:gd name="f58" fmla="val f3"/>
                <a:gd name="f59" fmla="val f4"/>
                <a:gd name="f60" fmla="+- f59 0 f57"/>
                <a:gd name="f61" fmla="+- f58 0 f57"/>
                <a:gd name="f62" fmla="*/ f61 1 4915"/>
                <a:gd name="f63" fmla="*/ f60 1 8003"/>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4915" h="8003">
                  <a:moveTo>
                    <a:pt x="f5" y="f6"/>
                  </a:moveTo>
                  <a:cubicBezTo>
                    <a:pt x="f7" y="f6"/>
                    <a:pt x="f2" y="f7"/>
                    <a:pt x="f2" y="f8"/>
                  </a:cubicBezTo>
                  <a:lnTo>
                    <a:pt x="f2" y="f9"/>
                  </a:lnTo>
                  <a:cubicBezTo>
                    <a:pt x="f2" y="f10"/>
                    <a:pt x="f11" y="f12"/>
                    <a:pt x="f13" y="f14"/>
                  </a:cubicBezTo>
                  <a:lnTo>
                    <a:pt x="f15" y="f16"/>
                  </a:lnTo>
                  <a:cubicBezTo>
                    <a:pt x="f17" y="f18"/>
                    <a:pt x="f19" y="f20"/>
                    <a:pt x="f19" y="f21"/>
                  </a:cubicBezTo>
                  <a:lnTo>
                    <a:pt x="f19" y="f22"/>
                  </a:lnTo>
                  <a:lnTo>
                    <a:pt x="f23" y="f22"/>
                  </a:lnTo>
                  <a:cubicBezTo>
                    <a:pt x="f24" y="f22"/>
                    <a:pt x="f25" y="f26"/>
                    <a:pt x="f25" y="f27"/>
                  </a:cubicBezTo>
                  <a:cubicBezTo>
                    <a:pt x="f25" y="f28"/>
                    <a:pt x="f24" y="f4"/>
                    <a:pt x="f23" y="f4"/>
                  </a:cubicBezTo>
                  <a:lnTo>
                    <a:pt x="f3" y="f4"/>
                  </a:lnTo>
                  <a:lnTo>
                    <a:pt x="f3" y="f29"/>
                  </a:lnTo>
                  <a:lnTo>
                    <a:pt x="f30" y="f31"/>
                  </a:lnTo>
                  <a:cubicBezTo>
                    <a:pt x="f30" y="f32"/>
                    <a:pt x="f33" y="f34"/>
                    <a:pt x="f35" y="f34"/>
                  </a:cubicBezTo>
                  <a:cubicBezTo>
                    <a:pt x="f36" y="f34"/>
                    <a:pt x="f37" y="f32"/>
                    <a:pt x="f37" y="f31"/>
                  </a:cubicBezTo>
                  <a:lnTo>
                    <a:pt x="f37" y="f38"/>
                  </a:lnTo>
                  <a:cubicBezTo>
                    <a:pt x="f37" y="f39"/>
                    <a:pt x="f40" y="f41"/>
                    <a:pt x="f42" y="f43"/>
                  </a:cubicBezTo>
                  <a:cubicBezTo>
                    <a:pt x="f44" y="f45"/>
                    <a:pt x="f46" y="f47"/>
                    <a:pt x="f48" y="f47"/>
                  </a:cubicBezTo>
                  <a:cubicBezTo>
                    <a:pt x="f49" y="f47"/>
                    <a:pt x="f19" y="f50"/>
                    <a:pt x="f19" y="f51"/>
                  </a:cubicBezTo>
                  <a:lnTo>
                    <a:pt x="f19" y="f52"/>
                  </a:lnTo>
                  <a:cubicBezTo>
                    <a:pt x="f19" y="f53"/>
                    <a:pt x="f54"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30" name="Google Shape;775;p58">
            <a:extLst>
              <a:ext uri="{FF2B5EF4-FFF2-40B4-BE49-F238E27FC236}">
                <a16:creationId xmlns:a16="http://schemas.microsoft.com/office/drawing/2014/main" id="{A547D48F-68F9-528D-F909-7F10B19E22D1}"/>
              </a:ext>
            </a:extLst>
          </p:cNvPr>
          <p:cNvGrpSpPr/>
          <p:nvPr/>
        </p:nvGrpSpPr>
        <p:grpSpPr>
          <a:xfrm>
            <a:off x="5034915" y="1862340"/>
            <a:ext cx="381112" cy="379073"/>
            <a:chOff x="5034915" y="1862340"/>
            <a:chExt cx="381112" cy="379073"/>
          </a:xfrm>
        </p:grpSpPr>
        <p:sp>
          <p:nvSpPr>
            <p:cNvPr id="31" name="Google Shape;776;p58">
              <a:extLst>
                <a:ext uri="{FF2B5EF4-FFF2-40B4-BE49-F238E27FC236}">
                  <a16:creationId xmlns:a16="http://schemas.microsoft.com/office/drawing/2014/main" id="{F6F27433-DBC9-D939-4523-C305F9D6FCF0}"/>
                </a:ext>
              </a:extLst>
            </p:cNvPr>
            <p:cNvSpPr/>
            <p:nvPr/>
          </p:nvSpPr>
          <p:spPr>
            <a:xfrm>
              <a:off x="5166707" y="2019653"/>
              <a:ext cx="114446" cy="84838"/>
            </a:xfrm>
            <a:custGeom>
              <a:avLst/>
              <a:gdLst>
                <a:gd name="f0" fmla="val w"/>
                <a:gd name="f1" fmla="val h"/>
                <a:gd name="f2" fmla="val 0"/>
                <a:gd name="f3" fmla="val 3529"/>
                <a:gd name="f4" fmla="val 2616"/>
                <a:gd name="f5" fmla="val 725"/>
                <a:gd name="f6" fmla="val 1"/>
                <a:gd name="f7" fmla="val 315"/>
                <a:gd name="f8" fmla="val 347"/>
                <a:gd name="f9" fmla="val 1356"/>
                <a:gd name="f10" fmla="val 1040"/>
                <a:gd name="f11" fmla="val 2049"/>
                <a:gd name="f12" fmla="val 1733"/>
                <a:gd name="f13" fmla="val 2458"/>
                <a:gd name="f14" fmla="val 2017"/>
                <a:gd name="f15" fmla="val 3466"/>
                <a:gd name="f16" fmla="val 410"/>
                <a:gd name="f17" fmla="val 3277"/>
                <a:gd name="f18" fmla="val 2804"/>
                <a:gd name="f19" fmla="val 2300"/>
                <a:gd name="f20" fmla="val 2111"/>
                <a:gd name="f21" fmla="val 599"/>
                <a:gd name="f22" fmla="val 2063"/>
                <a:gd name="f23" fmla="val 745"/>
                <a:gd name="f24" fmla="val 1906"/>
                <a:gd name="f25" fmla="val 824"/>
                <a:gd name="f26" fmla="val 1753"/>
                <a:gd name="f27" fmla="val 1607"/>
                <a:gd name="f28" fmla="val 1464"/>
                <a:gd name="f29" fmla="val 753"/>
                <a:gd name="f30" fmla="val 1418"/>
                <a:gd name="f31" fmla="val 568"/>
                <a:gd name="f32" fmla="val 1229"/>
                <a:gd name="f33" fmla="*/ f0 1 3529"/>
                <a:gd name="f34" fmla="*/ f1 1 2616"/>
                <a:gd name="f35" fmla="val f2"/>
                <a:gd name="f36" fmla="val f3"/>
                <a:gd name="f37" fmla="val f4"/>
                <a:gd name="f38" fmla="+- f37 0 f35"/>
                <a:gd name="f39" fmla="+- f36 0 f35"/>
                <a:gd name="f40" fmla="*/ f39 1 3529"/>
                <a:gd name="f41" fmla="*/ f38 1 2616"/>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3529" h="2616">
                  <a:moveTo>
                    <a:pt x="f5" y="f6"/>
                  </a:moveTo>
                  <a:cubicBezTo>
                    <a:pt x="f7" y="f6"/>
                    <a:pt x="f2" y="f8"/>
                    <a:pt x="f2" y="f5"/>
                  </a:cubicBezTo>
                  <a:cubicBezTo>
                    <a:pt x="f2" y="f9"/>
                    <a:pt x="f10" y="f11"/>
                    <a:pt x="f12" y="f4"/>
                  </a:cubicBezTo>
                  <a:cubicBezTo>
                    <a:pt x="f13" y="f14"/>
                    <a:pt x="f15" y="f9"/>
                    <a:pt x="f15" y="f5"/>
                  </a:cubicBezTo>
                  <a:cubicBezTo>
                    <a:pt x="f3" y="f16"/>
                    <a:pt x="f17" y="f6"/>
                    <a:pt x="f18" y="f6"/>
                  </a:cubicBezTo>
                  <a:cubicBezTo>
                    <a:pt x="f19" y="f6"/>
                    <a:pt x="f20" y="f21"/>
                    <a:pt x="f20" y="f21"/>
                  </a:cubicBezTo>
                  <a:cubicBezTo>
                    <a:pt x="f22" y="f23"/>
                    <a:pt x="f24" y="f25"/>
                    <a:pt x="f26" y="f25"/>
                  </a:cubicBezTo>
                  <a:cubicBezTo>
                    <a:pt x="f27" y="f25"/>
                    <a:pt x="f28" y="f29"/>
                    <a:pt x="f30" y="f21"/>
                  </a:cubicBezTo>
                  <a:cubicBezTo>
                    <a:pt x="f30" y="f31"/>
                    <a:pt x="f32"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2" name="Google Shape;777;p58">
              <a:extLst>
                <a:ext uri="{FF2B5EF4-FFF2-40B4-BE49-F238E27FC236}">
                  <a16:creationId xmlns:a16="http://schemas.microsoft.com/office/drawing/2014/main" id="{64E033E7-CCFD-68B1-860B-202F7DA5C9EB}"/>
                </a:ext>
              </a:extLst>
            </p:cNvPr>
            <p:cNvSpPr/>
            <p:nvPr/>
          </p:nvSpPr>
          <p:spPr>
            <a:xfrm>
              <a:off x="5034915" y="1862340"/>
              <a:ext cx="381112" cy="379073"/>
            </a:xfrm>
            <a:custGeom>
              <a:avLst/>
              <a:gdLst>
                <a:gd name="f0" fmla="val w"/>
                <a:gd name="f1" fmla="val h"/>
                <a:gd name="f2" fmla="val 0"/>
                <a:gd name="f3" fmla="val 11752"/>
                <a:gd name="f4" fmla="val 11689"/>
                <a:gd name="f5" fmla="val 6837"/>
                <a:gd name="f6" fmla="val 4159"/>
                <a:gd name="f7" fmla="val 7624"/>
                <a:gd name="f8" fmla="val 8223"/>
                <a:gd name="f9" fmla="val 4789"/>
                <a:gd name="f10" fmla="val 5576"/>
                <a:gd name="f11" fmla="val 8254"/>
                <a:gd name="f12" fmla="val 6616"/>
                <a:gd name="f13" fmla="val 7309"/>
                <a:gd name="f14" fmla="val 7183"/>
                <a:gd name="f15" fmla="val 6049"/>
                <a:gd name="f16" fmla="val 5986"/>
                <a:gd name="f17" fmla="val 8286"/>
                <a:gd name="f18" fmla="val 5907"/>
                <a:gd name="f19" fmla="val 8317"/>
                <a:gd name="f20" fmla="val 5829"/>
                <a:gd name="f21" fmla="val 5750"/>
                <a:gd name="f22" fmla="val 5671"/>
                <a:gd name="f23" fmla="val 5608"/>
                <a:gd name="f24" fmla="val 4348"/>
                <a:gd name="f25" fmla="val 3403"/>
                <a:gd name="f26" fmla="val 6585"/>
                <a:gd name="f27" fmla="val 4033"/>
                <a:gd name="f28" fmla="val 5293"/>
                <a:gd name="f29" fmla="val 4411"/>
                <a:gd name="f30" fmla="val 5797"/>
                <a:gd name="f31" fmla="val 4663"/>
                <a:gd name="f32" fmla="val 6018"/>
                <a:gd name="f33" fmla="val 6364"/>
                <a:gd name="f34" fmla="val 4474"/>
                <a:gd name="f35" fmla="val 3875"/>
                <a:gd name="f36" fmla="val 3466"/>
                <a:gd name="f37" fmla="val 473"/>
                <a:gd name="f38" fmla="val 1008"/>
                <a:gd name="f39" fmla="val 410"/>
                <a:gd name="f40" fmla="val 3938"/>
                <a:gd name="f41" fmla="val 7246"/>
                <a:gd name="f42" fmla="val 7813"/>
                <a:gd name="f43" fmla="val 10649"/>
                <a:gd name="f44" fmla="val 11247"/>
                <a:gd name="f45" fmla="val 11688"/>
                <a:gd name="f46" fmla="val 11216"/>
                <a:gd name="f47" fmla="val 10680"/>
                <a:gd name="f48" fmla="val 11279"/>
                <a:gd name="f49" fmla="val 11720"/>
                <a:gd name="f50" fmla="val 7782"/>
                <a:gd name="f51" fmla="val 11751"/>
                <a:gd name="f52" fmla="*/ f0 1 11752"/>
                <a:gd name="f53" fmla="*/ f1 1 11689"/>
                <a:gd name="f54" fmla="val f2"/>
                <a:gd name="f55" fmla="val f3"/>
                <a:gd name="f56" fmla="val f4"/>
                <a:gd name="f57" fmla="+- f56 0 f54"/>
                <a:gd name="f58" fmla="+- f55 0 f54"/>
                <a:gd name="f59" fmla="*/ f58 1 11752"/>
                <a:gd name="f60" fmla="*/ f57 1 11689"/>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11752" h="11689">
                  <a:moveTo>
                    <a:pt x="f5" y="f6"/>
                  </a:moveTo>
                  <a:cubicBezTo>
                    <a:pt x="f7" y="f6"/>
                    <a:pt x="f8" y="f9"/>
                    <a:pt x="f8" y="f10"/>
                  </a:cubicBezTo>
                  <a:cubicBezTo>
                    <a:pt x="f11" y="f12"/>
                    <a:pt x="f13" y="f14"/>
                    <a:pt x="f15" y="f8"/>
                  </a:cubicBezTo>
                  <a:cubicBezTo>
                    <a:pt x="f16" y="f17"/>
                    <a:pt x="f18" y="f19"/>
                    <a:pt x="f20" y="f19"/>
                  </a:cubicBezTo>
                  <a:cubicBezTo>
                    <a:pt x="f21" y="f19"/>
                    <a:pt x="f22" y="f17"/>
                    <a:pt x="f23" y="f8"/>
                  </a:cubicBezTo>
                  <a:cubicBezTo>
                    <a:pt x="f24" y="f14"/>
                    <a:pt x="f25" y="f26"/>
                    <a:pt x="f25" y="f10"/>
                  </a:cubicBezTo>
                  <a:cubicBezTo>
                    <a:pt x="f25" y="f9"/>
                    <a:pt x="f27" y="f6"/>
                    <a:pt x="f9" y="f6"/>
                  </a:cubicBezTo>
                  <a:cubicBezTo>
                    <a:pt x="f28" y="f6"/>
                    <a:pt x="f23" y="f29"/>
                    <a:pt x="f30" y="f31"/>
                  </a:cubicBezTo>
                  <a:cubicBezTo>
                    <a:pt x="f32" y="f29"/>
                    <a:pt x="f33" y="f6"/>
                    <a:pt x="f5" y="f6"/>
                  </a:cubicBezTo>
                  <a:close/>
                  <a:moveTo>
                    <a:pt x="f34" y="f2"/>
                  </a:moveTo>
                  <a:cubicBezTo>
                    <a:pt x="f35" y="f2"/>
                    <a:pt x="f36" y="f37"/>
                    <a:pt x="f36" y="f38"/>
                  </a:cubicBezTo>
                  <a:lnTo>
                    <a:pt x="f36" y="f36"/>
                  </a:lnTo>
                  <a:lnTo>
                    <a:pt x="f38" y="f36"/>
                  </a:lnTo>
                  <a:cubicBezTo>
                    <a:pt x="f39" y="f36"/>
                    <a:pt x="f2" y="f40"/>
                    <a:pt x="f2" y="f34"/>
                  </a:cubicBezTo>
                  <a:lnTo>
                    <a:pt x="f2" y="f41"/>
                  </a:lnTo>
                  <a:cubicBezTo>
                    <a:pt x="f2" y="f42"/>
                    <a:pt x="f37" y="f11"/>
                    <a:pt x="f38" y="f11"/>
                  </a:cubicBezTo>
                  <a:lnTo>
                    <a:pt x="f36" y="f11"/>
                  </a:lnTo>
                  <a:lnTo>
                    <a:pt x="f36" y="f43"/>
                  </a:lnTo>
                  <a:cubicBezTo>
                    <a:pt x="f36" y="f44"/>
                    <a:pt x="f40" y="f45"/>
                    <a:pt x="f34" y="f45"/>
                  </a:cubicBezTo>
                  <a:lnTo>
                    <a:pt x="f41" y="f45"/>
                  </a:lnTo>
                  <a:cubicBezTo>
                    <a:pt x="f42" y="f45"/>
                    <a:pt x="f11" y="f46"/>
                    <a:pt x="f11" y="f43"/>
                  </a:cubicBezTo>
                  <a:lnTo>
                    <a:pt x="f11" y="f11"/>
                  </a:lnTo>
                  <a:lnTo>
                    <a:pt x="f47" y="f11"/>
                  </a:lnTo>
                  <a:cubicBezTo>
                    <a:pt x="f48" y="f11"/>
                    <a:pt x="f49" y="f50"/>
                    <a:pt x="f49" y="f41"/>
                  </a:cubicBezTo>
                  <a:lnTo>
                    <a:pt x="f49" y="f34"/>
                  </a:lnTo>
                  <a:cubicBezTo>
                    <a:pt x="f51" y="f40"/>
                    <a:pt x="f48" y="f36"/>
                    <a:pt x="f47" y="f36"/>
                  </a:cubicBezTo>
                  <a:lnTo>
                    <a:pt x="f11" y="f36"/>
                  </a:lnTo>
                  <a:lnTo>
                    <a:pt x="f11" y="f38"/>
                  </a:lnTo>
                  <a:cubicBezTo>
                    <a:pt x="f11" y="f39"/>
                    <a:pt x="f50" y="f2"/>
                    <a:pt x="f41"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33" name="Google Shape;778;p58">
            <a:extLst>
              <a:ext uri="{FF2B5EF4-FFF2-40B4-BE49-F238E27FC236}">
                <a16:creationId xmlns:a16="http://schemas.microsoft.com/office/drawing/2014/main" id="{05DEC3AD-3F1E-E507-8471-66FAFCD485DD}"/>
              </a:ext>
            </a:extLst>
          </p:cNvPr>
          <p:cNvGrpSpPr/>
          <p:nvPr/>
        </p:nvGrpSpPr>
        <p:grpSpPr>
          <a:xfrm>
            <a:off x="3724332" y="3299301"/>
            <a:ext cx="388236" cy="250573"/>
            <a:chOff x="3724332" y="3299301"/>
            <a:chExt cx="388236" cy="250573"/>
          </a:xfrm>
        </p:grpSpPr>
        <p:sp>
          <p:nvSpPr>
            <p:cNvPr id="34" name="Google Shape;779;p58">
              <a:extLst>
                <a:ext uri="{FF2B5EF4-FFF2-40B4-BE49-F238E27FC236}">
                  <a16:creationId xmlns:a16="http://schemas.microsoft.com/office/drawing/2014/main" id="{27F6E470-9D1E-2489-EB0C-47EAB3B8889C}"/>
                </a:ext>
              </a:extLst>
            </p:cNvPr>
            <p:cNvSpPr/>
            <p:nvPr/>
          </p:nvSpPr>
          <p:spPr>
            <a:xfrm>
              <a:off x="4043202" y="3435711"/>
              <a:ext cx="69366" cy="90370"/>
            </a:xfrm>
            <a:custGeom>
              <a:avLst/>
              <a:gdLst>
                <a:gd name="f0" fmla="val w"/>
                <a:gd name="f1" fmla="val h"/>
                <a:gd name="f2" fmla="val 0"/>
                <a:gd name="f3" fmla="val 2111"/>
                <a:gd name="f4" fmla="val 2750"/>
                <a:gd name="f5" fmla="val 1067"/>
                <a:gd name="f6" fmla="val 953"/>
                <a:gd name="f7" fmla="val 835"/>
                <a:gd name="f8" fmla="val 55"/>
                <a:gd name="f9" fmla="val 756"/>
                <a:gd name="f10" fmla="val 166"/>
                <a:gd name="f11" fmla="val 536"/>
                <a:gd name="f12" fmla="val 481"/>
                <a:gd name="f13" fmla="val 1300"/>
                <a:gd name="f14" fmla="val 1741"/>
                <a:gd name="f15" fmla="val 2308"/>
                <a:gd name="f16" fmla="val 473"/>
                <a:gd name="f17" fmla="val 2749"/>
                <a:gd name="f18" fmla="val 1040"/>
                <a:gd name="f19" fmla="val 1638"/>
                <a:gd name="f20" fmla="val 2048"/>
                <a:gd name="f21" fmla="val 2276"/>
                <a:gd name="f22" fmla="val 1575"/>
                <a:gd name="f23" fmla="val 1355"/>
                <a:gd name="f24" fmla="val 1292"/>
                <a:gd name="f25" fmla="val 1182"/>
                <a:gd name="f26" fmla="*/ f0 1 2111"/>
                <a:gd name="f27" fmla="*/ f1 1 2750"/>
                <a:gd name="f28" fmla="val f2"/>
                <a:gd name="f29" fmla="val f3"/>
                <a:gd name="f30" fmla="val f4"/>
                <a:gd name="f31" fmla="+- f30 0 f28"/>
                <a:gd name="f32" fmla="+- f29 0 f28"/>
                <a:gd name="f33" fmla="*/ f32 1 2111"/>
                <a:gd name="f34" fmla="*/ f31 1 2750"/>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2111" h="2750">
                  <a:moveTo>
                    <a:pt x="f5" y="f2"/>
                  </a:moveTo>
                  <a:cubicBezTo>
                    <a:pt x="f6" y="f2"/>
                    <a:pt x="f7" y="f8"/>
                    <a:pt x="f9" y="f10"/>
                  </a:cubicBezTo>
                  <a:cubicBezTo>
                    <a:pt x="f11" y="f12"/>
                    <a:pt x="f2" y="f13"/>
                    <a:pt x="f2" y="f14"/>
                  </a:cubicBezTo>
                  <a:cubicBezTo>
                    <a:pt x="f2" y="f15"/>
                    <a:pt x="f16" y="f17"/>
                    <a:pt x="f18" y="f17"/>
                  </a:cubicBezTo>
                  <a:cubicBezTo>
                    <a:pt x="f19" y="f17"/>
                    <a:pt x="f20" y="f21"/>
                    <a:pt x="f20" y="f14"/>
                  </a:cubicBezTo>
                  <a:cubicBezTo>
                    <a:pt x="f3" y="f13"/>
                    <a:pt x="f22" y="f12"/>
                    <a:pt x="f23" y="f10"/>
                  </a:cubicBezTo>
                  <a:cubicBezTo>
                    <a:pt x="f24" y="f8"/>
                    <a:pt x="f25"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5" name="Google Shape;780;p58">
              <a:extLst>
                <a:ext uri="{FF2B5EF4-FFF2-40B4-BE49-F238E27FC236}">
                  <a16:creationId xmlns:a16="http://schemas.microsoft.com/office/drawing/2014/main" id="{B30D30C0-4271-7F91-D5C1-60F130C04DD8}"/>
                </a:ext>
              </a:extLst>
            </p:cNvPr>
            <p:cNvSpPr/>
            <p:nvPr/>
          </p:nvSpPr>
          <p:spPr>
            <a:xfrm>
              <a:off x="3724332" y="3299301"/>
              <a:ext cx="385154" cy="250573"/>
            </a:xfrm>
            <a:custGeom>
              <a:avLst/>
              <a:gdLst>
                <a:gd name="f0" fmla="val w"/>
                <a:gd name="f1" fmla="val h"/>
                <a:gd name="f2" fmla="val 0"/>
                <a:gd name="f3" fmla="val 11721"/>
                <a:gd name="f4" fmla="val 7625"/>
                <a:gd name="f5" fmla="val 10775"/>
                <a:gd name="f6" fmla="val 2048"/>
                <a:gd name="f7" fmla="val 10964"/>
                <a:gd name="f8" fmla="val 11122"/>
                <a:gd name="f9" fmla="val 2206"/>
                <a:gd name="f10" fmla="val 2426"/>
                <a:gd name="f11" fmla="val 2615"/>
                <a:gd name="f12" fmla="val 2773"/>
                <a:gd name="f13" fmla="val 9830"/>
                <a:gd name="f14" fmla="val 9988"/>
                <a:gd name="f15" fmla="val 4474"/>
                <a:gd name="f16" fmla="val 4663"/>
                <a:gd name="f17" fmla="val 4821"/>
                <a:gd name="f18" fmla="val 2930"/>
                <a:gd name="f19" fmla="val 3119"/>
                <a:gd name="f20" fmla="val 3308"/>
                <a:gd name="f21" fmla="val 3466"/>
                <a:gd name="f22" fmla="val 4285"/>
                <a:gd name="f23" fmla="val 4128"/>
                <a:gd name="f24" fmla="val 4159"/>
                <a:gd name="f25" fmla="val 4317"/>
                <a:gd name="f26" fmla="val 4506"/>
                <a:gd name="f27" fmla="val 4695"/>
                <a:gd name="f28" fmla="val 4852"/>
                <a:gd name="f29" fmla="val 5514"/>
                <a:gd name="f30" fmla="val 5671"/>
                <a:gd name="f31" fmla="val 5892"/>
                <a:gd name="f32" fmla="val 6081"/>
                <a:gd name="f33" fmla="val 6238"/>
                <a:gd name="f34" fmla="val 3088"/>
                <a:gd name="f35" fmla="val 1355"/>
                <a:gd name="f36" fmla="val 1"/>
                <a:gd name="f37" fmla="val 1418"/>
                <a:gd name="f38" fmla="val 6554"/>
                <a:gd name="f39" fmla="val 7152"/>
                <a:gd name="f40" fmla="val 7593"/>
                <a:gd name="f41" fmla="val 6585"/>
                <a:gd name="f42" fmla="val 6459"/>
                <a:gd name="f43" fmla="val 7562"/>
                <a:gd name="f44" fmla="val 6301"/>
                <a:gd name="f45" fmla="val 7499"/>
                <a:gd name="f46" fmla="val 6207"/>
                <a:gd name="f47" fmla="val 7940"/>
                <a:gd name="f48" fmla="val 8255"/>
                <a:gd name="f49" fmla="val 5199"/>
                <a:gd name="f50" fmla="val 5104"/>
                <a:gd name="f51" fmla="val 8223"/>
                <a:gd name="f52" fmla="val 4947"/>
                <a:gd name="f53" fmla="val 8192"/>
                <a:gd name="f54" fmla="val 8633"/>
                <a:gd name="f55" fmla="val 8948"/>
                <a:gd name="f56" fmla="val 3844"/>
                <a:gd name="f57" fmla="val 3718"/>
                <a:gd name="f58" fmla="val 8885"/>
                <a:gd name="f59" fmla="val 3592"/>
                <a:gd name="f60" fmla="val 8854"/>
                <a:gd name="f61" fmla="val 10712"/>
                <a:gd name="f62" fmla="val 11311"/>
                <a:gd name="f63" fmla="val 2993"/>
                <a:gd name="f64" fmla="val 2458"/>
                <a:gd name="f65" fmla="val 1891"/>
                <a:gd name="f66" fmla="val 11342"/>
                <a:gd name="f67" fmla="val 1387"/>
                <a:gd name="f68" fmla="val 6806"/>
                <a:gd name="f69" fmla="val 1103"/>
                <a:gd name="f70" fmla="val 6932"/>
                <a:gd name="f71" fmla="val 757"/>
                <a:gd name="f72" fmla="val 379"/>
                <a:gd name="f73" fmla="val 158"/>
                <a:gd name="f74" fmla="val 6774"/>
                <a:gd name="f75" fmla="*/ f0 1 11721"/>
                <a:gd name="f76" fmla="*/ f1 1 7625"/>
                <a:gd name="f77" fmla="val f2"/>
                <a:gd name="f78" fmla="val f3"/>
                <a:gd name="f79" fmla="val f4"/>
                <a:gd name="f80" fmla="+- f79 0 f77"/>
                <a:gd name="f81" fmla="+- f78 0 f77"/>
                <a:gd name="f82" fmla="*/ f81 1 11721"/>
                <a:gd name="f83" fmla="*/ f80 1 7625"/>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11721" h="7625">
                  <a:moveTo>
                    <a:pt x="f5" y="f6"/>
                  </a:moveTo>
                  <a:cubicBezTo>
                    <a:pt x="f7" y="f6"/>
                    <a:pt x="f8" y="f9"/>
                    <a:pt x="f8" y="f10"/>
                  </a:cubicBezTo>
                  <a:cubicBezTo>
                    <a:pt x="f8" y="f11"/>
                    <a:pt x="f7" y="f12"/>
                    <a:pt x="f5" y="f12"/>
                  </a:cubicBezTo>
                  <a:lnTo>
                    <a:pt x="f13" y="f12"/>
                  </a:lnTo>
                  <a:lnTo>
                    <a:pt x="f14" y="f6"/>
                  </a:lnTo>
                  <a:close/>
                  <a:moveTo>
                    <a:pt x="f15" y="f12"/>
                  </a:moveTo>
                  <a:cubicBezTo>
                    <a:pt x="f16" y="f12"/>
                    <a:pt x="f17" y="f18"/>
                    <a:pt x="f17" y="f19"/>
                  </a:cubicBezTo>
                  <a:cubicBezTo>
                    <a:pt x="f17" y="f20"/>
                    <a:pt x="f16" y="f21"/>
                    <a:pt x="f15" y="f21"/>
                  </a:cubicBezTo>
                  <a:cubicBezTo>
                    <a:pt x="f22" y="f21"/>
                    <a:pt x="f23" y="f20"/>
                    <a:pt x="f23" y="f19"/>
                  </a:cubicBezTo>
                  <a:cubicBezTo>
                    <a:pt x="f23" y="f18"/>
                    <a:pt x="f22" y="f12"/>
                    <a:pt x="f15" y="f12"/>
                  </a:cubicBezTo>
                  <a:close/>
                  <a:moveTo>
                    <a:pt x="f15" y="f24"/>
                  </a:moveTo>
                  <a:cubicBezTo>
                    <a:pt x="f16" y="f24"/>
                    <a:pt x="f17" y="f25"/>
                    <a:pt x="f17" y="f26"/>
                  </a:cubicBezTo>
                  <a:cubicBezTo>
                    <a:pt x="f17" y="f27"/>
                    <a:pt x="f16" y="f28"/>
                    <a:pt x="f15" y="f28"/>
                  </a:cubicBezTo>
                  <a:cubicBezTo>
                    <a:pt x="f22" y="f28"/>
                    <a:pt x="f23" y="f27"/>
                    <a:pt x="f23" y="f26"/>
                  </a:cubicBezTo>
                  <a:cubicBezTo>
                    <a:pt x="f23" y="f25"/>
                    <a:pt x="f22" y="f24"/>
                    <a:pt x="f15" y="f24"/>
                  </a:cubicBezTo>
                  <a:close/>
                  <a:moveTo>
                    <a:pt x="f15" y="f29"/>
                  </a:moveTo>
                  <a:cubicBezTo>
                    <a:pt x="f16" y="f29"/>
                    <a:pt x="f17" y="f30"/>
                    <a:pt x="f17" y="f31"/>
                  </a:cubicBezTo>
                  <a:cubicBezTo>
                    <a:pt x="f17" y="f32"/>
                    <a:pt x="f16" y="f33"/>
                    <a:pt x="f15" y="f33"/>
                  </a:cubicBezTo>
                  <a:cubicBezTo>
                    <a:pt x="f22" y="f33"/>
                    <a:pt x="f23" y="f32"/>
                    <a:pt x="f23" y="f31"/>
                  </a:cubicBezTo>
                  <a:cubicBezTo>
                    <a:pt x="f23" y="f30"/>
                    <a:pt x="f22" y="f29"/>
                    <a:pt x="f15" y="f29"/>
                  </a:cubicBezTo>
                  <a:close/>
                  <a:moveTo>
                    <a:pt x="f34" y="f2"/>
                  </a:moveTo>
                  <a:cubicBezTo>
                    <a:pt x="f35" y="f2"/>
                    <a:pt x="f36" y="f37"/>
                    <a:pt x="f36" y="f19"/>
                  </a:cubicBezTo>
                  <a:lnTo>
                    <a:pt x="f36" y="f26"/>
                  </a:lnTo>
                  <a:cubicBezTo>
                    <a:pt x="f36" y="f33"/>
                    <a:pt x="f37" y="f4"/>
                    <a:pt x="f34" y="f4"/>
                  </a:cubicBezTo>
                  <a:lnTo>
                    <a:pt x="f38" y="f4"/>
                  </a:lnTo>
                  <a:cubicBezTo>
                    <a:pt x="f39" y="f4"/>
                    <a:pt x="f40" y="f39"/>
                    <a:pt x="f40" y="f41"/>
                  </a:cubicBezTo>
                  <a:cubicBezTo>
                    <a:pt x="f40" y="f42"/>
                    <a:pt x="f43" y="f44"/>
                    <a:pt x="f45" y="f46"/>
                  </a:cubicBezTo>
                  <a:cubicBezTo>
                    <a:pt x="f47" y="f32"/>
                    <a:pt x="f48" y="f30"/>
                    <a:pt x="f48" y="f49"/>
                  </a:cubicBezTo>
                  <a:cubicBezTo>
                    <a:pt x="f48" y="f50"/>
                    <a:pt x="f51" y="f52"/>
                    <a:pt x="f53" y="f17"/>
                  </a:cubicBezTo>
                  <a:cubicBezTo>
                    <a:pt x="f54" y="f27"/>
                    <a:pt x="f55" y="f25"/>
                    <a:pt x="f55" y="f56"/>
                  </a:cubicBezTo>
                  <a:cubicBezTo>
                    <a:pt x="f55" y="f57"/>
                    <a:pt x="f58" y="f59"/>
                    <a:pt x="f60" y="f21"/>
                  </a:cubicBezTo>
                  <a:lnTo>
                    <a:pt x="f61" y="f21"/>
                  </a:lnTo>
                  <a:cubicBezTo>
                    <a:pt x="f62" y="f21"/>
                    <a:pt x="f3" y="f63"/>
                    <a:pt x="f3" y="f64"/>
                  </a:cubicBezTo>
                  <a:cubicBezTo>
                    <a:pt x="f3" y="f65"/>
                    <a:pt x="f66" y="f67"/>
                    <a:pt x="f5" y="f67"/>
                  </a:cubicBezTo>
                  <a:lnTo>
                    <a:pt x="f38" y="f67"/>
                  </a:lnTo>
                  <a:cubicBezTo>
                    <a:pt x="f68" y="f69"/>
                    <a:pt x="f70" y="f71"/>
                    <a:pt x="f70" y="f72"/>
                  </a:cubicBezTo>
                  <a:cubicBezTo>
                    <a:pt x="f70" y="f73"/>
                    <a:pt x="f74" y="f2"/>
                    <a:pt x="f38"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
        <p:nvSpPr>
          <p:cNvPr id="36" name="Freeform 5">
            <a:extLst>
              <a:ext uri="{FF2B5EF4-FFF2-40B4-BE49-F238E27FC236}">
                <a16:creationId xmlns:a16="http://schemas.microsoft.com/office/drawing/2014/main" id="{4C1D9C53-68A0-12AA-CA7D-11C00BB02E46}"/>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7" name="Freeform 5">
            <a:extLst>
              <a:ext uri="{FF2B5EF4-FFF2-40B4-BE49-F238E27FC236}">
                <a16:creationId xmlns:a16="http://schemas.microsoft.com/office/drawing/2014/main" id="{E261EB93-F3A5-DC92-6051-6142EFCB78CC}"/>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name="Slide21">
    <p:spTree>
      <p:nvGrpSpPr>
        <p:cNvPr id="1" name=""/>
        <p:cNvGrpSpPr/>
        <p:nvPr/>
      </p:nvGrpSpPr>
      <p:grpSpPr>
        <a:xfrm>
          <a:off x="0" y="0"/>
          <a:ext cx="0" cy="0"/>
          <a:chOff x="0" y="0"/>
          <a:chExt cx="0" cy="0"/>
        </a:xfrm>
      </p:grpSpPr>
      <p:sp>
        <p:nvSpPr>
          <p:cNvPr id="2" name="Google Shape;785;p59">
            <a:extLst>
              <a:ext uri="{FF2B5EF4-FFF2-40B4-BE49-F238E27FC236}">
                <a16:creationId xmlns:a16="http://schemas.microsoft.com/office/drawing/2014/main" id="{EF63B1FC-0324-5DA2-0B9F-B6C8D0FC60E1}"/>
              </a:ext>
            </a:extLst>
          </p:cNvPr>
          <p:cNvSpPr txBox="1">
            <a:spLocks noGrp="1"/>
          </p:cNvSpPr>
          <p:nvPr>
            <p:ph type="title"/>
          </p:nvPr>
        </p:nvSpPr>
        <p:spPr/>
        <p:txBody>
          <a:bodyPr/>
          <a:lstStyle/>
          <a:p>
            <a:pPr lvl="0" rtl="1"/>
            <a:r>
              <a:rPr lang="fa-IR" dirty="0">
                <a:cs typeface="B Nazanin" panose="00000400000000000000" pitchFamily="2" charset="-78"/>
              </a:rPr>
              <a:t>سایر ترکیبات لیمو</a:t>
            </a:r>
            <a:endParaRPr lang="en-US" dirty="0">
              <a:cs typeface="B Nazanin" panose="00000400000000000000" pitchFamily="2" charset="-78"/>
            </a:endParaRPr>
          </a:p>
        </p:txBody>
      </p:sp>
      <p:sp>
        <p:nvSpPr>
          <p:cNvPr id="3" name="Google Shape;786;p59">
            <a:extLst>
              <a:ext uri="{FF2B5EF4-FFF2-40B4-BE49-F238E27FC236}">
                <a16:creationId xmlns:a16="http://schemas.microsoft.com/office/drawing/2014/main" id="{DB6AF1CD-F734-74EC-7896-450DF8BC2E66}"/>
              </a:ext>
            </a:extLst>
          </p:cNvPr>
          <p:cNvSpPr/>
          <p:nvPr/>
        </p:nvSpPr>
        <p:spPr>
          <a:xfrm>
            <a:off x="3328260" y="1748579"/>
            <a:ext cx="2487424" cy="248742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cxnSp>
        <p:nvCxnSpPr>
          <p:cNvPr id="4" name="Google Shape;818;p59">
            <a:extLst>
              <a:ext uri="{FF2B5EF4-FFF2-40B4-BE49-F238E27FC236}">
                <a16:creationId xmlns:a16="http://schemas.microsoft.com/office/drawing/2014/main" id="{B51CA610-B40B-BD72-440F-38863D33ED3E}"/>
              </a:ext>
            </a:extLst>
          </p:cNvPr>
          <p:cNvCxnSpPr>
            <a:stCxn id="3" idx="7"/>
            <a:endCxn id="17" idx="1"/>
          </p:cNvCxnSpPr>
          <p:nvPr/>
        </p:nvCxnSpPr>
        <p:spPr>
          <a:xfrm rot="5400000" flipH="1" flipV="1">
            <a:off x="5470895" y="1518078"/>
            <a:ext cx="575291" cy="614263"/>
          </a:xfrm>
          <a:prstGeom prst="bentConnector2">
            <a:avLst/>
          </a:prstGeom>
          <a:noFill/>
          <a:ln w="19046" cap="flat">
            <a:solidFill>
              <a:srgbClr val="65A32E"/>
            </a:solidFill>
            <a:prstDash val="solid"/>
            <a:round/>
            <a:tailEnd type="arrow"/>
          </a:ln>
        </p:spPr>
      </p:cxnSp>
      <p:cxnSp>
        <p:nvCxnSpPr>
          <p:cNvPr id="5" name="Google Shape;820;p59">
            <a:extLst>
              <a:ext uri="{FF2B5EF4-FFF2-40B4-BE49-F238E27FC236}">
                <a16:creationId xmlns:a16="http://schemas.microsoft.com/office/drawing/2014/main" id="{72215668-5EE8-D1D9-4F79-A8E07EEA95FC}"/>
              </a:ext>
            </a:extLst>
          </p:cNvPr>
          <p:cNvCxnSpPr>
            <a:stCxn id="3" idx="4"/>
            <a:endCxn id="15" idx="3"/>
          </p:cNvCxnSpPr>
          <p:nvPr/>
        </p:nvCxnSpPr>
        <p:spPr>
          <a:xfrm rot="16200000" flipV="1">
            <a:off x="3097786" y="1518104"/>
            <a:ext cx="575291" cy="614209"/>
          </a:xfrm>
          <a:prstGeom prst="bentConnector2">
            <a:avLst/>
          </a:prstGeom>
          <a:noFill/>
          <a:ln w="19046" cap="flat">
            <a:solidFill>
              <a:srgbClr val="65A32E"/>
            </a:solidFill>
            <a:prstDash val="solid"/>
            <a:round/>
            <a:tailEnd type="arrow"/>
          </a:ln>
        </p:spPr>
      </p:cxnSp>
      <p:cxnSp>
        <p:nvCxnSpPr>
          <p:cNvPr id="6" name="Google Shape;822;p59">
            <a:extLst>
              <a:ext uri="{FF2B5EF4-FFF2-40B4-BE49-F238E27FC236}">
                <a16:creationId xmlns:a16="http://schemas.microsoft.com/office/drawing/2014/main" id="{CACD19B4-115F-449C-39C2-5E42A7350A79}"/>
              </a:ext>
            </a:extLst>
          </p:cNvPr>
          <p:cNvCxnSpPr>
            <a:stCxn id="3" idx="5"/>
            <a:endCxn id="16" idx="3"/>
          </p:cNvCxnSpPr>
          <p:nvPr/>
        </p:nvCxnSpPr>
        <p:spPr>
          <a:xfrm rot="5400000" flipH="1">
            <a:off x="3185660" y="3364854"/>
            <a:ext cx="399541" cy="614209"/>
          </a:xfrm>
          <a:prstGeom prst="bentConnector4">
            <a:avLst>
              <a:gd name="adj1" fmla="val -57216"/>
              <a:gd name="adj2" fmla="val 79654"/>
            </a:avLst>
          </a:prstGeom>
          <a:noFill/>
          <a:ln w="19046" cap="flat">
            <a:solidFill>
              <a:srgbClr val="65A32E"/>
            </a:solidFill>
            <a:prstDash val="solid"/>
            <a:round/>
            <a:tailEnd type="arrow"/>
          </a:ln>
        </p:spPr>
      </p:cxnSp>
      <p:cxnSp>
        <p:nvCxnSpPr>
          <p:cNvPr id="7" name="Google Shape;824;p59">
            <a:extLst>
              <a:ext uri="{FF2B5EF4-FFF2-40B4-BE49-F238E27FC236}">
                <a16:creationId xmlns:a16="http://schemas.microsoft.com/office/drawing/2014/main" id="{A3F40E44-4827-359E-9768-5F9318037D62}"/>
              </a:ext>
            </a:extLst>
          </p:cNvPr>
          <p:cNvCxnSpPr>
            <a:stCxn id="3" idx="6"/>
            <a:endCxn id="21" idx="1"/>
          </p:cNvCxnSpPr>
          <p:nvPr/>
        </p:nvCxnSpPr>
        <p:spPr>
          <a:xfrm rot="5400000" flipH="1" flipV="1">
            <a:off x="5558765" y="3364821"/>
            <a:ext cx="399550" cy="614263"/>
          </a:xfrm>
          <a:prstGeom prst="bentConnector4">
            <a:avLst>
              <a:gd name="adj1" fmla="val -57214"/>
              <a:gd name="adj2" fmla="val 79651"/>
            </a:avLst>
          </a:prstGeom>
          <a:noFill/>
          <a:ln w="19046" cap="flat">
            <a:solidFill>
              <a:srgbClr val="65A32E"/>
            </a:solidFill>
            <a:prstDash val="solid"/>
            <a:round/>
            <a:tailEnd type="arrow"/>
          </a:ln>
        </p:spPr>
      </p:cxnSp>
      <p:cxnSp>
        <p:nvCxnSpPr>
          <p:cNvPr id="8" name="Google Shape;826;p59">
            <a:extLst>
              <a:ext uri="{FF2B5EF4-FFF2-40B4-BE49-F238E27FC236}">
                <a16:creationId xmlns:a16="http://schemas.microsoft.com/office/drawing/2014/main" id="{B6121975-8E6B-9A05-48A8-14BB56D96C97}"/>
              </a:ext>
            </a:extLst>
          </p:cNvPr>
          <p:cNvCxnSpPr>
            <a:stCxn id="3" idx="3"/>
            <a:endCxn id="18" idx="3"/>
          </p:cNvCxnSpPr>
          <p:nvPr/>
        </p:nvCxnSpPr>
        <p:spPr>
          <a:xfrm flipH="1" flipV="1">
            <a:off x="3078326" y="2501798"/>
            <a:ext cx="249934" cy="490493"/>
          </a:xfrm>
          <a:prstGeom prst="straightConnector1">
            <a:avLst/>
          </a:prstGeom>
          <a:noFill/>
          <a:ln w="19046" cap="flat">
            <a:solidFill>
              <a:srgbClr val="65A32E"/>
            </a:solidFill>
            <a:prstDash val="solid"/>
            <a:round/>
            <a:tailEnd type="arrow"/>
          </a:ln>
        </p:spPr>
      </p:cxnSp>
      <p:cxnSp>
        <p:nvCxnSpPr>
          <p:cNvPr id="9" name="Google Shape;828;p59">
            <a:extLst>
              <a:ext uri="{FF2B5EF4-FFF2-40B4-BE49-F238E27FC236}">
                <a16:creationId xmlns:a16="http://schemas.microsoft.com/office/drawing/2014/main" id="{3D611108-4665-223F-7E24-75EDC7881001}"/>
              </a:ext>
            </a:extLst>
          </p:cNvPr>
          <p:cNvCxnSpPr>
            <a:stCxn id="3" idx="1"/>
            <a:endCxn id="19" idx="1"/>
          </p:cNvCxnSpPr>
          <p:nvPr/>
        </p:nvCxnSpPr>
        <p:spPr>
          <a:xfrm flipV="1">
            <a:off x="5815684" y="2501798"/>
            <a:ext cx="249988" cy="490493"/>
          </a:xfrm>
          <a:prstGeom prst="straightConnector1">
            <a:avLst/>
          </a:prstGeom>
          <a:noFill/>
          <a:ln w="19046" cap="flat">
            <a:solidFill>
              <a:srgbClr val="65A32E"/>
            </a:solidFill>
            <a:prstDash val="solid"/>
            <a:round/>
            <a:tailEnd type="arrow"/>
          </a:ln>
        </p:spPr>
      </p:cxnSp>
      <p:sp>
        <p:nvSpPr>
          <p:cNvPr id="10" name="Google Shape;830;p59">
            <a:extLst>
              <a:ext uri="{FF2B5EF4-FFF2-40B4-BE49-F238E27FC236}">
                <a16:creationId xmlns:a16="http://schemas.microsoft.com/office/drawing/2014/main" id="{443D5275-8484-DF12-5FDA-D6C6F0A455FB}"/>
              </a:ext>
            </a:extLst>
          </p:cNvPr>
          <p:cNvSpPr txBox="1"/>
          <p:nvPr/>
        </p:nvSpPr>
        <p:spPr>
          <a:xfrm>
            <a:off x="948625" y="1720599"/>
            <a:ext cx="2129701" cy="580799"/>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1" name="Google Shape;831;p59">
            <a:extLst>
              <a:ext uri="{FF2B5EF4-FFF2-40B4-BE49-F238E27FC236}">
                <a16:creationId xmlns:a16="http://schemas.microsoft.com/office/drawing/2014/main" id="{7B4FAC18-B859-5775-EE7A-C751DEEB3A3E}"/>
              </a:ext>
            </a:extLst>
          </p:cNvPr>
          <p:cNvSpPr txBox="1"/>
          <p:nvPr/>
        </p:nvSpPr>
        <p:spPr>
          <a:xfrm>
            <a:off x="948625" y="3655222"/>
            <a:ext cx="2129701" cy="580799"/>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2" name="Google Shape;832;p59">
            <a:extLst>
              <a:ext uri="{FF2B5EF4-FFF2-40B4-BE49-F238E27FC236}">
                <a16:creationId xmlns:a16="http://schemas.microsoft.com/office/drawing/2014/main" id="{469B0986-4257-3C86-8893-BCC6ED2DDE7B}"/>
              </a:ext>
            </a:extLst>
          </p:cNvPr>
          <p:cNvSpPr txBox="1"/>
          <p:nvPr/>
        </p:nvSpPr>
        <p:spPr>
          <a:xfrm>
            <a:off x="948625" y="2684824"/>
            <a:ext cx="2129701" cy="580799"/>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3" name="Google Shape;833;p59">
            <a:extLst>
              <a:ext uri="{FF2B5EF4-FFF2-40B4-BE49-F238E27FC236}">
                <a16:creationId xmlns:a16="http://schemas.microsoft.com/office/drawing/2014/main" id="{74F89D94-63E3-7B21-09C7-BFA147A78E22}"/>
              </a:ext>
            </a:extLst>
          </p:cNvPr>
          <p:cNvSpPr txBox="1"/>
          <p:nvPr/>
        </p:nvSpPr>
        <p:spPr>
          <a:xfrm>
            <a:off x="6065644" y="1720599"/>
            <a:ext cx="2129701" cy="580799"/>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4" name="Google Shape;834;p59">
            <a:extLst>
              <a:ext uri="{FF2B5EF4-FFF2-40B4-BE49-F238E27FC236}">
                <a16:creationId xmlns:a16="http://schemas.microsoft.com/office/drawing/2014/main" id="{8CF539CF-5545-FD93-927A-3A91EDE33FCF}"/>
              </a:ext>
            </a:extLst>
          </p:cNvPr>
          <p:cNvSpPr txBox="1"/>
          <p:nvPr/>
        </p:nvSpPr>
        <p:spPr>
          <a:xfrm>
            <a:off x="6065644" y="2684824"/>
            <a:ext cx="2129701" cy="580799"/>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5" name="Google Shape;821;p59">
            <a:extLst>
              <a:ext uri="{FF2B5EF4-FFF2-40B4-BE49-F238E27FC236}">
                <a16:creationId xmlns:a16="http://schemas.microsoft.com/office/drawing/2014/main" id="{4166EBEB-B868-B63B-A33D-2CE7A8CB5EA3}"/>
              </a:ext>
            </a:extLst>
          </p:cNvPr>
          <p:cNvSpPr txBox="1"/>
          <p:nvPr/>
        </p:nvSpPr>
        <p:spPr>
          <a:xfrm>
            <a:off x="948625" y="1337163"/>
            <a:ext cx="2129701" cy="400799"/>
          </a:xfrm>
          <a:prstGeom prst="rect">
            <a:avLst/>
          </a:prstGeom>
          <a:noFill/>
          <a:ln cap="flat">
            <a:noFill/>
          </a:ln>
        </p:spPr>
        <p:txBody>
          <a:bodyPr vert="horz" wrap="square" lIns="91421" tIns="91421" rIns="91421" bIns="91421" anchor="t" anchorCtr="0" compatLnSpc="1">
            <a:noAutofit/>
          </a:bodyPr>
          <a:lstStyle/>
          <a:p>
            <a:pPr lvl="0" algn="r" rtl="1">
              <a:spcAft>
                <a:spcPts val="1600"/>
              </a:spcAft>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هسپریدین</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6" name="Google Shape;823;p59">
            <a:extLst>
              <a:ext uri="{FF2B5EF4-FFF2-40B4-BE49-F238E27FC236}">
                <a16:creationId xmlns:a16="http://schemas.microsoft.com/office/drawing/2014/main" id="{3A71496E-8BDE-DAF9-3476-AB375E3C9126}"/>
              </a:ext>
            </a:extLst>
          </p:cNvPr>
          <p:cNvSpPr txBox="1"/>
          <p:nvPr/>
        </p:nvSpPr>
        <p:spPr>
          <a:xfrm>
            <a:off x="948625" y="3271787"/>
            <a:ext cx="2129701" cy="400799"/>
          </a:xfrm>
          <a:prstGeom prst="rect">
            <a:avLst/>
          </a:prstGeom>
          <a:noFill/>
          <a:ln cap="flat">
            <a:noFill/>
          </a:ln>
        </p:spPr>
        <p:txBody>
          <a:bodyPr vert="horz" wrap="square" lIns="91421" tIns="91421" rIns="91421" bIns="91421" anchor="t" anchorCtr="0" compatLnSpc="1">
            <a:noAutofit/>
          </a:bodyPr>
          <a:lstStyle/>
          <a:p>
            <a:pPr lvl="0" algn="r" rtl="1">
              <a:spcAft>
                <a:spcPts val="1600"/>
              </a:spcAft>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اسید سیتریک</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7" name="Google Shape;819;p59">
            <a:extLst>
              <a:ext uri="{FF2B5EF4-FFF2-40B4-BE49-F238E27FC236}">
                <a16:creationId xmlns:a16="http://schemas.microsoft.com/office/drawing/2014/main" id="{F3C63DB0-A665-F1F6-5461-A18C5078700B}"/>
              </a:ext>
            </a:extLst>
          </p:cNvPr>
          <p:cNvSpPr txBox="1"/>
          <p:nvPr/>
        </p:nvSpPr>
        <p:spPr>
          <a:xfrm>
            <a:off x="6065672" y="1337163"/>
            <a:ext cx="2129701" cy="400799"/>
          </a:xfrm>
          <a:prstGeom prst="rect">
            <a:avLst/>
          </a:prstGeom>
          <a:noFill/>
          <a:ln cap="flat">
            <a:noFill/>
          </a:ln>
        </p:spPr>
        <p:txBody>
          <a:bodyPr vert="horz" wrap="square" lIns="91421" tIns="91421" rIns="91421" bIns="91421" anchor="t" anchorCtr="0" compatLnSpc="1">
            <a:noAutofit/>
          </a:bodyPr>
          <a:lstStyle/>
          <a:p>
            <a:pPr marL="0" marR="0" lvl="0" indent="0" algn="r" defTabSz="914400" rtl="1" fontAlgn="auto" hangingPunct="1">
              <a:lnSpc>
                <a:spcPct val="100000"/>
              </a:lnSpc>
              <a:spcBef>
                <a:spcPts val="0"/>
              </a:spcBef>
              <a:spcAft>
                <a:spcPts val="1600"/>
              </a:spcAft>
              <a:buNone/>
              <a:tabLst/>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محتوا در اینجا</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8" name="Google Shape;827;p59">
            <a:extLst>
              <a:ext uri="{FF2B5EF4-FFF2-40B4-BE49-F238E27FC236}">
                <a16:creationId xmlns:a16="http://schemas.microsoft.com/office/drawing/2014/main" id="{2A3A2FA3-5D06-DEB7-B0DE-D96CE405E2A3}"/>
              </a:ext>
            </a:extLst>
          </p:cNvPr>
          <p:cNvSpPr txBox="1"/>
          <p:nvPr/>
        </p:nvSpPr>
        <p:spPr>
          <a:xfrm>
            <a:off x="948625" y="2301398"/>
            <a:ext cx="2129701" cy="400799"/>
          </a:xfrm>
          <a:prstGeom prst="rect">
            <a:avLst/>
          </a:prstGeom>
          <a:noFill/>
          <a:ln cap="flat">
            <a:noFill/>
          </a:ln>
        </p:spPr>
        <p:txBody>
          <a:bodyPr vert="horz" wrap="square" lIns="91421" tIns="91421" rIns="91421" bIns="91421" anchor="t" anchorCtr="0" compatLnSpc="1">
            <a:noAutofit/>
          </a:bodyPr>
          <a:lstStyle/>
          <a:p>
            <a:pPr lvl="0" algn="r" rtl="1">
              <a:spcAft>
                <a:spcPts val="1600"/>
              </a:spcAft>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اریوسیترین</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9" name="Google Shape;829;p59">
            <a:extLst>
              <a:ext uri="{FF2B5EF4-FFF2-40B4-BE49-F238E27FC236}">
                <a16:creationId xmlns:a16="http://schemas.microsoft.com/office/drawing/2014/main" id="{0528F1B2-4024-E698-6261-7F9E8178D4D3}"/>
              </a:ext>
            </a:extLst>
          </p:cNvPr>
          <p:cNvSpPr txBox="1"/>
          <p:nvPr/>
        </p:nvSpPr>
        <p:spPr>
          <a:xfrm>
            <a:off x="6065672" y="2301398"/>
            <a:ext cx="2129701" cy="400799"/>
          </a:xfrm>
          <a:prstGeom prst="rect">
            <a:avLst/>
          </a:prstGeom>
          <a:noFill/>
          <a:ln cap="flat">
            <a:noFill/>
          </a:ln>
        </p:spPr>
        <p:txBody>
          <a:bodyPr vert="horz" wrap="square" lIns="91421" tIns="91421" rIns="91421" bIns="91421" anchor="t" anchorCtr="0" compatLnSpc="1">
            <a:noAutofit/>
          </a:bodyPr>
          <a:lstStyle/>
          <a:p>
            <a:pPr lvl="0" algn="r" rtl="1">
              <a:spcAft>
                <a:spcPts val="1600"/>
              </a:spcAft>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دی لیمونن</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20" name="Google Shape;835;p59">
            <a:extLst>
              <a:ext uri="{FF2B5EF4-FFF2-40B4-BE49-F238E27FC236}">
                <a16:creationId xmlns:a16="http://schemas.microsoft.com/office/drawing/2014/main" id="{512BCC66-CC69-AFB1-3367-8210BAFAB6C2}"/>
              </a:ext>
            </a:extLst>
          </p:cNvPr>
          <p:cNvSpPr txBox="1"/>
          <p:nvPr/>
        </p:nvSpPr>
        <p:spPr>
          <a:xfrm>
            <a:off x="6065644" y="3655204"/>
            <a:ext cx="2129701" cy="580799"/>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21" name="Google Shape;825;p59">
            <a:extLst>
              <a:ext uri="{FF2B5EF4-FFF2-40B4-BE49-F238E27FC236}">
                <a16:creationId xmlns:a16="http://schemas.microsoft.com/office/drawing/2014/main" id="{659E9D67-0562-C711-9C89-7BAF1B2F3B56}"/>
              </a:ext>
            </a:extLst>
          </p:cNvPr>
          <p:cNvSpPr txBox="1"/>
          <p:nvPr/>
        </p:nvSpPr>
        <p:spPr>
          <a:xfrm>
            <a:off x="6065672" y="3271778"/>
            <a:ext cx="2129701" cy="400799"/>
          </a:xfrm>
          <a:prstGeom prst="rect">
            <a:avLst/>
          </a:prstGeom>
          <a:noFill/>
          <a:ln cap="flat">
            <a:noFill/>
          </a:ln>
        </p:spPr>
        <p:txBody>
          <a:bodyPr vert="horz" wrap="square" lIns="91421" tIns="91421" rIns="91421" bIns="91421" anchor="t" anchorCtr="0" compatLnSpc="1">
            <a:noAutofit/>
          </a:bodyPr>
          <a:lstStyle/>
          <a:p>
            <a:pPr lvl="0" algn="r" rtl="1">
              <a:spcAft>
                <a:spcPts val="1600"/>
              </a:spcAft>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ناریروتین</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grpSp>
        <p:nvGrpSpPr>
          <p:cNvPr id="22" name="Grupo 1">
            <a:extLst>
              <a:ext uri="{FF2B5EF4-FFF2-40B4-BE49-F238E27FC236}">
                <a16:creationId xmlns:a16="http://schemas.microsoft.com/office/drawing/2014/main" id="{C6386B1C-9D9C-3B6B-AA94-9A8E6F7EA238}"/>
              </a:ext>
            </a:extLst>
          </p:cNvPr>
          <p:cNvGrpSpPr/>
          <p:nvPr/>
        </p:nvGrpSpPr>
        <p:grpSpPr>
          <a:xfrm>
            <a:off x="3798883" y="2505071"/>
            <a:ext cx="1577970" cy="1284283"/>
            <a:chOff x="3798883" y="2505071"/>
            <a:chExt cx="1577970" cy="1284283"/>
          </a:xfrm>
        </p:grpSpPr>
        <p:sp>
          <p:nvSpPr>
            <p:cNvPr id="23" name="Freeform 5">
              <a:extLst>
                <a:ext uri="{FF2B5EF4-FFF2-40B4-BE49-F238E27FC236}">
                  <a16:creationId xmlns:a16="http://schemas.microsoft.com/office/drawing/2014/main" id="{FF4C1A73-97B2-D297-6C28-845377AAD9DF}"/>
                </a:ext>
              </a:extLst>
            </p:cNvPr>
            <p:cNvSpPr/>
            <p:nvPr/>
          </p:nvSpPr>
          <p:spPr>
            <a:xfrm>
              <a:off x="3798883" y="3268659"/>
              <a:ext cx="1577970" cy="520695"/>
            </a:xfrm>
            <a:custGeom>
              <a:avLst/>
              <a:gdLst>
                <a:gd name="f0" fmla="val 10800000"/>
                <a:gd name="f1" fmla="val 5400000"/>
                <a:gd name="f2" fmla="val 180"/>
                <a:gd name="f3" fmla="val w"/>
                <a:gd name="f4" fmla="val h"/>
                <a:gd name="f5" fmla="val 0"/>
                <a:gd name="f6" fmla="val 417"/>
                <a:gd name="f7" fmla="val 137"/>
                <a:gd name="f8" fmla="val 399"/>
                <a:gd name="f9" fmla="val 136"/>
                <a:gd name="f10" fmla="val 381"/>
                <a:gd name="f11" fmla="val 363"/>
                <a:gd name="f12" fmla="val 243"/>
                <a:gd name="f13" fmla="val 123"/>
                <a:gd name="f14" fmla="val 4"/>
                <a:gd name="f15" fmla="val 3"/>
                <a:gd name="f16" fmla="val 1"/>
                <a:gd name="f17" fmla="val 36"/>
                <a:gd name="f18" fmla="val 111"/>
                <a:gd name="f19" fmla="val 65"/>
                <a:gd name="f20" fmla="val 79"/>
                <a:gd name="f21" fmla="val 99"/>
                <a:gd name="f22" fmla="val 52"/>
                <a:gd name="f23" fmla="val 113"/>
                <a:gd name="f24" fmla="val 40"/>
                <a:gd name="f25" fmla="val 128"/>
                <a:gd name="f26" fmla="val 29"/>
                <a:gd name="f27" fmla="val 145"/>
                <a:gd name="f28" fmla="val 21"/>
                <a:gd name="f29" fmla="val 188"/>
                <a:gd name="f30" fmla="val 230"/>
                <a:gd name="f31" fmla="val 273"/>
                <a:gd name="f32" fmla="val 23"/>
                <a:gd name="f33" fmla="val 308"/>
                <a:gd name="f34" fmla="val 41"/>
                <a:gd name="f35" fmla="val 336"/>
                <a:gd name="f36" fmla="val 69"/>
                <a:gd name="f37" fmla="val 366"/>
                <a:gd name="f38" fmla="val 95"/>
                <a:gd name="f39" fmla="val 382"/>
                <a:gd name="f40" fmla="val 109"/>
                <a:gd name="f41" fmla="val 398"/>
                <a:gd name="f42" fmla="val 124"/>
                <a:gd name="f43" fmla="val 135"/>
                <a:gd name="f44" fmla="+- 0 0 -90"/>
                <a:gd name="f45" fmla="*/ f3 1 417"/>
                <a:gd name="f46" fmla="*/ f4 1 137"/>
                <a:gd name="f47" fmla="val f5"/>
                <a:gd name="f48" fmla="val f6"/>
                <a:gd name="f49" fmla="val f7"/>
                <a:gd name="f50" fmla="*/ f44 f0 1"/>
                <a:gd name="f51" fmla="+- f49 0 f47"/>
                <a:gd name="f52" fmla="+- f48 0 f47"/>
                <a:gd name="f53" fmla="*/ f50 1 f2"/>
                <a:gd name="f54" fmla="*/ f52 1 417"/>
                <a:gd name="f55" fmla="*/ f51 1 137"/>
                <a:gd name="f56" fmla="*/ 417 f52 1"/>
                <a:gd name="f57" fmla="*/ 137 f51 1"/>
                <a:gd name="f58" fmla="*/ 363 f52 1"/>
                <a:gd name="f59" fmla="*/ 136 f51 1"/>
                <a:gd name="f60" fmla="*/ 4 f52 1"/>
                <a:gd name="f61" fmla="*/ 0 f52 1"/>
                <a:gd name="f62" fmla="*/ 99 f52 1"/>
                <a:gd name="f63" fmla="*/ 52 f51 1"/>
                <a:gd name="f64" fmla="*/ 145 f52 1"/>
                <a:gd name="f65" fmla="*/ 21 f51 1"/>
                <a:gd name="f66" fmla="*/ 273 f52 1"/>
                <a:gd name="f67" fmla="*/ 23 f51 1"/>
                <a:gd name="f68" fmla="*/ 366 f52 1"/>
                <a:gd name="f69" fmla="*/ 95 f51 1"/>
                <a:gd name="f70" fmla="*/ 135 f51 1"/>
                <a:gd name="f71" fmla="+- f53 0 f1"/>
                <a:gd name="f72" fmla="*/ f56 1 417"/>
                <a:gd name="f73" fmla="*/ f57 1 137"/>
                <a:gd name="f74" fmla="*/ f58 1 417"/>
                <a:gd name="f75" fmla="*/ f59 1 137"/>
                <a:gd name="f76" fmla="*/ f60 1 417"/>
                <a:gd name="f77" fmla="*/ f61 1 417"/>
                <a:gd name="f78" fmla="*/ f62 1 417"/>
                <a:gd name="f79" fmla="*/ f63 1 137"/>
                <a:gd name="f80" fmla="*/ f64 1 417"/>
                <a:gd name="f81" fmla="*/ f65 1 137"/>
                <a:gd name="f82" fmla="*/ f66 1 417"/>
                <a:gd name="f83" fmla="*/ f67 1 137"/>
                <a:gd name="f84" fmla="*/ f68 1 417"/>
                <a:gd name="f85" fmla="*/ f69 1 137"/>
                <a:gd name="f86" fmla="*/ f70 1 137"/>
                <a:gd name="f87" fmla="*/ 0 1 f54"/>
                <a:gd name="f88" fmla="*/ f48 1 f54"/>
                <a:gd name="f89" fmla="*/ 0 1 f55"/>
                <a:gd name="f90" fmla="*/ f49 1 f55"/>
                <a:gd name="f91" fmla="*/ f72 1 f54"/>
                <a:gd name="f92" fmla="*/ f73 1 f55"/>
                <a:gd name="f93" fmla="*/ f74 1 f54"/>
                <a:gd name="f94" fmla="*/ f75 1 f55"/>
                <a:gd name="f95" fmla="*/ f76 1 f54"/>
                <a:gd name="f96" fmla="*/ f77 1 f54"/>
                <a:gd name="f97" fmla="*/ f78 1 f54"/>
                <a:gd name="f98" fmla="*/ f79 1 f55"/>
                <a:gd name="f99" fmla="*/ f80 1 f54"/>
                <a:gd name="f100" fmla="*/ f81 1 f55"/>
                <a:gd name="f101" fmla="*/ f82 1 f54"/>
                <a:gd name="f102" fmla="*/ f83 1 f55"/>
                <a:gd name="f103" fmla="*/ f84 1 f54"/>
                <a:gd name="f104" fmla="*/ f85 1 f55"/>
                <a:gd name="f105" fmla="*/ f86 1 f55"/>
                <a:gd name="f106" fmla="*/ f87 f45 1"/>
                <a:gd name="f107" fmla="*/ f88 f45 1"/>
                <a:gd name="f108" fmla="*/ f90 f46 1"/>
                <a:gd name="f109" fmla="*/ f89 f46 1"/>
                <a:gd name="f110" fmla="*/ f91 f45 1"/>
                <a:gd name="f111" fmla="*/ f92 f46 1"/>
                <a:gd name="f112" fmla="*/ f93 f45 1"/>
                <a:gd name="f113" fmla="*/ f94 f46 1"/>
                <a:gd name="f114" fmla="*/ f95 f45 1"/>
                <a:gd name="f115" fmla="*/ f96 f45 1"/>
                <a:gd name="f116" fmla="*/ f97 f45 1"/>
                <a:gd name="f117" fmla="*/ f98 f46 1"/>
                <a:gd name="f118" fmla="*/ f99 f45 1"/>
                <a:gd name="f119" fmla="*/ f100 f46 1"/>
                <a:gd name="f120" fmla="*/ f101 f45 1"/>
                <a:gd name="f121" fmla="*/ f102 f46 1"/>
                <a:gd name="f122" fmla="*/ f103 f45 1"/>
                <a:gd name="f123" fmla="*/ f104 f46 1"/>
                <a:gd name="f124" fmla="*/ f105 f46 1"/>
              </a:gdLst>
              <a:ahLst/>
              <a:cxnLst>
                <a:cxn ang="3cd4">
                  <a:pos x="hc" y="t"/>
                </a:cxn>
                <a:cxn ang="0">
                  <a:pos x="r" y="vc"/>
                </a:cxn>
                <a:cxn ang="cd4">
                  <a:pos x="hc" y="b"/>
                </a:cxn>
                <a:cxn ang="cd2">
                  <a:pos x="l" y="vc"/>
                </a:cxn>
                <a:cxn ang="f71">
                  <a:pos x="f110" y="f111"/>
                </a:cxn>
                <a:cxn ang="f71">
                  <a:pos x="f112" y="f113"/>
                </a:cxn>
                <a:cxn ang="f71">
                  <a:pos x="f114" y="f113"/>
                </a:cxn>
                <a:cxn ang="f71">
                  <a:pos x="f115" y="f113"/>
                </a:cxn>
                <a:cxn ang="f71">
                  <a:pos x="f116" y="f117"/>
                </a:cxn>
                <a:cxn ang="f71">
                  <a:pos x="f118" y="f119"/>
                </a:cxn>
                <a:cxn ang="f71">
                  <a:pos x="f120" y="f121"/>
                </a:cxn>
                <a:cxn ang="f71">
                  <a:pos x="f122" y="f123"/>
                </a:cxn>
                <a:cxn ang="f71">
                  <a:pos x="f110" y="f124"/>
                </a:cxn>
                <a:cxn ang="f71">
                  <a:pos x="f110" y="f111"/>
                </a:cxn>
              </a:cxnLst>
              <a:rect l="f106" t="f109" r="f107" b="f108"/>
              <a:pathLst>
                <a:path w="417" h="137">
                  <a:moveTo>
                    <a:pt x="f6" y="f7"/>
                  </a:moveTo>
                  <a:cubicBezTo>
                    <a:pt x="f8" y="f9"/>
                    <a:pt x="f10" y="f9"/>
                    <a:pt x="f11" y="f9"/>
                  </a:cubicBezTo>
                  <a:cubicBezTo>
                    <a:pt x="f12" y="f9"/>
                    <a:pt x="f13" y="f9"/>
                    <a:pt x="f14" y="f9"/>
                  </a:cubicBezTo>
                  <a:cubicBezTo>
                    <a:pt x="f15" y="f9"/>
                    <a:pt x="f16" y="f9"/>
                    <a:pt x="f5" y="f9"/>
                  </a:cubicBezTo>
                  <a:cubicBezTo>
                    <a:pt x="f17" y="f18"/>
                    <a:pt x="f19" y="f20"/>
                    <a:pt x="f21" y="f22"/>
                  </a:cubicBezTo>
                  <a:cubicBezTo>
                    <a:pt x="f23" y="f24"/>
                    <a:pt x="f25" y="f26"/>
                    <a:pt x="f27" y="f28"/>
                  </a:cubicBezTo>
                  <a:cubicBezTo>
                    <a:pt x="f29" y="f5"/>
                    <a:pt x="f30" y="f16"/>
                    <a:pt x="f31" y="f32"/>
                  </a:cubicBezTo>
                  <a:cubicBezTo>
                    <a:pt x="f33" y="f34"/>
                    <a:pt x="f35" y="f36"/>
                    <a:pt x="f37" y="f38"/>
                  </a:cubicBezTo>
                  <a:cubicBezTo>
                    <a:pt x="f39" y="f40"/>
                    <a:pt x="f41" y="f42"/>
                    <a:pt x="f6" y="f43"/>
                  </a:cubicBezTo>
                  <a:cubicBezTo>
                    <a:pt x="f6" y="f43"/>
                    <a:pt x="f6" y="f9"/>
                    <a:pt x="f6" y="f7"/>
                  </a:cubicBezTo>
                  <a:close/>
                </a:path>
              </a:pathLst>
            </a:custGeom>
            <a:solidFill>
              <a:srgbClr val="575119"/>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Freeform 6">
              <a:extLst>
                <a:ext uri="{FF2B5EF4-FFF2-40B4-BE49-F238E27FC236}">
                  <a16:creationId xmlns:a16="http://schemas.microsoft.com/office/drawing/2014/main" id="{F9BBB5D3-CEBF-CA23-6BC6-2EF10D079F80}"/>
                </a:ext>
              </a:extLst>
            </p:cNvPr>
            <p:cNvSpPr/>
            <p:nvPr/>
          </p:nvSpPr>
          <p:spPr>
            <a:xfrm>
              <a:off x="3873498" y="2505071"/>
              <a:ext cx="1409703" cy="752478"/>
            </a:xfrm>
            <a:custGeom>
              <a:avLst/>
              <a:gdLst>
                <a:gd name="f0" fmla="val 10800000"/>
                <a:gd name="f1" fmla="val 5400000"/>
                <a:gd name="f2" fmla="val 180"/>
                <a:gd name="f3" fmla="val w"/>
                <a:gd name="f4" fmla="val h"/>
                <a:gd name="f5" fmla="val 0"/>
                <a:gd name="f6" fmla="val 372"/>
                <a:gd name="f7" fmla="val 198"/>
                <a:gd name="f8" fmla="val 172"/>
                <a:gd name="f9" fmla="val 101"/>
                <a:gd name="f10" fmla="val 141"/>
                <a:gd name="f11" fmla="val 74"/>
                <a:gd name="f12" fmla="val 106"/>
                <a:gd name="f13" fmla="val 57"/>
                <a:gd name="f14" fmla="val 66"/>
                <a:gd name="f15" fmla="val 49"/>
                <a:gd name="f16" fmla="val 89"/>
                <a:gd name="f17" fmla="val 60"/>
                <a:gd name="f18" fmla="val 112"/>
                <a:gd name="f19" fmla="val 70"/>
                <a:gd name="f20" fmla="val 133"/>
                <a:gd name="f21" fmla="val 84"/>
                <a:gd name="f22" fmla="val 150"/>
                <a:gd name="f23" fmla="val 96"/>
                <a:gd name="f24" fmla="val 166"/>
                <a:gd name="f25" fmla="val 108"/>
                <a:gd name="f26" fmla="val 179"/>
                <a:gd name="f27" fmla="val 126"/>
                <a:gd name="f28" fmla="val 185"/>
                <a:gd name="f29" fmla="val 135"/>
                <a:gd name="f30" fmla="val 191"/>
                <a:gd name="f31" fmla="val 197"/>
                <a:gd name="f32" fmla="val 213"/>
                <a:gd name="f33" fmla="val 103"/>
                <a:gd name="f34" fmla="val 236"/>
                <a:gd name="f35" fmla="val 88"/>
                <a:gd name="f36" fmla="val 260"/>
                <a:gd name="f37" fmla="val 271"/>
                <a:gd name="f38" fmla="val 67"/>
                <a:gd name="f39" fmla="val 282"/>
                <a:gd name="f40" fmla="val 61"/>
                <a:gd name="f41" fmla="val 293"/>
                <a:gd name="f42" fmla="val 55"/>
                <a:gd name="f43" fmla="val 291"/>
                <a:gd name="f44" fmla="val 52"/>
                <a:gd name="f45" fmla="val 288"/>
                <a:gd name="f46" fmla="val 54"/>
                <a:gd name="f47" fmla="val 286"/>
                <a:gd name="f48" fmla="val 258"/>
                <a:gd name="f49" fmla="val 64"/>
                <a:gd name="f50" fmla="val 231"/>
                <a:gd name="f51" fmla="val 76"/>
                <a:gd name="f52" fmla="val 210"/>
                <a:gd name="f53" fmla="val 97"/>
                <a:gd name="f54" fmla="val 208"/>
                <a:gd name="f55" fmla="val 98"/>
                <a:gd name="f56" fmla="val 207"/>
                <a:gd name="f57" fmla="val 99"/>
                <a:gd name="f58" fmla="val 205"/>
                <a:gd name="f59" fmla="val 100"/>
                <a:gd name="f60" fmla="val 204"/>
                <a:gd name="f61" fmla="val 203"/>
                <a:gd name="f62" fmla="val 217"/>
                <a:gd name="f63" fmla="val 41"/>
                <a:gd name="f64" fmla="val 256"/>
                <a:gd name="f65" fmla="val 4"/>
                <a:gd name="f66" fmla="val 318"/>
                <a:gd name="f67" fmla="val 8"/>
                <a:gd name="f68" fmla="val 333"/>
                <a:gd name="f69" fmla="val 9"/>
                <a:gd name="f70" fmla="val 347"/>
                <a:gd name="f71" fmla="val 13"/>
                <a:gd name="f72" fmla="val 359"/>
                <a:gd name="f73" fmla="val 24"/>
                <a:gd name="f74" fmla="val 369"/>
                <a:gd name="f75" fmla="val 34"/>
                <a:gd name="f76" fmla="val 46"/>
                <a:gd name="f77" fmla="val 59"/>
                <a:gd name="f78" fmla="val 361"/>
                <a:gd name="f79" fmla="val 341"/>
                <a:gd name="f80" fmla="val 313"/>
                <a:gd name="f81" fmla="val 116"/>
                <a:gd name="f82" fmla="val 294"/>
                <a:gd name="f83" fmla="val 122"/>
                <a:gd name="f84" fmla="val 274"/>
                <a:gd name="f85" fmla="val 125"/>
                <a:gd name="f86" fmla="val 254"/>
                <a:gd name="f87" fmla="val 240"/>
                <a:gd name="f88" fmla="val 127"/>
                <a:gd name="f89" fmla="val 226"/>
                <a:gd name="f90" fmla="val 128"/>
                <a:gd name="f91" fmla="val 202"/>
                <a:gd name="f92" fmla="val 140"/>
                <a:gd name="f93" fmla="val 149"/>
                <a:gd name="f94" fmla="val 160"/>
                <a:gd name="f95" fmla="val 170"/>
                <a:gd name="f96" fmla="val 190"/>
                <a:gd name="f97" fmla="val 196"/>
                <a:gd name="f98" fmla="val 195"/>
                <a:gd name="f99" fmla="val 188"/>
                <a:gd name="f100" fmla="val 182"/>
                <a:gd name="f101" fmla="val 175"/>
                <a:gd name="f102" fmla="val 168"/>
                <a:gd name="f103" fmla="val 181"/>
                <a:gd name="f104" fmla="val 142"/>
                <a:gd name="f105" fmla="val 167"/>
                <a:gd name="f106" fmla="val 132"/>
                <a:gd name="f107" fmla="val 119"/>
                <a:gd name="f108" fmla="val 75"/>
                <a:gd name="f109" fmla="val 47"/>
                <a:gd name="f110" fmla="val 23"/>
                <a:gd name="f111" fmla="val 11"/>
                <a:gd name="f112" fmla="val 44"/>
                <a:gd name="f113" fmla="val 22"/>
                <a:gd name="f114" fmla="val 35"/>
                <a:gd name="f115" fmla="val 161"/>
                <a:gd name="f116" fmla="val 65"/>
                <a:gd name="f117" fmla="val 173"/>
                <a:gd name="f118" fmla="val 87"/>
                <a:gd name="f119" fmla="+- 0 0 -90"/>
                <a:gd name="f120" fmla="*/ f3 1 372"/>
                <a:gd name="f121" fmla="*/ f4 1 198"/>
                <a:gd name="f122" fmla="val f5"/>
                <a:gd name="f123" fmla="val f6"/>
                <a:gd name="f124" fmla="val f7"/>
                <a:gd name="f125" fmla="*/ f119 f0 1"/>
                <a:gd name="f126" fmla="+- f124 0 f122"/>
                <a:gd name="f127" fmla="+- f123 0 f122"/>
                <a:gd name="f128" fmla="*/ f125 1 f2"/>
                <a:gd name="f129" fmla="*/ f127 1 372"/>
                <a:gd name="f130" fmla="*/ f126 1 198"/>
                <a:gd name="f131" fmla="*/ 172 f127 1"/>
                <a:gd name="f132" fmla="*/ 101 f126 1"/>
                <a:gd name="f133" fmla="*/ 66 f127 1"/>
                <a:gd name="f134" fmla="*/ 49 f126 1"/>
                <a:gd name="f135" fmla="*/ 133 f127 1"/>
                <a:gd name="f136" fmla="*/ 84 f126 1"/>
                <a:gd name="f137" fmla="*/ 179 f127 1"/>
                <a:gd name="f138" fmla="*/ 126 f126 1"/>
                <a:gd name="f139" fmla="*/ 197 f127 1"/>
                <a:gd name="f140" fmla="*/ 260 f127 1"/>
                <a:gd name="f141" fmla="*/ 74 f126 1"/>
                <a:gd name="f142" fmla="*/ 293 f127 1"/>
                <a:gd name="f143" fmla="*/ 55 f126 1"/>
                <a:gd name="f144" fmla="*/ 286 f127 1"/>
                <a:gd name="f145" fmla="*/ 210 f127 1"/>
                <a:gd name="f146" fmla="*/ 97 f126 1"/>
                <a:gd name="f147" fmla="*/ 205 f127 1"/>
                <a:gd name="f148" fmla="*/ 100 f126 1"/>
                <a:gd name="f149" fmla="*/ 203 f127 1"/>
                <a:gd name="f150" fmla="*/ 318 f127 1"/>
                <a:gd name="f151" fmla="*/ 8 f126 1"/>
                <a:gd name="f152" fmla="*/ 359 f127 1"/>
                <a:gd name="f153" fmla="*/ 24 f126 1"/>
                <a:gd name="f154" fmla="*/ 369 f127 1"/>
                <a:gd name="f155" fmla="*/ 59 f126 1"/>
                <a:gd name="f156" fmla="*/ 313 f127 1"/>
                <a:gd name="f157" fmla="*/ 116 f126 1"/>
                <a:gd name="f158" fmla="*/ 254 f127 1"/>
                <a:gd name="f159" fmla="*/ 213 f127 1"/>
                <a:gd name="f160" fmla="*/ 135 f126 1"/>
                <a:gd name="f161" fmla="*/ 160 f126 1"/>
                <a:gd name="f162" fmla="*/ 190 f126 1"/>
                <a:gd name="f163" fmla="*/ 188 f127 1"/>
                <a:gd name="f164" fmla="*/ 198 f126 1"/>
                <a:gd name="f165" fmla="*/ 168 f126 1"/>
                <a:gd name="f166" fmla="*/ 142 f127 1"/>
                <a:gd name="f167" fmla="*/ 128 f126 1"/>
                <a:gd name="f168" fmla="*/ 75 f127 1"/>
                <a:gd name="f169" fmla="*/ 119 f126 1"/>
                <a:gd name="f170" fmla="*/ 11 f127 1"/>
                <a:gd name="f171" fmla="*/ 70 f126 1"/>
                <a:gd name="f172" fmla="*/ 35 f127 1"/>
                <a:gd name="f173" fmla="*/ 13 f126 1"/>
                <a:gd name="f174" fmla="*/ 161 f127 1"/>
                <a:gd name="f175" fmla="*/ 65 f126 1"/>
                <a:gd name="f176" fmla="*/ 173 f127 1"/>
                <a:gd name="f177" fmla="*/ 99 f126 1"/>
                <a:gd name="f178" fmla="+- f128 0 f1"/>
                <a:gd name="f179" fmla="*/ f131 1 372"/>
                <a:gd name="f180" fmla="*/ f132 1 198"/>
                <a:gd name="f181" fmla="*/ f133 1 372"/>
                <a:gd name="f182" fmla="*/ f134 1 198"/>
                <a:gd name="f183" fmla="*/ f135 1 372"/>
                <a:gd name="f184" fmla="*/ f136 1 198"/>
                <a:gd name="f185" fmla="*/ f137 1 372"/>
                <a:gd name="f186" fmla="*/ f138 1 198"/>
                <a:gd name="f187" fmla="*/ f139 1 372"/>
                <a:gd name="f188" fmla="*/ f140 1 372"/>
                <a:gd name="f189" fmla="*/ f141 1 198"/>
                <a:gd name="f190" fmla="*/ f142 1 372"/>
                <a:gd name="f191" fmla="*/ f143 1 198"/>
                <a:gd name="f192" fmla="*/ f144 1 372"/>
                <a:gd name="f193" fmla="*/ f145 1 372"/>
                <a:gd name="f194" fmla="*/ f146 1 198"/>
                <a:gd name="f195" fmla="*/ f147 1 372"/>
                <a:gd name="f196" fmla="*/ f148 1 198"/>
                <a:gd name="f197" fmla="*/ f149 1 372"/>
                <a:gd name="f198" fmla="*/ f150 1 372"/>
                <a:gd name="f199" fmla="*/ f151 1 198"/>
                <a:gd name="f200" fmla="*/ f152 1 372"/>
                <a:gd name="f201" fmla="*/ f153 1 198"/>
                <a:gd name="f202" fmla="*/ f154 1 372"/>
                <a:gd name="f203" fmla="*/ f155 1 198"/>
                <a:gd name="f204" fmla="*/ f156 1 372"/>
                <a:gd name="f205" fmla="*/ f157 1 198"/>
                <a:gd name="f206" fmla="*/ f158 1 372"/>
                <a:gd name="f207" fmla="*/ f159 1 372"/>
                <a:gd name="f208" fmla="*/ f160 1 198"/>
                <a:gd name="f209" fmla="*/ f161 1 198"/>
                <a:gd name="f210" fmla="*/ f162 1 198"/>
                <a:gd name="f211" fmla="*/ f163 1 372"/>
                <a:gd name="f212" fmla="*/ f164 1 198"/>
                <a:gd name="f213" fmla="*/ f165 1 198"/>
                <a:gd name="f214" fmla="*/ f166 1 372"/>
                <a:gd name="f215" fmla="*/ f167 1 198"/>
                <a:gd name="f216" fmla="*/ f168 1 372"/>
                <a:gd name="f217" fmla="*/ f169 1 198"/>
                <a:gd name="f218" fmla="*/ f170 1 372"/>
                <a:gd name="f219" fmla="*/ f171 1 198"/>
                <a:gd name="f220" fmla="*/ f172 1 372"/>
                <a:gd name="f221" fmla="*/ f173 1 198"/>
                <a:gd name="f222" fmla="*/ f174 1 372"/>
                <a:gd name="f223" fmla="*/ f175 1 198"/>
                <a:gd name="f224" fmla="*/ f176 1 372"/>
                <a:gd name="f225" fmla="*/ f177 1 198"/>
                <a:gd name="f226" fmla="*/ 0 1 f129"/>
                <a:gd name="f227" fmla="*/ f123 1 f129"/>
                <a:gd name="f228" fmla="*/ 0 1 f130"/>
                <a:gd name="f229" fmla="*/ f124 1 f130"/>
                <a:gd name="f230" fmla="*/ f179 1 f129"/>
                <a:gd name="f231" fmla="*/ f180 1 f130"/>
                <a:gd name="f232" fmla="*/ f181 1 f129"/>
                <a:gd name="f233" fmla="*/ f182 1 f130"/>
                <a:gd name="f234" fmla="*/ f183 1 f129"/>
                <a:gd name="f235" fmla="*/ f184 1 f130"/>
                <a:gd name="f236" fmla="*/ f185 1 f129"/>
                <a:gd name="f237" fmla="*/ f186 1 f130"/>
                <a:gd name="f238" fmla="*/ f187 1 f129"/>
                <a:gd name="f239" fmla="*/ f188 1 f129"/>
                <a:gd name="f240" fmla="*/ f189 1 f130"/>
                <a:gd name="f241" fmla="*/ f190 1 f129"/>
                <a:gd name="f242" fmla="*/ f191 1 f130"/>
                <a:gd name="f243" fmla="*/ f192 1 f129"/>
                <a:gd name="f244" fmla="*/ f193 1 f129"/>
                <a:gd name="f245" fmla="*/ f194 1 f130"/>
                <a:gd name="f246" fmla="*/ f195 1 f129"/>
                <a:gd name="f247" fmla="*/ f196 1 f130"/>
                <a:gd name="f248" fmla="*/ f197 1 f129"/>
                <a:gd name="f249" fmla="*/ f198 1 f129"/>
                <a:gd name="f250" fmla="*/ f199 1 f130"/>
                <a:gd name="f251" fmla="*/ f200 1 f129"/>
                <a:gd name="f252" fmla="*/ f201 1 f130"/>
                <a:gd name="f253" fmla="*/ f202 1 f129"/>
                <a:gd name="f254" fmla="*/ f203 1 f130"/>
                <a:gd name="f255" fmla="*/ f204 1 f129"/>
                <a:gd name="f256" fmla="*/ f205 1 f130"/>
                <a:gd name="f257" fmla="*/ f206 1 f129"/>
                <a:gd name="f258" fmla="*/ f207 1 f129"/>
                <a:gd name="f259" fmla="*/ f208 1 f130"/>
                <a:gd name="f260" fmla="*/ f209 1 f130"/>
                <a:gd name="f261" fmla="*/ f210 1 f130"/>
                <a:gd name="f262" fmla="*/ f211 1 f129"/>
                <a:gd name="f263" fmla="*/ f212 1 f130"/>
                <a:gd name="f264" fmla="*/ f213 1 f130"/>
                <a:gd name="f265" fmla="*/ f214 1 f129"/>
                <a:gd name="f266" fmla="*/ f215 1 f130"/>
                <a:gd name="f267" fmla="*/ f216 1 f129"/>
                <a:gd name="f268" fmla="*/ f217 1 f130"/>
                <a:gd name="f269" fmla="*/ f218 1 f129"/>
                <a:gd name="f270" fmla="*/ f219 1 f130"/>
                <a:gd name="f271" fmla="*/ f220 1 f129"/>
                <a:gd name="f272" fmla="*/ f221 1 f130"/>
                <a:gd name="f273" fmla="*/ f222 1 f129"/>
                <a:gd name="f274" fmla="*/ f223 1 f130"/>
                <a:gd name="f275" fmla="*/ f224 1 f129"/>
                <a:gd name="f276" fmla="*/ f225 1 f130"/>
                <a:gd name="f277" fmla="*/ f226 f120 1"/>
                <a:gd name="f278" fmla="*/ f227 f120 1"/>
                <a:gd name="f279" fmla="*/ f229 f121 1"/>
                <a:gd name="f280" fmla="*/ f228 f121 1"/>
                <a:gd name="f281" fmla="*/ f230 f120 1"/>
                <a:gd name="f282" fmla="*/ f231 f121 1"/>
                <a:gd name="f283" fmla="*/ f232 f120 1"/>
                <a:gd name="f284" fmla="*/ f233 f121 1"/>
                <a:gd name="f285" fmla="*/ f234 f120 1"/>
                <a:gd name="f286" fmla="*/ f235 f121 1"/>
                <a:gd name="f287" fmla="*/ f236 f120 1"/>
                <a:gd name="f288" fmla="*/ f237 f121 1"/>
                <a:gd name="f289" fmla="*/ f238 f120 1"/>
                <a:gd name="f290" fmla="*/ f239 f120 1"/>
                <a:gd name="f291" fmla="*/ f240 f121 1"/>
                <a:gd name="f292" fmla="*/ f241 f120 1"/>
                <a:gd name="f293" fmla="*/ f242 f121 1"/>
                <a:gd name="f294" fmla="*/ f243 f120 1"/>
                <a:gd name="f295" fmla="*/ f244 f120 1"/>
                <a:gd name="f296" fmla="*/ f245 f121 1"/>
                <a:gd name="f297" fmla="*/ f246 f120 1"/>
                <a:gd name="f298" fmla="*/ f247 f121 1"/>
                <a:gd name="f299" fmla="*/ f248 f120 1"/>
                <a:gd name="f300" fmla="*/ f249 f120 1"/>
                <a:gd name="f301" fmla="*/ f250 f121 1"/>
                <a:gd name="f302" fmla="*/ f251 f120 1"/>
                <a:gd name="f303" fmla="*/ f252 f121 1"/>
                <a:gd name="f304" fmla="*/ f253 f120 1"/>
                <a:gd name="f305" fmla="*/ f254 f121 1"/>
                <a:gd name="f306" fmla="*/ f255 f120 1"/>
                <a:gd name="f307" fmla="*/ f256 f121 1"/>
                <a:gd name="f308" fmla="*/ f257 f120 1"/>
                <a:gd name="f309" fmla="*/ f258 f120 1"/>
                <a:gd name="f310" fmla="*/ f259 f121 1"/>
                <a:gd name="f311" fmla="*/ f260 f121 1"/>
                <a:gd name="f312" fmla="*/ f261 f121 1"/>
                <a:gd name="f313" fmla="*/ f262 f120 1"/>
                <a:gd name="f314" fmla="*/ f263 f121 1"/>
                <a:gd name="f315" fmla="*/ f264 f121 1"/>
                <a:gd name="f316" fmla="*/ f265 f120 1"/>
                <a:gd name="f317" fmla="*/ f266 f121 1"/>
                <a:gd name="f318" fmla="*/ f267 f120 1"/>
                <a:gd name="f319" fmla="*/ f268 f121 1"/>
                <a:gd name="f320" fmla="*/ f269 f120 1"/>
                <a:gd name="f321" fmla="*/ f270 f121 1"/>
                <a:gd name="f322" fmla="*/ f271 f120 1"/>
                <a:gd name="f323" fmla="*/ f272 f121 1"/>
                <a:gd name="f324" fmla="*/ f273 f120 1"/>
                <a:gd name="f325" fmla="*/ f274 f121 1"/>
                <a:gd name="f326" fmla="*/ f275 f120 1"/>
                <a:gd name="f327" fmla="*/ f276 f121 1"/>
              </a:gdLst>
              <a:ahLst/>
              <a:cxnLst>
                <a:cxn ang="3cd4">
                  <a:pos x="hc" y="t"/>
                </a:cxn>
                <a:cxn ang="0">
                  <a:pos x="r" y="vc"/>
                </a:cxn>
                <a:cxn ang="cd4">
                  <a:pos x="hc" y="b"/>
                </a:cxn>
                <a:cxn ang="cd2">
                  <a:pos x="l" y="vc"/>
                </a:cxn>
                <a:cxn ang="f178">
                  <a:pos x="f281" y="f282"/>
                </a:cxn>
                <a:cxn ang="f178">
                  <a:pos x="f283" y="f284"/>
                </a:cxn>
                <a:cxn ang="f178">
                  <a:pos x="f285" y="f286"/>
                </a:cxn>
                <a:cxn ang="f178">
                  <a:pos x="f287" y="f288"/>
                </a:cxn>
                <a:cxn ang="f178">
                  <a:pos x="f289" y="f288"/>
                </a:cxn>
                <a:cxn ang="f178">
                  <a:pos x="f290" y="f291"/>
                </a:cxn>
                <a:cxn ang="f178">
                  <a:pos x="f292" y="f293"/>
                </a:cxn>
                <a:cxn ang="f178">
                  <a:pos x="f294" y="f293"/>
                </a:cxn>
                <a:cxn ang="f178">
                  <a:pos x="f295" y="f296"/>
                </a:cxn>
                <a:cxn ang="f178">
                  <a:pos x="f297" y="f298"/>
                </a:cxn>
                <a:cxn ang="f178">
                  <a:pos x="f299" y="f296"/>
                </a:cxn>
                <a:cxn ang="f178">
                  <a:pos x="f300" y="f301"/>
                </a:cxn>
                <a:cxn ang="f178">
                  <a:pos x="f302" y="f303"/>
                </a:cxn>
                <a:cxn ang="f178">
                  <a:pos x="f304" y="f305"/>
                </a:cxn>
                <a:cxn ang="f178">
                  <a:pos x="f306" y="f307"/>
                </a:cxn>
                <a:cxn ang="f178">
                  <a:pos x="f308" y="f288"/>
                </a:cxn>
                <a:cxn ang="f178">
                  <a:pos x="f309" y="f310"/>
                </a:cxn>
                <a:cxn ang="f178">
                  <a:pos x="f289" y="f311"/>
                </a:cxn>
                <a:cxn ang="f178">
                  <a:pos x="f289" y="f312"/>
                </a:cxn>
                <a:cxn ang="f178">
                  <a:pos x="f313" y="f314"/>
                </a:cxn>
                <a:cxn ang="f178">
                  <a:pos x="f287" y="f312"/>
                </a:cxn>
                <a:cxn ang="f178">
                  <a:pos x="f287" y="f315"/>
                </a:cxn>
                <a:cxn ang="f178">
                  <a:pos x="f316" y="f317"/>
                </a:cxn>
                <a:cxn ang="f178">
                  <a:pos x="f318" y="f319"/>
                </a:cxn>
                <a:cxn ang="f178">
                  <a:pos x="f320" y="f321"/>
                </a:cxn>
                <a:cxn ang="f178">
                  <a:pos x="f322" y="f323"/>
                </a:cxn>
                <a:cxn ang="f178">
                  <a:pos x="f324" y="f325"/>
                </a:cxn>
                <a:cxn ang="f178">
                  <a:pos x="f326" y="f327"/>
                </a:cxn>
                <a:cxn ang="f178">
                  <a:pos x="f281" y="f282"/>
                </a:cxn>
              </a:cxnLst>
              <a:rect l="f277" t="f280" r="f278" b="f279"/>
              <a:pathLst>
                <a:path w="372" h="198">
                  <a:moveTo>
                    <a:pt x="f8" y="f9"/>
                  </a:moveTo>
                  <a:cubicBezTo>
                    <a:pt x="f10" y="f11"/>
                    <a:pt x="f12" y="f13"/>
                    <a:pt x="f14" y="f15"/>
                  </a:cubicBezTo>
                  <a:cubicBezTo>
                    <a:pt x="f16" y="f17"/>
                    <a:pt x="f18" y="f19"/>
                    <a:pt x="f20" y="f21"/>
                  </a:cubicBezTo>
                  <a:cubicBezTo>
                    <a:pt x="f22" y="f23"/>
                    <a:pt x="f24" y="f25"/>
                    <a:pt x="f26" y="f27"/>
                  </a:cubicBezTo>
                  <a:cubicBezTo>
                    <a:pt x="f28" y="f29"/>
                    <a:pt x="f30" y="f29"/>
                    <a:pt x="f31" y="f27"/>
                  </a:cubicBezTo>
                  <a:cubicBezTo>
                    <a:pt x="f32" y="f33"/>
                    <a:pt x="f34" y="f35"/>
                    <a:pt x="f36" y="f11"/>
                  </a:cubicBezTo>
                  <a:cubicBezTo>
                    <a:pt x="f37" y="f38"/>
                    <a:pt x="f39" y="f40"/>
                    <a:pt x="f41" y="f42"/>
                  </a:cubicBezTo>
                  <a:cubicBezTo>
                    <a:pt x="f43" y="f44"/>
                    <a:pt x="f45" y="f46"/>
                    <a:pt x="f47" y="f42"/>
                  </a:cubicBezTo>
                  <a:cubicBezTo>
                    <a:pt x="f48" y="f49"/>
                    <a:pt x="f50" y="f51"/>
                    <a:pt x="f52" y="f53"/>
                  </a:cubicBezTo>
                  <a:cubicBezTo>
                    <a:pt x="f54" y="f55"/>
                    <a:pt x="f56" y="f57"/>
                    <a:pt x="f58" y="f59"/>
                  </a:cubicBezTo>
                  <a:cubicBezTo>
                    <a:pt x="f60" y="f57"/>
                    <a:pt x="f60" y="f55"/>
                    <a:pt x="f61" y="f53"/>
                  </a:cubicBezTo>
                  <a:cubicBezTo>
                    <a:pt x="f62" y="f63"/>
                    <a:pt x="f64" y="f65"/>
                    <a:pt x="f66" y="f67"/>
                  </a:cubicBezTo>
                  <a:cubicBezTo>
                    <a:pt x="f68" y="f69"/>
                    <a:pt x="f70" y="f71"/>
                    <a:pt x="f72" y="f73"/>
                  </a:cubicBezTo>
                  <a:cubicBezTo>
                    <a:pt x="f74" y="f75"/>
                    <a:pt x="f6" y="f76"/>
                    <a:pt x="f74" y="f77"/>
                  </a:cubicBezTo>
                  <a:cubicBezTo>
                    <a:pt x="f78" y="f35"/>
                    <a:pt x="f79" y="f12"/>
                    <a:pt x="f80" y="f81"/>
                  </a:cubicBezTo>
                  <a:cubicBezTo>
                    <a:pt x="f82" y="f83"/>
                    <a:pt x="f84" y="f85"/>
                    <a:pt x="f86" y="f27"/>
                  </a:cubicBezTo>
                  <a:cubicBezTo>
                    <a:pt x="f87" y="f88"/>
                    <a:pt x="f89" y="f90"/>
                    <a:pt x="f32" y="f29"/>
                  </a:cubicBezTo>
                  <a:cubicBezTo>
                    <a:pt x="f91" y="f92"/>
                    <a:pt x="f31" y="f93"/>
                    <a:pt x="f31" y="f94"/>
                  </a:cubicBezTo>
                  <a:cubicBezTo>
                    <a:pt x="f31" y="f95"/>
                    <a:pt x="f31" y="f2"/>
                    <a:pt x="f31" y="f96"/>
                  </a:cubicBezTo>
                  <a:cubicBezTo>
                    <a:pt x="f31" y="f97"/>
                    <a:pt x="f98" y="f7"/>
                    <a:pt x="f99" y="f7"/>
                  </a:cubicBezTo>
                  <a:cubicBezTo>
                    <a:pt x="f100" y="f7"/>
                    <a:pt x="f26" y="f97"/>
                    <a:pt x="f26" y="f96"/>
                  </a:cubicBezTo>
                  <a:cubicBezTo>
                    <a:pt x="f26" y="f100"/>
                    <a:pt x="f26" y="f101"/>
                    <a:pt x="f26" y="f102"/>
                  </a:cubicBezTo>
                  <a:cubicBezTo>
                    <a:pt x="f103" y="f104"/>
                    <a:pt x="f105" y="f106"/>
                    <a:pt x="f104" y="f90"/>
                  </a:cubicBezTo>
                  <a:cubicBezTo>
                    <a:pt x="f107" y="f85"/>
                    <a:pt x="f53" y="f85"/>
                    <a:pt x="f108" y="f107"/>
                  </a:cubicBezTo>
                  <a:cubicBezTo>
                    <a:pt x="f109" y="f18"/>
                    <a:pt x="f110" y="f55"/>
                    <a:pt x="f111" y="f19"/>
                  </a:cubicBezTo>
                  <a:cubicBezTo>
                    <a:pt x="f5" y="f112"/>
                    <a:pt x="f67" y="f113"/>
                    <a:pt x="f114" y="f71"/>
                  </a:cubicBezTo>
                  <a:cubicBezTo>
                    <a:pt x="f51" y="f5"/>
                    <a:pt x="f20" y="f69"/>
                    <a:pt x="f115" y="f116"/>
                  </a:cubicBezTo>
                  <a:cubicBezTo>
                    <a:pt x="f105" y="f51"/>
                    <a:pt x="f117" y="f118"/>
                    <a:pt x="f117" y="f57"/>
                  </a:cubicBezTo>
                  <a:cubicBezTo>
                    <a:pt x="f117" y="f59"/>
                    <a:pt x="f8" y="f5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Freeform 7">
              <a:extLst>
                <a:ext uri="{FF2B5EF4-FFF2-40B4-BE49-F238E27FC236}">
                  <a16:creationId xmlns:a16="http://schemas.microsoft.com/office/drawing/2014/main" id="{AB40B804-57CA-ACE1-57DF-E76E459FE897}"/>
                </a:ext>
              </a:extLst>
            </p:cNvPr>
            <p:cNvSpPr/>
            <p:nvPr/>
          </p:nvSpPr>
          <p:spPr>
            <a:xfrm>
              <a:off x="4635495" y="2873373"/>
              <a:ext cx="14292" cy="19046"/>
            </a:xfrm>
            <a:custGeom>
              <a:avLst/>
              <a:gdLst>
                <a:gd name="f0" fmla="val 10800000"/>
                <a:gd name="f1" fmla="val 5400000"/>
                <a:gd name="f2" fmla="val 180"/>
                <a:gd name="f3" fmla="val w"/>
                <a:gd name="f4" fmla="val h"/>
                <a:gd name="f5" fmla="val 0"/>
                <a:gd name="f6" fmla="val 4"/>
                <a:gd name="f7" fmla="val 5"/>
                <a:gd name="f8" fmla="val 3"/>
                <a:gd name="f9" fmla="val 2"/>
                <a:gd name="f10" fmla="val 1"/>
                <a:gd name="f11" fmla="+- 0 0 -90"/>
                <a:gd name="f12" fmla="*/ f3 1 4"/>
                <a:gd name="f13" fmla="*/ f4 1 5"/>
                <a:gd name="f14" fmla="val f5"/>
                <a:gd name="f15" fmla="val f6"/>
                <a:gd name="f16" fmla="val f7"/>
                <a:gd name="f17" fmla="*/ f11 f0 1"/>
                <a:gd name="f18" fmla="+- f16 0 f14"/>
                <a:gd name="f19" fmla="+- f15 0 f14"/>
                <a:gd name="f20" fmla="*/ f17 1 f2"/>
                <a:gd name="f21" fmla="*/ f18 1 5"/>
                <a:gd name="f22" fmla="*/ f19 1 4"/>
                <a:gd name="f23" fmla="*/ 4 f19 1"/>
                <a:gd name="f24" fmla="*/ 3 f18 1"/>
                <a:gd name="f25" fmla="*/ 2 f19 1"/>
                <a:gd name="f26" fmla="*/ 5 f18 1"/>
                <a:gd name="f27" fmla="*/ 0 f18 1"/>
                <a:gd name="f28" fmla="+- f20 0 f1"/>
                <a:gd name="f29" fmla="*/ f23 1 4"/>
                <a:gd name="f30" fmla="*/ f24 1 5"/>
                <a:gd name="f31" fmla="*/ f25 1 4"/>
                <a:gd name="f32" fmla="*/ f26 1 5"/>
                <a:gd name="f33" fmla="*/ f27 1 5"/>
                <a:gd name="f34" fmla="*/ 0 1 f22"/>
                <a:gd name="f35" fmla="*/ f15 1 f22"/>
                <a:gd name="f36" fmla="*/ 0 1 f21"/>
                <a:gd name="f37" fmla="*/ f16 1 f21"/>
                <a:gd name="f38" fmla="*/ f29 1 f22"/>
                <a:gd name="f39" fmla="*/ f30 1 f21"/>
                <a:gd name="f40" fmla="*/ f31 1 f22"/>
                <a:gd name="f41" fmla="*/ f32 1 f21"/>
                <a:gd name="f42" fmla="*/ f33 1 f21"/>
                <a:gd name="f43" fmla="*/ f34 f12 1"/>
                <a:gd name="f44" fmla="*/ f35 f12 1"/>
                <a:gd name="f45" fmla="*/ f37 f13 1"/>
                <a:gd name="f46" fmla="*/ f36 f13 1"/>
                <a:gd name="f47" fmla="*/ f38 f12 1"/>
                <a:gd name="f48" fmla="*/ f39 f13 1"/>
                <a:gd name="f49" fmla="*/ f40 f12 1"/>
                <a:gd name="f50" fmla="*/ f41 f13 1"/>
                <a:gd name="f51" fmla="*/ f42 f13 1"/>
              </a:gdLst>
              <a:ahLst/>
              <a:cxnLst>
                <a:cxn ang="3cd4">
                  <a:pos x="hc" y="t"/>
                </a:cxn>
                <a:cxn ang="0">
                  <a:pos x="r" y="vc"/>
                </a:cxn>
                <a:cxn ang="cd4">
                  <a:pos x="hc" y="b"/>
                </a:cxn>
                <a:cxn ang="cd2">
                  <a:pos x="l" y="vc"/>
                </a:cxn>
                <a:cxn ang="f28">
                  <a:pos x="f47" y="f48"/>
                </a:cxn>
                <a:cxn ang="f28">
                  <a:pos x="f49" y="f50"/>
                </a:cxn>
                <a:cxn ang="f28">
                  <a:pos x="f49" y="f51"/>
                </a:cxn>
                <a:cxn ang="f28">
                  <a:pos x="f47" y="f48"/>
                </a:cxn>
              </a:cxnLst>
              <a:rect l="f43" t="f46" r="f44" b="f45"/>
              <a:pathLst>
                <a:path w="4" h="5">
                  <a:moveTo>
                    <a:pt x="f6" y="f8"/>
                  </a:moveTo>
                  <a:cubicBezTo>
                    <a:pt x="f6" y="f6"/>
                    <a:pt x="f8" y="f7"/>
                    <a:pt x="f9" y="f7"/>
                  </a:cubicBezTo>
                  <a:cubicBezTo>
                    <a:pt x="f5" y="f6"/>
                    <a:pt x="f10" y="f9"/>
                    <a:pt x="f9" y="f5"/>
                  </a:cubicBezTo>
                  <a:cubicBezTo>
                    <a:pt x="f8" y="f10"/>
                    <a:pt x="f8" y="f9"/>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6" name="Freeform 8">
              <a:extLst>
                <a:ext uri="{FF2B5EF4-FFF2-40B4-BE49-F238E27FC236}">
                  <a16:creationId xmlns:a16="http://schemas.microsoft.com/office/drawing/2014/main" id="{077611A4-C965-7584-5D2F-E5E9AE581C40}"/>
                </a:ext>
              </a:extLst>
            </p:cNvPr>
            <p:cNvSpPr/>
            <p:nvPr/>
          </p:nvSpPr>
          <p:spPr>
            <a:xfrm>
              <a:off x="4525959" y="2881310"/>
              <a:ext cx="6345" cy="15873"/>
            </a:xfrm>
            <a:custGeom>
              <a:avLst/>
              <a:gdLst>
                <a:gd name="f0" fmla="val 10800000"/>
                <a:gd name="f1" fmla="val 5400000"/>
                <a:gd name="f2" fmla="val 180"/>
                <a:gd name="f3" fmla="val w"/>
                <a:gd name="f4" fmla="val h"/>
                <a:gd name="f5" fmla="val 0"/>
                <a:gd name="f6" fmla="val 2"/>
                <a:gd name="f7" fmla="val 4"/>
                <a:gd name="f8" fmla="val 1"/>
                <a:gd name="f9" fmla="val 3"/>
                <a:gd name="f10" fmla="+- 0 0 -90"/>
                <a:gd name="f11" fmla="*/ f3 1 2"/>
                <a:gd name="f12" fmla="*/ f4 1 4"/>
                <a:gd name="f13" fmla="val f5"/>
                <a:gd name="f14" fmla="val f6"/>
                <a:gd name="f15" fmla="val f7"/>
                <a:gd name="f16" fmla="*/ f10 f0 1"/>
                <a:gd name="f17" fmla="+- f15 0 f13"/>
                <a:gd name="f18" fmla="+- f14 0 f13"/>
                <a:gd name="f19" fmla="*/ f16 1 f2"/>
                <a:gd name="f20" fmla="*/ f17 1 4"/>
                <a:gd name="f21" fmla="*/ f18 1 2"/>
                <a:gd name="f22" fmla="*/ 1 f18 1"/>
                <a:gd name="f23" fmla="*/ 0 f17 1"/>
                <a:gd name="f24" fmla="*/ 2 f18 1"/>
                <a:gd name="f25" fmla="*/ 3 f17 1"/>
                <a:gd name="f26" fmla="*/ 0 f18 1"/>
                <a:gd name="f27" fmla="*/ 2 f17 1"/>
                <a:gd name="f28" fmla="+- f19 0 f1"/>
                <a:gd name="f29" fmla="*/ f22 1 2"/>
                <a:gd name="f30" fmla="*/ f23 1 4"/>
                <a:gd name="f31" fmla="*/ f24 1 2"/>
                <a:gd name="f32" fmla="*/ f25 1 4"/>
                <a:gd name="f33" fmla="*/ f26 1 2"/>
                <a:gd name="f34" fmla="*/ f27 1 4"/>
                <a:gd name="f35" fmla="*/ 0 1 f21"/>
                <a:gd name="f36" fmla="*/ f14 1 f21"/>
                <a:gd name="f37" fmla="*/ 0 1 f20"/>
                <a:gd name="f38" fmla="*/ f15 1 f20"/>
                <a:gd name="f39" fmla="*/ f29 1 f21"/>
                <a:gd name="f40" fmla="*/ f30 1 f20"/>
                <a:gd name="f41" fmla="*/ f31 1 f21"/>
                <a:gd name="f42" fmla="*/ f32 1 f20"/>
                <a:gd name="f43" fmla="*/ f33 1 f21"/>
                <a:gd name="f44" fmla="*/ f34 1 f20"/>
                <a:gd name="f45" fmla="*/ f35 f11 1"/>
                <a:gd name="f46" fmla="*/ f36 f11 1"/>
                <a:gd name="f47" fmla="*/ f38 f12 1"/>
                <a:gd name="f48" fmla="*/ f37 f12 1"/>
                <a:gd name="f49" fmla="*/ f39 f11 1"/>
                <a:gd name="f50" fmla="*/ f40 f12 1"/>
                <a:gd name="f51" fmla="*/ f41 f11 1"/>
                <a:gd name="f52" fmla="*/ f42 f12 1"/>
                <a:gd name="f53" fmla="*/ f43 f11 1"/>
                <a:gd name="f54" fmla="*/ f44 f12 1"/>
              </a:gdLst>
              <a:ahLst/>
              <a:cxnLst>
                <a:cxn ang="3cd4">
                  <a:pos x="hc" y="t"/>
                </a:cxn>
                <a:cxn ang="0">
                  <a:pos x="r" y="vc"/>
                </a:cxn>
                <a:cxn ang="cd4">
                  <a:pos x="hc" y="b"/>
                </a:cxn>
                <a:cxn ang="cd2">
                  <a:pos x="l" y="vc"/>
                </a:cxn>
                <a:cxn ang="f28">
                  <a:pos x="f49" y="f50"/>
                </a:cxn>
                <a:cxn ang="f28">
                  <a:pos x="f51" y="f52"/>
                </a:cxn>
                <a:cxn ang="f28">
                  <a:pos x="f53" y="f54"/>
                </a:cxn>
                <a:cxn ang="f28">
                  <a:pos x="f49" y="f50"/>
                </a:cxn>
              </a:cxnLst>
              <a:rect l="f45" t="f48" r="f46" b="f47"/>
              <a:pathLst>
                <a:path w="2" h="4">
                  <a:moveTo>
                    <a:pt x="f8" y="f5"/>
                  </a:moveTo>
                  <a:cubicBezTo>
                    <a:pt x="f6" y="f8"/>
                    <a:pt x="f6" y="f6"/>
                    <a:pt x="f6" y="f9"/>
                  </a:cubicBezTo>
                  <a:cubicBezTo>
                    <a:pt x="f8" y="f7"/>
                    <a:pt x="f5" y="f9"/>
                    <a:pt x="f5" y="f6"/>
                  </a:cubicBezTo>
                  <a:cubicBezTo>
                    <a:pt x="f5" y="f8"/>
                    <a:pt x="f8" y="f8"/>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name="Slide22">
    <p:spTree>
      <p:nvGrpSpPr>
        <p:cNvPr id="1" name=""/>
        <p:cNvGrpSpPr/>
        <p:nvPr/>
      </p:nvGrpSpPr>
      <p:grpSpPr>
        <a:xfrm>
          <a:off x="0" y="0"/>
          <a:ext cx="0" cy="0"/>
          <a:chOff x="0" y="0"/>
          <a:chExt cx="0" cy="0"/>
        </a:xfrm>
      </p:grpSpPr>
      <p:sp>
        <p:nvSpPr>
          <p:cNvPr id="2" name="Google Shape;840;p60">
            <a:extLst>
              <a:ext uri="{FF2B5EF4-FFF2-40B4-BE49-F238E27FC236}">
                <a16:creationId xmlns:a16="http://schemas.microsoft.com/office/drawing/2014/main" id="{1DDE19DE-D17C-A8FC-97BC-84624059F83B}"/>
              </a:ext>
            </a:extLst>
          </p:cNvPr>
          <p:cNvSpPr/>
          <p:nvPr/>
        </p:nvSpPr>
        <p:spPr>
          <a:xfrm>
            <a:off x="3417295" y="1470976"/>
            <a:ext cx="892801" cy="172529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19046" cap="flat">
            <a:solidFill>
              <a:srgbClr val="65A32E"/>
            </a:solidFill>
            <a:prstDash val="solid"/>
            <a:roun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 name="Google Shape;841;p60">
            <a:extLst>
              <a:ext uri="{FF2B5EF4-FFF2-40B4-BE49-F238E27FC236}">
                <a16:creationId xmlns:a16="http://schemas.microsoft.com/office/drawing/2014/main" id="{261D64D4-BEF1-C960-27BD-1DBB2EABAF14}"/>
              </a:ext>
            </a:extLst>
          </p:cNvPr>
          <p:cNvSpPr/>
          <p:nvPr/>
        </p:nvSpPr>
        <p:spPr>
          <a:xfrm>
            <a:off x="4841400" y="1470976"/>
            <a:ext cx="892801" cy="172529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19046" cap="flat">
            <a:solidFill>
              <a:srgbClr val="65A32E"/>
            </a:solidFill>
            <a:prstDash val="solid"/>
            <a:roun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 name="Google Shape;842;p60">
            <a:extLst>
              <a:ext uri="{FF2B5EF4-FFF2-40B4-BE49-F238E27FC236}">
                <a16:creationId xmlns:a16="http://schemas.microsoft.com/office/drawing/2014/main" id="{D9C2009A-07BF-6679-858F-11036C7EB387}"/>
              </a:ext>
            </a:extLst>
          </p:cNvPr>
          <p:cNvSpPr txBox="1">
            <a:spLocks noGrp="1"/>
          </p:cNvSpPr>
          <p:nvPr>
            <p:ph type="subTitle" idx="4294967295"/>
          </p:nvPr>
        </p:nvSpPr>
        <p:spPr>
          <a:xfrm>
            <a:off x="6112772" y="2302148"/>
            <a:ext cx="2311227" cy="978298"/>
          </a:xfrm>
        </p:spPr>
        <p:txBody>
          <a:bodyPr/>
          <a:lstStyle/>
          <a:p>
            <a:pPr marL="0" lvl="0" indent="0" algn="r" rtl="1">
              <a:lnSpc>
                <a:spcPct val="150000"/>
              </a:lnSpc>
              <a:buNone/>
            </a:pPr>
            <a:r>
              <a:rPr lang="fa-IR" dirty="0">
                <a:cs typeface="B Nazanin" panose="00000400000000000000" pitchFamily="2" charset="-78"/>
              </a:rPr>
              <a:t>قالب پاورپوينت حرفه ای ، قابل ویرایش ، جهت استفاده در جلسات دفاع رساله ، پایان نامه ، پروپوزال و سمینار و .... می باشد.</a:t>
            </a:r>
            <a:endParaRPr lang="en-US" dirty="0">
              <a:cs typeface="B Nazanin" panose="00000400000000000000" pitchFamily="2" charset="-78"/>
            </a:endParaRPr>
          </a:p>
        </p:txBody>
      </p:sp>
      <p:sp>
        <p:nvSpPr>
          <p:cNvPr id="5" name="Google Shape;843;p60">
            <a:extLst>
              <a:ext uri="{FF2B5EF4-FFF2-40B4-BE49-F238E27FC236}">
                <a16:creationId xmlns:a16="http://schemas.microsoft.com/office/drawing/2014/main" id="{386CC5AC-45C3-B234-FC5D-0FBFC81A69BF}"/>
              </a:ext>
            </a:extLst>
          </p:cNvPr>
          <p:cNvSpPr/>
          <p:nvPr/>
        </p:nvSpPr>
        <p:spPr>
          <a:xfrm>
            <a:off x="4841400" y="2982717"/>
            <a:ext cx="892801" cy="206398"/>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 name="Google Shape;844;p60">
            <a:extLst>
              <a:ext uri="{FF2B5EF4-FFF2-40B4-BE49-F238E27FC236}">
                <a16:creationId xmlns:a16="http://schemas.microsoft.com/office/drawing/2014/main" id="{D651BA26-88C0-64D0-B475-6BF6D3CFBC9D}"/>
              </a:ext>
            </a:extLst>
          </p:cNvPr>
          <p:cNvSpPr/>
          <p:nvPr/>
        </p:nvSpPr>
        <p:spPr>
          <a:xfrm>
            <a:off x="3417295" y="1723872"/>
            <a:ext cx="892801" cy="1472403"/>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 name="Google Shape;845;p60">
            <a:extLst>
              <a:ext uri="{FF2B5EF4-FFF2-40B4-BE49-F238E27FC236}">
                <a16:creationId xmlns:a16="http://schemas.microsoft.com/office/drawing/2014/main" id="{D3E71586-B973-B54B-5062-B4C024117375}"/>
              </a:ext>
            </a:extLst>
          </p:cNvPr>
          <p:cNvSpPr txBox="1">
            <a:spLocks noGrp="1"/>
          </p:cNvSpPr>
          <p:nvPr>
            <p:ph type="title"/>
          </p:nvPr>
        </p:nvSpPr>
        <p:spPr/>
        <p:txBody>
          <a:bodyPr/>
          <a:lstStyle/>
          <a:p>
            <a:pPr lvl="0" rtl="1"/>
            <a:r>
              <a:rPr lang="fa-IR" dirty="0">
                <a:solidFill>
                  <a:srgbClr val="00B050"/>
                </a:solidFill>
                <a:cs typeface="B Nazanin" panose="00000400000000000000" pitchFamily="2" charset="-78"/>
              </a:rPr>
              <a:t>منبع ویتامین </a:t>
            </a:r>
            <a:r>
              <a:rPr lang="en-US" dirty="0">
                <a:solidFill>
                  <a:srgbClr val="00B050"/>
                </a:solidFill>
                <a:cs typeface="B Nazanin" panose="00000400000000000000" pitchFamily="2" charset="-78"/>
              </a:rPr>
              <a:t>C </a:t>
            </a:r>
            <a:r>
              <a:rPr lang="fa-IR" dirty="0">
                <a:solidFill>
                  <a:srgbClr val="00B050"/>
                </a:solidFill>
                <a:cs typeface="B Nazanin" panose="00000400000000000000" pitchFamily="2" charset="-78"/>
              </a:rPr>
              <a:t>در لیمو</a:t>
            </a:r>
            <a:endParaRPr lang="en-US" dirty="0">
              <a:solidFill>
                <a:srgbClr val="00B050"/>
              </a:solidFill>
              <a:cs typeface="B Nazanin" panose="00000400000000000000" pitchFamily="2" charset="-78"/>
            </a:endParaRPr>
          </a:p>
        </p:txBody>
      </p:sp>
      <p:sp>
        <p:nvSpPr>
          <p:cNvPr id="8" name="Google Shape;846;p60">
            <a:extLst>
              <a:ext uri="{FF2B5EF4-FFF2-40B4-BE49-F238E27FC236}">
                <a16:creationId xmlns:a16="http://schemas.microsoft.com/office/drawing/2014/main" id="{676FB3D4-6485-BCEC-E436-E20FCAFA4635}"/>
              </a:ext>
            </a:extLst>
          </p:cNvPr>
          <p:cNvSpPr txBox="1">
            <a:spLocks noGrp="1"/>
          </p:cNvSpPr>
          <p:nvPr>
            <p:ph type="subTitle" idx="4294967295"/>
          </p:nvPr>
        </p:nvSpPr>
        <p:spPr>
          <a:xfrm>
            <a:off x="1048926" y="1811225"/>
            <a:ext cx="1986296" cy="376202"/>
          </a:xfrm>
        </p:spPr>
        <p:txBody>
          <a:bodyPr/>
          <a:lstStyle/>
          <a:p>
            <a:pPr marL="0" lvl="0" indent="0" algn="r" rtl="1">
              <a:buNone/>
            </a:pPr>
            <a:r>
              <a:rPr lang="fa-IR" sz="2200" b="1" dirty="0">
                <a:solidFill>
                  <a:srgbClr val="65A32E"/>
                </a:solidFill>
                <a:latin typeface="Alata"/>
                <a:cs typeface="B Nazanin" panose="00000400000000000000" pitchFamily="2" charset="-78"/>
              </a:rPr>
              <a:t>لیمو</a:t>
            </a:r>
            <a:endParaRPr lang="en-US" sz="2200" b="1" dirty="0">
              <a:solidFill>
                <a:srgbClr val="65A32E"/>
              </a:solidFill>
              <a:latin typeface="Alata"/>
              <a:cs typeface="B Nazanin" panose="00000400000000000000" pitchFamily="2" charset="-78"/>
            </a:endParaRPr>
          </a:p>
        </p:txBody>
      </p:sp>
      <p:sp>
        <p:nvSpPr>
          <p:cNvPr id="9" name="Google Shape;847;p60">
            <a:extLst>
              <a:ext uri="{FF2B5EF4-FFF2-40B4-BE49-F238E27FC236}">
                <a16:creationId xmlns:a16="http://schemas.microsoft.com/office/drawing/2014/main" id="{C18694C1-6E57-8B22-7B82-B53B3CBA2893}"/>
              </a:ext>
            </a:extLst>
          </p:cNvPr>
          <p:cNvSpPr txBox="1">
            <a:spLocks noGrp="1"/>
          </p:cNvSpPr>
          <p:nvPr>
            <p:ph type="subTitle" idx="4294967295"/>
          </p:nvPr>
        </p:nvSpPr>
        <p:spPr>
          <a:xfrm>
            <a:off x="719998" y="2302148"/>
            <a:ext cx="2315270" cy="978298"/>
          </a:xfrm>
        </p:spPr>
        <p:txBody>
          <a:bodyPr/>
          <a:lstStyle/>
          <a:p>
            <a:pPr marL="0" lvl="0" indent="0" algn="r" rtl="1">
              <a:lnSpc>
                <a:spcPct val="150000"/>
              </a:lnSpc>
              <a:buNone/>
            </a:pPr>
            <a:r>
              <a:rPr lang="fa-IR" dirty="0">
                <a:cs typeface="B Nazanin" panose="00000400000000000000" pitchFamily="2" charset="-78"/>
              </a:rPr>
              <a:t>قالب پاورپوينت حرفه ای ، قابل ویرایش ، جهت استفاده در جلسات دفاع رساله ، پایان نامه ، پروپوزال و سمینار و .... می باشد.</a:t>
            </a:r>
            <a:endParaRPr lang="en-US" dirty="0">
              <a:cs typeface="B Nazanin" panose="00000400000000000000" pitchFamily="2" charset="-78"/>
            </a:endParaRPr>
          </a:p>
        </p:txBody>
      </p:sp>
      <p:sp>
        <p:nvSpPr>
          <p:cNvPr id="10" name="Google Shape;848;p60">
            <a:extLst>
              <a:ext uri="{FF2B5EF4-FFF2-40B4-BE49-F238E27FC236}">
                <a16:creationId xmlns:a16="http://schemas.microsoft.com/office/drawing/2014/main" id="{D295A983-D842-887F-961F-6D495E1469D0}"/>
              </a:ext>
            </a:extLst>
          </p:cNvPr>
          <p:cNvSpPr txBox="1">
            <a:spLocks noGrp="1"/>
          </p:cNvSpPr>
          <p:nvPr>
            <p:ph type="subTitle" idx="4294967295"/>
          </p:nvPr>
        </p:nvSpPr>
        <p:spPr>
          <a:xfrm>
            <a:off x="6116577" y="1811225"/>
            <a:ext cx="1978798" cy="376202"/>
          </a:xfrm>
        </p:spPr>
        <p:txBody>
          <a:bodyPr/>
          <a:lstStyle/>
          <a:p>
            <a:pPr marL="0" lvl="0" indent="0" algn="r" rtl="1">
              <a:buNone/>
            </a:pPr>
            <a:r>
              <a:rPr lang="fa-IR" sz="2200" b="1" dirty="0">
                <a:solidFill>
                  <a:srgbClr val="65A32E"/>
                </a:solidFill>
                <a:latin typeface="Alata"/>
                <a:cs typeface="B Nazanin" panose="00000400000000000000" pitchFamily="2" charset="-78"/>
              </a:rPr>
              <a:t>آب لیمو</a:t>
            </a:r>
            <a:endParaRPr lang="en-US" sz="2200" b="1" dirty="0">
              <a:solidFill>
                <a:srgbClr val="65A32E"/>
              </a:solidFill>
              <a:latin typeface="Alata"/>
              <a:cs typeface="B Nazanin" panose="00000400000000000000" pitchFamily="2" charset="-78"/>
            </a:endParaRPr>
          </a:p>
        </p:txBody>
      </p:sp>
      <p:sp>
        <p:nvSpPr>
          <p:cNvPr id="11" name="Google Shape;849;p60">
            <a:extLst>
              <a:ext uri="{FF2B5EF4-FFF2-40B4-BE49-F238E27FC236}">
                <a16:creationId xmlns:a16="http://schemas.microsoft.com/office/drawing/2014/main" id="{935C6077-C64B-653A-8F59-CBD471F4D87E}"/>
              </a:ext>
            </a:extLst>
          </p:cNvPr>
          <p:cNvSpPr/>
          <p:nvPr/>
        </p:nvSpPr>
        <p:spPr>
          <a:xfrm>
            <a:off x="3417295" y="3304175"/>
            <a:ext cx="892801" cy="892801"/>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2" name="Google Shape;850;p60">
            <a:extLst>
              <a:ext uri="{FF2B5EF4-FFF2-40B4-BE49-F238E27FC236}">
                <a16:creationId xmlns:a16="http://schemas.microsoft.com/office/drawing/2014/main" id="{53E3FBD1-4366-D9B9-7B35-83993CF67F77}"/>
              </a:ext>
            </a:extLst>
          </p:cNvPr>
          <p:cNvSpPr/>
          <p:nvPr/>
        </p:nvSpPr>
        <p:spPr>
          <a:xfrm>
            <a:off x="4841400" y="3304175"/>
            <a:ext cx="892801" cy="892801"/>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Google Shape;886;p60">
            <a:extLst>
              <a:ext uri="{FF2B5EF4-FFF2-40B4-BE49-F238E27FC236}">
                <a16:creationId xmlns:a16="http://schemas.microsoft.com/office/drawing/2014/main" id="{AF385E1A-950C-2B43-7386-16ACAF676780}"/>
              </a:ext>
            </a:extLst>
          </p:cNvPr>
          <p:cNvSpPr/>
          <p:nvPr/>
        </p:nvSpPr>
        <p:spPr>
          <a:xfrm flipH="1">
            <a:off x="3147858" y="1260372"/>
            <a:ext cx="695099" cy="463500"/>
          </a:xfrm>
          <a:custGeom>
            <a:avLst>
              <a:gd name="f0" fmla="val 6300"/>
              <a:gd name="f1" fmla="val 24300"/>
            </a:avLst>
            <a:gdLst>
              <a:gd name="f2" fmla="val 10800000"/>
              <a:gd name="f3" fmla="val 5400000"/>
              <a:gd name="f4" fmla="val 18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0 0 180"/>
              <a:gd name="f17" fmla="*/ f5 1 21600"/>
              <a:gd name="f18" fmla="*/ f6 1 21600"/>
              <a:gd name="f19" fmla="pin -2147483647 f0 2147483647"/>
              <a:gd name="f20" fmla="pin -2147483647 f1 2147483647"/>
              <a:gd name="f21" fmla="*/ f16 f2 1"/>
              <a:gd name="f22" fmla="+- f19 0 10800"/>
              <a:gd name="f23" fmla="+- f20 0 10800"/>
              <a:gd name="f24" fmla="+- f20 0 21600"/>
              <a:gd name="f25" fmla="+- f19 0 21600"/>
              <a:gd name="f26" fmla="val f19"/>
              <a:gd name="f27" fmla="val f20"/>
              <a:gd name="f28" fmla="*/ f19 f17 1"/>
              <a:gd name="f29" fmla="*/ f20 f18 1"/>
              <a:gd name="f30" fmla="*/ 0 f17 1"/>
              <a:gd name="f31" fmla="*/ 21600 f17 1"/>
              <a:gd name="f32" fmla="*/ 21600 f18 1"/>
              <a:gd name="f33" fmla="*/ 0 f18 1"/>
              <a:gd name="f34" fmla="*/ f21 1 f4"/>
              <a:gd name="f35" fmla="abs f22"/>
              <a:gd name="f36" fmla="abs f23"/>
              <a:gd name="f37" fmla="*/ f26 f17 1"/>
              <a:gd name="f38" fmla="*/ f27 f18 1"/>
              <a:gd name="f39" fmla="+- f34 0 f3"/>
              <a:gd name="f40" fmla="+- f35 0 f36"/>
              <a:gd name="f41" fmla="+- f36 0 f35"/>
              <a:gd name="f42" fmla="?: f23 f9 f40"/>
              <a:gd name="f43" fmla="?: f23 f40 f9"/>
              <a:gd name="f44" fmla="?: f22 f9 f41"/>
              <a:gd name="f45" fmla="?: f22 f41 f9"/>
              <a:gd name="f46" fmla="?: f19 f9 f42"/>
              <a:gd name="f47" fmla="?: f19 f9 f43"/>
              <a:gd name="f48" fmla="?: f24 f44 f9"/>
              <a:gd name="f49" fmla="?: f24 f45 f9"/>
              <a:gd name="f50" fmla="?: f25 f43 f9"/>
              <a:gd name="f51" fmla="?: f25 f42 f9"/>
              <a:gd name="f52" fmla="?: f20 f9 f45"/>
              <a:gd name="f53" fmla="?: f20 f9 f44"/>
              <a:gd name="f54" fmla="?: f46 f19 0"/>
              <a:gd name="f55" fmla="?: f46 f20 6280"/>
              <a:gd name="f56" fmla="?: f47 f19 0"/>
              <a:gd name="f57" fmla="?: f47 f20 15320"/>
              <a:gd name="f58" fmla="?: f48 f19 6280"/>
              <a:gd name="f59" fmla="?: f48 f20 21600"/>
              <a:gd name="f60" fmla="?: f49 f19 15320"/>
              <a:gd name="f61" fmla="?: f49 f20 21600"/>
              <a:gd name="f62" fmla="?: f50 f19 21600"/>
              <a:gd name="f63" fmla="?: f50 f20 15320"/>
              <a:gd name="f64" fmla="?: f51 f19 21600"/>
              <a:gd name="f65" fmla="?: f51 f20 6280"/>
              <a:gd name="f66" fmla="?: f52 f19 15320"/>
              <a:gd name="f67" fmla="?: f52 f20 0"/>
              <a:gd name="f68" fmla="?: f53 f19 6280"/>
              <a:gd name="f69" fmla="?: f53 f20 0"/>
            </a:gdLst>
            <a:ahLst>
              <a:ahXY gdRefX="f0" minX="f10" maxX="f11" gdRefY="f1" minY="f10" maxY="f11">
                <a:pos x="f28" y="f29"/>
              </a:ahXY>
            </a:ahLst>
            <a:cxnLst>
              <a:cxn ang="3cd4">
                <a:pos x="hc" y="t"/>
              </a:cxn>
              <a:cxn ang="0">
                <a:pos x="r" y="vc"/>
              </a:cxn>
              <a:cxn ang="cd4">
                <a:pos x="hc" y="b"/>
              </a:cxn>
              <a:cxn ang="cd2">
                <a:pos x="l" y="vc"/>
              </a:cxn>
              <a:cxn ang="f39">
                <a:pos x="f37" y="f38"/>
              </a:cxn>
            </a:cxnLst>
            <a:rect l="f30" t="f33" r="f31" b="f32"/>
            <a:pathLst>
              <a:path w="21600" h="21600">
                <a:moveTo>
                  <a:pt x="f7" y="f7"/>
                </a:moveTo>
                <a:lnTo>
                  <a:pt x="f7" y="f12"/>
                </a:lnTo>
                <a:lnTo>
                  <a:pt x="f54" y="f55"/>
                </a:lnTo>
                <a:lnTo>
                  <a:pt x="f7" y="f13"/>
                </a:lnTo>
                <a:lnTo>
                  <a:pt x="f7" y="f14"/>
                </a:lnTo>
                <a:lnTo>
                  <a:pt x="f56" y="f57"/>
                </a:lnTo>
                <a:lnTo>
                  <a:pt x="f7" y="f15"/>
                </a:lnTo>
                <a:lnTo>
                  <a:pt x="f7" y="f8"/>
                </a:lnTo>
                <a:lnTo>
                  <a:pt x="f12" y="f8"/>
                </a:lnTo>
                <a:lnTo>
                  <a:pt x="f58" y="f59"/>
                </a:lnTo>
                <a:lnTo>
                  <a:pt x="f13" y="f8"/>
                </a:lnTo>
                <a:lnTo>
                  <a:pt x="f14" y="f8"/>
                </a:lnTo>
                <a:lnTo>
                  <a:pt x="f60" y="f61"/>
                </a:lnTo>
                <a:lnTo>
                  <a:pt x="f15" y="f8"/>
                </a:lnTo>
                <a:lnTo>
                  <a:pt x="f8" y="f8"/>
                </a:lnTo>
                <a:lnTo>
                  <a:pt x="f8" y="f15"/>
                </a:lnTo>
                <a:lnTo>
                  <a:pt x="f62" y="f63"/>
                </a:lnTo>
                <a:lnTo>
                  <a:pt x="f8" y="f14"/>
                </a:lnTo>
                <a:lnTo>
                  <a:pt x="f8" y="f13"/>
                </a:lnTo>
                <a:lnTo>
                  <a:pt x="f64" y="f65"/>
                </a:lnTo>
                <a:lnTo>
                  <a:pt x="f8" y="f12"/>
                </a:lnTo>
                <a:lnTo>
                  <a:pt x="f8" y="f7"/>
                </a:lnTo>
                <a:lnTo>
                  <a:pt x="f15" y="f7"/>
                </a:lnTo>
                <a:lnTo>
                  <a:pt x="f66" y="f67"/>
                </a:lnTo>
                <a:lnTo>
                  <a:pt x="f14" y="f7"/>
                </a:lnTo>
                <a:lnTo>
                  <a:pt x="f13" y="f7"/>
                </a:lnTo>
                <a:lnTo>
                  <a:pt x="f68" y="f69"/>
                </a:lnTo>
                <a:lnTo>
                  <a:pt x="f12" y="f7"/>
                </a:lnTo>
                <a:lnTo>
                  <a:pt x="f7" y="f7"/>
                </a:lnTo>
                <a:close/>
              </a:path>
            </a:pathLst>
          </a:custGeom>
          <a:solidFill>
            <a:srgbClr val="FFEE4B"/>
          </a:solidFill>
          <a:ln cap="flat">
            <a:noFill/>
            <a:prstDash val="solid"/>
          </a:ln>
        </p:spPr>
        <p:txBody>
          <a:bodyPr vert="horz" wrap="square" lIns="91421" tIns="91421" rIns="91421" bIns="91421" anchor="ctr" anchorCtr="1"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1" i="0" u="none" strike="noStrike" kern="0" cap="none" spc="0" baseline="0">
                <a:solidFill>
                  <a:srgbClr val="FFFFFF"/>
                </a:solidFill>
                <a:uFillTx/>
                <a:latin typeface="Alata"/>
                <a:ea typeface="Alata"/>
                <a:cs typeface="B Nazanin" panose="00000400000000000000" pitchFamily="2" charset="-78"/>
              </a:rPr>
              <a:t>89%</a:t>
            </a:r>
          </a:p>
        </p:txBody>
      </p:sp>
      <p:sp>
        <p:nvSpPr>
          <p:cNvPr id="14" name="Google Shape;887;p60">
            <a:extLst>
              <a:ext uri="{FF2B5EF4-FFF2-40B4-BE49-F238E27FC236}">
                <a16:creationId xmlns:a16="http://schemas.microsoft.com/office/drawing/2014/main" id="{BF9E0D4F-F46F-2844-034F-26C862E02416}"/>
              </a:ext>
            </a:extLst>
          </p:cNvPr>
          <p:cNvSpPr/>
          <p:nvPr/>
        </p:nvSpPr>
        <p:spPr>
          <a:xfrm>
            <a:off x="5305037" y="2459333"/>
            <a:ext cx="695099" cy="463500"/>
          </a:xfrm>
          <a:custGeom>
            <a:avLst>
              <a:gd name="f0" fmla="val 6300"/>
              <a:gd name="f1" fmla="val 24300"/>
            </a:avLst>
            <a:gdLst>
              <a:gd name="f2" fmla="val 10800000"/>
              <a:gd name="f3" fmla="val 5400000"/>
              <a:gd name="f4" fmla="val 18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0 0 180"/>
              <a:gd name="f17" fmla="*/ f5 1 21600"/>
              <a:gd name="f18" fmla="*/ f6 1 21600"/>
              <a:gd name="f19" fmla="pin -2147483647 f0 2147483647"/>
              <a:gd name="f20" fmla="pin -2147483647 f1 2147483647"/>
              <a:gd name="f21" fmla="*/ f16 f2 1"/>
              <a:gd name="f22" fmla="+- f19 0 10800"/>
              <a:gd name="f23" fmla="+- f20 0 10800"/>
              <a:gd name="f24" fmla="+- f20 0 21600"/>
              <a:gd name="f25" fmla="+- f19 0 21600"/>
              <a:gd name="f26" fmla="val f19"/>
              <a:gd name="f27" fmla="val f20"/>
              <a:gd name="f28" fmla="*/ f19 f17 1"/>
              <a:gd name="f29" fmla="*/ f20 f18 1"/>
              <a:gd name="f30" fmla="*/ 0 f17 1"/>
              <a:gd name="f31" fmla="*/ 21600 f17 1"/>
              <a:gd name="f32" fmla="*/ 21600 f18 1"/>
              <a:gd name="f33" fmla="*/ 0 f18 1"/>
              <a:gd name="f34" fmla="*/ f21 1 f4"/>
              <a:gd name="f35" fmla="abs f22"/>
              <a:gd name="f36" fmla="abs f23"/>
              <a:gd name="f37" fmla="*/ f26 f17 1"/>
              <a:gd name="f38" fmla="*/ f27 f18 1"/>
              <a:gd name="f39" fmla="+- f34 0 f3"/>
              <a:gd name="f40" fmla="+- f35 0 f36"/>
              <a:gd name="f41" fmla="+- f36 0 f35"/>
              <a:gd name="f42" fmla="?: f23 f9 f40"/>
              <a:gd name="f43" fmla="?: f23 f40 f9"/>
              <a:gd name="f44" fmla="?: f22 f9 f41"/>
              <a:gd name="f45" fmla="?: f22 f41 f9"/>
              <a:gd name="f46" fmla="?: f19 f9 f42"/>
              <a:gd name="f47" fmla="?: f19 f9 f43"/>
              <a:gd name="f48" fmla="?: f24 f44 f9"/>
              <a:gd name="f49" fmla="?: f24 f45 f9"/>
              <a:gd name="f50" fmla="?: f25 f43 f9"/>
              <a:gd name="f51" fmla="?: f25 f42 f9"/>
              <a:gd name="f52" fmla="?: f20 f9 f45"/>
              <a:gd name="f53" fmla="?: f20 f9 f44"/>
              <a:gd name="f54" fmla="?: f46 f19 0"/>
              <a:gd name="f55" fmla="?: f46 f20 6280"/>
              <a:gd name="f56" fmla="?: f47 f19 0"/>
              <a:gd name="f57" fmla="?: f47 f20 15320"/>
              <a:gd name="f58" fmla="?: f48 f19 6280"/>
              <a:gd name="f59" fmla="?: f48 f20 21600"/>
              <a:gd name="f60" fmla="?: f49 f19 15320"/>
              <a:gd name="f61" fmla="?: f49 f20 21600"/>
              <a:gd name="f62" fmla="?: f50 f19 21600"/>
              <a:gd name="f63" fmla="?: f50 f20 15320"/>
              <a:gd name="f64" fmla="?: f51 f19 21600"/>
              <a:gd name="f65" fmla="?: f51 f20 6280"/>
              <a:gd name="f66" fmla="?: f52 f19 15320"/>
              <a:gd name="f67" fmla="?: f52 f20 0"/>
              <a:gd name="f68" fmla="?: f53 f19 6280"/>
              <a:gd name="f69" fmla="?: f53 f20 0"/>
            </a:gdLst>
            <a:ahLst>
              <a:ahXY gdRefX="f0" minX="f10" maxX="f11" gdRefY="f1" minY="f10" maxY="f11">
                <a:pos x="f28" y="f29"/>
              </a:ahXY>
            </a:ahLst>
            <a:cxnLst>
              <a:cxn ang="3cd4">
                <a:pos x="hc" y="t"/>
              </a:cxn>
              <a:cxn ang="0">
                <a:pos x="r" y="vc"/>
              </a:cxn>
              <a:cxn ang="cd4">
                <a:pos x="hc" y="b"/>
              </a:cxn>
              <a:cxn ang="cd2">
                <a:pos x="l" y="vc"/>
              </a:cxn>
              <a:cxn ang="f39">
                <a:pos x="f37" y="f38"/>
              </a:cxn>
            </a:cxnLst>
            <a:rect l="f30" t="f33" r="f31" b="f32"/>
            <a:pathLst>
              <a:path w="21600" h="21600">
                <a:moveTo>
                  <a:pt x="f7" y="f7"/>
                </a:moveTo>
                <a:lnTo>
                  <a:pt x="f7" y="f12"/>
                </a:lnTo>
                <a:lnTo>
                  <a:pt x="f54" y="f55"/>
                </a:lnTo>
                <a:lnTo>
                  <a:pt x="f7" y="f13"/>
                </a:lnTo>
                <a:lnTo>
                  <a:pt x="f7" y="f14"/>
                </a:lnTo>
                <a:lnTo>
                  <a:pt x="f56" y="f57"/>
                </a:lnTo>
                <a:lnTo>
                  <a:pt x="f7" y="f15"/>
                </a:lnTo>
                <a:lnTo>
                  <a:pt x="f7" y="f8"/>
                </a:lnTo>
                <a:lnTo>
                  <a:pt x="f12" y="f8"/>
                </a:lnTo>
                <a:lnTo>
                  <a:pt x="f58" y="f59"/>
                </a:lnTo>
                <a:lnTo>
                  <a:pt x="f13" y="f8"/>
                </a:lnTo>
                <a:lnTo>
                  <a:pt x="f14" y="f8"/>
                </a:lnTo>
                <a:lnTo>
                  <a:pt x="f60" y="f61"/>
                </a:lnTo>
                <a:lnTo>
                  <a:pt x="f15" y="f8"/>
                </a:lnTo>
                <a:lnTo>
                  <a:pt x="f8" y="f8"/>
                </a:lnTo>
                <a:lnTo>
                  <a:pt x="f8" y="f15"/>
                </a:lnTo>
                <a:lnTo>
                  <a:pt x="f62" y="f63"/>
                </a:lnTo>
                <a:lnTo>
                  <a:pt x="f8" y="f14"/>
                </a:lnTo>
                <a:lnTo>
                  <a:pt x="f8" y="f13"/>
                </a:lnTo>
                <a:lnTo>
                  <a:pt x="f64" y="f65"/>
                </a:lnTo>
                <a:lnTo>
                  <a:pt x="f8" y="f12"/>
                </a:lnTo>
                <a:lnTo>
                  <a:pt x="f8" y="f7"/>
                </a:lnTo>
                <a:lnTo>
                  <a:pt x="f15" y="f7"/>
                </a:lnTo>
                <a:lnTo>
                  <a:pt x="f66" y="f67"/>
                </a:lnTo>
                <a:lnTo>
                  <a:pt x="f14" y="f7"/>
                </a:lnTo>
                <a:lnTo>
                  <a:pt x="f13" y="f7"/>
                </a:lnTo>
                <a:lnTo>
                  <a:pt x="f68" y="f69"/>
                </a:lnTo>
                <a:lnTo>
                  <a:pt x="f12" y="f7"/>
                </a:lnTo>
                <a:lnTo>
                  <a:pt x="f7" y="f7"/>
                </a:lnTo>
                <a:close/>
              </a:path>
            </a:pathLst>
          </a:custGeom>
          <a:solidFill>
            <a:srgbClr val="FFEE4B"/>
          </a:solidFill>
          <a:ln cap="flat">
            <a:noFill/>
            <a:prstDash val="solid"/>
          </a:ln>
        </p:spPr>
        <p:txBody>
          <a:bodyPr vert="horz" wrap="square" lIns="91421" tIns="91421" rIns="91421" bIns="91421" anchor="ctr" anchorCtr="1"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1" i="0" u="none" strike="noStrike" kern="0" cap="none" spc="0" baseline="0">
                <a:solidFill>
                  <a:srgbClr val="FFFFFF"/>
                </a:solidFill>
                <a:uFillTx/>
                <a:latin typeface="Alata"/>
                <a:ea typeface="Alata"/>
                <a:cs typeface="B Nazanin" panose="00000400000000000000" pitchFamily="2" charset="-78"/>
              </a:rPr>
              <a:t>11%</a:t>
            </a:r>
          </a:p>
        </p:txBody>
      </p:sp>
      <p:sp>
        <p:nvSpPr>
          <p:cNvPr id="15" name="Freeform 5">
            <a:extLst>
              <a:ext uri="{FF2B5EF4-FFF2-40B4-BE49-F238E27FC236}">
                <a16:creationId xmlns:a16="http://schemas.microsoft.com/office/drawing/2014/main" id="{DCF34AE9-485D-2119-8F54-C181A407396D}"/>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Freeform 5">
            <a:extLst>
              <a:ext uri="{FF2B5EF4-FFF2-40B4-BE49-F238E27FC236}">
                <a16:creationId xmlns:a16="http://schemas.microsoft.com/office/drawing/2014/main" id="{00B08797-9601-080D-AFDF-95F67CA827A7}"/>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name="Slide24">
    <p:spTree>
      <p:nvGrpSpPr>
        <p:cNvPr id="1" name=""/>
        <p:cNvGrpSpPr/>
        <p:nvPr/>
      </p:nvGrpSpPr>
      <p:grpSpPr>
        <a:xfrm>
          <a:off x="0" y="0"/>
          <a:ext cx="0" cy="0"/>
          <a:chOff x="0" y="0"/>
          <a:chExt cx="0" cy="0"/>
        </a:xfrm>
      </p:grpSpPr>
      <p:sp>
        <p:nvSpPr>
          <p:cNvPr id="2" name="Google Shape;900;p62">
            <a:extLst>
              <a:ext uri="{FF2B5EF4-FFF2-40B4-BE49-F238E27FC236}">
                <a16:creationId xmlns:a16="http://schemas.microsoft.com/office/drawing/2014/main" id="{A14D688F-AC97-871E-A8ED-C79E3D026961}"/>
              </a:ext>
            </a:extLst>
          </p:cNvPr>
          <p:cNvSpPr txBox="1">
            <a:spLocks noGrp="1"/>
          </p:cNvSpPr>
          <p:nvPr>
            <p:ph type="title"/>
          </p:nvPr>
        </p:nvSpPr>
        <p:spPr/>
        <p:txBody>
          <a:bodyPr/>
          <a:lstStyle/>
          <a:p>
            <a:pPr lvl="0" rtl="1"/>
            <a:r>
              <a:rPr lang="fa-IR" dirty="0">
                <a:cs typeface="B Nazanin" panose="00000400000000000000" pitchFamily="2" charset="-78"/>
              </a:rPr>
              <a:t>شما می توانید از این نمودار استفاده کنید</a:t>
            </a:r>
            <a:endParaRPr lang="en-US" dirty="0">
              <a:cs typeface="B Nazanin" panose="00000400000000000000" pitchFamily="2" charset="-78"/>
            </a:endParaRPr>
          </a:p>
        </p:txBody>
      </p:sp>
      <p:sp>
        <p:nvSpPr>
          <p:cNvPr id="3" name="Google Shape;901;p62">
            <a:extLst>
              <a:ext uri="{FF2B5EF4-FFF2-40B4-BE49-F238E27FC236}">
                <a16:creationId xmlns:a16="http://schemas.microsoft.com/office/drawing/2014/main" id="{3D0DDF0E-E207-C3C5-F53C-EDF1A4BEA131}"/>
              </a:ext>
            </a:extLst>
          </p:cNvPr>
          <p:cNvSpPr txBox="1"/>
          <p:nvPr/>
        </p:nvSpPr>
        <p:spPr>
          <a:xfrm>
            <a:off x="1061874" y="1585039"/>
            <a:ext cx="2206502" cy="362102"/>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عنوان در اینجا</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4" name="Google Shape;902;p62">
            <a:extLst>
              <a:ext uri="{FF2B5EF4-FFF2-40B4-BE49-F238E27FC236}">
                <a16:creationId xmlns:a16="http://schemas.microsoft.com/office/drawing/2014/main" id="{8010EEFF-E254-5060-449D-8B672D6AE7A4}"/>
              </a:ext>
            </a:extLst>
          </p:cNvPr>
          <p:cNvSpPr txBox="1"/>
          <p:nvPr/>
        </p:nvSpPr>
        <p:spPr>
          <a:xfrm>
            <a:off x="1061874" y="1964615"/>
            <a:ext cx="2206502" cy="572697"/>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5" name="Google Shape;903;p62">
            <a:extLst>
              <a:ext uri="{FF2B5EF4-FFF2-40B4-BE49-F238E27FC236}">
                <a16:creationId xmlns:a16="http://schemas.microsoft.com/office/drawing/2014/main" id="{4122067B-9B01-6FD1-D624-8252BDAAF16F}"/>
              </a:ext>
            </a:extLst>
          </p:cNvPr>
          <p:cNvSpPr txBox="1"/>
          <p:nvPr/>
        </p:nvSpPr>
        <p:spPr>
          <a:xfrm>
            <a:off x="5875623" y="1585039"/>
            <a:ext cx="2206502" cy="362102"/>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عنوان در اینجا</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6" name="Google Shape;904;p62">
            <a:extLst>
              <a:ext uri="{FF2B5EF4-FFF2-40B4-BE49-F238E27FC236}">
                <a16:creationId xmlns:a16="http://schemas.microsoft.com/office/drawing/2014/main" id="{32540F82-42F9-00A1-2293-EFCD1C65449E}"/>
              </a:ext>
            </a:extLst>
          </p:cNvPr>
          <p:cNvSpPr txBox="1"/>
          <p:nvPr/>
        </p:nvSpPr>
        <p:spPr>
          <a:xfrm>
            <a:off x="5875623" y="1964615"/>
            <a:ext cx="2206502" cy="572697"/>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7" name="Google Shape;905;p62">
            <a:extLst>
              <a:ext uri="{FF2B5EF4-FFF2-40B4-BE49-F238E27FC236}">
                <a16:creationId xmlns:a16="http://schemas.microsoft.com/office/drawing/2014/main" id="{28514C5C-E730-B298-E015-5D2BDD8A6487}"/>
              </a:ext>
            </a:extLst>
          </p:cNvPr>
          <p:cNvSpPr txBox="1"/>
          <p:nvPr/>
        </p:nvSpPr>
        <p:spPr>
          <a:xfrm>
            <a:off x="1061874" y="2929152"/>
            <a:ext cx="2206502" cy="362102"/>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عنوان در اینجا</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8" name="Google Shape;906;p62">
            <a:extLst>
              <a:ext uri="{FF2B5EF4-FFF2-40B4-BE49-F238E27FC236}">
                <a16:creationId xmlns:a16="http://schemas.microsoft.com/office/drawing/2014/main" id="{F18562FB-E58E-C6B2-15C3-7B273384F73A}"/>
              </a:ext>
            </a:extLst>
          </p:cNvPr>
          <p:cNvSpPr txBox="1"/>
          <p:nvPr/>
        </p:nvSpPr>
        <p:spPr>
          <a:xfrm>
            <a:off x="1061874" y="3308802"/>
            <a:ext cx="2206502" cy="572697"/>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9" name="Google Shape;907;p62">
            <a:extLst>
              <a:ext uri="{FF2B5EF4-FFF2-40B4-BE49-F238E27FC236}">
                <a16:creationId xmlns:a16="http://schemas.microsoft.com/office/drawing/2014/main" id="{794554B9-03B1-4DFE-EA43-A3686492FE3F}"/>
              </a:ext>
            </a:extLst>
          </p:cNvPr>
          <p:cNvSpPr txBox="1"/>
          <p:nvPr/>
        </p:nvSpPr>
        <p:spPr>
          <a:xfrm>
            <a:off x="5875623" y="2929152"/>
            <a:ext cx="2206502" cy="362102"/>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عنوان در اینجا</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0" name="Google Shape;908;p62">
            <a:extLst>
              <a:ext uri="{FF2B5EF4-FFF2-40B4-BE49-F238E27FC236}">
                <a16:creationId xmlns:a16="http://schemas.microsoft.com/office/drawing/2014/main" id="{100C2C1B-FA5E-5ECF-99CF-FB7469B0B266}"/>
              </a:ext>
            </a:extLst>
          </p:cNvPr>
          <p:cNvSpPr txBox="1"/>
          <p:nvPr/>
        </p:nvSpPr>
        <p:spPr>
          <a:xfrm>
            <a:off x="5875623" y="3308802"/>
            <a:ext cx="2206502" cy="572697"/>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1" name="Google Shape;909;p62">
            <a:extLst>
              <a:ext uri="{FF2B5EF4-FFF2-40B4-BE49-F238E27FC236}">
                <a16:creationId xmlns:a16="http://schemas.microsoft.com/office/drawing/2014/main" id="{E81FD615-A159-863D-B775-C5353542670A}"/>
              </a:ext>
            </a:extLst>
          </p:cNvPr>
          <p:cNvSpPr txBox="1">
            <a:spLocks noGrp="1"/>
          </p:cNvSpPr>
          <p:nvPr>
            <p:ph type="subTitle" idx="4294967295"/>
          </p:nvPr>
        </p:nvSpPr>
        <p:spPr>
          <a:xfrm>
            <a:off x="862498" y="4070149"/>
            <a:ext cx="7160099" cy="362102"/>
          </a:xfrm>
        </p:spPr>
        <p:txBody>
          <a:bodyPr anchor="ctr" anchorCtr="1"/>
          <a:lstStyle/>
          <a:p>
            <a:pPr marL="0" lvl="0" indent="0" algn="r" rtl="1">
              <a:buNone/>
            </a:pPr>
            <a:r>
              <a:rPr lang="fa-IR" sz="1000" dirty="0">
                <a:cs typeface="B Nazanin" panose="00000400000000000000" pitchFamily="2" charset="-78"/>
              </a:rPr>
              <a:t>پیوند موجود در نمودار را دنبال کنید تا داده‌های آن را تغییر دهید و سپس پیوند جدید را در اینجا جای‌گذاری کنید. برای اطلاعات بیشتر اینجا را کلیک کنید</a:t>
            </a:r>
            <a:endParaRPr lang="en-US" sz="1000" b="1" dirty="0">
              <a:cs typeface="B Nazanin" panose="00000400000000000000" pitchFamily="2" charset="-78"/>
            </a:endParaRPr>
          </a:p>
        </p:txBody>
      </p:sp>
      <p:sp>
        <p:nvSpPr>
          <p:cNvPr id="12" name="Google Shape;911;p62">
            <a:extLst>
              <a:ext uri="{FF2B5EF4-FFF2-40B4-BE49-F238E27FC236}">
                <a16:creationId xmlns:a16="http://schemas.microsoft.com/office/drawing/2014/main" id="{BBE613C1-2210-6855-6FF7-58FBFC9E8BB6}"/>
              </a:ext>
            </a:extLst>
          </p:cNvPr>
          <p:cNvSpPr/>
          <p:nvPr/>
        </p:nvSpPr>
        <p:spPr>
          <a:xfrm>
            <a:off x="721351" y="1373191"/>
            <a:ext cx="226798" cy="2267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375715"/>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Google Shape;912;p62">
            <a:extLst>
              <a:ext uri="{FF2B5EF4-FFF2-40B4-BE49-F238E27FC236}">
                <a16:creationId xmlns:a16="http://schemas.microsoft.com/office/drawing/2014/main" id="{662E8714-5922-D3AB-AEA9-CBE2F13BCDE4}"/>
              </a:ext>
            </a:extLst>
          </p:cNvPr>
          <p:cNvSpPr/>
          <p:nvPr/>
        </p:nvSpPr>
        <p:spPr>
          <a:xfrm>
            <a:off x="721351" y="2737046"/>
            <a:ext cx="226798" cy="2267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Google Shape;913;p62">
            <a:extLst>
              <a:ext uri="{FF2B5EF4-FFF2-40B4-BE49-F238E27FC236}">
                <a16:creationId xmlns:a16="http://schemas.microsoft.com/office/drawing/2014/main" id="{17BD0FAC-E2C0-732B-FD8A-09A257D27EC1}"/>
              </a:ext>
            </a:extLst>
          </p:cNvPr>
          <p:cNvSpPr/>
          <p:nvPr/>
        </p:nvSpPr>
        <p:spPr>
          <a:xfrm>
            <a:off x="8195849" y="1373191"/>
            <a:ext cx="226798" cy="2267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FFFF"/>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Google Shape;914;p62">
            <a:extLst>
              <a:ext uri="{FF2B5EF4-FFF2-40B4-BE49-F238E27FC236}">
                <a16:creationId xmlns:a16="http://schemas.microsoft.com/office/drawing/2014/main" id="{F05CF179-2543-AA62-C076-083C18DAC888}"/>
              </a:ext>
            </a:extLst>
          </p:cNvPr>
          <p:cNvSpPr/>
          <p:nvPr/>
        </p:nvSpPr>
        <p:spPr>
          <a:xfrm>
            <a:off x="8195849" y="2737046"/>
            <a:ext cx="226798" cy="2267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Google Shape;915;p62">
            <a:extLst>
              <a:ext uri="{FF2B5EF4-FFF2-40B4-BE49-F238E27FC236}">
                <a16:creationId xmlns:a16="http://schemas.microsoft.com/office/drawing/2014/main" id="{D9E8F5A8-37D6-C741-BF5E-7AB320753332}"/>
              </a:ext>
            </a:extLst>
          </p:cNvPr>
          <p:cNvSpPr txBox="1"/>
          <p:nvPr/>
        </p:nvSpPr>
        <p:spPr>
          <a:xfrm>
            <a:off x="1061874" y="1216910"/>
            <a:ext cx="2206502" cy="362102"/>
          </a:xfrm>
          <a:prstGeom prst="rect">
            <a:avLst/>
          </a:prstGeom>
          <a:noFill/>
          <a:ln cap="flat">
            <a:noFill/>
          </a:ln>
        </p:spPr>
        <p:txBody>
          <a:bodyPr vert="horz" wrap="square" lIns="91421" tIns="91421" rIns="91421" bIns="91421"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200" b="1" i="0" u="none" strike="noStrike" kern="0" cap="none" spc="0" baseline="0">
                <a:solidFill>
                  <a:srgbClr val="65A32E"/>
                </a:solidFill>
                <a:uFillTx/>
                <a:latin typeface="Alata"/>
                <a:ea typeface="Alata"/>
                <a:cs typeface="B Nazanin" panose="00000400000000000000" pitchFamily="2" charset="-78"/>
              </a:rPr>
              <a:t>20%</a:t>
            </a:r>
          </a:p>
        </p:txBody>
      </p:sp>
      <p:sp>
        <p:nvSpPr>
          <p:cNvPr id="17" name="Google Shape;916;p62">
            <a:extLst>
              <a:ext uri="{FF2B5EF4-FFF2-40B4-BE49-F238E27FC236}">
                <a16:creationId xmlns:a16="http://schemas.microsoft.com/office/drawing/2014/main" id="{C2489EDB-5BBF-BA35-A9E5-E3DB769CBABE}"/>
              </a:ext>
            </a:extLst>
          </p:cNvPr>
          <p:cNvSpPr txBox="1"/>
          <p:nvPr/>
        </p:nvSpPr>
        <p:spPr>
          <a:xfrm>
            <a:off x="5875623" y="1216910"/>
            <a:ext cx="2206502" cy="362102"/>
          </a:xfrm>
          <a:prstGeom prst="rect">
            <a:avLst/>
          </a:prstGeom>
          <a:noFill/>
          <a:ln cap="flat">
            <a:noFill/>
          </a:ln>
        </p:spPr>
        <p:txBody>
          <a:bodyPr vert="horz" wrap="square" lIns="91421" tIns="91421" rIns="91421" bIns="91421"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200" b="1" i="0" u="none" strike="noStrike" kern="0" cap="none" spc="0" baseline="0">
                <a:solidFill>
                  <a:srgbClr val="65A32E"/>
                </a:solidFill>
                <a:uFillTx/>
                <a:latin typeface="Alata"/>
                <a:ea typeface="Alata"/>
                <a:cs typeface="B Nazanin" panose="00000400000000000000" pitchFamily="2" charset="-78"/>
              </a:rPr>
              <a:t>30%</a:t>
            </a:r>
          </a:p>
        </p:txBody>
      </p:sp>
      <p:sp>
        <p:nvSpPr>
          <p:cNvPr id="18" name="Google Shape;917;p62">
            <a:extLst>
              <a:ext uri="{FF2B5EF4-FFF2-40B4-BE49-F238E27FC236}">
                <a16:creationId xmlns:a16="http://schemas.microsoft.com/office/drawing/2014/main" id="{8C459961-8C57-3DC7-960F-4AAD5835A443}"/>
              </a:ext>
            </a:extLst>
          </p:cNvPr>
          <p:cNvSpPr txBox="1"/>
          <p:nvPr/>
        </p:nvSpPr>
        <p:spPr>
          <a:xfrm>
            <a:off x="1061874" y="2561024"/>
            <a:ext cx="2206502" cy="362102"/>
          </a:xfrm>
          <a:prstGeom prst="rect">
            <a:avLst/>
          </a:prstGeom>
          <a:noFill/>
          <a:ln cap="flat">
            <a:noFill/>
          </a:ln>
        </p:spPr>
        <p:txBody>
          <a:bodyPr vert="horz" wrap="square" lIns="91421" tIns="91421" rIns="91421" bIns="91421"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200" b="1" i="0" u="none" strike="noStrike" kern="0" cap="none" spc="0" baseline="0">
                <a:solidFill>
                  <a:srgbClr val="65A32E"/>
                </a:solidFill>
                <a:uFillTx/>
                <a:latin typeface="Alata"/>
                <a:ea typeface="Alata"/>
                <a:cs typeface="B Nazanin" panose="00000400000000000000" pitchFamily="2" charset="-78"/>
              </a:rPr>
              <a:t>35%</a:t>
            </a:r>
          </a:p>
        </p:txBody>
      </p:sp>
      <p:sp>
        <p:nvSpPr>
          <p:cNvPr id="19" name="Google Shape;918;p62">
            <a:extLst>
              <a:ext uri="{FF2B5EF4-FFF2-40B4-BE49-F238E27FC236}">
                <a16:creationId xmlns:a16="http://schemas.microsoft.com/office/drawing/2014/main" id="{3FDC88C0-1065-1CCE-59BB-39CBA2540E05}"/>
              </a:ext>
            </a:extLst>
          </p:cNvPr>
          <p:cNvSpPr txBox="1"/>
          <p:nvPr/>
        </p:nvSpPr>
        <p:spPr>
          <a:xfrm>
            <a:off x="5875623" y="2561024"/>
            <a:ext cx="2206502" cy="362102"/>
          </a:xfrm>
          <a:prstGeom prst="rect">
            <a:avLst/>
          </a:prstGeom>
          <a:noFill/>
          <a:ln cap="flat">
            <a:noFill/>
          </a:ln>
        </p:spPr>
        <p:txBody>
          <a:bodyPr vert="horz" wrap="square" lIns="91421" tIns="91421" rIns="91421" bIns="91421"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200" b="1" i="0" u="none" strike="noStrike" kern="0" cap="none" spc="0" baseline="0">
                <a:solidFill>
                  <a:srgbClr val="65A32E"/>
                </a:solidFill>
                <a:uFillTx/>
                <a:latin typeface="Alata"/>
                <a:ea typeface="Alata"/>
                <a:cs typeface="B Nazanin" panose="00000400000000000000" pitchFamily="2" charset="-78"/>
              </a:rPr>
              <a:t>15%</a:t>
            </a:r>
          </a:p>
        </p:txBody>
      </p:sp>
      <p:grpSp>
        <p:nvGrpSpPr>
          <p:cNvPr id="20" name="Grupo 10">
            <a:extLst>
              <a:ext uri="{FF2B5EF4-FFF2-40B4-BE49-F238E27FC236}">
                <a16:creationId xmlns:a16="http://schemas.microsoft.com/office/drawing/2014/main" id="{B38F25B6-4839-BCF2-EC9A-2E9D0912BAD1}"/>
              </a:ext>
            </a:extLst>
          </p:cNvPr>
          <p:cNvGrpSpPr/>
          <p:nvPr/>
        </p:nvGrpSpPr>
        <p:grpSpPr>
          <a:xfrm>
            <a:off x="3670301" y="1574797"/>
            <a:ext cx="2057400" cy="2354259"/>
            <a:chOff x="3670301" y="1574797"/>
            <a:chExt cx="2057400" cy="2354259"/>
          </a:xfrm>
        </p:grpSpPr>
        <p:sp>
          <p:nvSpPr>
            <p:cNvPr id="21" name="Freeform 5">
              <a:extLst>
                <a:ext uri="{FF2B5EF4-FFF2-40B4-BE49-F238E27FC236}">
                  <a16:creationId xmlns:a16="http://schemas.microsoft.com/office/drawing/2014/main" id="{A1E4F064-454F-F5A4-4D70-C0E71115DD5A}"/>
                </a:ext>
              </a:extLst>
            </p:cNvPr>
            <p:cNvSpPr/>
            <p:nvPr/>
          </p:nvSpPr>
          <p:spPr>
            <a:xfrm>
              <a:off x="3670301" y="1574797"/>
              <a:ext cx="1479554" cy="1593854"/>
            </a:xfrm>
            <a:custGeom>
              <a:avLst/>
              <a:gdLst>
                <a:gd name="f0" fmla="val 10800000"/>
                <a:gd name="f1" fmla="val 5400000"/>
                <a:gd name="f2" fmla="val 180"/>
                <a:gd name="f3" fmla="val w"/>
                <a:gd name="f4" fmla="val h"/>
                <a:gd name="f5" fmla="val 0"/>
                <a:gd name="f6" fmla="val 264"/>
                <a:gd name="f7" fmla="val 285"/>
                <a:gd name="f8" fmla="val 32"/>
                <a:gd name="f9" fmla="val 59"/>
                <a:gd name="f10" fmla="val 30"/>
                <a:gd name="f11" fmla="val 86"/>
                <a:gd name="f12" fmla="val 60"/>
                <a:gd name="f13" fmla="val 112"/>
                <a:gd name="f14" fmla="val 90"/>
                <a:gd name="f15" fmla="val 114"/>
                <a:gd name="f16" fmla="val 93"/>
                <a:gd name="f17" fmla="val 118"/>
                <a:gd name="f18" fmla="val 95"/>
                <a:gd name="f19" fmla="val 117"/>
                <a:gd name="f20" fmla="val 98"/>
                <a:gd name="f21" fmla="val 116"/>
                <a:gd name="f22" fmla="val 102"/>
                <a:gd name="f23" fmla="val 105"/>
                <a:gd name="f24" fmla="val 121"/>
                <a:gd name="f25" fmla="val 107"/>
                <a:gd name="f26" fmla="val 125"/>
                <a:gd name="f27" fmla="val 108"/>
                <a:gd name="f28" fmla="val 127"/>
                <a:gd name="f29" fmla="val 130"/>
                <a:gd name="f30" fmla="val 103"/>
                <a:gd name="f31" fmla="val 132"/>
                <a:gd name="f32" fmla="val 101"/>
                <a:gd name="f33" fmla="val 133"/>
                <a:gd name="f34" fmla="val 99"/>
                <a:gd name="f35" fmla="val 135"/>
                <a:gd name="f36" fmla="val 152"/>
                <a:gd name="f37" fmla="val 83"/>
                <a:gd name="f38" fmla="val 167"/>
                <a:gd name="f39" fmla="val 189"/>
                <a:gd name="f40" fmla="val 212"/>
                <a:gd name="f41" fmla="val 150"/>
                <a:gd name="f42" fmla="val 234"/>
                <a:gd name="f43" fmla="val 176"/>
                <a:gd name="f44" fmla="val 260"/>
                <a:gd name="f45" fmla="val 206"/>
                <a:gd name="f46" fmla="val 240"/>
                <a:gd name="f47" fmla="val 257"/>
                <a:gd name="f48" fmla="val 277"/>
                <a:gd name="f49" fmla="val 256"/>
                <a:gd name="f50" fmla="val 283"/>
                <a:gd name="f51" fmla="val 254"/>
                <a:gd name="f52" fmla="val 249"/>
                <a:gd name="f53" fmla="val 284"/>
                <a:gd name="f54" fmla="val 208"/>
                <a:gd name="f55" fmla="val 173"/>
                <a:gd name="f56" fmla="val 274"/>
                <a:gd name="f57" fmla="val 146"/>
                <a:gd name="f58" fmla="val 241"/>
                <a:gd name="f59" fmla="val 215"/>
                <a:gd name="f60" fmla="val 191"/>
                <a:gd name="f61" fmla="val 80"/>
                <a:gd name="f62" fmla="val 166"/>
                <a:gd name="f63" fmla="val 71"/>
                <a:gd name="f64" fmla="val 156"/>
                <a:gd name="f65" fmla="val 74"/>
                <a:gd name="f66" fmla="val 147"/>
                <a:gd name="f67" fmla="val 85"/>
                <a:gd name="f68" fmla="val 141"/>
                <a:gd name="f69" fmla="val 139"/>
                <a:gd name="f70" fmla="val 97"/>
                <a:gd name="f71" fmla="val 131"/>
                <a:gd name="f72" fmla="val 100"/>
                <a:gd name="f73" fmla="val 128"/>
                <a:gd name="f74" fmla="val 123"/>
                <a:gd name="f75" fmla="val 82"/>
                <a:gd name="f76" fmla="val 122"/>
                <a:gd name="f77" fmla="val 77"/>
                <a:gd name="f78" fmla="val 110"/>
                <a:gd name="f79" fmla="val 70"/>
                <a:gd name="f80" fmla="val 51"/>
                <a:gd name="f81" fmla="val 31"/>
                <a:gd name="f82" fmla="val 13"/>
                <a:gd name="f83" fmla="val 37"/>
                <a:gd name="f84" fmla="val 21"/>
                <a:gd name="f85" fmla="val 12"/>
                <a:gd name="f86" fmla="val 15"/>
                <a:gd name="f87" fmla="val 27"/>
                <a:gd name="f88" fmla="+- 0 0 -90"/>
                <a:gd name="f89" fmla="*/ f3 1 264"/>
                <a:gd name="f90" fmla="*/ f4 1 285"/>
                <a:gd name="f91" fmla="val f5"/>
                <a:gd name="f92" fmla="val f6"/>
                <a:gd name="f93" fmla="val f7"/>
                <a:gd name="f94" fmla="*/ f88 f0 1"/>
                <a:gd name="f95" fmla="+- f93 0 f91"/>
                <a:gd name="f96" fmla="+- f92 0 f91"/>
                <a:gd name="f97" fmla="*/ f94 1 f2"/>
                <a:gd name="f98" fmla="*/ f96 1 264"/>
                <a:gd name="f99" fmla="*/ f95 1 285"/>
                <a:gd name="f100" fmla="*/ 32 f96 1"/>
                <a:gd name="f101" fmla="*/ 0 f95 1"/>
                <a:gd name="f102" fmla="*/ 112 f96 1"/>
                <a:gd name="f103" fmla="*/ 90 f95 1"/>
                <a:gd name="f104" fmla="*/ 117 f96 1"/>
                <a:gd name="f105" fmla="*/ 98 f95 1"/>
                <a:gd name="f106" fmla="*/ 121 f96 1"/>
                <a:gd name="f107" fmla="*/ 107 f95 1"/>
                <a:gd name="f108" fmla="*/ 130 f96 1"/>
                <a:gd name="f109" fmla="*/ 103 f95 1"/>
                <a:gd name="f110" fmla="*/ 135 f96 1"/>
                <a:gd name="f111" fmla="*/ 167 f96 1"/>
                <a:gd name="f112" fmla="*/ 99 f95 1"/>
                <a:gd name="f113" fmla="*/ 234 f96 1"/>
                <a:gd name="f114" fmla="*/ 176 f95 1"/>
                <a:gd name="f115" fmla="*/ 257 f96 1"/>
                <a:gd name="f116" fmla="*/ 277 f95 1"/>
                <a:gd name="f117" fmla="*/ 249 f96 1"/>
                <a:gd name="f118" fmla="*/ 284 f95 1"/>
                <a:gd name="f119" fmla="*/ 146 f96 1"/>
                <a:gd name="f120" fmla="*/ 241 f95 1"/>
                <a:gd name="f121" fmla="*/ 80 f96 1"/>
                <a:gd name="f122" fmla="*/ 166 f95 1"/>
                <a:gd name="f123" fmla="*/ 85 f96 1"/>
                <a:gd name="f124" fmla="*/ 141 f95 1"/>
                <a:gd name="f125" fmla="*/ 97 f96 1"/>
                <a:gd name="f126" fmla="*/ 131 f95 1"/>
                <a:gd name="f127" fmla="*/ 95 f96 1"/>
                <a:gd name="f128" fmla="*/ 123 f95 1"/>
                <a:gd name="f129" fmla="*/ 70 f96 1"/>
                <a:gd name="f130" fmla="*/ 13 f96 1"/>
                <a:gd name="f131" fmla="*/ 37 f95 1"/>
                <a:gd name="f132" fmla="*/ 15 f96 1"/>
                <a:gd name="f133" fmla="+- f97 0 f1"/>
                <a:gd name="f134" fmla="*/ f100 1 264"/>
                <a:gd name="f135" fmla="*/ f101 1 285"/>
                <a:gd name="f136" fmla="*/ f102 1 264"/>
                <a:gd name="f137" fmla="*/ f103 1 285"/>
                <a:gd name="f138" fmla="*/ f104 1 264"/>
                <a:gd name="f139" fmla="*/ f105 1 285"/>
                <a:gd name="f140" fmla="*/ f106 1 264"/>
                <a:gd name="f141" fmla="*/ f107 1 285"/>
                <a:gd name="f142" fmla="*/ f108 1 264"/>
                <a:gd name="f143" fmla="*/ f109 1 285"/>
                <a:gd name="f144" fmla="*/ f110 1 264"/>
                <a:gd name="f145" fmla="*/ f111 1 264"/>
                <a:gd name="f146" fmla="*/ f112 1 285"/>
                <a:gd name="f147" fmla="*/ f113 1 264"/>
                <a:gd name="f148" fmla="*/ f114 1 285"/>
                <a:gd name="f149" fmla="*/ f115 1 264"/>
                <a:gd name="f150" fmla="*/ f116 1 285"/>
                <a:gd name="f151" fmla="*/ f117 1 264"/>
                <a:gd name="f152" fmla="*/ f118 1 285"/>
                <a:gd name="f153" fmla="*/ f119 1 264"/>
                <a:gd name="f154" fmla="*/ f120 1 285"/>
                <a:gd name="f155" fmla="*/ f121 1 264"/>
                <a:gd name="f156" fmla="*/ f122 1 285"/>
                <a:gd name="f157" fmla="*/ f123 1 264"/>
                <a:gd name="f158" fmla="*/ f124 1 285"/>
                <a:gd name="f159" fmla="*/ f125 1 264"/>
                <a:gd name="f160" fmla="*/ f126 1 285"/>
                <a:gd name="f161" fmla="*/ f127 1 264"/>
                <a:gd name="f162" fmla="*/ f128 1 285"/>
                <a:gd name="f163" fmla="*/ f129 1 264"/>
                <a:gd name="f164" fmla="*/ f130 1 264"/>
                <a:gd name="f165" fmla="*/ f131 1 285"/>
                <a:gd name="f166" fmla="*/ f132 1 264"/>
                <a:gd name="f167" fmla="*/ 0 1 f98"/>
                <a:gd name="f168" fmla="*/ f92 1 f98"/>
                <a:gd name="f169" fmla="*/ 0 1 f99"/>
                <a:gd name="f170" fmla="*/ f93 1 f99"/>
                <a:gd name="f171" fmla="*/ f134 1 f98"/>
                <a:gd name="f172" fmla="*/ f135 1 f99"/>
                <a:gd name="f173" fmla="*/ f136 1 f98"/>
                <a:gd name="f174" fmla="*/ f137 1 f99"/>
                <a:gd name="f175" fmla="*/ f138 1 f98"/>
                <a:gd name="f176" fmla="*/ f139 1 f99"/>
                <a:gd name="f177" fmla="*/ f140 1 f98"/>
                <a:gd name="f178" fmla="*/ f141 1 f99"/>
                <a:gd name="f179" fmla="*/ f142 1 f98"/>
                <a:gd name="f180" fmla="*/ f143 1 f99"/>
                <a:gd name="f181" fmla="*/ f144 1 f98"/>
                <a:gd name="f182" fmla="*/ f145 1 f98"/>
                <a:gd name="f183" fmla="*/ f146 1 f99"/>
                <a:gd name="f184" fmla="*/ f147 1 f98"/>
                <a:gd name="f185" fmla="*/ f148 1 f99"/>
                <a:gd name="f186" fmla="*/ f149 1 f98"/>
                <a:gd name="f187" fmla="*/ f150 1 f99"/>
                <a:gd name="f188" fmla="*/ f151 1 f98"/>
                <a:gd name="f189" fmla="*/ f152 1 f99"/>
                <a:gd name="f190" fmla="*/ f153 1 f98"/>
                <a:gd name="f191" fmla="*/ f154 1 f99"/>
                <a:gd name="f192" fmla="*/ f155 1 f98"/>
                <a:gd name="f193" fmla="*/ f156 1 f99"/>
                <a:gd name="f194" fmla="*/ f157 1 f98"/>
                <a:gd name="f195" fmla="*/ f158 1 f99"/>
                <a:gd name="f196" fmla="*/ f159 1 f98"/>
                <a:gd name="f197" fmla="*/ f160 1 f99"/>
                <a:gd name="f198" fmla="*/ f161 1 f98"/>
                <a:gd name="f199" fmla="*/ f162 1 f99"/>
                <a:gd name="f200" fmla="*/ f163 1 f98"/>
                <a:gd name="f201" fmla="*/ f164 1 f98"/>
                <a:gd name="f202" fmla="*/ f165 1 f99"/>
                <a:gd name="f203" fmla="*/ f166 1 f98"/>
                <a:gd name="f204" fmla="*/ f167 f89 1"/>
                <a:gd name="f205" fmla="*/ f168 f89 1"/>
                <a:gd name="f206" fmla="*/ f170 f90 1"/>
                <a:gd name="f207" fmla="*/ f169 f90 1"/>
                <a:gd name="f208" fmla="*/ f171 f89 1"/>
                <a:gd name="f209" fmla="*/ f172 f90 1"/>
                <a:gd name="f210" fmla="*/ f173 f89 1"/>
                <a:gd name="f211" fmla="*/ f174 f90 1"/>
                <a:gd name="f212" fmla="*/ f175 f89 1"/>
                <a:gd name="f213" fmla="*/ f176 f90 1"/>
                <a:gd name="f214" fmla="*/ f177 f89 1"/>
                <a:gd name="f215" fmla="*/ f178 f90 1"/>
                <a:gd name="f216" fmla="*/ f179 f89 1"/>
                <a:gd name="f217" fmla="*/ f180 f90 1"/>
                <a:gd name="f218" fmla="*/ f181 f89 1"/>
                <a:gd name="f219" fmla="*/ f182 f89 1"/>
                <a:gd name="f220" fmla="*/ f183 f90 1"/>
                <a:gd name="f221" fmla="*/ f184 f89 1"/>
                <a:gd name="f222" fmla="*/ f185 f90 1"/>
                <a:gd name="f223" fmla="*/ f186 f89 1"/>
                <a:gd name="f224" fmla="*/ f187 f90 1"/>
                <a:gd name="f225" fmla="*/ f188 f89 1"/>
                <a:gd name="f226" fmla="*/ f189 f90 1"/>
                <a:gd name="f227" fmla="*/ f190 f89 1"/>
                <a:gd name="f228" fmla="*/ f191 f90 1"/>
                <a:gd name="f229" fmla="*/ f192 f89 1"/>
                <a:gd name="f230" fmla="*/ f193 f90 1"/>
                <a:gd name="f231" fmla="*/ f194 f89 1"/>
                <a:gd name="f232" fmla="*/ f195 f90 1"/>
                <a:gd name="f233" fmla="*/ f196 f89 1"/>
                <a:gd name="f234" fmla="*/ f197 f90 1"/>
                <a:gd name="f235" fmla="*/ f198 f89 1"/>
                <a:gd name="f236" fmla="*/ f199 f90 1"/>
                <a:gd name="f237" fmla="*/ f200 f89 1"/>
                <a:gd name="f238" fmla="*/ f201 f89 1"/>
                <a:gd name="f239" fmla="*/ f202 f90 1"/>
                <a:gd name="f240" fmla="*/ f203 f89 1"/>
              </a:gdLst>
              <a:ahLst/>
              <a:cxnLst>
                <a:cxn ang="3cd4">
                  <a:pos x="hc" y="t"/>
                </a:cxn>
                <a:cxn ang="0">
                  <a:pos x="r" y="vc"/>
                </a:cxn>
                <a:cxn ang="cd4">
                  <a:pos x="hc" y="b"/>
                </a:cxn>
                <a:cxn ang="cd2">
                  <a:pos x="l" y="vc"/>
                </a:cxn>
                <a:cxn ang="f133">
                  <a:pos x="f208" y="f209"/>
                </a:cxn>
                <a:cxn ang="f133">
                  <a:pos x="f210" y="f211"/>
                </a:cxn>
                <a:cxn ang="f133">
                  <a:pos x="f212" y="f213"/>
                </a:cxn>
                <a:cxn ang="f133">
                  <a:pos x="f214" y="f215"/>
                </a:cxn>
                <a:cxn ang="f133">
                  <a:pos x="f216" y="f217"/>
                </a:cxn>
                <a:cxn ang="f133">
                  <a:pos x="f218" y="f213"/>
                </a:cxn>
                <a:cxn ang="f133">
                  <a:pos x="f219" y="f220"/>
                </a:cxn>
                <a:cxn ang="f133">
                  <a:pos x="f221" y="f222"/>
                </a:cxn>
                <a:cxn ang="f133">
                  <a:pos x="f223" y="f224"/>
                </a:cxn>
                <a:cxn ang="f133">
                  <a:pos x="f225" y="f226"/>
                </a:cxn>
                <a:cxn ang="f133">
                  <a:pos x="f227" y="f228"/>
                </a:cxn>
                <a:cxn ang="f133">
                  <a:pos x="f229" y="f230"/>
                </a:cxn>
                <a:cxn ang="f133">
                  <a:pos x="f231" y="f232"/>
                </a:cxn>
                <a:cxn ang="f133">
                  <a:pos x="f233" y="f234"/>
                </a:cxn>
                <a:cxn ang="f133">
                  <a:pos x="f235" y="f236"/>
                </a:cxn>
                <a:cxn ang="f133">
                  <a:pos x="f237" y="f217"/>
                </a:cxn>
                <a:cxn ang="f133">
                  <a:pos x="f238" y="f239"/>
                </a:cxn>
                <a:cxn ang="f133">
                  <a:pos x="f240" y="f209"/>
                </a:cxn>
                <a:cxn ang="f133">
                  <a:pos x="f208" y="f209"/>
                </a:cxn>
              </a:cxnLst>
              <a:rect l="f204" t="f207" r="f205" b="f206"/>
              <a:pathLst>
                <a:path w="264" h="285">
                  <a:moveTo>
                    <a:pt x="f8" y="f5"/>
                  </a:moveTo>
                  <a:cubicBezTo>
                    <a:pt x="f9" y="f10"/>
                    <a:pt x="f11" y="f12"/>
                    <a:pt x="f13" y="f14"/>
                  </a:cubicBezTo>
                  <a:cubicBezTo>
                    <a:pt x="f15" y="f16"/>
                    <a:pt x="f17" y="f18"/>
                    <a:pt x="f19" y="f20"/>
                  </a:cubicBezTo>
                  <a:cubicBezTo>
                    <a:pt x="f21" y="f22"/>
                    <a:pt x="f19" y="f23"/>
                    <a:pt x="f24" y="f25"/>
                  </a:cubicBezTo>
                  <a:cubicBezTo>
                    <a:pt x="f26" y="f27"/>
                    <a:pt x="f28" y="f23"/>
                    <a:pt x="f29" y="f30"/>
                  </a:cubicBezTo>
                  <a:cubicBezTo>
                    <a:pt x="f31" y="f32"/>
                    <a:pt x="f33" y="f34"/>
                    <a:pt x="f35" y="f20"/>
                  </a:cubicBezTo>
                  <a:cubicBezTo>
                    <a:pt x="f36" y="f37"/>
                    <a:pt x="f36" y="f37"/>
                    <a:pt x="f38" y="f34"/>
                  </a:cubicBezTo>
                  <a:cubicBezTo>
                    <a:pt x="f39" y="f26"/>
                    <a:pt x="f40" y="f41"/>
                    <a:pt x="f42" y="f43"/>
                  </a:cubicBezTo>
                  <a:cubicBezTo>
                    <a:pt x="f44" y="f45"/>
                    <a:pt x="f6" y="f46"/>
                    <a:pt x="f47" y="f48"/>
                  </a:cubicBezTo>
                  <a:cubicBezTo>
                    <a:pt x="f49" y="f50"/>
                    <a:pt x="f51" y="f50"/>
                    <a:pt x="f52" y="f53"/>
                  </a:cubicBezTo>
                  <a:cubicBezTo>
                    <a:pt x="f54" y="f7"/>
                    <a:pt x="f55" y="f56"/>
                    <a:pt x="f57" y="f58"/>
                  </a:cubicBezTo>
                  <a:cubicBezTo>
                    <a:pt x="f26" y="f59"/>
                    <a:pt x="f22" y="f60"/>
                    <a:pt x="f61" y="f62"/>
                  </a:cubicBezTo>
                  <a:cubicBezTo>
                    <a:pt x="f63" y="f64"/>
                    <a:pt x="f65" y="f66"/>
                    <a:pt x="f67" y="f68"/>
                  </a:cubicBezTo>
                  <a:cubicBezTo>
                    <a:pt x="f14" y="f69"/>
                    <a:pt x="f16" y="f35"/>
                    <a:pt x="f70" y="f71"/>
                  </a:cubicBezTo>
                  <a:cubicBezTo>
                    <a:pt x="f72" y="f73"/>
                    <a:pt x="f20" y="f74"/>
                    <a:pt x="f18" y="f74"/>
                  </a:cubicBezTo>
                  <a:cubicBezTo>
                    <a:pt x="f75" y="f76"/>
                    <a:pt x="f77" y="f78"/>
                    <a:pt x="f79" y="f30"/>
                  </a:cubicBezTo>
                  <a:cubicBezTo>
                    <a:pt x="f80" y="f61"/>
                    <a:pt x="f81" y="f9"/>
                    <a:pt x="f82" y="f83"/>
                  </a:cubicBezTo>
                  <a:cubicBezTo>
                    <a:pt x="f5" y="f84"/>
                    <a:pt x="f5" y="f85"/>
                    <a:pt x="f86" y="f5"/>
                  </a:cubicBezTo>
                  <a:cubicBezTo>
                    <a:pt x="f84" y="f5"/>
                    <a:pt x="f87" y="f5"/>
                    <a:pt x="f8" y="f5"/>
                  </a:cubicBezTo>
                  <a:close/>
                </a:path>
              </a:pathLst>
            </a:custGeom>
            <a:solidFill>
              <a:srgbClr val="575119"/>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Freeform 6">
              <a:extLst>
                <a:ext uri="{FF2B5EF4-FFF2-40B4-BE49-F238E27FC236}">
                  <a16:creationId xmlns:a16="http://schemas.microsoft.com/office/drawing/2014/main" id="{20B631C4-8FB0-BF64-436D-C135E80F97AD}"/>
                </a:ext>
              </a:extLst>
            </p:cNvPr>
            <p:cNvSpPr/>
            <p:nvPr/>
          </p:nvSpPr>
          <p:spPr>
            <a:xfrm>
              <a:off x="3686175" y="2798758"/>
              <a:ext cx="2041526" cy="1130298"/>
            </a:xfrm>
            <a:custGeom>
              <a:avLst/>
              <a:gdLst>
                <a:gd name="f0" fmla="val 10800000"/>
                <a:gd name="f1" fmla="val 5400000"/>
                <a:gd name="f2" fmla="val 180"/>
                <a:gd name="f3" fmla="val w"/>
                <a:gd name="f4" fmla="val h"/>
                <a:gd name="f5" fmla="val 0"/>
                <a:gd name="f6" fmla="val 364"/>
                <a:gd name="f7" fmla="val 202"/>
                <a:gd name="f8" fmla="val 182"/>
                <a:gd name="f9" fmla="val 200"/>
                <a:gd name="f10" fmla="val 125"/>
                <a:gd name="f11" fmla="val 68"/>
                <a:gd name="f12" fmla="val 11"/>
                <a:gd name="f13" fmla="val 2"/>
                <a:gd name="f14" fmla="val 198"/>
                <a:gd name="f15" fmla="val 189"/>
                <a:gd name="f16" fmla="val 141"/>
                <a:gd name="f17" fmla="val 93"/>
                <a:gd name="f18" fmla="val 45"/>
                <a:gd name="f19" fmla="val 25"/>
                <a:gd name="f20" fmla="val 7"/>
                <a:gd name="f21" fmla="val 18"/>
                <a:gd name="f22" fmla="val 27"/>
                <a:gd name="f23" fmla="val 19"/>
                <a:gd name="f24" fmla="val 31"/>
                <a:gd name="f25" fmla="val 32"/>
                <a:gd name="f26" fmla="val 16"/>
                <a:gd name="f27" fmla="val 41"/>
                <a:gd name="f28" fmla="val 1"/>
                <a:gd name="f29" fmla="val 55"/>
                <a:gd name="f30" fmla="val 66"/>
                <a:gd name="f31" fmla="val 13"/>
                <a:gd name="f32" fmla="val 69"/>
                <a:gd name="f33" fmla="val 70"/>
                <a:gd name="f34" fmla="val 74"/>
                <a:gd name="f35" fmla="val 15"/>
                <a:gd name="f36" fmla="val 89"/>
                <a:gd name="f37" fmla="val 10"/>
                <a:gd name="f38" fmla="val 99"/>
                <a:gd name="f39" fmla="val 101"/>
                <a:gd name="f40" fmla="val 36"/>
                <a:gd name="f41" fmla="val 103"/>
                <a:gd name="f42" fmla="val 37"/>
                <a:gd name="f43" fmla="val 106"/>
                <a:gd name="f44" fmla="val 38"/>
                <a:gd name="f45" fmla="val 121"/>
                <a:gd name="f46" fmla="val 42"/>
                <a:gd name="f47" fmla="val 126"/>
                <a:gd name="f48" fmla="val 52"/>
                <a:gd name="f49" fmla="val 127"/>
                <a:gd name="f50" fmla="val 133"/>
                <a:gd name="f51" fmla="val 109"/>
                <a:gd name="f52" fmla="val 152"/>
                <a:gd name="f53" fmla="val 124"/>
                <a:gd name="f54" fmla="val 174"/>
                <a:gd name="f55" fmla="val 145"/>
                <a:gd name="f56" fmla="val 227"/>
                <a:gd name="f57" fmla="val 135"/>
                <a:gd name="f58" fmla="val 253"/>
                <a:gd name="f59" fmla="val 268"/>
                <a:gd name="f60" fmla="val 105"/>
                <a:gd name="f61" fmla="val 273"/>
                <a:gd name="f62" fmla="val 77"/>
                <a:gd name="f63" fmla="val 274"/>
                <a:gd name="f64" fmla="val 278"/>
                <a:gd name="f65" fmla="val 62"/>
                <a:gd name="f66" fmla="val 290"/>
                <a:gd name="f67" fmla="val 312"/>
                <a:gd name="f68" fmla="val 334"/>
                <a:gd name="f69" fmla="val 357"/>
                <a:gd name="f70" fmla="val 362"/>
                <a:gd name="f71" fmla="val 63"/>
                <a:gd name="f72" fmla="val 110"/>
                <a:gd name="f73" fmla="val 193"/>
                <a:gd name="f74" fmla="val 359"/>
                <a:gd name="f75" fmla="val 355"/>
                <a:gd name="f76" fmla="val 297"/>
                <a:gd name="f77" fmla="val 240"/>
                <a:gd name="f78" fmla="+- 0 0 -90"/>
                <a:gd name="f79" fmla="*/ f3 1 364"/>
                <a:gd name="f80" fmla="*/ f4 1 202"/>
                <a:gd name="f81" fmla="val f5"/>
                <a:gd name="f82" fmla="val f6"/>
                <a:gd name="f83" fmla="val f7"/>
                <a:gd name="f84" fmla="*/ f78 f0 1"/>
                <a:gd name="f85" fmla="+- f83 0 f81"/>
                <a:gd name="f86" fmla="+- f82 0 f81"/>
                <a:gd name="f87" fmla="*/ f84 1 f2"/>
                <a:gd name="f88" fmla="*/ f86 1 364"/>
                <a:gd name="f89" fmla="*/ f85 1 202"/>
                <a:gd name="f90" fmla="*/ 182 f86 1"/>
                <a:gd name="f91" fmla="*/ 200 f85 1"/>
                <a:gd name="f92" fmla="*/ 11 f86 1"/>
                <a:gd name="f93" fmla="*/ 0 f86 1"/>
                <a:gd name="f94" fmla="*/ 189 f85 1"/>
                <a:gd name="f95" fmla="*/ 45 f85 1"/>
                <a:gd name="f96" fmla="*/ 27 f86 1"/>
                <a:gd name="f97" fmla="*/ 19 f85 1"/>
                <a:gd name="f98" fmla="*/ 32 f86 1"/>
                <a:gd name="f99" fmla="*/ 16 f85 1"/>
                <a:gd name="f100" fmla="*/ 66 f86 1"/>
                <a:gd name="f101" fmla="*/ 13 f85 1"/>
                <a:gd name="f102" fmla="*/ 74 f86 1"/>
                <a:gd name="f103" fmla="*/ 15 f85 1"/>
                <a:gd name="f104" fmla="*/ 101 f86 1"/>
                <a:gd name="f105" fmla="*/ 32 f85 1"/>
                <a:gd name="f106" fmla="*/ 106 f86 1"/>
                <a:gd name="f107" fmla="*/ 38 f85 1"/>
                <a:gd name="f108" fmla="*/ 126 f86 1"/>
                <a:gd name="f109" fmla="*/ 66 f85 1"/>
                <a:gd name="f110" fmla="*/ 152 f86 1"/>
                <a:gd name="f111" fmla="*/ 124 f85 1"/>
                <a:gd name="f112" fmla="*/ 227 f86 1"/>
                <a:gd name="f113" fmla="*/ 135 f85 1"/>
                <a:gd name="f114" fmla="*/ 273 f86 1"/>
                <a:gd name="f115" fmla="*/ 77 f85 1"/>
                <a:gd name="f116" fmla="*/ 290 f86 1"/>
                <a:gd name="f117" fmla="*/ 62 f85 1"/>
                <a:gd name="f118" fmla="*/ 357 f86 1"/>
                <a:gd name="f119" fmla="*/ 364 f86 1"/>
                <a:gd name="f120" fmla="*/ 68 f85 1"/>
                <a:gd name="f121" fmla="*/ 193 f85 1"/>
                <a:gd name="f122" fmla="*/ 355 f86 1"/>
                <a:gd name="f123" fmla="+- f87 0 f1"/>
                <a:gd name="f124" fmla="*/ f90 1 364"/>
                <a:gd name="f125" fmla="*/ f91 1 202"/>
                <a:gd name="f126" fmla="*/ f92 1 364"/>
                <a:gd name="f127" fmla="*/ f93 1 364"/>
                <a:gd name="f128" fmla="*/ f94 1 202"/>
                <a:gd name="f129" fmla="*/ f95 1 202"/>
                <a:gd name="f130" fmla="*/ f96 1 364"/>
                <a:gd name="f131" fmla="*/ f97 1 202"/>
                <a:gd name="f132" fmla="*/ f98 1 364"/>
                <a:gd name="f133" fmla="*/ f99 1 202"/>
                <a:gd name="f134" fmla="*/ f100 1 364"/>
                <a:gd name="f135" fmla="*/ f101 1 202"/>
                <a:gd name="f136" fmla="*/ f102 1 364"/>
                <a:gd name="f137" fmla="*/ f103 1 202"/>
                <a:gd name="f138" fmla="*/ f104 1 364"/>
                <a:gd name="f139" fmla="*/ f105 1 202"/>
                <a:gd name="f140" fmla="*/ f106 1 364"/>
                <a:gd name="f141" fmla="*/ f107 1 202"/>
                <a:gd name="f142" fmla="*/ f108 1 364"/>
                <a:gd name="f143" fmla="*/ f109 1 202"/>
                <a:gd name="f144" fmla="*/ f110 1 364"/>
                <a:gd name="f145" fmla="*/ f111 1 202"/>
                <a:gd name="f146" fmla="*/ f112 1 364"/>
                <a:gd name="f147" fmla="*/ f113 1 202"/>
                <a:gd name="f148" fmla="*/ f114 1 364"/>
                <a:gd name="f149" fmla="*/ f115 1 202"/>
                <a:gd name="f150" fmla="*/ f116 1 364"/>
                <a:gd name="f151" fmla="*/ f117 1 202"/>
                <a:gd name="f152" fmla="*/ f118 1 364"/>
                <a:gd name="f153" fmla="*/ f119 1 364"/>
                <a:gd name="f154" fmla="*/ f120 1 202"/>
                <a:gd name="f155" fmla="*/ f121 1 202"/>
                <a:gd name="f156" fmla="*/ f122 1 364"/>
                <a:gd name="f157" fmla="*/ 0 1 f88"/>
                <a:gd name="f158" fmla="*/ f82 1 f88"/>
                <a:gd name="f159" fmla="*/ 0 1 f89"/>
                <a:gd name="f160" fmla="*/ f83 1 f89"/>
                <a:gd name="f161" fmla="*/ f124 1 f88"/>
                <a:gd name="f162" fmla="*/ f125 1 f89"/>
                <a:gd name="f163" fmla="*/ f126 1 f88"/>
                <a:gd name="f164" fmla="*/ f127 1 f88"/>
                <a:gd name="f165" fmla="*/ f128 1 f89"/>
                <a:gd name="f166" fmla="*/ f129 1 f89"/>
                <a:gd name="f167" fmla="*/ f130 1 f88"/>
                <a:gd name="f168" fmla="*/ f131 1 f89"/>
                <a:gd name="f169" fmla="*/ f132 1 f88"/>
                <a:gd name="f170" fmla="*/ f133 1 f89"/>
                <a:gd name="f171" fmla="*/ f134 1 f88"/>
                <a:gd name="f172" fmla="*/ f135 1 f89"/>
                <a:gd name="f173" fmla="*/ f136 1 f88"/>
                <a:gd name="f174" fmla="*/ f137 1 f89"/>
                <a:gd name="f175" fmla="*/ f138 1 f88"/>
                <a:gd name="f176" fmla="*/ f139 1 f89"/>
                <a:gd name="f177" fmla="*/ f140 1 f88"/>
                <a:gd name="f178" fmla="*/ f141 1 f89"/>
                <a:gd name="f179" fmla="*/ f142 1 f88"/>
                <a:gd name="f180" fmla="*/ f143 1 f89"/>
                <a:gd name="f181" fmla="*/ f144 1 f88"/>
                <a:gd name="f182" fmla="*/ f145 1 f89"/>
                <a:gd name="f183" fmla="*/ f146 1 f88"/>
                <a:gd name="f184" fmla="*/ f147 1 f89"/>
                <a:gd name="f185" fmla="*/ f148 1 f88"/>
                <a:gd name="f186" fmla="*/ f149 1 f89"/>
                <a:gd name="f187" fmla="*/ f150 1 f88"/>
                <a:gd name="f188" fmla="*/ f151 1 f89"/>
                <a:gd name="f189" fmla="*/ f152 1 f88"/>
                <a:gd name="f190" fmla="*/ f153 1 f88"/>
                <a:gd name="f191" fmla="*/ f154 1 f89"/>
                <a:gd name="f192" fmla="*/ f155 1 f89"/>
                <a:gd name="f193" fmla="*/ f156 1 f88"/>
                <a:gd name="f194" fmla="*/ f157 f79 1"/>
                <a:gd name="f195" fmla="*/ f158 f79 1"/>
                <a:gd name="f196" fmla="*/ f160 f80 1"/>
                <a:gd name="f197" fmla="*/ f159 f80 1"/>
                <a:gd name="f198" fmla="*/ f161 f79 1"/>
                <a:gd name="f199" fmla="*/ f162 f80 1"/>
                <a:gd name="f200" fmla="*/ f163 f79 1"/>
                <a:gd name="f201" fmla="*/ f164 f79 1"/>
                <a:gd name="f202" fmla="*/ f165 f80 1"/>
                <a:gd name="f203" fmla="*/ f166 f80 1"/>
                <a:gd name="f204" fmla="*/ f167 f79 1"/>
                <a:gd name="f205" fmla="*/ f168 f80 1"/>
                <a:gd name="f206" fmla="*/ f169 f79 1"/>
                <a:gd name="f207" fmla="*/ f170 f80 1"/>
                <a:gd name="f208" fmla="*/ f171 f79 1"/>
                <a:gd name="f209" fmla="*/ f172 f80 1"/>
                <a:gd name="f210" fmla="*/ f173 f79 1"/>
                <a:gd name="f211" fmla="*/ f174 f80 1"/>
                <a:gd name="f212" fmla="*/ f175 f79 1"/>
                <a:gd name="f213" fmla="*/ f176 f80 1"/>
                <a:gd name="f214" fmla="*/ f177 f79 1"/>
                <a:gd name="f215" fmla="*/ f178 f80 1"/>
                <a:gd name="f216" fmla="*/ f179 f79 1"/>
                <a:gd name="f217" fmla="*/ f180 f80 1"/>
                <a:gd name="f218" fmla="*/ f181 f79 1"/>
                <a:gd name="f219" fmla="*/ f182 f80 1"/>
                <a:gd name="f220" fmla="*/ f183 f79 1"/>
                <a:gd name="f221" fmla="*/ f184 f80 1"/>
                <a:gd name="f222" fmla="*/ f185 f79 1"/>
                <a:gd name="f223" fmla="*/ f186 f80 1"/>
                <a:gd name="f224" fmla="*/ f187 f79 1"/>
                <a:gd name="f225" fmla="*/ f188 f80 1"/>
                <a:gd name="f226" fmla="*/ f189 f79 1"/>
                <a:gd name="f227" fmla="*/ f190 f79 1"/>
                <a:gd name="f228" fmla="*/ f191 f80 1"/>
                <a:gd name="f229" fmla="*/ f192 f80 1"/>
                <a:gd name="f230" fmla="*/ f193 f79 1"/>
              </a:gdLst>
              <a:ahLst/>
              <a:cxnLst>
                <a:cxn ang="3cd4">
                  <a:pos x="hc" y="t"/>
                </a:cxn>
                <a:cxn ang="0">
                  <a:pos x="r" y="vc"/>
                </a:cxn>
                <a:cxn ang="cd4">
                  <a:pos x="hc" y="b"/>
                </a:cxn>
                <a:cxn ang="cd2">
                  <a:pos x="l" y="vc"/>
                </a:cxn>
                <a:cxn ang="f123">
                  <a:pos x="f198" y="f199"/>
                </a:cxn>
                <a:cxn ang="f123">
                  <a:pos x="f200" y="f199"/>
                </a:cxn>
                <a:cxn ang="f123">
                  <a:pos x="f201" y="f202"/>
                </a:cxn>
                <a:cxn ang="f123">
                  <a:pos x="f201" y="f203"/>
                </a:cxn>
                <a:cxn ang="f123">
                  <a:pos x="f204" y="f205"/>
                </a:cxn>
                <a:cxn ang="f123">
                  <a:pos x="f206" y="f207"/>
                </a:cxn>
                <a:cxn ang="f123">
                  <a:pos x="f208" y="f209"/>
                </a:cxn>
                <a:cxn ang="f123">
                  <a:pos x="f210" y="f211"/>
                </a:cxn>
                <a:cxn ang="f123">
                  <a:pos x="f212" y="f213"/>
                </a:cxn>
                <a:cxn ang="f123">
                  <a:pos x="f214" y="f215"/>
                </a:cxn>
                <a:cxn ang="f123">
                  <a:pos x="f216" y="f217"/>
                </a:cxn>
                <a:cxn ang="f123">
                  <a:pos x="f218" y="f219"/>
                </a:cxn>
                <a:cxn ang="f123">
                  <a:pos x="f220" y="f221"/>
                </a:cxn>
                <a:cxn ang="f123">
                  <a:pos x="f222" y="f223"/>
                </a:cxn>
                <a:cxn ang="f123">
                  <a:pos x="f224" y="f225"/>
                </a:cxn>
                <a:cxn ang="f123">
                  <a:pos x="f226" y="f225"/>
                </a:cxn>
                <a:cxn ang="f123">
                  <a:pos x="f227" y="f228"/>
                </a:cxn>
                <a:cxn ang="f123">
                  <a:pos x="f227" y="f229"/>
                </a:cxn>
                <a:cxn ang="f123">
                  <a:pos x="f230" y="f199"/>
                </a:cxn>
                <a:cxn ang="f123">
                  <a:pos x="f198" y="f199"/>
                </a:cxn>
              </a:cxnLst>
              <a:rect l="f194" t="f197" r="f195" b="f196"/>
              <a:pathLst>
                <a:path w="364" h="202">
                  <a:moveTo>
                    <a:pt x="f8" y="f9"/>
                  </a:moveTo>
                  <a:cubicBezTo>
                    <a:pt x="f10" y="f9"/>
                    <a:pt x="f11" y="f9"/>
                    <a:pt x="f12" y="f9"/>
                  </a:cubicBezTo>
                  <a:cubicBezTo>
                    <a:pt x="f13" y="f9"/>
                    <a:pt x="f5" y="f14"/>
                    <a:pt x="f5" y="f15"/>
                  </a:cubicBezTo>
                  <a:cubicBezTo>
                    <a:pt x="f5" y="f16"/>
                    <a:pt x="f5" y="f17"/>
                    <a:pt x="f5" y="f18"/>
                  </a:cubicBezTo>
                  <a:cubicBezTo>
                    <a:pt x="f5" y="f19"/>
                    <a:pt x="f20" y="f21"/>
                    <a:pt x="f22" y="f23"/>
                  </a:cubicBezTo>
                  <a:cubicBezTo>
                    <a:pt x="f24" y="f23"/>
                    <a:pt x="f24" y="f21"/>
                    <a:pt x="f25" y="f26"/>
                  </a:cubicBezTo>
                  <a:cubicBezTo>
                    <a:pt x="f27" y="f28"/>
                    <a:pt x="f29" y="f5"/>
                    <a:pt x="f30" y="f31"/>
                  </a:cubicBezTo>
                  <a:cubicBezTo>
                    <a:pt x="f32" y="f26"/>
                    <a:pt x="f33" y="f26"/>
                    <a:pt x="f34" y="f35"/>
                  </a:cubicBezTo>
                  <a:cubicBezTo>
                    <a:pt x="f36" y="f37"/>
                    <a:pt x="f38" y="f26"/>
                    <a:pt x="f39" y="f25"/>
                  </a:cubicBezTo>
                  <a:cubicBezTo>
                    <a:pt x="f39" y="f40"/>
                    <a:pt x="f41" y="f42"/>
                    <a:pt x="f43" y="f44"/>
                  </a:cubicBezTo>
                  <a:cubicBezTo>
                    <a:pt x="f45" y="f46"/>
                    <a:pt x="f47" y="f48"/>
                    <a:pt x="f47" y="f30"/>
                  </a:cubicBezTo>
                  <a:cubicBezTo>
                    <a:pt x="f49" y="f36"/>
                    <a:pt x="f50" y="f51"/>
                    <a:pt x="f52" y="f53"/>
                  </a:cubicBezTo>
                  <a:cubicBezTo>
                    <a:pt x="f54" y="f16"/>
                    <a:pt x="f9" y="f55"/>
                    <a:pt x="f56" y="f57"/>
                  </a:cubicBezTo>
                  <a:cubicBezTo>
                    <a:pt x="f58" y="f10"/>
                    <a:pt x="f59" y="f60"/>
                    <a:pt x="f61" y="f62"/>
                  </a:cubicBezTo>
                  <a:cubicBezTo>
                    <a:pt x="f63" y="f30"/>
                    <a:pt x="f64" y="f65"/>
                    <a:pt x="f66" y="f65"/>
                  </a:cubicBezTo>
                  <a:cubicBezTo>
                    <a:pt x="f67" y="f65"/>
                    <a:pt x="f68" y="f65"/>
                    <a:pt x="f69" y="f65"/>
                  </a:cubicBezTo>
                  <a:cubicBezTo>
                    <a:pt x="f70" y="f65"/>
                    <a:pt x="f6" y="f71"/>
                    <a:pt x="f6" y="f11"/>
                  </a:cubicBezTo>
                  <a:cubicBezTo>
                    <a:pt x="f6" y="f72"/>
                    <a:pt x="f6" y="f52"/>
                    <a:pt x="f6" y="f73"/>
                  </a:cubicBezTo>
                  <a:cubicBezTo>
                    <a:pt x="f6" y="f7"/>
                    <a:pt x="f74" y="f9"/>
                    <a:pt x="f75" y="f9"/>
                  </a:cubicBezTo>
                  <a:cubicBezTo>
                    <a:pt x="f76" y="f9"/>
                    <a:pt x="f77" y="f9"/>
                    <a:pt x="f8" y="f9"/>
                  </a:cubicBezTo>
                  <a:close/>
                </a:path>
              </a:pathLst>
            </a:custGeom>
            <a:solidFill>
              <a:srgbClr val="575119"/>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Freeform 7">
              <a:extLst>
                <a:ext uri="{FF2B5EF4-FFF2-40B4-BE49-F238E27FC236}">
                  <a16:creationId xmlns:a16="http://schemas.microsoft.com/office/drawing/2014/main" id="{34F64601-1ADD-C190-723F-893EB7FB0A7F}"/>
                </a:ext>
              </a:extLst>
            </p:cNvPr>
            <p:cNvSpPr/>
            <p:nvPr/>
          </p:nvSpPr>
          <p:spPr>
            <a:xfrm>
              <a:off x="4029075" y="2663820"/>
              <a:ext cx="128592" cy="130173"/>
            </a:xfrm>
            <a:custGeom>
              <a:avLst/>
              <a:gdLst>
                <a:gd name="f0" fmla="val 10800000"/>
                <a:gd name="f1" fmla="val 5400000"/>
                <a:gd name="f2" fmla="val 180"/>
                <a:gd name="f3" fmla="val w"/>
                <a:gd name="f4" fmla="val h"/>
                <a:gd name="f5" fmla="val 0"/>
                <a:gd name="f6" fmla="val 23"/>
                <a:gd name="f7" fmla="val 11"/>
                <a:gd name="f8" fmla="val 4"/>
                <a:gd name="f9" fmla="val 19"/>
                <a:gd name="f10" fmla="val 12"/>
                <a:gd name="f11" fmla="val 5"/>
                <a:gd name="f12" fmla="val 1"/>
                <a:gd name="f13" fmla="val 18"/>
                <a:gd name="f14" fmla="val 22"/>
                <a:gd name="f15" fmla="+- 0 0 -90"/>
                <a:gd name="f16" fmla="*/ f3 1 23"/>
                <a:gd name="f17" fmla="*/ f4 1 23"/>
                <a:gd name="f18" fmla="val f5"/>
                <a:gd name="f19" fmla="val f6"/>
                <a:gd name="f20" fmla="*/ f15 f0 1"/>
                <a:gd name="f21" fmla="+- f19 0 f18"/>
                <a:gd name="f22" fmla="*/ f20 1 f2"/>
                <a:gd name="f23" fmla="*/ f21 1 23"/>
                <a:gd name="f24" fmla="*/ 11 f21 1"/>
                <a:gd name="f25" fmla="*/ 23 f21 1"/>
                <a:gd name="f26" fmla="*/ 0 f21 1"/>
                <a:gd name="f27" fmla="*/ 12 f21 1"/>
                <a:gd name="f28" fmla="+- f22 0 f1"/>
                <a:gd name="f29" fmla="*/ f24 1 23"/>
                <a:gd name="f30" fmla="*/ f25 1 23"/>
                <a:gd name="f31" fmla="*/ f26 1 23"/>
                <a:gd name="f32" fmla="*/ f27 1 23"/>
                <a:gd name="f33" fmla="*/ 0 1 f23"/>
                <a:gd name="f34" fmla="*/ f19 1 f23"/>
                <a:gd name="f35" fmla="*/ f29 1 f23"/>
                <a:gd name="f36" fmla="*/ f30 1 f23"/>
                <a:gd name="f37" fmla="*/ f31 1 f23"/>
                <a:gd name="f38" fmla="*/ f32 1 f23"/>
                <a:gd name="f39" fmla="*/ f33 f16 1"/>
                <a:gd name="f40" fmla="*/ f34 f16 1"/>
                <a:gd name="f41" fmla="*/ f34 f17 1"/>
                <a:gd name="f42" fmla="*/ f33 f17 1"/>
                <a:gd name="f43" fmla="*/ f35 f16 1"/>
                <a:gd name="f44" fmla="*/ f36 f17 1"/>
                <a:gd name="f45" fmla="*/ f37 f16 1"/>
                <a:gd name="f46" fmla="*/ f38 f17 1"/>
                <a:gd name="f47" fmla="*/ f37 f17 1"/>
                <a:gd name="f48" fmla="*/ f36 f16 1"/>
              </a:gdLst>
              <a:ahLst/>
              <a:cxnLst>
                <a:cxn ang="3cd4">
                  <a:pos x="hc" y="t"/>
                </a:cxn>
                <a:cxn ang="0">
                  <a:pos x="r" y="vc"/>
                </a:cxn>
                <a:cxn ang="cd4">
                  <a:pos x="hc" y="b"/>
                </a:cxn>
                <a:cxn ang="cd2">
                  <a:pos x="l" y="vc"/>
                </a:cxn>
                <a:cxn ang="f28">
                  <a:pos x="f43" y="f44"/>
                </a:cxn>
                <a:cxn ang="f28">
                  <a:pos x="f45" y="f46"/>
                </a:cxn>
                <a:cxn ang="f28">
                  <a:pos x="f43" y="f47"/>
                </a:cxn>
                <a:cxn ang="f28">
                  <a:pos x="f48" y="f46"/>
                </a:cxn>
                <a:cxn ang="f28">
                  <a:pos x="f43" y="f44"/>
                </a:cxn>
              </a:cxnLst>
              <a:rect l="f39" t="f42" r="f40" b="f41"/>
              <a:pathLst>
                <a:path w="23" h="23">
                  <a:moveTo>
                    <a:pt x="f7" y="f6"/>
                  </a:moveTo>
                  <a:cubicBezTo>
                    <a:pt x="f8" y="f6"/>
                    <a:pt x="f5" y="f9"/>
                    <a:pt x="f5" y="f10"/>
                  </a:cubicBezTo>
                  <a:cubicBezTo>
                    <a:pt x="f5" y="f11"/>
                    <a:pt x="f8" y="f12"/>
                    <a:pt x="f7" y="f5"/>
                  </a:cubicBezTo>
                  <a:cubicBezTo>
                    <a:pt x="f13" y="f5"/>
                    <a:pt x="f14" y="f11"/>
                    <a:pt x="f6" y="f10"/>
                  </a:cubicBezTo>
                  <a:cubicBezTo>
                    <a:pt x="f6" y="f9"/>
                    <a:pt x="f13" y="f6"/>
                    <a:pt x="f7" y="f6"/>
                  </a:cubicBezTo>
                  <a:close/>
                </a:path>
              </a:pathLst>
            </a:custGeom>
            <a:solidFill>
              <a:srgbClr val="575119"/>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Freeform 8">
              <a:extLst>
                <a:ext uri="{FF2B5EF4-FFF2-40B4-BE49-F238E27FC236}">
                  <a16:creationId xmlns:a16="http://schemas.microsoft.com/office/drawing/2014/main" id="{69E5AA90-C097-3A82-CC40-4C84F4E9FE5C}"/>
                </a:ext>
              </a:extLst>
            </p:cNvPr>
            <p:cNvSpPr/>
            <p:nvPr/>
          </p:nvSpPr>
          <p:spPr>
            <a:xfrm>
              <a:off x="3743325" y="2725734"/>
              <a:ext cx="128592" cy="128582"/>
            </a:xfrm>
            <a:custGeom>
              <a:avLst/>
              <a:gdLst>
                <a:gd name="f0" fmla="val 10800000"/>
                <a:gd name="f1" fmla="val 5400000"/>
                <a:gd name="f2" fmla="val 180"/>
                <a:gd name="f3" fmla="val w"/>
                <a:gd name="f4" fmla="val h"/>
                <a:gd name="f5" fmla="val 0"/>
                <a:gd name="f6" fmla="val 23"/>
                <a:gd name="f7" fmla="val 11"/>
                <a:gd name="f8" fmla="val 4"/>
                <a:gd name="f9" fmla="val 22"/>
                <a:gd name="f10" fmla="val 18"/>
                <a:gd name="f11" fmla="val 12"/>
                <a:gd name="f12" fmla="val 19"/>
                <a:gd name="f13" fmla="val 5"/>
                <a:gd name="f14" fmla="+- 0 0 -90"/>
                <a:gd name="f15" fmla="*/ f3 1 23"/>
                <a:gd name="f16" fmla="*/ f4 1 23"/>
                <a:gd name="f17" fmla="val f5"/>
                <a:gd name="f18" fmla="val f6"/>
                <a:gd name="f19" fmla="*/ f14 f0 1"/>
                <a:gd name="f20" fmla="+- f18 0 f17"/>
                <a:gd name="f21" fmla="*/ f19 1 f2"/>
                <a:gd name="f22" fmla="*/ f20 1 23"/>
                <a:gd name="f23" fmla="*/ 11 f20 1"/>
                <a:gd name="f24" fmla="*/ 23 f20 1"/>
                <a:gd name="f25" fmla="*/ 0 f20 1"/>
                <a:gd name="f26" fmla="*/ 12 f20 1"/>
                <a:gd name="f27" fmla="+- f21 0 f1"/>
                <a:gd name="f28" fmla="*/ f23 1 23"/>
                <a:gd name="f29" fmla="*/ f24 1 23"/>
                <a:gd name="f30" fmla="*/ f25 1 23"/>
                <a:gd name="f31" fmla="*/ f26 1 23"/>
                <a:gd name="f32" fmla="*/ 0 1 f22"/>
                <a:gd name="f33" fmla="*/ f18 1 f22"/>
                <a:gd name="f34" fmla="*/ f28 1 f22"/>
                <a:gd name="f35" fmla="*/ f29 1 f22"/>
                <a:gd name="f36" fmla="*/ f30 1 f22"/>
                <a:gd name="f37" fmla="*/ f31 1 f22"/>
                <a:gd name="f38" fmla="*/ f32 f15 1"/>
                <a:gd name="f39" fmla="*/ f33 f15 1"/>
                <a:gd name="f40" fmla="*/ f33 f16 1"/>
                <a:gd name="f41" fmla="*/ f32 f16 1"/>
                <a:gd name="f42" fmla="*/ f34 f15 1"/>
                <a:gd name="f43" fmla="*/ f35 f16 1"/>
                <a:gd name="f44" fmla="*/ f36 f15 1"/>
                <a:gd name="f45" fmla="*/ f34 f16 1"/>
                <a:gd name="f46" fmla="*/ f37 f15 1"/>
                <a:gd name="f47" fmla="*/ f36 f16 1"/>
                <a:gd name="f48" fmla="*/ f35 f15 1"/>
              </a:gdLst>
              <a:ahLst/>
              <a:cxnLst>
                <a:cxn ang="3cd4">
                  <a:pos x="hc" y="t"/>
                </a:cxn>
                <a:cxn ang="0">
                  <a:pos x="r" y="vc"/>
                </a:cxn>
                <a:cxn ang="cd4">
                  <a:pos x="hc" y="b"/>
                </a:cxn>
                <a:cxn ang="cd2">
                  <a:pos x="l" y="vc"/>
                </a:cxn>
                <a:cxn ang="f27">
                  <a:pos x="f42" y="f43"/>
                </a:cxn>
                <a:cxn ang="f27">
                  <a:pos x="f44" y="f45"/>
                </a:cxn>
                <a:cxn ang="f27">
                  <a:pos x="f46" y="f47"/>
                </a:cxn>
                <a:cxn ang="f27">
                  <a:pos x="f48" y="f45"/>
                </a:cxn>
                <a:cxn ang="f27">
                  <a:pos x="f42" y="f43"/>
                </a:cxn>
              </a:cxnLst>
              <a:rect l="f38" t="f41" r="f39" b="f40"/>
              <a:pathLst>
                <a:path w="23" h="23">
                  <a:moveTo>
                    <a:pt x="f7" y="f6"/>
                  </a:moveTo>
                  <a:cubicBezTo>
                    <a:pt x="f8" y="f9"/>
                    <a:pt x="f5" y="f10"/>
                    <a:pt x="f5" y="f7"/>
                  </a:cubicBezTo>
                  <a:cubicBezTo>
                    <a:pt x="f5" y="f8"/>
                    <a:pt x="f8" y="f5"/>
                    <a:pt x="f11" y="f5"/>
                  </a:cubicBezTo>
                  <a:cubicBezTo>
                    <a:pt x="f12" y="f5"/>
                    <a:pt x="f6" y="f13"/>
                    <a:pt x="f6" y="f7"/>
                  </a:cubicBezTo>
                  <a:cubicBezTo>
                    <a:pt x="f6" y="f10"/>
                    <a:pt x="f10" y="f9"/>
                    <a:pt x="f7" y="f6"/>
                  </a:cubicBezTo>
                  <a:close/>
                </a:path>
              </a:pathLst>
            </a:custGeom>
            <a:solidFill>
              <a:srgbClr val="575119"/>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Freeform 9">
              <a:extLst>
                <a:ext uri="{FF2B5EF4-FFF2-40B4-BE49-F238E27FC236}">
                  <a16:creationId xmlns:a16="http://schemas.microsoft.com/office/drawing/2014/main" id="{3CF365FE-42B0-C157-F159-A2078E5E3603}"/>
                </a:ext>
              </a:extLst>
            </p:cNvPr>
            <p:cNvSpPr/>
            <p:nvPr/>
          </p:nvSpPr>
          <p:spPr>
            <a:xfrm>
              <a:off x="4583109" y="3346447"/>
              <a:ext cx="141283" cy="134938"/>
            </a:xfrm>
            <a:custGeom>
              <a:avLst/>
              <a:gdLst>
                <a:gd name="f0" fmla="val 10800000"/>
                <a:gd name="f1" fmla="val 5400000"/>
                <a:gd name="f2" fmla="val 180"/>
                <a:gd name="f3" fmla="val w"/>
                <a:gd name="f4" fmla="val h"/>
                <a:gd name="f5" fmla="val 0"/>
                <a:gd name="f6" fmla="val 25"/>
                <a:gd name="f7" fmla="val 24"/>
                <a:gd name="f8" fmla="val 13"/>
                <a:gd name="f9" fmla="val 20"/>
                <a:gd name="f10" fmla="val 1"/>
                <a:gd name="f11" fmla="val 5"/>
                <a:gd name="f12" fmla="val 12"/>
                <a:gd name="f13" fmla="val 19"/>
                <a:gd name="f14" fmla="val 23"/>
                <a:gd name="f15" fmla="val 11"/>
                <a:gd name="f16" fmla="val 4"/>
                <a:gd name="f17" fmla="val 6"/>
                <a:gd name="f18" fmla="+- 0 0 -90"/>
                <a:gd name="f19" fmla="*/ f3 1 25"/>
                <a:gd name="f20" fmla="*/ f4 1 24"/>
                <a:gd name="f21" fmla="val f5"/>
                <a:gd name="f22" fmla="val f6"/>
                <a:gd name="f23" fmla="val f7"/>
                <a:gd name="f24" fmla="*/ f18 f0 1"/>
                <a:gd name="f25" fmla="+- f23 0 f21"/>
                <a:gd name="f26" fmla="+- f22 0 f21"/>
                <a:gd name="f27" fmla="*/ f24 1 f2"/>
                <a:gd name="f28" fmla="*/ f26 1 25"/>
                <a:gd name="f29" fmla="*/ f25 1 24"/>
                <a:gd name="f30" fmla="*/ 13 f26 1"/>
                <a:gd name="f31" fmla="*/ 0 f25 1"/>
                <a:gd name="f32" fmla="*/ 24 f26 1"/>
                <a:gd name="f33" fmla="*/ 12 f25 1"/>
                <a:gd name="f34" fmla="*/ 12 f26 1"/>
                <a:gd name="f35" fmla="*/ 23 f25 1"/>
                <a:gd name="f36" fmla="*/ 1 f26 1"/>
                <a:gd name="f37" fmla="*/ 11 f25 1"/>
                <a:gd name="f38" fmla="+- f27 0 f1"/>
                <a:gd name="f39" fmla="*/ f30 1 25"/>
                <a:gd name="f40" fmla="*/ f31 1 24"/>
                <a:gd name="f41" fmla="*/ f32 1 25"/>
                <a:gd name="f42" fmla="*/ f33 1 24"/>
                <a:gd name="f43" fmla="*/ f34 1 25"/>
                <a:gd name="f44" fmla="*/ f35 1 24"/>
                <a:gd name="f45" fmla="*/ f36 1 25"/>
                <a:gd name="f46" fmla="*/ f37 1 24"/>
                <a:gd name="f47" fmla="*/ 0 1 f28"/>
                <a:gd name="f48" fmla="*/ f22 1 f28"/>
                <a:gd name="f49" fmla="*/ 0 1 f29"/>
                <a:gd name="f50" fmla="*/ f23 1 f29"/>
                <a:gd name="f51" fmla="*/ f39 1 f28"/>
                <a:gd name="f52" fmla="*/ f40 1 f29"/>
                <a:gd name="f53" fmla="*/ f41 1 f28"/>
                <a:gd name="f54" fmla="*/ f42 1 f29"/>
                <a:gd name="f55" fmla="*/ f43 1 f28"/>
                <a:gd name="f56" fmla="*/ f44 1 f29"/>
                <a:gd name="f57" fmla="*/ f45 1 f28"/>
                <a:gd name="f58" fmla="*/ f46 1 f29"/>
                <a:gd name="f59" fmla="*/ f47 f19 1"/>
                <a:gd name="f60" fmla="*/ f48 f19 1"/>
                <a:gd name="f61" fmla="*/ f50 f20 1"/>
                <a:gd name="f62" fmla="*/ f49 f20 1"/>
                <a:gd name="f63" fmla="*/ f51 f19 1"/>
                <a:gd name="f64" fmla="*/ f52 f20 1"/>
                <a:gd name="f65" fmla="*/ f53 f19 1"/>
                <a:gd name="f66" fmla="*/ f54 f20 1"/>
                <a:gd name="f67" fmla="*/ f55 f19 1"/>
                <a:gd name="f68" fmla="*/ f56 f20 1"/>
                <a:gd name="f69" fmla="*/ f57 f19 1"/>
                <a:gd name="f70" fmla="*/ f58 f20 1"/>
              </a:gdLst>
              <a:ahLst/>
              <a:cxnLst>
                <a:cxn ang="3cd4">
                  <a:pos x="hc" y="t"/>
                </a:cxn>
                <a:cxn ang="0">
                  <a:pos x="r" y="vc"/>
                </a:cxn>
                <a:cxn ang="cd4">
                  <a:pos x="hc" y="b"/>
                </a:cxn>
                <a:cxn ang="cd2">
                  <a:pos x="l" y="vc"/>
                </a:cxn>
                <a:cxn ang="f38">
                  <a:pos x="f63" y="f64"/>
                </a:cxn>
                <a:cxn ang="f38">
                  <a:pos x="f65" y="f66"/>
                </a:cxn>
                <a:cxn ang="f38">
                  <a:pos x="f67" y="f68"/>
                </a:cxn>
                <a:cxn ang="f38">
                  <a:pos x="f69" y="f70"/>
                </a:cxn>
                <a:cxn ang="f38">
                  <a:pos x="f63" y="f64"/>
                </a:cxn>
              </a:cxnLst>
              <a:rect l="f59" t="f62" r="f60" b="f61"/>
              <a:pathLst>
                <a:path w="25" h="24">
                  <a:moveTo>
                    <a:pt x="f8" y="f5"/>
                  </a:moveTo>
                  <a:cubicBezTo>
                    <a:pt x="f9" y="f10"/>
                    <a:pt x="f6" y="f11"/>
                    <a:pt x="f7" y="f12"/>
                  </a:cubicBezTo>
                  <a:cubicBezTo>
                    <a:pt x="f7" y="f13"/>
                    <a:pt x="f13" y="f7"/>
                    <a:pt x="f12" y="f14"/>
                  </a:cubicBezTo>
                  <a:cubicBezTo>
                    <a:pt x="f11" y="f14"/>
                    <a:pt x="f5" y="f13"/>
                    <a:pt x="f10" y="f15"/>
                  </a:cubicBezTo>
                  <a:cubicBezTo>
                    <a:pt x="f10" y="f16"/>
                    <a:pt x="f17" y="f5"/>
                    <a:pt x="f8" y="f5"/>
                  </a:cubicBezTo>
                  <a:close/>
                </a:path>
              </a:pathLst>
            </a:custGeom>
            <a:solidFill>
              <a:srgbClr val="575119"/>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sp>
        <p:nvSpPr>
          <p:cNvPr id="26" name="Freeform 5">
            <a:extLst>
              <a:ext uri="{FF2B5EF4-FFF2-40B4-BE49-F238E27FC236}">
                <a16:creationId xmlns:a16="http://schemas.microsoft.com/office/drawing/2014/main" id="{183C90F2-B3BB-323E-37ED-194C14C269E6}"/>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Freeform 5">
            <a:extLst>
              <a:ext uri="{FF2B5EF4-FFF2-40B4-BE49-F238E27FC236}">
                <a16:creationId xmlns:a16="http://schemas.microsoft.com/office/drawing/2014/main" id="{E9C0F499-F912-FB7D-A0FF-7CC02B334A1D}"/>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name="Slide25">
    <p:bg>
      <p:bgPr>
        <a:solidFill>
          <a:srgbClr val="00B050"/>
        </a:solidFill>
        <a:effectLst/>
      </p:bgPr>
    </p:bg>
    <p:spTree>
      <p:nvGrpSpPr>
        <p:cNvPr id="1" name=""/>
        <p:cNvGrpSpPr/>
        <p:nvPr/>
      </p:nvGrpSpPr>
      <p:grpSpPr>
        <a:xfrm>
          <a:off x="0" y="0"/>
          <a:ext cx="0" cy="0"/>
          <a:chOff x="0" y="0"/>
          <a:chExt cx="0" cy="0"/>
        </a:xfrm>
      </p:grpSpPr>
      <p:cxnSp>
        <p:nvCxnSpPr>
          <p:cNvPr id="2" name="Google Shape;924;p63">
            <a:extLst>
              <a:ext uri="{FF2B5EF4-FFF2-40B4-BE49-F238E27FC236}">
                <a16:creationId xmlns:a16="http://schemas.microsoft.com/office/drawing/2014/main" id="{5CA48839-250E-8E09-30AA-B0B65F9DD4F9}"/>
              </a:ext>
            </a:extLst>
          </p:cNvPr>
          <p:cNvCxnSpPr/>
          <p:nvPr/>
        </p:nvCxnSpPr>
        <p:spPr>
          <a:xfrm>
            <a:off x="2644499" y="3710543"/>
            <a:ext cx="3855001" cy="0"/>
          </a:xfrm>
          <a:prstGeom prst="straightConnector1">
            <a:avLst/>
          </a:prstGeom>
          <a:noFill/>
          <a:ln w="57150" cap="flat">
            <a:solidFill>
              <a:srgbClr val="FFFFFF"/>
            </a:solidFill>
            <a:prstDash val="solid"/>
            <a:round/>
          </a:ln>
        </p:spPr>
      </p:cxnSp>
      <p:sp>
        <p:nvSpPr>
          <p:cNvPr id="3" name="Google Shape;926;p63">
            <a:extLst>
              <a:ext uri="{FF2B5EF4-FFF2-40B4-BE49-F238E27FC236}">
                <a16:creationId xmlns:a16="http://schemas.microsoft.com/office/drawing/2014/main" id="{A7D1F024-E324-69FC-C72A-6BE0F8C162BC}"/>
              </a:ext>
            </a:extLst>
          </p:cNvPr>
          <p:cNvSpPr txBox="1">
            <a:spLocks noGrp="1"/>
          </p:cNvSpPr>
          <p:nvPr>
            <p:ph type="title"/>
          </p:nvPr>
        </p:nvSpPr>
        <p:spPr/>
        <p:txBody>
          <a:bodyPr/>
          <a:lstStyle/>
          <a:p>
            <a:pPr lvl="0" rtl="1"/>
            <a:r>
              <a:rPr lang="fa-IR" dirty="0">
                <a:solidFill>
                  <a:srgbClr val="FFFFFF"/>
                </a:solidFill>
                <a:cs typeface="B Nazanin" panose="00000400000000000000" pitchFamily="2" charset="-78"/>
              </a:rPr>
              <a:t>نحوه کاشت</a:t>
            </a:r>
            <a:endParaRPr lang="en-US" dirty="0">
              <a:solidFill>
                <a:srgbClr val="FFFFFF"/>
              </a:solidFill>
              <a:cs typeface="B Nazanin" panose="00000400000000000000" pitchFamily="2" charset="-78"/>
            </a:endParaRPr>
          </a:p>
        </p:txBody>
      </p:sp>
      <p:sp>
        <p:nvSpPr>
          <p:cNvPr id="4" name="Google Shape;927;p63">
            <a:extLst>
              <a:ext uri="{FF2B5EF4-FFF2-40B4-BE49-F238E27FC236}">
                <a16:creationId xmlns:a16="http://schemas.microsoft.com/office/drawing/2014/main" id="{04CE4BB4-134F-6CCA-8B9E-8D5C35065443}"/>
              </a:ext>
            </a:extLst>
          </p:cNvPr>
          <p:cNvSpPr txBox="1">
            <a:spLocks noGrp="1"/>
          </p:cNvSpPr>
          <p:nvPr>
            <p:ph type="title" idx="4294967295"/>
          </p:nvPr>
        </p:nvSpPr>
        <p:spPr>
          <a:xfrm>
            <a:off x="3830851" y="844896"/>
            <a:ext cx="1482297" cy="993001"/>
          </a:xfrm>
        </p:spPr>
        <p:txBody>
          <a:bodyPr anchorCtr="1"/>
          <a:lstStyle/>
          <a:p>
            <a:pPr lvl="0" algn="ctr" rtl="1"/>
            <a:r>
              <a:rPr lang="en-US" sz="6000">
                <a:solidFill>
                  <a:srgbClr val="FFFFFF"/>
                </a:solidFill>
                <a:cs typeface="B Nazanin" panose="00000400000000000000" pitchFamily="2" charset="-78"/>
              </a:rPr>
              <a:t>03</a:t>
            </a:r>
          </a:p>
        </p:txBody>
      </p:sp>
      <p:sp>
        <p:nvSpPr>
          <p:cNvPr id="5" name="Google Shape;928;p63">
            <a:extLst>
              <a:ext uri="{FF2B5EF4-FFF2-40B4-BE49-F238E27FC236}">
                <a16:creationId xmlns:a16="http://schemas.microsoft.com/office/drawing/2014/main" id="{F1A8334B-448C-F816-379D-EBEDBB1E7402}"/>
              </a:ext>
            </a:extLst>
          </p:cNvPr>
          <p:cNvSpPr txBox="1">
            <a:spLocks noGrp="1"/>
          </p:cNvSpPr>
          <p:nvPr>
            <p:ph type="subTitle" idx="4294967295"/>
          </p:nvPr>
        </p:nvSpPr>
        <p:spPr>
          <a:xfrm>
            <a:off x="3031501" y="3755321"/>
            <a:ext cx="3080997" cy="713396"/>
          </a:xfrm>
        </p:spPr>
        <p:txBody>
          <a:bodyPr anchorCtr="1"/>
          <a:lstStyle/>
          <a:p>
            <a:pPr marL="0" lvl="0" indent="0" algn="ctr" rtl="1">
              <a:spcAft>
                <a:spcPts val="1600"/>
              </a:spcAft>
              <a:buNone/>
            </a:pPr>
            <a:r>
              <a:rPr lang="fa-IR" sz="1600" dirty="0">
                <a:solidFill>
                  <a:srgbClr val="FFFFFF"/>
                </a:solidFill>
                <a:cs typeface="B Nazanin" panose="00000400000000000000" pitchFamily="2" charset="-78"/>
              </a:rPr>
              <a:t>در صورت نیاز می توانید زیرنویس را در اینجا وارد کنید</a:t>
            </a:r>
            <a:endParaRPr lang="en-US" sz="1600" dirty="0">
              <a:solidFill>
                <a:srgbClr val="FFFFFF"/>
              </a:solidFill>
              <a:cs typeface="B Nazanin" panose="00000400000000000000" pitchFamily="2" charset="-78"/>
            </a:endParaRPr>
          </a:p>
        </p:txBody>
      </p:sp>
      <p:sp>
        <p:nvSpPr>
          <p:cNvPr id="6" name="Freeform 5">
            <a:extLst>
              <a:ext uri="{FF2B5EF4-FFF2-40B4-BE49-F238E27FC236}">
                <a16:creationId xmlns:a16="http://schemas.microsoft.com/office/drawing/2014/main" id="{DD68D10E-89EC-B3A4-BDE2-D0C2569E097A}"/>
              </a:ext>
            </a:extLst>
          </p:cNvPr>
          <p:cNvSpPr/>
          <p:nvPr/>
        </p:nvSpPr>
        <p:spPr>
          <a:xfrm>
            <a:off x="6112498" y="2300813"/>
            <a:ext cx="2536819" cy="1857374"/>
          </a:xfrm>
          <a:custGeom>
            <a:avLst/>
            <a:gdLst>
              <a:gd name="f0" fmla="val 10800000"/>
              <a:gd name="f1" fmla="val 5400000"/>
              <a:gd name="f2" fmla="val 360"/>
              <a:gd name="f3" fmla="val 180"/>
              <a:gd name="f4" fmla="val w"/>
              <a:gd name="f5" fmla="val h"/>
              <a:gd name="f6" fmla="val 0"/>
              <a:gd name="f7" fmla="val 468"/>
              <a:gd name="f8" fmla="val 342"/>
              <a:gd name="f9" fmla="val 130"/>
              <a:gd name="f10" fmla="val 248"/>
              <a:gd name="f11" fmla="val 166"/>
              <a:gd name="f12" fmla="val 264"/>
              <a:gd name="f13" fmla="val 203"/>
              <a:gd name="f14" fmla="val 266"/>
              <a:gd name="f15" fmla="val 237"/>
              <a:gd name="f16" fmla="val 240"/>
              <a:gd name="f17" fmla="val 238"/>
              <a:gd name="f18" fmla="val 241"/>
              <a:gd name="f19" fmla="val 244"/>
              <a:gd name="f20" fmla="val 242"/>
              <a:gd name="f21" fmla="val 262"/>
              <a:gd name="f22" fmla="val 270"/>
              <a:gd name="f23" fmla="val 273"/>
              <a:gd name="f24" fmla="val 300"/>
              <a:gd name="f25" fmla="val 279"/>
              <a:gd name="f26" fmla="val 333"/>
              <a:gd name="f27" fmla="val 336"/>
              <a:gd name="f28" fmla="val 278"/>
              <a:gd name="f29" fmla="val 338"/>
              <a:gd name="f30" fmla="val 282"/>
              <a:gd name="f31" fmla="val 340"/>
              <a:gd name="f32" fmla="val 286"/>
              <a:gd name="f33" fmla="val 289"/>
              <a:gd name="f34" fmla="val 292"/>
              <a:gd name="f35" fmla="val 339"/>
              <a:gd name="f36" fmla="val 294"/>
              <a:gd name="f37" fmla="val 296"/>
              <a:gd name="f38" fmla="val 332"/>
              <a:gd name="f39" fmla="val 298"/>
              <a:gd name="f40" fmla="val 329"/>
              <a:gd name="f41" fmla="val 305"/>
              <a:gd name="f42" fmla="val 315"/>
              <a:gd name="f43" fmla="val 313"/>
              <a:gd name="f44" fmla="val 303"/>
              <a:gd name="f45" fmla="val 323"/>
              <a:gd name="f46" fmla="val 291"/>
              <a:gd name="f47" fmla="val 326"/>
              <a:gd name="f48" fmla="val 287"/>
              <a:gd name="f49" fmla="val 328"/>
              <a:gd name="f50" fmla="val 284"/>
              <a:gd name="f51" fmla="val 290"/>
              <a:gd name="f52" fmla="val 344"/>
              <a:gd name="f53" fmla="val 304"/>
              <a:gd name="f54" fmla="val 373"/>
              <a:gd name="f55" fmla="val 389"/>
              <a:gd name="f56" fmla="val 416"/>
              <a:gd name="f57" fmla="val 428"/>
              <a:gd name="f58" fmla="val 260"/>
              <a:gd name="f59" fmla="val 440"/>
              <a:gd name="f60" fmla="val 236"/>
              <a:gd name="f61" fmla="val 445"/>
              <a:gd name="f62" fmla="val 227"/>
              <a:gd name="f63" fmla="val 449"/>
              <a:gd name="f64" fmla="val 216"/>
              <a:gd name="f65" fmla="val 459"/>
              <a:gd name="f66" fmla="val 211"/>
              <a:gd name="f67" fmla="val 451"/>
              <a:gd name="f68" fmla="val 199"/>
              <a:gd name="f69" fmla="val 197"/>
              <a:gd name="f70" fmla="val 414"/>
              <a:gd name="f71" fmla="val 188"/>
              <a:gd name="f72" fmla="val 383"/>
              <a:gd name="f73" fmla="val 186"/>
              <a:gd name="f74" fmla="val 353"/>
              <a:gd name="f75" fmla="val 324"/>
              <a:gd name="f76" fmla="val 312"/>
              <a:gd name="f77" fmla="val 235"/>
              <a:gd name="f78" fmla="val 318"/>
              <a:gd name="f79" fmla="val 269"/>
              <a:gd name="f80" fmla="val 271"/>
              <a:gd name="f81" fmla="val 316"/>
              <a:gd name="f82" fmla="val 274"/>
              <a:gd name="f83" fmla="val 309"/>
              <a:gd name="f84" fmla="val 283"/>
              <a:gd name="f85" fmla="val 301"/>
              <a:gd name="f86" fmla="val 293"/>
              <a:gd name="f87" fmla="val 226"/>
              <a:gd name="f88" fmla="val 308"/>
              <a:gd name="f89" fmla="val 190"/>
              <a:gd name="f90" fmla="val 311"/>
              <a:gd name="f91" fmla="val 181"/>
              <a:gd name="f92" fmla="val 314"/>
              <a:gd name="f93" fmla="val 182"/>
              <a:gd name="f94" fmla="val 320"/>
              <a:gd name="f95" fmla="val 185"/>
              <a:gd name="f96" fmla="val 193"/>
              <a:gd name="f97" fmla="val 352"/>
              <a:gd name="f98" fmla="val 369"/>
              <a:gd name="f99" fmla="val 189"/>
              <a:gd name="f100" fmla="val 412"/>
              <a:gd name="f101" fmla="val 176"/>
              <a:gd name="f102" fmla="val 433"/>
              <a:gd name="f103" fmla="val 143"/>
              <a:gd name="f104" fmla="val 103"/>
              <a:gd name="f105" fmla="val 454"/>
              <a:gd name="f106" fmla="val 75"/>
              <a:gd name="f107" fmla="val 45"/>
              <a:gd name="f108" fmla="val 465"/>
              <a:gd name="f109" fmla="val 17"/>
              <a:gd name="f110" fmla="val 8"/>
              <a:gd name="f111" fmla="val 460"/>
              <a:gd name="f112" fmla="val 450"/>
              <a:gd name="f113" fmla="val 405"/>
              <a:gd name="f114" fmla="val 2"/>
              <a:gd name="f115" fmla="val 362"/>
              <a:gd name="f116" fmla="val 7"/>
              <a:gd name="f117" fmla="val 34"/>
              <a:gd name="f118" fmla="val 48"/>
              <a:gd name="f119" fmla="val 65"/>
              <a:gd name="f120" fmla="val 87"/>
              <a:gd name="f121" fmla="val 277"/>
              <a:gd name="f122" fmla="val 94"/>
              <a:gd name="f123" fmla="val 101"/>
              <a:gd name="f124" fmla="val 107"/>
              <a:gd name="f125" fmla="val 275"/>
              <a:gd name="f126" fmla="val 128"/>
              <a:gd name="f127" fmla="val 149"/>
              <a:gd name="f128" fmla="val 297"/>
              <a:gd name="f129" fmla="val 169"/>
              <a:gd name="f130" fmla="val 172"/>
              <a:gd name="f131" fmla="val 177"/>
              <a:gd name="f132" fmla="val 285"/>
              <a:gd name="f133" fmla="val 205"/>
              <a:gd name="f134" fmla="val 281"/>
              <a:gd name="f135" fmla="val 234"/>
              <a:gd name="f136" fmla="val 254"/>
              <a:gd name="f137" fmla="val 243"/>
              <a:gd name="f138" fmla="val 233"/>
              <a:gd name="f139" fmla="val 255"/>
              <a:gd name="f140" fmla="val 256"/>
              <a:gd name="f141" fmla="val 222"/>
              <a:gd name="f142" fmla="val 215"/>
              <a:gd name="f143" fmla="val 183"/>
              <a:gd name="f144" fmla="val 115"/>
              <a:gd name="f145" fmla="val 247"/>
              <a:gd name="f146" fmla="val 83"/>
              <a:gd name="f147" fmla="val 218"/>
              <a:gd name="f148" fmla="val 64"/>
              <a:gd name="f149" fmla="val 52"/>
              <a:gd name="f150" fmla="val 142"/>
              <a:gd name="f151" fmla="val 36"/>
              <a:gd name="f152" fmla="val 97"/>
              <a:gd name="f153" fmla="val 35"/>
              <a:gd name="f154" fmla="val 51"/>
              <a:gd name="f155" fmla="val 39"/>
              <a:gd name="f156" fmla="val 40"/>
              <a:gd name="f157" fmla="val 28"/>
              <a:gd name="f158" fmla="val 16"/>
              <a:gd name="f159" fmla="val 43"/>
              <a:gd name="f160" fmla="val 13"/>
              <a:gd name="f161" fmla="val 42"/>
              <a:gd name="f162" fmla="val 10"/>
              <a:gd name="f163" fmla="val 9"/>
              <a:gd name="f164" fmla="val 47"/>
              <a:gd name="f165" fmla="val 5"/>
              <a:gd name="f166" fmla="val 56"/>
              <a:gd name="f167" fmla="val 74"/>
              <a:gd name="f168" fmla="val 14"/>
              <a:gd name="f169" fmla="val 77"/>
              <a:gd name="f170" fmla="val 82"/>
              <a:gd name="f171" fmla="val 18"/>
              <a:gd name="f172" fmla="val 29"/>
              <a:gd name="f173" fmla="val 110"/>
              <a:gd name="f174" fmla="val 38"/>
              <a:gd name="f175" fmla="val 134"/>
              <a:gd name="f176" fmla="val 157"/>
              <a:gd name="f177" fmla="val 66"/>
              <a:gd name="f178" fmla="val 196"/>
              <a:gd name="f179" fmla="val 90"/>
              <a:gd name="f180" fmla="val 231"/>
              <a:gd name="f181" fmla="val 382"/>
              <a:gd name="f182" fmla="val 213"/>
              <a:gd name="f183" fmla="val 394"/>
              <a:gd name="f184" fmla="val 406"/>
              <a:gd name="f185" fmla="val 212"/>
              <a:gd name="f186" fmla="val 419"/>
              <a:gd name="f187" fmla="val 423"/>
              <a:gd name="f188" fmla="val 427"/>
              <a:gd name="f189" fmla="val 214"/>
              <a:gd name="f190" fmla="val 424"/>
              <a:gd name="f191" fmla="val 221"/>
              <a:gd name="f192" fmla="val 417"/>
              <a:gd name="f193" fmla="val 410"/>
              <a:gd name="f194" fmla="val 250"/>
              <a:gd name="f195" fmla="val 399"/>
              <a:gd name="f196" fmla="val 345"/>
              <a:gd name="f197" fmla="val 377"/>
              <a:gd name="f198" fmla="val 245"/>
              <a:gd name="f199" fmla="val 396"/>
              <a:gd name="f200" fmla="val 401"/>
              <a:gd name="f201" fmla="val 408"/>
              <a:gd name="f202" fmla="val 224"/>
              <a:gd name="f203" fmla="val 395"/>
              <a:gd name="f204" fmla="val 220"/>
              <a:gd name="f205" fmla="val 371"/>
              <a:gd name="f206" fmla="val 230"/>
              <a:gd name="f207" fmla="val 354"/>
              <a:gd name="f208" fmla="val 337"/>
              <a:gd name="f209" fmla="val 253"/>
              <a:gd name="f210" fmla="val 355"/>
              <a:gd name="f211" fmla="val 73"/>
              <a:gd name="f212" fmla="val 343"/>
              <a:gd name="f213" fmla="val 49"/>
              <a:gd name="f214" fmla="val 402"/>
              <a:gd name="f215" fmla="val 32"/>
              <a:gd name="f216" fmla="val 407"/>
              <a:gd name="f217" fmla="val 31"/>
              <a:gd name="f218" fmla="val 413"/>
              <a:gd name="f219" fmla="val 430"/>
              <a:gd name="f220" fmla="val 26"/>
              <a:gd name="f221" fmla="val 431"/>
              <a:gd name="f222" fmla="val 426"/>
              <a:gd name="f223" fmla="val 63"/>
              <a:gd name="f224" fmla="val 85"/>
              <a:gd name="f225" fmla="val 106"/>
              <a:gd name="f226" fmla="val 127"/>
              <a:gd name="f227" fmla="val 146"/>
              <a:gd name="f228" fmla="val 376"/>
              <a:gd name="f229" fmla="val 165"/>
              <a:gd name="f230" fmla="val 347"/>
              <a:gd name="f231" fmla="val 167"/>
              <a:gd name="f232" fmla="val 161"/>
              <a:gd name="f233" fmla="val 158"/>
              <a:gd name="f234" fmla="val 322"/>
              <a:gd name="f235" fmla="val 155"/>
              <a:gd name="f236" fmla="val 327"/>
              <a:gd name="f237" fmla="val 118"/>
              <a:gd name="f238" fmla="val 364"/>
              <a:gd name="f239" fmla="val 390"/>
              <a:gd name="f240" fmla="val 391"/>
              <a:gd name="f241" fmla="val 392"/>
              <a:gd name="f242" fmla="val 397"/>
              <a:gd name="f243" fmla="val 70"/>
              <a:gd name="f244" fmla="val 400"/>
              <a:gd name="f245" fmla="val 60"/>
              <a:gd name="f246" fmla="val 55"/>
              <a:gd name="f247" fmla="val 387"/>
              <a:gd name="f248" fmla="val 57"/>
              <a:gd name="f249" fmla="val 356"/>
              <a:gd name="f250" fmla="val 79"/>
              <a:gd name="f251" fmla="val 335"/>
              <a:gd name="f252" fmla="val 102"/>
              <a:gd name="f253" fmla="val 138"/>
              <a:gd name="f254" fmla="val 310"/>
              <a:gd name="f255" fmla="val 120"/>
              <a:gd name="f256" fmla="val 159"/>
              <a:gd name="f257" fmla="val 209"/>
              <a:gd name="f258" fmla="val 141"/>
              <a:gd name="f259" fmla="val 148"/>
              <a:gd name="f260" fmla="val 121"/>
              <a:gd name="f261" fmla="val 137"/>
              <a:gd name="f262" fmla="val 114"/>
              <a:gd name="f263" fmla="val 126"/>
              <a:gd name="f264" fmla="val 108"/>
              <a:gd name="f265" fmla="val 100"/>
              <a:gd name="f266" fmla="val 104"/>
              <a:gd name="f267" fmla="val 96"/>
              <a:gd name="f268" fmla="val 117"/>
              <a:gd name="f269" fmla="val 200"/>
              <a:gd name="f270" fmla="val 229"/>
              <a:gd name="f271" fmla="val 151"/>
              <a:gd name="f272" fmla="val 208"/>
              <a:gd name="f273" fmla="val 152"/>
              <a:gd name="f274" fmla="val 67"/>
              <a:gd name="f275" fmla="+- 0 0 -90"/>
              <a:gd name="f276" fmla="*/ f4 1 468"/>
              <a:gd name="f277" fmla="*/ f5 1 342"/>
              <a:gd name="f278" fmla="val f6"/>
              <a:gd name="f279" fmla="val f7"/>
              <a:gd name="f280" fmla="val f8"/>
              <a:gd name="f281" fmla="*/ f275 f0 1"/>
              <a:gd name="f282" fmla="+- f280 0 f278"/>
              <a:gd name="f283" fmla="+- f279 0 f278"/>
              <a:gd name="f284" fmla="*/ f281 1 f3"/>
              <a:gd name="f285" fmla="*/ f283 1 468"/>
              <a:gd name="f286" fmla="*/ f282 1 342"/>
              <a:gd name="f287" fmla="*/ 237 f283 1"/>
              <a:gd name="f288" fmla="*/ 240 f282 1"/>
              <a:gd name="f289" fmla="*/ 279 f283 1"/>
              <a:gd name="f290" fmla="*/ 333 f282 1"/>
              <a:gd name="f291" fmla="*/ 292 f283 1"/>
              <a:gd name="f292" fmla="*/ 339 f282 1"/>
              <a:gd name="f293" fmla="*/ 323 f283 1"/>
              <a:gd name="f294" fmla="*/ 291 f282 1"/>
              <a:gd name="f295" fmla="*/ 389 f283 1"/>
              <a:gd name="f296" fmla="*/ 296 f282 1"/>
              <a:gd name="f297" fmla="*/ 459 f283 1"/>
              <a:gd name="f298" fmla="*/ 211 f282 1"/>
              <a:gd name="f299" fmla="*/ 353 f283 1"/>
              <a:gd name="f300" fmla="*/ 199 f282 1"/>
              <a:gd name="f301" fmla="*/ 316 f283 1"/>
              <a:gd name="f302" fmla="*/ 274 f282 1"/>
              <a:gd name="f303" fmla="*/ 308 f283 1"/>
              <a:gd name="f304" fmla="*/ 190 f282 1"/>
              <a:gd name="f305" fmla="*/ 369 f283 1"/>
              <a:gd name="f306" fmla="*/ 189 f282 1"/>
              <a:gd name="f307" fmla="*/ 465 f283 1"/>
              <a:gd name="f308" fmla="*/ 17 f282 1"/>
              <a:gd name="f309" fmla="*/ 324 f283 1"/>
              <a:gd name="f310" fmla="*/ 34 f282 1"/>
              <a:gd name="f311" fmla="*/ 273 f283 1"/>
              <a:gd name="f312" fmla="*/ 107 f282 1"/>
              <a:gd name="f313" fmla="*/ 296 f283 1"/>
              <a:gd name="f314" fmla="*/ 177 f282 1"/>
              <a:gd name="f315" fmla="*/ 260 f283 1"/>
              <a:gd name="f316" fmla="*/ 233 f282 1"/>
              <a:gd name="f317" fmla="*/ 264 f283 1"/>
              <a:gd name="f318" fmla="*/ 115 f282 1"/>
              <a:gd name="f319" fmla="*/ 51 f283 1"/>
              <a:gd name="f320" fmla="*/ 39 f282 1"/>
              <a:gd name="f321" fmla="*/ 9 f283 1"/>
              <a:gd name="f322" fmla="*/ 47 f282 1"/>
              <a:gd name="f323" fmla="*/ 18 f283 1"/>
              <a:gd name="f324" fmla="*/ 87 f282 1"/>
              <a:gd name="f325" fmla="*/ 130 f283 1"/>
              <a:gd name="f326" fmla="*/ 248 f282 1"/>
              <a:gd name="f327" fmla="*/ 419 f283 1"/>
              <a:gd name="f328" fmla="*/ 213 f282 1"/>
              <a:gd name="f329" fmla="*/ 399 f283 1"/>
              <a:gd name="f330" fmla="*/ 262 f282 1"/>
              <a:gd name="f331" fmla="*/ 396 f283 1"/>
              <a:gd name="f332" fmla="*/ 237 f282 1"/>
              <a:gd name="f333" fmla="*/ 222 f282 1"/>
              <a:gd name="f334" fmla="*/ 382 f283 1"/>
              <a:gd name="f335" fmla="*/ 402 f283 1"/>
              <a:gd name="f336" fmla="*/ 32 f282 1"/>
              <a:gd name="f337" fmla="*/ 431 f283 1"/>
              <a:gd name="f338" fmla="*/ 42 f282 1"/>
              <a:gd name="f339" fmla="*/ 376 f283 1"/>
              <a:gd name="f340" fmla="*/ 157 f282 1"/>
              <a:gd name="f341" fmla="*/ 327 f283 1"/>
              <a:gd name="f342" fmla="*/ 146 f282 1"/>
              <a:gd name="f343" fmla="*/ 392 f283 1"/>
              <a:gd name="f344" fmla="*/ 73 f282 1"/>
              <a:gd name="f345" fmla="*/ 383 f283 1"/>
              <a:gd name="f346" fmla="*/ 60 f282 1"/>
              <a:gd name="f347" fmla="*/ 310 f283 1"/>
              <a:gd name="f348" fmla="*/ 142 f282 1"/>
              <a:gd name="f349" fmla="*/ 203 f283 1"/>
              <a:gd name="f350" fmla="*/ 97 f282 1"/>
              <a:gd name="f351" fmla="*/ 148 f283 1"/>
              <a:gd name="f352" fmla="*/ 121 f282 1"/>
              <a:gd name="f353" fmla="*/ 100 f283 1"/>
              <a:gd name="f354" fmla="*/ 103 f282 1"/>
              <a:gd name="f355" fmla="*/ 216 f283 1"/>
              <a:gd name="f356" fmla="*/ 200 f282 1"/>
              <a:gd name="f357" fmla="*/ 151 f283 1"/>
              <a:gd name="f358" fmla="*/ 221 f282 1"/>
              <a:gd name="f359" fmla="*/ 48 f283 1"/>
              <a:gd name="f360" fmla="+- f284 0 f1"/>
              <a:gd name="f361" fmla="*/ f287 1 468"/>
              <a:gd name="f362" fmla="*/ f288 1 342"/>
              <a:gd name="f363" fmla="*/ f289 1 468"/>
              <a:gd name="f364" fmla="*/ f290 1 342"/>
              <a:gd name="f365" fmla="*/ f291 1 468"/>
              <a:gd name="f366" fmla="*/ f292 1 342"/>
              <a:gd name="f367" fmla="*/ f293 1 468"/>
              <a:gd name="f368" fmla="*/ f294 1 342"/>
              <a:gd name="f369" fmla="*/ f295 1 468"/>
              <a:gd name="f370" fmla="*/ f296 1 342"/>
              <a:gd name="f371" fmla="*/ f297 1 468"/>
              <a:gd name="f372" fmla="*/ f298 1 342"/>
              <a:gd name="f373" fmla="*/ f299 1 468"/>
              <a:gd name="f374" fmla="*/ f300 1 342"/>
              <a:gd name="f375" fmla="*/ f301 1 468"/>
              <a:gd name="f376" fmla="*/ f302 1 342"/>
              <a:gd name="f377" fmla="*/ f303 1 468"/>
              <a:gd name="f378" fmla="*/ f304 1 342"/>
              <a:gd name="f379" fmla="*/ f305 1 468"/>
              <a:gd name="f380" fmla="*/ f306 1 342"/>
              <a:gd name="f381" fmla="*/ f307 1 468"/>
              <a:gd name="f382" fmla="*/ f308 1 342"/>
              <a:gd name="f383" fmla="*/ f309 1 468"/>
              <a:gd name="f384" fmla="*/ f310 1 342"/>
              <a:gd name="f385" fmla="*/ f311 1 468"/>
              <a:gd name="f386" fmla="*/ f312 1 342"/>
              <a:gd name="f387" fmla="*/ f313 1 468"/>
              <a:gd name="f388" fmla="*/ f314 1 342"/>
              <a:gd name="f389" fmla="*/ f315 1 468"/>
              <a:gd name="f390" fmla="*/ f316 1 342"/>
              <a:gd name="f391" fmla="*/ f317 1 468"/>
              <a:gd name="f392" fmla="*/ f318 1 342"/>
              <a:gd name="f393" fmla="*/ f319 1 468"/>
              <a:gd name="f394" fmla="*/ f320 1 342"/>
              <a:gd name="f395" fmla="*/ f321 1 468"/>
              <a:gd name="f396" fmla="*/ f322 1 342"/>
              <a:gd name="f397" fmla="*/ f323 1 468"/>
              <a:gd name="f398" fmla="*/ f324 1 342"/>
              <a:gd name="f399" fmla="*/ f325 1 468"/>
              <a:gd name="f400" fmla="*/ f326 1 342"/>
              <a:gd name="f401" fmla="*/ f327 1 468"/>
              <a:gd name="f402" fmla="*/ f328 1 342"/>
              <a:gd name="f403" fmla="*/ f329 1 468"/>
              <a:gd name="f404" fmla="*/ f330 1 342"/>
              <a:gd name="f405" fmla="*/ f331 1 468"/>
              <a:gd name="f406" fmla="*/ f332 1 342"/>
              <a:gd name="f407" fmla="*/ f333 1 342"/>
              <a:gd name="f408" fmla="*/ f334 1 468"/>
              <a:gd name="f409" fmla="*/ f335 1 468"/>
              <a:gd name="f410" fmla="*/ f336 1 342"/>
              <a:gd name="f411" fmla="*/ f337 1 468"/>
              <a:gd name="f412" fmla="*/ f338 1 342"/>
              <a:gd name="f413" fmla="*/ f339 1 468"/>
              <a:gd name="f414" fmla="*/ f340 1 342"/>
              <a:gd name="f415" fmla="*/ f341 1 468"/>
              <a:gd name="f416" fmla="*/ f342 1 342"/>
              <a:gd name="f417" fmla="*/ f343 1 468"/>
              <a:gd name="f418" fmla="*/ f344 1 342"/>
              <a:gd name="f419" fmla="*/ f345 1 468"/>
              <a:gd name="f420" fmla="*/ f346 1 342"/>
              <a:gd name="f421" fmla="*/ f347 1 468"/>
              <a:gd name="f422" fmla="*/ f348 1 342"/>
              <a:gd name="f423" fmla="*/ f349 1 468"/>
              <a:gd name="f424" fmla="*/ f350 1 342"/>
              <a:gd name="f425" fmla="*/ f351 1 468"/>
              <a:gd name="f426" fmla="*/ f352 1 342"/>
              <a:gd name="f427" fmla="*/ f353 1 468"/>
              <a:gd name="f428" fmla="*/ f354 1 342"/>
              <a:gd name="f429" fmla="*/ f355 1 468"/>
              <a:gd name="f430" fmla="*/ f356 1 342"/>
              <a:gd name="f431" fmla="*/ f357 1 468"/>
              <a:gd name="f432" fmla="*/ f358 1 342"/>
              <a:gd name="f433" fmla="*/ f359 1 468"/>
              <a:gd name="f434" fmla="*/ 0 1 f285"/>
              <a:gd name="f435" fmla="*/ f279 1 f285"/>
              <a:gd name="f436" fmla="*/ 0 1 f286"/>
              <a:gd name="f437" fmla="*/ f280 1 f286"/>
              <a:gd name="f438" fmla="*/ f361 1 f285"/>
              <a:gd name="f439" fmla="*/ f362 1 f286"/>
              <a:gd name="f440" fmla="*/ f363 1 f285"/>
              <a:gd name="f441" fmla="*/ f364 1 f286"/>
              <a:gd name="f442" fmla="*/ f365 1 f285"/>
              <a:gd name="f443" fmla="*/ f366 1 f286"/>
              <a:gd name="f444" fmla="*/ f367 1 f285"/>
              <a:gd name="f445" fmla="*/ f368 1 f286"/>
              <a:gd name="f446" fmla="*/ f369 1 f285"/>
              <a:gd name="f447" fmla="*/ f370 1 f286"/>
              <a:gd name="f448" fmla="*/ f371 1 f285"/>
              <a:gd name="f449" fmla="*/ f372 1 f286"/>
              <a:gd name="f450" fmla="*/ f373 1 f285"/>
              <a:gd name="f451" fmla="*/ f374 1 f286"/>
              <a:gd name="f452" fmla="*/ f375 1 f285"/>
              <a:gd name="f453" fmla="*/ f376 1 f286"/>
              <a:gd name="f454" fmla="*/ f377 1 f285"/>
              <a:gd name="f455" fmla="*/ f378 1 f286"/>
              <a:gd name="f456" fmla="*/ f379 1 f285"/>
              <a:gd name="f457" fmla="*/ f380 1 f286"/>
              <a:gd name="f458" fmla="*/ f381 1 f285"/>
              <a:gd name="f459" fmla="*/ f382 1 f286"/>
              <a:gd name="f460" fmla="*/ f383 1 f285"/>
              <a:gd name="f461" fmla="*/ f384 1 f286"/>
              <a:gd name="f462" fmla="*/ f385 1 f285"/>
              <a:gd name="f463" fmla="*/ f386 1 f286"/>
              <a:gd name="f464" fmla="*/ f387 1 f285"/>
              <a:gd name="f465" fmla="*/ f388 1 f286"/>
              <a:gd name="f466" fmla="*/ f389 1 f285"/>
              <a:gd name="f467" fmla="*/ f390 1 f286"/>
              <a:gd name="f468" fmla="*/ f391 1 f285"/>
              <a:gd name="f469" fmla="*/ f392 1 f286"/>
              <a:gd name="f470" fmla="*/ f393 1 f285"/>
              <a:gd name="f471" fmla="*/ f394 1 f286"/>
              <a:gd name="f472" fmla="*/ f395 1 f285"/>
              <a:gd name="f473" fmla="*/ f396 1 f286"/>
              <a:gd name="f474" fmla="*/ f397 1 f285"/>
              <a:gd name="f475" fmla="*/ f398 1 f286"/>
              <a:gd name="f476" fmla="*/ f399 1 f285"/>
              <a:gd name="f477" fmla="*/ f400 1 f286"/>
              <a:gd name="f478" fmla="*/ f401 1 f285"/>
              <a:gd name="f479" fmla="*/ f402 1 f286"/>
              <a:gd name="f480" fmla="*/ f403 1 f285"/>
              <a:gd name="f481" fmla="*/ f404 1 f286"/>
              <a:gd name="f482" fmla="*/ f405 1 f285"/>
              <a:gd name="f483" fmla="*/ f406 1 f286"/>
              <a:gd name="f484" fmla="*/ f407 1 f286"/>
              <a:gd name="f485" fmla="*/ f408 1 f285"/>
              <a:gd name="f486" fmla="*/ f409 1 f285"/>
              <a:gd name="f487" fmla="*/ f410 1 f286"/>
              <a:gd name="f488" fmla="*/ f411 1 f285"/>
              <a:gd name="f489" fmla="*/ f412 1 f286"/>
              <a:gd name="f490" fmla="*/ f413 1 f285"/>
              <a:gd name="f491" fmla="*/ f414 1 f286"/>
              <a:gd name="f492" fmla="*/ f415 1 f285"/>
              <a:gd name="f493" fmla="*/ f416 1 f286"/>
              <a:gd name="f494" fmla="*/ f417 1 f285"/>
              <a:gd name="f495" fmla="*/ f418 1 f286"/>
              <a:gd name="f496" fmla="*/ f419 1 f285"/>
              <a:gd name="f497" fmla="*/ f420 1 f286"/>
              <a:gd name="f498" fmla="*/ f421 1 f285"/>
              <a:gd name="f499" fmla="*/ f422 1 f286"/>
              <a:gd name="f500" fmla="*/ f423 1 f285"/>
              <a:gd name="f501" fmla="*/ f424 1 f286"/>
              <a:gd name="f502" fmla="*/ f425 1 f285"/>
              <a:gd name="f503" fmla="*/ f426 1 f286"/>
              <a:gd name="f504" fmla="*/ f427 1 f285"/>
              <a:gd name="f505" fmla="*/ f428 1 f286"/>
              <a:gd name="f506" fmla="*/ f429 1 f285"/>
              <a:gd name="f507" fmla="*/ f430 1 f286"/>
              <a:gd name="f508" fmla="*/ f431 1 f285"/>
              <a:gd name="f509" fmla="*/ f432 1 f286"/>
              <a:gd name="f510" fmla="*/ f433 1 f285"/>
              <a:gd name="f511" fmla="*/ f434 f276 1"/>
              <a:gd name="f512" fmla="*/ f435 f276 1"/>
              <a:gd name="f513" fmla="*/ f437 f277 1"/>
              <a:gd name="f514" fmla="*/ f436 f277 1"/>
              <a:gd name="f515" fmla="*/ f438 f276 1"/>
              <a:gd name="f516" fmla="*/ f439 f277 1"/>
              <a:gd name="f517" fmla="*/ f440 f276 1"/>
              <a:gd name="f518" fmla="*/ f441 f277 1"/>
              <a:gd name="f519" fmla="*/ f442 f276 1"/>
              <a:gd name="f520" fmla="*/ f443 f277 1"/>
              <a:gd name="f521" fmla="*/ f444 f276 1"/>
              <a:gd name="f522" fmla="*/ f445 f277 1"/>
              <a:gd name="f523" fmla="*/ f446 f276 1"/>
              <a:gd name="f524" fmla="*/ f447 f277 1"/>
              <a:gd name="f525" fmla="*/ f448 f276 1"/>
              <a:gd name="f526" fmla="*/ f449 f277 1"/>
              <a:gd name="f527" fmla="*/ f450 f276 1"/>
              <a:gd name="f528" fmla="*/ f451 f277 1"/>
              <a:gd name="f529" fmla="*/ f452 f276 1"/>
              <a:gd name="f530" fmla="*/ f453 f277 1"/>
              <a:gd name="f531" fmla="*/ f454 f276 1"/>
              <a:gd name="f532" fmla="*/ f455 f277 1"/>
              <a:gd name="f533" fmla="*/ f456 f276 1"/>
              <a:gd name="f534" fmla="*/ f457 f277 1"/>
              <a:gd name="f535" fmla="*/ f458 f276 1"/>
              <a:gd name="f536" fmla="*/ f459 f277 1"/>
              <a:gd name="f537" fmla="*/ f460 f276 1"/>
              <a:gd name="f538" fmla="*/ f461 f277 1"/>
              <a:gd name="f539" fmla="*/ f462 f276 1"/>
              <a:gd name="f540" fmla="*/ f463 f277 1"/>
              <a:gd name="f541" fmla="*/ f464 f276 1"/>
              <a:gd name="f542" fmla="*/ f465 f277 1"/>
              <a:gd name="f543" fmla="*/ f466 f276 1"/>
              <a:gd name="f544" fmla="*/ f467 f277 1"/>
              <a:gd name="f545" fmla="*/ f468 f276 1"/>
              <a:gd name="f546" fmla="*/ f469 f277 1"/>
              <a:gd name="f547" fmla="*/ f470 f276 1"/>
              <a:gd name="f548" fmla="*/ f471 f277 1"/>
              <a:gd name="f549" fmla="*/ f472 f276 1"/>
              <a:gd name="f550" fmla="*/ f473 f277 1"/>
              <a:gd name="f551" fmla="*/ f474 f276 1"/>
              <a:gd name="f552" fmla="*/ f475 f277 1"/>
              <a:gd name="f553" fmla="*/ f476 f276 1"/>
              <a:gd name="f554" fmla="*/ f477 f277 1"/>
              <a:gd name="f555" fmla="*/ f478 f276 1"/>
              <a:gd name="f556" fmla="*/ f479 f277 1"/>
              <a:gd name="f557" fmla="*/ f480 f276 1"/>
              <a:gd name="f558" fmla="*/ f481 f277 1"/>
              <a:gd name="f559" fmla="*/ f482 f276 1"/>
              <a:gd name="f560" fmla="*/ f483 f277 1"/>
              <a:gd name="f561" fmla="*/ f484 f277 1"/>
              <a:gd name="f562" fmla="*/ f485 f276 1"/>
              <a:gd name="f563" fmla="*/ f486 f276 1"/>
              <a:gd name="f564" fmla="*/ f487 f277 1"/>
              <a:gd name="f565" fmla="*/ f488 f276 1"/>
              <a:gd name="f566" fmla="*/ f489 f277 1"/>
              <a:gd name="f567" fmla="*/ f490 f276 1"/>
              <a:gd name="f568" fmla="*/ f491 f277 1"/>
              <a:gd name="f569" fmla="*/ f492 f276 1"/>
              <a:gd name="f570" fmla="*/ f493 f277 1"/>
              <a:gd name="f571" fmla="*/ f494 f276 1"/>
              <a:gd name="f572" fmla="*/ f495 f277 1"/>
              <a:gd name="f573" fmla="*/ f496 f276 1"/>
              <a:gd name="f574" fmla="*/ f497 f277 1"/>
              <a:gd name="f575" fmla="*/ f498 f276 1"/>
              <a:gd name="f576" fmla="*/ f499 f277 1"/>
              <a:gd name="f577" fmla="*/ f500 f276 1"/>
              <a:gd name="f578" fmla="*/ f501 f277 1"/>
              <a:gd name="f579" fmla="*/ f502 f276 1"/>
              <a:gd name="f580" fmla="*/ f503 f277 1"/>
              <a:gd name="f581" fmla="*/ f504 f276 1"/>
              <a:gd name="f582" fmla="*/ f505 f277 1"/>
              <a:gd name="f583" fmla="*/ f506 f276 1"/>
              <a:gd name="f584" fmla="*/ f507 f277 1"/>
              <a:gd name="f585" fmla="*/ f508 f276 1"/>
              <a:gd name="f586" fmla="*/ f509 f277 1"/>
              <a:gd name="f587" fmla="*/ f510 f276 1"/>
            </a:gdLst>
            <a:ahLst/>
            <a:cxnLst>
              <a:cxn ang="3cd4">
                <a:pos x="hc" y="t"/>
              </a:cxn>
              <a:cxn ang="0">
                <a:pos x="r" y="vc"/>
              </a:cxn>
              <a:cxn ang="cd4">
                <a:pos x="hc" y="b"/>
              </a:cxn>
              <a:cxn ang="cd2">
                <a:pos x="l" y="vc"/>
              </a:cxn>
              <a:cxn ang="f360">
                <a:pos x="f515" y="f516"/>
              </a:cxn>
              <a:cxn ang="f360">
                <a:pos x="f517" y="f518"/>
              </a:cxn>
              <a:cxn ang="f360">
                <a:pos x="f519" y="f520"/>
              </a:cxn>
              <a:cxn ang="f360">
                <a:pos x="f521" y="f522"/>
              </a:cxn>
              <a:cxn ang="f360">
                <a:pos x="f523" y="f524"/>
              </a:cxn>
              <a:cxn ang="f360">
                <a:pos x="f525" y="f526"/>
              </a:cxn>
              <a:cxn ang="f360">
                <a:pos x="f527" y="f528"/>
              </a:cxn>
              <a:cxn ang="f360">
                <a:pos x="f529" y="f530"/>
              </a:cxn>
              <a:cxn ang="f360">
                <a:pos x="f531" y="f532"/>
              </a:cxn>
              <a:cxn ang="f360">
                <a:pos x="f533" y="f534"/>
              </a:cxn>
              <a:cxn ang="f360">
                <a:pos x="f535" y="f536"/>
              </a:cxn>
              <a:cxn ang="f360">
                <a:pos x="f537" y="f538"/>
              </a:cxn>
              <a:cxn ang="f360">
                <a:pos x="f539" y="f540"/>
              </a:cxn>
              <a:cxn ang="f360">
                <a:pos x="f541" y="f542"/>
              </a:cxn>
              <a:cxn ang="f360">
                <a:pos x="f543" y="f544"/>
              </a:cxn>
              <a:cxn ang="f360">
                <a:pos x="f545" y="f546"/>
              </a:cxn>
              <a:cxn ang="f360">
                <a:pos x="f547" y="f548"/>
              </a:cxn>
              <a:cxn ang="f360">
                <a:pos x="f549" y="f550"/>
              </a:cxn>
              <a:cxn ang="f360">
                <a:pos x="f551" y="f552"/>
              </a:cxn>
              <a:cxn ang="f360">
                <a:pos x="f553" y="f554"/>
              </a:cxn>
              <a:cxn ang="f360">
                <a:pos x="f555" y="f556"/>
              </a:cxn>
              <a:cxn ang="f360">
                <a:pos x="f557" y="f558"/>
              </a:cxn>
              <a:cxn ang="f360">
                <a:pos x="f559" y="f560"/>
              </a:cxn>
              <a:cxn ang="f360">
                <a:pos x="f523" y="f561"/>
              </a:cxn>
              <a:cxn ang="f360">
                <a:pos x="f562" y="f556"/>
              </a:cxn>
              <a:cxn ang="f360">
                <a:pos x="f563" y="f564"/>
              </a:cxn>
              <a:cxn ang="f360">
                <a:pos x="f565" y="f566"/>
              </a:cxn>
              <a:cxn ang="f360">
                <a:pos x="f567" y="f568"/>
              </a:cxn>
              <a:cxn ang="f360">
                <a:pos x="f569" y="f570"/>
              </a:cxn>
              <a:cxn ang="f360">
                <a:pos x="f571" y="f572"/>
              </a:cxn>
              <a:cxn ang="f360">
                <a:pos x="f573" y="f574"/>
              </a:cxn>
              <a:cxn ang="f360">
                <a:pos x="f575" y="f576"/>
              </a:cxn>
              <a:cxn ang="f360">
                <a:pos x="f577" y="f578"/>
              </a:cxn>
              <a:cxn ang="f360">
                <a:pos x="f579" y="f580"/>
              </a:cxn>
              <a:cxn ang="f360">
                <a:pos x="f581" y="f582"/>
              </a:cxn>
              <a:cxn ang="f360">
                <a:pos x="f583" y="f584"/>
              </a:cxn>
              <a:cxn ang="f360">
                <a:pos x="f585" y="f586"/>
              </a:cxn>
              <a:cxn ang="f360">
                <a:pos x="f587" y="f572"/>
              </a:cxn>
            </a:cxnLst>
            <a:rect l="f511" t="f514" r="f512" b="f513"/>
            <a:pathLst>
              <a:path w="468" h="342">
                <a:moveTo>
                  <a:pt x="f9" y="f10"/>
                </a:moveTo>
                <a:cubicBezTo>
                  <a:pt x="f11" y="f12"/>
                  <a:pt x="f13" y="f14"/>
                  <a:pt x="f15" y="f16"/>
                </a:cubicBezTo>
                <a:cubicBezTo>
                  <a:pt x="f16" y="f17"/>
                  <a:pt x="f18" y="f17"/>
                  <a:pt x="f19" y="f20"/>
                </a:cubicBezTo>
                <a:cubicBezTo>
                  <a:pt x="f21" y="f22"/>
                  <a:pt x="f23" y="f24"/>
                  <a:pt x="f25" y="f26"/>
                </a:cubicBezTo>
                <a:cubicBezTo>
                  <a:pt x="f25" y="f27"/>
                  <a:pt x="f28" y="f29"/>
                  <a:pt x="f30" y="f31"/>
                </a:cubicBezTo>
                <a:cubicBezTo>
                  <a:pt x="f32" y="f8"/>
                  <a:pt x="f33" y="f8"/>
                  <a:pt x="f34" y="f35"/>
                </a:cubicBezTo>
                <a:cubicBezTo>
                  <a:pt x="f36" y="f27"/>
                  <a:pt x="f37" y="f38"/>
                  <a:pt x="f39" y="f40"/>
                </a:cubicBezTo>
                <a:cubicBezTo>
                  <a:pt x="f41" y="f42"/>
                  <a:pt x="f43" y="f44"/>
                  <a:pt x="f45" y="f46"/>
                </a:cubicBezTo>
                <a:cubicBezTo>
                  <a:pt x="f47" y="f48"/>
                  <a:pt x="f49" y="f50"/>
                  <a:pt x="f26" y="f51"/>
                </a:cubicBezTo>
                <a:cubicBezTo>
                  <a:pt x="f52" y="f53"/>
                  <a:pt x="f54" y="f44"/>
                  <a:pt x="f55" y="f37"/>
                </a:cubicBezTo>
                <a:cubicBezTo>
                  <a:pt x="f56" y="f50"/>
                  <a:pt x="f57" y="f58"/>
                  <a:pt x="f59" y="f60"/>
                </a:cubicBezTo>
                <a:cubicBezTo>
                  <a:pt x="f61" y="f62"/>
                  <a:pt x="f63" y="f64"/>
                  <a:pt x="f65" y="f66"/>
                </a:cubicBezTo>
                <a:cubicBezTo>
                  <a:pt x="f67" y="f68"/>
                  <a:pt x="f67" y="f68"/>
                  <a:pt x="f61" y="f69"/>
                </a:cubicBezTo>
                <a:cubicBezTo>
                  <a:pt x="f70" y="f71"/>
                  <a:pt x="f72" y="f73"/>
                  <a:pt x="f74" y="f68"/>
                </a:cubicBezTo>
                <a:cubicBezTo>
                  <a:pt x="f75" y="f66"/>
                  <a:pt x="f76" y="f77"/>
                  <a:pt x="f78" y="f14"/>
                </a:cubicBezTo>
                <a:cubicBezTo>
                  <a:pt x="f78" y="f79"/>
                  <a:pt x="f78" y="f80"/>
                  <a:pt x="f81" y="f82"/>
                </a:cubicBezTo>
                <a:cubicBezTo>
                  <a:pt x="f83" y="f84"/>
                  <a:pt x="f85" y="f86"/>
                  <a:pt x="f34" y="f53"/>
                </a:cubicBezTo>
                <a:cubicBezTo>
                  <a:pt x="f34" y="f12"/>
                  <a:pt x="f37" y="f87"/>
                  <a:pt x="f88" y="f89"/>
                </a:cubicBezTo>
                <a:cubicBezTo>
                  <a:pt x="f90" y="f91"/>
                  <a:pt x="f92" y="f93"/>
                  <a:pt x="f94" y="f95"/>
                </a:cubicBezTo>
                <a:cubicBezTo>
                  <a:pt x="f27" y="f96"/>
                  <a:pt x="f97" y="f96"/>
                  <a:pt x="f98" y="f99"/>
                </a:cubicBezTo>
                <a:cubicBezTo>
                  <a:pt x="f100" y="f101"/>
                  <a:pt x="f102" y="f103"/>
                  <a:pt x="f61" y="f104"/>
                </a:cubicBezTo>
                <a:cubicBezTo>
                  <a:pt x="f105" y="f106"/>
                  <a:pt x="f105" y="f107"/>
                  <a:pt x="f108" y="f109"/>
                </a:cubicBezTo>
                <a:cubicBezTo>
                  <a:pt x="f7" y="f110"/>
                  <a:pt x="f111" y="f6"/>
                  <a:pt x="f112" y="f6"/>
                </a:cubicBezTo>
                <a:cubicBezTo>
                  <a:pt x="f113" y="f114"/>
                  <a:pt x="f115" y="f116"/>
                  <a:pt x="f75" y="f117"/>
                </a:cubicBezTo>
                <a:cubicBezTo>
                  <a:pt x="f53" y="f118"/>
                  <a:pt x="f33" y="f119"/>
                  <a:pt x="f25" y="f120"/>
                </a:cubicBezTo>
                <a:cubicBezTo>
                  <a:pt x="f121" y="f122"/>
                  <a:pt x="f23" y="f123"/>
                  <a:pt x="f23" y="f124"/>
                </a:cubicBezTo>
                <a:cubicBezTo>
                  <a:pt x="f125" y="f126"/>
                  <a:pt x="f28" y="f127"/>
                  <a:pt x="f36" y="f11"/>
                </a:cubicBezTo>
                <a:cubicBezTo>
                  <a:pt x="f128" y="f129"/>
                  <a:pt x="f39" y="f130"/>
                  <a:pt x="f37" y="f131"/>
                </a:cubicBezTo>
                <a:cubicBezTo>
                  <a:pt x="f132" y="f133"/>
                  <a:pt x="f134" y="f135"/>
                  <a:pt x="f121" y="f14"/>
                </a:cubicBezTo>
                <a:cubicBezTo>
                  <a:pt x="f80" y="f136"/>
                  <a:pt x="f14" y="f137"/>
                  <a:pt x="f58" y="f138"/>
                </a:cubicBezTo>
                <a:cubicBezTo>
                  <a:pt x="f139" y="f87"/>
                  <a:pt x="f140" y="f141"/>
                  <a:pt x="f58" y="f142"/>
                </a:cubicBezTo>
                <a:cubicBezTo>
                  <a:pt x="f134" y="f143"/>
                  <a:pt x="f30" y="f127"/>
                  <a:pt x="f12" y="f144"/>
                </a:cubicBezTo>
                <a:cubicBezTo>
                  <a:pt x="f145" y="f146"/>
                  <a:pt x="f147" y="f148"/>
                  <a:pt x="f95" y="f149"/>
                </a:cubicBezTo>
                <a:cubicBezTo>
                  <a:pt x="f150" y="f151"/>
                  <a:pt x="f152" y="f153"/>
                  <a:pt x="f154" y="f155"/>
                </a:cubicBezTo>
                <a:cubicBezTo>
                  <a:pt x="f155" y="f156"/>
                  <a:pt x="f157" y="f118"/>
                  <a:pt x="f158" y="f159"/>
                </a:cubicBezTo>
                <a:cubicBezTo>
                  <a:pt x="f160" y="f161"/>
                  <a:pt x="f162" y="f107"/>
                  <a:pt x="f163" y="f164"/>
                </a:cubicBezTo>
                <a:cubicBezTo>
                  <a:pt x="f165" y="f166"/>
                  <a:pt x="f6" y="f119"/>
                  <a:pt x="f162" y="f167"/>
                </a:cubicBezTo>
                <a:cubicBezTo>
                  <a:pt x="f168" y="f169"/>
                  <a:pt x="f158" y="f170"/>
                  <a:pt x="f171" y="f120"/>
                </a:cubicBezTo>
                <a:cubicBezTo>
                  <a:pt x="f172" y="f173"/>
                  <a:pt x="f174" y="f175"/>
                  <a:pt x="f118" y="f176"/>
                </a:cubicBezTo>
                <a:cubicBezTo>
                  <a:pt x="f177" y="f178"/>
                  <a:pt x="f179" y="f180"/>
                  <a:pt x="f9" y="f10"/>
                </a:cubicBezTo>
                <a:close/>
                <a:moveTo>
                  <a:pt x="f181" y="f182"/>
                </a:moveTo>
                <a:cubicBezTo>
                  <a:pt x="f183" y="f66"/>
                  <a:pt x="f184" y="f185"/>
                  <a:pt x="f186" y="f182"/>
                </a:cubicBezTo>
                <a:cubicBezTo>
                  <a:pt x="f187" y="f182"/>
                  <a:pt x="f188" y="f189"/>
                  <a:pt x="f190" y="f191"/>
                </a:cubicBezTo>
                <a:cubicBezTo>
                  <a:pt x="f192" y="f77"/>
                  <a:pt x="f193" y="f194"/>
                  <a:pt x="f195" y="f21"/>
                </a:cubicBezTo>
                <a:cubicBezTo>
                  <a:pt x="f181" y="f134"/>
                  <a:pt x="f2" y="f50"/>
                  <a:pt x="f196" y="f22"/>
                </a:cubicBezTo>
                <a:cubicBezTo>
                  <a:pt x="f2" y="f139"/>
                  <a:pt x="f197" y="f198"/>
                  <a:pt x="f199" y="f15"/>
                </a:cubicBezTo>
                <a:cubicBezTo>
                  <a:pt x="f200" y="f77"/>
                  <a:pt x="f201" y="f138"/>
                  <a:pt x="f113" y="f202"/>
                </a:cubicBezTo>
                <a:cubicBezTo>
                  <a:pt x="f200" y="f64"/>
                  <a:pt x="f203" y="f204"/>
                  <a:pt x="f55" y="f141"/>
                </a:cubicBezTo>
                <a:cubicBezTo>
                  <a:pt x="f205" y="f206"/>
                  <a:pt x="f207" y="f18"/>
                  <a:pt x="f208" y="f209"/>
                </a:cubicBezTo>
                <a:cubicBezTo>
                  <a:pt x="f35" y="f180"/>
                  <a:pt x="f210" y="f64"/>
                  <a:pt x="f181" y="f182"/>
                </a:cubicBezTo>
                <a:close/>
                <a:moveTo>
                  <a:pt x="f94" y="f211"/>
                </a:moveTo>
                <a:cubicBezTo>
                  <a:pt x="f212" y="f213"/>
                  <a:pt x="f205" y="f155"/>
                  <a:pt x="f214" y="f215"/>
                </a:cubicBezTo>
                <a:cubicBezTo>
                  <a:pt x="f216" y="f217"/>
                  <a:pt x="f218" y="f217"/>
                  <a:pt x="f186" y="f172"/>
                </a:cubicBezTo>
                <a:cubicBezTo>
                  <a:pt x="f219" y="f220"/>
                  <a:pt x="f102" y="f217"/>
                  <a:pt x="f221" y="f161"/>
                </a:cubicBezTo>
                <a:cubicBezTo>
                  <a:pt x="f222" y="f223"/>
                  <a:pt x="f190" y="f224"/>
                  <a:pt x="f56" y="f225"/>
                </a:cubicBezTo>
                <a:cubicBezTo>
                  <a:pt x="f201" y="f226"/>
                  <a:pt x="f199" y="f227"/>
                  <a:pt x="f228" y="f176"/>
                </a:cubicBezTo>
                <a:cubicBezTo>
                  <a:pt x="f115" y="f229"/>
                  <a:pt x="f230" y="f231"/>
                  <a:pt x="f38" y="f232"/>
                </a:cubicBezTo>
                <a:cubicBezTo>
                  <a:pt x="f75" y="f233"/>
                  <a:pt x="f234" y="f235"/>
                  <a:pt x="f236" y="f227"/>
                </a:cubicBezTo>
                <a:cubicBezTo>
                  <a:pt x="f52" y="f237"/>
                  <a:pt x="f238" y="f122"/>
                  <a:pt x="f239" y="f106"/>
                </a:cubicBezTo>
                <a:cubicBezTo>
                  <a:pt x="f240" y="f167"/>
                  <a:pt x="f241" y="f167"/>
                  <a:pt x="f241" y="f211"/>
                </a:cubicBezTo>
                <a:cubicBezTo>
                  <a:pt x="f242" y="f243"/>
                  <a:pt x="f244" y="f119"/>
                  <a:pt x="f199" y="f245"/>
                </a:cubicBezTo>
                <a:cubicBezTo>
                  <a:pt x="f241" y="f246"/>
                  <a:pt x="f247" y="f248"/>
                  <a:pt x="f72" y="f245"/>
                </a:cubicBezTo>
                <a:cubicBezTo>
                  <a:pt x="f249" y="f250"/>
                  <a:pt x="f251" y="f252"/>
                  <a:pt x="f78" y="f9"/>
                </a:cubicBezTo>
                <a:cubicBezTo>
                  <a:pt x="f81" y="f175"/>
                  <a:pt x="f43" y="f253"/>
                  <a:pt x="f254" y="f150"/>
                </a:cubicBezTo>
                <a:cubicBezTo>
                  <a:pt x="f128" y="f237"/>
                  <a:pt x="f85" y="f122"/>
                  <a:pt x="f94" y="f211"/>
                </a:cubicBezTo>
                <a:close/>
                <a:moveTo>
                  <a:pt x="f13" y="f152"/>
                </a:moveTo>
                <a:cubicBezTo>
                  <a:pt x="f18" y="f255"/>
                  <a:pt x="f209" y="f256"/>
                  <a:pt x="f135" y="f178"/>
                </a:cubicBezTo>
                <a:cubicBezTo>
                  <a:pt x="f257" y="f11"/>
                  <a:pt x="f3" y="f258"/>
                  <a:pt x="f259" y="f260"/>
                </a:cubicBezTo>
                <a:cubicBezTo>
                  <a:pt x="f261" y="f262"/>
                  <a:pt x="f263" y="f264"/>
                  <a:pt x="f144" y="f252"/>
                </a:cubicBezTo>
                <a:cubicBezTo>
                  <a:pt x="f173" y="f265"/>
                  <a:pt x="f266" y="f152"/>
                  <a:pt x="f265" y="f104"/>
                </a:cubicBezTo>
                <a:cubicBezTo>
                  <a:pt x="f267" y="f173"/>
                  <a:pt x="f123" y="f262"/>
                  <a:pt x="f124" y="f268"/>
                </a:cubicBezTo>
                <a:cubicBezTo>
                  <a:pt x="f127" y="f253"/>
                  <a:pt x="f95" y="f229"/>
                  <a:pt x="f64" y="f269"/>
                </a:cubicBezTo>
                <a:cubicBezTo>
                  <a:pt x="f202" y="f257"/>
                  <a:pt x="f141" y="f182"/>
                  <a:pt x="f182" y="f147"/>
                </a:cubicBezTo>
                <a:cubicBezTo>
                  <a:pt x="f96" y="f206"/>
                  <a:pt x="f130" y="f270"/>
                  <a:pt x="f271" y="f191"/>
                </a:cubicBezTo>
                <a:cubicBezTo>
                  <a:pt x="f237" y="f272"/>
                  <a:pt x="f152" y="f93"/>
                  <a:pt x="f170" y="f273"/>
                </a:cubicBezTo>
                <a:cubicBezTo>
                  <a:pt x="f243" y="f263"/>
                  <a:pt x="f245" y="f265"/>
                  <a:pt x="f118" y="f211"/>
                </a:cubicBezTo>
                <a:cubicBezTo>
                  <a:pt x="f104" y="f274"/>
                  <a:pt x="f235" y="f274"/>
                  <a:pt x="f13" y="f152"/>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 name="Freeform 5">
            <a:extLst>
              <a:ext uri="{FF2B5EF4-FFF2-40B4-BE49-F238E27FC236}">
                <a16:creationId xmlns:a16="http://schemas.microsoft.com/office/drawing/2014/main" id="{0168E967-335D-5111-523D-11C9C68E9A58}"/>
              </a:ext>
            </a:extLst>
          </p:cNvPr>
          <p:cNvSpPr/>
          <p:nvPr/>
        </p:nvSpPr>
        <p:spPr>
          <a:xfrm flipH="1">
            <a:off x="576346" y="2283275"/>
            <a:ext cx="2560777" cy="1874913"/>
          </a:xfrm>
          <a:custGeom>
            <a:avLst/>
            <a:gdLst>
              <a:gd name="f0" fmla="val 10800000"/>
              <a:gd name="f1" fmla="val 5400000"/>
              <a:gd name="f2" fmla="val 360"/>
              <a:gd name="f3" fmla="val 180"/>
              <a:gd name="f4" fmla="val w"/>
              <a:gd name="f5" fmla="val h"/>
              <a:gd name="f6" fmla="val 0"/>
              <a:gd name="f7" fmla="val 468"/>
              <a:gd name="f8" fmla="val 342"/>
              <a:gd name="f9" fmla="val 130"/>
              <a:gd name="f10" fmla="val 248"/>
              <a:gd name="f11" fmla="val 166"/>
              <a:gd name="f12" fmla="val 264"/>
              <a:gd name="f13" fmla="val 203"/>
              <a:gd name="f14" fmla="val 266"/>
              <a:gd name="f15" fmla="val 237"/>
              <a:gd name="f16" fmla="val 240"/>
              <a:gd name="f17" fmla="val 238"/>
              <a:gd name="f18" fmla="val 241"/>
              <a:gd name="f19" fmla="val 244"/>
              <a:gd name="f20" fmla="val 242"/>
              <a:gd name="f21" fmla="val 262"/>
              <a:gd name="f22" fmla="val 270"/>
              <a:gd name="f23" fmla="val 273"/>
              <a:gd name="f24" fmla="val 300"/>
              <a:gd name="f25" fmla="val 279"/>
              <a:gd name="f26" fmla="val 333"/>
              <a:gd name="f27" fmla="val 336"/>
              <a:gd name="f28" fmla="val 278"/>
              <a:gd name="f29" fmla="val 338"/>
              <a:gd name="f30" fmla="val 282"/>
              <a:gd name="f31" fmla="val 340"/>
              <a:gd name="f32" fmla="val 286"/>
              <a:gd name="f33" fmla="val 289"/>
              <a:gd name="f34" fmla="val 292"/>
              <a:gd name="f35" fmla="val 339"/>
              <a:gd name="f36" fmla="val 294"/>
              <a:gd name="f37" fmla="val 296"/>
              <a:gd name="f38" fmla="val 332"/>
              <a:gd name="f39" fmla="val 298"/>
              <a:gd name="f40" fmla="val 329"/>
              <a:gd name="f41" fmla="val 305"/>
              <a:gd name="f42" fmla="val 315"/>
              <a:gd name="f43" fmla="val 313"/>
              <a:gd name="f44" fmla="val 303"/>
              <a:gd name="f45" fmla="val 323"/>
              <a:gd name="f46" fmla="val 291"/>
              <a:gd name="f47" fmla="val 326"/>
              <a:gd name="f48" fmla="val 287"/>
              <a:gd name="f49" fmla="val 328"/>
              <a:gd name="f50" fmla="val 284"/>
              <a:gd name="f51" fmla="val 290"/>
              <a:gd name="f52" fmla="val 344"/>
              <a:gd name="f53" fmla="val 304"/>
              <a:gd name="f54" fmla="val 373"/>
              <a:gd name="f55" fmla="val 389"/>
              <a:gd name="f56" fmla="val 416"/>
              <a:gd name="f57" fmla="val 428"/>
              <a:gd name="f58" fmla="val 260"/>
              <a:gd name="f59" fmla="val 440"/>
              <a:gd name="f60" fmla="val 236"/>
              <a:gd name="f61" fmla="val 445"/>
              <a:gd name="f62" fmla="val 227"/>
              <a:gd name="f63" fmla="val 449"/>
              <a:gd name="f64" fmla="val 216"/>
              <a:gd name="f65" fmla="val 459"/>
              <a:gd name="f66" fmla="val 211"/>
              <a:gd name="f67" fmla="val 451"/>
              <a:gd name="f68" fmla="val 199"/>
              <a:gd name="f69" fmla="val 197"/>
              <a:gd name="f70" fmla="val 414"/>
              <a:gd name="f71" fmla="val 188"/>
              <a:gd name="f72" fmla="val 383"/>
              <a:gd name="f73" fmla="val 186"/>
              <a:gd name="f74" fmla="val 353"/>
              <a:gd name="f75" fmla="val 324"/>
              <a:gd name="f76" fmla="val 312"/>
              <a:gd name="f77" fmla="val 235"/>
              <a:gd name="f78" fmla="val 318"/>
              <a:gd name="f79" fmla="val 269"/>
              <a:gd name="f80" fmla="val 271"/>
              <a:gd name="f81" fmla="val 316"/>
              <a:gd name="f82" fmla="val 274"/>
              <a:gd name="f83" fmla="val 309"/>
              <a:gd name="f84" fmla="val 283"/>
              <a:gd name="f85" fmla="val 301"/>
              <a:gd name="f86" fmla="val 293"/>
              <a:gd name="f87" fmla="val 226"/>
              <a:gd name="f88" fmla="val 308"/>
              <a:gd name="f89" fmla="val 190"/>
              <a:gd name="f90" fmla="val 311"/>
              <a:gd name="f91" fmla="val 181"/>
              <a:gd name="f92" fmla="val 314"/>
              <a:gd name="f93" fmla="val 182"/>
              <a:gd name="f94" fmla="val 320"/>
              <a:gd name="f95" fmla="val 185"/>
              <a:gd name="f96" fmla="val 193"/>
              <a:gd name="f97" fmla="val 352"/>
              <a:gd name="f98" fmla="val 369"/>
              <a:gd name="f99" fmla="val 189"/>
              <a:gd name="f100" fmla="val 412"/>
              <a:gd name="f101" fmla="val 176"/>
              <a:gd name="f102" fmla="val 433"/>
              <a:gd name="f103" fmla="val 143"/>
              <a:gd name="f104" fmla="val 103"/>
              <a:gd name="f105" fmla="val 454"/>
              <a:gd name="f106" fmla="val 75"/>
              <a:gd name="f107" fmla="val 45"/>
              <a:gd name="f108" fmla="val 465"/>
              <a:gd name="f109" fmla="val 17"/>
              <a:gd name="f110" fmla="val 8"/>
              <a:gd name="f111" fmla="val 460"/>
              <a:gd name="f112" fmla="val 450"/>
              <a:gd name="f113" fmla="val 405"/>
              <a:gd name="f114" fmla="val 2"/>
              <a:gd name="f115" fmla="val 362"/>
              <a:gd name="f116" fmla="val 7"/>
              <a:gd name="f117" fmla="val 34"/>
              <a:gd name="f118" fmla="val 48"/>
              <a:gd name="f119" fmla="val 65"/>
              <a:gd name="f120" fmla="val 87"/>
              <a:gd name="f121" fmla="val 277"/>
              <a:gd name="f122" fmla="val 94"/>
              <a:gd name="f123" fmla="val 101"/>
              <a:gd name="f124" fmla="val 107"/>
              <a:gd name="f125" fmla="val 275"/>
              <a:gd name="f126" fmla="val 128"/>
              <a:gd name="f127" fmla="val 149"/>
              <a:gd name="f128" fmla="val 297"/>
              <a:gd name="f129" fmla="val 169"/>
              <a:gd name="f130" fmla="val 172"/>
              <a:gd name="f131" fmla="val 177"/>
              <a:gd name="f132" fmla="val 285"/>
              <a:gd name="f133" fmla="val 205"/>
              <a:gd name="f134" fmla="val 281"/>
              <a:gd name="f135" fmla="val 234"/>
              <a:gd name="f136" fmla="val 254"/>
              <a:gd name="f137" fmla="val 243"/>
              <a:gd name="f138" fmla="val 233"/>
              <a:gd name="f139" fmla="val 255"/>
              <a:gd name="f140" fmla="val 256"/>
              <a:gd name="f141" fmla="val 222"/>
              <a:gd name="f142" fmla="val 215"/>
              <a:gd name="f143" fmla="val 183"/>
              <a:gd name="f144" fmla="val 115"/>
              <a:gd name="f145" fmla="val 247"/>
              <a:gd name="f146" fmla="val 83"/>
              <a:gd name="f147" fmla="val 218"/>
              <a:gd name="f148" fmla="val 64"/>
              <a:gd name="f149" fmla="val 52"/>
              <a:gd name="f150" fmla="val 142"/>
              <a:gd name="f151" fmla="val 36"/>
              <a:gd name="f152" fmla="val 97"/>
              <a:gd name="f153" fmla="val 35"/>
              <a:gd name="f154" fmla="val 51"/>
              <a:gd name="f155" fmla="val 39"/>
              <a:gd name="f156" fmla="val 40"/>
              <a:gd name="f157" fmla="val 28"/>
              <a:gd name="f158" fmla="val 16"/>
              <a:gd name="f159" fmla="val 43"/>
              <a:gd name="f160" fmla="val 13"/>
              <a:gd name="f161" fmla="val 42"/>
              <a:gd name="f162" fmla="val 10"/>
              <a:gd name="f163" fmla="val 9"/>
              <a:gd name="f164" fmla="val 47"/>
              <a:gd name="f165" fmla="val 5"/>
              <a:gd name="f166" fmla="val 56"/>
              <a:gd name="f167" fmla="val 74"/>
              <a:gd name="f168" fmla="val 14"/>
              <a:gd name="f169" fmla="val 77"/>
              <a:gd name="f170" fmla="val 82"/>
              <a:gd name="f171" fmla="val 18"/>
              <a:gd name="f172" fmla="val 29"/>
              <a:gd name="f173" fmla="val 110"/>
              <a:gd name="f174" fmla="val 38"/>
              <a:gd name="f175" fmla="val 134"/>
              <a:gd name="f176" fmla="val 157"/>
              <a:gd name="f177" fmla="val 66"/>
              <a:gd name="f178" fmla="val 196"/>
              <a:gd name="f179" fmla="val 90"/>
              <a:gd name="f180" fmla="val 231"/>
              <a:gd name="f181" fmla="val 382"/>
              <a:gd name="f182" fmla="val 213"/>
              <a:gd name="f183" fmla="val 394"/>
              <a:gd name="f184" fmla="val 406"/>
              <a:gd name="f185" fmla="val 212"/>
              <a:gd name="f186" fmla="val 419"/>
              <a:gd name="f187" fmla="val 423"/>
              <a:gd name="f188" fmla="val 427"/>
              <a:gd name="f189" fmla="val 214"/>
              <a:gd name="f190" fmla="val 424"/>
              <a:gd name="f191" fmla="val 221"/>
              <a:gd name="f192" fmla="val 417"/>
              <a:gd name="f193" fmla="val 410"/>
              <a:gd name="f194" fmla="val 250"/>
              <a:gd name="f195" fmla="val 399"/>
              <a:gd name="f196" fmla="val 345"/>
              <a:gd name="f197" fmla="val 377"/>
              <a:gd name="f198" fmla="val 245"/>
              <a:gd name="f199" fmla="val 396"/>
              <a:gd name="f200" fmla="val 401"/>
              <a:gd name="f201" fmla="val 408"/>
              <a:gd name="f202" fmla="val 224"/>
              <a:gd name="f203" fmla="val 395"/>
              <a:gd name="f204" fmla="val 220"/>
              <a:gd name="f205" fmla="val 371"/>
              <a:gd name="f206" fmla="val 230"/>
              <a:gd name="f207" fmla="val 354"/>
              <a:gd name="f208" fmla="val 337"/>
              <a:gd name="f209" fmla="val 253"/>
              <a:gd name="f210" fmla="val 355"/>
              <a:gd name="f211" fmla="val 73"/>
              <a:gd name="f212" fmla="val 343"/>
              <a:gd name="f213" fmla="val 49"/>
              <a:gd name="f214" fmla="val 402"/>
              <a:gd name="f215" fmla="val 32"/>
              <a:gd name="f216" fmla="val 407"/>
              <a:gd name="f217" fmla="val 31"/>
              <a:gd name="f218" fmla="val 413"/>
              <a:gd name="f219" fmla="val 430"/>
              <a:gd name="f220" fmla="val 26"/>
              <a:gd name="f221" fmla="val 431"/>
              <a:gd name="f222" fmla="val 426"/>
              <a:gd name="f223" fmla="val 63"/>
              <a:gd name="f224" fmla="val 85"/>
              <a:gd name="f225" fmla="val 106"/>
              <a:gd name="f226" fmla="val 127"/>
              <a:gd name="f227" fmla="val 146"/>
              <a:gd name="f228" fmla="val 376"/>
              <a:gd name="f229" fmla="val 165"/>
              <a:gd name="f230" fmla="val 347"/>
              <a:gd name="f231" fmla="val 167"/>
              <a:gd name="f232" fmla="val 161"/>
              <a:gd name="f233" fmla="val 158"/>
              <a:gd name="f234" fmla="val 322"/>
              <a:gd name="f235" fmla="val 155"/>
              <a:gd name="f236" fmla="val 327"/>
              <a:gd name="f237" fmla="val 118"/>
              <a:gd name="f238" fmla="val 364"/>
              <a:gd name="f239" fmla="val 390"/>
              <a:gd name="f240" fmla="val 391"/>
              <a:gd name="f241" fmla="val 392"/>
              <a:gd name="f242" fmla="val 397"/>
              <a:gd name="f243" fmla="val 70"/>
              <a:gd name="f244" fmla="val 400"/>
              <a:gd name="f245" fmla="val 60"/>
              <a:gd name="f246" fmla="val 55"/>
              <a:gd name="f247" fmla="val 387"/>
              <a:gd name="f248" fmla="val 57"/>
              <a:gd name="f249" fmla="val 356"/>
              <a:gd name="f250" fmla="val 79"/>
              <a:gd name="f251" fmla="val 335"/>
              <a:gd name="f252" fmla="val 102"/>
              <a:gd name="f253" fmla="val 138"/>
              <a:gd name="f254" fmla="val 310"/>
              <a:gd name="f255" fmla="val 120"/>
              <a:gd name="f256" fmla="val 159"/>
              <a:gd name="f257" fmla="val 209"/>
              <a:gd name="f258" fmla="val 141"/>
              <a:gd name="f259" fmla="val 148"/>
              <a:gd name="f260" fmla="val 121"/>
              <a:gd name="f261" fmla="val 137"/>
              <a:gd name="f262" fmla="val 114"/>
              <a:gd name="f263" fmla="val 126"/>
              <a:gd name="f264" fmla="val 108"/>
              <a:gd name="f265" fmla="val 100"/>
              <a:gd name="f266" fmla="val 104"/>
              <a:gd name="f267" fmla="val 96"/>
              <a:gd name="f268" fmla="val 117"/>
              <a:gd name="f269" fmla="val 200"/>
              <a:gd name="f270" fmla="val 229"/>
              <a:gd name="f271" fmla="val 151"/>
              <a:gd name="f272" fmla="val 208"/>
              <a:gd name="f273" fmla="val 152"/>
              <a:gd name="f274" fmla="val 67"/>
              <a:gd name="f275" fmla="+- 0 0 -90"/>
              <a:gd name="f276" fmla="*/ f4 1 468"/>
              <a:gd name="f277" fmla="*/ f5 1 342"/>
              <a:gd name="f278" fmla="val f6"/>
              <a:gd name="f279" fmla="val f7"/>
              <a:gd name="f280" fmla="val f8"/>
              <a:gd name="f281" fmla="*/ f275 f0 1"/>
              <a:gd name="f282" fmla="+- f280 0 f278"/>
              <a:gd name="f283" fmla="+- f279 0 f278"/>
              <a:gd name="f284" fmla="*/ f281 1 f3"/>
              <a:gd name="f285" fmla="*/ f283 1 468"/>
              <a:gd name="f286" fmla="*/ f282 1 342"/>
              <a:gd name="f287" fmla="*/ 237 f283 1"/>
              <a:gd name="f288" fmla="*/ 240 f282 1"/>
              <a:gd name="f289" fmla="*/ 279 f283 1"/>
              <a:gd name="f290" fmla="*/ 333 f282 1"/>
              <a:gd name="f291" fmla="*/ 292 f283 1"/>
              <a:gd name="f292" fmla="*/ 339 f282 1"/>
              <a:gd name="f293" fmla="*/ 323 f283 1"/>
              <a:gd name="f294" fmla="*/ 291 f282 1"/>
              <a:gd name="f295" fmla="*/ 389 f283 1"/>
              <a:gd name="f296" fmla="*/ 296 f282 1"/>
              <a:gd name="f297" fmla="*/ 459 f283 1"/>
              <a:gd name="f298" fmla="*/ 211 f282 1"/>
              <a:gd name="f299" fmla="*/ 353 f283 1"/>
              <a:gd name="f300" fmla="*/ 199 f282 1"/>
              <a:gd name="f301" fmla="*/ 316 f283 1"/>
              <a:gd name="f302" fmla="*/ 274 f282 1"/>
              <a:gd name="f303" fmla="*/ 308 f283 1"/>
              <a:gd name="f304" fmla="*/ 190 f282 1"/>
              <a:gd name="f305" fmla="*/ 369 f283 1"/>
              <a:gd name="f306" fmla="*/ 189 f282 1"/>
              <a:gd name="f307" fmla="*/ 465 f283 1"/>
              <a:gd name="f308" fmla="*/ 17 f282 1"/>
              <a:gd name="f309" fmla="*/ 324 f283 1"/>
              <a:gd name="f310" fmla="*/ 34 f282 1"/>
              <a:gd name="f311" fmla="*/ 273 f283 1"/>
              <a:gd name="f312" fmla="*/ 107 f282 1"/>
              <a:gd name="f313" fmla="*/ 296 f283 1"/>
              <a:gd name="f314" fmla="*/ 177 f282 1"/>
              <a:gd name="f315" fmla="*/ 260 f283 1"/>
              <a:gd name="f316" fmla="*/ 233 f282 1"/>
              <a:gd name="f317" fmla="*/ 264 f283 1"/>
              <a:gd name="f318" fmla="*/ 115 f282 1"/>
              <a:gd name="f319" fmla="*/ 51 f283 1"/>
              <a:gd name="f320" fmla="*/ 39 f282 1"/>
              <a:gd name="f321" fmla="*/ 9 f283 1"/>
              <a:gd name="f322" fmla="*/ 47 f282 1"/>
              <a:gd name="f323" fmla="*/ 18 f283 1"/>
              <a:gd name="f324" fmla="*/ 87 f282 1"/>
              <a:gd name="f325" fmla="*/ 130 f283 1"/>
              <a:gd name="f326" fmla="*/ 248 f282 1"/>
              <a:gd name="f327" fmla="*/ 419 f283 1"/>
              <a:gd name="f328" fmla="*/ 213 f282 1"/>
              <a:gd name="f329" fmla="*/ 399 f283 1"/>
              <a:gd name="f330" fmla="*/ 262 f282 1"/>
              <a:gd name="f331" fmla="*/ 396 f283 1"/>
              <a:gd name="f332" fmla="*/ 237 f282 1"/>
              <a:gd name="f333" fmla="*/ 222 f282 1"/>
              <a:gd name="f334" fmla="*/ 382 f283 1"/>
              <a:gd name="f335" fmla="*/ 402 f283 1"/>
              <a:gd name="f336" fmla="*/ 32 f282 1"/>
              <a:gd name="f337" fmla="*/ 431 f283 1"/>
              <a:gd name="f338" fmla="*/ 42 f282 1"/>
              <a:gd name="f339" fmla="*/ 376 f283 1"/>
              <a:gd name="f340" fmla="*/ 157 f282 1"/>
              <a:gd name="f341" fmla="*/ 327 f283 1"/>
              <a:gd name="f342" fmla="*/ 146 f282 1"/>
              <a:gd name="f343" fmla="*/ 392 f283 1"/>
              <a:gd name="f344" fmla="*/ 73 f282 1"/>
              <a:gd name="f345" fmla="*/ 383 f283 1"/>
              <a:gd name="f346" fmla="*/ 60 f282 1"/>
              <a:gd name="f347" fmla="*/ 310 f283 1"/>
              <a:gd name="f348" fmla="*/ 142 f282 1"/>
              <a:gd name="f349" fmla="*/ 203 f283 1"/>
              <a:gd name="f350" fmla="*/ 97 f282 1"/>
              <a:gd name="f351" fmla="*/ 148 f283 1"/>
              <a:gd name="f352" fmla="*/ 121 f282 1"/>
              <a:gd name="f353" fmla="*/ 100 f283 1"/>
              <a:gd name="f354" fmla="*/ 103 f282 1"/>
              <a:gd name="f355" fmla="*/ 216 f283 1"/>
              <a:gd name="f356" fmla="*/ 200 f282 1"/>
              <a:gd name="f357" fmla="*/ 151 f283 1"/>
              <a:gd name="f358" fmla="*/ 221 f282 1"/>
              <a:gd name="f359" fmla="*/ 48 f283 1"/>
              <a:gd name="f360" fmla="+- f284 0 f1"/>
              <a:gd name="f361" fmla="*/ f287 1 468"/>
              <a:gd name="f362" fmla="*/ f288 1 342"/>
              <a:gd name="f363" fmla="*/ f289 1 468"/>
              <a:gd name="f364" fmla="*/ f290 1 342"/>
              <a:gd name="f365" fmla="*/ f291 1 468"/>
              <a:gd name="f366" fmla="*/ f292 1 342"/>
              <a:gd name="f367" fmla="*/ f293 1 468"/>
              <a:gd name="f368" fmla="*/ f294 1 342"/>
              <a:gd name="f369" fmla="*/ f295 1 468"/>
              <a:gd name="f370" fmla="*/ f296 1 342"/>
              <a:gd name="f371" fmla="*/ f297 1 468"/>
              <a:gd name="f372" fmla="*/ f298 1 342"/>
              <a:gd name="f373" fmla="*/ f299 1 468"/>
              <a:gd name="f374" fmla="*/ f300 1 342"/>
              <a:gd name="f375" fmla="*/ f301 1 468"/>
              <a:gd name="f376" fmla="*/ f302 1 342"/>
              <a:gd name="f377" fmla="*/ f303 1 468"/>
              <a:gd name="f378" fmla="*/ f304 1 342"/>
              <a:gd name="f379" fmla="*/ f305 1 468"/>
              <a:gd name="f380" fmla="*/ f306 1 342"/>
              <a:gd name="f381" fmla="*/ f307 1 468"/>
              <a:gd name="f382" fmla="*/ f308 1 342"/>
              <a:gd name="f383" fmla="*/ f309 1 468"/>
              <a:gd name="f384" fmla="*/ f310 1 342"/>
              <a:gd name="f385" fmla="*/ f311 1 468"/>
              <a:gd name="f386" fmla="*/ f312 1 342"/>
              <a:gd name="f387" fmla="*/ f313 1 468"/>
              <a:gd name="f388" fmla="*/ f314 1 342"/>
              <a:gd name="f389" fmla="*/ f315 1 468"/>
              <a:gd name="f390" fmla="*/ f316 1 342"/>
              <a:gd name="f391" fmla="*/ f317 1 468"/>
              <a:gd name="f392" fmla="*/ f318 1 342"/>
              <a:gd name="f393" fmla="*/ f319 1 468"/>
              <a:gd name="f394" fmla="*/ f320 1 342"/>
              <a:gd name="f395" fmla="*/ f321 1 468"/>
              <a:gd name="f396" fmla="*/ f322 1 342"/>
              <a:gd name="f397" fmla="*/ f323 1 468"/>
              <a:gd name="f398" fmla="*/ f324 1 342"/>
              <a:gd name="f399" fmla="*/ f325 1 468"/>
              <a:gd name="f400" fmla="*/ f326 1 342"/>
              <a:gd name="f401" fmla="*/ f327 1 468"/>
              <a:gd name="f402" fmla="*/ f328 1 342"/>
              <a:gd name="f403" fmla="*/ f329 1 468"/>
              <a:gd name="f404" fmla="*/ f330 1 342"/>
              <a:gd name="f405" fmla="*/ f331 1 468"/>
              <a:gd name="f406" fmla="*/ f332 1 342"/>
              <a:gd name="f407" fmla="*/ f333 1 342"/>
              <a:gd name="f408" fmla="*/ f334 1 468"/>
              <a:gd name="f409" fmla="*/ f335 1 468"/>
              <a:gd name="f410" fmla="*/ f336 1 342"/>
              <a:gd name="f411" fmla="*/ f337 1 468"/>
              <a:gd name="f412" fmla="*/ f338 1 342"/>
              <a:gd name="f413" fmla="*/ f339 1 468"/>
              <a:gd name="f414" fmla="*/ f340 1 342"/>
              <a:gd name="f415" fmla="*/ f341 1 468"/>
              <a:gd name="f416" fmla="*/ f342 1 342"/>
              <a:gd name="f417" fmla="*/ f343 1 468"/>
              <a:gd name="f418" fmla="*/ f344 1 342"/>
              <a:gd name="f419" fmla="*/ f345 1 468"/>
              <a:gd name="f420" fmla="*/ f346 1 342"/>
              <a:gd name="f421" fmla="*/ f347 1 468"/>
              <a:gd name="f422" fmla="*/ f348 1 342"/>
              <a:gd name="f423" fmla="*/ f349 1 468"/>
              <a:gd name="f424" fmla="*/ f350 1 342"/>
              <a:gd name="f425" fmla="*/ f351 1 468"/>
              <a:gd name="f426" fmla="*/ f352 1 342"/>
              <a:gd name="f427" fmla="*/ f353 1 468"/>
              <a:gd name="f428" fmla="*/ f354 1 342"/>
              <a:gd name="f429" fmla="*/ f355 1 468"/>
              <a:gd name="f430" fmla="*/ f356 1 342"/>
              <a:gd name="f431" fmla="*/ f357 1 468"/>
              <a:gd name="f432" fmla="*/ f358 1 342"/>
              <a:gd name="f433" fmla="*/ f359 1 468"/>
              <a:gd name="f434" fmla="*/ 0 1 f285"/>
              <a:gd name="f435" fmla="*/ f279 1 f285"/>
              <a:gd name="f436" fmla="*/ 0 1 f286"/>
              <a:gd name="f437" fmla="*/ f280 1 f286"/>
              <a:gd name="f438" fmla="*/ f361 1 f285"/>
              <a:gd name="f439" fmla="*/ f362 1 f286"/>
              <a:gd name="f440" fmla="*/ f363 1 f285"/>
              <a:gd name="f441" fmla="*/ f364 1 f286"/>
              <a:gd name="f442" fmla="*/ f365 1 f285"/>
              <a:gd name="f443" fmla="*/ f366 1 f286"/>
              <a:gd name="f444" fmla="*/ f367 1 f285"/>
              <a:gd name="f445" fmla="*/ f368 1 f286"/>
              <a:gd name="f446" fmla="*/ f369 1 f285"/>
              <a:gd name="f447" fmla="*/ f370 1 f286"/>
              <a:gd name="f448" fmla="*/ f371 1 f285"/>
              <a:gd name="f449" fmla="*/ f372 1 f286"/>
              <a:gd name="f450" fmla="*/ f373 1 f285"/>
              <a:gd name="f451" fmla="*/ f374 1 f286"/>
              <a:gd name="f452" fmla="*/ f375 1 f285"/>
              <a:gd name="f453" fmla="*/ f376 1 f286"/>
              <a:gd name="f454" fmla="*/ f377 1 f285"/>
              <a:gd name="f455" fmla="*/ f378 1 f286"/>
              <a:gd name="f456" fmla="*/ f379 1 f285"/>
              <a:gd name="f457" fmla="*/ f380 1 f286"/>
              <a:gd name="f458" fmla="*/ f381 1 f285"/>
              <a:gd name="f459" fmla="*/ f382 1 f286"/>
              <a:gd name="f460" fmla="*/ f383 1 f285"/>
              <a:gd name="f461" fmla="*/ f384 1 f286"/>
              <a:gd name="f462" fmla="*/ f385 1 f285"/>
              <a:gd name="f463" fmla="*/ f386 1 f286"/>
              <a:gd name="f464" fmla="*/ f387 1 f285"/>
              <a:gd name="f465" fmla="*/ f388 1 f286"/>
              <a:gd name="f466" fmla="*/ f389 1 f285"/>
              <a:gd name="f467" fmla="*/ f390 1 f286"/>
              <a:gd name="f468" fmla="*/ f391 1 f285"/>
              <a:gd name="f469" fmla="*/ f392 1 f286"/>
              <a:gd name="f470" fmla="*/ f393 1 f285"/>
              <a:gd name="f471" fmla="*/ f394 1 f286"/>
              <a:gd name="f472" fmla="*/ f395 1 f285"/>
              <a:gd name="f473" fmla="*/ f396 1 f286"/>
              <a:gd name="f474" fmla="*/ f397 1 f285"/>
              <a:gd name="f475" fmla="*/ f398 1 f286"/>
              <a:gd name="f476" fmla="*/ f399 1 f285"/>
              <a:gd name="f477" fmla="*/ f400 1 f286"/>
              <a:gd name="f478" fmla="*/ f401 1 f285"/>
              <a:gd name="f479" fmla="*/ f402 1 f286"/>
              <a:gd name="f480" fmla="*/ f403 1 f285"/>
              <a:gd name="f481" fmla="*/ f404 1 f286"/>
              <a:gd name="f482" fmla="*/ f405 1 f285"/>
              <a:gd name="f483" fmla="*/ f406 1 f286"/>
              <a:gd name="f484" fmla="*/ f407 1 f286"/>
              <a:gd name="f485" fmla="*/ f408 1 f285"/>
              <a:gd name="f486" fmla="*/ f409 1 f285"/>
              <a:gd name="f487" fmla="*/ f410 1 f286"/>
              <a:gd name="f488" fmla="*/ f411 1 f285"/>
              <a:gd name="f489" fmla="*/ f412 1 f286"/>
              <a:gd name="f490" fmla="*/ f413 1 f285"/>
              <a:gd name="f491" fmla="*/ f414 1 f286"/>
              <a:gd name="f492" fmla="*/ f415 1 f285"/>
              <a:gd name="f493" fmla="*/ f416 1 f286"/>
              <a:gd name="f494" fmla="*/ f417 1 f285"/>
              <a:gd name="f495" fmla="*/ f418 1 f286"/>
              <a:gd name="f496" fmla="*/ f419 1 f285"/>
              <a:gd name="f497" fmla="*/ f420 1 f286"/>
              <a:gd name="f498" fmla="*/ f421 1 f285"/>
              <a:gd name="f499" fmla="*/ f422 1 f286"/>
              <a:gd name="f500" fmla="*/ f423 1 f285"/>
              <a:gd name="f501" fmla="*/ f424 1 f286"/>
              <a:gd name="f502" fmla="*/ f425 1 f285"/>
              <a:gd name="f503" fmla="*/ f426 1 f286"/>
              <a:gd name="f504" fmla="*/ f427 1 f285"/>
              <a:gd name="f505" fmla="*/ f428 1 f286"/>
              <a:gd name="f506" fmla="*/ f429 1 f285"/>
              <a:gd name="f507" fmla="*/ f430 1 f286"/>
              <a:gd name="f508" fmla="*/ f431 1 f285"/>
              <a:gd name="f509" fmla="*/ f432 1 f286"/>
              <a:gd name="f510" fmla="*/ f433 1 f285"/>
              <a:gd name="f511" fmla="*/ f434 f276 1"/>
              <a:gd name="f512" fmla="*/ f435 f276 1"/>
              <a:gd name="f513" fmla="*/ f437 f277 1"/>
              <a:gd name="f514" fmla="*/ f436 f277 1"/>
              <a:gd name="f515" fmla="*/ f438 f276 1"/>
              <a:gd name="f516" fmla="*/ f439 f277 1"/>
              <a:gd name="f517" fmla="*/ f440 f276 1"/>
              <a:gd name="f518" fmla="*/ f441 f277 1"/>
              <a:gd name="f519" fmla="*/ f442 f276 1"/>
              <a:gd name="f520" fmla="*/ f443 f277 1"/>
              <a:gd name="f521" fmla="*/ f444 f276 1"/>
              <a:gd name="f522" fmla="*/ f445 f277 1"/>
              <a:gd name="f523" fmla="*/ f446 f276 1"/>
              <a:gd name="f524" fmla="*/ f447 f277 1"/>
              <a:gd name="f525" fmla="*/ f448 f276 1"/>
              <a:gd name="f526" fmla="*/ f449 f277 1"/>
              <a:gd name="f527" fmla="*/ f450 f276 1"/>
              <a:gd name="f528" fmla="*/ f451 f277 1"/>
              <a:gd name="f529" fmla="*/ f452 f276 1"/>
              <a:gd name="f530" fmla="*/ f453 f277 1"/>
              <a:gd name="f531" fmla="*/ f454 f276 1"/>
              <a:gd name="f532" fmla="*/ f455 f277 1"/>
              <a:gd name="f533" fmla="*/ f456 f276 1"/>
              <a:gd name="f534" fmla="*/ f457 f277 1"/>
              <a:gd name="f535" fmla="*/ f458 f276 1"/>
              <a:gd name="f536" fmla="*/ f459 f277 1"/>
              <a:gd name="f537" fmla="*/ f460 f276 1"/>
              <a:gd name="f538" fmla="*/ f461 f277 1"/>
              <a:gd name="f539" fmla="*/ f462 f276 1"/>
              <a:gd name="f540" fmla="*/ f463 f277 1"/>
              <a:gd name="f541" fmla="*/ f464 f276 1"/>
              <a:gd name="f542" fmla="*/ f465 f277 1"/>
              <a:gd name="f543" fmla="*/ f466 f276 1"/>
              <a:gd name="f544" fmla="*/ f467 f277 1"/>
              <a:gd name="f545" fmla="*/ f468 f276 1"/>
              <a:gd name="f546" fmla="*/ f469 f277 1"/>
              <a:gd name="f547" fmla="*/ f470 f276 1"/>
              <a:gd name="f548" fmla="*/ f471 f277 1"/>
              <a:gd name="f549" fmla="*/ f472 f276 1"/>
              <a:gd name="f550" fmla="*/ f473 f277 1"/>
              <a:gd name="f551" fmla="*/ f474 f276 1"/>
              <a:gd name="f552" fmla="*/ f475 f277 1"/>
              <a:gd name="f553" fmla="*/ f476 f276 1"/>
              <a:gd name="f554" fmla="*/ f477 f277 1"/>
              <a:gd name="f555" fmla="*/ f478 f276 1"/>
              <a:gd name="f556" fmla="*/ f479 f277 1"/>
              <a:gd name="f557" fmla="*/ f480 f276 1"/>
              <a:gd name="f558" fmla="*/ f481 f277 1"/>
              <a:gd name="f559" fmla="*/ f482 f276 1"/>
              <a:gd name="f560" fmla="*/ f483 f277 1"/>
              <a:gd name="f561" fmla="*/ f484 f277 1"/>
              <a:gd name="f562" fmla="*/ f485 f276 1"/>
              <a:gd name="f563" fmla="*/ f486 f276 1"/>
              <a:gd name="f564" fmla="*/ f487 f277 1"/>
              <a:gd name="f565" fmla="*/ f488 f276 1"/>
              <a:gd name="f566" fmla="*/ f489 f277 1"/>
              <a:gd name="f567" fmla="*/ f490 f276 1"/>
              <a:gd name="f568" fmla="*/ f491 f277 1"/>
              <a:gd name="f569" fmla="*/ f492 f276 1"/>
              <a:gd name="f570" fmla="*/ f493 f277 1"/>
              <a:gd name="f571" fmla="*/ f494 f276 1"/>
              <a:gd name="f572" fmla="*/ f495 f277 1"/>
              <a:gd name="f573" fmla="*/ f496 f276 1"/>
              <a:gd name="f574" fmla="*/ f497 f277 1"/>
              <a:gd name="f575" fmla="*/ f498 f276 1"/>
              <a:gd name="f576" fmla="*/ f499 f277 1"/>
              <a:gd name="f577" fmla="*/ f500 f276 1"/>
              <a:gd name="f578" fmla="*/ f501 f277 1"/>
              <a:gd name="f579" fmla="*/ f502 f276 1"/>
              <a:gd name="f580" fmla="*/ f503 f277 1"/>
              <a:gd name="f581" fmla="*/ f504 f276 1"/>
              <a:gd name="f582" fmla="*/ f505 f277 1"/>
              <a:gd name="f583" fmla="*/ f506 f276 1"/>
              <a:gd name="f584" fmla="*/ f507 f277 1"/>
              <a:gd name="f585" fmla="*/ f508 f276 1"/>
              <a:gd name="f586" fmla="*/ f509 f277 1"/>
              <a:gd name="f587" fmla="*/ f510 f276 1"/>
            </a:gdLst>
            <a:ahLst/>
            <a:cxnLst>
              <a:cxn ang="3cd4">
                <a:pos x="hc" y="t"/>
              </a:cxn>
              <a:cxn ang="0">
                <a:pos x="r" y="vc"/>
              </a:cxn>
              <a:cxn ang="cd4">
                <a:pos x="hc" y="b"/>
              </a:cxn>
              <a:cxn ang="cd2">
                <a:pos x="l" y="vc"/>
              </a:cxn>
              <a:cxn ang="f360">
                <a:pos x="f515" y="f516"/>
              </a:cxn>
              <a:cxn ang="f360">
                <a:pos x="f517" y="f518"/>
              </a:cxn>
              <a:cxn ang="f360">
                <a:pos x="f519" y="f520"/>
              </a:cxn>
              <a:cxn ang="f360">
                <a:pos x="f521" y="f522"/>
              </a:cxn>
              <a:cxn ang="f360">
                <a:pos x="f523" y="f524"/>
              </a:cxn>
              <a:cxn ang="f360">
                <a:pos x="f525" y="f526"/>
              </a:cxn>
              <a:cxn ang="f360">
                <a:pos x="f527" y="f528"/>
              </a:cxn>
              <a:cxn ang="f360">
                <a:pos x="f529" y="f530"/>
              </a:cxn>
              <a:cxn ang="f360">
                <a:pos x="f531" y="f532"/>
              </a:cxn>
              <a:cxn ang="f360">
                <a:pos x="f533" y="f534"/>
              </a:cxn>
              <a:cxn ang="f360">
                <a:pos x="f535" y="f536"/>
              </a:cxn>
              <a:cxn ang="f360">
                <a:pos x="f537" y="f538"/>
              </a:cxn>
              <a:cxn ang="f360">
                <a:pos x="f539" y="f540"/>
              </a:cxn>
              <a:cxn ang="f360">
                <a:pos x="f541" y="f542"/>
              </a:cxn>
              <a:cxn ang="f360">
                <a:pos x="f543" y="f544"/>
              </a:cxn>
              <a:cxn ang="f360">
                <a:pos x="f545" y="f546"/>
              </a:cxn>
              <a:cxn ang="f360">
                <a:pos x="f547" y="f548"/>
              </a:cxn>
              <a:cxn ang="f360">
                <a:pos x="f549" y="f550"/>
              </a:cxn>
              <a:cxn ang="f360">
                <a:pos x="f551" y="f552"/>
              </a:cxn>
              <a:cxn ang="f360">
                <a:pos x="f553" y="f554"/>
              </a:cxn>
              <a:cxn ang="f360">
                <a:pos x="f555" y="f556"/>
              </a:cxn>
              <a:cxn ang="f360">
                <a:pos x="f557" y="f558"/>
              </a:cxn>
              <a:cxn ang="f360">
                <a:pos x="f559" y="f560"/>
              </a:cxn>
              <a:cxn ang="f360">
                <a:pos x="f523" y="f561"/>
              </a:cxn>
              <a:cxn ang="f360">
                <a:pos x="f562" y="f556"/>
              </a:cxn>
              <a:cxn ang="f360">
                <a:pos x="f563" y="f564"/>
              </a:cxn>
              <a:cxn ang="f360">
                <a:pos x="f565" y="f566"/>
              </a:cxn>
              <a:cxn ang="f360">
                <a:pos x="f567" y="f568"/>
              </a:cxn>
              <a:cxn ang="f360">
                <a:pos x="f569" y="f570"/>
              </a:cxn>
              <a:cxn ang="f360">
                <a:pos x="f571" y="f572"/>
              </a:cxn>
              <a:cxn ang="f360">
                <a:pos x="f573" y="f574"/>
              </a:cxn>
              <a:cxn ang="f360">
                <a:pos x="f575" y="f576"/>
              </a:cxn>
              <a:cxn ang="f360">
                <a:pos x="f577" y="f578"/>
              </a:cxn>
              <a:cxn ang="f360">
                <a:pos x="f579" y="f580"/>
              </a:cxn>
              <a:cxn ang="f360">
                <a:pos x="f581" y="f582"/>
              </a:cxn>
              <a:cxn ang="f360">
                <a:pos x="f583" y="f584"/>
              </a:cxn>
              <a:cxn ang="f360">
                <a:pos x="f585" y="f586"/>
              </a:cxn>
              <a:cxn ang="f360">
                <a:pos x="f587" y="f572"/>
              </a:cxn>
            </a:cxnLst>
            <a:rect l="f511" t="f514" r="f512" b="f513"/>
            <a:pathLst>
              <a:path w="468" h="342">
                <a:moveTo>
                  <a:pt x="f9" y="f10"/>
                </a:moveTo>
                <a:cubicBezTo>
                  <a:pt x="f11" y="f12"/>
                  <a:pt x="f13" y="f14"/>
                  <a:pt x="f15" y="f16"/>
                </a:cubicBezTo>
                <a:cubicBezTo>
                  <a:pt x="f16" y="f17"/>
                  <a:pt x="f18" y="f17"/>
                  <a:pt x="f19" y="f20"/>
                </a:cubicBezTo>
                <a:cubicBezTo>
                  <a:pt x="f21" y="f22"/>
                  <a:pt x="f23" y="f24"/>
                  <a:pt x="f25" y="f26"/>
                </a:cubicBezTo>
                <a:cubicBezTo>
                  <a:pt x="f25" y="f27"/>
                  <a:pt x="f28" y="f29"/>
                  <a:pt x="f30" y="f31"/>
                </a:cubicBezTo>
                <a:cubicBezTo>
                  <a:pt x="f32" y="f8"/>
                  <a:pt x="f33" y="f8"/>
                  <a:pt x="f34" y="f35"/>
                </a:cubicBezTo>
                <a:cubicBezTo>
                  <a:pt x="f36" y="f27"/>
                  <a:pt x="f37" y="f38"/>
                  <a:pt x="f39" y="f40"/>
                </a:cubicBezTo>
                <a:cubicBezTo>
                  <a:pt x="f41" y="f42"/>
                  <a:pt x="f43" y="f44"/>
                  <a:pt x="f45" y="f46"/>
                </a:cubicBezTo>
                <a:cubicBezTo>
                  <a:pt x="f47" y="f48"/>
                  <a:pt x="f49" y="f50"/>
                  <a:pt x="f26" y="f51"/>
                </a:cubicBezTo>
                <a:cubicBezTo>
                  <a:pt x="f52" y="f53"/>
                  <a:pt x="f54" y="f44"/>
                  <a:pt x="f55" y="f37"/>
                </a:cubicBezTo>
                <a:cubicBezTo>
                  <a:pt x="f56" y="f50"/>
                  <a:pt x="f57" y="f58"/>
                  <a:pt x="f59" y="f60"/>
                </a:cubicBezTo>
                <a:cubicBezTo>
                  <a:pt x="f61" y="f62"/>
                  <a:pt x="f63" y="f64"/>
                  <a:pt x="f65" y="f66"/>
                </a:cubicBezTo>
                <a:cubicBezTo>
                  <a:pt x="f67" y="f68"/>
                  <a:pt x="f67" y="f68"/>
                  <a:pt x="f61" y="f69"/>
                </a:cubicBezTo>
                <a:cubicBezTo>
                  <a:pt x="f70" y="f71"/>
                  <a:pt x="f72" y="f73"/>
                  <a:pt x="f74" y="f68"/>
                </a:cubicBezTo>
                <a:cubicBezTo>
                  <a:pt x="f75" y="f66"/>
                  <a:pt x="f76" y="f77"/>
                  <a:pt x="f78" y="f14"/>
                </a:cubicBezTo>
                <a:cubicBezTo>
                  <a:pt x="f78" y="f79"/>
                  <a:pt x="f78" y="f80"/>
                  <a:pt x="f81" y="f82"/>
                </a:cubicBezTo>
                <a:cubicBezTo>
                  <a:pt x="f83" y="f84"/>
                  <a:pt x="f85" y="f86"/>
                  <a:pt x="f34" y="f53"/>
                </a:cubicBezTo>
                <a:cubicBezTo>
                  <a:pt x="f34" y="f12"/>
                  <a:pt x="f37" y="f87"/>
                  <a:pt x="f88" y="f89"/>
                </a:cubicBezTo>
                <a:cubicBezTo>
                  <a:pt x="f90" y="f91"/>
                  <a:pt x="f92" y="f93"/>
                  <a:pt x="f94" y="f95"/>
                </a:cubicBezTo>
                <a:cubicBezTo>
                  <a:pt x="f27" y="f96"/>
                  <a:pt x="f97" y="f96"/>
                  <a:pt x="f98" y="f99"/>
                </a:cubicBezTo>
                <a:cubicBezTo>
                  <a:pt x="f100" y="f101"/>
                  <a:pt x="f102" y="f103"/>
                  <a:pt x="f61" y="f104"/>
                </a:cubicBezTo>
                <a:cubicBezTo>
                  <a:pt x="f105" y="f106"/>
                  <a:pt x="f105" y="f107"/>
                  <a:pt x="f108" y="f109"/>
                </a:cubicBezTo>
                <a:cubicBezTo>
                  <a:pt x="f7" y="f110"/>
                  <a:pt x="f111" y="f6"/>
                  <a:pt x="f112" y="f6"/>
                </a:cubicBezTo>
                <a:cubicBezTo>
                  <a:pt x="f113" y="f114"/>
                  <a:pt x="f115" y="f116"/>
                  <a:pt x="f75" y="f117"/>
                </a:cubicBezTo>
                <a:cubicBezTo>
                  <a:pt x="f53" y="f118"/>
                  <a:pt x="f33" y="f119"/>
                  <a:pt x="f25" y="f120"/>
                </a:cubicBezTo>
                <a:cubicBezTo>
                  <a:pt x="f121" y="f122"/>
                  <a:pt x="f23" y="f123"/>
                  <a:pt x="f23" y="f124"/>
                </a:cubicBezTo>
                <a:cubicBezTo>
                  <a:pt x="f125" y="f126"/>
                  <a:pt x="f28" y="f127"/>
                  <a:pt x="f36" y="f11"/>
                </a:cubicBezTo>
                <a:cubicBezTo>
                  <a:pt x="f128" y="f129"/>
                  <a:pt x="f39" y="f130"/>
                  <a:pt x="f37" y="f131"/>
                </a:cubicBezTo>
                <a:cubicBezTo>
                  <a:pt x="f132" y="f133"/>
                  <a:pt x="f134" y="f135"/>
                  <a:pt x="f121" y="f14"/>
                </a:cubicBezTo>
                <a:cubicBezTo>
                  <a:pt x="f80" y="f136"/>
                  <a:pt x="f14" y="f137"/>
                  <a:pt x="f58" y="f138"/>
                </a:cubicBezTo>
                <a:cubicBezTo>
                  <a:pt x="f139" y="f87"/>
                  <a:pt x="f140" y="f141"/>
                  <a:pt x="f58" y="f142"/>
                </a:cubicBezTo>
                <a:cubicBezTo>
                  <a:pt x="f134" y="f143"/>
                  <a:pt x="f30" y="f127"/>
                  <a:pt x="f12" y="f144"/>
                </a:cubicBezTo>
                <a:cubicBezTo>
                  <a:pt x="f145" y="f146"/>
                  <a:pt x="f147" y="f148"/>
                  <a:pt x="f95" y="f149"/>
                </a:cubicBezTo>
                <a:cubicBezTo>
                  <a:pt x="f150" y="f151"/>
                  <a:pt x="f152" y="f153"/>
                  <a:pt x="f154" y="f155"/>
                </a:cubicBezTo>
                <a:cubicBezTo>
                  <a:pt x="f155" y="f156"/>
                  <a:pt x="f157" y="f118"/>
                  <a:pt x="f158" y="f159"/>
                </a:cubicBezTo>
                <a:cubicBezTo>
                  <a:pt x="f160" y="f161"/>
                  <a:pt x="f162" y="f107"/>
                  <a:pt x="f163" y="f164"/>
                </a:cubicBezTo>
                <a:cubicBezTo>
                  <a:pt x="f165" y="f166"/>
                  <a:pt x="f6" y="f119"/>
                  <a:pt x="f162" y="f167"/>
                </a:cubicBezTo>
                <a:cubicBezTo>
                  <a:pt x="f168" y="f169"/>
                  <a:pt x="f158" y="f170"/>
                  <a:pt x="f171" y="f120"/>
                </a:cubicBezTo>
                <a:cubicBezTo>
                  <a:pt x="f172" y="f173"/>
                  <a:pt x="f174" y="f175"/>
                  <a:pt x="f118" y="f176"/>
                </a:cubicBezTo>
                <a:cubicBezTo>
                  <a:pt x="f177" y="f178"/>
                  <a:pt x="f179" y="f180"/>
                  <a:pt x="f9" y="f10"/>
                </a:cubicBezTo>
                <a:close/>
                <a:moveTo>
                  <a:pt x="f181" y="f182"/>
                </a:moveTo>
                <a:cubicBezTo>
                  <a:pt x="f183" y="f66"/>
                  <a:pt x="f184" y="f185"/>
                  <a:pt x="f186" y="f182"/>
                </a:cubicBezTo>
                <a:cubicBezTo>
                  <a:pt x="f187" y="f182"/>
                  <a:pt x="f188" y="f189"/>
                  <a:pt x="f190" y="f191"/>
                </a:cubicBezTo>
                <a:cubicBezTo>
                  <a:pt x="f192" y="f77"/>
                  <a:pt x="f193" y="f194"/>
                  <a:pt x="f195" y="f21"/>
                </a:cubicBezTo>
                <a:cubicBezTo>
                  <a:pt x="f181" y="f134"/>
                  <a:pt x="f2" y="f50"/>
                  <a:pt x="f196" y="f22"/>
                </a:cubicBezTo>
                <a:cubicBezTo>
                  <a:pt x="f2" y="f139"/>
                  <a:pt x="f197" y="f198"/>
                  <a:pt x="f199" y="f15"/>
                </a:cubicBezTo>
                <a:cubicBezTo>
                  <a:pt x="f200" y="f77"/>
                  <a:pt x="f201" y="f138"/>
                  <a:pt x="f113" y="f202"/>
                </a:cubicBezTo>
                <a:cubicBezTo>
                  <a:pt x="f200" y="f64"/>
                  <a:pt x="f203" y="f204"/>
                  <a:pt x="f55" y="f141"/>
                </a:cubicBezTo>
                <a:cubicBezTo>
                  <a:pt x="f205" y="f206"/>
                  <a:pt x="f207" y="f18"/>
                  <a:pt x="f208" y="f209"/>
                </a:cubicBezTo>
                <a:cubicBezTo>
                  <a:pt x="f35" y="f180"/>
                  <a:pt x="f210" y="f64"/>
                  <a:pt x="f181" y="f182"/>
                </a:cubicBezTo>
                <a:close/>
                <a:moveTo>
                  <a:pt x="f94" y="f211"/>
                </a:moveTo>
                <a:cubicBezTo>
                  <a:pt x="f212" y="f213"/>
                  <a:pt x="f205" y="f155"/>
                  <a:pt x="f214" y="f215"/>
                </a:cubicBezTo>
                <a:cubicBezTo>
                  <a:pt x="f216" y="f217"/>
                  <a:pt x="f218" y="f217"/>
                  <a:pt x="f186" y="f172"/>
                </a:cubicBezTo>
                <a:cubicBezTo>
                  <a:pt x="f219" y="f220"/>
                  <a:pt x="f102" y="f217"/>
                  <a:pt x="f221" y="f161"/>
                </a:cubicBezTo>
                <a:cubicBezTo>
                  <a:pt x="f222" y="f223"/>
                  <a:pt x="f190" y="f224"/>
                  <a:pt x="f56" y="f225"/>
                </a:cubicBezTo>
                <a:cubicBezTo>
                  <a:pt x="f201" y="f226"/>
                  <a:pt x="f199" y="f227"/>
                  <a:pt x="f228" y="f176"/>
                </a:cubicBezTo>
                <a:cubicBezTo>
                  <a:pt x="f115" y="f229"/>
                  <a:pt x="f230" y="f231"/>
                  <a:pt x="f38" y="f232"/>
                </a:cubicBezTo>
                <a:cubicBezTo>
                  <a:pt x="f75" y="f233"/>
                  <a:pt x="f234" y="f235"/>
                  <a:pt x="f236" y="f227"/>
                </a:cubicBezTo>
                <a:cubicBezTo>
                  <a:pt x="f52" y="f237"/>
                  <a:pt x="f238" y="f122"/>
                  <a:pt x="f239" y="f106"/>
                </a:cubicBezTo>
                <a:cubicBezTo>
                  <a:pt x="f240" y="f167"/>
                  <a:pt x="f241" y="f167"/>
                  <a:pt x="f241" y="f211"/>
                </a:cubicBezTo>
                <a:cubicBezTo>
                  <a:pt x="f242" y="f243"/>
                  <a:pt x="f244" y="f119"/>
                  <a:pt x="f199" y="f245"/>
                </a:cubicBezTo>
                <a:cubicBezTo>
                  <a:pt x="f241" y="f246"/>
                  <a:pt x="f247" y="f248"/>
                  <a:pt x="f72" y="f245"/>
                </a:cubicBezTo>
                <a:cubicBezTo>
                  <a:pt x="f249" y="f250"/>
                  <a:pt x="f251" y="f252"/>
                  <a:pt x="f78" y="f9"/>
                </a:cubicBezTo>
                <a:cubicBezTo>
                  <a:pt x="f81" y="f175"/>
                  <a:pt x="f43" y="f253"/>
                  <a:pt x="f254" y="f150"/>
                </a:cubicBezTo>
                <a:cubicBezTo>
                  <a:pt x="f128" y="f237"/>
                  <a:pt x="f85" y="f122"/>
                  <a:pt x="f94" y="f211"/>
                </a:cubicBezTo>
                <a:close/>
                <a:moveTo>
                  <a:pt x="f13" y="f152"/>
                </a:moveTo>
                <a:cubicBezTo>
                  <a:pt x="f18" y="f255"/>
                  <a:pt x="f209" y="f256"/>
                  <a:pt x="f135" y="f178"/>
                </a:cubicBezTo>
                <a:cubicBezTo>
                  <a:pt x="f257" y="f11"/>
                  <a:pt x="f3" y="f258"/>
                  <a:pt x="f259" y="f260"/>
                </a:cubicBezTo>
                <a:cubicBezTo>
                  <a:pt x="f261" y="f262"/>
                  <a:pt x="f263" y="f264"/>
                  <a:pt x="f144" y="f252"/>
                </a:cubicBezTo>
                <a:cubicBezTo>
                  <a:pt x="f173" y="f265"/>
                  <a:pt x="f266" y="f152"/>
                  <a:pt x="f265" y="f104"/>
                </a:cubicBezTo>
                <a:cubicBezTo>
                  <a:pt x="f267" y="f173"/>
                  <a:pt x="f123" y="f262"/>
                  <a:pt x="f124" y="f268"/>
                </a:cubicBezTo>
                <a:cubicBezTo>
                  <a:pt x="f127" y="f253"/>
                  <a:pt x="f95" y="f229"/>
                  <a:pt x="f64" y="f269"/>
                </a:cubicBezTo>
                <a:cubicBezTo>
                  <a:pt x="f202" y="f257"/>
                  <a:pt x="f141" y="f182"/>
                  <a:pt x="f182" y="f147"/>
                </a:cubicBezTo>
                <a:cubicBezTo>
                  <a:pt x="f96" y="f206"/>
                  <a:pt x="f130" y="f270"/>
                  <a:pt x="f271" y="f191"/>
                </a:cubicBezTo>
                <a:cubicBezTo>
                  <a:pt x="f237" y="f272"/>
                  <a:pt x="f152" y="f93"/>
                  <a:pt x="f170" y="f273"/>
                </a:cubicBezTo>
                <a:cubicBezTo>
                  <a:pt x="f243" y="f263"/>
                  <a:pt x="f245" y="f265"/>
                  <a:pt x="f118" y="f211"/>
                </a:cubicBezTo>
                <a:cubicBezTo>
                  <a:pt x="f104" y="f274"/>
                  <a:pt x="f235" y="f274"/>
                  <a:pt x="f13" y="f152"/>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name="Slide26">
    <p:spTree>
      <p:nvGrpSpPr>
        <p:cNvPr id="1" name=""/>
        <p:cNvGrpSpPr/>
        <p:nvPr/>
      </p:nvGrpSpPr>
      <p:grpSpPr>
        <a:xfrm>
          <a:off x="0" y="0"/>
          <a:ext cx="0" cy="0"/>
          <a:chOff x="0" y="0"/>
          <a:chExt cx="0" cy="0"/>
        </a:xfrm>
      </p:grpSpPr>
      <p:sp>
        <p:nvSpPr>
          <p:cNvPr id="2" name="Google Shape;933;p64">
            <a:extLst>
              <a:ext uri="{FF2B5EF4-FFF2-40B4-BE49-F238E27FC236}">
                <a16:creationId xmlns:a16="http://schemas.microsoft.com/office/drawing/2014/main" id="{D577087D-76C3-647A-EBDB-F4F6E2351CAD}"/>
              </a:ext>
            </a:extLst>
          </p:cNvPr>
          <p:cNvSpPr/>
          <p:nvPr/>
        </p:nvSpPr>
        <p:spPr>
          <a:xfrm>
            <a:off x="1086490" y="1373236"/>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 name="Google Shape;934;p64">
            <a:extLst>
              <a:ext uri="{FF2B5EF4-FFF2-40B4-BE49-F238E27FC236}">
                <a16:creationId xmlns:a16="http://schemas.microsoft.com/office/drawing/2014/main" id="{9FAF7DE0-18EE-0CCA-F577-E2C6FA0A2BE0}"/>
              </a:ext>
            </a:extLst>
          </p:cNvPr>
          <p:cNvSpPr/>
          <p:nvPr/>
        </p:nvSpPr>
        <p:spPr>
          <a:xfrm>
            <a:off x="3060743" y="1373236"/>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 name="Google Shape;935;p64">
            <a:extLst>
              <a:ext uri="{FF2B5EF4-FFF2-40B4-BE49-F238E27FC236}">
                <a16:creationId xmlns:a16="http://schemas.microsoft.com/office/drawing/2014/main" id="{2CF7C9D2-E6DC-EB29-5470-21F94C8A116B}"/>
              </a:ext>
            </a:extLst>
          </p:cNvPr>
          <p:cNvSpPr/>
          <p:nvPr/>
        </p:nvSpPr>
        <p:spPr>
          <a:xfrm>
            <a:off x="5076977" y="1373236"/>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 name="Google Shape;936;p64">
            <a:extLst>
              <a:ext uri="{FF2B5EF4-FFF2-40B4-BE49-F238E27FC236}">
                <a16:creationId xmlns:a16="http://schemas.microsoft.com/office/drawing/2014/main" id="{69ED5CF4-6D6C-CCE0-4997-2AEE5E216995}"/>
              </a:ext>
            </a:extLst>
          </p:cNvPr>
          <p:cNvSpPr/>
          <p:nvPr/>
        </p:nvSpPr>
        <p:spPr>
          <a:xfrm>
            <a:off x="7009333" y="1373236"/>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 name="Google Shape;937;p64">
            <a:extLst>
              <a:ext uri="{FF2B5EF4-FFF2-40B4-BE49-F238E27FC236}">
                <a16:creationId xmlns:a16="http://schemas.microsoft.com/office/drawing/2014/main" id="{87857D61-F6EC-3122-11D3-0518F4C2B1CE}"/>
              </a:ext>
            </a:extLst>
          </p:cNvPr>
          <p:cNvSpPr txBox="1">
            <a:spLocks noGrp="1"/>
          </p:cNvSpPr>
          <p:nvPr>
            <p:ph type="title"/>
          </p:nvPr>
        </p:nvSpPr>
        <p:spPr/>
        <p:txBody>
          <a:bodyPr/>
          <a:lstStyle/>
          <a:p>
            <a:pPr lvl="0"/>
            <a:r>
              <a:rPr lang="fa-IR" dirty="0">
                <a:cs typeface="B Nazanin" panose="00000400000000000000" pitchFamily="2" charset="-78"/>
              </a:rPr>
              <a:t>چرخه زندگی درخت لیمو</a:t>
            </a:r>
            <a:endParaRPr lang="en-US" dirty="0">
              <a:cs typeface="B Nazanin" panose="00000400000000000000" pitchFamily="2" charset="-78"/>
            </a:endParaRPr>
          </a:p>
        </p:txBody>
      </p:sp>
      <p:cxnSp>
        <p:nvCxnSpPr>
          <p:cNvPr id="7" name="Google Shape;938;p64">
            <a:extLst>
              <a:ext uri="{FF2B5EF4-FFF2-40B4-BE49-F238E27FC236}">
                <a16:creationId xmlns:a16="http://schemas.microsoft.com/office/drawing/2014/main" id="{EE55E74E-6CE8-4EC7-38E0-F8664BE29B84}"/>
              </a:ext>
            </a:extLst>
          </p:cNvPr>
          <p:cNvCxnSpPr/>
          <p:nvPr/>
        </p:nvCxnSpPr>
        <p:spPr>
          <a:xfrm>
            <a:off x="737600" y="3966749"/>
            <a:ext cx="7671002" cy="0"/>
          </a:xfrm>
          <a:prstGeom prst="straightConnector1">
            <a:avLst/>
          </a:prstGeom>
          <a:noFill/>
          <a:ln w="19046" cap="flat">
            <a:solidFill>
              <a:srgbClr val="65A32E"/>
            </a:solidFill>
            <a:prstDash val="solid"/>
            <a:round/>
            <a:headEnd type="arrow"/>
            <a:tailEnd type="arrow"/>
          </a:ln>
        </p:spPr>
      </p:cxnSp>
      <p:sp>
        <p:nvSpPr>
          <p:cNvPr id="8" name="Google Shape;939;p64">
            <a:extLst>
              <a:ext uri="{FF2B5EF4-FFF2-40B4-BE49-F238E27FC236}">
                <a16:creationId xmlns:a16="http://schemas.microsoft.com/office/drawing/2014/main" id="{196A7069-A7DB-B96B-DDE5-73780BAC705D}"/>
              </a:ext>
            </a:extLst>
          </p:cNvPr>
          <p:cNvSpPr txBox="1"/>
          <p:nvPr/>
        </p:nvSpPr>
        <p:spPr>
          <a:xfrm>
            <a:off x="4571990" y="3086365"/>
            <a:ext cx="1974299" cy="484796"/>
          </a:xfrm>
          <a:prstGeom prst="rect">
            <a:avLst/>
          </a:prstGeom>
          <a:noFill/>
          <a:ln cap="flat">
            <a:noFill/>
          </a:ln>
        </p:spPr>
        <p:txBody>
          <a:bodyPr vert="horz" wrap="square" lIns="91421" tIns="91421" rIns="91421" bIns="91421" anchor="ctr" anchorCtr="1" compatLnSpc="1">
            <a:noAutofit/>
          </a:bodyPr>
          <a:lstStyle/>
          <a:p>
            <a:pPr lvl="0" algn="ctr">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9" name="Google Shape;940;p64">
            <a:extLst>
              <a:ext uri="{FF2B5EF4-FFF2-40B4-BE49-F238E27FC236}">
                <a16:creationId xmlns:a16="http://schemas.microsoft.com/office/drawing/2014/main" id="{06B0AD49-0D75-B2B2-CD28-165BB9CAE71D}"/>
              </a:ext>
            </a:extLst>
          </p:cNvPr>
          <p:cNvSpPr txBox="1"/>
          <p:nvPr/>
        </p:nvSpPr>
        <p:spPr>
          <a:xfrm>
            <a:off x="6546262" y="3086365"/>
            <a:ext cx="1974299" cy="484796"/>
          </a:xfrm>
          <a:prstGeom prst="rect">
            <a:avLst/>
          </a:prstGeom>
          <a:noFill/>
          <a:ln cap="flat">
            <a:noFill/>
          </a:ln>
        </p:spPr>
        <p:txBody>
          <a:bodyPr vert="horz" wrap="square" lIns="91421" tIns="91421" rIns="91421" bIns="91421" anchor="ctr" anchorCtr="1" compatLnSpc="1">
            <a:noAutofit/>
          </a:bodyPr>
          <a:lstStyle/>
          <a:p>
            <a:pPr lvl="0" algn="ctr">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0" name="Google Shape;941;p64">
            <a:extLst>
              <a:ext uri="{FF2B5EF4-FFF2-40B4-BE49-F238E27FC236}">
                <a16:creationId xmlns:a16="http://schemas.microsoft.com/office/drawing/2014/main" id="{878B43D4-A58A-B676-D38C-AF27F8A2EE7B}"/>
              </a:ext>
            </a:extLst>
          </p:cNvPr>
          <p:cNvSpPr txBox="1"/>
          <p:nvPr/>
        </p:nvSpPr>
        <p:spPr>
          <a:xfrm>
            <a:off x="4571990" y="2586124"/>
            <a:ext cx="1974299" cy="434102"/>
          </a:xfrm>
          <a:prstGeom prst="rect">
            <a:avLst/>
          </a:prstGeom>
          <a:noFill/>
          <a:ln cap="flat">
            <a:noFill/>
          </a:ln>
        </p:spPr>
        <p:txBody>
          <a:bodyPr vert="horz" wrap="square" lIns="91421" tIns="91421" rIns="91421" bIns="91421" anchor="ctr" anchorCtr="1" compatLnSpc="1">
            <a:noAutofit/>
          </a:bodyPr>
          <a:lstStyle/>
          <a:p>
            <a:pPr lvl="0" algn="ctr">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نهال</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1" name="Google Shape;942;p64">
            <a:extLst>
              <a:ext uri="{FF2B5EF4-FFF2-40B4-BE49-F238E27FC236}">
                <a16:creationId xmlns:a16="http://schemas.microsoft.com/office/drawing/2014/main" id="{EA8CBCA8-6E04-CF5E-31C8-05CC748BFAA3}"/>
              </a:ext>
            </a:extLst>
          </p:cNvPr>
          <p:cNvSpPr txBox="1"/>
          <p:nvPr/>
        </p:nvSpPr>
        <p:spPr>
          <a:xfrm>
            <a:off x="623437" y="2586124"/>
            <a:ext cx="1974299" cy="434102"/>
          </a:xfrm>
          <a:prstGeom prst="rect">
            <a:avLst/>
          </a:prstGeom>
          <a:noFill/>
          <a:ln cap="flat">
            <a:noFill/>
          </a:ln>
        </p:spPr>
        <p:txBody>
          <a:bodyPr vert="horz" wrap="square" lIns="91421" tIns="91421" rIns="91421" bIns="91421" anchor="ctr" anchorCtr="1" compatLnSpc="1">
            <a:noAutofit/>
          </a:bodyPr>
          <a:lstStyle/>
          <a:p>
            <a:pPr lvl="0" algn="ctr">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دانه</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2" name="Google Shape;943;p64">
            <a:extLst>
              <a:ext uri="{FF2B5EF4-FFF2-40B4-BE49-F238E27FC236}">
                <a16:creationId xmlns:a16="http://schemas.microsoft.com/office/drawing/2014/main" id="{023CF8CB-62A6-CEA2-CB07-DA755F3BDA08}"/>
              </a:ext>
            </a:extLst>
          </p:cNvPr>
          <p:cNvSpPr txBox="1"/>
          <p:nvPr/>
        </p:nvSpPr>
        <p:spPr>
          <a:xfrm>
            <a:off x="623437" y="3086365"/>
            <a:ext cx="1974299" cy="484796"/>
          </a:xfrm>
          <a:prstGeom prst="rect">
            <a:avLst/>
          </a:prstGeom>
          <a:noFill/>
          <a:ln cap="flat">
            <a:noFill/>
          </a:ln>
        </p:spPr>
        <p:txBody>
          <a:bodyPr vert="horz" wrap="square" lIns="91421" tIns="91421" rIns="91421" bIns="91421" anchor="ctr" anchorCtr="1" compatLnSpc="1">
            <a:noAutofit/>
          </a:bodyPr>
          <a:lstStyle/>
          <a:p>
            <a:pPr lvl="0" algn="ctr">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3" name="Google Shape;944;p64">
            <a:extLst>
              <a:ext uri="{FF2B5EF4-FFF2-40B4-BE49-F238E27FC236}">
                <a16:creationId xmlns:a16="http://schemas.microsoft.com/office/drawing/2014/main" id="{A9F4C231-ABDF-FA3C-BE20-08CEEED2479A}"/>
              </a:ext>
            </a:extLst>
          </p:cNvPr>
          <p:cNvSpPr txBox="1"/>
          <p:nvPr/>
        </p:nvSpPr>
        <p:spPr>
          <a:xfrm>
            <a:off x="2597709" y="2586124"/>
            <a:ext cx="1974299" cy="434102"/>
          </a:xfrm>
          <a:prstGeom prst="rect">
            <a:avLst/>
          </a:prstGeom>
          <a:noFill/>
          <a:ln cap="flat">
            <a:noFill/>
          </a:ln>
        </p:spPr>
        <p:txBody>
          <a:bodyPr vert="horz" wrap="square" lIns="91421" tIns="91421" rIns="91421" bIns="91421" anchor="ctr" anchorCtr="1" compatLnSpc="1">
            <a:noAutofit/>
          </a:bodyPr>
          <a:lstStyle/>
          <a:p>
            <a:pPr lvl="0" algn="ctr">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جوانه</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4" name="Google Shape;945;p64">
            <a:extLst>
              <a:ext uri="{FF2B5EF4-FFF2-40B4-BE49-F238E27FC236}">
                <a16:creationId xmlns:a16="http://schemas.microsoft.com/office/drawing/2014/main" id="{96460A8B-4E9A-8F12-23B1-F9547E7F77B4}"/>
              </a:ext>
            </a:extLst>
          </p:cNvPr>
          <p:cNvSpPr txBox="1"/>
          <p:nvPr/>
        </p:nvSpPr>
        <p:spPr>
          <a:xfrm>
            <a:off x="2597709" y="3086365"/>
            <a:ext cx="1974299" cy="484796"/>
          </a:xfrm>
          <a:prstGeom prst="rect">
            <a:avLst/>
          </a:prstGeom>
          <a:noFill/>
          <a:ln cap="flat">
            <a:noFill/>
          </a:ln>
        </p:spPr>
        <p:txBody>
          <a:bodyPr vert="horz" wrap="square" lIns="91421" tIns="91421" rIns="91421" bIns="91421" anchor="ctr" anchorCtr="1" compatLnSpc="1">
            <a:noAutofit/>
          </a:bodyPr>
          <a:lstStyle/>
          <a:p>
            <a:pPr lvl="0" algn="ctr">
              <a:defRPr sz="1800" b="0" i="0" u="none" strike="noStrike" kern="0" cap="none" spc="0" baseline="0">
                <a:solidFill>
                  <a:srgbClr val="000000"/>
                </a:solidFill>
                <a:uFillTx/>
              </a:defRPr>
            </a:pPr>
            <a:r>
              <a:rPr lang="fa-IR" sz="1400" kern="0" dirty="0">
                <a:solidFill>
                  <a:srgbClr val="375715"/>
                </a:solidFill>
                <a:latin typeface="Lexend"/>
                <a:ea typeface="Lexend"/>
                <a:cs typeface="B Nazanin" panose="00000400000000000000" pitchFamily="2" charset="-78"/>
              </a:rPr>
              <a:t>قالب پاورپوینت طب سنتی قابل ویرایش می باشد</a:t>
            </a:r>
            <a:endParaRPr lang="en-US" sz="1400" b="0" i="0" u="none" strike="noStrike" kern="0" cap="none" spc="0" baseline="0" dirty="0">
              <a:solidFill>
                <a:srgbClr val="375715"/>
              </a:solidFill>
              <a:uFillTx/>
              <a:latin typeface="Lexend"/>
              <a:ea typeface="Lexend"/>
              <a:cs typeface="B Nazanin" panose="00000400000000000000" pitchFamily="2" charset="-78"/>
            </a:endParaRPr>
          </a:p>
        </p:txBody>
      </p:sp>
      <p:sp>
        <p:nvSpPr>
          <p:cNvPr id="15" name="Google Shape;946;p64">
            <a:extLst>
              <a:ext uri="{FF2B5EF4-FFF2-40B4-BE49-F238E27FC236}">
                <a16:creationId xmlns:a16="http://schemas.microsoft.com/office/drawing/2014/main" id="{05B640F7-60B8-C1D8-5586-55DE476D40D4}"/>
              </a:ext>
            </a:extLst>
          </p:cNvPr>
          <p:cNvSpPr txBox="1"/>
          <p:nvPr/>
        </p:nvSpPr>
        <p:spPr>
          <a:xfrm>
            <a:off x="6546262" y="2586124"/>
            <a:ext cx="1974299" cy="434102"/>
          </a:xfrm>
          <a:prstGeom prst="rect">
            <a:avLst/>
          </a:prstGeom>
          <a:noFill/>
          <a:ln cap="flat">
            <a:noFill/>
          </a:ln>
        </p:spPr>
        <p:txBody>
          <a:bodyPr vert="horz" wrap="square" lIns="91421" tIns="91421" rIns="91421" bIns="91421" anchor="ctr" anchorCtr="1" compatLnSpc="1">
            <a:noAutofit/>
          </a:bodyPr>
          <a:lstStyle/>
          <a:p>
            <a:pPr lvl="0" algn="ctr">
              <a:defRPr sz="1800" b="0" i="0" u="none" strike="noStrike" kern="0" cap="none" spc="0" baseline="0">
                <a:solidFill>
                  <a:srgbClr val="000000"/>
                </a:solidFill>
                <a:uFillTx/>
              </a:defRPr>
            </a:pPr>
            <a:r>
              <a:rPr lang="fa-IR" sz="2200" b="1" kern="0" dirty="0">
                <a:solidFill>
                  <a:srgbClr val="65A32E"/>
                </a:solidFill>
                <a:latin typeface="Alata"/>
                <a:ea typeface="Alata"/>
                <a:cs typeface="B Nazanin" panose="00000400000000000000" pitchFamily="2" charset="-78"/>
              </a:rPr>
              <a:t>درخت</a:t>
            </a:r>
            <a:endParaRPr lang="en-US" sz="2200" b="1" i="0" u="none" strike="noStrike" kern="0" cap="none" spc="0" baseline="0" dirty="0">
              <a:solidFill>
                <a:srgbClr val="65A32E"/>
              </a:solidFill>
              <a:uFillTx/>
              <a:latin typeface="Alata"/>
              <a:ea typeface="Alata"/>
              <a:cs typeface="B Nazanin" panose="00000400000000000000" pitchFamily="2" charset="-78"/>
            </a:endParaRPr>
          </a:p>
        </p:txBody>
      </p:sp>
      <p:sp>
        <p:nvSpPr>
          <p:cNvPr id="16" name="Google Shape;947;p64">
            <a:extLst>
              <a:ext uri="{FF2B5EF4-FFF2-40B4-BE49-F238E27FC236}">
                <a16:creationId xmlns:a16="http://schemas.microsoft.com/office/drawing/2014/main" id="{B23D0CBF-64EE-5ED9-620A-1E1F2CCF43C4}"/>
              </a:ext>
            </a:extLst>
          </p:cNvPr>
          <p:cNvSpPr/>
          <p:nvPr/>
        </p:nvSpPr>
        <p:spPr>
          <a:xfrm>
            <a:off x="1406447" y="3771369"/>
            <a:ext cx="408297" cy="40829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65A32E"/>
          </a:solidFill>
          <a:ln cap="flat">
            <a:noFill/>
            <a:prstDash val="solid"/>
          </a:ln>
        </p:spPr>
        <p:txBody>
          <a:bodyPr vert="horz" wrap="square" lIns="91421" tIns="91421" rIns="91421" bIns="91421"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1" i="0" u="none" strike="noStrike" kern="0" cap="none" spc="0" baseline="0">
                <a:solidFill>
                  <a:srgbClr val="FFEE4B"/>
                </a:solidFill>
                <a:uFillTx/>
                <a:latin typeface="Alata"/>
                <a:ea typeface="Alata"/>
                <a:cs typeface="B Nazanin" panose="00000400000000000000" pitchFamily="2" charset="-78"/>
              </a:rPr>
              <a:t>1</a:t>
            </a:r>
          </a:p>
        </p:txBody>
      </p:sp>
      <p:sp>
        <p:nvSpPr>
          <p:cNvPr id="17" name="Google Shape;948;p64">
            <a:extLst>
              <a:ext uri="{FF2B5EF4-FFF2-40B4-BE49-F238E27FC236}">
                <a16:creationId xmlns:a16="http://schemas.microsoft.com/office/drawing/2014/main" id="{AA8037D7-B3C8-DDE7-82D0-DD5E77B541D8}"/>
              </a:ext>
            </a:extLst>
          </p:cNvPr>
          <p:cNvSpPr/>
          <p:nvPr/>
        </p:nvSpPr>
        <p:spPr>
          <a:xfrm>
            <a:off x="3380719" y="3771369"/>
            <a:ext cx="408297" cy="40829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65A32E"/>
          </a:solidFill>
          <a:ln cap="flat">
            <a:noFill/>
            <a:prstDash val="solid"/>
          </a:ln>
        </p:spPr>
        <p:txBody>
          <a:bodyPr vert="horz" wrap="square" lIns="91421" tIns="91421" rIns="91421" bIns="91421"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1" i="0" u="none" strike="noStrike" kern="0" cap="none" spc="0" baseline="0">
                <a:solidFill>
                  <a:srgbClr val="FFEE4B"/>
                </a:solidFill>
                <a:uFillTx/>
                <a:latin typeface="Alata"/>
                <a:ea typeface="Alata"/>
                <a:cs typeface="B Nazanin" panose="00000400000000000000" pitchFamily="2" charset="-78"/>
              </a:rPr>
              <a:t>2</a:t>
            </a:r>
          </a:p>
        </p:txBody>
      </p:sp>
      <p:sp>
        <p:nvSpPr>
          <p:cNvPr id="18" name="Google Shape;949;p64">
            <a:extLst>
              <a:ext uri="{FF2B5EF4-FFF2-40B4-BE49-F238E27FC236}">
                <a16:creationId xmlns:a16="http://schemas.microsoft.com/office/drawing/2014/main" id="{3DA50AC9-221D-FBC2-5267-4A9EB5E10E38}"/>
              </a:ext>
            </a:extLst>
          </p:cNvPr>
          <p:cNvSpPr/>
          <p:nvPr/>
        </p:nvSpPr>
        <p:spPr>
          <a:xfrm>
            <a:off x="5396935" y="3771369"/>
            <a:ext cx="408297" cy="40829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65A32E"/>
          </a:solidFill>
          <a:ln cap="flat">
            <a:noFill/>
            <a:prstDash val="solid"/>
          </a:ln>
        </p:spPr>
        <p:txBody>
          <a:bodyPr vert="horz" wrap="square" lIns="91421" tIns="91421" rIns="91421" bIns="91421"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1" i="0" u="none" strike="noStrike" kern="0" cap="none" spc="0" baseline="0">
                <a:solidFill>
                  <a:srgbClr val="FFEE4B"/>
                </a:solidFill>
                <a:uFillTx/>
                <a:latin typeface="Alata"/>
                <a:ea typeface="Alata"/>
                <a:cs typeface="B Nazanin" panose="00000400000000000000" pitchFamily="2" charset="-78"/>
              </a:rPr>
              <a:t>3</a:t>
            </a:r>
          </a:p>
        </p:txBody>
      </p:sp>
      <p:sp>
        <p:nvSpPr>
          <p:cNvPr id="19" name="Google Shape;950;p64">
            <a:extLst>
              <a:ext uri="{FF2B5EF4-FFF2-40B4-BE49-F238E27FC236}">
                <a16:creationId xmlns:a16="http://schemas.microsoft.com/office/drawing/2014/main" id="{1BF3A5B0-2466-6559-3824-90BA00D25601}"/>
              </a:ext>
            </a:extLst>
          </p:cNvPr>
          <p:cNvSpPr/>
          <p:nvPr/>
        </p:nvSpPr>
        <p:spPr>
          <a:xfrm>
            <a:off x="7329281" y="3771369"/>
            <a:ext cx="408297" cy="40829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65A32E"/>
          </a:solidFill>
          <a:ln cap="flat">
            <a:noFill/>
            <a:prstDash val="solid"/>
          </a:ln>
        </p:spPr>
        <p:txBody>
          <a:bodyPr vert="horz" wrap="square" lIns="91421" tIns="91421" rIns="91421" bIns="91421"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1" i="0" u="none" strike="noStrike" kern="0" cap="none" spc="0" baseline="0">
                <a:solidFill>
                  <a:srgbClr val="FFEE4B"/>
                </a:solidFill>
                <a:uFillTx/>
                <a:latin typeface="Alata"/>
                <a:ea typeface="Alata"/>
                <a:cs typeface="B Nazanin" panose="00000400000000000000" pitchFamily="2" charset="-78"/>
              </a:rPr>
              <a:t>4</a:t>
            </a:r>
          </a:p>
        </p:txBody>
      </p:sp>
      <p:sp>
        <p:nvSpPr>
          <p:cNvPr id="20" name="Google Shape;951;p64">
            <a:extLst>
              <a:ext uri="{FF2B5EF4-FFF2-40B4-BE49-F238E27FC236}">
                <a16:creationId xmlns:a16="http://schemas.microsoft.com/office/drawing/2014/main" id="{F78655FB-C72D-5965-3253-4E9D0498BE65}"/>
              </a:ext>
            </a:extLst>
          </p:cNvPr>
          <p:cNvSpPr/>
          <p:nvPr/>
        </p:nvSpPr>
        <p:spPr>
          <a:xfrm>
            <a:off x="5397630" y="1673827"/>
            <a:ext cx="343402" cy="446995"/>
          </a:xfrm>
          <a:custGeom>
            <a:avLst/>
            <a:gdLst>
              <a:gd name="f0" fmla="val w"/>
              <a:gd name="f1" fmla="val h"/>
              <a:gd name="f2" fmla="val 0"/>
              <a:gd name="f3" fmla="val 9295"/>
              <a:gd name="f4" fmla="val 12099"/>
              <a:gd name="f5" fmla="val 4601"/>
              <a:gd name="f6" fmla="val 1"/>
              <a:gd name="f7" fmla="val 3624"/>
              <a:gd name="f8" fmla="val 2836"/>
              <a:gd name="f9" fmla="val 788"/>
              <a:gd name="f10" fmla="val 1796"/>
              <a:gd name="f11" fmla="val 2647"/>
              <a:gd name="f12" fmla="val 3467"/>
              <a:gd name="f13" fmla="val 3372"/>
              <a:gd name="f14" fmla="val 4254"/>
              <a:gd name="f15" fmla="val 3529"/>
              <a:gd name="f16" fmla="val 4789"/>
              <a:gd name="f17" fmla="val 3656"/>
              <a:gd name="f18" fmla="val 4033"/>
              <a:gd name="f19" fmla="val 2742"/>
              <a:gd name="f20" fmla="val 3561"/>
              <a:gd name="f21" fmla="val 1765"/>
              <a:gd name="f22" fmla="val 348"/>
              <a:gd name="f23" fmla="val 158"/>
              <a:gd name="f24" fmla="val 3718"/>
              <a:gd name="f25" fmla="val 3907"/>
              <a:gd name="f26" fmla="val 5671"/>
              <a:gd name="f27" fmla="val 1450"/>
              <a:gd name="f28" fmla="val 7152"/>
              <a:gd name="f29" fmla="val 3214"/>
              <a:gd name="f30" fmla="val 4286"/>
              <a:gd name="f31" fmla="val 9988"/>
              <a:gd name="f32" fmla="val 3845"/>
              <a:gd name="f33" fmla="val 9547"/>
              <a:gd name="f34" fmla="val 3340"/>
              <a:gd name="f35" fmla="val 9231"/>
              <a:gd name="f36" fmla="val 2805"/>
              <a:gd name="f37" fmla="val 9042"/>
              <a:gd name="f38" fmla="val 8885"/>
              <a:gd name="f39" fmla="val 2868"/>
              <a:gd name="f40" fmla="val 8727"/>
              <a:gd name="f41" fmla="val 8570"/>
              <a:gd name="f42" fmla="val 7782"/>
              <a:gd name="f43" fmla="val 2238"/>
              <a:gd name="f44" fmla="val 663"/>
              <a:gd name="f45" fmla="val 32"/>
              <a:gd name="f46" fmla="val 9358"/>
              <a:gd name="f47" fmla="val 1797"/>
              <a:gd name="f48" fmla="val 2112"/>
              <a:gd name="f49" fmla="val 9862"/>
              <a:gd name="f50" fmla="val 2364"/>
              <a:gd name="f51" fmla="val 9610"/>
              <a:gd name="f52" fmla="val 3183"/>
              <a:gd name="f53" fmla="val 9830"/>
              <a:gd name="f54" fmla="val 3908"/>
              <a:gd name="f55" fmla="val 10366"/>
              <a:gd name="f56" fmla="val 11122"/>
              <a:gd name="f57" fmla="val 11752"/>
              <a:gd name="f58" fmla="val 11941"/>
              <a:gd name="f59" fmla="val 4443"/>
              <a:gd name="f60" fmla="val 12098"/>
              <a:gd name="f61" fmla="val 4632"/>
              <a:gd name="f62" fmla="val 4853"/>
              <a:gd name="f63" fmla="val 5010"/>
              <a:gd name="f64" fmla="val 11342"/>
              <a:gd name="f65" fmla="val 6050"/>
              <a:gd name="f66" fmla="val 7846"/>
              <a:gd name="f67" fmla="val 9893"/>
              <a:gd name="f68" fmla="val 8129"/>
              <a:gd name="f69" fmla="val 9200"/>
              <a:gd name="f70" fmla="val 7971"/>
              <a:gd name="f71" fmla="val 9043"/>
              <a:gd name="f72" fmla="val 7814"/>
              <a:gd name="f73" fmla="val 8854"/>
              <a:gd name="f74" fmla="val 7436"/>
              <a:gd name="f75" fmla="val 6428"/>
              <a:gd name="f76" fmla="val 5546"/>
              <a:gd name="f77" fmla="val 8286"/>
              <a:gd name="f78" fmla="val 4947"/>
              <a:gd name="f79" fmla="val 6837"/>
              <a:gd name="f80" fmla="val 5357"/>
              <a:gd name="f81" fmla="val 6081"/>
              <a:gd name="f82" fmla="val 5545"/>
              <a:gd name="f83" fmla="val 6901"/>
              <a:gd name="f84" fmla="val 5325"/>
              <a:gd name="f85" fmla="val 7121"/>
              <a:gd name="f86" fmla="val 8602"/>
              <a:gd name="f87" fmla="val 5041"/>
              <a:gd name="f88" fmla="val 3466"/>
              <a:gd name="f89" fmla="val 7027"/>
              <a:gd name="f90" fmla="val 6396"/>
              <a:gd name="f91" fmla="val 4411"/>
              <a:gd name="f92" fmla="val 4569"/>
              <a:gd name="f93" fmla="val 6459"/>
              <a:gd name="f94" fmla="val 4726"/>
              <a:gd name="f95" fmla="val 5861"/>
              <a:gd name="f96" fmla="val 5262"/>
              <a:gd name="f97" fmla="val 5798"/>
              <a:gd name="f98" fmla="val 6365"/>
              <a:gd name="f99" fmla="val 2615"/>
              <a:gd name="f100" fmla="val 5577"/>
              <a:gd name="f101" fmla="*/ f0 1 9295"/>
              <a:gd name="f102" fmla="*/ f1 1 12099"/>
              <a:gd name="f103" fmla="val f2"/>
              <a:gd name="f104" fmla="val f3"/>
              <a:gd name="f105" fmla="val f4"/>
              <a:gd name="f106" fmla="+- f105 0 f103"/>
              <a:gd name="f107" fmla="+- f104 0 f103"/>
              <a:gd name="f108" fmla="*/ f107 1 9295"/>
              <a:gd name="f109" fmla="*/ f106 1 12099"/>
              <a:gd name="f110" fmla="*/ f103 1 f108"/>
              <a:gd name="f111" fmla="*/ f104 1 f108"/>
              <a:gd name="f112" fmla="*/ f103 1 f109"/>
              <a:gd name="f113" fmla="*/ f105 1 f109"/>
              <a:gd name="f114" fmla="*/ f110 f101 1"/>
              <a:gd name="f115" fmla="*/ f111 f101 1"/>
              <a:gd name="f116" fmla="*/ f113 f102 1"/>
              <a:gd name="f117" fmla="*/ f112 f102 1"/>
            </a:gdLst>
            <a:ahLst/>
            <a:cxnLst>
              <a:cxn ang="3cd4">
                <a:pos x="hc" y="t"/>
              </a:cxn>
              <a:cxn ang="0">
                <a:pos x="r" y="vc"/>
              </a:cxn>
              <a:cxn ang="cd4">
                <a:pos x="hc" y="b"/>
              </a:cxn>
              <a:cxn ang="cd2">
                <a:pos x="l" y="vc"/>
              </a:cxn>
            </a:cxnLst>
            <a:rect l="f114" t="f117" r="f115" b="f116"/>
            <a:pathLst>
              <a:path w="9295" h="12099">
                <a:moveTo>
                  <a:pt x="f5" y="f6"/>
                </a:moveTo>
                <a:cubicBezTo>
                  <a:pt x="f7" y="f6"/>
                  <a:pt x="f8" y="f9"/>
                  <a:pt x="f8" y="f10"/>
                </a:cubicBezTo>
                <a:cubicBezTo>
                  <a:pt x="f8" y="f11"/>
                  <a:pt x="f12" y="f13"/>
                  <a:pt x="f14" y="f15"/>
                </a:cubicBezTo>
                <a:lnTo>
                  <a:pt x="f14" y="f16"/>
                </a:lnTo>
                <a:cubicBezTo>
                  <a:pt x="f17" y="f18"/>
                  <a:pt x="f19" y="f20"/>
                  <a:pt x="f21" y="f20"/>
                </a:cubicBezTo>
                <a:lnTo>
                  <a:pt x="f22" y="f20"/>
                </a:lnTo>
                <a:cubicBezTo>
                  <a:pt x="f23" y="f20"/>
                  <a:pt x="f6" y="f24"/>
                  <a:pt x="f6" y="f25"/>
                </a:cubicBezTo>
                <a:cubicBezTo>
                  <a:pt x="f6" y="f26"/>
                  <a:pt x="f27" y="f28"/>
                  <a:pt x="f29" y="f28"/>
                </a:cubicBezTo>
                <a:lnTo>
                  <a:pt x="f30" y="f28"/>
                </a:lnTo>
                <a:lnTo>
                  <a:pt x="f30" y="f31"/>
                </a:lnTo>
                <a:cubicBezTo>
                  <a:pt x="f32" y="f33"/>
                  <a:pt x="f34" y="f35"/>
                  <a:pt x="f36" y="f37"/>
                </a:cubicBezTo>
                <a:cubicBezTo>
                  <a:pt x="f8" y="f38"/>
                  <a:pt x="f39" y="f40"/>
                  <a:pt x="f39" y="f41"/>
                </a:cubicBezTo>
                <a:cubicBezTo>
                  <a:pt x="f39" y="f42"/>
                  <a:pt x="f43" y="f28"/>
                  <a:pt x="f27" y="f28"/>
                </a:cubicBezTo>
                <a:cubicBezTo>
                  <a:pt x="f44" y="f28"/>
                  <a:pt x="f45" y="f42"/>
                  <a:pt x="f45" y="f41"/>
                </a:cubicBezTo>
                <a:cubicBezTo>
                  <a:pt x="f45" y="f46"/>
                  <a:pt x="f44" y="f31"/>
                  <a:pt x="f27" y="f31"/>
                </a:cubicBezTo>
                <a:cubicBezTo>
                  <a:pt x="f47" y="f31"/>
                  <a:pt x="f48" y="f49"/>
                  <a:pt x="f50" y="f51"/>
                </a:cubicBezTo>
                <a:cubicBezTo>
                  <a:pt x="f52" y="f53"/>
                  <a:pt x="f54" y="f55"/>
                  <a:pt x="f30" y="f56"/>
                </a:cubicBezTo>
                <a:lnTo>
                  <a:pt x="f30" y="f57"/>
                </a:lnTo>
                <a:cubicBezTo>
                  <a:pt x="f30" y="f58"/>
                  <a:pt x="f59" y="f60"/>
                  <a:pt x="f61" y="f60"/>
                </a:cubicBezTo>
                <a:cubicBezTo>
                  <a:pt x="f62" y="f60"/>
                  <a:pt x="f63" y="f58"/>
                  <a:pt x="f63" y="f57"/>
                </a:cubicBezTo>
                <a:lnTo>
                  <a:pt x="f63" y="f64"/>
                </a:lnTo>
                <a:lnTo>
                  <a:pt x="f65" y="f64"/>
                </a:lnTo>
                <a:cubicBezTo>
                  <a:pt x="f66" y="f64"/>
                  <a:pt x="f3" y="f67"/>
                  <a:pt x="f3" y="f68"/>
                </a:cubicBezTo>
                <a:cubicBezTo>
                  <a:pt x="f69" y="f70"/>
                  <a:pt x="f71" y="f72"/>
                  <a:pt x="f73" y="f72"/>
                </a:cubicBezTo>
                <a:lnTo>
                  <a:pt x="f74" y="f72"/>
                </a:lnTo>
                <a:cubicBezTo>
                  <a:pt x="f75" y="f72"/>
                  <a:pt x="f76" y="f77"/>
                  <a:pt x="f78" y="f37"/>
                </a:cubicBezTo>
                <a:lnTo>
                  <a:pt x="f78" y="f79"/>
                </a:lnTo>
                <a:cubicBezTo>
                  <a:pt x="f80" y="f81"/>
                  <a:pt x="f65" y="f82"/>
                  <a:pt x="f83" y="f84"/>
                </a:cubicBezTo>
                <a:cubicBezTo>
                  <a:pt x="f85" y="f82"/>
                  <a:pt x="f74" y="f26"/>
                  <a:pt x="f72" y="f26"/>
                </a:cubicBezTo>
                <a:cubicBezTo>
                  <a:pt x="f86" y="f26"/>
                  <a:pt x="f69" y="f87"/>
                  <a:pt x="f69" y="f14"/>
                </a:cubicBezTo>
                <a:cubicBezTo>
                  <a:pt x="f69" y="f88"/>
                  <a:pt x="f86" y="f8"/>
                  <a:pt x="f72" y="f8"/>
                </a:cubicBezTo>
                <a:cubicBezTo>
                  <a:pt x="f89" y="f8"/>
                  <a:pt x="f90" y="f88"/>
                  <a:pt x="f90" y="f14"/>
                </a:cubicBezTo>
                <a:cubicBezTo>
                  <a:pt x="f90" y="f91"/>
                  <a:pt x="f75" y="f92"/>
                  <a:pt x="f93" y="f94"/>
                </a:cubicBezTo>
                <a:cubicBezTo>
                  <a:pt x="f95" y="f78"/>
                  <a:pt x="f80" y="f96"/>
                  <a:pt x="f78" y="f26"/>
                </a:cubicBezTo>
                <a:lnTo>
                  <a:pt x="f78" y="f15"/>
                </a:lnTo>
                <a:cubicBezTo>
                  <a:pt x="f97" y="f13"/>
                  <a:pt x="f98" y="f99"/>
                  <a:pt x="f98" y="f10"/>
                </a:cubicBezTo>
                <a:cubicBezTo>
                  <a:pt x="f98" y="f9"/>
                  <a:pt x="f100"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nvGrpSpPr>
          <p:cNvPr id="21" name="Google Shape;952;p64">
            <a:extLst>
              <a:ext uri="{FF2B5EF4-FFF2-40B4-BE49-F238E27FC236}">
                <a16:creationId xmlns:a16="http://schemas.microsoft.com/office/drawing/2014/main" id="{3F1C2044-2080-C4A9-B32F-3AF38F36289D}"/>
              </a:ext>
            </a:extLst>
          </p:cNvPr>
          <p:cNvGrpSpPr/>
          <p:nvPr/>
        </p:nvGrpSpPr>
        <p:grpSpPr>
          <a:xfrm>
            <a:off x="7308186" y="1714774"/>
            <a:ext cx="450469" cy="449326"/>
            <a:chOff x="7308186" y="1714774"/>
            <a:chExt cx="450469" cy="449326"/>
          </a:xfrm>
        </p:grpSpPr>
        <p:sp>
          <p:nvSpPr>
            <p:cNvPr id="22" name="Google Shape;953;p64">
              <a:extLst>
                <a:ext uri="{FF2B5EF4-FFF2-40B4-BE49-F238E27FC236}">
                  <a16:creationId xmlns:a16="http://schemas.microsoft.com/office/drawing/2014/main" id="{33BBB18D-BCD4-3B50-FC91-6CD683C05B52}"/>
                </a:ext>
              </a:extLst>
            </p:cNvPr>
            <p:cNvSpPr/>
            <p:nvPr/>
          </p:nvSpPr>
          <p:spPr>
            <a:xfrm>
              <a:off x="7308186" y="1714774"/>
              <a:ext cx="343366" cy="367863"/>
            </a:xfrm>
            <a:custGeom>
              <a:avLst/>
              <a:gdLst>
                <a:gd name="f0" fmla="val w"/>
                <a:gd name="f1" fmla="val h"/>
                <a:gd name="f2" fmla="val 0"/>
                <a:gd name="f3" fmla="val 9294"/>
                <a:gd name="f4" fmla="val 9957"/>
                <a:gd name="f5" fmla="val 4631"/>
                <a:gd name="f6" fmla="val 1"/>
                <a:gd name="f7" fmla="val 3340"/>
                <a:gd name="f8" fmla="val 2268"/>
                <a:gd name="f9" fmla="val 977"/>
                <a:gd name="f10" fmla="val 2142"/>
                <a:gd name="f11" fmla="val 2237"/>
                <a:gd name="f12" fmla="val 1292"/>
                <a:gd name="f13" fmla="val 2521"/>
                <a:gd name="f14" fmla="val 693"/>
                <a:gd name="f15" fmla="val 4254"/>
                <a:gd name="f16" fmla="val 4695"/>
                <a:gd name="f17" fmla="val 819"/>
                <a:gd name="f18" fmla="val 5073"/>
                <a:gd name="f19" fmla="val 1040"/>
                <a:gd name="f20" fmla="val 5451"/>
                <a:gd name="f21" fmla="val 378"/>
                <a:gd name="f22" fmla="val 5923"/>
                <a:gd name="f23" fmla="val 6648"/>
                <a:gd name="f24" fmla="val 7499"/>
                <a:gd name="f25" fmla="val 8853"/>
                <a:gd name="f26" fmla="val 1134"/>
                <a:gd name="f27" fmla="val 9956"/>
                <a:gd name="f28" fmla="val 2520"/>
                <a:gd name="f29" fmla="val 4316"/>
                <a:gd name="f30" fmla="val 8349"/>
                <a:gd name="f31" fmla="val 2962"/>
                <a:gd name="f32" fmla="val 7026"/>
                <a:gd name="f33" fmla="val 2804"/>
                <a:gd name="f34" fmla="val 6869"/>
                <a:gd name="f35" fmla="val 6491"/>
                <a:gd name="f36" fmla="val 3040"/>
                <a:gd name="f37" fmla="val 6412"/>
                <a:gd name="f38" fmla="val 3135"/>
                <a:gd name="f39" fmla="val 6372"/>
                <a:gd name="f40" fmla="val 3229"/>
                <a:gd name="f41" fmla="val 3324"/>
                <a:gd name="f42" fmla="val 3418"/>
                <a:gd name="f43" fmla="val 3497"/>
                <a:gd name="f44" fmla="val 7341"/>
                <a:gd name="f45" fmla="val 5482"/>
                <a:gd name="f46" fmla="val 4128"/>
                <a:gd name="f47" fmla="val 3970"/>
                <a:gd name="f48" fmla="val 3781"/>
                <a:gd name="f49" fmla="val 3624"/>
                <a:gd name="f50" fmla="val 3545"/>
                <a:gd name="f51" fmla="val 3505"/>
                <a:gd name="f52" fmla="val 4443"/>
                <a:gd name="f53" fmla="val 2458"/>
                <a:gd name="f54" fmla="val 4474"/>
                <a:gd name="f55" fmla="val 2080"/>
                <a:gd name="f56" fmla="val 4663"/>
                <a:gd name="f57" fmla="val 4852"/>
                <a:gd name="f58" fmla="val 5009"/>
                <a:gd name="f59" fmla="val 5860"/>
                <a:gd name="f60" fmla="val 5041"/>
                <a:gd name="f61" fmla="val 5939"/>
                <a:gd name="f62" fmla="val 4963"/>
                <a:gd name="f63" fmla="val 6025"/>
                <a:gd name="f64" fmla="val 4923"/>
                <a:gd name="f65" fmla="val 6112"/>
                <a:gd name="f66" fmla="val 6199"/>
                <a:gd name="f67" fmla="val 6285"/>
                <a:gd name="f68" fmla="val 6364"/>
                <a:gd name="f69" fmla="val 6522"/>
                <a:gd name="f70" fmla="val 5199"/>
                <a:gd name="f71" fmla="val 5388"/>
                <a:gd name="f72" fmla="val 5545"/>
                <a:gd name="f73" fmla="val 6900"/>
                <a:gd name="f74" fmla="val 6805"/>
                <a:gd name="f75" fmla="val 8160"/>
                <a:gd name="f76" fmla="val 8884"/>
                <a:gd name="f77" fmla="val 8223"/>
                <a:gd name="f78" fmla="val 8443"/>
                <a:gd name="f79" fmla="val 8569"/>
                <a:gd name="f80" fmla="val 7971"/>
                <a:gd name="f81" fmla="val 7120"/>
                <a:gd name="f82" fmla="val 6994"/>
                <a:gd name="f83" fmla="*/ f0 1 9294"/>
                <a:gd name="f84" fmla="*/ f1 1 9957"/>
                <a:gd name="f85" fmla="val f2"/>
                <a:gd name="f86" fmla="val f3"/>
                <a:gd name="f87" fmla="val f4"/>
                <a:gd name="f88" fmla="+- f87 0 f85"/>
                <a:gd name="f89" fmla="+- f86 0 f85"/>
                <a:gd name="f90" fmla="*/ f89 1 9294"/>
                <a:gd name="f91" fmla="*/ f88 1 9957"/>
                <a:gd name="f92" fmla="*/ f85 1 f90"/>
                <a:gd name="f93" fmla="*/ f86 1 f90"/>
                <a:gd name="f94" fmla="*/ f85 1 f91"/>
                <a:gd name="f95" fmla="*/ f87 1 f91"/>
                <a:gd name="f96" fmla="*/ f92 f83 1"/>
                <a:gd name="f97" fmla="*/ f93 f83 1"/>
                <a:gd name="f98" fmla="*/ f95 f84 1"/>
                <a:gd name="f99" fmla="*/ f94 f84 1"/>
              </a:gdLst>
              <a:ahLst/>
              <a:cxnLst>
                <a:cxn ang="3cd4">
                  <a:pos x="hc" y="t"/>
                </a:cxn>
                <a:cxn ang="0">
                  <a:pos x="r" y="vc"/>
                </a:cxn>
                <a:cxn ang="cd4">
                  <a:pos x="hc" y="b"/>
                </a:cxn>
                <a:cxn ang="cd2">
                  <a:pos x="l" y="vc"/>
                </a:cxn>
              </a:cxnLst>
              <a:rect l="f96" t="f99" r="f97" b="f98"/>
              <a:pathLst>
                <a:path w="9294" h="9957">
                  <a:moveTo>
                    <a:pt x="f5" y="f6"/>
                  </a:moveTo>
                  <a:cubicBezTo>
                    <a:pt x="f7" y="f6"/>
                    <a:pt x="f8" y="f9"/>
                    <a:pt x="f10" y="f11"/>
                  </a:cubicBezTo>
                  <a:cubicBezTo>
                    <a:pt x="f12" y="f13"/>
                    <a:pt x="f14" y="f7"/>
                    <a:pt x="f14" y="f15"/>
                  </a:cubicBezTo>
                  <a:cubicBezTo>
                    <a:pt x="f14" y="f16"/>
                    <a:pt x="f17" y="f18"/>
                    <a:pt x="f19" y="f20"/>
                  </a:cubicBezTo>
                  <a:cubicBezTo>
                    <a:pt x="f21" y="f22"/>
                    <a:pt x="f2" y="f23"/>
                    <a:pt x="f2" y="f24"/>
                  </a:cubicBezTo>
                  <a:cubicBezTo>
                    <a:pt x="f2" y="f25"/>
                    <a:pt x="f26" y="f27"/>
                    <a:pt x="f28" y="f27"/>
                  </a:cubicBezTo>
                  <a:lnTo>
                    <a:pt x="f29" y="f27"/>
                  </a:lnTo>
                  <a:lnTo>
                    <a:pt x="f29" y="f30"/>
                  </a:lnTo>
                  <a:lnTo>
                    <a:pt x="f31" y="f32"/>
                  </a:lnTo>
                  <a:cubicBezTo>
                    <a:pt x="f33" y="f34"/>
                    <a:pt x="f33" y="f23"/>
                    <a:pt x="f31" y="f35"/>
                  </a:cubicBezTo>
                  <a:cubicBezTo>
                    <a:pt x="f36" y="f37"/>
                    <a:pt x="f38" y="f39"/>
                    <a:pt x="f40" y="f39"/>
                  </a:cubicBezTo>
                  <a:cubicBezTo>
                    <a:pt x="f41" y="f39"/>
                    <a:pt x="f42" y="f37"/>
                    <a:pt x="f43" y="f35"/>
                  </a:cubicBezTo>
                  <a:lnTo>
                    <a:pt x="f29" y="f44"/>
                  </a:lnTo>
                  <a:lnTo>
                    <a:pt x="f29" y="f45"/>
                  </a:lnTo>
                  <a:lnTo>
                    <a:pt x="f31" y="f46"/>
                  </a:lnTo>
                  <a:cubicBezTo>
                    <a:pt x="f33" y="f47"/>
                    <a:pt x="f33" y="f48"/>
                    <a:pt x="f31" y="f49"/>
                  </a:cubicBezTo>
                  <a:cubicBezTo>
                    <a:pt x="f36" y="f50"/>
                    <a:pt x="f38" y="f51"/>
                    <a:pt x="f40" y="f51"/>
                  </a:cubicBezTo>
                  <a:cubicBezTo>
                    <a:pt x="f41" y="f51"/>
                    <a:pt x="f42" y="f50"/>
                    <a:pt x="f43" y="f49"/>
                  </a:cubicBezTo>
                  <a:lnTo>
                    <a:pt x="f29" y="f52"/>
                  </a:lnTo>
                  <a:lnTo>
                    <a:pt x="f29" y="f53"/>
                  </a:lnTo>
                  <a:cubicBezTo>
                    <a:pt x="f29" y="f11"/>
                    <a:pt x="f54" y="f55"/>
                    <a:pt x="f56" y="f55"/>
                  </a:cubicBezTo>
                  <a:cubicBezTo>
                    <a:pt x="f57" y="f55"/>
                    <a:pt x="f58" y="f11"/>
                    <a:pt x="f58" y="f53"/>
                  </a:cubicBezTo>
                  <a:lnTo>
                    <a:pt x="f58" y="f59"/>
                  </a:lnTo>
                  <a:lnTo>
                    <a:pt x="f59" y="f60"/>
                  </a:lnTo>
                  <a:cubicBezTo>
                    <a:pt x="f61" y="f62"/>
                    <a:pt x="f63" y="f64"/>
                    <a:pt x="f65" y="f64"/>
                  </a:cubicBezTo>
                  <a:cubicBezTo>
                    <a:pt x="f66" y="f64"/>
                    <a:pt x="f67" y="f62"/>
                    <a:pt x="f68" y="f60"/>
                  </a:cubicBezTo>
                  <a:cubicBezTo>
                    <a:pt x="f69" y="f70"/>
                    <a:pt x="f69" y="f71"/>
                    <a:pt x="f68" y="f72"/>
                  </a:cubicBezTo>
                  <a:lnTo>
                    <a:pt x="f58" y="f73"/>
                  </a:lnTo>
                  <a:lnTo>
                    <a:pt x="f58" y="f27"/>
                  </a:lnTo>
                  <a:lnTo>
                    <a:pt x="f74" y="f27"/>
                  </a:lnTo>
                  <a:cubicBezTo>
                    <a:pt x="f75" y="f27"/>
                    <a:pt x="f3" y="f25"/>
                    <a:pt x="f3" y="f24"/>
                  </a:cubicBezTo>
                  <a:cubicBezTo>
                    <a:pt x="f3" y="f23"/>
                    <a:pt x="f76" y="f22"/>
                    <a:pt x="f77" y="f20"/>
                  </a:cubicBezTo>
                  <a:cubicBezTo>
                    <a:pt x="f78" y="f18"/>
                    <a:pt x="f79" y="f16"/>
                    <a:pt x="f79" y="f15"/>
                  </a:cubicBezTo>
                  <a:cubicBezTo>
                    <a:pt x="f79" y="f7"/>
                    <a:pt x="f80" y="f13"/>
                    <a:pt x="f81" y="f11"/>
                  </a:cubicBezTo>
                  <a:cubicBezTo>
                    <a:pt x="f82" y="f9"/>
                    <a:pt x="f22"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Google Shape;954;p64">
              <a:extLst>
                <a:ext uri="{FF2B5EF4-FFF2-40B4-BE49-F238E27FC236}">
                  <a16:creationId xmlns:a16="http://schemas.microsoft.com/office/drawing/2014/main" id="{BBFD0977-7C3C-52E3-9C33-2E501B396B00}"/>
                </a:ext>
              </a:extLst>
            </p:cNvPr>
            <p:cNvSpPr/>
            <p:nvPr/>
          </p:nvSpPr>
          <p:spPr>
            <a:xfrm>
              <a:off x="7560743" y="1715953"/>
              <a:ext cx="197912" cy="369006"/>
            </a:xfrm>
            <a:custGeom>
              <a:avLst/>
              <a:gdLst>
                <a:gd name="f0" fmla="val w"/>
                <a:gd name="f1" fmla="val h"/>
                <a:gd name="f2" fmla="val 0"/>
                <a:gd name="f3" fmla="val 5357"/>
                <a:gd name="f4" fmla="val 9988"/>
                <a:gd name="f5" fmla="val 694"/>
                <a:gd name="f6" fmla="val 473"/>
                <a:gd name="f7" fmla="val 253"/>
                <a:gd name="f8" fmla="val 32"/>
                <a:gd name="f9" fmla="val 1"/>
                <a:gd name="f10" fmla="val 126"/>
                <a:gd name="f11" fmla="val 567"/>
                <a:gd name="f12" fmla="val 820"/>
                <a:gd name="f13" fmla="val 1103"/>
                <a:gd name="f14" fmla="val 977"/>
                <a:gd name="f15" fmla="val 1764"/>
                <a:gd name="f16" fmla="val 1891"/>
                <a:gd name="f17" fmla="val 2300"/>
                <a:gd name="f18" fmla="val 2490"/>
                <a:gd name="f19" fmla="val 3245"/>
                <a:gd name="f20" fmla="val 4285"/>
                <a:gd name="f21" fmla="val 4663"/>
                <a:gd name="f22" fmla="val 2395"/>
                <a:gd name="f23" fmla="val 4978"/>
                <a:gd name="f24" fmla="val 2269"/>
                <a:gd name="f25" fmla="val 5293"/>
                <a:gd name="f26" fmla="val 2836"/>
                <a:gd name="f27" fmla="val 5860"/>
                <a:gd name="f28" fmla="val 3183"/>
                <a:gd name="f29" fmla="val 6648"/>
                <a:gd name="f30" fmla="val 7498"/>
                <a:gd name="f31" fmla="val 8506"/>
                <a:gd name="f32" fmla="val 2710"/>
                <a:gd name="f33" fmla="val 9389"/>
                <a:gd name="f34" fmla="val 1985"/>
                <a:gd name="f35" fmla="val 9987"/>
                <a:gd name="f36" fmla="val 4222"/>
                <a:gd name="f37" fmla="val 5325"/>
                <a:gd name="f38" fmla="val 8853"/>
                <a:gd name="f39" fmla="val 6679"/>
                <a:gd name="f40" fmla="val 4915"/>
                <a:gd name="f41" fmla="val 5891"/>
                <a:gd name="f42" fmla="val 5450"/>
                <a:gd name="f43" fmla="val 4537"/>
                <a:gd name="f44" fmla="val 5104"/>
                <a:gd name="f45" fmla="val 4632"/>
                <a:gd name="f46" fmla="val 4694"/>
                <a:gd name="f47" fmla="val 4253"/>
                <a:gd name="f48" fmla="val 3340"/>
                <a:gd name="f49" fmla="val 4065"/>
                <a:gd name="f50" fmla="val 2520"/>
                <a:gd name="f51" fmla="val 2237"/>
                <a:gd name="f52" fmla="val 3057"/>
                <a:gd name="f53" fmla="val 2017"/>
                <a:gd name="f54" fmla="*/ f0 1 5357"/>
                <a:gd name="f55" fmla="*/ f1 1 9988"/>
                <a:gd name="f56" fmla="val f2"/>
                <a:gd name="f57" fmla="val f3"/>
                <a:gd name="f58" fmla="val f4"/>
                <a:gd name="f59" fmla="+- f58 0 f56"/>
                <a:gd name="f60" fmla="+- f57 0 f56"/>
                <a:gd name="f61" fmla="*/ f60 1 5357"/>
                <a:gd name="f62" fmla="*/ f59 1 9988"/>
                <a:gd name="f63" fmla="*/ f56 1 f61"/>
                <a:gd name="f64" fmla="*/ f57 1 f61"/>
                <a:gd name="f65" fmla="*/ f56 1 f62"/>
                <a:gd name="f66" fmla="*/ f58 1 f62"/>
                <a:gd name="f67" fmla="*/ f63 f54 1"/>
                <a:gd name="f68" fmla="*/ f64 f54 1"/>
                <a:gd name="f69" fmla="*/ f66 f55 1"/>
                <a:gd name="f70" fmla="*/ f65 f55 1"/>
              </a:gdLst>
              <a:ahLst/>
              <a:cxnLst>
                <a:cxn ang="3cd4">
                  <a:pos x="hc" y="t"/>
                </a:cxn>
                <a:cxn ang="0">
                  <a:pos x="r" y="vc"/>
                </a:cxn>
                <a:cxn ang="cd4">
                  <a:pos x="hc" y="b"/>
                </a:cxn>
                <a:cxn ang="cd2">
                  <a:pos x="l" y="vc"/>
                </a:cxn>
              </a:cxnLst>
              <a:rect l="f67" t="f70" r="f68" b="f69"/>
              <a:pathLst>
                <a:path w="5357" h="9988">
                  <a:moveTo>
                    <a:pt x="f5" y="f2"/>
                  </a:moveTo>
                  <a:cubicBezTo>
                    <a:pt x="f6" y="f2"/>
                    <a:pt x="f7" y="f8"/>
                    <a:pt x="f9" y="f10"/>
                  </a:cubicBezTo>
                  <a:cubicBezTo>
                    <a:pt x="f6" y="f11"/>
                    <a:pt x="f12" y="f13"/>
                    <a:pt x="f14" y="f15"/>
                  </a:cubicBezTo>
                  <a:cubicBezTo>
                    <a:pt x="f16" y="f17"/>
                    <a:pt x="f18" y="f19"/>
                    <a:pt x="f18" y="f20"/>
                  </a:cubicBezTo>
                  <a:cubicBezTo>
                    <a:pt x="f18" y="f21"/>
                    <a:pt x="f22" y="f23"/>
                    <a:pt x="f24" y="f25"/>
                  </a:cubicBezTo>
                  <a:cubicBezTo>
                    <a:pt x="f26" y="f27"/>
                    <a:pt x="f28" y="f29"/>
                    <a:pt x="f28" y="f30"/>
                  </a:cubicBezTo>
                  <a:cubicBezTo>
                    <a:pt x="f28" y="f31"/>
                    <a:pt x="f32" y="f33"/>
                    <a:pt x="f34" y="f35"/>
                  </a:cubicBezTo>
                  <a:lnTo>
                    <a:pt x="f26" y="f35"/>
                  </a:lnTo>
                  <a:cubicBezTo>
                    <a:pt x="f36" y="f35"/>
                    <a:pt x="f37" y="f38"/>
                    <a:pt x="f37" y="f30"/>
                  </a:cubicBezTo>
                  <a:cubicBezTo>
                    <a:pt x="f3" y="f39"/>
                    <a:pt x="f40" y="f41"/>
                    <a:pt x="f20" y="f42"/>
                  </a:cubicBezTo>
                  <a:cubicBezTo>
                    <a:pt x="f43" y="f44"/>
                    <a:pt x="f45" y="f46"/>
                    <a:pt x="f45" y="f47"/>
                  </a:cubicBezTo>
                  <a:cubicBezTo>
                    <a:pt x="f45" y="f48"/>
                    <a:pt x="f49" y="f50"/>
                    <a:pt x="f28" y="f51"/>
                  </a:cubicBezTo>
                  <a:cubicBezTo>
                    <a:pt x="f52" y="f14"/>
                    <a:pt x="f53"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Google Shape;955;p64">
              <a:extLst>
                <a:ext uri="{FF2B5EF4-FFF2-40B4-BE49-F238E27FC236}">
                  <a16:creationId xmlns:a16="http://schemas.microsoft.com/office/drawing/2014/main" id="{4AB2342C-4BDD-608B-2064-8484A40A54F1}"/>
                </a:ext>
              </a:extLst>
            </p:cNvPr>
            <p:cNvSpPr/>
            <p:nvPr/>
          </p:nvSpPr>
          <p:spPr>
            <a:xfrm>
              <a:off x="7390802" y="2111678"/>
              <a:ext cx="288721" cy="52422"/>
            </a:xfrm>
            <a:custGeom>
              <a:avLst/>
              <a:gdLst>
                <a:gd name="f0" fmla="val w"/>
                <a:gd name="f1" fmla="val h"/>
                <a:gd name="f2" fmla="val 0"/>
                <a:gd name="f3" fmla="val 7815"/>
                <a:gd name="f4" fmla="val 1419"/>
                <a:gd name="f5" fmla="val 2112"/>
                <a:gd name="f6" fmla="val 1"/>
                <a:gd name="f7" fmla="val 725"/>
                <a:gd name="f8" fmla="val 347"/>
                <a:gd name="f9" fmla="val 158"/>
                <a:gd name="f10" fmla="val 883"/>
                <a:gd name="f11" fmla="val 1072"/>
                <a:gd name="f12" fmla="val 1261"/>
                <a:gd name="f13" fmla="val 1418"/>
                <a:gd name="f14" fmla="val 7468"/>
                <a:gd name="f15" fmla="val 7657"/>
                <a:gd name="f16" fmla="val 7814"/>
                <a:gd name="f17" fmla="val 7625"/>
                <a:gd name="f18" fmla="val 7436"/>
                <a:gd name="f19" fmla="val 5672"/>
                <a:gd name="f20" fmla="val 4947"/>
                <a:gd name="f21" fmla="val 2836"/>
                <a:gd name="f22" fmla="*/ f0 1 7815"/>
                <a:gd name="f23" fmla="*/ f1 1 1419"/>
                <a:gd name="f24" fmla="val f2"/>
                <a:gd name="f25" fmla="val f3"/>
                <a:gd name="f26" fmla="val f4"/>
                <a:gd name="f27" fmla="+- f26 0 f24"/>
                <a:gd name="f28" fmla="+- f25 0 f24"/>
                <a:gd name="f29" fmla="*/ f28 1 7815"/>
                <a:gd name="f30" fmla="*/ f27 1 1419"/>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7815" h="1419">
                  <a:moveTo>
                    <a:pt x="f5" y="f6"/>
                  </a:moveTo>
                  <a:lnTo>
                    <a:pt x="f5" y="f7"/>
                  </a:lnTo>
                  <a:lnTo>
                    <a:pt x="f8" y="f7"/>
                  </a:lnTo>
                  <a:cubicBezTo>
                    <a:pt x="f9" y="f7"/>
                    <a:pt x="f6" y="f10"/>
                    <a:pt x="f6" y="f11"/>
                  </a:cubicBezTo>
                  <a:cubicBezTo>
                    <a:pt x="f6" y="f12"/>
                    <a:pt x="f9" y="f13"/>
                    <a:pt x="f8" y="f13"/>
                  </a:cubicBezTo>
                  <a:lnTo>
                    <a:pt x="f14" y="f13"/>
                  </a:lnTo>
                  <a:cubicBezTo>
                    <a:pt x="f15" y="f13"/>
                    <a:pt x="f16" y="f12"/>
                    <a:pt x="f16" y="f11"/>
                  </a:cubicBezTo>
                  <a:cubicBezTo>
                    <a:pt x="f16" y="f10"/>
                    <a:pt x="f17" y="f7"/>
                    <a:pt x="f18" y="f7"/>
                  </a:cubicBezTo>
                  <a:lnTo>
                    <a:pt x="f19" y="f7"/>
                  </a:lnTo>
                  <a:lnTo>
                    <a:pt x="f19" y="f6"/>
                  </a:lnTo>
                  <a:lnTo>
                    <a:pt x="f20" y="f6"/>
                  </a:lnTo>
                  <a:lnTo>
                    <a:pt x="f20" y="f7"/>
                  </a:lnTo>
                  <a:lnTo>
                    <a:pt x="f21" y="f7"/>
                  </a:lnTo>
                  <a:lnTo>
                    <a:pt x="f21" y="f6"/>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25" name="Google Shape;956;p64">
            <a:extLst>
              <a:ext uri="{FF2B5EF4-FFF2-40B4-BE49-F238E27FC236}">
                <a16:creationId xmlns:a16="http://schemas.microsoft.com/office/drawing/2014/main" id="{16E97DE7-03CC-908F-8550-5D5FB927D69F}"/>
              </a:ext>
            </a:extLst>
          </p:cNvPr>
          <p:cNvGrpSpPr/>
          <p:nvPr/>
        </p:nvGrpSpPr>
        <p:grpSpPr>
          <a:xfrm>
            <a:off x="1367320" y="1732083"/>
            <a:ext cx="486561" cy="414708"/>
            <a:chOff x="1367320" y="1732083"/>
            <a:chExt cx="486561" cy="414708"/>
          </a:xfrm>
        </p:grpSpPr>
        <p:sp>
          <p:nvSpPr>
            <p:cNvPr id="26" name="Google Shape;957;p64">
              <a:extLst>
                <a:ext uri="{FF2B5EF4-FFF2-40B4-BE49-F238E27FC236}">
                  <a16:creationId xmlns:a16="http://schemas.microsoft.com/office/drawing/2014/main" id="{13C3BC85-E652-C94E-616A-E9B2E07A460F}"/>
                </a:ext>
              </a:extLst>
            </p:cNvPr>
            <p:cNvSpPr/>
            <p:nvPr/>
          </p:nvSpPr>
          <p:spPr>
            <a:xfrm>
              <a:off x="1466258" y="1778636"/>
              <a:ext cx="292196" cy="368155"/>
            </a:xfrm>
            <a:custGeom>
              <a:avLst/>
              <a:gdLst>
                <a:gd name="f0" fmla="val w"/>
                <a:gd name="f1" fmla="val h"/>
                <a:gd name="f2" fmla="val 0"/>
                <a:gd name="f3" fmla="val 7909"/>
                <a:gd name="f4" fmla="val 9965"/>
                <a:gd name="f5" fmla="val 3927"/>
                <a:gd name="f6" fmla="val 1"/>
                <a:gd name="f7" fmla="val 3797"/>
                <a:gd name="f8" fmla="val 3671"/>
                <a:gd name="f9" fmla="val 56"/>
                <a:gd name="f10" fmla="val 3624"/>
                <a:gd name="f11" fmla="val 166"/>
                <a:gd name="f12" fmla="val 1103"/>
                <a:gd name="f13" fmla="val 5302"/>
                <a:gd name="f14" fmla="val 7412"/>
                <a:gd name="f15" fmla="val 1607"/>
                <a:gd name="f16" fmla="val 9964"/>
                <a:gd name="f17" fmla="val 3970"/>
                <a:gd name="f18" fmla="val 6333"/>
                <a:gd name="f19" fmla="val 7908"/>
                <a:gd name="f20" fmla="val 6837"/>
                <a:gd name="f21" fmla="val 4254"/>
                <a:gd name="f22" fmla="val 4191"/>
                <a:gd name="f23" fmla="val 4057"/>
                <a:gd name="f24" fmla="*/ f0 1 7909"/>
                <a:gd name="f25" fmla="*/ f1 1 9965"/>
                <a:gd name="f26" fmla="val f2"/>
                <a:gd name="f27" fmla="val f3"/>
                <a:gd name="f28" fmla="val f4"/>
                <a:gd name="f29" fmla="+- f28 0 f26"/>
                <a:gd name="f30" fmla="+- f27 0 f26"/>
                <a:gd name="f31" fmla="*/ f30 1 7909"/>
                <a:gd name="f32" fmla="*/ f29 1 9965"/>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7909" h="9965">
                  <a:moveTo>
                    <a:pt x="f5" y="f6"/>
                  </a:moveTo>
                  <a:cubicBezTo>
                    <a:pt x="f7" y="f6"/>
                    <a:pt x="f8" y="f9"/>
                    <a:pt x="f10" y="f11"/>
                  </a:cubicBezTo>
                  <a:lnTo>
                    <a:pt x="f12" y="f13"/>
                  </a:lnTo>
                  <a:cubicBezTo>
                    <a:pt x="f6" y="f14"/>
                    <a:pt x="f15" y="f16"/>
                    <a:pt x="f17" y="f16"/>
                  </a:cubicBezTo>
                  <a:cubicBezTo>
                    <a:pt x="f18" y="f16"/>
                    <a:pt x="f19" y="f14"/>
                    <a:pt x="f20" y="f13"/>
                  </a:cubicBezTo>
                  <a:lnTo>
                    <a:pt x="f21" y="f11"/>
                  </a:lnTo>
                  <a:cubicBezTo>
                    <a:pt x="f22" y="f9"/>
                    <a:pt x="f23"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Google Shape;958;p64">
              <a:extLst>
                <a:ext uri="{FF2B5EF4-FFF2-40B4-BE49-F238E27FC236}">
                  <a16:creationId xmlns:a16="http://schemas.microsoft.com/office/drawing/2014/main" id="{71D156F2-13E1-EB9F-CBA4-B243C6AA8034}"/>
                </a:ext>
              </a:extLst>
            </p:cNvPr>
            <p:cNvSpPr/>
            <p:nvPr/>
          </p:nvSpPr>
          <p:spPr>
            <a:xfrm>
              <a:off x="1681572" y="1732083"/>
              <a:ext cx="172309" cy="279678"/>
            </a:xfrm>
            <a:custGeom>
              <a:avLst/>
              <a:gdLst>
                <a:gd name="f0" fmla="val w"/>
                <a:gd name="f1" fmla="val h"/>
                <a:gd name="f2" fmla="val 0"/>
                <a:gd name="f3" fmla="val 4664"/>
                <a:gd name="f4" fmla="val 7570"/>
                <a:gd name="f5" fmla="val 1683"/>
                <a:gd name="f6" fmla="val 1"/>
                <a:gd name="f7" fmla="val 1553"/>
                <a:gd name="f8" fmla="val 1419"/>
                <a:gd name="f9" fmla="val 56"/>
                <a:gd name="f10" fmla="val 1356"/>
                <a:gd name="f11" fmla="val 166"/>
                <a:gd name="f12" fmla="val 2939"/>
                <a:gd name="f13" fmla="val 1608"/>
                <a:gd name="f14" fmla="val 6215"/>
                <a:gd name="f15" fmla="val 1828"/>
                <a:gd name="f16" fmla="val 6625"/>
                <a:gd name="f17" fmla="val 1954"/>
                <a:gd name="f18" fmla="val 7097"/>
                <a:gd name="f19" fmla="val 1986"/>
                <a:gd name="f20" fmla="val 3687"/>
                <a:gd name="f21" fmla="val 7381"/>
                <a:gd name="f22" fmla="val 5585"/>
                <a:gd name="f23" fmla="val 3876"/>
                <a:gd name="f24" fmla="val 4010"/>
                <a:gd name="f25" fmla="val 1938"/>
                <a:gd name="f26" fmla="val 1812"/>
                <a:gd name="f27" fmla="*/ f0 1 4664"/>
                <a:gd name="f28" fmla="*/ f1 1 7570"/>
                <a:gd name="f29" fmla="val f2"/>
                <a:gd name="f30" fmla="val f3"/>
                <a:gd name="f31" fmla="val f4"/>
                <a:gd name="f32" fmla="+- f31 0 f29"/>
                <a:gd name="f33" fmla="+- f30 0 f29"/>
                <a:gd name="f34" fmla="*/ f33 1 4664"/>
                <a:gd name="f35" fmla="*/ f32 1 7570"/>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664" h="7570">
                  <a:moveTo>
                    <a:pt x="f5" y="f6"/>
                  </a:moveTo>
                  <a:cubicBezTo>
                    <a:pt x="f7" y="f6"/>
                    <a:pt x="f8" y="f9"/>
                    <a:pt x="f10" y="f11"/>
                  </a:cubicBezTo>
                  <a:lnTo>
                    <a:pt x="f6" y="f12"/>
                  </a:lnTo>
                  <a:lnTo>
                    <a:pt x="f13" y="f14"/>
                  </a:lnTo>
                  <a:cubicBezTo>
                    <a:pt x="f15" y="f16"/>
                    <a:pt x="f17" y="f18"/>
                    <a:pt x="f19" y="f4"/>
                  </a:cubicBezTo>
                  <a:cubicBezTo>
                    <a:pt x="f20" y="f21"/>
                    <a:pt x="f3" y="f22"/>
                    <a:pt x="f23" y="f24"/>
                  </a:cubicBezTo>
                  <a:lnTo>
                    <a:pt x="f19" y="f11"/>
                  </a:lnTo>
                  <a:cubicBezTo>
                    <a:pt x="f25" y="f9"/>
                    <a:pt x="f26"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8" name="Google Shape;959;p64">
              <a:extLst>
                <a:ext uri="{FF2B5EF4-FFF2-40B4-BE49-F238E27FC236}">
                  <a16:creationId xmlns:a16="http://schemas.microsoft.com/office/drawing/2014/main" id="{8BD1428D-C120-422D-F82F-1A7843707F69}"/>
                </a:ext>
              </a:extLst>
            </p:cNvPr>
            <p:cNvSpPr/>
            <p:nvPr/>
          </p:nvSpPr>
          <p:spPr>
            <a:xfrm>
              <a:off x="1367320" y="1732083"/>
              <a:ext cx="172309" cy="279678"/>
            </a:xfrm>
            <a:custGeom>
              <a:avLst/>
              <a:gdLst>
                <a:gd name="f0" fmla="val w"/>
                <a:gd name="f1" fmla="val h"/>
                <a:gd name="f2" fmla="val 0"/>
                <a:gd name="f3" fmla="val 4664"/>
                <a:gd name="f4" fmla="val 7570"/>
                <a:gd name="f5" fmla="val 2982"/>
                <a:gd name="f6" fmla="val 1"/>
                <a:gd name="f7" fmla="val 2852"/>
                <a:gd name="f8" fmla="val 2726"/>
                <a:gd name="f9" fmla="val 56"/>
                <a:gd name="f10" fmla="val 2679"/>
                <a:gd name="f11" fmla="val 166"/>
                <a:gd name="f12" fmla="val 788"/>
                <a:gd name="f13" fmla="val 4010"/>
                <a:gd name="f14" fmla="val 5522"/>
                <a:gd name="f15" fmla="val 977"/>
                <a:gd name="f16" fmla="val 7381"/>
                <a:gd name="f17" fmla="val 2710"/>
                <a:gd name="f18" fmla="val 7097"/>
                <a:gd name="f19" fmla="val 2868"/>
                <a:gd name="f20" fmla="val 6593"/>
                <a:gd name="f21" fmla="val 3057"/>
                <a:gd name="f22" fmla="val 6152"/>
                <a:gd name="f23" fmla="val 4663"/>
                <a:gd name="f24" fmla="val 2876"/>
                <a:gd name="f25" fmla="val 3309"/>
                <a:gd name="f26" fmla="val 3246"/>
                <a:gd name="f27" fmla="val 3112"/>
                <a:gd name="f28" fmla="*/ f0 1 4664"/>
                <a:gd name="f29" fmla="*/ f1 1 7570"/>
                <a:gd name="f30" fmla="val f2"/>
                <a:gd name="f31" fmla="val f3"/>
                <a:gd name="f32" fmla="val f4"/>
                <a:gd name="f33" fmla="+- f32 0 f30"/>
                <a:gd name="f34" fmla="+- f31 0 f30"/>
                <a:gd name="f35" fmla="*/ f34 1 4664"/>
                <a:gd name="f36" fmla="*/ f33 1 7570"/>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4664" h="7570">
                  <a:moveTo>
                    <a:pt x="f5" y="f6"/>
                  </a:moveTo>
                  <a:cubicBezTo>
                    <a:pt x="f7" y="f6"/>
                    <a:pt x="f8" y="f9"/>
                    <a:pt x="f10" y="f11"/>
                  </a:cubicBezTo>
                  <a:lnTo>
                    <a:pt x="f12" y="f13"/>
                  </a:lnTo>
                  <a:cubicBezTo>
                    <a:pt x="f6" y="f14"/>
                    <a:pt x="f15" y="f16"/>
                    <a:pt x="f10" y="f4"/>
                  </a:cubicBezTo>
                  <a:cubicBezTo>
                    <a:pt x="f17" y="f18"/>
                    <a:pt x="f19" y="f20"/>
                    <a:pt x="f21" y="f22"/>
                  </a:cubicBezTo>
                  <a:lnTo>
                    <a:pt x="f23" y="f24"/>
                  </a:lnTo>
                  <a:lnTo>
                    <a:pt x="f25" y="f11"/>
                  </a:lnTo>
                  <a:cubicBezTo>
                    <a:pt x="f26" y="f9"/>
                    <a:pt x="f27"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
        <p:nvSpPr>
          <p:cNvPr id="29" name="Google Shape;960;p64">
            <a:extLst>
              <a:ext uri="{FF2B5EF4-FFF2-40B4-BE49-F238E27FC236}">
                <a16:creationId xmlns:a16="http://schemas.microsoft.com/office/drawing/2014/main" id="{1C76A384-1B0E-E9F0-F5FD-17B9394B0608}"/>
              </a:ext>
            </a:extLst>
          </p:cNvPr>
          <p:cNvSpPr/>
          <p:nvPr/>
        </p:nvSpPr>
        <p:spPr>
          <a:xfrm>
            <a:off x="3381186" y="1673251"/>
            <a:ext cx="449290" cy="448147"/>
          </a:xfrm>
          <a:custGeom>
            <a:avLst/>
            <a:gdLst>
              <a:gd name="f0" fmla="val w"/>
              <a:gd name="f1" fmla="val h"/>
              <a:gd name="f2" fmla="val 0"/>
              <a:gd name="f3" fmla="val 12161"/>
              <a:gd name="f4" fmla="val 12130"/>
              <a:gd name="f5" fmla="val 3245"/>
              <a:gd name="f6" fmla="val 2174"/>
              <a:gd name="f7" fmla="val 820"/>
              <a:gd name="f8" fmla="val 1765"/>
              <a:gd name="f9" fmla="val 2363"/>
              <a:gd name="f10" fmla="val 2552"/>
              <a:gd name="f11" fmla="val 2930"/>
              <a:gd name="f12" fmla="val 2867"/>
              <a:gd name="f13" fmla="val 4254"/>
              <a:gd name="f14" fmla="val 3466"/>
              <a:gd name="f15" fmla="val 2237"/>
              <a:gd name="f16" fmla="val 2836"/>
              <a:gd name="f17" fmla="val 1449"/>
              <a:gd name="f18" fmla="val 756"/>
              <a:gd name="f19" fmla="val 3560"/>
              <a:gd name="f20" fmla="val 4348"/>
              <a:gd name="f21" fmla="val 1386"/>
              <a:gd name="f22" fmla="val 4978"/>
              <a:gd name="f23" fmla="val 6742"/>
              <a:gd name="f24" fmla="val 5955"/>
              <a:gd name="f25" fmla="val 5325"/>
              <a:gd name="f26" fmla="val 6018"/>
              <a:gd name="f27" fmla="val 6805"/>
              <a:gd name="f28" fmla="val 7467"/>
              <a:gd name="f29" fmla="val 9263"/>
              <a:gd name="f30" fmla="val 8475"/>
              <a:gd name="f31" fmla="val 7845"/>
              <a:gd name="f32" fmla="val 8570"/>
              <a:gd name="f33" fmla="val 9357"/>
              <a:gd name="f34" fmla="val 9987"/>
              <a:gd name="f35" fmla="val 11437"/>
              <a:gd name="f36" fmla="val 347"/>
              <a:gd name="f37" fmla="val 158"/>
              <a:gd name="f38" fmla="val 11594"/>
              <a:gd name="f39" fmla="val 11783"/>
              <a:gd name="f40" fmla="val 11972"/>
              <a:gd name="f41" fmla="val 11814"/>
              <a:gd name="f42" fmla="val 12004"/>
              <a:gd name="f43" fmla="val 9294"/>
              <a:gd name="f44" fmla="val 10019"/>
              <a:gd name="f45" fmla="val 10806"/>
              <a:gd name="f46" fmla="val 11436"/>
              <a:gd name="f47" fmla="val 10712"/>
              <a:gd name="f48" fmla="val 9924"/>
              <a:gd name="f49" fmla="val 9609"/>
              <a:gd name="f50" fmla="val 788"/>
              <a:gd name="f51" fmla="val 8948"/>
              <a:gd name="f52" fmla="val 7876"/>
              <a:gd name="f53" fmla="val 8286"/>
              <a:gd name="f54" fmla="val 8601"/>
              <a:gd name="f55" fmla="val 7971"/>
              <a:gd name="f56" fmla="val 7183"/>
              <a:gd name="f57" fmla="val 6459"/>
              <a:gd name="f58" fmla="val 7089"/>
              <a:gd name="f59" fmla="val 3592"/>
              <a:gd name="f60" fmla="val 4285"/>
              <a:gd name="f61" fmla="val 5072"/>
              <a:gd name="f62" fmla="val 5703"/>
              <a:gd name="f63" fmla="val 5009"/>
              <a:gd name="f64" fmla="val 4222"/>
              <a:gd name="f65" fmla="val 3907"/>
              <a:gd name="f66" fmla="*/ f0 1 12161"/>
              <a:gd name="f67" fmla="*/ f1 1 12130"/>
              <a:gd name="f68" fmla="val f2"/>
              <a:gd name="f69" fmla="val f3"/>
              <a:gd name="f70" fmla="val f4"/>
              <a:gd name="f71" fmla="+- f70 0 f68"/>
              <a:gd name="f72" fmla="+- f69 0 f68"/>
              <a:gd name="f73" fmla="*/ f72 1 12161"/>
              <a:gd name="f74" fmla="*/ f71 1 12130"/>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12161" h="12130">
                <a:moveTo>
                  <a:pt x="f5" y="f2"/>
                </a:moveTo>
                <a:cubicBezTo>
                  <a:pt x="f5" y="f2"/>
                  <a:pt x="f6" y="f7"/>
                  <a:pt x="f6" y="f8"/>
                </a:cubicBezTo>
                <a:cubicBezTo>
                  <a:pt x="f6" y="f9"/>
                  <a:pt x="f10" y="f11"/>
                  <a:pt x="f12" y="f5"/>
                </a:cubicBezTo>
                <a:lnTo>
                  <a:pt x="f12" y="f13"/>
                </a:lnTo>
                <a:cubicBezTo>
                  <a:pt x="f12" y="f14"/>
                  <a:pt x="f15" y="f16"/>
                  <a:pt x="f17" y="f16"/>
                </a:cubicBezTo>
                <a:lnTo>
                  <a:pt x="f18" y="f16"/>
                </a:lnTo>
                <a:lnTo>
                  <a:pt x="f18" y="f19"/>
                </a:lnTo>
                <a:cubicBezTo>
                  <a:pt x="f18" y="f20"/>
                  <a:pt x="f21" y="f22"/>
                  <a:pt x="f6" y="f22"/>
                </a:cubicBezTo>
                <a:lnTo>
                  <a:pt x="f12" y="f22"/>
                </a:lnTo>
                <a:lnTo>
                  <a:pt x="f12" y="f23"/>
                </a:lnTo>
                <a:cubicBezTo>
                  <a:pt x="f12" y="f24"/>
                  <a:pt x="f15" y="f25"/>
                  <a:pt x="f17" y="f25"/>
                </a:cubicBezTo>
                <a:lnTo>
                  <a:pt x="f18" y="f25"/>
                </a:lnTo>
                <a:lnTo>
                  <a:pt x="f18" y="f26"/>
                </a:lnTo>
                <a:cubicBezTo>
                  <a:pt x="f18" y="f27"/>
                  <a:pt x="f21" y="f28"/>
                  <a:pt x="f6" y="f28"/>
                </a:cubicBezTo>
                <a:lnTo>
                  <a:pt x="f12" y="f28"/>
                </a:lnTo>
                <a:lnTo>
                  <a:pt x="f12" y="f29"/>
                </a:lnTo>
                <a:cubicBezTo>
                  <a:pt x="f12" y="f30"/>
                  <a:pt x="f15" y="f31"/>
                  <a:pt x="f17" y="f31"/>
                </a:cubicBezTo>
                <a:lnTo>
                  <a:pt x="f18" y="f31"/>
                </a:lnTo>
                <a:lnTo>
                  <a:pt x="f18" y="f32"/>
                </a:lnTo>
                <a:cubicBezTo>
                  <a:pt x="f18" y="f33"/>
                  <a:pt x="f21" y="f34"/>
                  <a:pt x="f6" y="f34"/>
                </a:cubicBezTo>
                <a:lnTo>
                  <a:pt x="f12" y="f34"/>
                </a:lnTo>
                <a:lnTo>
                  <a:pt x="f12" y="f35"/>
                </a:lnTo>
                <a:lnTo>
                  <a:pt x="f36" y="f35"/>
                </a:lnTo>
                <a:cubicBezTo>
                  <a:pt x="f37" y="f35"/>
                  <a:pt x="f2" y="f38"/>
                  <a:pt x="f2" y="f39"/>
                </a:cubicBezTo>
                <a:cubicBezTo>
                  <a:pt x="f2" y="f40"/>
                  <a:pt x="f37" y="f4"/>
                  <a:pt x="f36" y="f4"/>
                </a:cubicBezTo>
                <a:lnTo>
                  <a:pt x="f41" y="f4"/>
                </a:lnTo>
                <a:cubicBezTo>
                  <a:pt x="f42" y="f4"/>
                  <a:pt x="f3" y="f40"/>
                  <a:pt x="f3" y="f39"/>
                </a:cubicBezTo>
                <a:cubicBezTo>
                  <a:pt x="f3" y="f38"/>
                  <a:pt x="f42" y="f35"/>
                  <a:pt x="f41" y="f35"/>
                </a:cubicBezTo>
                <a:lnTo>
                  <a:pt x="f43" y="f35"/>
                </a:lnTo>
                <a:lnTo>
                  <a:pt x="f43" y="f34"/>
                </a:lnTo>
                <a:lnTo>
                  <a:pt x="f44" y="f34"/>
                </a:lnTo>
                <a:cubicBezTo>
                  <a:pt x="f45" y="f34"/>
                  <a:pt x="f46" y="f33"/>
                  <a:pt x="f46" y="f32"/>
                </a:cubicBezTo>
                <a:lnTo>
                  <a:pt x="f46" y="f31"/>
                </a:lnTo>
                <a:lnTo>
                  <a:pt x="f47" y="f31"/>
                </a:lnTo>
                <a:cubicBezTo>
                  <a:pt x="f48" y="f31"/>
                  <a:pt x="f43" y="f30"/>
                  <a:pt x="f43" y="f29"/>
                </a:cubicBezTo>
                <a:lnTo>
                  <a:pt x="f43" y="f28"/>
                </a:lnTo>
                <a:lnTo>
                  <a:pt x="f44" y="f28"/>
                </a:lnTo>
                <a:cubicBezTo>
                  <a:pt x="f45" y="f28"/>
                  <a:pt x="f46" y="f27"/>
                  <a:pt x="f46" y="f26"/>
                </a:cubicBezTo>
                <a:lnTo>
                  <a:pt x="f46" y="f25"/>
                </a:lnTo>
                <a:lnTo>
                  <a:pt x="f47" y="f25"/>
                </a:lnTo>
                <a:cubicBezTo>
                  <a:pt x="f48" y="f25"/>
                  <a:pt x="f43" y="f24"/>
                  <a:pt x="f43" y="f23"/>
                </a:cubicBezTo>
                <a:lnTo>
                  <a:pt x="f43" y="f22"/>
                </a:lnTo>
                <a:lnTo>
                  <a:pt x="f44" y="f22"/>
                </a:lnTo>
                <a:cubicBezTo>
                  <a:pt x="f45" y="f22"/>
                  <a:pt x="f46" y="f20"/>
                  <a:pt x="f46" y="f19"/>
                </a:cubicBezTo>
                <a:lnTo>
                  <a:pt x="f46" y="f16"/>
                </a:lnTo>
                <a:lnTo>
                  <a:pt x="f47" y="f16"/>
                </a:lnTo>
                <a:cubicBezTo>
                  <a:pt x="f48" y="f16"/>
                  <a:pt x="f43" y="f14"/>
                  <a:pt x="f43" y="f13"/>
                </a:cubicBezTo>
                <a:lnTo>
                  <a:pt x="f43" y="f5"/>
                </a:lnTo>
                <a:cubicBezTo>
                  <a:pt x="f49" y="f11"/>
                  <a:pt x="f44" y="f9"/>
                  <a:pt x="f44" y="f8"/>
                </a:cubicBezTo>
                <a:cubicBezTo>
                  <a:pt x="f44" y="f50"/>
                  <a:pt x="f51" y="f2"/>
                  <a:pt x="f51" y="f2"/>
                </a:cubicBezTo>
                <a:cubicBezTo>
                  <a:pt x="f51" y="f2"/>
                  <a:pt x="f52" y="f7"/>
                  <a:pt x="f52" y="f8"/>
                </a:cubicBezTo>
                <a:cubicBezTo>
                  <a:pt x="f52" y="f9"/>
                  <a:pt x="f53" y="f11"/>
                  <a:pt x="f54" y="f5"/>
                </a:cubicBezTo>
                <a:lnTo>
                  <a:pt x="f54" y="f13"/>
                </a:lnTo>
                <a:cubicBezTo>
                  <a:pt x="f54" y="f14"/>
                  <a:pt x="f55" y="f16"/>
                  <a:pt x="f56" y="f16"/>
                </a:cubicBezTo>
                <a:lnTo>
                  <a:pt x="f57" y="f16"/>
                </a:lnTo>
                <a:lnTo>
                  <a:pt x="f57" y="f19"/>
                </a:lnTo>
                <a:cubicBezTo>
                  <a:pt x="f57" y="f20"/>
                  <a:pt x="f58" y="f22"/>
                  <a:pt x="f52" y="f22"/>
                </a:cubicBezTo>
                <a:lnTo>
                  <a:pt x="f54" y="f22"/>
                </a:lnTo>
                <a:lnTo>
                  <a:pt x="f54" y="f23"/>
                </a:lnTo>
                <a:cubicBezTo>
                  <a:pt x="f54" y="f24"/>
                  <a:pt x="f55" y="f25"/>
                  <a:pt x="f56" y="f25"/>
                </a:cubicBezTo>
                <a:lnTo>
                  <a:pt x="f57" y="f25"/>
                </a:lnTo>
                <a:lnTo>
                  <a:pt x="f57" y="f26"/>
                </a:lnTo>
                <a:cubicBezTo>
                  <a:pt x="f57" y="f27"/>
                  <a:pt x="f58" y="f28"/>
                  <a:pt x="f52" y="f28"/>
                </a:cubicBezTo>
                <a:lnTo>
                  <a:pt x="f54" y="f28"/>
                </a:lnTo>
                <a:lnTo>
                  <a:pt x="f54" y="f29"/>
                </a:lnTo>
                <a:cubicBezTo>
                  <a:pt x="f54" y="f30"/>
                  <a:pt x="f55" y="f31"/>
                  <a:pt x="f56" y="f31"/>
                </a:cubicBezTo>
                <a:lnTo>
                  <a:pt x="f57" y="f31"/>
                </a:lnTo>
                <a:lnTo>
                  <a:pt x="f57" y="f32"/>
                </a:lnTo>
                <a:cubicBezTo>
                  <a:pt x="f57" y="f33"/>
                  <a:pt x="f58" y="f34"/>
                  <a:pt x="f52" y="f34"/>
                </a:cubicBezTo>
                <a:lnTo>
                  <a:pt x="f54" y="f34"/>
                </a:lnTo>
                <a:lnTo>
                  <a:pt x="f54" y="f35"/>
                </a:lnTo>
                <a:lnTo>
                  <a:pt x="f59" y="f35"/>
                </a:lnTo>
                <a:lnTo>
                  <a:pt x="f59" y="f34"/>
                </a:lnTo>
                <a:lnTo>
                  <a:pt x="f60" y="f34"/>
                </a:lnTo>
                <a:cubicBezTo>
                  <a:pt x="f61" y="f34"/>
                  <a:pt x="f62" y="f33"/>
                  <a:pt x="f62" y="f32"/>
                </a:cubicBezTo>
                <a:lnTo>
                  <a:pt x="f62" y="f31"/>
                </a:lnTo>
                <a:lnTo>
                  <a:pt x="f63" y="f31"/>
                </a:lnTo>
                <a:cubicBezTo>
                  <a:pt x="f64" y="f31"/>
                  <a:pt x="f59" y="f30"/>
                  <a:pt x="f59" y="f29"/>
                </a:cubicBezTo>
                <a:lnTo>
                  <a:pt x="f59" y="f28"/>
                </a:lnTo>
                <a:lnTo>
                  <a:pt x="f60" y="f28"/>
                </a:lnTo>
                <a:cubicBezTo>
                  <a:pt x="f61" y="f28"/>
                  <a:pt x="f62" y="f27"/>
                  <a:pt x="f62" y="f26"/>
                </a:cubicBezTo>
                <a:lnTo>
                  <a:pt x="f62" y="f25"/>
                </a:lnTo>
                <a:lnTo>
                  <a:pt x="f63" y="f25"/>
                </a:lnTo>
                <a:cubicBezTo>
                  <a:pt x="f64" y="f25"/>
                  <a:pt x="f59" y="f24"/>
                  <a:pt x="f59" y="f23"/>
                </a:cubicBezTo>
                <a:lnTo>
                  <a:pt x="f59" y="f22"/>
                </a:lnTo>
                <a:lnTo>
                  <a:pt x="f60" y="f22"/>
                </a:lnTo>
                <a:cubicBezTo>
                  <a:pt x="f61" y="f22"/>
                  <a:pt x="f62" y="f20"/>
                  <a:pt x="f62" y="f19"/>
                </a:cubicBezTo>
                <a:lnTo>
                  <a:pt x="f62" y="f16"/>
                </a:lnTo>
                <a:lnTo>
                  <a:pt x="f63" y="f16"/>
                </a:lnTo>
                <a:cubicBezTo>
                  <a:pt x="f64" y="f16"/>
                  <a:pt x="f59" y="f14"/>
                  <a:pt x="f59" y="f13"/>
                </a:cubicBezTo>
                <a:lnTo>
                  <a:pt x="f59" y="f5"/>
                </a:lnTo>
                <a:cubicBezTo>
                  <a:pt x="f65" y="f11"/>
                  <a:pt x="f60" y="f9"/>
                  <a:pt x="f60" y="f8"/>
                </a:cubicBezTo>
                <a:cubicBezTo>
                  <a:pt x="f60" y="f50"/>
                  <a:pt x="f5"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0" name="Freeform 5">
            <a:extLst>
              <a:ext uri="{FF2B5EF4-FFF2-40B4-BE49-F238E27FC236}">
                <a16:creationId xmlns:a16="http://schemas.microsoft.com/office/drawing/2014/main" id="{6989A795-1313-5208-4826-23DF82EA0F07}"/>
              </a:ext>
            </a:extLst>
          </p:cNvPr>
          <p:cNvSpPr/>
          <p:nvPr/>
        </p:nvSpPr>
        <p:spPr>
          <a:xfrm flipH="1">
            <a:off x="7648526" y="-2926"/>
            <a:ext cx="1495473" cy="1095378"/>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name="Slide29">
    <p:spTree>
      <p:nvGrpSpPr>
        <p:cNvPr id="1" name=""/>
        <p:cNvGrpSpPr/>
        <p:nvPr/>
      </p:nvGrpSpPr>
      <p:grpSpPr>
        <a:xfrm>
          <a:off x="0" y="0"/>
          <a:ext cx="0" cy="0"/>
          <a:chOff x="0" y="0"/>
          <a:chExt cx="0" cy="0"/>
        </a:xfrm>
      </p:grpSpPr>
      <p:sp>
        <p:nvSpPr>
          <p:cNvPr id="2" name="Google Shape;1006;p67">
            <a:extLst>
              <a:ext uri="{FF2B5EF4-FFF2-40B4-BE49-F238E27FC236}">
                <a16:creationId xmlns:a16="http://schemas.microsoft.com/office/drawing/2014/main" id="{71A18601-3BE2-4650-354E-4CAA863D7278}"/>
              </a:ext>
            </a:extLst>
          </p:cNvPr>
          <p:cNvSpPr txBox="1">
            <a:spLocks noGrp="1"/>
          </p:cNvSpPr>
          <p:nvPr>
            <p:ph type="subTitle" idx="4294967295"/>
          </p:nvPr>
        </p:nvSpPr>
        <p:spPr>
          <a:xfrm>
            <a:off x="2478051" y="1519101"/>
            <a:ext cx="5601303" cy="426000"/>
          </a:xfrm>
        </p:spPr>
        <p:txBody>
          <a:bodyPr/>
          <a:lstStyle/>
          <a:p>
            <a:pPr marL="0" lvl="0" indent="0" algn="r" rtl="1">
              <a:buNone/>
            </a:pPr>
            <a:r>
              <a:rPr lang="fa-IR" sz="2200" b="1" dirty="0">
                <a:solidFill>
                  <a:srgbClr val="65A32E"/>
                </a:solidFill>
                <a:latin typeface="Alata"/>
                <a:cs typeface="B Nazanin" panose="00000400000000000000" pitchFamily="2" charset="-78"/>
              </a:rPr>
              <a:t>بوهای شدید را از بین ببرید</a:t>
            </a:r>
            <a:endParaRPr lang="en-US" sz="2200" b="1" dirty="0">
              <a:solidFill>
                <a:srgbClr val="65A32E"/>
              </a:solidFill>
              <a:latin typeface="Alata"/>
              <a:cs typeface="B Nazanin" panose="00000400000000000000" pitchFamily="2" charset="-78"/>
            </a:endParaRPr>
          </a:p>
        </p:txBody>
      </p:sp>
      <p:sp>
        <p:nvSpPr>
          <p:cNvPr id="3" name="Google Shape;1007;p67">
            <a:extLst>
              <a:ext uri="{FF2B5EF4-FFF2-40B4-BE49-F238E27FC236}">
                <a16:creationId xmlns:a16="http://schemas.microsoft.com/office/drawing/2014/main" id="{4A365FB1-41AD-C7BE-ADF1-71B493224176}"/>
              </a:ext>
            </a:extLst>
          </p:cNvPr>
          <p:cNvSpPr txBox="1">
            <a:spLocks noGrp="1"/>
          </p:cNvSpPr>
          <p:nvPr>
            <p:ph type="subTitle" idx="4294967295"/>
          </p:nvPr>
        </p:nvSpPr>
        <p:spPr>
          <a:xfrm>
            <a:off x="2478051" y="2955148"/>
            <a:ext cx="5601303" cy="426000"/>
          </a:xfrm>
        </p:spPr>
        <p:txBody>
          <a:bodyPr/>
          <a:lstStyle/>
          <a:p>
            <a:pPr marL="0" lvl="0" indent="0" algn="r" rtl="1">
              <a:buNone/>
            </a:pPr>
            <a:r>
              <a:rPr lang="fa-IR" sz="2200" b="1" dirty="0">
                <a:solidFill>
                  <a:srgbClr val="65A32E"/>
                </a:solidFill>
                <a:latin typeface="Alata"/>
                <a:cs typeface="B Nazanin" panose="00000400000000000000" pitchFamily="2" charset="-78"/>
              </a:rPr>
              <a:t>قاتل علف های هرز طبیعی</a:t>
            </a:r>
            <a:endParaRPr lang="en-US" sz="2200" b="1" dirty="0">
              <a:solidFill>
                <a:srgbClr val="65A32E"/>
              </a:solidFill>
              <a:latin typeface="Alata"/>
              <a:cs typeface="B Nazanin" panose="00000400000000000000" pitchFamily="2" charset="-78"/>
            </a:endParaRPr>
          </a:p>
        </p:txBody>
      </p:sp>
      <p:sp>
        <p:nvSpPr>
          <p:cNvPr id="4" name="Google Shape;1008;p67">
            <a:extLst>
              <a:ext uri="{FF2B5EF4-FFF2-40B4-BE49-F238E27FC236}">
                <a16:creationId xmlns:a16="http://schemas.microsoft.com/office/drawing/2014/main" id="{8AF99B60-40B3-AC0C-7C58-B42937A9912C}"/>
              </a:ext>
            </a:extLst>
          </p:cNvPr>
          <p:cNvSpPr/>
          <p:nvPr/>
        </p:nvSpPr>
        <p:spPr>
          <a:xfrm>
            <a:off x="1221089" y="1529297"/>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 name="Google Shape;1009;p67">
            <a:extLst>
              <a:ext uri="{FF2B5EF4-FFF2-40B4-BE49-F238E27FC236}">
                <a16:creationId xmlns:a16="http://schemas.microsoft.com/office/drawing/2014/main" id="{EDFD80E0-7B18-F1DD-726C-25335B9EC754}"/>
              </a:ext>
            </a:extLst>
          </p:cNvPr>
          <p:cNvSpPr/>
          <p:nvPr/>
        </p:nvSpPr>
        <p:spPr>
          <a:xfrm>
            <a:off x="1221089" y="2954069"/>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 name="Google Shape;1010;p67">
            <a:extLst>
              <a:ext uri="{FF2B5EF4-FFF2-40B4-BE49-F238E27FC236}">
                <a16:creationId xmlns:a16="http://schemas.microsoft.com/office/drawing/2014/main" id="{F98C9C2F-C01C-2E75-A535-9894D6A05BEE}"/>
              </a:ext>
            </a:extLst>
          </p:cNvPr>
          <p:cNvSpPr txBox="1">
            <a:spLocks noGrp="1"/>
          </p:cNvSpPr>
          <p:nvPr>
            <p:ph type="subTitle" idx="4294967295"/>
          </p:nvPr>
        </p:nvSpPr>
        <p:spPr>
          <a:xfrm>
            <a:off x="2477895" y="3386078"/>
            <a:ext cx="5601596" cy="572697"/>
          </a:xfrm>
        </p:spPr>
        <p:txBody>
          <a:bodyPr/>
          <a:lstStyle/>
          <a:p>
            <a:pPr marL="0" lvl="0" indent="0" algn="r" rtl="1">
              <a:buNone/>
            </a:pPr>
            <a:r>
              <a:rPr lang="fa-IR" dirty="0">
                <a:cs typeface="B Nazanin" panose="00000400000000000000" pitchFamily="2" charset="-78"/>
              </a:rPr>
              <a:t>قالب پاورپوينت حرفه ای ، قابل ویرایش ، جهت استفاده در جلسات دفاع رساله ، پایان نامه ، پروپوزال و سمینار و .... می باشد.</a:t>
            </a:r>
            <a:endParaRPr lang="en-US" dirty="0">
              <a:cs typeface="B Nazanin" panose="00000400000000000000" pitchFamily="2" charset="-78"/>
            </a:endParaRPr>
          </a:p>
        </p:txBody>
      </p:sp>
      <p:sp>
        <p:nvSpPr>
          <p:cNvPr id="7" name="Google Shape;1011;p67">
            <a:extLst>
              <a:ext uri="{FF2B5EF4-FFF2-40B4-BE49-F238E27FC236}">
                <a16:creationId xmlns:a16="http://schemas.microsoft.com/office/drawing/2014/main" id="{166CA7CB-AF59-AD35-A5BE-93EFE130E014}"/>
              </a:ext>
            </a:extLst>
          </p:cNvPr>
          <p:cNvSpPr txBox="1">
            <a:spLocks noGrp="1"/>
          </p:cNvSpPr>
          <p:nvPr>
            <p:ph type="subTitle" idx="4294967295"/>
          </p:nvPr>
        </p:nvSpPr>
        <p:spPr>
          <a:xfrm>
            <a:off x="2477895" y="1948879"/>
            <a:ext cx="5601596" cy="572697"/>
          </a:xfrm>
        </p:spPr>
        <p:txBody>
          <a:bodyPr/>
          <a:lstStyle/>
          <a:p>
            <a:pPr marL="0" lvl="0" indent="0" algn="r" rtl="1">
              <a:buNone/>
            </a:pPr>
            <a:r>
              <a:rPr lang="fa-IR" dirty="0">
                <a:cs typeface="B Nazanin" panose="00000400000000000000" pitchFamily="2" charset="-78"/>
              </a:rPr>
              <a:t>قالب پاورپوينت حرفه ای ، قابل ویرایش ، جهت استفاده در جلسات دفاع رساله ، پایان نامه ، پروپوزال و سمینار و .... می باشد.</a:t>
            </a:r>
            <a:endParaRPr lang="en-US" dirty="0">
              <a:cs typeface="B Nazanin" panose="00000400000000000000" pitchFamily="2" charset="-78"/>
            </a:endParaRPr>
          </a:p>
        </p:txBody>
      </p:sp>
      <p:sp>
        <p:nvSpPr>
          <p:cNvPr id="8" name="Google Shape;1012;p67">
            <a:extLst>
              <a:ext uri="{FF2B5EF4-FFF2-40B4-BE49-F238E27FC236}">
                <a16:creationId xmlns:a16="http://schemas.microsoft.com/office/drawing/2014/main" id="{F06EF6E4-ADF5-5C13-A1FF-B013FDAFA021}"/>
              </a:ext>
            </a:extLst>
          </p:cNvPr>
          <p:cNvSpPr txBox="1">
            <a:spLocks noGrp="1"/>
          </p:cNvSpPr>
          <p:nvPr>
            <p:ph type="title"/>
          </p:nvPr>
        </p:nvSpPr>
        <p:spPr/>
        <p:txBody>
          <a:bodyPr/>
          <a:lstStyle/>
          <a:p>
            <a:pPr lvl="0" rtl="1"/>
            <a:r>
              <a:rPr lang="fa-IR" dirty="0">
                <a:cs typeface="B Nazanin" panose="00000400000000000000" pitchFamily="2" charset="-78"/>
              </a:rPr>
              <a:t>سایر موارد استفاده از لیمو</a:t>
            </a:r>
            <a:endParaRPr lang="en-US" dirty="0">
              <a:cs typeface="B Nazanin" panose="00000400000000000000" pitchFamily="2" charset="-78"/>
            </a:endParaRPr>
          </a:p>
        </p:txBody>
      </p:sp>
      <p:grpSp>
        <p:nvGrpSpPr>
          <p:cNvPr id="9" name="Google Shape;1013;p67">
            <a:extLst>
              <a:ext uri="{FF2B5EF4-FFF2-40B4-BE49-F238E27FC236}">
                <a16:creationId xmlns:a16="http://schemas.microsoft.com/office/drawing/2014/main" id="{A30D25C3-8557-B7C5-58D9-0600882DB968}"/>
              </a:ext>
            </a:extLst>
          </p:cNvPr>
          <p:cNvGrpSpPr/>
          <p:nvPr/>
        </p:nvGrpSpPr>
        <p:grpSpPr>
          <a:xfrm>
            <a:off x="1499515" y="3233729"/>
            <a:ext cx="491370" cy="488875"/>
            <a:chOff x="1499515" y="3233729"/>
            <a:chExt cx="491370" cy="488875"/>
          </a:xfrm>
        </p:grpSpPr>
        <p:sp>
          <p:nvSpPr>
            <p:cNvPr id="10" name="Google Shape;1014;p67">
              <a:extLst>
                <a:ext uri="{FF2B5EF4-FFF2-40B4-BE49-F238E27FC236}">
                  <a16:creationId xmlns:a16="http://schemas.microsoft.com/office/drawing/2014/main" id="{81DFC22B-C9BE-54C9-0C15-F4A43EF8DA63}"/>
                </a:ext>
              </a:extLst>
            </p:cNvPr>
            <p:cNvSpPr/>
            <p:nvPr/>
          </p:nvSpPr>
          <p:spPr>
            <a:xfrm>
              <a:off x="1592208" y="3540977"/>
              <a:ext cx="167609" cy="152412"/>
            </a:xfrm>
            <a:custGeom>
              <a:avLst/>
              <a:gdLst>
                <a:gd name="f0" fmla="val w"/>
                <a:gd name="f1" fmla="val h"/>
                <a:gd name="f2" fmla="val 0"/>
                <a:gd name="f3" fmla="val 4159"/>
                <a:gd name="f4" fmla="val 3782"/>
                <a:gd name="f5" fmla="val 3403"/>
                <a:gd name="f6" fmla="val 1"/>
                <a:gd name="f7" fmla="val 3151"/>
                <a:gd name="f8" fmla="val 1356"/>
                <a:gd name="f9" fmla="val 1985"/>
                <a:gd name="f10" fmla="val 2364"/>
                <a:gd name="f11" fmla="val 599"/>
                <a:gd name="f12" fmla="val 410"/>
                <a:gd name="f13" fmla="val 221"/>
                <a:gd name="f14" fmla="val 2332"/>
                <a:gd name="f15" fmla="val 2301"/>
                <a:gd name="f16" fmla="val 284"/>
                <a:gd name="f17" fmla="val 1071"/>
                <a:gd name="f18" fmla="val 3781"/>
                <a:gd name="f19" fmla="val 2048"/>
                <a:gd name="f20" fmla="val 3214"/>
                <a:gd name="f21" fmla="val 2836"/>
                <a:gd name="f22" fmla="val 1671"/>
                <a:gd name="f23" fmla="val 978"/>
                <a:gd name="f24" fmla="val 3875"/>
                <a:gd name="f25" fmla="*/ f0 1 4159"/>
                <a:gd name="f26" fmla="*/ f1 1 3782"/>
                <a:gd name="f27" fmla="val f2"/>
                <a:gd name="f28" fmla="val f3"/>
                <a:gd name="f29" fmla="val f4"/>
                <a:gd name="f30" fmla="+- f29 0 f27"/>
                <a:gd name="f31" fmla="+- f28 0 f27"/>
                <a:gd name="f32" fmla="*/ f31 1 4159"/>
                <a:gd name="f33" fmla="*/ f30 1 3782"/>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159" h="3782">
                  <a:moveTo>
                    <a:pt x="f5" y="f6"/>
                  </a:moveTo>
                  <a:cubicBezTo>
                    <a:pt x="f7" y="f8"/>
                    <a:pt x="f9" y="f10"/>
                    <a:pt x="f11" y="f10"/>
                  </a:cubicBezTo>
                  <a:cubicBezTo>
                    <a:pt x="f12" y="f10"/>
                    <a:pt x="f13" y="f14"/>
                    <a:pt x="f2" y="f15"/>
                  </a:cubicBezTo>
                  <a:lnTo>
                    <a:pt x="f2" y="f15"/>
                  </a:lnTo>
                  <a:cubicBezTo>
                    <a:pt x="f16" y="f7"/>
                    <a:pt x="f17" y="f18"/>
                    <a:pt x="f19" y="f18"/>
                  </a:cubicBezTo>
                  <a:cubicBezTo>
                    <a:pt x="f20" y="f18"/>
                    <a:pt x="f3" y="f21"/>
                    <a:pt x="f3" y="f22"/>
                  </a:cubicBezTo>
                  <a:cubicBezTo>
                    <a:pt x="f3" y="f23"/>
                    <a:pt x="f24" y="f12"/>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Google Shape;1015;p67">
              <a:extLst>
                <a:ext uri="{FF2B5EF4-FFF2-40B4-BE49-F238E27FC236}">
                  <a16:creationId xmlns:a16="http://schemas.microsoft.com/office/drawing/2014/main" id="{F4A8E610-F056-3BEB-C6E4-12440EAB9E04}"/>
                </a:ext>
              </a:extLst>
            </p:cNvPr>
            <p:cNvSpPr/>
            <p:nvPr/>
          </p:nvSpPr>
          <p:spPr>
            <a:xfrm>
              <a:off x="1720434" y="3552416"/>
              <a:ext cx="125739" cy="170188"/>
            </a:xfrm>
            <a:custGeom>
              <a:avLst/>
              <a:gdLst>
                <a:gd name="f0" fmla="val w"/>
                <a:gd name="f1" fmla="val h"/>
                <a:gd name="f2" fmla="val 0"/>
                <a:gd name="f3" fmla="val 3120"/>
                <a:gd name="f4" fmla="val 4223"/>
                <a:gd name="f5" fmla="val 1323"/>
                <a:gd name="f6" fmla="val 1544"/>
                <a:gd name="f7" fmla="val 442"/>
                <a:gd name="f8" fmla="val 1670"/>
                <a:gd name="f9" fmla="val 914"/>
                <a:gd name="f10" fmla="val 1387"/>
                <a:gd name="f11" fmla="val 2552"/>
                <a:gd name="f12" fmla="val 977"/>
                <a:gd name="f13" fmla="val 3529"/>
                <a:gd name="f14" fmla="val 3970"/>
                <a:gd name="f15" fmla="val 284"/>
                <a:gd name="f16" fmla="val 4128"/>
                <a:gd name="f17" fmla="val 599"/>
                <a:gd name="f18" fmla="val 4222"/>
                <a:gd name="f19" fmla="val 2142"/>
                <a:gd name="f20" fmla="val 3088"/>
                <a:gd name="f21" fmla="val 3277"/>
                <a:gd name="f22" fmla="val 2080"/>
                <a:gd name="f23" fmla="val 3119"/>
                <a:gd name="f24" fmla="val 1072"/>
                <a:gd name="f25" fmla="val 2331"/>
                <a:gd name="f26" fmla="val 189"/>
                <a:gd name="f27" fmla="*/ f0 1 3120"/>
                <a:gd name="f28" fmla="*/ f1 1 4223"/>
                <a:gd name="f29" fmla="val f2"/>
                <a:gd name="f30" fmla="val f3"/>
                <a:gd name="f31" fmla="val f4"/>
                <a:gd name="f32" fmla="+- f31 0 f29"/>
                <a:gd name="f33" fmla="+- f30 0 f29"/>
                <a:gd name="f34" fmla="*/ f33 1 3120"/>
                <a:gd name="f35" fmla="*/ f32 1 4223"/>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3120" h="4223">
                  <a:moveTo>
                    <a:pt x="f5" y="f2"/>
                  </a:moveTo>
                  <a:lnTo>
                    <a:pt x="f5" y="f2"/>
                  </a:lnTo>
                  <a:cubicBezTo>
                    <a:pt x="f6" y="f7"/>
                    <a:pt x="f8" y="f9"/>
                    <a:pt x="f8" y="f10"/>
                  </a:cubicBezTo>
                  <a:cubicBezTo>
                    <a:pt x="f8" y="f11"/>
                    <a:pt x="f12" y="f13"/>
                    <a:pt x="f2" y="f14"/>
                  </a:cubicBezTo>
                  <a:cubicBezTo>
                    <a:pt x="f15" y="f16"/>
                    <a:pt x="f17" y="f18"/>
                    <a:pt x="f12" y="f18"/>
                  </a:cubicBezTo>
                  <a:cubicBezTo>
                    <a:pt x="f19" y="f18"/>
                    <a:pt x="f20" y="f21"/>
                    <a:pt x="f20" y="f22"/>
                  </a:cubicBezTo>
                  <a:cubicBezTo>
                    <a:pt x="f23" y="f24"/>
                    <a:pt x="f25" y="f26"/>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2" name="Google Shape;1016;p67">
              <a:extLst>
                <a:ext uri="{FF2B5EF4-FFF2-40B4-BE49-F238E27FC236}">
                  <a16:creationId xmlns:a16="http://schemas.microsoft.com/office/drawing/2014/main" id="{7280C873-449B-9793-0242-C5EEF076658D}"/>
                </a:ext>
              </a:extLst>
            </p:cNvPr>
            <p:cNvSpPr/>
            <p:nvPr/>
          </p:nvSpPr>
          <p:spPr>
            <a:xfrm>
              <a:off x="1839763" y="3551127"/>
              <a:ext cx="92729" cy="142262"/>
            </a:xfrm>
            <a:custGeom>
              <a:avLst/>
              <a:gdLst>
                <a:gd name="f0" fmla="val w"/>
                <a:gd name="f1" fmla="val h"/>
                <a:gd name="f2" fmla="val 0"/>
                <a:gd name="f3" fmla="val 2301"/>
                <a:gd name="f4" fmla="val 3530"/>
                <a:gd name="f5" fmla="val 536"/>
                <a:gd name="f6" fmla="val 1"/>
                <a:gd name="f7" fmla="val 316"/>
                <a:gd name="f8" fmla="val 158"/>
                <a:gd name="f9" fmla="val 32"/>
                <a:gd name="f10" fmla="val 64"/>
                <a:gd name="f11" fmla="val 568"/>
                <a:gd name="f12" fmla="val 883"/>
                <a:gd name="f13" fmla="val 1324"/>
                <a:gd name="f14" fmla="val 2112"/>
                <a:gd name="f15" fmla="val 2616"/>
                <a:gd name="f16" fmla="val 725"/>
                <a:gd name="f17" fmla="val 3088"/>
                <a:gd name="f18" fmla="val 473"/>
                <a:gd name="f19" fmla="val 3529"/>
                <a:gd name="f20" fmla="val 1513"/>
                <a:gd name="f21" fmla="val 2300"/>
                <a:gd name="f22" fmla="val 2742"/>
                <a:gd name="f23" fmla="val 1765"/>
                <a:gd name="f24" fmla="val 820"/>
                <a:gd name="f25" fmla="*/ f0 1 2301"/>
                <a:gd name="f26" fmla="*/ f1 1 3530"/>
                <a:gd name="f27" fmla="val f2"/>
                <a:gd name="f28" fmla="val f3"/>
                <a:gd name="f29" fmla="val f4"/>
                <a:gd name="f30" fmla="+- f29 0 f27"/>
                <a:gd name="f31" fmla="+- f28 0 f27"/>
                <a:gd name="f32" fmla="*/ f31 1 2301"/>
                <a:gd name="f33" fmla="*/ f30 1 3530"/>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2301" h="3530">
                  <a:moveTo>
                    <a:pt x="f5" y="f6"/>
                  </a:moveTo>
                  <a:cubicBezTo>
                    <a:pt x="f7" y="f6"/>
                    <a:pt x="f8" y="f9"/>
                    <a:pt x="f6" y="f10"/>
                  </a:cubicBezTo>
                  <a:cubicBezTo>
                    <a:pt x="f11" y="f11"/>
                    <a:pt x="f12" y="f13"/>
                    <a:pt x="f12" y="f14"/>
                  </a:cubicBezTo>
                  <a:cubicBezTo>
                    <a:pt x="f12" y="f15"/>
                    <a:pt x="f16" y="f17"/>
                    <a:pt x="f18" y="f19"/>
                  </a:cubicBezTo>
                  <a:lnTo>
                    <a:pt x="f5" y="f19"/>
                  </a:lnTo>
                  <a:cubicBezTo>
                    <a:pt x="f20" y="f19"/>
                    <a:pt x="f21" y="f22"/>
                    <a:pt x="f21" y="f23"/>
                  </a:cubicBezTo>
                  <a:cubicBezTo>
                    <a:pt x="f21" y="f24"/>
                    <a:pt x="f20"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Google Shape;1017;p67">
              <a:extLst>
                <a:ext uri="{FF2B5EF4-FFF2-40B4-BE49-F238E27FC236}">
                  <a16:creationId xmlns:a16="http://schemas.microsoft.com/office/drawing/2014/main" id="{EEE07717-158A-5485-060D-26DD157E62C0}"/>
                </a:ext>
              </a:extLst>
            </p:cNvPr>
            <p:cNvSpPr/>
            <p:nvPr/>
          </p:nvSpPr>
          <p:spPr>
            <a:xfrm>
              <a:off x="1901988" y="3521948"/>
              <a:ext cx="88897" cy="107963"/>
            </a:xfrm>
            <a:custGeom>
              <a:avLst/>
              <a:gdLst>
                <a:gd name="f0" fmla="val w"/>
                <a:gd name="f1" fmla="val h"/>
                <a:gd name="f2" fmla="val 0"/>
                <a:gd name="f3" fmla="val 2206"/>
                <a:gd name="f4" fmla="val 2679"/>
                <a:gd name="f5" fmla="val 756"/>
                <a:gd name="f6" fmla="val 473"/>
                <a:gd name="f7" fmla="val 189"/>
                <a:gd name="f8" fmla="val 95"/>
                <a:gd name="f9" fmla="val 252"/>
                <a:gd name="f10" fmla="val 882"/>
                <a:gd name="f11" fmla="val 630"/>
                <a:gd name="f12" fmla="val 1450"/>
                <a:gd name="f13" fmla="val 1513"/>
                <a:gd name="f14" fmla="val 2521"/>
                <a:gd name="f15" fmla="val 2678"/>
                <a:gd name="f16" fmla="val 1891"/>
                <a:gd name="f17" fmla="val 2458"/>
                <a:gd name="f18" fmla="val 1985"/>
                <a:gd name="f19" fmla="val 2174"/>
                <a:gd name="f20" fmla="val 662"/>
                <a:gd name="f21" fmla="val 1544"/>
                <a:gd name="f22" fmla="*/ f0 1 2206"/>
                <a:gd name="f23" fmla="*/ f1 1 2679"/>
                <a:gd name="f24" fmla="val f2"/>
                <a:gd name="f25" fmla="val f3"/>
                <a:gd name="f26" fmla="val f4"/>
                <a:gd name="f27" fmla="+- f26 0 f24"/>
                <a:gd name="f28" fmla="+- f25 0 f24"/>
                <a:gd name="f29" fmla="*/ f28 1 2206"/>
                <a:gd name="f30" fmla="*/ f27 1 2679"/>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2206" h="2679">
                  <a:moveTo>
                    <a:pt x="f5" y="f2"/>
                  </a:moveTo>
                  <a:cubicBezTo>
                    <a:pt x="f6" y="f2"/>
                    <a:pt x="f7" y="f8"/>
                    <a:pt x="f2" y="f9"/>
                  </a:cubicBezTo>
                  <a:cubicBezTo>
                    <a:pt x="f10" y="f11"/>
                    <a:pt x="f12" y="f13"/>
                    <a:pt x="f12" y="f14"/>
                  </a:cubicBezTo>
                  <a:lnTo>
                    <a:pt x="f12" y="f15"/>
                  </a:lnTo>
                  <a:cubicBezTo>
                    <a:pt x="f16" y="f17"/>
                    <a:pt x="f3" y="f18"/>
                    <a:pt x="f3" y="f12"/>
                  </a:cubicBezTo>
                  <a:cubicBezTo>
                    <a:pt x="f19" y="f20"/>
                    <a:pt x="f21" y="f2"/>
                    <a:pt x="f5" y="f2"/>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Google Shape;1018;p67">
              <a:extLst>
                <a:ext uri="{FF2B5EF4-FFF2-40B4-BE49-F238E27FC236}">
                  <a16:creationId xmlns:a16="http://schemas.microsoft.com/office/drawing/2014/main" id="{02936B63-F904-3512-126B-4930E8603D1D}"/>
                </a:ext>
              </a:extLst>
            </p:cNvPr>
            <p:cNvSpPr/>
            <p:nvPr/>
          </p:nvSpPr>
          <p:spPr>
            <a:xfrm>
              <a:off x="1905774" y="3464807"/>
              <a:ext cx="83859" cy="50822"/>
            </a:xfrm>
            <a:custGeom>
              <a:avLst/>
              <a:gdLst>
                <a:gd name="f0" fmla="val w"/>
                <a:gd name="f1" fmla="val h"/>
                <a:gd name="f2" fmla="val 0"/>
                <a:gd name="f3" fmla="val 2081"/>
                <a:gd name="f4" fmla="val 1261"/>
                <a:gd name="f5" fmla="val 1009"/>
                <a:gd name="f6" fmla="val 1"/>
                <a:gd name="f7" fmla="val 505"/>
                <a:gd name="f8" fmla="val 64"/>
                <a:gd name="f9" fmla="val 347"/>
                <a:gd name="f10" fmla="val 820"/>
                <a:gd name="f11" fmla="val 221"/>
                <a:gd name="f12" fmla="val 757"/>
                <a:gd name="f13" fmla="val 410"/>
                <a:gd name="f14" fmla="val 725"/>
                <a:gd name="f15" fmla="val 662"/>
                <a:gd name="f16" fmla="val 1198"/>
                <a:gd name="f17" fmla="val 1671"/>
                <a:gd name="f18" fmla="val 946"/>
                <a:gd name="f19" fmla="val 2080"/>
                <a:gd name="f20" fmla="val 1072"/>
                <a:gd name="f21" fmla="val 473"/>
                <a:gd name="f22" fmla="val 1608"/>
                <a:gd name="f23" fmla="*/ f0 1 2081"/>
                <a:gd name="f24" fmla="*/ f1 1 1261"/>
                <a:gd name="f25" fmla="val f2"/>
                <a:gd name="f26" fmla="val f3"/>
                <a:gd name="f27" fmla="val f4"/>
                <a:gd name="f28" fmla="+- f27 0 f25"/>
                <a:gd name="f29" fmla="+- f26 0 f25"/>
                <a:gd name="f30" fmla="*/ f29 1 2081"/>
                <a:gd name="f31" fmla="*/ f28 1 1261"/>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2081" h="1261">
                  <a:moveTo>
                    <a:pt x="f5" y="f6"/>
                  </a:moveTo>
                  <a:cubicBezTo>
                    <a:pt x="f7" y="f6"/>
                    <a:pt x="f8" y="f9"/>
                    <a:pt x="f6" y="f10"/>
                  </a:cubicBezTo>
                  <a:cubicBezTo>
                    <a:pt x="f11" y="f12"/>
                    <a:pt x="f13" y="f14"/>
                    <a:pt x="f15" y="f14"/>
                  </a:cubicBezTo>
                  <a:cubicBezTo>
                    <a:pt x="f16" y="f14"/>
                    <a:pt x="f17" y="f18"/>
                    <a:pt x="f19" y="f4"/>
                  </a:cubicBezTo>
                  <a:lnTo>
                    <a:pt x="f19" y="f20"/>
                  </a:lnTo>
                  <a:cubicBezTo>
                    <a:pt x="f19" y="f21"/>
                    <a:pt x="f2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Google Shape;1019;p67">
              <a:extLst>
                <a:ext uri="{FF2B5EF4-FFF2-40B4-BE49-F238E27FC236}">
                  <a16:creationId xmlns:a16="http://schemas.microsoft.com/office/drawing/2014/main" id="{D7D49508-C1D3-44D6-3BAA-4AB78AE2C424}"/>
                </a:ext>
              </a:extLst>
            </p:cNvPr>
            <p:cNvSpPr/>
            <p:nvPr/>
          </p:nvSpPr>
          <p:spPr>
            <a:xfrm>
              <a:off x="1531226" y="3520659"/>
              <a:ext cx="171431" cy="85112"/>
            </a:xfrm>
            <a:custGeom>
              <a:avLst/>
              <a:gdLst>
                <a:gd name="f0" fmla="val w"/>
                <a:gd name="f1" fmla="val h"/>
                <a:gd name="f2" fmla="val 0"/>
                <a:gd name="f3" fmla="val 4254"/>
                <a:gd name="f4" fmla="val 2112"/>
                <a:gd name="f5" fmla="val 1"/>
                <a:gd name="f6" fmla="val 1167"/>
                <a:gd name="f7" fmla="val 946"/>
                <a:gd name="f8" fmla="val 3309"/>
                <a:gd name="f9" fmla="val 1230"/>
                <a:gd name="f10" fmla="val 32"/>
                <a:gd name="f11" fmla="val 3655"/>
                <a:gd name="f12" fmla="val 473"/>
                <a:gd name="f13" fmla="val 2899"/>
                <a:gd name="f14" fmla="val 757"/>
                <a:gd name="f15" fmla="val 1324"/>
                <a:gd name="f16" fmla="val 568"/>
                <a:gd name="f17" fmla="*/ f0 1 4254"/>
                <a:gd name="f18" fmla="*/ f1 1 2112"/>
                <a:gd name="f19" fmla="val f2"/>
                <a:gd name="f20" fmla="val f3"/>
                <a:gd name="f21" fmla="val f4"/>
                <a:gd name="f22" fmla="+- f21 0 f19"/>
                <a:gd name="f23" fmla="+- f20 0 f19"/>
                <a:gd name="f24" fmla="*/ f23 1 4254"/>
                <a:gd name="f25" fmla="*/ f22 1 2112"/>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4254" h="2112">
                  <a:moveTo>
                    <a:pt x="f5" y="f5"/>
                  </a:moveTo>
                  <a:cubicBezTo>
                    <a:pt x="f5" y="f6"/>
                    <a:pt x="f7" y="f4"/>
                    <a:pt x="f4" y="f4"/>
                  </a:cubicBezTo>
                  <a:cubicBezTo>
                    <a:pt x="f8" y="f4"/>
                    <a:pt x="f3" y="f9"/>
                    <a:pt x="f3" y="f10"/>
                  </a:cubicBezTo>
                  <a:lnTo>
                    <a:pt x="f3" y="f10"/>
                  </a:lnTo>
                  <a:cubicBezTo>
                    <a:pt x="f11" y="f12"/>
                    <a:pt x="f13" y="f14"/>
                    <a:pt x="f4" y="f14"/>
                  </a:cubicBezTo>
                  <a:cubicBezTo>
                    <a:pt x="f15" y="f14"/>
                    <a:pt x="f16" y="f12"/>
                    <a:pt x="f5" y="f5"/>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Google Shape;1020;p67">
              <a:extLst>
                <a:ext uri="{FF2B5EF4-FFF2-40B4-BE49-F238E27FC236}">
                  <a16:creationId xmlns:a16="http://schemas.microsoft.com/office/drawing/2014/main" id="{8F8E4C1A-DEDF-B570-657C-3AC669832B45}"/>
                </a:ext>
              </a:extLst>
            </p:cNvPr>
            <p:cNvSpPr/>
            <p:nvPr/>
          </p:nvSpPr>
          <p:spPr>
            <a:xfrm>
              <a:off x="1673452" y="3377190"/>
              <a:ext cx="29215" cy="57186"/>
            </a:xfrm>
            <a:custGeom>
              <a:avLst/>
              <a:gdLst>
                <a:gd name="f0" fmla="val w"/>
                <a:gd name="f1" fmla="val h"/>
                <a:gd name="f2" fmla="val 0"/>
                <a:gd name="f3" fmla="val 725"/>
                <a:gd name="f4" fmla="val 1419"/>
                <a:gd name="f5" fmla="val 378"/>
                <a:gd name="f6" fmla="val 1"/>
                <a:gd name="f7" fmla="val 189"/>
                <a:gd name="f8" fmla="val 284"/>
                <a:gd name="f9" fmla="val 1166"/>
                <a:gd name="f10" fmla="val 1418"/>
                <a:gd name="f11" fmla="val 536"/>
                <a:gd name="f12" fmla="*/ f0 1 725"/>
                <a:gd name="f13" fmla="*/ f1 1 1419"/>
                <a:gd name="f14" fmla="val f2"/>
                <a:gd name="f15" fmla="val f3"/>
                <a:gd name="f16" fmla="val f4"/>
                <a:gd name="f17" fmla="+- f16 0 f14"/>
                <a:gd name="f18" fmla="+- f15 0 f14"/>
                <a:gd name="f19" fmla="*/ f18 1 725"/>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725" h="1419">
                  <a:moveTo>
                    <a:pt x="f5" y="f6"/>
                  </a:moveTo>
                  <a:cubicBezTo>
                    <a:pt x="f7" y="f6"/>
                    <a:pt x="f2" y="f8"/>
                    <a:pt x="f2" y="f3"/>
                  </a:cubicBezTo>
                  <a:cubicBezTo>
                    <a:pt x="f2" y="f9"/>
                    <a:pt x="f7" y="f10"/>
                    <a:pt x="f5" y="f10"/>
                  </a:cubicBezTo>
                  <a:cubicBezTo>
                    <a:pt x="f11" y="f10"/>
                    <a:pt x="f3" y="f9"/>
                    <a:pt x="f3" y="f3"/>
                  </a:cubicBezTo>
                  <a:cubicBezTo>
                    <a:pt x="f3" y="f8"/>
                    <a:pt x="f11"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Google Shape;1021;p67">
              <a:extLst>
                <a:ext uri="{FF2B5EF4-FFF2-40B4-BE49-F238E27FC236}">
                  <a16:creationId xmlns:a16="http://schemas.microsoft.com/office/drawing/2014/main" id="{6E8280AB-8033-9C0A-7359-DEC1E765E4DF}"/>
                </a:ext>
              </a:extLst>
            </p:cNvPr>
            <p:cNvSpPr/>
            <p:nvPr/>
          </p:nvSpPr>
          <p:spPr>
            <a:xfrm>
              <a:off x="1528693" y="3377190"/>
              <a:ext cx="29260" cy="57186"/>
            </a:xfrm>
            <a:custGeom>
              <a:avLst/>
              <a:gdLst>
                <a:gd name="f0" fmla="val w"/>
                <a:gd name="f1" fmla="val h"/>
                <a:gd name="f2" fmla="val 0"/>
                <a:gd name="f3" fmla="val 726"/>
                <a:gd name="f4" fmla="val 1419"/>
                <a:gd name="f5" fmla="val 379"/>
                <a:gd name="f6" fmla="val 1"/>
                <a:gd name="f7" fmla="val 221"/>
                <a:gd name="f8" fmla="val 284"/>
                <a:gd name="f9" fmla="val 725"/>
                <a:gd name="f10" fmla="val 1166"/>
                <a:gd name="f11" fmla="val 1418"/>
                <a:gd name="f12" fmla="val 536"/>
                <a:gd name="f13" fmla="*/ f0 1 726"/>
                <a:gd name="f14" fmla="*/ f1 1 1419"/>
                <a:gd name="f15" fmla="val f2"/>
                <a:gd name="f16" fmla="val f3"/>
                <a:gd name="f17" fmla="val f4"/>
                <a:gd name="f18" fmla="+- f17 0 f15"/>
                <a:gd name="f19" fmla="+- f16 0 f15"/>
                <a:gd name="f20" fmla="*/ f19 1 726"/>
                <a:gd name="f21" fmla="*/ f18 1 1419"/>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26" h="1419">
                  <a:moveTo>
                    <a:pt x="f5" y="f6"/>
                  </a:moveTo>
                  <a:cubicBezTo>
                    <a:pt x="f7" y="f6"/>
                    <a:pt x="f6" y="f8"/>
                    <a:pt x="f6" y="f9"/>
                  </a:cubicBezTo>
                  <a:cubicBezTo>
                    <a:pt x="f6" y="f10"/>
                    <a:pt x="f7" y="f11"/>
                    <a:pt x="f5" y="f11"/>
                  </a:cubicBezTo>
                  <a:cubicBezTo>
                    <a:pt x="f12" y="f11"/>
                    <a:pt x="f9" y="f10"/>
                    <a:pt x="f9" y="f9"/>
                  </a:cubicBezTo>
                  <a:cubicBezTo>
                    <a:pt x="f9" y="f8"/>
                    <a:pt x="f1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Google Shape;1022;p67">
              <a:extLst>
                <a:ext uri="{FF2B5EF4-FFF2-40B4-BE49-F238E27FC236}">
                  <a16:creationId xmlns:a16="http://schemas.microsoft.com/office/drawing/2014/main" id="{4877BEA0-20FA-EE5A-5732-A9C251E5EA99}"/>
                </a:ext>
              </a:extLst>
            </p:cNvPr>
            <p:cNvSpPr/>
            <p:nvPr/>
          </p:nvSpPr>
          <p:spPr>
            <a:xfrm>
              <a:off x="1499515" y="3233729"/>
              <a:ext cx="231123" cy="286975"/>
            </a:xfrm>
            <a:custGeom>
              <a:avLst/>
              <a:gdLst>
                <a:gd name="f0" fmla="val w"/>
                <a:gd name="f1" fmla="val h"/>
                <a:gd name="f2" fmla="val 0"/>
                <a:gd name="f3" fmla="val 5735"/>
                <a:gd name="f4" fmla="val 7121"/>
                <a:gd name="f5" fmla="val 1418"/>
                <a:gd name="f6" fmla="val 1"/>
                <a:gd name="f7" fmla="val 630"/>
                <a:gd name="f8" fmla="val 662"/>
                <a:gd name="f9" fmla="val 1450"/>
                <a:gd name="f10" fmla="val 1923"/>
                <a:gd name="f11" fmla="val 221"/>
                <a:gd name="f12" fmla="val 2301"/>
                <a:gd name="f13" fmla="val 567"/>
                <a:gd name="f14" fmla="val 2584"/>
                <a:gd name="f15" fmla="val 315"/>
                <a:gd name="f16" fmla="val 2962"/>
                <a:gd name="f17" fmla="val 95"/>
                <a:gd name="f18" fmla="val 3435"/>
                <a:gd name="f19" fmla="val 32"/>
                <a:gd name="f20" fmla="val 3907"/>
                <a:gd name="f21" fmla="val 158"/>
                <a:gd name="f22" fmla="val 3277"/>
                <a:gd name="f23" fmla="val 536"/>
                <a:gd name="f24" fmla="val 2868"/>
                <a:gd name="f25" fmla="val 1040"/>
                <a:gd name="f26" fmla="val 1638"/>
                <a:gd name="f27" fmla="val 2111"/>
                <a:gd name="f28" fmla="val 3498"/>
                <a:gd name="f29" fmla="val 4285"/>
                <a:gd name="f30" fmla="val 5073"/>
                <a:gd name="f31" fmla="val 5703"/>
                <a:gd name="f32" fmla="val 5262"/>
                <a:gd name="f33" fmla="val 4632"/>
                <a:gd name="f34" fmla="val 189"/>
                <a:gd name="f35" fmla="val 6050"/>
                <a:gd name="f36" fmla="val 2867"/>
                <a:gd name="f37" fmla="val 4316"/>
                <a:gd name="f38" fmla="val 5514"/>
                <a:gd name="f39" fmla="val 6018"/>
                <a:gd name="f40" fmla="val 5577"/>
                <a:gd name="f41" fmla="val 5199"/>
                <a:gd name="f42" fmla="val 4694"/>
                <a:gd name="f43" fmla="val 4096"/>
                <a:gd name="f44" fmla="val 3623"/>
                <a:gd name="f45" fmla="val 5608"/>
                <a:gd name="f46" fmla="val 3403"/>
                <a:gd name="f47" fmla="val 5419"/>
                <a:gd name="f48" fmla="val 5136"/>
                <a:gd name="f49" fmla="val 5734"/>
                <a:gd name="f50" fmla="val 5104"/>
                <a:gd name="f51" fmla="val 4127"/>
                <a:gd name="f52" fmla="val 3970"/>
                <a:gd name="f53" fmla="val 127"/>
                <a:gd name="f54" fmla="val 347"/>
                <a:gd name="f55" fmla="val 694"/>
                <a:gd name="f56" fmla="val 4726"/>
                <a:gd name="f57" fmla="val 5041"/>
                <a:gd name="f58" fmla="val 1702"/>
                <a:gd name="f59" fmla="val 4883"/>
                <a:gd name="f60" fmla="val 1954"/>
                <a:gd name="f61" fmla="val 4631"/>
                <a:gd name="f62" fmla="val 2080"/>
                <a:gd name="f63" fmla="val 4159"/>
                <a:gd name="f64" fmla="val 1670"/>
                <a:gd name="f65" fmla="val 3529"/>
                <a:gd name="f66" fmla="val 2206"/>
                <a:gd name="f67" fmla="val 1607"/>
                <a:gd name="f68" fmla="val 1103"/>
                <a:gd name="f69" fmla="val 851"/>
                <a:gd name="f70" fmla="val 693"/>
                <a:gd name="f71" fmla="val 1008"/>
                <a:gd name="f72" fmla="val 1764"/>
                <a:gd name="f73" fmla="*/ f0 1 5735"/>
                <a:gd name="f74" fmla="*/ f1 1 7121"/>
                <a:gd name="f75" fmla="val f2"/>
                <a:gd name="f76" fmla="val f3"/>
                <a:gd name="f77" fmla="val f4"/>
                <a:gd name="f78" fmla="+- f77 0 f75"/>
                <a:gd name="f79" fmla="+- f76 0 f75"/>
                <a:gd name="f80" fmla="*/ f79 1 5735"/>
                <a:gd name="f81" fmla="*/ f78 1 7121"/>
                <a:gd name="f82" fmla="*/ f75 1 f80"/>
                <a:gd name="f83" fmla="*/ f76 1 f80"/>
                <a:gd name="f84" fmla="*/ f75 1 f81"/>
                <a:gd name="f85" fmla="*/ f77 1 f81"/>
                <a:gd name="f86" fmla="*/ f82 f73 1"/>
                <a:gd name="f87" fmla="*/ f83 f73 1"/>
                <a:gd name="f88" fmla="*/ f85 f74 1"/>
                <a:gd name="f89" fmla="*/ f84 f74 1"/>
              </a:gdLst>
              <a:ahLst/>
              <a:cxnLst>
                <a:cxn ang="3cd4">
                  <a:pos x="hc" y="t"/>
                </a:cxn>
                <a:cxn ang="0">
                  <a:pos x="r" y="vc"/>
                </a:cxn>
                <a:cxn ang="cd4">
                  <a:pos x="hc" y="b"/>
                </a:cxn>
                <a:cxn ang="cd2">
                  <a:pos x="l" y="vc"/>
                </a:cxn>
              </a:cxnLst>
              <a:rect l="f86" t="f89" r="f87" b="f88"/>
              <a:pathLst>
                <a:path w="5735" h="7121">
                  <a:moveTo>
                    <a:pt x="f5" y="f6"/>
                  </a:moveTo>
                  <a:cubicBezTo>
                    <a:pt x="f7" y="f6"/>
                    <a:pt x="f2" y="f8"/>
                    <a:pt x="f2" y="f9"/>
                  </a:cubicBezTo>
                  <a:cubicBezTo>
                    <a:pt x="f2" y="f10"/>
                    <a:pt x="f11" y="f12"/>
                    <a:pt x="f13" y="f14"/>
                  </a:cubicBezTo>
                  <a:cubicBezTo>
                    <a:pt x="f15" y="f16"/>
                    <a:pt x="f17" y="f18"/>
                    <a:pt x="f19" y="f20"/>
                  </a:cubicBezTo>
                  <a:cubicBezTo>
                    <a:pt x="f21" y="f22"/>
                    <a:pt x="f23" y="f24"/>
                    <a:pt x="f25" y="f24"/>
                  </a:cubicBezTo>
                  <a:cubicBezTo>
                    <a:pt x="f26" y="f24"/>
                    <a:pt x="f27" y="f28"/>
                    <a:pt x="f27" y="f29"/>
                  </a:cubicBezTo>
                  <a:cubicBezTo>
                    <a:pt x="f27" y="f30"/>
                    <a:pt x="f26" y="f31"/>
                    <a:pt x="f25" y="f31"/>
                  </a:cubicBezTo>
                  <a:cubicBezTo>
                    <a:pt x="f13" y="f31"/>
                    <a:pt x="f21" y="f32"/>
                    <a:pt x="f19" y="f33"/>
                  </a:cubicBezTo>
                  <a:lnTo>
                    <a:pt x="f19" y="f33"/>
                  </a:lnTo>
                  <a:cubicBezTo>
                    <a:pt x="f34" y="f35"/>
                    <a:pt x="f5" y="f4"/>
                    <a:pt x="f36" y="f4"/>
                  </a:cubicBezTo>
                  <a:cubicBezTo>
                    <a:pt x="f37" y="f4"/>
                    <a:pt x="f38" y="f39"/>
                    <a:pt x="f31" y="f33"/>
                  </a:cubicBezTo>
                  <a:lnTo>
                    <a:pt x="f31" y="f33"/>
                  </a:lnTo>
                  <a:cubicBezTo>
                    <a:pt x="f40" y="f32"/>
                    <a:pt x="f41" y="f31"/>
                    <a:pt x="f42" y="f31"/>
                  </a:cubicBezTo>
                  <a:cubicBezTo>
                    <a:pt x="f43" y="f31"/>
                    <a:pt x="f44" y="f30"/>
                    <a:pt x="f44" y="f29"/>
                  </a:cubicBezTo>
                  <a:cubicBezTo>
                    <a:pt x="f44" y="f28"/>
                    <a:pt x="f43" y="f24"/>
                    <a:pt x="f42" y="f24"/>
                  </a:cubicBezTo>
                  <a:cubicBezTo>
                    <a:pt x="f41" y="f24"/>
                    <a:pt x="f40" y="f22"/>
                    <a:pt x="f31" y="f20"/>
                  </a:cubicBezTo>
                  <a:cubicBezTo>
                    <a:pt x="f45" y="f46"/>
                    <a:pt x="f47" y="f16"/>
                    <a:pt x="f48" y="f14"/>
                  </a:cubicBezTo>
                  <a:cubicBezTo>
                    <a:pt x="f38" y="f12"/>
                    <a:pt x="f49" y="f10"/>
                    <a:pt x="f49" y="f9"/>
                  </a:cubicBezTo>
                  <a:cubicBezTo>
                    <a:pt x="f49" y="f8"/>
                    <a:pt x="f50" y="f6"/>
                    <a:pt x="f37" y="f6"/>
                  </a:cubicBezTo>
                  <a:cubicBezTo>
                    <a:pt x="f51" y="f6"/>
                    <a:pt x="f52" y="f53"/>
                    <a:pt x="f52" y="f54"/>
                  </a:cubicBezTo>
                  <a:cubicBezTo>
                    <a:pt x="f52" y="f23"/>
                    <a:pt x="f51" y="f55"/>
                    <a:pt x="f37" y="f55"/>
                  </a:cubicBezTo>
                  <a:cubicBezTo>
                    <a:pt x="f56" y="f55"/>
                    <a:pt x="f57" y="f25"/>
                    <a:pt x="f57" y="f9"/>
                  </a:cubicBezTo>
                  <a:cubicBezTo>
                    <a:pt x="f57" y="f58"/>
                    <a:pt x="f59" y="f60"/>
                    <a:pt x="f61" y="f62"/>
                  </a:cubicBezTo>
                  <a:cubicBezTo>
                    <a:pt x="f63" y="f64"/>
                    <a:pt x="f65" y="f9"/>
                    <a:pt x="f36" y="f9"/>
                  </a:cubicBezTo>
                  <a:cubicBezTo>
                    <a:pt x="f66" y="f9"/>
                    <a:pt x="f67" y="f64"/>
                    <a:pt x="f68" y="f62"/>
                  </a:cubicBezTo>
                  <a:cubicBezTo>
                    <a:pt x="f69" y="f60"/>
                    <a:pt x="f70" y="f58"/>
                    <a:pt x="f70" y="f9"/>
                  </a:cubicBezTo>
                  <a:cubicBezTo>
                    <a:pt x="f70" y="f25"/>
                    <a:pt x="f71" y="f55"/>
                    <a:pt x="f5" y="f55"/>
                  </a:cubicBezTo>
                  <a:cubicBezTo>
                    <a:pt x="f67" y="f55"/>
                    <a:pt x="f72" y="f23"/>
                    <a:pt x="f72" y="f54"/>
                  </a:cubicBezTo>
                  <a:cubicBezTo>
                    <a:pt x="f72" y="f53"/>
                    <a:pt x="f67"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19" name="Google Shape;1023;p67">
            <a:extLst>
              <a:ext uri="{FF2B5EF4-FFF2-40B4-BE49-F238E27FC236}">
                <a16:creationId xmlns:a16="http://schemas.microsoft.com/office/drawing/2014/main" id="{FE3376A0-9B31-2FA8-01FD-8E51EDA23857}"/>
              </a:ext>
            </a:extLst>
          </p:cNvPr>
          <p:cNvGrpSpPr/>
          <p:nvPr/>
        </p:nvGrpSpPr>
        <p:grpSpPr>
          <a:xfrm>
            <a:off x="1499524" y="1840056"/>
            <a:ext cx="491389" cy="426677"/>
            <a:chOff x="1499524" y="1840056"/>
            <a:chExt cx="491389" cy="426677"/>
          </a:xfrm>
        </p:grpSpPr>
        <p:sp>
          <p:nvSpPr>
            <p:cNvPr id="20" name="Google Shape;1024;p67">
              <a:extLst>
                <a:ext uri="{FF2B5EF4-FFF2-40B4-BE49-F238E27FC236}">
                  <a16:creationId xmlns:a16="http://schemas.microsoft.com/office/drawing/2014/main" id="{36BCF246-AE61-94D2-978C-DF2394E607AF}"/>
                </a:ext>
              </a:extLst>
            </p:cNvPr>
            <p:cNvSpPr/>
            <p:nvPr/>
          </p:nvSpPr>
          <p:spPr>
            <a:xfrm>
              <a:off x="1731736" y="1944050"/>
              <a:ext cx="26901" cy="134526"/>
            </a:xfrm>
            <a:custGeom>
              <a:avLst/>
              <a:gdLst>
                <a:gd name="f0" fmla="val w"/>
                <a:gd name="f1" fmla="val h"/>
                <a:gd name="f2" fmla="val 0"/>
                <a:gd name="f3" fmla="val 1130"/>
                <a:gd name="f4" fmla="val 5650"/>
                <a:gd name="f5" fmla="val 566"/>
                <a:gd name="f6" fmla="val 1"/>
                <a:gd name="f7" fmla="val 253"/>
                <a:gd name="f8" fmla="val 254"/>
                <a:gd name="f9" fmla="val 567"/>
                <a:gd name="f10" fmla="val 5087"/>
                <a:gd name="f11" fmla="val 5397"/>
                <a:gd name="f12" fmla="val 877"/>
                <a:gd name="f13" fmla="*/ f0 1 1130"/>
                <a:gd name="f14" fmla="*/ f1 1 5650"/>
                <a:gd name="f15" fmla="val f2"/>
                <a:gd name="f16" fmla="val f3"/>
                <a:gd name="f17" fmla="val f4"/>
                <a:gd name="f18" fmla="+- f17 0 f15"/>
                <a:gd name="f19" fmla="+- f16 0 f15"/>
                <a:gd name="f20" fmla="*/ f19 1 1130"/>
                <a:gd name="f21" fmla="*/ f18 1 5650"/>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130" h="5650">
                  <a:moveTo>
                    <a:pt x="f5" y="f6"/>
                  </a:moveTo>
                  <a:cubicBezTo>
                    <a:pt x="f7" y="f6"/>
                    <a:pt x="f2" y="f8"/>
                    <a:pt x="f2" y="f9"/>
                  </a:cubicBezTo>
                  <a:lnTo>
                    <a:pt x="f2" y="f10"/>
                  </a:lnTo>
                  <a:cubicBezTo>
                    <a:pt x="f2" y="f11"/>
                    <a:pt x="f7" y="f4"/>
                    <a:pt x="f5" y="f4"/>
                  </a:cubicBezTo>
                  <a:cubicBezTo>
                    <a:pt x="f12" y="f4"/>
                    <a:pt x="f3" y="f11"/>
                    <a:pt x="f3" y="f10"/>
                  </a:cubicBezTo>
                  <a:lnTo>
                    <a:pt x="f3" y="f9"/>
                  </a:lnTo>
                  <a:cubicBezTo>
                    <a:pt x="f3" y="f8"/>
                    <a:pt x="f12" y="f6"/>
                    <a:pt x="f5" y="f6"/>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sp>
          <p:nvSpPr>
            <p:cNvPr id="21" name="Google Shape;1025;p67">
              <a:extLst>
                <a:ext uri="{FF2B5EF4-FFF2-40B4-BE49-F238E27FC236}">
                  <a16:creationId xmlns:a16="http://schemas.microsoft.com/office/drawing/2014/main" id="{038DF9AA-3E63-65C8-08F4-D3B692CF60F9}"/>
                </a:ext>
              </a:extLst>
            </p:cNvPr>
            <p:cNvSpPr/>
            <p:nvPr/>
          </p:nvSpPr>
          <p:spPr>
            <a:xfrm>
              <a:off x="1499524" y="1840056"/>
              <a:ext cx="491389" cy="426677"/>
            </a:xfrm>
            <a:custGeom>
              <a:avLst/>
              <a:gdLst>
                <a:gd name="f0" fmla="val w"/>
                <a:gd name="f1" fmla="val h"/>
                <a:gd name="f2" fmla="val 0"/>
                <a:gd name="f3" fmla="val 20640"/>
                <a:gd name="f4" fmla="val 17920"/>
                <a:gd name="f5" fmla="val 10320"/>
                <a:gd name="f6" fmla="val 3240"/>
                <a:gd name="f7" fmla="val 11254"/>
                <a:gd name="f8" fmla="val 12013"/>
                <a:gd name="f9" fmla="val 3998"/>
                <a:gd name="f10" fmla="val 4935"/>
                <a:gd name="f11" fmla="val 9452"/>
                <a:gd name="f12" fmla="val 10385"/>
                <a:gd name="f13" fmla="val 11144"/>
                <a:gd name="f14" fmla="val 9384"/>
                <a:gd name="f15" fmla="val 8625"/>
                <a:gd name="f16" fmla="val 12274"/>
                <a:gd name="f17" fmla="val 10538"/>
                <a:gd name="f18" fmla="val 10758"/>
                <a:gd name="f19" fmla="val 12316"/>
                <a:gd name="f20" fmla="val 10968"/>
                <a:gd name="f21" fmla="val 12403"/>
                <a:gd name="f22" fmla="val 11600"/>
                <a:gd name="f23" fmla="val 12665"/>
                <a:gd name="f24" fmla="val 13282"/>
                <a:gd name="f25" fmla="val 13969"/>
                <a:gd name="f26" fmla="val 14902"/>
                <a:gd name="f27" fmla="val 15661"/>
                <a:gd name="f28" fmla="val 9634"/>
                <a:gd name="f29" fmla="val 9017"/>
                <a:gd name="f30" fmla="val 15248"/>
                <a:gd name="f31" fmla="val 8755"/>
                <a:gd name="f32" fmla="val 14616"/>
                <a:gd name="f33" fmla="val 8493"/>
                <a:gd name="f34" fmla="val 13984"/>
                <a:gd name="f35" fmla="val 8637"/>
                <a:gd name="f36" fmla="val 13255"/>
                <a:gd name="f37" fmla="val 9122"/>
                <a:gd name="f38" fmla="val 12770"/>
                <a:gd name="f39" fmla="val 9446"/>
                <a:gd name="f40" fmla="val 12446"/>
                <a:gd name="f41" fmla="val 9880"/>
                <a:gd name="f42" fmla="val 10319"/>
                <a:gd name="f43" fmla="val 1"/>
                <a:gd name="f44" fmla="val 9352"/>
                <a:gd name="f45" fmla="val 8386"/>
                <a:gd name="f46" fmla="val 487"/>
                <a:gd name="f47" fmla="val 7848"/>
                <a:gd name="f48" fmla="val 1460"/>
                <a:gd name="f49" fmla="val 1040"/>
                <a:gd name="f50" fmla="val 13731"/>
                <a:gd name="f51" fmla="val 15613"/>
                <a:gd name="f52" fmla="val 1359"/>
                <a:gd name="f53" fmla="val 17919"/>
                <a:gd name="f54" fmla="val 3509"/>
                <a:gd name="f55" fmla="val 17129"/>
                <a:gd name="f56" fmla="val 19279"/>
                <a:gd name="f57" fmla="val 15616"/>
                <a:gd name="f58" fmla="val 19598"/>
                <a:gd name="f59" fmla="val 12790"/>
                <a:gd name="f60" fmla="val 12252"/>
                <a:gd name="f61" fmla="val 11286"/>
                <a:gd name="f62" fmla="*/ f0 1 20640"/>
                <a:gd name="f63" fmla="*/ f1 1 17920"/>
                <a:gd name="f64" fmla="val f2"/>
                <a:gd name="f65" fmla="val f3"/>
                <a:gd name="f66" fmla="val f4"/>
                <a:gd name="f67" fmla="+- f66 0 f64"/>
                <a:gd name="f68" fmla="+- f65 0 f64"/>
                <a:gd name="f69" fmla="*/ f68 1 20640"/>
                <a:gd name="f70" fmla="*/ f67 1 17920"/>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20640" h="17920">
                  <a:moveTo>
                    <a:pt x="f5" y="f6"/>
                  </a:moveTo>
                  <a:cubicBezTo>
                    <a:pt x="f7" y="f6"/>
                    <a:pt x="f8" y="f9"/>
                    <a:pt x="f8" y="f10"/>
                  </a:cubicBezTo>
                  <a:lnTo>
                    <a:pt x="f8" y="f11"/>
                  </a:lnTo>
                  <a:cubicBezTo>
                    <a:pt x="f8" y="f12"/>
                    <a:pt x="f7" y="f13"/>
                    <a:pt x="f5" y="f13"/>
                  </a:cubicBezTo>
                  <a:cubicBezTo>
                    <a:pt x="f14" y="f13"/>
                    <a:pt x="f15" y="f12"/>
                    <a:pt x="f15" y="f11"/>
                  </a:cubicBezTo>
                  <a:lnTo>
                    <a:pt x="f15" y="f10"/>
                  </a:lnTo>
                  <a:cubicBezTo>
                    <a:pt x="f15" y="f9"/>
                    <a:pt x="f14" y="f6"/>
                    <a:pt x="f5" y="f6"/>
                  </a:cubicBezTo>
                  <a:close/>
                  <a:moveTo>
                    <a:pt x="f5" y="f16"/>
                  </a:moveTo>
                  <a:cubicBezTo>
                    <a:pt x="f17" y="f16"/>
                    <a:pt x="f18" y="f19"/>
                    <a:pt x="f20" y="f21"/>
                  </a:cubicBezTo>
                  <a:cubicBezTo>
                    <a:pt x="f22" y="f23"/>
                    <a:pt x="f8" y="f24"/>
                    <a:pt x="f8" y="f25"/>
                  </a:cubicBezTo>
                  <a:cubicBezTo>
                    <a:pt x="f8" y="f26"/>
                    <a:pt x="f7" y="f27"/>
                    <a:pt x="f5" y="f27"/>
                  </a:cubicBezTo>
                  <a:cubicBezTo>
                    <a:pt x="f28" y="f27"/>
                    <a:pt x="f29" y="f30"/>
                    <a:pt x="f31" y="f32"/>
                  </a:cubicBezTo>
                  <a:cubicBezTo>
                    <a:pt x="f33" y="f34"/>
                    <a:pt x="f35" y="f36"/>
                    <a:pt x="f37" y="f38"/>
                  </a:cubicBezTo>
                  <a:cubicBezTo>
                    <a:pt x="f39" y="f40"/>
                    <a:pt x="f41" y="f16"/>
                    <a:pt x="f5" y="f16"/>
                  </a:cubicBezTo>
                  <a:close/>
                  <a:moveTo>
                    <a:pt x="f42" y="f43"/>
                  </a:moveTo>
                  <a:cubicBezTo>
                    <a:pt x="f44" y="f43"/>
                    <a:pt x="f45" y="f46"/>
                    <a:pt x="f47" y="f48"/>
                  </a:cubicBezTo>
                  <a:lnTo>
                    <a:pt x="f49" y="f50"/>
                  </a:lnTo>
                  <a:cubicBezTo>
                    <a:pt x="f43" y="f51"/>
                    <a:pt x="f52" y="f53"/>
                    <a:pt x="f54" y="f53"/>
                  </a:cubicBezTo>
                  <a:lnTo>
                    <a:pt x="f55" y="f53"/>
                  </a:lnTo>
                  <a:cubicBezTo>
                    <a:pt x="f56" y="f53"/>
                    <a:pt x="f3" y="f57"/>
                    <a:pt x="f58" y="f50"/>
                  </a:cubicBezTo>
                  <a:lnTo>
                    <a:pt x="f59" y="f48"/>
                  </a:lnTo>
                  <a:cubicBezTo>
                    <a:pt x="f60" y="f46"/>
                    <a:pt x="f61" y="f43"/>
                    <a:pt x="f42" y="f43"/>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sp>
          <p:nvSpPr>
            <p:cNvPr id="22" name="Google Shape;1026;p67">
              <a:extLst>
                <a:ext uri="{FF2B5EF4-FFF2-40B4-BE49-F238E27FC236}">
                  <a16:creationId xmlns:a16="http://schemas.microsoft.com/office/drawing/2014/main" id="{8BE67C59-BEED-B72A-EBCB-AA25124A7B44}"/>
                </a:ext>
              </a:extLst>
            </p:cNvPr>
            <p:cNvSpPr/>
            <p:nvPr/>
          </p:nvSpPr>
          <p:spPr>
            <a:xfrm>
              <a:off x="1731736" y="2159154"/>
              <a:ext cx="26901" cy="26901"/>
            </a:xfrm>
            <a:custGeom>
              <a:avLst/>
              <a:gdLst>
                <a:gd name="f0" fmla="val w"/>
                <a:gd name="f1" fmla="val h"/>
                <a:gd name="f2" fmla="val 0"/>
                <a:gd name="f3" fmla="val 1130"/>
                <a:gd name="f4" fmla="val 566"/>
                <a:gd name="f5" fmla="val 1"/>
                <a:gd name="f6" fmla="val 253"/>
                <a:gd name="f7" fmla="val 567"/>
                <a:gd name="f8" fmla="val 877"/>
                <a:gd name="f9" fmla="*/ f0 1 1130"/>
                <a:gd name="f10" fmla="*/ f1 1 1130"/>
                <a:gd name="f11" fmla="val f2"/>
                <a:gd name="f12" fmla="val f3"/>
                <a:gd name="f13" fmla="+- f12 0 f11"/>
                <a:gd name="f14" fmla="*/ f13 1 1130"/>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1130" h="1130">
                  <a:moveTo>
                    <a:pt x="f4" y="f5"/>
                  </a:moveTo>
                  <a:cubicBezTo>
                    <a:pt x="f6" y="f5"/>
                    <a:pt x="f2" y="f6"/>
                    <a:pt x="f2" y="f7"/>
                  </a:cubicBezTo>
                  <a:cubicBezTo>
                    <a:pt x="f2" y="f8"/>
                    <a:pt x="f6" y="f3"/>
                    <a:pt x="f4" y="f3"/>
                  </a:cubicBezTo>
                  <a:cubicBezTo>
                    <a:pt x="f8" y="f3"/>
                    <a:pt x="f3" y="f8"/>
                    <a:pt x="f3" y="f7"/>
                  </a:cubicBezTo>
                  <a:cubicBezTo>
                    <a:pt x="f3" y="f6"/>
                    <a:pt x="f8" y="f5"/>
                    <a:pt x="f4" y="f5"/>
                  </a:cubicBezTo>
                  <a:close/>
                </a:path>
              </a:pathLst>
            </a:custGeom>
            <a:solidFill>
              <a:srgbClr val="00B05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435D74"/>
                </a:solidFill>
                <a:uFillTx/>
                <a:latin typeface="Arial"/>
                <a:ea typeface="Arial"/>
                <a:cs typeface="B Nazanin" panose="00000400000000000000" pitchFamily="2" charset="-78"/>
              </a:endParaRPr>
            </a:p>
          </p:txBody>
        </p:sp>
      </p:grpSp>
      <p:sp>
        <p:nvSpPr>
          <p:cNvPr id="23" name="Freeform 5">
            <a:extLst>
              <a:ext uri="{FF2B5EF4-FFF2-40B4-BE49-F238E27FC236}">
                <a16:creationId xmlns:a16="http://schemas.microsoft.com/office/drawing/2014/main" id="{55CEEBE9-C423-6D43-C0A9-4B75A926E7D4}"/>
              </a:ext>
            </a:extLst>
          </p:cNvPr>
          <p:cNvSpPr/>
          <p:nvPr/>
        </p:nvSpPr>
        <p:spPr>
          <a:xfrm flipH="1">
            <a:off x="7648526" y="-2926"/>
            <a:ext cx="1495473" cy="1095378"/>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name="Slide30">
    <p:spTree>
      <p:nvGrpSpPr>
        <p:cNvPr id="1" name=""/>
        <p:cNvGrpSpPr/>
        <p:nvPr/>
      </p:nvGrpSpPr>
      <p:grpSpPr>
        <a:xfrm>
          <a:off x="0" y="0"/>
          <a:ext cx="0" cy="0"/>
          <a:chOff x="0" y="0"/>
          <a:chExt cx="0" cy="0"/>
        </a:xfrm>
      </p:grpSpPr>
      <p:sp>
        <p:nvSpPr>
          <p:cNvPr id="2" name="Google Shape;1031;p68">
            <a:extLst>
              <a:ext uri="{FF2B5EF4-FFF2-40B4-BE49-F238E27FC236}">
                <a16:creationId xmlns:a16="http://schemas.microsoft.com/office/drawing/2014/main" id="{84B57FD6-AADD-7143-42DA-A2187FBE2691}"/>
              </a:ext>
            </a:extLst>
          </p:cNvPr>
          <p:cNvSpPr txBox="1">
            <a:spLocks noGrp="1"/>
          </p:cNvSpPr>
          <p:nvPr>
            <p:ph type="title"/>
          </p:nvPr>
        </p:nvSpPr>
        <p:spPr>
          <a:xfrm>
            <a:off x="719998" y="0"/>
            <a:ext cx="6327486" cy="1007706"/>
          </a:xfrm>
        </p:spPr>
        <p:txBody>
          <a:bodyPr/>
          <a:lstStyle/>
          <a:p>
            <a:pPr lvl="0" algn="r" rtl="1"/>
            <a:r>
              <a:rPr lang="fa-IR" dirty="0">
                <a:cs typeface="B Nazanin" panose="00000400000000000000" pitchFamily="2" charset="-78"/>
              </a:rPr>
              <a:t>حقایق سرگرم کننده</a:t>
            </a:r>
            <a:endParaRPr lang="en-US" dirty="0">
              <a:cs typeface="B Nazanin" panose="00000400000000000000" pitchFamily="2" charset="-78"/>
            </a:endParaRPr>
          </a:p>
        </p:txBody>
      </p:sp>
      <p:sp>
        <p:nvSpPr>
          <p:cNvPr id="3" name="Google Shape;1032;p68">
            <a:extLst>
              <a:ext uri="{FF2B5EF4-FFF2-40B4-BE49-F238E27FC236}">
                <a16:creationId xmlns:a16="http://schemas.microsoft.com/office/drawing/2014/main" id="{F56A7AC7-F33A-1A2B-3850-7AB2F7B9F3A2}"/>
              </a:ext>
            </a:extLst>
          </p:cNvPr>
          <p:cNvSpPr txBox="1">
            <a:spLocks noGrp="1"/>
          </p:cNvSpPr>
          <p:nvPr>
            <p:ph type="body" idx="4294967295"/>
          </p:nvPr>
        </p:nvSpPr>
        <p:spPr>
          <a:xfrm>
            <a:off x="719998" y="1301054"/>
            <a:ext cx="3501603" cy="3137096"/>
          </a:xfrm>
        </p:spPr>
        <p:txBody>
          <a:bodyPr/>
          <a:lstStyle/>
          <a:p>
            <a:pPr marL="0" lvl="0" indent="0" algn="r" rtl="1">
              <a:buNone/>
            </a:pPr>
            <a:r>
              <a:rPr lang="fa-IR" dirty="0">
                <a:cs typeface="B Nazanin" panose="00000400000000000000" pitchFamily="2" charset="-78"/>
              </a:rPr>
              <a:t>آنها منبع عالی ویتامین </a:t>
            </a:r>
            <a:r>
              <a:rPr lang="en-US" dirty="0">
                <a:cs typeface="B Nazanin" panose="00000400000000000000" pitchFamily="2" charset="-78"/>
              </a:rPr>
              <a:t>C </a:t>
            </a:r>
            <a:r>
              <a:rPr lang="fa-IR" dirty="0">
                <a:cs typeface="B Nazanin" panose="00000400000000000000" pitchFamily="2" charset="-78"/>
              </a:rPr>
              <a:t>و فیبر هستند، همچنین حاوی بسیاری از ترکیبات گیاهی، مواد معدنی و روغن های ضروری هستند. این میوه ها همچنین فواید بالقوه زیادی برای سلامتی دارند. حقایق جالب در مورد لیمو:</a:t>
            </a:r>
          </a:p>
          <a:p>
            <a:pPr marL="0" lvl="0" indent="0" algn="r" rtl="1">
              <a:buNone/>
            </a:pPr>
            <a:endParaRPr lang="fa-IR" dirty="0">
              <a:cs typeface="B Nazanin" panose="00000400000000000000" pitchFamily="2" charset="-78"/>
            </a:endParaRPr>
          </a:p>
          <a:p>
            <a:pPr marL="0" lvl="0" indent="0" algn="r" rtl="1">
              <a:buNone/>
            </a:pPr>
            <a:r>
              <a:rPr lang="fa-IR" dirty="0">
                <a:cs typeface="B Nazanin" panose="00000400000000000000" pitchFamily="2" charset="-78"/>
              </a:rPr>
              <a:t>لیمو بومی آسیاست</a:t>
            </a:r>
          </a:p>
          <a:p>
            <a:pPr marL="0" lvl="0" indent="0" algn="r" rtl="1">
              <a:buNone/>
            </a:pPr>
            <a:r>
              <a:rPr lang="fa-IR" dirty="0">
                <a:cs typeface="B Nazanin" panose="00000400000000000000" pitchFamily="2" charset="-78"/>
              </a:rPr>
              <a:t>درختان لیمو در تمام طول سال میوه می دهند</a:t>
            </a:r>
          </a:p>
          <a:p>
            <a:pPr marL="0" lvl="0" indent="0" algn="r" rtl="1">
              <a:buNone/>
            </a:pPr>
            <a:r>
              <a:rPr lang="fa-IR" dirty="0">
                <a:cs typeface="B Nazanin" panose="00000400000000000000" pitchFamily="2" charset="-78"/>
              </a:rPr>
              <a:t>پوست لیمو، پوست رنده شده، اغلب در پخت استفاده می شود</a:t>
            </a:r>
          </a:p>
          <a:p>
            <a:pPr marL="0" lvl="0" indent="0" algn="r" rtl="1">
              <a:buNone/>
            </a:pPr>
            <a:r>
              <a:rPr lang="fa-IR" dirty="0">
                <a:cs typeface="B Nazanin" panose="00000400000000000000" pitchFamily="2" charset="-78"/>
              </a:rPr>
              <a:t>از برگ درخت لیمو می توان برای تهیه چای استفاده کرد</a:t>
            </a:r>
            <a:endParaRPr lang="en-US" dirty="0">
              <a:cs typeface="B Nazanin" panose="00000400000000000000" pitchFamily="2" charset="-78"/>
            </a:endParaRPr>
          </a:p>
        </p:txBody>
      </p:sp>
      <p:sp>
        <p:nvSpPr>
          <p:cNvPr id="4" name="Freeform 5">
            <a:extLst>
              <a:ext uri="{FF2B5EF4-FFF2-40B4-BE49-F238E27FC236}">
                <a16:creationId xmlns:a16="http://schemas.microsoft.com/office/drawing/2014/main" id="{CE50A54B-A67D-93F7-D3B0-0CDE98ECDBE2}"/>
              </a:ext>
            </a:extLst>
          </p:cNvPr>
          <p:cNvSpPr/>
          <p:nvPr/>
        </p:nvSpPr>
        <p:spPr>
          <a:xfrm>
            <a:off x="-1591" y="5376"/>
            <a:ext cx="1539877" cy="1439859"/>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 name="Diagrama de flujo: conector 10">
            <a:extLst>
              <a:ext uri="{FF2B5EF4-FFF2-40B4-BE49-F238E27FC236}">
                <a16:creationId xmlns:a16="http://schemas.microsoft.com/office/drawing/2014/main" id="{4D78DD36-5444-E631-C959-65C8EFE98FF2}"/>
              </a:ext>
            </a:extLst>
          </p:cNvPr>
          <p:cNvSpPr/>
          <p:nvPr/>
        </p:nvSpPr>
        <p:spPr>
          <a:xfrm>
            <a:off x="4428777" y="692731"/>
            <a:ext cx="3995223" cy="399522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3">
              <a:alphaModFix/>
            </a:blip>
            <a:stretch>
              <a:fillRect/>
            </a:stretch>
          </a:blipFill>
          <a:ln w="25402" cap="flat">
            <a:solidFill>
              <a:srgbClr val="00B050"/>
            </a:solid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6" name="Freeform 9">
            <a:extLst>
              <a:ext uri="{FF2B5EF4-FFF2-40B4-BE49-F238E27FC236}">
                <a16:creationId xmlns:a16="http://schemas.microsoft.com/office/drawing/2014/main" id="{981108E2-6148-E0B5-148E-0B0ADF41EB7B}"/>
              </a:ext>
            </a:extLst>
          </p:cNvPr>
          <p:cNvSpPr/>
          <p:nvPr/>
        </p:nvSpPr>
        <p:spPr>
          <a:xfrm flipH="1">
            <a:off x="5157014" y="1603400"/>
            <a:ext cx="2814194" cy="2532394"/>
          </a:xfrm>
          <a:custGeom>
            <a:avLst/>
            <a:gdLst>
              <a:gd name="f0" fmla="val 10800000"/>
              <a:gd name="f1" fmla="val 5400000"/>
              <a:gd name="f2" fmla="val 360"/>
              <a:gd name="f3" fmla="val 180"/>
              <a:gd name="f4" fmla="val w"/>
              <a:gd name="f5" fmla="val h"/>
              <a:gd name="f6" fmla="val 0"/>
              <a:gd name="f7" fmla="val 467"/>
              <a:gd name="f8" fmla="val 420"/>
              <a:gd name="f9" fmla="val 59"/>
              <a:gd name="f10" fmla="val 149"/>
              <a:gd name="f11" fmla="val 72"/>
              <a:gd name="f12" fmla="val 181"/>
              <a:gd name="f13" fmla="val 84"/>
              <a:gd name="f14" fmla="val 213"/>
              <a:gd name="f15" fmla="val 104"/>
              <a:gd name="f16" fmla="val 240"/>
              <a:gd name="f17" fmla="val 121"/>
              <a:gd name="f18" fmla="val 265"/>
              <a:gd name="f19" fmla="val 140"/>
              <a:gd name="f20" fmla="val 289"/>
              <a:gd name="f21" fmla="val 163"/>
              <a:gd name="f22" fmla="val 310"/>
              <a:gd name="f23" fmla="val 189"/>
              <a:gd name="f24" fmla="val 332"/>
              <a:gd name="f25" fmla="val 219"/>
              <a:gd name="f26" fmla="val 347"/>
              <a:gd name="f27" fmla="val 251"/>
              <a:gd name="f28" fmla="val 354"/>
              <a:gd name="f29" fmla="val 303"/>
              <a:gd name="f30" fmla="val 367"/>
              <a:gd name="f31" fmla="val 353"/>
              <a:gd name="f32" fmla="val 361"/>
              <a:gd name="f33" fmla="val 395"/>
              <a:gd name="f34" fmla="val 321"/>
              <a:gd name="f35" fmla="val 410"/>
              <a:gd name="f36" fmla="val 352"/>
              <a:gd name="f37" fmla="val 428"/>
              <a:gd name="f38" fmla="val 378"/>
              <a:gd name="f39" fmla="val 438"/>
              <a:gd name="f40" fmla="val 409"/>
              <a:gd name="f41" fmla="val 439"/>
              <a:gd name="f42" fmla="val 414"/>
              <a:gd name="f43" fmla="val 441"/>
              <a:gd name="f44" fmla="val 419"/>
              <a:gd name="f45" fmla="val 447"/>
              <a:gd name="f46" fmla="val 453"/>
              <a:gd name="f47" fmla="val 458"/>
              <a:gd name="f48" fmla="val 462"/>
              <a:gd name="f49" fmla="val 415"/>
              <a:gd name="f50" fmla="val 466"/>
              <a:gd name="f51" fmla="val 404"/>
              <a:gd name="f52" fmla="val 463"/>
              <a:gd name="f53" fmla="val 398"/>
              <a:gd name="f54" fmla="val 451"/>
              <a:gd name="f55" fmla="val 368"/>
              <a:gd name="f56" fmla="val 437"/>
              <a:gd name="f57" fmla="val 338"/>
              <a:gd name="f58" fmla="val 311"/>
              <a:gd name="f59" fmla="val 297"/>
              <a:gd name="f60" fmla="val 421"/>
              <a:gd name="f61" fmla="val 291"/>
              <a:gd name="f62" fmla="val 426"/>
              <a:gd name="f63" fmla="val 285"/>
              <a:gd name="f64" fmla="val 278"/>
              <a:gd name="f65" fmla="val 431"/>
              <a:gd name="f66" fmla="val 271"/>
              <a:gd name="f67" fmla="val 226"/>
              <a:gd name="f68" fmla="val 179"/>
              <a:gd name="f69" fmla="val 430"/>
              <a:gd name="f70" fmla="val 136"/>
              <a:gd name="f71" fmla="val 94"/>
              <a:gd name="f72" fmla="val 376"/>
              <a:gd name="f73" fmla="val 64"/>
              <a:gd name="f74" fmla="val 335"/>
              <a:gd name="f75" fmla="val 43"/>
              <a:gd name="f76" fmla="val 268"/>
              <a:gd name="f77" fmla="val 9"/>
              <a:gd name="f78" fmla="val 197"/>
              <a:gd name="f79" fmla="val 123"/>
              <a:gd name="f80" fmla="val 3"/>
              <a:gd name="f81" fmla="val 107"/>
              <a:gd name="f82" fmla="val 91"/>
              <a:gd name="f83" fmla="val 2"/>
              <a:gd name="f84" fmla="val 77"/>
              <a:gd name="f85" fmla="val 5"/>
              <a:gd name="f86" fmla="val 41"/>
              <a:gd name="f87" fmla="val 12"/>
              <a:gd name="f88" fmla="val 23"/>
              <a:gd name="f89" fmla="val 15"/>
              <a:gd name="f90" fmla="val 6"/>
              <a:gd name="f91" fmla="val 19"/>
              <a:gd name="f92" fmla="val 29"/>
              <a:gd name="f93" fmla="val 32"/>
              <a:gd name="f94" fmla="val 75"/>
              <a:gd name="f95" fmla="val 44"/>
              <a:gd name="f96" fmla="val 113"/>
              <a:gd name="f97" fmla="val 316"/>
              <a:gd name="f98" fmla="val 70"/>
              <a:gd name="f99" fmla="val 92"/>
              <a:gd name="f100" fmla="val 124"/>
              <a:gd name="f101" fmla="val 173"/>
              <a:gd name="f102" fmla="val 207"/>
              <a:gd name="f103" fmla="val 272"/>
              <a:gd name="f104" fmla="val 381"/>
              <a:gd name="f105" fmla="val 256"/>
              <a:gd name="f106" fmla="val 355"/>
              <a:gd name="f107" fmla="val 225"/>
              <a:gd name="f108" fmla="val 221"/>
              <a:gd name="f109" fmla="val 216"/>
              <a:gd name="f110" fmla="val 212"/>
              <a:gd name="f111" fmla="val 169"/>
              <a:gd name="f112" fmla="val 344"/>
              <a:gd name="f113" fmla="val 129"/>
              <a:gd name="f114" fmla="val 320"/>
              <a:gd name="f115" fmla="val 93"/>
              <a:gd name="f116" fmla="val 314"/>
              <a:gd name="f117" fmla="val 307"/>
              <a:gd name="f118" fmla="val 80"/>
              <a:gd name="f119" fmla="val 298"/>
              <a:gd name="f120" fmla="val 86"/>
              <a:gd name="f121" fmla="val 290"/>
              <a:gd name="f122" fmla="val 100"/>
              <a:gd name="f123" fmla="val 108"/>
              <a:gd name="f124" fmla="val 133"/>
              <a:gd name="f125" fmla="val 325"/>
              <a:gd name="f126" fmla="val 161"/>
              <a:gd name="f127" fmla="val 326"/>
              <a:gd name="f128" fmla="val 191"/>
              <a:gd name="f129" fmla="val 192"/>
              <a:gd name="f130" fmla="val 324"/>
              <a:gd name="f131" fmla="val 193"/>
              <a:gd name="f132" fmla="val 301"/>
              <a:gd name="f133" fmla="val 153"/>
              <a:gd name="f134" fmla="val 253"/>
              <a:gd name="f135" fmla="val 249"/>
              <a:gd name="f136" fmla="val 248"/>
              <a:gd name="f137" fmla="val 247"/>
              <a:gd name="f138" fmla="val 241"/>
              <a:gd name="f139" fmla="val 99"/>
              <a:gd name="f140" fmla="val 233"/>
              <a:gd name="f141" fmla="val 218"/>
              <a:gd name="f142" fmla="val 54"/>
              <a:gd name="f143" fmla="val 211"/>
              <a:gd name="f144" fmla="val 45"/>
              <a:gd name="f145" fmla="val 202"/>
              <a:gd name="f146" fmla="val 42"/>
              <a:gd name="f147" fmla="val 195"/>
              <a:gd name="f148" fmla="val 48"/>
              <a:gd name="f149" fmla="val 187"/>
              <a:gd name="f150" fmla="val 55"/>
              <a:gd name="f151" fmla="val 190"/>
              <a:gd name="f152" fmla="val 63"/>
              <a:gd name="f153" fmla="val 196"/>
              <a:gd name="f154" fmla="val 205"/>
              <a:gd name="f155" fmla="val 82"/>
              <a:gd name="f156" fmla="val 210"/>
              <a:gd name="f157" fmla="val 95"/>
              <a:gd name="f158" fmla="val 215"/>
              <a:gd name="f159" fmla="val 110"/>
              <a:gd name="f160" fmla="val 106"/>
              <a:gd name="f161" fmla="val 175"/>
              <a:gd name="f162" fmla="val 87"/>
              <a:gd name="f163" fmla="val 141"/>
              <a:gd name="f164" fmla="val 69"/>
              <a:gd name="f165" fmla="val 96"/>
              <a:gd name="f166" fmla="val 49"/>
              <a:gd name="f167" fmla="val 51"/>
              <a:gd name="f168" fmla="val 79"/>
              <a:gd name="f169" fmla="val 112"/>
              <a:gd name="f170" fmla="val 128"/>
              <a:gd name="f171" fmla="val 143"/>
              <a:gd name="f172" fmla="val 138"/>
              <a:gd name="f173" fmla="val 132"/>
              <a:gd name="f174" fmla="val 126"/>
              <a:gd name="f175" fmla="val 118"/>
              <a:gd name="f176" fmla="val 117"/>
              <a:gd name="f177" fmla="val 130"/>
              <a:gd name="f178" fmla="val 131"/>
              <a:gd name="f179" fmla="val 160"/>
              <a:gd name="f180" fmla="val 176"/>
              <a:gd name="f181" fmla="val 125"/>
              <a:gd name="f182" fmla="val 183"/>
              <a:gd name="f183" fmla="val 214"/>
              <a:gd name="f184" fmla="val 159"/>
              <a:gd name="f185" fmla="val 266"/>
              <a:gd name="f186" fmla="val 238"/>
              <a:gd name="f187" fmla="val 188"/>
              <a:gd name="f188" fmla="val 182"/>
              <a:gd name="f189" fmla="val 162"/>
              <a:gd name="f190" fmla="val 177"/>
              <a:gd name="f191" fmla="val 146"/>
              <a:gd name="f192" fmla="val 199"/>
              <a:gd name="f193" fmla="val 147"/>
              <a:gd name="f194" fmla="val 204"/>
              <a:gd name="f195" fmla="val 156"/>
              <a:gd name="f196" fmla="val 206"/>
              <a:gd name="f197" fmla="val 198"/>
              <a:gd name="f198" fmla="val 217"/>
              <a:gd name="f199" fmla="val 282"/>
              <a:gd name="f200" fmla="val 201"/>
              <a:gd name="f201" fmla="val 294"/>
              <a:gd name="f202" fmla="val 203"/>
              <a:gd name="f203" fmla="val 299"/>
              <a:gd name="f204" fmla="val 208"/>
              <a:gd name="f205" fmla="val 223"/>
              <a:gd name="f206" fmla="val 239"/>
              <a:gd name="f207" fmla="val 257"/>
              <a:gd name="f208" fmla="val 296"/>
              <a:gd name="f209" fmla="val 270"/>
              <a:gd name="f210" fmla="val 269"/>
              <a:gd name="f211" fmla="val 258"/>
              <a:gd name="f212" fmla="val 250"/>
              <a:gd name="f213" fmla="val 281"/>
              <a:gd name="f214" fmla="val 295"/>
              <a:gd name="f215" fmla="val 328"/>
              <a:gd name="f216" fmla="val 357"/>
              <a:gd name="f217" fmla="val 370"/>
              <a:gd name="f218" fmla="val 286"/>
              <a:gd name="f219" fmla="val 374"/>
              <a:gd name="f220" fmla="val 379"/>
              <a:gd name="f221" fmla="val 371"/>
              <a:gd name="f222" fmla="val 327"/>
              <a:gd name="f223" fmla="val 333"/>
              <a:gd name="f224" fmla="val 235"/>
              <a:gd name="f225" fmla="val 254"/>
              <a:gd name="f226" fmla="val 165"/>
              <a:gd name="f227" fmla="val 83"/>
              <a:gd name="f228" fmla="val 74"/>
              <a:gd name="f229" fmla="val 30"/>
              <a:gd name="f230" fmla="val 231"/>
              <a:gd name="f231" fmla="val 28"/>
              <a:gd name="f232" fmla="val 194"/>
              <a:gd name="f233" fmla="+- 0 0 -90"/>
              <a:gd name="f234" fmla="*/ f4 1 467"/>
              <a:gd name="f235" fmla="*/ f5 1 420"/>
              <a:gd name="f236" fmla="val f6"/>
              <a:gd name="f237" fmla="val f7"/>
              <a:gd name="f238" fmla="val f8"/>
              <a:gd name="f239" fmla="*/ f233 f0 1"/>
              <a:gd name="f240" fmla="+- f238 0 f236"/>
              <a:gd name="f241" fmla="+- f237 0 f236"/>
              <a:gd name="f242" fmla="*/ f239 1 f3"/>
              <a:gd name="f243" fmla="*/ f241 1 467"/>
              <a:gd name="f244" fmla="*/ f240 1 420"/>
              <a:gd name="f245" fmla="*/ 104 f241 1"/>
              <a:gd name="f246" fmla="*/ 240 f240 1"/>
              <a:gd name="f247" fmla="*/ 251 f241 1"/>
              <a:gd name="f248" fmla="*/ 354 f240 1"/>
              <a:gd name="f249" fmla="*/ 438 f241 1"/>
              <a:gd name="f250" fmla="*/ 409 f240 1"/>
              <a:gd name="f251" fmla="*/ 462 f241 1"/>
              <a:gd name="f252" fmla="*/ 415 f240 1"/>
              <a:gd name="f253" fmla="*/ 420 f241 1"/>
              <a:gd name="f254" fmla="*/ 311 f240 1"/>
              <a:gd name="f255" fmla="*/ 431 f241 1"/>
              <a:gd name="f256" fmla="*/ 271 f240 1"/>
              <a:gd name="f257" fmla="*/ 335 f241 1"/>
              <a:gd name="f258" fmla="*/ 43 f240 1"/>
              <a:gd name="f259" fmla="*/ 77 f241 1"/>
              <a:gd name="f260" fmla="*/ 5 f240 1"/>
              <a:gd name="f261" fmla="*/ 9 f241 1"/>
              <a:gd name="f262" fmla="*/ 316 f241 1"/>
              <a:gd name="f263" fmla="*/ 70 f240 1"/>
              <a:gd name="f264" fmla="*/ 395 f241 1"/>
              <a:gd name="f265" fmla="*/ 272 f240 1"/>
              <a:gd name="f266" fmla="*/ 354 f241 1"/>
              <a:gd name="f267" fmla="*/ 212 f240 1"/>
              <a:gd name="f268" fmla="*/ 298 f241 1"/>
              <a:gd name="f269" fmla="*/ 86 f240 1"/>
              <a:gd name="f270" fmla="*/ 326 f241 1"/>
              <a:gd name="f271" fmla="*/ 191 f240 1"/>
              <a:gd name="f272" fmla="*/ 324 f241 1"/>
              <a:gd name="f273" fmla="*/ 193 f240 1"/>
              <a:gd name="f274" fmla="*/ 247 f241 1"/>
              <a:gd name="f275" fmla="*/ 124 f240 1"/>
              <a:gd name="f276" fmla="*/ 195 f241 1"/>
              <a:gd name="f277" fmla="*/ 48 f240 1"/>
              <a:gd name="f278" fmla="*/ 215 f241 1"/>
              <a:gd name="f279" fmla="*/ 108 f240 1"/>
              <a:gd name="f280" fmla="*/ 107 f241 1"/>
              <a:gd name="f281" fmla="*/ 54 f240 1"/>
              <a:gd name="f282" fmla="*/ 96 f241 1"/>
              <a:gd name="f283" fmla="*/ 79 f240 1"/>
              <a:gd name="f284" fmla="*/ 126 f241 1"/>
              <a:gd name="f285" fmla="*/ 104 f240 1"/>
              <a:gd name="f286" fmla="*/ 131 f240 1"/>
              <a:gd name="f287" fmla="*/ 187 f241 1"/>
              <a:gd name="f288" fmla="*/ 125 f240 1"/>
              <a:gd name="f289" fmla="*/ 183 f241 1"/>
              <a:gd name="f290" fmla="*/ 183 f240 1"/>
              <a:gd name="f291" fmla="*/ 143 f241 1"/>
              <a:gd name="f292" fmla="*/ 189 f240 1"/>
              <a:gd name="f293" fmla="*/ 282 f241 1"/>
              <a:gd name="f294" fmla="*/ 204 f240 1"/>
              <a:gd name="f295" fmla="*/ 347 f241 1"/>
              <a:gd name="f296" fmla="*/ 257 f240 1"/>
              <a:gd name="f297" fmla="*/ 250 f241 1"/>
              <a:gd name="f298" fmla="*/ 281 f240 1"/>
              <a:gd name="f299" fmla="*/ 357 f241 1"/>
              <a:gd name="f300" fmla="*/ 282 f240 1"/>
              <a:gd name="f301" fmla="*/ 368 f241 1"/>
              <a:gd name="f302" fmla="*/ 301 f240 1"/>
              <a:gd name="f303" fmla="*/ 123 f241 1"/>
              <a:gd name="f304" fmla="*/ 207 f240 1"/>
              <a:gd name="f305" fmla="*/ 49 f241 1"/>
              <a:gd name="f306" fmla="*/ 327 f241 1"/>
              <a:gd name="f307" fmla="+- f242 0 f1"/>
              <a:gd name="f308" fmla="*/ f245 1 467"/>
              <a:gd name="f309" fmla="*/ f246 1 420"/>
              <a:gd name="f310" fmla="*/ f247 1 467"/>
              <a:gd name="f311" fmla="*/ f248 1 420"/>
              <a:gd name="f312" fmla="*/ f249 1 467"/>
              <a:gd name="f313" fmla="*/ f250 1 420"/>
              <a:gd name="f314" fmla="*/ f251 1 467"/>
              <a:gd name="f315" fmla="*/ f252 1 420"/>
              <a:gd name="f316" fmla="*/ f253 1 467"/>
              <a:gd name="f317" fmla="*/ f254 1 420"/>
              <a:gd name="f318" fmla="*/ f255 1 467"/>
              <a:gd name="f319" fmla="*/ f256 1 420"/>
              <a:gd name="f320" fmla="*/ f257 1 467"/>
              <a:gd name="f321" fmla="*/ f258 1 420"/>
              <a:gd name="f322" fmla="*/ f259 1 467"/>
              <a:gd name="f323" fmla="*/ f260 1 420"/>
              <a:gd name="f324" fmla="*/ f261 1 467"/>
              <a:gd name="f325" fmla="*/ f262 1 467"/>
              <a:gd name="f326" fmla="*/ f263 1 420"/>
              <a:gd name="f327" fmla="*/ f264 1 467"/>
              <a:gd name="f328" fmla="*/ f265 1 420"/>
              <a:gd name="f329" fmla="*/ f266 1 467"/>
              <a:gd name="f330" fmla="*/ f267 1 420"/>
              <a:gd name="f331" fmla="*/ f268 1 467"/>
              <a:gd name="f332" fmla="*/ f269 1 420"/>
              <a:gd name="f333" fmla="*/ f270 1 467"/>
              <a:gd name="f334" fmla="*/ f271 1 420"/>
              <a:gd name="f335" fmla="*/ f272 1 467"/>
              <a:gd name="f336" fmla="*/ f273 1 420"/>
              <a:gd name="f337" fmla="*/ f274 1 467"/>
              <a:gd name="f338" fmla="*/ f275 1 420"/>
              <a:gd name="f339" fmla="*/ f276 1 467"/>
              <a:gd name="f340" fmla="*/ f277 1 420"/>
              <a:gd name="f341" fmla="*/ f278 1 467"/>
              <a:gd name="f342" fmla="*/ f279 1 420"/>
              <a:gd name="f343" fmla="*/ f280 1 467"/>
              <a:gd name="f344" fmla="*/ f281 1 420"/>
              <a:gd name="f345" fmla="*/ f282 1 467"/>
              <a:gd name="f346" fmla="*/ f283 1 420"/>
              <a:gd name="f347" fmla="*/ f284 1 467"/>
              <a:gd name="f348" fmla="*/ f285 1 420"/>
              <a:gd name="f349" fmla="*/ f286 1 420"/>
              <a:gd name="f350" fmla="*/ f287 1 467"/>
              <a:gd name="f351" fmla="*/ f288 1 420"/>
              <a:gd name="f352" fmla="*/ f289 1 467"/>
              <a:gd name="f353" fmla="*/ f290 1 420"/>
              <a:gd name="f354" fmla="*/ f291 1 467"/>
              <a:gd name="f355" fmla="*/ f292 1 420"/>
              <a:gd name="f356" fmla="*/ f293 1 467"/>
              <a:gd name="f357" fmla="*/ f294 1 420"/>
              <a:gd name="f358" fmla="*/ f295 1 467"/>
              <a:gd name="f359" fmla="*/ f296 1 420"/>
              <a:gd name="f360" fmla="*/ f297 1 467"/>
              <a:gd name="f361" fmla="*/ f298 1 420"/>
              <a:gd name="f362" fmla="*/ f299 1 467"/>
              <a:gd name="f363" fmla="*/ f300 1 420"/>
              <a:gd name="f364" fmla="*/ f301 1 467"/>
              <a:gd name="f365" fmla="*/ f302 1 420"/>
              <a:gd name="f366" fmla="*/ f303 1 467"/>
              <a:gd name="f367" fmla="*/ f304 1 420"/>
              <a:gd name="f368" fmla="*/ f305 1 467"/>
              <a:gd name="f369" fmla="*/ f306 1 467"/>
              <a:gd name="f370" fmla="*/ 0 1 f243"/>
              <a:gd name="f371" fmla="*/ f237 1 f243"/>
              <a:gd name="f372" fmla="*/ 0 1 f244"/>
              <a:gd name="f373" fmla="*/ f238 1 f244"/>
              <a:gd name="f374" fmla="*/ f308 1 f243"/>
              <a:gd name="f375" fmla="*/ f309 1 f244"/>
              <a:gd name="f376" fmla="*/ f310 1 f243"/>
              <a:gd name="f377" fmla="*/ f311 1 f244"/>
              <a:gd name="f378" fmla="*/ f312 1 f243"/>
              <a:gd name="f379" fmla="*/ f313 1 f244"/>
              <a:gd name="f380" fmla="*/ f314 1 f243"/>
              <a:gd name="f381" fmla="*/ f315 1 f244"/>
              <a:gd name="f382" fmla="*/ f316 1 f243"/>
              <a:gd name="f383" fmla="*/ f317 1 f244"/>
              <a:gd name="f384" fmla="*/ f318 1 f243"/>
              <a:gd name="f385" fmla="*/ f319 1 f244"/>
              <a:gd name="f386" fmla="*/ f320 1 f243"/>
              <a:gd name="f387" fmla="*/ f321 1 f244"/>
              <a:gd name="f388" fmla="*/ f322 1 f243"/>
              <a:gd name="f389" fmla="*/ f323 1 f244"/>
              <a:gd name="f390" fmla="*/ f324 1 f243"/>
              <a:gd name="f391" fmla="*/ f325 1 f243"/>
              <a:gd name="f392" fmla="*/ f326 1 f244"/>
              <a:gd name="f393" fmla="*/ f327 1 f243"/>
              <a:gd name="f394" fmla="*/ f328 1 f244"/>
              <a:gd name="f395" fmla="*/ f329 1 f243"/>
              <a:gd name="f396" fmla="*/ f330 1 f244"/>
              <a:gd name="f397" fmla="*/ f331 1 f243"/>
              <a:gd name="f398" fmla="*/ f332 1 f244"/>
              <a:gd name="f399" fmla="*/ f333 1 f243"/>
              <a:gd name="f400" fmla="*/ f334 1 f244"/>
              <a:gd name="f401" fmla="*/ f335 1 f243"/>
              <a:gd name="f402" fmla="*/ f336 1 f244"/>
              <a:gd name="f403" fmla="*/ f337 1 f243"/>
              <a:gd name="f404" fmla="*/ f338 1 f244"/>
              <a:gd name="f405" fmla="*/ f339 1 f243"/>
              <a:gd name="f406" fmla="*/ f340 1 f244"/>
              <a:gd name="f407" fmla="*/ f341 1 f243"/>
              <a:gd name="f408" fmla="*/ f342 1 f244"/>
              <a:gd name="f409" fmla="*/ f343 1 f243"/>
              <a:gd name="f410" fmla="*/ f344 1 f244"/>
              <a:gd name="f411" fmla="*/ f345 1 f243"/>
              <a:gd name="f412" fmla="*/ f346 1 f244"/>
              <a:gd name="f413" fmla="*/ f347 1 f243"/>
              <a:gd name="f414" fmla="*/ f348 1 f244"/>
              <a:gd name="f415" fmla="*/ f349 1 f244"/>
              <a:gd name="f416" fmla="*/ f350 1 f243"/>
              <a:gd name="f417" fmla="*/ f351 1 f244"/>
              <a:gd name="f418" fmla="*/ f352 1 f243"/>
              <a:gd name="f419" fmla="*/ f353 1 f244"/>
              <a:gd name="f420" fmla="*/ f354 1 f243"/>
              <a:gd name="f421" fmla="*/ f355 1 f244"/>
              <a:gd name="f422" fmla="*/ f356 1 f243"/>
              <a:gd name="f423" fmla="*/ f357 1 f244"/>
              <a:gd name="f424" fmla="*/ f358 1 f243"/>
              <a:gd name="f425" fmla="*/ f359 1 f244"/>
              <a:gd name="f426" fmla="*/ f360 1 f243"/>
              <a:gd name="f427" fmla="*/ f361 1 f244"/>
              <a:gd name="f428" fmla="*/ f362 1 f243"/>
              <a:gd name="f429" fmla="*/ f363 1 f244"/>
              <a:gd name="f430" fmla="*/ f364 1 f243"/>
              <a:gd name="f431" fmla="*/ f365 1 f244"/>
              <a:gd name="f432" fmla="*/ f366 1 f243"/>
              <a:gd name="f433" fmla="*/ f367 1 f244"/>
              <a:gd name="f434" fmla="*/ f368 1 f243"/>
              <a:gd name="f435" fmla="*/ f369 1 f243"/>
              <a:gd name="f436" fmla="*/ f370 f234 1"/>
              <a:gd name="f437" fmla="*/ f371 f234 1"/>
              <a:gd name="f438" fmla="*/ f373 f235 1"/>
              <a:gd name="f439" fmla="*/ f372 f235 1"/>
              <a:gd name="f440" fmla="*/ f374 f234 1"/>
              <a:gd name="f441" fmla="*/ f375 f235 1"/>
              <a:gd name="f442" fmla="*/ f376 f234 1"/>
              <a:gd name="f443" fmla="*/ f377 f235 1"/>
              <a:gd name="f444" fmla="*/ f378 f234 1"/>
              <a:gd name="f445" fmla="*/ f379 f235 1"/>
              <a:gd name="f446" fmla="*/ f380 f234 1"/>
              <a:gd name="f447" fmla="*/ f381 f235 1"/>
              <a:gd name="f448" fmla="*/ f382 f234 1"/>
              <a:gd name="f449" fmla="*/ f383 f235 1"/>
              <a:gd name="f450" fmla="*/ f384 f234 1"/>
              <a:gd name="f451" fmla="*/ f385 f235 1"/>
              <a:gd name="f452" fmla="*/ f386 f234 1"/>
              <a:gd name="f453" fmla="*/ f387 f235 1"/>
              <a:gd name="f454" fmla="*/ f388 f234 1"/>
              <a:gd name="f455" fmla="*/ f389 f235 1"/>
              <a:gd name="f456" fmla="*/ f390 f234 1"/>
              <a:gd name="f457" fmla="*/ f391 f234 1"/>
              <a:gd name="f458" fmla="*/ f392 f235 1"/>
              <a:gd name="f459" fmla="*/ f393 f234 1"/>
              <a:gd name="f460" fmla="*/ f394 f235 1"/>
              <a:gd name="f461" fmla="*/ f395 f234 1"/>
              <a:gd name="f462" fmla="*/ f396 f235 1"/>
              <a:gd name="f463" fmla="*/ f397 f234 1"/>
              <a:gd name="f464" fmla="*/ f398 f235 1"/>
              <a:gd name="f465" fmla="*/ f399 f234 1"/>
              <a:gd name="f466" fmla="*/ f400 f235 1"/>
              <a:gd name="f467" fmla="*/ f401 f234 1"/>
              <a:gd name="f468" fmla="*/ f402 f235 1"/>
              <a:gd name="f469" fmla="*/ f403 f234 1"/>
              <a:gd name="f470" fmla="*/ f404 f235 1"/>
              <a:gd name="f471" fmla="*/ f405 f234 1"/>
              <a:gd name="f472" fmla="*/ f406 f235 1"/>
              <a:gd name="f473" fmla="*/ f407 f234 1"/>
              <a:gd name="f474" fmla="*/ f408 f235 1"/>
              <a:gd name="f475" fmla="*/ f409 f234 1"/>
              <a:gd name="f476" fmla="*/ f410 f235 1"/>
              <a:gd name="f477" fmla="*/ f411 f234 1"/>
              <a:gd name="f478" fmla="*/ f412 f235 1"/>
              <a:gd name="f479" fmla="*/ f413 f234 1"/>
              <a:gd name="f480" fmla="*/ f414 f235 1"/>
              <a:gd name="f481" fmla="*/ f415 f235 1"/>
              <a:gd name="f482" fmla="*/ f416 f234 1"/>
              <a:gd name="f483" fmla="*/ f417 f235 1"/>
              <a:gd name="f484" fmla="*/ f418 f234 1"/>
              <a:gd name="f485" fmla="*/ f419 f235 1"/>
              <a:gd name="f486" fmla="*/ f420 f234 1"/>
              <a:gd name="f487" fmla="*/ f421 f235 1"/>
              <a:gd name="f488" fmla="*/ f422 f234 1"/>
              <a:gd name="f489" fmla="*/ f423 f235 1"/>
              <a:gd name="f490" fmla="*/ f424 f234 1"/>
              <a:gd name="f491" fmla="*/ f425 f235 1"/>
              <a:gd name="f492" fmla="*/ f426 f234 1"/>
              <a:gd name="f493" fmla="*/ f427 f235 1"/>
              <a:gd name="f494" fmla="*/ f428 f234 1"/>
              <a:gd name="f495" fmla="*/ f429 f235 1"/>
              <a:gd name="f496" fmla="*/ f430 f234 1"/>
              <a:gd name="f497" fmla="*/ f431 f235 1"/>
              <a:gd name="f498" fmla="*/ f432 f234 1"/>
              <a:gd name="f499" fmla="*/ f433 f235 1"/>
              <a:gd name="f500" fmla="*/ f434 f234 1"/>
              <a:gd name="f501" fmla="*/ f435 f234 1"/>
            </a:gdLst>
            <a:ahLst/>
            <a:cxnLst>
              <a:cxn ang="3cd4">
                <a:pos x="hc" y="t"/>
              </a:cxn>
              <a:cxn ang="0">
                <a:pos x="r" y="vc"/>
              </a:cxn>
              <a:cxn ang="cd4">
                <a:pos x="hc" y="b"/>
              </a:cxn>
              <a:cxn ang="cd2">
                <a:pos x="l" y="vc"/>
              </a:cxn>
              <a:cxn ang="f307">
                <a:pos x="f440" y="f441"/>
              </a:cxn>
              <a:cxn ang="f307">
                <a:pos x="f442" y="f443"/>
              </a:cxn>
              <a:cxn ang="f307">
                <a:pos x="f444" y="f445"/>
              </a:cxn>
              <a:cxn ang="f307">
                <a:pos x="f446" y="f447"/>
              </a:cxn>
              <a:cxn ang="f307">
                <a:pos x="f448" y="f449"/>
              </a:cxn>
              <a:cxn ang="f307">
                <a:pos x="f450" y="f451"/>
              </a:cxn>
              <a:cxn ang="f307">
                <a:pos x="f452" y="f453"/>
              </a:cxn>
              <a:cxn ang="f307">
                <a:pos x="f454" y="f455"/>
              </a:cxn>
              <a:cxn ang="f307">
                <a:pos x="f456" y="f453"/>
              </a:cxn>
              <a:cxn ang="f307">
                <a:pos x="f457" y="f458"/>
              </a:cxn>
              <a:cxn ang="f307">
                <a:pos x="f459" y="f460"/>
              </a:cxn>
              <a:cxn ang="f307">
                <a:pos x="f461" y="f462"/>
              </a:cxn>
              <a:cxn ang="f307">
                <a:pos x="f463" y="f464"/>
              </a:cxn>
              <a:cxn ang="f307">
                <a:pos x="f465" y="f466"/>
              </a:cxn>
              <a:cxn ang="f307">
                <a:pos x="f467" y="f468"/>
              </a:cxn>
              <a:cxn ang="f307">
                <a:pos x="f469" y="f470"/>
              </a:cxn>
              <a:cxn ang="f307">
                <a:pos x="f471" y="f472"/>
              </a:cxn>
              <a:cxn ang="f307">
                <a:pos x="f473" y="f474"/>
              </a:cxn>
              <a:cxn ang="f307">
                <a:pos x="f475" y="f476"/>
              </a:cxn>
              <a:cxn ang="f307">
                <a:pos x="f477" y="f478"/>
              </a:cxn>
              <a:cxn ang="f307">
                <a:pos x="f479" y="f480"/>
              </a:cxn>
              <a:cxn ang="f307">
                <a:pos x="f479" y="f481"/>
              </a:cxn>
              <a:cxn ang="f307">
                <a:pos x="f482" y="f483"/>
              </a:cxn>
              <a:cxn ang="f307">
                <a:pos x="f484" y="f485"/>
              </a:cxn>
              <a:cxn ang="f307">
                <a:pos x="f486" y="f487"/>
              </a:cxn>
              <a:cxn ang="f307">
                <a:pos x="f488" y="f489"/>
              </a:cxn>
              <a:cxn ang="f307">
                <a:pos x="f490" y="f491"/>
              </a:cxn>
              <a:cxn ang="f307">
                <a:pos x="f492" y="f493"/>
              </a:cxn>
              <a:cxn ang="f307">
                <a:pos x="f494" y="f495"/>
              </a:cxn>
              <a:cxn ang="f307">
                <a:pos x="f496" y="f497"/>
              </a:cxn>
              <a:cxn ang="f307">
                <a:pos x="f498" y="f499"/>
              </a:cxn>
              <a:cxn ang="f307">
                <a:pos x="f500" y="f453"/>
              </a:cxn>
              <a:cxn ang="f307">
                <a:pos x="f501" y="f468"/>
              </a:cxn>
              <a:cxn ang="f307">
                <a:pos x="f501" y="f468"/>
              </a:cxn>
            </a:cxnLst>
            <a:rect l="f436" t="f439" r="f437" b="f438"/>
            <a:pathLst>
              <a:path w="467" h="420">
                <a:moveTo>
                  <a:pt x="f9" y="f10"/>
                </a:moveTo>
                <a:cubicBezTo>
                  <a:pt x="f11" y="f12"/>
                  <a:pt x="f13" y="f14"/>
                  <a:pt x="f15" y="f16"/>
                </a:cubicBezTo>
                <a:cubicBezTo>
                  <a:pt x="f17" y="f18"/>
                  <a:pt x="f19" y="f20"/>
                  <a:pt x="f21" y="f22"/>
                </a:cubicBezTo>
                <a:cubicBezTo>
                  <a:pt x="f23" y="f24"/>
                  <a:pt x="f25" y="f26"/>
                  <a:pt x="f27" y="f28"/>
                </a:cubicBezTo>
                <a:cubicBezTo>
                  <a:pt x="f29" y="f30"/>
                  <a:pt x="f31" y="f32"/>
                  <a:pt x="f33" y="f34"/>
                </a:cubicBezTo>
                <a:cubicBezTo>
                  <a:pt x="f35" y="f36"/>
                  <a:pt x="f37" y="f38"/>
                  <a:pt x="f39" y="f40"/>
                </a:cubicBezTo>
                <a:cubicBezTo>
                  <a:pt x="f41" y="f42"/>
                  <a:pt x="f43" y="f44"/>
                  <a:pt x="f45" y="f44"/>
                </a:cubicBezTo>
                <a:cubicBezTo>
                  <a:pt x="f46" y="f44"/>
                  <a:pt x="f47" y="f8"/>
                  <a:pt x="f48" y="f49"/>
                </a:cubicBezTo>
                <a:cubicBezTo>
                  <a:pt x="f7" y="f35"/>
                  <a:pt x="f50" y="f51"/>
                  <a:pt x="f52" y="f53"/>
                </a:cubicBezTo>
                <a:cubicBezTo>
                  <a:pt x="f54" y="f55"/>
                  <a:pt x="f56" y="f57"/>
                  <a:pt x="f8" y="f58"/>
                </a:cubicBezTo>
                <a:cubicBezTo>
                  <a:pt x="f42" y="f29"/>
                  <a:pt x="f49" y="f59"/>
                  <a:pt x="f60" y="f61"/>
                </a:cubicBezTo>
                <a:cubicBezTo>
                  <a:pt x="f62" y="f63"/>
                  <a:pt x="f37" y="f64"/>
                  <a:pt x="f65" y="f66"/>
                </a:cubicBezTo>
                <a:cubicBezTo>
                  <a:pt x="f46" y="f67"/>
                  <a:pt x="f54" y="f68"/>
                  <a:pt x="f69" y="f70"/>
                </a:cubicBezTo>
                <a:cubicBezTo>
                  <a:pt x="f35" y="f71"/>
                  <a:pt x="f72" y="f73"/>
                  <a:pt x="f74" y="f75"/>
                </a:cubicBezTo>
                <a:cubicBezTo>
                  <a:pt x="f76" y="f77"/>
                  <a:pt x="f78" y="f6"/>
                  <a:pt x="f79" y="f80"/>
                </a:cubicBezTo>
                <a:cubicBezTo>
                  <a:pt x="f81" y="f80"/>
                  <a:pt x="f82" y="f83"/>
                  <a:pt x="f84" y="f85"/>
                </a:cubicBezTo>
                <a:cubicBezTo>
                  <a:pt x="f9" y="f77"/>
                  <a:pt x="f86" y="f87"/>
                  <a:pt x="f88" y="f89"/>
                </a:cubicBezTo>
                <a:cubicBezTo>
                  <a:pt x="f90" y="f91"/>
                  <a:pt x="f6" y="f92"/>
                  <a:pt x="f77" y="f75"/>
                </a:cubicBezTo>
                <a:cubicBezTo>
                  <a:pt x="f93" y="f94"/>
                  <a:pt x="f95" y="f96"/>
                  <a:pt x="f9" y="f10"/>
                </a:cubicBezTo>
                <a:close/>
                <a:moveTo>
                  <a:pt x="f97" y="f98"/>
                </a:moveTo>
                <a:cubicBezTo>
                  <a:pt x="f2" y="f99"/>
                  <a:pt x="f33" y="f100"/>
                  <a:pt x="f40" y="f101"/>
                </a:cubicBezTo>
                <a:cubicBezTo>
                  <a:pt x="f44" y="f102"/>
                  <a:pt x="f42" y="f16"/>
                  <a:pt x="f33" y="f103"/>
                </a:cubicBezTo>
                <a:cubicBezTo>
                  <a:pt x="f104" y="f105"/>
                  <a:pt x="f55" y="f16"/>
                  <a:pt x="f106" y="f107"/>
                </a:cubicBezTo>
                <a:cubicBezTo>
                  <a:pt x="f36" y="f108"/>
                  <a:pt x="f31" y="f109"/>
                  <a:pt x="f28" y="f110"/>
                </a:cubicBezTo>
                <a:cubicBezTo>
                  <a:pt x="f106" y="f111"/>
                  <a:pt x="f112" y="f113"/>
                  <a:pt x="f114" y="f115"/>
                </a:cubicBezTo>
                <a:cubicBezTo>
                  <a:pt x="f116" y="f13"/>
                  <a:pt x="f117" y="f118"/>
                  <a:pt x="f119" y="f120"/>
                </a:cubicBezTo>
                <a:cubicBezTo>
                  <a:pt x="f121" y="f99"/>
                  <a:pt x="f61" y="f122"/>
                  <a:pt x="f59" y="f123"/>
                </a:cubicBezTo>
                <a:cubicBezTo>
                  <a:pt x="f116" y="f124"/>
                  <a:pt x="f125" y="f126"/>
                  <a:pt x="f127" y="f128"/>
                </a:cubicBezTo>
                <a:cubicBezTo>
                  <a:pt x="f125" y="f129"/>
                  <a:pt x="f125" y="f129"/>
                  <a:pt x="f130" y="f131"/>
                </a:cubicBezTo>
                <a:cubicBezTo>
                  <a:pt x="f130" y="f131"/>
                  <a:pt x="f130" y="f131"/>
                  <a:pt x="f130" y="f131"/>
                </a:cubicBezTo>
                <a:cubicBezTo>
                  <a:pt x="f132" y="f101"/>
                  <a:pt x="f64" y="f133"/>
                  <a:pt x="f134" y="f70"/>
                </a:cubicBezTo>
                <a:cubicBezTo>
                  <a:pt x="f135" y="f124"/>
                  <a:pt x="f136" y="f113"/>
                  <a:pt x="f137" y="f100"/>
                </a:cubicBezTo>
                <a:cubicBezTo>
                  <a:pt x="f138" y="f139"/>
                  <a:pt x="f140" y="f94"/>
                  <a:pt x="f141" y="f142"/>
                </a:cubicBezTo>
                <a:cubicBezTo>
                  <a:pt x="f143" y="f144"/>
                  <a:pt x="f145" y="f146"/>
                  <a:pt x="f147" y="f148"/>
                </a:cubicBezTo>
                <a:cubicBezTo>
                  <a:pt x="f149" y="f150"/>
                  <a:pt x="f151" y="f152"/>
                  <a:pt x="f153" y="f98"/>
                </a:cubicBezTo>
                <a:cubicBezTo>
                  <a:pt x="f154" y="f155"/>
                  <a:pt x="f156" y="f157"/>
                  <a:pt x="f158" y="f123"/>
                </a:cubicBezTo>
                <a:cubicBezTo>
                  <a:pt x="f143" y="f159"/>
                  <a:pt x="f156" y="f81"/>
                  <a:pt x="f102" y="f160"/>
                </a:cubicBezTo>
                <a:cubicBezTo>
                  <a:pt x="f161" y="f162"/>
                  <a:pt x="f163" y="f164"/>
                  <a:pt x="f81" y="f142"/>
                </a:cubicBezTo>
                <a:cubicBezTo>
                  <a:pt x="f165" y="f166"/>
                  <a:pt x="f162" y="f167"/>
                  <a:pt x="f13" y="f9"/>
                </a:cubicBezTo>
                <a:cubicBezTo>
                  <a:pt x="f118" y="f98"/>
                  <a:pt x="f162" y="f94"/>
                  <a:pt x="f165" y="f168"/>
                </a:cubicBezTo>
                <a:cubicBezTo>
                  <a:pt x="f169" y="f120"/>
                  <a:pt x="f170" y="f71"/>
                  <a:pt x="f171" y="f15"/>
                </a:cubicBezTo>
                <a:cubicBezTo>
                  <a:pt x="f172" y="f15"/>
                  <a:pt x="f173" y="f15"/>
                  <a:pt x="f174" y="f15"/>
                </a:cubicBezTo>
                <a:cubicBezTo>
                  <a:pt x="f175" y="f15"/>
                  <a:pt x="f96" y="f123"/>
                  <a:pt x="f96" y="f176"/>
                </a:cubicBezTo>
                <a:cubicBezTo>
                  <a:pt x="f169" y="f174"/>
                  <a:pt x="f176" y="f177"/>
                  <a:pt x="f174" y="f178"/>
                </a:cubicBezTo>
                <a:cubicBezTo>
                  <a:pt x="f171" y="f173"/>
                  <a:pt x="f179" y="f113"/>
                  <a:pt x="f180" y="f181"/>
                </a:cubicBezTo>
                <a:cubicBezTo>
                  <a:pt x="f3" y="f100"/>
                  <a:pt x="f182" y="f79"/>
                  <a:pt x="f149" y="f181"/>
                </a:cubicBezTo>
                <a:cubicBezTo>
                  <a:pt x="f183" y="f163"/>
                  <a:pt x="f16" y="f184"/>
                  <a:pt x="f185" y="f3"/>
                </a:cubicBezTo>
                <a:cubicBezTo>
                  <a:pt x="f186" y="f187"/>
                  <a:pt x="f156" y="f187"/>
                  <a:pt x="f182" y="f182"/>
                </a:cubicBezTo>
                <a:cubicBezTo>
                  <a:pt x="f180" y="f188"/>
                  <a:pt x="f111" y="f12"/>
                  <a:pt x="f189" y="f68"/>
                </a:cubicBezTo>
                <a:cubicBezTo>
                  <a:pt x="f133" y="f190"/>
                  <a:pt x="f191" y="f68"/>
                  <a:pt x="f171" y="f23"/>
                </a:cubicBezTo>
                <a:cubicBezTo>
                  <a:pt x="f163" y="f192"/>
                  <a:pt x="f193" y="f194"/>
                  <a:pt x="f195" y="f196"/>
                </a:cubicBezTo>
                <a:cubicBezTo>
                  <a:pt x="f197" y="f109"/>
                  <a:pt x="f16" y="f198"/>
                  <a:pt x="f199" y="f194"/>
                </a:cubicBezTo>
                <a:cubicBezTo>
                  <a:pt x="f121" y="f200"/>
                  <a:pt x="f201" y="f202"/>
                  <a:pt x="f203" y="f204"/>
                </a:cubicBezTo>
                <a:cubicBezTo>
                  <a:pt x="f97" y="f205"/>
                  <a:pt x="f24" y="f206"/>
                  <a:pt x="f26" y="f207"/>
                </a:cubicBezTo>
                <a:cubicBezTo>
                  <a:pt x="f34" y="f185"/>
                  <a:pt x="f208" y="f209"/>
                  <a:pt x="f209" y="f210"/>
                </a:cubicBezTo>
                <a:cubicBezTo>
                  <a:pt x="f211" y="f76"/>
                  <a:pt x="f212" y="f103"/>
                  <a:pt x="f212" y="f213"/>
                </a:cubicBezTo>
                <a:cubicBezTo>
                  <a:pt x="f212" y="f61"/>
                  <a:pt x="f207" y="f214"/>
                  <a:pt x="f185" y="f214"/>
                </a:cubicBezTo>
                <a:cubicBezTo>
                  <a:pt x="f119" y="f119"/>
                  <a:pt x="f215" y="f201"/>
                  <a:pt x="f216" y="f199"/>
                </a:cubicBezTo>
                <a:cubicBezTo>
                  <a:pt x="f55" y="f64"/>
                  <a:pt x="f217" y="f218"/>
                  <a:pt x="f219" y="f61"/>
                </a:cubicBezTo>
                <a:cubicBezTo>
                  <a:pt x="f220" y="f59"/>
                  <a:pt x="f221" y="f203"/>
                  <a:pt x="f55" y="f132"/>
                </a:cubicBezTo>
                <a:cubicBezTo>
                  <a:pt x="f222" y="f74"/>
                  <a:pt x="f213" y="f223"/>
                  <a:pt x="f224" y="f116"/>
                </a:cubicBezTo>
                <a:cubicBezTo>
                  <a:pt x="f182" y="f201"/>
                  <a:pt x="f10" y="f225"/>
                  <a:pt x="f79" y="f102"/>
                </a:cubicBezTo>
                <a:cubicBezTo>
                  <a:pt x="f139" y="f226"/>
                  <a:pt x="f227" y="f175"/>
                  <a:pt x="f73" y="f228"/>
                </a:cubicBezTo>
                <a:cubicBezTo>
                  <a:pt x="f9" y="f73"/>
                  <a:pt x="f142" y="f142"/>
                  <a:pt x="f166" y="f75"/>
                </a:cubicBezTo>
                <a:cubicBezTo>
                  <a:pt x="f163" y="f229"/>
                  <a:pt x="f230" y="f231"/>
                  <a:pt x="f97" y="f98"/>
                </a:cubicBezTo>
                <a:close/>
                <a:moveTo>
                  <a:pt x="f222" y="f131"/>
                </a:moveTo>
                <a:cubicBezTo>
                  <a:pt x="f127" y="f131"/>
                  <a:pt x="f127" y="f131"/>
                  <a:pt x="f127" y="f232"/>
                </a:cubicBezTo>
                <a:cubicBezTo>
                  <a:pt x="f127" y="f131"/>
                  <a:pt x="f127" y="f131"/>
                  <a:pt x="f222" y="f131"/>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name="Slide31">
    <p:spTree>
      <p:nvGrpSpPr>
        <p:cNvPr id="1" name=""/>
        <p:cNvGrpSpPr/>
        <p:nvPr/>
      </p:nvGrpSpPr>
      <p:grpSpPr>
        <a:xfrm>
          <a:off x="0" y="0"/>
          <a:ext cx="0" cy="0"/>
          <a:chOff x="0" y="0"/>
          <a:chExt cx="0" cy="0"/>
        </a:xfrm>
      </p:grpSpPr>
      <p:sp>
        <p:nvSpPr>
          <p:cNvPr id="2" name="Google Shape;1038;p69">
            <a:extLst>
              <a:ext uri="{FF2B5EF4-FFF2-40B4-BE49-F238E27FC236}">
                <a16:creationId xmlns:a16="http://schemas.microsoft.com/office/drawing/2014/main" id="{CC3FF5E2-4CE5-C225-CA5F-A0D8DCEB792B}"/>
              </a:ext>
            </a:extLst>
          </p:cNvPr>
          <p:cNvSpPr txBox="1">
            <a:spLocks noGrp="1"/>
          </p:cNvSpPr>
          <p:nvPr>
            <p:ph type="subTitle" idx="4294967295"/>
          </p:nvPr>
        </p:nvSpPr>
        <p:spPr>
          <a:xfrm>
            <a:off x="937698" y="3205703"/>
            <a:ext cx="2175302" cy="453597"/>
          </a:xfrm>
        </p:spPr>
        <p:txBody>
          <a:bodyPr anchorCtr="1"/>
          <a:lstStyle/>
          <a:p>
            <a:pPr marL="0" lvl="0" indent="0" algn="ctr">
              <a:buNone/>
            </a:pPr>
            <a:r>
              <a:rPr lang="fa-IR" sz="2200" b="1" dirty="0">
                <a:solidFill>
                  <a:srgbClr val="65A32E"/>
                </a:solidFill>
                <a:latin typeface="Alata"/>
                <a:cs typeface="B Nazanin" panose="00000400000000000000" pitchFamily="2" charset="-78"/>
              </a:rPr>
              <a:t>جنا دو</a:t>
            </a:r>
            <a:endParaRPr lang="en-US" sz="2200" b="1" dirty="0">
              <a:solidFill>
                <a:srgbClr val="65A32E"/>
              </a:solidFill>
              <a:latin typeface="Alata"/>
              <a:cs typeface="B Nazanin" panose="00000400000000000000" pitchFamily="2" charset="-78"/>
            </a:endParaRPr>
          </a:p>
        </p:txBody>
      </p:sp>
      <p:sp>
        <p:nvSpPr>
          <p:cNvPr id="3" name="Google Shape;1039;p69">
            <a:extLst>
              <a:ext uri="{FF2B5EF4-FFF2-40B4-BE49-F238E27FC236}">
                <a16:creationId xmlns:a16="http://schemas.microsoft.com/office/drawing/2014/main" id="{6CB4A7F3-90CE-F5EB-2D7F-C8848CCFE18D}"/>
              </a:ext>
            </a:extLst>
          </p:cNvPr>
          <p:cNvSpPr txBox="1">
            <a:spLocks noGrp="1"/>
          </p:cNvSpPr>
          <p:nvPr>
            <p:ph type="subTitle" idx="4294967295"/>
          </p:nvPr>
        </p:nvSpPr>
        <p:spPr>
          <a:xfrm>
            <a:off x="3477490" y="3205703"/>
            <a:ext cx="2175302" cy="453597"/>
          </a:xfrm>
        </p:spPr>
        <p:txBody>
          <a:bodyPr anchorCtr="1"/>
          <a:lstStyle/>
          <a:p>
            <a:pPr marL="0" lvl="0" indent="0" algn="ctr">
              <a:buNone/>
            </a:pPr>
            <a:r>
              <a:rPr lang="fa-IR" sz="2200" b="1" dirty="0">
                <a:solidFill>
                  <a:srgbClr val="65A32E"/>
                </a:solidFill>
                <a:latin typeface="Alata"/>
                <a:cs typeface="B Nazanin" panose="00000400000000000000" pitchFamily="2" charset="-78"/>
              </a:rPr>
              <a:t>تیمی جیمی</a:t>
            </a:r>
            <a:endParaRPr lang="en-US" sz="2200" b="1" dirty="0">
              <a:solidFill>
                <a:srgbClr val="65A32E"/>
              </a:solidFill>
              <a:latin typeface="Alata"/>
              <a:cs typeface="B Nazanin" panose="00000400000000000000" pitchFamily="2" charset="-78"/>
            </a:endParaRPr>
          </a:p>
        </p:txBody>
      </p:sp>
      <p:sp>
        <p:nvSpPr>
          <p:cNvPr id="4" name="Google Shape;1040;p69">
            <a:extLst>
              <a:ext uri="{FF2B5EF4-FFF2-40B4-BE49-F238E27FC236}">
                <a16:creationId xmlns:a16="http://schemas.microsoft.com/office/drawing/2014/main" id="{033CD344-AF52-7C94-CF9C-118F857493D0}"/>
              </a:ext>
            </a:extLst>
          </p:cNvPr>
          <p:cNvSpPr txBox="1">
            <a:spLocks noGrp="1"/>
          </p:cNvSpPr>
          <p:nvPr>
            <p:ph type="subTitle" idx="4294967295"/>
          </p:nvPr>
        </p:nvSpPr>
        <p:spPr>
          <a:xfrm>
            <a:off x="6031135" y="3205703"/>
            <a:ext cx="2175302" cy="453597"/>
          </a:xfrm>
        </p:spPr>
        <p:txBody>
          <a:bodyPr anchorCtr="1"/>
          <a:lstStyle/>
          <a:p>
            <a:pPr marL="0" lvl="0" indent="0" algn="ctr">
              <a:buNone/>
            </a:pPr>
            <a:r>
              <a:rPr lang="fa-IR" sz="2200" b="1" dirty="0">
                <a:solidFill>
                  <a:srgbClr val="65A32E"/>
                </a:solidFill>
                <a:latin typeface="Alata"/>
                <a:cs typeface="B Nazanin" panose="00000400000000000000" pitchFamily="2" charset="-78"/>
              </a:rPr>
              <a:t>استخوان های بیلی</a:t>
            </a:r>
            <a:endParaRPr lang="en-US" sz="2200" b="1" dirty="0">
              <a:solidFill>
                <a:srgbClr val="65A32E"/>
              </a:solidFill>
              <a:latin typeface="Alata"/>
              <a:cs typeface="B Nazanin" panose="00000400000000000000" pitchFamily="2" charset="-78"/>
            </a:endParaRPr>
          </a:p>
        </p:txBody>
      </p:sp>
      <p:sp>
        <p:nvSpPr>
          <p:cNvPr id="5" name="Google Shape;1041;p69">
            <a:extLst>
              <a:ext uri="{FF2B5EF4-FFF2-40B4-BE49-F238E27FC236}">
                <a16:creationId xmlns:a16="http://schemas.microsoft.com/office/drawing/2014/main" id="{EA0C3511-6E32-0BFE-4A81-2E790B19780D}"/>
              </a:ext>
            </a:extLst>
          </p:cNvPr>
          <p:cNvSpPr txBox="1">
            <a:spLocks noGrp="1"/>
          </p:cNvSpPr>
          <p:nvPr>
            <p:ph type="title"/>
          </p:nvPr>
        </p:nvSpPr>
        <p:spPr/>
        <p:txBody>
          <a:bodyPr/>
          <a:lstStyle/>
          <a:p>
            <a:pPr lvl="0"/>
            <a:r>
              <a:rPr lang="fa-IR" dirty="0">
                <a:solidFill>
                  <a:srgbClr val="00B050"/>
                </a:solidFill>
                <a:cs typeface="B Nazanin" panose="00000400000000000000" pitchFamily="2" charset="-78"/>
              </a:rPr>
              <a:t>تیم ما</a:t>
            </a:r>
            <a:endParaRPr lang="en-US" dirty="0">
              <a:solidFill>
                <a:srgbClr val="00B050"/>
              </a:solidFill>
              <a:cs typeface="B Nazanin" panose="00000400000000000000" pitchFamily="2" charset="-78"/>
            </a:endParaRPr>
          </a:p>
        </p:txBody>
      </p:sp>
      <p:sp>
        <p:nvSpPr>
          <p:cNvPr id="6" name="Google Shape;1042;p69">
            <a:extLst>
              <a:ext uri="{FF2B5EF4-FFF2-40B4-BE49-F238E27FC236}">
                <a16:creationId xmlns:a16="http://schemas.microsoft.com/office/drawing/2014/main" id="{503C2836-1531-6E49-3D84-911678A193C9}"/>
              </a:ext>
            </a:extLst>
          </p:cNvPr>
          <p:cNvSpPr txBox="1">
            <a:spLocks noGrp="1"/>
          </p:cNvSpPr>
          <p:nvPr>
            <p:ph type="subTitle" idx="4294967295"/>
          </p:nvPr>
        </p:nvSpPr>
        <p:spPr>
          <a:xfrm>
            <a:off x="937698" y="3659300"/>
            <a:ext cx="2175302" cy="638699"/>
          </a:xfrm>
        </p:spPr>
        <p:txBody>
          <a:bodyPr anchorCtr="1"/>
          <a:lstStyle/>
          <a:p>
            <a:pPr marL="0" lvl="0" indent="0" algn="ctr">
              <a:buNone/>
            </a:pPr>
            <a:r>
              <a:rPr lang="fa-IR" dirty="0">
                <a:cs typeface="B Nazanin" panose="00000400000000000000" pitchFamily="2" charset="-78"/>
              </a:rPr>
              <a:t>در اینجا می توانید کمی در مورد این شخص صحبت کنید</a:t>
            </a:r>
            <a:endParaRPr lang="en-US" dirty="0">
              <a:cs typeface="B Nazanin" panose="00000400000000000000" pitchFamily="2" charset="-78"/>
            </a:endParaRPr>
          </a:p>
        </p:txBody>
      </p:sp>
      <p:sp>
        <p:nvSpPr>
          <p:cNvPr id="7" name="Google Shape;1043;p69">
            <a:extLst>
              <a:ext uri="{FF2B5EF4-FFF2-40B4-BE49-F238E27FC236}">
                <a16:creationId xmlns:a16="http://schemas.microsoft.com/office/drawing/2014/main" id="{F8304422-A3F9-3F78-37FD-2ACCBB8DF3E5}"/>
              </a:ext>
            </a:extLst>
          </p:cNvPr>
          <p:cNvSpPr txBox="1">
            <a:spLocks noGrp="1"/>
          </p:cNvSpPr>
          <p:nvPr>
            <p:ph type="subTitle" idx="4294967295"/>
          </p:nvPr>
        </p:nvSpPr>
        <p:spPr>
          <a:xfrm>
            <a:off x="3484421" y="3659300"/>
            <a:ext cx="2175302" cy="638699"/>
          </a:xfrm>
        </p:spPr>
        <p:txBody>
          <a:bodyPr anchorCtr="1"/>
          <a:lstStyle/>
          <a:p>
            <a:pPr marL="0" lvl="0" indent="0" algn="ctr">
              <a:buNone/>
            </a:pPr>
            <a:r>
              <a:rPr lang="fa-IR" dirty="0">
                <a:cs typeface="B Nazanin" panose="00000400000000000000" pitchFamily="2" charset="-78"/>
              </a:rPr>
              <a:t>در اینجا می توانید کمی در مورد این شخص صحبت کنید</a:t>
            </a:r>
            <a:endParaRPr lang="en-US" dirty="0">
              <a:cs typeface="B Nazanin" panose="00000400000000000000" pitchFamily="2" charset="-78"/>
            </a:endParaRPr>
          </a:p>
        </p:txBody>
      </p:sp>
      <p:sp>
        <p:nvSpPr>
          <p:cNvPr id="8" name="Google Shape;1044;p69">
            <a:extLst>
              <a:ext uri="{FF2B5EF4-FFF2-40B4-BE49-F238E27FC236}">
                <a16:creationId xmlns:a16="http://schemas.microsoft.com/office/drawing/2014/main" id="{0CD11AFB-B1EB-BD9D-310B-BD760973E861}"/>
              </a:ext>
            </a:extLst>
          </p:cNvPr>
          <p:cNvSpPr txBox="1">
            <a:spLocks noGrp="1"/>
          </p:cNvSpPr>
          <p:nvPr>
            <p:ph type="subTitle" idx="4294967295"/>
          </p:nvPr>
        </p:nvSpPr>
        <p:spPr>
          <a:xfrm>
            <a:off x="6031153" y="3659300"/>
            <a:ext cx="2175302" cy="638699"/>
          </a:xfrm>
        </p:spPr>
        <p:txBody>
          <a:bodyPr anchorCtr="1"/>
          <a:lstStyle/>
          <a:p>
            <a:pPr marL="0" lvl="0" indent="0" algn="ctr">
              <a:buNone/>
            </a:pPr>
            <a:r>
              <a:rPr lang="fa-IR" dirty="0">
                <a:cs typeface="B Nazanin" panose="00000400000000000000" pitchFamily="2" charset="-78"/>
              </a:rPr>
              <a:t>در اینجا می توانید کمی در مورد این شخص صحبت کنید</a:t>
            </a:r>
            <a:endParaRPr lang="en-US" dirty="0">
              <a:cs typeface="B Nazanin" panose="00000400000000000000" pitchFamily="2" charset="-78"/>
            </a:endParaRPr>
          </a:p>
        </p:txBody>
      </p:sp>
      <p:sp>
        <p:nvSpPr>
          <p:cNvPr id="9" name="Google Shape;1045;p69">
            <a:extLst>
              <a:ext uri="{FF2B5EF4-FFF2-40B4-BE49-F238E27FC236}">
                <a16:creationId xmlns:a16="http://schemas.microsoft.com/office/drawing/2014/main" id="{AEFE2F36-3A14-ED34-F9BA-3300462EFDB8}"/>
              </a:ext>
            </a:extLst>
          </p:cNvPr>
          <p:cNvSpPr/>
          <p:nvPr/>
        </p:nvSpPr>
        <p:spPr>
          <a:xfrm>
            <a:off x="1318153" y="1659050"/>
            <a:ext cx="1414503" cy="141450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0" name="Google Shape;1046;p69">
            <a:extLst>
              <a:ext uri="{FF2B5EF4-FFF2-40B4-BE49-F238E27FC236}">
                <a16:creationId xmlns:a16="http://schemas.microsoft.com/office/drawing/2014/main" id="{C9E9A970-2F12-F70D-CE7D-27C62D2EA1AD}"/>
              </a:ext>
            </a:extLst>
          </p:cNvPr>
          <p:cNvSpPr/>
          <p:nvPr/>
        </p:nvSpPr>
        <p:spPr>
          <a:xfrm>
            <a:off x="3864839" y="1659050"/>
            <a:ext cx="1414503" cy="141450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Google Shape;1047;p69">
            <a:extLst>
              <a:ext uri="{FF2B5EF4-FFF2-40B4-BE49-F238E27FC236}">
                <a16:creationId xmlns:a16="http://schemas.microsoft.com/office/drawing/2014/main" id="{1D1817C8-FEFB-7672-D7D5-BAAF5AAD7EDC}"/>
              </a:ext>
            </a:extLst>
          </p:cNvPr>
          <p:cNvSpPr/>
          <p:nvPr/>
        </p:nvSpPr>
        <p:spPr>
          <a:xfrm>
            <a:off x="6411553" y="1659050"/>
            <a:ext cx="1414503" cy="1414503"/>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nvGrpSpPr>
          <p:cNvPr id="12" name="Grupo 23">
            <a:extLst>
              <a:ext uri="{FF2B5EF4-FFF2-40B4-BE49-F238E27FC236}">
                <a16:creationId xmlns:a16="http://schemas.microsoft.com/office/drawing/2014/main" id="{48C5668B-BF70-FD1E-E894-36E8EC27107C}"/>
              </a:ext>
            </a:extLst>
          </p:cNvPr>
          <p:cNvGrpSpPr/>
          <p:nvPr/>
        </p:nvGrpSpPr>
        <p:grpSpPr>
          <a:xfrm>
            <a:off x="1435095" y="1979611"/>
            <a:ext cx="1177920" cy="974722"/>
            <a:chOff x="1435095" y="1979611"/>
            <a:chExt cx="1177920" cy="974722"/>
          </a:xfrm>
        </p:grpSpPr>
        <p:sp>
          <p:nvSpPr>
            <p:cNvPr id="13" name="Freeform 5">
              <a:extLst>
                <a:ext uri="{FF2B5EF4-FFF2-40B4-BE49-F238E27FC236}">
                  <a16:creationId xmlns:a16="http://schemas.microsoft.com/office/drawing/2014/main" id="{6429AEF1-38B7-38CD-42F4-5191760E2D5B}"/>
                </a:ext>
              </a:extLst>
            </p:cNvPr>
            <p:cNvSpPr/>
            <p:nvPr/>
          </p:nvSpPr>
          <p:spPr>
            <a:xfrm>
              <a:off x="1435095" y="2151061"/>
              <a:ext cx="1177920" cy="803272"/>
            </a:xfrm>
            <a:custGeom>
              <a:avLst/>
              <a:gdLst>
                <a:gd name="f0" fmla="val 10800000"/>
                <a:gd name="f1" fmla="val 5400000"/>
                <a:gd name="f2" fmla="val 180"/>
                <a:gd name="f3" fmla="val w"/>
                <a:gd name="f4" fmla="val h"/>
                <a:gd name="f5" fmla="val 0"/>
                <a:gd name="f6" fmla="val 310"/>
                <a:gd name="f7" fmla="val 211"/>
                <a:gd name="f8" fmla="val 78"/>
                <a:gd name="f9" fmla="val 48"/>
                <a:gd name="f10" fmla="val 80"/>
                <a:gd name="f11" fmla="val 50"/>
                <a:gd name="f12" fmla="val 81"/>
                <a:gd name="f13" fmla="val 53"/>
                <a:gd name="f14" fmla="val 83"/>
                <a:gd name="f15" fmla="val 55"/>
                <a:gd name="f16" fmla="val 97"/>
                <a:gd name="f17" fmla="val 73"/>
                <a:gd name="f18" fmla="val 124"/>
                <a:gd name="f19" fmla="val 144"/>
                <a:gd name="f20" fmla="val 71"/>
                <a:gd name="f21" fmla="val 155"/>
                <a:gd name="f22" fmla="val 66"/>
                <a:gd name="f23" fmla="val 161"/>
                <a:gd name="f24" fmla="val 56"/>
                <a:gd name="f25" fmla="val 165"/>
                <a:gd name="f26" fmla="val 45"/>
                <a:gd name="f27" fmla="val 171"/>
                <a:gd name="f28" fmla="val 32"/>
                <a:gd name="f29" fmla="val 174"/>
                <a:gd name="f30" fmla="val 18"/>
                <a:gd name="f31" fmla="val 176"/>
                <a:gd name="f32" fmla="val 4"/>
                <a:gd name="f33" fmla="val 3"/>
                <a:gd name="f34" fmla="val 1"/>
                <a:gd name="f35" fmla="val 178"/>
                <a:gd name="f36" fmla="val 181"/>
                <a:gd name="f37" fmla="val 7"/>
                <a:gd name="f38" fmla="val 182"/>
                <a:gd name="f39" fmla="val 14"/>
                <a:gd name="f40" fmla="val 184"/>
                <a:gd name="f41" fmla="val 20"/>
                <a:gd name="f42" fmla="val 186"/>
                <a:gd name="f43" fmla="val 29"/>
                <a:gd name="f44" fmla="val 187"/>
                <a:gd name="f45" fmla="val 38"/>
                <a:gd name="f46" fmla="val 188"/>
                <a:gd name="f47" fmla="val 46"/>
                <a:gd name="f48" fmla="val 191"/>
                <a:gd name="f49" fmla="val 67"/>
                <a:gd name="f50" fmla="val 212"/>
                <a:gd name="f51" fmla="val 225"/>
                <a:gd name="f52" fmla="val 65"/>
                <a:gd name="f53" fmla="val 233"/>
                <a:gd name="f54" fmla="val 61"/>
                <a:gd name="f55" fmla="val 240"/>
                <a:gd name="f56" fmla="val 246"/>
                <a:gd name="f57" fmla="val 247"/>
                <a:gd name="f58" fmla="val 52"/>
                <a:gd name="f59" fmla="val 245"/>
                <a:gd name="f60" fmla="val 57"/>
                <a:gd name="f61" fmla="val 243"/>
                <a:gd name="f62" fmla="val 62"/>
                <a:gd name="f63" fmla="val 237"/>
                <a:gd name="f64" fmla="val 72"/>
                <a:gd name="f65" fmla="val 229"/>
                <a:gd name="f66" fmla="val 79"/>
                <a:gd name="f67" fmla="val 220"/>
                <a:gd name="f68" fmla="val 85"/>
                <a:gd name="f69" fmla="val 206"/>
                <a:gd name="f70" fmla="val 93"/>
                <a:gd name="f71" fmla="val 199"/>
                <a:gd name="f72" fmla="val 105"/>
                <a:gd name="f73" fmla="val 202"/>
                <a:gd name="f74" fmla="val 121"/>
                <a:gd name="f75" fmla="val 126"/>
                <a:gd name="f76" fmla="val 203"/>
                <a:gd name="f77" fmla="val 131"/>
                <a:gd name="f78" fmla="val 204"/>
                <a:gd name="f79" fmla="val 135"/>
                <a:gd name="f80" fmla="val 208"/>
                <a:gd name="f81" fmla="val 152"/>
                <a:gd name="f82" fmla="val 213"/>
                <a:gd name="f83" fmla="val 167"/>
                <a:gd name="f84" fmla="val 219"/>
                <a:gd name="f85" fmla="val 183"/>
                <a:gd name="f86" fmla="val 222"/>
                <a:gd name="f87" fmla="val 226"/>
                <a:gd name="f88" fmla="val 254"/>
                <a:gd name="f89" fmla="val 172"/>
                <a:gd name="f90" fmla="val 281"/>
                <a:gd name="f91" fmla="val 177"/>
                <a:gd name="f92" fmla="val 306"/>
                <a:gd name="f93" fmla="val 193"/>
                <a:gd name="f94" fmla="val 309"/>
                <a:gd name="f95" fmla="val 195"/>
                <a:gd name="f96" fmla="val 198"/>
                <a:gd name="f97" fmla="val 308"/>
                <a:gd name="f98" fmla="val 201"/>
                <a:gd name="f99" fmla="val 303"/>
                <a:gd name="f100" fmla="val 300"/>
                <a:gd name="f101" fmla="val 291"/>
                <a:gd name="f102" fmla="val 196"/>
                <a:gd name="f103" fmla="val 282"/>
                <a:gd name="f104" fmla="val 192"/>
                <a:gd name="f105" fmla="val 271"/>
                <a:gd name="f106" fmla="val 190"/>
                <a:gd name="f107" fmla="val 255"/>
                <a:gd name="f108" fmla="val 189"/>
                <a:gd name="f109" fmla="val 216"/>
                <a:gd name="f110" fmla="val 197"/>
                <a:gd name="f111" fmla="val 170"/>
                <a:gd name="f112" fmla="val 151"/>
                <a:gd name="f113" fmla="val 158"/>
                <a:gd name="f114" fmla="val 111"/>
                <a:gd name="f115" fmla="val 163"/>
                <a:gd name="f116" fmla="val 41"/>
                <a:gd name="f117" fmla="val 12"/>
                <a:gd name="f118" fmla="val 9"/>
                <a:gd name="f119" fmla="val 210"/>
                <a:gd name="f120" fmla="val 6"/>
                <a:gd name="f121" fmla="val 205"/>
                <a:gd name="f122" fmla="val 5"/>
                <a:gd name="f123" fmla="val 200"/>
                <a:gd name="f124" fmla="val 162"/>
                <a:gd name="f125" fmla="val 95"/>
                <a:gd name="f126" fmla="val 154"/>
                <a:gd name="f127" fmla="val 103"/>
                <a:gd name="f128" fmla="val 153"/>
                <a:gd name="f129" fmla="val 118"/>
                <a:gd name="f130" fmla="val 120"/>
                <a:gd name="f131" fmla="val 122"/>
                <a:gd name="f132" fmla="val 149"/>
                <a:gd name="f133" fmla="val 125"/>
                <a:gd name="f134" fmla="val 139"/>
                <a:gd name="f135" fmla="val 128"/>
                <a:gd name="f136" fmla="val 117"/>
                <a:gd name="f137" fmla="val 110"/>
                <a:gd name="f138" fmla="val 104"/>
                <a:gd name="f139" fmla="val 119"/>
                <a:gd name="f140" fmla="val 99"/>
                <a:gd name="f141" fmla="val 112"/>
                <a:gd name="f142" fmla="val 92"/>
                <a:gd name="f143" fmla="val 86"/>
                <a:gd name="f144" fmla="val 84"/>
                <a:gd name="f145" fmla="+- 0 0 -90"/>
                <a:gd name="f146" fmla="*/ f3 1 310"/>
                <a:gd name="f147" fmla="*/ f4 1 211"/>
                <a:gd name="f148" fmla="val f5"/>
                <a:gd name="f149" fmla="val f6"/>
                <a:gd name="f150" fmla="val f7"/>
                <a:gd name="f151" fmla="*/ f145 f0 1"/>
                <a:gd name="f152" fmla="+- f150 0 f148"/>
                <a:gd name="f153" fmla="+- f149 0 f148"/>
                <a:gd name="f154" fmla="*/ f151 1 f2"/>
                <a:gd name="f155" fmla="*/ f153 1 310"/>
                <a:gd name="f156" fmla="*/ f152 1 211"/>
                <a:gd name="f157" fmla="*/ 78 f153 1"/>
                <a:gd name="f158" fmla="*/ 48 f152 1"/>
                <a:gd name="f159" fmla="*/ 83 f153 1"/>
                <a:gd name="f160" fmla="*/ 55 f152 1"/>
                <a:gd name="f161" fmla="*/ 144 f153 1"/>
                <a:gd name="f162" fmla="*/ 71 f152 1"/>
                <a:gd name="f163" fmla="*/ 165 f153 1"/>
                <a:gd name="f164" fmla="*/ 45 f152 1"/>
                <a:gd name="f165" fmla="*/ 176 f153 1"/>
                <a:gd name="f166" fmla="*/ 4 f152 1"/>
                <a:gd name="f167" fmla="*/ 178 f153 1"/>
                <a:gd name="f168" fmla="*/ 0 f152 1"/>
                <a:gd name="f169" fmla="*/ 184 f153 1"/>
                <a:gd name="f170" fmla="*/ 20 f152 1"/>
                <a:gd name="f171" fmla="*/ 188 f153 1"/>
                <a:gd name="f172" fmla="*/ 46 f152 1"/>
                <a:gd name="f173" fmla="*/ 225 f153 1"/>
                <a:gd name="f174" fmla="*/ 65 f152 1"/>
                <a:gd name="f175" fmla="*/ 246 f153 1"/>
                <a:gd name="f176" fmla="*/ 243 f153 1"/>
                <a:gd name="f177" fmla="*/ 62 f152 1"/>
                <a:gd name="f178" fmla="*/ 220 f153 1"/>
                <a:gd name="f179" fmla="*/ 85 f152 1"/>
                <a:gd name="f180" fmla="*/ 202 f153 1"/>
                <a:gd name="f181" fmla="*/ 121 f152 1"/>
                <a:gd name="f182" fmla="*/ 204 f153 1"/>
                <a:gd name="f183" fmla="*/ 135 f152 1"/>
                <a:gd name="f184" fmla="*/ 219 f153 1"/>
                <a:gd name="f185" fmla="*/ 183 f152 1"/>
                <a:gd name="f186" fmla="*/ 226 f153 1"/>
                <a:gd name="f187" fmla="*/ 186 f152 1"/>
                <a:gd name="f188" fmla="*/ 306 f153 1"/>
                <a:gd name="f189" fmla="*/ 193 f152 1"/>
                <a:gd name="f190" fmla="*/ 308 f153 1"/>
                <a:gd name="f191" fmla="*/ 201 f152 1"/>
                <a:gd name="f192" fmla="*/ 300 f153 1"/>
                <a:gd name="f193" fmla="*/ 202 f152 1"/>
                <a:gd name="f194" fmla="*/ 271 f153 1"/>
                <a:gd name="f195" fmla="*/ 190 f152 1"/>
                <a:gd name="f196" fmla="*/ 198 f152 1"/>
                <a:gd name="f197" fmla="*/ 216 f153 1"/>
                <a:gd name="f198" fmla="*/ 197 f152 1"/>
                <a:gd name="f199" fmla="*/ 111 f153 1"/>
                <a:gd name="f200" fmla="*/ 163 f152 1"/>
                <a:gd name="f201" fmla="*/ 12 f153 1"/>
                <a:gd name="f202" fmla="*/ 208 f152 1"/>
                <a:gd name="f203" fmla="*/ 4 f153 1"/>
                <a:gd name="f204" fmla="*/ 5 f153 1"/>
                <a:gd name="f205" fmla="*/ 200 f152 1"/>
                <a:gd name="f206" fmla="*/ 95 f153 1"/>
                <a:gd name="f207" fmla="*/ 154 f152 1"/>
                <a:gd name="f208" fmla="*/ 118 f153 1"/>
                <a:gd name="f209" fmla="*/ 151 f152 1"/>
                <a:gd name="f210" fmla="*/ 122 f153 1"/>
                <a:gd name="f211" fmla="*/ 149 f152 1"/>
                <a:gd name="f212" fmla="*/ 128 f153 1"/>
                <a:gd name="f213" fmla="*/ 117 f152 1"/>
                <a:gd name="f214" fmla="*/ 119 f153 1"/>
                <a:gd name="f215" fmla="*/ 99 f152 1"/>
                <a:gd name="f216" fmla="*/ 80 f152 1"/>
                <a:gd name="f217" fmla="+- f154 0 f1"/>
                <a:gd name="f218" fmla="*/ f157 1 310"/>
                <a:gd name="f219" fmla="*/ f158 1 211"/>
                <a:gd name="f220" fmla="*/ f159 1 310"/>
                <a:gd name="f221" fmla="*/ f160 1 211"/>
                <a:gd name="f222" fmla="*/ f161 1 310"/>
                <a:gd name="f223" fmla="*/ f162 1 211"/>
                <a:gd name="f224" fmla="*/ f163 1 310"/>
                <a:gd name="f225" fmla="*/ f164 1 211"/>
                <a:gd name="f226" fmla="*/ f165 1 310"/>
                <a:gd name="f227" fmla="*/ f166 1 211"/>
                <a:gd name="f228" fmla="*/ f167 1 310"/>
                <a:gd name="f229" fmla="*/ f168 1 211"/>
                <a:gd name="f230" fmla="*/ f169 1 310"/>
                <a:gd name="f231" fmla="*/ f170 1 211"/>
                <a:gd name="f232" fmla="*/ f171 1 310"/>
                <a:gd name="f233" fmla="*/ f172 1 211"/>
                <a:gd name="f234" fmla="*/ f173 1 310"/>
                <a:gd name="f235" fmla="*/ f174 1 211"/>
                <a:gd name="f236" fmla="*/ f175 1 310"/>
                <a:gd name="f237" fmla="*/ f176 1 310"/>
                <a:gd name="f238" fmla="*/ f177 1 211"/>
                <a:gd name="f239" fmla="*/ f178 1 310"/>
                <a:gd name="f240" fmla="*/ f179 1 211"/>
                <a:gd name="f241" fmla="*/ f180 1 310"/>
                <a:gd name="f242" fmla="*/ f181 1 211"/>
                <a:gd name="f243" fmla="*/ f182 1 310"/>
                <a:gd name="f244" fmla="*/ f183 1 211"/>
                <a:gd name="f245" fmla="*/ f184 1 310"/>
                <a:gd name="f246" fmla="*/ f185 1 211"/>
                <a:gd name="f247" fmla="*/ f186 1 310"/>
                <a:gd name="f248" fmla="*/ f187 1 211"/>
                <a:gd name="f249" fmla="*/ f188 1 310"/>
                <a:gd name="f250" fmla="*/ f189 1 211"/>
                <a:gd name="f251" fmla="*/ f190 1 310"/>
                <a:gd name="f252" fmla="*/ f191 1 211"/>
                <a:gd name="f253" fmla="*/ f192 1 310"/>
                <a:gd name="f254" fmla="*/ f193 1 211"/>
                <a:gd name="f255" fmla="*/ f194 1 310"/>
                <a:gd name="f256" fmla="*/ f195 1 211"/>
                <a:gd name="f257" fmla="*/ f196 1 211"/>
                <a:gd name="f258" fmla="*/ f197 1 310"/>
                <a:gd name="f259" fmla="*/ f198 1 211"/>
                <a:gd name="f260" fmla="*/ f199 1 310"/>
                <a:gd name="f261" fmla="*/ f200 1 211"/>
                <a:gd name="f262" fmla="*/ f201 1 310"/>
                <a:gd name="f263" fmla="*/ f202 1 211"/>
                <a:gd name="f264" fmla="*/ f203 1 310"/>
                <a:gd name="f265" fmla="*/ f204 1 310"/>
                <a:gd name="f266" fmla="*/ f205 1 211"/>
                <a:gd name="f267" fmla="*/ f206 1 310"/>
                <a:gd name="f268" fmla="*/ f207 1 211"/>
                <a:gd name="f269" fmla="*/ f208 1 310"/>
                <a:gd name="f270" fmla="*/ f209 1 211"/>
                <a:gd name="f271" fmla="*/ f210 1 310"/>
                <a:gd name="f272" fmla="*/ f211 1 211"/>
                <a:gd name="f273" fmla="*/ f212 1 310"/>
                <a:gd name="f274" fmla="*/ f213 1 211"/>
                <a:gd name="f275" fmla="*/ f214 1 310"/>
                <a:gd name="f276" fmla="*/ f215 1 211"/>
                <a:gd name="f277" fmla="*/ f216 1 211"/>
                <a:gd name="f278" fmla="*/ 0 1 f155"/>
                <a:gd name="f279" fmla="*/ f149 1 f155"/>
                <a:gd name="f280" fmla="*/ 0 1 f156"/>
                <a:gd name="f281" fmla="*/ f150 1 f156"/>
                <a:gd name="f282" fmla="*/ f218 1 f155"/>
                <a:gd name="f283" fmla="*/ f219 1 f156"/>
                <a:gd name="f284" fmla="*/ f220 1 f155"/>
                <a:gd name="f285" fmla="*/ f221 1 f156"/>
                <a:gd name="f286" fmla="*/ f222 1 f155"/>
                <a:gd name="f287" fmla="*/ f223 1 f156"/>
                <a:gd name="f288" fmla="*/ f224 1 f155"/>
                <a:gd name="f289" fmla="*/ f225 1 f156"/>
                <a:gd name="f290" fmla="*/ f226 1 f155"/>
                <a:gd name="f291" fmla="*/ f227 1 f156"/>
                <a:gd name="f292" fmla="*/ f228 1 f155"/>
                <a:gd name="f293" fmla="*/ f229 1 f156"/>
                <a:gd name="f294" fmla="*/ f230 1 f155"/>
                <a:gd name="f295" fmla="*/ f231 1 f156"/>
                <a:gd name="f296" fmla="*/ f232 1 f155"/>
                <a:gd name="f297" fmla="*/ f233 1 f156"/>
                <a:gd name="f298" fmla="*/ f234 1 f155"/>
                <a:gd name="f299" fmla="*/ f235 1 f156"/>
                <a:gd name="f300" fmla="*/ f236 1 f155"/>
                <a:gd name="f301" fmla="*/ f237 1 f155"/>
                <a:gd name="f302" fmla="*/ f238 1 f156"/>
                <a:gd name="f303" fmla="*/ f239 1 f155"/>
                <a:gd name="f304" fmla="*/ f240 1 f156"/>
                <a:gd name="f305" fmla="*/ f241 1 f155"/>
                <a:gd name="f306" fmla="*/ f242 1 f156"/>
                <a:gd name="f307" fmla="*/ f243 1 f155"/>
                <a:gd name="f308" fmla="*/ f244 1 f156"/>
                <a:gd name="f309" fmla="*/ f245 1 f155"/>
                <a:gd name="f310" fmla="*/ f246 1 f156"/>
                <a:gd name="f311" fmla="*/ f247 1 f155"/>
                <a:gd name="f312" fmla="*/ f248 1 f156"/>
                <a:gd name="f313" fmla="*/ f249 1 f155"/>
                <a:gd name="f314" fmla="*/ f250 1 f156"/>
                <a:gd name="f315" fmla="*/ f251 1 f155"/>
                <a:gd name="f316" fmla="*/ f252 1 f156"/>
                <a:gd name="f317" fmla="*/ f253 1 f155"/>
                <a:gd name="f318" fmla="*/ f254 1 f156"/>
                <a:gd name="f319" fmla="*/ f255 1 f155"/>
                <a:gd name="f320" fmla="*/ f256 1 f156"/>
                <a:gd name="f321" fmla="*/ f257 1 f156"/>
                <a:gd name="f322" fmla="*/ f258 1 f155"/>
                <a:gd name="f323" fmla="*/ f259 1 f156"/>
                <a:gd name="f324" fmla="*/ f260 1 f155"/>
                <a:gd name="f325" fmla="*/ f261 1 f156"/>
                <a:gd name="f326" fmla="*/ f262 1 f155"/>
                <a:gd name="f327" fmla="*/ f263 1 f156"/>
                <a:gd name="f328" fmla="*/ f264 1 f155"/>
                <a:gd name="f329" fmla="*/ f265 1 f155"/>
                <a:gd name="f330" fmla="*/ f266 1 f156"/>
                <a:gd name="f331" fmla="*/ f267 1 f155"/>
                <a:gd name="f332" fmla="*/ f268 1 f156"/>
                <a:gd name="f333" fmla="*/ f269 1 f155"/>
                <a:gd name="f334" fmla="*/ f270 1 f156"/>
                <a:gd name="f335" fmla="*/ f271 1 f155"/>
                <a:gd name="f336" fmla="*/ f272 1 f156"/>
                <a:gd name="f337" fmla="*/ f273 1 f155"/>
                <a:gd name="f338" fmla="*/ f274 1 f156"/>
                <a:gd name="f339" fmla="*/ f275 1 f155"/>
                <a:gd name="f340" fmla="*/ f276 1 f156"/>
                <a:gd name="f341" fmla="*/ f277 1 f156"/>
                <a:gd name="f342" fmla="*/ f278 f146 1"/>
                <a:gd name="f343" fmla="*/ f279 f146 1"/>
                <a:gd name="f344" fmla="*/ f281 f147 1"/>
                <a:gd name="f345" fmla="*/ f280 f147 1"/>
                <a:gd name="f346" fmla="*/ f282 f146 1"/>
                <a:gd name="f347" fmla="*/ f283 f147 1"/>
                <a:gd name="f348" fmla="*/ f284 f146 1"/>
                <a:gd name="f349" fmla="*/ f285 f147 1"/>
                <a:gd name="f350" fmla="*/ f286 f146 1"/>
                <a:gd name="f351" fmla="*/ f287 f147 1"/>
                <a:gd name="f352" fmla="*/ f288 f146 1"/>
                <a:gd name="f353" fmla="*/ f289 f147 1"/>
                <a:gd name="f354" fmla="*/ f290 f146 1"/>
                <a:gd name="f355" fmla="*/ f291 f147 1"/>
                <a:gd name="f356" fmla="*/ f292 f146 1"/>
                <a:gd name="f357" fmla="*/ f293 f147 1"/>
                <a:gd name="f358" fmla="*/ f294 f146 1"/>
                <a:gd name="f359" fmla="*/ f295 f147 1"/>
                <a:gd name="f360" fmla="*/ f296 f146 1"/>
                <a:gd name="f361" fmla="*/ f297 f147 1"/>
                <a:gd name="f362" fmla="*/ f298 f146 1"/>
                <a:gd name="f363" fmla="*/ f299 f147 1"/>
                <a:gd name="f364" fmla="*/ f300 f146 1"/>
                <a:gd name="f365" fmla="*/ f301 f146 1"/>
                <a:gd name="f366" fmla="*/ f302 f147 1"/>
                <a:gd name="f367" fmla="*/ f303 f146 1"/>
                <a:gd name="f368" fmla="*/ f304 f147 1"/>
                <a:gd name="f369" fmla="*/ f305 f146 1"/>
                <a:gd name="f370" fmla="*/ f306 f147 1"/>
                <a:gd name="f371" fmla="*/ f307 f146 1"/>
                <a:gd name="f372" fmla="*/ f308 f147 1"/>
                <a:gd name="f373" fmla="*/ f309 f146 1"/>
                <a:gd name="f374" fmla="*/ f310 f147 1"/>
                <a:gd name="f375" fmla="*/ f311 f146 1"/>
                <a:gd name="f376" fmla="*/ f312 f147 1"/>
                <a:gd name="f377" fmla="*/ f313 f146 1"/>
                <a:gd name="f378" fmla="*/ f314 f147 1"/>
                <a:gd name="f379" fmla="*/ f315 f146 1"/>
                <a:gd name="f380" fmla="*/ f316 f147 1"/>
                <a:gd name="f381" fmla="*/ f317 f146 1"/>
                <a:gd name="f382" fmla="*/ f318 f147 1"/>
                <a:gd name="f383" fmla="*/ f319 f146 1"/>
                <a:gd name="f384" fmla="*/ f320 f147 1"/>
                <a:gd name="f385" fmla="*/ f321 f147 1"/>
                <a:gd name="f386" fmla="*/ f322 f146 1"/>
                <a:gd name="f387" fmla="*/ f323 f147 1"/>
                <a:gd name="f388" fmla="*/ f324 f146 1"/>
                <a:gd name="f389" fmla="*/ f325 f147 1"/>
                <a:gd name="f390" fmla="*/ f326 f146 1"/>
                <a:gd name="f391" fmla="*/ f327 f147 1"/>
                <a:gd name="f392" fmla="*/ f328 f146 1"/>
                <a:gd name="f393" fmla="*/ f329 f146 1"/>
                <a:gd name="f394" fmla="*/ f330 f147 1"/>
                <a:gd name="f395" fmla="*/ f331 f146 1"/>
                <a:gd name="f396" fmla="*/ f332 f147 1"/>
                <a:gd name="f397" fmla="*/ f333 f146 1"/>
                <a:gd name="f398" fmla="*/ f334 f147 1"/>
                <a:gd name="f399" fmla="*/ f335 f146 1"/>
                <a:gd name="f400" fmla="*/ f336 f147 1"/>
                <a:gd name="f401" fmla="*/ f337 f146 1"/>
                <a:gd name="f402" fmla="*/ f338 f147 1"/>
                <a:gd name="f403" fmla="*/ f339 f146 1"/>
                <a:gd name="f404" fmla="*/ f340 f147 1"/>
                <a:gd name="f405" fmla="*/ f341 f147 1"/>
              </a:gdLst>
              <a:ahLst/>
              <a:cxnLst>
                <a:cxn ang="3cd4">
                  <a:pos x="hc" y="t"/>
                </a:cxn>
                <a:cxn ang="0">
                  <a:pos x="r" y="vc"/>
                </a:cxn>
                <a:cxn ang="cd4">
                  <a:pos x="hc" y="b"/>
                </a:cxn>
                <a:cxn ang="cd2">
                  <a:pos x="l" y="vc"/>
                </a:cxn>
                <a:cxn ang="f217">
                  <a:pos x="f346" y="f347"/>
                </a:cxn>
                <a:cxn ang="f217">
                  <a:pos x="f348" y="f349"/>
                </a:cxn>
                <a:cxn ang="f217">
                  <a:pos x="f350" y="f351"/>
                </a:cxn>
                <a:cxn ang="f217">
                  <a:pos x="f352" y="f353"/>
                </a:cxn>
                <a:cxn ang="f217">
                  <a:pos x="f354" y="f355"/>
                </a:cxn>
                <a:cxn ang="f217">
                  <a:pos x="f356" y="f357"/>
                </a:cxn>
                <a:cxn ang="f217">
                  <a:pos x="f358" y="f359"/>
                </a:cxn>
                <a:cxn ang="f217">
                  <a:pos x="f360" y="f361"/>
                </a:cxn>
                <a:cxn ang="f217">
                  <a:pos x="f362" y="f363"/>
                </a:cxn>
                <a:cxn ang="f217">
                  <a:pos x="f364" y="f347"/>
                </a:cxn>
                <a:cxn ang="f217">
                  <a:pos x="f365" y="f366"/>
                </a:cxn>
                <a:cxn ang="f217">
                  <a:pos x="f367" y="f368"/>
                </a:cxn>
                <a:cxn ang="f217">
                  <a:pos x="f369" y="f370"/>
                </a:cxn>
                <a:cxn ang="f217">
                  <a:pos x="f371" y="f372"/>
                </a:cxn>
                <a:cxn ang="f217">
                  <a:pos x="f373" y="f374"/>
                </a:cxn>
                <a:cxn ang="f217">
                  <a:pos x="f375" y="f376"/>
                </a:cxn>
                <a:cxn ang="f217">
                  <a:pos x="f377" y="f378"/>
                </a:cxn>
                <a:cxn ang="f217">
                  <a:pos x="f379" y="f380"/>
                </a:cxn>
                <a:cxn ang="f217">
                  <a:pos x="f381" y="f382"/>
                </a:cxn>
                <a:cxn ang="f217">
                  <a:pos x="f383" y="f384"/>
                </a:cxn>
                <a:cxn ang="f217">
                  <a:pos x="f375" y="f385"/>
                </a:cxn>
                <a:cxn ang="f217">
                  <a:pos x="f386" y="f387"/>
                </a:cxn>
                <a:cxn ang="f217">
                  <a:pos x="f388" y="f389"/>
                </a:cxn>
                <a:cxn ang="f217">
                  <a:pos x="f390" y="f391"/>
                </a:cxn>
                <a:cxn ang="f217">
                  <a:pos x="f392" y="f391"/>
                </a:cxn>
                <a:cxn ang="f217">
                  <a:pos x="f393" y="f394"/>
                </a:cxn>
                <a:cxn ang="f217">
                  <a:pos x="f395" y="f396"/>
                </a:cxn>
                <a:cxn ang="f217">
                  <a:pos x="f397" y="f398"/>
                </a:cxn>
                <a:cxn ang="f217">
                  <a:pos x="f399" y="f400"/>
                </a:cxn>
                <a:cxn ang="f217">
                  <a:pos x="f401" y="f402"/>
                </a:cxn>
                <a:cxn ang="f217">
                  <a:pos x="f403" y="f404"/>
                </a:cxn>
                <a:cxn ang="f217">
                  <a:pos x="f395" y="f405"/>
                </a:cxn>
                <a:cxn ang="f217">
                  <a:pos x="f346" y="f347"/>
                </a:cxn>
              </a:cxnLst>
              <a:rect l="f342" t="f345" r="f343" b="f344"/>
              <a:pathLst>
                <a:path w="310" h="211">
                  <a:moveTo>
                    <a:pt x="f8" y="f9"/>
                  </a:moveTo>
                  <a:cubicBezTo>
                    <a:pt x="f10" y="f11"/>
                    <a:pt x="f12" y="f13"/>
                    <a:pt x="f14" y="f15"/>
                  </a:cubicBezTo>
                  <a:cubicBezTo>
                    <a:pt x="f16" y="f17"/>
                    <a:pt x="f18" y="f12"/>
                    <a:pt x="f19" y="f20"/>
                  </a:cubicBezTo>
                  <a:cubicBezTo>
                    <a:pt x="f21" y="f22"/>
                    <a:pt x="f23" y="f24"/>
                    <a:pt x="f25" y="f26"/>
                  </a:cubicBezTo>
                  <a:cubicBezTo>
                    <a:pt x="f27" y="f28"/>
                    <a:pt x="f29" y="f30"/>
                    <a:pt x="f31" y="f32"/>
                  </a:cubicBezTo>
                  <a:cubicBezTo>
                    <a:pt x="f31" y="f33"/>
                    <a:pt x="f31" y="f34"/>
                    <a:pt x="f35" y="f5"/>
                  </a:cubicBezTo>
                  <a:cubicBezTo>
                    <a:pt x="f36" y="f37"/>
                    <a:pt x="f38" y="f39"/>
                    <a:pt x="f40" y="f41"/>
                  </a:cubicBezTo>
                  <a:cubicBezTo>
                    <a:pt x="f42" y="f43"/>
                    <a:pt x="f44" y="f45"/>
                    <a:pt x="f46" y="f47"/>
                  </a:cubicBezTo>
                  <a:cubicBezTo>
                    <a:pt x="f48" y="f49"/>
                    <a:pt x="f50" y="f20"/>
                    <a:pt x="f51" y="f52"/>
                  </a:cubicBezTo>
                  <a:cubicBezTo>
                    <a:pt x="f53" y="f54"/>
                    <a:pt x="f55" y="f15"/>
                    <a:pt x="f56" y="f9"/>
                  </a:cubicBezTo>
                  <a:cubicBezTo>
                    <a:pt x="f57" y="f58"/>
                    <a:pt x="f59" y="f60"/>
                    <a:pt x="f61" y="f62"/>
                  </a:cubicBezTo>
                  <a:cubicBezTo>
                    <a:pt x="f63" y="f64"/>
                    <a:pt x="f65" y="f66"/>
                    <a:pt x="f67" y="f68"/>
                  </a:cubicBezTo>
                  <a:cubicBezTo>
                    <a:pt x="f69" y="f70"/>
                    <a:pt x="f71" y="f72"/>
                    <a:pt x="f73" y="f74"/>
                  </a:cubicBezTo>
                  <a:cubicBezTo>
                    <a:pt x="f73" y="f75"/>
                    <a:pt x="f76" y="f77"/>
                    <a:pt x="f78" y="f79"/>
                  </a:cubicBezTo>
                  <a:cubicBezTo>
                    <a:pt x="f80" y="f81"/>
                    <a:pt x="f82" y="f83"/>
                    <a:pt x="f84" y="f85"/>
                  </a:cubicBezTo>
                  <a:cubicBezTo>
                    <a:pt x="f67" y="f44"/>
                    <a:pt x="f86" y="f46"/>
                    <a:pt x="f87" y="f42"/>
                  </a:cubicBezTo>
                  <a:cubicBezTo>
                    <a:pt x="f88" y="f89"/>
                    <a:pt x="f90" y="f91"/>
                    <a:pt x="f92" y="f93"/>
                  </a:cubicBezTo>
                  <a:cubicBezTo>
                    <a:pt x="f94" y="f95"/>
                    <a:pt x="f6" y="f96"/>
                    <a:pt x="f97" y="f98"/>
                  </a:cubicBezTo>
                  <a:cubicBezTo>
                    <a:pt x="f92" y="f78"/>
                    <a:pt x="f99" y="f78"/>
                    <a:pt x="f100" y="f73"/>
                  </a:cubicBezTo>
                  <a:cubicBezTo>
                    <a:pt x="f101" y="f102"/>
                    <a:pt x="f103" y="f104"/>
                    <a:pt x="f105" y="f106"/>
                  </a:cubicBezTo>
                  <a:cubicBezTo>
                    <a:pt x="f107" y="f44"/>
                    <a:pt x="f55" y="f108"/>
                    <a:pt x="f87" y="f96"/>
                  </a:cubicBezTo>
                  <a:cubicBezTo>
                    <a:pt x="f86" y="f98"/>
                    <a:pt x="f84" y="f98"/>
                    <a:pt x="f109" y="f110"/>
                  </a:cubicBezTo>
                  <a:cubicBezTo>
                    <a:pt x="f42" y="f111"/>
                    <a:pt x="f112" y="f113"/>
                    <a:pt x="f114" y="f115"/>
                  </a:cubicBezTo>
                  <a:cubicBezTo>
                    <a:pt x="f17" y="f83"/>
                    <a:pt x="f116" y="f40"/>
                    <a:pt x="f117" y="f80"/>
                  </a:cubicBezTo>
                  <a:cubicBezTo>
                    <a:pt x="f118" y="f119"/>
                    <a:pt x="f120" y="f7"/>
                    <a:pt x="f32" y="f80"/>
                  </a:cubicBezTo>
                  <a:cubicBezTo>
                    <a:pt x="f5" y="f121"/>
                    <a:pt x="f33" y="f73"/>
                    <a:pt x="f122" y="f123"/>
                  </a:cubicBezTo>
                  <a:cubicBezTo>
                    <a:pt x="f28" y="f35"/>
                    <a:pt x="f54" y="f124"/>
                    <a:pt x="f125" y="f126"/>
                  </a:cubicBezTo>
                  <a:cubicBezTo>
                    <a:pt x="f127" y="f128"/>
                    <a:pt x="f114" y="f81"/>
                    <a:pt x="f129" y="f112"/>
                  </a:cubicBezTo>
                  <a:cubicBezTo>
                    <a:pt x="f130" y="f112"/>
                    <a:pt x="f74" y="f112"/>
                    <a:pt x="f131" y="f132"/>
                  </a:cubicBezTo>
                  <a:cubicBezTo>
                    <a:pt x="f133" y="f134"/>
                    <a:pt x="f135" y="f135"/>
                    <a:pt x="f135" y="f136"/>
                  </a:cubicBezTo>
                  <a:cubicBezTo>
                    <a:pt x="f135" y="f137"/>
                    <a:pt x="f133" y="f138"/>
                    <a:pt x="f139" y="f140"/>
                  </a:cubicBezTo>
                  <a:cubicBezTo>
                    <a:pt x="f141" y="f142"/>
                    <a:pt x="f127" y="f143"/>
                    <a:pt x="f125" y="f10"/>
                  </a:cubicBezTo>
                  <a:cubicBezTo>
                    <a:pt x="f144" y="f64"/>
                    <a:pt x="f66" y="f54"/>
                    <a:pt x="f8"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Freeform 6">
              <a:extLst>
                <a:ext uri="{FF2B5EF4-FFF2-40B4-BE49-F238E27FC236}">
                  <a16:creationId xmlns:a16="http://schemas.microsoft.com/office/drawing/2014/main" id="{3D4FA411-68B1-4E93-324E-E4F817068035}"/>
                </a:ext>
              </a:extLst>
            </p:cNvPr>
            <p:cNvSpPr/>
            <p:nvPr/>
          </p:nvSpPr>
          <p:spPr>
            <a:xfrm>
              <a:off x="1582734" y="2158998"/>
              <a:ext cx="261939" cy="209553"/>
            </a:xfrm>
            <a:custGeom>
              <a:avLst/>
              <a:gdLst>
                <a:gd name="f0" fmla="val 10800000"/>
                <a:gd name="f1" fmla="val 5400000"/>
                <a:gd name="f2" fmla="val 180"/>
                <a:gd name="f3" fmla="val w"/>
                <a:gd name="f4" fmla="val h"/>
                <a:gd name="f5" fmla="val 0"/>
                <a:gd name="f6" fmla="val 69"/>
                <a:gd name="f7" fmla="val 55"/>
                <a:gd name="f8" fmla="val 34"/>
                <a:gd name="f9" fmla="val 28"/>
                <a:gd name="f10" fmla="val 16"/>
                <a:gd name="f11" fmla="val 41"/>
                <a:gd name="f12" fmla="val 9"/>
                <a:gd name="f13" fmla="val 49"/>
                <a:gd name="f14" fmla="val 2"/>
                <a:gd name="f15" fmla="val 52"/>
                <a:gd name="f16" fmla="val 54"/>
                <a:gd name="f17" fmla="val 57"/>
                <a:gd name="f18" fmla="val 3"/>
                <a:gd name="f19" fmla="val 68"/>
                <a:gd name="f20" fmla="val 13"/>
                <a:gd name="f21" fmla="val 60"/>
                <a:gd name="f22" fmla="val 42"/>
                <a:gd name="f23" fmla="val 58"/>
                <a:gd name="f24" fmla="val 46"/>
                <a:gd name="f25" fmla="val 50"/>
                <a:gd name="f26" fmla="val 47"/>
                <a:gd name="f27" fmla="val 45"/>
                <a:gd name="f28" fmla="val 43"/>
                <a:gd name="f29" fmla="val 48"/>
                <a:gd name="f30" fmla="val 44"/>
                <a:gd name="f31" fmla="val 38"/>
                <a:gd name="f32" fmla="val 39"/>
                <a:gd name="f33" fmla="val 37"/>
                <a:gd name="f34" fmla="val 33"/>
                <a:gd name="f35" fmla="val 29"/>
                <a:gd name="f36" fmla="val 8"/>
                <a:gd name="f37" fmla="val 36"/>
                <a:gd name="f38" fmla="val 19"/>
                <a:gd name="f39" fmla="val 18"/>
                <a:gd name="f40" fmla="val 1"/>
                <a:gd name="f41" fmla="val 11"/>
                <a:gd name="f42" fmla="val 15"/>
                <a:gd name="f43" fmla="val 27"/>
                <a:gd name="f44" fmla="val 30"/>
                <a:gd name="f45" fmla="val 21"/>
                <a:gd name="f46" fmla="val 31"/>
                <a:gd name="f47" fmla="val 24"/>
                <a:gd name="f48" fmla="val 26"/>
                <a:gd name="f49" fmla="val 14"/>
                <a:gd name="f50" fmla="val 10"/>
                <a:gd name="f51" fmla="val 53"/>
                <a:gd name="f52" fmla="val 51"/>
                <a:gd name="f53" fmla="val 40"/>
                <a:gd name="f54" fmla="val 23"/>
                <a:gd name="f55" fmla="val 59"/>
                <a:gd name="f56" fmla="val 32"/>
                <a:gd name="f57" fmla="val 22"/>
                <a:gd name="f58" fmla="val 25"/>
                <a:gd name="f59" fmla="val 7"/>
                <a:gd name="f60" fmla="+- 0 0 -90"/>
                <a:gd name="f61" fmla="*/ f3 1 69"/>
                <a:gd name="f62" fmla="*/ f4 1 55"/>
                <a:gd name="f63" fmla="val f5"/>
                <a:gd name="f64" fmla="val f6"/>
                <a:gd name="f65" fmla="val f7"/>
                <a:gd name="f66" fmla="*/ f60 f0 1"/>
                <a:gd name="f67" fmla="+- f65 0 f63"/>
                <a:gd name="f68" fmla="+- f64 0 f63"/>
                <a:gd name="f69" fmla="*/ f66 1 f2"/>
                <a:gd name="f70" fmla="*/ f68 1 69"/>
                <a:gd name="f71" fmla="*/ f67 1 55"/>
                <a:gd name="f72" fmla="*/ 34 f68 1"/>
                <a:gd name="f73" fmla="*/ 28 f67 1"/>
                <a:gd name="f74" fmla="*/ 49 f68 1"/>
                <a:gd name="f75" fmla="*/ 2 f67 1"/>
                <a:gd name="f76" fmla="*/ 57 f68 1"/>
                <a:gd name="f77" fmla="*/ 3 f67 1"/>
                <a:gd name="f78" fmla="*/ 60 f68 1"/>
                <a:gd name="f79" fmla="*/ 42 f67 1"/>
                <a:gd name="f80" fmla="*/ 52 f68 1"/>
                <a:gd name="f81" fmla="*/ 52 f67 1"/>
                <a:gd name="f82" fmla="*/ 45 f68 1"/>
                <a:gd name="f83" fmla="*/ 38 f68 1"/>
                <a:gd name="f84" fmla="*/ 39 f67 1"/>
                <a:gd name="f85" fmla="*/ 29 f68 1"/>
                <a:gd name="f86" fmla="*/ 45 f67 1"/>
                <a:gd name="f87" fmla="*/ 0 f68 1"/>
                <a:gd name="f88" fmla="*/ 19 f67 1"/>
                <a:gd name="f89" fmla="*/ 3 f68 1"/>
                <a:gd name="f90" fmla="*/ 16 f67 1"/>
                <a:gd name="f91" fmla="*/ 27 f68 1"/>
                <a:gd name="f92" fmla="*/ 26 f67 1"/>
                <a:gd name="f93" fmla="*/ 54 f68 1"/>
                <a:gd name="f94" fmla="*/ 10 f67 1"/>
                <a:gd name="f95" fmla="*/ 51 f68 1"/>
                <a:gd name="f96" fmla="*/ 9 f67 1"/>
                <a:gd name="f97" fmla="*/ 42 f68 1"/>
                <a:gd name="f98" fmla="*/ 29 f67 1"/>
                <a:gd name="f99" fmla="*/ 48 f68 1"/>
                <a:gd name="f100" fmla="*/ 44 f67 1"/>
                <a:gd name="f101" fmla="*/ 22 f68 1"/>
                <a:gd name="f102" fmla="*/ 24 f68 1"/>
                <a:gd name="f103" fmla="*/ 28 f68 1"/>
                <a:gd name="f104" fmla="*/ 33 f67 1"/>
                <a:gd name="f105" fmla="*/ 10 f68 1"/>
                <a:gd name="f106" fmla="*/ 22 f67 1"/>
                <a:gd name="f107" fmla="*/ 8 f68 1"/>
                <a:gd name="f108" fmla="*/ 23 f67 1"/>
                <a:gd name="f109" fmla="+- f69 0 f1"/>
                <a:gd name="f110" fmla="*/ f72 1 69"/>
                <a:gd name="f111" fmla="*/ f73 1 55"/>
                <a:gd name="f112" fmla="*/ f74 1 69"/>
                <a:gd name="f113" fmla="*/ f75 1 55"/>
                <a:gd name="f114" fmla="*/ f76 1 69"/>
                <a:gd name="f115" fmla="*/ f77 1 55"/>
                <a:gd name="f116" fmla="*/ f78 1 69"/>
                <a:gd name="f117" fmla="*/ f79 1 55"/>
                <a:gd name="f118" fmla="*/ f80 1 69"/>
                <a:gd name="f119" fmla="*/ f81 1 55"/>
                <a:gd name="f120" fmla="*/ f82 1 69"/>
                <a:gd name="f121" fmla="*/ f83 1 69"/>
                <a:gd name="f122" fmla="*/ f84 1 55"/>
                <a:gd name="f123" fmla="*/ f85 1 69"/>
                <a:gd name="f124" fmla="*/ f86 1 55"/>
                <a:gd name="f125" fmla="*/ f87 1 69"/>
                <a:gd name="f126" fmla="*/ f88 1 55"/>
                <a:gd name="f127" fmla="*/ f89 1 69"/>
                <a:gd name="f128" fmla="*/ f90 1 55"/>
                <a:gd name="f129" fmla="*/ f91 1 69"/>
                <a:gd name="f130" fmla="*/ f92 1 55"/>
                <a:gd name="f131" fmla="*/ f93 1 69"/>
                <a:gd name="f132" fmla="*/ f94 1 55"/>
                <a:gd name="f133" fmla="*/ f95 1 69"/>
                <a:gd name="f134" fmla="*/ f96 1 55"/>
                <a:gd name="f135" fmla="*/ f97 1 69"/>
                <a:gd name="f136" fmla="*/ f98 1 55"/>
                <a:gd name="f137" fmla="*/ f99 1 69"/>
                <a:gd name="f138" fmla="*/ f100 1 55"/>
                <a:gd name="f139" fmla="*/ f101 1 69"/>
                <a:gd name="f140" fmla="*/ f102 1 69"/>
                <a:gd name="f141" fmla="*/ f103 1 69"/>
                <a:gd name="f142" fmla="*/ f104 1 55"/>
                <a:gd name="f143" fmla="*/ f105 1 69"/>
                <a:gd name="f144" fmla="*/ f106 1 55"/>
                <a:gd name="f145" fmla="*/ f107 1 69"/>
                <a:gd name="f146" fmla="*/ f108 1 55"/>
                <a:gd name="f147" fmla="*/ 0 1 f70"/>
                <a:gd name="f148" fmla="*/ f64 1 f70"/>
                <a:gd name="f149" fmla="*/ 0 1 f71"/>
                <a:gd name="f150" fmla="*/ f65 1 f71"/>
                <a:gd name="f151" fmla="*/ f110 1 f70"/>
                <a:gd name="f152" fmla="*/ f111 1 f71"/>
                <a:gd name="f153" fmla="*/ f112 1 f70"/>
                <a:gd name="f154" fmla="*/ f113 1 f71"/>
                <a:gd name="f155" fmla="*/ f114 1 f70"/>
                <a:gd name="f156" fmla="*/ f115 1 f71"/>
                <a:gd name="f157" fmla="*/ f116 1 f70"/>
                <a:gd name="f158" fmla="*/ f117 1 f71"/>
                <a:gd name="f159" fmla="*/ f118 1 f70"/>
                <a:gd name="f160" fmla="*/ f119 1 f71"/>
                <a:gd name="f161" fmla="*/ f120 1 f70"/>
                <a:gd name="f162" fmla="*/ f121 1 f70"/>
                <a:gd name="f163" fmla="*/ f122 1 f71"/>
                <a:gd name="f164" fmla="*/ f123 1 f70"/>
                <a:gd name="f165" fmla="*/ f124 1 f71"/>
                <a:gd name="f166" fmla="*/ f125 1 f70"/>
                <a:gd name="f167" fmla="*/ f126 1 f71"/>
                <a:gd name="f168" fmla="*/ f127 1 f70"/>
                <a:gd name="f169" fmla="*/ f128 1 f71"/>
                <a:gd name="f170" fmla="*/ f129 1 f70"/>
                <a:gd name="f171" fmla="*/ f130 1 f71"/>
                <a:gd name="f172" fmla="*/ f131 1 f70"/>
                <a:gd name="f173" fmla="*/ f132 1 f71"/>
                <a:gd name="f174" fmla="*/ f133 1 f70"/>
                <a:gd name="f175" fmla="*/ f134 1 f71"/>
                <a:gd name="f176" fmla="*/ f135 1 f70"/>
                <a:gd name="f177" fmla="*/ f136 1 f71"/>
                <a:gd name="f178" fmla="*/ f137 1 f70"/>
                <a:gd name="f179" fmla="*/ f138 1 f71"/>
                <a:gd name="f180" fmla="*/ f139 1 f70"/>
                <a:gd name="f181" fmla="*/ f140 1 f70"/>
                <a:gd name="f182" fmla="*/ f141 1 f70"/>
                <a:gd name="f183" fmla="*/ f142 1 f71"/>
                <a:gd name="f184" fmla="*/ f143 1 f70"/>
                <a:gd name="f185" fmla="*/ f144 1 f71"/>
                <a:gd name="f186" fmla="*/ f145 1 f70"/>
                <a:gd name="f187" fmla="*/ f146 1 f71"/>
                <a:gd name="f188" fmla="*/ f147 f61 1"/>
                <a:gd name="f189" fmla="*/ f148 f61 1"/>
                <a:gd name="f190" fmla="*/ f150 f62 1"/>
                <a:gd name="f191" fmla="*/ f149 f62 1"/>
                <a:gd name="f192" fmla="*/ f151 f61 1"/>
                <a:gd name="f193" fmla="*/ f152 f62 1"/>
                <a:gd name="f194" fmla="*/ f153 f61 1"/>
                <a:gd name="f195" fmla="*/ f154 f62 1"/>
                <a:gd name="f196" fmla="*/ f155 f61 1"/>
                <a:gd name="f197" fmla="*/ f156 f62 1"/>
                <a:gd name="f198" fmla="*/ f157 f61 1"/>
                <a:gd name="f199" fmla="*/ f158 f62 1"/>
                <a:gd name="f200" fmla="*/ f159 f61 1"/>
                <a:gd name="f201" fmla="*/ f160 f62 1"/>
                <a:gd name="f202" fmla="*/ f161 f61 1"/>
                <a:gd name="f203" fmla="*/ f162 f61 1"/>
                <a:gd name="f204" fmla="*/ f163 f62 1"/>
                <a:gd name="f205" fmla="*/ f164 f61 1"/>
                <a:gd name="f206" fmla="*/ f165 f62 1"/>
                <a:gd name="f207" fmla="*/ f166 f61 1"/>
                <a:gd name="f208" fmla="*/ f167 f62 1"/>
                <a:gd name="f209" fmla="*/ f168 f61 1"/>
                <a:gd name="f210" fmla="*/ f169 f62 1"/>
                <a:gd name="f211" fmla="*/ f170 f61 1"/>
                <a:gd name="f212" fmla="*/ f171 f62 1"/>
                <a:gd name="f213" fmla="*/ f172 f61 1"/>
                <a:gd name="f214" fmla="*/ f173 f62 1"/>
                <a:gd name="f215" fmla="*/ f174 f61 1"/>
                <a:gd name="f216" fmla="*/ f175 f62 1"/>
                <a:gd name="f217" fmla="*/ f176 f61 1"/>
                <a:gd name="f218" fmla="*/ f177 f62 1"/>
                <a:gd name="f219" fmla="*/ f178 f61 1"/>
                <a:gd name="f220" fmla="*/ f179 f62 1"/>
                <a:gd name="f221" fmla="*/ f180 f61 1"/>
                <a:gd name="f222" fmla="*/ f181 f61 1"/>
                <a:gd name="f223" fmla="*/ f182 f61 1"/>
                <a:gd name="f224" fmla="*/ f183 f62 1"/>
                <a:gd name="f225" fmla="*/ f184 f61 1"/>
                <a:gd name="f226" fmla="*/ f185 f62 1"/>
                <a:gd name="f227" fmla="*/ f186 f61 1"/>
                <a:gd name="f228" fmla="*/ f187 f62 1"/>
              </a:gdLst>
              <a:ahLst/>
              <a:cxnLst>
                <a:cxn ang="3cd4">
                  <a:pos x="hc" y="t"/>
                </a:cxn>
                <a:cxn ang="0">
                  <a:pos x="r" y="vc"/>
                </a:cxn>
                <a:cxn ang="cd4">
                  <a:pos x="hc" y="b"/>
                </a:cxn>
                <a:cxn ang="cd2">
                  <a:pos x="l" y="vc"/>
                </a:cxn>
                <a:cxn ang="f109">
                  <a:pos x="f192" y="f193"/>
                </a:cxn>
                <a:cxn ang="f109">
                  <a:pos x="f194" y="f195"/>
                </a:cxn>
                <a:cxn ang="f109">
                  <a:pos x="f196" y="f197"/>
                </a:cxn>
                <a:cxn ang="f109">
                  <a:pos x="f198" y="f199"/>
                </a:cxn>
                <a:cxn ang="f109">
                  <a:pos x="f200" y="f201"/>
                </a:cxn>
                <a:cxn ang="f109">
                  <a:pos x="f202" y="f201"/>
                </a:cxn>
                <a:cxn ang="f109">
                  <a:pos x="f203" y="f204"/>
                </a:cxn>
                <a:cxn ang="f109">
                  <a:pos x="f205" y="f206"/>
                </a:cxn>
                <a:cxn ang="f109">
                  <a:pos x="f207" y="f208"/>
                </a:cxn>
                <a:cxn ang="f109">
                  <a:pos x="f209" y="f210"/>
                </a:cxn>
                <a:cxn ang="f109">
                  <a:pos x="f211" y="f208"/>
                </a:cxn>
                <a:cxn ang="f109">
                  <a:pos x="f192" y="f193"/>
                </a:cxn>
                <a:cxn ang="f109">
                  <a:pos x="f198" y="f212"/>
                </a:cxn>
                <a:cxn ang="f109">
                  <a:pos x="f213" y="f214"/>
                </a:cxn>
                <a:cxn ang="f109">
                  <a:pos x="f215" y="f216"/>
                </a:cxn>
                <a:cxn ang="f109">
                  <a:pos x="f217" y="f218"/>
                </a:cxn>
                <a:cxn ang="f109">
                  <a:pos x="f219" y="f220"/>
                </a:cxn>
                <a:cxn ang="f109">
                  <a:pos x="f215" y="f220"/>
                </a:cxn>
                <a:cxn ang="f109">
                  <a:pos x="f198" y="f212"/>
                </a:cxn>
                <a:cxn ang="f109">
                  <a:pos x="f221" y="f204"/>
                </a:cxn>
                <a:cxn ang="f109">
                  <a:pos x="f222" y="f204"/>
                </a:cxn>
                <a:cxn ang="f109">
                  <a:pos x="f223" y="f224"/>
                </a:cxn>
                <a:cxn ang="f109">
                  <a:pos x="f225" y="f226"/>
                </a:cxn>
                <a:cxn ang="f109">
                  <a:pos x="f227" y="f228"/>
                </a:cxn>
                <a:cxn ang="f109">
                  <a:pos x="f221" y="f204"/>
                </a:cxn>
              </a:cxnLst>
              <a:rect l="f188" t="f191" r="f189" b="f190"/>
              <a:pathLst>
                <a:path w="69" h="55">
                  <a:moveTo>
                    <a:pt x="f8" y="f9"/>
                  </a:moveTo>
                  <a:cubicBezTo>
                    <a:pt x="f8" y="f10"/>
                    <a:pt x="f11" y="f12"/>
                    <a:pt x="f13" y="f14"/>
                  </a:cubicBezTo>
                  <a:cubicBezTo>
                    <a:pt x="f15" y="f5"/>
                    <a:pt x="f16" y="f5"/>
                    <a:pt x="f17" y="f18"/>
                  </a:cubicBezTo>
                  <a:cubicBezTo>
                    <a:pt x="f19" y="f20"/>
                    <a:pt x="f6" y="f9"/>
                    <a:pt x="f21" y="f22"/>
                  </a:cubicBezTo>
                  <a:cubicBezTo>
                    <a:pt x="f23" y="f24"/>
                    <a:pt x="f7" y="f13"/>
                    <a:pt x="f15" y="f15"/>
                  </a:cubicBezTo>
                  <a:cubicBezTo>
                    <a:pt x="f25" y="f7"/>
                    <a:pt x="f26" y="f7"/>
                    <a:pt x="f27" y="f15"/>
                  </a:cubicBezTo>
                  <a:cubicBezTo>
                    <a:pt x="f28" y="f29"/>
                    <a:pt x="f11" y="f30"/>
                    <a:pt x="f31" y="f32"/>
                  </a:cubicBezTo>
                  <a:cubicBezTo>
                    <a:pt x="f33" y="f30"/>
                    <a:pt x="f34" y="f30"/>
                    <a:pt x="f35" y="f27"/>
                  </a:cubicBezTo>
                  <a:cubicBezTo>
                    <a:pt x="f36" y="f25"/>
                    <a:pt x="f14" y="f37"/>
                    <a:pt x="f5" y="f38"/>
                  </a:cubicBezTo>
                  <a:cubicBezTo>
                    <a:pt x="f5" y="f39"/>
                    <a:pt x="f40" y="f10"/>
                    <a:pt x="f18" y="f10"/>
                  </a:cubicBezTo>
                  <a:cubicBezTo>
                    <a:pt x="f41" y="f42"/>
                    <a:pt x="f38" y="f42"/>
                    <a:pt x="f43" y="f38"/>
                  </a:cubicBezTo>
                  <a:cubicBezTo>
                    <a:pt x="f44" y="f45"/>
                    <a:pt x="f46" y="f47"/>
                    <a:pt x="f8" y="f9"/>
                  </a:cubicBezTo>
                  <a:close/>
                  <a:moveTo>
                    <a:pt x="f21" y="f48"/>
                  </a:moveTo>
                  <a:cubicBezTo>
                    <a:pt x="f21" y="f38"/>
                    <a:pt x="f23" y="f49"/>
                    <a:pt x="f16" y="f50"/>
                  </a:cubicBezTo>
                  <a:cubicBezTo>
                    <a:pt x="f16" y="f12"/>
                    <a:pt x="f51" y="f36"/>
                    <a:pt x="f52" y="f12"/>
                  </a:cubicBezTo>
                  <a:cubicBezTo>
                    <a:pt x="f24" y="f41"/>
                    <a:pt x="f53" y="f54"/>
                    <a:pt x="f22" y="f35"/>
                  </a:cubicBezTo>
                  <a:cubicBezTo>
                    <a:pt x="f28" y="f8"/>
                    <a:pt x="f27" y="f32"/>
                    <a:pt x="f29" y="f30"/>
                  </a:cubicBezTo>
                  <a:cubicBezTo>
                    <a:pt x="f13" y="f27"/>
                    <a:pt x="f25" y="f27"/>
                    <a:pt x="f52" y="f30"/>
                  </a:cubicBezTo>
                  <a:cubicBezTo>
                    <a:pt x="f7" y="f31"/>
                    <a:pt x="f55" y="f56"/>
                    <a:pt x="f21" y="f48"/>
                  </a:cubicBezTo>
                  <a:close/>
                  <a:moveTo>
                    <a:pt x="f57" y="f32"/>
                  </a:moveTo>
                  <a:cubicBezTo>
                    <a:pt x="f54" y="f32"/>
                    <a:pt x="f54" y="f32"/>
                    <a:pt x="f47" y="f32"/>
                  </a:cubicBezTo>
                  <a:cubicBezTo>
                    <a:pt x="f44" y="f31"/>
                    <a:pt x="f44" y="f33"/>
                    <a:pt x="f9" y="f34"/>
                  </a:cubicBezTo>
                  <a:cubicBezTo>
                    <a:pt x="f58" y="f47"/>
                    <a:pt x="f39" y="f45"/>
                    <a:pt x="f50" y="f57"/>
                  </a:cubicBezTo>
                  <a:cubicBezTo>
                    <a:pt x="f12" y="f57"/>
                    <a:pt x="f36" y="f57"/>
                    <a:pt x="f36" y="f54"/>
                  </a:cubicBezTo>
                  <a:cubicBezTo>
                    <a:pt x="f59" y="f44"/>
                    <a:pt x="f42" y="f32"/>
                    <a:pt x="f57" y="f32"/>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Freeform 7">
              <a:extLst>
                <a:ext uri="{FF2B5EF4-FFF2-40B4-BE49-F238E27FC236}">
                  <a16:creationId xmlns:a16="http://schemas.microsoft.com/office/drawing/2014/main" id="{29A5A3B2-418D-7751-6E76-6E5AEF0241B1}"/>
                </a:ext>
              </a:extLst>
            </p:cNvPr>
            <p:cNvSpPr/>
            <p:nvPr/>
          </p:nvSpPr>
          <p:spPr>
            <a:xfrm>
              <a:off x="2365379" y="2162171"/>
              <a:ext cx="179386" cy="293686"/>
            </a:xfrm>
            <a:custGeom>
              <a:avLst/>
              <a:gdLst>
                <a:gd name="f0" fmla="val 10800000"/>
                <a:gd name="f1" fmla="val 5400000"/>
                <a:gd name="f2" fmla="val 180"/>
                <a:gd name="f3" fmla="val w"/>
                <a:gd name="f4" fmla="val h"/>
                <a:gd name="f5" fmla="val 0"/>
                <a:gd name="f6" fmla="val 47"/>
                <a:gd name="f7" fmla="val 77"/>
                <a:gd name="f8" fmla="val 18"/>
                <a:gd name="f9" fmla="val 43"/>
                <a:gd name="f10" fmla="val 32"/>
                <a:gd name="f11" fmla="val 50"/>
                <a:gd name="f12" fmla="val 36"/>
                <a:gd name="f13" fmla="val 60"/>
                <a:gd name="f14" fmla="val 30"/>
                <a:gd name="f15" fmla="val 73"/>
                <a:gd name="f16" fmla="val 29"/>
                <a:gd name="f17" fmla="val 75"/>
                <a:gd name="f18" fmla="val 28"/>
                <a:gd name="f19" fmla="val 26"/>
                <a:gd name="f20" fmla="val 76"/>
                <a:gd name="f21" fmla="val 20"/>
                <a:gd name="f22" fmla="val 15"/>
                <a:gd name="f23" fmla="val 11"/>
                <a:gd name="f24" fmla="val 72"/>
                <a:gd name="f25" fmla="val 2"/>
                <a:gd name="f26" fmla="val 67"/>
                <a:gd name="f27" fmla="val 52"/>
                <a:gd name="f28" fmla="val 6"/>
                <a:gd name="f29" fmla="val 44"/>
                <a:gd name="f30" fmla="val 7"/>
                <a:gd name="f31" fmla="val 8"/>
                <a:gd name="f32" fmla="val 9"/>
                <a:gd name="f33" fmla="val 12"/>
                <a:gd name="f34" fmla="val 14"/>
                <a:gd name="f35" fmla="val 17"/>
                <a:gd name="f36" fmla="val 16"/>
                <a:gd name="f37" fmla="val 41"/>
                <a:gd name="f38" fmla="val 42"/>
                <a:gd name="f39" fmla="val 13"/>
                <a:gd name="f40" fmla="val 5"/>
                <a:gd name="f41" fmla="val 39"/>
                <a:gd name="f42" fmla="val 38"/>
                <a:gd name="f43" fmla="val 24"/>
                <a:gd name="f44" fmla="val 45"/>
                <a:gd name="f45" fmla="val 46"/>
                <a:gd name="f46" fmla="val 25"/>
                <a:gd name="f47" fmla="val 37"/>
                <a:gd name="f48" fmla="val 35"/>
                <a:gd name="f49" fmla="val 22"/>
                <a:gd name="f50" fmla="val 21"/>
                <a:gd name="f51" fmla="val 40"/>
                <a:gd name="f52" fmla="val 10"/>
                <a:gd name="f53" fmla="val 19"/>
                <a:gd name="f54" fmla="val 34"/>
                <a:gd name="f55" fmla="val 33"/>
                <a:gd name="f56" fmla="val 62"/>
                <a:gd name="f57" fmla="val 55"/>
                <a:gd name="f58" fmla="val 49"/>
                <a:gd name="f59" fmla="val 51"/>
                <a:gd name="f60" fmla="val 59"/>
                <a:gd name="f61" fmla="val 65"/>
                <a:gd name="f62" fmla="val 68"/>
                <a:gd name="f63" fmla="val 71"/>
                <a:gd name="f64" fmla="val 69"/>
                <a:gd name="f65" fmla="+- 0 0 -90"/>
                <a:gd name="f66" fmla="*/ f3 1 47"/>
                <a:gd name="f67" fmla="*/ f4 1 77"/>
                <a:gd name="f68" fmla="val f5"/>
                <a:gd name="f69" fmla="val f6"/>
                <a:gd name="f70" fmla="val f7"/>
                <a:gd name="f71" fmla="*/ f65 f0 1"/>
                <a:gd name="f72" fmla="+- f70 0 f68"/>
                <a:gd name="f73" fmla="+- f69 0 f68"/>
                <a:gd name="f74" fmla="*/ f71 1 f2"/>
                <a:gd name="f75" fmla="*/ f73 1 47"/>
                <a:gd name="f76" fmla="*/ f72 1 77"/>
                <a:gd name="f77" fmla="*/ 18 f73 1"/>
                <a:gd name="f78" fmla="*/ 43 f72 1"/>
                <a:gd name="f79" fmla="*/ 30 f73 1"/>
                <a:gd name="f80" fmla="*/ 73 f72 1"/>
                <a:gd name="f81" fmla="*/ 26 f73 1"/>
                <a:gd name="f82" fmla="*/ 76 f72 1"/>
                <a:gd name="f83" fmla="*/ 11 f73 1"/>
                <a:gd name="f84" fmla="*/ 72 f72 1"/>
                <a:gd name="f85" fmla="*/ 6 f73 1"/>
                <a:gd name="f86" fmla="*/ 44 f72 1"/>
                <a:gd name="f87" fmla="*/ 9 f73 1"/>
                <a:gd name="f88" fmla="*/ 17 f73 1"/>
                <a:gd name="f89" fmla="*/ 13 f73 1"/>
                <a:gd name="f90" fmla="*/ 42 f72 1"/>
                <a:gd name="f91" fmla="*/ 30 f72 1"/>
                <a:gd name="f92" fmla="*/ 42 f73 1"/>
                <a:gd name="f93" fmla="*/ 6 f72 1"/>
                <a:gd name="f94" fmla="*/ 47 f73 1"/>
                <a:gd name="f95" fmla="*/ 12 f72 1"/>
                <a:gd name="f96" fmla="*/ 46 f73 1"/>
                <a:gd name="f97" fmla="*/ 25 f72 1"/>
                <a:gd name="f98" fmla="*/ 22 f73 1"/>
                <a:gd name="f99" fmla="*/ 40 f73 1"/>
                <a:gd name="f100" fmla="*/ 17 f72 1"/>
                <a:gd name="f101" fmla="*/ 35 f73 1"/>
                <a:gd name="f102" fmla="*/ 12 f73 1"/>
                <a:gd name="f103" fmla="*/ 32 f72 1"/>
                <a:gd name="f104" fmla="*/ 15 f73 1"/>
                <a:gd name="f105" fmla="*/ 35 f72 1"/>
                <a:gd name="f106" fmla="*/ 62 f72 1"/>
                <a:gd name="f107" fmla="*/ 49 f72 1"/>
                <a:gd name="f108" fmla="*/ 10 f73 1"/>
                <a:gd name="f109" fmla="*/ 51 f72 1"/>
                <a:gd name="f110" fmla="*/ 68 f72 1"/>
                <a:gd name="f111" fmla="+- f74 0 f1"/>
                <a:gd name="f112" fmla="*/ f77 1 47"/>
                <a:gd name="f113" fmla="*/ f78 1 77"/>
                <a:gd name="f114" fmla="*/ f79 1 47"/>
                <a:gd name="f115" fmla="*/ f80 1 77"/>
                <a:gd name="f116" fmla="*/ f81 1 47"/>
                <a:gd name="f117" fmla="*/ f82 1 77"/>
                <a:gd name="f118" fmla="*/ f83 1 47"/>
                <a:gd name="f119" fmla="*/ f84 1 77"/>
                <a:gd name="f120" fmla="*/ f85 1 47"/>
                <a:gd name="f121" fmla="*/ f86 1 77"/>
                <a:gd name="f122" fmla="*/ f87 1 47"/>
                <a:gd name="f123" fmla="*/ f88 1 47"/>
                <a:gd name="f124" fmla="*/ f89 1 47"/>
                <a:gd name="f125" fmla="*/ f90 1 77"/>
                <a:gd name="f126" fmla="*/ f91 1 77"/>
                <a:gd name="f127" fmla="*/ f92 1 47"/>
                <a:gd name="f128" fmla="*/ f93 1 77"/>
                <a:gd name="f129" fmla="*/ f94 1 47"/>
                <a:gd name="f130" fmla="*/ f95 1 77"/>
                <a:gd name="f131" fmla="*/ f96 1 47"/>
                <a:gd name="f132" fmla="*/ f97 1 77"/>
                <a:gd name="f133" fmla="*/ f98 1 47"/>
                <a:gd name="f134" fmla="*/ f99 1 47"/>
                <a:gd name="f135" fmla="*/ f100 1 77"/>
                <a:gd name="f136" fmla="*/ f101 1 47"/>
                <a:gd name="f137" fmla="*/ f102 1 47"/>
                <a:gd name="f138" fmla="*/ f103 1 77"/>
                <a:gd name="f139" fmla="*/ f104 1 47"/>
                <a:gd name="f140" fmla="*/ f105 1 77"/>
                <a:gd name="f141" fmla="*/ f106 1 77"/>
                <a:gd name="f142" fmla="*/ f107 1 77"/>
                <a:gd name="f143" fmla="*/ f108 1 47"/>
                <a:gd name="f144" fmla="*/ f109 1 77"/>
                <a:gd name="f145" fmla="*/ f110 1 77"/>
                <a:gd name="f146" fmla="*/ 0 1 f75"/>
                <a:gd name="f147" fmla="*/ f69 1 f75"/>
                <a:gd name="f148" fmla="*/ 0 1 f76"/>
                <a:gd name="f149" fmla="*/ f70 1 f76"/>
                <a:gd name="f150" fmla="*/ f112 1 f75"/>
                <a:gd name="f151" fmla="*/ f113 1 f76"/>
                <a:gd name="f152" fmla="*/ f114 1 f75"/>
                <a:gd name="f153" fmla="*/ f115 1 f76"/>
                <a:gd name="f154" fmla="*/ f116 1 f75"/>
                <a:gd name="f155" fmla="*/ f117 1 f76"/>
                <a:gd name="f156" fmla="*/ f118 1 f75"/>
                <a:gd name="f157" fmla="*/ f119 1 f76"/>
                <a:gd name="f158" fmla="*/ f120 1 f75"/>
                <a:gd name="f159" fmla="*/ f121 1 f76"/>
                <a:gd name="f160" fmla="*/ f122 1 f75"/>
                <a:gd name="f161" fmla="*/ f123 1 f75"/>
                <a:gd name="f162" fmla="*/ f124 1 f75"/>
                <a:gd name="f163" fmla="*/ f125 1 f76"/>
                <a:gd name="f164" fmla="*/ f126 1 f76"/>
                <a:gd name="f165" fmla="*/ f127 1 f75"/>
                <a:gd name="f166" fmla="*/ f128 1 f76"/>
                <a:gd name="f167" fmla="*/ f129 1 f75"/>
                <a:gd name="f168" fmla="*/ f130 1 f76"/>
                <a:gd name="f169" fmla="*/ f131 1 f75"/>
                <a:gd name="f170" fmla="*/ f132 1 f76"/>
                <a:gd name="f171" fmla="*/ f133 1 f75"/>
                <a:gd name="f172" fmla="*/ f134 1 f75"/>
                <a:gd name="f173" fmla="*/ f135 1 f76"/>
                <a:gd name="f174" fmla="*/ f136 1 f75"/>
                <a:gd name="f175" fmla="*/ f137 1 f75"/>
                <a:gd name="f176" fmla="*/ f138 1 f76"/>
                <a:gd name="f177" fmla="*/ f139 1 f75"/>
                <a:gd name="f178" fmla="*/ f140 1 f76"/>
                <a:gd name="f179" fmla="*/ f141 1 f76"/>
                <a:gd name="f180" fmla="*/ f142 1 f76"/>
                <a:gd name="f181" fmla="*/ f143 1 f75"/>
                <a:gd name="f182" fmla="*/ f144 1 f76"/>
                <a:gd name="f183" fmla="*/ f145 1 f76"/>
                <a:gd name="f184" fmla="*/ f146 f66 1"/>
                <a:gd name="f185" fmla="*/ f147 f66 1"/>
                <a:gd name="f186" fmla="*/ f149 f67 1"/>
                <a:gd name="f187" fmla="*/ f148 f67 1"/>
                <a:gd name="f188" fmla="*/ f150 f66 1"/>
                <a:gd name="f189" fmla="*/ f151 f67 1"/>
                <a:gd name="f190" fmla="*/ f152 f66 1"/>
                <a:gd name="f191" fmla="*/ f153 f67 1"/>
                <a:gd name="f192" fmla="*/ f154 f66 1"/>
                <a:gd name="f193" fmla="*/ f155 f67 1"/>
                <a:gd name="f194" fmla="*/ f156 f66 1"/>
                <a:gd name="f195" fmla="*/ f157 f67 1"/>
                <a:gd name="f196" fmla="*/ f158 f66 1"/>
                <a:gd name="f197" fmla="*/ f159 f67 1"/>
                <a:gd name="f198" fmla="*/ f160 f66 1"/>
                <a:gd name="f199" fmla="*/ f161 f66 1"/>
                <a:gd name="f200" fmla="*/ f162 f66 1"/>
                <a:gd name="f201" fmla="*/ f163 f67 1"/>
                <a:gd name="f202" fmla="*/ f164 f67 1"/>
                <a:gd name="f203" fmla="*/ f165 f66 1"/>
                <a:gd name="f204" fmla="*/ f166 f67 1"/>
                <a:gd name="f205" fmla="*/ f167 f66 1"/>
                <a:gd name="f206" fmla="*/ f168 f67 1"/>
                <a:gd name="f207" fmla="*/ f169 f66 1"/>
                <a:gd name="f208" fmla="*/ f170 f67 1"/>
                <a:gd name="f209" fmla="*/ f171 f66 1"/>
                <a:gd name="f210" fmla="*/ f172 f66 1"/>
                <a:gd name="f211" fmla="*/ f173 f67 1"/>
                <a:gd name="f212" fmla="*/ f174 f66 1"/>
                <a:gd name="f213" fmla="*/ f175 f66 1"/>
                <a:gd name="f214" fmla="*/ f176 f67 1"/>
                <a:gd name="f215" fmla="*/ f177 f66 1"/>
                <a:gd name="f216" fmla="*/ f178 f67 1"/>
                <a:gd name="f217" fmla="*/ f179 f67 1"/>
                <a:gd name="f218" fmla="*/ f180 f67 1"/>
                <a:gd name="f219" fmla="*/ f181 f66 1"/>
                <a:gd name="f220" fmla="*/ f182 f67 1"/>
                <a:gd name="f221" fmla="*/ f183 f67 1"/>
              </a:gdLst>
              <a:ahLst/>
              <a:cxnLst>
                <a:cxn ang="3cd4">
                  <a:pos x="hc" y="t"/>
                </a:cxn>
                <a:cxn ang="0">
                  <a:pos x="r" y="vc"/>
                </a:cxn>
                <a:cxn ang="cd4">
                  <a:pos x="hc" y="b"/>
                </a:cxn>
                <a:cxn ang="cd2">
                  <a:pos x="l" y="vc"/>
                </a:cxn>
                <a:cxn ang="f111">
                  <a:pos x="f188" y="f189"/>
                </a:cxn>
                <a:cxn ang="f111">
                  <a:pos x="f190" y="f191"/>
                </a:cxn>
                <a:cxn ang="f111">
                  <a:pos x="f192" y="f193"/>
                </a:cxn>
                <a:cxn ang="f111">
                  <a:pos x="f194" y="f195"/>
                </a:cxn>
                <a:cxn ang="f111">
                  <a:pos x="f196" y="f197"/>
                </a:cxn>
                <a:cxn ang="f111">
                  <a:pos x="f198" y="f189"/>
                </a:cxn>
                <a:cxn ang="f111">
                  <a:pos x="f199" y="f189"/>
                </a:cxn>
                <a:cxn ang="f111">
                  <a:pos x="f200" y="f201"/>
                </a:cxn>
                <a:cxn ang="f111">
                  <a:pos x="f196" y="f202"/>
                </a:cxn>
                <a:cxn ang="f111">
                  <a:pos x="f203" y="f204"/>
                </a:cxn>
                <a:cxn ang="f111">
                  <a:pos x="f205" y="f206"/>
                </a:cxn>
                <a:cxn ang="f111">
                  <a:pos x="f207" y="f208"/>
                </a:cxn>
                <a:cxn ang="f111">
                  <a:pos x="f209" y="f189"/>
                </a:cxn>
                <a:cxn ang="f111">
                  <a:pos x="f188" y="f189"/>
                </a:cxn>
                <a:cxn ang="f111">
                  <a:pos x="f210" y="f211"/>
                </a:cxn>
                <a:cxn ang="f111">
                  <a:pos x="f212" y="f206"/>
                </a:cxn>
                <a:cxn ang="f111">
                  <a:pos x="f213" y="f214"/>
                </a:cxn>
                <a:cxn ang="f111">
                  <a:pos x="f215" y="f216"/>
                </a:cxn>
                <a:cxn ang="f111">
                  <a:pos x="f210" y="f211"/>
                </a:cxn>
                <a:cxn ang="f111">
                  <a:pos x="f192" y="f217"/>
                </a:cxn>
                <a:cxn ang="f111">
                  <a:pos x="f200" y="f218"/>
                </a:cxn>
                <a:cxn ang="f111">
                  <a:pos x="f219" y="f220"/>
                </a:cxn>
                <a:cxn ang="f111">
                  <a:pos x="f188" y="f221"/>
                </a:cxn>
                <a:cxn ang="f111">
                  <a:pos x="f192" y="f217"/>
                </a:cxn>
              </a:cxnLst>
              <a:rect l="f184" t="f187" r="f185" b="f186"/>
              <a:pathLst>
                <a:path w="47" h="77">
                  <a:moveTo>
                    <a:pt x="f8" y="f9"/>
                  </a:moveTo>
                  <a:cubicBezTo>
                    <a:pt x="f10" y="f11"/>
                    <a:pt x="f12" y="f13"/>
                    <a:pt x="f14" y="f15"/>
                  </a:cubicBezTo>
                  <a:cubicBezTo>
                    <a:pt x="f16" y="f17"/>
                    <a:pt x="f18" y="f7"/>
                    <a:pt x="f19" y="f20"/>
                  </a:cubicBezTo>
                  <a:cubicBezTo>
                    <a:pt x="f21" y="f20"/>
                    <a:pt x="f22" y="f17"/>
                    <a:pt x="f23" y="f24"/>
                  </a:cubicBezTo>
                  <a:cubicBezTo>
                    <a:pt x="f25" y="f26"/>
                    <a:pt x="f5" y="f27"/>
                    <a:pt x="f28" y="f29"/>
                  </a:cubicBezTo>
                  <a:cubicBezTo>
                    <a:pt x="f30" y="f9"/>
                    <a:pt x="f31" y="f9"/>
                    <a:pt x="f32" y="f9"/>
                  </a:cubicBezTo>
                  <a:cubicBezTo>
                    <a:pt x="f33" y="f9"/>
                    <a:pt x="f34" y="f9"/>
                    <a:pt x="f35" y="f9"/>
                  </a:cubicBezTo>
                  <a:cubicBezTo>
                    <a:pt x="f36" y="f37"/>
                    <a:pt x="f22" y="f38"/>
                    <a:pt x="f39" y="f38"/>
                  </a:cubicBezTo>
                  <a:cubicBezTo>
                    <a:pt x="f40" y="f41"/>
                    <a:pt x="f40" y="f42"/>
                    <a:pt x="f28" y="f14"/>
                  </a:cubicBezTo>
                  <a:cubicBezTo>
                    <a:pt x="f31" y="f23"/>
                    <a:pt x="f43" y="f5"/>
                    <a:pt x="f38" y="f28"/>
                  </a:cubicBezTo>
                  <a:cubicBezTo>
                    <a:pt x="f44" y="f30"/>
                    <a:pt x="f45" y="f31"/>
                    <a:pt x="f6" y="f33"/>
                  </a:cubicBezTo>
                  <a:cubicBezTo>
                    <a:pt x="f6" y="f36"/>
                    <a:pt x="f6" y="f21"/>
                    <a:pt x="f45" y="f46"/>
                  </a:cubicBezTo>
                  <a:cubicBezTo>
                    <a:pt x="f9" y="f47"/>
                    <a:pt x="f48" y="f9"/>
                    <a:pt x="f49" y="f9"/>
                  </a:cubicBezTo>
                  <a:cubicBezTo>
                    <a:pt x="f50" y="f9"/>
                    <a:pt x="f21" y="f9"/>
                    <a:pt x="f8" y="f9"/>
                  </a:cubicBezTo>
                  <a:close/>
                  <a:moveTo>
                    <a:pt x="f51" y="f35"/>
                  </a:moveTo>
                  <a:cubicBezTo>
                    <a:pt x="f51" y="f33"/>
                    <a:pt x="f51" y="f33"/>
                    <a:pt x="f48" y="f33"/>
                  </a:cubicBezTo>
                  <a:cubicBezTo>
                    <a:pt x="f49" y="f52"/>
                    <a:pt x="f34" y="f53"/>
                    <a:pt x="f33" y="f10"/>
                  </a:cubicBezTo>
                  <a:cubicBezTo>
                    <a:pt x="f33" y="f54"/>
                    <a:pt x="f39" y="f54"/>
                    <a:pt x="f22" y="f48"/>
                  </a:cubicBezTo>
                  <a:cubicBezTo>
                    <a:pt x="f14" y="f42"/>
                    <a:pt x="f42" y="f55"/>
                    <a:pt x="f51" y="f35"/>
                  </a:cubicBezTo>
                  <a:close/>
                  <a:moveTo>
                    <a:pt x="f19" y="f56"/>
                  </a:moveTo>
                  <a:cubicBezTo>
                    <a:pt x="f19" y="f57"/>
                    <a:pt x="f21" y="f58"/>
                    <a:pt x="f39" y="f58"/>
                  </a:cubicBezTo>
                  <a:cubicBezTo>
                    <a:pt x="f33" y="f58"/>
                    <a:pt x="f23" y="f11"/>
                    <a:pt x="f52" y="f59"/>
                  </a:cubicBezTo>
                  <a:cubicBezTo>
                    <a:pt x="f31" y="f60"/>
                    <a:pt x="f32" y="f61"/>
                    <a:pt x="f8" y="f62"/>
                  </a:cubicBezTo>
                  <a:cubicBezTo>
                    <a:pt x="f43" y="f63"/>
                    <a:pt x="f19" y="f64"/>
                    <a:pt x="f19" y="f56"/>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Freeform 8">
              <a:extLst>
                <a:ext uri="{FF2B5EF4-FFF2-40B4-BE49-F238E27FC236}">
                  <a16:creationId xmlns:a16="http://schemas.microsoft.com/office/drawing/2014/main" id="{3BEB9385-104B-1B22-2DE8-2BE33266110D}"/>
                </a:ext>
              </a:extLst>
            </p:cNvPr>
            <p:cNvSpPr/>
            <p:nvPr/>
          </p:nvSpPr>
          <p:spPr>
            <a:xfrm>
              <a:off x="1906588" y="1979611"/>
              <a:ext cx="196852" cy="239709"/>
            </a:xfrm>
            <a:custGeom>
              <a:avLst/>
              <a:gdLst>
                <a:gd name="f0" fmla="val 10800000"/>
                <a:gd name="f1" fmla="val 5400000"/>
                <a:gd name="f2" fmla="val 180"/>
                <a:gd name="f3" fmla="val w"/>
                <a:gd name="f4" fmla="val h"/>
                <a:gd name="f5" fmla="val 0"/>
                <a:gd name="f6" fmla="val 52"/>
                <a:gd name="f7" fmla="val 63"/>
                <a:gd name="f8" fmla="val 17"/>
                <a:gd name="f9" fmla="val 1"/>
                <a:gd name="f10" fmla="val 30"/>
                <a:gd name="f11" fmla="val 40"/>
                <a:gd name="f12" fmla="val 5"/>
                <a:gd name="f13" fmla="val 47"/>
                <a:gd name="f14" fmla="val 26"/>
                <a:gd name="f15" fmla="val 51"/>
                <a:gd name="f16" fmla="val 36"/>
                <a:gd name="f17" fmla="val 50"/>
                <a:gd name="f18" fmla="val 45"/>
                <a:gd name="f19" fmla="val 49"/>
                <a:gd name="f20" fmla="val 55"/>
                <a:gd name="f21" fmla="val 46"/>
                <a:gd name="f22" fmla="val 60"/>
                <a:gd name="f23" fmla="val 62"/>
                <a:gd name="f24" fmla="val 44"/>
                <a:gd name="f25" fmla="val 41"/>
                <a:gd name="f26" fmla="val 27"/>
                <a:gd name="f27" fmla="val 61"/>
                <a:gd name="f28" fmla="val 31"/>
                <a:gd name="f29" fmla="val 22"/>
                <a:gd name="f30" fmla="val 2"/>
                <a:gd name="f31" fmla="val 12"/>
                <a:gd name="f32" fmla="val 4"/>
                <a:gd name="f33" fmla="val 6"/>
                <a:gd name="f34" fmla="val 10"/>
                <a:gd name="f35" fmla="val 13"/>
                <a:gd name="f36" fmla="val 14"/>
                <a:gd name="f37" fmla="val 16"/>
                <a:gd name="f38" fmla="val 35"/>
                <a:gd name="f39" fmla="val 15"/>
                <a:gd name="f40" fmla="val 7"/>
                <a:gd name="f41" fmla="val 11"/>
                <a:gd name="f42" fmla="val 8"/>
                <a:gd name="f43" fmla="val 19"/>
                <a:gd name="f44" fmla="val 28"/>
                <a:gd name="f45" fmla="val 37"/>
                <a:gd name="f46" fmla="val 48"/>
                <a:gd name="f47" fmla="val 53"/>
                <a:gd name="f48" fmla="val 38"/>
                <a:gd name="f49" fmla="val 56"/>
                <a:gd name="f50" fmla="val 43"/>
                <a:gd name="f51" fmla="+- 0 0 -90"/>
                <a:gd name="f52" fmla="*/ f3 1 52"/>
                <a:gd name="f53" fmla="*/ f4 1 63"/>
                <a:gd name="f54" fmla="val f5"/>
                <a:gd name="f55" fmla="val f6"/>
                <a:gd name="f56" fmla="val f7"/>
                <a:gd name="f57" fmla="*/ f51 f0 1"/>
                <a:gd name="f58" fmla="+- f56 0 f54"/>
                <a:gd name="f59" fmla="+- f55 0 f54"/>
                <a:gd name="f60" fmla="*/ f57 1 f2"/>
                <a:gd name="f61" fmla="*/ f59 1 52"/>
                <a:gd name="f62" fmla="*/ f58 1 63"/>
                <a:gd name="f63" fmla="*/ 17 f59 1"/>
                <a:gd name="f64" fmla="*/ 1 f58 1"/>
                <a:gd name="f65" fmla="*/ 47 f59 1"/>
                <a:gd name="f66" fmla="*/ 17 f58 1"/>
                <a:gd name="f67" fmla="*/ 50 f59 1"/>
                <a:gd name="f68" fmla="*/ 45 f58 1"/>
                <a:gd name="f69" fmla="*/ 46 f59 1"/>
                <a:gd name="f70" fmla="*/ 60 f58 1"/>
                <a:gd name="f71" fmla="*/ 41 f59 1"/>
                <a:gd name="f72" fmla="*/ 63 f58 1"/>
                <a:gd name="f73" fmla="*/ 1 f59 1"/>
                <a:gd name="f74" fmla="*/ 31 f58 1"/>
                <a:gd name="f75" fmla="*/ 5 f59 1"/>
                <a:gd name="f76" fmla="*/ 4 f58 1"/>
                <a:gd name="f77" fmla="*/ 13 f59 1"/>
                <a:gd name="f78" fmla="*/ 44 f59 1"/>
                <a:gd name="f79" fmla="*/ 35 f58 1"/>
                <a:gd name="f80" fmla="*/ 7 f58 1"/>
                <a:gd name="f81" fmla="*/ 10 f59 1"/>
                <a:gd name="f82" fmla="*/ 10 f58 1"/>
                <a:gd name="f83" fmla="*/ 11 f59 1"/>
                <a:gd name="f84" fmla="*/ 37 f58 1"/>
                <a:gd name="f85" fmla="*/ 38 f59 1"/>
                <a:gd name="f86" fmla="*/ 56 f58 1"/>
                <a:gd name="f87" fmla="*/ 53 f58 1"/>
                <a:gd name="f88" fmla="+- f60 0 f1"/>
                <a:gd name="f89" fmla="*/ f63 1 52"/>
                <a:gd name="f90" fmla="*/ f64 1 63"/>
                <a:gd name="f91" fmla="*/ f65 1 52"/>
                <a:gd name="f92" fmla="*/ f66 1 63"/>
                <a:gd name="f93" fmla="*/ f67 1 52"/>
                <a:gd name="f94" fmla="*/ f68 1 63"/>
                <a:gd name="f95" fmla="*/ f69 1 52"/>
                <a:gd name="f96" fmla="*/ f70 1 63"/>
                <a:gd name="f97" fmla="*/ f71 1 52"/>
                <a:gd name="f98" fmla="*/ f72 1 63"/>
                <a:gd name="f99" fmla="*/ f73 1 52"/>
                <a:gd name="f100" fmla="*/ f74 1 63"/>
                <a:gd name="f101" fmla="*/ f75 1 52"/>
                <a:gd name="f102" fmla="*/ f76 1 63"/>
                <a:gd name="f103" fmla="*/ f77 1 52"/>
                <a:gd name="f104" fmla="*/ f78 1 52"/>
                <a:gd name="f105" fmla="*/ f79 1 63"/>
                <a:gd name="f106" fmla="*/ f80 1 63"/>
                <a:gd name="f107" fmla="*/ f81 1 52"/>
                <a:gd name="f108" fmla="*/ f82 1 63"/>
                <a:gd name="f109" fmla="*/ f83 1 52"/>
                <a:gd name="f110" fmla="*/ f84 1 63"/>
                <a:gd name="f111" fmla="*/ f85 1 52"/>
                <a:gd name="f112" fmla="*/ f86 1 63"/>
                <a:gd name="f113" fmla="*/ f87 1 63"/>
                <a:gd name="f114" fmla="*/ 0 1 f61"/>
                <a:gd name="f115" fmla="*/ f55 1 f61"/>
                <a:gd name="f116" fmla="*/ 0 1 f62"/>
                <a:gd name="f117" fmla="*/ f56 1 f62"/>
                <a:gd name="f118" fmla="*/ f89 1 f61"/>
                <a:gd name="f119" fmla="*/ f90 1 f62"/>
                <a:gd name="f120" fmla="*/ f91 1 f61"/>
                <a:gd name="f121" fmla="*/ f92 1 f62"/>
                <a:gd name="f122" fmla="*/ f93 1 f61"/>
                <a:gd name="f123" fmla="*/ f94 1 f62"/>
                <a:gd name="f124" fmla="*/ f95 1 f61"/>
                <a:gd name="f125" fmla="*/ f96 1 f62"/>
                <a:gd name="f126" fmla="*/ f97 1 f61"/>
                <a:gd name="f127" fmla="*/ f98 1 f62"/>
                <a:gd name="f128" fmla="*/ f99 1 f61"/>
                <a:gd name="f129" fmla="*/ f100 1 f62"/>
                <a:gd name="f130" fmla="*/ f101 1 f61"/>
                <a:gd name="f131" fmla="*/ f102 1 f62"/>
                <a:gd name="f132" fmla="*/ f103 1 f61"/>
                <a:gd name="f133" fmla="*/ f104 1 f61"/>
                <a:gd name="f134" fmla="*/ f105 1 f62"/>
                <a:gd name="f135" fmla="*/ f106 1 f62"/>
                <a:gd name="f136" fmla="*/ f107 1 f61"/>
                <a:gd name="f137" fmla="*/ f108 1 f62"/>
                <a:gd name="f138" fmla="*/ f109 1 f61"/>
                <a:gd name="f139" fmla="*/ f110 1 f62"/>
                <a:gd name="f140" fmla="*/ f111 1 f61"/>
                <a:gd name="f141" fmla="*/ f112 1 f62"/>
                <a:gd name="f142" fmla="*/ f113 1 f62"/>
                <a:gd name="f143" fmla="*/ f114 f52 1"/>
                <a:gd name="f144" fmla="*/ f115 f52 1"/>
                <a:gd name="f145" fmla="*/ f117 f53 1"/>
                <a:gd name="f146" fmla="*/ f116 f53 1"/>
                <a:gd name="f147" fmla="*/ f118 f52 1"/>
                <a:gd name="f148" fmla="*/ f119 f53 1"/>
                <a:gd name="f149" fmla="*/ f120 f52 1"/>
                <a:gd name="f150" fmla="*/ f121 f53 1"/>
                <a:gd name="f151" fmla="*/ f122 f52 1"/>
                <a:gd name="f152" fmla="*/ f123 f53 1"/>
                <a:gd name="f153" fmla="*/ f124 f52 1"/>
                <a:gd name="f154" fmla="*/ f125 f53 1"/>
                <a:gd name="f155" fmla="*/ f126 f52 1"/>
                <a:gd name="f156" fmla="*/ f127 f53 1"/>
                <a:gd name="f157" fmla="*/ f128 f52 1"/>
                <a:gd name="f158" fmla="*/ f129 f53 1"/>
                <a:gd name="f159" fmla="*/ f130 f52 1"/>
                <a:gd name="f160" fmla="*/ f131 f53 1"/>
                <a:gd name="f161" fmla="*/ f132 f52 1"/>
                <a:gd name="f162" fmla="*/ f133 f52 1"/>
                <a:gd name="f163" fmla="*/ f134 f53 1"/>
                <a:gd name="f164" fmla="*/ f135 f53 1"/>
                <a:gd name="f165" fmla="*/ f136 f52 1"/>
                <a:gd name="f166" fmla="*/ f137 f53 1"/>
                <a:gd name="f167" fmla="*/ f138 f52 1"/>
                <a:gd name="f168" fmla="*/ f139 f53 1"/>
                <a:gd name="f169" fmla="*/ f140 f52 1"/>
                <a:gd name="f170" fmla="*/ f141 f53 1"/>
                <a:gd name="f171" fmla="*/ f142 f53 1"/>
              </a:gdLst>
              <a:ahLst/>
              <a:cxnLst>
                <a:cxn ang="3cd4">
                  <a:pos x="hc" y="t"/>
                </a:cxn>
                <a:cxn ang="0">
                  <a:pos x="r" y="vc"/>
                </a:cxn>
                <a:cxn ang="cd4">
                  <a:pos x="hc" y="b"/>
                </a:cxn>
                <a:cxn ang="cd2">
                  <a:pos x="l" y="vc"/>
                </a:cxn>
                <a:cxn ang="f88">
                  <a:pos x="f147" y="f148"/>
                </a:cxn>
                <a:cxn ang="f88">
                  <a:pos x="f149" y="f150"/>
                </a:cxn>
                <a:cxn ang="f88">
                  <a:pos x="f151" y="f152"/>
                </a:cxn>
                <a:cxn ang="f88">
                  <a:pos x="f153" y="f154"/>
                </a:cxn>
                <a:cxn ang="f88">
                  <a:pos x="f155" y="f156"/>
                </a:cxn>
                <a:cxn ang="f88">
                  <a:pos x="f157" y="f158"/>
                </a:cxn>
                <a:cxn ang="f88">
                  <a:pos x="f159" y="f160"/>
                </a:cxn>
                <a:cxn ang="f88">
                  <a:pos x="f161" y="f148"/>
                </a:cxn>
                <a:cxn ang="f88">
                  <a:pos x="f147" y="f148"/>
                </a:cxn>
                <a:cxn ang="f88">
                  <a:pos x="f162" y="f163"/>
                </a:cxn>
                <a:cxn ang="f88">
                  <a:pos x="f161" y="f164"/>
                </a:cxn>
                <a:cxn ang="f88">
                  <a:pos x="f165" y="f166"/>
                </a:cxn>
                <a:cxn ang="f88">
                  <a:pos x="f167" y="f168"/>
                </a:cxn>
                <a:cxn ang="f88">
                  <a:pos x="f169" y="f170"/>
                </a:cxn>
                <a:cxn ang="f88">
                  <a:pos x="f155" y="f171"/>
                </a:cxn>
                <a:cxn ang="f88">
                  <a:pos x="f162" y="f163"/>
                </a:cxn>
              </a:cxnLst>
              <a:rect l="f143" t="f146" r="f144" b="f145"/>
              <a:pathLst>
                <a:path w="52" h="63">
                  <a:moveTo>
                    <a:pt x="f8" y="f9"/>
                  </a:moveTo>
                  <a:cubicBezTo>
                    <a:pt x="f10" y="f9"/>
                    <a:pt x="f11" y="f12"/>
                    <a:pt x="f13" y="f8"/>
                  </a:cubicBezTo>
                  <a:cubicBezTo>
                    <a:pt x="f6" y="f14"/>
                    <a:pt x="f15" y="f16"/>
                    <a:pt x="f17" y="f18"/>
                  </a:cubicBezTo>
                  <a:cubicBezTo>
                    <a:pt x="f19" y="f17"/>
                    <a:pt x="f13" y="f20"/>
                    <a:pt x="f21" y="f22"/>
                  </a:cubicBezTo>
                  <a:cubicBezTo>
                    <a:pt x="f18" y="f23"/>
                    <a:pt x="f24" y="f7"/>
                    <a:pt x="f25" y="f7"/>
                  </a:cubicBezTo>
                  <a:cubicBezTo>
                    <a:pt x="f26" y="f27"/>
                    <a:pt x="f12" y="f17"/>
                    <a:pt x="f9" y="f28"/>
                  </a:cubicBezTo>
                  <a:cubicBezTo>
                    <a:pt x="f5" y="f29"/>
                    <a:pt x="f30" y="f31"/>
                    <a:pt x="f12" y="f32"/>
                  </a:cubicBezTo>
                  <a:cubicBezTo>
                    <a:pt x="f33" y="f5"/>
                    <a:pt x="f34" y="f9"/>
                    <a:pt x="f35" y="f9"/>
                  </a:cubicBezTo>
                  <a:cubicBezTo>
                    <a:pt x="f36" y="f5"/>
                    <a:pt x="f37" y="f9"/>
                    <a:pt x="f8" y="f9"/>
                  </a:cubicBezTo>
                  <a:close/>
                  <a:moveTo>
                    <a:pt x="f24" y="f38"/>
                  </a:moveTo>
                  <a:cubicBezTo>
                    <a:pt x="f18" y="f39"/>
                    <a:pt x="f10" y="f33"/>
                    <a:pt x="f35" y="f40"/>
                  </a:cubicBezTo>
                  <a:cubicBezTo>
                    <a:pt x="f41" y="f40"/>
                    <a:pt x="f34" y="f42"/>
                    <a:pt x="f34" y="f34"/>
                  </a:cubicBezTo>
                  <a:cubicBezTo>
                    <a:pt x="f40" y="f43"/>
                    <a:pt x="f12" y="f44"/>
                    <a:pt x="f41" y="f45"/>
                  </a:cubicBezTo>
                  <a:cubicBezTo>
                    <a:pt x="f8" y="f46"/>
                    <a:pt x="f26" y="f47"/>
                    <a:pt x="f48" y="f49"/>
                  </a:cubicBezTo>
                  <a:cubicBezTo>
                    <a:pt x="f25" y="f49"/>
                    <a:pt x="f25" y="f20"/>
                    <a:pt x="f25" y="f47"/>
                  </a:cubicBezTo>
                  <a:cubicBezTo>
                    <a:pt x="f50" y="f13"/>
                    <a:pt x="f24" y="f25"/>
                    <a:pt x="f24" y="f38"/>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Freeform 9">
              <a:extLst>
                <a:ext uri="{FF2B5EF4-FFF2-40B4-BE49-F238E27FC236}">
                  <a16:creationId xmlns:a16="http://schemas.microsoft.com/office/drawing/2014/main" id="{F8BEA5DF-46E7-315E-6A63-7D9ADCC491D1}"/>
                </a:ext>
              </a:extLst>
            </p:cNvPr>
            <p:cNvSpPr/>
            <p:nvPr/>
          </p:nvSpPr>
          <p:spPr>
            <a:xfrm>
              <a:off x="2114549" y="1979611"/>
              <a:ext cx="160340" cy="217490"/>
            </a:xfrm>
            <a:custGeom>
              <a:avLst/>
              <a:gdLst>
                <a:gd name="f0" fmla="val 10800000"/>
                <a:gd name="f1" fmla="val 5400000"/>
                <a:gd name="f2" fmla="val 180"/>
                <a:gd name="f3" fmla="val w"/>
                <a:gd name="f4" fmla="val h"/>
                <a:gd name="f5" fmla="val 0"/>
                <a:gd name="f6" fmla="val 42"/>
                <a:gd name="f7" fmla="val 57"/>
                <a:gd name="f8" fmla="val 35"/>
                <a:gd name="f9" fmla="val 1"/>
                <a:gd name="f10" fmla="val 14"/>
                <a:gd name="f11" fmla="val 8"/>
                <a:gd name="f12" fmla="val 5"/>
                <a:gd name="f13" fmla="val 28"/>
                <a:gd name="f14" fmla="val 30"/>
                <a:gd name="f15" fmla="val 32"/>
                <a:gd name="f16" fmla="val 33"/>
                <a:gd name="f17" fmla="val 3"/>
                <a:gd name="f18" fmla="val 24"/>
                <a:gd name="f19" fmla="val 49"/>
                <a:gd name="f20" fmla="val 9"/>
                <a:gd name="f21" fmla="val 56"/>
                <a:gd name="f22" fmla="val 6"/>
                <a:gd name="f23" fmla="val 4"/>
                <a:gd name="f24" fmla="val 52"/>
                <a:gd name="f25" fmla="val 2"/>
                <a:gd name="f26" fmla="val 46"/>
                <a:gd name="f27" fmla="val 39"/>
                <a:gd name="f28" fmla="val 34"/>
                <a:gd name="f29" fmla="val 38"/>
                <a:gd name="f30" fmla="val 48"/>
                <a:gd name="f31" fmla="val 10"/>
                <a:gd name="f32" fmla="val 12"/>
                <a:gd name="f33" fmla="val 27"/>
                <a:gd name="f34" fmla="val 41"/>
                <a:gd name="f35" fmla="val 25"/>
                <a:gd name="f36" fmla="val 21"/>
                <a:gd name="f37" fmla="val 18"/>
                <a:gd name="f38" fmla="val 11"/>
                <a:gd name="f39" fmla="val 15"/>
                <a:gd name="f40" fmla="val 19"/>
                <a:gd name="f41" fmla="+- 0 0 -90"/>
                <a:gd name="f42" fmla="*/ f3 1 42"/>
                <a:gd name="f43" fmla="*/ f4 1 57"/>
                <a:gd name="f44" fmla="val f5"/>
                <a:gd name="f45" fmla="val f6"/>
                <a:gd name="f46" fmla="val f7"/>
                <a:gd name="f47" fmla="*/ f41 f0 1"/>
                <a:gd name="f48" fmla="+- f46 0 f44"/>
                <a:gd name="f49" fmla="+- f45 0 f44"/>
                <a:gd name="f50" fmla="*/ f47 1 f2"/>
                <a:gd name="f51" fmla="*/ f49 1 42"/>
                <a:gd name="f52" fmla="*/ f48 1 57"/>
                <a:gd name="f53" fmla="*/ 0 f49 1"/>
                <a:gd name="f54" fmla="*/ 35 f48 1"/>
                <a:gd name="f55" fmla="*/ 28 f49 1"/>
                <a:gd name="f56" fmla="*/ 1 f48 1"/>
                <a:gd name="f57" fmla="*/ 33 f49 1"/>
                <a:gd name="f58" fmla="*/ 3 f48 1"/>
                <a:gd name="f59" fmla="*/ 9 f49 1"/>
                <a:gd name="f60" fmla="*/ 56 f48 1"/>
                <a:gd name="f61" fmla="*/ 3 f49 1"/>
                <a:gd name="f62" fmla="*/ 52 f48 1"/>
                <a:gd name="f63" fmla="*/ 8 f49 1"/>
                <a:gd name="f64" fmla="*/ 34 f48 1"/>
                <a:gd name="f65" fmla="*/ 46 f48 1"/>
                <a:gd name="f66" fmla="*/ 12 f49 1"/>
                <a:gd name="f67" fmla="*/ 48 f48 1"/>
                <a:gd name="f68" fmla="*/ 10 f48 1"/>
                <a:gd name="f69" fmla="*/ 25 f49 1"/>
                <a:gd name="f70" fmla="*/ 9 f48 1"/>
                <a:gd name="f71" fmla="*/ 15 f49 1"/>
                <a:gd name="f72" fmla="*/ 14 f48 1"/>
                <a:gd name="f73" fmla="+- f50 0 f1"/>
                <a:gd name="f74" fmla="*/ f53 1 42"/>
                <a:gd name="f75" fmla="*/ f54 1 57"/>
                <a:gd name="f76" fmla="*/ f55 1 42"/>
                <a:gd name="f77" fmla="*/ f56 1 57"/>
                <a:gd name="f78" fmla="*/ f57 1 42"/>
                <a:gd name="f79" fmla="*/ f58 1 57"/>
                <a:gd name="f80" fmla="*/ f59 1 42"/>
                <a:gd name="f81" fmla="*/ f60 1 57"/>
                <a:gd name="f82" fmla="*/ f61 1 42"/>
                <a:gd name="f83" fmla="*/ f62 1 57"/>
                <a:gd name="f84" fmla="*/ f63 1 42"/>
                <a:gd name="f85" fmla="*/ f64 1 57"/>
                <a:gd name="f86" fmla="*/ f65 1 57"/>
                <a:gd name="f87" fmla="*/ f66 1 42"/>
                <a:gd name="f88" fmla="*/ f67 1 57"/>
                <a:gd name="f89" fmla="*/ f68 1 57"/>
                <a:gd name="f90" fmla="*/ f69 1 42"/>
                <a:gd name="f91" fmla="*/ f70 1 57"/>
                <a:gd name="f92" fmla="*/ f71 1 42"/>
                <a:gd name="f93" fmla="*/ f72 1 57"/>
                <a:gd name="f94" fmla="*/ 0 1 f51"/>
                <a:gd name="f95" fmla="*/ f45 1 f51"/>
                <a:gd name="f96" fmla="*/ 0 1 f52"/>
                <a:gd name="f97" fmla="*/ f46 1 f52"/>
                <a:gd name="f98" fmla="*/ f74 1 f51"/>
                <a:gd name="f99" fmla="*/ f75 1 f52"/>
                <a:gd name="f100" fmla="*/ f76 1 f51"/>
                <a:gd name="f101" fmla="*/ f77 1 f52"/>
                <a:gd name="f102" fmla="*/ f78 1 f51"/>
                <a:gd name="f103" fmla="*/ f79 1 f52"/>
                <a:gd name="f104" fmla="*/ f80 1 f51"/>
                <a:gd name="f105" fmla="*/ f81 1 f52"/>
                <a:gd name="f106" fmla="*/ f82 1 f51"/>
                <a:gd name="f107" fmla="*/ f83 1 f52"/>
                <a:gd name="f108" fmla="*/ f84 1 f51"/>
                <a:gd name="f109" fmla="*/ f85 1 f52"/>
                <a:gd name="f110" fmla="*/ f86 1 f52"/>
                <a:gd name="f111" fmla="*/ f87 1 f51"/>
                <a:gd name="f112" fmla="*/ f88 1 f52"/>
                <a:gd name="f113" fmla="*/ f89 1 f52"/>
                <a:gd name="f114" fmla="*/ f90 1 f51"/>
                <a:gd name="f115" fmla="*/ f91 1 f52"/>
                <a:gd name="f116" fmla="*/ f92 1 f51"/>
                <a:gd name="f117" fmla="*/ f93 1 f52"/>
                <a:gd name="f118" fmla="*/ f94 f42 1"/>
                <a:gd name="f119" fmla="*/ f95 f42 1"/>
                <a:gd name="f120" fmla="*/ f97 f43 1"/>
                <a:gd name="f121" fmla="*/ f96 f43 1"/>
                <a:gd name="f122" fmla="*/ f98 f42 1"/>
                <a:gd name="f123" fmla="*/ f99 f43 1"/>
                <a:gd name="f124" fmla="*/ f100 f42 1"/>
                <a:gd name="f125" fmla="*/ f101 f43 1"/>
                <a:gd name="f126" fmla="*/ f102 f42 1"/>
                <a:gd name="f127" fmla="*/ f103 f43 1"/>
                <a:gd name="f128" fmla="*/ f104 f42 1"/>
                <a:gd name="f129" fmla="*/ f105 f43 1"/>
                <a:gd name="f130" fmla="*/ f106 f42 1"/>
                <a:gd name="f131" fmla="*/ f107 f43 1"/>
                <a:gd name="f132" fmla="*/ f108 f42 1"/>
                <a:gd name="f133" fmla="*/ f109 f43 1"/>
                <a:gd name="f134" fmla="*/ f110 f43 1"/>
                <a:gd name="f135" fmla="*/ f111 f42 1"/>
                <a:gd name="f136" fmla="*/ f112 f43 1"/>
                <a:gd name="f137" fmla="*/ f113 f43 1"/>
                <a:gd name="f138" fmla="*/ f114 f42 1"/>
                <a:gd name="f139" fmla="*/ f115 f43 1"/>
                <a:gd name="f140" fmla="*/ f116 f42 1"/>
                <a:gd name="f141" fmla="*/ f117 f43 1"/>
              </a:gdLst>
              <a:ahLst/>
              <a:cxnLst>
                <a:cxn ang="3cd4">
                  <a:pos x="hc" y="t"/>
                </a:cxn>
                <a:cxn ang="0">
                  <a:pos x="r" y="vc"/>
                </a:cxn>
                <a:cxn ang="cd4">
                  <a:pos x="hc" y="b"/>
                </a:cxn>
                <a:cxn ang="cd2">
                  <a:pos x="l" y="vc"/>
                </a:cxn>
                <a:cxn ang="f73">
                  <a:pos x="f122" y="f123"/>
                </a:cxn>
                <a:cxn ang="f73">
                  <a:pos x="f124" y="f125"/>
                </a:cxn>
                <a:cxn ang="f73">
                  <a:pos x="f126" y="f127"/>
                </a:cxn>
                <a:cxn ang="f73">
                  <a:pos x="f128" y="f129"/>
                </a:cxn>
                <a:cxn ang="f73">
                  <a:pos x="f130" y="f131"/>
                </a:cxn>
                <a:cxn ang="f73">
                  <a:pos x="f122" y="f123"/>
                </a:cxn>
                <a:cxn ang="f73">
                  <a:pos x="f132" y="f133"/>
                </a:cxn>
                <a:cxn ang="f73">
                  <a:pos x="f128" y="f134"/>
                </a:cxn>
                <a:cxn ang="f73">
                  <a:pos x="f135" y="f136"/>
                </a:cxn>
                <a:cxn ang="f73">
                  <a:pos x="f124" y="f137"/>
                </a:cxn>
                <a:cxn ang="f73">
                  <a:pos x="f138" y="f139"/>
                </a:cxn>
                <a:cxn ang="f73">
                  <a:pos x="f140" y="f141"/>
                </a:cxn>
                <a:cxn ang="f73">
                  <a:pos x="f132" y="f133"/>
                </a:cxn>
              </a:cxnLst>
              <a:rect l="f118" t="f121" r="f119" b="f120"/>
              <a:pathLst>
                <a:path w="42" h="57">
                  <a:moveTo>
                    <a:pt x="f5" y="f8"/>
                  </a:moveTo>
                  <a:cubicBezTo>
                    <a:pt x="f9" y="f10"/>
                    <a:pt x="f11" y="f12"/>
                    <a:pt x="f13" y="f9"/>
                  </a:cubicBezTo>
                  <a:cubicBezTo>
                    <a:pt x="f14" y="f5"/>
                    <a:pt x="f15" y="f9"/>
                    <a:pt x="f16" y="f17"/>
                  </a:cubicBezTo>
                  <a:cubicBezTo>
                    <a:pt x="f6" y="f18"/>
                    <a:pt x="f8" y="f19"/>
                    <a:pt x="f20" y="f21"/>
                  </a:cubicBezTo>
                  <a:cubicBezTo>
                    <a:pt x="f22" y="f7"/>
                    <a:pt x="f23" y="f21"/>
                    <a:pt x="f17" y="f24"/>
                  </a:cubicBezTo>
                  <a:cubicBezTo>
                    <a:pt x="f25" y="f26"/>
                    <a:pt x="f5" y="f27"/>
                    <a:pt x="f5" y="f8"/>
                  </a:cubicBezTo>
                  <a:close/>
                  <a:moveTo>
                    <a:pt x="f11" y="f28"/>
                  </a:moveTo>
                  <a:cubicBezTo>
                    <a:pt x="f11" y="f29"/>
                    <a:pt x="f11" y="f6"/>
                    <a:pt x="f20" y="f26"/>
                  </a:cubicBezTo>
                  <a:cubicBezTo>
                    <a:pt x="f20" y="f30"/>
                    <a:pt x="f31" y="f19"/>
                    <a:pt x="f32" y="f30"/>
                  </a:cubicBezTo>
                  <a:cubicBezTo>
                    <a:pt x="f33" y="f34"/>
                    <a:pt x="f28" y="f35"/>
                    <a:pt x="f13" y="f31"/>
                  </a:cubicBezTo>
                  <a:cubicBezTo>
                    <a:pt x="f33" y="f20"/>
                    <a:pt x="f33" y="f11"/>
                    <a:pt x="f35" y="f20"/>
                  </a:cubicBezTo>
                  <a:cubicBezTo>
                    <a:pt x="f36" y="f31"/>
                    <a:pt x="f37" y="f38"/>
                    <a:pt x="f39" y="f10"/>
                  </a:cubicBezTo>
                  <a:cubicBezTo>
                    <a:pt x="f11" y="f40"/>
                    <a:pt x="f11" y="f33"/>
                    <a:pt x="f11" y="f28"/>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Freeform 10">
              <a:extLst>
                <a:ext uri="{FF2B5EF4-FFF2-40B4-BE49-F238E27FC236}">
                  <a16:creationId xmlns:a16="http://schemas.microsoft.com/office/drawing/2014/main" id="{5905E758-1683-E5FE-03B9-01ADA9F07C7C}"/>
                </a:ext>
              </a:extLst>
            </p:cNvPr>
            <p:cNvSpPr/>
            <p:nvPr/>
          </p:nvSpPr>
          <p:spPr>
            <a:xfrm>
              <a:off x="2214567" y="2139952"/>
              <a:ext cx="166685" cy="220663"/>
            </a:xfrm>
            <a:custGeom>
              <a:avLst/>
              <a:gdLst>
                <a:gd name="f0" fmla="val 10800000"/>
                <a:gd name="f1" fmla="val 5400000"/>
                <a:gd name="f2" fmla="val 180"/>
                <a:gd name="f3" fmla="val w"/>
                <a:gd name="f4" fmla="val h"/>
                <a:gd name="f5" fmla="val 0"/>
                <a:gd name="f6" fmla="val 44"/>
                <a:gd name="f7" fmla="val 58"/>
                <a:gd name="f8" fmla="val 43"/>
                <a:gd name="f9" fmla="val 27"/>
                <a:gd name="f10" fmla="val 41"/>
                <a:gd name="f11" fmla="val 33"/>
                <a:gd name="f12" fmla="val 52"/>
                <a:gd name="f13" fmla="val 25"/>
                <a:gd name="f14" fmla="val 57"/>
                <a:gd name="f15" fmla="val 23"/>
                <a:gd name="f16" fmla="val 21"/>
                <a:gd name="f17" fmla="val 20"/>
                <a:gd name="f18" fmla="val 56"/>
                <a:gd name="f19" fmla="val 6"/>
                <a:gd name="f20" fmla="val 19"/>
                <a:gd name="f21" fmla="val 2"/>
                <a:gd name="f22" fmla="val 24"/>
                <a:gd name="f23" fmla="val 26"/>
                <a:gd name="f24" fmla="val 29"/>
                <a:gd name="f25" fmla="val 37"/>
                <a:gd name="f26" fmla="val 8"/>
                <a:gd name="f27" fmla="val 42"/>
                <a:gd name="f28" fmla="val 17"/>
                <a:gd name="f29" fmla="val 13"/>
                <a:gd name="f30" fmla="val 14"/>
                <a:gd name="f31" fmla="val 35"/>
                <a:gd name="f32" fmla="val 22"/>
                <a:gd name="f33" fmla="val 48"/>
                <a:gd name="f34" fmla="val 49"/>
                <a:gd name="f35" fmla="val 50"/>
                <a:gd name="f36" fmla="val 39"/>
                <a:gd name="f37" fmla="val 40"/>
                <a:gd name="f38" fmla="val 28"/>
                <a:gd name="f39" fmla="val 9"/>
                <a:gd name="f40" fmla="val 7"/>
                <a:gd name="f41" fmla="val 18"/>
                <a:gd name="f42" fmla="+- 0 0 -90"/>
                <a:gd name="f43" fmla="*/ f3 1 44"/>
                <a:gd name="f44" fmla="*/ f4 1 58"/>
                <a:gd name="f45" fmla="val f5"/>
                <a:gd name="f46" fmla="val f6"/>
                <a:gd name="f47" fmla="val f7"/>
                <a:gd name="f48" fmla="*/ f42 f0 1"/>
                <a:gd name="f49" fmla="+- f47 0 f45"/>
                <a:gd name="f50" fmla="+- f46 0 f45"/>
                <a:gd name="f51" fmla="*/ f48 1 f2"/>
                <a:gd name="f52" fmla="*/ f50 1 44"/>
                <a:gd name="f53" fmla="*/ f49 1 58"/>
                <a:gd name="f54" fmla="*/ 43 f50 1"/>
                <a:gd name="f55" fmla="*/ 27 f49 1"/>
                <a:gd name="f56" fmla="*/ 25 f50 1"/>
                <a:gd name="f57" fmla="*/ 57 f49 1"/>
                <a:gd name="f58" fmla="*/ 20 f50 1"/>
                <a:gd name="f59" fmla="*/ 56 f49 1"/>
                <a:gd name="f60" fmla="*/ 21 f50 1"/>
                <a:gd name="f61" fmla="*/ 2 f49 1"/>
                <a:gd name="f62" fmla="*/ 29 f50 1"/>
                <a:gd name="f63" fmla="*/ 13 f50 1"/>
                <a:gd name="f64" fmla="*/ 22 f50 1"/>
                <a:gd name="f65" fmla="*/ 48 f49 1"/>
                <a:gd name="f66" fmla="*/ 49 f49 1"/>
                <a:gd name="f67" fmla="*/ 28 f50 1"/>
                <a:gd name="f68" fmla="*/ 9 f49 1"/>
                <a:gd name="f69" fmla="*/ 23 f50 1"/>
                <a:gd name="f70" fmla="+- f51 0 f1"/>
                <a:gd name="f71" fmla="*/ f54 1 44"/>
                <a:gd name="f72" fmla="*/ f55 1 58"/>
                <a:gd name="f73" fmla="*/ f56 1 44"/>
                <a:gd name="f74" fmla="*/ f57 1 58"/>
                <a:gd name="f75" fmla="*/ f58 1 44"/>
                <a:gd name="f76" fmla="*/ f59 1 58"/>
                <a:gd name="f77" fmla="*/ f60 1 44"/>
                <a:gd name="f78" fmla="*/ f61 1 58"/>
                <a:gd name="f79" fmla="*/ f62 1 44"/>
                <a:gd name="f80" fmla="*/ f63 1 44"/>
                <a:gd name="f81" fmla="*/ f64 1 44"/>
                <a:gd name="f82" fmla="*/ f65 1 58"/>
                <a:gd name="f83" fmla="*/ f66 1 58"/>
                <a:gd name="f84" fmla="*/ f67 1 44"/>
                <a:gd name="f85" fmla="*/ f68 1 58"/>
                <a:gd name="f86" fmla="*/ f69 1 44"/>
                <a:gd name="f87" fmla="*/ 0 1 f52"/>
                <a:gd name="f88" fmla="*/ f46 1 f52"/>
                <a:gd name="f89" fmla="*/ 0 1 f53"/>
                <a:gd name="f90" fmla="*/ f47 1 f53"/>
                <a:gd name="f91" fmla="*/ f71 1 f52"/>
                <a:gd name="f92" fmla="*/ f72 1 f53"/>
                <a:gd name="f93" fmla="*/ f73 1 f52"/>
                <a:gd name="f94" fmla="*/ f74 1 f53"/>
                <a:gd name="f95" fmla="*/ f75 1 f52"/>
                <a:gd name="f96" fmla="*/ f76 1 f53"/>
                <a:gd name="f97" fmla="*/ f77 1 f52"/>
                <a:gd name="f98" fmla="*/ f78 1 f53"/>
                <a:gd name="f99" fmla="*/ f79 1 f52"/>
                <a:gd name="f100" fmla="*/ f80 1 f52"/>
                <a:gd name="f101" fmla="*/ f81 1 f52"/>
                <a:gd name="f102" fmla="*/ f82 1 f53"/>
                <a:gd name="f103" fmla="*/ f83 1 f53"/>
                <a:gd name="f104" fmla="*/ f84 1 f52"/>
                <a:gd name="f105" fmla="*/ f85 1 f53"/>
                <a:gd name="f106" fmla="*/ f86 1 f52"/>
                <a:gd name="f107" fmla="*/ f87 f43 1"/>
                <a:gd name="f108" fmla="*/ f88 f43 1"/>
                <a:gd name="f109" fmla="*/ f90 f44 1"/>
                <a:gd name="f110" fmla="*/ f89 f44 1"/>
                <a:gd name="f111" fmla="*/ f91 f43 1"/>
                <a:gd name="f112" fmla="*/ f92 f44 1"/>
                <a:gd name="f113" fmla="*/ f93 f43 1"/>
                <a:gd name="f114" fmla="*/ f94 f44 1"/>
                <a:gd name="f115" fmla="*/ f95 f43 1"/>
                <a:gd name="f116" fmla="*/ f96 f44 1"/>
                <a:gd name="f117" fmla="*/ f97 f43 1"/>
                <a:gd name="f118" fmla="*/ f98 f44 1"/>
                <a:gd name="f119" fmla="*/ f99 f43 1"/>
                <a:gd name="f120" fmla="*/ f100 f43 1"/>
                <a:gd name="f121" fmla="*/ f101 f43 1"/>
                <a:gd name="f122" fmla="*/ f102 f44 1"/>
                <a:gd name="f123" fmla="*/ f103 f44 1"/>
                <a:gd name="f124" fmla="*/ f104 f43 1"/>
                <a:gd name="f125" fmla="*/ f105 f44 1"/>
                <a:gd name="f126" fmla="*/ f106 f43 1"/>
              </a:gdLst>
              <a:ahLst/>
              <a:cxnLst>
                <a:cxn ang="3cd4">
                  <a:pos x="hc" y="t"/>
                </a:cxn>
                <a:cxn ang="0">
                  <a:pos x="r" y="vc"/>
                </a:cxn>
                <a:cxn ang="cd4">
                  <a:pos x="hc" y="b"/>
                </a:cxn>
                <a:cxn ang="cd2">
                  <a:pos x="l" y="vc"/>
                </a:cxn>
                <a:cxn ang="f70">
                  <a:pos x="f111" y="f112"/>
                </a:cxn>
                <a:cxn ang="f70">
                  <a:pos x="f113" y="f114"/>
                </a:cxn>
                <a:cxn ang="f70">
                  <a:pos x="f115" y="f116"/>
                </a:cxn>
                <a:cxn ang="f70">
                  <a:pos x="f117" y="f118"/>
                </a:cxn>
                <a:cxn ang="f70">
                  <a:pos x="f119" y="f118"/>
                </a:cxn>
                <a:cxn ang="f70">
                  <a:pos x="f111" y="f112"/>
                </a:cxn>
                <a:cxn ang="f70">
                  <a:pos x="f120" y="f112"/>
                </a:cxn>
                <a:cxn ang="f70">
                  <a:pos x="f121" y="f122"/>
                </a:cxn>
                <a:cxn ang="f70">
                  <a:pos x="f113" y="f123"/>
                </a:cxn>
                <a:cxn ang="f70">
                  <a:pos x="f124" y="f125"/>
                </a:cxn>
                <a:cxn ang="f70">
                  <a:pos x="f126" y="f125"/>
                </a:cxn>
                <a:cxn ang="f70">
                  <a:pos x="f120" y="f112"/>
                </a:cxn>
              </a:cxnLst>
              <a:rect l="f107" t="f110" r="f108" b="f109"/>
              <a:pathLst>
                <a:path w="44" h="58">
                  <a:moveTo>
                    <a:pt x="f8" y="f9"/>
                  </a:moveTo>
                  <a:cubicBezTo>
                    <a:pt x="f6" y="f10"/>
                    <a:pt x="f11" y="f12"/>
                    <a:pt x="f13" y="f14"/>
                  </a:cubicBezTo>
                  <a:cubicBezTo>
                    <a:pt x="f15" y="f7"/>
                    <a:pt x="f16" y="f14"/>
                    <a:pt x="f17" y="f18"/>
                  </a:cubicBezTo>
                  <a:cubicBezTo>
                    <a:pt x="f19" y="f10"/>
                    <a:pt x="f5" y="f20"/>
                    <a:pt x="f16" y="f21"/>
                  </a:cubicBezTo>
                  <a:cubicBezTo>
                    <a:pt x="f22" y="f5"/>
                    <a:pt x="f23" y="f5"/>
                    <a:pt x="f24" y="f21"/>
                  </a:cubicBezTo>
                  <a:cubicBezTo>
                    <a:pt x="f25" y="f26"/>
                    <a:pt x="f27" y="f28"/>
                    <a:pt x="f8" y="f9"/>
                  </a:cubicBezTo>
                  <a:close/>
                  <a:moveTo>
                    <a:pt x="f29" y="f9"/>
                  </a:moveTo>
                  <a:cubicBezTo>
                    <a:pt x="f30" y="f31"/>
                    <a:pt x="f28" y="f27"/>
                    <a:pt x="f32" y="f33"/>
                  </a:cubicBezTo>
                  <a:cubicBezTo>
                    <a:pt x="f15" y="f34"/>
                    <a:pt x="f22" y="f35"/>
                    <a:pt x="f13" y="f34"/>
                  </a:cubicBezTo>
                  <a:cubicBezTo>
                    <a:pt x="f36" y="f37"/>
                    <a:pt x="f37" y="f20"/>
                    <a:pt x="f38" y="f39"/>
                  </a:cubicBezTo>
                  <a:cubicBezTo>
                    <a:pt x="f23" y="f26"/>
                    <a:pt x="f13" y="f40"/>
                    <a:pt x="f15" y="f39"/>
                  </a:cubicBezTo>
                  <a:cubicBezTo>
                    <a:pt x="f41" y="f30"/>
                    <a:pt x="f30" y="f17"/>
                    <a:pt x="f29"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Freeform 11">
              <a:extLst>
                <a:ext uri="{FF2B5EF4-FFF2-40B4-BE49-F238E27FC236}">
                  <a16:creationId xmlns:a16="http://schemas.microsoft.com/office/drawing/2014/main" id="{8231086C-A6EC-A38B-B4EA-335CFE4684BC}"/>
                </a:ext>
              </a:extLst>
            </p:cNvPr>
            <p:cNvSpPr/>
            <p:nvPr/>
          </p:nvSpPr>
          <p:spPr>
            <a:xfrm>
              <a:off x="1863720" y="2189165"/>
              <a:ext cx="209553" cy="144466"/>
            </a:xfrm>
            <a:custGeom>
              <a:avLst/>
              <a:gdLst>
                <a:gd name="f0" fmla="val 10800000"/>
                <a:gd name="f1" fmla="val 5400000"/>
                <a:gd name="f2" fmla="val 180"/>
                <a:gd name="f3" fmla="val w"/>
                <a:gd name="f4" fmla="val h"/>
                <a:gd name="f5" fmla="val 0"/>
                <a:gd name="f6" fmla="val 55"/>
                <a:gd name="f7" fmla="val 38"/>
                <a:gd name="f8" fmla="val 25"/>
                <a:gd name="f9" fmla="val 16"/>
                <a:gd name="f10" fmla="val 37"/>
                <a:gd name="f11" fmla="val 8"/>
                <a:gd name="f12" fmla="val 34"/>
                <a:gd name="f13" fmla="val 2"/>
                <a:gd name="f14" fmla="val 27"/>
                <a:gd name="f15" fmla="val 24"/>
                <a:gd name="f16" fmla="val 1"/>
                <a:gd name="f17" fmla="val 22"/>
                <a:gd name="f18" fmla="val 6"/>
                <a:gd name="f19" fmla="val 9"/>
                <a:gd name="f20" fmla="val 15"/>
                <a:gd name="f21" fmla="val 31"/>
                <a:gd name="f22" fmla="val 4"/>
                <a:gd name="f23" fmla="val 5"/>
                <a:gd name="f24" fmla="val 45"/>
                <a:gd name="f25" fmla="val 51"/>
                <a:gd name="f26" fmla="val 12"/>
                <a:gd name="f27" fmla="val 54"/>
                <a:gd name="f28" fmla="val 13"/>
                <a:gd name="f29" fmla="val 17"/>
                <a:gd name="f30" fmla="val 47"/>
                <a:gd name="f31" fmla="val 26"/>
                <a:gd name="f32" fmla="val 40"/>
                <a:gd name="f33" fmla="val 35"/>
                <a:gd name="f34" fmla="val 29"/>
                <a:gd name="f35" fmla="val 28"/>
                <a:gd name="f36" fmla="val 42"/>
                <a:gd name="f37" fmla="val 23"/>
                <a:gd name="f38" fmla="val 18"/>
                <a:gd name="f39" fmla="val 44"/>
                <a:gd name="f40" fmla="val 39"/>
                <a:gd name="f41" fmla="val 11"/>
                <a:gd name="f42" fmla="val 10"/>
                <a:gd name="f43" fmla="val 19"/>
                <a:gd name="f44" fmla="val 20"/>
                <a:gd name="f45" fmla="val 14"/>
                <a:gd name="f46" fmla="+- 0 0 -90"/>
                <a:gd name="f47" fmla="*/ f3 1 55"/>
                <a:gd name="f48" fmla="*/ f4 1 38"/>
                <a:gd name="f49" fmla="val f5"/>
                <a:gd name="f50" fmla="val f6"/>
                <a:gd name="f51" fmla="val f7"/>
                <a:gd name="f52" fmla="*/ f46 f0 1"/>
                <a:gd name="f53" fmla="+- f51 0 f49"/>
                <a:gd name="f54" fmla="+- f50 0 f49"/>
                <a:gd name="f55" fmla="*/ f52 1 f2"/>
                <a:gd name="f56" fmla="*/ f54 1 55"/>
                <a:gd name="f57" fmla="*/ f53 1 38"/>
                <a:gd name="f58" fmla="*/ 25 f54 1"/>
                <a:gd name="f59" fmla="*/ 38 f53 1"/>
                <a:gd name="f60" fmla="*/ 2 f54 1"/>
                <a:gd name="f61" fmla="*/ 27 f53 1"/>
                <a:gd name="f62" fmla="*/ 1 f54 1"/>
                <a:gd name="f63" fmla="*/ 22 f53 1"/>
                <a:gd name="f64" fmla="*/ 31 f54 1"/>
                <a:gd name="f65" fmla="*/ 4 f53 1"/>
                <a:gd name="f66" fmla="*/ 51 f54 1"/>
                <a:gd name="f67" fmla="*/ 12 f53 1"/>
                <a:gd name="f68" fmla="*/ 54 f54 1"/>
                <a:gd name="f69" fmla="*/ 17 f53 1"/>
                <a:gd name="f70" fmla="*/ 29 f54 1"/>
                <a:gd name="f71" fmla="*/ 37 f53 1"/>
                <a:gd name="f72" fmla="*/ 31 f53 1"/>
                <a:gd name="f73" fmla="*/ 45 f54 1"/>
                <a:gd name="f74" fmla="*/ 18 f53 1"/>
                <a:gd name="f75" fmla="*/ 44 f54 1"/>
                <a:gd name="f76" fmla="*/ 16 f53 1"/>
                <a:gd name="f77" fmla="*/ 28 f54 1"/>
                <a:gd name="f78" fmla="*/ 10 f53 1"/>
                <a:gd name="f79" fmla="*/ 9 f54 1"/>
                <a:gd name="f80" fmla="*/ 20 f53 1"/>
                <a:gd name="f81" fmla="*/ 10 f54 1"/>
                <a:gd name="f82" fmla="*/ 25 f53 1"/>
                <a:gd name="f83" fmla="+- f55 0 f1"/>
                <a:gd name="f84" fmla="*/ f58 1 55"/>
                <a:gd name="f85" fmla="*/ f59 1 38"/>
                <a:gd name="f86" fmla="*/ f60 1 55"/>
                <a:gd name="f87" fmla="*/ f61 1 38"/>
                <a:gd name="f88" fmla="*/ f62 1 55"/>
                <a:gd name="f89" fmla="*/ f63 1 38"/>
                <a:gd name="f90" fmla="*/ f64 1 55"/>
                <a:gd name="f91" fmla="*/ f65 1 38"/>
                <a:gd name="f92" fmla="*/ f66 1 55"/>
                <a:gd name="f93" fmla="*/ f67 1 38"/>
                <a:gd name="f94" fmla="*/ f68 1 55"/>
                <a:gd name="f95" fmla="*/ f69 1 38"/>
                <a:gd name="f96" fmla="*/ f70 1 55"/>
                <a:gd name="f97" fmla="*/ f71 1 38"/>
                <a:gd name="f98" fmla="*/ f72 1 38"/>
                <a:gd name="f99" fmla="*/ f73 1 55"/>
                <a:gd name="f100" fmla="*/ f74 1 38"/>
                <a:gd name="f101" fmla="*/ f75 1 55"/>
                <a:gd name="f102" fmla="*/ f76 1 38"/>
                <a:gd name="f103" fmla="*/ f77 1 55"/>
                <a:gd name="f104" fmla="*/ f78 1 38"/>
                <a:gd name="f105" fmla="*/ f79 1 55"/>
                <a:gd name="f106" fmla="*/ f80 1 38"/>
                <a:gd name="f107" fmla="*/ f81 1 55"/>
                <a:gd name="f108" fmla="*/ f82 1 38"/>
                <a:gd name="f109" fmla="*/ 0 1 f56"/>
                <a:gd name="f110" fmla="*/ f50 1 f56"/>
                <a:gd name="f111" fmla="*/ 0 1 f57"/>
                <a:gd name="f112" fmla="*/ f51 1 f57"/>
                <a:gd name="f113" fmla="*/ f84 1 f56"/>
                <a:gd name="f114" fmla="*/ f85 1 f57"/>
                <a:gd name="f115" fmla="*/ f86 1 f56"/>
                <a:gd name="f116" fmla="*/ f87 1 f57"/>
                <a:gd name="f117" fmla="*/ f88 1 f56"/>
                <a:gd name="f118" fmla="*/ f89 1 f57"/>
                <a:gd name="f119" fmla="*/ f90 1 f56"/>
                <a:gd name="f120" fmla="*/ f91 1 f57"/>
                <a:gd name="f121" fmla="*/ f92 1 f56"/>
                <a:gd name="f122" fmla="*/ f93 1 f57"/>
                <a:gd name="f123" fmla="*/ f94 1 f56"/>
                <a:gd name="f124" fmla="*/ f95 1 f57"/>
                <a:gd name="f125" fmla="*/ f96 1 f56"/>
                <a:gd name="f126" fmla="*/ f97 1 f57"/>
                <a:gd name="f127" fmla="*/ f98 1 f57"/>
                <a:gd name="f128" fmla="*/ f99 1 f56"/>
                <a:gd name="f129" fmla="*/ f100 1 f57"/>
                <a:gd name="f130" fmla="*/ f101 1 f56"/>
                <a:gd name="f131" fmla="*/ f102 1 f57"/>
                <a:gd name="f132" fmla="*/ f103 1 f56"/>
                <a:gd name="f133" fmla="*/ f104 1 f57"/>
                <a:gd name="f134" fmla="*/ f105 1 f56"/>
                <a:gd name="f135" fmla="*/ f106 1 f57"/>
                <a:gd name="f136" fmla="*/ f107 1 f56"/>
                <a:gd name="f137" fmla="*/ f108 1 f57"/>
                <a:gd name="f138" fmla="*/ f109 f47 1"/>
                <a:gd name="f139" fmla="*/ f110 f47 1"/>
                <a:gd name="f140" fmla="*/ f112 f48 1"/>
                <a:gd name="f141" fmla="*/ f111 f48 1"/>
                <a:gd name="f142" fmla="*/ f113 f47 1"/>
                <a:gd name="f143" fmla="*/ f114 f48 1"/>
                <a:gd name="f144" fmla="*/ f115 f47 1"/>
                <a:gd name="f145" fmla="*/ f116 f48 1"/>
                <a:gd name="f146" fmla="*/ f117 f47 1"/>
                <a:gd name="f147" fmla="*/ f118 f48 1"/>
                <a:gd name="f148" fmla="*/ f119 f47 1"/>
                <a:gd name="f149" fmla="*/ f120 f48 1"/>
                <a:gd name="f150" fmla="*/ f121 f47 1"/>
                <a:gd name="f151" fmla="*/ f122 f48 1"/>
                <a:gd name="f152" fmla="*/ f123 f47 1"/>
                <a:gd name="f153" fmla="*/ f124 f48 1"/>
                <a:gd name="f154" fmla="*/ f125 f47 1"/>
                <a:gd name="f155" fmla="*/ f126 f48 1"/>
                <a:gd name="f156" fmla="*/ f127 f48 1"/>
                <a:gd name="f157" fmla="*/ f128 f47 1"/>
                <a:gd name="f158" fmla="*/ f129 f48 1"/>
                <a:gd name="f159" fmla="*/ f130 f47 1"/>
                <a:gd name="f160" fmla="*/ f131 f48 1"/>
                <a:gd name="f161" fmla="*/ f132 f47 1"/>
                <a:gd name="f162" fmla="*/ f133 f48 1"/>
                <a:gd name="f163" fmla="*/ f134 f47 1"/>
                <a:gd name="f164" fmla="*/ f135 f48 1"/>
                <a:gd name="f165" fmla="*/ f136 f47 1"/>
                <a:gd name="f166" fmla="*/ f137 f48 1"/>
              </a:gdLst>
              <a:ahLst/>
              <a:cxnLst>
                <a:cxn ang="3cd4">
                  <a:pos x="hc" y="t"/>
                </a:cxn>
                <a:cxn ang="0">
                  <a:pos x="r" y="vc"/>
                </a:cxn>
                <a:cxn ang="cd4">
                  <a:pos x="hc" y="b"/>
                </a:cxn>
                <a:cxn ang="cd2">
                  <a:pos x="l" y="vc"/>
                </a:cxn>
                <a:cxn ang="f83">
                  <a:pos x="f142" y="f143"/>
                </a:cxn>
                <a:cxn ang="f83">
                  <a:pos x="f144" y="f145"/>
                </a:cxn>
                <a:cxn ang="f83">
                  <a:pos x="f146" y="f147"/>
                </a:cxn>
                <a:cxn ang="f83">
                  <a:pos x="f148" y="f149"/>
                </a:cxn>
                <a:cxn ang="f83">
                  <a:pos x="f150" y="f151"/>
                </a:cxn>
                <a:cxn ang="f83">
                  <a:pos x="f152" y="f153"/>
                </a:cxn>
                <a:cxn ang="f83">
                  <a:pos x="f154" y="f155"/>
                </a:cxn>
                <a:cxn ang="f83">
                  <a:pos x="f142" y="f143"/>
                </a:cxn>
                <a:cxn ang="f83">
                  <a:pos x="f142" y="f156"/>
                </a:cxn>
                <a:cxn ang="f83">
                  <a:pos x="f157" y="f158"/>
                </a:cxn>
                <a:cxn ang="f83">
                  <a:pos x="f159" y="f160"/>
                </a:cxn>
                <a:cxn ang="f83">
                  <a:pos x="f161" y="f162"/>
                </a:cxn>
                <a:cxn ang="f83">
                  <a:pos x="f163" y="f164"/>
                </a:cxn>
                <a:cxn ang="f83">
                  <a:pos x="f165" y="f166"/>
                </a:cxn>
                <a:cxn ang="f83">
                  <a:pos x="f142" y="f156"/>
                </a:cxn>
              </a:cxnLst>
              <a:rect l="f138" t="f141" r="f139" b="f140"/>
              <a:pathLst>
                <a:path w="55" h="38">
                  <a:moveTo>
                    <a:pt x="f8" y="f7"/>
                  </a:moveTo>
                  <a:cubicBezTo>
                    <a:pt x="f9" y="f10"/>
                    <a:pt x="f11" y="f12"/>
                    <a:pt x="f13" y="f14"/>
                  </a:cubicBezTo>
                  <a:cubicBezTo>
                    <a:pt x="f5" y="f8"/>
                    <a:pt x="f5" y="f15"/>
                    <a:pt x="f16" y="f17"/>
                  </a:cubicBezTo>
                  <a:cubicBezTo>
                    <a:pt x="f18" y="f19"/>
                    <a:pt x="f20" y="f5"/>
                    <a:pt x="f21" y="f22"/>
                  </a:cubicBezTo>
                  <a:cubicBezTo>
                    <a:pt x="f7" y="f23"/>
                    <a:pt x="f24" y="f11"/>
                    <a:pt x="f25" y="f26"/>
                  </a:cubicBezTo>
                  <a:cubicBezTo>
                    <a:pt x="f27" y="f28"/>
                    <a:pt x="f6" y="f20"/>
                    <a:pt x="f27" y="f29"/>
                  </a:cubicBezTo>
                  <a:cubicBezTo>
                    <a:pt x="f30" y="f31"/>
                    <a:pt x="f32" y="f33"/>
                    <a:pt x="f34" y="f10"/>
                  </a:cubicBezTo>
                  <a:cubicBezTo>
                    <a:pt x="f35" y="f7"/>
                    <a:pt x="f31" y="f7"/>
                    <a:pt x="f8" y="f7"/>
                  </a:cubicBezTo>
                  <a:close/>
                  <a:moveTo>
                    <a:pt x="f8" y="f21"/>
                  </a:moveTo>
                  <a:cubicBezTo>
                    <a:pt x="f21" y="f21"/>
                    <a:pt x="f36" y="f37"/>
                    <a:pt x="f24" y="f38"/>
                  </a:cubicBezTo>
                  <a:cubicBezTo>
                    <a:pt x="f24" y="f9"/>
                    <a:pt x="f24" y="f9"/>
                    <a:pt x="f39" y="f9"/>
                  </a:cubicBezTo>
                  <a:cubicBezTo>
                    <a:pt x="f40" y="f28"/>
                    <a:pt x="f12" y="f41"/>
                    <a:pt x="f35" y="f42"/>
                  </a:cubicBezTo>
                  <a:cubicBezTo>
                    <a:pt x="f43" y="f19"/>
                    <a:pt x="f28" y="f28"/>
                    <a:pt x="f19" y="f44"/>
                  </a:cubicBezTo>
                  <a:cubicBezTo>
                    <a:pt x="f11" y="f17"/>
                    <a:pt x="f11" y="f15"/>
                    <a:pt x="f42" y="f8"/>
                  </a:cubicBezTo>
                  <a:cubicBezTo>
                    <a:pt x="f45" y="f35"/>
                    <a:pt x="f43" y="f21"/>
                    <a:pt x="f8" y="f21"/>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Freeform 12">
              <a:extLst>
                <a:ext uri="{FF2B5EF4-FFF2-40B4-BE49-F238E27FC236}">
                  <a16:creationId xmlns:a16="http://schemas.microsoft.com/office/drawing/2014/main" id="{3AC26D4A-F661-4236-3776-C5B4370344BA}"/>
                </a:ext>
              </a:extLst>
            </p:cNvPr>
            <p:cNvSpPr/>
            <p:nvPr/>
          </p:nvSpPr>
          <p:spPr>
            <a:xfrm>
              <a:off x="1601791" y="2338385"/>
              <a:ext cx="128592" cy="125409"/>
            </a:xfrm>
            <a:custGeom>
              <a:avLst/>
              <a:gdLst>
                <a:gd name="f0" fmla="val 10800000"/>
                <a:gd name="f1" fmla="val 5400000"/>
                <a:gd name="f2" fmla="val 180"/>
                <a:gd name="f3" fmla="val w"/>
                <a:gd name="f4" fmla="val h"/>
                <a:gd name="f5" fmla="val 0"/>
                <a:gd name="f6" fmla="val 34"/>
                <a:gd name="f7" fmla="val 33"/>
                <a:gd name="f8" fmla="val 23"/>
                <a:gd name="f9" fmla="val 21"/>
                <a:gd name="f10" fmla="val 19"/>
                <a:gd name="f11" fmla="val 1"/>
                <a:gd name="f12" fmla="val 17"/>
                <a:gd name="f13" fmla="val 2"/>
                <a:gd name="f14" fmla="val 5"/>
                <a:gd name="f15" fmla="val 8"/>
                <a:gd name="f16" fmla="val 31"/>
                <a:gd name="f17" fmla="val 12"/>
                <a:gd name="f18" fmla="val 30"/>
                <a:gd name="f19" fmla="val 16"/>
                <a:gd name="f20" fmla="val 28"/>
                <a:gd name="f21" fmla="val 20"/>
                <a:gd name="f22" fmla="val 26"/>
                <a:gd name="f23" fmla="val 22"/>
                <a:gd name="f24" fmla="val 10"/>
                <a:gd name="f25" fmla="val 3"/>
                <a:gd name="f26" fmla="val 29"/>
                <a:gd name="f27" fmla="val 25"/>
                <a:gd name="f28" fmla="val 7"/>
                <a:gd name="f29" fmla="val 6"/>
                <a:gd name="f30" fmla="val 24"/>
                <a:gd name="f31" fmla="val 11"/>
                <a:gd name="f32" fmla="val 18"/>
                <a:gd name="f33" fmla="val 15"/>
                <a:gd name="f34" fmla="val 14"/>
                <a:gd name="f35" fmla="val 4"/>
                <a:gd name="f36" fmla="+- 0 0 -90"/>
                <a:gd name="f37" fmla="*/ f3 1 34"/>
                <a:gd name="f38" fmla="*/ f4 1 33"/>
                <a:gd name="f39" fmla="val f5"/>
                <a:gd name="f40" fmla="val f6"/>
                <a:gd name="f41" fmla="val f7"/>
                <a:gd name="f42" fmla="*/ f36 f0 1"/>
                <a:gd name="f43" fmla="+- f41 0 f39"/>
                <a:gd name="f44" fmla="+- f40 0 f39"/>
                <a:gd name="f45" fmla="*/ f42 1 f2"/>
                <a:gd name="f46" fmla="*/ f44 1 34"/>
                <a:gd name="f47" fmla="*/ f43 1 33"/>
                <a:gd name="f48" fmla="*/ 0 f44 1"/>
                <a:gd name="f49" fmla="*/ 23 f43 1"/>
                <a:gd name="f50" fmla="*/ 1 f44 1"/>
                <a:gd name="f51" fmla="*/ 17 f43 1"/>
                <a:gd name="f52" fmla="*/ 21 f44 1"/>
                <a:gd name="f53" fmla="*/ 0 f43 1"/>
                <a:gd name="f54" fmla="*/ 31 f44 1"/>
                <a:gd name="f55" fmla="*/ 12 f43 1"/>
                <a:gd name="f56" fmla="*/ 26 f44 1"/>
                <a:gd name="f57" fmla="*/ 3 f44 1"/>
                <a:gd name="f58" fmla="*/ 30 f43 1"/>
                <a:gd name="f59" fmla="*/ 7 f44 1"/>
                <a:gd name="f60" fmla="*/ 21 f43 1"/>
                <a:gd name="f61" fmla="*/ 11 f44 1"/>
                <a:gd name="f62" fmla="*/ 24 f43 1"/>
                <a:gd name="f63" fmla="*/ 25 f44 1"/>
                <a:gd name="f64" fmla="*/ 8 f43 1"/>
                <a:gd name="f65" fmla="*/ 24 f44 1"/>
                <a:gd name="f66" fmla="*/ 7 f43 1"/>
                <a:gd name="f67" fmla="+- f45 0 f1"/>
                <a:gd name="f68" fmla="*/ f48 1 34"/>
                <a:gd name="f69" fmla="*/ f49 1 33"/>
                <a:gd name="f70" fmla="*/ f50 1 34"/>
                <a:gd name="f71" fmla="*/ f51 1 33"/>
                <a:gd name="f72" fmla="*/ f52 1 34"/>
                <a:gd name="f73" fmla="*/ f53 1 33"/>
                <a:gd name="f74" fmla="*/ f54 1 34"/>
                <a:gd name="f75" fmla="*/ f55 1 33"/>
                <a:gd name="f76" fmla="*/ f56 1 34"/>
                <a:gd name="f77" fmla="*/ f57 1 34"/>
                <a:gd name="f78" fmla="*/ f58 1 33"/>
                <a:gd name="f79" fmla="*/ f59 1 34"/>
                <a:gd name="f80" fmla="*/ f60 1 33"/>
                <a:gd name="f81" fmla="*/ f61 1 34"/>
                <a:gd name="f82" fmla="*/ f62 1 33"/>
                <a:gd name="f83" fmla="*/ f63 1 34"/>
                <a:gd name="f84" fmla="*/ f64 1 33"/>
                <a:gd name="f85" fmla="*/ f65 1 34"/>
                <a:gd name="f86" fmla="*/ f66 1 33"/>
                <a:gd name="f87" fmla="*/ 0 1 f46"/>
                <a:gd name="f88" fmla="*/ f40 1 f46"/>
                <a:gd name="f89" fmla="*/ 0 1 f47"/>
                <a:gd name="f90" fmla="*/ f41 1 f47"/>
                <a:gd name="f91" fmla="*/ f68 1 f46"/>
                <a:gd name="f92" fmla="*/ f69 1 f47"/>
                <a:gd name="f93" fmla="*/ f70 1 f46"/>
                <a:gd name="f94" fmla="*/ f71 1 f47"/>
                <a:gd name="f95" fmla="*/ f72 1 f46"/>
                <a:gd name="f96" fmla="*/ f73 1 f47"/>
                <a:gd name="f97" fmla="*/ f74 1 f46"/>
                <a:gd name="f98" fmla="*/ f75 1 f47"/>
                <a:gd name="f99" fmla="*/ f76 1 f46"/>
                <a:gd name="f100" fmla="*/ f77 1 f46"/>
                <a:gd name="f101" fmla="*/ f78 1 f47"/>
                <a:gd name="f102" fmla="*/ f79 1 f46"/>
                <a:gd name="f103" fmla="*/ f80 1 f47"/>
                <a:gd name="f104" fmla="*/ f81 1 f46"/>
                <a:gd name="f105" fmla="*/ f82 1 f47"/>
                <a:gd name="f106" fmla="*/ f83 1 f46"/>
                <a:gd name="f107" fmla="*/ f84 1 f47"/>
                <a:gd name="f108" fmla="*/ f85 1 f46"/>
                <a:gd name="f109" fmla="*/ f86 1 f47"/>
                <a:gd name="f110" fmla="*/ f87 f37 1"/>
                <a:gd name="f111" fmla="*/ f88 f37 1"/>
                <a:gd name="f112" fmla="*/ f90 f38 1"/>
                <a:gd name="f113" fmla="*/ f89 f38 1"/>
                <a:gd name="f114" fmla="*/ f91 f37 1"/>
                <a:gd name="f115" fmla="*/ f92 f38 1"/>
                <a:gd name="f116" fmla="*/ f93 f37 1"/>
                <a:gd name="f117" fmla="*/ f94 f38 1"/>
                <a:gd name="f118" fmla="*/ f95 f37 1"/>
                <a:gd name="f119" fmla="*/ f96 f38 1"/>
                <a:gd name="f120" fmla="*/ f97 f37 1"/>
                <a:gd name="f121" fmla="*/ f98 f38 1"/>
                <a:gd name="f122" fmla="*/ f99 f37 1"/>
                <a:gd name="f123" fmla="*/ f100 f37 1"/>
                <a:gd name="f124" fmla="*/ f101 f38 1"/>
                <a:gd name="f125" fmla="*/ f102 f37 1"/>
                <a:gd name="f126" fmla="*/ f103 f38 1"/>
                <a:gd name="f127" fmla="*/ f104 f37 1"/>
                <a:gd name="f128" fmla="*/ f105 f38 1"/>
                <a:gd name="f129" fmla="*/ f106 f37 1"/>
                <a:gd name="f130" fmla="*/ f107 f38 1"/>
                <a:gd name="f131" fmla="*/ f108 f37 1"/>
                <a:gd name="f132" fmla="*/ f109 f38 1"/>
              </a:gdLst>
              <a:ahLst/>
              <a:cxnLst>
                <a:cxn ang="3cd4">
                  <a:pos x="hc" y="t"/>
                </a:cxn>
                <a:cxn ang="0">
                  <a:pos x="r" y="vc"/>
                </a:cxn>
                <a:cxn ang="cd4">
                  <a:pos x="hc" y="b"/>
                </a:cxn>
                <a:cxn ang="cd2">
                  <a:pos x="l" y="vc"/>
                </a:cxn>
                <a:cxn ang="f67">
                  <a:pos x="f114" y="f115"/>
                </a:cxn>
                <a:cxn ang="f67">
                  <a:pos x="f116" y="f117"/>
                </a:cxn>
                <a:cxn ang="f67">
                  <a:pos x="f118" y="f119"/>
                </a:cxn>
                <a:cxn ang="f67">
                  <a:pos x="f120" y="f121"/>
                </a:cxn>
                <a:cxn ang="f67">
                  <a:pos x="f122" y="f115"/>
                </a:cxn>
                <a:cxn ang="f67">
                  <a:pos x="f123" y="f124"/>
                </a:cxn>
                <a:cxn ang="f67">
                  <a:pos x="f114" y="f115"/>
                </a:cxn>
                <a:cxn ang="f67">
                  <a:pos x="f125" y="f126"/>
                </a:cxn>
                <a:cxn ang="f67">
                  <a:pos x="f127" y="f128"/>
                </a:cxn>
                <a:cxn ang="f67">
                  <a:pos x="f129" y="f130"/>
                </a:cxn>
                <a:cxn ang="f67">
                  <a:pos x="f131" y="f132"/>
                </a:cxn>
                <a:cxn ang="f67">
                  <a:pos x="f125" y="f126"/>
                </a:cxn>
              </a:cxnLst>
              <a:rect l="f110" t="f113" r="f111" b="f112"/>
              <a:pathLst>
                <a:path w="34" h="33">
                  <a:moveTo>
                    <a:pt x="f5" y="f8"/>
                  </a:moveTo>
                  <a:cubicBezTo>
                    <a:pt x="f5" y="f9"/>
                    <a:pt x="f5" y="f10"/>
                    <a:pt x="f11" y="f12"/>
                  </a:cubicBezTo>
                  <a:cubicBezTo>
                    <a:pt x="f13" y="f14"/>
                    <a:pt x="f15" y="f11"/>
                    <a:pt x="f9" y="f5"/>
                  </a:cubicBezTo>
                  <a:cubicBezTo>
                    <a:pt x="f7" y="f5"/>
                    <a:pt x="f6" y="f11"/>
                    <a:pt x="f16" y="f17"/>
                  </a:cubicBezTo>
                  <a:cubicBezTo>
                    <a:pt x="f18" y="f19"/>
                    <a:pt x="f20" y="f21"/>
                    <a:pt x="f22" y="f8"/>
                  </a:cubicBezTo>
                  <a:cubicBezTo>
                    <a:pt x="f23" y="f18"/>
                    <a:pt x="f24" y="f7"/>
                    <a:pt x="f25" y="f18"/>
                  </a:cubicBezTo>
                  <a:cubicBezTo>
                    <a:pt x="f5" y="f26"/>
                    <a:pt x="f11" y="f27"/>
                    <a:pt x="f5" y="f8"/>
                  </a:cubicBezTo>
                  <a:close/>
                  <a:moveTo>
                    <a:pt x="f28" y="f9"/>
                  </a:moveTo>
                  <a:cubicBezTo>
                    <a:pt x="f29" y="f30"/>
                    <a:pt x="f15" y="f27"/>
                    <a:pt x="f31" y="f30"/>
                  </a:cubicBezTo>
                  <a:cubicBezTo>
                    <a:pt x="f32" y="f30"/>
                    <a:pt x="f22" y="f33"/>
                    <a:pt x="f27" y="f15"/>
                  </a:cubicBezTo>
                  <a:cubicBezTo>
                    <a:pt x="f27" y="f28"/>
                    <a:pt x="f27" y="f28"/>
                    <a:pt x="f30" y="f28"/>
                  </a:cubicBezTo>
                  <a:cubicBezTo>
                    <a:pt x="f34" y="f35"/>
                    <a:pt x="f28" y="f24"/>
                    <a:pt x="f28"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Freeform 13">
              <a:extLst>
                <a:ext uri="{FF2B5EF4-FFF2-40B4-BE49-F238E27FC236}">
                  <a16:creationId xmlns:a16="http://schemas.microsoft.com/office/drawing/2014/main" id="{6182182C-DBD4-6900-4375-EC3962577ABB}"/>
                </a:ext>
              </a:extLst>
            </p:cNvPr>
            <p:cNvSpPr/>
            <p:nvPr/>
          </p:nvSpPr>
          <p:spPr>
            <a:xfrm>
              <a:off x="1735138" y="2189165"/>
              <a:ext cx="76196" cy="141283"/>
            </a:xfrm>
            <a:custGeom>
              <a:avLst/>
              <a:gdLst>
                <a:gd name="f0" fmla="val 10800000"/>
                <a:gd name="f1" fmla="val 5400000"/>
                <a:gd name="f2" fmla="val 180"/>
                <a:gd name="f3" fmla="val w"/>
                <a:gd name="f4" fmla="val h"/>
                <a:gd name="f5" fmla="val 0"/>
                <a:gd name="f6" fmla="val 20"/>
                <a:gd name="f7" fmla="val 37"/>
                <a:gd name="f8" fmla="val 18"/>
                <a:gd name="f9" fmla="val 19"/>
                <a:gd name="f10" fmla="val 24"/>
                <a:gd name="f11" fmla="val 15"/>
                <a:gd name="f12" fmla="val 30"/>
                <a:gd name="f13" fmla="val 11"/>
                <a:gd name="f14" fmla="val 36"/>
                <a:gd name="f15" fmla="val 10"/>
                <a:gd name="f16" fmla="val 9"/>
                <a:gd name="f17" fmla="val 8"/>
                <a:gd name="f18" fmla="val 5"/>
                <a:gd name="f19" fmla="val 31"/>
                <a:gd name="f20" fmla="val 3"/>
                <a:gd name="f21" fmla="val 26"/>
                <a:gd name="f22" fmla="val 2"/>
                <a:gd name="f23" fmla="val 21"/>
                <a:gd name="f24" fmla="val 6"/>
                <a:gd name="f25" fmla="val 1"/>
                <a:gd name="f26" fmla="val 13"/>
                <a:gd name="f27" fmla="val 14"/>
                <a:gd name="f28" fmla="+- 0 0 -90"/>
                <a:gd name="f29" fmla="*/ f3 1 20"/>
                <a:gd name="f30" fmla="*/ f4 1 37"/>
                <a:gd name="f31" fmla="val f5"/>
                <a:gd name="f32" fmla="val f6"/>
                <a:gd name="f33" fmla="val f7"/>
                <a:gd name="f34" fmla="*/ f28 f0 1"/>
                <a:gd name="f35" fmla="+- f33 0 f31"/>
                <a:gd name="f36" fmla="+- f32 0 f31"/>
                <a:gd name="f37" fmla="*/ f34 1 f2"/>
                <a:gd name="f38" fmla="*/ f36 1 20"/>
                <a:gd name="f39" fmla="*/ f35 1 37"/>
                <a:gd name="f40" fmla="*/ 20 f36 1"/>
                <a:gd name="f41" fmla="*/ 18 f35 1"/>
                <a:gd name="f42" fmla="*/ 11 f36 1"/>
                <a:gd name="f43" fmla="*/ 36 f35 1"/>
                <a:gd name="f44" fmla="*/ 8 f36 1"/>
                <a:gd name="f45" fmla="*/ 2 f36 1"/>
                <a:gd name="f46" fmla="*/ 21 f35 1"/>
                <a:gd name="f47" fmla="*/ 1 f35 1"/>
                <a:gd name="f48" fmla="*/ 14 f36 1"/>
                <a:gd name="f49" fmla="*/ 2 f35 1"/>
                <a:gd name="f50" fmla="+- f37 0 f1"/>
                <a:gd name="f51" fmla="*/ f40 1 20"/>
                <a:gd name="f52" fmla="*/ f41 1 37"/>
                <a:gd name="f53" fmla="*/ f42 1 20"/>
                <a:gd name="f54" fmla="*/ f43 1 37"/>
                <a:gd name="f55" fmla="*/ f44 1 20"/>
                <a:gd name="f56" fmla="*/ f45 1 20"/>
                <a:gd name="f57" fmla="*/ f46 1 37"/>
                <a:gd name="f58" fmla="*/ f47 1 37"/>
                <a:gd name="f59" fmla="*/ f48 1 20"/>
                <a:gd name="f60" fmla="*/ f49 1 37"/>
                <a:gd name="f61" fmla="*/ 0 1 f38"/>
                <a:gd name="f62" fmla="*/ f32 1 f38"/>
                <a:gd name="f63" fmla="*/ 0 1 f39"/>
                <a:gd name="f64" fmla="*/ f33 1 f39"/>
                <a:gd name="f65" fmla="*/ f51 1 f38"/>
                <a:gd name="f66" fmla="*/ f52 1 f39"/>
                <a:gd name="f67" fmla="*/ f53 1 f38"/>
                <a:gd name="f68" fmla="*/ f54 1 f39"/>
                <a:gd name="f69" fmla="*/ f55 1 f38"/>
                <a:gd name="f70" fmla="*/ f56 1 f38"/>
                <a:gd name="f71" fmla="*/ f57 1 f39"/>
                <a:gd name="f72" fmla="*/ f58 1 f39"/>
                <a:gd name="f73" fmla="*/ f59 1 f38"/>
                <a:gd name="f74" fmla="*/ f60 1 f39"/>
                <a:gd name="f75" fmla="*/ f61 f29 1"/>
                <a:gd name="f76" fmla="*/ f62 f29 1"/>
                <a:gd name="f77" fmla="*/ f64 f30 1"/>
                <a:gd name="f78" fmla="*/ f63 f30 1"/>
                <a:gd name="f79" fmla="*/ f65 f29 1"/>
                <a:gd name="f80" fmla="*/ f66 f30 1"/>
                <a:gd name="f81" fmla="*/ f67 f29 1"/>
                <a:gd name="f82" fmla="*/ f68 f30 1"/>
                <a:gd name="f83" fmla="*/ f69 f29 1"/>
                <a:gd name="f84" fmla="*/ f70 f29 1"/>
                <a:gd name="f85" fmla="*/ f71 f30 1"/>
                <a:gd name="f86" fmla="*/ f72 f30 1"/>
                <a:gd name="f87" fmla="*/ f73 f29 1"/>
                <a:gd name="f88" fmla="*/ f74 f30 1"/>
              </a:gdLst>
              <a:ahLst/>
              <a:cxnLst>
                <a:cxn ang="3cd4">
                  <a:pos x="hc" y="t"/>
                </a:cxn>
                <a:cxn ang="0">
                  <a:pos x="r" y="vc"/>
                </a:cxn>
                <a:cxn ang="cd4">
                  <a:pos x="hc" y="b"/>
                </a:cxn>
                <a:cxn ang="cd2">
                  <a:pos x="l" y="vc"/>
                </a:cxn>
                <a:cxn ang="f50">
                  <a:pos x="f79" y="f80"/>
                </a:cxn>
                <a:cxn ang="f50">
                  <a:pos x="f81" y="f82"/>
                </a:cxn>
                <a:cxn ang="f50">
                  <a:pos x="f83" y="f82"/>
                </a:cxn>
                <a:cxn ang="f50">
                  <a:pos x="f84" y="f85"/>
                </a:cxn>
                <a:cxn ang="f50">
                  <a:pos x="f81" y="f86"/>
                </a:cxn>
                <a:cxn ang="f50">
                  <a:pos x="f87" y="f88"/>
                </a:cxn>
                <a:cxn ang="f50">
                  <a:pos x="f79" y="f80"/>
                </a:cxn>
              </a:cxnLst>
              <a:rect l="f75" t="f78" r="f76" b="f77"/>
              <a:pathLst>
                <a:path w="20" h="37">
                  <a:moveTo>
                    <a:pt x="f6" y="f8"/>
                  </a:moveTo>
                  <a:cubicBezTo>
                    <a:pt x="f9" y="f10"/>
                    <a:pt x="f11" y="f12"/>
                    <a:pt x="f13" y="f14"/>
                  </a:cubicBezTo>
                  <a:cubicBezTo>
                    <a:pt x="f15" y="f7"/>
                    <a:pt x="f16" y="f7"/>
                    <a:pt x="f17" y="f14"/>
                  </a:cubicBezTo>
                  <a:cubicBezTo>
                    <a:pt x="f18" y="f19"/>
                    <a:pt x="f20" y="f21"/>
                    <a:pt x="f22" y="f23"/>
                  </a:cubicBezTo>
                  <a:cubicBezTo>
                    <a:pt x="f5" y="f11"/>
                    <a:pt x="f24" y="f20"/>
                    <a:pt x="f13" y="f25"/>
                  </a:cubicBezTo>
                  <a:cubicBezTo>
                    <a:pt x="f26" y="f5"/>
                    <a:pt x="f27" y="f25"/>
                    <a:pt x="f27" y="f22"/>
                  </a:cubicBezTo>
                  <a:cubicBezTo>
                    <a:pt x="f8" y="f24"/>
                    <a:pt x="f6" y="f13"/>
                    <a:pt x="f6"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Freeform 14">
              <a:extLst>
                <a:ext uri="{FF2B5EF4-FFF2-40B4-BE49-F238E27FC236}">
                  <a16:creationId xmlns:a16="http://schemas.microsoft.com/office/drawing/2014/main" id="{F4FC5171-17F8-1662-F9FB-D6D6D4BE3FCE}"/>
                </a:ext>
              </a:extLst>
            </p:cNvPr>
            <p:cNvSpPr/>
            <p:nvPr/>
          </p:nvSpPr>
          <p:spPr>
            <a:xfrm>
              <a:off x="1609728" y="2238378"/>
              <a:ext cx="87316" cy="68259"/>
            </a:xfrm>
            <a:custGeom>
              <a:avLst/>
              <a:gdLst>
                <a:gd name="f0" fmla="val 10800000"/>
                <a:gd name="f1" fmla="val 5400000"/>
                <a:gd name="f2" fmla="val 180"/>
                <a:gd name="f3" fmla="val w"/>
                <a:gd name="f4" fmla="val h"/>
                <a:gd name="f5" fmla="val 0"/>
                <a:gd name="f6" fmla="val 23"/>
                <a:gd name="f7" fmla="val 18"/>
                <a:gd name="f8" fmla="val 15"/>
                <a:gd name="f9" fmla="val 8"/>
                <a:gd name="f10" fmla="val 9"/>
                <a:gd name="f11" fmla="val 1"/>
                <a:gd name="f12" fmla="val 2"/>
                <a:gd name="f13" fmla="val 3"/>
                <a:gd name="f14" fmla="val 11"/>
                <a:gd name="f15" fmla="val 21"/>
                <a:gd name="f16" fmla="val 12"/>
                <a:gd name="f17" fmla="val 16"/>
                <a:gd name="f18" fmla="val 17"/>
                <a:gd name="f19" fmla="+- 0 0 -90"/>
                <a:gd name="f20" fmla="*/ f3 1 23"/>
                <a:gd name="f21" fmla="*/ f4 1 18"/>
                <a:gd name="f22" fmla="val f5"/>
                <a:gd name="f23" fmla="val f6"/>
                <a:gd name="f24" fmla="val f7"/>
                <a:gd name="f25" fmla="*/ f19 f0 1"/>
                <a:gd name="f26" fmla="+- f24 0 f22"/>
                <a:gd name="f27" fmla="+- f23 0 f22"/>
                <a:gd name="f28" fmla="*/ f25 1 f2"/>
                <a:gd name="f29" fmla="*/ f27 1 23"/>
                <a:gd name="f30" fmla="*/ f26 1 18"/>
                <a:gd name="f31" fmla="*/ 15 f27 1"/>
                <a:gd name="f32" fmla="*/ 18 f26 1"/>
                <a:gd name="f33" fmla="*/ 1 f27 1"/>
                <a:gd name="f34" fmla="*/ 2 f26 1"/>
                <a:gd name="f35" fmla="*/ 3 f27 1"/>
                <a:gd name="f36" fmla="*/ 1 f26 1"/>
                <a:gd name="f37" fmla="*/ 21 f27 1"/>
                <a:gd name="f38" fmla="*/ 12 f26 1"/>
                <a:gd name="f39" fmla="*/ 17 f27 1"/>
                <a:gd name="f40" fmla="+- f28 0 f1"/>
                <a:gd name="f41" fmla="*/ f31 1 23"/>
                <a:gd name="f42" fmla="*/ f32 1 18"/>
                <a:gd name="f43" fmla="*/ f33 1 23"/>
                <a:gd name="f44" fmla="*/ f34 1 18"/>
                <a:gd name="f45" fmla="*/ f35 1 23"/>
                <a:gd name="f46" fmla="*/ f36 1 18"/>
                <a:gd name="f47" fmla="*/ f37 1 23"/>
                <a:gd name="f48" fmla="*/ f38 1 18"/>
                <a:gd name="f49" fmla="*/ f39 1 23"/>
                <a:gd name="f50" fmla="*/ 0 1 f29"/>
                <a:gd name="f51" fmla="*/ f23 1 f29"/>
                <a:gd name="f52" fmla="*/ 0 1 f30"/>
                <a:gd name="f53" fmla="*/ f24 1 f30"/>
                <a:gd name="f54" fmla="*/ f41 1 f29"/>
                <a:gd name="f55" fmla="*/ f42 1 f30"/>
                <a:gd name="f56" fmla="*/ f43 1 f29"/>
                <a:gd name="f57" fmla="*/ f44 1 f30"/>
                <a:gd name="f58" fmla="*/ f45 1 f29"/>
                <a:gd name="f59" fmla="*/ f46 1 f30"/>
                <a:gd name="f60" fmla="*/ f47 1 f29"/>
                <a:gd name="f61" fmla="*/ f48 1 f30"/>
                <a:gd name="f62" fmla="*/ f49 1 f29"/>
                <a:gd name="f63" fmla="*/ f50 f20 1"/>
                <a:gd name="f64" fmla="*/ f51 f20 1"/>
                <a:gd name="f65" fmla="*/ f53 f21 1"/>
                <a:gd name="f66" fmla="*/ f52 f21 1"/>
                <a:gd name="f67" fmla="*/ f54 f20 1"/>
                <a:gd name="f68" fmla="*/ f55 f21 1"/>
                <a:gd name="f69" fmla="*/ f56 f20 1"/>
                <a:gd name="f70" fmla="*/ f57 f21 1"/>
                <a:gd name="f71" fmla="*/ f58 f20 1"/>
                <a:gd name="f72" fmla="*/ f59 f21 1"/>
                <a:gd name="f73" fmla="*/ f60 f20 1"/>
                <a:gd name="f74" fmla="*/ f61 f21 1"/>
                <a:gd name="f75" fmla="*/ f62 f20 1"/>
              </a:gdLst>
              <a:ahLst/>
              <a:cxnLst>
                <a:cxn ang="3cd4">
                  <a:pos x="hc" y="t"/>
                </a:cxn>
                <a:cxn ang="0">
                  <a:pos x="r" y="vc"/>
                </a:cxn>
                <a:cxn ang="cd4">
                  <a:pos x="hc" y="b"/>
                </a:cxn>
                <a:cxn ang="cd2">
                  <a:pos x="l" y="vc"/>
                </a:cxn>
                <a:cxn ang="f40">
                  <a:pos x="f67" y="f68"/>
                </a:cxn>
                <a:cxn ang="f40">
                  <a:pos x="f69" y="f70"/>
                </a:cxn>
                <a:cxn ang="f40">
                  <a:pos x="f71" y="f72"/>
                </a:cxn>
                <a:cxn ang="f40">
                  <a:pos x="f73" y="f74"/>
                </a:cxn>
                <a:cxn ang="f40">
                  <a:pos x="f75" y="f68"/>
                </a:cxn>
                <a:cxn ang="f40">
                  <a:pos x="f67" y="f68"/>
                </a:cxn>
              </a:cxnLst>
              <a:rect l="f63" t="f66" r="f64" b="f65"/>
              <a:pathLst>
                <a:path w="23" h="18">
                  <a:moveTo>
                    <a:pt x="f8" y="f7"/>
                  </a:moveTo>
                  <a:cubicBezTo>
                    <a:pt x="f9" y="f7"/>
                    <a:pt x="f5" y="f10"/>
                    <a:pt x="f11" y="f12"/>
                  </a:cubicBezTo>
                  <a:cubicBezTo>
                    <a:pt x="f11" y="f11"/>
                    <a:pt x="f12" y="f11"/>
                    <a:pt x="f13" y="f11"/>
                  </a:cubicBezTo>
                  <a:cubicBezTo>
                    <a:pt x="f14" y="f5"/>
                    <a:pt x="f7" y="f13"/>
                    <a:pt x="f15" y="f16"/>
                  </a:cubicBezTo>
                  <a:cubicBezTo>
                    <a:pt x="f6" y="f17"/>
                    <a:pt x="f6" y="f18"/>
                    <a:pt x="f18" y="f7"/>
                  </a:cubicBezTo>
                  <a:cubicBezTo>
                    <a:pt x="f17" y="f7"/>
                    <a:pt x="f17" y="f7"/>
                    <a:pt x="f8"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Freeform 15">
              <a:extLst>
                <a:ext uri="{FF2B5EF4-FFF2-40B4-BE49-F238E27FC236}">
                  <a16:creationId xmlns:a16="http://schemas.microsoft.com/office/drawing/2014/main" id="{1B112F3F-4E25-352C-731A-A1F6A5DD5745}"/>
                </a:ext>
              </a:extLst>
            </p:cNvPr>
            <p:cNvSpPr/>
            <p:nvPr/>
          </p:nvSpPr>
          <p:spPr>
            <a:xfrm>
              <a:off x="2411409" y="2200274"/>
              <a:ext cx="106363" cy="106363"/>
            </a:xfrm>
            <a:custGeom>
              <a:avLst/>
              <a:gdLst>
                <a:gd name="f0" fmla="val 10800000"/>
                <a:gd name="f1" fmla="val 5400000"/>
                <a:gd name="f2" fmla="val 180"/>
                <a:gd name="f3" fmla="val w"/>
                <a:gd name="f4" fmla="val h"/>
                <a:gd name="f5" fmla="val 0"/>
                <a:gd name="f6" fmla="val 28"/>
                <a:gd name="f7" fmla="val 7"/>
                <a:gd name="f8" fmla="val 26"/>
                <a:gd name="f9" fmla="val 23"/>
                <a:gd name="f10" fmla="val 18"/>
                <a:gd name="f11" fmla="val 3"/>
                <a:gd name="f12" fmla="val 25"/>
                <a:gd name="f13" fmla="val 1"/>
                <a:gd name="f14" fmla="val 24"/>
                <a:gd name="f15" fmla="val 22"/>
                <a:gd name="f16" fmla="val 2"/>
                <a:gd name="f17" fmla="val 9"/>
                <a:gd name="f18" fmla="val 10"/>
                <a:gd name="f19" fmla="+- 0 0 -90"/>
                <a:gd name="f20" fmla="*/ f3 1 28"/>
                <a:gd name="f21" fmla="*/ f4 1 28"/>
                <a:gd name="f22" fmla="val f5"/>
                <a:gd name="f23" fmla="val f6"/>
                <a:gd name="f24" fmla="*/ f19 f0 1"/>
                <a:gd name="f25" fmla="+- f23 0 f22"/>
                <a:gd name="f26" fmla="*/ f24 1 f2"/>
                <a:gd name="f27" fmla="*/ f25 1 28"/>
                <a:gd name="f28" fmla="*/ 28 f25 1"/>
                <a:gd name="f29" fmla="*/ 7 f25 1"/>
                <a:gd name="f30" fmla="*/ 3 f25 1"/>
                <a:gd name="f31" fmla="*/ 25 f25 1"/>
                <a:gd name="f32" fmla="*/ 0 f25 1"/>
                <a:gd name="f33" fmla="*/ 22 f25 1"/>
                <a:gd name="f34" fmla="*/ 23 f25 1"/>
                <a:gd name="f35" fmla="*/ 2 f25 1"/>
                <a:gd name="f36" fmla="+- f26 0 f1"/>
                <a:gd name="f37" fmla="*/ f28 1 28"/>
                <a:gd name="f38" fmla="*/ f29 1 28"/>
                <a:gd name="f39" fmla="*/ f30 1 28"/>
                <a:gd name="f40" fmla="*/ f31 1 28"/>
                <a:gd name="f41" fmla="*/ f32 1 28"/>
                <a:gd name="f42" fmla="*/ f33 1 28"/>
                <a:gd name="f43" fmla="*/ f34 1 28"/>
                <a:gd name="f44" fmla="*/ f35 1 28"/>
                <a:gd name="f45" fmla="*/ 0 1 f27"/>
                <a:gd name="f46" fmla="*/ f23 1 f27"/>
                <a:gd name="f47" fmla="*/ f37 1 f27"/>
                <a:gd name="f48" fmla="*/ f38 1 f27"/>
                <a:gd name="f49" fmla="*/ f39 1 f27"/>
                <a:gd name="f50" fmla="*/ f40 1 f27"/>
                <a:gd name="f51" fmla="*/ f41 1 f27"/>
                <a:gd name="f52" fmla="*/ f42 1 f27"/>
                <a:gd name="f53" fmla="*/ f43 1 f27"/>
                <a:gd name="f54" fmla="*/ f44 1 f27"/>
                <a:gd name="f55" fmla="*/ f45 f20 1"/>
                <a:gd name="f56" fmla="*/ f46 f20 1"/>
                <a:gd name="f57" fmla="*/ f46 f21 1"/>
                <a:gd name="f58" fmla="*/ f45 f21 1"/>
                <a:gd name="f59" fmla="*/ f47 f20 1"/>
                <a:gd name="f60" fmla="*/ f48 f21 1"/>
                <a:gd name="f61" fmla="*/ f49 f20 1"/>
                <a:gd name="f62" fmla="*/ f50 f21 1"/>
                <a:gd name="f63" fmla="*/ f51 f20 1"/>
                <a:gd name="f64" fmla="*/ f52 f21 1"/>
                <a:gd name="f65" fmla="*/ f53 f20 1"/>
                <a:gd name="f66" fmla="*/ f54 f21 1"/>
              </a:gdLst>
              <a:ahLst/>
              <a:cxnLst>
                <a:cxn ang="3cd4">
                  <a:pos x="hc" y="t"/>
                </a:cxn>
                <a:cxn ang="0">
                  <a:pos x="r" y="vc"/>
                </a:cxn>
                <a:cxn ang="cd4">
                  <a:pos x="hc" y="b"/>
                </a:cxn>
                <a:cxn ang="cd2">
                  <a:pos x="l" y="vc"/>
                </a:cxn>
                <a:cxn ang="f36">
                  <a:pos x="f59" y="f60"/>
                </a:cxn>
                <a:cxn ang="f36">
                  <a:pos x="f61" y="f62"/>
                </a:cxn>
                <a:cxn ang="f36">
                  <a:pos x="f63" y="f64"/>
                </a:cxn>
                <a:cxn ang="f36">
                  <a:pos x="f65" y="f66"/>
                </a:cxn>
                <a:cxn ang="f36">
                  <a:pos x="f59" y="f60"/>
                </a:cxn>
              </a:cxnLst>
              <a:rect l="f55" t="f58" r="f56" b="f57"/>
              <a:pathLst>
                <a:path w="28" h="28">
                  <a:moveTo>
                    <a:pt x="f6" y="f7"/>
                  </a:moveTo>
                  <a:cubicBezTo>
                    <a:pt x="f8" y="f9"/>
                    <a:pt x="f10" y="f6"/>
                    <a:pt x="f11" y="f12"/>
                  </a:cubicBezTo>
                  <a:cubicBezTo>
                    <a:pt x="f13" y="f14"/>
                    <a:pt x="f5" y="f14"/>
                    <a:pt x="f5" y="f15"/>
                  </a:cubicBezTo>
                  <a:cubicBezTo>
                    <a:pt x="f16" y="f17"/>
                    <a:pt x="f18" y="f5"/>
                    <a:pt x="f9" y="f16"/>
                  </a:cubicBezTo>
                  <a:cubicBezTo>
                    <a:pt x="f6" y="f16"/>
                    <a:pt x="f6" y="f16"/>
                    <a:pt x="f6"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Freeform 16">
              <a:extLst>
                <a:ext uri="{FF2B5EF4-FFF2-40B4-BE49-F238E27FC236}">
                  <a16:creationId xmlns:a16="http://schemas.microsoft.com/office/drawing/2014/main" id="{FDBBECD3-BB24-B365-2A9D-6026DB849020}"/>
                </a:ext>
              </a:extLst>
            </p:cNvPr>
            <p:cNvSpPr/>
            <p:nvPr/>
          </p:nvSpPr>
          <p:spPr>
            <a:xfrm>
              <a:off x="2395535" y="2349495"/>
              <a:ext cx="69851" cy="84133"/>
            </a:xfrm>
            <a:custGeom>
              <a:avLst/>
              <a:gdLst>
                <a:gd name="f0" fmla="val 10800000"/>
                <a:gd name="f1" fmla="val 5400000"/>
                <a:gd name="f2" fmla="val 180"/>
                <a:gd name="f3" fmla="val w"/>
                <a:gd name="f4" fmla="val h"/>
                <a:gd name="f5" fmla="val 0"/>
                <a:gd name="f6" fmla="val 18"/>
                <a:gd name="f7" fmla="val 22"/>
                <a:gd name="f8" fmla="val 13"/>
                <a:gd name="f9" fmla="val 20"/>
                <a:gd name="f10" fmla="val 16"/>
                <a:gd name="f11" fmla="val 10"/>
                <a:gd name="f12" fmla="val 19"/>
                <a:gd name="f13" fmla="val 1"/>
                <a:gd name="f14" fmla="val 2"/>
                <a:gd name="f15" fmla="val 3"/>
                <a:gd name="f16" fmla="val 4"/>
                <a:gd name="f17" fmla="val 5"/>
                <a:gd name="f18" fmla="val 12"/>
                <a:gd name="f19" fmla="val 6"/>
                <a:gd name="f20" fmla="+- 0 0 -90"/>
                <a:gd name="f21" fmla="*/ f3 1 18"/>
                <a:gd name="f22" fmla="*/ f4 1 22"/>
                <a:gd name="f23" fmla="val f5"/>
                <a:gd name="f24" fmla="val f6"/>
                <a:gd name="f25" fmla="val f7"/>
                <a:gd name="f26" fmla="*/ f20 f0 1"/>
                <a:gd name="f27" fmla="+- f25 0 f23"/>
                <a:gd name="f28" fmla="+- f24 0 f23"/>
                <a:gd name="f29" fmla="*/ f26 1 f2"/>
                <a:gd name="f30" fmla="*/ f28 1 18"/>
                <a:gd name="f31" fmla="*/ f27 1 22"/>
                <a:gd name="f32" fmla="*/ 18 f28 1"/>
                <a:gd name="f33" fmla="*/ 13 f27 1"/>
                <a:gd name="f34" fmla="*/ 10 f28 1"/>
                <a:gd name="f35" fmla="*/ 19 f27 1"/>
                <a:gd name="f36" fmla="*/ 2 f28 1"/>
                <a:gd name="f37" fmla="*/ 2 f27 1"/>
                <a:gd name="f38" fmla="*/ 5 f28 1"/>
                <a:gd name="f39" fmla="*/ 0 f27 1"/>
                <a:gd name="f40" fmla="+- f29 0 f1"/>
                <a:gd name="f41" fmla="*/ f32 1 18"/>
                <a:gd name="f42" fmla="*/ f33 1 22"/>
                <a:gd name="f43" fmla="*/ f34 1 18"/>
                <a:gd name="f44" fmla="*/ f35 1 22"/>
                <a:gd name="f45" fmla="*/ f36 1 18"/>
                <a:gd name="f46" fmla="*/ f37 1 22"/>
                <a:gd name="f47" fmla="*/ f38 1 18"/>
                <a:gd name="f48" fmla="*/ f39 1 22"/>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18" h="22">
                  <a:moveTo>
                    <a:pt x="f6" y="f8"/>
                  </a:moveTo>
                  <a:cubicBezTo>
                    <a:pt x="f6" y="f9"/>
                    <a:pt x="f10" y="f7"/>
                    <a:pt x="f11" y="f12"/>
                  </a:cubicBezTo>
                  <a:cubicBezTo>
                    <a:pt x="f13" y="f10"/>
                    <a:pt x="f5" y="f11"/>
                    <a:pt x="f14" y="f14"/>
                  </a:cubicBezTo>
                  <a:cubicBezTo>
                    <a:pt x="f15" y="f13"/>
                    <a:pt x="f16" y="f5"/>
                    <a:pt x="f17" y="f5"/>
                  </a:cubicBezTo>
                  <a:cubicBezTo>
                    <a:pt x="f18" y="f5"/>
                    <a:pt x="f6" y="f19"/>
                    <a:pt x="f6"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Freeform 17">
              <a:extLst>
                <a:ext uri="{FF2B5EF4-FFF2-40B4-BE49-F238E27FC236}">
                  <a16:creationId xmlns:a16="http://schemas.microsoft.com/office/drawing/2014/main" id="{B5597831-45FB-6916-21E8-BF5C6D5AAA83}"/>
                </a:ext>
              </a:extLst>
            </p:cNvPr>
            <p:cNvSpPr/>
            <p:nvPr/>
          </p:nvSpPr>
          <p:spPr>
            <a:xfrm>
              <a:off x="1925634" y="2003422"/>
              <a:ext cx="150811" cy="190496"/>
            </a:xfrm>
            <a:custGeom>
              <a:avLst/>
              <a:gdLst>
                <a:gd name="f0" fmla="val 10800000"/>
                <a:gd name="f1" fmla="val 5400000"/>
                <a:gd name="f2" fmla="val 180"/>
                <a:gd name="f3" fmla="val w"/>
                <a:gd name="f4" fmla="val h"/>
                <a:gd name="f5" fmla="val 0"/>
                <a:gd name="f6" fmla="val 40"/>
                <a:gd name="f7" fmla="val 50"/>
                <a:gd name="f8" fmla="val 39"/>
                <a:gd name="f9" fmla="val 29"/>
                <a:gd name="f10" fmla="val 35"/>
                <a:gd name="f11" fmla="val 38"/>
                <a:gd name="f12" fmla="val 41"/>
                <a:gd name="f13" fmla="val 36"/>
                <a:gd name="f14" fmla="val 47"/>
                <a:gd name="f15" fmla="val 49"/>
                <a:gd name="f16" fmla="val 33"/>
                <a:gd name="f17" fmla="val 22"/>
                <a:gd name="f18" fmla="val 12"/>
                <a:gd name="f19" fmla="val 42"/>
                <a:gd name="f20" fmla="val 6"/>
                <a:gd name="f21" fmla="val 31"/>
                <a:gd name="f22" fmla="val 2"/>
                <a:gd name="f23" fmla="val 13"/>
                <a:gd name="f24" fmla="val 5"/>
                <a:gd name="f25" fmla="val 4"/>
                <a:gd name="f26" fmla="val 1"/>
                <a:gd name="f27" fmla="val 8"/>
                <a:gd name="f28" fmla="val 25"/>
                <a:gd name="f29" fmla="val 9"/>
                <a:gd name="f30" fmla="+- 0 0 -90"/>
                <a:gd name="f31" fmla="*/ f3 1 40"/>
                <a:gd name="f32" fmla="*/ f4 1 50"/>
                <a:gd name="f33" fmla="val f5"/>
                <a:gd name="f34" fmla="val f6"/>
                <a:gd name="f35" fmla="val f7"/>
                <a:gd name="f36" fmla="*/ f30 f0 1"/>
                <a:gd name="f37" fmla="+- f35 0 f33"/>
                <a:gd name="f38" fmla="+- f34 0 f33"/>
                <a:gd name="f39" fmla="*/ f36 1 f2"/>
                <a:gd name="f40" fmla="*/ f38 1 40"/>
                <a:gd name="f41" fmla="*/ f37 1 50"/>
                <a:gd name="f42" fmla="*/ 39 f38 1"/>
                <a:gd name="f43" fmla="*/ 29 f37 1"/>
                <a:gd name="f44" fmla="*/ 36 f38 1"/>
                <a:gd name="f45" fmla="*/ 47 f37 1"/>
                <a:gd name="f46" fmla="*/ 33 f38 1"/>
                <a:gd name="f47" fmla="*/ 50 f37 1"/>
                <a:gd name="f48" fmla="*/ 6 f38 1"/>
                <a:gd name="f49" fmla="*/ 31 f37 1"/>
                <a:gd name="f50" fmla="*/ 5 f38 1"/>
                <a:gd name="f51" fmla="*/ 4 f37 1"/>
                <a:gd name="f52" fmla="*/ 8 f38 1"/>
                <a:gd name="f53" fmla="*/ 1 f37 1"/>
                <a:gd name="f54" fmla="+- f39 0 f1"/>
                <a:gd name="f55" fmla="*/ f42 1 40"/>
                <a:gd name="f56" fmla="*/ f43 1 50"/>
                <a:gd name="f57" fmla="*/ f44 1 40"/>
                <a:gd name="f58" fmla="*/ f45 1 50"/>
                <a:gd name="f59" fmla="*/ f46 1 40"/>
                <a:gd name="f60" fmla="*/ f47 1 50"/>
                <a:gd name="f61" fmla="*/ f48 1 40"/>
                <a:gd name="f62" fmla="*/ f49 1 50"/>
                <a:gd name="f63" fmla="*/ f50 1 40"/>
                <a:gd name="f64" fmla="*/ f51 1 50"/>
                <a:gd name="f65" fmla="*/ f52 1 40"/>
                <a:gd name="f66" fmla="*/ f53 1 50"/>
                <a:gd name="f67" fmla="*/ 0 1 f40"/>
                <a:gd name="f68" fmla="*/ f34 1 f40"/>
                <a:gd name="f69" fmla="*/ 0 1 f41"/>
                <a:gd name="f70" fmla="*/ f35 1 f41"/>
                <a:gd name="f71" fmla="*/ f55 1 f40"/>
                <a:gd name="f72" fmla="*/ f56 1 f41"/>
                <a:gd name="f73" fmla="*/ f57 1 f40"/>
                <a:gd name="f74" fmla="*/ f58 1 f41"/>
                <a:gd name="f75" fmla="*/ f59 1 f40"/>
                <a:gd name="f76" fmla="*/ f60 1 f41"/>
                <a:gd name="f77" fmla="*/ f61 1 f40"/>
                <a:gd name="f78" fmla="*/ f62 1 f41"/>
                <a:gd name="f79" fmla="*/ f63 1 f40"/>
                <a:gd name="f80" fmla="*/ f64 1 f41"/>
                <a:gd name="f81" fmla="*/ f65 1 f40"/>
                <a:gd name="f82" fmla="*/ f66 1 f41"/>
                <a:gd name="f83" fmla="*/ f67 f31 1"/>
                <a:gd name="f84" fmla="*/ f68 f31 1"/>
                <a:gd name="f85" fmla="*/ f70 f32 1"/>
                <a:gd name="f86" fmla="*/ f69 f32 1"/>
                <a:gd name="f87" fmla="*/ f71 f31 1"/>
                <a:gd name="f88" fmla="*/ f72 f32 1"/>
                <a:gd name="f89" fmla="*/ f73 f31 1"/>
                <a:gd name="f90" fmla="*/ f74 f32 1"/>
                <a:gd name="f91" fmla="*/ f75 f31 1"/>
                <a:gd name="f92" fmla="*/ f76 f32 1"/>
                <a:gd name="f93" fmla="*/ f77 f31 1"/>
                <a:gd name="f94" fmla="*/ f78 f32 1"/>
                <a:gd name="f95" fmla="*/ f79 f31 1"/>
                <a:gd name="f96" fmla="*/ f80 f32 1"/>
                <a:gd name="f97" fmla="*/ f81 f31 1"/>
                <a:gd name="f98" fmla="*/ f82 f32 1"/>
              </a:gdLst>
              <a:ahLst/>
              <a:cxnLst>
                <a:cxn ang="3cd4">
                  <a:pos x="hc" y="t"/>
                </a:cxn>
                <a:cxn ang="0">
                  <a:pos x="r" y="vc"/>
                </a:cxn>
                <a:cxn ang="cd4">
                  <a:pos x="hc" y="b"/>
                </a:cxn>
                <a:cxn ang="cd2">
                  <a:pos x="l" y="vc"/>
                </a:cxn>
                <a:cxn ang="f54">
                  <a:pos x="f87" y="f88"/>
                </a:cxn>
                <a:cxn ang="f54">
                  <a:pos x="f89" y="f90"/>
                </a:cxn>
                <a:cxn ang="f54">
                  <a:pos x="f91" y="f92"/>
                </a:cxn>
                <a:cxn ang="f54">
                  <a:pos x="f93" y="f94"/>
                </a:cxn>
                <a:cxn ang="f54">
                  <a:pos x="f95" y="f96"/>
                </a:cxn>
                <a:cxn ang="f54">
                  <a:pos x="f97" y="f98"/>
                </a:cxn>
                <a:cxn ang="f54">
                  <a:pos x="f87" y="f88"/>
                </a:cxn>
              </a:cxnLst>
              <a:rect l="f83" t="f86" r="f84" b="f85"/>
              <a:pathLst>
                <a:path w="40" h="50">
                  <a:moveTo>
                    <a:pt x="f8" y="f9"/>
                  </a:moveTo>
                  <a:cubicBezTo>
                    <a:pt x="f8" y="f10"/>
                    <a:pt x="f11" y="f12"/>
                    <a:pt x="f13" y="f14"/>
                  </a:cubicBezTo>
                  <a:cubicBezTo>
                    <a:pt x="f13" y="f15"/>
                    <a:pt x="f13" y="f7"/>
                    <a:pt x="f16" y="f7"/>
                  </a:cubicBezTo>
                  <a:cubicBezTo>
                    <a:pt x="f17" y="f14"/>
                    <a:pt x="f18" y="f19"/>
                    <a:pt x="f20" y="f21"/>
                  </a:cubicBezTo>
                  <a:cubicBezTo>
                    <a:pt x="f5" y="f17"/>
                    <a:pt x="f22" y="f23"/>
                    <a:pt x="f24" y="f25"/>
                  </a:cubicBezTo>
                  <a:cubicBezTo>
                    <a:pt x="f24" y="f22"/>
                    <a:pt x="f20" y="f26"/>
                    <a:pt x="f27" y="f26"/>
                  </a:cubicBezTo>
                  <a:cubicBezTo>
                    <a:pt x="f28" y="f5"/>
                    <a:pt x="f6" y="f29"/>
                    <a:pt x="f8" y="f9"/>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6" name="Freeform 18">
              <a:extLst>
                <a:ext uri="{FF2B5EF4-FFF2-40B4-BE49-F238E27FC236}">
                  <a16:creationId xmlns:a16="http://schemas.microsoft.com/office/drawing/2014/main" id="{FF73E4B3-E5A7-DDE7-5A85-69E02D7E8BFD}"/>
                </a:ext>
              </a:extLst>
            </p:cNvPr>
            <p:cNvSpPr/>
            <p:nvPr/>
          </p:nvSpPr>
          <p:spPr>
            <a:xfrm>
              <a:off x="2144716" y="2011359"/>
              <a:ext cx="100017" cy="155576"/>
            </a:xfrm>
            <a:custGeom>
              <a:avLst/>
              <a:gdLst>
                <a:gd name="f0" fmla="val 10800000"/>
                <a:gd name="f1" fmla="val 5400000"/>
                <a:gd name="f2" fmla="val 180"/>
                <a:gd name="f3" fmla="val w"/>
                <a:gd name="f4" fmla="val h"/>
                <a:gd name="f5" fmla="val 0"/>
                <a:gd name="f6" fmla="val 26"/>
                <a:gd name="f7" fmla="val 41"/>
                <a:gd name="f8" fmla="val 19"/>
                <a:gd name="f9" fmla="val 11"/>
                <a:gd name="f10" fmla="val 7"/>
                <a:gd name="f11" fmla="val 6"/>
                <a:gd name="f12" fmla="val 10"/>
                <a:gd name="f13" fmla="val 3"/>
                <a:gd name="f14" fmla="val 13"/>
                <a:gd name="f15" fmla="val 2"/>
                <a:gd name="f16" fmla="val 17"/>
                <a:gd name="f17" fmla="val 1"/>
                <a:gd name="f18" fmla="val 20"/>
                <a:gd name="f19" fmla="val 33"/>
                <a:gd name="f20" fmla="val 4"/>
                <a:gd name="f21" fmla="val 40"/>
                <a:gd name="f22" fmla="val 38"/>
                <a:gd name="f23" fmla="val 34"/>
                <a:gd name="f24" fmla="val 30"/>
                <a:gd name="f25" fmla="+- 0 0 -90"/>
                <a:gd name="f26" fmla="*/ f3 1 26"/>
                <a:gd name="f27" fmla="*/ f4 1 41"/>
                <a:gd name="f28" fmla="val f5"/>
                <a:gd name="f29" fmla="val f6"/>
                <a:gd name="f30" fmla="val f7"/>
                <a:gd name="f31" fmla="*/ f25 f0 1"/>
                <a:gd name="f32" fmla="+- f30 0 f28"/>
                <a:gd name="f33" fmla="+- f29 0 f28"/>
                <a:gd name="f34" fmla="*/ f31 1 f2"/>
                <a:gd name="f35" fmla="*/ f33 1 26"/>
                <a:gd name="f36" fmla="*/ f32 1 41"/>
                <a:gd name="f37" fmla="*/ 0 f33 1"/>
                <a:gd name="f38" fmla="*/ 26 f32 1"/>
                <a:gd name="f39" fmla="*/ 7 f33 1"/>
                <a:gd name="f40" fmla="*/ 6 f32 1"/>
                <a:gd name="f41" fmla="*/ 17 f33 1"/>
                <a:gd name="f42" fmla="*/ 1 f32 1"/>
                <a:gd name="f43" fmla="*/ 20 f33 1"/>
                <a:gd name="f44" fmla="*/ 2 f32 1"/>
                <a:gd name="f45" fmla="*/ 4 f33 1"/>
                <a:gd name="f46" fmla="*/ 40 f32 1"/>
                <a:gd name="f47" fmla="*/ 1 f33 1"/>
                <a:gd name="f48" fmla="*/ 38 f32 1"/>
                <a:gd name="f49" fmla="+- f34 0 f1"/>
                <a:gd name="f50" fmla="*/ f37 1 26"/>
                <a:gd name="f51" fmla="*/ f38 1 41"/>
                <a:gd name="f52" fmla="*/ f39 1 26"/>
                <a:gd name="f53" fmla="*/ f40 1 41"/>
                <a:gd name="f54" fmla="*/ f41 1 26"/>
                <a:gd name="f55" fmla="*/ f42 1 41"/>
                <a:gd name="f56" fmla="*/ f43 1 26"/>
                <a:gd name="f57" fmla="*/ f44 1 41"/>
                <a:gd name="f58" fmla="*/ f45 1 26"/>
                <a:gd name="f59" fmla="*/ f46 1 41"/>
                <a:gd name="f60" fmla="*/ f47 1 26"/>
                <a:gd name="f61" fmla="*/ f48 1 41"/>
                <a:gd name="f62" fmla="*/ 0 1 f35"/>
                <a:gd name="f63" fmla="*/ f29 1 f35"/>
                <a:gd name="f64" fmla="*/ 0 1 f36"/>
                <a:gd name="f65" fmla="*/ f30 1 f36"/>
                <a:gd name="f66" fmla="*/ f50 1 f35"/>
                <a:gd name="f67" fmla="*/ f51 1 f36"/>
                <a:gd name="f68" fmla="*/ f52 1 f35"/>
                <a:gd name="f69" fmla="*/ f53 1 f36"/>
                <a:gd name="f70" fmla="*/ f54 1 f35"/>
                <a:gd name="f71" fmla="*/ f55 1 f36"/>
                <a:gd name="f72" fmla="*/ f56 1 f35"/>
                <a:gd name="f73" fmla="*/ f57 1 f36"/>
                <a:gd name="f74" fmla="*/ f58 1 f35"/>
                <a:gd name="f75" fmla="*/ f59 1 f36"/>
                <a:gd name="f76" fmla="*/ f60 1 f35"/>
                <a:gd name="f77" fmla="*/ f61 1 f36"/>
                <a:gd name="f78" fmla="*/ f62 f26 1"/>
                <a:gd name="f79" fmla="*/ f63 f26 1"/>
                <a:gd name="f80" fmla="*/ f65 f27 1"/>
                <a:gd name="f81" fmla="*/ f64 f27 1"/>
                <a:gd name="f82" fmla="*/ f66 f26 1"/>
                <a:gd name="f83" fmla="*/ f67 f27 1"/>
                <a:gd name="f84" fmla="*/ f68 f26 1"/>
                <a:gd name="f85" fmla="*/ f69 f27 1"/>
                <a:gd name="f86" fmla="*/ f70 f26 1"/>
                <a:gd name="f87" fmla="*/ f71 f27 1"/>
                <a:gd name="f88" fmla="*/ f72 f26 1"/>
                <a:gd name="f89" fmla="*/ f73 f27 1"/>
                <a:gd name="f90" fmla="*/ f74 f26 1"/>
                <a:gd name="f91" fmla="*/ f75 f27 1"/>
                <a:gd name="f92" fmla="*/ f76 f26 1"/>
                <a:gd name="f93" fmla="*/ f77 f27 1"/>
              </a:gdLst>
              <a:ahLst/>
              <a:cxnLst>
                <a:cxn ang="3cd4">
                  <a:pos x="hc" y="t"/>
                </a:cxn>
                <a:cxn ang="0">
                  <a:pos x="r" y="vc"/>
                </a:cxn>
                <a:cxn ang="cd4">
                  <a:pos x="hc" y="b"/>
                </a:cxn>
                <a:cxn ang="cd2">
                  <a:pos x="l" y="vc"/>
                </a:cxn>
                <a:cxn ang="f49">
                  <a:pos x="f82" y="f83"/>
                </a:cxn>
                <a:cxn ang="f49">
                  <a:pos x="f84" y="f85"/>
                </a:cxn>
                <a:cxn ang="f49">
                  <a:pos x="f86" y="f87"/>
                </a:cxn>
                <a:cxn ang="f49">
                  <a:pos x="f88" y="f89"/>
                </a:cxn>
                <a:cxn ang="f49">
                  <a:pos x="f90" y="f91"/>
                </a:cxn>
                <a:cxn ang="f49">
                  <a:pos x="f92" y="f93"/>
                </a:cxn>
                <a:cxn ang="f49">
                  <a:pos x="f82" y="f83"/>
                </a:cxn>
              </a:cxnLst>
              <a:rect l="f78" t="f81" r="f79" b="f80"/>
              <a:pathLst>
                <a:path w="26" h="41">
                  <a:moveTo>
                    <a:pt x="f5" y="f6"/>
                  </a:moveTo>
                  <a:cubicBezTo>
                    <a:pt x="f5" y="f8"/>
                    <a:pt x="f5" y="f9"/>
                    <a:pt x="f10" y="f11"/>
                  </a:cubicBezTo>
                  <a:cubicBezTo>
                    <a:pt x="f12" y="f13"/>
                    <a:pt x="f14" y="f15"/>
                    <a:pt x="f16" y="f17"/>
                  </a:cubicBezTo>
                  <a:cubicBezTo>
                    <a:pt x="f8" y="f5"/>
                    <a:pt x="f8" y="f17"/>
                    <a:pt x="f18" y="f15"/>
                  </a:cubicBezTo>
                  <a:cubicBezTo>
                    <a:pt x="f6" y="f16"/>
                    <a:pt x="f8" y="f19"/>
                    <a:pt x="f20" y="f21"/>
                  </a:cubicBezTo>
                  <a:cubicBezTo>
                    <a:pt x="f15" y="f7"/>
                    <a:pt x="f17" y="f21"/>
                    <a:pt x="f17" y="f22"/>
                  </a:cubicBezTo>
                  <a:cubicBezTo>
                    <a:pt x="f5" y="f23"/>
                    <a:pt x="f5" y="f24"/>
                    <a:pt x="f5" y="f6"/>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Freeform 19">
              <a:extLst>
                <a:ext uri="{FF2B5EF4-FFF2-40B4-BE49-F238E27FC236}">
                  <a16:creationId xmlns:a16="http://schemas.microsoft.com/office/drawing/2014/main" id="{0BF8DB2A-D3BF-96BE-63F4-3A554B8F7DEF}"/>
                </a:ext>
              </a:extLst>
            </p:cNvPr>
            <p:cNvSpPr/>
            <p:nvPr/>
          </p:nvSpPr>
          <p:spPr>
            <a:xfrm>
              <a:off x="2263770" y="2166935"/>
              <a:ext cx="101598" cy="163513"/>
            </a:xfrm>
            <a:custGeom>
              <a:avLst/>
              <a:gdLst>
                <a:gd name="f0" fmla="val 10800000"/>
                <a:gd name="f1" fmla="val 5400000"/>
                <a:gd name="f2" fmla="val 180"/>
                <a:gd name="f3" fmla="val w"/>
                <a:gd name="f4" fmla="val h"/>
                <a:gd name="f5" fmla="val 0"/>
                <a:gd name="f6" fmla="val 27"/>
                <a:gd name="f7" fmla="val 43"/>
                <a:gd name="f8" fmla="val 20"/>
                <a:gd name="f9" fmla="val 1"/>
                <a:gd name="f10" fmla="val 13"/>
                <a:gd name="f11" fmla="val 5"/>
                <a:gd name="f12" fmla="val 7"/>
                <a:gd name="f13" fmla="val 10"/>
                <a:gd name="f14" fmla="val 2"/>
                <a:gd name="f15" fmla="val 12"/>
                <a:gd name="f16" fmla="val 15"/>
                <a:gd name="f17" fmla="val 26"/>
                <a:gd name="f18" fmla="val 33"/>
                <a:gd name="f19" fmla="val 42"/>
                <a:gd name="f20" fmla="val 11"/>
                <a:gd name="f21" fmla="val 9"/>
                <a:gd name="f22" fmla="val 41"/>
                <a:gd name="f23" fmla="val 4"/>
                <a:gd name="f24" fmla="val 35"/>
                <a:gd name="f25" fmla="val 28"/>
                <a:gd name="f26" fmla="+- 0 0 -90"/>
                <a:gd name="f27" fmla="*/ f3 1 27"/>
                <a:gd name="f28" fmla="*/ f4 1 43"/>
                <a:gd name="f29" fmla="val f5"/>
                <a:gd name="f30" fmla="val f6"/>
                <a:gd name="f31" fmla="val f7"/>
                <a:gd name="f32" fmla="*/ f26 f0 1"/>
                <a:gd name="f33" fmla="+- f31 0 f29"/>
                <a:gd name="f34" fmla="+- f30 0 f29"/>
                <a:gd name="f35" fmla="*/ f32 1 f2"/>
                <a:gd name="f36" fmla="*/ f34 1 27"/>
                <a:gd name="f37" fmla="*/ f33 1 43"/>
                <a:gd name="f38" fmla="*/ 0 f34 1"/>
                <a:gd name="f39" fmla="*/ 20 f33 1"/>
                <a:gd name="f40" fmla="*/ 10 f34 1"/>
                <a:gd name="f41" fmla="*/ 2 f33 1"/>
                <a:gd name="f42" fmla="*/ 15 f34 1"/>
                <a:gd name="f43" fmla="*/ 12 f34 1"/>
                <a:gd name="f44" fmla="*/ 42 f33 1"/>
                <a:gd name="f45" fmla="*/ 9 f34 1"/>
                <a:gd name="f46" fmla="*/ 41 f33 1"/>
                <a:gd name="f47" fmla="+- f35 0 f1"/>
                <a:gd name="f48" fmla="*/ f38 1 27"/>
                <a:gd name="f49" fmla="*/ f39 1 43"/>
                <a:gd name="f50" fmla="*/ f40 1 27"/>
                <a:gd name="f51" fmla="*/ f41 1 43"/>
                <a:gd name="f52" fmla="*/ f42 1 27"/>
                <a:gd name="f53" fmla="*/ f43 1 27"/>
                <a:gd name="f54" fmla="*/ f44 1 43"/>
                <a:gd name="f55" fmla="*/ f45 1 27"/>
                <a:gd name="f56" fmla="*/ f46 1 43"/>
                <a:gd name="f57" fmla="*/ 0 1 f36"/>
                <a:gd name="f58" fmla="*/ f30 1 f36"/>
                <a:gd name="f59" fmla="*/ 0 1 f37"/>
                <a:gd name="f60" fmla="*/ f31 1 f37"/>
                <a:gd name="f61" fmla="*/ f48 1 f36"/>
                <a:gd name="f62" fmla="*/ f49 1 f37"/>
                <a:gd name="f63" fmla="*/ f50 1 f36"/>
                <a:gd name="f64" fmla="*/ f51 1 f37"/>
                <a:gd name="f65" fmla="*/ f52 1 f36"/>
                <a:gd name="f66" fmla="*/ f53 1 f36"/>
                <a:gd name="f67" fmla="*/ f54 1 f37"/>
                <a:gd name="f68" fmla="*/ f55 1 f36"/>
                <a:gd name="f69" fmla="*/ f56 1 f37"/>
                <a:gd name="f70" fmla="*/ f57 f27 1"/>
                <a:gd name="f71" fmla="*/ f58 f27 1"/>
                <a:gd name="f72" fmla="*/ f60 f28 1"/>
                <a:gd name="f73" fmla="*/ f59 f28 1"/>
                <a:gd name="f74" fmla="*/ f61 f27 1"/>
                <a:gd name="f75" fmla="*/ f62 f28 1"/>
                <a:gd name="f76" fmla="*/ f63 f27 1"/>
                <a:gd name="f77" fmla="*/ f64 f28 1"/>
                <a:gd name="f78" fmla="*/ f65 f27 1"/>
                <a:gd name="f79" fmla="*/ f66 f27 1"/>
                <a:gd name="f80" fmla="*/ f67 f28 1"/>
                <a:gd name="f81" fmla="*/ f68 f27 1"/>
                <a:gd name="f82" fmla="*/ f69 f28 1"/>
              </a:gdLst>
              <a:ahLst/>
              <a:cxnLst>
                <a:cxn ang="3cd4">
                  <a:pos x="hc" y="t"/>
                </a:cxn>
                <a:cxn ang="0">
                  <a:pos x="r" y="vc"/>
                </a:cxn>
                <a:cxn ang="cd4">
                  <a:pos x="hc" y="b"/>
                </a:cxn>
                <a:cxn ang="cd2">
                  <a:pos x="l" y="vc"/>
                </a:cxn>
                <a:cxn ang="f47">
                  <a:pos x="f74" y="f75"/>
                </a:cxn>
                <a:cxn ang="f47">
                  <a:pos x="f76" y="f77"/>
                </a:cxn>
                <a:cxn ang="f47">
                  <a:pos x="f78" y="f77"/>
                </a:cxn>
                <a:cxn ang="f47">
                  <a:pos x="f79" y="f80"/>
                </a:cxn>
                <a:cxn ang="f47">
                  <a:pos x="f81" y="f82"/>
                </a:cxn>
                <a:cxn ang="f47">
                  <a:pos x="f74" y="f75"/>
                </a:cxn>
              </a:cxnLst>
              <a:rect l="f70" t="f73" r="f71" b="f72"/>
              <a:pathLst>
                <a:path w="27" h="43">
                  <a:moveTo>
                    <a:pt x="f5" y="f8"/>
                  </a:moveTo>
                  <a:cubicBezTo>
                    <a:pt x="f9" y="f10"/>
                    <a:pt x="f11" y="f12"/>
                    <a:pt x="f13" y="f14"/>
                  </a:cubicBezTo>
                  <a:cubicBezTo>
                    <a:pt x="f15" y="f5"/>
                    <a:pt x="f10" y="f9"/>
                    <a:pt x="f16" y="f14"/>
                  </a:cubicBezTo>
                  <a:cubicBezTo>
                    <a:pt x="f6" y="f15"/>
                    <a:pt x="f17" y="f18"/>
                    <a:pt x="f15" y="f19"/>
                  </a:cubicBezTo>
                  <a:cubicBezTo>
                    <a:pt x="f20" y="f7"/>
                    <a:pt x="f13" y="f19"/>
                    <a:pt x="f21" y="f22"/>
                  </a:cubicBezTo>
                  <a:cubicBezTo>
                    <a:pt x="f23" y="f24"/>
                    <a:pt x="f9" y="f25"/>
                    <a:pt x="f5"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8" name="Freeform 20">
              <a:extLst>
                <a:ext uri="{FF2B5EF4-FFF2-40B4-BE49-F238E27FC236}">
                  <a16:creationId xmlns:a16="http://schemas.microsoft.com/office/drawing/2014/main" id="{DF311B36-011A-72D5-E27F-B89BFC7F8003}"/>
                </a:ext>
              </a:extLst>
            </p:cNvPr>
            <p:cNvSpPr/>
            <p:nvPr/>
          </p:nvSpPr>
          <p:spPr>
            <a:xfrm>
              <a:off x="1893886" y="2224085"/>
              <a:ext cx="141283" cy="82552"/>
            </a:xfrm>
            <a:custGeom>
              <a:avLst/>
              <a:gdLst>
                <a:gd name="f0" fmla="val 10800000"/>
                <a:gd name="f1" fmla="val 5400000"/>
                <a:gd name="f2" fmla="val 180"/>
                <a:gd name="f3" fmla="val w"/>
                <a:gd name="f4" fmla="val h"/>
                <a:gd name="f5" fmla="val 0"/>
                <a:gd name="f6" fmla="val 37"/>
                <a:gd name="f7" fmla="val 22"/>
                <a:gd name="f8" fmla="val 17"/>
                <a:gd name="f9" fmla="val 11"/>
                <a:gd name="f10" fmla="val 6"/>
                <a:gd name="f11" fmla="val 19"/>
                <a:gd name="f12" fmla="val 2"/>
                <a:gd name="f13" fmla="val 16"/>
                <a:gd name="f14" fmla="val 15"/>
                <a:gd name="f15" fmla="val 13"/>
                <a:gd name="f16" fmla="val 1"/>
                <a:gd name="f17" fmla="val 5"/>
                <a:gd name="f18" fmla="val 4"/>
                <a:gd name="f19" fmla="val 20"/>
                <a:gd name="f20" fmla="val 26"/>
                <a:gd name="f21" fmla="val 31"/>
                <a:gd name="f22" fmla="val 36"/>
                <a:gd name="f23" fmla="val 7"/>
                <a:gd name="f24" fmla="val 9"/>
                <a:gd name="f25" fmla="val 34"/>
                <a:gd name="f26" fmla="val 14"/>
                <a:gd name="f27" fmla="val 23"/>
                <a:gd name="f28" fmla="+- 0 0 -90"/>
                <a:gd name="f29" fmla="*/ f3 1 37"/>
                <a:gd name="f30" fmla="*/ f4 1 22"/>
                <a:gd name="f31" fmla="val f5"/>
                <a:gd name="f32" fmla="val f6"/>
                <a:gd name="f33" fmla="val f7"/>
                <a:gd name="f34" fmla="*/ f28 f0 1"/>
                <a:gd name="f35" fmla="+- f33 0 f31"/>
                <a:gd name="f36" fmla="+- f32 0 f31"/>
                <a:gd name="f37" fmla="*/ f34 1 f2"/>
                <a:gd name="f38" fmla="*/ f36 1 37"/>
                <a:gd name="f39" fmla="*/ f35 1 22"/>
                <a:gd name="f40" fmla="*/ 17 f36 1"/>
                <a:gd name="f41" fmla="*/ 22 f35 1"/>
                <a:gd name="f42" fmla="*/ 2 f36 1"/>
                <a:gd name="f43" fmla="*/ 16 f35 1"/>
                <a:gd name="f44" fmla="*/ 1 f36 1"/>
                <a:gd name="f45" fmla="*/ 11 f35 1"/>
                <a:gd name="f46" fmla="*/ 20 f36 1"/>
                <a:gd name="f47" fmla="*/ 1 f35 1"/>
                <a:gd name="f48" fmla="*/ 36 f36 1"/>
                <a:gd name="f49" fmla="*/ 7 f35 1"/>
                <a:gd name="f50" fmla="*/ 37 f36 1"/>
                <a:gd name="f51" fmla="*/ 9 f35 1"/>
                <a:gd name="f52" fmla="+- f37 0 f1"/>
                <a:gd name="f53" fmla="*/ f40 1 37"/>
                <a:gd name="f54" fmla="*/ f41 1 22"/>
                <a:gd name="f55" fmla="*/ f42 1 37"/>
                <a:gd name="f56" fmla="*/ f43 1 22"/>
                <a:gd name="f57" fmla="*/ f44 1 37"/>
                <a:gd name="f58" fmla="*/ f45 1 22"/>
                <a:gd name="f59" fmla="*/ f46 1 37"/>
                <a:gd name="f60" fmla="*/ f47 1 22"/>
                <a:gd name="f61" fmla="*/ f48 1 37"/>
                <a:gd name="f62" fmla="*/ f49 1 22"/>
                <a:gd name="f63" fmla="*/ f50 1 37"/>
                <a:gd name="f64" fmla="*/ f51 1 22"/>
                <a:gd name="f65" fmla="*/ 0 1 f38"/>
                <a:gd name="f66" fmla="*/ f32 1 f38"/>
                <a:gd name="f67" fmla="*/ 0 1 f39"/>
                <a:gd name="f68" fmla="*/ f33 1 f39"/>
                <a:gd name="f69" fmla="*/ f53 1 f38"/>
                <a:gd name="f70" fmla="*/ f54 1 f39"/>
                <a:gd name="f71" fmla="*/ f55 1 f38"/>
                <a:gd name="f72" fmla="*/ f56 1 f39"/>
                <a:gd name="f73" fmla="*/ f57 1 f38"/>
                <a:gd name="f74" fmla="*/ f58 1 f39"/>
                <a:gd name="f75" fmla="*/ f59 1 f38"/>
                <a:gd name="f76" fmla="*/ f60 1 f39"/>
                <a:gd name="f77" fmla="*/ f61 1 f38"/>
                <a:gd name="f78" fmla="*/ f62 1 f39"/>
                <a:gd name="f79" fmla="*/ f63 1 f38"/>
                <a:gd name="f80" fmla="*/ f64 1 f39"/>
                <a:gd name="f81" fmla="*/ f65 f29 1"/>
                <a:gd name="f82" fmla="*/ f66 f29 1"/>
                <a:gd name="f83" fmla="*/ f68 f30 1"/>
                <a:gd name="f84" fmla="*/ f67 f30 1"/>
                <a:gd name="f85" fmla="*/ f69 f29 1"/>
                <a:gd name="f86" fmla="*/ f70 f30 1"/>
                <a:gd name="f87" fmla="*/ f71 f29 1"/>
                <a:gd name="f88" fmla="*/ f72 f30 1"/>
                <a:gd name="f89" fmla="*/ f73 f29 1"/>
                <a:gd name="f90" fmla="*/ f74 f30 1"/>
                <a:gd name="f91" fmla="*/ f75 f29 1"/>
                <a:gd name="f92" fmla="*/ f76 f30 1"/>
                <a:gd name="f93" fmla="*/ f77 f29 1"/>
                <a:gd name="f94" fmla="*/ f78 f30 1"/>
                <a:gd name="f95" fmla="*/ f79 f29 1"/>
                <a:gd name="f96" fmla="*/ f80 f30 1"/>
              </a:gdLst>
              <a:ahLst/>
              <a:cxnLst>
                <a:cxn ang="3cd4">
                  <a:pos x="hc" y="t"/>
                </a:cxn>
                <a:cxn ang="0">
                  <a:pos x="r" y="vc"/>
                </a:cxn>
                <a:cxn ang="cd4">
                  <a:pos x="hc" y="b"/>
                </a:cxn>
                <a:cxn ang="cd2">
                  <a:pos x="l" y="vc"/>
                </a:cxn>
                <a:cxn ang="f52">
                  <a:pos x="f85" y="f86"/>
                </a:cxn>
                <a:cxn ang="f52">
                  <a:pos x="f87" y="f88"/>
                </a:cxn>
                <a:cxn ang="f52">
                  <a:pos x="f89" y="f90"/>
                </a:cxn>
                <a:cxn ang="f52">
                  <a:pos x="f91" y="f92"/>
                </a:cxn>
                <a:cxn ang="f52">
                  <a:pos x="f93" y="f94"/>
                </a:cxn>
                <a:cxn ang="f52">
                  <a:pos x="f95" y="f96"/>
                </a:cxn>
                <a:cxn ang="f52">
                  <a:pos x="f85" y="f86"/>
                </a:cxn>
              </a:cxnLst>
              <a:rect l="f81" t="f84" r="f82" b="f83"/>
              <a:pathLst>
                <a:path w="37" h="22">
                  <a:moveTo>
                    <a:pt x="f8" y="f7"/>
                  </a:moveTo>
                  <a:cubicBezTo>
                    <a:pt x="f9" y="f7"/>
                    <a:pt x="f10" y="f11"/>
                    <a:pt x="f12" y="f13"/>
                  </a:cubicBezTo>
                  <a:cubicBezTo>
                    <a:pt x="f5" y="f14"/>
                    <a:pt x="f5" y="f15"/>
                    <a:pt x="f16" y="f9"/>
                  </a:cubicBezTo>
                  <a:cubicBezTo>
                    <a:pt x="f17" y="f18"/>
                    <a:pt x="f9" y="f5"/>
                    <a:pt x="f19" y="f16"/>
                  </a:cubicBezTo>
                  <a:cubicBezTo>
                    <a:pt x="f20" y="f12"/>
                    <a:pt x="f21" y="f18"/>
                    <a:pt x="f22" y="f23"/>
                  </a:cubicBezTo>
                  <a:cubicBezTo>
                    <a:pt x="f6" y="f23"/>
                    <a:pt x="f6" y="f23"/>
                    <a:pt x="f6" y="f24"/>
                  </a:cubicBezTo>
                  <a:cubicBezTo>
                    <a:pt x="f25" y="f26"/>
                    <a:pt x="f27" y="f7"/>
                    <a:pt x="f8"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9" name="Freeform 21">
              <a:extLst>
                <a:ext uri="{FF2B5EF4-FFF2-40B4-BE49-F238E27FC236}">
                  <a16:creationId xmlns:a16="http://schemas.microsoft.com/office/drawing/2014/main" id="{0BB12D0E-DAAF-1720-48CE-629B8176150D}"/>
                </a:ext>
              </a:extLst>
            </p:cNvPr>
            <p:cNvSpPr/>
            <p:nvPr/>
          </p:nvSpPr>
          <p:spPr>
            <a:xfrm>
              <a:off x="1624010" y="2352678"/>
              <a:ext cx="76196" cy="80960"/>
            </a:xfrm>
            <a:custGeom>
              <a:avLst/>
              <a:gdLst>
                <a:gd name="f0" fmla="val 10800000"/>
                <a:gd name="f1" fmla="val 5400000"/>
                <a:gd name="f2" fmla="val 180"/>
                <a:gd name="f3" fmla="val w"/>
                <a:gd name="f4" fmla="val h"/>
                <a:gd name="f5" fmla="val 0"/>
                <a:gd name="f6" fmla="val 20"/>
                <a:gd name="f7" fmla="val 21"/>
                <a:gd name="f8" fmla="val 1"/>
                <a:gd name="f9" fmla="val 17"/>
                <a:gd name="f10" fmla="val 6"/>
                <a:gd name="f11" fmla="val 8"/>
                <a:gd name="f12" fmla="val 18"/>
                <a:gd name="f13" fmla="val 3"/>
                <a:gd name="f14" fmla="val 19"/>
                <a:gd name="f15" fmla="val 4"/>
                <a:gd name="f16" fmla="val 11"/>
                <a:gd name="f17" fmla="val 12"/>
                <a:gd name="f18" fmla="val 5"/>
                <a:gd name="f19" fmla="val 2"/>
                <a:gd name="f20" fmla="+- 0 0 -90"/>
                <a:gd name="f21" fmla="*/ f3 1 20"/>
                <a:gd name="f22" fmla="*/ f4 1 21"/>
                <a:gd name="f23" fmla="val f5"/>
                <a:gd name="f24" fmla="val f6"/>
                <a:gd name="f25" fmla="val f7"/>
                <a:gd name="f26" fmla="*/ f20 f0 1"/>
                <a:gd name="f27" fmla="+- f25 0 f23"/>
                <a:gd name="f28" fmla="+- f24 0 f23"/>
                <a:gd name="f29" fmla="*/ f26 1 f2"/>
                <a:gd name="f30" fmla="*/ f28 1 20"/>
                <a:gd name="f31" fmla="*/ f27 1 21"/>
                <a:gd name="f32" fmla="*/ 1 f28 1"/>
                <a:gd name="f33" fmla="*/ 17 f27 1"/>
                <a:gd name="f34" fmla="*/ 18 f28 1"/>
                <a:gd name="f35" fmla="*/ 3 f27 1"/>
                <a:gd name="f36" fmla="*/ 19 f28 1"/>
                <a:gd name="f37" fmla="*/ 4 f27 1"/>
                <a:gd name="f38" fmla="*/ 5 f28 1"/>
                <a:gd name="f39" fmla="*/ 20 f27 1"/>
                <a:gd name="f40" fmla="+- f29 0 f1"/>
                <a:gd name="f41" fmla="*/ f32 1 20"/>
                <a:gd name="f42" fmla="*/ f33 1 21"/>
                <a:gd name="f43" fmla="*/ f34 1 20"/>
                <a:gd name="f44" fmla="*/ f35 1 21"/>
                <a:gd name="f45" fmla="*/ f36 1 20"/>
                <a:gd name="f46" fmla="*/ f37 1 21"/>
                <a:gd name="f47" fmla="*/ f38 1 20"/>
                <a:gd name="f48" fmla="*/ f39 1 21"/>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20" h="21">
                  <a:moveTo>
                    <a:pt x="f8" y="f9"/>
                  </a:moveTo>
                  <a:cubicBezTo>
                    <a:pt x="f8" y="f10"/>
                    <a:pt x="f11" y="f5"/>
                    <a:pt x="f12" y="f13"/>
                  </a:cubicBezTo>
                  <a:cubicBezTo>
                    <a:pt x="f14" y="f13"/>
                    <a:pt x="f14" y="f13"/>
                    <a:pt x="f14" y="f15"/>
                  </a:cubicBezTo>
                  <a:cubicBezTo>
                    <a:pt x="f6" y="f16"/>
                    <a:pt x="f17" y="f6"/>
                    <a:pt x="f18" y="f6"/>
                  </a:cubicBezTo>
                  <a:cubicBezTo>
                    <a:pt x="f19" y="f7"/>
                    <a:pt x="f5" y="f6"/>
                    <a:pt x="f8" y="f9"/>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30" name="Grupo 43">
            <a:extLst>
              <a:ext uri="{FF2B5EF4-FFF2-40B4-BE49-F238E27FC236}">
                <a16:creationId xmlns:a16="http://schemas.microsoft.com/office/drawing/2014/main" id="{DEF92CDF-CDE0-23F0-718D-2EF6DF433D19}"/>
              </a:ext>
            </a:extLst>
          </p:cNvPr>
          <p:cNvGrpSpPr/>
          <p:nvPr/>
        </p:nvGrpSpPr>
        <p:grpSpPr>
          <a:xfrm>
            <a:off x="3981453" y="1979611"/>
            <a:ext cx="1177920" cy="974722"/>
            <a:chOff x="3981453" y="1979611"/>
            <a:chExt cx="1177920" cy="974722"/>
          </a:xfrm>
        </p:grpSpPr>
        <p:sp>
          <p:nvSpPr>
            <p:cNvPr id="31" name="Freeform 25">
              <a:extLst>
                <a:ext uri="{FF2B5EF4-FFF2-40B4-BE49-F238E27FC236}">
                  <a16:creationId xmlns:a16="http://schemas.microsoft.com/office/drawing/2014/main" id="{E543AD48-24A1-8B0A-AF03-9267EF100149}"/>
                </a:ext>
              </a:extLst>
            </p:cNvPr>
            <p:cNvSpPr/>
            <p:nvPr/>
          </p:nvSpPr>
          <p:spPr>
            <a:xfrm>
              <a:off x="3981453" y="2151061"/>
              <a:ext cx="1177920" cy="803272"/>
            </a:xfrm>
            <a:custGeom>
              <a:avLst/>
              <a:gdLst>
                <a:gd name="f0" fmla="val 10800000"/>
                <a:gd name="f1" fmla="val 5400000"/>
                <a:gd name="f2" fmla="val 180"/>
                <a:gd name="f3" fmla="val w"/>
                <a:gd name="f4" fmla="val h"/>
                <a:gd name="f5" fmla="val 0"/>
                <a:gd name="f6" fmla="val 310"/>
                <a:gd name="f7" fmla="val 211"/>
                <a:gd name="f8" fmla="val 78"/>
                <a:gd name="f9" fmla="val 48"/>
                <a:gd name="f10" fmla="val 80"/>
                <a:gd name="f11" fmla="val 50"/>
                <a:gd name="f12" fmla="val 81"/>
                <a:gd name="f13" fmla="val 53"/>
                <a:gd name="f14" fmla="val 83"/>
                <a:gd name="f15" fmla="val 55"/>
                <a:gd name="f16" fmla="val 97"/>
                <a:gd name="f17" fmla="val 73"/>
                <a:gd name="f18" fmla="val 124"/>
                <a:gd name="f19" fmla="val 144"/>
                <a:gd name="f20" fmla="val 71"/>
                <a:gd name="f21" fmla="val 155"/>
                <a:gd name="f22" fmla="val 66"/>
                <a:gd name="f23" fmla="val 161"/>
                <a:gd name="f24" fmla="val 56"/>
                <a:gd name="f25" fmla="val 165"/>
                <a:gd name="f26" fmla="val 45"/>
                <a:gd name="f27" fmla="val 171"/>
                <a:gd name="f28" fmla="val 32"/>
                <a:gd name="f29" fmla="val 174"/>
                <a:gd name="f30" fmla="val 18"/>
                <a:gd name="f31" fmla="val 176"/>
                <a:gd name="f32" fmla="val 4"/>
                <a:gd name="f33" fmla="val 3"/>
                <a:gd name="f34" fmla="val 1"/>
                <a:gd name="f35" fmla="val 178"/>
                <a:gd name="f36" fmla="val 181"/>
                <a:gd name="f37" fmla="val 7"/>
                <a:gd name="f38" fmla="val 182"/>
                <a:gd name="f39" fmla="val 14"/>
                <a:gd name="f40" fmla="val 184"/>
                <a:gd name="f41" fmla="val 20"/>
                <a:gd name="f42" fmla="val 186"/>
                <a:gd name="f43" fmla="val 29"/>
                <a:gd name="f44" fmla="val 187"/>
                <a:gd name="f45" fmla="val 38"/>
                <a:gd name="f46" fmla="val 188"/>
                <a:gd name="f47" fmla="val 46"/>
                <a:gd name="f48" fmla="val 191"/>
                <a:gd name="f49" fmla="val 67"/>
                <a:gd name="f50" fmla="val 212"/>
                <a:gd name="f51" fmla="val 225"/>
                <a:gd name="f52" fmla="val 65"/>
                <a:gd name="f53" fmla="val 233"/>
                <a:gd name="f54" fmla="val 61"/>
                <a:gd name="f55" fmla="val 240"/>
                <a:gd name="f56" fmla="val 246"/>
                <a:gd name="f57" fmla="val 247"/>
                <a:gd name="f58" fmla="val 52"/>
                <a:gd name="f59" fmla="val 245"/>
                <a:gd name="f60" fmla="val 57"/>
                <a:gd name="f61" fmla="val 243"/>
                <a:gd name="f62" fmla="val 62"/>
                <a:gd name="f63" fmla="val 237"/>
                <a:gd name="f64" fmla="val 72"/>
                <a:gd name="f65" fmla="val 229"/>
                <a:gd name="f66" fmla="val 79"/>
                <a:gd name="f67" fmla="val 220"/>
                <a:gd name="f68" fmla="val 85"/>
                <a:gd name="f69" fmla="val 206"/>
                <a:gd name="f70" fmla="val 93"/>
                <a:gd name="f71" fmla="val 199"/>
                <a:gd name="f72" fmla="val 105"/>
                <a:gd name="f73" fmla="val 202"/>
                <a:gd name="f74" fmla="val 121"/>
                <a:gd name="f75" fmla="val 126"/>
                <a:gd name="f76" fmla="val 203"/>
                <a:gd name="f77" fmla="val 131"/>
                <a:gd name="f78" fmla="val 204"/>
                <a:gd name="f79" fmla="val 135"/>
                <a:gd name="f80" fmla="val 208"/>
                <a:gd name="f81" fmla="val 152"/>
                <a:gd name="f82" fmla="val 213"/>
                <a:gd name="f83" fmla="val 167"/>
                <a:gd name="f84" fmla="val 219"/>
                <a:gd name="f85" fmla="val 183"/>
                <a:gd name="f86" fmla="val 222"/>
                <a:gd name="f87" fmla="val 226"/>
                <a:gd name="f88" fmla="val 254"/>
                <a:gd name="f89" fmla="val 172"/>
                <a:gd name="f90" fmla="val 281"/>
                <a:gd name="f91" fmla="val 177"/>
                <a:gd name="f92" fmla="val 306"/>
                <a:gd name="f93" fmla="val 193"/>
                <a:gd name="f94" fmla="val 309"/>
                <a:gd name="f95" fmla="val 195"/>
                <a:gd name="f96" fmla="val 198"/>
                <a:gd name="f97" fmla="val 308"/>
                <a:gd name="f98" fmla="val 201"/>
                <a:gd name="f99" fmla="val 303"/>
                <a:gd name="f100" fmla="val 300"/>
                <a:gd name="f101" fmla="val 291"/>
                <a:gd name="f102" fmla="val 196"/>
                <a:gd name="f103" fmla="val 282"/>
                <a:gd name="f104" fmla="val 192"/>
                <a:gd name="f105" fmla="val 271"/>
                <a:gd name="f106" fmla="val 190"/>
                <a:gd name="f107" fmla="val 255"/>
                <a:gd name="f108" fmla="val 189"/>
                <a:gd name="f109" fmla="val 216"/>
                <a:gd name="f110" fmla="val 197"/>
                <a:gd name="f111" fmla="val 170"/>
                <a:gd name="f112" fmla="val 151"/>
                <a:gd name="f113" fmla="val 158"/>
                <a:gd name="f114" fmla="val 111"/>
                <a:gd name="f115" fmla="val 163"/>
                <a:gd name="f116" fmla="val 41"/>
                <a:gd name="f117" fmla="val 12"/>
                <a:gd name="f118" fmla="val 9"/>
                <a:gd name="f119" fmla="val 210"/>
                <a:gd name="f120" fmla="val 6"/>
                <a:gd name="f121" fmla="val 205"/>
                <a:gd name="f122" fmla="val 5"/>
                <a:gd name="f123" fmla="val 200"/>
                <a:gd name="f124" fmla="val 162"/>
                <a:gd name="f125" fmla="val 95"/>
                <a:gd name="f126" fmla="val 154"/>
                <a:gd name="f127" fmla="val 103"/>
                <a:gd name="f128" fmla="val 153"/>
                <a:gd name="f129" fmla="val 118"/>
                <a:gd name="f130" fmla="val 120"/>
                <a:gd name="f131" fmla="val 122"/>
                <a:gd name="f132" fmla="val 149"/>
                <a:gd name="f133" fmla="val 125"/>
                <a:gd name="f134" fmla="val 139"/>
                <a:gd name="f135" fmla="val 128"/>
                <a:gd name="f136" fmla="val 117"/>
                <a:gd name="f137" fmla="val 110"/>
                <a:gd name="f138" fmla="val 104"/>
                <a:gd name="f139" fmla="val 119"/>
                <a:gd name="f140" fmla="val 99"/>
                <a:gd name="f141" fmla="val 112"/>
                <a:gd name="f142" fmla="val 92"/>
                <a:gd name="f143" fmla="val 86"/>
                <a:gd name="f144" fmla="val 84"/>
                <a:gd name="f145" fmla="+- 0 0 -90"/>
                <a:gd name="f146" fmla="*/ f3 1 310"/>
                <a:gd name="f147" fmla="*/ f4 1 211"/>
                <a:gd name="f148" fmla="val f5"/>
                <a:gd name="f149" fmla="val f6"/>
                <a:gd name="f150" fmla="val f7"/>
                <a:gd name="f151" fmla="*/ f145 f0 1"/>
                <a:gd name="f152" fmla="+- f150 0 f148"/>
                <a:gd name="f153" fmla="+- f149 0 f148"/>
                <a:gd name="f154" fmla="*/ f151 1 f2"/>
                <a:gd name="f155" fmla="*/ f153 1 310"/>
                <a:gd name="f156" fmla="*/ f152 1 211"/>
                <a:gd name="f157" fmla="*/ 78 f153 1"/>
                <a:gd name="f158" fmla="*/ 48 f152 1"/>
                <a:gd name="f159" fmla="*/ 83 f153 1"/>
                <a:gd name="f160" fmla="*/ 55 f152 1"/>
                <a:gd name="f161" fmla="*/ 144 f153 1"/>
                <a:gd name="f162" fmla="*/ 71 f152 1"/>
                <a:gd name="f163" fmla="*/ 165 f153 1"/>
                <a:gd name="f164" fmla="*/ 45 f152 1"/>
                <a:gd name="f165" fmla="*/ 176 f153 1"/>
                <a:gd name="f166" fmla="*/ 4 f152 1"/>
                <a:gd name="f167" fmla="*/ 178 f153 1"/>
                <a:gd name="f168" fmla="*/ 0 f152 1"/>
                <a:gd name="f169" fmla="*/ 184 f153 1"/>
                <a:gd name="f170" fmla="*/ 20 f152 1"/>
                <a:gd name="f171" fmla="*/ 188 f153 1"/>
                <a:gd name="f172" fmla="*/ 46 f152 1"/>
                <a:gd name="f173" fmla="*/ 225 f153 1"/>
                <a:gd name="f174" fmla="*/ 65 f152 1"/>
                <a:gd name="f175" fmla="*/ 246 f153 1"/>
                <a:gd name="f176" fmla="*/ 243 f153 1"/>
                <a:gd name="f177" fmla="*/ 62 f152 1"/>
                <a:gd name="f178" fmla="*/ 220 f153 1"/>
                <a:gd name="f179" fmla="*/ 85 f152 1"/>
                <a:gd name="f180" fmla="*/ 202 f153 1"/>
                <a:gd name="f181" fmla="*/ 121 f152 1"/>
                <a:gd name="f182" fmla="*/ 204 f153 1"/>
                <a:gd name="f183" fmla="*/ 135 f152 1"/>
                <a:gd name="f184" fmla="*/ 219 f153 1"/>
                <a:gd name="f185" fmla="*/ 183 f152 1"/>
                <a:gd name="f186" fmla="*/ 226 f153 1"/>
                <a:gd name="f187" fmla="*/ 186 f152 1"/>
                <a:gd name="f188" fmla="*/ 306 f153 1"/>
                <a:gd name="f189" fmla="*/ 193 f152 1"/>
                <a:gd name="f190" fmla="*/ 308 f153 1"/>
                <a:gd name="f191" fmla="*/ 201 f152 1"/>
                <a:gd name="f192" fmla="*/ 300 f153 1"/>
                <a:gd name="f193" fmla="*/ 202 f152 1"/>
                <a:gd name="f194" fmla="*/ 271 f153 1"/>
                <a:gd name="f195" fmla="*/ 190 f152 1"/>
                <a:gd name="f196" fmla="*/ 198 f152 1"/>
                <a:gd name="f197" fmla="*/ 216 f153 1"/>
                <a:gd name="f198" fmla="*/ 197 f152 1"/>
                <a:gd name="f199" fmla="*/ 111 f153 1"/>
                <a:gd name="f200" fmla="*/ 163 f152 1"/>
                <a:gd name="f201" fmla="*/ 12 f153 1"/>
                <a:gd name="f202" fmla="*/ 208 f152 1"/>
                <a:gd name="f203" fmla="*/ 4 f153 1"/>
                <a:gd name="f204" fmla="*/ 5 f153 1"/>
                <a:gd name="f205" fmla="*/ 200 f152 1"/>
                <a:gd name="f206" fmla="*/ 95 f153 1"/>
                <a:gd name="f207" fmla="*/ 154 f152 1"/>
                <a:gd name="f208" fmla="*/ 118 f153 1"/>
                <a:gd name="f209" fmla="*/ 151 f152 1"/>
                <a:gd name="f210" fmla="*/ 122 f153 1"/>
                <a:gd name="f211" fmla="*/ 149 f152 1"/>
                <a:gd name="f212" fmla="*/ 128 f153 1"/>
                <a:gd name="f213" fmla="*/ 117 f152 1"/>
                <a:gd name="f214" fmla="*/ 119 f153 1"/>
                <a:gd name="f215" fmla="*/ 99 f152 1"/>
                <a:gd name="f216" fmla="*/ 80 f152 1"/>
                <a:gd name="f217" fmla="+- f154 0 f1"/>
                <a:gd name="f218" fmla="*/ f157 1 310"/>
                <a:gd name="f219" fmla="*/ f158 1 211"/>
                <a:gd name="f220" fmla="*/ f159 1 310"/>
                <a:gd name="f221" fmla="*/ f160 1 211"/>
                <a:gd name="f222" fmla="*/ f161 1 310"/>
                <a:gd name="f223" fmla="*/ f162 1 211"/>
                <a:gd name="f224" fmla="*/ f163 1 310"/>
                <a:gd name="f225" fmla="*/ f164 1 211"/>
                <a:gd name="f226" fmla="*/ f165 1 310"/>
                <a:gd name="f227" fmla="*/ f166 1 211"/>
                <a:gd name="f228" fmla="*/ f167 1 310"/>
                <a:gd name="f229" fmla="*/ f168 1 211"/>
                <a:gd name="f230" fmla="*/ f169 1 310"/>
                <a:gd name="f231" fmla="*/ f170 1 211"/>
                <a:gd name="f232" fmla="*/ f171 1 310"/>
                <a:gd name="f233" fmla="*/ f172 1 211"/>
                <a:gd name="f234" fmla="*/ f173 1 310"/>
                <a:gd name="f235" fmla="*/ f174 1 211"/>
                <a:gd name="f236" fmla="*/ f175 1 310"/>
                <a:gd name="f237" fmla="*/ f176 1 310"/>
                <a:gd name="f238" fmla="*/ f177 1 211"/>
                <a:gd name="f239" fmla="*/ f178 1 310"/>
                <a:gd name="f240" fmla="*/ f179 1 211"/>
                <a:gd name="f241" fmla="*/ f180 1 310"/>
                <a:gd name="f242" fmla="*/ f181 1 211"/>
                <a:gd name="f243" fmla="*/ f182 1 310"/>
                <a:gd name="f244" fmla="*/ f183 1 211"/>
                <a:gd name="f245" fmla="*/ f184 1 310"/>
                <a:gd name="f246" fmla="*/ f185 1 211"/>
                <a:gd name="f247" fmla="*/ f186 1 310"/>
                <a:gd name="f248" fmla="*/ f187 1 211"/>
                <a:gd name="f249" fmla="*/ f188 1 310"/>
                <a:gd name="f250" fmla="*/ f189 1 211"/>
                <a:gd name="f251" fmla="*/ f190 1 310"/>
                <a:gd name="f252" fmla="*/ f191 1 211"/>
                <a:gd name="f253" fmla="*/ f192 1 310"/>
                <a:gd name="f254" fmla="*/ f193 1 211"/>
                <a:gd name="f255" fmla="*/ f194 1 310"/>
                <a:gd name="f256" fmla="*/ f195 1 211"/>
                <a:gd name="f257" fmla="*/ f196 1 211"/>
                <a:gd name="f258" fmla="*/ f197 1 310"/>
                <a:gd name="f259" fmla="*/ f198 1 211"/>
                <a:gd name="f260" fmla="*/ f199 1 310"/>
                <a:gd name="f261" fmla="*/ f200 1 211"/>
                <a:gd name="f262" fmla="*/ f201 1 310"/>
                <a:gd name="f263" fmla="*/ f202 1 211"/>
                <a:gd name="f264" fmla="*/ f203 1 310"/>
                <a:gd name="f265" fmla="*/ f204 1 310"/>
                <a:gd name="f266" fmla="*/ f205 1 211"/>
                <a:gd name="f267" fmla="*/ f206 1 310"/>
                <a:gd name="f268" fmla="*/ f207 1 211"/>
                <a:gd name="f269" fmla="*/ f208 1 310"/>
                <a:gd name="f270" fmla="*/ f209 1 211"/>
                <a:gd name="f271" fmla="*/ f210 1 310"/>
                <a:gd name="f272" fmla="*/ f211 1 211"/>
                <a:gd name="f273" fmla="*/ f212 1 310"/>
                <a:gd name="f274" fmla="*/ f213 1 211"/>
                <a:gd name="f275" fmla="*/ f214 1 310"/>
                <a:gd name="f276" fmla="*/ f215 1 211"/>
                <a:gd name="f277" fmla="*/ f216 1 211"/>
                <a:gd name="f278" fmla="*/ 0 1 f155"/>
                <a:gd name="f279" fmla="*/ f149 1 f155"/>
                <a:gd name="f280" fmla="*/ 0 1 f156"/>
                <a:gd name="f281" fmla="*/ f150 1 f156"/>
                <a:gd name="f282" fmla="*/ f218 1 f155"/>
                <a:gd name="f283" fmla="*/ f219 1 f156"/>
                <a:gd name="f284" fmla="*/ f220 1 f155"/>
                <a:gd name="f285" fmla="*/ f221 1 f156"/>
                <a:gd name="f286" fmla="*/ f222 1 f155"/>
                <a:gd name="f287" fmla="*/ f223 1 f156"/>
                <a:gd name="f288" fmla="*/ f224 1 f155"/>
                <a:gd name="f289" fmla="*/ f225 1 f156"/>
                <a:gd name="f290" fmla="*/ f226 1 f155"/>
                <a:gd name="f291" fmla="*/ f227 1 f156"/>
                <a:gd name="f292" fmla="*/ f228 1 f155"/>
                <a:gd name="f293" fmla="*/ f229 1 f156"/>
                <a:gd name="f294" fmla="*/ f230 1 f155"/>
                <a:gd name="f295" fmla="*/ f231 1 f156"/>
                <a:gd name="f296" fmla="*/ f232 1 f155"/>
                <a:gd name="f297" fmla="*/ f233 1 f156"/>
                <a:gd name="f298" fmla="*/ f234 1 f155"/>
                <a:gd name="f299" fmla="*/ f235 1 f156"/>
                <a:gd name="f300" fmla="*/ f236 1 f155"/>
                <a:gd name="f301" fmla="*/ f237 1 f155"/>
                <a:gd name="f302" fmla="*/ f238 1 f156"/>
                <a:gd name="f303" fmla="*/ f239 1 f155"/>
                <a:gd name="f304" fmla="*/ f240 1 f156"/>
                <a:gd name="f305" fmla="*/ f241 1 f155"/>
                <a:gd name="f306" fmla="*/ f242 1 f156"/>
                <a:gd name="f307" fmla="*/ f243 1 f155"/>
                <a:gd name="f308" fmla="*/ f244 1 f156"/>
                <a:gd name="f309" fmla="*/ f245 1 f155"/>
                <a:gd name="f310" fmla="*/ f246 1 f156"/>
                <a:gd name="f311" fmla="*/ f247 1 f155"/>
                <a:gd name="f312" fmla="*/ f248 1 f156"/>
                <a:gd name="f313" fmla="*/ f249 1 f155"/>
                <a:gd name="f314" fmla="*/ f250 1 f156"/>
                <a:gd name="f315" fmla="*/ f251 1 f155"/>
                <a:gd name="f316" fmla="*/ f252 1 f156"/>
                <a:gd name="f317" fmla="*/ f253 1 f155"/>
                <a:gd name="f318" fmla="*/ f254 1 f156"/>
                <a:gd name="f319" fmla="*/ f255 1 f155"/>
                <a:gd name="f320" fmla="*/ f256 1 f156"/>
                <a:gd name="f321" fmla="*/ f257 1 f156"/>
                <a:gd name="f322" fmla="*/ f258 1 f155"/>
                <a:gd name="f323" fmla="*/ f259 1 f156"/>
                <a:gd name="f324" fmla="*/ f260 1 f155"/>
                <a:gd name="f325" fmla="*/ f261 1 f156"/>
                <a:gd name="f326" fmla="*/ f262 1 f155"/>
                <a:gd name="f327" fmla="*/ f263 1 f156"/>
                <a:gd name="f328" fmla="*/ f264 1 f155"/>
                <a:gd name="f329" fmla="*/ f265 1 f155"/>
                <a:gd name="f330" fmla="*/ f266 1 f156"/>
                <a:gd name="f331" fmla="*/ f267 1 f155"/>
                <a:gd name="f332" fmla="*/ f268 1 f156"/>
                <a:gd name="f333" fmla="*/ f269 1 f155"/>
                <a:gd name="f334" fmla="*/ f270 1 f156"/>
                <a:gd name="f335" fmla="*/ f271 1 f155"/>
                <a:gd name="f336" fmla="*/ f272 1 f156"/>
                <a:gd name="f337" fmla="*/ f273 1 f155"/>
                <a:gd name="f338" fmla="*/ f274 1 f156"/>
                <a:gd name="f339" fmla="*/ f275 1 f155"/>
                <a:gd name="f340" fmla="*/ f276 1 f156"/>
                <a:gd name="f341" fmla="*/ f277 1 f156"/>
                <a:gd name="f342" fmla="*/ f278 f146 1"/>
                <a:gd name="f343" fmla="*/ f279 f146 1"/>
                <a:gd name="f344" fmla="*/ f281 f147 1"/>
                <a:gd name="f345" fmla="*/ f280 f147 1"/>
                <a:gd name="f346" fmla="*/ f282 f146 1"/>
                <a:gd name="f347" fmla="*/ f283 f147 1"/>
                <a:gd name="f348" fmla="*/ f284 f146 1"/>
                <a:gd name="f349" fmla="*/ f285 f147 1"/>
                <a:gd name="f350" fmla="*/ f286 f146 1"/>
                <a:gd name="f351" fmla="*/ f287 f147 1"/>
                <a:gd name="f352" fmla="*/ f288 f146 1"/>
                <a:gd name="f353" fmla="*/ f289 f147 1"/>
                <a:gd name="f354" fmla="*/ f290 f146 1"/>
                <a:gd name="f355" fmla="*/ f291 f147 1"/>
                <a:gd name="f356" fmla="*/ f292 f146 1"/>
                <a:gd name="f357" fmla="*/ f293 f147 1"/>
                <a:gd name="f358" fmla="*/ f294 f146 1"/>
                <a:gd name="f359" fmla="*/ f295 f147 1"/>
                <a:gd name="f360" fmla="*/ f296 f146 1"/>
                <a:gd name="f361" fmla="*/ f297 f147 1"/>
                <a:gd name="f362" fmla="*/ f298 f146 1"/>
                <a:gd name="f363" fmla="*/ f299 f147 1"/>
                <a:gd name="f364" fmla="*/ f300 f146 1"/>
                <a:gd name="f365" fmla="*/ f301 f146 1"/>
                <a:gd name="f366" fmla="*/ f302 f147 1"/>
                <a:gd name="f367" fmla="*/ f303 f146 1"/>
                <a:gd name="f368" fmla="*/ f304 f147 1"/>
                <a:gd name="f369" fmla="*/ f305 f146 1"/>
                <a:gd name="f370" fmla="*/ f306 f147 1"/>
                <a:gd name="f371" fmla="*/ f307 f146 1"/>
                <a:gd name="f372" fmla="*/ f308 f147 1"/>
                <a:gd name="f373" fmla="*/ f309 f146 1"/>
                <a:gd name="f374" fmla="*/ f310 f147 1"/>
                <a:gd name="f375" fmla="*/ f311 f146 1"/>
                <a:gd name="f376" fmla="*/ f312 f147 1"/>
                <a:gd name="f377" fmla="*/ f313 f146 1"/>
                <a:gd name="f378" fmla="*/ f314 f147 1"/>
                <a:gd name="f379" fmla="*/ f315 f146 1"/>
                <a:gd name="f380" fmla="*/ f316 f147 1"/>
                <a:gd name="f381" fmla="*/ f317 f146 1"/>
                <a:gd name="f382" fmla="*/ f318 f147 1"/>
                <a:gd name="f383" fmla="*/ f319 f146 1"/>
                <a:gd name="f384" fmla="*/ f320 f147 1"/>
                <a:gd name="f385" fmla="*/ f321 f147 1"/>
                <a:gd name="f386" fmla="*/ f322 f146 1"/>
                <a:gd name="f387" fmla="*/ f323 f147 1"/>
                <a:gd name="f388" fmla="*/ f324 f146 1"/>
                <a:gd name="f389" fmla="*/ f325 f147 1"/>
                <a:gd name="f390" fmla="*/ f326 f146 1"/>
                <a:gd name="f391" fmla="*/ f327 f147 1"/>
                <a:gd name="f392" fmla="*/ f328 f146 1"/>
                <a:gd name="f393" fmla="*/ f329 f146 1"/>
                <a:gd name="f394" fmla="*/ f330 f147 1"/>
                <a:gd name="f395" fmla="*/ f331 f146 1"/>
                <a:gd name="f396" fmla="*/ f332 f147 1"/>
                <a:gd name="f397" fmla="*/ f333 f146 1"/>
                <a:gd name="f398" fmla="*/ f334 f147 1"/>
                <a:gd name="f399" fmla="*/ f335 f146 1"/>
                <a:gd name="f400" fmla="*/ f336 f147 1"/>
                <a:gd name="f401" fmla="*/ f337 f146 1"/>
                <a:gd name="f402" fmla="*/ f338 f147 1"/>
                <a:gd name="f403" fmla="*/ f339 f146 1"/>
                <a:gd name="f404" fmla="*/ f340 f147 1"/>
                <a:gd name="f405" fmla="*/ f341 f147 1"/>
              </a:gdLst>
              <a:ahLst/>
              <a:cxnLst>
                <a:cxn ang="3cd4">
                  <a:pos x="hc" y="t"/>
                </a:cxn>
                <a:cxn ang="0">
                  <a:pos x="r" y="vc"/>
                </a:cxn>
                <a:cxn ang="cd4">
                  <a:pos x="hc" y="b"/>
                </a:cxn>
                <a:cxn ang="cd2">
                  <a:pos x="l" y="vc"/>
                </a:cxn>
                <a:cxn ang="f217">
                  <a:pos x="f346" y="f347"/>
                </a:cxn>
                <a:cxn ang="f217">
                  <a:pos x="f348" y="f349"/>
                </a:cxn>
                <a:cxn ang="f217">
                  <a:pos x="f350" y="f351"/>
                </a:cxn>
                <a:cxn ang="f217">
                  <a:pos x="f352" y="f353"/>
                </a:cxn>
                <a:cxn ang="f217">
                  <a:pos x="f354" y="f355"/>
                </a:cxn>
                <a:cxn ang="f217">
                  <a:pos x="f356" y="f357"/>
                </a:cxn>
                <a:cxn ang="f217">
                  <a:pos x="f358" y="f359"/>
                </a:cxn>
                <a:cxn ang="f217">
                  <a:pos x="f360" y="f361"/>
                </a:cxn>
                <a:cxn ang="f217">
                  <a:pos x="f362" y="f363"/>
                </a:cxn>
                <a:cxn ang="f217">
                  <a:pos x="f364" y="f347"/>
                </a:cxn>
                <a:cxn ang="f217">
                  <a:pos x="f365" y="f366"/>
                </a:cxn>
                <a:cxn ang="f217">
                  <a:pos x="f367" y="f368"/>
                </a:cxn>
                <a:cxn ang="f217">
                  <a:pos x="f369" y="f370"/>
                </a:cxn>
                <a:cxn ang="f217">
                  <a:pos x="f371" y="f372"/>
                </a:cxn>
                <a:cxn ang="f217">
                  <a:pos x="f373" y="f374"/>
                </a:cxn>
                <a:cxn ang="f217">
                  <a:pos x="f375" y="f376"/>
                </a:cxn>
                <a:cxn ang="f217">
                  <a:pos x="f377" y="f378"/>
                </a:cxn>
                <a:cxn ang="f217">
                  <a:pos x="f379" y="f380"/>
                </a:cxn>
                <a:cxn ang="f217">
                  <a:pos x="f381" y="f382"/>
                </a:cxn>
                <a:cxn ang="f217">
                  <a:pos x="f383" y="f384"/>
                </a:cxn>
                <a:cxn ang="f217">
                  <a:pos x="f375" y="f385"/>
                </a:cxn>
                <a:cxn ang="f217">
                  <a:pos x="f386" y="f387"/>
                </a:cxn>
                <a:cxn ang="f217">
                  <a:pos x="f388" y="f389"/>
                </a:cxn>
                <a:cxn ang="f217">
                  <a:pos x="f390" y="f391"/>
                </a:cxn>
                <a:cxn ang="f217">
                  <a:pos x="f392" y="f391"/>
                </a:cxn>
                <a:cxn ang="f217">
                  <a:pos x="f393" y="f394"/>
                </a:cxn>
                <a:cxn ang="f217">
                  <a:pos x="f395" y="f396"/>
                </a:cxn>
                <a:cxn ang="f217">
                  <a:pos x="f397" y="f398"/>
                </a:cxn>
                <a:cxn ang="f217">
                  <a:pos x="f399" y="f400"/>
                </a:cxn>
                <a:cxn ang="f217">
                  <a:pos x="f401" y="f402"/>
                </a:cxn>
                <a:cxn ang="f217">
                  <a:pos x="f403" y="f404"/>
                </a:cxn>
                <a:cxn ang="f217">
                  <a:pos x="f395" y="f405"/>
                </a:cxn>
                <a:cxn ang="f217">
                  <a:pos x="f346" y="f347"/>
                </a:cxn>
              </a:cxnLst>
              <a:rect l="f342" t="f345" r="f343" b="f344"/>
              <a:pathLst>
                <a:path w="310" h="211">
                  <a:moveTo>
                    <a:pt x="f8" y="f9"/>
                  </a:moveTo>
                  <a:cubicBezTo>
                    <a:pt x="f10" y="f11"/>
                    <a:pt x="f12" y="f13"/>
                    <a:pt x="f14" y="f15"/>
                  </a:cubicBezTo>
                  <a:cubicBezTo>
                    <a:pt x="f16" y="f17"/>
                    <a:pt x="f18" y="f12"/>
                    <a:pt x="f19" y="f20"/>
                  </a:cubicBezTo>
                  <a:cubicBezTo>
                    <a:pt x="f21" y="f22"/>
                    <a:pt x="f23" y="f24"/>
                    <a:pt x="f25" y="f26"/>
                  </a:cubicBezTo>
                  <a:cubicBezTo>
                    <a:pt x="f27" y="f28"/>
                    <a:pt x="f29" y="f30"/>
                    <a:pt x="f31" y="f32"/>
                  </a:cubicBezTo>
                  <a:cubicBezTo>
                    <a:pt x="f31" y="f33"/>
                    <a:pt x="f31" y="f34"/>
                    <a:pt x="f35" y="f5"/>
                  </a:cubicBezTo>
                  <a:cubicBezTo>
                    <a:pt x="f36" y="f37"/>
                    <a:pt x="f38" y="f39"/>
                    <a:pt x="f40" y="f41"/>
                  </a:cubicBezTo>
                  <a:cubicBezTo>
                    <a:pt x="f42" y="f43"/>
                    <a:pt x="f44" y="f45"/>
                    <a:pt x="f46" y="f47"/>
                  </a:cubicBezTo>
                  <a:cubicBezTo>
                    <a:pt x="f48" y="f49"/>
                    <a:pt x="f50" y="f20"/>
                    <a:pt x="f51" y="f52"/>
                  </a:cubicBezTo>
                  <a:cubicBezTo>
                    <a:pt x="f53" y="f54"/>
                    <a:pt x="f55" y="f15"/>
                    <a:pt x="f56" y="f9"/>
                  </a:cubicBezTo>
                  <a:cubicBezTo>
                    <a:pt x="f57" y="f58"/>
                    <a:pt x="f59" y="f60"/>
                    <a:pt x="f61" y="f62"/>
                  </a:cubicBezTo>
                  <a:cubicBezTo>
                    <a:pt x="f63" y="f64"/>
                    <a:pt x="f65" y="f66"/>
                    <a:pt x="f67" y="f68"/>
                  </a:cubicBezTo>
                  <a:cubicBezTo>
                    <a:pt x="f69" y="f70"/>
                    <a:pt x="f71" y="f72"/>
                    <a:pt x="f73" y="f74"/>
                  </a:cubicBezTo>
                  <a:cubicBezTo>
                    <a:pt x="f73" y="f75"/>
                    <a:pt x="f76" y="f77"/>
                    <a:pt x="f78" y="f79"/>
                  </a:cubicBezTo>
                  <a:cubicBezTo>
                    <a:pt x="f80" y="f81"/>
                    <a:pt x="f82" y="f83"/>
                    <a:pt x="f84" y="f85"/>
                  </a:cubicBezTo>
                  <a:cubicBezTo>
                    <a:pt x="f67" y="f44"/>
                    <a:pt x="f86" y="f46"/>
                    <a:pt x="f87" y="f42"/>
                  </a:cubicBezTo>
                  <a:cubicBezTo>
                    <a:pt x="f88" y="f89"/>
                    <a:pt x="f90" y="f91"/>
                    <a:pt x="f92" y="f93"/>
                  </a:cubicBezTo>
                  <a:cubicBezTo>
                    <a:pt x="f94" y="f95"/>
                    <a:pt x="f6" y="f96"/>
                    <a:pt x="f97" y="f98"/>
                  </a:cubicBezTo>
                  <a:cubicBezTo>
                    <a:pt x="f92" y="f78"/>
                    <a:pt x="f99" y="f78"/>
                    <a:pt x="f100" y="f73"/>
                  </a:cubicBezTo>
                  <a:cubicBezTo>
                    <a:pt x="f101" y="f102"/>
                    <a:pt x="f103" y="f104"/>
                    <a:pt x="f105" y="f106"/>
                  </a:cubicBezTo>
                  <a:cubicBezTo>
                    <a:pt x="f107" y="f44"/>
                    <a:pt x="f55" y="f108"/>
                    <a:pt x="f87" y="f96"/>
                  </a:cubicBezTo>
                  <a:cubicBezTo>
                    <a:pt x="f86" y="f98"/>
                    <a:pt x="f84" y="f98"/>
                    <a:pt x="f109" y="f110"/>
                  </a:cubicBezTo>
                  <a:cubicBezTo>
                    <a:pt x="f42" y="f111"/>
                    <a:pt x="f112" y="f113"/>
                    <a:pt x="f114" y="f115"/>
                  </a:cubicBezTo>
                  <a:cubicBezTo>
                    <a:pt x="f17" y="f83"/>
                    <a:pt x="f116" y="f40"/>
                    <a:pt x="f117" y="f80"/>
                  </a:cubicBezTo>
                  <a:cubicBezTo>
                    <a:pt x="f118" y="f119"/>
                    <a:pt x="f120" y="f7"/>
                    <a:pt x="f32" y="f80"/>
                  </a:cubicBezTo>
                  <a:cubicBezTo>
                    <a:pt x="f5" y="f121"/>
                    <a:pt x="f33" y="f73"/>
                    <a:pt x="f122" y="f123"/>
                  </a:cubicBezTo>
                  <a:cubicBezTo>
                    <a:pt x="f28" y="f35"/>
                    <a:pt x="f54" y="f124"/>
                    <a:pt x="f125" y="f126"/>
                  </a:cubicBezTo>
                  <a:cubicBezTo>
                    <a:pt x="f127" y="f128"/>
                    <a:pt x="f114" y="f81"/>
                    <a:pt x="f129" y="f112"/>
                  </a:cubicBezTo>
                  <a:cubicBezTo>
                    <a:pt x="f130" y="f112"/>
                    <a:pt x="f74" y="f112"/>
                    <a:pt x="f131" y="f132"/>
                  </a:cubicBezTo>
                  <a:cubicBezTo>
                    <a:pt x="f133" y="f134"/>
                    <a:pt x="f135" y="f135"/>
                    <a:pt x="f135" y="f136"/>
                  </a:cubicBezTo>
                  <a:cubicBezTo>
                    <a:pt x="f135" y="f137"/>
                    <a:pt x="f133" y="f138"/>
                    <a:pt x="f139" y="f140"/>
                  </a:cubicBezTo>
                  <a:cubicBezTo>
                    <a:pt x="f141" y="f142"/>
                    <a:pt x="f127" y="f143"/>
                    <a:pt x="f125" y="f10"/>
                  </a:cubicBezTo>
                  <a:cubicBezTo>
                    <a:pt x="f144" y="f64"/>
                    <a:pt x="f66" y="f54"/>
                    <a:pt x="f8"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2" name="Freeform 26">
              <a:extLst>
                <a:ext uri="{FF2B5EF4-FFF2-40B4-BE49-F238E27FC236}">
                  <a16:creationId xmlns:a16="http://schemas.microsoft.com/office/drawing/2014/main" id="{FD8CE561-318B-9C71-F07D-BEA4A35050EE}"/>
                </a:ext>
              </a:extLst>
            </p:cNvPr>
            <p:cNvSpPr/>
            <p:nvPr/>
          </p:nvSpPr>
          <p:spPr>
            <a:xfrm>
              <a:off x="4129092" y="2158998"/>
              <a:ext cx="261939" cy="209553"/>
            </a:xfrm>
            <a:custGeom>
              <a:avLst/>
              <a:gdLst>
                <a:gd name="f0" fmla="val 10800000"/>
                <a:gd name="f1" fmla="val 5400000"/>
                <a:gd name="f2" fmla="val 180"/>
                <a:gd name="f3" fmla="val w"/>
                <a:gd name="f4" fmla="val h"/>
                <a:gd name="f5" fmla="val 0"/>
                <a:gd name="f6" fmla="val 69"/>
                <a:gd name="f7" fmla="val 55"/>
                <a:gd name="f8" fmla="val 34"/>
                <a:gd name="f9" fmla="val 28"/>
                <a:gd name="f10" fmla="val 16"/>
                <a:gd name="f11" fmla="val 41"/>
                <a:gd name="f12" fmla="val 9"/>
                <a:gd name="f13" fmla="val 49"/>
                <a:gd name="f14" fmla="val 2"/>
                <a:gd name="f15" fmla="val 52"/>
                <a:gd name="f16" fmla="val 54"/>
                <a:gd name="f17" fmla="val 57"/>
                <a:gd name="f18" fmla="val 3"/>
                <a:gd name="f19" fmla="val 68"/>
                <a:gd name="f20" fmla="val 13"/>
                <a:gd name="f21" fmla="val 60"/>
                <a:gd name="f22" fmla="val 42"/>
                <a:gd name="f23" fmla="val 58"/>
                <a:gd name="f24" fmla="val 46"/>
                <a:gd name="f25" fmla="val 50"/>
                <a:gd name="f26" fmla="val 47"/>
                <a:gd name="f27" fmla="val 45"/>
                <a:gd name="f28" fmla="val 43"/>
                <a:gd name="f29" fmla="val 48"/>
                <a:gd name="f30" fmla="val 44"/>
                <a:gd name="f31" fmla="val 38"/>
                <a:gd name="f32" fmla="val 39"/>
                <a:gd name="f33" fmla="val 37"/>
                <a:gd name="f34" fmla="val 33"/>
                <a:gd name="f35" fmla="val 29"/>
                <a:gd name="f36" fmla="val 8"/>
                <a:gd name="f37" fmla="val 36"/>
                <a:gd name="f38" fmla="val 19"/>
                <a:gd name="f39" fmla="val 18"/>
                <a:gd name="f40" fmla="val 1"/>
                <a:gd name="f41" fmla="val 11"/>
                <a:gd name="f42" fmla="val 15"/>
                <a:gd name="f43" fmla="val 27"/>
                <a:gd name="f44" fmla="val 30"/>
                <a:gd name="f45" fmla="val 21"/>
                <a:gd name="f46" fmla="val 31"/>
                <a:gd name="f47" fmla="val 24"/>
                <a:gd name="f48" fmla="val 26"/>
                <a:gd name="f49" fmla="val 14"/>
                <a:gd name="f50" fmla="val 10"/>
                <a:gd name="f51" fmla="val 53"/>
                <a:gd name="f52" fmla="val 51"/>
                <a:gd name="f53" fmla="val 40"/>
                <a:gd name="f54" fmla="val 23"/>
                <a:gd name="f55" fmla="val 59"/>
                <a:gd name="f56" fmla="val 32"/>
                <a:gd name="f57" fmla="val 22"/>
                <a:gd name="f58" fmla="val 25"/>
                <a:gd name="f59" fmla="val 7"/>
                <a:gd name="f60" fmla="+- 0 0 -90"/>
                <a:gd name="f61" fmla="*/ f3 1 69"/>
                <a:gd name="f62" fmla="*/ f4 1 55"/>
                <a:gd name="f63" fmla="val f5"/>
                <a:gd name="f64" fmla="val f6"/>
                <a:gd name="f65" fmla="val f7"/>
                <a:gd name="f66" fmla="*/ f60 f0 1"/>
                <a:gd name="f67" fmla="+- f65 0 f63"/>
                <a:gd name="f68" fmla="+- f64 0 f63"/>
                <a:gd name="f69" fmla="*/ f66 1 f2"/>
                <a:gd name="f70" fmla="*/ f68 1 69"/>
                <a:gd name="f71" fmla="*/ f67 1 55"/>
                <a:gd name="f72" fmla="*/ 34 f68 1"/>
                <a:gd name="f73" fmla="*/ 28 f67 1"/>
                <a:gd name="f74" fmla="*/ 49 f68 1"/>
                <a:gd name="f75" fmla="*/ 2 f67 1"/>
                <a:gd name="f76" fmla="*/ 57 f68 1"/>
                <a:gd name="f77" fmla="*/ 3 f67 1"/>
                <a:gd name="f78" fmla="*/ 60 f68 1"/>
                <a:gd name="f79" fmla="*/ 42 f67 1"/>
                <a:gd name="f80" fmla="*/ 52 f68 1"/>
                <a:gd name="f81" fmla="*/ 52 f67 1"/>
                <a:gd name="f82" fmla="*/ 45 f68 1"/>
                <a:gd name="f83" fmla="*/ 38 f68 1"/>
                <a:gd name="f84" fmla="*/ 39 f67 1"/>
                <a:gd name="f85" fmla="*/ 29 f68 1"/>
                <a:gd name="f86" fmla="*/ 45 f67 1"/>
                <a:gd name="f87" fmla="*/ 0 f68 1"/>
                <a:gd name="f88" fmla="*/ 19 f67 1"/>
                <a:gd name="f89" fmla="*/ 3 f68 1"/>
                <a:gd name="f90" fmla="*/ 16 f67 1"/>
                <a:gd name="f91" fmla="*/ 27 f68 1"/>
                <a:gd name="f92" fmla="*/ 26 f67 1"/>
                <a:gd name="f93" fmla="*/ 54 f68 1"/>
                <a:gd name="f94" fmla="*/ 10 f67 1"/>
                <a:gd name="f95" fmla="*/ 51 f68 1"/>
                <a:gd name="f96" fmla="*/ 9 f67 1"/>
                <a:gd name="f97" fmla="*/ 42 f68 1"/>
                <a:gd name="f98" fmla="*/ 29 f67 1"/>
                <a:gd name="f99" fmla="*/ 48 f68 1"/>
                <a:gd name="f100" fmla="*/ 44 f67 1"/>
                <a:gd name="f101" fmla="*/ 22 f68 1"/>
                <a:gd name="f102" fmla="*/ 24 f68 1"/>
                <a:gd name="f103" fmla="*/ 28 f68 1"/>
                <a:gd name="f104" fmla="*/ 33 f67 1"/>
                <a:gd name="f105" fmla="*/ 10 f68 1"/>
                <a:gd name="f106" fmla="*/ 22 f67 1"/>
                <a:gd name="f107" fmla="*/ 8 f68 1"/>
                <a:gd name="f108" fmla="*/ 23 f67 1"/>
                <a:gd name="f109" fmla="+- f69 0 f1"/>
                <a:gd name="f110" fmla="*/ f72 1 69"/>
                <a:gd name="f111" fmla="*/ f73 1 55"/>
                <a:gd name="f112" fmla="*/ f74 1 69"/>
                <a:gd name="f113" fmla="*/ f75 1 55"/>
                <a:gd name="f114" fmla="*/ f76 1 69"/>
                <a:gd name="f115" fmla="*/ f77 1 55"/>
                <a:gd name="f116" fmla="*/ f78 1 69"/>
                <a:gd name="f117" fmla="*/ f79 1 55"/>
                <a:gd name="f118" fmla="*/ f80 1 69"/>
                <a:gd name="f119" fmla="*/ f81 1 55"/>
                <a:gd name="f120" fmla="*/ f82 1 69"/>
                <a:gd name="f121" fmla="*/ f83 1 69"/>
                <a:gd name="f122" fmla="*/ f84 1 55"/>
                <a:gd name="f123" fmla="*/ f85 1 69"/>
                <a:gd name="f124" fmla="*/ f86 1 55"/>
                <a:gd name="f125" fmla="*/ f87 1 69"/>
                <a:gd name="f126" fmla="*/ f88 1 55"/>
                <a:gd name="f127" fmla="*/ f89 1 69"/>
                <a:gd name="f128" fmla="*/ f90 1 55"/>
                <a:gd name="f129" fmla="*/ f91 1 69"/>
                <a:gd name="f130" fmla="*/ f92 1 55"/>
                <a:gd name="f131" fmla="*/ f93 1 69"/>
                <a:gd name="f132" fmla="*/ f94 1 55"/>
                <a:gd name="f133" fmla="*/ f95 1 69"/>
                <a:gd name="f134" fmla="*/ f96 1 55"/>
                <a:gd name="f135" fmla="*/ f97 1 69"/>
                <a:gd name="f136" fmla="*/ f98 1 55"/>
                <a:gd name="f137" fmla="*/ f99 1 69"/>
                <a:gd name="f138" fmla="*/ f100 1 55"/>
                <a:gd name="f139" fmla="*/ f101 1 69"/>
                <a:gd name="f140" fmla="*/ f102 1 69"/>
                <a:gd name="f141" fmla="*/ f103 1 69"/>
                <a:gd name="f142" fmla="*/ f104 1 55"/>
                <a:gd name="f143" fmla="*/ f105 1 69"/>
                <a:gd name="f144" fmla="*/ f106 1 55"/>
                <a:gd name="f145" fmla="*/ f107 1 69"/>
                <a:gd name="f146" fmla="*/ f108 1 55"/>
                <a:gd name="f147" fmla="*/ 0 1 f70"/>
                <a:gd name="f148" fmla="*/ f64 1 f70"/>
                <a:gd name="f149" fmla="*/ 0 1 f71"/>
                <a:gd name="f150" fmla="*/ f65 1 f71"/>
                <a:gd name="f151" fmla="*/ f110 1 f70"/>
                <a:gd name="f152" fmla="*/ f111 1 f71"/>
                <a:gd name="f153" fmla="*/ f112 1 f70"/>
                <a:gd name="f154" fmla="*/ f113 1 f71"/>
                <a:gd name="f155" fmla="*/ f114 1 f70"/>
                <a:gd name="f156" fmla="*/ f115 1 f71"/>
                <a:gd name="f157" fmla="*/ f116 1 f70"/>
                <a:gd name="f158" fmla="*/ f117 1 f71"/>
                <a:gd name="f159" fmla="*/ f118 1 f70"/>
                <a:gd name="f160" fmla="*/ f119 1 f71"/>
                <a:gd name="f161" fmla="*/ f120 1 f70"/>
                <a:gd name="f162" fmla="*/ f121 1 f70"/>
                <a:gd name="f163" fmla="*/ f122 1 f71"/>
                <a:gd name="f164" fmla="*/ f123 1 f70"/>
                <a:gd name="f165" fmla="*/ f124 1 f71"/>
                <a:gd name="f166" fmla="*/ f125 1 f70"/>
                <a:gd name="f167" fmla="*/ f126 1 f71"/>
                <a:gd name="f168" fmla="*/ f127 1 f70"/>
                <a:gd name="f169" fmla="*/ f128 1 f71"/>
                <a:gd name="f170" fmla="*/ f129 1 f70"/>
                <a:gd name="f171" fmla="*/ f130 1 f71"/>
                <a:gd name="f172" fmla="*/ f131 1 f70"/>
                <a:gd name="f173" fmla="*/ f132 1 f71"/>
                <a:gd name="f174" fmla="*/ f133 1 f70"/>
                <a:gd name="f175" fmla="*/ f134 1 f71"/>
                <a:gd name="f176" fmla="*/ f135 1 f70"/>
                <a:gd name="f177" fmla="*/ f136 1 f71"/>
                <a:gd name="f178" fmla="*/ f137 1 f70"/>
                <a:gd name="f179" fmla="*/ f138 1 f71"/>
                <a:gd name="f180" fmla="*/ f139 1 f70"/>
                <a:gd name="f181" fmla="*/ f140 1 f70"/>
                <a:gd name="f182" fmla="*/ f141 1 f70"/>
                <a:gd name="f183" fmla="*/ f142 1 f71"/>
                <a:gd name="f184" fmla="*/ f143 1 f70"/>
                <a:gd name="f185" fmla="*/ f144 1 f71"/>
                <a:gd name="f186" fmla="*/ f145 1 f70"/>
                <a:gd name="f187" fmla="*/ f146 1 f71"/>
                <a:gd name="f188" fmla="*/ f147 f61 1"/>
                <a:gd name="f189" fmla="*/ f148 f61 1"/>
                <a:gd name="f190" fmla="*/ f150 f62 1"/>
                <a:gd name="f191" fmla="*/ f149 f62 1"/>
                <a:gd name="f192" fmla="*/ f151 f61 1"/>
                <a:gd name="f193" fmla="*/ f152 f62 1"/>
                <a:gd name="f194" fmla="*/ f153 f61 1"/>
                <a:gd name="f195" fmla="*/ f154 f62 1"/>
                <a:gd name="f196" fmla="*/ f155 f61 1"/>
                <a:gd name="f197" fmla="*/ f156 f62 1"/>
                <a:gd name="f198" fmla="*/ f157 f61 1"/>
                <a:gd name="f199" fmla="*/ f158 f62 1"/>
                <a:gd name="f200" fmla="*/ f159 f61 1"/>
                <a:gd name="f201" fmla="*/ f160 f62 1"/>
                <a:gd name="f202" fmla="*/ f161 f61 1"/>
                <a:gd name="f203" fmla="*/ f162 f61 1"/>
                <a:gd name="f204" fmla="*/ f163 f62 1"/>
                <a:gd name="f205" fmla="*/ f164 f61 1"/>
                <a:gd name="f206" fmla="*/ f165 f62 1"/>
                <a:gd name="f207" fmla="*/ f166 f61 1"/>
                <a:gd name="f208" fmla="*/ f167 f62 1"/>
                <a:gd name="f209" fmla="*/ f168 f61 1"/>
                <a:gd name="f210" fmla="*/ f169 f62 1"/>
                <a:gd name="f211" fmla="*/ f170 f61 1"/>
                <a:gd name="f212" fmla="*/ f171 f62 1"/>
                <a:gd name="f213" fmla="*/ f172 f61 1"/>
                <a:gd name="f214" fmla="*/ f173 f62 1"/>
                <a:gd name="f215" fmla="*/ f174 f61 1"/>
                <a:gd name="f216" fmla="*/ f175 f62 1"/>
                <a:gd name="f217" fmla="*/ f176 f61 1"/>
                <a:gd name="f218" fmla="*/ f177 f62 1"/>
                <a:gd name="f219" fmla="*/ f178 f61 1"/>
                <a:gd name="f220" fmla="*/ f179 f62 1"/>
                <a:gd name="f221" fmla="*/ f180 f61 1"/>
                <a:gd name="f222" fmla="*/ f181 f61 1"/>
                <a:gd name="f223" fmla="*/ f182 f61 1"/>
                <a:gd name="f224" fmla="*/ f183 f62 1"/>
                <a:gd name="f225" fmla="*/ f184 f61 1"/>
                <a:gd name="f226" fmla="*/ f185 f62 1"/>
                <a:gd name="f227" fmla="*/ f186 f61 1"/>
                <a:gd name="f228" fmla="*/ f187 f62 1"/>
              </a:gdLst>
              <a:ahLst/>
              <a:cxnLst>
                <a:cxn ang="3cd4">
                  <a:pos x="hc" y="t"/>
                </a:cxn>
                <a:cxn ang="0">
                  <a:pos x="r" y="vc"/>
                </a:cxn>
                <a:cxn ang="cd4">
                  <a:pos x="hc" y="b"/>
                </a:cxn>
                <a:cxn ang="cd2">
                  <a:pos x="l" y="vc"/>
                </a:cxn>
                <a:cxn ang="f109">
                  <a:pos x="f192" y="f193"/>
                </a:cxn>
                <a:cxn ang="f109">
                  <a:pos x="f194" y="f195"/>
                </a:cxn>
                <a:cxn ang="f109">
                  <a:pos x="f196" y="f197"/>
                </a:cxn>
                <a:cxn ang="f109">
                  <a:pos x="f198" y="f199"/>
                </a:cxn>
                <a:cxn ang="f109">
                  <a:pos x="f200" y="f201"/>
                </a:cxn>
                <a:cxn ang="f109">
                  <a:pos x="f202" y="f201"/>
                </a:cxn>
                <a:cxn ang="f109">
                  <a:pos x="f203" y="f204"/>
                </a:cxn>
                <a:cxn ang="f109">
                  <a:pos x="f205" y="f206"/>
                </a:cxn>
                <a:cxn ang="f109">
                  <a:pos x="f207" y="f208"/>
                </a:cxn>
                <a:cxn ang="f109">
                  <a:pos x="f209" y="f210"/>
                </a:cxn>
                <a:cxn ang="f109">
                  <a:pos x="f211" y="f208"/>
                </a:cxn>
                <a:cxn ang="f109">
                  <a:pos x="f192" y="f193"/>
                </a:cxn>
                <a:cxn ang="f109">
                  <a:pos x="f198" y="f212"/>
                </a:cxn>
                <a:cxn ang="f109">
                  <a:pos x="f213" y="f214"/>
                </a:cxn>
                <a:cxn ang="f109">
                  <a:pos x="f215" y="f216"/>
                </a:cxn>
                <a:cxn ang="f109">
                  <a:pos x="f217" y="f218"/>
                </a:cxn>
                <a:cxn ang="f109">
                  <a:pos x="f219" y="f220"/>
                </a:cxn>
                <a:cxn ang="f109">
                  <a:pos x="f215" y="f220"/>
                </a:cxn>
                <a:cxn ang="f109">
                  <a:pos x="f198" y="f212"/>
                </a:cxn>
                <a:cxn ang="f109">
                  <a:pos x="f221" y="f204"/>
                </a:cxn>
                <a:cxn ang="f109">
                  <a:pos x="f222" y="f204"/>
                </a:cxn>
                <a:cxn ang="f109">
                  <a:pos x="f223" y="f224"/>
                </a:cxn>
                <a:cxn ang="f109">
                  <a:pos x="f225" y="f226"/>
                </a:cxn>
                <a:cxn ang="f109">
                  <a:pos x="f227" y="f228"/>
                </a:cxn>
                <a:cxn ang="f109">
                  <a:pos x="f221" y="f204"/>
                </a:cxn>
              </a:cxnLst>
              <a:rect l="f188" t="f191" r="f189" b="f190"/>
              <a:pathLst>
                <a:path w="69" h="55">
                  <a:moveTo>
                    <a:pt x="f8" y="f9"/>
                  </a:moveTo>
                  <a:cubicBezTo>
                    <a:pt x="f8" y="f10"/>
                    <a:pt x="f11" y="f12"/>
                    <a:pt x="f13" y="f14"/>
                  </a:cubicBezTo>
                  <a:cubicBezTo>
                    <a:pt x="f15" y="f5"/>
                    <a:pt x="f16" y="f5"/>
                    <a:pt x="f17" y="f18"/>
                  </a:cubicBezTo>
                  <a:cubicBezTo>
                    <a:pt x="f19" y="f20"/>
                    <a:pt x="f6" y="f9"/>
                    <a:pt x="f21" y="f22"/>
                  </a:cubicBezTo>
                  <a:cubicBezTo>
                    <a:pt x="f23" y="f24"/>
                    <a:pt x="f7" y="f13"/>
                    <a:pt x="f15" y="f15"/>
                  </a:cubicBezTo>
                  <a:cubicBezTo>
                    <a:pt x="f25" y="f7"/>
                    <a:pt x="f26" y="f7"/>
                    <a:pt x="f27" y="f15"/>
                  </a:cubicBezTo>
                  <a:cubicBezTo>
                    <a:pt x="f28" y="f29"/>
                    <a:pt x="f11" y="f30"/>
                    <a:pt x="f31" y="f32"/>
                  </a:cubicBezTo>
                  <a:cubicBezTo>
                    <a:pt x="f33" y="f30"/>
                    <a:pt x="f34" y="f30"/>
                    <a:pt x="f35" y="f27"/>
                  </a:cubicBezTo>
                  <a:cubicBezTo>
                    <a:pt x="f36" y="f25"/>
                    <a:pt x="f14" y="f37"/>
                    <a:pt x="f5" y="f38"/>
                  </a:cubicBezTo>
                  <a:cubicBezTo>
                    <a:pt x="f5" y="f39"/>
                    <a:pt x="f40" y="f10"/>
                    <a:pt x="f18" y="f10"/>
                  </a:cubicBezTo>
                  <a:cubicBezTo>
                    <a:pt x="f41" y="f42"/>
                    <a:pt x="f38" y="f42"/>
                    <a:pt x="f43" y="f38"/>
                  </a:cubicBezTo>
                  <a:cubicBezTo>
                    <a:pt x="f44" y="f45"/>
                    <a:pt x="f46" y="f47"/>
                    <a:pt x="f8" y="f9"/>
                  </a:cubicBezTo>
                  <a:close/>
                  <a:moveTo>
                    <a:pt x="f21" y="f48"/>
                  </a:moveTo>
                  <a:cubicBezTo>
                    <a:pt x="f21" y="f38"/>
                    <a:pt x="f23" y="f49"/>
                    <a:pt x="f16" y="f50"/>
                  </a:cubicBezTo>
                  <a:cubicBezTo>
                    <a:pt x="f16" y="f12"/>
                    <a:pt x="f51" y="f36"/>
                    <a:pt x="f52" y="f12"/>
                  </a:cubicBezTo>
                  <a:cubicBezTo>
                    <a:pt x="f24" y="f41"/>
                    <a:pt x="f53" y="f54"/>
                    <a:pt x="f22" y="f35"/>
                  </a:cubicBezTo>
                  <a:cubicBezTo>
                    <a:pt x="f28" y="f8"/>
                    <a:pt x="f27" y="f32"/>
                    <a:pt x="f29" y="f30"/>
                  </a:cubicBezTo>
                  <a:cubicBezTo>
                    <a:pt x="f13" y="f27"/>
                    <a:pt x="f25" y="f27"/>
                    <a:pt x="f52" y="f30"/>
                  </a:cubicBezTo>
                  <a:cubicBezTo>
                    <a:pt x="f7" y="f31"/>
                    <a:pt x="f55" y="f56"/>
                    <a:pt x="f21" y="f48"/>
                  </a:cubicBezTo>
                  <a:close/>
                  <a:moveTo>
                    <a:pt x="f57" y="f32"/>
                  </a:moveTo>
                  <a:cubicBezTo>
                    <a:pt x="f54" y="f32"/>
                    <a:pt x="f54" y="f32"/>
                    <a:pt x="f47" y="f32"/>
                  </a:cubicBezTo>
                  <a:cubicBezTo>
                    <a:pt x="f44" y="f31"/>
                    <a:pt x="f44" y="f33"/>
                    <a:pt x="f9" y="f34"/>
                  </a:cubicBezTo>
                  <a:cubicBezTo>
                    <a:pt x="f58" y="f47"/>
                    <a:pt x="f39" y="f45"/>
                    <a:pt x="f50" y="f57"/>
                  </a:cubicBezTo>
                  <a:cubicBezTo>
                    <a:pt x="f12" y="f57"/>
                    <a:pt x="f36" y="f57"/>
                    <a:pt x="f36" y="f54"/>
                  </a:cubicBezTo>
                  <a:cubicBezTo>
                    <a:pt x="f59" y="f44"/>
                    <a:pt x="f42" y="f32"/>
                    <a:pt x="f57" y="f32"/>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3" name="Freeform 27">
              <a:extLst>
                <a:ext uri="{FF2B5EF4-FFF2-40B4-BE49-F238E27FC236}">
                  <a16:creationId xmlns:a16="http://schemas.microsoft.com/office/drawing/2014/main" id="{A06AF20E-1B12-47A1-D322-023B27848FDC}"/>
                </a:ext>
              </a:extLst>
            </p:cNvPr>
            <p:cNvSpPr/>
            <p:nvPr/>
          </p:nvSpPr>
          <p:spPr>
            <a:xfrm>
              <a:off x="4911727" y="2162171"/>
              <a:ext cx="179386" cy="293686"/>
            </a:xfrm>
            <a:custGeom>
              <a:avLst/>
              <a:gdLst>
                <a:gd name="f0" fmla="val 10800000"/>
                <a:gd name="f1" fmla="val 5400000"/>
                <a:gd name="f2" fmla="val 180"/>
                <a:gd name="f3" fmla="val w"/>
                <a:gd name="f4" fmla="val h"/>
                <a:gd name="f5" fmla="val 0"/>
                <a:gd name="f6" fmla="val 47"/>
                <a:gd name="f7" fmla="val 77"/>
                <a:gd name="f8" fmla="val 18"/>
                <a:gd name="f9" fmla="val 43"/>
                <a:gd name="f10" fmla="val 32"/>
                <a:gd name="f11" fmla="val 50"/>
                <a:gd name="f12" fmla="val 36"/>
                <a:gd name="f13" fmla="val 60"/>
                <a:gd name="f14" fmla="val 30"/>
                <a:gd name="f15" fmla="val 73"/>
                <a:gd name="f16" fmla="val 29"/>
                <a:gd name="f17" fmla="val 75"/>
                <a:gd name="f18" fmla="val 28"/>
                <a:gd name="f19" fmla="val 26"/>
                <a:gd name="f20" fmla="val 76"/>
                <a:gd name="f21" fmla="val 20"/>
                <a:gd name="f22" fmla="val 15"/>
                <a:gd name="f23" fmla="val 11"/>
                <a:gd name="f24" fmla="val 72"/>
                <a:gd name="f25" fmla="val 2"/>
                <a:gd name="f26" fmla="val 67"/>
                <a:gd name="f27" fmla="val 52"/>
                <a:gd name="f28" fmla="val 6"/>
                <a:gd name="f29" fmla="val 44"/>
                <a:gd name="f30" fmla="val 7"/>
                <a:gd name="f31" fmla="val 8"/>
                <a:gd name="f32" fmla="val 9"/>
                <a:gd name="f33" fmla="val 12"/>
                <a:gd name="f34" fmla="val 14"/>
                <a:gd name="f35" fmla="val 17"/>
                <a:gd name="f36" fmla="val 16"/>
                <a:gd name="f37" fmla="val 41"/>
                <a:gd name="f38" fmla="val 42"/>
                <a:gd name="f39" fmla="val 13"/>
                <a:gd name="f40" fmla="val 5"/>
                <a:gd name="f41" fmla="val 39"/>
                <a:gd name="f42" fmla="val 38"/>
                <a:gd name="f43" fmla="val 24"/>
                <a:gd name="f44" fmla="val 45"/>
                <a:gd name="f45" fmla="val 46"/>
                <a:gd name="f46" fmla="val 25"/>
                <a:gd name="f47" fmla="val 37"/>
                <a:gd name="f48" fmla="val 35"/>
                <a:gd name="f49" fmla="val 22"/>
                <a:gd name="f50" fmla="val 21"/>
                <a:gd name="f51" fmla="val 40"/>
                <a:gd name="f52" fmla="val 10"/>
                <a:gd name="f53" fmla="val 19"/>
                <a:gd name="f54" fmla="val 34"/>
                <a:gd name="f55" fmla="val 33"/>
                <a:gd name="f56" fmla="val 62"/>
                <a:gd name="f57" fmla="val 55"/>
                <a:gd name="f58" fmla="val 49"/>
                <a:gd name="f59" fmla="val 51"/>
                <a:gd name="f60" fmla="val 59"/>
                <a:gd name="f61" fmla="val 65"/>
                <a:gd name="f62" fmla="val 68"/>
                <a:gd name="f63" fmla="val 71"/>
                <a:gd name="f64" fmla="val 69"/>
                <a:gd name="f65" fmla="+- 0 0 -90"/>
                <a:gd name="f66" fmla="*/ f3 1 47"/>
                <a:gd name="f67" fmla="*/ f4 1 77"/>
                <a:gd name="f68" fmla="val f5"/>
                <a:gd name="f69" fmla="val f6"/>
                <a:gd name="f70" fmla="val f7"/>
                <a:gd name="f71" fmla="*/ f65 f0 1"/>
                <a:gd name="f72" fmla="+- f70 0 f68"/>
                <a:gd name="f73" fmla="+- f69 0 f68"/>
                <a:gd name="f74" fmla="*/ f71 1 f2"/>
                <a:gd name="f75" fmla="*/ f73 1 47"/>
                <a:gd name="f76" fmla="*/ f72 1 77"/>
                <a:gd name="f77" fmla="*/ 18 f73 1"/>
                <a:gd name="f78" fmla="*/ 43 f72 1"/>
                <a:gd name="f79" fmla="*/ 30 f73 1"/>
                <a:gd name="f80" fmla="*/ 73 f72 1"/>
                <a:gd name="f81" fmla="*/ 26 f73 1"/>
                <a:gd name="f82" fmla="*/ 76 f72 1"/>
                <a:gd name="f83" fmla="*/ 11 f73 1"/>
                <a:gd name="f84" fmla="*/ 72 f72 1"/>
                <a:gd name="f85" fmla="*/ 6 f73 1"/>
                <a:gd name="f86" fmla="*/ 44 f72 1"/>
                <a:gd name="f87" fmla="*/ 9 f73 1"/>
                <a:gd name="f88" fmla="*/ 17 f73 1"/>
                <a:gd name="f89" fmla="*/ 13 f73 1"/>
                <a:gd name="f90" fmla="*/ 42 f72 1"/>
                <a:gd name="f91" fmla="*/ 30 f72 1"/>
                <a:gd name="f92" fmla="*/ 42 f73 1"/>
                <a:gd name="f93" fmla="*/ 6 f72 1"/>
                <a:gd name="f94" fmla="*/ 47 f73 1"/>
                <a:gd name="f95" fmla="*/ 12 f72 1"/>
                <a:gd name="f96" fmla="*/ 46 f73 1"/>
                <a:gd name="f97" fmla="*/ 25 f72 1"/>
                <a:gd name="f98" fmla="*/ 22 f73 1"/>
                <a:gd name="f99" fmla="*/ 40 f73 1"/>
                <a:gd name="f100" fmla="*/ 17 f72 1"/>
                <a:gd name="f101" fmla="*/ 35 f73 1"/>
                <a:gd name="f102" fmla="*/ 12 f73 1"/>
                <a:gd name="f103" fmla="*/ 32 f72 1"/>
                <a:gd name="f104" fmla="*/ 15 f73 1"/>
                <a:gd name="f105" fmla="*/ 35 f72 1"/>
                <a:gd name="f106" fmla="*/ 62 f72 1"/>
                <a:gd name="f107" fmla="*/ 49 f72 1"/>
                <a:gd name="f108" fmla="*/ 10 f73 1"/>
                <a:gd name="f109" fmla="*/ 51 f72 1"/>
                <a:gd name="f110" fmla="*/ 68 f72 1"/>
                <a:gd name="f111" fmla="+- f74 0 f1"/>
                <a:gd name="f112" fmla="*/ f77 1 47"/>
                <a:gd name="f113" fmla="*/ f78 1 77"/>
                <a:gd name="f114" fmla="*/ f79 1 47"/>
                <a:gd name="f115" fmla="*/ f80 1 77"/>
                <a:gd name="f116" fmla="*/ f81 1 47"/>
                <a:gd name="f117" fmla="*/ f82 1 77"/>
                <a:gd name="f118" fmla="*/ f83 1 47"/>
                <a:gd name="f119" fmla="*/ f84 1 77"/>
                <a:gd name="f120" fmla="*/ f85 1 47"/>
                <a:gd name="f121" fmla="*/ f86 1 77"/>
                <a:gd name="f122" fmla="*/ f87 1 47"/>
                <a:gd name="f123" fmla="*/ f88 1 47"/>
                <a:gd name="f124" fmla="*/ f89 1 47"/>
                <a:gd name="f125" fmla="*/ f90 1 77"/>
                <a:gd name="f126" fmla="*/ f91 1 77"/>
                <a:gd name="f127" fmla="*/ f92 1 47"/>
                <a:gd name="f128" fmla="*/ f93 1 77"/>
                <a:gd name="f129" fmla="*/ f94 1 47"/>
                <a:gd name="f130" fmla="*/ f95 1 77"/>
                <a:gd name="f131" fmla="*/ f96 1 47"/>
                <a:gd name="f132" fmla="*/ f97 1 77"/>
                <a:gd name="f133" fmla="*/ f98 1 47"/>
                <a:gd name="f134" fmla="*/ f99 1 47"/>
                <a:gd name="f135" fmla="*/ f100 1 77"/>
                <a:gd name="f136" fmla="*/ f101 1 47"/>
                <a:gd name="f137" fmla="*/ f102 1 47"/>
                <a:gd name="f138" fmla="*/ f103 1 77"/>
                <a:gd name="f139" fmla="*/ f104 1 47"/>
                <a:gd name="f140" fmla="*/ f105 1 77"/>
                <a:gd name="f141" fmla="*/ f106 1 77"/>
                <a:gd name="f142" fmla="*/ f107 1 77"/>
                <a:gd name="f143" fmla="*/ f108 1 47"/>
                <a:gd name="f144" fmla="*/ f109 1 77"/>
                <a:gd name="f145" fmla="*/ f110 1 77"/>
                <a:gd name="f146" fmla="*/ 0 1 f75"/>
                <a:gd name="f147" fmla="*/ f69 1 f75"/>
                <a:gd name="f148" fmla="*/ 0 1 f76"/>
                <a:gd name="f149" fmla="*/ f70 1 f76"/>
                <a:gd name="f150" fmla="*/ f112 1 f75"/>
                <a:gd name="f151" fmla="*/ f113 1 f76"/>
                <a:gd name="f152" fmla="*/ f114 1 f75"/>
                <a:gd name="f153" fmla="*/ f115 1 f76"/>
                <a:gd name="f154" fmla="*/ f116 1 f75"/>
                <a:gd name="f155" fmla="*/ f117 1 f76"/>
                <a:gd name="f156" fmla="*/ f118 1 f75"/>
                <a:gd name="f157" fmla="*/ f119 1 f76"/>
                <a:gd name="f158" fmla="*/ f120 1 f75"/>
                <a:gd name="f159" fmla="*/ f121 1 f76"/>
                <a:gd name="f160" fmla="*/ f122 1 f75"/>
                <a:gd name="f161" fmla="*/ f123 1 f75"/>
                <a:gd name="f162" fmla="*/ f124 1 f75"/>
                <a:gd name="f163" fmla="*/ f125 1 f76"/>
                <a:gd name="f164" fmla="*/ f126 1 f76"/>
                <a:gd name="f165" fmla="*/ f127 1 f75"/>
                <a:gd name="f166" fmla="*/ f128 1 f76"/>
                <a:gd name="f167" fmla="*/ f129 1 f75"/>
                <a:gd name="f168" fmla="*/ f130 1 f76"/>
                <a:gd name="f169" fmla="*/ f131 1 f75"/>
                <a:gd name="f170" fmla="*/ f132 1 f76"/>
                <a:gd name="f171" fmla="*/ f133 1 f75"/>
                <a:gd name="f172" fmla="*/ f134 1 f75"/>
                <a:gd name="f173" fmla="*/ f135 1 f76"/>
                <a:gd name="f174" fmla="*/ f136 1 f75"/>
                <a:gd name="f175" fmla="*/ f137 1 f75"/>
                <a:gd name="f176" fmla="*/ f138 1 f76"/>
                <a:gd name="f177" fmla="*/ f139 1 f75"/>
                <a:gd name="f178" fmla="*/ f140 1 f76"/>
                <a:gd name="f179" fmla="*/ f141 1 f76"/>
                <a:gd name="f180" fmla="*/ f142 1 f76"/>
                <a:gd name="f181" fmla="*/ f143 1 f75"/>
                <a:gd name="f182" fmla="*/ f144 1 f76"/>
                <a:gd name="f183" fmla="*/ f145 1 f76"/>
                <a:gd name="f184" fmla="*/ f146 f66 1"/>
                <a:gd name="f185" fmla="*/ f147 f66 1"/>
                <a:gd name="f186" fmla="*/ f149 f67 1"/>
                <a:gd name="f187" fmla="*/ f148 f67 1"/>
                <a:gd name="f188" fmla="*/ f150 f66 1"/>
                <a:gd name="f189" fmla="*/ f151 f67 1"/>
                <a:gd name="f190" fmla="*/ f152 f66 1"/>
                <a:gd name="f191" fmla="*/ f153 f67 1"/>
                <a:gd name="f192" fmla="*/ f154 f66 1"/>
                <a:gd name="f193" fmla="*/ f155 f67 1"/>
                <a:gd name="f194" fmla="*/ f156 f66 1"/>
                <a:gd name="f195" fmla="*/ f157 f67 1"/>
                <a:gd name="f196" fmla="*/ f158 f66 1"/>
                <a:gd name="f197" fmla="*/ f159 f67 1"/>
                <a:gd name="f198" fmla="*/ f160 f66 1"/>
                <a:gd name="f199" fmla="*/ f161 f66 1"/>
                <a:gd name="f200" fmla="*/ f162 f66 1"/>
                <a:gd name="f201" fmla="*/ f163 f67 1"/>
                <a:gd name="f202" fmla="*/ f164 f67 1"/>
                <a:gd name="f203" fmla="*/ f165 f66 1"/>
                <a:gd name="f204" fmla="*/ f166 f67 1"/>
                <a:gd name="f205" fmla="*/ f167 f66 1"/>
                <a:gd name="f206" fmla="*/ f168 f67 1"/>
                <a:gd name="f207" fmla="*/ f169 f66 1"/>
                <a:gd name="f208" fmla="*/ f170 f67 1"/>
                <a:gd name="f209" fmla="*/ f171 f66 1"/>
                <a:gd name="f210" fmla="*/ f172 f66 1"/>
                <a:gd name="f211" fmla="*/ f173 f67 1"/>
                <a:gd name="f212" fmla="*/ f174 f66 1"/>
                <a:gd name="f213" fmla="*/ f175 f66 1"/>
                <a:gd name="f214" fmla="*/ f176 f67 1"/>
                <a:gd name="f215" fmla="*/ f177 f66 1"/>
                <a:gd name="f216" fmla="*/ f178 f67 1"/>
                <a:gd name="f217" fmla="*/ f179 f67 1"/>
                <a:gd name="f218" fmla="*/ f180 f67 1"/>
                <a:gd name="f219" fmla="*/ f181 f66 1"/>
                <a:gd name="f220" fmla="*/ f182 f67 1"/>
                <a:gd name="f221" fmla="*/ f183 f67 1"/>
              </a:gdLst>
              <a:ahLst/>
              <a:cxnLst>
                <a:cxn ang="3cd4">
                  <a:pos x="hc" y="t"/>
                </a:cxn>
                <a:cxn ang="0">
                  <a:pos x="r" y="vc"/>
                </a:cxn>
                <a:cxn ang="cd4">
                  <a:pos x="hc" y="b"/>
                </a:cxn>
                <a:cxn ang="cd2">
                  <a:pos x="l" y="vc"/>
                </a:cxn>
                <a:cxn ang="f111">
                  <a:pos x="f188" y="f189"/>
                </a:cxn>
                <a:cxn ang="f111">
                  <a:pos x="f190" y="f191"/>
                </a:cxn>
                <a:cxn ang="f111">
                  <a:pos x="f192" y="f193"/>
                </a:cxn>
                <a:cxn ang="f111">
                  <a:pos x="f194" y="f195"/>
                </a:cxn>
                <a:cxn ang="f111">
                  <a:pos x="f196" y="f197"/>
                </a:cxn>
                <a:cxn ang="f111">
                  <a:pos x="f198" y="f189"/>
                </a:cxn>
                <a:cxn ang="f111">
                  <a:pos x="f199" y="f189"/>
                </a:cxn>
                <a:cxn ang="f111">
                  <a:pos x="f200" y="f201"/>
                </a:cxn>
                <a:cxn ang="f111">
                  <a:pos x="f196" y="f202"/>
                </a:cxn>
                <a:cxn ang="f111">
                  <a:pos x="f203" y="f204"/>
                </a:cxn>
                <a:cxn ang="f111">
                  <a:pos x="f205" y="f206"/>
                </a:cxn>
                <a:cxn ang="f111">
                  <a:pos x="f207" y="f208"/>
                </a:cxn>
                <a:cxn ang="f111">
                  <a:pos x="f209" y="f189"/>
                </a:cxn>
                <a:cxn ang="f111">
                  <a:pos x="f188" y="f189"/>
                </a:cxn>
                <a:cxn ang="f111">
                  <a:pos x="f210" y="f211"/>
                </a:cxn>
                <a:cxn ang="f111">
                  <a:pos x="f212" y="f206"/>
                </a:cxn>
                <a:cxn ang="f111">
                  <a:pos x="f213" y="f214"/>
                </a:cxn>
                <a:cxn ang="f111">
                  <a:pos x="f215" y="f216"/>
                </a:cxn>
                <a:cxn ang="f111">
                  <a:pos x="f210" y="f211"/>
                </a:cxn>
                <a:cxn ang="f111">
                  <a:pos x="f192" y="f217"/>
                </a:cxn>
                <a:cxn ang="f111">
                  <a:pos x="f200" y="f218"/>
                </a:cxn>
                <a:cxn ang="f111">
                  <a:pos x="f219" y="f220"/>
                </a:cxn>
                <a:cxn ang="f111">
                  <a:pos x="f188" y="f221"/>
                </a:cxn>
                <a:cxn ang="f111">
                  <a:pos x="f192" y="f217"/>
                </a:cxn>
              </a:cxnLst>
              <a:rect l="f184" t="f187" r="f185" b="f186"/>
              <a:pathLst>
                <a:path w="47" h="77">
                  <a:moveTo>
                    <a:pt x="f8" y="f9"/>
                  </a:moveTo>
                  <a:cubicBezTo>
                    <a:pt x="f10" y="f11"/>
                    <a:pt x="f12" y="f13"/>
                    <a:pt x="f14" y="f15"/>
                  </a:cubicBezTo>
                  <a:cubicBezTo>
                    <a:pt x="f16" y="f17"/>
                    <a:pt x="f18" y="f7"/>
                    <a:pt x="f19" y="f20"/>
                  </a:cubicBezTo>
                  <a:cubicBezTo>
                    <a:pt x="f21" y="f20"/>
                    <a:pt x="f22" y="f17"/>
                    <a:pt x="f23" y="f24"/>
                  </a:cubicBezTo>
                  <a:cubicBezTo>
                    <a:pt x="f25" y="f26"/>
                    <a:pt x="f5" y="f27"/>
                    <a:pt x="f28" y="f29"/>
                  </a:cubicBezTo>
                  <a:cubicBezTo>
                    <a:pt x="f30" y="f9"/>
                    <a:pt x="f31" y="f9"/>
                    <a:pt x="f32" y="f9"/>
                  </a:cubicBezTo>
                  <a:cubicBezTo>
                    <a:pt x="f33" y="f9"/>
                    <a:pt x="f34" y="f9"/>
                    <a:pt x="f35" y="f9"/>
                  </a:cubicBezTo>
                  <a:cubicBezTo>
                    <a:pt x="f36" y="f37"/>
                    <a:pt x="f22" y="f38"/>
                    <a:pt x="f39" y="f38"/>
                  </a:cubicBezTo>
                  <a:cubicBezTo>
                    <a:pt x="f40" y="f41"/>
                    <a:pt x="f40" y="f42"/>
                    <a:pt x="f28" y="f14"/>
                  </a:cubicBezTo>
                  <a:cubicBezTo>
                    <a:pt x="f31" y="f23"/>
                    <a:pt x="f43" y="f5"/>
                    <a:pt x="f38" y="f28"/>
                  </a:cubicBezTo>
                  <a:cubicBezTo>
                    <a:pt x="f44" y="f30"/>
                    <a:pt x="f45" y="f31"/>
                    <a:pt x="f6" y="f33"/>
                  </a:cubicBezTo>
                  <a:cubicBezTo>
                    <a:pt x="f6" y="f36"/>
                    <a:pt x="f6" y="f21"/>
                    <a:pt x="f45" y="f46"/>
                  </a:cubicBezTo>
                  <a:cubicBezTo>
                    <a:pt x="f9" y="f47"/>
                    <a:pt x="f48" y="f9"/>
                    <a:pt x="f49" y="f9"/>
                  </a:cubicBezTo>
                  <a:cubicBezTo>
                    <a:pt x="f50" y="f9"/>
                    <a:pt x="f21" y="f9"/>
                    <a:pt x="f8" y="f9"/>
                  </a:cubicBezTo>
                  <a:close/>
                  <a:moveTo>
                    <a:pt x="f51" y="f35"/>
                  </a:moveTo>
                  <a:cubicBezTo>
                    <a:pt x="f51" y="f33"/>
                    <a:pt x="f51" y="f33"/>
                    <a:pt x="f48" y="f33"/>
                  </a:cubicBezTo>
                  <a:cubicBezTo>
                    <a:pt x="f49" y="f52"/>
                    <a:pt x="f34" y="f53"/>
                    <a:pt x="f33" y="f10"/>
                  </a:cubicBezTo>
                  <a:cubicBezTo>
                    <a:pt x="f33" y="f54"/>
                    <a:pt x="f39" y="f54"/>
                    <a:pt x="f22" y="f48"/>
                  </a:cubicBezTo>
                  <a:cubicBezTo>
                    <a:pt x="f14" y="f42"/>
                    <a:pt x="f42" y="f55"/>
                    <a:pt x="f51" y="f35"/>
                  </a:cubicBezTo>
                  <a:close/>
                  <a:moveTo>
                    <a:pt x="f19" y="f56"/>
                  </a:moveTo>
                  <a:cubicBezTo>
                    <a:pt x="f19" y="f57"/>
                    <a:pt x="f21" y="f58"/>
                    <a:pt x="f39" y="f58"/>
                  </a:cubicBezTo>
                  <a:cubicBezTo>
                    <a:pt x="f33" y="f58"/>
                    <a:pt x="f23" y="f11"/>
                    <a:pt x="f52" y="f59"/>
                  </a:cubicBezTo>
                  <a:cubicBezTo>
                    <a:pt x="f31" y="f60"/>
                    <a:pt x="f32" y="f61"/>
                    <a:pt x="f8" y="f62"/>
                  </a:cubicBezTo>
                  <a:cubicBezTo>
                    <a:pt x="f43" y="f63"/>
                    <a:pt x="f19" y="f64"/>
                    <a:pt x="f19" y="f56"/>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4" name="Freeform 28">
              <a:extLst>
                <a:ext uri="{FF2B5EF4-FFF2-40B4-BE49-F238E27FC236}">
                  <a16:creationId xmlns:a16="http://schemas.microsoft.com/office/drawing/2014/main" id="{EC565747-8F93-2481-6257-57C5814763CA}"/>
                </a:ext>
              </a:extLst>
            </p:cNvPr>
            <p:cNvSpPr/>
            <p:nvPr/>
          </p:nvSpPr>
          <p:spPr>
            <a:xfrm>
              <a:off x="4452935" y="1979611"/>
              <a:ext cx="196852" cy="239709"/>
            </a:xfrm>
            <a:custGeom>
              <a:avLst/>
              <a:gdLst>
                <a:gd name="f0" fmla="val 10800000"/>
                <a:gd name="f1" fmla="val 5400000"/>
                <a:gd name="f2" fmla="val 180"/>
                <a:gd name="f3" fmla="val w"/>
                <a:gd name="f4" fmla="val h"/>
                <a:gd name="f5" fmla="val 0"/>
                <a:gd name="f6" fmla="val 52"/>
                <a:gd name="f7" fmla="val 63"/>
                <a:gd name="f8" fmla="val 17"/>
                <a:gd name="f9" fmla="val 1"/>
                <a:gd name="f10" fmla="val 30"/>
                <a:gd name="f11" fmla="val 40"/>
                <a:gd name="f12" fmla="val 5"/>
                <a:gd name="f13" fmla="val 47"/>
                <a:gd name="f14" fmla="val 26"/>
                <a:gd name="f15" fmla="val 51"/>
                <a:gd name="f16" fmla="val 36"/>
                <a:gd name="f17" fmla="val 50"/>
                <a:gd name="f18" fmla="val 45"/>
                <a:gd name="f19" fmla="val 49"/>
                <a:gd name="f20" fmla="val 55"/>
                <a:gd name="f21" fmla="val 46"/>
                <a:gd name="f22" fmla="val 60"/>
                <a:gd name="f23" fmla="val 62"/>
                <a:gd name="f24" fmla="val 44"/>
                <a:gd name="f25" fmla="val 41"/>
                <a:gd name="f26" fmla="val 27"/>
                <a:gd name="f27" fmla="val 61"/>
                <a:gd name="f28" fmla="val 31"/>
                <a:gd name="f29" fmla="val 22"/>
                <a:gd name="f30" fmla="val 2"/>
                <a:gd name="f31" fmla="val 12"/>
                <a:gd name="f32" fmla="val 4"/>
                <a:gd name="f33" fmla="val 6"/>
                <a:gd name="f34" fmla="val 10"/>
                <a:gd name="f35" fmla="val 13"/>
                <a:gd name="f36" fmla="val 14"/>
                <a:gd name="f37" fmla="val 16"/>
                <a:gd name="f38" fmla="val 35"/>
                <a:gd name="f39" fmla="val 15"/>
                <a:gd name="f40" fmla="val 7"/>
                <a:gd name="f41" fmla="val 11"/>
                <a:gd name="f42" fmla="val 8"/>
                <a:gd name="f43" fmla="val 19"/>
                <a:gd name="f44" fmla="val 28"/>
                <a:gd name="f45" fmla="val 37"/>
                <a:gd name="f46" fmla="val 48"/>
                <a:gd name="f47" fmla="val 53"/>
                <a:gd name="f48" fmla="val 38"/>
                <a:gd name="f49" fmla="val 56"/>
                <a:gd name="f50" fmla="val 43"/>
                <a:gd name="f51" fmla="+- 0 0 -90"/>
                <a:gd name="f52" fmla="*/ f3 1 52"/>
                <a:gd name="f53" fmla="*/ f4 1 63"/>
                <a:gd name="f54" fmla="val f5"/>
                <a:gd name="f55" fmla="val f6"/>
                <a:gd name="f56" fmla="val f7"/>
                <a:gd name="f57" fmla="*/ f51 f0 1"/>
                <a:gd name="f58" fmla="+- f56 0 f54"/>
                <a:gd name="f59" fmla="+- f55 0 f54"/>
                <a:gd name="f60" fmla="*/ f57 1 f2"/>
                <a:gd name="f61" fmla="*/ f59 1 52"/>
                <a:gd name="f62" fmla="*/ f58 1 63"/>
                <a:gd name="f63" fmla="*/ 17 f59 1"/>
                <a:gd name="f64" fmla="*/ 1 f58 1"/>
                <a:gd name="f65" fmla="*/ 47 f59 1"/>
                <a:gd name="f66" fmla="*/ 17 f58 1"/>
                <a:gd name="f67" fmla="*/ 50 f59 1"/>
                <a:gd name="f68" fmla="*/ 45 f58 1"/>
                <a:gd name="f69" fmla="*/ 46 f59 1"/>
                <a:gd name="f70" fmla="*/ 60 f58 1"/>
                <a:gd name="f71" fmla="*/ 41 f59 1"/>
                <a:gd name="f72" fmla="*/ 63 f58 1"/>
                <a:gd name="f73" fmla="*/ 1 f59 1"/>
                <a:gd name="f74" fmla="*/ 31 f58 1"/>
                <a:gd name="f75" fmla="*/ 5 f59 1"/>
                <a:gd name="f76" fmla="*/ 4 f58 1"/>
                <a:gd name="f77" fmla="*/ 13 f59 1"/>
                <a:gd name="f78" fmla="*/ 44 f59 1"/>
                <a:gd name="f79" fmla="*/ 35 f58 1"/>
                <a:gd name="f80" fmla="*/ 7 f58 1"/>
                <a:gd name="f81" fmla="*/ 10 f59 1"/>
                <a:gd name="f82" fmla="*/ 10 f58 1"/>
                <a:gd name="f83" fmla="*/ 11 f59 1"/>
                <a:gd name="f84" fmla="*/ 37 f58 1"/>
                <a:gd name="f85" fmla="*/ 38 f59 1"/>
                <a:gd name="f86" fmla="*/ 56 f58 1"/>
                <a:gd name="f87" fmla="*/ 53 f58 1"/>
                <a:gd name="f88" fmla="+- f60 0 f1"/>
                <a:gd name="f89" fmla="*/ f63 1 52"/>
                <a:gd name="f90" fmla="*/ f64 1 63"/>
                <a:gd name="f91" fmla="*/ f65 1 52"/>
                <a:gd name="f92" fmla="*/ f66 1 63"/>
                <a:gd name="f93" fmla="*/ f67 1 52"/>
                <a:gd name="f94" fmla="*/ f68 1 63"/>
                <a:gd name="f95" fmla="*/ f69 1 52"/>
                <a:gd name="f96" fmla="*/ f70 1 63"/>
                <a:gd name="f97" fmla="*/ f71 1 52"/>
                <a:gd name="f98" fmla="*/ f72 1 63"/>
                <a:gd name="f99" fmla="*/ f73 1 52"/>
                <a:gd name="f100" fmla="*/ f74 1 63"/>
                <a:gd name="f101" fmla="*/ f75 1 52"/>
                <a:gd name="f102" fmla="*/ f76 1 63"/>
                <a:gd name="f103" fmla="*/ f77 1 52"/>
                <a:gd name="f104" fmla="*/ f78 1 52"/>
                <a:gd name="f105" fmla="*/ f79 1 63"/>
                <a:gd name="f106" fmla="*/ f80 1 63"/>
                <a:gd name="f107" fmla="*/ f81 1 52"/>
                <a:gd name="f108" fmla="*/ f82 1 63"/>
                <a:gd name="f109" fmla="*/ f83 1 52"/>
                <a:gd name="f110" fmla="*/ f84 1 63"/>
                <a:gd name="f111" fmla="*/ f85 1 52"/>
                <a:gd name="f112" fmla="*/ f86 1 63"/>
                <a:gd name="f113" fmla="*/ f87 1 63"/>
                <a:gd name="f114" fmla="*/ 0 1 f61"/>
                <a:gd name="f115" fmla="*/ f55 1 f61"/>
                <a:gd name="f116" fmla="*/ 0 1 f62"/>
                <a:gd name="f117" fmla="*/ f56 1 f62"/>
                <a:gd name="f118" fmla="*/ f89 1 f61"/>
                <a:gd name="f119" fmla="*/ f90 1 f62"/>
                <a:gd name="f120" fmla="*/ f91 1 f61"/>
                <a:gd name="f121" fmla="*/ f92 1 f62"/>
                <a:gd name="f122" fmla="*/ f93 1 f61"/>
                <a:gd name="f123" fmla="*/ f94 1 f62"/>
                <a:gd name="f124" fmla="*/ f95 1 f61"/>
                <a:gd name="f125" fmla="*/ f96 1 f62"/>
                <a:gd name="f126" fmla="*/ f97 1 f61"/>
                <a:gd name="f127" fmla="*/ f98 1 f62"/>
                <a:gd name="f128" fmla="*/ f99 1 f61"/>
                <a:gd name="f129" fmla="*/ f100 1 f62"/>
                <a:gd name="f130" fmla="*/ f101 1 f61"/>
                <a:gd name="f131" fmla="*/ f102 1 f62"/>
                <a:gd name="f132" fmla="*/ f103 1 f61"/>
                <a:gd name="f133" fmla="*/ f104 1 f61"/>
                <a:gd name="f134" fmla="*/ f105 1 f62"/>
                <a:gd name="f135" fmla="*/ f106 1 f62"/>
                <a:gd name="f136" fmla="*/ f107 1 f61"/>
                <a:gd name="f137" fmla="*/ f108 1 f62"/>
                <a:gd name="f138" fmla="*/ f109 1 f61"/>
                <a:gd name="f139" fmla="*/ f110 1 f62"/>
                <a:gd name="f140" fmla="*/ f111 1 f61"/>
                <a:gd name="f141" fmla="*/ f112 1 f62"/>
                <a:gd name="f142" fmla="*/ f113 1 f62"/>
                <a:gd name="f143" fmla="*/ f114 f52 1"/>
                <a:gd name="f144" fmla="*/ f115 f52 1"/>
                <a:gd name="f145" fmla="*/ f117 f53 1"/>
                <a:gd name="f146" fmla="*/ f116 f53 1"/>
                <a:gd name="f147" fmla="*/ f118 f52 1"/>
                <a:gd name="f148" fmla="*/ f119 f53 1"/>
                <a:gd name="f149" fmla="*/ f120 f52 1"/>
                <a:gd name="f150" fmla="*/ f121 f53 1"/>
                <a:gd name="f151" fmla="*/ f122 f52 1"/>
                <a:gd name="f152" fmla="*/ f123 f53 1"/>
                <a:gd name="f153" fmla="*/ f124 f52 1"/>
                <a:gd name="f154" fmla="*/ f125 f53 1"/>
                <a:gd name="f155" fmla="*/ f126 f52 1"/>
                <a:gd name="f156" fmla="*/ f127 f53 1"/>
                <a:gd name="f157" fmla="*/ f128 f52 1"/>
                <a:gd name="f158" fmla="*/ f129 f53 1"/>
                <a:gd name="f159" fmla="*/ f130 f52 1"/>
                <a:gd name="f160" fmla="*/ f131 f53 1"/>
                <a:gd name="f161" fmla="*/ f132 f52 1"/>
                <a:gd name="f162" fmla="*/ f133 f52 1"/>
                <a:gd name="f163" fmla="*/ f134 f53 1"/>
                <a:gd name="f164" fmla="*/ f135 f53 1"/>
                <a:gd name="f165" fmla="*/ f136 f52 1"/>
                <a:gd name="f166" fmla="*/ f137 f53 1"/>
                <a:gd name="f167" fmla="*/ f138 f52 1"/>
                <a:gd name="f168" fmla="*/ f139 f53 1"/>
                <a:gd name="f169" fmla="*/ f140 f52 1"/>
                <a:gd name="f170" fmla="*/ f141 f53 1"/>
                <a:gd name="f171" fmla="*/ f142 f53 1"/>
              </a:gdLst>
              <a:ahLst/>
              <a:cxnLst>
                <a:cxn ang="3cd4">
                  <a:pos x="hc" y="t"/>
                </a:cxn>
                <a:cxn ang="0">
                  <a:pos x="r" y="vc"/>
                </a:cxn>
                <a:cxn ang="cd4">
                  <a:pos x="hc" y="b"/>
                </a:cxn>
                <a:cxn ang="cd2">
                  <a:pos x="l" y="vc"/>
                </a:cxn>
                <a:cxn ang="f88">
                  <a:pos x="f147" y="f148"/>
                </a:cxn>
                <a:cxn ang="f88">
                  <a:pos x="f149" y="f150"/>
                </a:cxn>
                <a:cxn ang="f88">
                  <a:pos x="f151" y="f152"/>
                </a:cxn>
                <a:cxn ang="f88">
                  <a:pos x="f153" y="f154"/>
                </a:cxn>
                <a:cxn ang="f88">
                  <a:pos x="f155" y="f156"/>
                </a:cxn>
                <a:cxn ang="f88">
                  <a:pos x="f157" y="f158"/>
                </a:cxn>
                <a:cxn ang="f88">
                  <a:pos x="f159" y="f160"/>
                </a:cxn>
                <a:cxn ang="f88">
                  <a:pos x="f161" y="f148"/>
                </a:cxn>
                <a:cxn ang="f88">
                  <a:pos x="f147" y="f148"/>
                </a:cxn>
                <a:cxn ang="f88">
                  <a:pos x="f162" y="f163"/>
                </a:cxn>
                <a:cxn ang="f88">
                  <a:pos x="f161" y="f164"/>
                </a:cxn>
                <a:cxn ang="f88">
                  <a:pos x="f165" y="f166"/>
                </a:cxn>
                <a:cxn ang="f88">
                  <a:pos x="f167" y="f168"/>
                </a:cxn>
                <a:cxn ang="f88">
                  <a:pos x="f169" y="f170"/>
                </a:cxn>
                <a:cxn ang="f88">
                  <a:pos x="f155" y="f171"/>
                </a:cxn>
                <a:cxn ang="f88">
                  <a:pos x="f162" y="f163"/>
                </a:cxn>
              </a:cxnLst>
              <a:rect l="f143" t="f146" r="f144" b="f145"/>
              <a:pathLst>
                <a:path w="52" h="63">
                  <a:moveTo>
                    <a:pt x="f8" y="f9"/>
                  </a:moveTo>
                  <a:cubicBezTo>
                    <a:pt x="f10" y="f9"/>
                    <a:pt x="f11" y="f12"/>
                    <a:pt x="f13" y="f8"/>
                  </a:cubicBezTo>
                  <a:cubicBezTo>
                    <a:pt x="f6" y="f14"/>
                    <a:pt x="f15" y="f16"/>
                    <a:pt x="f17" y="f18"/>
                  </a:cubicBezTo>
                  <a:cubicBezTo>
                    <a:pt x="f19" y="f17"/>
                    <a:pt x="f13" y="f20"/>
                    <a:pt x="f21" y="f22"/>
                  </a:cubicBezTo>
                  <a:cubicBezTo>
                    <a:pt x="f18" y="f23"/>
                    <a:pt x="f24" y="f7"/>
                    <a:pt x="f25" y="f7"/>
                  </a:cubicBezTo>
                  <a:cubicBezTo>
                    <a:pt x="f26" y="f27"/>
                    <a:pt x="f12" y="f17"/>
                    <a:pt x="f9" y="f28"/>
                  </a:cubicBezTo>
                  <a:cubicBezTo>
                    <a:pt x="f5" y="f29"/>
                    <a:pt x="f30" y="f31"/>
                    <a:pt x="f12" y="f32"/>
                  </a:cubicBezTo>
                  <a:cubicBezTo>
                    <a:pt x="f33" y="f5"/>
                    <a:pt x="f34" y="f9"/>
                    <a:pt x="f35" y="f9"/>
                  </a:cubicBezTo>
                  <a:cubicBezTo>
                    <a:pt x="f36" y="f5"/>
                    <a:pt x="f37" y="f9"/>
                    <a:pt x="f8" y="f9"/>
                  </a:cubicBezTo>
                  <a:close/>
                  <a:moveTo>
                    <a:pt x="f24" y="f38"/>
                  </a:moveTo>
                  <a:cubicBezTo>
                    <a:pt x="f18" y="f39"/>
                    <a:pt x="f10" y="f33"/>
                    <a:pt x="f35" y="f40"/>
                  </a:cubicBezTo>
                  <a:cubicBezTo>
                    <a:pt x="f41" y="f40"/>
                    <a:pt x="f34" y="f42"/>
                    <a:pt x="f34" y="f34"/>
                  </a:cubicBezTo>
                  <a:cubicBezTo>
                    <a:pt x="f40" y="f43"/>
                    <a:pt x="f12" y="f44"/>
                    <a:pt x="f41" y="f45"/>
                  </a:cubicBezTo>
                  <a:cubicBezTo>
                    <a:pt x="f8" y="f46"/>
                    <a:pt x="f26" y="f47"/>
                    <a:pt x="f48" y="f49"/>
                  </a:cubicBezTo>
                  <a:cubicBezTo>
                    <a:pt x="f25" y="f49"/>
                    <a:pt x="f25" y="f20"/>
                    <a:pt x="f25" y="f47"/>
                  </a:cubicBezTo>
                  <a:cubicBezTo>
                    <a:pt x="f50" y="f13"/>
                    <a:pt x="f24" y="f25"/>
                    <a:pt x="f24" y="f38"/>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5" name="Freeform 29">
              <a:extLst>
                <a:ext uri="{FF2B5EF4-FFF2-40B4-BE49-F238E27FC236}">
                  <a16:creationId xmlns:a16="http://schemas.microsoft.com/office/drawing/2014/main" id="{72D7789A-623E-EA6B-BC93-7AFE5ECB7622}"/>
                </a:ext>
              </a:extLst>
            </p:cNvPr>
            <p:cNvSpPr/>
            <p:nvPr/>
          </p:nvSpPr>
          <p:spPr>
            <a:xfrm>
              <a:off x="4660897" y="1979611"/>
              <a:ext cx="160340" cy="217490"/>
            </a:xfrm>
            <a:custGeom>
              <a:avLst/>
              <a:gdLst>
                <a:gd name="f0" fmla="val 10800000"/>
                <a:gd name="f1" fmla="val 5400000"/>
                <a:gd name="f2" fmla="val 180"/>
                <a:gd name="f3" fmla="val w"/>
                <a:gd name="f4" fmla="val h"/>
                <a:gd name="f5" fmla="val 0"/>
                <a:gd name="f6" fmla="val 42"/>
                <a:gd name="f7" fmla="val 57"/>
                <a:gd name="f8" fmla="val 35"/>
                <a:gd name="f9" fmla="val 1"/>
                <a:gd name="f10" fmla="val 14"/>
                <a:gd name="f11" fmla="val 8"/>
                <a:gd name="f12" fmla="val 5"/>
                <a:gd name="f13" fmla="val 28"/>
                <a:gd name="f14" fmla="val 30"/>
                <a:gd name="f15" fmla="val 32"/>
                <a:gd name="f16" fmla="val 33"/>
                <a:gd name="f17" fmla="val 3"/>
                <a:gd name="f18" fmla="val 24"/>
                <a:gd name="f19" fmla="val 49"/>
                <a:gd name="f20" fmla="val 9"/>
                <a:gd name="f21" fmla="val 56"/>
                <a:gd name="f22" fmla="val 6"/>
                <a:gd name="f23" fmla="val 4"/>
                <a:gd name="f24" fmla="val 52"/>
                <a:gd name="f25" fmla="val 2"/>
                <a:gd name="f26" fmla="val 46"/>
                <a:gd name="f27" fmla="val 39"/>
                <a:gd name="f28" fmla="val 34"/>
                <a:gd name="f29" fmla="val 38"/>
                <a:gd name="f30" fmla="val 48"/>
                <a:gd name="f31" fmla="val 10"/>
                <a:gd name="f32" fmla="val 12"/>
                <a:gd name="f33" fmla="val 27"/>
                <a:gd name="f34" fmla="val 41"/>
                <a:gd name="f35" fmla="val 25"/>
                <a:gd name="f36" fmla="val 21"/>
                <a:gd name="f37" fmla="val 18"/>
                <a:gd name="f38" fmla="val 11"/>
                <a:gd name="f39" fmla="val 15"/>
                <a:gd name="f40" fmla="val 19"/>
                <a:gd name="f41" fmla="+- 0 0 -90"/>
                <a:gd name="f42" fmla="*/ f3 1 42"/>
                <a:gd name="f43" fmla="*/ f4 1 57"/>
                <a:gd name="f44" fmla="val f5"/>
                <a:gd name="f45" fmla="val f6"/>
                <a:gd name="f46" fmla="val f7"/>
                <a:gd name="f47" fmla="*/ f41 f0 1"/>
                <a:gd name="f48" fmla="+- f46 0 f44"/>
                <a:gd name="f49" fmla="+- f45 0 f44"/>
                <a:gd name="f50" fmla="*/ f47 1 f2"/>
                <a:gd name="f51" fmla="*/ f49 1 42"/>
                <a:gd name="f52" fmla="*/ f48 1 57"/>
                <a:gd name="f53" fmla="*/ 0 f49 1"/>
                <a:gd name="f54" fmla="*/ 35 f48 1"/>
                <a:gd name="f55" fmla="*/ 28 f49 1"/>
                <a:gd name="f56" fmla="*/ 1 f48 1"/>
                <a:gd name="f57" fmla="*/ 33 f49 1"/>
                <a:gd name="f58" fmla="*/ 3 f48 1"/>
                <a:gd name="f59" fmla="*/ 9 f49 1"/>
                <a:gd name="f60" fmla="*/ 56 f48 1"/>
                <a:gd name="f61" fmla="*/ 3 f49 1"/>
                <a:gd name="f62" fmla="*/ 52 f48 1"/>
                <a:gd name="f63" fmla="*/ 8 f49 1"/>
                <a:gd name="f64" fmla="*/ 34 f48 1"/>
                <a:gd name="f65" fmla="*/ 46 f48 1"/>
                <a:gd name="f66" fmla="*/ 12 f49 1"/>
                <a:gd name="f67" fmla="*/ 48 f48 1"/>
                <a:gd name="f68" fmla="*/ 10 f48 1"/>
                <a:gd name="f69" fmla="*/ 25 f49 1"/>
                <a:gd name="f70" fmla="*/ 9 f48 1"/>
                <a:gd name="f71" fmla="*/ 15 f49 1"/>
                <a:gd name="f72" fmla="*/ 14 f48 1"/>
                <a:gd name="f73" fmla="+- f50 0 f1"/>
                <a:gd name="f74" fmla="*/ f53 1 42"/>
                <a:gd name="f75" fmla="*/ f54 1 57"/>
                <a:gd name="f76" fmla="*/ f55 1 42"/>
                <a:gd name="f77" fmla="*/ f56 1 57"/>
                <a:gd name="f78" fmla="*/ f57 1 42"/>
                <a:gd name="f79" fmla="*/ f58 1 57"/>
                <a:gd name="f80" fmla="*/ f59 1 42"/>
                <a:gd name="f81" fmla="*/ f60 1 57"/>
                <a:gd name="f82" fmla="*/ f61 1 42"/>
                <a:gd name="f83" fmla="*/ f62 1 57"/>
                <a:gd name="f84" fmla="*/ f63 1 42"/>
                <a:gd name="f85" fmla="*/ f64 1 57"/>
                <a:gd name="f86" fmla="*/ f65 1 57"/>
                <a:gd name="f87" fmla="*/ f66 1 42"/>
                <a:gd name="f88" fmla="*/ f67 1 57"/>
                <a:gd name="f89" fmla="*/ f68 1 57"/>
                <a:gd name="f90" fmla="*/ f69 1 42"/>
                <a:gd name="f91" fmla="*/ f70 1 57"/>
                <a:gd name="f92" fmla="*/ f71 1 42"/>
                <a:gd name="f93" fmla="*/ f72 1 57"/>
                <a:gd name="f94" fmla="*/ 0 1 f51"/>
                <a:gd name="f95" fmla="*/ f45 1 f51"/>
                <a:gd name="f96" fmla="*/ 0 1 f52"/>
                <a:gd name="f97" fmla="*/ f46 1 f52"/>
                <a:gd name="f98" fmla="*/ f74 1 f51"/>
                <a:gd name="f99" fmla="*/ f75 1 f52"/>
                <a:gd name="f100" fmla="*/ f76 1 f51"/>
                <a:gd name="f101" fmla="*/ f77 1 f52"/>
                <a:gd name="f102" fmla="*/ f78 1 f51"/>
                <a:gd name="f103" fmla="*/ f79 1 f52"/>
                <a:gd name="f104" fmla="*/ f80 1 f51"/>
                <a:gd name="f105" fmla="*/ f81 1 f52"/>
                <a:gd name="f106" fmla="*/ f82 1 f51"/>
                <a:gd name="f107" fmla="*/ f83 1 f52"/>
                <a:gd name="f108" fmla="*/ f84 1 f51"/>
                <a:gd name="f109" fmla="*/ f85 1 f52"/>
                <a:gd name="f110" fmla="*/ f86 1 f52"/>
                <a:gd name="f111" fmla="*/ f87 1 f51"/>
                <a:gd name="f112" fmla="*/ f88 1 f52"/>
                <a:gd name="f113" fmla="*/ f89 1 f52"/>
                <a:gd name="f114" fmla="*/ f90 1 f51"/>
                <a:gd name="f115" fmla="*/ f91 1 f52"/>
                <a:gd name="f116" fmla="*/ f92 1 f51"/>
                <a:gd name="f117" fmla="*/ f93 1 f52"/>
                <a:gd name="f118" fmla="*/ f94 f42 1"/>
                <a:gd name="f119" fmla="*/ f95 f42 1"/>
                <a:gd name="f120" fmla="*/ f97 f43 1"/>
                <a:gd name="f121" fmla="*/ f96 f43 1"/>
                <a:gd name="f122" fmla="*/ f98 f42 1"/>
                <a:gd name="f123" fmla="*/ f99 f43 1"/>
                <a:gd name="f124" fmla="*/ f100 f42 1"/>
                <a:gd name="f125" fmla="*/ f101 f43 1"/>
                <a:gd name="f126" fmla="*/ f102 f42 1"/>
                <a:gd name="f127" fmla="*/ f103 f43 1"/>
                <a:gd name="f128" fmla="*/ f104 f42 1"/>
                <a:gd name="f129" fmla="*/ f105 f43 1"/>
                <a:gd name="f130" fmla="*/ f106 f42 1"/>
                <a:gd name="f131" fmla="*/ f107 f43 1"/>
                <a:gd name="f132" fmla="*/ f108 f42 1"/>
                <a:gd name="f133" fmla="*/ f109 f43 1"/>
                <a:gd name="f134" fmla="*/ f110 f43 1"/>
                <a:gd name="f135" fmla="*/ f111 f42 1"/>
                <a:gd name="f136" fmla="*/ f112 f43 1"/>
                <a:gd name="f137" fmla="*/ f113 f43 1"/>
                <a:gd name="f138" fmla="*/ f114 f42 1"/>
                <a:gd name="f139" fmla="*/ f115 f43 1"/>
                <a:gd name="f140" fmla="*/ f116 f42 1"/>
                <a:gd name="f141" fmla="*/ f117 f43 1"/>
              </a:gdLst>
              <a:ahLst/>
              <a:cxnLst>
                <a:cxn ang="3cd4">
                  <a:pos x="hc" y="t"/>
                </a:cxn>
                <a:cxn ang="0">
                  <a:pos x="r" y="vc"/>
                </a:cxn>
                <a:cxn ang="cd4">
                  <a:pos x="hc" y="b"/>
                </a:cxn>
                <a:cxn ang="cd2">
                  <a:pos x="l" y="vc"/>
                </a:cxn>
                <a:cxn ang="f73">
                  <a:pos x="f122" y="f123"/>
                </a:cxn>
                <a:cxn ang="f73">
                  <a:pos x="f124" y="f125"/>
                </a:cxn>
                <a:cxn ang="f73">
                  <a:pos x="f126" y="f127"/>
                </a:cxn>
                <a:cxn ang="f73">
                  <a:pos x="f128" y="f129"/>
                </a:cxn>
                <a:cxn ang="f73">
                  <a:pos x="f130" y="f131"/>
                </a:cxn>
                <a:cxn ang="f73">
                  <a:pos x="f122" y="f123"/>
                </a:cxn>
                <a:cxn ang="f73">
                  <a:pos x="f132" y="f133"/>
                </a:cxn>
                <a:cxn ang="f73">
                  <a:pos x="f128" y="f134"/>
                </a:cxn>
                <a:cxn ang="f73">
                  <a:pos x="f135" y="f136"/>
                </a:cxn>
                <a:cxn ang="f73">
                  <a:pos x="f124" y="f137"/>
                </a:cxn>
                <a:cxn ang="f73">
                  <a:pos x="f138" y="f139"/>
                </a:cxn>
                <a:cxn ang="f73">
                  <a:pos x="f140" y="f141"/>
                </a:cxn>
                <a:cxn ang="f73">
                  <a:pos x="f132" y="f133"/>
                </a:cxn>
              </a:cxnLst>
              <a:rect l="f118" t="f121" r="f119" b="f120"/>
              <a:pathLst>
                <a:path w="42" h="57">
                  <a:moveTo>
                    <a:pt x="f5" y="f8"/>
                  </a:moveTo>
                  <a:cubicBezTo>
                    <a:pt x="f9" y="f10"/>
                    <a:pt x="f11" y="f12"/>
                    <a:pt x="f13" y="f9"/>
                  </a:cubicBezTo>
                  <a:cubicBezTo>
                    <a:pt x="f14" y="f5"/>
                    <a:pt x="f15" y="f9"/>
                    <a:pt x="f16" y="f17"/>
                  </a:cubicBezTo>
                  <a:cubicBezTo>
                    <a:pt x="f6" y="f18"/>
                    <a:pt x="f8" y="f19"/>
                    <a:pt x="f20" y="f21"/>
                  </a:cubicBezTo>
                  <a:cubicBezTo>
                    <a:pt x="f22" y="f7"/>
                    <a:pt x="f23" y="f21"/>
                    <a:pt x="f17" y="f24"/>
                  </a:cubicBezTo>
                  <a:cubicBezTo>
                    <a:pt x="f25" y="f26"/>
                    <a:pt x="f5" y="f27"/>
                    <a:pt x="f5" y="f8"/>
                  </a:cubicBezTo>
                  <a:close/>
                  <a:moveTo>
                    <a:pt x="f11" y="f28"/>
                  </a:moveTo>
                  <a:cubicBezTo>
                    <a:pt x="f11" y="f29"/>
                    <a:pt x="f11" y="f6"/>
                    <a:pt x="f20" y="f26"/>
                  </a:cubicBezTo>
                  <a:cubicBezTo>
                    <a:pt x="f20" y="f30"/>
                    <a:pt x="f31" y="f19"/>
                    <a:pt x="f32" y="f30"/>
                  </a:cubicBezTo>
                  <a:cubicBezTo>
                    <a:pt x="f33" y="f34"/>
                    <a:pt x="f28" y="f35"/>
                    <a:pt x="f13" y="f31"/>
                  </a:cubicBezTo>
                  <a:cubicBezTo>
                    <a:pt x="f33" y="f20"/>
                    <a:pt x="f33" y="f11"/>
                    <a:pt x="f35" y="f20"/>
                  </a:cubicBezTo>
                  <a:cubicBezTo>
                    <a:pt x="f36" y="f31"/>
                    <a:pt x="f37" y="f38"/>
                    <a:pt x="f39" y="f10"/>
                  </a:cubicBezTo>
                  <a:cubicBezTo>
                    <a:pt x="f11" y="f40"/>
                    <a:pt x="f11" y="f33"/>
                    <a:pt x="f11" y="f28"/>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6" name="Freeform 30">
              <a:extLst>
                <a:ext uri="{FF2B5EF4-FFF2-40B4-BE49-F238E27FC236}">
                  <a16:creationId xmlns:a16="http://schemas.microsoft.com/office/drawing/2014/main" id="{5FE377BB-EA7B-62C6-F98C-FED3D4447198}"/>
                </a:ext>
              </a:extLst>
            </p:cNvPr>
            <p:cNvSpPr/>
            <p:nvPr/>
          </p:nvSpPr>
          <p:spPr>
            <a:xfrm>
              <a:off x="4760915" y="2139952"/>
              <a:ext cx="166685" cy="220663"/>
            </a:xfrm>
            <a:custGeom>
              <a:avLst/>
              <a:gdLst>
                <a:gd name="f0" fmla="val 10800000"/>
                <a:gd name="f1" fmla="val 5400000"/>
                <a:gd name="f2" fmla="val 180"/>
                <a:gd name="f3" fmla="val w"/>
                <a:gd name="f4" fmla="val h"/>
                <a:gd name="f5" fmla="val 0"/>
                <a:gd name="f6" fmla="val 44"/>
                <a:gd name="f7" fmla="val 58"/>
                <a:gd name="f8" fmla="val 43"/>
                <a:gd name="f9" fmla="val 27"/>
                <a:gd name="f10" fmla="val 41"/>
                <a:gd name="f11" fmla="val 33"/>
                <a:gd name="f12" fmla="val 52"/>
                <a:gd name="f13" fmla="val 25"/>
                <a:gd name="f14" fmla="val 57"/>
                <a:gd name="f15" fmla="val 23"/>
                <a:gd name="f16" fmla="val 21"/>
                <a:gd name="f17" fmla="val 20"/>
                <a:gd name="f18" fmla="val 56"/>
                <a:gd name="f19" fmla="val 6"/>
                <a:gd name="f20" fmla="val 19"/>
                <a:gd name="f21" fmla="val 2"/>
                <a:gd name="f22" fmla="val 24"/>
                <a:gd name="f23" fmla="val 26"/>
                <a:gd name="f24" fmla="val 29"/>
                <a:gd name="f25" fmla="val 37"/>
                <a:gd name="f26" fmla="val 8"/>
                <a:gd name="f27" fmla="val 42"/>
                <a:gd name="f28" fmla="val 17"/>
                <a:gd name="f29" fmla="val 13"/>
                <a:gd name="f30" fmla="val 14"/>
                <a:gd name="f31" fmla="val 35"/>
                <a:gd name="f32" fmla="val 22"/>
                <a:gd name="f33" fmla="val 48"/>
                <a:gd name="f34" fmla="val 49"/>
                <a:gd name="f35" fmla="val 50"/>
                <a:gd name="f36" fmla="val 39"/>
                <a:gd name="f37" fmla="val 40"/>
                <a:gd name="f38" fmla="val 28"/>
                <a:gd name="f39" fmla="val 9"/>
                <a:gd name="f40" fmla="val 7"/>
                <a:gd name="f41" fmla="val 18"/>
                <a:gd name="f42" fmla="+- 0 0 -90"/>
                <a:gd name="f43" fmla="*/ f3 1 44"/>
                <a:gd name="f44" fmla="*/ f4 1 58"/>
                <a:gd name="f45" fmla="val f5"/>
                <a:gd name="f46" fmla="val f6"/>
                <a:gd name="f47" fmla="val f7"/>
                <a:gd name="f48" fmla="*/ f42 f0 1"/>
                <a:gd name="f49" fmla="+- f47 0 f45"/>
                <a:gd name="f50" fmla="+- f46 0 f45"/>
                <a:gd name="f51" fmla="*/ f48 1 f2"/>
                <a:gd name="f52" fmla="*/ f50 1 44"/>
                <a:gd name="f53" fmla="*/ f49 1 58"/>
                <a:gd name="f54" fmla="*/ 43 f50 1"/>
                <a:gd name="f55" fmla="*/ 27 f49 1"/>
                <a:gd name="f56" fmla="*/ 25 f50 1"/>
                <a:gd name="f57" fmla="*/ 57 f49 1"/>
                <a:gd name="f58" fmla="*/ 20 f50 1"/>
                <a:gd name="f59" fmla="*/ 56 f49 1"/>
                <a:gd name="f60" fmla="*/ 21 f50 1"/>
                <a:gd name="f61" fmla="*/ 2 f49 1"/>
                <a:gd name="f62" fmla="*/ 29 f50 1"/>
                <a:gd name="f63" fmla="*/ 13 f50 1"/>
                <a:gd name="f64" fmla="*/ 22 f50 1"/>
                <a:gd name="f65" fmla="*/ 48 f49 1"/>
                <a:gd name="f66" fmla="*/ 49 f49 1"/>
                <a:gd name="f67" fmla="*/ 28 f50 1"/>
                <a:gd name="f68" fmla="*/ 9 f49 1"/>
                <a:gd name="f69" fmla="*/ 23 f50 1"/>
                <a:gd name="f70" fmla="+- f51 0 f1"/>
                <a:gd name="f71" fmla="*/ f54 1 44"/>
                <a:gd name="f72" fmla="*/ f55 1 58"/>
                <a:gd name="f73" fmla="*/ f56 1 44"/>
                <a:gd name="f74" fmla="*/ f57 1 58"/>
                <a:gd name="f75" fmla="*/ f58 1 44"/>
                <a:gd name="f76" fmla="*/ f59 1 58"/>
                <a:gd name="f77" fmla="*/ f60 1 44"/>
                <a:gd name="f78" fmla="*/ f61 1 58"/>
                <a:gd name="f79" fmla="*/ f62 1 44"/>
                <a:gd name="f80" fmla="*/ f63 1 44"/>
                <a:gd name="f81" fmla="*/ f64 1 44"/>
                <a:gd name="f82" fmla="*/ f65 1 58"/>
                <a:gd name="f83" fmla="*/ f66 1 58"/>
                <a:gd name="f84" fmla="*/ f67 1 44"/>
                <a:gd name="f85" fmla="*/ f68 1 58"/>
                <a:gd name="f86" fmla="*/ f69 1 44"/>
                <a:gd name="f87" fmla="*/ 0 1 f52"/>
                <a:gd name="f88" fmla="*/ f46 1 f52"/>
                <a:gd name="f89" fmla="*/ 0 1 f53"/>
                <a:gd name="f90" fmla="*/ f47 1 f53"/>
                <a:gd name="f91" fmla="*/ f71 1 f52"/>
                <a:gd name="f92" fmla="*/ f72 1 f53"/>
                <a:gd name="f93" fmla="*/ f73 1 f52"/>
                <a:gd name="f94" fmla="*/ f74 1 f53"/>
                <a:gd name="f95" fmla="*/ f75 1 f52"/>
                <a:gd name="f96" fmla="*/ f76 1 f53"/>
                <a:gd name="f97" fmla="*/ f77 1 f52"/>
                <a:gd name="f98" fmla="*/ f78 1 f53"/>
                <a:gd name="f99" fmla="*/ f79 1 f52"/>
                <a:gd name="f100" fmla="*/ f80 1 f52"/>
                <a:gd name="f101" fmla="*/ f81 1 f52"/>
                <a:gd name="f102" fmla="*/ f82 1 f53"/>
                <a:gd name="f103" fmla="*/ f83 1 f53"/>
                <a:gd name="f104" fmla="*/ f84 1 f52"/>
                <a:gd name="f105" fmla="*/ f85 1 f53"/>
                <a:gd name="f106" fmla="*/ f86 1 f52"/>
                <a:gd name="f107" fmla="*/ f87 f43 1"/>
                <a:gd name="f108" fmla="*/ f88 f43 1"/>
                <a:gd name="f109" fmla="*/ f90 f44 1"/>
                <a:gd name="f110" fmla="*/ f89 f44 1"/>
                <a:gd name="f111" fmla="*/ f91 f43 1"/>
                <a:gd name="f112" fmla="*/ f92 f44 1"/>
                <a:gd name="f113" fmla="*/ f93 f43 1"/>
                <a:gd name="f114" fmla="*/ f94 f44 1"/>
                <a:gd name="f115" fmla="*/ f95 f43 1"/>
                <a:gd name="f116" fmla="*/ f96 f44 1"/>
                <a:gd name="f117" fmla="*/ f97 f43 1"/>
                <a:gd name="f118" fmla="*/ f98 f44 1"/>
                <a:gd name="f119" fmla="*/ f99 f43 1"/>
                <a:gd name="f120" fmla="*/ f100 f43 1"/>
                <a:gd name="f121" fmla="*/ f101 f43 1"/>
                <a:gd name="f122" fmla="*/ f102 f44 1"/>
                <a:gd name="f123" fmla="*/ f103 f44 1"/>
                <a:gd name="f124" fmla="*/ f104 f43 1"/>
                <a:gd name="f125" fmla="*/ f105 f44 1"/>
                <a:gd name="f126" fmla="*/ f106 f43 1"/>
              </a:gdLst>
              <a:ahLst/>
              <a:cxnLst>
                <a:cxn ang="3cd4">
                  <a:pos x="hc" y="t"/>
                </a:cxn>
                <a:cxn ang="0">
                  <a:pos x="r" y="vc"/>
                </a:cxn>
                <a:cxn ang="cd4">
                  <a:pos x="hc" y="b"/>
                </a:cxn>
                <a:cxn ang="cd2">
                  <a:pos x="l" y="vc"/>
                </a:cxn>
                <a:cxn ang="f70">
                  <a:pos x="f111" y="f112"/>
                </a:cxn>
                <a:cxn ang="f70">
                  <a:pos x="f113" y="f114"/>
                </a:cxn>
                <a:cxn ang="f70">
                  <a:pos x="f115" y="f116"/>
                </a:cxn>
                <a:cxn ang="f70">
                  <a:pos x="f117" y="f118"/>
                </a:cxn>
                <a:cxn ang="f70">
                  <a:pos x="f119" y="f118"/>
                </a:cxn>
                <a:cxn ang="f70">
                  <a:pos x="f111" y="f112"/>
                </a:cxn>
                <a:cxn ang="f70">
                  <a:pos x="f120" y="f112"/>
                </a:cxn>
                <a:cxn ang="f70">
                  <a:pos x="f121" y="f122"/>
                </a:cxn>
                <a:cxn ang="f70">
                  <a:pos x="f113" y="f123"/>
                </a:cxn>
                <a:cxn ang="f70">
                  <a:pos x="f124" y="f125"/>
                </a:cxn>
                <a:cxn ang="f70">
                  <a:pos x="f126" y="f125"/>
                </a:cxn>
                <a:cxn ang="f70">
                  <a:pos x="f120" y="f112"/>
                </a:cxn>
              </a:cxnLst>
              <a:rect l="f107" t="f110" r="f108" b="f109"/>
              <a:pathLst>
                <a:path w="44" h="58">
                  <a:moveTo>
                    <a:pt x="f8" y="f9"/>
                  </a:moveTo>
                  <a:cubicBezTo>
                    <a:pt x="f6" y="f10"/>
                    <a:pt x="f11" y="f12"/>
                    <a:pt x="f13" y="f14"/>
                  </a:cubicBezTo>
                  <a:cubicBezTo>
                    <a:pt x="f15" y="f7"/>
                    <a:pt x="f16" y="f14"/>
                    <a:pt x="f17" y="f18"/>
                  </a:cubicBezTo>
                  <a:cubicBezTo>
                    <a:pt x="f19" y="f10"/>
                    <a:pt x="f5" y="f20"/>
                    <a:pt x="f16" y="f21"/>
                  </a:cubicBezTo>
                  <a:cubicBezTo>
                    <a:pt x="f22" y="f5"/>
                    <a:pt x="f23" y="f5"/>
                    <a:pt x="f24" y="f21"/>
                  </a:cubicBezTo>
                  <a:cubicBezTo>
                    <a:pt x="f25" y="f26"/>
                    <a:pt x="f27" y="f28"/>
                    <a:pt x="f8" y="f9"/>
                  </a:cubicBezTo>
                  <a:close/>
                  <a:moveTo>
                    <a:pt x="f29" y="f9"/>
                  </a:moveTo>
                  <a:cubicBezTo>
                    <a:pt x="f30" y="f31"/>
                    <a:pt x="f28" y="f27"/>
                    <a:pt x="f32" y="f33"/>
                  </a:cubicBezTo>
                  <a:cubicBezTo>
                    <a:pt x="f15" y="f34"/>
                    <a:pt x="f22" y="f35"/>
                    <a:pt x="f13" y="f34"/>
                  </a:cubicBezTo>
                  <a:cubicBezTo>
                    <a:pt x="f36" y="f37"/>
                    <a:pt x="f37" y="f20"/>
                    <a:pt x="f38" y="f39"/>
                  </a:cubicBezTo>
                  <a:cubicBezTo>
                    <a:pt x="f23" y="f26"/>
                    <a:pt x="f13" y="f40"/>
                    <a:pt x="f15" y="f39"/>
                  </a:cubicBezTo>
                  <a:cubicBezTo>
                    <a:pt x="f41" y="f30"/>
                    <a:pt x="f30" y="f17"/>
                    <a:pt x="f29"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7" name="Freeform 31">
              <a:extLst>
                <a:ext uri="{FF2B5EF4-FFF2-40B4-BE49-F238E27FC236}">
                  <a16:creationId xmlns:a16="http://schemas.microsoft.com/office/drawing/2014/main" id="{CF62C544-ED7A-607F-4FB3-4C43C0EE4BD0}"/>
                </a:ext>
              </a:extLst>
            </p:cNvPr>
            <p:cNvSpPr/>
            <p:nvPr/>
          </p:nvSpPr>
          <p:spPr>
            <a:xfrm>
              <a:off x="4410078" y="2189165"/>
              <a:ext cx="209553" cy="144466"/>
            </a:xfrm>
            <a:custGeom>
              <a:avLst/>
              <a:gdLst>
                <a:gd name="f0" fmla="val 10800000"/>
                <a:gd name="f1" fmla="val 5400000"/>
                <a:gd name="f2" fmla="val 180"/>
                <a:gd name="f3" fmla="val w"/>
                <a:gd name="f4" fmla="val h"/>
                <a:gd name="f5" fmla="val 0"/>
                <a:gd name="f6" fmla="val 55"/>
                <a:gd name="f7" fmla="val 38"/>
                <a:gd name="f8" fmla="val 25"/>
                <a:gd name="f9" fmla="val 16"/>
                <a:gd name="f10" fmla="val 37"/>
                <a:gd name="f11" fmla="val 8"/>
                <a:gd name="f12" fmla="val 34"/>
                <a:gd name="f13" fmla="val 2"/>
                <a:gd name="f14" fmla="val 27"/>
                <a:gd name="f15" fmla="val 24"/>
                <a:gd name="f16" fmla="val 1"/>
                <a:gd name="f17" fmla="val 22"/>
                <a:gd name="f18" fmla="val 6"/>
                <a:gd name="f19" fmla="val 9"/>
                <a:gd name="f20" fmla="val 15"/>
                <a:gd name="f21" fmla="val 31"/>
                <a:gd name="f22" fmla="val 4"/>
                <a:gd name="f23" fmla="val 5"/>
                <a:gd name="f24" fmla="val 45"/>
                <a:gd name="f25" fmla="val 51"/>
                <a:gd name="f26" fmla="val 12"/>
                <a:gd name="f27" fmla="val 54"/>
                <a:gd name="f28" fmla="val 13"/>
                <a:gd name="f29" fmla="val 17"/>
                <a:gd name="f30" fmla="val 47"/>
                <a:gd name="f31" fmla="val 26"/>
                <a:gd name="f32" fmla="val 40"/>
                <a:gd name="f33" fmla="val 35"/>
                <a:gd name="f34" fmla="val 29"/>
                <a:gd name="f35" fmla="val 28"/>
                <a:gd name="f36" fmla="val 42"/>
                <a:gd name="f37" fmla="val 23"/>
                <a:gd name="f38" fmla="val 18"/>
                <a:gd name="f39" fmla="val 44"/>
                <a:gd name="f40" fmla="val 39"/>
                <a:gd name="f41" fmla="val 11"/>
                <a:gd name="f42" fmla="val 10"/>
                <a:gd name="f43" fmla="val 19"/>
                <a:gd name="f44" fmla="val 20"/>
                <a:gd name="f45" fmla="val 14"/>
                <a:gd name="f46" fmla="+- 0 0 -90"/>
                <a:gd name="f47" fmla="*/ f3 1 55"/>
                <a:gd name="f48" fmla="*/ f4 1 38"/>
                <a:gd name="f49" fmla="val f5"/>
                <a:gd name="f50" fmla="val f6"/>
                <a:gd name="f51" fmla="val f7"/>
                <a:gd name="f52" fmla="*/ f46 f0 1"/>
                <a:gd name="f53" fmla="+- f51 0 f49"/>
                <a:gd name="f54" fmla="+- f50 0 f49"/>
                <a:gd name="f55" fmla="*/ f52 1 f2"/>
                <a:gd name="f56" fmla="*/ f54 1 55"/>
                <a:gd name="f57" fmla="*/ f53 1 38"/>
                <a:gd name="f58" fmla="*/ 25 f54 1"/>
                <a:gd name="f59" fmla="*/ 38 f53 1"/>
                <a:gd name="f60" fmla="*/ 2 f54 1"/>
                <a:gd name="f61" fmla="*/ 27 f53 1"/>
                <a:gd name="f62" fmla="*/ 1 f54 1"/>
                <a:gd name="f63" fmla="*/ 22 f53 1"/>
                <a:gd name="f64" fmla="*/ 31 f54 1"/>
                <a:gd name="f65" fmla="*/ 4 f53 1"/>
                <a:gd name="f66" fmla="*/ 51 f54 1"/>
                <a:gd name="f67" fmla="*/ 12 f53 1"/>
                <a:gd name="f68" fmla="*/ 54 f54 1"/>
                <a:gd name="f69" fmla="*/ 17 f53 1"/>
                <a:gd name="f70" fmla="*/ 29 f54 1"/>
                <a:gd name="f71" fmla="*/ 37 f53 1"/>
                <a:gd name="f72" fmla="*/ 31 f53 1"/>
                <a:gd name="f73" fmla="*/ 45 f54 1"/>
                <a:gd name="f74" fmla="*/ 18 f53 1"/>
                <a:gd name="f75" fmla="*/ 44 f54 1"/>
                <a:gd name="f76" fmla="*/ 16 f53 1"/>
                <a:gd name="f77" fmla="*/ 28 f54 1"/>
                <a:gd name="f78" fmla="*/ 10 f53 1"/>
                <a:gd name="f79" fmla="*/ 9 f54 1"/>
                <a:gd name="f80" fmla="*/ 20 f53 1"/>
                <a:gd name="f81" fmla="*/ 10 f54 1"/>
                <a:gd name="f82" fmla="*/ 25 f53 1"/>
                <a:gd name="f83" fmla="+- f55 0 f1"/>
                <a:gd name="f84" fmla="*/ f58 1 55"/>
                <a:gd name="f85" fmla="*/ f59 1 38"/>
                <a:gd name="f86" fmla="*/ f60 1 55"/>
                <a:gd name="f87" fmla="*/ f61 1 38"/>
                <a:gd name="f88" fmla="*/ f62 1 55"/>
                <a:gd name="f89" fmla="*/ f63 1 38"/>
                <a:gd name="f90" fmla="*/ f64 1 55"/>
                <a:gd name="f91" fmla="*/ f65 1 38"/>
                <a:gd name="f92" fmla="*/ f66 1 55"/>
                <a:gd name="f93" fmla="*/ f67 1 38"/>
                <a:gd name="f94" fmla="*/ f68 1 55"/>
                <a:gd name="f95" fmla="*/ f69 1 38"/>
                <a:gd name="f96" fmla="*/ f70 1 55"/>
                <a:gd name="f97" fmla="*/ f71 1 38"/>
                <a:gd name="f98" fmla="*/ f72 1 38"/>
                <a:gd name="f99" fmla="*/ f73 1 55"/>
                <a:gd name="f100" fmla="*/ f74 1 38"/>
                <a:gd name="f101" fmla="*/ f75 1 55"/>
                <a:gd name="f102" fmla="*/ f76 1 38"/>
                <a:gd name="f103" fmla="*/ f77 1 55"/>
                <a:gd name="f104" fmla="*/ f78 1 38"/>
                <a:gd name="f105" fmla="*/ f79 1 55"/>
                <a:gd name="f106" fmla="*/ f80 1 38"/>
                <a:gd name="f107" fmla="*/ f81 1 55"/>
                <a:gd name="f108" fmla="*/ f82 1 38"/>
                <a:gd name="f109" fmla="*/ 0 1 f56"/>
                <a:gd name="f110" fmla="*/ f50 1 f56"/>
                <a:gd name="f111" fmla="*/ 0 1 f57"/>
                <a:gd name="f112" fmla="*/ f51 1 f57"/>
                <a:gd name="f113" fmla="*/ f84 1 f56"/>
                <a:gd name="f114" fmla="*/ f85 1 f57"/>
                <a:gd name="f115" fmla="*/ f86 1 f56"/>
                <a:gd name="f116" fmla="*/ f87 1 f57"/>
                <a:gd name="f117" fmla="*/ f88 1 f56"/>
                <a:gd name="f118" fmla="*/ f89 1 f57"/>
                <a:gd name="f119" fmla="*/ f90 1 f56"/>
                <a:gd name="f120" fmla="*/ f91 1 f57"/>
                <a:gd name="f121" fmla="*/ f92 1 f56"/>
                <a:gd name="f122" fmla="*/ f93 1 f57"/>
                <a:gd name="f123" fmla="*/ f94 1 f56"/>
                <a:gd name="f124" fmla="*/ f95 1 f57"/>
                <a:gd name="f125" fmla="*/ f96 1 f56"/>
                <a:gd name="f126" fmla="*/ f97 1 f57"/>
                <a:gd name="f127" fmla="*/ f98 1 f57"/>
                <a:gd name="f128" fmla="*/ f99 1 f56"/>
                <a:gd name="f129" fmla="*/ f100 1 f57"/>
                <a:gd name="f130" fmla="*/ f101 1 f56"/>
                <a:gd name="f131" fmla="*/ f102 1 f57"/>
                <a:gd name="f132" fmla="*/ f103 1 f56"/>
                <a:gd name="f133" fmla="*/ f104 1 f57"/>
                <a:gd name="f134" fmla="*/ f105 1 f56"/>
                <a:gd name="f135" fmla="*/ f106 1 f57"/>
                <a:gd name="f136" fmla="*/ f107 1 f56"/>
                <a:gd name="f137" fmla="*/ f108 1 f57"/>
                <a:gd name="f138" fmla="*/ f109 f47 1"/>
                <a:gd name="f139" fmla="*/ f110 f47 1"/>
                <a:gd name="f140" fmla="*/ f112 f48 1"/>
                <a:gd name="f141" fmla="*/ f111 f48 1"/>
                <a:gd name="f142" fmla="*/ f113 f47 1"/>
                <a:gd name="f143" fmla="*/ f114 f48 1"/>
                <a:gd name="f144" fmla="*/ f115 f47 1"/>
                <a:gd name="f145" fmla="*/ f116 f48 1"/>
                <a:gd name="f146" fmla="*/ f117 f47 1"/>
                <a:gd name="f147" fmla="*/ f118 f48 1"/>
                <a:gd name="f148" fmla="*/ f119 f47 1"/>
                <a:gd name="f149" fmla="*/ f120 f48 1"/>
                <a:gd name="f150" fmla="*/ f121 f47 1"/>
                <a:gd name="f151" fmla="*/ f122 f48 1"/>
                <a:gd name="f152" fmla="*/ f123 f47 1"/>
                <a:gd name="f153" fmla="*/ f124 f48 1"/>
                <a:gd name="f154" fmla="*/ f125 f47 1"/>
                <a:gd name="f155" fmla="*/ f126 f48 1"/>
                <a:gd name="f156" fmla="*/ f127 f48 1"/>
                <a:gd name="f157" fmla="*/ f128 f47 1"/>
                <a:gd name="f158" fmla="*/ f129 f48 1"/>
                <a:gd name="f159" fmla="*/ f130 f47 1"/>
                <a:gd name="f160" fmla="*/ f131 f48 1"/>
                <a:gd name="f161" fmla="*/ f132 f47 1"/>
                <a:gd name="f162" fmla="*/ f133 f48 1"/>
                <a:gd name="f163" fmla="*/ f134 f47 1"/>
                <a:gd name="f164" fmla="*/ f135 f48 1"/>
                <a:gd name="f165" fmla="*/ f136 f47 1"/>
                <a:gd name="f166" fmla="*/ f137 f48 1"/>
              </a:gdLst>
              <a:ahLst/>
              <a:cxnLst>
                <a:cxn ang="3cd4">
                  <a:pos x="hc" y="t"/>
                </a:cxn>
                <a:cxn ang="0">
                  <a:pos x="r" y="vc"/>
                </a:cxn>
                <a:cxn ang="cd4">
                  <a:pos x="hc" y="b"/>
                </a:cxn>
                <a:cxn ang="cd2">
                  <a:pos x="l" y="vc"/>
                </a:cxn>
                <a:cxn ang="f83">
                  <a:pos x="f142" y="f143"/>
                </a:cxn>
                <a:cxn ang="f83">
                  <a:pos x="f144" y="f145"/>
                </a:cxn>
                <a:cxn ang="f83">
                  <a:pos x="f146" y="f147"/>
                </a:cxn>
                <a:cxn ang="f83">
                  <a:pos x="f148" y="f149"/>
                </a:cxn>
                <a:cxn ang="f83">
                  <a:pos x="f150" y="f151"/>
                </a:cxn>
                <a:cxn ang="f83">
                  <a:pos x="f152" y="f153"/>
                </a:cxn>
                <a:cxn ang="f83">
                  <a:pos x="f154" y="f155"/>
                </a:cxn>
                <a:cxn ang="f83">
                  <a:pos x="f142" y="f143"/>
                </a:cxn>
                <a:cxn ang="f83">
                  <a:pos x="f142" y="f156"/>
                </a:cxn>
                <a:cxn ang="f83">
                  <a:pos x="f157" y="f158"/>
                </a:cxn>
                <a:cxn ang="f83">
                  <a:pos x="f159" y="f160"/>
                </a:cxn>
                <a:cxn ang="f83">
                  <a:pos x="f161" y="f162"/>
                </a:cxn>
                <a:cxn ang="f83">
                  <a:pos x="f163" y="f164"/>
                </a:cxn>
                <a:cxn ang="f83">
                  <a:pos x="f165" y="f166"/>
                </a:cxn>
                <a:cxn ang="f83">
                  <a:pos x="f142" y="f156"/>
                </a:cxn>
              </a:cxnLst>
              <a:rect l="f138" t="f141" r="f139" b="f140"/>
              <a:pathLst>
                <a:path w="55" h="38">
                  <a:moveTo>
                    <a:pt x="f8" y="f7"/>
                  </a:moveTo>
                  <a:cubicBezTo>
                    <a:pt x="f9" y="f10"/>
                    <a:pt x="f11" y="f12"/>
                    <a:pt x="f13" y="f14"/>
                  </a:cubicBezTo>
                  <a:cubicBezTo>
                    <a:pt x="f5" y="f8"/>
                    <a:pt x="f5" y="f15"/>
                    <a:pt x="f16" y="f17"/>
                  </a:cubicBezTo>
                  <a:cubicBezTo>
                    <a:pt x="f18" y="f19"/>
                    <a:pt x="f20" y="f5"/>
                    <a:pt x="f21" y="f22"/>
                  </a:cubicBezTo>
                  <a:cubicBezTo>
                    <a:pt x="f7" y="f23"/>
                    <a:pt x="f24" y="f11"/>
                    <a:pt x="f25" y="f26"/>
                  </a:cubicBezTo>
                  <a:cubicBezTo>
                    <a:pt x="f27" y="f28"/>
                    <a:pt x="f6" y="f20"/>
                    <a:pt x="f27" y="f29"/>
                  </a:cubicBezTo>
                  <a:cubicBezTo>
                    <a:pt x="f30" y="f31"/>
                    <a:pt x="f32" y="f33"/>
                    <a:pt x="f34" y="f10"/>
                  </a:cubicBezTo>
                  <a:cubicBezTo>
                    <a:pt x="f35" y="f7"/>
                    <a:pt x="f31" y="f7"/>
                    <a:pt x="f8" y="f7"/>
                  </a:cubicBezTo>
                  <a:close/>
                  <a:moveTo>
                    <a:pt x="f8" y="f21"/>
                  </a:moveTo>
                  <a:cubicBezTo>
                    <a:pt x="f21" y="f21"/>
                    <a:pt x="f36" y="f37"/>
                    <a:pt x="f24" y="f38"/>
                  </a:cubicBezTo>
                  <a:cubicBezTo>
                    <a:pt x="f24" y="f9"/>
                    <a:pt x="f24" y="f9"/>
                    <a:pt x="f39" y="f9"/>
                  </a:cubicBezTo>
                  <a:cubicBezTo>
                    <a:pt x="f40" y="f28"/>
                    <a:pt x="f12" y="f41"/>
                    <a:pt x="f35" y="f42"/>
                  </a:cubicBezTo>
                  <a:cubicBezTo>
                    <a:pt x="f43" y="f19"/>
                    <a:pt x="f28" y="f28"/>
                    <a:pt x="f19" y="f44"/>
                  </a:cubicBezTo>
                  <a:cubicBezTo>
                    <a:pt x="f11" y="f17"/>
                    <a:pt x="f11" y="f15"/>
                    <a:pt x="f42" y="f8"/>
                  </a:cubicBezTo>
                  <a:cubicBezTo>
                    <a:pt x="f45" y="f35"/>
                    <a:pt x="f43" y="f21"/>
                    <a:pt x="f8" y="f21"/>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8" name="Freeform 32">
              <a:extLst>
                <a:ext uri="{FF2B5EF4-FFF2-40B4-BE49-F238E27FC236}">
                  <a16:creationId xmlns:a16="http://schemas.microsoft.com/office/drawing/2014/main" id="{6F25DA89-2E1A-4C12-1995-1A7A04C3A69A}"/>
                </a:ext>
              </a:extLst>
            </p:cNvPr>
            <p:cNvSpPr/>
            <p:nvPr/>
          </p:nvSpPr>
          <p:spPr>
            <a:xfrm>
              <a:off x="4148139" y="2338385"/>
              <a:ext cx="128592" cy="125409"/>
            </a:xfrm>
            <a:custGeom>
              <a:avLst/>
              <a:gdLst>
                <a:gd name="f0" fmla="val 10800000"/>
                <a:gd name="f1" fmla="val 5400000"/>
                <a:gd name="f2" fmla="val 180"/>
                <a:gd name="f3" fmla="val w"/>
                <a:gd name="f4" fmla="val h"/>
                <a:gd name="f5" fmla="val 0"/>
                <a:gd name="f6" fmla="val 34"/>
                <a:gd name="f7" fmla="val 33"/>
                <a:gd name="f8" fmla="val 23"/>
                <a:gd name="f9" fmla="val 21"/>
                <a:gd name="f10" fmla="val 19"/>
                <a:gd name="f11" fmla="val 1"/>
                <a:gd name="f12" fmla="val 17"/>
                <a:gd name="f13" fmla="val 2"/>
                <a:gd name="f14" fmla="val 5"/>
                <a:gd name="f15" fmla="val 8"/>
                <a:gd name="f16" fmla="val 31"/>
                <a:gd name="f17" fmla="val 12"/>
                <a:gd name="f18" fmla="val 30"/>
                <a:gd name="f19" fmla="val 16"/>
                <a:gd name="f20" fmla="val 28"/>
                <a:gd name="f21" fmla="val 20"/>
                <a:gd name="f22" fmla="val 26"/>
                <a:gd name="f23" fmla="val 22"/>
                <a:gd name="f24" fmla="val 10"/>
                <a:gd name="f25" fmla="val 3"/>
                <a:gd name="f26" fmla="val 29"/>
                <a:gd name="f27" fmla="val 25"/>
                <a:gd name="f28" fmla="val 7"/>
                <a:gd name="f29" fmla="val 6"/>
                <a:gd name="f30" fmla="val 24"/>
                <a:gd name="f31" fmla="val 11"/>
                <a:gd name="f32" fmla="val 18"/>
                <a:gd name="f33" fmla="val 15"/>
                <a:gd name="f34" fmla="val 14"/>
                <a:gd name="f35" fmla="val 4"/>
                <a:gd name="f36" fmla="+- 0 0 -90"/>
                <a:gd name="f37" fmla="*/ f3 1 34"/>
                <a:gd name="f38" fmla="*/ f4 1 33"/>
                <a:gd name="f39" fmla="val f5"/>
                <a:gd name="f40" fmla="val f6"/>
                <a:gd name="f41" fmla="val f7"/>
                <a:gd name="f42" fmla="*/ f36 f0 1"/>
                <a:gd name="f43" fmla="+- f41 0 f39"/>
                <a:gd name="f44" fmla="+- f40 0 f39"/>
                <a:gd name="f45" fmla="*/ f42 1 f2"/>
                <a:gd name="f46" fmla="*/ f44 1 34"/>
                <a:gd name="f47" fmla="*/ f43 1 33"/>
                <a:gd name="f48" fmla="*/ 0 f44 1"/>
                <a:gd name="f49" fmla="*/ 23 f43 1"/>
                <a:gd name="f50" fmla="*/ 1 f44 1"/>
                <a:gd name="f51" fmla="*/ 17 f43 1"/>
                <a:gd name="f52" fmla="*/ 21 f44 1"/>
                <a:gd name="f53" fmla="*/ 0 f43 1"/>
                <a:gd name="f54" fmla="*/ 31 f44 1"/>
                <a:gd name="f55" fmla="*/ 12 f43 1"/>
                <a:gd name="f56" fmla="*/ 26 f44 1"/>
                <a:gd name="f57" fmla="*/ 3 f44 1"/>
                <a:gd name="f58" fmla="*/ 30 f43 1"/>
                <a:gd name="f59" fmla="*/ 7 f44 1"/>
                <a:gd name="f60" fmla="*/ 21 f43 1"/>
                <a:gd name="f61" fmla="*/ 11 f44 1"/>
                <a:gd name="f62" fmla="*/ 24 f43 1"/>
                <a:gd name="f63" fmla="*/ 25 f44 1"/>
                <a:gd name="f64" fmla="*/ 8 f43 1"/>
                <a:gd name="f65" fmla="*/ 24 f44 1"/>
                <a:gd name="f66" fmla="*/ 7 f43 1"/>
                <a:gd name="f67" fmla="+- f45 0 f1"/>
                <a:gd name="f68" fmla="*/ f48 1 34"/>
                <a:gd name="f69" fmla="*/ f49 1 33"/>
                <a:gd name="f70" fmla="*/ f50 1 34"/>
                <a:gd name="f71" fmla="*/ f51 1 33"/>
                <a:gd name="f72" fmla="*/ f52 1 34"/>
                <a:gd name="f73" fmla="*/ f53 1 33"/>
                <a:gd name="f74" fmla="*/ f54 1 34"/>
                <a:gd name="f75" fmla="*/ f55 1 33"/>
                <a:gd name="f76" fmla="*/ f56 1 34"/>
                <a:gd name="f77" fmla="*/ f57 1 34"/>
                <a:gd name="f78" fmla="*/ f58 1 33"/>
                <a:gd name="f79" fmla="*/ f59 1 34"/>
                <a:gd name="f80" fmla="*/ f60 1 33"/>
                <a:gd name="f81" fmla="*/ f61 1 34"/>
                <a:gd name="f82" fmla="*/ f62 1 33"/>
                <a:gd name="f83" fmla="*/ f63 1 34"/>
                <a:gd name="f84" fmla="*/ f64 1 33"/>
                <a:gd name="f85" fmla="*/ f65 1 34"/>
                <a:gd name="f86" fmla="*/ f66 1 33"/>
                <a:gd name="f87" fmla="*/ 0 1 f46"/>
                <a:gd name="f88" fmla="*/ f40 1 f46"/>
                <a:gd name="f89" fmla="*/ 0 1 f47"/>
                <a:gd name="f90" fmla="*/ f41 1 f47"/>
                <a:gd name="f91" fmla="*/ f68 1 f46"/>
                <a:gd name="f92" fmla="*/ f69 1 f47"/>
                <a:gd name="f93" fmla="*/ f70 1 f46"/>
                <a:gd name="f94" fmla="*/ f71 1 f47"/>
                <a:gd name="f95" fmla="*/ f72 1 f46"/>
                <a:gd name="f96" fmla="*/ f73 1 f47"/>
                <a:gd name="f97" fmla="*/ f74 1 f46"/>
                <a:gd name="f98" fmla="*/ f75 1 f47"/>
                <a:gd name="f99" fmla="*/ f76 1 f46"/>
                <a:gd name="f100" fmla="*/ f77 1 f46"/>
                <a:gd name="f101" fmla="*/ f78 1 f47"/>
                <a:gd name="f102" fmla="*/ f79 1 f46"/>
                <a:gd name="f103" fmla="*/ f80 1 f47"/>
                <a:gd name="f104" fmla="*/ f81 1 f46"/>
                <a:gd name="f105" fmla="*/ f82 1 f47"/>
                <a:gd name="f106" fmla="*/ f83 1 f46"/>
                <a:gd name="f107" fmla="*/ f84 1 f47"/>
                <a:gd name="f108" fmla="*/ f85 1 f46"/>
                <a:gd name="f109" fmla="*/ f86 1 f47"/>
                <a:gd name="f110" fmla="*/ f87 f37 1"/>
                <a:gd name="f111" fmla="*/ f88 f37 1"/>
                <a:gd name="f112" fmla="*/ f90 f38 1"/>
                <a:gd name="f113" fmla="*/ f89 f38 1"/>
                <a:gd name="f114" fmla="*/ f91 f37 1"/>
                <a:gd name="f115" fmla="*/ f92 f38 1"/>
                <a:gd name="f116" fmla="*/ f93 f37 1"/>
                <a:gd name="f117" fmla="*/ f94 f38 1"/>
                <a:gd name="f118" fmla="*/ f95 f37 1"/>
                <a:gd name="f119" fmla="*/ f96 f38 1"/>
                <a:gd name="f120" fmla="*/ f97 f37 1"/>
                <a:gd name="f121" fmla="*/ f98 f38 1"/>
                <a:gd name="f122" fmla="*/ f99 f37 1"/>
                <a:gd name="f123" fmla="*/ f100 f37 1"/>
                <a:gd name="f124" fmla="*/ f101 f38 1"/>
                <a:gd name="f125" fmla="*/ f102 f37 1"/>
                <a:gd name="f126" fmla="*/ f103 f38 1"/>
                <a:gd name="f127" fmla="*/ f104 f37 1"/>
                <a:gd name="f128" fmla="*/ f105 f38 1"/>
                <a:gd name="f129" fmla="*/ f106 f37 1"/>
                <a:gd name="f130" fmla="*/ f107 f38 1"/>
                <a:gd name="f131" fmla="*/ f108 f37 1"/>
                <a:gd name="f132" fmla="*/ f109 f38 1"/>
              </a:gdLst>
              <a:ahLst/>
              <a:cxnLst>
                <a:cxn ang="3cd4">
                  <a:pos x="hc" y="t"/>
                </a:cxn>
                <a:cxn ang="0">
                  <a:pos x="r" y="vc"/>
                </a:cxn>
                <a:cxn ang="cd4">
                  <a:pos x="hc" y="b"/>
                </a:cxn>
                <a:cxn ang="cd2">
                  <a:pos x="l" y="vc"/>
                </a:cxn>
                <a:cxn ang="f67">
                  <a:pos x="f114" y="f115"/>
                </a:cxn>
                <a:cxn ang="f67">
                  <a:pos x="f116" y="f117"/>
                </a:cxn>
                <a:cxn ang="f67">
                  <a:pos x="f118" y="f119"/>
                </a:cxn>
                <a:cxn ang="f67">
                  <a:pos x="f120" y="f121"/>
                </a:cxn>
                <a:cxn ang="f67">
                  <a:pos x="f122" y="f115"/>
                </a:cxn>
                <a:cxn ang="f67">
                  <a:pos x="f123" y="f124"/>
                </a:cxn>
                <a:cxn ang="f67">
                  <a:pos x="f114" y="f115"/>
                </a:cxn>
                <a:cxn ang="f67">
                  <a:pos x="f125" y="f126"/>
                </a:cxn>
                <a:cxn ang="f67">
                  <a:pos x="f127" y="f128"/>
                </a:cxn>
                <a:cxn ang="f67">
                  <a:pos x="f129" y="f130"/>
                </a:cxn>
                <a:cxn ang="f67">
                  <a:pos x="f131" y="f132"/>
                </a:cxn>
                <a:cxn ang="f67">
                  <a:pos x="f125" y="f126"/>
                </a:cxn>
              </a:cxnLst>
              <a:rect l="f110" t="f113" r="f111" b="f112"/>
              <a:pathLst>
                <a:path w="34" h="33">
                  <a:moveTo>
                    <a:pt x="f5" y="f8"/>
                  </a:moveTo>
                  <a:cubicBezTo>
                    <a:pt x="f5" y="f9"/>
                    <a:pt x="f5" y="f10"/>
                    <a:pt x="f11" y="f12"/>
                  </a:cubicBezTo>
                  <a:cubicBezTo>
                    <a:pt x="f13" y="f14"/>
                    <a:pt x="f15" y="f11"/>
                    <a:pt x="f9" y="f5"/>
                  </a:cubicBezTo>
                  <a:cubicBezTo>
                    <a:pt x="f7" y="f5"/>
                    <a:pt x="f6" y="f11"/>
                    <a:pt x="f16" y="f17"/>
                  </a:cubicBezTo>
                  <a:cubicBezTo>
                    <a:pt x="f18" y="f19"/>
                    <a:pt x="f20" y="f21"/>
                    <a:pt x="f22" y="f8"/>
                  </a:cubicBezTo>
                  <a:cubicBezTo>
                    <a:pt x="f23" y="f18"/>
                    <a:pt x="f24" y="f7"/>
                    <a:pt x="f25" y="f18"/>
                  </a:cubicBezTo>
                  <a:cubicBezTo>
                    <a:pt x="f5" y="f26"/>
                    <a:pt x="f11" y="f27"/>
                    <a:pt x="f5" y="f8"/>
                  </a:cubicBezTo>
                  <a:close/>
                  <a:moveTo>
                    <a:pt x="f28" y="f9"/>
                  </a:moveTo>
                  <a:cubicBezTo>
                    <a:pt x="f29" y="f30"/>
                    <a:pt x="f15" y="f27"/>
                    <a:pt x="f31" y="f30"/>
                  </a:cubicBezTo>
                  <a:cubicBezTo>
                    <a:pt x="f32" y="f30"/>
                    <a:pt x="f22" y="f33"/>
                    <a:pt x="f27" y="f15"/>
                  </a:cubicBezTo>
                  <a:cubicBezTo>
                    <a:pt x="f27" y="f28"/>
                    <a:pt x="f27" y="f28"/>
                    <a:pt x="f30" y="f28"/>
                  </a:cubicBezTo>
                  <a:cubicBezTo>
                    <a:pt x="f34" y="f35"/>
                    <a:pt x="f28" y="f24"/>
                    <a:pt x="f28"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9" name="Freeform 33">
              <a:extLst>
                <a:ext uri="{FF2B5EF4-FFF2-40B4-BE49-F238E27FC236}">
                  <a16:creationId xmlns:a16="http://schemas.microsoft.com/office/drawing/2014/main" id="{A1891E7C-2DE8-57AE-B9A2-65E6D1F1AD2A}"/>
                </a:ext>
              </a:extLst>
            </p:cNvPr>
            <p:cNvSpPr/>
            <p:nvPr/>
          </p:nvSpPr>
          <p:spPr>
            <a:xfrm>
              <a:off x="4281485" y="2189165"/>
              <a:ext cx="76196" cy="141283"/>
            </a:xfrm>
            <a:custGeom>
              <a:avLst/>
              <a:gdLst>
                <a:gd name="f0" fmla="val 10800000"/>
                <a:gd name="f1" fmla="val 5400000"/>
                <a:gd name="f2" fmla="val 180"/>
                <a:gd name="f3" fmla="val w"/>
                <a:gd name="f4" fmla="val h"/>
                <a:gd name="f5" fmla="val 0"/>
                <a:gd name="f6" fmla="val 20"/>
                <a:gd name="f7" fmla="val 37"/>
                <a:gd name="f8" fmla="val 18"/>
                <a:gd name="f9" fmla="val 19"/>
                <a:gd name="f10" fmla="val 24"/>
                <a:gd name="f11" fmla="val 15"/>
                <a:gd name="f12" fmla="val 30"/>
                <a:gd name="f13" fmla="val 11"/>
                <a:gd name="f14" fmla="val 36"/>
                <a:gd name="f15" fmla="val 10"/>
                <a:gd name="f16" fmla="val 9"/>
                <a:gd name="f17" fmla="val 8"/>
                <a:gd name="f18" fmla="val 5"/>
                <a:gd name="f19" fmla="val 31"/>
                <a:gd name="f20" fmla="val 3"/>
                <a:gd name="f21" fmla="val 26"/>
                <a:gd name="f22" fmla="val 2"/>
                <a:gd name="f23" fmla="val 21"/>
                <a:gd name="f24" fmla="val 6"/>
                <a:gd name="f25" fmla="val 1"/>
                <a:gd name="f26" fmla="val 13"/>
                <a:gd name="f27" fmla="val 14"/>
                <a:gd name="f28" fmla="+- 0 0 -90"/>
                <a:gd name="f29" fmla="*/ f3 1 20"/>
                <a:gd name="f30" fmla="*/ f4 1 37"/>
                <a:gd name="f31" fmla="val f5"/>
                <a:gd name="f32" fmla="val f6"/>
                <a:gd name="f33" fmla="val f7"/>
                <a:gd name="f34" fmla="*/ f28 f0 1"/>
                <a:gd name="f35" fmla="+- f33 0 f31"/>
                <a:gd name="f36" fmla="+- f32 0 f31"/>
                <a:gd name="f37" fmla="*/ f34 1 f2"/>
                <a:gd name="f38" fmla="*/ f36 1 20"/>
                <a:gd name="f39" fmla="*/ f35 1 37"/>
                <a:gd name="f40" fmla="*/ 20 f36 1"/>
                <a:gd name="f41" fmla="*/ 18 f35 1"/>
                <a:gd name="f42" fmla="*/ 11 f36 1"/>
                <a:gd name="f43" fmla="*/ 36 f35 1"/>
                <a:gd name="f44" fmla="*/ 8 f36 1"/>
                <a:gd name="f45" fmla="*/ 2 f36 1"/>
                <a:gd name="f46" fmla="*/ 21 f35 1"/>
                <a:gd name="f47" fmla="*/ 1 f35 1"/>
                <a:gd name="f48" fmla="*/ 14 f36 1"/>
                <a:gd name="f49" fmla="*/ 2 f35 1"/>
                <a:gd name="f50" fmla="+- f37 0 f1"/>
                <a:gd name="f51" fmla="*/ f40 1 20"/>
                <a:gd name="f52" fmla="*/ f41 1 37"/>
                <a:gd name="f53" fmla="*/ f42 1 20"/>
                <a:gd name="f54" fmla="*/ f43 1 37"/>
                <a:gd name="f55" fmla="*/ f44 1 20"/>
                <a:gd name="f56" fmla="*/ f45 1 20"/>
                <a:gd name="f57" fmla="*/ f46 1 37"/>
                <a:gd name="f58" fmla="*/ f47 1 37"/>
                <a:gd name="f59" fmla="*/ f48 1 20"/>
                <a:gd name="f60" fmla="*/ f49 1 37"/>
                <a:gd name="f61" fmla="*/ 0 1 f38"/>
                <a:gd name="f62" fmla="*/ f32 1 f38"/>
                <a:gd name="f63" fmla="*/ 0 1 f39"/>
                <a:gd name="f64" fmla="*/ f33 1 f39"/>
                <a:gd name="f65" fmla="*/ f51 1 f38"/>
                <a:gd name="f66" fmla="*/ f52 1 f39"/>
                <a:gd name="f67" fmla="*/ f53 1 f38"/>
                <a:gd name="f68" fmla="*/ f54 1 f39"/>
                <a:gd name="f69" fmla="*/ f55 1 f38"/>
                <a:gd name="f70" fmla="*/ f56 1 f38"/>
                <a:gd name="f71" fmla="*/ f57 1 f39"/>
                <a:gd name="f72" fmla="*/ f58 1 f39"/>
                <a:gd name="f73" fmla="*/ f59 1 f38"/>
                <a:gd name="f74" fmla="*/ f60 1 f39"/>
                <a:gd name="f75" fmla="*/ f61 f29 1"/>
                <a:gd name="f76" fmla="*/ f62 f29 1"/>
                <a:gd name="f77" fmla="*/ f64 f30 1"/>
                <a:gd name="f78" fmla="*/ f63 f30 1"/>
                <a:gd name="f79" fmla="*/ f65 f29 1"/>
                <a:gd name="f80" fmla="*/ f66 f30 1"/>
                <a:gd name="f81" fmla="*/ f67 f29 1"/>
                <a:gd name="f82" fmla="*/ f68 f30 1"/>
                <a:gd name="f83" fmla="*/ f69 f29 1"/>
                <a:gd name="f84" fmla="*/ f70 f29 1"/>
                <a:gd name="f85" fmla="*/ f71 f30 1"/>
                <a:gd name="f86" fmla="*/ f72 f30 1"/>
                <a:gd name="f87" fmla="*/ f73 f29 1"/>
                <a:gd name="f88" fmla="*/ f74 f30 1"/>
              </a:gdLst>
              <a:ahLst/>
              <a:cxnLst>
                <a:cxn ang="3cd4">
                  <a:pos x="hc" y="t"/>
                </a:cxn>
                <a:cxn ang="0">
                  <a:pos x="r" y="vc"/>
                </a:cxn>
                <a:cxn ang="cd4">
                  <a:pos x="hc" y="b"/>
                </a:cxn>
                <a:cxn ang="cd2">
                  <a:pos x="l" y="vc"/>
                </a:cxn>
                <a:cxn ang="f50">
                  <a:pos x="f79" y="f80"/>
                </a:cxn>
                <a:cxn ang="f50">
                  <a:pos x="f81" y="f82"/>
                </a:cxn>
                <a:cxn ang="f50">
                  <a:pos x="f83" y="f82"/>
                </a:cxn>
                <a:cxn ang="f50">
                  <a:pos x="f84" y="f85"/>
                </a:cxn>
                <a:cxn ang="f50">
                  <a:pos x="f81" y="f86"/>
                </a:cxn>
                <a:cxn ang="f50">
                  <a:pos x="f87" y="f88"/>
                </a:cxn>
                <a:cxn ang="f50">
                  <a:pos x="f79" y="f80"/>
                </a:cxn>
              </a:cxnLst>
              <a:rect l="f75" t="f78" r="f76" b="f77"/>
              <a:pathLst>
                <a:path w="20" h="37">
                  <a:moveTo>
                    <a:pt x="f6" y="f8"/>
                  </a:moveTo>
                  <a:cubicBezTo>
                    <a:pt x="f9" y="f10"/>
                    <a:pt x="f11" y="f12"/>
                    <a:pt x="f13" y="f14"/>
                  </a:cubicBezTo>
                  <a:cubicBezTo>
                    <a:pt x="f15" y="f7"/>
                    <a:pt x="f16" y="f7"/>
                    <a:pt x="f17" y="f14"/>
                  </a:cubicBezTo>
                  <a:cubicBezTo>
                    <a:pt x="f18" y="f19"/>
                    <a:pt x="f20" y="f21"/>
                    <a:pt x="f22" y="f23"/>
                  </a:cubicBezTo>
                  <a:cubicBezTo>
                    <a:pt x="f5" y="f11"/>
                    <a:pt x="f24" y="f20"/>
                    <a:pt x="f13" y="f25"/>
                  </a:cubicBezTo>
                  <a:cubicBezTo>
                    <a:pt x="f26" y="f5"/>
                    <a:pt x="f27" y="f25"/>
                    <a:pt x="f27" y="f22"/>
                  </a:cubicBezTo>
                  <a:cubicBezTo>
                    <a:pt x="f8" y="f24"/>
                    <a:pt x="f6" y="f13"/>
                    <a:pt x="f6"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0" name="Freeform 34">
              <a:extLst>
                <a:ext uri="{FF2B5EF4-FFF2-40B4-BE49-F238E27FC236}">
                  <a16:creationId xmlns:a16="http://schemas.microsoft.com/office/drawing/2014/main" id="{CB25D71B-CA00-6ECE-B963-889E9354CD82}"/>
                </a:ext>
              </a:extLst>
            </p:cNvPr>
            <p:cNvSpPr/>
            <p:nvPr/>
          </p:nvSpPr>
          <p:spPr>
            <a:xfrm>
              <a:off x="4156076" y="2238378"/>
              <a:ext cx="87316" cy="68259"/>
            </a:xfrm>
            <a:custGeom>
              <a:avLst/>
              <a:gdLst>
                <a:gd name="f0" fmla="val 10800000"/>
                <a:gd name="f1" fmla="val 5400000"/>
                <a:gd name="f2" fmla="val 180"/>
                <a:gd name="f3" fmla="val w"/>
                <a:gd name="f4" fmla="val h"/>
                <a:gd name="f5" fmla="val 0"/>
                <a:gd name="f6" fmla="val 23"/>
                <a:gd name="f7" fmla="val 18"/>
                <a:gd name="f8" fmla="val 15"/>
                <a:gd name="f9" fmla="val 8"/>
                <a:gd name="f10" fmla="val 9"/>
                <a:gd name="f11" fmla="val 1"/>
                <a:gd name="f12" fmla="val 2"/>
                <a:gd name="f13" fmla="val 3"/>
                <a:gd name="f14" fmla="val 11"/>
                <a:gd name="f15" fmla="val 21"/>
                <a:gd name="f16" fmla="val 12"/>
                <a:gd name="f17" fmla="val 16"/>
                <a:gd name="f18" fmla="val 17"/>
                <a:gd name="f19" fmla="+- 0 0 -90"/>
                <a:gd name="f20" fmla="*/ f3 1 23"/>
                <a:gd name="f21" fmla="*/ f4 1 18"/>
                <a:gd name="f22" fmla="val f5"/>
                <a:gd name="f23" fmla="val f6"/>
                <a:gd name="f24" fmla="val f7"/>
                <a:gd name="f25" fmla="*/ f19 f0 1"/>
                <a:gd name="f26" fmla="+- f24 0 f22"/>
                <a:gd name="f27" fmla="+- f23 0 f22"/>
                <a:gd name="f28" fmla="*/ f25 1 f2"/>
                <a:gd name="f29" fmla="*/ f27 1 23"/>
                <a:gd name="f30" fmla="*/ f26 1 18"/>
                <a:gd name="f31" fmla="*/ 15 f27 1"/>
                <a:gd name="f32" fmla="*/ 18 f26 1"/>
                <a:gd name="f33" fmla="*/ 1 f27 1"/>
                <a:gd name="f34" fmla="*/ 2 f26 1"/>
                <a:gd name="f35" fmla="*/ 3 f27 1"/>
                <a:gd name="f36" fmla="*/ 1 f26 1"/>
                <a:gd name="f37" fmla="*/ 21 f27 1"/>
                <a:gd name="f38" fmla="*/ 12 f26 1"/>
                <a:gd name="f39" fmla="*/ 17 f27 1"/>
                <a:gd name="f40" fmla="+- f28 0 f1"/>
                <a:gd name="f41" fmla="*/ f31 1 23"/>
                <a:gd name="f42" fmla="*/ f32 1 18"/>
                <a:gd name="f43" fmla="*/ f33 1 23"/>
                <a:gd name="f44" fmla="*/ f34 1 18"/>
                <a:gd name="f45" fmla="*/ f35 1 23"/>
                <a:gd name="f46" fmla="*/ f36 1 18"/>
                <a:gd name="f47" fmla="*/ f37 1 23"/>
                <a:gd name="f48" fmla="*/ f38 1 18"/>
                <a:gd name="f49" fmla="*/ f39 1 23"/>
                <a:gd name="f50" fmla="*/ 0 1 f29"/>
                <a:gd name="f51" fmla="*/ f23 1 f29"/>
                <a:gd name="f52" fmla="*/ 0 1 f30"/>
                <a:gd name="f53" fmla="*/ f24 1 f30"/>
                <a:gd name="f54" fmla="*/ f41 1 f29"/>
                <a:gd name="f55" fmla="*/ f42 1 f30"/>
                <a:gd name="f56" fmla="*/ f43 1 f29"/>
                <a:gd name="f57" fmla="*/ f44 1 f30"/>
                <a:gd name="f58" fmla="*/ f45 1 f29"/>
                <a:gd name="f59" fmla="*/ f46 1 f30"/>
                <a:gd name="f60" fmla="*/ f47 1 f29"/>
                <a:gd name="f61" fmla="*/ f48 1 f30"/>
                <a:gd name="f62" fmla="*/ f49 1 f29"/>
                <a:gd name="f63" fmla="*/ f50 f20 1"/>
                <a:gd name="f64" fmla="*/ f51 f20 1"/>
                <a:gd name="f65" fmla="*/ f53 f21 1"/>
                <a:gd name="f66" fmla="*/ f52 f21 1"/>
                <a:gd name="f67" fmla="*/ f54 f20 1"/>
                <a:gd name="f68" fmla="*/ f55 f21 1"/>
                <a:gd name="f69" fmla="*/ f56 f20 1"/>
                <a:gd name="f70" fmla="*/ f57 f21 1"/>
                <a:gd name="f71" fmla="*/ f58 f20 1"/>
                <a:gd name="f72" fmla="*/ f59 f21 1"/>
                <a:gd name="f73" fmla="*/ f60 f20 1"/>
                <a:gd name="f74" fmla="*/ f61 f21 1"/>
                <a:gd name="f75" fmla="*/ f62 f20 1"/>
              </a:gdLst>
              <a:ahLst/>
              <a:cxnLst>
                <a:cxn ang="3cd4">
                  <a:pos x="hc" y="t"/>
                </a:cxn>
                <a:cxn ang="0">
                  <a:pos x="r" y="vc"/>
                </a:cxn>
                <a:cxn ang="cd4">
                  <a:pos x="hc" y="b"/>
                </a:cxn>
                <a:cxn ang="cd2">
                  <a:pos x="l" y="vc"/>
                </a:cxn>
                <a:cxn ang="f40">
                  <a:pos x="f67" y="f68"/>
                </a:cxn>
                <a:cxn ang="f40">
                  <a:pos x="f69" y="f70"/>
                </a:cxn>
                <a:cxn ang="f40">
                  <a:pos x="f71" y="f72"/>
                </a:cxn>
                <a:cxn ang="f40">
                  <a:pos x="f73" y="f74"/>
                </a:cxn>
                <a:cxn ang="f40">
                  <a:pos x="f75" y="f68"/>
                </a:cxn>
                <a:cxn ang="f40">
                  <a:pos x="f67" y="f68"/>
                </a:cxn>
              </a:cxnLst>
              <a:rect l="f63" t="f66" r="f64" b="f65"/>
              <a:pathLst>
                <a:path w="23" h="18">
                  <a:moveTo>
                    <a:pt x="f8" y="f7"/>
                  </a:moveTo>
                  <a:cubicBezTo>
                    <a:pt x="f9" y="f7"/>
                    <a:pt x="f5" y="f10"/>
                    <a:pt x="f11" y="f12"/>
                  </a:cubicBezTo>
                  <a:cubicBezTo>
                    <a:pt x="f11" y="f11"/>
                    <a:pt x="f12" y="f11"/>
                    <a:pt x="f13" y="f11"/>
                  </a:cubicBezTo>
                  <a:cubicBezTo>
                    <a:pt x="f14" y="f5"/>
                    <a:pt x="f7" y="f13"/>
                    <a:pt x="f15" y="f16"/>
                  </a:cubicBezTo>
                  <a:cubicBezTo>
                    <a:pt x="f6" y="f17"/>
                    <a:pt x="f6" y="f18"/>
                    <a:pt x="f18" y="f7"/>
                  </a:cubicBezTo>
                  <a:cubicBezTo>
                    <a:pt x="f17" y="f7"/>
                    <a:pt x="f17" y="f7"/>
                    <a:pt x="f8"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1" name="Freeform 35">
              <a:extLst>
                <a:ext uri="{FF2B5EF4-FFF2-40B4-BE49-F238E27FC236}">
                  <a16:creationId xmlns:a16="http://schemas.microsoft.com/office/drawing/2014/main" id="{6660AF44-FEA8-06FC-BD8E-307C7D820F8E}"/>
                </a:ext>
              </a:extLst>
            </p:cNvPr>
            <p:cNvSpPr/>
            <p:nvPr/>
          </p:nvSpPr>
          <p:spPr>
            <a:xfrm>
              <a:off x="4957767" y="2200274"/>
              <a:ext cx="106363" cy="106363"/>
            </a:xfrm>
            <a:custGeom>
              <a:avLst/>
              <a:gdLst>
                <a:gd name="f0" fmla="val 10800000"/>
                <a:gd name="f1" fmla="val 5400000"/>
                <a:gd name="f2" fmla="val 180"/>
                <a:gd name="f3" fmla="val w"/>
                <a:gd name="f4" fmla="val h"/>
                <a:gd name="f5" fmla="val 0"/>
                <a:gd name="f6" fmla="val 28"/>
                <a:gd name="f7" fmla="val 7"/>
                <a:gd name="f8" fmla="val 26"/>
                <a:gd name="f9" fmla="val 23"/>
                <a:gd name="f10" fmla="val 18"/>
                <a:gd name="f11" fmla="val 3"/>
                <a:gd name="f12" fmla="val 25"/>
                <a:gd name="f13" fmla="val 1"/>
                <a:gd name="f14" fmla="val 24"/>
                <a:gd name="f15" fmla="val 22"/>
                <a:gd name="f16" fmla="val 2"/>
                <a:gd name="f17" fmla="val 9"/>
                <a:gd name="f18" fmla="val 10"/>
                <a:gd name="f19" fmla="+- 0 0 -90"/>
                <a:gd name="f20" fmla="*/ f3 1 28"/>
                <a:gd name="f21" fmla="*/ f4 1 28"/>
                <a:gd name="f22" fmla="val f5"/>
                <a:gd name="f23" fmla="val f6"/>
                <a:gd name="f24" fmla="*/ f19 f0 1"/>
                <a:gd name="f25" fmla="+- f23 0 f22"/>
                <a:gd name="f26" fmla="*/ f24 1 f2"/>
                <a:gd name="f27" fmla="*/ f25 1 28"/>
                <a:gd name="f28" fmla="*/ 28 f25 1"/>
                <a:gd name="f29" fmla="*/ 7 f25 1"/>
                <a:gd name="f30" fmla="*/ 3 f25 1"/>
                <a:gd name="f31" fmla="*/ 25 f25 1"/>
                <a:gd name="f32" fmla="*/ 0 f25 1"/>
                <a:gd name="f33" fmla="*/ 22 f25 1"/>
                <a:gd name="f34" fmla="*/ 23 f25 1"/>
                <a:gd name="f35" fmla="*/ 2 f25 1"/>
                <a:gd name="f36" fmla="+- f26 0 f1"/>
                <a:gd name="f37" fmla="*/ f28 1 28"/>
                <a:gd name="f38" fmla="*/ f29 1 28"/>
                <a:gd name="f39" fmla="*/ f30 1 28"/>
                <a:gd name="f40" fmla="*/ f31 1 28"/>
                <a:gd name="f41" fmla="*/ f32 1 28"/>
                <a:gd name="f42" fmla="*/ f33 1 28"/>
                <a:gd name="f43" fmla="*/ f34 1 28"/>
                <a:gd name="f44" fmla="*/ f35 1 28"/>
                <a:gd name="f45" fmla="*/ 0 1 f27"/>
                <a:gd name="f46" fmla="*/ f23 1 f27"/>
                <a:gd name="f47" fmla="*/ f37 1 f27"/>
                <a:gd name="f48" fmla="*/ f38 1 f27"/>
                <a:gd name="f49" fmla="*/ f39 1 f27"/>
                <a:gd name="f50" fmla="*/ f40 1 f27"/>
                <a:gd name="f51" fmla="*/ f41 1 f27"/>
                <a:gd name="f52" fmla="*/ f42 1 f27"/>
                <a:gd name="f53" fmla="*/ f43 1 f27"/>
                <a:gd name="f54" fmla="*/ f44 1 f27"/>
                <a:gd name="f55" fmla="*/ f45 f20 1"/>
                <a:gd name="f56" fmla="*/ f46 f20 1"/>
                <a:gd name="f57" fmla="*/ f46 f21 1"/>
                <a:gd name="f58" fmla="*/ f45 f21 1"/>
                <a:gd name="f59" fmla="*/ f47 f20 1"/>
                <a:gd name="f60" fmla="*/ f48 f21 1"/>
                <a:gd name="f61" fmla="*/ f49 f20 1"/>
                <a:gd name="f62" fmla="*/ f50 f21 1"/>
                <a:gd name="f63" fmla="*/ f51 f20 1"/>
                <a:gd name="f64" fmla="*/ f52 f21 1"/>
                <a:gd name="f65" fmla="*/ f53 f20 1"/>
                <a:gd name="f66" fmla="*/ f54 f21 1"/>
              </a:gdLst>
              <a:ahLst/>
              <a:cxnLst>
                <a:cxn ang="3cd4">
                  <a:pos x="hc" y="t"/>
                </a:cxn>
                <a:cxn ang="0">
                  <a:pos x="r" y="vc"/>
                </a:cxn>
                <a:cxn ang="cd4">
                  <a:pos x="hc" y="b"/>
                </a:cxn>
                <a:cxn ang="cd2">
                  <a:pos x="l" y="vc"/>
                </a:cxn>
                <a:cxn ang="f36">
                  <a:pos x="f59" y="f60"/>
                </a:cxn>
                <a:cxn ang="f36">
                  <a:pos x="f61" y="f62"/>
                </a:cxn>
                <a:cxn ang="f36">
                  <a:pos x="f63" y="f64"/>
                </a:cxn>
                <a:cxn ang="f36">
                  <a:pos x="f65" y="f66"/>
                </a:cxn>
                <a:cxn ang="f36">
                  <a:pos x="f59" y="f60"/>
                </a:cxn>
              </a:cxnLst>
              <a:rect l="f55" t="f58" r="f56" b="f57"/>
              <a:pathLst>
                <a:path w="28" h="28">
                  <a:moveTo>
                    <a:pt x="f6" y="f7"/>
                  </a:moveTo>
                  <a:cubicBezTo>
                    <a:pt x="f8" y="f9"/>
                    <a:pt x="f10" y="f6"/>
                    <a:pt x="f11" y="f12"/>
                  </a:cubicBezTo>
                  <a:cubicBezTo>
                    <a:pt x="f13" y="f14"/>
                    <a:pt x="f5" y="f14"/>
                    <a:pt x="f5" y="f15"/>
                  </a:cubicBezTo>
                  <a:cubicBezTo>
                    <a:pt x="f16" y="f17"/>
                    <a:pt x="f18" y="f5"/>
                    <a:pt x="f9" y="f16"/>
                  </a:cubicBezTo>
                  <a:cubicBezTo>
                    <a:pt x="f6" y="f16"/>
                    <a:pt x="f6" y="f16"/>
                    <a:pt x="f6"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2" name="Freeform 36">
              <a:extLst>
                <a:ext uri="{FF2B5EF4-FFF2-40B4-BE49-F238E27FC236}">
                  <a16:creationId xmlns:a16="http://schemas.microsoft.com/office/drawing/2014/main" id="{C89D29AA-7960-CF4A-1BFB-A15F20D74FB5}"/>
                </a:ext>
              </a:extLst>
            </p:cNvPr>
            <p:cNvSpPr/>
            <p:nvPr/>
          </p:nvSpPr>
          <p:spPr>
            <a:xfrm>
              <a:off x="4941883" y="2349495"/>
              <a:ext cx="69851" cy="84133"/>
            </a:xfrm>
            <a:custGeom>
              <a:avLst/>
              <a:gdLst>
                <a:gd name="f0" fmla="val 10800000"/>
                <a:gd name="f1" fmla="val 5400000"/>
                <a:gd name="f2" fmla="val 180"/>
                <a:gd name="f3" fmla="val w"/>
                <a:gd name="f4" fmla="val h"/>
                <a:gd name="f5" fmla="val 0"/>
                <a:gd name="f6" fmla="val 18"/>
                <a:gd name="f7" fmla="val 22"/>
                <a:gd name="f8" fmla="val 13"/>
                <a:gd name="f9" fmla="val 20"/>
                <a:gd name="f10" fmla="val 16"/>
                <a:gd name="f11" fmla="val 10"/>
                <a:gd name="f12" fmla="val 19"/>
                <a:gd name="f13" fmla="val 1"/>
                <a:gd name="f14" fmla="val 2"/>
                <a:gd name="f15" fmla="val 3"/>
                <a:gd name="f16" fmla="val 4"/>
                <a:gd name="f17" fmla="val 5"/>
                <a:gd name="f18" fmla="val 12"/>
                <a:gd name="f19" fmla="val 6"/>
                <a:gd name="f20" fmla="+- 0 0 -90"/>
                <a:gd name="f21" fmla="*/ f3 1 18"/>
                <a:gd name="f22" fmla="*/ f4 1 22"/>
                <a:gd name="f23" fmla="val f5"/>
                <a:gd name="f24" fmla="val f6"/>
                <a:gd name="f25" fmla="val f7"/>
                <a:gd name="f26" fmla="*/ f20 f0 1"/>
                <a:gd name="f27" fmla="+- f25 0 f23"/>
                <a:gd name="f28" fmla="+- f24 0 f23"/>
                <a:gd name="f29" fmla="*/ f26 1 f2"/>
                <a:gd name="f30" fmla="*/ f28 1 18"/>
                <a:gd name="f31" fmla="*/ f27 1 22"/>
                <a:gd name="f32" fmla="*/ 18 f28 1"/>
                <a:gd name="f33" fmla="*/ 13 f27 1"/>
                <a:gd name="f34" fmla="*/ 10 f28 1"/>
                <a:gd name="f35" fmla="*/ 19 f27 1"/>
                <a:gd name="f36" fmla="*/ 2 f28 1"/>
                <a:gd name="f37" fmla="*/ 2 f27 1"/>
                <a:gd name="f38" fmla="*/ 5 f28 1"/>
                <a:gd name="f39" fmla="*/ 0 f27 1"/>
                <a:gd name="f40" fmla="+- f29 0 f1"/>
                <a:gd name="f41" fmla="*/ f32 1 18"/>
                <a:gd name="f42" fmla="*/ f33 1 22"/>
                <a:gd name="f43" fmla="*/ f34 1 18"/>
                <a:gd name="f44" fmla="*/ f35 1 22"/>
                <a:gd name="f45" fmla="*/ f36 1 18"/>
                <a:gd name="f46" fmla="*/ f37 1 22"/>
                <a:gd name="f47" fmla="*/ f38 1 18"/>
                <a:gd name="f48" fmla="*/ f39 1 22"/>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18" h="22">
                  <a:moveTo>
                    <a:pt x="f6" y="f8"/>
                  </a:moveTo>
                  <a:cubicBezTo>
                    <a:pt x="f6" y="f9"/>
                    <a:pt x="f10" y="f7"/>
                    <a:pt x="f11" y="f12"/>
                  </a:cubicBezTo>
                  <a:cubicBezTo>
                    <a:pt x="f13" y="f10"/>
                    <a:pt x="f5" y="f11"/>
                    <a:pt x="f14" y="f14"/>
                  </a:cubicBezTo>
                  <a:cubicBezTo>
                    <a:pt x="f15" y="f13"/>
                    <a:pt x="f16" y="f5"/>
                    <a:pt x="f17" y="f5"/>
                  </a:cubicBezTo>
                  <a:cubicBezTo>
                    <a:pt x="f18" y="f5"/>
                    <a:pt x="f6" y="f19"/>
                    <a:pt x="f6"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3" name="Freeform 37">
              <a:extLst>
                <a:ext uri="{FF2B5EF4-FFF2-40B4-BE49-F238E27FC236}">
                  <a16:creationId xmlns:a16="http://schemas.microsoft.com/office/drawing/2014/main" id="{AB3173C1-A103-4FAA-EEEC-72B002BBF76A}"/>
                </a:ext>
              </a:extLst>
            </p:cNvPr>
            <p:cNvSpPr/>
            <p:nvPr/>
          </p:nvSpPr>
          <p:spPr>
            <a:xfrm>
              <a:off x="4471992" y="2003422"/>
              <a:ext cx="150811" cy="190496"/>
            </a:xfrm>
            <a:custGeom>
              <a:avLst/>
              <a:gdLst>
                <a:gd name="f0" fmla="val 10800000"/>
                <a:gd name="f1" fmla="val 5400000"/>
                <a:gd name="f2" fmla="val 180"/>
                <a:gd name="f3" fmla="val w"/>
                <a:gd name="f4" fmla="val h"/>
                <a:gd name="f5" fmla="val 0"/>
                <a:gd name="f6" fmla="val 40"/>
                <a:gd name="f7" fmla="val 50"/>
                <a:gd name="f8" fmla="val 39"/>
                <a:gd name="f9" fmla="val 29"/>
                <a:gd name="f10" fmla="val 35"/>
                <a:gd name="f11" fmla="val 38"/>
                <a:gd name="f12" fmla="val 41"/>
                <a:gd name="f13" fmla="val 36"/>
                <a:gd name="f14" fmla="val 47"/>
                <a:gd name="f15" fmla="val 49"/>
                <a:gd name="f16" fmla="val 33"/>
                <a:gd name="f17" fmla="val 22"/>
                <a:gd name="f18" fmla="val 12"/>
                <a:gd name="f19" fmla="val 42"/>
                <a:gd name="f20" fmla="val 6"/>
                <a:gd name="f21" fmla="val 31"/>
                <a:gd name="f22" fmla="val 2"/>
                <a:gd name="f23" fmla="val 13"/>
                <a:gd name="f24" fmla="val 5"/>
                <a:gd name="f25" fmla="val 4"/>
                <a:gd name="f26" fmla="val 1"/>
                <a:gd name="f27" fmla="val 8"/>
                <a:gd name="f28" fmla="val 25"/>
                <a:gd name="f29" fmla="val 9"/>
                <a:gd name="f30" fmla="+- 0 0 -90"/>
                <a:gd name="f31" fmla="*/ f3 1 40"/>
                <a:gd name="f32" fmla="*/ f4 1 50"/>
                <a:gd name="f33" fmla="val f5"/>
                <a:gd name="f34" fmla="val f6"/>
                <a:gd name="f35" fmla="val f7"/>
                <a:gd name="f36" fmla="*/ f30 f0 1"/>
                <a:gd name="f37" fmla="+- f35 0 f33"/>
                <a:gd name="f38" fmla="+- f34 0 f33"/>
                <a:gd name="f39" fmla="*/ f36 1 f2"/>
                <a:gd name="f40" fmla="*/ f38 1 40"/>
                <a:gd name="f41" fmla="*/ f37 1 50"/>
                <a:gd name="f42" fmla="*/ 39 f38 1"/>
                <a:gd name="f43" fmla="*/ 29 f37 1"/>
                <a:gd name="f44" fmla="*/ 36 f38 1"/>
                <a:gd name="f45" fmla="*/ 47 f37 1"/>
                <a:gd name="f46" fmla="*/ 33 f38 1"/>
                <a:gd name="f47" fmla="*/ 50 f37 1"/>
                <a:gd name="f48" fmla="*/ 6 f38 1"/>
                <a:gd name="f49" fmla="*/ 31 f37 1"/>
                <a:gd name="f50" fmla="*/ 5 f38 1"/>
                <a:gd name="f51" fmla="*/ 4 f37 1"/>
                <a:gd name="f52" fmla="*/ 8 f38 1"/>
                <a:gd name="f53" fmla="*/ 1 f37 1"/>
                <a:gd name="f54" fmla="+- f39 0 f1"/>
                <a:gd name="f55" fmla="*/ f42 1 40"/>
                <a:gd name="f56" fmla="*/ f43 1 50"/>
                <a:gd name="f57" fmla="*/ f44 1 40"/>
                <a:gd name="f58" fmla="*/ f45 1 50"/>
                <a:gd name="f59" fmla="*/ f46 1 40"/>
                <a:gd name="f60" fmla="*/ f47 1 50"/>
                <a:gd name="f61" fmla="*/ f48 1 40"/>
                <a:gd name="f62" fmla="*/ f49 1 50"/>
                <a:gd name="f63" fmla="*/ f50 1 40"/>
                <a:gd name="f64" fmla="*/ f51 1 50"/>
                <a:gd name="f65" fmla="*/ f52 1 40"/>
                <a:gd name="f66" fmla="*/ f53 1 50"/>
                <a:gd name="f67" fmla="*/ 0 1 f40"/>
                <a:gd name="f68" fmla="*/ f34 1 f40"/>
                <a:gd name="f69" fmla="*/ 0 1 f41"/>
                <a:gd name="f70" fmla="*/ f35 1 f41"/>
                <a:gd name="f71" fmla="*/ f55 1 f40"/>
                <a:gd name="f72" fmla="*/ f56 1 f41"/>
                <a:gd name="f73" fmla="*/ f57 1 f40"/>
                <a:gd name="f74" fmla="*/ f58 1 f41"/>
                <a:gd name="f75" fmla="*/ f59 1 f40"/>
                <a:gd name="f76" fmla="*/ f60 1 f41"/>
                <a:gd name="f77" fmla="*/ f61 1 f40"/>
                <a:gd name="f78" fmla="*/ f62 1 f41"/>
                <a:gd name="f79" fmla="*/ f63 1 f40"/>
                <a:gd name="f80" fmla="*/ f64 1 f41"/>
                <a:gd name="f81" fmla="*/ f65 1 f40"/>
                <a:gd name="f82" fmla="*/ f66 1 f41"/>
                <a:gd name="f83" fmla="*/ f67 f31 1"/>
                <a:gd name="f84" fmla="*/ f68 f31 1"/>
                <a:gd name="f85" fmla="*/ f70 f32 1"/>
                <a:gd name="f86" fmla="*/ f69 f32 1"/>
                <a:gd name="f87" fmla="*/ f71 f31 1"/>
                <a:gd name="f88" fmla="*/ f72 f32 1"/>
                <a:gd name="f89" fmla="*/ f73 f31 1"/>
                <a:gd name="f90" fmla="*/ f74 f32 1"/>
                <a:gd name="f91" fmla="*/ f75 f31 1"/>
                <a:gd name="f92" fmla="*/ f76 f32 1"/>
                <a:gd name="f93" fmla="*/ f77 f31 1"/>
                <a:gd name="f94" fmla="*/ f78 f32 1"/>
                <a:gd name="f95" fmla="*/ f79 f31 1"/>
                <a:gd name="f96" fmla="*/ f80 f32 1"/>
                <a:gd name="f97" fmla="*/ f81 f31 1"/>
                <a:gd name="f98" fmla="*/ f82 f32 1"/>
              </a:gdLst>
              <a:ahLst/>
              <a:cxnLst>
                <a:cxn ang="3cd4">
                  <a:pos x="hc" y="t"/>
                </a:cxn>
                <a:cxn ang="0">
                  <a:pos x="r" y="vc"/>
                </a:cxn>
                <a:cxn ang="cd4">
                  <a:pos x="hc" y="b"/>
                </a:cxn>
                <a:cxn ang="cd2">
                  <a:pos x="l" y="vc"/>
                </a:cxn>
                <a:cxn ang="f54">
                  <a:pos x="f87" y="f88"/>
                </a:cxn>
                <a:cxn ang="f54">
                  <a:pos x="f89" y="f90"/>
                </a:cxn>
                <a:cxn ang="f54">
                  <a:pos x="f91" y="f92"/>
                </a:cxn>
                <a:cxn ang="f54">
                  <a:pos x="f93" y="f94"/>
                </a:cxn>
                <a:cxn ang="f54">
                  <a:pos x="f95" y="f96"/>
                </a:cxn>
                <a:cxn ang="f54">
                  <a:pos x="f97" y="f98"/>
                </a:cxn>
                <a:cxn ang="f54">
                  <a:pos x="f87" y="f88"/>
                </a:cxn>
              </a:cxnLst>
              <a:rect l="f83" t="f86" r="f84" b="f85"/>
              <a:pathLst>
                <a:path w="40" h="50">
                  <a:moveTo>
                    <a:pt x="f8" y="f9"/>
                  </a:moveTo>
                  <a:cubicBezTo>
                    <a:pt x="f8" y="f10"/>
                    <a:pt x="f11" y="f12"/>
                    <a:pt x="f13" y="f14"/>
                  </a:cubicBezTo>
                  <a:cubicBezTo>
                    <a:pt x="f13" y="f15"/>
                    <a:pt x="f13" y="f7"/>
                    <a:pt x="f16" y="f7"/>
                  </a:cubicBezTo>
                  <a:cubicBezTo>
                    <a:pt x="f17" y="f14"/>
                    <a:pt x="f18" y="f19"/>
                    <a:pt x="f20" y="f21"/>
                  </a:cubicBezTo>
                  <a:cubicBezTo>
                    <a:pt x="f5" y="f17"/>
                    <a:pt x="f22" y="f23"/>
                    <a:pt x="f24" y="f25"/>
                  </a:cubicBezTo>
                  <a:cubicBezTo>
                    <a:pt x="f24" y="f22"/>
                    <a:pt x="f20" y="f26"/>
                    <a:pt x="f27" y="f26"/>
                  </a:cubicBezTo>
                  <a:cubicBezTo>
                    <a:pt x="f28" y="f5"/>
                    <a:pt x="f6" y="f29"/>
                    <a:pt x="f8" y="f9"/>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4" name="Freeform 38">
              <a:extLst>
                <a:ext uri="{FF2B5EF4-FFF2-40B4-BE49-F238E27FC236}">
                  <a16:creationId xmlns:a16="http://schemas.microsoft.com/office/drawing/2014/main" id="{D61E5DEA-FB86-5049-F7AC-594EAE0D3A15}"/>
                </a:ext>
              </a:extLst>
            </p:cNvPr>
            <p:cNvSpPr/>
            <p:nvPr/>
          </p:nvSpPr>
          <p:spPr>
            <a:xfrm>
              <a:off x="4691064" y="2011359"/>
              <a:ext cx="100017" cy="155576"/>
            </a:xfrm>
            <a:custGeom>
              <a:avLst/>
              <a:gdLst>
                <a:gd name="f0" fmla="val 10800000"/>
                <a:gd name="f1" fmla="val 5400000"/>
                <a:gd name="f2" fmla="val 180"/>
                <a:gd name="f3" fmla="val w"/>
                <a:gd name="f4" fmla="val h"/>
                <a:gd name="f5" fmla="val 0"/>
                <a:gd name="f6" fmla="val 26"/>
                <a:gd name="f7" fmla="val 41"/>
                <a:gd name="f8" fmla="val 19"/>
                <a:gd name="f9" fmla="val 11"/>
                <a:gd name="f10" fmla="val 7"/>
                <a:gd name="f11" fmla="val 6"/>
                <a:gd name="f12" fmla="val 10"/>
                <a:gd name="f13" fmla="val 3"/>
                <a:gd name="f14" fmla="val 13"/>
                <a:gd name="f15" fmla="val 2"/>
                <a:gd name="f16" fmla="val 17"/>
                <a:gd name="f17" fmla="val 1"/>
                <a:gd name="f18" fmla="val 20"/>
                <a:gd name="f19" fmla="val 33"/>
                <a:gd name="f20" fmla="val 4"/>
                <a:gd name="f21" fmla="val 40"/>
                <a:gd name="f22" fmla="val 38"/>
                <a:gd name="f23" fmla="val 34"/>
                <a:gd name="f24" fmla="val 30"/>
                <a:gd name="f25" fmla="+- 0 0 -90"/>
                <a:gd name="f26" fmla="*/ f3 1 26"/>
                <a:gd name="f27" fmla="*/ f4 1 41"/>
                <a:gd name="f28" fmla="val f5"/>
                <a:gd name="f29" fmla="val f6"/>
                <a:gd name="f30" fmla="val f7"/>
                <a:gd name="f31" fmla="*/ f25 f0 1"/>
                <a:gd name="f32" fmla="+- f30 0 f28"/>
                <a:gd name="f33" fmla="+- f29 0 f28"/>
                <a:gd name="f34" fmla="*/ f31 1 f2"/>
                <a:gd name="f35" fmla="*/ f33 1 26"/>
                <a:gd name="f36" fmla="*/ f32 1 41"/>
                <a:gd name="f37" fmla="*/ 0 f33 1"/>
                <a:gd name="f38" fmla="*/ 26 f32 1"/>
                <a:gd name="f39" fmla="*/ 7 f33 1"/>
                <a:gd name="f40" fmla="*/ 6 f32 1"/>
                <a:gd name="f41" fmla="*/ 17 f33 1"/>
                <a:gd name="f42" fmla="*/ 1 f32 1"/>
                <a:gd name="f43" fmla="*/ 20 f33 1"/>
                <a:gd name="f44" fmla="*/ 2 f32 1"/>
                <a:gd name="f45" fmla="*/ 4 f33 1"/>
                <a:gd name="f46" fmla="*/ 40 f32 1"/>
                <a:gd name="f47" fmla="*/ 1 f33 1"/>
                <a:gd name="f48" fmla="*/ 38 f32 1"/>
                <a:gd name="f49" fmla="+- f34 0 f1"/>
                <a:gd name="f50" fmla="*/ f37 1 26"/>
                <a:gd name="f51" fmla="*/ f38 1 41"/>
                <a:gd name="f52" fmla="*/ f39 1 26"/>
                <a:gd name="f53" fmla="*/ f40 1 41"/>
                <a:gd name="f54" fmla="*/ f41 1 26"/>
                <a:gd name="f55" fmla="*/ f42 1 41"/>
                <a:gd name="f56" fmla="*/ f43 1 26"/>
                <a:gd name="f57" fmla="*/ f44 1 41"/>
                <a:gd name="f58" fmla="*/ f45 1 26"/>
                <a:gd name="f59" fmla="*/ f46 1 41"/>
                <a:gd name="f60" fmla="*/ f47 1 26"/>
                <a:gd name="f61" fmla="*/ f48 1 41"/>
                <a:gd name="f62" fmla="*/ 0 1 f35"/>
                <a:gd name="f63" fmla="*/ f29 1 f35"/>
                <a:gd name="f64" fmla="*/ 0 1 f36"/>
                <a:gd name="f65" fmla="*/ f30 1 f36"/>
                <a:gd name="f66" fmla="*/ f50 1 f35"/>
                <a:gd name="f67" fmla="*/ f51 1 f36"/>
                <a:gd name="f68" fmla="*/ f52 1 f35"/>
                <a:gd name="f69" fmla="*/ f53 1 f36"/>
                <a:gd name="f70" fmla="*/ f54 1 f35"/>
                <a:gd name="f71" fmla="*/ f55 1 f36"/>
                <a:gd name="f72" fmla="*/ f56 1 f35"/>
                <a:gd name="f73" fmla="*/ f57 1 f36"/>
                <a:gd name="f74" fmla="*/ f58 1 f35"/>
                <a:gd name="f75" fmla="*/ f59 1 f36"/>
                <a:gd name="f76" fmla="*/ f60 1 f35"/>
                <a:gd name="f77" fmla="*/ f61 1 f36"/>
                <a:gd name="f78" fmla="*/ f62 f26 1"/>
                <a:gd name="f79" fmla="*/ f63 f26 1"/>
                <a:gd name="f80" fmla="*/ f65 f27 1"/>
                <a:gd name="f81" fmla="*/ f64 f27 1"/>
                <a:gd name="f82" fmla="*/ f66 f26 1"/>
                <a:gd name="f83" fmla="*/ f67 f27 1"/>
                <a:gd name="f84" fmla="*/ f68 f26 1"/>
                <a:gd name="f85" fmla="*/ f69 f27 1"/>
                <a:gd name="f86" fmla="*/ f70 f26 1"/>
                <a:gd name="f87" fmla="*/ f71 f27 1"/>
                <a:gd name="f88" fmla="*/ f72 f26 1"/>
                <a:gd name="f89" fmla="*/ f73 f27 1"/>
                <a:gd name="f90" fmla="*/ f74 f26 1"/>
                <a:gd name="f91" fmla="*/ f75 f27 1"/>
                <a:gd name="f92" fmla="*/ f76 f26 1"/>
                <a:gd name="f93" fmla="*/ f77 f27 1"/>
              </a:gdLst>
              <a:ahLst/>
              <a:cxnLst>
                <a:cxn ang="3cd4">
                  <a:pos x="hc" y="t"/>
                </a:cxn>
                <a:cxn ang="0">
                  <a:pos x="r" y="vc"/>
                </a:cxn>
                <a:cxn ang="cd4">
                  <a:pos x="hc" y="b"/>
                </a:cxn>
                <a:cxn ang="cd2">
                  <a:pos x="l" y="vc"/>
                </a:cxn>
                <a:cxn ang="f49">
                  <a:pos x="f82" y="f83"/>
                </a:cxn>
                <a:cxn ang="f49">
                  <a:pos x="f84" y="f85"/>
                </a:cxn>
                <a:cxn ang="f49">
                  <a:pos x="f86" y="f87"/>
                </a:cxn>
                <a:cxn ang="f49">
                  <a:pos x="f88" y="f89"/>
                </a:cxn>
                <a:cxn ang="f49">
                  <a:pos x="f90" y="f91"/>
                </a:cxn>
                <a:cxn ang="f49">
                  <a:pos x="f92" y="f93"/>
                </a:cxn>
                <a:cxn ang="f49">
                  <a:pos x="f82" y="f83"/>
                </a:cxn>
              </a:cxnLst>
              <a:rect l="f78" t="f81" r="f79" b="f80"/>
              <a:pathLst>
                <a:path w="26" h="41">
                  <a:moveTo>
                    <a:pt x="f5" y="f6"/>
                  </a:moveTo>
                  <a:cubicBezTo>
                    <a:pt x="f5" y="f8"/>
                    <a:pt x="f5" y="f9"/>
                    <a:pt x="f10" y="f11"/>
                  </a:cubicBezTo>
                  <a:cubicBezTo>
                    <a:pt x="f12" y="f13"/>
                    <a:pt x="f14" y="f15"/>
                    <a:pt x="f16" y="f17"/>
                  </a:cubicBezTo>
                  <a:cubicBezTo>
                    <a:pt x="f8" y="f5"/>
                    <a:pt x="f8" y="f17"/>
                    <a:pt x="f18" y="f15"/>
                  </a:cubicBezTo>
                  <a:cubicBezTo>
                    <a:pt x="f6" y="f16"/>
                    <a:pt x="f8" y="f19"/>
                    <a:pt x="f20" y="f21"/>
                  </a:cubicBezTo>
                  <a:cubicBezTo>
                    <a:pt x="f15" y="f7"/>
                    <a:pt x="f17" y="f21"/>
                    <a:pt x="f17" y="f22"/>
                  </a:cubicBezTo>
                  <a:cubicBezTo>
                    <a:pt x="f5" y="f23"/>
                    <a:pt x="f5" y="f24"/>
                    <a:pt x="f5" y="f6"/>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5" name="Freeform 39">
              <a:extLst>
                <a:ext uri="{FF2B5EF4-FFF2-40B4-BE49-F238E27FC236}">
                  <a16:creationId xmlns:a16="http://schemas.microsoft.com/office/drawing/2014/main" id="{10DA1B81-3524-9860-B4E2-2BF4773C1E26}"/>
                </a:ext>
              </a:extLst>
            </p:cNvPr>
            <p:cNvSpPr/>
            <p:nvPr/>
          </p:nvSpPr>
          <p:spPr>
            <a:xfrm>
              <a:off x="4810128" y="2166935"/>
              <a:ext cx="101598" cy="163513"/>
            </a:xfrm>
            <a:custGeom>
              <a:avLst/>
              <a:gdLst>
                <a:gd name="f0" fmla="val 10800000"/>
                <a:gd name="f1" fmla="val 5400000"/>
                <a:gd name="f2" fmla="val 180"/>
                <a:gd name="f3" fmla="val w"/>
                <a:gd name="f4" fmla="val h"/>
                <a:gd name="f5" fmla="val 0"/>
                <a:gd name="f6" fmla="val 27"/>
                <a:gd name="f7" fmla="val 43"/>
                <a:gd name="f8" fmla="val 20"/>
                <a:gd name="f9" fmla="val 1"/>
                <a:gd name="f10" fmla="val 13"/>
                <a:gd name="f11" fmla="val 5"/>
                <a:gd name="f12" fmla="val 7"/>
                <a:gd name="f13" fmla="val 10"/>
                <a:gd name="f14" fmla="val 2"/>
                <a:gd name="f15" fmla="val 12"/>
                <a:gd name="f16" fmla="val 15"/>
                <a:gd name="f17" fmla="val 26"/>
                <a:gd name="f18" fmla="val 33"/>
                <a:gd name="f19" fmla="val 42"/>
                <a:gd name="f20" fmla="val 11"/>
                <a:gd name="f21" fmla="val 9"/>
                <a:gd name="f22" fmla="val 41"/>
                <a:gd name="f23" fmla="val 4"/>
                <a:gd name="f24" fmla="val 35"/>
                <a:gd name="f25" fmla="val 28"/>
                <a:gd name="f26" fmla="+- 0 0 -90"/>
                <a:gd name="f27" fmla="*/ f3 1 27"/>
                <a:gd name="f28" fmla="*/ f4 1 43"/>
                <a:gd name="f29" fmla="val f5"/>
                <a:gd name="f30" fmla="val f6"/>
                <a:gd name="f31" fmla="val f7"/>
                <a:gd name="f32" fmla="*/ f26 f0 1"/>
                <a:gd name="f33" fmla="+- f31 0 f29"/>
                <a:gd name="f34" fmla="+- f30 0 f29"/>
                <a:gd name="f35" fmla="*/ f32 1 f2"/>
                <a:gd name="f36" fmla="*/ f34 1 27"/>
                <a:gd name="f37" fmla="*/ f33 1 43"/>
                <a:gd name="f38" fmla="*/ 0 f34 1"/>
                <a:gd name="f39" fmla="*/ 20 f33 1"/>
                <a:gd name="f40" fmla="*/ 10 f34 1"/>
                <a:gd name="f41" fmla="*/ 2 f33 1"/>
                <a:gd name="f42" fmla="*/ 15 f34 1"/>
                <a:gd name="f43" fmla="*/ 12 f34 1"/>
                <a:gd name="f44" fmla="*/ 42 f33 1"/>
                <a:gd name="f45" fmla="*/ 9 f34 1"/>
                <a:gd name="f46" fmla="*/ 41 f33 1"/>
                <a:gd name="f47" fmla="+- f35 0 f1"/>
                <a:gd name="f48" fmla="*/ f38 1 27"/>
                <a:gd name="f49" fmla="*/ f39 1 43"/>
                <a:gd name="f50" fmla="*/ f40 1 27"/>
                <a:gd name="f51" fmla="*/ f41 1 43"/>
                <a:gd name="f52" fmla="*/ f42 1 27"/>
                <a:gd name="f53" fmla="*/ f43 1 27"/>
                <a:gd name="f54" fmla="*/ f44 1 43"/>
                <a:gd name="f55" fmla="*/ f45 1 27"/>
                <a:gd name="f56" fmla="*/ f46 1 43"/>
                <a:gd name="f57" fmla="*/ 0 1 f36"/>
                <a:gd name="f58" fmla="*/ f30 1 f36"/>
                <a:gd name="f59" fmla="*/ 0 1 f37"/>
                <a:gd name="f60" fmla="*/ f31 1 f37"/>
                <a:gd name="f61" fmla="*/ f48 1 f36"/>
                <a:gd name="f62" fmla="*/ f49 1 f37"/>
                <a:gd name="f63" fmla="*/ f50 1 f36"/>
                <a:gd name="f64" fmla="*/ f51 1 f37"/>
                <a:gd name="f65" fmla="*/ f52 1 f36"/>
                <a:gd name="f66" fmla="*/ f53 1 f36"/>
                <a:gd name="f67" fmla="*/ f54 1 f37"/>
                <a:gd name="f68" fmla="*/ f55 1 f36"/>
                <a:gd name="f69" fmla="*/ f56 1 f37"/>
                <a:gd name="f70" fmla="*/ f57 f27 1"/>
                <a:gd name="f71" fmla="*/ f58 f27 1"/>
                <a:gd name="f72" fmla="*/ f60 f28 1"/>
                <a:gd name="f73" fmla="*/ f59 f28 1"/>
                <a:gd name="f74" fmla="*/ f61 f27 1"/>
                <a:gd name="f75" fmla="*/ f62 f28 1"/>
                <a:gd name="f76" fmla="*/ f63 f27 1"/>
                <a:gd name="f77" fmla="*/ f64 f28 1"/>
                <a:gd name="f78" fmla="*/ f65 f27 1"/>
                <a:gd name="f79" fmla="*/ f66 f27 1"/>
                <a:gd name="f80" fmla="*/ f67 f28 1"/>
                <a:gd name="f81" fmla="*/ f68 f27 1"/>
                <a:gd name="f82" fmla="*/ f69 f28 1"/>
              </a:gdLst>
              <a:ahLst/>
              <a:cxnLst>
                <a:cxn ang="3cd4">
                  <a:pos x="hc" y="t"/>
                </a:cxn>
                <a:cxn ang="0">
                  <a:pos x="r" y="vc"/>
                </a:cxn>
                <a:cxn ang="cd4">
                  <a:pos x="hc" y="b"/>
                </a:cxn>
                <a:cxn ang="cd2">
                  <a:pos x="l" y="vc"/>
                </a:cxn>
                <a:cxn ang="f47">
                  <a:pos x="f74" y="f75"/>
                </a:cxn>
                <a:cxn ang="f47">
                  <a:pos x="f76" y="f77"/>
                </a:cxn>
                <a:cxn ang="f47">
                  <a:pos x="f78" y="f77"/>
                </a:cxn>
                <a:cxn ang="f47">
                  <a:pos x="f79" y="f80"/>
                </a:cxn>
                <a:cxn ang="f47">
                  <a:pos x="f81" y="f82"/>
                </a:cxn>
                <a:cxn ang="f47">
                  <a:pos x="f74" y="f75"/>
                </a:cxn>
              </a:cxnLst>
              <a:rect l="f70" t="f73" r="f71" b="f72"/>
              <a:pathLst>
                <a:path w="27" h="43">
                  <a:moveTo>
                    <a:pt x="f5" y="f8"/>
                  </a:moveTo>
                  <a:cubicBezTo>
                    <a:pt x="f9" y="f10"/>
                    <a:pt x="f11" y="f12"/>
                    <a:pt x="f13" y="f14"/>
                  </a:cubicBezTo>
                  <a:cubicBezTo>
                    <a:pt x="f15" y="f5"/>
                    <a:pt x="f10" y="f9"/>
                    <a:pt x="f16" y="f14"/>
                  </a:cubicBezTo>
                  <a:cubicBezTo>
                    <a:pt x="f6" y="f15"/>
                    <a:pt x="f17" y="f18"/>
                    <a:pt x="f15" y="f19"/>
                  </a:cubicBezTo>
                  <a:cubicBezTo>
                    <a:pt x="f20" y="f7"/>
                    <a:pt x="f13" y="f19"/>
                    <a:pt x="f21" y="f22"/>
                  </a:cubicBezTo>
                  <a:cubicBezTo>
                    <a:pt x="f23" y="f24"/>
                    <a:pt x="f9" y="f25"/>
                    <a:pt x="f5"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6" name="Freeform 40">
              <a:extLst>
                <a:ext uri="{FF2B5EF4-FFF2-40B4-BE49-F238E27FC236}">
                  <a16:creationId xmlns:a16="http://schemas.microsoft.com/office/drawing/2014/main" id="{8C5173CA-B9AC-5B97-0703-A2D68D41B51B}"/>
                </a:ext>
              </a:extLst>
            </p:cNvPr>
            <p:cNvSpPr/>
            <p:nvPr/>
          </p:nvSpPr>
          <p:spPr>
            <a:xfrm>
              <a:off x="4440234" y="2224085"/>
              <a:ext cx="141283" cy="82552"/>
            </a:xfrm>
            <a:custGeom>
              <a:avLst/>
              <a:gdLst>
                <a:gd name="f0" fmla="val 10800000"/>
                <a:gd name="f1" fmla="val 5400000"/>
                <a:gd name="f2" fmla="val 180"/>
                <a:gd name="f3" fmla="val w"/>
                <a:gd name="f4" fmla="val h"/>
                <a:gd name="f5" fmla="val 0"/>
                <a:gd name="f6" fmla="val 37"/>
                <a:gd name="f7" fmla="val 22"/>
                <a:gd name="f8" fmla="val 17"/>
                <a:gd name="f9" fmla="val 11"/>
                <a:gd name="f10" fmla="val 6"/>
                <a:gd name="f11" fmla="val 19"/>
                <a:gd name="f12" fmla="val 2"/>
                <a:gd name="f13" fmla="val 16"/>
                <a:gd name="f14" fmla="val 15"/>
                <a:gd name="f15" fmla="val 13"/>
                <a:gd name="f16" fmla="val 1"/>
                <a:gd name="f17" fmla="val 5"/>
                <a:gd name="f18" fmla="val 4"/>
                <a:gd name="f19" fmla="val 20"/>
                <a:gd name="f20" fmla="val 26"/>
                <a:gd name="f21" fmla="val 31"/>
                <a:gd name="f22" fmla="val 36"/>
                <a:gd name="f23" fmla="val 7"/>
                <a:gd name="f24" fmla="val 9"/>
                <a:gd name="f25" fmla="val 34"/>
                <a:gd name="f26" fmla="val 14"/>
                <a:gd name="f27" fmla="val 23"/>
                <a:gd name="f28" fmla="+- 0 0 -90"/>
                <a:gd name="f29" fmla="*/ f3 1 37"/>
                <a:gd name="f30" fmla="*/ f4 1 22"/>
                <a:gd name="f31" fmla="val f5"/>
                <a:gd name="f32" fmla="val f6"/>
                <a:gd name="f33" fmla="val f7"/>
                <a:gd name="f34" fmla="*/ f28 f0 1"/>
                <a:gd name="f35" fmla="+- f33 0 f31"/>
                <a:gd name="f36" fmla="+- f32 0 f31"/>
                <a:gd name="f37" fmla="*/ f34 1 f2"/>
                <a:gd name="f38" fmla="*/ f36 1 37"/>
                <a:gd name="f39" fmla="*/ f35 1 22"/>
                <a:gd name="f40" fmla="*/ 17 f36 1"/>
                <a:gd name="f41" fmla="*/ 22 f35 1"/>
                <a:gd name="f42" fmla="*/ 2 f36 1"/>
                <a:gd name="f43" fmla="*/ 16 f35 1"/>
                <a:gd name="f44" fmla="*/ 1 f36 1"/>
                <a:gd name="f45" fmla="*/ 11 f35 1"/>
                <a:gd name="f46" fmla="*/ 20 f36 1"/>
                <a:gd name="f47" fmla="*/ 1 f35 1"/>
                <a:gd name="f48" fmla="*/ 36 f36 1"/>
                <a:gd name="f49" fmla="*/ 7 f35 1"/>
                <a:gd name="f50" fmla="*/ 37 f36 1"/>
                <a:gd name="f51" fmla="*/ 9 f35 1"/>
                <a:gd name="f52" fmla="+- f37 0 f1"/>
                <a:gd name="f53" fmla="*/ f40 1 37"/>
                <a:gd name="f54" fmla="*/ f41 1 22"/>
                <a:gd name="f55" fmla="*/ f42 1 37"/>
                <a:gd name="f56" fmla="*/ f43 1 22"/>
                <a:gd name="f57" fmla="*/ f44 1 37"/>
                <a:gd name="f58" fmla="*/ f45 1 22"/>
                <a:gd name="f59" fmla="*/ f46 1 37"/>
                <a:gd name="f60" fmla="*/ f47 1 22"/>
                <a:gd name="f61" fmla="*/ f48 1 37"/>
                <a:gd name="f62" fmla="*/ f49 1 22"/>
                <a:gd name="f63" fmla="*/ f50 1 37"/>
                <a:gd name="f64" fmla="*/ f51 1 22"/>
                <a:gd name="f65" fmla="*/ 0 1 f38"/>
                <a:gd name="f66" fmla="*/ f32 1 f38"/>
                <a:gd name="f67" fmla="*/ 0 1 f39"/>
                <a:gd name="f68" fmla="*/ f33 1 f39"/>
                <a:gd name="f69" fmla="*/ f53 1 f38"/>
                <a:gd name="f70" fmla="*/ f54 1 f39"/>
                <a:gd name="f71" fmla="*/ f55 1 f38"/>
                <a:gd name="f72" fmla="*/ f56 1 f39"/>
                <a:gd name="f73" fmla="*/ f57 1 f38"/>
                <a:gd name="f74" fmla="*/ f58 1 f39"/>
                <a:gd name="f75" fmla="*/ f59 1 f38"/>
                <a:gd name="f76" fmla="*/ f60 1 f39"/>
                <a:gd name="f77" fmla="*/ f61 1 f38"/>
                <a:gd name="f78" fmla="*/ f62 1 f39"/>
                <a:gd name="f79" fmla="*/ f63 1 f38"/>
                <a:gd name="f80" fmla="*/ f64 1 f39"/>
                <a:gd name="f81" fmla="*/ f65 f29 1"/>
                <a:gd name="f82" fmla="*/ f66 f29 1"/>
                <a:gd name="f83" fmla="*/ f68 f30 1"/>
                <a:gd name="f84" fmla="*/ f67 f30 1"/>
                <a:gd name="f85" fmla="*/ f69 f29 1"/>
                <a:gd name="f86" fmla="*/ f70 f30 1"/>
                <a:gd name="f87" fmla="*/ f71 f29 1"/>
                <a:gd name="f88" fmla="*/ f72 f30 1"/>
                <a:gd name="f89" fmla="*/ f73 f29 1"/>
                <a:gd name="f90" fmla="*/ f74 f30 1"/>
                <a:gd name="f91" fmla="*/ f75 f29 1"/>
                <a:gd name="f92" fmla="*/ f76 f30 1"/>
                <a:gd name="f93" fmla="*/ f77 f29 1"/>
                <a:gd name="f94" fmla="*/ f78 f30 1"/>
                <a:gd name="f95" fmla="*/ f79 f29 1"/>
                <a:gd name="f96" fmla="*/ f80 f30 1"/>
              </a:gdLst>
              <a:ahLst/>
              <a:cxnLst>
                <a:cxn ang="3cd4">
                  <a:pos x="hc" y="t"/>
                </a:cxn>
                <a:cxn ang="0">
                  <a:pos x="r" y="vc"/>
                </a:cxn>
                <a:cxn ang="cd4">
                  <a:pos x="hc" y="b"/>
                </a:cxn>
                <a:cxn ang="cd2">
                  <a:pos x="l" y="vc"/>
                </a:cxn>
                <a:cxn ang="f52">
                  <a:pos x="f85" y="f86"/>
                </a:cxn>
                <a:cxn ang="f52">
                  <a:pos x="f87" y="f88"/>
                </a:cxn>
                <a:cxn ang="f52">
                  <a:pos x="f89" y="f90"/>
                </a:cxn>
                <a:cxn ang="f52">
                  <a:pos x="f91" y="f92"/>
                </a:cxn>
                <a:cxn ang="f52">
                  <a:pos x="f93" y="f94"/>
                </a:cxn>
                <a:cxn ang="f52">
                  <a:pos x="f95" y="f96"/>
                </a:cxn>
                <a:cxn ang="f52">
                  <a:pos x="f85" y="f86"/>
                </a:cxn>
              </a:cxnLst>
              <a:rect l="f81" t="f84" r="f82" b="f83"/>
              <a:pathLst>
                <a:path w="37" h="22">
                  <a:moveTo>
                    <a:pt x="f8" y="f7"/>
                  </a:moveTo>
                  <a:cubicBezTo>
                    <a:pt x="f9" y="f7"/>
                    <a:pt x="f10" y="f11"/>
                    <a:pt x="f12" y="f13"/>
                  </a:cubicBezTo>
                  <a:cubicBezTo>
                    <a:pt x="f5" y="f14"/>
                    <a:pt x="f5" y="f15"/>
                    <a:pt x="f16" y="f9"/>
                  </a:cubicBezTo>
                  <a:cubicBezTo>
                    <a:pt x="f17" y="f18"/>
                    <a:pt x="f9" y="f5"/>
                    <a:pt x="f19" y="f16"/>
                  </a:cubicBezTo>
                  <a:cubicBezTo>
                    <a:pt x="f20" y="f12"/>
                    <a:pt x="f21" y="f18"/>
                    <a:pt x="f22" y="f23"/>
                  </a:cubicBezTo>
                  <a:cubicBezTo>
                    <a:pt x="f6" y="f23"/>
                    <a:pt x="f6" y="f23"/>
                    <a:pt x="f6" y="f24"/>
                  </a:cubicBezTo>
                  <a:cubicBezTo>
                    <a:pt x="f25" y="f26"/>
                    <a:pt x="f27" y="f7"/>
                    <a:pt x="f8"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47" name="Freeform 41">
              <a:extLst>
                <a:ext uri="{FF2B5EF4-FFF2-40B4-BE49-F238E27FC236}">
                  <a16:creationId xmlns:a16="http://schemas.microsoft.com/office/drawing/2014/main" id="{73D407D7-3F7F-A420-3286-3555EFFD1389}"/>
                </a:ext>
              </a:extLst>
            </p:cNvPr>
            <p:cNvSpPr/>
            <p:nvPr/>
          </p:nvSpPr>
          <p:spPr>
            <a:xfrm>
              <a:off x="4170358" y="2352678"/>
              <a:ext cx="76196" cy="80960"/>
            </a:xfrm>
            <a:custGeom>
              <a:avLst/>
              <a:gdLst>
                <a:gd name="f0" fmla="val 10800000"/>
                <a:gd name="f1" fmla="val 5400000"/>
                <a:gd name="f2" fmla="val 180"/>
                <a:gd name="f3" fmla="val w"/>
                <a:gd name="f4" fmla="val h"/>
                <a:gd name="f5" fmla="val 0"/>
                <a:gd name="f6" fmla="val 20"/>
                <a:gd name="f7" fmla="val 21"/>
                <a:gd name="f8" fmla="val 1"/>
                <a:gd name="f9" fmla="val 17"/>
                <a:gd name="f10" fmla="val 6"/>
                <a:gd name="f11" fmla="val 8"/>
                <a:gd name="f12" fmla="val 18"/>
                <a:gd name="f13" fmla="val 3"/>
                <a:gd name="f14" fmla="val 19"/>
                <a:gd name="f15" fmla="val 4"/>
                <a:gd name="f16" fmla="val 11"/>
                <a:gd name="f17" fmla="val 12"/>
                <a:gd name="f18" fmla="val 5"/>
                <a:gd name="f19" fmla="val 2"/>
                <a:gd name="f20" fmla="+- 0 0 -90"/>
                <a:gd name="f21" fmla="*/ f3 1 20"/>
                <a:gd name="f22" fmla="*/ f4 1 21"/>
                <a:gd name="f23" fmla="val f5"/>
                <a:gd name="f24" fmla="val f6"/>
                <a:gd name="f25" fmla="val f7"/>
                <a:gd name="f26" fmla="*/ f20 f0 1"/>
                <a:gd name="f27" fmla="+- f25 0 f23"/>
                <a:gd name="f28" fmla="+- f24 0 f23"/>
                <a:gd name="f29" fmla="*/ f26 1 f2"/>
                <a:gd name="f30" fmla="*/ f28 1 20"/>
                <a:gd name="f31" fmla="*/ f27 1 21"/>
                <a:gd name="f32" fmla="*/ 1 f28 1"/>
                <a:gd name="f33" fmla="*/ 17 f27 1"/>
                <a:gd name="f34" fmla="*/ 18 f28 1"/>
                <a:gd name="f35" fmla="*/ 3 f27 1"/>
                <a:gd name="f36" fmla="*/ 19 f28 1"/>
                <a:gd name="f37" fmla="*/ 4 f27 1"/>
                <a:gd name="f38" fmla="*/ 5 f28 1"/>
                <a:gd name="f39" fmla="*/ 20 f27 1"/>
                <a:gd name="f40" fmla="+- f29 0 f1"/>
                <a:gd name="f41" fmla="*/ f32 1 20"/>
                <a:gd name="f42" fmla="*/ f33 1 21"/>
                <a:gd name="f43" fmla="*/ f34 1 20"/>
                <a:gd name="f44" fmla="*/ f35 1 21"/>
                <a:gd name="f45" fmla="*/ f36 1 20"/>
                <a:gd name="f46" fmla="*/ f37 1 21"/>
                <a:gd name="f47" fmla="*/ f38 1 20"/>
                <a:gd name="f48" fmla="*/ f39 1 21"/>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20" h="21">
                  <a:moveTo>
                    <a:pt x="f8" y="f9"/>
                  </a:moveTo>
                  <a:cubicBezTo>
                    <a:pt x="f8" y="f10"/>
                    <a:pt x="f11" y="f5"/>
                    <a:pt x="f12" y="f13"/>
                  </a:cubicBezTo>
                  <a:cubicBezTo>
                    <a:pt x="f14" y="f13"/>
                    <a:pt x="f14" y="f13"/>
                    <a:pt x="f14" y="f15"/>
                  </a:cubicBezTo>
                  <a:cubicBezTo>
                    <a:pt x="f6" y="f16"/>
                    <a:pt x="f17" y="f6"/>
                    <a:pt x="f18" y="f6"/>
                  </a:cubicBezTo>
                  <a:cubicBezTo>
                    <a:pt x="f19" y="f7"/>
                    <a:pt x="f5" y="f6"/>
                    <a:pt x="f8" y="f9"/>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grpSp>
        <p:nvGrpSpPr>
          <p:cNvPr id="48" name="Grupo 1023">
            <a:extLst>
              <a:ext uri="{FF2B5EF4-FFF2-40B4-BE49-F238E27FC236}">
                <a16:creationId xmlns:a16="http://schemas.microsoft.com/office/drawing/2014/main" id="{B9AB332C-4286-25DB-18AA-17D1FBAAFCBF}"/>
              </a:ext>
            </a:extLst>
          </p:cNvPr>
          <p:cNvGrpSpPr/>
          <p:nvPr/>
        </p:nvGrpSpPr>
        <p:grpSpPr>
          <a:xfrm>
            <a:off x="6527801" y="1979611"/>
            <a:ext cx="1177920" cy="974722"/>
            <a:chOff x="6527801" y="1979611"/>
            <a:chExt cx="1177920" cy="974722"/>
          </a:xfrm>
        </p:grpSpPr>
        <p:sp>
          <p:nvSpPr>
            <p:cNvPr id="49" name="Freeform 45">
              <a:extLst>
                <a:ext uri="{FF2B5EF4-FFF2-40B4-BE49-F238E27FC236}">
                  <a16:creationId xmlns:a16="http://schemas.microsoft.com/office/drawing/2014/main" id="{ED710E34-EE03-021C-1C54-E6E99A73C785}"/>
                </a:ext>
              </a:extLst>
            </p:cNvPr>
            <p:cNvSpPr/>
            <p:nvPr/>
          </p:nvSpPr>
          <p:spPr>
            <a:xfrm>
              <a:off x="6527801" y="2151061"/>
              <a:ext cx="1177920" cy="803272"/>
            </a:xfrm>
            <a:custGeom>
              <a:avLst/>
              <a:gdLst>
                <a:gd name="f0" fmla="val 10800000"/>
                <a:gd name="f1" fmla="val 5400000"/>
                <a:gd name="f2" fmla="val 180"/>
                <a:gd name="f3" fmla="val w"/>
                <a:gd name="f4" fmla="val h"/>
                <a:gd name="f5" fmla="val 0"/>
                <a:gd name="f6" fmla="val 310"/>
                <a:gd name="f7" fmla="val 211"/>
                <a:gd name="f8" fmla="val 78"/>
                <a:gd name="f9" fmla="val 48"/>
                <a:gd name="f10" fmla="val 80"/>
                <a:gd name="f11" fmla="val 50"/>
                <a:gd name="f12" fmla="val 81"/>
                <a:gd name="f13" fmla="val 53"/>
                <a:gd name="f14" fmla="val 83"/>
                <a:gd name="f15" fmla="val 55"/>
                <a:gd name="f16" fmla="val 97"/>
                <a:gd name="f17" fmla="val 73"/>
                <a:gd name="f18" fmla="val 124"/>
                <a:gd name="f19" fmla="val 144"/>
                <a:gd name="f20" fmla="val 71"/>
                <a:gd name="f21" fmla="val 155"/>
                <a:gd name="f22" fmla="val 66"/>
                <a:gd name="f23" fmla="val 161"/>
                <a:gd name="f24" fmla="val 56"/>
                <a:gd name="f25" fmla="val 165"/>
                <a:gd name="f26" fmla="val 45"/>
                <a:gd name="f27" fmla="val 171"/>
                <a:gd name="f28" fmla="val 32"/>
                <a:gd name="f29" fmla="val 174"/>
                <a:gd name="f30" fmla="val 18"/>
                <a:gd name="f31" fmla="val 176"/>
                <a:gd name="f32" fmla="val 4"/>
                <a:gd name="f33" fmla="val 3"/>
                <a:gd name="f34" fmla="val 1"/>
                <a:gd name="f35" fmla="val 178"/>
                <a:gd name="f36" fmla="val 181"/>
                <a:gd name="f37" fmla="val 7"/>
                <a:gd name="f38" fmla="val 182"/>
                <a:gd name="f39" fmla="val 14"/>
                <a:gd name="f40" fmla="val 184"/>
                <a:gd name="f41" fmla="val 20"/>
                <a:gd name="f42" fmla="val 186"/>
                <a:gd name="f43" fmla="val 29"/>
                <a:gd name="f44" fmla="val 187"/>
                <a:gd name="f45" fmla="val 38"/>
                <a:gd name="f46" fmla="val 188"/>
                <a:gd name="f47" fmla="val 46"/>
                <a:gd name="f48" fmla="val 191"/>
                <a:gd name="f49" fmla="val 67"/>
                <a:gd name="f50" fmla="val 212"/>
                <a:gd name="f51" fmla="val 225"/>
                <a:gd name="f52" fmla="val 65"/>
                <a:gd name="f53" fmla="val 233"/>
                <a:gd name="f54" fmla="val 61"/>
                <a:gd name="f55" fmla="val 240"/>
                <a:gd name="f56" fmla="val 246"/>
                <a:gd name="f57" fmla="val 247"/>
                <a:gd name="f58" fmla="val 52"/>
                <a:gd name="f59" fmla="val 245"/>
                <a:gd name="f60" fmla="val 57"/>
                <a:gd name="f61" fmla="val 243"/>
                <a:gd name="f62" fmla="val 62"/>
                <a:gd name="f63" fmla="val 237"/>
                <a:gd name="f64" fmla="val 72"/>
                <a:gd name="f65" fmla="val 229"/>
                <a:gd name="f66" fmla="val 79"/>
                <a:gd name="f67" fmla="val 220"/>
                <a:gd name="f68" fmla="val 85"/>
                <a:gd name="f69" fmla="val 206"/>
                <a:gd name="f70" fmla="val 93"/>
                <a:gd name="f71" fmla="val 199"/>
                <a:gd name="f72" fmla="val 105"/>
                <a:gd name="f73" fmla="val 202"/>
                <a:gd name="f74" fmla="val 121"/>
                <a:gd name="f75" fmla="val 126"/>
                <a:gd name="f76" fmla="val 203"/>
                <a:gd name="f77" fmla="val 131"/>
                <a:gd name="f78" fmla="val 204"/>
                <a:gd name="f79" fmla="val 135"/>
                <a:gd name="f80" fmla="val 208"/>
                <a:gd name="f81" fmla="val 152"/>
                <a:gd name="f82" fmla="val 213"/>
                <a:gd name="f83" fmla="val 167"/>
                <a:gd name="f84" fmla="val 219"/>
                <a:gd name="f85" fmla="val 183"/>
                <a:gd name="f86" fmla="val 222"/>
                <a:gd name="f87" fmla="val 226"/>
                <a:gd name="f88" fmla="val 254"/>
                <a:gd name="f89" fmla="val 172"/>
                <a:gd name="f90" fmla="val 281"/>
                <a:gd name="f91" fmla="val 177"/>
                <a:gd name="f92" fmla="val 306"/>
                <a:gd name="f93" fmla="val 193"/>
                <a:gd name="f94" fmla="val 309"/>
                <a:gd name="f95" fmla="val 195"/>
                <a:gd name="f96" fmla="val 198"/>
                <a:gd name="f97" fmla="val 308"/>
                <a:gd name="f98" fmla="val 201"/>
                <a:gd name="f99" fmla="val 303"/>
                <a:gd name="f100" fmla="val 300"/>
                <a:gd name="f101" fmla="val 291"/>
                <a:gd name="f102" fmla="val 196"/>
                <a:gd name="f103" fmla="val 282"/>
                <a:gd name="f104" fmla="val 192"/>
                <a:gd name="f105" fmla="val 271"/>
                <a:gd name="f106" fmla="val 190"/>
                <a:gd name="f107" fmla="val 255"/>
                <a:gd name="f108" fmla="val 189"/>
                <a:gd name="f109" fmla="val 216"/>
                <a:gd name="f110" fmla="val 197"/>
                <a:gd name="f111" fmla="val 170"/>
                <a:gd name="f112" fmla="val 151"/>
                <a:gd name="f113" fmla="val 158"/>
                <a:gd name="f114" fmla="val 111"/>
                <a:gd name="f115" fmla="val 163"/>
                <a:gd name="f116" fmla="val 41"/>
                <a:gd name="f117" fmla="val 12"/>
                <a:gd name="f118" fmla="val 9"/>
                <a:gd name="f119" fmla="val 210"/>
                <a:gd name="f120" fmla="val 6"/>
                <a:gd name="f121" fmla="val 205"/>
                <a:gd name="f122" fmla="val 5"/>
                <a:gd name="f123" fmla="val 200"/>
                <a:gd name="f124" fmla="val 162"/>
                <a:gd name="f125" fmla="val 95"/>
                <a:gd name="f126" fmla="val 154"/>
                <a:gd name="f127" fmla="val 103"/>
                <a:gd name="f128" fmla="val 153"/>
                <a:gd name="f129" fmla="val 118"/>
                <a:gd name="f130" fmla="val 120"/>
                <a:gd name="f131" fmla="val 122"/>
                <a:gd name="f132" fmla="val 149"/>
                <a:gd name="f133" fmla="val 125"/>
                <a:gd name="f134" fmla="val 139"/>
                <a:gd name="f135" fmla="val 128"/>
                <a:gd name="f136" fmla="val 117"/>
                <a:gd name="f137" fmla="val 110"/>
                <a:gd name="f138" fmla="val 104"/>
                <a:gd name="f139" fmla="val 119"/>
                <a:gd name="f140" fmla="val 99"/>
                <a:gd name="f141" fmla="val 112"/>
                <a:gd name="f142" fmla="val 92"/>
                <a:gd name="f143" fmla="val 86"/>
                <a:gd name="f144" fmla="val 84"/>
                <a:gd name="f145" fmla="+- 0 0 -90"/>
                <a:gd name="f146" fmla="*/ f3 1 310"/>
                <a:gd name="f147" fmla="*/ f4 1 211"/>
                <a:gd name="f148" fmla="val f5"/>
                <a:gd name="f149" fmla="val f6"/>
                <a:gd name="f150" fmla="val f7"/>
                <a:gd name="f151" fmla="*/ f145 f0 1"/>
                <a:gd name="f152" fmla="+- f150 0 f148"/>
                <a:gd name="f153" fmla="+- f149 0 f148"/>
                <a:gd name="f154" fmla="*/ f151 1 f2"/>
                <a:gd name="f155" fmla="*/ f153 1 310"/>
                <a:gd name="f156" fmla="*/ f152 1 211"/>
                <a:gd name="f157" fmla="*/ 78 f153 1"/>
                <a:gd name="f158" fmla="*/ 48 f152 1"/>
                <a:gd name="f159" fmla="*/ 83 f153 1"/>
                <a:gd name="f160" fmla="*/ 55 f152 1"/>
                <a:gd name="f161" fmla="*/ 144 f153 1"/>
                <a:gd name="f162" fmla="*/ 71 f152 1"/>
                <a:gd name="f163" fmla="*/ 165 f153 1"/>
                <a:gd name="f164" fmla="*/ 45 f152 1"/>
                <a:gd name="f165" fmla="*/ 176 f153 1"/>
                <a:gd name="f166" fmla="*/ 4 f152 1"/>
                <a:gd name="f167" fmla="*/ 178 f153 1"/>
                <a:gd name="f168" fmla="*/ 0 f152 1"/>
                <a:gd name="f169" fmla="*/ 184 f153 1"/>
                <a:gd name="f170" fmla="*/ 20 f152 1"/>
                <a:gd name="f171" fmla="*/ 188 f153 1"/>
                <a:gd name="f172" fmla="*/ 46 f152 1"/>
                <a:gd name="f173" fmla="*/ 225 f153 1"/>
                <a:gd name="f174" fmla="*/ 65 f152 1"/>
                <a:gd name="f175" fmla="*/ 246 f153 1"/>
                <a:gd name="f176" fmla="*/ 243 f153 1"/>
                <a:gd name="f177" fmla="*/ 62 f152 1"/>
                <a:gd name="f178" fmla="*/ 220 f153 1"/>
                <a:gd name="f179" fmla="*/ 85 f152 1"/>
                <a:gd name="f180" fmla="*/ 202 f153 1"/>
                <a:gd name="f181" fmla="*/ 121 f152 1"/>
                <a:gd name="f182" fmla="*/ 204 f153 1"/>
                <a:gd name="f183" fmla="*/ 135 f152 1"/>
                <a:gd name="f184" fmla="*/ 219 f153 1"/>
                <a:gd name="f185" fmla="*/ 183 f152 1"/>
                <a:gd name="f186" fmla="*/ 226 f153 1"/>
                <a:gd name="f187" fmla="*/ 186 f152 1"/>
                <a:gd name="f188" fmla="*/ 306 f153 1"/>
                <a:gd name="f189" fmla="*/ 193 f152 1"/>
                <a:gd name="f190" fmla="*/ 308 f153 1"/>
                <a:gd name="f191" fmla="*/ 201 f152 1"/>
                <a:gd name="f192" fmla="*/ 300 f153 1"/>
                <a:gd name="f193" fmla="*/ 202 f152 1"/>
                <a:gd name="f194" fmla="*/ 271 f153 1"/>
                <a:gd name="f195" fmla="*/ 190 f152 1"/>
                <a:gd name="f196" fmla="*/ 198 f152 1"/>
                <a:gd name="f197" fmla="*/ 216 f153 1"/>
                <a:gd name="f198" fmla="*/ 197 f152 1"/>
                <a:gd name="f199" fmla="*/ 111 f153 1"/>
                <a:gd name="f200" fmla="*/ 163 f152 1"/>
                <a:gd name="f201" fmla="*/ 12 f153 1"/>
                <a:gd name="f202" fmla="*/ 208 f152 1"/>
                <a:gd name="f203" fmla="*/ 4 f153 1"/>
                <a:gd name="f204" fmla="*/ 5 f153 1"/>
                <a:gd name="f205" fmla="*/ 200 f152 1"/>
                <a:gd name="f206" fmla="*/ 95 f153 1"/>
                <a:gd name="f207" fmla="*/ 154 f152 1"/>
                <a:gd name="f208" fmla="*/ 118 f153 1"/>
                <a:gd name="f209" fmla="*/ 151 f152 1"/>
                <a:gd name="f210" fmla="*/ 122 f153 1"/>
                <a:gd name="f211" fmla="*/ 149 f152 1"/>
                <a:gd name="f212" fmla="*/ 128 f153 1"/>
                <a:gd name="f213" fmla="*/ 117 f152 1"/>
                <a:gd name="f214" fmla="*/ 119 f153 1"/>
                <a:gd name="f215" fmla="*/ 99 f152 1"/>
                <a:gd name="f216" fmla="*/ 80 f152 1"/>
                <a:gd name="f217" fmla="+- f154 0 f1"/>
                <a:gd name="f218" fmla="*/ f157 1 310"/>
                <a:gd name="f219" fmla="*/ f158 1 211"/>
                <a:gd name="f220" fmla="*/ f159 1 310"/>
                <a:gd name="f221" fmla="*/ f160 1 211"/>
                <a:gd name="f222" fmla="*/ f161 1 310"/>
                <a:gd name="f223" fmla="*/ f162 1 211"/>
                <a:gd name="f224" fmla="*/ f163 1 310"/>
                <a:gd name="f225" fmla="*/ f164 1 211"/>
                <a:gd name="f226" fmla="*/ f165 1 310"/>
                <a:gd name="f227" fmla="*/ f166 1 211"/>
                <a:gd name="f228" fmla="*/ f167 1 310"/>
                <a:gd name="f229" fmla="*/ f168 1 211"/>
                <a:gd name="f230" fmla="*/ f169 1 310"/>
                <a:gd name="f231" fmla="*/ f170 1 211"/>
                <a:gd name="f232" fmla="*/ f171 1 310"/>
                <a:gd name="f233" fmla="*/ f172 1 211"/>
                <a:gd name="f234" fmla="*/ f173 1 310"/>
                <a:gd name="f235" fmla="*/ f174 1 211"/>
                <a:gd name="f236" fmla="*/ f175 1 310"/>
                <a:gd name="f237" fmla="*/ f176 1 310"/>
                <a:gd name="f238" fmla="*/ f177 1 211"/>
                <a:gd name="f239" fmla="*/ f178 1 310"/>
                <a:gd name="f240" fmla="*/ f179 1 211"/>
                <a:gd name="f241" fmla="*/ f180 1 310"/>
                <a:gd name="f242" fmla="*/ f181 1 211"/>
                <a:gd name="f243" fmla="*/ f182 1 310"/>
                <a:gd name="f244" fmla="*/ f183 1 211"/>
                <a:gd name="f245" fmla="*/ f184 1 310"/>
                <a:gd name="f246" fmla="*/ f185 1 211"/>
                <a:gd name="f247" fmla="*/ f186 1 310"/>
                <a:gd name="f248" fmla="*/ f187 1 211"/>
                <a:gd name="f249" fmla="*/ f188 1 310"/>
                <a:gd name="f250" fmla="*/ f189 1 211"/>
                <a:gd name="f251" fmla="*/ f190 1 310"/>
                <a:gd name="f252" fmla="*/ f191 1 211"/>
                <a:gd name="f253" fmla="*/ f192 1 310"/>
                <a:gd name="f254" fmla="*/ f193 1 211"/>
                <a:gd name="f255" fmla="*/ f194 1 310"/>
                <a:gd name="f256" fmla="*/ f195 1 211"/>
                <a:gd name="f257" fmla="*/ f196 1 211"/>
                <a:gd name="f258" fmla="*/ f197 1 310"/>
                <a:gd name="f259" fmla="*/ f198 1 211"/>
                <a:gd name="f260" fmla="*/ f199 1 310"/>
                <a:gd name="f261" fmla="*/ f200 1 211"/>
                <a:gd name="f262" fmla="*/ f201 1 310"/>
                <a:gd name="f263" fmla="*/ f202 1 211"/>
                <a:gd name="f264" fmla="*/ f203 1 310"/>
                <a:gd name="f265" fmla="*/ f204 1 310"/>
                <a:gd name="f266" fmla="*/ f205 1 211"/>
                <a:gd name="f267" fmla="*/ f206 1 310"/>
                <a:gd name="f268" fmla="*/ f207 1 211"/>
                <a:gd name="f269" fmla="*/ f208 1 310"/>
                <a:gd name="f270" fmla="*/ f209 1 211"/>
                <a:gd name="f271" fmla="*/ f210 1 310"/>
                <a:gd name="f272" fmla="*/ f211 1 211"/>
                <a:gd name="f273" fmla="*/ f212 1 310"/>
                <a:gd name="f274" fmla="*/ f213 1 211"/>
                <a:gd name="f275" fmla="*/ f214 1 310"/>
                <a:gd name="f276" fmla="*/ f215 1 211"/>
                <a:gd name="f277" fmla="*/ f216 1 211"/>
                <a:gd name="f278" fmla="*/ 0 1 f155"/>
                <a:gd name="f279" fmla="*/ f149 1 f155"/>
                <a:gd name="f280" fmla="*/ 0 1 f156"/>
                <a:gd name="f281" fmla="*/ f150 1 f156"/>
                <a:gd name="f282" fmla="*/ f218 1 f155"/>
                <a:gd name="f283" fmla="*/ f219 1 f156"/>
                <a:gd name="f284" fmla="*/ f220 1 f155"/>
                <a:gd name="f285" fmla="*/ f221 1 f156"/>
                <a:gd name="f286" fmla="*/ f222 1 f155"/>
                <a:gd name="f287" fmla="*/ f223 1 f156"/>
                <a:gd name="f288" fmla="*/ f224 1 f155"/>
                <a:gd name="f289" fmla="*/ f225 1 f156"/>
                <a:gd name="f290" fmla="*/ f226 1 f155"/>
                <a:gd name="f291" fmla="*/ f227 1 f156"/>
                <a:gd name="f292" fmla="*/ f228 1 f155"/>
                <a:gd name="f293" fmla="*/ f229 1 f156"/>
                <a:gd name="f294" fmla="*/ f230 1 f155"/>
                <a:gd name="f295" fmla="*/ f231 1 f156"/>
                <a:gd name="f296" fmla="*/ f232 1 f155"/>
                <a:gd name="f297" fmla="*/ f233 1 f156"/>
                <a:gd name="f298" fmla="*/ f234 1 f155"/>
                <a:gd name="f299" fmla="*/ f235 1 f156"/>
                <a:gd name="f300" fmla="*/ f236 1 f155"/>
                <a:gd name="f301" fmla="*/ f237 1 f155"/>
                <a:gd name="f302" fmla="*/ f238 1 f156"/>
                <a:gd name="f303" fmla="*/ f239 1 f155"/>
                <a:gd name="f304" fmla="*/ f240 1 f156"/>
                <a:gd name="f305" fmla="*/ f241 1 f155"/>
                <a:gd name="f306" fmla="*/ f242 1 f156"/>
                <a:gd name="f307" fmla="*/ f243 1 f155"/>
                <a:gd name="f308" fmla="*/ f244 1 f156"/>
                <a:gd name="f309" fmla="*/ f245 1 f155"/>
                <a:gd name="f310" fmla="*/ f246 1 f156"/>
                <a:gd name="f311" fmla="*/ f247 1 f155"/>
                <a:gd name="f312" fmla="*/ f248 1 f156"/>
                <a:gd name="f313" fmla="*/ f249 1 f155"/>
                <a:gd name="f314" fmla="*/ f250 1 f156"/>
                <a:gd name="f315" fmla="*/ f251 1 f155"/>
                <a:gd name="f316" fmla="*/ f252 1 f156"/>
                <a:gd name="f317" fmla="*/ f253 1 f155"/>
                <a:gd name="f318" fmla="*/ f254 1 f156"/>
                <a:gd name="f319" fmla="*/ f255 1 f155"/>
                <a:gd name="f320" fmla="*/ f256 1 f156"/>
                <a:gd name="f321" fmla="*/ f257 1 f156"/>
                <a:gd name="f322" fmla="*/ f258 1 f155"/>
                <a:gd name="f323" fmla="*/ f259 1 f156"/>
                <a:gd name="f324" fmla="*/ f260 1 f155"/>
                <a:gd name="f325" fmla="*/ f261 1 f156"/>
                <a:gd name="f326" fmla="*/ f262 1 f155"/>
                <a:gd name="f327" fmla="*/ f263 1 f156"/>
                <a:gd name="f328" fmla="*/ f264 1 f155"/>
                <a:gd name="f329" fmla="*/ f265 1 f155"/>
                <a:gd name="f330" fmla="*/ f266 1 f156"/>
                <a:gd name="f331" fmla="*/ f267 1 f155"/>
                <a:gd name="f332" fmla="*/ f268 1 f156"/>
                <a:gd name="f333" fmla="*/ f269 1 f155"/>
                <a:gd name="f334" fmla="*/ f270 1 f156"/>
                <a:gd name="f335" fmla="*/ f271 1 f155"/>
                <a:gd name="f336" fmla="*/ f272 1 f156"/>
                <a:gd name="f337" fmla="*/ f273 1 f155"/>
                <a:gd name="f338" fmla="*/ f274 1 f156"/>
                <a:gd name="f339" fmla="*/ f275 1 f155"/>
                <a:gd name="f340" fmla="*/ f276 1 f156"/>
                <a:gd name="f341" fmla="*/ f277 1 f156"/>
                <a:gd name="f342" fmla="*/ f278 f146 1"/>
                <a:gd name="f343" fmla="*/ f279 f146 1"/>
                <a:gd name="f344" fmla="*/ f281 f147 1"/>
                <a:gd name="f345" fmla="*/ f280 f147 1"/>
                <a:gd name="f346" fmla="*/ f282 f146 1"/>
                <a:gd name="f347" fmla="*/ f283 f147 1"/>
                <a:gd name="f348" fmla="*/ f284 f146 1"/>
                <a:gd name="f349" fmla="*/ f285 f147 1"/>
                <a:gd name="f350" fmla="*/ f286 f146 1"/>
                <a:gd name="f351" fmla="*/ f287 f147 1"/>
                <a:gd name="f352" fmla="*/ f288 f146 1"/>
                <a:gd name="f353" fmla="*/ f289 f147 1"/>
                <a:gd name="f354" fmla="*/ f290 f146 1"/>
                <a:gd name="f355" fmla="*/ f291 f147 1"/>
                <a:gd name="f356" fmla="*/ f292 f146 1"/>
                <a:gd name="f357" fmla="*/ f293 f147 1"/>
                <a:gd name="f358" fmla="*/ f294 f146 1"/>
                <a:gd name="f359" fmla="*/ f295 f147 1"/>
                <a:gd name="f360" fmla="*/ f296 f146 1"/>
                <a:gd name="f361" fmla="*/ f297 f147 1"/>
                <a:gd name="f362" fmla="*/ f298 f146 1"/>
                <a:gd name="f363" fmla="*/ f299 f147 1"/>
                <a:gd name="f364" fmla="*/ f300 f146 1"/>
                <a:gd name="f365" fmla="*/ f301 f146 1"/>
                <a:gd name="f366" fmla="*/ f302 f147 1"/>
                <a:gd name="f367" fmla="*/ f303 f146 1"/>
                <a:gd name="f368" fmla="*/ f304 f147 1"/>
                <a:gd name="f369" fmla="*/ f305 f146 1"/>
                <a:gd name="f370" fmla="*/ f306 f147 1"/>
                <a:gd name="f371" fmla="*/ f307 f146 1"/>
                <a:gd name="f372" fmla="*/ f308 f147 1"/>
                <a:gd name="f373" fmla="*/ f309 f146 1"/>
                <a:gd name="f374" fmla="*/ f310 f147 1"/>
                <a:gd name="f375" fmla="*/ f311 f146 1"/>
                <a:gd name="f376" fmla="*/ f312 f147 1"/>
                <a:gd name="f377" fmla="*/ f313 f146 1"/>
                <a:gd name="f378" fmla="*/ f314 f147 1"/>
                <a:gd name="f379" fmla="*/ f315 f146 1"/>
                <a:gd name="f380" fmla="*/ f316 f147 1"/>
                <a:gd name="f381" fmla="*/ f317 f146 1"/>
                <a:gd name="f382" fmla="*/ f318 f147 1"/>
                <a:gd name="f383" fmla="*/ f319 f146 1"/>
                <a:gd name="f384" fmla="*/ f320 f147 1"/>
                <a:gd name="f385" fmla="*/ f321 f147 1"/>
                <a:gd name="f386" fmla="*/ f322 f146 1"/>
                <a:gd name="f387" fmla="*/ f323 f147 1"/>
                <a:gd name="f388" fmla="*/ f324 f146 1"/>
                <a:gd name="f389" fmla="*/ f325 f147 1"/>
                <a:gd name="f390" fmla="*/ f326 f146 1"/>
                <a:gd name="f391" fmla="*/ f327 f147 1"/>
                <a:gd name="f392" fmla="*/ f328 f146 1"/>
                <a:gd name="f393" fmla="*/ f329 f146 1"/>
                <a:gd name="f394" fmla="*/ f330 f147 1"/>
                <a:gd name="f395" fmla="*/ f331 f146 1"/>
                <a:gd name="f396" fmla="*/ f332 f147 1"/>
                <a:gd name="f397" fmla="*/ f333 f146 1"/>
                <a:gd name="f398" fmla="*/ f334 f147 1"/>
                <a:gd name="f399" fmla="*/ f335 f146 1"/>
                <a:gd name="f400" fmla="*/ f336 f147 1"/>
                <a:gd name="f401" fmla="*/ f337 f146 1"/>
                <a:gd name="f402" fmla="*/ f338 f147 1"/>
                <a:gd name="f403" fmla="*/ f339 f146 1"/>
                <a:gd name="f404" fmla="*/ f340 f147 1"/>
                <a:gd name="f405" fmla="*/ f341 f147 1"/>
              </a:gdLst>
              <a:ahLst/>
              <a:cxnLst>
                <a:cxn ang="3cd4">
                  <a:pos x="hc" y="t"/>
                </a:cxn>
                <a:cxn ang="0">
                  <a:pos x="r" y="vc"/>
                </a:cxn>
                <a:cxn ang="cd4">
                  <a:pos x="hc" y="b"/>
                </a:cxn>
                <a:cxn ang="cd2">
                  <a:pos x="l" y="vc"/>
                </a:cxn>
                <a:cxn ang="f217">
                  <a:pos x="f346" y="f347"/>
                </a:cxn>
                <a:cxn ang="f217">
                  <a:pos x="f348" y="f349"/>
                </a:cxn>
                <a:cxn ang="f217">
                  <a:pos x="f350" y="f351"/>
                </a:cxn>
                <a:cxn ang="f217">
                  <a:pos x="f352" y="f353"/>
                </a:cxn>
                <a:cxn ang="f217">
                  <a:pos x="f354" y="f355"/>
                </a:cxn>
                <a:cxn ang="f217">
                  <a:pos x="f356" y="f357"/>
                </a:cxn>
                <a:cxn ang="f217">
                  <a:pos x="f358" y="f359"/>
                </a:cxn>
                <a:cxn ang="f217">
                  <a:pos x="f360" y="f361"/>
                </a:cxn>
                <a:cxn ang="f217">
                  <a:pos x="f362" y="f363"/>
                </a:cxn>
                <a:cxn ang="f217">
                  <a:pos x="f364" y="f347"/>
                </a:cxn>
                <a:cxn ang="f217">
                  <a:pos x="f365" y="f366"/>
                </a:cxn>
                <a:cxn ang="f217">
                  <a:pos x="f367" y="f368"/>
                </a:cxn>
                <a:cxn ang="f217">
                  <a:pos x="f369" y="f370"/>
                </a:cxn>
                <a:cxn ang="f217">
                  <a:pos x="f371" y="f372"/>
                </a:cxn>
                <a:cxn ang="f217">
                  <a:pos x="f373" y="f374"/>
                </a:cxn>
                <a:cxn ang="f217">
                  <a:pos x="f375" y="f376"/>
                </a:cxn>
                <a:cxn ang="f217">
                  <a:pos x="f377" y="f378"/>
                </a:cxn>
                <a:cxn ang="f217">
                  <a:pos x="f379" y="f380"/>
                </a:cxn>
                <a:cxn ang="f217">
                  <a:pos x="f381" y="f382"/>
                </a:cxn>
                <a:cxn ang="f217">
                  <a:pos x="f383" y="f384"/>
                </a:cxn>
                <a:cxn ang="f217">
                  <a:pos x="f375" y="f385"/>
                </a:cxn>
                <a:cxn ang="f217">
                  <a:pos x="f386" y="f387"/>
                </a:cxn>
                <a:cxn ang="f217">
                  <a:pos x="f388" y="f389"/>
                </a:cxn>
                <a:cxn ang="f217">
                  <a:pos x="f390" y="f391"/>
                </a:cxn>
                <a:cxn ang="f217">
                  <a:pos x="f392" y="f391"/>
                </a:cxn>
                <a:cxn ang="f217">
                  <a:pos x="f393" y="f394"/>
                </a:cxn>
                <a:cxn ang="f217">
                  <a:pos x="f395" y="f396"/>
                </a:cxn>
                <a:cxn ang="f217">
                  <a:pos x="f397" y="f398"/>
                </a:cxn>
                <a:cxn ang="f217">
                  <a:pos x="f399" y="f400"/>
                </a:cxn>
                <a:cxn ang="f217">
                  <a:pos x="f401" y="f402"/>
                </a:cxn>
                <a:cxn ang="f217">
                  <a:pos x="f403" y="f404"/>
                </a:cxn>
                <a:cxn ang="f217">
                  <a:pos x="f395" y="f405"/>
                </a:cxn>
                <a:cxn ang="f217">
                  <a:pos x="f346" y="f347"/>
                </a:cxn>
              </a:cxnLst>
              <a:rect l="f342" t="f345" r="f343" b="f344"/>
              <a:pathLst>
                <a:path w="310" h="211">
                  <a:moveTo>
                    <a:pt x="f8" y="f9"/>
                  </a:moveTo>
                  <a:cubicBezTo>
                    <a:pt x="f10" y="f11"/>
                    <a:pt x="f12" y="f13"/>
                    <a:pt x="f14" y="f15"/>
                  </a:cubicBezTo>
                  <a:cubicBezTo>
                    <a:pt x="f16" y="f17"/>
                    <a:pt x="f18" y="f12"/>
                    <a:pt x="f19" y="f20"/>
                  </a:cubicBezTo>
                  <a:cubicBezTo>
                    <a:pt x="f21" y="f22"/>
                    <a:pt x="f23" y="f24"/>
                    <a:pt x="f25" y="f26"/>
                  </a:cubicBezTo>
                  <a:cubicBezTo>
                    <a:pt x="f27" y="f28"/>
                    <a:pt x="f29" y="f30"/>
                    <a:pt x="f31" y="f32"/>
                  </a:cubicBezTo>
                  <a:cubicBezTo>
                    <a:pt x="f31" y="f33"/>
                    <a:pt x="f31" y="f34"/>
                    <a:pt x="f35" y="f5"/>
                  </a:cubicBezTo>
                  <a:cubicBezTo>
                    <a:pt x="f36" y="f37"/>
                    <a:pt x="f38" y="f39"/>
                    <a:pt x="f40" y="f41"/>
                  </a:cubicBezTo>
                  <a:cubicBezTo>
                    <a:pt x="f42" y="f43"/>
                    <a:pt x="f44" y="f45"/>
                    <a:pt x="f46" y="f47"/>
                  </a:cubicBezTo>
                  <a:cubicBezTo>
                    <a:pt x="f48" y="f49"/>
                    <a:pt x="f50" y="f20"/>
                    <a:pt x="f51" y="f52"/>
                  </a:cubicBezTo>
                  <a:cubicBezTo>
                    <a:pt x="f53" y="f54"/>
                    <a:pt x="f55" y="f15"/>
                    <a:pt x="f56" y="f9"/>
                  </a:cubicBezTo>
                  <a:cubicBezTo>
                    <a:pt x="f57" y="f58"/>
                    <a:pt x="f59" y="f60"/>
                    <a:pt x="f61" y="f62"/>
                  </a:cubicBezTo>
                  <a:cubicBezTo>
                    <a:pt x="f63" y="f64"/>
                    <a:pt x="f65" y="f66"/>
                    <a:pt x="f67" y="f68"/>
                  </a:cubicBezTo>
                  <a:cubicBezTo>
                    <a:pt x="f69" y="f70"/>
                    <a:pt x="f71" y="f72"/>
                    <a:pt x="f73" y="f74"/>
                  </a:cubicBezTo>
                  <a:cubicBezTo>
                    <a:pt x="f73" y="f75"/>
                    <a:pt x="f76" y="f77"/>
                    <a:pt x="f78" y="f79"/>
                  </a:cubicBezTo>
                  <a:cubicBezTo>
                    <a:pt x="f80" y="f81"/>
                    <a:pt x="f82" y="f83"/>
                    <a:pt x="f84" y="f85"/>
                  </a:cubicBezTo>
                  <a:cubicBezTo>
                    <a:pt x="f67" y="f44"/>
                    <a:pt x="f86" y="f46"/>
                    <a:pt x="f87" y="f42"/>
                  </a:cubicBezTo>
                  <a:cubicBezTo>
                    <a:pt x="f88" y="f89"/>
                    <a:pt x="f90" y="f91"/>
                    <a:pt x="f92" y="f93"/>
                  </a:cubicBezTo>
                  <a:cubicBezTo>
                    <a:pt x="f94" y="f95"/>
                    <a:pt x="f6" y="f96"/>
                    <a:pt x="f97" y="f98"/>
                  </a:cubicBezTo>
                  <a:cubicBezTo>
                    <a:pt x="f92" y="f78"/>
                    <a:pt x="f99" y="f78"/>
                    <a:pt x="f100" y="f73"/>
                  </a:cubicBezTo>
                  <a:cubicBezTo>
                    <a:pt x="f101" y="f102"/>
                    <a:pt x="f103" y="f104"/>
                    <a:pt x="f105" y="f106"/>
                  </a:cubicBezTo>
                  <a:cubicBezTo>
                    <a:pt x="f107" y="f44"/>
                    <a:pt x="f55" y="f108"/>
                    <a:pt x="f87" y="f96"/>
                  </a:cubicBezTo>
                  <a:cubicBezTo>
                    <a:pt x="f86" y="f98"/>
                    <a:pt x="f84" y="f98"/>
                    <a:pt x="f109" y="f110"/>
                  </a:cubicBezTo>
                  <a:cubicBezTo>
                    <a:pt x="f42" y="f111"/>
                    <a:pt x="f112" y="f113"/>
                    <a:pt x="f114" y="f115"/>
                  </a:cubicBezTo>
                  <a:cubicBezTo>
                    <a:pt x="f17" y="f83"/>
                    <a:pt x="f116" y="f40"/>
                    <a:pt x="f117" y="f80"/>
                  </a:cubicBezTo>
                  <a:cubicBezTo>
                    <a:pt x="f118" y="f119"/>
                    <a:pt x="f120" y="f7"/>
                    <a:pt x="f32" y="f80"/>
                  </a:cubicBezTo>
                  <a:cubicBezTo>
                    <a:pt x="f5" y="f121"/>
                    <a:pt x="f33" y="f73"/>
                    <a:pt x="f122" y="f123"/>
                  </a:cubicBezTo>
                  <a:cubicBezTo>
                    <a:pt x="f28" y="f35"/>
                    <a:pt x="f54" y="f124"/>
                    <a:pt x="f125" y="f126"/>
                  </a:cubicBezTo>
                  <a:cubicBezTo>
                    <a:pt x="f127" y="f128"/>
                    <a:pt x="f114" y="f81"/>
                    <a:pt x="f129" y="f112"/>
                  </a:cubicBezTo>
                  <a:cubicBezTo>
                    <a:pt x="f130" y="f112"/>
                    <a:pt x="f74" y="f112"/>
                    <a:pt x="f131" y="f132"/>
                  </a:cubicBezTo>
                  <a:cubicBezTo>
                    <a:pt x="f133" y="f134"/>
                    <a:pt x="f135" y="f135"/>
                    <a:pt x="f135" y="f136"/>
                  </a:cubicBezTo>
                  <a:cubicBezTo>
                    <a:pt x="f135" y="f137"/>
                    <a:pt x="f133" y="f138"/>
                    <a:pt x="f139" y="f140"/>
                  </a:cubicBezTo>
                  <a:cubicBezTo>
                    <a:pt x="f141" y="f142"/>
                    <a:pt x="f127" y="f143"/>
                    <a:pt x="f125" y="f10"/>
                  </a:cubicBezTo>
                  <a:cubicBezTo>
                    <a:pt x="f144" y="f64"/>
                    <a:pt x="f66" y="f54"/>
                    <a:pt x="f8"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0" name="Freeform 46">
              <a:extLst>
                <a:ext uri="{FF2B5EF4-FFF2-40B4-BE49-F238E27FC236}">
                  <a16:creationId xmlns:a16="http://schemas.microsoft.com/office/drawing/2014/main" id="{392D8082-A842-63E8-167A-227C53A5E6DB}"/>
                </a:ext>
              </a:extLst>
            </p:cNvPr>
            <p:cNvSpPr/>
            <p:nvPr/>
          </p:nvSpPr>
          <p:spPr>
            <a:xfrm>
              <a:off x="6675440" y="2158998"/>
              <a:ext cx="261939" cy="209553"/>
            </a:xfrm>
            <a:custGeom>
              <a:avLst/>
              <a:gdLst>
                <a:gd name="f0" fmla="val 10800000"/>
                <a:gd name="f1" fmla="val 5400000"/>
                <a:gd name="f2" fmla="val 180"/>
                <a:gd name="f3" fmla="val w"/>
                <a:gd name="f4" fmla="val h"/>
                <a:gd name="f5" fmla="val 0"/>
                <a:gd name="f6" fmla="val 69"/>
                <a:gd name="f7" fmla="val 55"/>
                <a:gd name="f8" fmla="val 34"/>
                <a:gd name="f9" fmla="val 28"/>
                <a:gd name="f10" fmla="val 16"/>
                <a:gd name="f11" fmla="val 41"/>
                <a:gd name="f12" fmla="val 9"/>
                <a:gd name="f13" fmla="val 49"/>
                <a:gd name="f14" fmla="val 2"/>
                <a:gd name="f15" fmla="val 52"/>
                <a:gd name="f16" fmla="val 54"/>
                <a:gd name="f17" fmla="val 57"/>
                <a:gd name="f18" fmla="val 3"/>
                <a:gd name="f19" fmla="val 68"/>
                <a:gd name="f20" fmla="val 13"/>
                <a:gd name="f21" fmla="val 60"/>
                <a:gd name="f22" fmla="val 42"/>
                <a:gd name="f23" fmla="val 58"/>
                <a:gd name="f24" fmla="val 46"/>
                <a:gd name="f25" fmla="val 50"/>
                <a:gd name="f26" fmla="val 47"/>
                <a:gd name="f27" fmla="val 45"/>
                <a:gd name="f28" fmla="val 43"/>
                <a:gd name="f29" fmla="val 48"/>
                <a:gd name="f30" fmla="val 44"/>
                <a:gd name="f31" fmla="val 38"/>
                <a:gd name="f32" fmla="val 39"/>
                <a:gd name="f33" fmla="val 37"/>
                <a:gd name="f34" fmla="val 33"/>
                <a:gd name="f35" fmla="val 29"/>
                <a:gd name="f36" fmla="val 8"/>
                <a:gd name="f37" fmla="val 36"/>
                <a:gd name="f38" fmla="val 19"/>
                <a:gd name="f39" fmla="val 18"/>
                <a:gd name="f40" fmla="val 1"/>
                <a:gd name="f41" fmla="val 11"/>
                <a:gd name="f42" fmla="val 15"/>
                <a:gd name="f43" fmla="val 27"/>
                <a:gd name="f44" fmla="val 30"/>
                <a:gd name="f45" fmla="val 21"/>
                <a:gd name="f46" fmla="val 31"/>
                <a:gd name="f47" fmla="val 24"/>
                <a:gd name="f48" fmla="val 26"/>
                <a:gd name="f49" fmla="val 14"/>
                <a:gd name="f50" fmla="val 10"/>
                <a:gd name="f51" fmla="val 53"/>
                <a:gd name="f52" fmla="val 51"/>
                <a:gd name="f53" fmla="val 40"/>
                <a:gd name="f54" fmla="val 23"/>
                <a:gd name="f55" fmla="val 59"/>
                <a:gd name="f56" fmla="val 32"/>
                <a:gd name="f57" fmla="val 22"/>
                <a:gd name="f58" fmla="val 25"/>
                <a:gd name="f59" fmla="val 7"/>
                <a:gd name="f60" fmla="+- 0 0 -90"/>
                <a:gd name="f61" fmla="*/ f3 1 69"/>
                <a:gd name="f62" fmla="*/ f4 1 55"/>
                <a:gd name="f63" fmla="val f5"/>
                <a:gd name="f64" fmla="val f6"/>
                <a:gd name="f65" fmla="val f7"/>
                <a:gd name="f66" fmla="*/ f60 f0 1"/>
                <a:gd name="f67" fmla="+- f65 0 f63"/>
                <a:gd name="f68" fmla="+- f64 0 f63"/>
                <a:gd name="f69" fmla="*/ f66 1 f2"/>
                <a:gd name="f70" fmla="*/ f68 1 69"/>
                <a:gd name="f71" fmla="*/ f67 1 55"/>
                <a:gd name="f72" fmla="*/ 34 f68 1"/>
                <a:gd name="f73" fmla="*/ 28 f67 1"/>
                <a:gd name="f74" fmla="*/ 49 f68 1"/>
                <a:gd name="f75" fmla="*/ 2 f67 1"/>
                <a:gd name="f76" fmla="*/ 57 f68 1"/>
                <a:gd name="f77" fmla="*/ 3 f67 1"/>
                <a:gd name="f78" fmla="*/ 60 f68 1"/>
                <a:gd name="f79" fmla="*/ 42 f67 1"/>
                <a:gd name="f80" fmla="*/ 52 f68 1"/>
                <a:gd name="f81" fmla="*/ 52 f67 1"/>
                <a:gd name="f82" fmla="*/ 45 f68 1"/>
                <a:gd name="f83" fmla="*/ 38 f68 1"/>
                <a:gd name="f84" fmla="*/ 39 f67 1"/>
                <a:gd name="f85" fmla="*/ 29 f68 1"/>
                <a:gd name="f86" fmla="*/ 45 f67 1"/>
                <a:gd name="f87" fmla="*/ 0 f68 1"/>
                <a:gd name="f88" fmla="*/ 19 f67 1"/>
                <a:gd name="f89" fmla="*/ 3 f68 1"/>
                <a:gd name="f90" fmla="*/ 16 f67 1"/>
                <a:gd name="f91" fmla="*/ 27 f68 1"/>
                <a:gd name="f92" fmla="*/ 26 f67 1"/>
                <a:gd name="f93" fmla="*/ 54 f68 1"/>
                <a:gd name="f94" fmla="*/ 10 f67 1"/>
                <a:gd name="f95" fmla="*/ 51 f68 1"/>
                <a:gd name="f96" fmla="*/ 9 f67 1"/>
                <a:gd name="f97" fmla="*/ 42 f68 1"/>
                <a:gd name="f98" fmla="*/ 29 f67 1"/>
                <a:gd name="f99" fmla="*/ 48 f68 1"/>
                <a:gd name="f100" fmla="*/ 44 f67 1"/>
                <a:gd name="f101" fmla="*/ 22 f68 1"/>
                <a:gd name="f102" fmla="*/ 24 f68 1"/>
                <a:gd name="f103" fmla="*/ 28 f68 1"/>
                <a:gd name="f104" fmla="*/ 33 f67 1"/>
                <a:gd name="f105" fmla="*/ 10 f68 1"/>
                <a:gd name="f106" fmla="*/ 22 f67 1"/>
                <a:gd name="f107" fmla="*/ 8 f68 1"/>
                <a:gd name="f108" fmla="*/ 23 f67 1"/>
                <a:gd name="f109" fmla="+- f69 0 f1"/>
                <a:gd name="f110" fmla="*/ f72 1 69"/>
                <a:gd name="f111" fmla="*/ f73 1 55"/>
                <a:gd name="f112" fmla="*/ f74 1 69"/>
                <a:gd name="f113" fmla="*/ f75 1 55"/>
                <a:gd name="f114" fmla="*/ f76 1 69"/>
                <a:gd name="f115" fmla="*/ f77 1 55"/>
                <a:gd name="f116" fmla="*/ f78 1 69"/>
                <a:gd name="f117" fmla="*/ f79 1 55"/>
                <a:gd name="f118" fmla="*/ f80 1 69"/>
                <a:gd name="f119" fmla="*/ f81 1 55"/>
                <a:gd name="f120" fmla="*/ f82 1 69"/>
                <a:gd name="f121" fmla="*/ f83 1 69"/>
                <a:gd name="f122" fmla="*/ f84 1 55"/>
                <a:gd name="f123" fmla="*/ f85 1 69"/>
                <a:gd name="f124" fmla="*/ f86 1 55"/>
                <a:gd name="f125" fmla="*/ f87 1 69"/>
                <a:gd name="f126" fmla="*/ f88 1 55"/>
                <a:gd name="f127" fmla="*/ f89 1 69"/>
                <a:gd name="f128" fmla="*/ f90 1 55"/>
                <a:gd name="f129" fmla="*/ f91 1 69"/>
                <a:gd name="f130" fmla="*/ f92 1 55"/>
                <a:gd name="f131" fmla="*/ f93 1 69"/>
                <a:gd name="f132" fmla="*/ f94 1 55"/>
                <a:gd name="f133" fmla="*/ f95 1 69"/>
                <a:gd name="f134" fmla="*/ f96 1 55"/>
                <a:gd name="f135" fmla="*/ f97 1 69"/>
                <a:gd name="f136" fmla="*/ f98 1 55"/>
                <a:gd name="f137" fmla="*/ f99 1 69"/>
                <a:gd name="f138" fmla="*/ f100 1 55"/>
                <a:gd name="f139" fmla="*/ f101 1 69"/>
                <a:gd name="f140" fmla="*/ f102 1 69"/>
                <a:gd name="f141" fmla="*/ f103 1 69"/>
                <a:gd name="f142" fmla="*/ f104 1 55"/>
                <a:gd name="f143" fmla="*/ f105 1 69"/>
                <a:gd name="f144" fmla="*/ f106 1 55"/>
                <a:gd name="f145" fmla="*/ f107 1 69"/>
                <a:gd name="f146" fmla="*/ f108 1 55"/>
                <a:gd name="f147" fmla="*/ 0 1 f70"/>
                <a:gd name="f148" fmla="*/ f64 1 f70"/>
                <a:gd name="f149" fmla="*/ 0 1 f71"/>
                <a:gd name="f150" fmla="*/ f65 1 f71"/>
                <a:gd name="f151" fmla="*/ f110 1 f70"/>
                <a:gd name="f152" fmla="*/ f111 1 f71"/>
                <a:gd name="f153" fmla="*/ f112 1 f70"/>
                <a:gd name="f154" fmla="*/ f113 1 f71"/>
                <a:gd name="f155" fmla="*/ f114 1 f70"/>
                <a:gd name="f156" fmla="*/ f115 1 f71"/>
                <a:gd name="f157" fmla="*/ f116 1 f70"/>
                <a:gd name="f158" fmla="*/ f117 1 f71"/>
                <a:gd name="f159" fmla="*/ f118 1 f70"/>
                <a:gd name="f160" fmla="*/ f119 1 f71"/>
                <a:gd name="f161" fmla="*/ f120 1 f70"/>
                <a:gd name="f162" fmla="*/ f121 1 f70"/>
                <a:gd name="f163" fmla="*/ f122 1 f71"/>
                <a:gd name="f164" fmla="*/ f123 1 f70"/>
                <a:gd name="f165" fmla="*/ f124 1 f71"/>
                <a:gd name="f166" fmla="*/ f125 1 f70"/>
                <a:gd name="f167" fmla="*/ f126 1 f71"/>
                <a:gd name="f168" fmla="*/ f127 1 f70"/>
                <a:gd name="f169" fmla="*/ f128 1 f71"/>
                <a:gd name="f170" fmla="*/ f129 1 f70"/>
                <a:gd name="f171" fmla="*/ f130 1 f71"/>
                <a:gd name="f172" fmla="*/ f131 1 f70"/>
                <a:gd name="f173" fmla="*/ f132 1 f71"/>
                <a:gd name="f174" fmla="*/ f133 1 f70"/>
                <a:gd name="f175" fmla="*/ f134 1 f71"/>
                <a:gd name="f176" fmla="*/ f135 1 f70"/>
                <a:gd name="f177" fmla="*/ f136 1 f71"/>
                <a:gd name="f178" fmla="*/ f137 1 f70"/>
                <a:gd name="f179" fmla="*/ f138 1 f71"/>
                <a:gd name="f180" fmla="*/ f139 1 f70"/>
                <a:gd name="f181" fmla="*/ f140 1 f70"/>
                <a:gd name="f182" fmla="*/ f141 1 f70"/>
                <a:gd name="f183" fmla="*/ f142 1 f71"/>
                <a:gd name="f184" fmla="*/ f143 1 f70"/>
                <a:gd name="f185" fmla="*/ f144 1 f71"/>
                <a:gd name="f186" fmla="*/ f145 1 f70"/>
                <a:gd name="f187" fmla="*/ f146 1 f71"/>
                <a:gd name="f188" fmla="*/ f147 f61 1"/>
                <a:gd name="f189" fmla="*/ f148 f61 1"/>
                <a:gd name="f190" fmla="*/ f150 f62 1"/>
                <a:gd name="f191" fmla="*/ f149 f62 1"/>
                <a:gd name="f192" fmla="*/ f151 f61 1"/>
                <a:gd name="f193" fmla="*/ f152 f62 1"/>
                <a:gd name="f194" fmla="*/ f153 f61 1"/>
                <a:gd name="f195" fmla="*/ f154 f62 1"/>
                <a:gd name="f196" fmla="*/ f155 f61 1"/>
                <a:gd name="f197" fmla="*/ f156 f62 1"/>
                <a:gd name="f198" fmla="*/ f157 f61 1"/>
                <a:gd name="f199" fmla="*/ f158 f62 1"/>
                <a:gd name="f200" fmla="*/ f159 f61 1"/>
                <a:gd name="f201" fmla="*/ f160 f62 1"/>
                <a:gd name="f202" fmla="*/ f161 f61 1"/>
                <a:gd name="f203" fmla="*/ f162 f61 1"/>
                <a:gd name="f204" fmla="*/ f163 f62 1"/>
                <a:gd name="f205" fmla="*/ f164 f61 1"/>
                <a:gd name="f206" fmla="*/ f165 f62 1"/>
                <a:gd name="f207" fmla="*/ f166 f61 1"/>
                <a:gd name="f208" fmla="*/ f167 f62 1"/>
                <a:gd name="f209" fmla="*/ f168 f61 1"/>
                <a:gd name="f210" fmla="*/ f169 f62 1"/>
                <a:gd name="f211" fmla="*/ f170 f61 1"/>
                <a:gd name="f212" fmla="*/ f171 f62 1"/>
                <a:gd name="f213" fmla="*/ f172 f61 1"/>
                <a:gd name="f214" fmla="*/ f173 f62 1"/>
                <a:gd name="f215" fmla="*/ f174 f61 1"/>
                <a:gd name="f216" fmla="*/ f175 f62 1"/>
                <a:gd name="f217" fmla="*/ f176 f61 1"/>
                <a:gd name="f218" fmla="*/ f177 f62 1"/>
                <a:gd name="f219" fmla="*/ f178 f61 1"/>
                <a:gd name="f220" fmla="*/ f179 f62 1"/>
                <a:gd name="f221" fmla="*/ f180 f61 1"/>
                <a:gd name="f222" fmla="*/ f181 f61 1"/>
                <a:gd name="f223" fmla="*/ f182 f61 1"/>
                <a:gd name="f224" fmla="*/ f183 f62 1"/>
                <a:gd name="f225" fmla="*/ f184 f61 1"/>
                <a:gd name="f226" fmla="*/ f185 f62 1"/>
                <a:gd name="f227" fmla="*/ f186 f61 1"/>
                <a:gd name="f228" fmla="*/ f187 f62 1"/>
              </a:gdLst>
              <a:ahLst/>
              <a:cxnLst>
                <a:cxn ang="3cd4">
                  <a:pos x="hc" y="t"/>
                </a:cxn>
                <a:cxn ang="0">
                  <a:pos x="r" y="vc"/>
                </a:cxn>
                <a:cxn ang="cd4">
                  <a:pos x="hc" y="b"/>
                </a:cxn>
                <a:cxn ang="cd2">
                  <a:pos x="l" y="vc"/>
                </a:cxn>
                <a:cxn ang="f109">
                  <a:pos x="f192" y="f193"/>
                </a:cxn>
                <a:cxn ang="f109">
                  <a:pos x="f194" y="f195"/>
                </a:cxn>
                <a:cxn ang="f109">
                  <a:pos x="f196" y="f197"/>
                </a:cxn>
                <a:cxn ang="f109">
                  <a:pos x="f198" y="f199"/>
                </a:cxn>
                <a:cxn ang="f109">
                  <a:pos x="f200" y="f201"/>
                </a:cxn>
                <a:cxn ang="f109">
                  <a:pos x="f202" y="f201"/>
                </a:cxn>
                <a:cxn ang="f109">
                  <a:pos x="f203" y="f204"/>
                </a:cxn>
                <a:cxn ang="f109">
                  <a:pos x="f205" y="f206"/>
                </a:cxn>
                <a:cxn ang="f109">
                  <a:pos x="f207" y="f208"/>
                </a:cxn>
                <a:cxn ang="f109">
                  <a:pos x="f209" y="f210"/>
                </a:cxn>
                <a:cxn ang="f109">
                  <a:pos x="f211" y="f208"/>
                </a:cxn>
                <a:cxn ang="f109">
                  <a:pos x="f192" y="f193"/>
                </a:cxn>
                <a:cxn ang="f109">
                  <a:pos x="f198" y="f212"/>
                </a:cxn>
                <a:cxn ang="f109">
                  <a:pos x="f213" y="f214"/>
                </a:cxn>
                <a:cxn ang="f109">
                  <a:pos x="f215" y="f216"/>
                </a:cxn>
                <a:cxn ang="f109">
                  <a:pos x="f217" y="f218"/>
                </a:cxn>
                <a:cxn ang="f109">
                  <a:pos x="f219" y="f220"/>
                </a:cxn>
                <a:cxn ang="f109">
                  <a:pos x="f215" y="f220"/>
                </a:cxn>
                <a:cxn ang="f109">
                  <a:pos x="f198" y="f212"/>
                </a:cxn>
                <a:cxn ang="f109">
                  <a:pos x="f221" y="f204"/>
                </a:cxn>
                <a:cxn ang="f109">
                  <a:pos x="f222" y="f204"/>
                </a:cxn>
                <a:cxn ang="f109">
                  <a:pos x="f223" y="f224"/>
                </a:cxn>
                <a:cxn ang="f109">
                  <a:pos x="f225" y="f226"/>
                </a:cxn>
                <a:cxn ang="f109">
                  <a:pos x="f227" y="f228"/>
                </a:cxn>
                <a:cxn ang="f109">
                  <a:pos x="f221" y="f204"/>
                </a:cxn>
              </a:cxnLst>
              <a:rect l="f188" t="f191" r="f189" b="f190"/>
              <a:pathLst>
                <a:path w="69" h="55">
                  <a:moveTo>
                    <a:pt x="f8" y="f9"/>
                  </a:moveTo>
                  <a:cubicBezTo>
                    <a:pt x="f8" y="f10"/>
                    <a:pt x="f11" y="f12"/>
                    <a:pt x="f13" y="f14"/>
                  </a:cubicBezTo>
                  <a:cubicBezTo>
                    <a:pt x="f15" y="f5"/>
                    <a:pt x="f16" y="f5"/>
                    <a:pt x="f17" y="f18"/>
                  </a:cubicBezTo>
                  <a:cubicBezTo>
                    <a:pt x="f19" y="f20"/>
                    <a:pt x="f6" y="f9"/>
                    <a:pt x="f21" y="f22"/>
                  </a:cubicBezTo>
                  <a:cubicBezTo>
                    <a:pt x="f23" y="f24"/>
                    <a:pt x="f7" y="f13"/>
                    <a:pt x="f15" y="f15"/>
                  </a:cubicBezTo>
                  <a:cubicBezTo>
                    <a:pt x="f25" y="f7"/>
                    <a:pt x="f26" y="f7"/>
                    <a:pt x="f27" y="f15"/>
                  </a:cubicBezTo>
                  <a:cubicBezTo>
                    <a:pt x="f28" y="f29"/>
                    <a:pt x="f11" y="f30"/>
                    <a:pt x="f31" y="f32"/>
                  </a:cubicBezTo>
                  <a:cubicBezTo>
                    <a:pt x="f33" y="f30"/>
                    <a:pt x="f34" y="f30"/>
                    <a:pt x="f35" y="f27"/>
                  </a:cubicBezTo>
                  <a:cubicBezTo>
                    <a:pt x="f36" y="f25"/>
                    <a:pt x="f14" y="f37"/>
                    <a:pt x="f5" y="f38"/>
                  </a:cubicBezTo>
                  <a:cubicBezTo>
                    <a:pt x="f5" y="f39"/>
                    <a:pt x="f40" y="f10"/>
                    <a:pt x="f18" y="f10"/>
                  </a:cubicBezTo>
                  <a:cubicBezTo>
                    <a:pt x="f41" y="f42"/>
                    <a:pt x="f38" y="f42"/>
                    <a:pt x="f43" y="f38"/>
                  </a:cubicBezTo>
                  <a:cubicBezTo>
                    <a:pt x="f44" y="f45"/>
                    <a:pt x="f46" y="f47"/>
                    <a:pt x="f8" y="f9"/>
                  </a:cubicBezTo>
                  <a:close/>
                  <a:moveTo>
                    <a:pt x="f21" y="f48"/>
                  </a:moveTo>
                  <a:cubicBezTo>
                    <a:pt x="f21" y="f38"/>
                    <a:pt x="f23" y="f49"/>
                    <a:pt x="f16" y="f50"/>
                  </a:cubicBezTo>
                  <a:cubicBezTo>
                    <a:pt x="f16" y="f12"/>
                    <a:pt x="f51" y="f36"/>
                    <a:pt x="f52" y="f12"/>
                  </a:cubicBezTo>
                  <a:cubicBezTo>
                    <a:pt x="f24" y="f41"/>
                    <a:pt x="f53" y="f54"/>
                    <a:pt x="f22" y="f35"/>
                  </a:cubicBezTo>
                  <a:cubicBezTo>
                    <a:pt x="f28" y="f8"/>
                    <a:pt x="f27" y="f32"/>
                    <a:pt x="f29" y="f30"/>
                  </a:cubicBezTo>
                  <a:cubicBezTo>
                    <a:pt x="f13" y="f27"/>
                    <a:pt x="f25" y="f27"/>
                    <a:pt x="f52" y="f30"/>
                  </a:cubicBezTo>
                  <a:cubicBezTo>
                    <a:pt x="f7" y="f31"/>
                    <a:pt x="f55" y="f56"/>
                    <a:pt x="f21" y="f48"/>
                  </a:cubicBezTo>
                  <a:close/>
                  <a:moveTo>
                    <a:pt x="f57" y="f32"/>
                  </a:moveTo>
                  <a:cubicBezTo>
                    <a:pt x="f54" y="f32"/>
                    <a:pt x="f54" y="f32"/>
                    <a:pt x="f47" y="f32"/>
                  </a:cubicBezTo>
                  <a:cubicBezTo>
                    <a:pt x="f44" y="f31"/>
                    <a:pt x="f44" y="f33"/>
                    <a:pt x="f9" y="f34"/>
                  </a:cubicBezTo>
                  <a:cubicBezTo>
                    <a:pt x="f58" y="f47"/>
                    <a:pt x="f39" y="f45"/>
                    <a:pt x="f50" y="f57"/>
                  </a:cubicBezTo>
                  <a:cubicBezTo>
                    <a:pt x="f12" y="f57"/>
                    <a:pt x="f36" y="f57"/>
                    <a:pt x="f36" y="f54"/>
                  </a:cubicBezTo>
                  <a:cubicBezTo>
                    <a:pt x="f59" y="f44"/>
                    <a:pt x="f42" y="f32"/>
                    <a:pt x="f57" y="f32"/>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1" name="Freeform 47">
              <a:extLst>
                <a:ext uri="{FF2B5EF4-FFF2-40B4-BE49-F238E27FC236}">
                  <a16:creationId xmlns:a16="http://schemas.microsoft.com/office/drawing/2014/main" id="{7912BE42-F552-4F5F-81BA-A9707B588152}"/>
                </a:ext>
              </a:extLst>
            </p:cNvPr>
            <p:cNvSpPr/>
            <p:nvPr/>
          </p:nvSpPr>
          <p:spPr>
            <a:xfrm>
              <a:off x="7458075" y="2162171"/>
              <a:ext cx="179386" cy="293686"/>
            </a:xfrm>
            <a:custGeom>
              <a:avLst/>
              <a:gdLst>
                <a:gd name="f0" fmla="val 10800000"/>
                <a:gd name="f1" fmla="val 5400000"/>
                <a:gd name="f2" fmla="val 180"/>
                <a:gd name="f3" fmla="val w"/>
                <a:gd name="f4" fmla="val h"/>
                <a:gd name="f5" fmla="val 0"/>
                <a:gd name="f6" fmla="val 47"/>
                <a:gd name="f7" fmla="val 77"/>
                <a:gd name="f8" fmla="val 18"/>
                <a:gd name="f9" fmla="val 43"/>
                <a:gd name="f10" fmla="val 32"/>
                <a:gd name="f11" fmla="val 50"/>
                <a:gd name="f12" fmla="val 36"/>
                <a:gd name="f13" fmla="val 60"/>
                <a:gd name="f14" fmla="val 30"/>
                <a:gd name="f15" fmla="val 73"/>
                <a:gd name="f16" fmla="val 29"/>
                <a:gd name="f17" fmla="val 75"/>
                <a:gd name="f18" fmla="val 28"/>
                <a:gd name="f19" fmla="val 26"/>
                <a:gd name="f20" fmla="val 76"/>
                <a:gd name="f21" fmla="val 20"/>
                <a:gd name="f22" fmla="val 15"/>
                <a:gd name="f23" fmla="val 11"/>
                <a:gd name="f24" fmla="val 72"/>
                <a:gd name="f25" fmla="val 2"/>
                <a:gd name="f26" fmla="val 67"/>
                <a:gd name="f27" fmla="val 52"/>
                <a:gd name="f28" fmla="val 6"/>
                <a:gd name="f29" fmla="val 44"/>
                <a:gd name="f30" fmla="val 7"/>
                <a:gd name="f31" fmla="val 8"/>
                <a:gd name="f32" fmla="val 9"/>
                <a:gd name="f33" fmla="val 12"/>
                <a:gd name="f34" fmla="val 14"/>
                <a:gd name="f35" fmla="val 17"/>
                <a:gd name="f36" fmla="val 16"/>
                <a:gd name="f37" fmla="val 41"/>
                <a:gd name="f38" fmla="val 42"/>
                <a:gd name="f39" fmla="val 13"/>
                <a:gd name="f40" fmla="val 5"/>
                <a:gd name="f41" fmla="val 39"/>
                <a:gd name="f42" fmla="val 38"/>
                <a:gd name="f43" fmla="val 24"/>
                <a:gd name="f44" fmla="val 45"/>
                <a:gd name="f45" fmla="val 46"/>
                <a:gd name="f46" fmla="val 25"/>
                <a:gd name="f47" fmla="val 37"/>
                <a:gd name="f48" fmla="val 35"/>
                <a:gd name="f49" fmla="val 22"/>
                <a:gd name="f50" fmla="val 21"/>
                <a:gd name="f51" fmla="val 40"/>
                <a:gd name="f52" fmla="val 10"/>
                <a:gd name="f53" fmla="val 19"/>
                <a:gd name="f54" fmla="val 34"/>
                <a:gd name="f55" fmla="val 33"/>
                <a:gd name="f56" fmla="val 62"/>
                <a:gd name="f57" fmla="val 55"/>
                <a:gd name="f58" fmla="val 49"/>
                <a:gd name="f59" fmla="val 51"/>
                <a:gd name="f60" fmla="val 59"/>
                <a:gd name="f61" fmla="val 65"/>
                <a:gd name="f62" fmla="val 68"/>
                <a:gd name="f63" fmla="val 71"/>
                <a:gd name="f64" fmla="val 69"/>
                <a:gd name="f65" fmla="+- 0 0 -90"/>
                <a:gd name="f66" fmla="*/ f3 1 47"/>
                <a:gd name="f67" fmla="*/ f4 1 77"/>
                <a:gd name="f68" fmla="val f5"/>
                <a:gd name="f69" fmla="val f6"/>
                <a:gd name="f70" fmla="val f7"/>
                <a:gd name="f71" fmla="*/ f65 f0 1"/>
                <a:gd name="f72" fmla="+- f70 0 f68"/>
                <a:gd name="f73" fmla="+- f69 0 f68"/>
                <a:gd name="f74" fmla="*/ f71 1 f2"/>
                <a:gd name="f75" fmla="*/ f73 1 47"/>
                <a:gd name="f76" fmla="*/ f72 1 77"/>
                <a:gd name="f77" fmla="*/ 18 f73 1"/>
                <a:gd name="f78" fmla="*/ 43 f72 1"/>
                <a:gd name="f79" fmla="*/ 30 f73 1"/>
                <a:gd name="f80" fmla="*/ 73 f72 1"/>
                <a:gd name="f81" fmla="*/ 26 f73 1"/>
                <a:gd name="f82" fmla="*/ 76 f72 1"/>
                <a:gd name="f83" fmla="*/ 11 f73 1"/>
                <a:gd name="f84" fmla="*/ 72 f72 1"/>
                <a:gd name="f85" fmla="*/ 6 f73 1"/>
                <a:gd name="f86" fmla="*/ 44 f72 1"/>
                <a:gd name="f87" fmla="*/ 9 f73 1"/>
                <a:gd name="f88" fmla="*/ 17 f73 1"/>
                <a:gd name="f89" fmla="*/ 13 f73 1"/>
                <a:gd name="f90" fmla="*/ 42 f72 1"/>
                <a:gd name="f91" fmla="*/ 30 f72 1"/>
                <a:gd name="f92" fmla="*/ 42 f73 1"/>
                <a:gd name="f93" fmla="*/ 6 f72 1"/>
                <a:gd name="f94" fmla="*/ 47 f73 1"/>
                <a:gd name="f95" fmla="*/ 12 f72 1"/>
                <a:gd name="f96" fmla="*/ 46 f73 1"/>
                <a:gd name="f97" fmla="*/ 25 f72 1"/>
                <a:gd name="f98" fmla="*/ 22 f73 1"/>
                <a:gd name="f99" fmla="*/ 40 f73 1"/>
                <a:gd name="f100" fmla="*/ 17 f72 1"/>
                <a:gd name="f101" fmla="*/ 35 f73 1"/>
                <a:gd name="f102" fmla="*/ 12 f73 1"/>
                <a:gd name="f103" fmla="*/ 32 f72 1"/>
                <a:gd name="f104" fmla="*/ 15 f73 1"/>
                <a:gd name="f105" fmla="*/ 35 f72 1"/>
                <a:gd name="f106" fmla="*/ 62 f72 1"/>
                <a:gd name="f107" fmla="*/ 49 f72 1"/>
                <a:gd name="f108" fmla="*/ 10 f73 1"/>
                <a:gd name="f109" fmla="*/ 51 f72 1"/>
                <a:gd name="f110" fmla="*/ 68 f72 1"/>
                <a:gd name="f111" fmla="+- f74 0 f1"/>
                <a:gd name="f112" fmla="*/ f77 1 47"/>
                <a:gd name="f113" fmla="*/ f78 1 77"/>
                <a:gd name="f114" fmla="*/ f79 1 47"/>
                <a:gd name="f115" fmla="*/ f80 1 77"/>
                <a:gd name="f116" fmla="*/ f81 1 47"/>
                <a:gd name="f117" fmla="*/ f82 1 77"/>
                <a:gd name="f118" fmla="*/ f83 1 47"/>
                <a:gd name="f119" fmla="*/ f84 1 77"/>
                <a:gd name="f120" fmla="*/ f85 1 47"/>
                <a:gd name="f121" fmla="*/ f86 1 77"/>
                <a:gd name="f122" fmla="*/ f87 1 47"/>
                <a:gd name="f123" fmla="*/ f88 1 47"/>
                <a:gd name="f124" fmla="*/ f89 1 47"/>
                <a:gd name="f125" fmla="*/ f90 1 77"/>
                <a:gd name="f126" fmla="*/ f91 1 77"/>
                <a:gd name="f127" fmla="*/ f92 1 47"/>
                <a:gd name="f128" fmla="*/ f93 1 77"/>
                <a:gd name="f129" fmla="*/ f94 1 47"/>
                <a:gd name="f130" fmla="*/ f95 1 77"/>
                <a:gd name="f131" fmla="*/ f96 1 47"/>
                <a:gd name="f132" fmla="*/ f97 1 77"/>
                <a:gd name="f133" fmla="*/ f98 1 47"/>
                <a:gd name="f134" fmla="*/ f99 1 47"/>
                <a:gd name="f135" fmla="*/ f100 1 77"/>
                <a:gd name="f136" fmla="*/ f101 1 47"/>
                <a:gd name="f137" fmla="*/ f102 1 47"/>
                <a:gd name="f138" fmla="*/ f103 1 77"/>
                <a:gd name="f139" fmla="*/ f104 1 47"/>
                <a:gd name="f140" fmla="*/ f105 1 77"/>
                <a:gd name="f141" fmla="*/ f106 1 77"/>
                <a:gd name="f142" fmla="*/ f107 1 77"/>
                <a:gd name="f143" fmla="*/ f108 1 47"/>
                <a:gd name="f144" fmla="*/ f109 1 77"/>
                <a:gd name="f145" fmla="*/ f110 1 77"/>
                <a:gd name="f146" fmla="*/ 0 1 f75"/>
                <a:gd name="f147" fmla="*/ f69 1 f75"/>
                <a:gd name="f148" fmla="*/ 0 1 f76"/>
                <a:gd name="f149" fmla="*/ f70 1 f76"/>
                <a:gd name="f150" fmla="*/ f112 1 f75"/>
                <a:gd name="f151" fmla="*/ f113 1 f76"/>
                <a:gd name="f152" fmla="*/ f114 1 f75"/>
                <a:gd name="f153" fmla="*/ f115 1 f76"/>
                <a:gd name="f154" fmla="*/ f116 1 f75"/>
                <a:gd name="f155" fmla="*/ f117 1 f76"/>
                <a:gd name="f156" fmla="*/ f118 1 f75"/>
                <a:gd name="f157" fmla="*/ f119 1 f76"/>
                <a:gd name="f158" fmla="*/ f120 1 f75"/>
                <a:gd name="f159" fmla="*/ f121 1 f76"/>
                <a:gd name="f160" fmla="*/ f122 1 f75"/>
                <a:gd name="f161" fmla="*/ f123 1 f75"/>
                <a:gd name="f162" fmla="*/ f124 1 f75"/>
                <a:gd name="f163" fmla="*/ f125 1 f76"/>
                <a:gd name="f164" fmla="*/ f126 1 f76"/>
                <a:gd name="f165" fmla="*/ f127 1 f75"/>
                <a:gd name="f166" fmla="*/ f128 1 f76"/>
                <a:gd name="f167" fmla="*/ f129 1 f75"/>
                <a:gd name="f168" fmla="*/ f130 1 f76"/>
                <a:gd name="f169" fmla="*/ f131 1 f75"/>
                <a:gd name="f170" fmla="*/ f132 1 f76"/>
                <a:gd name="f171" fmla="*/ f133 1 f75"/>
                <a:gd name="f172" fmla="*/ f134 1 f75"/>
                <a:gd name="f173" fmla="*/ f135 1 f76"/>
                <a:gd name="f174" fmla="*/ f136 1 f75"/>
                <a:gd name="f175" fmla="*/ f137 1 f75"/>
                <a:gd name="f176" fmla="*/ f138 1 f76"/>
                <a:gd name="f177" fmla="*/ f139 1 f75"/>
                <a:gd name="f178" fmla="*/ f140 1 f76"/>
                <a:gd name="f179" fmla="*/ f141 1 f76"/>
                <a:gd name="f180" fmla="*/ f142 1 f76"/>
                <a:gd name="f181" fmla="*/ f143 1 f75"/>
                <a:gd name="f182" fmla="*/ f144 1 f76"/>
                <a:gd name="f183" fmla="*/ f145 1 f76"/>
                <a:gd name="f184" fmla="*/ f146 f66 1"/>
                <a:gd name="f185" fmla="*/ f147 f66 1"/>
                <a:gd name="f186" fmla="*/ f149 f67 1"/>
                <a:gd name="f187" fmla="*/ f148 f67 1"/>
                <a:gd name="f188" fmla="*/ f150 f66 1"/>
                <a:gd name="f189" fmla="*/ f151 f67 1"/>
                <a:gd name="f190" fmla="*/ f152 f66 1"/>
                <a:gd name="f191" fmla="*/ f153 f67 1"/>
                <a:gd name="f192" fmla="*/ f154 f66 1"/>
                <a:gd name="f193" fmla="*/ f155 f67 1"/>
                <a:gd name="f194" fmla="*/ f156 f66 1"/>
                <a:gd name="f195" fmla="*/ f157 f67 1"/>
                <a:gd name="f196" fmla="*/ f158 f66 1"/>
                <a:gd name="f197" fmla="*/ f159 f67 1"/>
                <a:gd name="f198" fmla="*/ f160 f66 1"/>
                <a:gd name="f199" fmla="*/ f161 f66 1"/>
                <a:gd name="f200" fmla="*/ f162 f66 1"/>
                <a:gd name="f201" fmla="*/ f163 f67 1"/>
                <a:gd name="f202" fmla="*/ f164 f67 1"/>
                <a:gd name="f203" fmla="*/ f165 f66 1"/>
                <a:gd name="f204" fmla="*/ f166 f67 1"/>
                <a:gd name="f205" fmla="*/ f167 f66 1"/>
                <a:gd name="f206" fmla="*/ f168 f67 1"/>
                <a:gd name="f207" fmla="*/ f169 f66 1"/>
                <a:gd name="f208" fmla="*/ f170 f67 1"/>
                <a:gd name="f209" fmla="*/ f171 f66 1"/>
                <a:gd name="f210" fmla="*/ f172 f66 1"/>
                <a:gd name="f211" fmla="*/ f173 f67 1"/>
                <a:gd name="f212" fmla="*/ f174 f66 1"/>
                <a:gd name="f213" fmla="*/ f175 f66 1"/>
                <a:gd name="f214" fmla="*/ f176 f67 1"/>
                <a:gd name="f215" fmla="*/ f177 f66 1"/>
                <a:gd name="f216" fmla="*/ f178 f67 1"/>
                <a:gd name="f217" fmla="*/ f179 f67 1"/>
                <a:gd name="f218" fmla="*/ f180 f67 1"/>
                <a:gd name="f219" fmla="*/ f181 f66 1"/>
                <a:gd name="f220" fmla="*/ f182 f67 1"/>
                <a:gd name="f221" fmla="*/ f183 f67 1"/>
              </a:gdLst>
              <a:ahLst/>
              <a:cxnLst>
                <a:cxn ang="3cd4">
                  <a:pos x="hc" y="t"/>
                </a:cxn>
                <a:cxn ang="0">
                  <a:pos x="r" y="vc"/>
                </a:cxn>
                <a:cxn ang="cd4">
                  <a:pos x="hc" y="b"/>
                </a:cxn>
                <a:cxn ang="cd2">
                  <a:pos x="l" y="vc"/>
                </a:cxn>
                <a:cxn ang="f111">
                  <a:pos x="f188" y="f189"/>
                </a:cxn>
                <a:cxn ang="f111">
                  <a:pos x="f190" y="f191"/>
                </a:cxn>
                <a:cxn ang="f111">
                  <a:pos x="f192" y="f193"/>
                </a:cxn>
                <a:cxn ang="f111">
                  <a:pos x="f194" y="f195"/>
                </a:cxn>
                <a:cxn ang="f111">
                  <a:pos x="f196" y="f197"/>
                </a:cxn>
                <a:cxn ang="f111">
                  <a:pos x="f198" y="f189"/>
                </a:cxn>
                <a:cxn ang="f111">
                  <a:pos x="f199" y="f189"/>
                </a:cxn>
                <a:cxn ang="f111">
                  <a:pos x="f200" y="f201"/>
                </a:cxn>
                <a:cxn ang="f111">
                  <a:pos x="f196" y="f202"/>
                </a:cxn>
                <a:cxn ang="f111">
                  <a:pos x="f203" y="f204"/>
                </a:cxn>
                <a:cxn ang="f111">
                  <a:pos x="f205" y="f206"/>
                </a:cxn>
                <a:cxn ang="f111">
                  <a:pos x="f207" y="f208"/>
                </a:cxn>
                <a:cxn ang="f111">
                  <a:pos x="f209" y="f189"/>
                </a:cxn>
                <a:cxn ang="f111">
                  <a:pos x="f188" y="f189"/>
                </a:cxn>
                <a:cxn ang="f111">
                  <a:pos x="f210" y="f211"/>
                </a:cxn>
                <a:cxn ang="f111">
                  <a:pos x="f212" y="f206"/>
                </a:cxn>
                <a:cxn ang="f111">
                  <a:pos x="f213" y="f214"/>
                </a:cxn>
                <a:cxn ang="f111">
                  <a:pos x="f215" y="f216"/>
                </a:cxn>
                <a:cxn ang="f111">
                  <a:pos x="f210" y="f211"/>
                </a:cxn>
                <a:cxn ang="f111">
                  <a:pos x="f192" y="f217"/>
                </a:cxn>
                <a:cxn ang="f111">
                  <a:pos x="f200" y="f218"/>
                </a:cxn>
                <a:cxn ang="f111">
                  <a:pos x="f219" y="f220"/>
                </a:cxn>
                <a:cxn ang="f111">
                  <a:pos x="f188" y="f221"/>
                </a:cxn>
                <a:cxn ang="f111">
                  <a:pos x="f192" y="f217"/>
                </a:cxn>
              </a:cxnLst>
              <a:rect l="f184" t="f187" r="f185" b="f186"/>
              <a:pathLst>
                <a:path w="47" h="77">
                  <a:moveTo>
                    <a:pt x="f8" y="f9"/>
                  </a:moveTo>
                  <a:cubicBezTo>
                    <a:pt x="f10" y="f11"/>
                    <a:pt x="f12" y="f13"/>
                    <a:pt x="f14" y="f15"/>
                  </a:cubicBezTo>
                  <a:cubicBezTo>
                    <a:pt x="f16" y="f17"/>
                    <a:pt x="f18" y="f7"/>
                    <a:pt x="f19" y="f20"/>
                  </a:cubicBezTo>
                  <a:cubicBezTo>
                    <a:pt x="f21" y="f20"/>
                    <a:pt x="f22" y="f17"/>
                    <a:pt x="f23" y="f24"/>
                  </a:cubicBezTo>
                  <a:cubicBezTo>
                    <a:pt x="f25" y="f26"/>
                    <a:pt x="f5" y="f27"/>
                    <a:pt x="f28" y="f29"/>
                  </a:cubicBezTo>
                  <a:cubicBezTo>
                    <a:pt x="f30" y="f9"/>
                    <a:pt x="f31" y="f9"/>
                    <a:pt x="f32" y="f9"/>
                  </a:cubicBezTo>
                  <a:cubicBezTo>
                    <a:pt x="f33" y="f9"/>
                    <a:pt x="f34" y="f9"/>
                    <a:pt x="f35" y="f9"/>
                  </a:cubicBezTo>
                  <a:cubicBezTo>
                    <a:pt x="f36" y="f37"/>
                    <a:pt x="f22" y="f38"/>
                    <a:pt x="f39" y="f38"/>
                  </a:cubicBezTo>
                  <a:cubicBezTo>
                    <a:pt x="f40" y="f41"/>
                    <a:pt x="f40" y="f42"/>
                    <a:pt x="f28" y="f14"/>
                  </a:cubicBezTo>
                  <a:cubicBezTo>
                    <a:pt x="f31" y="f23"/>
                    <a:pt x="f43" y="f5"/>
                    <a:pt x="f38" y="f28"/>
                  </a:cubicBezTo>
                  <a:cubicBezTo>
                    <a:pt x="f44" y="f30"/>
                    <a:pt x="f45" y="f31"/>
                    <a:pt x="f6" y="f33"/>
                  </a:cubicBezTo>
                  <a:cubicBezTo>
                    <a:pt x="f6" y="f36"/>
                    <a:pt x="f6" y="f21"/>
                    <a:pt x="f45" y="f46"/>
                  </a:cubicBezTo>
                  <a:cubicBezTo>
                    <a:pt x="f9" y="f47"/>
                    <a:pt x="f48" y="f9"/>
                    <a:pt x="f49" y="f9"/>
                  </a:cubicBezTo>
                  <a:cubicBezTo>
                    <a:pt x="f50" y="f9"/>
                    <a:pt x="f21" y="f9"/>
                    <a:pt x="f8" y="f9"/>
                  </a:cubicBezTo>
                  <a:close/>
                  <a:moveTo>
                    <a:pt x="f51" y="f35"/>
                  </a:moveTo>
                  <a:cubicBezTo>
                    <a:pt x="f51" y="f33"/>
                    <a:pt x="f51" y="f33"/>
                    <a:pt x="f48" y="f33"/>
                  </a:cubicBezTo>
                  <a:cubicBezTo>
                    <a:pt x="f49" y="f52"/>
                    <a:pt x="f34" y="f53"/>
                    <a:pt x="f33" y="f10"/>
                  </a:cubicBezTo>
                  <a:cubicBezTo>
                    <a:pt x="f33" y="f54"/>
                    <a:pt x="f39" y="f54"/>
                    <a:pt x="f22" y="f48"/>
                  </a:cubicBezTo>
                  <a:cubicBezTo>
                    <a:pt x="f14" y="f42"/>
                    <a:pt x="f42" y="f55"/>
                    <a:pt x="f51" y="f35"/>
                  </a:cubicBezTo>
                  <a:close/>
                  <a:moveTo>
                    <a:pt x="f19" y="f56"/>
                  </a:moveTo>
                  <a:cubicBezTo>
                    <a:pt x="f19" y="f57"/>
                    <a:pt x="f21" y="f58"/>
                    <a:pt x="f39" y="f58"/>
                  </a:cubicBezTo>
                  <a:cubicBezTo>
                    <a:pt x="f33" y="f58"/>
                    <a:pt x="f23" y="f11"/>
                    <a:pt x="f52" y="f59"/>
                  </a:cubicBezTo>
                  <a:cubicBezTo>
                    <a:pt x="f31" y="f60"/>
                    <a:pt x="f32" y="f61"/>
                    <a:pt x="f8" y="f62"/>
                  </a:cubicBezTo>
                  <a:cubicBezTo>
                    <a:pt x="f43" y="f63"/>
                    <a:pt x="f19" y="f64"/>
                    <a:pt x="f19" y="f56"/>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2" name="Freeform 48">
              <a:extLst>
                <a:ext uri="{FF2B5EF4-FFF2-40B4-BE49-F238E27FC236}">
                  <a16:creationId xmlns:a16="http://schemas.microsoft.com/office/drawing/2014/main" id="{A3493F52-ABA3-D144-0A6D-A7ACF21AE279}"/>
                </a:ext>
              </a:extLst>
            </p:cNvPr>
            <p:cNvSpPr/>
            <p:nvPr/>
          </p:nvSpPr>
          <p:spPr>
            <a:xfrm>
              <a:off x="6999283" y="1979611"/>
              <a:ext cx="196852" cy="239709"/>
            </a:xfrm>
            <a:custGeom>
              <a:avLst/>
              <a:gdLst>
                <a:gd name="f0" fmla="val 10800000"/>
                <a:gd name="f1" fmla="val 5400000"/>
                <a:gd name="f2" fmla="val 180"/>
                <a:gd name="f3" fmla="val w"/>
                <a:gd name="f4" fmla="val h"/>
                <a:gd name="f5" fmla="val 0"/>
                <a:gd name="f6" fmla="val 52"/>
                <a:gd name="f7" fmla="val 63"/>
                <a:gd name="f8" fmla="val 17"/>
                <a:gd name="f9" fmla="val 1"/>
                <a:gd name="f10" fmla="val 30"/>
                <a:gd name="f11" fmla="val 40"/>
                <a:gd name="f12" fmla="val 5"/>
                <a:gd name="f13" fmla="val 47"/>
                <a:gd name="f14" fmla="val 26"/>
                <a:gd name="f15" fmla="val 51"/>
                <a:gd name="f16" fmla="val 36"/>
                <a:gd name="f17" fmla="val 50"/>
                <a:gd name="f18" fmla="val 45"/>
                <a:gd name="f19" fmla="val 49"/>
                <a:gd name="f20" fmla="val 55"/>
                <a:gd name="f21" fmla="val 46"/>
                <a:gd name="f22" fmla="val 60"/>
                <a:gd name="f23" fmla="val 62"/>
                <a:gd name="f24" fmla="val 44"/>
                <a:gd name="f25" fmla="val 41"/>
                <a:gd name="f26" fmla="val 27"/>
                <a:gd name="f27" fmla="val 61"/>
                <a:gd name="f28" fmla="val 31"/>
                <a:gd name="f29" fmla="val 22"/>
                <a:gd name="f30" fmla="val 2"/>
                <a:gd name="f31" fmla="val 12"/>
                <a:gd name="f32" fmla="val 4"/>
                <a:gd name="f33" fmla="val 6"/>
                <a:gd name="f34" fmla="val 10"/>
                <a:gd name="f35" fmla="val 13"/>
                <a:gd name="f36" fmla="val 14"/>
                <a:gd name="f37" fmla="val 16"/>
                <a:gd name="f38" fmla="val 35"/>
                <a:gd name="f39" fmla="val 15"/>
                <a:gd name="f40" fmla="val 7"/>
                <a:gd name="f41" fmla="val 11"/>
                <a:gd name="f42" fmla="val 8"/>
                <a:gd name="f43" fmla="val 19"/>
                <a:gd name="f44" fmla="val 28"/>
                <a:gd name="f45" fmla="val 37"/>
                <a:gd name="f46" fmla="val 48"/>
                <a:gd name="f47" fmla="val 53"/>
                <a:gd name="f48" fmla="val 38"/>
                <a:gd name="f49" fmla="val 56"/>
                <a:gd name="f50" fmla="val 43"/>
                <a:gd name="f51" fmla="+- 0 0 -90"/>
                <a:gd name="f52" fmla="*/ f3 1 52"/>
                <a:gd name="f53" fmla="*/ f4 1 63"/>
                <a:gd name="f54" fmla="val f5"/>
                <a:gd name="f55" fmla="val f6"/>
                <a:gd name="f56" fmla="val f7"/>
                <a:gd name="f57" fmla="*/ f51 f0 1"/>
                <a:gd name="f58" fmla="+- f56 0 f54"/>
                <a:gd name="f59" fmla="+- f55 0 f54"/>
                <a:gd name="f60" fmla="*/ f57 1 f2"/>
                <a:gd name="f61" fmla="*/ f59 1 52"/>
                <a:gd name="f62" fmla="*/ f58 1 63"/>
                <a:gd name="f63" fmla="*/ 17 f59 1"/>
                <a:gd name="f64" fmla="*/ 1 f58 1"/>
                <a:gd name="f65" fmla="*/ 47 f59 1"/>
                <a:gd name="f66" fmla="*/ 17 f58 1"/>
                <a:gd name="f67" fmla="*/ 50 f59 1"/>
                <a:gd name="f68" fmla="*/ 45 f58 1"/>
                <a:gd name="f69" fmla="*/ 46 f59 1"/>
                <a:gd name="f70" fmla="*/ 60 f58 1"/>
                <a:gd name="f71" fmla="*/ 41 f59 1"/>
                <a:gd name="f72" fmla="*/ 63 f58 1"/>
                <a:gd name="f73" fmla="*/ 1 f59 1"/>
                <a:gd name="f74" fmla="*/ 31 f58 1"/>
                <a:gd name="f75" fmla="*/ 5 f59 1"/>
                <a:gd name="f76" fmla="*/ 4 f58 1"/>
                <a:gd name="f77" fmla="*/ 13 f59 1"/>
                <a:gd name="f78" fmla="*/ 44 f59 1"/>
                <a:gd name="f79" fmla="*/ 35 f58 1"/>
                <a:gd name="f80" fmla="*/ 7 f58 1"/>
                <a:gd name="f81" fmla="*/ 10 f59 1"/>
                <a:gd name="f82" fmla="*/ 10 f58 1"/>
                <a:gd name="f83" fmla="*/ 11 f59 1"/>
                <a:gd name="f84" fmla="*/ 37 f58 1"/>
                <a:gd name="f85" fmla="*/ 38 f59 1"/>
                <a:gd name="f86" fmla="*/ 56 f58 1"/>
                <a:gd name="f87" fmla="*/ 53 f58 1"/>
                <a:gd name="f88" fmla="+- f60 0 f1"/>
                <a:gd name="f89" fmla="*/ f63 1 52"/>
                <a:gd name="f90" fmla="*/ f64 1 63"/>
                <a:gd name="f91" fmla="*/ f65 1 52"/>
                <a:gd name="f92" fmla="*/ f66 1 63"/>
                <a:gd name="f93" fmla="*/ f67 1 52"/>
                <a:gd name="f94" fmla="*/ f68 1 63"/>
                <a:gd name="f95" fmla="*/ f69 1 52"/>
                <a:gd name="f96" fmla="*/ f70 1 63"/>
                <a:gd name="f97" fmla="*/ f71 1 52"/>
                <a:gd name="f98" fmla="*/ f72 1 63"/>
                <a:gd name="f99" fmla="*/ f73 1 52"/>
                <a:gd name="f100" fmla="*/ f74 1 63"/>
                <a:gd name="f101" fmla="*/ f75 1 52"/>
                <a:gd name="f102" fmla="*/ f76 1 63"/>
                <a:gd name="f103" fmla="*/ f77 1 52"/>
                <a:gd name="f104" fmla="*/ f78 1 52"/>
                <a:gd name="f105" fmla="*/ f79 1 63"/>
                <a:gd name="f106" fmla="*/ f80 1 63"/>
                <a:gd name="f107" fmla="*/ f81 1 52"/>
                <a:gd name="f108" fmla="*/ f82 1 63"/>
                <a:gd name="f109" fmla="*/ f83 1 52"/>
                <a:gd name="f110" fmla="*/ f84 1 63"/>
                <a:gd name="f111" fmla="*/ f85 1 52"/>
                <a:gd name="f112" fmla="*/ f86 1 63"/>
                <a:gd name="f113" fmla="*/ f87 1 63"/>
                <a:gd name="f114" fmla="*/ 0 1 f61"/>
                <a:gd name="f115" fmla="*/ f55 1 f61"/>
                <a:gd name="f116" fmla="*/ 0 1 f62"/>
                <a:gd name="f117" fmla="*/ f56 1 f62"/>
                <a:gd name="f118" fmla="*/ f89 1 f61"/>
                <a:gd name="f119" fmla="*/ f90 1 f62"/>
                <a:gd name="f120" fmla="*/ f91 1 f61"/>
                <a:gd name="f121" fmla="*/ f92 1 f62"/>
                <a:gd name="f122" fmla="*/ f93 1 f61"/>
                <a:gd name="f123" fmla="*/ f94 1 f62"/>
                <a:gd name="f124" fmla="*/ f95 1 f61"/>
                <a:gd name="f125" fmla="*/ f96 1 f62"/>
                <a:gd name="f126" fmla="*/ f97 1 f61"/>
                <a:gd name="f127" fmla="*/ f98 1 f62"/>
                <a:gd name="f128" fmla="*/ f99 1 f61"/>
                <a:gd name="f129" fmla="*/ f100 1 f62"/>
                <a:gd name="f130" fmla="*/ f101 1 f61"/>
                <a:gd name="f131" fmla="*/ f102 1 f62"/>
                <a:gd name="f132" fmla="*/ f103 1 f61"/>
                <a:gd name="f133" fmla="*/ f104 1 f61"/>
                <a:gd name="f134" fmla="*/ f105 1 f62"/>
                <a:gd name="f135" fmla="*/ f106 1 f62"/>
                <a:gd name="f136" fmla="*/ f107 1 f61"/>
                <a:gd name="f137" fmla="*/ f108 1 f62"/>
                <a:gd name="f138" fmla="*/ f109 1 f61"/>
                <a:gd name="f139" fmla="*/ f110 1 f62"/>
                <a:gd name="f140" fmla="*/ f111 1 f61"/>
                <a:gd name="f141" fmla="*/ f112 1 f62"/>
                <a:gd name="f142" fmla="*/ f113 1 f62"/>
                <a:gd name="f143" fmla="*/ f114 f52 1"/>
                <a:gd name="f144" fmla="*/ f115 f52 1"/>
                <a:gd name="f145" fmla="*/ f117 f53 1"/>
                <a:gd name="f146" fmla="*/ f116 f53 1"/>
                <a:gd name="f147" fmla="*/ f118 f52 1"/>
                <a:gd name="f148" fmla="*/ f119 f53 1"/>
                <a:gd name="f149" fmla="*/ f120 f52 1"/>
                <a:gd name="f150" fmla="*/ f121 f53 1"/>
                <a:gd name="f151" fmla="*/ f122 f52 1"/>
                <a:gd name="f152" fmla="*/ f123 f53 1"/>
                <a:gd name="f153" fmla="*/ f124 f52 1"/>
                <a:gd name="f154" fmla="*/ f125 f53 1"/>
                <a:gd name="f155" fmla="*/ f126 f52 1"/>
                <a:gd name="f156" fmla="*/ f127 f53 1"/>
                <a:gd name="f157" fmla="*/ f128 f52 1"/>
                <a:gd name="f158" fmla="*/ f129 f53 1"/>
                <a:gd name="f159" fmla="*/ f130 f52 1"/>
                <a:gd name="f160" fmla="*/ f131 f53 1"/>
                <a:gd name="f161" fmla="*/ f132 f52 1"/>
                <a:gd name="f162" fmla="*/ f133 f52 1"/>
                <a:gd name="f163" fmla="*/ f134 f53 1"/>
                <a:gd name="f164" fmla="*/ f135 f53 1"/>
                <a:gd name="f165" fmla="*/ f136 f52 1"/>
                <a:gd name="f166" fmla="*/ f137 f53 1"/>
                <a:gd name="f167" fmla="*/ f138 f52 1"/>
                <a:gd name="f168" fmla="*/ f139 f53 1"/>
                <a:gd name="f169" fmla="*/ f140 f52 1"/>
                <a:gd name="f170" fmla="*/ f141 f53 1"/>
                <a:gd name="f171" fmla="*/ f142 f53 1"/>
              </a:gdLst>
              <a:ahLst/>
              <a:cxnLst>
                <a:cxn ang="3cd4">
                  <a:pos x="hc" y="t"/>
                </a:cxn>
                <a:cxn ang="0">
                  <a:pos x="r" y="vc"/>
                </a:cxn>
                <a:cxn ang="cd4">
                  <a:pos x="hc" y="b"/>
                </a:cxn>
                <a:cxn ang="cd2">
                  <a:pos x="l" y="vc"/>
                </a:cxn>
                <a:cxn ang="f88">
                  <a:pos x="f147" y="f148"/>
                </a:cxn>
                <a:cxn ang="f88">
                  <a:pos x="f149" y="f150"/>
                </a:cxn>
                <a:cxn ang="f88">
                  <a:pos x="f151" y="f152"/>
                </a:cxn>
                <a:cxn ang="f88">
                  <a:pos x="f153" y="f154"/>
                </a:cxn>
                <a:cxn ang="f88">
                  <a:pos x="f155" y="f156"/>
                </a:cxn>
                <a:cxn ang="f88">
                  <a:pos x="f157" y="f158"/>
                </a:cxn>
                <a:cxn ang="f88">
                  <a:pos x="f159" y="f160"/>
                </a:cxn>
                <a:cxn ang="f88">
                  <a:pos x="f161" y="f148"/>
                </a:cxn>
                <a:cxn ang="f88">
                  <a:pos x="f147" y="f148"/>
                </a:cxn>
                <a:cxn ang="f88">
                  <a:pos x="f162" y="f163"/>
                </a:cxn>
                <a:cxn ang="f88">
                  <a:pos x="f161" y="f164"/>
                </a:cxn>
                <a:cxn ang="f88">
                  <a:pos x="f165" y="f166"/>
                </a:cxn>
                <a:cxn ang="f88">
                  <a:pos x="f167" y="f168"/>
                </a:cxn>
                <a:cxn ang="f88">
                  <a:pos x="f169" y="f170"/>
                </a:cxn>
                <a:cxn ang="f88">
                  <a:pos x="f155" y="f171"/>
                </a:cxn>
                <a:cxn ang="f88">
                  <a:pos x="f162" y="f163"/>
                </a:cxn>
              </a:cxnLst>
              <a:rect l="f143" t="f146" r="f144" b="f145"/>
              <a:pathLst>
                <a:path w="52" h="63">
                  <a:moveTo>
                    <a:pt x="f8" y="f9"/>
                  </a:moveTo>
                  <a:cubicBezTo>
                    <a:pt x="f10" y="f9"/>
                    <a:pt x="f11" y="f12"/>
                    <a:pt x="f13" y="f8"/>
                  </a:cubicBezTo>
                  <a:cubicBezTo>
                    <a:pt x="f6" y="f14"/>
                    <a:pt x="f15" y="f16"/>
                    <a:pt x="f17" y="f18"/>
                  </a:cubicBezTo>
                  <a:cubicBezTo>
                    <a:pt x="f19" y="f17"/>
                    <a:pt x="f13" y="f20"/>
                    <a:pt x="f21" y="f22"/>
                  </a:cubicBezTo>
                  <a:cubicBezTo>
                    <a:pt x="f18" y="f23"/>
                    <a:pt x="f24" y="f7"/>
                    <a:pt x="f25" y="f7"/>
                  </a:cubicBezTo>
                  <a:cubicBezTo>
                    <a:pt x="f26" y="f27"/>
                    <a:pt x="f12" y="f17"/>
                    <a:pt x="f9" y="f28"/>
                  </a:cubicBezTo>
                  <a:cubicBezTo>
                    <a:pt x="f5" y="f29"/>
                    <a:pt x="f30" y="f31"/>
                    <a:pt x="f12" y="f32"/>
                  </a:cubicBezTo>
                  <a:cubicBezTo>
                    <a:pt x="f33" y="f5"/>
                    <a:pt x="f34" y="f9"/>
                    <a:pt x="f35" y="f9"/>
                  </a:cubicBezTo>
                  <a:cubicBezTo>
                    <a:pt x="f36" y="f5"/>
                    <a:pt x="f37" y="f9"/>
                    <a:pt x="f8" y="f9"/>
                  </a:cubicBezTo>
                  <a:close/>
                  <a:moveTo>
                    <a:pt x="f24" y="f38"/>
                  </a:moveTo>
                  <a:cubicBezTo>
                    <a:pt x="f18" y="f39"/>
                    <a:pt x="f10" y="f33"/>
                    <a:pt x="f35" y="f40"/>
                  </a:cubicBezTo>
                  <a:cubicBezTo>
                    <a:pt x="f41" y="f40"/>
                    <a:pt x="f34" y="f42"/>
                    <a:pt x="f34" y="f34"/>
                  </a:cubicBezTo>
                  <a:cubicBezTo>
                    <a:pt x="f40" y="f43"/>
                    <a:pt x="f12" y="f44"/>
                    <a:pt x="f41" y="f45"/>
                  </a:cubicBezTo>
                  <a:cubicBezTo>
                    <a:pt x="f8" y="f46"/>
                    <a:pt x="f26" y="f47"/>
                    <a:pt x="f48" y="f49"/>
                  </a:cubicBezTo>
                  <a:cubicBezTo>
                    <a:pt x="f25" y="f49"/>
                    <a:pt x="f25" y="f20"/>
                    <a:pt x="f25" y="f47"/>
                  </a:cubicBezTo>
                  <a:cubicBezTo>
                    <a:pt x="f50" y="f13"/>
                    <a:pt x="f24" y="f25"/>
                    <a:pt x="f24" y="f38"/>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3" name="Freeform 49">
              <a:extLst>
                <a:ext uri="{FF2B5EF4-FFF2-40B4-BE49-F238E27FC236}">
                  <a16:creationId xmlns:a16="http://schemas.microsoft.com/office/drawing/2014/main" id="{13ADF0AC-B147-9E94-7A7C-5325C6F84D46}"/>
                </a:ext>
              </a:extLst>
            </p:cNvPr>
            <p:cNvSpPr/>
            <p:nvPr/>
          </p:nvSpPr>
          <p:spPr>
            <a:xfrm>
              <a:off x="7207245" y="1979611"/>
              <a:ext cx="160340" cy="217490"/>
            </a:xfrm>
            <a:custGeom>
              <a:avLst/>
              <a:gdLst>
                <a:gd name="f0" fmla="val 10800000"/>
                <a:gd name="f1" fmla="val 5400000"/>
                <a:gd name="f2" fmla="val 180"/>
                <a:gd name="f3" fmla="val w"/>
                <a:gd name="f4" fmla="val h"/>
                <a:gd name="f5" fmla="val 0"/>
                <a:gd name="f6" fmla="val 42"/>
                <a:gd name="f7" fmla="val 57"/>
                <a:gd name="f8" fmla="val 35"/>
                <a:gd name="f9" fmla="val 1"/>
                <a:gd name="f10" fmla="val 14"/>
                <a:gd name="f11" fmla="val 8"/>
                <a:gd name="f12" fmla="val 5"/>
                <a:gd name="f13" fmla="val 28"/>
                <a:gd name="f14" fmla="val 30"/>
                <a:gd name="f15" fmla="val 32"/>
                <a:gd name="f16" fmla="val 33"/>
                <a:gd name="f17" fmla="val 3"/>
                <a:gd name="f18" fmla="val 24"/>
                <a:gd name="f19" fmla="val 49"/>
                <a:gd name="f20" fmla="val 9"/>
                <a:gd name="f21" fmla="val 56"/>
                <a:gd name="f22" fmla="val 6"/>
                <a:gd name="f23" fmla="val 4"/>
                <a:gd name="f24" fmla="val 52"/>
                <a:gd name="f25" fmla="val 2"/>
                <a:gd name="f26" fmla="val 46"/>
                <a:gd name="f27" fmla="val 39"/>
                <a:gd name="f28" fmla="val 34"/>
                <a:gd name="f29" fmla="val 38"/>
                <a:gd name="f30" fmla="val 48"/>
                <a:gd name="f31" fmla="val 10"/>
                <a:gd name="f32" fmla="val 12"/>
                <a:gd name="f33" fmla="val 27"/>
                <a:gd name="f34" fmla="val 41"/>
                <a:gd name="f35" fmla="val 25"/>
                <a:gd name="f36" fmla="val 21"/>
                <a:gd name="f37" fmla="val 18"/>
                <a:gd name="f38" fmla="val 11"/>
                <a:gd name="f39" fmla="val 15"/>
                <a:gd name="f40" fmla="val 19"/>
                <a:gd name="f41" fmla="+- 0 0 -90"/>
                <a:gd name="f42" fmla="*/ f3 1 42"/>
                <a:gd name="f43" fmla="*/ f4 1 57"/>
                <a:gd name="f44" fmla="val f5"/>
                <a:gd name="f45" fmla="val f6"/>
                <a:gd name="f46" fmla="val f7"/>
                <a:gd name="f47" fmla="*/ f41 f0 1"/>
                <a:gd name="f48" fmla="+- f46 0 f44"/>
                <a:gd name="f49" fmla="+- f45 0 f44"/>
                <a:gd name="f50" fmla="*/ f47 1 f2"/>
                <a:gd name="f51" fmla="*/ f49 1 42"/>
                <a:gd name="f52" fmla="*/ f48 1 57"/>
                <a:gd name="f53" fmla="*/ 0 f49 1"/>
                <a:gd name="f54" fmla="*/ 35 f48 1"/>
                <a:gd name="f55" fmla="*/ 28 f49 1"/>
                <a:gd name="f56" fmla="*/ 1 f48 1"/>
                <a:gd name="f57" fmla="*/ 33 f49 1"/>
                <a:gd name="f58" fmla="*/ 3 f48 1"/>
                <a:gd name="f59" fmla="*/ 9 f49 1"/>
                <a:gd name="f60" fmla="*/ 56 f48 1"/>
                <a:gd name="f61" fmla="*/ 3 f49 1"/>
                <a:gd name="f62" fmla="*/ 52 f48 1"/>
                <a:gd name="f63" fmla="*/ 8 f49 1"/>
                <a:gd name="f64" fmla="*/ 34 f48 1"/>
                <a:gd name="f65" fmla="*/ 46 f48 1"/>
                <a:gd name="f66" fmla="*/ 12 f49 1"/>
                <a:gd name="f67" fmla="*/ 48 f48 1"/>
                <a:gd name="f68" fmla="*/ 10 f48 1"/>
                <a:gd name="f69" fmla="*/ 25 f49 1"/>
                <a:gd name="f70" fmla="*/ 9 f48 1"/>
                <a:gd name="f71" fmla="*/ 15 f49 1"/>
                <a:gd name="f72" fmla="*/ 14 f48 1"/>
                <a:gd name="f73" fmla="+- f50 0 f1"/>
                <a:gd name="f74" fmla="*/ f53 1 42"/>
                <a:gd name="f75" fmla="*/ f54 1 57"/>
                <a:gd name="f76" fmla="*/ f55 1 42"/>
                <a:gd name="f77" fmla="*/ f56 1 57"/>
                <a:gd name="f78" fmla="*/ f57 1 42"/>
                <a:gd name="f79" fmla="*/ f58 1 57"/>
                <a:gd name="f80" fmla="*/ f59 1 42"/>
                <a:gd name="f81" fmla="*/ f60 1 57"/>
                <a:gd name="f82" fmla="*/ f61 1 42"/>
                <a:gd name="f83" fmla="*/ f62 1 57"/>
                <a:gd name="f84" fmla="*/ f63 1 42"/>
                <a:gd name="f85" fmla="*/ f64 1 57"/>
                <a:gd name="f86" fmla="*/ f65 1 57"/>
                <a:gd name="f87" fmla="*/ f66 1 42"/>
                <a:gd name="f88" fmla="*/ f67 1 57"/>
                <a:gd name="f89" fmla="*/ f68 1 57"/>
                <a:gd name="f90" fmla="*/ f69 1 42"/>
                <a:gd name="f91" fmla="*/ f70 1 57"/>
                <a:gd name="f92" fmla="*/ f71 1 42"/>
                <a:gd name="f93" fmla="*/ f72 1 57"/>
                <a:gd name="f94" fmla="*/ 0 1 f51"/>
                <a:gd name="f95" fmla="*/ f45 1 f51"/>
                <a:gd name="f96" fmla="*/ 0 1 f52"/>
                <a:gd name="f97" fmla="*/ f46 1 f52"/>
                <a:gd name="f98" fmla="*/ f74 1 f51"/>
                <a:gd name="f99" fmla="*/ f75 1 f52"/>
                <a:gd name="f100" fmla="*/ f76 1 f51"/>
                <a:gd name="f101" fmla="*/ f77 1 f52"/>
                <a:gd name="f102" fmla="*/ f78 1 f51"/>
                <a:gd name="f103" fmla="*/ f79 1 f52"/>
                <a:gd name="f104" fmla="*/ f80 1 f51"/>
                <a:gd name="f105" fmla="*/ f81 1 f52"/>
                <a:gd name="f106" fmla="*/ f82 1 f51"/>
                <a:gd name="f107" fmla="*/ f83 1 f52"/>
                <a:gd name="f108" fmla="*/ f84 1 f51"/>
                <a:gd name="f109" fmla="*/ f85 1 f52"/>
                <a:gd name="f110" fmla="*/ f86 1 f52"/>
                <a:gd name="f111" fmla="*/ f87 1 f51"/>
                <a:gd name="f112" fmla="*/ f88 1 f52"/>
                <a:gd name="f113" fmla="*/ f89 1 f52"/>
                <a:gd name="f114" fmla="*/ f90 1 f51"/>
                <a:gd name="f115" fmla="*/ f91 1 f52"/>
                <a:gd name="f116" fmla="*/ f92 1 f51"/>
                <a:gd name="f117" fmla="*/ f93 1 f52"/>
                <a:gd name="f118" fmla="*/ f94 f42 1"/>
                <a:gd name="f119" fmla="*/ f95 f42 1"/>
                <a:gd name="f120" fmla="*/ f97 f43 1"/>
                <a:gd name="f121" fmla="*/ f96 f43 1"/>
                <a:gd name="f122" fmla="*/ f98 f42 1"/>
                <a:gd name="f123" fmla="*/ f99 f43 1"/>
                <a:gd name="f124" fmla="*/ f100 f42 1"/>
                <a:gd name="f125" fmla="*/ f101 f43 1"/>
                <a:gd name="f126" fmla="*/ f102 f42 1"/>
                <a:gd name="f127" fmla="*/ f103 f43 1"/>
                <a:gd name="f128" fmla="*/ f104 f42 1"/>
                <a:gd name="f129" fmla="*/ f105 f43 1"/>
                <a:gd name="f130" fmla="*/ f106 f42 1"/>
                <a:gd name="f131" fmla="*/ f107 f43 1"/>
                <a:gd name="f132" fmla="*/ f108 f42 1"/>
                <a:gd name="f133" fmla="*/ f109 f43 1"/>
                <a:gd name="f134" fmla="*/ f110 f43 1"/>
                <a:gd name="f135" fmla="*/ f111 f42 1"/>
                <a:gd name="f136" fmla="*/ f112 f43 1"/>
                <a:gd name="f137" fmla="*/ f113 f43 1"/>
                <a:gd name="f138" fmla="*/ f114 f42 1"/>
                <a:gd name="f139" fmla="*/ f115 f43 1"/>
                <a:gd name="f140" fmla="*/ f116 f42 1"/>
                <a:gd name="f141" fmla="*/ f117 f43 1"/>
              </a:gdLst>
              <a:ahLst/>
              <a:cxnLst>
                <a:cxn ang="3cd4">
                  <a:pos x="hc" y="t"/>
                </a:cxn>
                <a:cxn ang="0">
                  <a:pos x="r" y="vc"/>
                </a:cxn>
                <a:cxn ang="cd4">
                  <a:pos x="hc" y="b"/>
                </a:cxn>
                <a:cxn ang="cd2">
                  <a:pos x="l" y="vc"/>
                </a:cxn>
                <a:cxn ang="f73">
                  <a:pos x="f122" y="f123"/>
                </a:cxn>
                <a:cxn ang="f73">
                  <a:pos x="f124" y="f125"/>
                </a:cxn>
                <a:cxn ang="f73">
                  <a:pos x="f126" y="f127"/>
                </a:cxn>
                <a:cxn ang="f73">
                  <a:pos x="f128" y="f129"/>
                </a:cxn>
                <a:cxn ang="f73">
                  <a:pos x="f130" y="f131"/>
                </a:cxn>
                <a:cxn ang="f73">
                  <a:pos x="f122" y="f123"/>
                </a:cxn>
                <a:cxn ang="f73">
                  <a:pos x="f132" y="f133"/>
                </a:cxn>
                <a:cxn ang="f73">
                  <a:pos x="f128" y="f134"/>
                </a:cxn>
                <a:cxn ang="f73">
                  <a:pos x="f135" y="f136"/>
                </a:cxn>
                <a:cxn ang="f73">
                  <a:pos x="f124" y="f137"/>
                </a:cxn>
                <a:cxn ang="f73">
                  <a:pos x="f138" y="f139"/>
                </a:cxn>
                <a:cxn ang="f73">
                  <a:pos x="f140" y="f141"/>
                </a:cxn>
                <a:cxn ang="f73">
                  <a:pos x="f132" y="f133"/>
                </a:cxn>
              </a:cxnLst>
              <a:rect l="f118" t="f121" r="f119" b="f120"/>
              <a:pathLst>
                <a:path w="42" h="57">
                  <a:moveTo>
                    <a:pt x="f5" y="f8"/>
                  </a:moveTo>
                  <a:cubicBezTo>
                    <a:pt x="f9" y="f10"/>
                    <a:pt x="f11" y="f12"/>
                    <a:pt x="f13" y="f9"/>
                  </a:cubicBezTo>
                  <a:cubicBezTo>
                    <a:pt x="f14" y="f5"/>
                    <a:pt x="f15" y="f9"/>
                    <a:pt x="f16" y="f17"/>
                  </a:cubicBezTo>
                  <a:cubicBezTo>
                    <a:pt x="f6" y="f18"/>
                    <a:pt x="f8" y="f19"/>
                    <a:pt x="f20" y="f21"/>
                  </a:cubicBezTo>
                  <a:cubicBezTo>
                    <a:pt x="f22" y="f7"/>
                    <a:pt x="f23" y="f21"/>
                    <a:pt x="f17" y="f24"/>
                  </a:cubicBezTo>
                  <a:cubicBezTo>
                    <a:pt x="f25" y="f26"/>
                    <a:pt x="f5" y="f27"/>
                    <a:pt x="f5" y="f8"/>
                  </a:cubicBezTo>
                  <a:close/>
                  <a:moveTo>
                    <a:pt x="f11" y="f28"/>
                  </a:moveTo>
                  <a:cubicBezTo>
                    <a:pt x="f11" y="f29"/>
                    <a:pt x="f11" y="f6"/>
                    <a:pt x="f20" y="f26"/>
                  </a:cubicBezTo>
                  <a:cubicBezTo>
                    <a:pt x="f20" y="f30"/>
                    <a:pt x="f31" y="f19"/>
                    <a:pt x="f32" y="f30"/>
                  </a:cubicBezTo>
                  <a:cubicBezTo>
                    <a:pt x="f33" y="f34"/>
                    <a:pt x="f28" y="f35"/>
                    <a:pt x="f13" y="f31"/>
                  </a:cubicBezTo>
                  <a:cubicBezTo>
                    <a:pt x="f33" y="f20"/>
                    <a:pt x="f33" y="f11"/>
                    <a:pt x="f35" y="f20"/>
                  </a:cubicBezTo>
                  <a:cubicBezTo>
                    <a:pt x="f36" y="f31"/>
                    <a:pt x="f37" y="f38"/>
                    <a:pt x="f39" y="f10"/>
                  </a:cubicBezTo>
                  <a:cubicBezTo>
                    <a:pt x="f11" y="f40"/>
                    <a:pt x="f11" y="f33"/>
                    <a:pt x="f11" y="f28"/>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4" name="Freeform 50">
              <a:extLst>
                <a:ext uri="{FF2B5EF4-FFF2-40B4-BE49-F238E27FC236}">
                  <a16:creationId xmlns:a16="http://schemas.microsoft.com/office/drawing/2014/main" id="{535F64F2-5D80-802D-7F40-A14159AF08DA}"/>
                </a:ext>
              </a:extLst>
            </p:cNvPr>
            <p:cNvSpPr/>
            <p:nvPr/>
          </p:nvSpPr>
          <p:spPr>
            <a:xfrm>
              <a:off x="7307263" y="2139952"/>
              <a:ext cx="166685" cy="220663"/>
            </a:xfrm>
            <a:custGeom>
              <a:avLst/>
              <a:gdLst>
                <a:gd name="f0" fmla="val 10800000"/>
                <a:gd name="f1" fmla="val 5400000"/>
                <a:gd name="f2" fmla="val 180"/>
                <a:gd name="f3" fmla="val w"/>
                <a:gd name="f4" fmla="val h"/>
                <a:gd name="f5" fmla="val 0"/>
                <a:gd name="f6" fmla="val 44"/>
                <a:gd name="f7" fmla="val 58"/>
                <a:gd name="f8" fmla="val 43"/>
                <a:gd name="f9" fmla="val 27"/>
                <a:gd name="f10" fmla="val 41"/>
                <a:gd name="f11" fmla="val 33"/>
                <a:gd name="f12" fmla="val 52"/>
                <a:gd name="f13" fmla="val 25"/>
                <a:gd name="f14" fmla="val 57"/>
                <a:gd name="f15" fmla="val 23"/>
                <a:gd name="f16" fmla="val 21"/>
                <a:gd name="f17" fmla="val 20"/>
                <a:gd name="f18" fmla="val 56"/>
                <a:gd name="f19" fmla="val 6"/>
                <a:gd name="f20" fmla="val 19"/>
                <a:gd name="f21" fmla="val 2"/>
                <a:gd name="f22" fmla="val 24"/>
                <a:gd name="f23" fmla="val 26"/>
                <a:gd name="f24" fmla="val 29"/>
                <a:gd name="f25" fmla="val 37"/>
                <a:gd name="f26" fmla="val 8"/>
                <a:gd name="f27" fmla="val 42"/>
                <a:gd name="f28" fmla="val 17"/>
                <a:gd name="f29" fmla="val 13"/>
                <a:gd name="f30" fmla="val 14"/>
                <a:gd name="f31" fmla="val 35"/>
                <a:gd name="f32" fmla="val 22"/>
                <a:gd name="f33" fmla="val 48"/>
                <a:gd name="f34" fmla="val 49"/>
                <a:gd name="f35" fmla="val 50"/>
                <a:gd name="f36" fmla="val 39"/>
                <a:gd name="f37" fmla="val 40"/>
                <a:gd name="f38" fmla="val 28"/>
                <a:gd name="f39" fmla="val 9"/>
                <a:gd name="f40" fmla="val 7"/>
                <a:gd name="f41" fmla="val 18"/>
                <a:gd name="f42" fmla="+- 0 0 -90"/>
                <a:gd name="f43" fmla="*/ f3 1 44"/>
                <a:gd name="f44" fmla="*/ f4 1 58"/>
                <a:gd name="f45" fmla="val f5"/>
                <a:gd name="f46" fmla="val f6"/>
                <a:gd name="f47" fmla="val f7"/>
                <a:gd name="f48" fmla="*/ f42 f0 1"/>
                <a:gd name="f49" fmla="+- f47 0 f45"/>
                <a:gd name="f50" fmla="+- f46 0 f45"/>
                <a:gd name="f51" fmla="*/ f48 1 f2"/>
                <a:gd name="f52" fmla="*/ f50 1 44"/>
                <a:gd name="f53" fmla="*/ f49 1 58"/>
                <a:gd name="f54" fmla="*/ 43 f50 1"/>
                <a:gd name="f55" fmla="*/ 27 f49 1"/>
                <a:gd name="f56" fmla="*/ 25 f50 1"/>
                <a:gd name="f57" fmla="*/ 57 f49 1"/>
                <a:gd name="f58" fmla="*/ 20 f50 1"/>
                <a:gd name="f59" fmla="*/ 56 f49 1"/>
                <a:gd name="f60" fmla="*/ 21 f50 1"/>
                <a:gd name="f61" fmla="*/ 2 f49 1"/>
                <a:gd name="f62" fmla="*/ 29 f50 1"/>
                <a:gd name="f63" fmla="*/ 13 f50 1"/>
                <a:gd name="f64" fmla="*/ 22 f50 1"/>
                <a:gd name="f65" fmla="*/ 48 f49 1"/>
                <a:gd name="f66" fmla="*/ 49 f49 1"/>
                <a:gd name="f67" fmla="*/ 28 f50 1"/>
                <a:gd name="f68" fmla="*/ 9 f49 1"/>
                <a:gd name="f69" fmla="*/ 23 f50 1"/>
                <a:gd name="f70" fmla="+- f51 0 f1"/>
                <a:gd name="f71" fmla="*/ f54 1 44"/>
                <a:gd name="f72" fmla="*/ f55 1 58"/>
                <a:gd name="f73" fmla="*/ f56 1 44"/>
                <a:gd name="f74" fmla="*/ f57 1 58"/>
                <a:gd name="f75" fmla="*/ f58 1 44"/>
                <a:gd name="f76" fmla="*/ f59 1 58"/>
                <a:gd name="f77" fmla="*/ f60 1 44"/>
                <a:gd name="f78" fmla="*/ f61 1 58"/>
                <a:gd name="f79" fmla="*/ f62 1 44"/>
                <a:gd name="f80" fmla="*/ f63 1 44"/>
                <a:gd name="f81" fmla="*/ f64 1 44"/>
                <a:gd name="f82" fmla="*/ f65 1 58"/>
                <a:gd name="f83" fmla="*/ f66 1 58"/>
                <a:gd name="f84" fmla="*/ f67 1 44"/>
                <a:gd name="f85" fmla="*/ f68 1 58"/>
                <a:gd name="f86" fmla="*/ f69 1 44"/>
                <a:gd name="f87" fmla="*/ 0 1 f52"/>
                <a:gd name="f88" fmla="*/ f46 1 f52"/>
                <a:gd name="f89" fmla="*/ 0 1 f53"/>
                <a:gd name="f90" fmla="*/ f47 1 f53"/>
                <a:gd name="f91" fmla="*/ f71 1 f52"/>
                <a:gd name="f92" fmla="*/ f72 1 f53"/>
                <a:gd name="f93" fmla="*/ f73 1 f52"/>
                <a:gd name="f94" fmla="*/ f74 1 f53"/>
                <a:gd name="f95" fmla="*/ f75 1 f52"/>
                <a:gd name="f96" fmla="*/ f76 1 f53"/>
                <a:gd name="f97" fmla="*/ f77 1 f52"/>
                <a:gd name="f98" fmla="*/ f78 1 f53"/>
                <a:gd name="f99" fmla="*/ f79 1 f52"/>
                <a:gd name="f100" fmla="*/ f80 1 f52"/>
                <a:gd name="f101" fmla="*/ f81 1 f52"/>
                <a:gd name="f102" fmla="*/ f82 1 f53"/>
                <a:gd name="f103" fmla="*/ f83 1 f53"/>
                <a:gd name="f104" fmla="*/ f84 1 f52"/>
                <a:gd name="f105" fmla="*/ f85 1 f53"/>
                <a:gd name="f106" fmla="*/ f86 1 f52"/>
                <a:gd name="f107" fmla="*/ f87 f43 1"/>
                <a:gd name="f108" fmla="*/ f88 f43 1"/>
                <a:gd name="f109" fmla="*/ f90 f44 1"/>
                <a:gd name="f110" fmla="*/ f89 f44 1"/>
                <a:gd name="f111" fmla="*/ f91 f43 1"/>
                <a:gd name="f112" fmla="*/ f92 f44 1"/>
                <a:gd name="f113" fmla="*/ f93 f43 1"/>
                <a:gd name="f114" fmla="*/ f94 f44 1"/>
                <a:gd name="f115" fmla="*/ f95 f43 1"/>
                <a:gd name="f116" fmla="*/ f96 f44 1"/>
                <a:gd name="f117" fmla="*/ f97 f43 1"/>
                <a:gd name="f118" fmla="*/ f98 f44 1"/>
                <a:gd name="f119" fmla="*/ f99 f43 1"/>
                <a:gd name="f120" fmla="*/ f100 f43 1"/>
                <a:gd name="f121" fmla="*/ f101 f43 1"/>
                <a:gd name="f122" fmla="*/ f102 f44 1"/>
                <a:gd name="f123" fmla="*/ f103 f44 1"/>
                <a:gd name="f124" fmla="*/ f104 f43 1"/>
                <a:gd name="f125" fmla="*/ f105 f44 1"/>
                <a:gd name="f126" fmla="*/ f106 f43 1"/>
              </a:gdLst>
              <a:ahLst/>
              <a:cxnLst>
                <a:cxn ang="3cd4">
                  <a:pos x="hc" y="t"/>
                </a:cxn>
                <a:cxn ang="0">
                  <a:pos x="r" y="vc"/>
                </a:cxn>
                <a:cxn ang="cd4">
                  <a:pos x="hc" y="b"/>
                </a:cxn>
                <a:cxn ang="cd2">
                  <a:pos x="l" y="vc"/>
                </a:cxn>
                <a:cxn ang="f70">
                  <a:pos x="f111" y="f112"/>
                </a:cxn>
                <a:cxn ang="f70">
                  <a:pos x="f113" y="f114"/>
                </a:cxn>
                <a:cxn ang="f70">
                  <a:pos x="f115" y="f116"/>
                </a:cxn>
                <a:cxn ang="f70">
                  <a:pos x="f117" y="f118"/>
                </a:cxn>
                <a:cxn ang="f70">
                  <a:pos x="f119" y="f118"/>
                </a:cxn>
                <a:cxn ang="f70">
                  <a:pos x="f111" y="f112"/>
                </a:cxn>
                <a:cxn ang="f70">
                  <a:pos x="f120" y="f112"/>
                </a:cxn>
                <a:cxn ang="f70">
                  <a:pos x="f121" y="f122"/>
                </a:cxn>
                <a:cxn ang="f70">
                  <a:pos x="f113" y="f123"/>
                </a:cxn>
                <a:cxn ang="f70">
                  <a:pos x="f124" y="f125"/>
                </a:cxn>
                <a:cxn ang="f70">
                  <a:pos x="f126" y="f125"/>
                </a:cxn>
                <a:cxn ang="f70">
                  <a:pos x="f120" y="f112"/>
                </a:cxn>
              </a:cxnLst>
              <a:rect l="f107" t="f110" r="f108" b="f109"/>
              <a:pathLst>
                <a:path w="44" h="58">
                  <a:moveTo>
                    <a:pt x="f8" y="f9"/>
                  </a:moveTo>
                  <a:cubicBezTo>
                    <a:pt x="f6" y="f10"/>
                    <a:pt x="f11" y="f12"/>
                    <a:pt x="f13" y="f14"/>
                  </a:cubicBezTo>
                  <a:cubicBezTo>
                    <a:pt x="f15" y="f7"/>
                    <a:pt x="f16" y="f14"/>
                    <a:pt x="f17" y="f18"/>
                  </a:cubicBezTo>
                  <a:cubicBezTo>
                    <a:pt x="f19" y="f10"/>
                    <a:pt x="f5" y="f20"/>
                    <a:pt x="f16" y="f21"/>
                  </a:cubicBezTo>
                  <a:cubicBezTo>
                    <a:pt x="f22" y="f5"/>
                    <a:pt x="f23" y="f5"/>
                    <a:pt x="f24" y="f21"/>
                  </a:cubicBezTo>
                  <a:cubicBezTo>
                    <a:pt x="f25" y="f26"/>
                    <a:pt x="f27" y="f28"/>
                    <a:pt x="f8" y="f9"/>
                  </a:cubicBezTo>
                  <a:close/>
                  <a:moveTo>
                    <a:pt x="f29" y="f9"/>
                  </a:moveTo>
                  <a:cubicBezTo>
                    <a:pt x="f30" y="f31"/>
                    <a:pt x="f28" y="f27"/>
                    <a:pt x="f32" y="f33"/>
                  </a:cubicBezTo>
                  <a:cubicBezTo>
                    <a:pt x="f15" y="f34"/>
                    <a:pt x="f22" y="f35"/>
                    <a:pt x="f13" y="f34"/>
                  </a:cubicBezTo>
                  <a:cubicBezTo>
                    <a:pt x="f36" y="f37"/>
                    <a:pt x="f37" y="f20"/>
                    <a:pt x="f38" y="f39"/>
                  </a:cubicBezTo>
                  <a:cubicBezTo>
                    <a:pt x="f23" y="f26"/>
                    <a:pt x="f13" y="f40"/>
                    <a:pt x="f15" y="f39"/>
                  </a:cubicBezTo>
                  <a:cubicBezTo>
                    <a:pt x="f41" y="f30"/>
                    <a:pt x="f30" y="f17"/>
                    <a:pt x="f29"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5" name="Freeform 51">
              <a:extLst>
                <a:ext uri="{FF2B5EF4-FFF2-40B4-BE49-F238E27FC236}">
                  <a16:creationId xmlns:a16="http://schemas.microsoft.com/office/drawing/2014/main" id="{D10E6DAD-13A5-9F47-A454-DCECCFB812D2}"/>
                </a:ext>
              </a:extLst>
            </p:cNvPr>
            <p:cNvSpPr/>
            <p:nvPr/>
          </p:nvSpPr>
          <p:spPr>
            <a:xfrm>
              <a:off x="6956426" y="2189165"/>
              <a:ext cx="209553" cy="144466"/>
            </a:xfrm>
            <a:custGeom>
              <a:avLst/>
              <a:gdLst>
                <a:gd name="f0" fmla="val 10800000"/>
                <a:gd name="f1" fmla="val 5400000"/>
                <a:gd name="f2" fmla="val 180"/>
                <a:gd name="f3" fmla="val w"/>
                <a:gd name="f4" fmla="val h"/>
                <a:gd name="f5" fmla="val 0"/>
                <a:gd name="f6" fmla="val 55"/>
                <a:gd name="f7" fmla="val 38"/>
                <a:gd name="f8" fmla="val 25"/>
                <a:gd name="f9" fmla="val 16"/>
                <a:gd name="f10" fmla="val 37"/>
                <a:gd name="f11" fmla="val 8"/>
                <a:gd name="f12" fmla="val 34"/>
                <a:gd name="f13" fmla="val 2"/>
                <a:gd name="f14" fmla="val 27"/>
                <a:gd name="f15" fmla="val 24"/>
                <a:gd name="f16" fmla="val 1"/>
                <a:gd name="f17" fmla="val 22"/>
                <a:gd name="f18" fmla="val 6"/>
                <a:gd name="f19" fmla="val 9"/>
                <a:gd name="f20" fmla="val 15"/>
                <a:gd name="f21" fmla="val 31"/>
                <a:gd name="f22" fmla="val 4"/>
                <a:gd name="f23" fmla="val 5"/>
                <a:gd name="f24" fmla="val 45"/>
                <a:gd name="f25" fmla="val 51"/>
                <a:gd name="f26" fmla="val 12"/>
                <a:gd name="f27" fmla="val 54"/>
                <a:gd name="f28" fmla="val 13"/>
                <a:gd name="f29" fmla="val 17"/>
                <a:gd name="f30" fmla="val 47"/>
                <a:gd name="f31" fmla="val 26"/>
                <a:gd name="f32" fmla="val 40"/>
                <a:gd name="f33" fmla="val 35"/>
                <a:gd name="f34" fmla="val 29"/>
                <a:gd name="f35" fmla="val 28"/>
                <a:gd name="f36" fmla="val 42"/>
                <a:gd name="f37" fmla="val 23"/>
                <a:gd name="f38" fmla="val 18"/>
                <a:gd name="f39" fmla="val 44"/>
                <a:gd name="f40" fmla="val 39"/>
                <a:gd name="f41" fmla="val 11"/>
                <a:gd name="f42" fmla="val 10"/>
                <a:gd name="f43" fmla="val 19"/>
                <a:gd name="f44" fmla="val 20"/>
                <a:gd name="f45" fmla="val 14"/>
                <a:gd name="f46" fmla="+- 0 0 -90"/>
                <a:gd name="f47" fmla="*/ f3 1 55"/>
                <a:gd name="f48" fmla="*/ f4 1 38"/>
                <a:gd name="f49" fmla="val f5"/>
                <a:gd name="f50" fmla="val f6"/>
                <a:gd name="f51" fmla="val f7"/>
                <a:gd name="f52" fmla="*/ f46 f0 1"/>
                <a:gd name="f53" fmla="+- f51 0 f49"/>
                <a:gd name="f54" fmla="+- f50 0 f49"/>
                <a:gd name="f55" fmla="*/ f52 1 f2"/>
                <a:gd name="f56" fmla="*/ f54 1 55"/>
                <a:gd name="f57" fmla="*/ f53 1 38"/>
                <a:gd name="f58" fmla="*/ 25 f54 1"/>
                <a:gd name="f59" fmla="*/ 38 f53 1"/>
                <a:gd name="f60" fmla="*/ 2 f54 1"/>
                <a:gd name="f61" fmla="*/ 27 f53 1"/>
                <a:gd name="f62" fmla="*/ 1 f54 1"/>
                <a:gd name="f63" fmla="*/ 22 f53 1"/>
                <a:gd name="f64" fmla="*/ 31 f54 1"/>
                <a:gd name="f65" fmla="*/ 4 f53 1"/>
                <a:gd name="f66" fmla="*/ 51 f54 1"/>
                <a:gd name="f67" fmla="*/ 12 f53 1"/>
                <a:gd name="f68" fmla="*/ 54 f54 1"/>
                <a:gd name="f69" fmla="*/ 17 f53 1"/>
                <a:gd name="f70" fmla="*/ 29 f54 1"/>
                <a:gd name="f71" fmla="*/ 37 f53 1"/>
                <a:gd name="f72" fmla="*/ 31 f53 1"/>
                <a:gd name="f73" fmla="*/ 45 f54 1"/>
                <a:gd name="f74" fmla="*/ 18 f53 1"/>
                <a:gd name="f75" fmla="*/ 44 f54 1"/>
                <a:gd name="f76" fmla="*/ 16 f53 1"/>
                <a:gd name="f77" fmla="*/ 28 f54 1"/>
                <a:gd name="f78" fmla="*/ 10 f53 1"/>
                <a:gd name="f79" fmla="*/ 9 f54 1"/>
                <a:gd name="f80" fmla="*/ 20 f53 1"/>
                <a:gd name="f81" fmla="*/ 10 f54 1"/>
                <a:gd name="f82" fmla="*/ 25 f53 1"/>
                <a:gd name="f83" fmla="+- f55 0 f1"/>
                <a:gd name="f84" fmla="*/ f58 1 55"/>
                <a:gd name="f85" fmla="*/ f59 1 38"/>
                <a:gd name="f86" fmla="*/ f60 1 55"/>
                <a:gd name="f87" fmla="*/ f61 1 38"/>
                <a:gd name="f88" fmla="*/ f62 1 55"/>
                <a:gd name="f89" fmla="*/ f63 1 38"/>
                <a:gd name="f90" fmla="*/ f64 1 55"/>
                <a:gd name="f91" fmla="*/ f65 1 38"/>
                <a:gd name="f92" fmla="*/ f66 1 55"/>
                <a:gd name="f93" fmla="*/ f67 1 38"/>
                <a:gd name="f94" fmla="*/ f68 1 55"/>
                <a:gd name="f95" fmla="*/ f69 1 38"/>
                <a:gd name="f96" fmla="*/ f70 1 55"/>
                <a:gd name="f97" fmla="*/ f71 1 38"/>
                <a:gd name="f98" fmla="*/ f72 1 38"/>
                <a:gd name="f99" fmla="*/ f73 1 55"/>
                <a:gd name="f100" fmla="*/ f74 1 38"/>
                <a:gd name="f101" fmla="*/ f75 1 55"/>
                <a:gd name="f102" fmla="*/ f76 1 38"/>
                <a:gd name="f103" fmla="*/ f77 1 55"/>
                <a:gd name="f104" fmla="*/ f78 1 38"/>
                <a:gd name="f105" fmla="*/ f79 1 55"/>
                <a:gd name="f106" fmla="*/ f80 1 38"/>
                <a:gd name="f107" fmla="*/ f81 1 55"/>
                <a:gd name="f108" fmla="*/ f82 1 38"/>
                <a:gd name="f109" fmla="*/ 0 1 f56"/>
                <a:gd name="f110" fmla="*/ f50 1 f56"/>
                <a:gd name="f111" fmla="*/ 0 1 f57"/>
                <a:gd name="f112" fmla="*/ f51 1 f57"/>
                <a:gd name="f113" fmla="*/ f84 1 f56"/>
                <a:gd name="f114" fmla="*/ f85 1 f57"/>
                <a:gd name="f115" fmla="*/ f86 1 f56"/>
                <a:gd name="f116" fmla="*/ f87 1 f57"/>
                <a:gd name="f117" fmla="*/ f88 1 f56"/>
                <a:gd name="f118" fmla="*/ f89 1 f57"/>
                <a:gd name="f119" fmla="*/ f90 1 f56"/>
                <a:gd name="f120" fmla="*/ f91 1 f57"/>
                <a:gd name="f121" fmla="*/ f92 1 f56"/>
                <a:gd name="f122" fmla="*/ f93 1 f57"/>
                <a:gd name="f123" fmla="*/ f94 1 f56"/>
                <a:gd name="f124" fmla="*/ f95 1 f57"/>
                <a:gd name="f125" fmla="*/ f96 1 f56"/>
                <a:gd name="f126" fmla="*/ f97 1 f57"/>
                <a:gd name="f127" fmla="*/ f98 1 f57"/>
                <a:gd name="f128" fmla="*/ f99 1 f56"/>
                <a:gd name="f129" fmla="*/ f100 1 f57"/>
                <a:gd name="f130" fmla="*/ f101 1 f56"/>
                <a:gd name="f131" fmla="*/ f102 1 f57"/>
                <a:gd name="f132" fmla="*/ f103 1 f56"/>
                <a:gd name="f133" fmla="*/ f104 1 f57"/>
                <a:gd name="f134" fmla="*/ f105 1 f56"/>
                <a:gd name="f135" fmla="*/ f106 1 f57"/>
                <a:gd name="f136" fmla="*/ f107 1 f56"/>
                <a:gd name="f137" fmla="*/ f108 1 f57"/>
                <a:gd name="f138" fmla="*/ f109 f47 1"/>
                <a:gd name="f139" fmla="*/ f110 f47 1"/>
                <a:gd name="f140" fmla="*/ f112 f48 1"/>
                <a:gd name="f141" fmla="*/ f111 f48 1"/>
                <a:gd name="f142" fmla="*/ f113 f47 1"/>
                <a:gd name="f143" fmla="*/ f114 f48 1"/>
                <a:gd name="f144" fmla="*/ f115 f47 1"/>
                <a:gd name="f145" fmla="*/ f116 f48 1"/>
                <a:gd name="f146" fmla="*/ f117 f47 1"/>
                <a:gd name="f147" fmla="*/ f118 f48 1"/>
                <a:gd name="f148" fmla="*/ f119 f47 1"/>
                <a:gd name="f149" fmla="*/ f120 f48 1"/>
                <a:gd name="f150" fmla="*/ f121 f47 1"/>
                <a:gd name="f151" fmla="*/ f122 f48 1"/>
                <a:gd name="f152" fmla="*/ f123 f47 1"/>
                <a:gd name="f153" fmla="*/ f124 f48 1"/>
                <a:gd name="f154" fmla="*/ f125 f47 1"/>
                <a:gd name="f155" fmla="*/ f126 f48 1"/>
                <a:gd name="f156" fmla="*/ f127 f48 1"/>
                <a:gd name="f157" fmla="*/ f128 f47 1"/>
                <a:gd name="f158" fmla="*/ f129 f48 1"/>
                <a:gd name="f159" fmla="*/ f130 f47 1"/>
                <a:gd name="f160" fmla="*/ f131 f48 1"/>
                <a:gd name="f161" fmla="*/ f132 f47 1"/>
                <a:gd name="f162" fmla="*/ f133 f48 1"/>
                <a:gd name="f163" fmla="*/ f134 f47 1"/>
                <a:gd name="f164" fmla="*/ f135 f48 1"/>
                <a:gd name="f165" fmla="*/ f136 f47 1"/>
                <a:gd name="f166" fmla="*/ f137 f48 1"/>
              </a:gdLst>
              <a:ahLst/>
              <a:cxnLst>
                <a:cxn ang="3cd4">
                  <a:pos x="hc" y="t"/>
                </a:cxn>
                <a:cxn ang="0">
                  <a:pos x="r" y="vc"/>
                </a:cxn>
                <a:cxn ang="cd4">
                  <a:pos x="hc" y="b"/>
                </a:cxn>
                <a:cxn ang="cd2">
                  <a:pos x="l" y="vc"/>
                </a:cxn>
                <a:cxn ang="f83">
                  <a:pos x="f142" y="f143"/>
                </a:cxn>
                <a:cxn ang="f83">
                  <a:pos x="f144" y="f145"/>
                </a:cxn>
                <a:cxn ang="f83">
                  <a:pos x="f146" y="f147"/>
                </a:cxn>
                <a:cxn ang="f83">
                  <a:pos x="f148" y="f149"/>
                </a:cxn>
                <a:cxn ang="f83">
                  <a:pos x="f150" y="f151"/>
                </a:cxn>
                <a:cxn ang="f83">
                  <a:pos x="f152" y="f153"/>
                </a:cxn>
                <a:cxn ang="f83">
                  <a:pos x="f154" y="f155"/>
                </a:cxn>
                <a:cxn ang="f83">
                  <a:pos x="f142" y="f143"/>
                </a:cxn>
                <a:cxn ang="f83">
                  <a:pos x="f142" y="f156"/>
                </a:cxn>
                <a:cxn ang="f83">
                  <a:pos x="f157" y="f158"/>
                </a:cxn>
                <a:cxn ang="f83">
                  <a:pos x="f159" y="f160"/>
                </a:cxn>
                <a:cxn ang="f83">
                  <a:pos x="f161" y="f162"/>
                </a:cxn>
                <a:cxn ang="f83">
                  <a:pos x="f163" y="f164"/>
                </a:cxn>
                <a:cxn ang="f83">
                  <a:pos x="f165" y="f166"/>
                </a:cxn>
                <a:cxn ang="f83">
                  <a:pos x="f142" y="f156"/>
                </a:cxn>
              </a:cxnLst>
              <a:rect l="f138" t="f141" r="f139" b="f140"/>
              <a:pathLst>
                <a:path w="55" h="38">
                  <a:moveTo>
                    <a:pt x="f8" y="f7"/>
                  </a:moveTo>
                  <a:cubicBezTo>
                    <a:pt x="f9" y="f10"/>
                    <a:pt x="f11" y="f12"/>
                    <a:pt x="f13" y="f14"/>
                  </a:cubicBezTo>
                  <a:cubicBezTo>
                    <a:pt x="f5" y="f8"/>
                    <a:pt x="f5" y="f15"/>
                    <a:pt x="f16" y="f17"/>
                  </a:cubicBezTo>
                  <a:cubicBezTo>
                    <a:pt x="f18" y="f19"/>
                    <a:pt x="f20" y="f5"/>
                    <a:pt x="f21" y="f22"/>
                  </a:cubicBezTo>
                  <a:cubicBezTo>
                    <a:pt x="f7" y="f23"/>
                    <a:pt x="f24" y="f11"/>
                    <a:pt x="f25" y="f26"/>
                  </a:cubicBezTo>
                  <a:cubicBezTo>
                    <a:pt x="f27" y="f28"/>
                    <a:pt x="f6" y="f20"/>
                    <a:pt x="f27" y="f29"/>
                  </a:cubicBezTo>
                  <a:cubicBezTo>
                    <a:pt x="f30" y="f31"/>
                    <a:pt x="f32" y="f33"/>
                    <a:pt x="f34" y="f10"/>
                  </a:cubicBezTo>
                  <a:cubicBezTo>
                    <a:pt x="f35" y="f7"/>
                    <a:pt x="f31" y="f7"/>
                    <a:pt x="f8" y="f7"/>
                  </a:cubicBezTo>
                  <a:close/>
                  <a:moveTo>
                    <a:pt x="f8" y="f21"/>
                  </a:moveTo>
                  <a:cubicBezTo>
                    <a:pt x="f21" y="f21"/>
                    <a:pt x="f36" y="f37"/>
                    <a:pt x="f24" y="f38"/>
                  </a:cubicBezTo>
                  <a:cubicBezTo>
                    <a:pt x="f24" y="f9"/>
                    <a:pt x="f24" y="f9"/>
                    <a:pt x="f39" y="f9"/>
                  </a:cubicBezTo>
                  <a:cubicBezTo>
                    <a:pt x="f40" y="f28"/>
                    <a:pt x="f12" y="f41"/>
                    <a:pt x="f35" y="f42"/>
                  </a:cubicBezTo>
                  <a:cubicBezTo>
                    <a:pt x="f43" y="f19"/>
                    <a:pt x="f28" y="f28"/>
                    <a:pt x="f19" y="f44"/>
                  </a:cubicBezTo>
                  <a:cubicBezTo>
                    <a:pt x="f11" y="f17"/>
                    <a:pt x="f11" y="f15"/>
                    <a:pt x="f42" y="f8"/>
                  </a:cubicBezTo>
                  <a:cubicBezTo>
                    <a:pt x="f45" y="f35"/>
                    <a:pt x="f43" y="f21"/>
                    <a:pt x="f8" y="f21"/>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6" name="Freeform 52">
              <a:extLst>
                <a:ext uri="{FF2B5EF4-FFF2-40B4-BE49-F238E27FC236}">
                  <a16:creationId xmlns:a16="http://schemas.microsoft.com/office/drawing/2014/main" id="{152FA06F-000C-12AE-1DAB-71DCF082A695}"/>
                </a:ext>
              </a:extLst>
            </p:cNvPr>
            <p:cNvSpPr/>
            <p:nvPr/>
          </p:nvSpPr>
          <p:spPr>
            <a:xfrm>
              <a:off x="6694486" y="2338385"/>
              <a:ext cx="128592" cy="125409"/>
            </a:xfrm>
            <a:custGeom>
              <a:avLst/>
              <a:gdLst>
                <a:gd name="f0" fmla="val 10800000"/>
                <a:gd name="f1" fmla="val 5400000"/>
                <a:gd name="f2" fmla="val 180"/>
                <a:gd name="f3" fmla="val w"/>
                <a:gd name="f4" fmla="val h"/>
                <a:gd name="f5" fmla="val 0"/>
                <a:gd name="f6" fmla="val 34"/>
                <a:gd name="f7" fmla="val 33"/>
                <a:gd name="f8" fmla="val 23"/>
                <a:gd name="f9" fmla="val 21"/>
                <a:gd name="f10" fmla="val 19"/>
                <a:gd name="f11" fmla="val 1"/>
                <a:gd name="f12" fmla="val 17"/>
                <a:gd name="f13" fmla="val 2"/>
                <a:gd name="f14" fmla="val 5"/>
                <a:gd name="f15" fmla="val 8"/>
                <a:gd name="f16" fmla="val 31"/>
                <a:gd name="f17" fmla="val 12"/>
                <a:gd name="f18" fmla="val 30"/>
                <a:gd name="f19" fmla="val 16"/>
                <a:gd name="f20" fmla="val 28"/>
                <a:gd name="f21" fmla="val 20"/>
                <a:gd name="f22" fmla="val 26"/>
                <a:gd name="f23" fmla="val 22"/>
                <a:gd name="f24" fmla="val 10"/>
                <a:gd name="f25" fmla="val 3"/>
                <a:gd name="f26" fmla="val 29"/>
                <a:gd name="f27" fmla="val 25"/>
                <a:gd name="f28" fmla="val 7"/>
                <a:gd name="f29" fmla="val 6"/>
                <a:gd name="f30" fmla="val 24"/>
                <a:gd name="f31" fmla="val 11"/>
                <a:gd name="f32" fmla="val 18"/>
                <a:gd name="f33" fmla="val 15"/>
                <a:gd name="f34" fmla="val 14"/>
                <a:gd name="f35" fmla="val 4"/>
                <a:gd name="f36" fmla="+- 0 0 -90"/>
                <a:gd name="f37" fmla="*/ f3 1 34"/>
                <a:gd name="f38" fmla="*/ f4 1 33"/>
                <a:gd name="f39" fmla="val f5"/>
                <a:gd name="f40" fmla="val f6"/>
                <a:gd name="f41" fmla="val f7"/>
                <a:gd name="f42" fmla="*/ f36 f0 1"/>
                <a:gd name="f43" fmla="+- f41 0 f39"/>
                <a:gd name="f44" fmla="+- f40 0 f39"/>
                <a:gd name="f45" fmla="*/ f42 1 f2"/>
                <a:gd name="f46" fmla="*/ f44 1 34"/>
                <a:gd name="f47" fmla="*/ f43 1 33"/>
                <a:gd name="f48" fmla="*/ 0 f44 1"/>
                <a:gd name="f49" fmla="*/ 23 f43 1"/>
                <a:gd name="f50" fmla="*/ 1 f44 1"/>
                <a:gd name="f51" fmla="*/ 17 f43 1"/>
                <a:gd name="f52" fmla="*/ 21 f44 1"/>
                <a:gd name="f53" fmla="*/ 0 f43 1"/>
                <a:gd name="f54" fmla="*/ 31 f44 1"/>
                <a:gd name="f55" fmla="*/ 12 f43 1"/>
                <a:gd name="f56" fmla="*/ 26 f44 1"/>
                <a:gd name="f57" fmla="*/ 3 f44 1"/>
                <a:gd name="f58" fmla="*/ 30 f43 1"/>
                <a:gd name="f59" fmla="*/ 7 f44 1"/>
                <a:gd name="f60" fmla="*/ 21 f43 1"/>
                <a:gd name="f61" fmla="*/ 11 f44 1"/>
                <a:gd name="f62" fmla="*/ 24 f43 1"/>
                <a:gd name="f63" fmla="*/ 25 f44 1"/>
                <a:gd name="f64" fmla="*/ 8 f43 1"/>
                <a:gd name="f65" fmla="*/ 24 f44 1"/>
                <a:gd name="f66" fmla="*/ 7 f43 1"/>
                <a:gd name="f67" fmla="+- f45 0 f1"/>
                <a:gd name="f68" fmla="*/ f48 1 34"/>
                <a:gd name="f69" fmla="*/ f49 1 33"/>
                <a:gd name="f70" fmla="*/ f50 1 34"/>
                <a:gd name="f71" fmla="*/ f51 1 33"/>
                <a:gd name="f72" fmla="*/ f52 1 34"/>
                <a:gd name="f73" fmla="*/ f53 1 33"/>
                <a:gd name="f74" fmla="*/ f54 1 34"/>
                <a:gd name="f75" fmla="*/ f55 1 33"/>
                <a:gd name="f76" fmla="*/ f56 1 34"/>
                <a:gd name="f77" fmla="*/ f57 1 34"/>
                <a:gd name="f78" fmla="*/ f58 1 33"/>
                <a:gd name="f79" fmla="*/ f59 1 34"/>
                <a:gd name="f80" fmla="*/ f60 1 33"/>
                <a:gd name="f81" fmla="*/ f61 1 34"/>
                <a:gd name="f82" fmla="*/ f62 1 33"/>
                <a:gd name="f83" fmla="*/ f63 1 34"/>
                <a:gd name="f84" fmla="*/ f64 1 33"/>
                <a:gd name="f85" fmla="*/ f65 1 34"/>
                <a:gd name="f86" fmla="*/ f66 1 33"/>
                <a:gd name="f87" fmla="*/ 0 1 f46"/>
                <a:gd name="f88" fmla="*/ f40 1 f46"/>
                <a:gd name="f89" fmla="*/ 0 1 f47"/>
                <a:gd name="f90" fmla="*/ f41 1 f47"/>
                <a:gd name="f91" fmla="*/ f68 1 f46"/>
                <a:gd name="f92" fmla="*/ f69 1 f47"/>
                <a:gd name="f93" fmla="*/ f70 1 f46"/>
                <a:gd name="f94" fmla="*/ f71 1 f47"/>
                <a:gd name="f95" fmla="*/ f72 1 f46"/>
                <a:gd name="f96" fmla="*/ f73 1 f47"/>
                <a:gd name="f97" fmla="*/ f74 1 f46"/>
                <a:gd name="f98" fmla="*/ f75 1 f47"/>
                <a:gd name="f99" fmla="*/ f76 1 f46"/>
                <a:gd name="f100" fmla="*/ f77 1 f46"/>
                <a:gd name="f101" fmla="*/ f78 1 f47"/>
                <a:gd name="f102" fmla="*/ f79 1 f46"/>
                <a:gd name="f103" fmla="*/ f80 1 f47"/>
                <a:gd name="f104" fmla="*/ f81 1 f46"/>
                <a:gd name="f105" fmla="*/ f82 1 f47"/>
                <a:gd name="f106" fmla="*/ f83 1 f46"/>
                <a:gd name="f107" fmla="*/ f84 1 f47"/>
                <a:gd name="f108" fmla="*/ f85 1 f46"/>
                <a:gd name="f109" fmla="*/ f86 1 f47"/>
                <a:gd name="f110" fmla="*/ f87 f37 1"/>
                <a:gd name="f111" fmla="*/ f88 f37 1"/>
                <a:gd name="f112" fmla="*/ f90 f38 1"/>
                <a:gd name="f113" fmla="*/ f89 f38 1"/>
                <a:gd name="f114" fmla="*/ f91 f37 1"/>
                <a:gd name="f115" fmla="*/ f92 f38 1"/>
                <a:gd name="f116" fmla="*/ f93 f37 1"/>
                <a:gd name="f117" fmla="*/ f94 f38 1"/>
                <a:gd name="f118" fmla="*/ f95 f37 1"/>
                <a:gd name="f119" fmla="*/ f96 f38 1"/>
                <a:gd name="f120" fmla="*/ f97 f37 1"/>
                <a:gd name="f121" fmla="*/ f98 f38 1"/>
                <a:gd name="f122" fmla="*/ f99 f37 1"/>
                <a:gd name="f123" fmla="*/ f100 f37 1"/>
                <a:gd name="f124" fmla="*/ f101 f38 1"/>
                <a:gd name="f125" fmla="*/ f102 f37 1"/>
                <a:gd name="f126" fmla="*/ f103 f38 1"/>
                <a:gd name="f127" fmla="*/ f104 f37 1"/>
                <a:gd name="f128" fmla="*/ f105 f38 1"/>
                <a:gd name="f129" fmla="*/ f106 f37 1"/>
                <a:gd name="f130" fmla="*/ f107 f38 1"/>
                <a:gd name="f131" fmla="*/ f108 f37 1"/>
                <a:gd name="f132" fmla="*/ f109 f38 1"/>
              </a:gdLst>
              <a:ahLst/>
              <a:cxnLst>
                <a:cxn ang="3cd4">
                  <a:pos x="hc" y="t"/>
                </a:cxn>
                <a:cxn ang="0">
                  <a:pos x="r" y="vc"/>
                </a:cxn>
                <a:cxn ang="cd4">
                  <a:pos x="hc" y="b"/>
                </a:cxn>
                <a:cxn ang="cd2">
                  <a:pos x="l" y="vc"/>
                </a:cxn>
                <a:cxn ang="f67">
                  <a:pos x="f114" y="f115"/>
                </a:cxn>
                <a:cxn ang="f67">
                  <a:pos x="f116" y="f117"/>
                </a:cxn>
                <a:cxn ang="f67">
                  <a:pos x="f118" y="f119"/>
                </a:cxn>
                <a:cxn ang="f67">
                  <a:pos x="f120" y="f121"/>
                </a:cxn>
                <a:cxn ang="f67">
                  <a:pos x="f122" y="f115"/>
                </a:cxn>
                <a:cxn ang="f67">
                  <a:pos x="f123" y="f124"/>
                </a:cxn>
                <a:cxn ang="f67">
                  <a:pos x="f114" y="f115"/>
                </a:cxn>
                <a:cxn ang="f67">
                  <a:pos x="f125" y="f126"/>
                </a:cxn>
                <a:cxn ang="f67">
                  <a:pos x="f127" y="f128"/>
                </a:cxn>
                <a:cxn ang="f67">
                  <a:pos x="f129" y="f130"/>
                </a:cxn>
                <a:cxn ang="f67">
                  <a:pos x="f131" y="f132"/>
                </a:cxn>
                <a:cxn ang="f67">
                  <a:pos x="f125" y="f126"/>
                </a:cxn>
              </a:cxnLst>
              <a:rect l="f110" t="f113" r="f111" b="f112"/>
              <a:pathLst>
                <a:path w="34" h="33">
                  <a:moveTo>
                    <a:pt x="f5" y="f8"/>
                  </a:moveTo>
                  <a:cubicBezTo>
                    <a:pt x="f5" y="f9"/>
                    <a:pt x="f5" y="f10"/>
                    <a:pt x="f11" y="f12"/>
                  </a:cubicBezTo>
                  <a:cubicBezTo>
                    <a:pt x="f13" y="f14"/>
                    <a:pt x="f15" y="f11"/>
                    <a:pt x="f9" y="f5"/>
                  </a:cubicBezTo>
                  <a:cubicBezTo>
                    <a:pt x="f7" y="f5"/>
                    <a:pt x="f6" y="f11"/>
                    <a:pt x="f16" y="f17"/>
                  </a:cubicBezTo>
                  <a:cubicBezTo>
                    <a:pt x="f18" y="f19"/>
                    <a:pt x="f20" y="f21"/>
                    <a:pt x="f22" y="f8"/>
                  </a:cubicBezTo>
                  <a:cubicBezTo>
                    <a:pt x="f23" y="f18"/>
                    <a:pt x="f24" y="f7"/>
                    <a:pt x="f25" y="f18"/>
                  </a:cubicBezTo>
                  <a:cubicBezTo>
                    <a:pt x="f5" y="f26"/>
                    <a:pt x="f11" y="f27"/>
                    <a:pt x="f5" y="f8"/>
                  </a:cubicBezTo>
                  <a:close/>
                  <a:moveTo>
                    <a:pt x="f28" y="f9"/>
                  </a:moveTo>
                  <a:cubicBezTo>
                    <a:pt x="f29" y="f30"/>
                    <a:pt x="f15" y="f27"/>
                    <a:pt x="f31" y="f30"/>
                  </a:cubicBezTo>
                  <a:cubicBezTo>
                    <a:pt x="f32" y="f30"/>
                    <a:pt x="f22" y="f33"/>
                    <a:pt x="f27" y="f15"/>
                  </a:cubicBezTo>
                  <a:cubicBezTo>
                    <a:pt x="f27" y="f28"/>
                    <a:pt x="f27" y="f28"/>
                    <a:pt x="f30" y="f28"/>
                  </a:cubicBezTo>
                  <a:cubicBezTo>
                    <a:pt x="f34" y="f35"/>
                    <a:pt x="f28" y="f24"/>
                    <a:pt x="f28" y="f9"/>
                  </a:cubicBezTo>
                  <a:close/>
                </a:path>
              </a:pathLst>
            </a:custGeom>
            <a:solidFill>
              <a:srgbClr val="362B24"/>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7" name="Freeform 53">
              <a:extLst>
                <a:ext uri="{FF2B5EF4-FFF2-40B4-BE49-F238E27FC236}">
                  <a16:creationId xmlns:a16="http://schemas.microsoft.com/office/drawing/2014/main" id="{ECCDCE0B-D36E-C09B-2902-20B427B6ABA7}"/>
                </a:ext>
              </a:extLst>
            </p:cNvPr>
            <p:cNvSpPr/>
            <p:nvPr/>
          </p:nvSpPr>
          <p:spPr>
            <a:xfrm>
              <a:off x="6827833" y="2189165"/>
              <a:ext cx="76196" cy="141283"/>
            </a:xfrm>
            <a:custGeom>
              <a:avLst/>
              <a:gdLst>
                <a:gd name="f0" fmla="val 10800000"/>
                <a:gd name="f1" fmla="val 5400000"/>
                <a:gd name="f2" fmla="val 180"/>
                <a:gd name="f3" fmla="val w"/>
                <a:gd name="f4" fmla="val h"/>
                <a:gd name="f5" fmla="val 0"/>
                <a:gd name="f6" fmla="val 20"/>
                <a:gd name="f7" fmla="val 37"/>
                <a:gd name="f8" fmla="val 18"/>
                <a:gd name="f9" fmla="val 19"/>
                <a:gd name="f10" fmla="val 24"/>
                <a:gd name="f11" fmla="val 15"/>
                <a:gd name="f12" fmla="val 30"/>
                <a:gd name="f13" fmla="val 11"/>
                <a:gd name="f14" fmla="val 36"/>
                <a:gd name="f15" fmla="val 10"/>
                <a:gd name="f16" fmla="val 9"/>
                <a:gd name="f17" fmla="val 8"/>
                <a:gd name="f18" fmla="val 5"/>
                <a:gd name="f19" fmla="val 31"/>
                <a:gd name="f20" fmla="val 3"/>
                <a:gd name="f21" fmla="val 26"/>
                <a:gd name="f22" fmla="val 2"/>
                <a:gd name="f23" fmla="val 21"/>
                <a:gd name="f24" fmla="val 6"/>
                <a:gd name="f25" fmla="val 1"/>
                <a:gd name="f26" fmla="val 13"/>
                <a:gd name="f27" fmla="val 14"/>
                <a:gd name="f28" fmla="+- 0 0 -90"/>
                <a:gd name="f29" fmla="*/ f3 1 20"/>
                <a:gd name="f30" fmla="*/ f4 1 37"/>
                <a:gd name="f31" fmla="val f5"/>
                <a:gd name="f32" fmla="val f6"/>
                <a:gd name="f33" fmla="val f7"/>
                <a:gd name="f34" fmla="*/ f28 f0 1"/>
                <a:gd name="f35" fmla="+- f33 0 f31"/>
                <a:gd name="f36" fmla="+- f32 0 f31"/>
                <a:gd name="f37" fmla="*/ f34 1 f2"/>
                <a:gd name="f38" fmla="*/ f36 1 20"/>
                <a:gd name="f39" fmla="*/ f35 1 37"/>
                <a:gd name="f40" fmla="*/ 20 f36 1"/>
                <a:gd name="f41" fmla="*/ 18 f35 1"/>
                <a:gd name="f42" fmla="*/ 11 f36 1"/>
                <a:gd name="f43" fmla="*/ 36 f35 1"/>
                <a:gd name="f44" fmla="*/ 8 f36 1"/>
                <a:gd name="f45" fmla="*/ 2 f36 1"/>
                <a:gd name="f46" fmla="*/ 21 f35 1"/>
                <a:gd name="f47" fmla="*/ 1 f35 1"/>
                <a:gd name="f48" fmla="*/ 14 f36 1"/>
                <a:gd name="f49" fmla="*/ 2 f35 1"/>
                <a:gd name="f50" fmla="+- f37 0 f1"/>
                <a:gd name="f51" fmla="*/ f40 1 20"/>
                <a:gd name="f52" fmla="*/ f41 1 37"/>
                <a:gd name="f53" fmla="*/ f42 1 20"/>
                <a:gd name="f54" fmla="*/ f43 1 37"/>
                <a:gd name="f55" fmla="*/ f44 1 20"/>
                <a:gd name="f56" fmla="*/ f45 1 20"/>
                <a:gd name="f57" fmla="*/ f46 1 37"/>
                <a:gd name="f58" fmla="*/ f47 1 37"/>
                <a:gd name="f59" fmla="*/ f48 1 20"/>
                <a:gd name="f60" fmla="*/ f49 1 37"/>
                <a:gd name="f61" fmla="*/ 0 1 f38"/>
                <a:gd name="f62" fmla="*/ f32 1 f38"/>
                <a:gd name="f63" fmla="*/ 0 1 f39"/>
                <a:gd name="f64" fmla="*/ f33 1 f39"/>
                <a:gd name="f65" fmla="*/ f51 1 f38"/>
                <a:gd name="f66" fmla="*/ f52 1 f39"/>
                <a:gd name="f67" fmla="*/ f53 1 f38"/>
                <a:gd name="f68" fmla="*/ f54 1 f39"/>
                <a:gd name="f69" fmla="*/ f55 1 f38"/>
                <a:gd name="f70" fmla="*/ f56 1 f38"/>
                <a:gd name="f71" fmla="*/ f57 1 f39"/>
                <a:gd name="f72" fmla="*/ f58 1 f39"/>
                <a:gd name="f73" fmla="*/ f59 1 f38"/>
                <a:gd name="f74" fmla="*/ f60 1 f39"/>
                <a:gd name="f75" fmla="*/ f61 f29 1"/>
                <a:gd name="f76" fmla="*/ f62 f29 1"/>
                <a:gd name="f77" fmla="*/ f64 f30 1"/>
                <a:gd name="f78" fmla="*/ f63 f30 1"/>
                <a:gd name="f79" fmla="*/ f65 f29 1"/>
                <a:gd name="f80" fmla="*/ f66 f30 1"/>
                <a:gd name="f81" fmla="*/ f67 f29 1"/>
                <a:gd name="f82" fmla="*/ f68 f30 1"/>
                <a:gd name="f83" fmla="*/ f69 f29 1"/>
                <a:gd name="f84" fmla="*/ f70 f29 1"/>
                <a:gd name="f85" fmla="*/ f71 f30 1"/>
                <a:gd name="f86" fmla="*/ f72 f30 1"/>
                <a:gd name="f87" fmla="*/ f73 f29 1"/>
                <a:gd name="f88" fmla="*/ f74 f30 1"/>
              </a:gdLst>
              <a:ahLst/>
              <a:cxnLst>
                <a:cxn ang="3cd4">
                  <a:pos x="hc" y="t"/>
                </a:cxn>
                <a:cxn ang="0">
                  <a:pos x="r" y="vc"/>
                </a:cxn>
                <a:cxn ang="cd4">
                  <a:pos x="hc" y="b"/>
                </a:cxn>
                <a:cxn ang="cd2">
                  <a:pos x="l" y="vc"/>
                </a:cxn>
                <a:cxn ang="f50">
                  <a:pos x="f79" y="f80"/>
                </a:cxn>
                <a:cxn ang="f50">
                  <a:pos x="f81" y="f82"/>
                </a:cxn>
                <a:cxn ang="f50">
                  <a:pos x="f83" y="f82"/>
                </a:cxn>
                <a:cxn ang="f50">
                  <a:pos x="f84" y="f85"/>
                </a:cxn>
                <a:cxn ang="f50">
                  <a:pos x="f81" y="f86"/>
                </a:cxn>
                <a:cxn ang="f50">
                  <a:pos x="f87" y="f88"/>
                </a:cxn>
                <a:cxn ang="f50">
                  <a:pos x="f79" y="f80"/>
                </a:cxn>
              </a:cxnLst>
              <a:rect l="f75" t="f78" r="f76" b="f77"/>
              <a:pathLst>
                <a:path w="20" h="37">
                  <a:moveTo>
                    <a:pt x="f6" y="f8"/>
                  </a:moveTo>
                  <a:cubicBezTo>
                    <a:pt x="f9" y="f10"/>
                    <a:pt x="f11" y="f12"/>
                    <a:pt x="f13" y="f14"/>
                  </a:cubicBezTo>
                  <a:cubicBezTo>
                    <a:pt x="f15" y="f7"/>
                    <a:pt x="f16" y="f7"/>
                    <a:pt x="f17" y="f14"/>
                  </a:cubicBezTo>
                  <a:cubicBezTo>
                    <a:pt x="f18" y="f19"/>
                    <a:pt x="f20" y="f21"/>
                    <a:pt x="f22" y="f23"/>
                  </a:cubicBezTo>
                  <a:cubicBezTo>
                    <a:pt x="f5" y="f11"/>
                    <a:pt x="f24" y="f20"/>
                    <a:pt x="f13" y="f25"/>
                  </a:cubicBezTo>
                  <a:cubicBezTo>
                    <a:pt x="f26" y="f5"/>
                    <a:pt x="f27" y="f25"/>
                    <a:pt x="f27" y="f22"/>
                  </a:cubicBezTo>
                  <a:cubicBezTo>
                    <a:pt x="f8" y="f24"/>
                    <a:pt x="f6" y="f13"/>
                    <a:pt x="f6"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8" name="Freeform 54">
              <a:extLst>
                <a:ext uri="{FF2B5EF4-FFF2-40B4-BE49-F238E27FC236}">
                  <a16:creationId xmlns:a16="http://schemas.microsoft.com/office/drawing/2014/main" id="{ACF80C23-7852-18CB-26CD-D4D518B9E1E8}"/>
                </a:ext>
              </a:extLst>
            </p:cNvPr>
            <p:cNvSpPr/>
            <p:nvPr/>
          </p:nvSpPr>
          <p:spPr>
            <a:xfrm>
              <a:off x="6702423" y="2238378"/>
              <a:ext cx="87316" cy="68259"/>
            </a:xfrm>
            <a:custGeom>
              <a:avLst/>
              <a:gdLst>
                <a:gd name="f0" fmla="val 10800000"/>
                <a:gd name="f1" fmla="val 5400000"/>
                <a:gd name="f2" fmla="val 180"/>
                <a:gd name="f3" fmla="val w"/>
                <a:gd name="f4" fmla="val h"/>
                <a:gd name="f5" fmla="val 0"/>
                <a:gd name="f6" fmla="val 23"/>
                <a:gd name="f7" fmla="val 18"/>
                <a:gd name="f8" fmla="val 15"/>
                <a:gd name="f9" fmla="val 8"/>
                <a:gd name="f10" fmla="val 9"/>
                <a:gd name="f11" fmla="val 1"/>
                <a:gd name="f12" fmla="val 2"/>
                <a:gd name="f13" fmla="val 3"/>
                <a:gd name="f14" fmla="val 11"/>
                <a:gd name="f15" fmla="val 21"/>
                <a:gd name="f16" fmla="val 12"/>
                <a:gd name="f17" fmla="val 16"/>
                <a:gd name="f18" fmla="val 17"/>
                <a:gd name="f19" fmla="+- 0 0 -90"/>
                <a:gd name="f20" fmla="*/ f3 1 23"/>
                <a:gd name="f21" fmla="*/ f4 1 18"/>
                <a:gd name="f22" fmla="val f5"/>
                <a:gd name="f23" fmla="val f6"/>
                <a:gd name="f24" fmla="val f7"/>
                <a:gd name="f25" fmla="*/ f19 f0 1"/>
                <a:gd name="f26" fmla="+- f24 0 f22"/>
                <a:gd name="f27" fmla="+- f23 0 f22"/>
                <a:gd name="f28" fmla="*/ f25 1 f2"/>
                <a:gd name="f29" fmla="*/ f27 1 23"/>
                <a:gd name="f30" fmla="*/ f26 1 18"/>
                <a:gd name="f31" fmla="*/ 15 f27 1"/>
                <a:gd name="f32" fmla="*/ 18 f26 1"/>
                <a:gd name="f33" fmla="*/ 1 f27 1"/>
                <a:gd name="f34" fmla="*/ 2 f26 1"/>
                <a:gd name="f35" fmla="*/ 3 f27 1"/>
                <a:gd name="f36" fmla="*/ 1 f26 1"/>
                <a:gd name="f37" fmla="*/ 21 f27 1"/>
                <a:gd name="f38" fmla="*/ 12 f26 1"/>
                <a:gd name="f39" fmla="*/ 17 f27 1"/>
                <a:gd name="f40" fmla="+- f28 0 f1"/>
                <a:gd name="f41" fmla="*/ f31 1 23"/>
                <a:gd name="f42" fmla="*/ f32 1 18"/>
                <a:gd name="f43" fmla="*/ f33 1 23"/>
                <a:gd name="f44" fmla="*/ f34 1 18"/>
                <a:gd name="f45" fmla="*/ f35 1 23"/>
                <a:gd name="f46" fmla="*/ f36 1 18"/>
                <a:gd name="f47" fmla="*/ f37 1 23"/>
                <a:gd name="f48" fmla="*/ f38 1 18"/>
                <a:gd name="f49" fmla="*/ f39 1 23"/>
                <a:gd name="f50" fmla="*/ 0 1 f29"/>
                <a:gd name="f51" fmla="*/ f23 1 f29"/>
                <a:gd name="f52" fmla="*/ 0 1 f30"/>
                <a:gd name="f53" fmla="*/ f24 1 f30"/>
                <a:gd name="f54" fmla="*/ f41 1 f29"/>
                <a:gd name="f55" fmla="*/ f42 1 f30"/>
                <a:gd name="f56" fmla="*/ f43 1 f29"/>
                <a:gd name="f57" fmla="*/ f44 1 f30"/>
                <a:gd name="f58" fmla="*/ f45 1 f29"/>
                <a:gd name="f59" fmla="*/ f46 1 f30"/>
                <a:gd name="f60" fmla="*/ f47 1 f29"/>
                <a:gd name="f61" fmla="*/ f48 1 f30"/>
                <a:gd name="f62" fmla="*/ f49 1 f29"/>
                <a:gd name="f63" fmla="*/ f50 f20 1"/>
                <a:gd name="f64" fmla="*/ f51 f20 1"/>
                <a:gd name="f65" fmla="*/ f53 f21 1"/>
                <a:gd name="f66" fmla="*/ f52 f21 1"/>
                <a:gd name="f67" fmla="*/ f54 f20 1"/>
                <a:gd name="f68" fmla="*/ f55 f21 1"/>
                <a:gd name="f69" fmla="*/ f56 f20 1"/>
                <a:gd name="f70" fmla="*/ f57 f21 1"/>
                <a:gd name="f71" fmla="*/ f58 f20 1"/>
                <a:gd name="f72" fmla="*/ f59 f21 1"/>
                <a:gd name="f73" fmla="*/ f60 f20 1"/>
                <a:gd name="f74" fmla="*/ f61 f21 1"/>
                <a:gd name="f75" fmla="*/ f62 f20 1"/>
              </a:gdLst>
              <a:ahLst/>
              <a:cxnLst>
                <a:cxn ang="3cd4">
                  <a:pos x="hc" y="t"/>
                </a:cxn>
                <a:cxn ang="0">
                  <a:pos x="r" y="vc"/>
                </a:cxn>
                <a:cxn ang="cd4">
                  <a:pos x="hc" y="b"/>
                </a:cxn>
                <a:cxn ang="cd2">
                  <a:pos x="l" y="vc"/>
                </a:cxn>
                <a:cxn ang="f40">
                  <a:pos x="f67" y="f68"/>
                </a:cxn>
                <a:cxn ang="f40">
                  <a:pos x="f69" y="f70"/>
                </a:cxn>
                <a:cxn ang="f40">
                  <a:pos x="f71" y="f72"/>
                </a:cxn>
                <a:cxn ang="f40">
                  <a:pos x="f73" y="f74"/>
                </a:cxn>
                <a:cxn ang="f40">
                  <a:pos x="f75" y="f68"/>
                </a:cxn>
                <a:cxn ang="f40">
                  <a:pos x="f67" y="f68"/>
                </a:cxn>
              </a:cxnLst>
              <a:rect l="f63" t="f66" r="f64" b="f65"/>
              <a:pathLst>
                <a:path w="23" h="18">
                  <a:moveTo>
                    <a:pt x="f8" y="f7"/>
                  </a:moveTo>
                  <a:cubicBezTo>
                    <a:pt x="f9" y="f7"/>
                    <a:pt x="f5" y="f10"/>
                    <a:pt x="f11" y="f12"/>
                  </a:cubicBezTo>
                  <a:cubicBezTo>
                    <a:pt x="f11" y="f11"/>
                    <a:pt x="f12" y="f11"/>
                    <a:pt x="f13" y="f11"/>
                  </a:cubicBezTo>
                  <a:cubicBezTo>
                    <a:pt x="f14" y="f5"/>
                    <a:pt x="f7" y="f13"/>
                    <a:pt x="f15" y="f16"/>
                  </a:cubicBezTo>
                  <a:cubicBezTo>
                    <a:pt x="f6" y="f17"/>
                    <a:pt x="f6" y="f18"/>
                    <a:pt x="f18" y="f7"/>
                  </a:cubicBezTo>
                  <a:cubicBezTo>
                    <a:pt x="f17" y="f7"/>
                    <a:pt x="f17" y="f7"/>
                    <a:pt x="f8"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59" name="Freeform 55">
              <a:extLst>
                <a:ext uri="{FF2B5EF4-FFF2-40B4-BE49-F238E27FC236}">
                  <a16:creationId xmlns:a16="http://schemas.microsoft.com/office/drawing/2014/main" id="{AC9B3FCF-611F-A491-377C-FF2295AED526}"/>
                </a:ext>
              </a:extLst>
            </p:cNvPr>
            <p:cNvSpPr/>
            <p:nvPr/>
          </p:nvSpPr>
          <p:spPr>
            <a:xfrm>
              <a:off x="7504115" y="2200274"/>
              <a:ext cx="106363" cy="106363"/>
            </a:xfrm>
            <a:custGeom>
              <a:avLst/>
              <a:gdLst>
                <a:gd name="f0" fmla="val 10800000"/>
                <a:gd name="f1" fmla="val 5400000"/>
                <a:gd name="f2" fmla="val 180"/>
                <a:gd name="f3" fmla="val w"/>
                <a:gd name="f4" fmla="val h"/>
                <a:gd name="f5" fmla="val 0"/>
                <a:gd name="f6" fmla="val 28"/>
                <a:gd name="f7" fmla="val 7"/>
                <a:gd name="f8" fmla="val 26"/>
                <a:gd name="f9" fmla="val 23"/>
                <a:gd name="f10" fmla="val 18"/>
                <a:gd name="f11" fmla="val 3"/>
                <a:gd name="f12" fmla="val 25"/>
                <a:gd name="f13" fmla="val 1"/>
                <a:gd name="f14" fmla="val 24"/>
                <a:gd name="f15" fmla="val 22"/>
                <a:gd name="f16" fmla="val 2"/>
                <a:gd name="f17" fmla="val 9"/>
                <a:gd name="f18" fmla="val 10"/>
                <a:gd name="f19" fmla="+- 0 0 -90"/>
                <a:gd name="f20" fmla="*/ f3 1 28"/>
                <a:gd name="f21" fmla="*/ f4 1 28"/>
                <a:gd name="f22" fmla="val f5"/>
                <a:gd name="f23" fmla="val f6"/>
                <a:gd name="f24" fmla="*/ f19 f0 1"/>
                <a:gd name="f25" fmla="+- f23 0 f22"/>
                <a:gd name="f26" fmla="*/ f24 1 f2"/>
                <a:gd name="f27" fmla="*/ f25 1 28"/>
                <a:gd name="f28" fmla="*/ 28 f25 1"/>
                <a:gd name="f29" fmla="*/ 7 f25 1"/>
                <a:gd name="f30" fmla="*/ 3 f25 1"/>
                <a:gd name="f31" fmla="*/ 25 f25 1"/>
                <a:gd name="f32" fmla="*/ 0 f25 1"/>
                <a:gd name="f33" fmla="*/ 22 f25 1"/>
                <a:gd name="f34" fmla="*/ 23 f25 1"/>
                <a:gd name="f35" fmla="*/ 2 f25 1"/>
                <a:gd name="f36" fmla="+- f26 0 f1"/>
                <a:gd name="f37" fmla="*/ f28 1 28"/>
                <a:gd name="f38" fmla="*/ f29 1 28"/>
                <a:gd name="f39" fmla="*/ f30 1 28"/>
                <a:gd name="f40" fmla="*/ f31 1 28"/>
                <a:gd name="f41" fmla="*/ f32 1 28"/>
                <a:gd name="f42" fmla="*/ f33 1 28"/>
                <a:gd name="f43" fmla="*/ f34 1 28"/>
                <a:gd name="f44" fmla="*/ f35 1 28"/>
                <a:gd name="f45" fmla="*/ 0 1 f27"/>
                <a:gd name="f46" fmla="*/ f23 1 f27"/>
                <a:gd name="f47" fmla="*/ f37 1 f27"/>
                <a:gd name="f48" fmla="*/ f38 1 f27"/>
                <a:gd name="f49" fmla="*/ f39 1 f27"/>
                <a:gd name="f50" fmla="*/ f40 1 f27"/>
                <a:gd name="f51" fmla="*/ f41 1 f27"/>
                <a:gd name="f52" fmla="*/ f42 1 f27"/>
                <a:gd name="f53" fmla="*/ f43 1 f27"/>
                <a:gd name="f54" fmla="*/ f44 1 f27"/>
                <a:gd name="f55" fmla="*/ f45 f20 1"/>
                <a:gd name="f56" fmla="*/ f46 f20 1"/>
                <a:gd name="f57" fmla="*/ f46 f21 1"/>
                <a:gd name="f58" fmla="*/ f45 f21 1"/>
                <a:gd name="f59" fmla="*/ f47 f20 1"/>
                <a:gd name="f60" fmla="*/ f48 f21 1"/>
                <a:gd name="f61" fmla="*/ f49 f20 1"/>
                <a:gd name="f62" fmla="*/ f50 f21 1"/>
                <a:gd name="f63" fmla="*/ f51 f20 1"/>
                <a:gd name="f64" fmla="*/ f52 f21 1"/>
                <a:gd name="f65" fmla="*/ f53 f20 1"/>
                <a:gd name="f66" fmla="*/ f54 f21 1"/>
              </a:gdLst>
              <a:ahLst/>
              <a:cxnLst>
                <a:cxn ang="3cd4">
                  <a:pos x="hc" y="t"/>
                </a:cxn>
                <a:cxn ang="0">
                  <a:pos x="r" y="vc"/>
                </a:cxn>
                <a:cxn ang="cd4">
                  <a:pos x="hc" y="b"/>
                </a:cxn>
                <a:cxn ang="cd2">
                  <a:pos x="l" y="vc"/>
                </a:cxn>
                <a:cxn ang="f36">
                  <a:pos x="f59" y="f60"/>
                </a:cxn>
                <a:cxn ang="f36">
                  <a:pos x="f61" y="f62"/>
                </a:cxn>
                <a:cxn ang="f36">
                  <a:pos x="f63" y="f64"/>
                </a:cxn>
                <a:cxn ang="f36">
                  <a:pos x="f65" y="f66"/>
                </a:cxn>
                <a:cxn ang="f36">
                  <a:pos x="f59" y="f60"/>
                </a:cxn>
              </a:cxnLst>
              <a:rect l="f55" t="f58" r="f56" b="f57"/>
              <a:pathLst>
                <a:path w="28" h="28">
                  <a:moveTo>
                    <a:pt x="f6" y="f7"/>
                  </a:moveTo>
                  <a:cubicBezTo>
                    <a:pt x="f8" y="f9"/>
                    <a:pt x="f10" y="f6"/>
                    <a:pt x="f11" y="f12"/>
                  </a:cubicBezTo>
                  <a:cubicBezTo>
                    <a:pt x="f13" y="f14"/>
                    <a:pt x="f5" y="f14"/>
                    <a:pt x="f5" y="f15"/>
                  </a:cubicBezTo>
                  <a:cubicBezTo>
                    <a:pt x="f16" y="f17"/>
                    <a:pt x="f18" y="f5"/>
                    <a:pt x="f9" y="f16"/>
                  </a:cubicBezTo>
                  <a:cubicBezTo>
                    <a:pt x="f6" y="f16"/>
                    <a:pt x="f6" y="f16"/>
                    <a:pt x="f6"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0" name="Freeform 56">
              <a:extLst>
                <a:ext uri="{FF2B5EF4-FFF2-40B4-BE49-F238E27FC236}">
                  <a16:creationId xmlns:a16="http://schemas.microsoft.com/office/drawing/2014/main" id="{C9F4588E-4500-F3F2-3D4B-545058634FB1}"/>
                </a:ext>
              </a:extLst>
            </p:cNvPr>
            <p:cNvSpPr/>
            <p:nvPr/>
          </p:nvSpPr>
          <p:spPr>
            <a:xfrm>
              <a:off x="7488241" y="2349495"/>
              <a:ext cx="69851" cy="84133"/>
            </a:xfrm>
            <a:custGeom>
              <a:avLst/>
              <a:gdLst>
                <a:gd name="f0" fmla="val 10800000"/>
                <a:gd name="f1" fmla="val 5400000"/>
                <a:gd name="f2" fmla="val 180"/>
                <a:gd name="f3" fmla="val w"/>
                <a:gd name="f4" fmla="val h"/>
                <a:gd name="f5" fmla="val 0"/>
                <a:gd name="f6" fmla="val 18"/>
                <a:gd name="f7" fmla="val 22"/>
                <a:gd name="f8" fmla="val 13"/>
                <a:gd name="f9" fmla="val 20"/>
                <a:gd name="f10" fmla="val 16"/>
                <a:gd name="f11" fmla="val 10"/>
                <a:gd name="f12" fmla="val 19"/>
                <a:gd name="f13" fmla="val 1"/>
                <a:gd name="f14" fmla="val 2"/>
                <a:gd name="f15" fmla="val 3"/>
                <a:gd name="f16" fmla="val 4"/>
                <a:gd name="f17" fmla="val 5"/>
                <a:gd name="f18" fmla="val 12"/>
                <a:gd name="f19" fmla="val 6"/>
                <a:gd name="f20" fmla="+- 0 0 -90"/>
                <a:gd name="f21" fmla="*/ f3 1 18"/>
                <a:gd name="f22" fmla="*/ f4 1 22"/>
                <a:gd name="f23" fmla="val f5"/>
                <a:gd name="f24" fmla="val f6"/>
                <a:gd name="f25" fmla="val f7"/>
                <a:gd name="f26" fmla="*/ f20 f0 1"/>
                <a:gd name="f27" fmla="+- f25 0 f23"/>
                <a:gd name="f28" fmla="+- f24 0 f23"/>
                <a:gd name="f29" fmla="*/ f26 1 f2"/>
                <a:gd name="f30" fmla="*/ f28 1 18"/>
                <a:gd name="f31" fmla="*/ f27 1 22"/>
                <a:gd name="f32" fmla="*/ 18 f28 1"/>
                <a:gd name="f33" fmla="*/ 13 f27 1"/>
                <a:gd name="f34" fmla="*/ 10 f28 1"/>
                <a:gd name="f35" fmla="*/ 19 f27 1"/>
                <a:gd name="f36" fmla="*/ 2 f28 1"/>
                <a:gd name="f37" fmla="*/ 2 f27 1"/>
                <a:gd name="f38" fmla="*/ 5 f28 1"/>
                <a:gd name="f39" fmla="*/ 0 f27 1"/>
                <a:gd name="f40" fmla="+- f29 0 f1"/>
                <a:gd name="f41" fmla="*/ f32 1 18"/>
                <a:gd name="f42" fmla="*/ f33 1 22"/>
                <a:gd name="f43" fmla="*/ f34 1 18"/>
                <a:gd name="f44" fmla="*/ f35 1 22"/>
                <a:gd name="f45" fmla="*/ f36 1 18"/>
                <a:gd name="f46" fmla="*/ f37 1 22"/>
                <a:gd name="f47" fmla="*/ f38 1 18"/>
                <a:gd name="f48" fmla="*/ f39 1 22"/>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18" h="22">
                  <a:moveTo>
                    <a:pt x="f6" y="f8"/>
                  </a:moveTo>
                  <a:cubicBezTo>
                    <a:pt x="f6" y="f9"/>
                    <a:pt x="f10" y="f7"/>
                    <a:pt x="f11" y="f12"/>
                  </a:cubicBezTo>
                  <a:cubicBezTo>
                    <a:pt x="f13" y="f10"/>
                    <a:pt x="f5" y="f11"/>
                    <a:pt x="f14" y="f14"/>
                  </a:cubicBezTo>
                  <a:cubicBezTo>
                    <a:pt x="f15" y="f13"/>
                    <a:pt x="f16" y="f5"/>
                    <a:pt x="f17" y="f5"/>
                  </a:cubicBezTo>
                  <a:cubicBezTo>
                    <a:pt x="f18" y="f5"/>
                    <a:pt x="f6" y="f19"/>
                    <a:pt x="f6"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1" name="Freeform 57">
              <a:extLst>
                <a:ext uri="{FF2B5EF4-FFF2-40B4-BE49-F238E27FC236}">
                  <a16:creationId xmlns:a16="http://schemas.microsoft.com/office/drawing/2014/main" id="{55E9F9A9-C997-55D2-904C-0CD2E5CDA40D}"/>
                </a:ext>
              </a:extLst>
            </p:cNvPr>
            <p:cNvSpPr/>
            <p:nvPr/>
          </p:nvSpPr>
          <p:spPr>
            <a:xfrm>
              <a:off x="7018340" y="2003422"/>
              <a:ext cx="150811" cy="190496"/>
            </a:xfrm>
            <a:custGeom>
              <a:avLst/>
              <a:gdLst>
                <a:gd name="f0" fmla="val 10800000"/>
                <a:gd name="f1" fmla="val 5400000"/>
                <a:gd name="f2" fmla="val 180"/>
                <a:gd name="f3" fmla="val w"/>
                <a:gd name="f4" fmla="val h"/>
                <a:gd name="f5" fmla="val 0"/>
                <a:gd name="f6" fmla="val 40"/>
                <a:gd name="f7" fmla="val 50"/>
                <a:gd name="f8" fmla="val 39"/>
                <a:gd name="f9" fmla="val 29"/>
                <a:gd name="f10" fmla="val 35"/>
                <a:gd name="f11" fmla="val 38"/>
                <a:gd name="f12" fmla="val 41"/>
                <a:gd name="f13" fmla="val 36"/>
                <a:gd name="f14" fmla="val 47"/>
                <a:gd name="f15" fmla="val 49"/>
                <a:gd name="f16" fmla="val 33"/>
                <a:gd name="f17" fmla="val 22"/>
                <a:gd name="f18" fmla="val 12"/>
                <a:gd name="f19" fmla="val 42"/>
                <a:gd name="f20" fmla="val 6"/>
                <a:gd name="f21" fmla="val 31"/>
                <a:gd name="f22" fmla="val 2"/>
                <a:gd name="f23" fmla="val 13"/>
                <a:gd name="f24" fmla="val 5"/>
                <a:gd name="f25" fmla="val 4"/>
                <a:gd name="f26" fmla="val 1"/>
                <a:gd name="f27" fmla="val 8"/>
                <a:gd name="f28" fmla="val 25"/>
                <a:gd name="f29" fmla="val 9"/>
                <a:gd name="f30" fmla="+- 0 0 -90"/>
                <a:gd name="f31" fmla="*/ f3 1 40"/>
                <a:gd name="f32" fmla="*/ f4 1 50"/>
                <a:gd name="f33" fmla="val f5"/>
                <a:gd name="f34" fmla="val f6"/>
                <a:gd name="f35" fmla="val f7"/>
                <a:gd name="f36" fmla="*/ f30 f0 1"/>
                <a:gd name="f37" fmla="+- f35 0 f33"/>
                <a:gd name="f38" fmla="+- f34 0 f33"/>
                <a:gd name="f39" fmla="*/ f36 1 f2"/>
                <a:gd name="f40" fmla="*/ f38 1 40"/>
                <a:gd name="f41" fmla="*/ f37 1 50"/>
                <a:gd name="f42" fmla="*/ 39 f38 1"/>
                <a:gd name="f43" fmla="*/ 29 f37 1"/>
                <a:gd name="f44" fmla="*/ 36 f38 1"/>
                <a:gd name="f45" fmla="*/ 47 f37 1"/>
                <a:gd name="f46" fmla="*/ 33 f38 1"/>
                <a:gd name="f47" fmla="*/ 50 f37 1"/>
                <a:gd name="f48" fmla="*/ 6 f38 1"/>
                <a:gd name="f49" fmla="*/ 31 f37 1"/>
                <a:gd name="f50" fmla="*/ 5 f38 1"/>
                <a:gd name="f51" fmla="*/ 4 f37 1"/>
                <a:gd name="f52" fmla="*/ 8 f38 1"/>
                <a:gd name="f53" fmla="*/ 1 f37 1"/>
                <a:gd name="f54" fmla="+- f39 0 f1"/>
                <a:gd name="f55" fmla="*/ f42 1 40"/>
                <a:gd name="f56" fmla="*/ f43 1 50"/>
                <a:gd name="f57" fmla="*/ f44 1 40"/>
                <a:gd name="f58" fmla="*/ f45 1 50"/>
                <a:gd name="f59" fmla="*/ f46 1 40"/>
                <a:gd name="f60" fmla="*/ f47 1 50"/>
                <a:gd name="f61" fmla="*/ f48 1 40"/>
                <a:gd name="f62" fmla="*/ f49 1 50"/>
                <a:gd name="f63" fmla="*/ f50 1 40"/>
                <a:gd name="f64" fmla="*/ f51 1 50"/>
                <a:gd name="f65" fmla="*/ f52 1 40"/>
                <a:gd name="f66" fmla="*/ f53 1 50"/>
                <a:gd name="f67" fmla="*/ 0 1 f40"/>
                <a:gd name="f68" fmla="*/ f34 1 f40"/>
                <a:gd name="f69" fmla="*/ 0 1 f41"/>
                <a:gd name="f70" fmla="*/ f35 1 f41"/>
                <a:gd name="f71" fmla="*/ f55 1 f40"/>
                <a:gd name="f72" fmla="*/ f56 1 f41"/>
                <a:gd name="f73" fmla="*/ f57 1 f40"/>
                <a:gd name="f74" fmla="*/ f58 1 f41"/>
                <a:gd name="f75" fmla="*/ f59 1 f40"/>
                <a:gd name="f76" fmla="*/ f60 1 f41"/>
                <a:gd name="f77" fmla="*/ f61 1 f40"/>
                <a:gd name="f78" fmla="*/ f62 1 f41"/>
                <a:gd name="f79" fmla="*/ f63 1 f40"/>
                <a:gd name="f80" fmla="*/ f64 1 f41"/>
                <a:gd name="f81" fmla="*/ f65 1 f40"/>
                <a:gd name="f82" fmla="*/ f66 1 f41"/>
                <a:gd name="f83" fmla="*/ f67 f31 1"/>
                <a:gd name="f84" fmla="*/ f68 f31 1"/>
                <a:gd name="f85" fmla="*/ f70 f32 1"/>
                <a:gd name="f86" fmla="*/ f69 f32 1"/>
                <a:gd name="f87" fmla="*/ f71 f31 1"/>
                <a:gd name="f88" fmla="*/ f72 f32 1"/>
                <a:gd name="f89" fmla="*/ f73 f31 1"/>
                <a:gd name="f90" fmla="*/ f74 f32 1"/>
                <a:gd name="f91" fmla="*/ f75 f31 1"/>
                <a:gd name="f92" fmla="*/ f76 f32 1"/>
                <a:gd name="f93" fmla="*/ f77 f31 1"/>
                <a:gd name="f94" fmla="*/ f78 f32 1"/>
                <a:gd name="f95" fmla="*/ f79 f31 1"/>
                <a:gd name="f96" fmla="*/ f80 f32 1"/>
                <a:gd name="f97" fmla="*/ f81 f31 1"/>
                <a:gd name="f98" fmla="*/ f82 f32 1"/>
              </a:gdLst>
              <a:ahLst/>
              <a:cxnLst>
                <a:cxn ang="3cd4">
                  <a:pos x="hc" y="t"/>
                </a:cxn>
                <a:cxn ang="0">
                  <a:pos x="r" y="vc"/>
                </a:cxn>
                <a:cxn ang="cd4">
                  <a:pos x="hc" y="b"/>
                </a:cxn>
                <a:cxn ang="cd2">
                  <a:pos x="l" y="vc"/>
                </a:cxn>
                <a:cxn ang="f54">
                  <a:pos x="f87" y="f88"/>
                </a:cxn>
                <a:cxn ang="f54">
                  <a:pos x="f89" y="f90"/>
                </a:cxn>
                <a:cxn ang="f54">
                  <a:pos x="f91" y="f92"/>
                </a:cxn>
                <a:cxn ang="f54">
                  <a:pos x="f93" y="f94"/>
                </a:cxn>
                <a:cxn ang="f54">
                  <a:pos x="f95" y="f96"/>
                </a:cxn>
                <a:cxn ang="f54">
                  <a:pos x="f97" y="f98"/>
                </a:cxn>
                <a:cxn ang="f54">
                  <a:pos x="f87" y="f88"/>
                </a:cxn>
              </a:cxnLst>
              <a:rect l="f83" t="f86" r="f84" b="f85"/>
              <a:pathLst>
                <a:path w="40" h="50">
                  <a:moveTo>
                    <a:pt x="f8" y="f9"/>
                  </a:moveTo>
                  <a:cubicBezTo>
                    <a:pt x="f8" y="f10"/>
                    <a:pt x="f11" y="f12"/>
                    <a:pt x="f13" y="f14"/>
                  </a:cubicBezTo>
                  <a:cubicBezTo>
                    <a:pt x="f13" y="f15"/>
                    <a:pt x="f13" y="f7"/>
                    <a:pt x="f16" y="f7"/>
                  </a:cubicBezTo>
                  <a:cubicBezTo>
                    <a:pt x="f17" y="f14"/>
                    <a:pt x="f18" y="f19"/>
                    <a:pt x="f20" y="f21"/>
                  </a:cubicBezTo>
                  <a:cubicBezTo>
                    <a:pt x="f5" y="f17"/>
                    <a:pt x="f22" y="f23"/>
                    <a:pt x="f24" y="f25"/>
                  </a:cubicBezTo>
                  <a:cubicBezTo>
                    <a:pt x="f24" y="f22"/>
                    <a:pt x="f20" y="f26"/>
                    <a:pt x="f27" y="f26"/>
                  </a:cubicBezTo>
                  <a:cubicBezTo>
                    <a:pt x="f28" y="f5"/>
                    <a:pt x="f6" y="f29"/>
                    <a:pt x="f8" y="f9"/>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2" name="Freeform 58">
              <a:extLst>
                <a:ext uri="{FF2B5EF4-FFF2-40B4-BE49-F238E27FC236}">
                  <a16:creationId xmlns:a16="http://schemas.microsoft.com/office/drawing/2014/main" id="{1059AA8E-1CD7-4647-1E04-1DF41F696391}"/>
                </a:ext>
              </a:extLst>
            </p:cNvPr>
            <p:cNvSpPr/>
            <p:nvPr/>
          </p:nvSpPr>
          <p:spPr>
            <a:xfrm>
              <a:off x="7237411" y="2011359"/>
              <a:ext cx="100017" cy="155576"/>
            </a:xfrm>
            <a:custGeom>
              <a:avLst/>
              <a:gdLst>
                <a:gd name="f0" fmla="val 10800000"/>
                <a:gd name="f1" fmla="val 5400000"/>
                <a:gd name="f2" fmla="val 180"/>
                <a:gd name="f3" fmla="val w"/>
                <a:gd name="f4" fmla="val h"/>
                <a:gd name="f5" fmla="val 0"/>
                <a:gd name="f6" fmla="val 26"/>
                <a:gd name="f7" fmla="val 41"/>
                <a:gd name="f8" fmla="val 19"/>
                <a:gd name="f9" fmla="val 11"/>
                <a:gd name="f10" fmla="val 7"/>
                <a:gd name="f11" fmla="val 6"/>
                <a:gd name="f12" fmla="val 10"/>
                <a:gd name="f13" fmla="val 3"/>
                <a:gd name="f14" fmla="val 13"/>
                <a:gd name="f15" fmla="val 2"/>
                <a:gd name="f16" fmla="val 17"/>
                <a:gd name="f17" fmla="val 1"/>
                <a:gd name="f18" fmla="val 20"/>
                <a:gd name="f19" fmla="val 33"/>
                <a:gd name="f20" fmla="val 4"/>
                <a:gd name="f21" fmla="val 40"/>
                <a:gd name="f22" fmla="val 38"/>
                <a:gd name="f23" fmla="val 34"/>
                <a:gd name="f24" fmla="val 30"/>
                <a:gd name="f25" fmla="+- 0 0 -90"/>
                <a:gd name="f26" fmla="*/ f3 1 26"/>
                <a:gd name="f27" fmla="*/ f4 1 41"/>
                <a:gd name="f28" fmla="val f5"/>
                <a:gd name="f29" fmla="val f6"/>
                <a:gd name="f30" fmla="val f7"/>
                <a:gd name="f31" fmla="*/ f25 f0 1"/>
                <a:gd name="f32" fmla="+- f30 0 f28"/>
                <a:gd name="f33" fmla="+- f29 0 f28"/>
                <a:gd name="f34" fmla="*/ f31 1 f2"/>
                <a:gd name="f35" fmla="*/ f33 1 26"/>
                <a:gd name="f36" fmla="*/ f32 1 41"/>
                <a:gd name="f37" fmla="*/ 0 f33 1"/>
                <a:gd name="f38" fmla="*/ 26 f32 1"/>
                <a:gd name="f39" fmla="*/ 7 f33 1"/>
                <a:gd name="f40" fmla="*/ 6 f32 1"/>
                <a:gd name="f41" fmla="*/ 17 f33 1"/>
                <a:gd name="f42" fmla="*/ 1 f32 1"/>
                <a:gd name="f43" fmla="*/ 20 f33 1"/>
                <a:gd name="f44" fmla="*/ 2 f32 1"/>
                <a:gd name="f45" fmla="*/ 4 f33 1"/>
                <a:gd name="f46" fmla="*/ 40 f32 1"/>
                <a:gd name="f47" fmla="*/ 1 f33 1"/>
                <a:gd name="f48" fmla="*/ 38 f32 1"/>
                <a:gd name="f49" fmla="+- f34 0 f1"/>
                <a:gd name="f50" fmla="*/ f37 1 26"/>
                <a:gd name="f51" fmla="*/ f38 1 41"/>
                <a:gd name="f52" fmla="*/ f39 1 26"/>
                <a:gd name="f53" fmla="*/ f40 1 41"/>
                <a:gd name="f54" fmla="*/ f41 1 26"/>
                <a:gd name="f55" fmla="*/ f42 1 41"/>
                <a:gd name="f56" fmla="*/ f43 1 26"/>
                <a:gd name="f57" fmla="*/ f44 1 41"/>
                <a:gd name="f58" fmla="*/ f45 1 26"/>
                <a:gd name="f59" fmla="*/ f46 1 41"/>
                <a:gd name="f60" fmla="*/ f47 1 26"/>
                <a:gd name="f61" fmla="*/ f48 1 41"/>
                <a:gd name="f62" fmla="*/ 0 1 f35"/>
                <a:gd name="f63" fmla="*/ f29 1 f35"/>
                <a:gd name="f64" fmla="*/ 0 1 f36"/>
                <a:gd name="f65" fmla="*/ f30 1 f36"/>
                <a:gd name="f66" fmla="*/ f50 1 f35"/>
                <a:gd name="f67" fmla="*/ f51 1 f36"/>
                <a:gd name="f68" fmla="*/ f52 1 f35"/>
                <a:gd name="f69" fmla="*/ f53 1 f36"/>
                <a:gd name="f70" fmla="*/ f54 1 f35"/>
                <a:gd name="f71" fmla="*/ f55 1 f36"/>
                <a:gd name="f72" fmla="*/ f56 1 f35"/>
                <a:gd name="f73" fmla="*/ f57 1 f36"/>
                <a:gd name="f74" fmla="*/ f58 1 f35"/>
                <a:gd name="f75" fmla="*/ f59 1 f36"/>
                <a:gd name="f76" fmla="*/ f60 1 f35"/>
                <a:gd name="f77" fmla="*/ f61 1 f36"/>
                <a:gd name="f78" fmla="*/ f62 f26 1"/>
                <a:gd name="f79" fmla="*/ f63 f26 1"/>
                <a:gd name="f80" fmla="*/ f65 f27 1"/>
                <a:gd name="f81" fmla="*/ f64 f27 1"/>
                <a:gd name="f82" fmla="*/ f66 f26 1"/>
                <a:gd name="f83" fmla="*/ f67 f27 1"/>
                <a:gd name="f84" fmla="*/ f68 f26 1"/>
                <a:gd name="f85" fmla="*/ f69 f27 1"/>
                <a:gd name="f86" fmla="*/ f70 f26 1"/>
                <a:gd name="f87" fmla="*/ f71 f27 1"/>
                <a:gd name="f88" fmla="*/ f72 f26 1"/>
                <a:gd name="f89" fmla="*/ f73 f27 1"/>
                <a:gd name="f90" fmla="*/ f74 f26 1"/>
                <a:gd name="f91" fmla="*/ f75 f27 1"/>
                <a:gd name="f92" fmla="*/ f76 f26 1"/>
                <a:gd name="f93" fmla="*/ f77 f27 1"/>
              </a:gdLst>
              <a:ahLst/>
              <a:cxnLst>
                <a:cxn ang="3cd4">
                  <a:pos x="hc" y="t"/>
                </a:cxn>
                <a:cxn ang="0">
                  <a:pos x="r" y="vc"/>
                </a:cxn>
                <a:cxn ang="cd4">
                  <a:pos x="hc" y="b"/>
                </a:cxn>
                <a:cxn ang="cd2">
                  <a:pos x="l" y="vc"/>
                </a:cxn>
                <a:cxn ang="f49">
                  <a:pos x="f82" y="f83"/>
                </a:cxn>
                <a:cxn ang="f49">
                  <a:pos x="f84" y="f85"/>
                </a:cxn>
                <a:cxn ang="f49">
                  <a:pos x="f86" y="f87"/>
                </a:cxn>
                <a:cxn ang="f49">
                  <a:pos x="f88" y="f89"/>
                </a:cxn>
                <a:cxn ang="f49">
                  <a:pos x="f90" y="f91"/>
                </a:cxn>
                <a:cxn ang="f49">
                  <a:pos x="f92" y="f93"/>
                </a:cxn>
                <a:cxn ang="f49">
                  <a:pos x="f82" y="f83"/>
                </a:cxn>
              </a:cxnLst>
              <a:rect l="f78" t="f81" r="f79" b="f80"/>
              <a:pathLst>
                <a:path w="26" h="41">
                  <a:moveTo>
                    <a:pt x="f5" y="f6"/>
                  </a:moveTo>
                  <a:cubicBezTo>
                    <a:pt x="f5" y="f8"/>
                    <a:pt x="f5" y="f9"/>
                    <a:pt x="f10" y="f11"/>
                  </a:cubicBezTo>
                  <a:cubicBezTo>
                    <a:pt x="f12" y="f13"/>
                    <a:pt x="f14" y="f15"/>
                    <a:pt x="f16" y="f17"/>
                  </a:cubicBezTo>
                  <a:cubicBezTo>
                    <a:pt x="f8" y="f5"/>
                    <a:pt x="f8" y="f17"/>
                    <a:pt x="f18" y="f15"/>
                  </a:cubicBezTo>
                  <a:cubicBezTo>
                    <a:pt x="f6" y="f16"/>
                    <a:pt x="f8" y="f19"/>
                    <a:pt x="f20" y="f21"/>
                  </a:cubicBezTo>
                  <a:cubicBezTo>
                    <a:pt x="f15" y="f7"/>
                    <a:pt x="f17" y="f21"/>
                    <a:pt x="f17" y="f22"/>
                  </a:cubicBezTo>
                  <a:cubicBezTo>
                    <a:pt x="f5" y="f23"/>
                    <a:pt x="f5" y="f24"/>
                    <a:pt x="f5" y="f6"/>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3" name="Freeform 59">
              <a:extLst>
                <a:ext uri="{FF2B5EF4-FFF2-40B4-BE49-F238E27FC236}">
                  <a16:creationId xmlns:a16="http://schemas.microsoft.com/office/drawing/2014/main" id="{3AFC8026-DFCA-4AF0-04D0-60C71EF7926E}"/>
                </a:ext>
              </a:extLst>
            </p:cNvPr>
            <p:cNvSpPr/>
            <p:nvPr/>
          </p:nvSpPr>
          <p:spPr>
            <a:xfrm>
              <a:off x="7356476" y="2166935"/>
              <a:ext cx="101598" cy="163513"/>
            </a:xfrm>
            <a:custGeom>
              <a:avLst/>
              <a:gdLst>
                <a:gd name="f0" fmla="val 10800000"/>
                <a:gd name="f1" fmla="val 5400000"/>
                <a:gd name="f2" fmla="val 180"/>
                <a:gd name="f3" fmla="val w"/>
                <a:gd name="f4" fmla="val h"/>
                <a:gd name="f5" fmla="val 0"/>
                <a:gd name="f6" fmla="val 27"/>
                <a:gd name="f7" fmla="val 43"/>
                <a:gd name="f8" fmla="val 20"/>
                <a:gd name="f9" fmla="val 1"/>
                <a:gd name="f10" fmla="val 13"/>
                <a:gd name="f11" fmla="val 5"/>
                <a:gd name="f12" fmla="val 7"/>
                <a:gd name="f13" fmla="val 10"/>
                <a:gd name="f14" fmla="val 2"/>
                <a:gd name="f15" fmla="val 12"/>
                <a:gd name="f16" fmla="val 15"/>
                <a:gd name="f17" fmla="val 26"/>
                <a:gd name="f18" fmla="val 33"/>
                <a:gd name="f19" fmla="val 42"/>
                <a:gd name="f20" fmla="val 11"/>
                <a:gd name="f21" fmla="val 9"/>
                <a:gd name="f22" fmla="val 41"/>
                <a:gd name="f23" fmla="val 4"/>
                <a:gd name="f24" fmla="val 35"/>
                <a:gd name="f25" fmla="val 28"/>
                <a:gd name="f26" fmla="+- 0 0 -90"/>
                <a:gd name="f27" fmla="*/ f3 1 27"/>
                <a:gd name="f28" fmla="*/ f4 1 43"/>
                <a:gd name="f29" fmla="val f5"/>
                <a:gd name="f30" fmla="val f6"/>
                <a:gd name="f31" fmla="val f7"/>
                <a:gd name="f32" fmla="*/ f26 f0 1"/>
                <a:gd name="f33" fmla="+- f31 0 f29"/>
                <a:gd name="f34" fmla="+- f30 0 f29"/>
                <a:gd name="f35" fmla="*/ f32 1 f2"/>
                <a:gd name="f36" fmla="*/ f34 1 27"/>
                <a:gd name="f37" fmla="*/ f33 1 43"/>
                <a:gd name="f38" fmla="*/ 0 f34 1"/>
                <a:gd name="f39" fmla="*/ 20 f33 1"/>
                <a:gd name="f40" fmla="*/ 10 f34 1"/>
                <a:gd name="f41" fmla="*/ 2 f33 1"/>
                <a:gd name="f42" fmla="*/ 15 f34 1"/>
                <a:gd name="f43" fmla="*/ 12 f34 1"/>
                <a:gd name="f44" fmla="*/ 42 f33 1"/>
                <a:gd name="f45" fmla="*/ 9 f34 1"/>
                <a:gd name="f46" fmla="*/ 41 f33 1"/>
                <a:gd name="f47" fmla="+- f35 0 f1"/>
                <a:gd name="f48" fmla="*/ f38 1 27"/>
                <a:gd name="f49" fmla="*/ f39 1 43"/>
                <a:gd name="f50" fmla="*/ f40 1 27"/>
                <a:gd name="f51" fmla="*/ f41 1 43"/>
                <a:gd name="f52" fmla="*/ f42 1 27"/>
                <a:gd name="f53" fmla="*/ f43 1 27"/>
                <a:gd name="f54" fmla="*/ f44 1 43"/>
                <a:gd name="f55" fmla="*/ f45 1 27"/>
                <a:gd name="f56" fmla="*/ f46 1 43"/>
                <a:gd name="f57" fmla="*/ 0 1 f36"/>
                <a:gd name="f58" fmla="*/ f30 1 f36"/>
                <a:gd name="f59" fmla="*/ 0 1 f37"/>
                <a:gd name="f60" fmla="*/ f31 1 f37"/>
                <a:gd name="f61" fmla="*/ f48 1 f36"/>
                <a:gd name="f62" fmla="*/ f49 1 f37"/>
                <a:gd name="f63" fmla="*/ f50 1 f36"/>
                <a:gd name="f64" fmla="*/ f51 1 f37"/>
                <a:gd name="f65" fmla="*/ f52 1 f36"/>
                <a:gd name="f66" fmla="*/ f53 1 f36"/>
                <a:gd name="f67" fmla="*/ f54 1 f37"/>
                <a:gd name="f68" fmla="*/ f55 1 f36"/>
                <a:gd name="f69" fmla="*/ f56 1 f37"/>
                <a:gd name="f70" fmla="*/ f57 f27 1"/>
                <a:gd name="f71" fmla="*/ f58 f27 1"/>
                <a:gd name="f72" fmla="*/ f60 f28 1"/>
                <a:gd name="f73" fmla="*/ f59 f28 1"/>
                <a:gd name="f74" fmla="*/ f61 f27 1"/>
                <a:gd name="f75" fmla="*/ f62 f28 1"/>
                <a:gd name="f76" fmla="*/ f63 f27 1"/>
                <a:gd name="f77" fmla="*/ f64 f28 1"/>
                <a:gd name="f78" fmla="*/ f65 f27 1"/>
                <a:gd name="f79" fmla="*/ f66 f27 1"/>
                <a:gd name="f80" fmla="*/ f67 f28 1"/>
                <a:gd name="f81" fmla="*/ f68 f27 1"/>
                <a:gd name="f82" fmla="*/ f69 f28 1"/>
              </a:gdLst>
              <a:ahLst/>
              <a:cxnLst>
                <a:cxn ang="3cd4">
                  <a:pos x="hc" y="t"/>
                </a:cxn>
                <a:cxn ang="0">
                  <a:pos x="r" y="vc"/>
                </a:cxn>
                <a:cxn ang="cd4">
                  <a:pos x="hc" y="b"/>
                </a:cxn>
                <a:cxn ang="cd2">
                  <a:pos x="l" y="vc"/>
                </a:cxn>
                <a:cxn ang="f47">
                  <a:pos x="f74" y="f75"/>
                </a:cxn>
                <a:cxn ang="f47">
                  <a:pos x="f76" y="f77"/>
                </a:cxn>
                <a:cxn ang="f47">
                  <a:pos x="f78" y="f77"/>
                </a:cxn>
                <a:cxn ang="f47">
                  <a:pos x="f79" y="f80"/>
                </a:cxn>
                <a:cxn ang="f47">
                  <a:pos x="f81" y="f82"/>
                </a:cxn>
                <a:cxn ang="f47">
                  <a:pos x="f74" y="f75"/>
                </a:cxn>
              </a:cxnLst>
              <a:rect l="f70" t="f73" r="f71" b="f72"/>
              <a:pathLst>
                <a:path w="27" h="43">
                  <a:moveTo>
                    <a:pt x="f5" y="f8"/>
                  </a:moveTo>
                  <a:cubicBezTo>
                    <a:pt x="f9" y="f10"/>
                    <a:pt x="f11" y="f12"/>
                    <a:pt x="f13" y="f14"/>
                  </a:cubicBezTo>
                  <a:cubicBezTo>
                    <a:pt x="f15" y="f5"/>
                    <a:pt x="f10" y="f9"/>
                    <a:pt x="f16" y="f14"/>
                  </a:cubicBezTo>
                  <a:cubicBezTo>
                    <a:pt x="f6" y="f15"/>
                    <a:pt x="f17" y="f18"/>
                    <a:pt x="f15" y="f19"/>
                  </a:cubicBezTo>
                  <a:cubicBezTo>
                    <a:pt x="f20" y="f7"/>
                    <a:pt x="f13" y="f19"/>
                    <a:pt x="f21" y="f22"/>
                  </a:cubicBezTo>
                  <a:cubicBezTo>
                    <a:pt x="f23" y="f24"/>
                    <a:pt x="f9" y="f25"/>
                    <a:pt x="f5" y="f8"/>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4" name="Freeform 60">
              <a:extLst>
                <a:ext uri="{FF2B5EF4-FFF2-40B4-BE49-F238E27FC236}">
                  <a16:creationId xmlns:a16="http://schemas.microsoft.com/office/drawing/2014/main" id="{D29C2EA9-8901-4DB5-25D3-7E0DB6B67F98}"/>
                </a:ext>
              </a:extLst>
            </p:cNvPr>
            <p:cNvSpPr/>
            <p:nvPr/>
          </p:nvSpPr>
          <p:spPr>
            <a:xfrm>
              <a:off x="6986592" y="2224085"/>
              <a:ext cx="141283" cy="82552"/>
            </a:xfrm>
            <a:custGeom>
              <a:avLst/>
              <a:gdLst>
                <a:gd name="f0" fmla="val 10800000"/>
                <a:gd name="f1" fmla="val 5400000"/>
                <a:gd name="f2" fmla="val 180"/>
                <a:gd name="f3" fmla="val w"/>
                <a:gd name="f4" fmla="val h"/>
                <a:gd name="f5" fmla="val 0"/>
                <a:gd name="f6" fmla="val 37"/>
                <a:gd name="f7" fmla="val 22"/>
                <a:gd name="f8" fmla="val 17"/>
                <a:gd name="f9" fmla="val 11"/>
                <a:gd name="f10" fmla="val 6"/>
                <a:gd name="f11" fmla="val 19"/>
                <a:gd name="f12" fmla="val 2"/>
                <a:gd name="f13" fmla="val 16"/>
                <a:gd name="f14" fmla="val 15"/>
                <a:gd name="f15" fmla="val 13"/>
                <a:gd name="f16" fmla="val 1"/>
                <a:gd name="f17" fmla="val 5"/>
                <a:gd name="f18" fmla="val 4"/>
                <a:gd name="f19" fmla="val 20"/>
                <a:gd name="f20" fmla="val 26"/>
                <a:gd name="f21" fmla="val 31"/>
                <a:gd name="f22" fmla="val 36"/>
                <a:gd name="f23" fmla="val 7"/>
                <a:gd name="f24" fmla="val 9"/>
                <a:gd name="f25" fmla="val 34"/>
                <a:gd name="f26" fmla="val 14"/>
                <a:gd name="f27" fmla="val 23"/>
                <a:gd name="f28" fmla="+- 0 0 -90"/>
                <a:gd name="f29" fmla="*/ f3 1 37"/>
                <a:gd name="f30" fmla="*/ f4 1 22"/>
                <a:gd name="f31" fmla="val f5"/>
                <a:gd name="f32" fmla="val f6"/>
                <a:gd name="f33" fmla="val f7"/>
                <a:gd name="f34" fmla="*/ f28 f0 1"/>
                <a:gd name="f35" fmla="+- f33 0 f31"/>
                <a:gd name="f36" fmla="+- f32 0 f31"/>
                <a:gd name="f37" fmla="*/ f34 1 f2"/>
                <a:gd name="f38" fmla="*/ f36 1 37"/>
                <a:gd name="f39" fmla="*/ f35 1 22"/>
                <a:gd name="f40" fmla="*/ 17 f36 1"/>
                <a:gd name="f41" fmla="*/ 22 f35 1"/>
                <a:gd name="f42" fmla="*/ 2 f36 1"/>
                <a:gd name="f43" fmla="*/ 16 f35 1"/>
                <a:gd name="f44" fmla="*/ 1 f36 1"/>
                <a:gd name="f45" fmla="*/ 11 f35 1"/>
                <a:gd name="f46" fmla="*/ 20 f36 1"/>
                <a:gd name="f47" fmla="*/ 1 f35 1"/>
                <a:gd name="f48" fmla="*/ 36 f36 1"/>
                <a:gd name="f49" fmla="*/ 7 f35 1"/>
                <a:gd name="f50" fmla="*/ 37 f36 1"/>
                <a:gd name="f51" fmla="*/ 9 f35 1"/>
                <a:gd name="f52" fmla="+- f37 0 f1"/>
                <a:gd name="f53" fmla="*/ f40 1 37"/>
                <a:gd name="f54" fmla="*/ f41 1 22"/>
                <a:gd name="f55" fmla="*/ f42 1 37"/>
                <a:gd name="f56" fmla="*/ f43 1 22"/>
                <a:gd name="f57" fmla="*/ f44 1 37"/>
                <a:gd name="f58" fmla="*/ f45 1 22"/>
                <a:gd name="f59" fmla="*/ f46 1 37"/>
                <a:gd name="f60" fmla="*/ f47 1 22"/>
                <a:gd name="f61" fmla="*/ f48 1 37"/>
                <a:gd name="f62" fmla="*/ f49 1 22"/>
                <a:gd name="f63" fmla="*/ f50 1 37"/>
                <a:gd name="f64" fmla="*/ f51 1 22"/>
                <a:gd name="f65" fmla="*/ 0 1 f38"/>
                <a:gd name="f66" fmla="*/ f32 1 f38"/>
                <a:gd name="f67" fmla="*/ 0 1 f39"/>
                <a:gd name="f68" fmla="*/ f33 1 f39"/>
                <a:gd name="f69" fmla="*/ f53 1 f38"/>
                <a:gd name="f70" fmla="*/ f54 1 f39"/>
                <a:gd name="f71" fmla="*/ f55 1 f38"/>
                <a:gd name="f72" fmla="*/ f56 1 f39"/>
                <a:gd name="f73" fmla="*/ f57 1 f38"/>
                <a:gd name="f74" fmla="*/ f58 1 f39"/>
                <a:gd name="f75" fmla="*/ f59 1 f38"/>
                <a:gd name="f76" fmla="*/ f60 1 f39"/>
                <a:gd name="f77" fmla="*/ f61 1 f38"/>
                <a:gd name="f78" fmla="*/ f62 1 f39"/>
                <a:gd name="f79" fmla="*/ f63 1 f38"/>
                <a:gd name="f80" fmla="*/ f64 1 f39"/>
                <a:gd name="f81" fmla="*/ f65 f29 1"/>
                <a:gd name="f82" fmla="*/ f66 f29 1"/>
                <a:gd name="f83" fmla="*/ f68 f30 1"/>
                <a:gd name="f84" fmla="*/ f67 f30 1"/>
                <a:gd name="f85" fmla="*/ f69 f29 1"/>
                <a:gd name="f86" fmla="*/ f70 f30 1"/>
                <a:gd name="f87" fmla="*/ f71 f29 1"/>
                <a:gd name="f88" fmla="*/ f72 f30 1"/>
                <a:gd name="f89" fmla="*/ f73 f29 1"/>
                <a:gd name="f90" fmla="*/ f74 f30 1"/>
                <a:gd name="f91" fmla="*/ f75 f29 1"/>
                <a:gd name="f92" fmla="*/ f76 f30 1"/>
                <a:gd name="f93" fmla="*/ f77 f29 1"/>
                <a:gd name="f94" fmla="*/ f78 f30 1"/>
                <a:gd name="f95" fmla="*/ f79 f29 1"/>
                <a:gd name="f96" fmla="*/ f80 f30 1"/>
              </a:gdLst>
              <a:ahLst/>
              <a:cxnLst>
                <a:cxn ang="3cd4">
                  <a:pos x="hc" y="t"/>
                </a:cxn>
                <a:cxn ang="0">
                  <a:pos x="r" y="vc"/>
                </a:cxn>
                <a:cxn ang="cd4">
                  <a:pos x="hc" y="b"/>
                </a:cxn>
                <a:cxn ang="cd2">
                  <a:pos x="l" y="vc"/>
                </a:cxn>
                <a:cxn ang="f52">
                  <a:pos x="f85" y="f86"/>
                </a:cxn>
                <a:cxn ang="f52">
                  <a:pos x="f87" y="f88"/>
                </a:cxn>
                <a:cxn ang="f52">
                  <a:pos x="f89" y="f90"/>
                </a:cxn>
                <a:cxn ang="f52">
                  <a:pos x="f91" y="f92"/>
                </a:cxn>
                <a:cxn ang="f52">
                  <a:pos x="f93" y="f94"/>
                </a:cxn>
                <a:cxn ang="f52">
                  <a:pos x="f95" y="f96"/>
                </a:cxn>
                <a:cxn ang="f52">
                  <a:pos x="f85" y="f86"/>
                </a:cxn>
              </a:cxnLst>
              <a:rect l="f81" t="f84" r="f82" b="f83"/>
              <a:pathLst>
                <a:path w="37" h="22">
                  <a:moveTo>
                    <a:pt x="f8" y="f7"/>
                  </a:moveTo>
                  <a:cubicBezTo>
                    <a:pt x="f9" y="f7"/>
                    <a:pt x="f10" y="f11"/>
                    <a:pt x="f12" y="f13"/>
                  </a:cubicBezTo>
                  <a:cubicBezTo>
                    <a:pt x="f5" y="f14"/>
                    <a:pt x="f5" y="f15"/>
                    <a:pt x="f16" y="f9"/>
                  </a:cubicBezTo>
                  <a:cubicBezTo>
                    <a:pt x="f17" y="f18"/>
                    <a:pt x="f9" y="f5"/>
                    <a:pt x="f19" y="f16"/>
                  </a:cubicBezTo>
                  <a:cubicBezTo>
                    <a:pt x="f20" y="f12"/>
                    <a:pt x="f21" y="f18"/>
                    <a:pt x="f22" y="f23"/>
                  </a:cubicBezTo>
                  <a:cubicBezTo>
                    <a:pt x="f6" y="f23"/>
                    <a:pt x="f6" y="f23"/>
                    <a:pt x="f6" y="f24"/>
                  </a:cubicBezTo>
                  <a:cubicBezTo>
                    <a:pt x="f25" y="f26"/>
                    <a:pt x="f27" y="f7"/>
                    <a:pt x="f8" y="f7"/>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5" name="Freeform 61">
              <a:extLst>
                <a:ext uri="{FF2B5EF4-FFF2-40B4-BE49-F238E27FC236}">
                  <a16:creationId xmlns:a16="http://schemas.microsoft.com/office/drawing/2014/main" id="{24E0CA0A-D7C8-431B-73F8-06AA5B0B1E63}"/>
                </a:ext>
              </a:extLst>
            </p:cNvPr>
            <p:cNvSpPr/>
            <p:nvPr/>
          </p:nvSpPr>
          <p:spPr>
            <a:xfrm>
              <a:off x="6716716" y="2352678"/>
              <a:ext cx="76196" cy="80960"/>
            </a:xfrm>
            <a:custGeom>
              <a:avLst/>
              <a:gdLst>
                <a:gd name="f0" fmla="val 10800000"/>
                <a:gd name="f1" fmla="val 5400000"/>
                <a:gd name="f2" fmla="val 180"/>
                <a:gd name="f3" fmla="val w"/>
                <a:gd name="f4" fmla="val h"/>
                <a:gd name="f5" fmla="val 0"/>
                <a:gd name="f6" fmla="val 20"/>
                <a:gd name="f7" fmla="val 21"/>
                <a:gd name="f8" fmla="val 1"/>
                <a:gd name="f9" fmla="val 17"/>
                <a:gd name="f10" fmla="val 6"/>
                <a:gd name="f11" fmla="val 8"/>
                <a:gd name="f12" fmla="val 18"/>
                <a:gd name="f13" fmla="val 3"/>
                <a:gd name="f14" fmla="val 19"/>
                <a:gd name="f15" fmla="val 4"/>
                <a:gd name="f16" fmla="val 11"/>
                <a:gd name="f17" fmla="val 12"/>
                <a:gd name="f18" fmla="val 5"/>
                <a:gd name="f19" fmla="val 2"/>
                <a:gd name="f20" fmla="+- 0 0 -90"/>
                <a:gd name="f21" fmla="*/ f3 1 20"/>
                <a:gd name="f22" fmla="*/ f4 1 21"/>
                <a:gd name="f23" fmla="val f5"/>
                <a:gd name="f24" fmla="val f6"/>
                <a:gd name="f25" fmla="val f7"/>
                <a:gd name="f26" fmla="*/ f20 f0 1"/>
                <a:gd name="f27" fmla="+- f25 0 f23"/>
                <a:gd name="f28" fmla="+- f24 0 f23"/>
                <a:gd name="f29" fmla="*/ f26 1 f2"/>
                <a:gd name="f30" fmla="*/ f28 1 20"/>
                <a:gd name="f31" fmla="*/ f27 1 21"/>
                <a:gd name="f32" fmla="*/ 1 f28 1"/>
                <a:gd name="f33" fmla="*/ 17 f27 1"/>
                <a:gd name="f34" fmla="*/ 18 f28 1"/>
                <a:gd name="f35" fmla="*/ 3 f27 1"/>
                <a:gd name="f36" fmla="*/ 19 f28 1"/>
                <a:gd name="f37" fmla="*/ 4 f27 1"/>
                <a:gd name="f38" fmla="*/ 5 f28 1"/>
                <a:gd name="f39" fmla="*/ 20 f27 1"/>
                <a:gd name="f40" fmla="+- f29 0 f1"/>
                <a:gd name="f41" fmla="*/ f32 1 20"/>
                <a:gd name="f42" fmla="*/ f33 1 21"/>
                <a:gd name="f43" fmla="*/ f34 1 20"/>
                <a:gd name="f44" fmla="*/ f35 1 21"/>
                <a:gd name="f45" fmla="*/ f36 1 20"/>
                <a:gd name="f46" fmla="*/ f37 1 21"/>
                <a:gd name="f47" fmla="*/ f38 1 20"/>
                <a:gd name="f48" fmla="*/ f39 1 21"/>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20" h="21">
                  <a:moveTo>
                    <a:pt x="f8" y="f9"/>
                  </a:moveTo>
                  <a:cubicBezTo>
                    <a:pt x="f8" y="f10"/>
                    <a:pt x="f11" y="f5"/>
                    <a:pt x="f12" y="f13"/>
                  </a:cubicBezTo>
                  <a:cubicBezTo>
                    <a:pt x="f14" y="f13"/>
                    <a:pt x="f14" y="f13"/>
                    <a:pt x="f14" y="f15"/>
                  </a:cubicBezTo>
                  <a:cubicBezTo>
                    <a:pt x="f6" y="f16"/>
                    <a:pt x="f17" y="f6"/>
                    <a:pt x="f18" y="f6"/>
                  </a:cubicBezTo>
                  <a:cubicBezTo>
                    <a:pt x="f19" y="f7"/>
                    <a:pt x="f5" y="f6"/>
                    <a:pt x="f8" y="f9"/>
                  </a:cubicBezTo>
                  <a:close/>
                </a:path>
              </a:pathLst>
            </a:custGeom>
            <a:solidFill>
              <a:srgbClr val="B6D05B"/>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2" name="Google Shape;412;p41">
            <a:extLst>
              <a:ext uri="{FF2B5EF4-FFF2-40B4-BE49-F238E27FC236}">
                <a16:creationId xmlns:a16="http://schemas.microsoft.com/office/drawing/2014/main" id="{8AF9F26B-A6CE-02AB-F835-C423962CDF1B}"/>
              </a:ext>
            </a:extLst>
          </p:cNvPr>
          <p:cNvSpPr txBox="1">
            <a:spLocks noGrp="1"/>
          </p:cNvSpPr>
          <p:nvPr>
            <p:ph type="subTitle" idx="4294967295"/>
          </p:nvPr>
        </p:nvSpPr>
        <p:spPr>
          <a:xfrm>
            <a:off x="1933873" y="1636949"/>
            <a:ext cx="2554797" cy="364196"/>
          </a:xfrm>
        </p:spPr>
        <p:txBody>
          <a:bodyPr/>
          <a:lstStyle/>
          <a:p>
            <a:pPr marL="0" lvl="0" indent="0" algn="r" rtl="1">
              <a:buNone/>
            </a:pPr>
            <a:r>
              <a:rPr lang="fa-IR" sz="2000" b="1" dirty="0">
                <a:solidFill>
                  <a:srgbClr val="65A32E"/>
                </a:solidFill>
                <a:latin typeface="Alata"/>
                <a:cs typeface="B Nazanin" panose="00000400000000000000" pitchFamily="2" charset="-78"/>
              </a:rPr>
              <a:t>در مورد رویداد</a:t>
            </a:r>
            <a:endParaRPr lang="en-US" sz="2000" b="1" dirty="0">
              <a:solidFill>
                <a:srgbClr val="65A32E"/>
              </a:solidFill>
              <a:latin typeface="Alata"/>
              <a:cs typeface="B Nazanin" panose="00000400000000000000" pitchFamily="2" charset="-78"/>
            </a:endParaRPr>
          </a:p>
        </p:txBody>
      </p:sp>
      <p:sp>
        <p:nvSpPr>
          <p:cNvPr id="3" name="Google Shape;413;p41">
            <a:extLst>
              <a:ext uri="{FF2B5EF4-FFF2-40B4-BE49-F238E27FC236}">
                <a16:creationId xmlns:a16="http://schemas.microsoft.com/office/drawing/2014/main" id="{2D3EB417-25A6-2C83-2EB9-2C93324AC3D9}"/>
              </a:ext>
            </a:extLst>
          </p:cNvPr>
          <p:cNvSpPr txBox="1">
            <a:spLocks noGrp="1"/>
          </p:cNvSpPr>
          <p:nvPr>
            <p:ph type="subTitle" idx="4294967295"/>
          </p:nvPr>
        </p:nvSpPr>
        <p:spPr>
          <a:xfrm>
            <a:off x="5787228" y="1636949"/>
            <a:ext cx="2554797" cy="364196"/>
          </a:xfrm>
        </p:spPr>
        <p:txBody>
          <a:bodyPr/>
          <a:lstStyle/>
          <a:p>
            <a:pPr marL="0" lvl="0" indent="0" algn="r" rtl="1">
              <a:buNone/>
            </a:pPr>
            <a:r>
              <a:rPr lang="fa-IR" sz="2000" b="1" dirty="0">
                <a:solidFill>
                  <a:srgbClr val="65A32E"/>
                </a:solidFill>
                <a:latin typeface="Alata"/>
                <a:cs typeface="B Nazanin" panose="00000400000000000000" pitchFamily="2" charset="-78"/>
              </a:rPr>
              <a:t>مزایا</a:t>
            </a:r>
            <a:endParaRPr lang="en-US" sz="2000" b="1" dirty="0">
              <a:solidFill>
                <a:srgbClr val="65A32E"/>
              </a:solidFill>
              <a:latin typeface="Alata"/>
              <a:cs typeface="B Nazanin" panose="00000400000000000000" pitchFamily="2" charset="-78"/>
            </a:endParaRPr>
          </a:p>
        </p:txBody>
      </p:sp>
      <p:sp>
        <p:nvSpPr>
          <p:cNvPr id="4" name="Google Shape;414;p41">
            <a:extLst>
              <a:ext uri="{FF2B5EF4-FFF2-40B4-BE49-F238E27FC236}">
                <a16:creationId xmlns:a16="http://schemas.microsoft.com/office/drawing/2014/main" id="{25C0BA76-7444-A9CA-EEEB-2127A642CA82}"/>
              </a:ext>
            </a:extLst>
          </p:cNvPr>
          <p:cNvSpPr txBox="1">
            <a:spLocks noGrp="1"/>
          </p:cNvSpPr>
          <p:nvPr>
            <p:ph type="subTitle" idx="4294967295"/>
          </p:nvPr>
        </p:nvSpPr>
        <p:spPr>
          <a:xfrm>
            <a:off x="1933873" y="3040251"/>
            <a:ext cx="2554797" cy="364196"/>
          </a:xfrm>
        </p:spPr>
        <p:txBody>
          <a:bodyPr/>
          <a:lstStyle/>
          <a:p>
            <a:pPr marL="0" lvl="0" indent="0" algn="r" rtl="1">
              <a:buNone/>
            </a:pPr>
            <a:r>
              <a:rPr lang="fa-IR" sz="2000" b="1" dirty="0">
                <a:solidFill>
                  <a:srgbClr val="65A32E"/>
                </a:solidFill>
                <a:latin typeface="Alata"/>
                <a:cs typeface="B Nazanin" panose="00000400000000000000" pitchFamily="2" charset="-78"/>
              </a:rPr>
              <a:t>نحوه کاشت</a:t>
            </a:r>
            <a:endParaRPr lang="en-US" sz="2000" b="1" dirty="0">
              <a:solidFill>
                <a:srgbClr val="65A32E"/>
              </a:solidFill>
              <a:latin typeface="Alata"/>
              <a:cs typeface="B Nazanin" panose="00000400000000000000" pitchFamily="2" charset="-78"/>
            </a:endParaRPr>
          </a:p>
        </p:txBody>
      </p:sp>
      <p:sp>
        <p:nvSpPr>
          <p:cNvPr id="5" name="Google Shape;415;p41">
            <a:extLst>
              <a:ext uri="{FF2B5EF4-FFF2-40B4-BE49-F238E27FC236}">
                <a16:creationId xmlns:a16="http://schemas.microsoft.com/office/drawing/2014/main" id="{F2A9B69C-5BC9-EC81-4EF6-BEBDE10CC072}"/>
              </a:ext>
            </a:extLst>
          </p:cNvPr>
          <p:cNvSpPr txBox="1">
            <a:spLocks noGrp="1"/>
          </p:cNvSpPr>
          <p:nvPr>
            <p:ph type="subTitle" idx="4294967295"/>
          </p:nvPr>
        </p:nvSpPr>
        <p:spPr>
          <a:xfrm>
            <a:off x="5787228" y="3040251"/>
            <a:ext cx="2554797" cy="364196"/>
          </a:xfrm>
        </p:spPr>
        <p:txBody>
          <a:bodyPr/>
          <a:lstStyle/>
          <a:p>
            <a:pPr marL="0" lvl="0" indent="0" algn="r" rtl="1">
              <a:buNone/>
            </a:pPr>
            <a:r>
              <a:rPr lang="fa-IR" sz="2000" b="1" dirty="0">
                <a:solidFill>
                  <a:srgbClr val="65A32E"/>
                </a:solidFill>
                <a:latin typeface="Alata"/>
                <a:cs typeface="B Nazanin" panose="00000400000000000000" pitchFamily="2" charset="-78"/>
              </a:rPr>
              <a:t>چگونه جشن بگیریم</a:t>
            </a:r>
            <a:endParaRPr lang="en-US" sz="2000" b="1" dirty="0">
              <a:solidFill>
                <a:srgbClr val="65A32E"/>
              </a:solidFill>
              <a:latin typeface="Alata"/>
              <a:cs typeface="B Nazanin" panose="00000400000000000000" pitchFamily="2" charset="-78"/>
            </a:endParaRPr>
          </a:p>
        </p:txBody>
      </p:sp>
      <p:sp>
        <p:nvSpPr>
          <p:cNvPr id="6" name="Google Shape;416;p41">
            <a:extLst>
              <a:ext uri="{FF2B5EF4-FFF2-40B4-BE49-F238E27FC236}">
                <a16:creationId xmlns:a16="http://schemas.microsoft.com/office/drawing/2014/main" id="{5D7B4E71-BF41-880F-39E1-FCF3BCF6D752}"/>
              </a:ext>
            </a:extLst>
          </p:cNvPr>
          <p:cNvSpPr/>
          <p:nvPr/>
        </p:nvSpPr>
        <p:spPr>
          <a:xfrm>
            <a:off x="801974" y="1547384"/>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 name="Google Shape;417;p41">
            <a:extLst>
              <a:ext uri="{FF2B5EF4-FFF2-40B4-BE49-F238E27FC236}">
                <a16:creationId xmlns:a16="http://schemas.microsoft.com/office/drawing/2014/main" id="{1D9C4185-4E97-D9B4-0B65-EF59CF6A24DB}"/>
              </a:ext>
            </a:extLst>
          </p:cNvPr>
          <p:cNvSpPr/>
          <p:nvPr/>
        </p:nvSpPr>
        <p:spPr>
          <a:xfrm>
            <a:off x="801974" y="2950686"/>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8" name="Google Shape;418;p41">
            <a:extLst>
              <a:ext uri="{FF2B5EF4-FFF2-40B4-BE49-F238E27FC236}">
                <a16:creationId xmlns:a16="http://schemas.microsoft.com/office/drawing/2014/main" id="{D081DA3F-BD77-8A38-3377-1AB6145D3E7F}"/>
              </a:ext>
            </a:extLst>
          </p:cNvPr>
          <p:cNvSpPr/>
          <p:nvPr/>
        </p:nvSpPr>
        <p:spPr>
          <a:xfrm>
            <a:off x="4652147" y="1547384"/>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9" name="Google Shape;419;p41">
            <a:extLst>
              <a:ext uri="{FF2B5EF4-FFF2-40B4-BE49-F238E27FC236}">
                <a16:creationId xmlns:a16="http://schemas.microsoft.com/office/drawing/2014/main" id="{80364E3B-247A-A39F-B855-65E00192B4BB}"/>
              </a:ext>
            </a:extLst>
          </p:cNvPr>
          <p:cNvSpPr/>
          <p:nvPr/>
        </p:nvSpPr>
        <p:spPr>
          <a:xfrm>
            <a:off x="4652147" y="2950686"/>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0" name="Google Shape;420;p41">
            <a:extLst>
              <a:ext uri="{FF2B5EF4-FFF2-40B4-BE49-F238E27FC236}">
                <a16:creationId xmlns:a16="http://schemas.microsoft.com/office/drawing/2014/main" id="{172C18DB-F8A6-18CE-56BC-33CF31C33DFC}"/>
              </a:ext>
            </a:extLst>
          </p:cNvPr>
          <p:cNvSpPr txBox="1">
            <a:spLocks noGrp="1"/>
          </p:cNvSpPr>
          <p:nvPr>
            <p:ph type="title"/>
          </p:nvPr>
        </p:nvSpPr>
        <p:spPr>
          <a:xfrm>
            <a:off x="801974" y="3082323"/>
            <a:ext cx="1048204" cy="890104"/>
          </a:xfrm>
        </p:spPr>
        <p:txBody>
          <a:bodyPr/>
          <a:lstStyle/>
          <a:p>
            <a:pPr lvl="0" rtl="1"/>
            <a:r>
              <a:rPr lang="en-US">
                <a:solidFill>
                  <a:srgbClr val="FFFFFF"/>
                </a:solidFill>
                <a:cs typeface="B Nazanin" panose="00000400000000000000" pitchFamily="2" charset="-78"/>
              </a:rPr>
              <a:t>03</a:t>
            </a:r>
          </a:p>
        </p:txBody>
      </p:sp>
      <p:sp>
        <p:nvSpPr>
          <p:cNvPr id="11" name="Google Shape;421;p41">
            <a:extLst>
              <a:ext uri="{FF2B5EF4-FFF2-40B4-BE49-F238E27FC236}">
                <a16:creationId xmlns:a16="http://schemas.microsoft.com/office/drawing/2014/main" id="{7F9E4365-54E6-81C6-0CF0-65FD308D3393}"/>
              </a:ext>
            </a:extLst>
          </p:cNvPr>
          <p:cNvSpPr txBox="1">
            <a:spLocks noGrp="1"/>
          </p:cNvSpPr>
          <p:nvPr>
            <p:ph type="title" idx="4294967295"/>
          </p:nvPr>
        </p:nvSpPr>
        <p:spPr>
          <a:xfrm>
            <a:off x="801974" y="1679021"/>
            <a:ext cx="1048204" cy="890104"/>
          </a:xfrm>
        </p:spPr>
        <p:txBody>
          <a:bodyPr anchorCtr="1"/>
          <a:lstStyle/>
          <a:p>
            <a:pPr lvl="0" algn="ctr" rtl="1"/>
            <a:r>
              <a:rPr lang="en-US" sz="4000">
                <a:solidFill>
                  <a:srgbClr val="FFFFFF"/>
                </a:solidFill>
                <a:cs typeface="B Nazanin" panose="00000400000000000000" pitchFamily="2" charset="-78"/>
              </a:rPr>
              <a:t>01</a:t>
            </a:r>
          </a:p>
        </p:txBody>
      </p:sp>
      <p:sp>
        <p:nvSpPr>
          <p:cNvPr id="12" name="Google Shape;422;p41">
            <a:extLst>
              <a:ext uri="{FF2B5EF4-FFF2-40B4-BE49-F238E27FC236}">
                <a16:creationId xmlns:a16="http://schemas.microsoft.com/office/drawing/2014/main" id="{91A75CA5-9E88-BC34-2F2E-4EE3C9D48FF0}"/>
              </a:ext>
            </a:extLst>
          </p:cNvPr>
          <p:cNvSpPr txBox="1">
            <a:spLocks noGrp="1"/>
          </p:cNvSpPr>
          <p:nvPr>
            <p:ph type="title" idx="4294967295"/>
          </p:nvPr>
        </p:nvSpPr>
        <p:spPr>
          <a:xfrm>
            <a:off x="4652147" y="1679021"/>
            <a:ext cx="1048204" cy="890104"/>
          </a:xfrm>
        </p:spPr>
        <p:txBody>
          <a:bodyPr anchorCtr="1"/>
          <a:lstStyle/>
          <a:p>
            <a:pPr lvl="0" algn="ctr" rtl="1"/>
            <a:r>
              <a:rPr lang="en-US" sz="4000">
                <a:solidFill>
                  <a:srgbClr val="FFFFFF"/>
                </a:solidFill>
                <a:cs typeface="B Nazanin" panose="00000400000000000000" pitchFamily="2" charset="-78"/>
              </a:rPr>
              <a:t>02</a:t>
            </a:r>
          </a:p>
        </p:txBody>
      </p:sp>
      <p:sp>
        <p:nvSpPr>
          <p:cNvPr id="13" name="Google Shape;423;p41">
            <a:extLst>
              <a:ext uri="{FF2B5EF4-FFF2-40B4-BE49-F238E27FC236}">
                <a16:creationId xmlns:a16="http://schemas.microsoft.com/office/drawing/2014/main" id="{5A5C6504-B460-BBCA-9D07-F45A5E28CF69}"/>
              </a:ext>
            </a:extLst>
          </p:cNvPr>
          <p:cNvSpPr txBox="1">
            <a:spLocks noGrp="1"/>
          </p:cNvSpPr>
          <p:nvPr>
            <p:ph type="title" idx="4294967295"/>
          </p:nvPr>
        </p:nvSpPr>
        <p:spPr>
          <a:xfrm>
            <a:off x="4652147" y="3082323"/>
            <a:ext cx="1048204" cy="890104"/>
          </a:xfrm>
        </p:spPr>
        <p:txBody>
          <a:bodyPr anchorCtr="1"/>
          <a:lstStyle/>
          <a:p>
            <a:pPr lvl="0" algn="ctr" rtl="1"/>
            <a:r>
              <a:rPr lang="en-US" sz="4000">
                <a:solidFill>
                  <a:srgbClr val="FFFFFF"/>
                </a:solidFill>
                <a:cs typeface="B Nazanin" panose="00000400000000000000" pitchFamily="2" charset="-78"/>
              </a:rPr>
              <a:t>04</a:t>
            </a:r>
          </a:p>
        </p:txBody>
      </p:sp>
      <p:sp>
        <p:nvSpPr>
          <p:cNvPr id="14" name="Google Shape;424;p41">
            <a:extLst>
              <a:ext uri="{FF2B5EF4-FFF2-40B4-BE49-F238E27FC236}">
                <a16:creationId xmlns:a16="http://schemas.microsoft.com/office/drawing/2014/main" id="{7CF8D37F-7737-79B8-161F-22603E8F98E9}"/>
              </a:ext>
            </a:extLst>
          </p:cNvPr>
          <p:cNvSpPr txBox="1">
            <a:spLocks noGrp="1"/>
          </p:cNvSpPr>
          <p:nvPr>
            <p:ph type="title" idx="4294967295"/>
          </p:nvPr>
        </p:nvSpPr>
        <p:spPr>
          <a:xfrm>
            <a:off x="719998" y="455544"/>
            <a:ext cx="7704002" cy="572697"/>
          </a:xfrm>
        </p:spPr>
        <p:txBody>
          <a:bodyPr anchorCtr="1"/>
          <a:lstStyle/>
          <a:p>
            <a:pPr lvl="0" algn="ctr" rtl="1"/>
            <a:r>
              <a:rPr lang="fa-IR" dirty="0">
                <a:cs typeface="B Nazanin" panose="00000400000000000000" pitchFamily="2" charset="-78"/>
              </a:rPr>
              <a:t>فهرست مطالب</a:t>
            </a:r>
            <a:endParaRPr lang="en-US" dirty="0">
              <a:cs typeface="B Nazanin" panose="00000400000000000000" pitchFamily="2" charset="-78"/>
            </a:endParaRPr>
          </a:p>
        </p:txBody>
      </p:sp>
      <p:sp>
        <p:nvSpPr>
          <p:cNvPr id="15" name="Google Shape;425;p41">
            <a:extLst>
              <a:ext uri="{FF2B5EF4-FFF2-40B4-BE49-F238E27FC236}">
                <a16:creationId xmlns:a16="http://schemas.microsoft.com/office/drawing/2014/main" id="{A90F264D-210E-9657-BCAA-1944EFBC974D}"/>
              </a:ext>
            </a:extLst>
          </p:cNvPr>
          <p:cNvSpPr txBox="1">
            <a:spLocks noGrp="1"/>
          </p:cNvSpPr>
          <p:nvPr>
            <p:ph type="subTitle" idx="4294967295"/>
          </p:nvPr>
        </p:nvSpPr>
        <p:spPr>
          <a:xfrm>
            <a:off x="1933873" y="2001146"/>
            <a:ext cx="2554797" cy="525898"/>
          </a:xfrm>
        </p:spPr>
        <p:txBody>
          <a:bodyPr/>
          <a:lstStyle/>
          <a:p>
            <a:pPr marL="0" lvl="0" indent="0" algn="r" rtl="1">
              <a:buNone/>
            </a:pPr>
            <a:r>
              <a:rPr lang="fa-IR" dirty="0">
                <a:cs typeface="B Nazanin" panose="00000400000000000000" pitchFamily="2" charset="-78"/>
              </a:rPr>
              <a:t>می توانید موضوع بخش را در اینجا توضیح دهید</a:t>
            </a:r>
            <a:endParaRPr lang="en-US" dirty="0">
              <a:cs typeface="B Nazanin" panose="00000400000000000000" pitchFamily="2" charset="-78"/>
            </a:endParaRPr>
          </a:p>
        </p:txBody>
      </p:sp>
      <p:sp>
        <p:nvSpPr>
          <p:cNvPr id="16" name="Google Shape;426;p41">
            <a:extLst>
              <a:ext uri="{FF2B5EF4-FFF2-40B4-BE49-F238E27FC236}">
                <a16:creationId xmlns:a16="http://schemas.microsoft.com/office/drawing/2014/main" id="{28FD098E-88C7-C189-D96A-775C33D63976}"/>
              </a:ext>
            </a:extLst>
          </p:cNvPr>
          <p:cNvSpPr txBox="1">
            <a:spLocks noGrp="1"/>
          </p:cNvSpPr>
          <p:nvPr>
            <p:ph type="subTitle" idx="4294967295"/>
          </p:nvPr>
        </p:nvSpPr>
        <p:spPr>
          <a:xfrm>
            <a:off x="5787228" y="2001146"/>
            <a:ext cx="2554797" cy="525898"/>
          </a:xfrm>
        </p:spPr>
        <p:txBody>
          <a:bodyPr/>
          <a:lstStyle/>
          <a:p>
            <a:pPr marL="0" lvl="0" indent="0" algn="r" rtl="1">
              <a:buNone/>
            </a:pPr>
            <a:r>
              <a:rPr lang="fa-IR" dirty="0">
                <a:cs typeface="B Nazanin" panose="00000400000000000000" pitchFamily="2" charset="-78"/>
              </a:rPr>
              <a:t>می توانید موضوع بخش را در اینجا توضیح دهید</a:t>
            </a:r>
            <a:endParaRPr lang="en-US" dirty="0">
              <a:cs typeface="B Nazanin" panose="00000400000000000000" pitchFamily="2" charset="-78"/>
            </a:endParaRPr>
          </a:p>
        </p:txBody>
      </p:sp>
      <p:sp>
        <p:nvSpPr>
          <p:cNvPr id="17" name="Google Shape;427;p41">
            <a:extLst>
              <a:ext uri="{FF2B5EF4-FFF2-40B4-BE49-F238E27FC236}">
                <a16:creationId xmlns:a16="http://schemas.microsoft.com/office/drawing/2014/main" id="{442250F2-FD99-E3D4-8437-0DAF3684B7EA}"/>
              </a:ext>
            </a:extLst>
          </p:cNvPr>
          <p:cNvSpPr txBox="1">
            <a:spLocks noGrp="1"/>
          </p:cNvSpPr>
          <p:nvPr>
            <p:ph type="subTitle" idx="4294967295"/>
          </p:nvPr>
        </p:nvSpPr>
        <p:spPr>
          <a:xfrm>
            <a:off x="1933873" y="3404448"/>
            <a:ext cx="2554797" cy="525898"/>
          </a:xfrm>
        </p:spPr>
        <p:txBody>
          <a:bodyPr/>
          <a:lstStyle/>
          <a:p>
            <a:pPr marL="0" lvl="0" indent="0" algn="r" rtl="1">
              <a:buNone/>
            </a:pPr>
            <a:r>
              <a:rPr lang="fa-IR" dirty="0">
                <a:cs typeface="B Nazanin" panose="00000400000000000000" pitchFamily="2" charset="-78"/>
              </a:rPr>
              <a:t>می توانید موضوع بخش را در اینجا توضیح دهید</a:t>
            </a:r>
            <a:endParaRPr lang="en-US" dirty="0">
              <a:cs typeface="B Nazanin" panose="00000400000000000000" pitchFamily="2" charset="-78"/>
            </a:endParaRPr>
          </a:p>
        </p:txBody>
      </p:sp>
      <p:sp>
        <p:nvSpPr>
          <p:cNvPr id="18" name="Google Shape;428;p41">
            <a:extLst>
              <a:ext uri="{FF2B5EF4-FFF2-40B4-BE49-F238E27FC236}">
                <a16:creationId xmlns:a16="http://schemas.microsoft.com/office/drawing/2014/main" id="{BCC7A8B5-5087-8C48-38A0-352294253D33}"/>
              </a:ext>
            </a:extLst>
          </p:cNvPr>
          <p:cNvSpPr txBox="1">
            <a:spLocks noGrp="1"/>
          </p:cNvSpPr>
          <p:nvPr>
            <p:ph type="subTitle" idx="4294967295"/>
          </p:nvPr>
        </p:nvSpPr>
        <p:spPr>
          <a:xfrm>
            <a:off x="5787228" y="3404448"/>
            <a:ext cx="2554797" cy="525898"/>
          </a:xfrm>
        </p:spPr>
        <p:txBody>
          <a:bodyPr/>
          <a:lstStyle/>
          <a:p>
            <a:pPr marL="0" lvl="0" indent="0" algn="r" rtl="1">
              <a:buNone/>
            </a:pPr>
            <a:r>
              <a:rPr lang="fa-IR" dirty="0">
                <a:cs typeface="B Nazanin" panose="00000400000000000000" pitchFamily="2" charset="-78"/>
              </a:rPr>
              <a:t>می توانید موضوع بخش را در اینجا توضیح دهید</a:t>
            </a:r>
            <a:endParaRPr lang="en-US" dirty="0">
              <a:cs typeface="B Nazanin" panose="00000400000000000000" pitchFamily="2" charset="-78"/>
            </a:endParaRPr>
          </a:p>
        </p:txBody>
      </p:sp>
      <p:sp>
        <p:nvSpPr>
          <p:cNvPr id="19" name="Diagrama de flujo: retraso 19">
            <a:extLst>
              <a:ext uri="{FF2B5EF4-FFF2-40B4-BE49-F238E27FC236}">
                <a16:creationId xmlns:a16="http://schemas.microsoft.com/office/drawing/2014/main" id="{E6CBBF98-43FE-A75C-8D63-178FCE7EA80E}"/>
              </a:ext>
            </a:extLst>
          </p:cNvPr>
          <p:cNvSpPr/>
          <p:nvPr/>
        </p:nvSpPr>
        <p:spPr>
          <a:xfrm rot="16200004">
            <a:off x="7559897" y="4092840"/>
            <a:ext cx="969812" cy="1130957"/>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20" name="Freeform 5">
            <a:extLst>
              <a:ext uri="{FF2B5EF4-FFF2-40B4-BE49-F238E27FC236}">
                <a16:creationId xmlns:a16="http://schemas.microsoft.com/office/drawing/2014/main" id="{B6E8A8B2-103A-62D5-D7E9-A84999C5A7C2}"/>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Freeform 5">
            <a:extLst>
              <a:ext uri="{FF2B5EF4-FFF2-40B4-BE49-F238E27FC236}">
                <a16:creationId xmlns:a16="http://schemas.microsoft.com/office/drawing/2014/main" id="{A26CF7B9-4C13-206B-539E-E313CA6DA8CC}"/>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name="Slide34">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D33AA55C-A3D2-EEC4-B84B-B4D2E4E2CE7C}"/>
              </a:ext>
            </a:extLst>
          </p:cNvPr>
          <p:cNvPicPr>
            <a:picLocks noChangeAspect="1"/>
          </p:cNvPicPr>
          <p:nvPr/>
        </p:nvPicPr>
        <p:blipFill>
          <a:blip r:embed="rId3"/>
          <a:srcRect/>
          <a:stretch>
            <a:fillRect/>
          </a:stretch>
        </p:blipFill>
        <p:spPr>
          <a:xfrm rot="5400013" flipH="1">
            <a:off x="306489" y="-302574"/>
            <a:ext cx="1835850" cy="2448808"/>
          </a:xfrm>
          <a:prstGeom prst="rect">
            <a:avLst/>
          </a:prstGeom>
          <a:noFill/>
          <a:ln cap="flat">
            <a:noFill/>
          </a:ln>
        </p:spPr>
      </p:pic>
      <p:pic>
        <p:nvPicPr>
          <p:cNvPr id="3" name="Picture 2" descr="planta de hojas verdes">
            <a:extLst>
              <a:ext uri="{FF2B5EF4-FFF2-40B4-BE49-F238E27FC236}">
                <a16:creationId xmlns:a16="http://schemas.microsoft.com/office/drawing/2014/main" id="{C3708E86-F384-EA57-2FDB-96DDCC9AD9D7}"/>
              </a:ext>
            </a:extLst>
          </p:cNvPr>
          <p:cNvPicPr>
            <a:picLocks noChangeAspect="1"/>
          </p:cNvPicPr>
          <p:nvPr/>
        </p:nvPicPr>
        <p:blipFill>
          <a:blip r:embed="rId3"/>
          <a:srcRect/>
          <a:stretch>
            <a:fillRect/>
          </a:stretch>
        </p:blipFill>
        <p:spPr>
          <a:xfrm flipH="1">
            <a:off x="0" y="3539240"/>
            <a:ext cx="1201192" cy="1602248"/>
          </a:xfrm>
          <a:prstGeom prst="rect">
            <a:avLst/>
          </a:prstGeom>
          <a:noFill/>
          <a:ln cap="flat">
            <a:noFill/>
          </a:ln>
        </p:spPr>
      </p:pic>
      <p:sp>
        <p:nvSpPr>
          <p:cNvPr id="4" name="Text Placeholder 1">
            <a:extLst>
              <a:ext uri="{FF2B5EF4-FFF2-40B4-BE49-F238E27FC236}">
                <a16:creationId xmlns:a16="http://schemas.microsoft.com/office/drawing/2014/main" id="{C6533B41-23AC-EA00-7D51-A0B431BE9810}"/>
              </a:ext>
            </a:extLst>
          </p:cNvPr>
          <p:cNvSpPr txBox="1">
            <a:spLocks noGrp="1"/>
          </p:cNvSpPr>
          <p:nvPr>
            <p:ph type="body" idx="4294967295"/>
          </p:nvPr>
        </p:nvSpPr>
        <p:spPr>
          <a:xfrm>
            <a:off x="-175007" y="875327"/>
            <a:ext cx="5029090" cy="432044"/>
          </a:xfrm>
        </p:spPr>
        <p:txBody>
          <a:bodyPr anchor="ctr" anchorCtr="1"/>
          <a:lstStyle/>
          <a:p>
            <a:pPr marL="0" lvl="0" indent="0" algn="ctr" rtl="1">
              <a:buNone/>
            </a:pPr>
            <a:r>
              <a:rPr lang="fa-IR" sz="5400" b="1" dirty="0">
                <a:solidFill>
                  <a:srgbClr val="00B050"/>
                </a:solidFill>
                <a:latin typeface="Alata"/>
                <a:cs typeface="B Nazanin" panose="00000400000000000000" pitchFamily="2" charset="-78"/>
              </a:rPr>
              <a:t>متشکرم...!</a:t>
            </a:r>
            <a:endParaRPr lang="en-US" sz="5400" b="1" dirty="0">
              <a:solidFill>
                <a:srgbClr val="00B050"/>
              </a:solidFill>
              <a:latin typeface="Alata"/>
              <a:cs typeface="B Nazanin" panose="00000400000000000000" pitchFamily="2" charset="-78"/>
            </a:endParaRPr>
          </a:p>
        </p:txBody>
      </p:sp>
      <p:sp>
        <p:nvSpPr>
          <p:cNvPr id="5" name="Text Placeholder 2">
            <a:extLst>
              <a:ext uri="{FF2B5EF4-FFF2-40B4-BE49-F238E27FC236}">
                <a16:creationId xmlns:a16="http://schemas.microsoft.com/office/drawing/2014/main" id="{03F9F05B-3214-64E0-CB05-218F3A03D9F2}"/>
              </a:ext>
            </a:extLst>
          </p:cNvPr>
          <p:cNvSpPr txBox="1">
            <a:spLocks noGrp="1"/>
          </p:cNvSpPr>
          <p:nvPr>
            <p:ph type="body" idx="4294967295"/>
          </p:nvPr>
        </p:nvSpPr>
        <p:spPr>
          <a:xfrm>
            <a:off x="-766358" y="1742078"/>
            <a:ext cx="5029090" cy="216027"/>
          </a:xfrm>
        </p:spPr>
        <p:txBody>
          <a:bodyPr anchor="ctr" anchorCtr="1"/>
          <a:lstStyle/>
          <a:p>
            <a:pPr marL="0" lvl="0" indent="0" algn="ctr" rtl="1">
              <a:buNone/>
            </a:pPr>
            <a:r>
              <a:rPr lang="fa-IR" sz="1350" dirty="0">
                <a:solidFill>
                  <a:srgbClr val="92D050"/>
                </a:solidFill>
                <a:latin typeface="Arial"/>
                <a:cs typeface="B Nazanin" panose="00000400000000000000" pitchFamily="2" charset="-78"/>
              </a:rPr>
              <a:t>زیرنویس خود را اینجا قرار دهید</a:t>
            </a:r>
            <a:endParaRPr lang="en-US" sz="1350" dirty="0">
              <a:solidFill>
                <a:srgbClr val="92D050"/>
              </a:solidFill>
              <a:latin typeface="Arial"/>
              <a:cs typeface="B Nazanin" panose="00000400000000000000" pitchFamily="2" charset="-78"/>
            </a:endParaRPr>
          </a:p>
        </p:txBody>
      </p:sp>
      <p:sp>
        <p:nvSpPr>
          <p:cNvPr id="6" name="Freeform 8">
            <a:extLst>
              <a:ext uri="{FF2B5EF4-FFF2-40B4-BE49-F238E27FC236}">
                <a16:creationId xmlns:a16="http://schemas.microsoft.com/office/drawing/2014/main" id="{11575E36-E31C-697E-A402-B57BAB0FD1FA}"/>
              </a:ext>
            </a:extLst>
          </p:cNvPr>
          <p:cNvSpPr/>
          <p:nvPr/>
        </p:nvSpPr>
        <p:spPr>
          <a:xfrm>
            <a:off x="4470126" y="0"/>
            <a:ext cx="558963" cy="767017"/>
          </a:xfrm>
          <a:custGeom>
            <a:avLst/>
            <a:gdLst>
              <a:gd name="f0" fmla="val 10800000"/>
              <a:gd name="f1" fmla="val 5400000"/>
              <a:gd name="f2" fmla="val 180"/>
              <a:gd name="f3" fmla="val w"/>
              <a:gd name="f4" fmla="val h"/>
              <a:gd name="f5" fmla="val 0"/>
              <a:gd name="f6" fmla="val 745286"/>
              <a:gd name="f7" fmla="val 1022685"/>
              <a:gd name="f8" fmla="val 511342"/>
              <a:gd name="f9" fmla="val 511343"/>
              <a:gd name="f10" fmla="val 264237"/>
              <a:gd name="f11" fmla="val 58070"/>
              <a:gd name="f12" fmla="val 847406"/>
              <a:gd name="f13" fmla="val 10389"/>
              <a:gd name="f14" fmla="val 614396"/>
              <a:gd name="f15" fmla="val 408290"/>
              <a:gd name="f16" fmla="val 175279"/>
              <a:gd name="f17" fmla="+- 0 0 -90"/>
              <a:gd name="f18" fmla="*/ f3 1 745286"/>
              <a:gd name="f19" fmla="*/ f4 1 1022685"/>
              <a:gd name="f20" fmla="val f5"/>
              <a:gd name="f21" fmla="val f6"/>
              <a:gd name="f22" fmla="val f7"/>
              <a:gd name="f23" fmla="*/ f17 f0 1"/>
              <a:gd name="f24" fmla="+- f22 0 f20"/>
              <a:gd name="f25" fmla="+- f21 0 f20"/>
              <a:gd name="f26" fmla="*/ f23 1 f2"/>
              <a:gd name="f27" fmla="*/ f25 1 745286"/>
              <a:gd name="f28" fmla="*/ f24 1 1022685"/>
              <a:gd name="f29" fmla="*/ 0 f25 1"/>
              <a:gd name="f30" fmla="*/ 511342 f24 1"/>
              <a:gd name="f31" fmla="*/ 511343 f24 1"/>
              <a:gd name="f32" fmla="*/ 511343 f25 1"/>
              <a:gd name="f33" fmla="*/ 0 f24 1"/>
              <a:gd name="f34" fmla="*/ 745286 f25 1"/>
              <a:gd name="f35" fmla="*/ 1022685 f24 1"/>
              <a:gd name="f36" fmla="*/ 10389 f25 1"/>
              <a:gd name="f37" fmla="*/ 614396 f24 1"/>
              <a:gd name="f38" fmla="*/ 408290 f24 1"/>
              <a:gd name="f39" fmla="+- f26 0 f1"/>
              <a:gd name="f40" fmla="*/ f29 1 745286"/>
              <a:gd name="f41" fmla="*/ f30 1 1022685"/>
              <a:gd name="f42" fmla="*/ f31 1 1022685"/>
              <a:gd name="f43" fmla="*/ f32 1 745286"/>
              <a:gd name="f44" fmla="*/ f33 1 1022685"/>
              <a:gd name="f45" fmla="*/ f34 1 745286"/>
              <a:gd name="f46" fmla="*/ f35 1 1022685"/>
              <a:gd name="f47" fmla="*/ f36 1 745286"/>
              <a:gd name="f48" fmla="*/ f37 1 1022685"/>
              <a:gd name="f49" fmla="*/ f38 1 1022685"/>
              <a:gd name="f50" fmla="*/ f20 1 f27"/>
              <a:gd name="f51" fmla="*/ f21 1 f27"/>
              <a:gd name="f52" fmla="*/ f20 1 f28"/>
              <a:gd name="f53" fmla="*/ f22 1 f28"/>
              <a:gd name="f54" fmla="*/ f40 1 f27"/>
              <a:gd name="f55" fmla="*/ f41 1 f28"/>
              <a:gd name="f56" fmla="*/ f42 1 f28"/>
              <a:gd name="f57" fmla="*/ f43 1 f27"/>
              <a:gd name="f58" fmla="*/ f44 1 f28"/>
              <a:gd name="f59" fmla="*/ f45 1 f27"/>
              <a:gd name="f60" fmla="*/ f46 1 f28"/>
              <a:gd name="f61" fmla="*/ f47 1 f27"/>
              <a:gd name="f62" fmla="*/ f48 1 f28"/>
              <a:gd name="f63" fmla="*/ f49 1 f28"/>
              <a:gd name="f64" fmla="*/ f50 f18 1"/>
              <a:gd name="f65" fmla="*/ f51 f18 1"/>
              <a:gd name="f66" fmla="*/ f53 f19 1"/>
              <a:gd name="f67" fmla="*/ f52 f19 1"/>
              <a:gd name="f68" fmla="*/ f54 f18 1"/>
              <a:gd name="f69" fmla="*/ f55 f19 1"/>
              <a:gd name="f70" fmla="*/ f56 f19 1"/>
              <a:gd name="f71" fmla="*/ f57 f18 1"/>
              <a:gd name="f72" fmla="*/ f58 f19 1"/>
              <a:gd name="f73" fmla="*/ f59 f18 1"/>
              <a:gd name="f74" fmla="*/ f60 f19 1"/>
              <a:gd name="f75" fmla="*/ f61 f18 1"/>
              <a:gd name="f76" fmla="*/ f62 f19 1"/>
              <a:gd name="f77" fmla="*/ f63 f19 1"/>
            </a:gdLst>
            <a:ahLst/>
            <a:cxnLst>
              <a:cxn ang="3cd4">
                <a:pos x="hc" y="t"/>
              </a:cxn>
              <a:cxn ang="0">
                <a:pos x="r" y="vc"/>
              </a:cxn>
              <a:cxn ang="cd4">
                <a:pos x="hc" y="b"/>
              </a:cxn>
              <a:cxn ang="cd2">
                <a:pos x="l" y="vc"/>
              </a:cxn>
              <a:cxn ang="f39">
                <a:pos x="f68" y="f69"/>
              </a:cxn>
              <a:cxn ang="f39">
                <a:pos x="f68" y="f70"/>
              </a:cxn>
              <a:cxn ang="f39">
                <a:pos x="f68" y="f70"/>
              </a:cxn>
              <a:cxn ang="f39">
                <a:pos x="f71" y="f72"/>
              </a:cxn>
              <a:cxn ang="f39">
                <a:pos x="f73" y="f72"/>
              </a:cxn>
              <a:cxn ang="f39">
                <a:pos x="f73" y="f74"/>
              </a:cxn>
              <a:cxn ang="f39">
                <a:pos x="f71" y="f74"/>
              </a:cxn>
              <a:cxn ang="f39">
                <a:pos x="f75" y="f76"/>
              </a:cxn>
              <a:cxn ang="f39">
                <a:pos x="f68" y="f70"/>
              </a:cxn>
              <a:cxn ang="f39">
                <a:pos x="f75" y="f77"/>
              </a:cxn>
              <a:cxn ang="f39">
                <a:pos x="f71" y="f72"/>
              </a:cxn>
            </a:cxnLst>
            <a:rect l="f64" t="f67" r="f65" b="f66"/>
            <a:pathLst>
              <a:path w="745286" h="1022685">
                <a:moveTo>
                  <a:pt x="f5" y="f8"/>
                </a:moveTo>
                <a:lnTo>
                  <a:pt x="f5" y="f9"/>
                </a:lnTo>
                <a:lnTo>
                  <a:pt x="f5" y="f9"/>
                </a:lnTo>
                <a:close/>
                <a:moveTo>
                  <a:pt x="f9" y="f5"/>
                </a:moveTo>
                <a:lnTo>
                  <a:pt x="f6" y="f5"/>
                </a:lnTo>
                <a:lnTo>
                  <a:pt x="f6" y="f7"/>
                </a:lnTo>
                <a:lnTo>
                  <a:pt x="f9" y="f7"/>
                </a:lnTo>
                <a:cubicBezTo>
                  <a:pt x="f10" y="f7"/>
                  <a:pt x="f11" y="f12"/>
                  <a:pt x="f13" y="f14"/>
                </a:cubicBezTo>
                <a:lnTo>
                  <a:pt x="f5" y="f9"/>
                </a:lnTo>
                <a:lnTo>
                  <a:pt x="f13" y="f15"/>
                </a:lnTo>
                <a:cubicBezTo>
                  <a:pt x="f11" y="f16"/>
                  <a:pt x="f10" y="f5"/>
                  <a:pt x="f9" y="f5"/>
                </a:cubicBezTo>
                <a:close/>
              </a:path>
            </a:pathLst>
          </a:custGeom>
          <a:solidFill>
            <a:srgbClr val="FFFFFF"/>
          </a:solidFill>
          <a:ln cap="flat">
            <a:noFill/>
            <a:prstDash val="solid"/>
          </a:ln>
        </p:spPr>
        <p:txBody>
          <a:bodyPr vert="horz" wrap="square" lIns="68580" tIns="34290" rIns="68580" bIns="3429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50" b="0" i="0" u="none" strike="noStrike" kern="0" cap="none" spc="0" baseline="0">
              <a:solidFill>
                <a:srgbClr val="F1EECF"/>
              </a:solidFill>
              <a:uFillTx/>
              <a:latin typeface="Arial"/>
              <a:cs typeface="B Nazanin" panose="00000400000000000000" pitchFamily="2" charset="-78"/>
            </a:endParaRPr>
          </a:p>
        </p:txBody>
      </p:sp>
      <p:sp>
        <p:nvSpPr>
          <p:cNvPr id="7" name="Google Shape;879;p63">
            <a:extLst>
              <a:ext uri="{FF2B5EF4-FFF2-40B4-BE49-F238E27FC236}">
                <a16:creationId xmlns:a16="http://schemas.microsoft.com/office/drawing/2014/main" id="{9357920C-A524-606F-94DE-434B44E176EF}"/>
              </a:ext>
            </a:extLst>
          </p:cNvPr>
          <p:cNvSpPr txBox="1"/>
          <p:nvPr/>
        </p:nvSpPr>
        <p:spPr>
          <a:xfrm>
            <a:off x="754114" y="2028623"/>
            <a:ext cx="2518870" cy="909023"/>
          </a:xfrm>
          <a:prstGeom prst="rect">
            <a:avLst/>
          </a:prstGeom>
          <a:noFill/>
          <a:ln cap="flat">
            <a:noFill/>
          </a:ln>
        </p:spPr>
        <p:txBody>
          <a:bodyPr vert="horz" wrap="square" lIns="91421" tIns="91421" rIns="91421" bIns="91421" anchor="ctr" anchorCtr="0" compatLnSpc="1">
            <a:noAutofit/>
          </a:bodyPr>
          <a:lstStyle/>
          <a:p>
            <a:pPr lvl="0" algn="r" rtl="1">
              <a:defRPr sz="1800" b="0" i="0" u="none" strike="noStrike" kern="0" cap="none" spc="0" baseline="0">
                <a:solidFill>
                  <a:srgbClr val="000000"/>
                </a:solidFill>
                <a:uFillTx/>
              </a:defRPr>
            </a:pPr>
            <a:r>
              <a:rPr lang="fa-IR" sz="1200" b="1" kern="0" dirty="0">
                <a:solidFill>
                  <a:srgbClr val="1B2C0B"/>
                </a:solidFill>
                <a:latin typeface="Catamaran"/>
                <a:ea typeface="Catamaran"/>
                <a:cs typeface="B Nazanin" panose="00000400000000000000" pitchFamily="2" charset="-78"/>
              </a:rPr>
              <a:t>کسی سوالی داره؟</a:t>
            </a:r>
          </a:p>
          <a:p>
            <a:pPr lvl="0" algn="r" rtl="1">
              <a:defRPr sz="1800" b="0" i="0" u="none" strike="noStrike" kern="0" cap="none" spc="0" baseline="0">
                <a:solidFill>
                  <a:srgbClr val="000000"/>
                </a:solidFill>
                <a:uFillTx/>
              </a:defRPr>
            </a:pPr>
            <a:r>
              <a:rPr lang="en-US" sz="1200" b="1" kern="0" dirty="0">
                <a:solidFill>
                  <a:srgbClr val="1B2C0B"/>
                </a:solidFill>
                <a:latin typeface="Catamaran"/>
                <a:ea typeface="Catamaran"/>
                <a:cs typeface="B Nazanin" panose="00000400000000000000" pitchFamily="2" charset="-78"/>
              </a:rPr>
              <a:t>addyouremail@slidesppt.com</a:t>
            </a:r>
          </a:p>
          <a:p>
            <a:pPr lvl="0" algn="r" rtl="1">
              <a:defRPr sz="1800" b="0" i="0" u="none" strike="noStrike" kern="0" cap="none" spc="0" baseline="0">
                <a:solidFill>
                  <a:srgbClr val="000000"/>
                </a:solidFill>
                <a:uFillTx/>
              </a:defRPr>
            </a:pPr>
            <a:r>
              <a:rPr lang="en-US" sz="1200" b="1" kern="0" dirty="0">
                <a:solidFill>
                  <a:srgbClr val="1B2C0B"/>
                </a:solidFill>
                <a:latin typeface="Catamaran"/>
                <a:ea typeface="Catamaran"/>
                <a:cs typeface="B Nazanin" panose="00000400000000000000" pitchFamily="2" charset="-78"/>
              </a:rPr>
              <a:t>+91 620 421 838</a:t>
            </a:r>
            <a:endParaRPr lang="en-US" sz="1400" b="0" i="0" u="none" strike="noStrike" kern="0" cap="none" spc="0" baseline="0" dirty="0">
              <a:solidFill>
                <a:srgbClr val="1B2C0B"/>
              </a:solidFill>
              <a:uFillTx/>
              <a:latin typeface="Catamaran"/>
              <a:ea typeface="Catamaran"/>
              <a:cs typeface="B Nazanin" panose="00000400000000000000" pitchFamily="2" charset="-78"/>
            </a:endParaRPr>
          </a:p>
        </p:txBody>
      </p:sp>
      <p:sp>
        <p:nvSpPr>
          <p:cNvPr id="8" name="Google Shape;881;p63">
            <a:extLst>
              <a:ext uri="{FF2B5EF4-FFF2-40B4-BE49-F238E27FC236}">
                <a16:creationId xmlns:a16="http://schemas.microsoft.com/office/drawing/2014/main" id="{7C5BBB21-B5CD-369F-199C-020E43056D93}"/>
              </a:ext>
            </a:extLst>
          </p:cNvPr>
          <p:cNvSpPr txBox="1"/>
          <p:nvPr/>
        </p:nvSpPr>
        <p:spPr>
          <a:xfrm>
            <a:off x="751865" y="2937656"/>
            <a:ext cx="3000000" cy="434696"/>
          </a:xfrm>
          <a:prstGeom prst="rect">
            <a:avLst/>
          </a:prstGeom>
          <a:noFill/>
          <a:ln cap="flat">
            <a:noFill/>
          </a:ln>
        </p:spPr>
        <p:txBody>
          <a:bodyPr vert="horz" wrap="square" lIns="91421" tIns="91421" rIns="91421" bIns="91421" anchor="t" anchorCtr="0" compatLnSpc="1">
            <a:noAutofit/>
          </a:bodyPr>
          <a:lstStyle/>
          <a:p>
            <a:pPr lvl="0" algn="r" rtl="1">
              <a:spcBef>
                <a:spcPts val="300"/>
              </a:spcBef>
              <a:defRPr sz="1800" b="0" i="0" u="none" strike="noStrike" kern="0" cap="none" spc="0" baseline="0">
                <a:solidFill>
                  <a:srgbClr val="000000"/>
                </a:solidFill>
                <a:uFillTx/>
              </a:defRPr>
            </a:pPr>
            <a:r>
              <a:rPr lang="fa-IR" kern="0" dirty="0">
                <a:solidFill>
                  <a:srgbClr val="00B050"/>
                </a:solidFill>
                <a:latin typeface="Work Sans"/>
                <a:ea typeface="Work Sans"/>
                <a:cs typeface="B Nazanin" panose="00000400000000000000" pitchFamily="2" charset="-78"/>
              </a:rPr>
              <a:t>قالب پاورپوینت</a:t>
            </a:r>
            <a:endParaRPr lang="en-US" sz="1800" b="0" i="0" u="none" strike="noStrike" kern="0" cap="none" spc="0" baseline="0" dirty="0">
              <a:solidFill>
                <a:srgbClr val="00B050"/>
              </a:solidFill>
              <a:uFillTx/>
              <a:latin typeface="Work Sans"/>
              <a:ea typeface="Work Sans"/>
              <a:cs typeface="B Nazanin" panose="00000400000000000000" pitchFamily="2" charset="-78"/>
            </a:endParaRPr>
          </a:p>
        </p:txBody>
      </p:sp>
      <p:grpSp>
        <p:nvGrpSpPr>
          <p:cNvPr id="9" name="Grupo 8">
            <a:extLst>
              <a:ext uri="{FF2B5EF4-FFF2-40B4-BE49-F238E27FC236}">
                <a16:creationId xmlns:a16="http://schemas.microsoft.com/office/drawing/2014/main" id="{3C6AC4FB-1CF5-395E-1C2E-4AE05BC5886C}"/>
              </a:ext>
            </a:extLst>
          </p:cNvPr>
          <p:cNvGrpSpPr/>
          <p:nvPr/>
        </p:nvGrpSpPr>
        <p:grpSpPr>
          <a:xfrm>
            <a:off x="751865" y="3539240"/>
            <a:ext cx="2198611" cy="610938"/>
            <a:chOff x="751865" y="3539240"/>
            <a:chExt cx="2198611" cy="610938"/>
          </a:xfrm>
        </p:grpSpPr>
        <p:sp>
          <p:nvSpPr>
            <p:cNvPr id="10" name="Google Shape;882;p63">
              <a:extLst>
                <a:ext uri="{FF2B5EF4-FFF2-40B4-BE49-F238E27FC236}">
                  <a16:creationId xmlns:a16="http://schemas.microsoft.com/office/drawing/2014/main" id="{C1E3BA77-5DDE-ACF8-7E53-DCC3F92E6374}"/>
                </a:ext>
              </a:extLst>
            </p:cNvPr>
            <p:cNvSpPr/>
            <p:nvPr/>
          </p:nvSpPr>
          <p:spPr>
            <a:xfrm>
              <a:off x="751865" y="3539240"/>
              <a:ext cx="610270" cy="610938"/>
            </a:xfrm>
            <a:custGeom>
              <a:avLst/>
              <a:gdLst>
                <a:gd name="f0" fmla="val w"/>
                <a:gd name="f1" fmla="val h"/>
                <a:gd name="f2" fmla="val 0"/>
                <a:gd name="f3" fmla="val 10860"/>
                <a:gd name="f4" fmla="val 10872"/>
                <a:gd name="f5" fmla="val 5430"/>
                <a:gd name="f6" fmla="val 1"/>
                <a:gd name="f7" fmla="val 3990"/>
                <a:gd name="f8" fmla="val 2608"/>
                <a:gd name="f9" fmla="val 560"/>
                <a:gd name="f10" fmla="val 1596"/>
                <a:gd name="f11" fmla="val 1584"/>
                <a:gd name="f12" fmla="val 561"/>
                <a:gd name="f13" fmla="val 2620"/>
                <a:gd name="f14" fmla="val 3989"/>
                <a:gd name="f15" fmla="val 6561"/>
                <a:gd name="f16" fmla="val 346"/>
                <a:gd name="f17" fmla="val 7645"/>
                <a:gd name="f18" fmla="val 1001"/>
                <a:gd name="f19" fmla="val 8573"/>
                <a:gd name="f20" fmla="val 1632"/>
                <a:gd name="f21" fmla="val 9466"/>
                <a:gd name="f22" fmla="val 2513"/>
                <a:gd name="f23" fmla="val 10145"/>
                <a:gd name="f24" fmla="val 3537"/>
                <a:gd name="f25" fmla="val 10538"/>
                <a:gd name="f26" fmla="val 3559"/>
                <a:gd name="f27" fmla="val 10544"/>
                <a:gd name="f28" fmla="val 3579"/>
                <a:gd name="f29" fmla="val 10547"/>
                <a:gd name="f30" fmla="val 3599"/>
                <a:gd name="f31" fmla="val 3656"/>
                <a:gd name="f32" fmla="val 3704"/>
                <a:gd name="f33" fmla="val 10522"/>
                <a:gd name="f34" fmla="val 3740"/>
                <a:gd name="f35" fmla="val 10478"/>
                <a:gd name="f36" fmla="val 3763"/>
                <a:gd name="f37" fmla="val 10443"/>
                <a:gd name="f38" fmla="val 10395"/>
                <a:gd name="f39" fmla="val 10371"/>
                <a:gd name="f40" fmla="val 7275"/>
                <a:gd name="f41" fmla="val 7180"/>
                <a:gd name="f42" fmla="val 3692"/>
                <a:gd name="f43" fmla="val 7097"/>
                <a:gd name="f44" fmla="val 3585"/>
                <a:gd name="f45" fmla="val 2156"/>
                <a:gd name="f46" fmla="val 5835"/>
                <a:gd name="f47" fmla="val 3680"/>
                <a:gd name="f48" fmla="val 5751"/>
                <a:gd name="f49" fmla="val 5656"/>
                <a:gd name="f50" fmla="val 3942"/>
                <a:gd name="f51" fmla="val 5180"/>
                <a:gd name="f52" fmla="val 2632"/>
                <a:gd name="f53" fmla="val 6799"/>
                <a:gd name="f54" fmla="val 7550"/>
                <a:gd name="f55" fmla="val 3894"/>
                <a:gd name="f56" fmla="val 6311"/>
                <a:gd name="f57" fmla="val 5883"/>
                <a:gd name="f58" fmla="val 4025"/>
                <a:gd name="f59" fmla="val 5561"/>
                <a:gd name="f60" fmla="val 4287"/>
                <a:gd name="f61" fmla="val 5228"/>
                <a:gd name="f62" fmla="val 4561"/>
                <a:gd name="f63" fmla="val 5025"/>
                <a:gd name="f64" fmla="val 4966"/>
                <a:gd name="f65" fmla="val 5740"/>
                <a:gd name="f66" fmla="val 5109"/>
                <a:gd name="f67" fmla="val 5204"/>
                <a:gd name="f68" fmla="val 5966"/>
                <a:gd name="f69" fmla="val 6061"/>
                <a:gd name="f70" fmla="val 5978"/>
                <a:gd name="f71" fmla="val 5478"/>
                <a:gd name="f72" fmla="val 5371"/>
                <a:gd name="f73" fmla="val 5418"/>
                <a:gd name="f74" fmla="val 4525"/>
                <a:gd name="f75" fmla="val 6145"/>
                <a:gd name="f76" fmla="val 4204"/>
                <a:gd name="f77" fmla="val 7704"/>
                <a:gd name="f78" fmla="val 7800"/>
                <a:gd name="f79" fmla="val 7883"/>
                <a:gd name="f80" fmla="val 4132"/>
                <a:gd name="f81" fmla="val 2418"/>
                <a:gd name="f82" fmla="val 2334"/>
                <a:gd name="f83" fmla="val 7811"/>
                <a:gd name="f84" fmla="val 2239"/>
                <a:gd name="f85" fmla="val 5121"/>
                <a:gd name="f86" fmla="val 2572"/>
                <a:gd name="f87" fmla="val 4466"/>
                <a:gd name="f88" fmla="val 3156"/>
                <a:gd name="f89" fmla="val 3799"/>
                <a:gd name="f90" fmla="val 3418"/>
                <a:gd name="f91" fmla="val 4549"/>
                <a:gd name="f92" fmla="val 5382"/>
                <a:gd name="f93" fmla="val 5442"/>
                <a:gd name="f94" fmla="val 1989"/>
                <a:gd name="f95" fmla="val 1906"/>
                <a:gd name="f96" fmla="val 1811"/>
                <a:gd name="f97" fmla="val 5513"/>
                <a:gd name="f98" fmla="val 5620"/>
                <a:gd name="f99" fmla="val 7228"/>
                <a:gd name="f100" fmla="val 7323"/>
                <a:gd name="f101" fmla="val 1894"/>
                <a:gd name="f102" fmla="val 7406"/>
                <a:gd name="f103" fmla="val 10085"/>
                <a:gd name="f104" fmla="val 1561"/>
                <a:gd name="f105" fmla="val 9300"/>
                <a:gd name="f106" fmla="val 7442"/>
                <a:gd name="f107" fmla="val 2596"/>
                <a:gd name="f108" fmla="val 322"/>
                <a:gd name="f109" fmla="val 8228"/>
                <a:gd name="f110" fmla="val 10526"/>
                <a:gd name="f111" fmla="val 8240"/>
                <a:gd name="f112" fmla="val 10502"/>
                <a:gd name="f113" fmla="val 7418"/>
                <a:gd name="f114" fmla="val 7728"/>
                <a:gd name="f115" fmla="val 7907"/>
                <a:gd name="f116" fmla="val 7347"/>
                <a:gd name="f117" fmla="val 7240"/>
                <a:gd name="f118" fmla="val 7823"/>
                <a:gd name="f119" fmla="val 6728"/>
                <a:gd name="f120" fmla="val 6633"/>
                <a:gd name="f121" fmla="val 6549"/>
                <a:gd name="f122" fmla="val 5549"/>
                <a:gd name="f123" fmla="val 6621"/>
                <a:gd name="f124" fmla="val 7561"/>
                <a:gd name="f125" fmla="val 7168"/>
                <a:gd name="f126" fmla="val 10693"/>
                <a:gd name="f127" fmla="val 10788"/>
                <a:gd name="f128" fmla="val 10859"/>
                <a:gd name="f129" fmla="val 5192"/>
                <a:gd name="f130" fmla="val 10871"/>
                <a:gd name="f131" fmla="val 6871"/>
                <a:gd name="f132" fmla="val 10312"/>
                <a:gd name="f133" fmla="val 9276"/>
                <a:gd name="f134" fmla="val 9288"/>
                <a:gd name="f135" fmla="val 10300"/>
                <a:gd name="f136" fmla="val 8252"/>
                <a:gd name="f137" fmla="val 6883"/>
                <a:gd name="f138" fmla="*/ f0 1 10860"/>
                <a:gd name="f139" fmla="*/ f1 1 10872"/>
                <a:gd name="f140" fmla="val f2"/>
                <a:gd name="f141" fmla="val f3"/>
                <a:gd name="f142" fmla="val f4"/>
                <a:gd name="f143" fmla="+- f142 0 f140"/>
                <a:gd name="f144" fmla="+- f141 0 f140"/>
                <a:gd name="f145" fmla="*/ f144 1 10860"/>
                <a:gd name="f146" fmla="*/ f143 1 10872"/>
                <a:gd name="f147" fmla="*/ f140 1 f145"/>
                <a:gd name="f148" fmla="*/ f141 1 f145"/>
                <a:gd name="f149" fmla="*/ f140 1 f146"/>
                <a:gd name="f150" fmla="*/ f142 1 f146"/>
                <a:gd name="f151" fmla="*/ f147 f138 1"/>
                <a:gd name="f152" fmla="*/ f148 f138 1"/>
                <a:gd name="f153" fmla="*/ f150 f139 1"/>
                <a:gd name="f154" fmla="*/ f149 f139 1"/>
              </a:gdLst>
              <a:ahLst/>
              <a:cxnLst>
                <a:cxn ang="3cd4">
                  <a:pos x="hc" y="t"/>
                </a:cxn>
                <a:cxn ang="0">
                  <a:pos x="r" y="vc"/>
                </a:cxn>
                <a:cxn ang="cd4">
                  <a:pos x="hc" y="b"/>
                </a:cxn>
                <a:cxn ang="cd2">
                  <a:pos x="l" y="vc"/>
                </a:cxn>
              </a:cxnLst>
              <a:rect l="f151" t="f154" r="f152" b="f153"/>
              <a:pathLst>
                <a:path w="10860" h="10872">
                  <a:moveTo>
                    <a:pt x="f5" y="f6"/>
                  </a:moveTo>
                  <a:cubicBezTo>
                    <a:pt x="f7" y="f6"/>
                    <a:pt x="f8" y="f9"/>
                    <a:pt x="f10" y="f11"/>
                  </a:cubicBezTo>
                  <a:cubicBezTo>
                    <a:pt x="f12" y="f13"/>
                    <a:pt x="f6" y="f14"/>
                    <a:pt x="f6" y="f5"/>
                  </a:cubicBezTo>
                  <a:cubicBezTo>
                    <a:pt x="f6" y="f15"/>
                    <a:pt x="f16" y="f17"/>
                    <a:pt x="f18" y="f19"/>
                  </a:cubicBezTo>
                  <a:cubicBezTo>
                    <a:pt x="f20" y="f21"/>
                    <a:pt x="f22" y="f23"/>
                    <a:pt x="f24" y="f25"/>
                  </a:cubicBezTo>
                  <a:cubicBezTo>
                    <a:pt x="f26" y="f27"/>
                    <a:pt x="f28" y="f29"/>
                    <a:pt x="f30" y="f29"/>
                  </a:cubicBezTo>
                  <a:cubicBezTo>
                    <a:pt x="f31" y="f29"/>
                    <a:pt x="f32" y="f33"/>
                    <a:pt x="f34" y="f35"/>
                  </a:cubicBezTo>
                  <a:cubicBezTo>
                    <a:pt x="f36" y="f37"/>
                    <a:pt x="f36" y="f38"/>
                    <a:pt x="f36" y="f39"/>
                  </a:cubicBezTo>
                  <a:lnTo>
                    <a:pt x="f36" y="f40"/>
                  </a:lnTo>
                  <a:cubicBezTo>
                    <a:pt x="f36" y="f41"/>
                    <a:pt x="f42" y="f43"/>
                    <a:pt x="f44" y="f43"/>
                  </a:cubicBezTo>
                  <a:lnTo>
                    <a:pt x="f45" y="f43"/>
                  </a:lnTo>
                  <a:lnTo>
                    <a:pt x="f45" y="f46"/>
                  </a:lnTo>
                  <a:lnTo>
                    <a:pt x="f44" y="f46"/>
                  </a:lnTo>
                  <a:cubicBezTo>
                    <a:pt x="f47" y="f46"/>
                    <a:pt x="f36" y="f48"/>
                    <a:pt x="f36" y="f49"/>
                  </a:cubicBezTo>
                  <a:lnTo>
                    <a:pt x="f36" y="f5"/>
                  </a:lnTo>
                  <a:cubicBezTo>
                    <a:pt x="f36" y="f50"/>
                    <a:pt x="f51" y="f52"/>
                    <a:pt x="f53" y="f52"/>
                  </a:cubicBezTo>
                  <a:lnTo>
                    <a:pt x="f54" y="f52"/>
                  </a:lnTo>
                  <a:lnTo>
                    <a:pt x="f54" y="f55"/>
                  </a:lnTo>
                  <a:lnTo>
                    <a:pt x="f53" y="f55"/>
                  </a:lnTo>
                  <a:cubicBezTo>
                    <a:pt x="f56" y="f55"/>
                    <a:pt x="f57" y="f58"/>
                    <a:pt x="f59" y="f60"/>
                  </a:cubicBezTo>
                  <a:cubicBezTo>
                    <a:pt x="f61" y="f62"/>
                    <a:pt x="f63" y="f64"/>
                    <a:pt x="f63" y="f5"/>
                  </a:cubicBezTo>
                  <a:lnTo>
                    <a:pt x="f63" y="f49"/>
                  </a:lnTo>
                  <a:cubicBezTo>
                    <a:pt x="f63" y="f65"/>
                    <a:pt x="f66" y="f46"/>
                    <a:pt x="f67" y="f46"/>
                  </a:cubicBezTo>
                  <a:lnTo>
                    <a:pt x="f57" y="f46"/>
                  </a:lnTo>
                  <a:cubicBezTo>
                    <a:pt x="f68" y="f46"/>
                    <a:pt x="f69" y="f48"/>
                    <a:pt x="f69" y="f49"/>
                  </a:cubicBezTo>
                  <a:cubicBezTo>
                    <a:pt x="f69" y="f59"/>
                    <a:pt x="f70" y="f71"/>
                    <a:pt x="f57" y="f71"/>
                  </a:cubicBezTo>
                  <a:lnTo>
                    <a:pt x="f72" y="f71"/>
                  </a:lnTo>
                  <a:lnTo>
                    <a:pt x="f72" y="f73"/>
                  </a:lnTo>
                  <a:cubicBezTo>
                    <a:pt x="f72" y="f74"/>
                    <a:pt x="f75" y="f76"/>
                    <a:pt x="f53" y="f76"/>
                  </a:cubicBezTo>
                  <a:lnTo>
                    <a:pt x="f77" y="f76"/>
                  </a:lnTo>
                  <a:cubicBezTo>
                    <a:pt x="f78" y="f76"/>
                    <a:pt x="f79" y="f80"/>
                    <a:pt x="f79" y="f58"/>
                  </a:cubicBezTo>
                  <a:lnTo>
                    <a:pt x="f79" y="f81"/>
                  </a:lnTo>
                  <a:cubicBezTo>
                    <a:pt x="f79" y="f82"/>
                    <a:pt x="f83" y="f84"/>
                    <a:pt x="f77" y="f84"/>
                  </a:cubicBezTo>
                  <a:lnTo>
                    <a:pt x="f53" y="f84"/>
                  </a:lnTo>
                  <a:cubicBezTo>
                    <a:pt x="f68" y="f84"/>
                    <a:pt x="f85" y="f86"/>
                    <a:pt x="f87" y="f88"/>
                  </a:cubicBezTo>
                  <a:cubicBezTo>
                    <a:pt x="f89" y="f36"/>
                    <a:pt x="f90" y="f91"/>
                    <a:pt x="f90" y="f92"/>
                  </a:cubicBezTo>
                  <a:lnTo>
                    <a:pt x="f90" y="f93"/>
                  </a:lnTo>
                  <a:lnTo>
                    <a:pt x="f94" y="f93"/>
                  </a:lnTo>
                  <a:cubicBezTo>
                    <a:pt x="f95" y="f93"/>
                    <a:pt x="f96" y="f97"/>
                    <a:pt x="f96" y="f98"/>
                  </a:cubicBezTo>
                  <a:lnTo>
                    <a:pt x="f96" y="f99"/>
                  </a:lnTo>
                  <a:cubicBezTo>
                    <a:pt x="f96" y="f100"/>
                    <a:pt x="f101" y="f102"/>
                    <a:pt x="f94" y="f102"/>
                  </a:cubicBezTo>
                  <a:lnTo>
                    <a:pt x="f90" y="f102"/>
                  </a:lnTo>
                  <a:lnTo>
                    <a:pt x="f90" y="f103"/>
                  </a:lnTo>
                  <a:cubicBezTo>
                    <a:pt x="f104" y="f105"/>
                    <a:pt x="f16" y="f106"/>
                    <a:pt x="f16" y="f73"/>
                  </a:cubicBezTo>
                  <a:cubicBezTo>
                    <a:pt x="f16" y="f107"/>
                    <a:pt x="f13" y="f108"/>
                    <a:pt x="f5" y="f108"/>
                  </a:cubicBezTo>
                  <a:cubicBezTo>
                    <a:pt x="f109" y="f108"/>
                    <a:pt x="f110" y="f13"/>
                    <a:pt x="f110" y="f73"/>
                  </a:cubicBezTo>
                  <a:cubicBezTo>
                    <a:pt x="f110" y="f109"/>
                    <a:pt x="f111" y="f112"/>
                    <a:pt x="f5" y="f112"/>
                  </a:cubicBezTo>
                  <a:lnTo>
                    <a:pt x="f72" y="f112"/>
                  </a:lnTo>
                  <a:lnTo>
                    <a:pt x="f72" y="f113"/>
                  </a:lnTo>
                  <a:lnTo>
                    <a:pt x="f114" y="f113"/>
                  </a:lnTo>
                  <a:cubicBezTo>
                    <a:pt x="f83" y="f113"/>
                    <a:pt x="f115" y="f116"/>
                    <a:pt x="f115" y="f117"/>
                  </a:cubicBezTo>
                  <a:lnTo>
                    <a:pt x="f115" y="f49"/>
                  </a:lnTo>
                  <a:cubicBezTo>
                    <a:pt x="f115" y="f59"/>
                    <a:pt x="f118" y="f71"/>
                    <a:pt x="f114" y="f71"/>
                  </a:cubicBezTo>
                  <a:lnTo>
                    <a:pt x="f119" y="f71"/>
                  </a:lnTo>
                  <a:cubicBezTo>
                    <a:pt x="f120" y="f71"/>
                    <a:pt x="f121" y="f122"/>
                    <a:pt x="f121" y="f49"/>
                  </a:cubicBezTo>
                  <a:cubicBezTo>
                    <a:pt x="f121" y="f65"/>
                    <a:pt x="f123" y="f46"/>
                    <a:pt x="f119" y="f46"/>
                  </a:cubicBezTo>
                  <a:lnTo>
                    <a:pt x="f124" y="f46"/>
                  </a:lnTo>
                  <a:lnTo>
                    <a:pt x="f124" y="f43"/>
                  </a:lnTo>
                  <a:lnTo>
                    <a:pt x="f67" y="f43"/>
                  </a:lnTo>
                  <a:cubicBezTo>
                    <a:pt x="f85" y="f43"/>
                    <a:pt x="f63" y="f125"/>
                    <a:pt x="f63" y="f40"/>
                  </a:cubicBezTo>
                  <a:lnTo>
                    <a:pt x="f63" y="f126"/>
                  </a:lnTo>
                  <a:cubicBezTo>
                    <a:pt x="f63" y="f127"/>
                    <a:pt x="f66" y="f128"/>
                    <a:pt x="f129" y="f130"/>
                  </a:cubicBezTo>
                  <a:lnTo>
                    <a:pt x="f5" y="f130"/>
                  </a:lnTo>
                  <a:cubicBezTo>
                    <a:pt x="f131" y="f130"/>
                    <a:pt x="f111" y="f132"/>
                    <a:pt x="f133" y="f134"/>
                  </a:cubicBezTo>
                  <a:cubicBezTo>
                    <a:pt x="f135" y="f136"/>
                    <a:pt x="f128" y="f137"/>
                    <a:pt x="f128" y="f93"/>
                  </a:cubicBezTo>
                  <a:cubicBezTo>
                    <a:pt x="f128" y="f14"/>
                    <a:pt x="f135" y="f13"/>
                    <a:pt x="f133" y="f11"/>
                  </a:cubicBezTo>
                  <a:cubicBezTo>
                    <a:pt x="f111" y="f9"/>
                    <a:pt x="f131" y="f6"/>
                    <a:pt x="f5" y="f6"/>
                  </a:cubicBezTo>
                  <a:close/>
                </a:path>
              </a:pathLst>
            </a:custGeom>
            <a:solidFill>
              <a:srgbClr val="7FB23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800" b="0" i="0" u="none" strike="noStrike" kern="0" cap="none" spc="0" baseline="0">
                <a:solidFill>
                  <a:srgbClr val="7FB23B"/>
                </a:solidFill>
                <a:uFillTx/>
                <a:latin typeface="Arial"/>
                <a:ea typeface="Arial"/>
                <a:cs typeface="B Nazanin" panose="00000400000000000000" pitchFamily="2" charset="-78"/>
              </a:endParaRPr>
            </a:p>
          </p:txBody>
        </p:sp>
        <p:grpSp>
          <p:nvGrpSpPr>
            <p:cNvPr id="11" name="Google Shape;883;p63">
              <a:extLst>
                <a:ext uri="{FF2B5EF4-FFF2-40B4-BE49-F238E27FC236}">
                  <a16:creationId xmlns:a16="http://schemas.microsoft.com/office/drawing/2014/main" id="{9DA7EBEC-F4D9-CB14-21B8-303198B10FE0}"/>
                </a:ext>
              </a:extLst>
            </p:cNvPr>
            <p:cNvGrpSpPr/>
            <p:nvPr/>
          </p:nvGrpSpPr>
          <p:grpSpPr>
            <a:xfrm>
              <a:off x="1545381" y="3539578"/>
              <a:ext cx="610938" cy="610270"/>
              <a:chOff x="1545381" y="3539578"/>
              <a:chExt cx="610938" cy="610270"/>
            </a:xfrm>
          </p:grpSpPr>
          <p:sp>
            <p:nvSpPr>
              <p:cNvPr id="12" name="Google Shape;884;p63">
                <a:extLst>
                  <a:ext uri="{FF2B5EF4-FFF2-40B4-BE49-F238E27FC236}">
                    <a16:creationId xmlns:a16="http://schemas.microsoft.com/office/drawing/2014/main" id="{B93B39E8-251F-2517-C39E-DEE83AB5C6E9}"/>
                  </a:ext>
                </a:extLst>
              </p:cNvPr>
              <p:cNvSpPr/>
              <p:nvPr/>
            </p:nvSpPr>
            <p:spPr>
              <a:xfrm>
                <a:off x="1545381" y="3539578"/>
                <a:ext cx="610938" cy="610270"/>
              </a:xfrm>
              <a:custGeom>
                <a:avLst/>
                <a:gdLst>
                  <a:gd name="f0" fmla="val w"/>
                  <a:gd name="f1" fmla="val h"/>
                  <a:gd name="f2" fmla="val 0"/>
                  <a:gd name="f3" fmla="val 10872"/>
                  <a:gd name="f4" fmla="val 10860"/>
                  <a:gd name="f5" fmla="val 5418"/>
                  <a:gd name="f6" fmla="val 334"/>
                  <a:gd name="f7" fmla="val 8228"/>
                  <a:gd name="f8" fmla="val 10514"/>
                  <a:gd name="f9" fmla="val 2608"/>
                  <a:gd name="f10" fmla="val 5430"/>
                  <a:gd name="f11" fmla="val 8240"/>
                  <a:gd name="f12" fmla="val 1"/>
                  <a:gd name="f13" fmla="val 3989"/>
                  <a:gd name="f14" fmla="val 2620"/>
                  <a:gd name="f15" fmla="val 560"/>
                  <a:gd name="f16" fmla="val 1596"/>
                  <a:gd name="f17" fmla="val 1584"/>
                  <a:gd name="f18" fmla="val 572"/>
                  <a:gd name="f19" fmla="val 6871"/>
                  <a:gd name="f20" fmla="val 9264"/>
                  <a:gd name="f21" fmla="val 10300"/>
                  <a:gd name="f22" fmla="val 10859"/>
                  <a:gd name="f23" fmla="val 6883"/>
                  <a:gd name="f24" fmla="val 8252"/>
                  <a:gd name="f25" fmla="val 9276"/>
                  <a:gd name="f26" fmla="val 10871"/>
                  <a:gd name="f27" fmla="*/ f0 1 10872"/>
                  <a:gd name="f28" fmla="*/ f1 1 10860"/>
                  <a:gd name="f29" fmla="val f2"/>
                  <a:gd name="f30" fmla="val f3"/>
                  <a:gd name="f31" fmla="val f4"/>
                  <a:gd name="f32" fmla="+- f31 0 f29"/>
                  <a:gd name="f33" fmla="+- f30 0 f29"/>
                  <a:gd name="f34" fmla="*/ f33 1 10872"/>
                  <a:gd name="f35" fmla="*/ f32 1 10860"/>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10872" h="10860">
                    <a:moveTo>
                      <a:pt x="f5" y="f6"/>
                    </a:moveTo>
                    <a:cubicBezTo>
                      <a:pt x="f7" y="f6"/>
                      <a:pt x="f8" y="f9"/>
                      <a:pt x="f8" y="f10"/>
                    </a:cubicBezTo>
                    <a:cubicBezTo>
                      <a:pt x="f8" y="f11"/>
                      <a:pt x="f7" y="f8"/>
                      <a:pt x="f5" y="f8"/>
                    </a:cubicBezTo>
                    <a:cubicBezTo>
                      <a:pt x="f9" y="f8"/>
                      <a:pt x="f6" y="f11"/>
                      <a:pt x="f6" y="f10"/>
                    </a:cubicBezTo>
                    <a:cubicBezTo>
                      <a:pt x="f6" y="f9"/>
                      <a:pt x="f9" y="f6"/>
                      <a:pt x="f5" y="f6"/>
                    </a:cubicBezTo>
                    <a:close/>
                    <a:moveTo>
                      <a:pt x="f10" y="f12"/>
                    </a:moveTo>
                    <a:cubicBezTo>
                      <a:pt x="f13" y="f12"/>
                      <a:pt x="f14" y="f15"/>
                      <a:pt x="f16" y="f17"/>
                    </a:cubicBezTo>
                    <a:cubicBezTo>
                      <a:pt x="f18" y="f14"/>
                      <a:pt x="f12" y="f13"/>
                      <a:pt x="f12" y="f10"/>
                    </a:cubicBezTo>
                    <a:cubicBezTo>
                      <a:pt x="f12" y="f19"/>
                      <a:pt x="f18" y="f11"/>
                      <a:pt x="f16" y="f20"/>
                    </a:cubicBezTo>
                    <a:cubicBezTo>
                      <a:pt x="f14" y="f21"/>
                      <a:pt x="f13" y="f22"/>
                      <a:pt x="f10" y="f22"/>
                    </a:cubicBezTo>
                    <a:cubicBezTo>
                      <a:pt x="f23" y="f22"/>
                      <a:pt x="f24" y="f21"/>
                      <a:pt x="f25" y="f20"/>
                    </a:cubicBezTo>
                    <a:cubicBezTo>
                      <a:pt x="f21" y="f11"/>
                      <a:pt x="f26" y="f19"/>
                      <a:pt x="f26" y="f10"/>
                    </a:cubicBezTo>
                    <a:cubicBezTo>
                      <a:pt x="f26" y="f13"/>
                      <a:pt x="f21" y="f14"/>
                      <a:pt x="f25" y="f17"/>
                    </a:cubicBezTo>
                    <a:cubicBezTo>
                      <a:pt x="f24" y="f15"/>
                      <a:pt x="f23" y="f12"/>
                      <a:pt x="f10" y="f12"/>
                    </a:cubicBezTo>
                    <a:close/>
                  </a:path>
                </a:pathLst>
              </a:custGeom>
              <a:solidFill>
                <a:srgbClr val="7FB23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800" b="0" i="0" u="none" strike="noStrike" kern="0" cap="none" spc="0" baseline="0">
                  <a:solidFill>
                    <a:srgbClr val="7FB23B"/>
                  </a:solidFill>
                  <a:uFillTx/>
                  <a:latin typeface="Arial"/>
                  <a:ea typeface="Arial"/>
                  <a:cs typeface="B Nazanin" panose="00000400000000000000" pitchFamily="2" charset="-78"/>
                </a:endParaRPr>
              </a:p>
            </p:txBody>
          </p:sp>
          <p:sp>
            <p:nvSpPr>
              <p:cNvPr id="13" name="Google Shape;885;p63">
                <a:extLst>
                  <a:ext uri="{FF2B5EF4-FFF2-40B4-BE49-F238E27FC236}">
                    <a16:creationId xmlns:a16="http://schemas.microsoft.com/office/drawing/2014/main" id="{34432510-F14F-E968-44E8-BF0A9BE847FD}"/>
                  </a:ext>
                </a:extLst>
              </p:cNvPr>
              <p:cNvSpPr/>
              <p:nvPr/>
            </p:nvSpPr>
            <p:spPr>
              <a:xfrm>
                <a:off x="1659791" y="3654655"/>
                <a:ext cx="380097" cy="380097"/>
              </a:xfrm>
              <a:custGeom>
                <a:avLst/>
                <a:gdLst>
                  <a:gd name="f0" fmla="val w"/>
                  <a:gd name="f1" fmla="val h"/>
                  <a:gd name="f2" fmla="val 0"/>
                  <a:gd name="f3" fmla="val 6764"/>
                  <a:gd name="f4" fmla="val 5335"/>
                  <a:gd name="f5" fmla="val 346"/>
                  <a:gd name="f6" fmla="val 5930"/>
                  <a:gd name="f7" fmla="val 6418"/>
                  <a:gd name="f8" fmla="val 834"/>
                  <a:gd name="f9" fmla="val 1429"/>
                  <a:gd name="f10" fmla="val 1"/>
                  <a:gd name="f11" fmla="val 644"/>
                  <a:gd name="f12" fmla="val 6120"/>
                  <a:gd name="f13" fmla="val 6763"/>
                  <a:gd name="f14" fmla="val 6121"/>
                  <a:gd name="f15" fmla="*/ f0 1 6764"/>
                  <a:gd name="f16" fmla="*/ f1 1 6764"/>
                  <a:gd name="f17" fmla="val f2"/>
                  <a:gd name="f18" fmla="val f3"/>
                  <a:gd name="f19" fmla="+- f18 0 f17"/>
                  <a:gd name="f20" fmla="*/ f19 1 6764"/>
                  <a:gd name="f21" fmla="*/ f17 1 f20"/>
                  <a:gd name="f22" fmla="*/ f18 1 f20"/>
                  <a:gd name="f23" fmla="*/ f21 f15 1"/>
                  <a:gd name="f24" fmla="*/ f22 f15 1"/>
                  <a:gd name="f25" fmla="*/ f22 f16 1"/>
                  <a:gd name="f26" fmla="*/ f21 f16 1"/>
                </a:gdLst>
                <a:ahLst/>
                <a:cxnLst>
                  <a:cxn ang="3cd4">
                    <a:pos x="hc" y="t"/>
                  </a:cxn>
                  <a:cxn ang="0">
                    <a:pos x="r" y="vc"/>
                  </a:cxn>
                  <a:cxn ang="cd4">
                    <a:pos x="hc" y="b"/>
                  </a:cxn>
                  <a:cxn ang="cd2">
                    <a:pos x="l" y="vc"/>
                  </a:cxn>
                </a:cxnLst>
                <a:rect l="f23" t="f26" r="f24" b="f25"/>
                <a:pathLst>
                  <a:path w="6764" h="6764">
                    <a:moveTo>
                      <a:pt x="f4" y="f5"/>
                    </a:moveTo>
                    <a:cubicBezTo>
                      <a:pt x="f6" y="f5"/>
                      <a:pt x="f7" y="f8"/>
                      <a:pt x="f7" y="f9"/>
                    </a:cubicBezTo>
                    <a:lnTo>
                      <a:pt x="f7" y="f4"/>
                    </a:lnTo>
                    <a:cubicBezTo>
                      <a:pt x="f7" y="f6"/>
                      <a:pt x="f6" y="f7"/>
                      <a:pt x="f4" y="f7"/>
                    </a:cubicBezTo>
                    <a:lnTo>
                      <a:pt x="f9" y="f7"/>
                    </a:lnTo>
                    <a:cubicBezTo>
                      <a:pt x="f8" y="f7"/>
                      <a:pt x="f5" y="f6"/>
                      <a:pt x="f5" y="f4"/>
                    </a:cubicBezTo>
                    <a:lnTo>
                      <a:pt x="f5" y="f9"/>
                    </a:lnTo>
                    <a:cubicBezTo>
                      <a:pt x="f5" y="f8"/>
                      <a:pt x="f8" y="f5"/>
                      <a:pt x="f9" y="f5"/>
                    </a:cubicBezTo>
                    <a:close/>
                    <a:moveTo>
                      <a:pt x="f9" y="f10"/>
                    </a:moveTo>
                    <a:cubicBezTo>
                      <a:pt x="f11" y="f10"/>
                      <a:pt x="f10" y="f11"/>
                      <a:pt x="f10" y="f9"/>
                    </a:cubicBezTo>
                    <a:lnTo>
                      <a:pt x="f10" y="f4"/>
                    </a:lnTo>
                    <a:cubicBezTo>
                      <a:pt x="f10" y="f12"/>
                      <a:pt x="f11" y="f13"/>
                      <a:pt x="f9" y="f13"/>
                    </a:cubicBezTo>
                    <a:lnTo>
                      <a:pt x="f4" y="f13"/>
                    </a:lnTo>
                    <a:cubicBezTo>
                      <a:pt x="f14" y="f13"/>
                      <a:pt x="f13" y="f12"/>
                      <a:pt x="f13" y="f4"/>
                    </a:cubicBezTo>
                    <a:lnTo>
                      <a:pt x="f13" y="f9"/>
                    </a:lnTo>
                    <a:cubicBezTo>
                      <a:pt x="f13" y="f11"/>
                      <a:pt x="f14" y="f10"/>
                      <a:pt x="f4" y="f10"/>
                    </a:cubicBezTo>
                    <a:close/>
                  </a:path>
                </a:pathLst>
              </a:custGeom>
              <a:solidFill>
                <a:srgbClr val="7FB23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800" b="0" i="0" u="none" strike="noStrike" kern="0" cap="none" spc="0" baseline="0">
                  <a:solidFill>
                    <a:srgbClr val="7FB23B"/>
                  </a:solidFill>
                  <a:uFillTx/>
                  <a:latin typeface="Arial"/>
                  <a:ea typeface="Arial"/>
                  <a:cs typeface="B Nazanin" panose="00000400000000000000" pitchFamily="2" charset="-78"/>
                </a:endParaRPr>
              </a:p>
            </p:txBody>
          </p:sp>
          <p:sp>
            <p:nvSpPr>
              <p:cNvPr id="14" name="Google Shape;886;p63">
                <a:extLst>
                  <a:ext uri="{FF2B5EF4-FFF2-40B4-BE49-F238E27FC236}">
                    <a16:creationId xmlns:a16="http://schemas.microsoft.com/office/drawing/2014/main" id="{053243A1-5B75-3CCF-75E8-57AC1F037D8F}"/>
                  </a:ext>
                </a:extLst>
              </p:cNvPr>
              <p:cNvSpPr/>
              <p:nvPr/>
            </p:nvSpPr>
            <p:spPr>
              <a:xfrm>
                <a:off x="1748186" y="3744906"/>
                <a:ext cx="202695" cy="199037"/>
              </a:xfrm>
              <a:custGeom>
                <a:avLst/>
                <a:gdLst>
                  <a:gd name="f0" fmla="val w"/>
                  <a:gd name="f1" fmla="val h"/>
                  <a:gd name="f2" fmla="val 0"/>
                  <a:gd name="f3" fmla="val 3607"/>
                  <a:gd name="f4" fmla="val 3542"/>
                  <a:gd name="f5" fmla="val 1822"/>
                  <a:gd name="f6" fmla="val 812"/>
                  <a:gd name="f7" fmla="val 1"/>
                  <a:gd name="f8" fmla="val 851"/>
                  <a:gd name="f9" fmla="val 59"/>
                  <a:gd name="f10" fmla="val 1859"/>
                  <a:gd name="f11" fmla="val 95"/>
                  <a:gd name="f12" fmla="val 2776"/>
                  <a:gd name="f13" fmla="val 833"/>
                  <a:gd name="f14" fmla="val 3502"/>
                  <a:gd name="f15" fmla="val 1726"/>
                  <a:gd name="f16" fmla="val 3538"/>
                  <a:gd name="f17" fmla="val 1764"/>
                  <a:gd name="f18" fmla="val 3541"/>
                  <a:gd name="f19" fmla="val 1802"/>
                  <a:gd name="f20" fmla="val 1840"/>
                  <a:gd name="f21" fmla="val 2178"/>
                  <a:gd name="f22" fmla="val 2494"/>
                  <a:gd name="f23" fmla="val 3447"/>
                  <a:gd name="f24" fmla="val 2762"/>
                  <a:gd name="f25" fmla="val 3276"/>
                  <a:gd name="f26" fmla="val 2857"/>
                  <a:gd name="f27" fmla="val 3217"/>
                  <a:gd name="f28" fmla="val 2869"/>
                  <a:gd name="f29" fmla="val 3086"/>
                  <a:gd name="f30" fmla="val 2797"/>
                  <a:gd name="f31" fmla="val 3014"/>
                  <a:gd name="f32" fmla="val 2761"/>
                  <a:gd name="f33" fmla="val 2978"/>
                  <a:gd name="f34" fmla="val 2711"/>
                  <a:gd name="f35" fmla="val 2964"/>
                  <a:gd name="f36" fmla="val 2664"/>
                  <a:gd name="f37" fmla="val 2634"/>
                  <a:gd name="f38" fmla="val 2606"/>
                  <a:gd name="f39" fmla="val 2969"/>
                  <a:gd name="f40" fmla="val 2583"/>
                  <a:gd name="f41" fmla="val 2979"/>
                  <a:gd name="f42" fmla="val 2380"/>
                  <a:gd name="f43" fmla="val 3096"/>
                  <a:gd name="f44" fmla="val 2149"/>
                  <a:gd name="f45" fmla="val 3185"/>
                  <a:gd name="f46" fmla="val 1897"/>
                  <a:gd name="f47" fmla="val 1868"/>
                  <a:gd name="f48" fmla="val 1839"/>
                  <a:gd name="f49" fmla="val 3183"/>
                  <a:gd name="f50" fmla="val 1809"/>
                  <a:gd name="f51" fmla="val 3181"/>
                  <a:gd name="f52" fmla="val 1023"/>
                  <a:gd name="f53" fmla="val 3169"/>
                  <a:gd name="f54" fmla="val 380"/>
                  <a:gd name="f55" fmla="val 2514"/>
                  <a:gd name="f56" fmla="val 392"/>
                  <a:gd name="f57" fmla="val 1716"/>
                  <a:gd name="f58" fmla="val 426"/>
                  <a:gd name="f59" fmla="val 948"/>
                  <a:gd name="f60" fmla="val 1028"/>
                  <a:gd name="f61" fmla="val 330"/>
                  <a:gd name="f62" fmla="val 1792"/>
                  <a:gd name="f63" fmla="val 1833"/>
                  <a:gd name="f64" fmla="val 1874"/>
                  <a:gd name="f65" fmla="val 332"/>
                  <a:gd name="f66" fmla="val 1916"/>
                  <a:gd name="f67" fmla="val 335"/>
                  <a:gd name="f68" fmla="val 2619"/>
                  <a:gd name="f69" fmla="val 371"/>
                  <a:gd name="f70" fmla="val 3190"/>
                  <a:gd name="f71" fmla="val 943"/>
                  <a:gd name="f72" fmla="val 3250"/>
                  <a:gd name="f73" fmla="val 1633"/>
                  <a:gd name="f74" fmla="val 3285"/>
                  <a:gd name="f75" fmla="val 1919"/>
                  <a:gd name="f76" fmla="val 3214"/>
                  <a:gd name="f77" fmla="val 2193"/>
                  <a:gd name="f78" fmla="val 3095"/>
                  <a:gd name="f79" fmla="val 2431"/>
                  <a:gd name="f80" fmla="val 3059"/>
                  <a:gd name="f81" fmla="val 2490"/>
                  <a:gd name="f82" fmla="val 2574"/>
                  <a:gd name="f83" fmla="val 3119"/>
                  <a:gd name="f84" fmla="val 2633"/>
                  <a:gd name="f85" fmla="val 3149"/>
                  <a:gd name="f86" fmla="val 2663"/>
                  <a:gd name="f87" fmla="val 3191"/>
                  <a:gd name="f88" fmla="val 2678"/>
                  <a:gd name="f89" fmla="val 3234"/>
                  <a:gd name="f90" fmla="val 3295"/>
                  <a:gd name="f91" fmla="val 3358"/>
                  <a:gd name="f92" fmla="val 2648"/>
                  <a:gd name="f93" fmla="val 3393"/>
                  <a:gd name="f94" fmla="val 2586"/>
                  <a:gd name="f95" fmla="val 3536"/>
                  <a:gd name="f96" fmla="val 2324"/>
                  <a:gd name="f97" fmla="val 2014"/>
                  <a:gd name="f98" fmla="val 3583"/>
                  <a:gd name="f99" fmla="val 1669"/>
                  <a:gd name="f100" fmla="val 764"/>
                  <a:gd name="f101" fmla="val 50"/>
                  <a:gd name="f102" fmla="val 1904"/>
                  <a:gd name="f103" fmla="val 2"/>
                  <a:gd name="f104" fmla="val 1877"/>
                  <a:gd name="f105" fmla="val 1849"/>
                  <a:gd name="f106" fmla="*/ f0 1 3607"/>
                  <a:gd name="f107" fmla="*/ f1 1 3542"/>
                  <a:gd name="f108" fmla="val f2"/>
                  <a:gd name="f109" fmla="val f3"/>
                  <a:gd name="f110" fmla="val f4"/>
                  <a:gd name="f111" fmla="+- f110 0 f108"/>
                  <a:gd name="f112" fmla="+- f109 0 f108"/>
                  <a:gd name="f113" fmla="*/ f112 1 3607"/>
                  <a:gd name="f114" fmla="*/ f111 1 3542"/>
                  <a:gd name="f115" fmla="*/ f108 1 f113"/>
                  <a:gd name="f116" fmla="*/ f109 1 f113"/>
                  <a:gd name="f117" fmla="*/ f108 1 f114"/>
                  <a:gd name="f118" fmla="*/ f110 1 f114"/>
                  <a:gd name="f119" fmla="*/ f115 f106 1"/>
                  <a:gd name="f120" fmla="*/ f116 f106 1"/>
                  <a:gd name="f121" fmla="*/ f118 f107 1"/>
                  <a:gd name="f122" fmla="*/ f117 f107 1"/>
                </a:gdLst>
                <a:ahLst/>
                <a:cxnLst>
                  <a:cxn ang="3cd4">
                    <a:pos x="hc" y="t"/>
                  </a:cxn>
                  <a:cxn ang="0">
                    <a:pos x="r" y="vc"/>
                  </a:cxn>
                  <a:cxn ang="cd4">
                    <a:pos x="hc" y="b"/>
                  </a:cxn>
                  <a:cxn ang="cd2">
                    <a:pos x="l" y="vc"/>
                  </a:cxn>
                </a:cxnLst>
                <a:rect l="f119" t="f122" r="f120" b="f121"/>
                <a:pathLst>
                  <a:path w="3607" h="3542">
                    <a:moveTo>
                      <a:pt x="f5" y="f2"/>
                    </a:moveTo>
                    <a:cubicBezTo>
                      <a:pt x="f6" y="f2"/>
                      <a:pt x="f7" y="f8"/>
                      <a:pt x="f9" y="f10"/>
                    </a:cubicBezTo>
                    <a:cubicBezTo>
                      <a:pt x="f11" y="f12"/>
                      <a:pt x="f13" y="f14"/>
                      <a:pt x="f15" y="f16"/>
                    </a:cubicBezTo>
                    <a:cubicBezTo>
                      <a:pt x="f17" y="f18"/>
                      <a:pt x="f19" y="f4"/>
                      <a:pt x="f20" y="f4"/>
                    </a:cubicBezTo>
                    <a:cubicBezTo>
                      <a:pt x="f21" y="f4"/>
                      <a:pt x="f22" y="f23"/>
                      <a:pt x="f24" y="f25"/>
                    </a:cubicBezTo>
                    <a:cubicBezTo>
                      <a:pt x="f26" y="f27"/>
                      <a:pt x="f28" y="f29"/>
                      <a:pt x="f30" y="f31"/>
                    </a:cubicBezTo>
                    <a:cubicBezTo>
                      <a:pt x="f32" y="f33"/>
                      <a:pt x="f34" y="f35"/>
                      <a:pt x="f36" y="f35"/>
                    </a:cubicBezTo>
                    <a:cubicBezTo>
                      <a:pt x="f37" y="f35"/>
                      <a:pt x="f38" y="f39"/>
                      <a:pt x="f40" y="f41"/>
                    </a:cubicBezTo>
                    <a:cubicBezTo>
                      <a:pt x="f42" y="f43"/>
                      <a:pt x="f44" y="f45"/>
                      <a:pt x="f46" y="f45"/>
                    </a:cubicBezTo>
                    <a:cubicBezTo>
                      <a:pt x="f47" y="f45"/>
                      <a:pt x="f48" y="f49"/>
                      <a:pt x="f50" y="f51"/>
                    </a:cubicBezTo>
                    <a:cubicBezTo>
                      <a:pt x="f52" y="f53"/>
                      <a:pt x="f54" y="f55"/>
                      <a:pt x="f56" y="f57"/>
                    </a:cubicBezTo>
                    <a:cubicBezTo>
                      <a:pt x="f58" y="f59"/>
                      <a:pt x="f60" y="f61"/>
                      <a:pt x="f62" y="f61"/>
                    </a:cubicBezTo>
                    <a:cubicBezTo>
                      <a:pt x="f63" y="f61"/>
                      <a:pt x="f64" y="f65"/>
                      <a:pt x="f66" y="f67"/>
                    </a:cubicBezTo>
                    <a:cubicBezTo>
                      <a:pt x="f68" y="f69"/>
                      <a:pt x="f70" y="f71"/>
                      <a:pt x="f72" y="f73"/>
                    </a:cubicBezTo>
                    <a:cubicBezTo>
                      <a:pt x="f74" y="f75"/>
                      <a:pt x="f76" y="f77"/>
                      <a:pt x="f78" y="f79"/>
                    </a:cubicBezTo>
                    <a:cubicBezTo>
                      <a:pt x="f80" y="f81"/>
                      <a:pt x="f80" y="f82"/>
                      <a:pt x="f83" y="f84"/>
                    </a:cubicBezTo>
                    <a:cubicBezTo>
                      <a:pt x="f85" y="f86"/>
                      <a:pt x="f87" y="f88"/>
                      <a:pt x="f89" y="f88"/>
                    </a:cubicBezTo>
                    <a:cubicBezTo>
                      <a:pt x="f90" y="f88"/>
                      <a:pt x="f91" y="f92"/>
                      <a:pt x="f93" y="f94"/>
                    </a:cubicBezTo>
                    <a:cubicBezTo>
                      <a:pt x="f95" y="f96"/>
                      <a:pt x="f3" y="f97"/>
                      <a:pt x="f98" y="f99"/>
                    </a:cubicBezTo>
                    <a:cubicBezTo>
                      <a:pt x="f95" y="f100"/>
                      <a:pt x="f30" y="f101"/>
                      <a:pt x="f102" y="f103"/>
                    </a:cubicBezTo>
                    <a:cubicBezTo>
                      <a:pt x="f104" y="f7"/>
                      <a:pt x="f105" y="f2"/>
                      <a:pt x="f5" y="f2"/>
                    </a:cubicBezTo>
                    <a:close/>
                  </a:path>
                </a:pathLst>
              </a:custGeom>
              <a:solidFill>
                <a:srgbClr val="7FB23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800" b="0" i="0" u="none" strike="noStrike" kern="0" cap="none" spc="0" baseline="0">
                  <a:solidFill>
                    <a:srgbClr val="7FB23B"/>
                  </a:solidFill>
                  <a:uFillTx/>
                  <a:latin typeface="Arial"/>
                  <a:ea typeface="Arial"/>
                  <a:cs typeface="B Nazanin" panose="00000400000000000000" pitchFamily="2" charset="-78"/>
                </a:endParaRPr>
              </a:p>
            </p:txBody>
          </p:sp>
          <p:sp>
            <p:nvSpPr>
              <p:cNvPr id="15" name="Google Shape;887;p63">
                <a:extLst>
                  <a:ext uri="{FF2B5EF4-FFF2-40B4-BE49-F238E27FC236}">
                    <a16:creationId xmlns:a16="http://schemas.microsoft.com/office/drawing/2014/main" id="{3C2B1F79-8B37-8930-34A0-F148A7ED4535}"/>
                  </a:ext>
                </a:extLst>
              </p:cNvPr>
              <p:cNvSpPr/>
              <p:nvPr/>
            </p:nvSpPr>
            <p:spPr>
              <a:xfrm>
                <a:off x="1926768" y="3703493"/>
                <a:ext cx="52203" cy="51590"/>
              </a:xfrm>
              <a:custGeom>
                <a:avLst/>
                <a:gdLst>
                  <a:gd name="f0" fmla="val w"/>
                  <a:gd name="f1" fmla="val h"/>
                  <a:gd name="f2" fmla="val 0"/>
                  <a:gd name="f3" fmla="val 929"/>
                  <a:gd name="f4" fmla="val 918"/>
                  <a:gd name="f5" fmla="val 465"/>
                  <a:gd name="f6" fmla="val 1"/>
                  <a:gd name="f7" fmla="val 203"/>
                  <a:gd name="f8" fmla="val 453"/>
                  <a:gd name="f9" fmla="val 715"/>
                  <a:gd name="f10" fmla="*/ f0 1 929"/>
                  <a:gd name="f11" fmla="*/ f1 1 918"/>
                  <a:gd name="f12" fmla="val f2"/>
                  <a:gd name="f13" fmla="val f3"/>
                  <a:gd name="f14" fmla="val f4"/>
                  <a:gd name="f15" fmla="+- f14 0 f12"/>
                  <a:gd name="f16" fmla="+- f13 0 f12"/>
                  <a:gd name="f17" fmla="*/ f16 1 929"/>
                  <a:gd name="f18" fmla="*/ f15 1 918"/>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929" h="918">
                    <a:moveTo>
                      <a:pt x="f5" y="f6"/>
                    </a:moveTo>
                    <a:cubicBezTo>
                      <a:pt x="f7" y="f6"/>
                      <a:pt x="f2" y="f7"/>
                      <a:pt x="f2" y="f8"/>
                    </a:cubicBezTo>
                    <a:cubicBezTo>
                      <a:pt x="f2" y="f9"/>
                      <a:pt x="f7" y="f4"/>
                      <a:pt x="f5" y="f4"/>
                    </a:cubicBezTo>
                    <a:cubicBezTo>
                      <a:pt x="f9" y="f4"/>
                      <a:pt x="f3" y="f9"/>
                      <a:pt x="f3" y="f8"/>
                    </a:cubicBezTo>
                    <a:cubicBezTo>
                      <a:pt x="f3" y="f7"/>
                      <a:pt x="f9" y="f6"/>
                      <a:pt x="f5" y="f6"/>
                    </a:cubicBezTo>
                    <a:close/>
                  </a:path>
                </a:pathLst>
              </a:custGeom>
              <a:solidFill>
                <a:srgbClr val="7FB23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800" b="0" i="0" u="none" strike="noStrike" kern="0" cap="none" spc="0" baseline="0">
                  <a:solidFill>
                    <a:srgbClr val="7FB23B"/>
                  </a:solidFill>
                  <a:uFillTx/>
                  <a:latin typeface="Arial"/>
                  <a:ea typeface="Arial"/>
                  <a:cs typeface="B Nazanin" panose="00000400000000000000" pitchFamily="2" charset="-78"/>
                </a:endParaRPr>
              </a:p>
            </p:txBody>
          </p:sp>
        </p:grpSp>
        <p:grpSp>
          <p:nvGrpSpPr>
            <p:cNvPr id="16" name="Google Shape;888;p63">
              <a:extLst>
                <a:ext uri="{FF2B5EF4-FFF2-40B4-BE49-F238E27FC236}">
                  <a16:creationId xmlns:a16="http://schemas.microsoft.com/office/drawing/2014/main" id="{9FB9DABF-CA4B-EB70-C15A-2F1C4F4183A9}"/>
                </a:ext>
              </a:extLst>
            </p:cNvPr>
            <p:cNvGrpSpPr/>
            <p:nvPr/>
          </p:nvGrpSpPr>
          <p:grpSpPr>
            <a:xfrm>
              <a:off x="2339538" y="3539578"/>
              <a:ext cx="610938" cy="610270"/>
              <a:chOff x="2339538" y="3539578"/>
              <a:chExt cx="610938" cy="610270"/>
            </a:xfrm>
          </p:grpSpPr>
          <p:grpSp>
            <p:nvGrpSpPr>
              <p:cNvPr id="17" name="Google Shape;889;p63">
                <a:extLst>
                  <a:ext uri="{FF2B5EF4-FFF2-40B4-BE49-F238E27FC236}">
                    <a16:creationId xmlns:a16="http://schemas.microsoft.com/office/drawing/2014/main" id="{FA151391-ECC2-A08C-41B3-3002717B3F27}"/>
                  </a:ext>
                </a:extLst>
              </p:cNvPr>
              <p:cNvGrpSpPr/>
              <p:nvPr/>
            </p:nvGrpSpPr>
            <p:grpSpPr>
              <a:xfrm>
                <a:off x="2464838" y="3639833"/>
                <a:ext cx="359907" cy="409403"/>
                <a:chOff x="2464838" y="3639833"/>
                <a:chExt cx="359907" cy="409403"/>
              </a:xfrm>
            </p:grpSpPr>
            <p:sp>
              <p:nvSpPr>
                <p:cNvPr id="18" name="Google Shape;890;p63">
                  <a:extLst>
                    <a:ext uri="{FF2B5EF4-FFF2-40B4-BE49-F238E27FC236}">
                      <a16:creationId xmlns:a16="http://schemas.microsoft.com/office/drawing/2014/main" id="{B0564462-3C30-5618-FDB6-2C554F4F3CEA}"/>
                    </a:ext>
                  </a:extLst>
                </p:cNvPr>
                <p:cNvSpPr/>
                <p:nvPr/>
              </p:nvSpPr>
              <p:spPr>
                <a:xfrm>
                  <a:off x="2464838" y="3832140"/>
                  <a:ext cx="209013" cy="217096"/>
                </a:xfrm>
                <a:custGeom>
                  <a:avLst/>
                  <a:gdLst>
                    <a:gd name="f0" fmla="val w"/>
                    <a:gd name="f1" fmla="val h"/>
                    <a:gd name="f2" fmla="val 0"/>
                    <a:gd name="f3" fmla="val 106179"/>
                    <a:gd name="f4" fmla="val 110289"/>
                    <a:gd name="f5" fmla="val 19199"/>
                    <a:gd name="f6" fmla="val 1"/>
                    <a:gd name="f7" fmla="val 18076"/>
                    <a:gd name="f8" fmla="val 16954"/>
                    <a:gd name="f9" fmla="val 466"/>
                    <a:gd name="f10" fmla="val 16148"/>
                    <a:gd name="f11" fmla="val 1404"/>
                    <a:gd name="f12" fmla="val 5840"/>
                    <a:gd name="f13" fmla="val 13310"/>
                    <a:gd name="f14" fmla="val 28739"/>
                    <a:gd name="f15" fmla="val 33"/>
                    <a:gd name="f16" fmla="val 44494"/>
                    <a:gd name="f17" fmla="val 62077"/>
                    <a:gd name="f18" fmla="val 6916"/>
                    <a:gd name="f19" fmla="val 78582"/>
                    <a:gd name="f20" fmla="val 19442"/>
                    <a:gd name="f21" fmla="val 91010"/>
                    <a:gd name="f22" fmla="val 31968"/>
                    <a:gd name="f23" fmla="val 103439"/>
                    <a:gd name="f24" fmla="val 48572"/>
                    <a:gd name="f25" fmla="val 66252"/>
                    <a:gd name="f26" fmla="val 69546"/>
                    <a:gd name="f27" fmla="val 72939"/>
                    <a:gd name="f28" fmla="val 110060"/>
                    <a:gd name="f29" fmla="val 76201"/>
                    <a:gd name="f30" fmla="val 109571"/>
                    <a:gd name="f31" fmla="val 86248"/>
                    <a:gd name="f32" fmla="val 108071"/>
                    <a:gd name="f33" fmla="val 95675"/>
                    <a:gd name="f34" fmla="val 104352"/>
                    <a:gd name="f35" fmla="val 103895"/>
                    <a:gd name="f36" fmla="val 98643"/>
                    <a:gd name="f37" fmla="val 105983"/>
                    <a:gd name="f38" fmla="val 97208"/>
                    <a:gd name="f39" fmla="val 94272"/>
                    <a:gd name="f40" fmla="val 104417"/>
                    <a:gd name="f41" fmla="val 92478"/>
                    <a:gd name="f42" fmla="val 104384"/>
                    <a:gd name="f43" fmla="val 92348"/>
                    <a:gd name="f44" fmla="val 92315"/>
                    <a:gd name="f45" fmla="val 103555"/>
                    <a:gd name="f46" fmla="val 91537"/>
                    <a:gd name="f47" fmla="val 102517"/>
                    <a:gd name="f48" fmla="val 91128"/>
                    <a:gd name="f49" fmla="val 101470"/>
                    <a:gd name="f50" fmla="val 100673"/>
                    <a:gd name="f51" fmla="val 99870"/>
                    <a:gd name="f52" fmla="val 91365"/>
                    <a:gd name="f53" fmla="val 99165"/>
                    <a:gd name="f54" fmla="val 91859"/>
                    <a:gd name="f55" fmla="val 91956"/>
                    <a:gd name="f56" fmla="val 96849"/>
                    <a:gd name="f57" fmla="val 83769"/>
                    <a:gd name="f58" fmla="val 100111"/>
                    <a:gd name="f59" fmla="val 74994"/>
                    <a:gd name="f60" fmla="val 101416"/>
                    <a:gd name="f61" fmla="val 72091"/>
                    <a:gd name="f62" fmla="val 101808"/>
                    <a:gd name="f63" fmla="val 69155"/>
                    <a:gd name="f64" fmla="val 102069"/>
                    <a:gd name="f65" fmla="val 50757"/>
                    <a:gd name="f66" fmla="val 36176"/>
                    <a:gd name="f67" fmla="val 96066"/>
                    <a:gd name="f68" fmla="val 25216"/>
                    <a:gd name="f69" fmla="val 85171"/>
                    <a:gd name="f70" fmla="val 14256"/>
                    <a:gd name="f71" fmla="val 74309"/>
                    <a:gd name="f72" fmla="val 8221"/>
                    <a:gd name="f73" fmla="val 59826"/>
                    <a:gd name="f74" fmla="val 8188"/>
                    <a:gd name="f75" fmla="val 44462"/>
                    <a:gd name="f76" fmla="val 30664"/>
                    <a:gd name="f77" fmla="val 13277"/>
                    <a:gd name="f78" fmla="val 17126"/>
                    <a:gd name="f79" fmla="val 22313"/>
                    <a:gd name="f80" fmla="val 6721"/>
                    <a:gd name="f81" fmla="val 23650"/>
                    <a:gd name="f82" fmla="val 5188"/>
                    <a:gd name="f83" fmla="val 2904"/>
                    <a:gd name="f84" fmla="val 22248"/>
                    <a:gd name="f85" fmla="val 22215"/>
                    <a:gd name="f86" fmla="val 1338"/>
                    <a:gd name="f87" fmla="val 21407"/>
                    <a:gd name="f88" fmla="val 449"/>
                    <a:gd name="f89" fmla="val 20302"/>
                    <a:gd name="f90" fmla="*/ f0 1 106179"/>
                    <a:gd name="f91" fmla="*/ f1 1 110289"/>
                    <a:gd name="f92" fmla="val f2"/>
                    <a:gd name="f93" fmla="val f3"/>
                    <a:gd name="f94" fmla="val f4"/>
                    <a:gd name="f95" fmla="+- f94 0 f92"/>
                    <a:gd name="f96" fmla="+- f93 0 f92"/>
                    <a:gd name="f97" fmla="*/ f96 1 106179"/>
                    <a:gd name="f98" fmla="*/ f95 1 110289"/>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06179" h="110289">
                      <a:moveTo>
                        <a:pt x="f5" y="f6"/>
                      </a:moveTo>
                      <a:cubicBezTo>
                        <a:pt x="f7" y="f6"/>
                        <a:pt x="f8" y="f9"/>
                        <a:pt x="f10" y="f11"/>
                      </a:cubicBezTo>
                      <a:cubicBezTo>
                        <a:pt x="f12" y="f13"/>
                        <a:pt x="f6" y="f14"/>
                        <a:pt x="f15" y="f16"/>
                      </a:cubicBezTo>
                      <a:cubicBezTo>
                        <a:pt x="f15" y="f17"/>
                        <a:pt x="f18" y="f19"/>
                        <a:pt x="f20" y="f21"/>
                      </a:cubicBezTo>
                      <a:cubicBezTo>
                        <a:pt x="f22" y="f23"/>
                        <a:pt x="f24" y="f4"/>
                        <a:pt x="f25" y="f4"/>
                      </a:cubicBezTo>
                      <a:cubicBezTo>
                        <a:pt x="f26" y="f4"/>
                        <a:pt x="f27" y="f28"/>
                        <a:pt x="f29" y="f30"/>
                      </a:cubicBezTo>
                      <a:cubicBezTo>
                        <a:pt x="f31" y="f32"/>
                        <a:pt x="f33" y="f34"/>
                        <a:pt x="f35" y="f36"/>
                      </a:cubicBezTo>
                      <a:cubicBezTo>
                        <a:pt x="f37" y="f38"/>
                        <a:pt x="f3" y="f39"/>
                        <a:pt x="f40" y="f41"/>
                      </a:cubicBezTo>
                      <a:cubicBezTo>
                        <a:pt x="f42" y="f43"/>
                        <a:pt x="f42" y="f44"/>
                        <a:pt x="f34" y="f44"/>
                      </a:cubicBezTo>
                      <a:cubicBezTo>
                        <a:pt x="f45" y="f46"/>
                        <a:pt x="f47" y="f48"/>
                        <a:pt x="f49" y="f48"/>
                      </a:cubicBezTo>
                      <a:cubicBezTo>
                        <a:pt x="f50" y="f48"/>
                        <a:pt x="f51" y="f52"/>
                        <a:pt x="f53" y="f54"/>
                      </a:cubicBezTo>
                      <a:cubicBezTo>
                        <a:pt x="f55" y="f56"/>
                        <a:pt x="f57" y="f58"/>
                        <a:pt x="f59" y="f60"/>
                      </a:cubicBezTo>
                      <a:cubicBezTo>
                        <a:pt x="f61" y="f62"/>
                        <a:pt x="f63" y="f64"/>
                        <a:pt x="f25" y="f64"/>
                      </a:cubicBezTo>
                      <a:cubicBezTo>
                        <a:pt x="f65" y="f64"/>
                        <a:pt x="f66" y="f67"/>
                        <a:pt x="f68" y="f69"/>
                      </a:cubicBezTo>
                      <a:cubicBezTo>
                        <a:pt x="f70" y="f71"/>
                        <a:pt x="f72" y="f73"/>
                        <a:pt x="f74" y="f75"/>
                      </a:cubicBezTo>
                      <a:cubicBezTo>
                        <a:pt x="f74" y="f76"/>
                        <a:pt x="f77" y="f78"/>
                        <a:pt x="f79" y="f80"/>
                      </a:cubicBezTo>
                      <a:cubicBezTo>
                        <a:pt x="f81" y="f82"/>
                        <a:pt x="f81" y="f83"/>
                        <a:pt x="f84" y="f11"/>
                      </a:cubicBezTo>
                      <a:lnTo>
                        <a:pt x="f85" y="f86"/>
                      </a:lnTo>
                      <a:cubicBezTo>
                        <a:pt x="f87" y="f88"/>
                        <a:pt x="f89" y="f6"/>
                        <a:pt x="f5" y="f6"/>
                      </a:cubicBezTo>
                      <a:close/>
                    </a:path>
                  </a:pathLst>
                </a:custGeom>
                <a:solidFill>
                  <a:srgbClr val="7FB23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800" b="0" i="0" u="none" strike="noStrike" kern="0" cap="none" spc="0" baseline="0">
                    <a:solidFill>
                      <a:srgbClr val="7FB23B"/>
                    </a:solidFill>
                    <a:uFillTx/>
                    <a:latin typeface="Arial"/>
                    <a:ea typeface="Arial"/>
                    <a:cs typeface="B Nazanin" panose="00000400000000000000" pitchFamily="2" charset="-78"/>
                  </a:endParaRPr>
                </a:p>
              </p:txBody>
            </p:sp>
            <p:sp>
              <p:nvSpPr>
                <p:cNvPr id="19" name="Google Shape;891;p63">
                  <a:extLst>
                    <a:ext uri="{FF2B5EF4-FFF2-40B4-BE49-F238E27FC236}">
                      <a16:creationId xmlns:a16="http://schemas.microsoft.com/office/drawing/2014/main" id="{DF69F726-2E9A-0FA9-B1B6-FB39291C2846}"/>
                    </a:ext>
                  </a:extLst>
                </p:cNvPr>
                <p:cNvSpPr/>
                <p:nvPr/>
              </p:nvSpPr>
              <p:spPr>
                <a:xfrm>
                  <a:off x="2528663" y="3639833"/>
                  <a:ext cx="296082" cy="345679"/>
                </a:xfrm>
                <a:custGeom>
                  <a:avLst/>
                  <a:gdLst>
                    <a:gd name="f0" fmla="val 360"/>
                    <a:gd name="f1" fmla="val w"/>
                    <a:gd name="f2" fmla="val h"/>
                    <a:gd name="f3" fmla="val 0"/>
                    <a:gd name="f4" fmla="val 150412"/>
                    <a:gd name="f5" fmla="val 175609"/>
                    <a:gd name="f6" fmla="val 63610"/>
                    <a:gd name="f7" fmla="val 61359"/>
                    <a:gd name="f8" fmla="val 59532"/>
                    <a:gd name="f9" fmla="val 1827"/>
                    <a:gd name="f10" fmla="val 4078"/>
                    <a:gd name="f11" fmla="val 93228"/>
                    <a:gd name="f12" fmla="val 59467"/>
                    <a:gd name="f13" fmla="val 142060"/>
                    <a:gd name="f14" fmla="val 153020"/>
                    <a:gd name="f15" fmla="val 52421"/>
                    <a:gd name="f16" fmla="val 162741"/>
                    <a:gd name="f17" fmla="val 41950"/>
                    <a:gd name="f18" fmla="val 166199"/>
                    <a:gd name="f19" fmla="val 39320"/>
                    <a:gd name="f20" fmla="val 167047"/>
                    <a:gd name="f21" fmla="val 36616"/>
                    <a:gd name="f22" fmla="val 167503"/>
                    <a:gd name="f23" fmla="val 33881"/>
                    <a:gd name="f24" fmla="val 33462"/>
                    <a:gd name="f25" fmla="val 33042"/>
                    <a:gd name="f26" fmla="val 167493"/>
                    <a:gd name="f27" fmla="val 32621"/>
                    <a:gd name="f28" fmla="val 167471"/>
                    <a:gd name="f29" fmla="val 19181"/>
                    <a:gd name="f30" fmla="val 166818"/>
                    <a:gd name="f31" fmla="val 8515"/>
                    <a:gd name="f32" fmla="val 155793"/>
                    <a:gd name="f33" fmla="val 8319"/>
                    <a:gd name="f34" fmla="val 142419"/>
                    <a:gd name="f35" fmla="val 8221"/>
                    <a:gd name="f36" fmla="val 135569"/>
                    <a:gd name="f37" fmla="val 10798"/>
                    <a:gd name="f38" fmla="val 129143"/>
                    <a:gd name="f39" fmla="val 15593"/>
                    <a:gd name="f40" fmla="val 124250"/>
                    <a:gd name="f41" fmla="val 20454"/>
                    <a:gd name="f42" fmla="val 119291"/>
                    <a:gd name="f43" fmla="val 26978"/>
                    <a:gd name="f44" fmla="val 116584"/>
                    <a:gd name="f45" fmla="val 33926"/>
                    <a:gd name="f46" fmla="val 36633"/>
                    <a:gd name="f47" fmla="val 39373"/>
                    <a:gd name="f48" fmla="val 117041"/>
                    <a:gd name="f49" fmla="val 41983"/>
                    <a:gd name="f50" fmla="val 117889"/>
                    <a:gd name="f51" fmla="val 42399"/>
                    <a:gd name="f52" fmla="val 118019"/>
                    <a:gd name="f53" fmla="val 42825"/>
                    <a:gd name="f54" fmla="val 118082"/>
                    <a:gd name="f55" fmla="val 43246"/>
                    <a:gd name="f56" fmla="val 44409"/>
                    <a:gd name="f57" fmla="val 45540"/>
                    <a:gd name="f58" fmla="val 117600"/>
                    <a:gd name="f59" fmla="val 46354"/>
                    <a:gd name="f60" fmla="val 116714"/>
                    <a:gd name="f61" fmla="val 47006"/>
                    <a:gd name="f62" fmla="val 115931"/>
                    <a:gd name="f63" fmla="val 47332"/>
                    <a:gd name="f64" fmla="val 114920"/>
                    <a:gd name="f65" fmla="val 113909"/>
                    <a:gd name="f66" fmla="val 81028"/>
                    <a:gd name="f67" fmla="val 79038"/>
                    <a:gd name="f68" fmla="val 45865"/>
                    <a:gd name="f69" fmla="val 77277"/>
                    <a:gd name="f70" fmla="val 43875"/>
                    <a:gd name="f71" fmla="val 76983"/>
                    <a:gd name="f72" fmla="val 40547"/>
                    <a:gd name="f73" fmla="val 76494"/>
                    <a:gd name="f74" fmla="val 37220"/>
                    <a:gd name="f75" fmla="val 76233"/>
                    <a:gd name="f76" fmla="val 26651"/>
                    <a:gd name="f77" fmla="val 19638"/>
                    <a:gd name="f78" fmla="val 77407"/>
                    <a:gd name="f79" fmla="val 12984"/>
                    <a:gd name="f80" fmla="val 79593"/>
                    <a:gd name="f81" fmla="val 10831"/>
                    <a:gd name="f82" fmla="val 80311"/>
                    <a:gd name="f83" fmla="val 9820"/>
                    <a:gd name="f84" fmla="val 82724"/>
                    <a:gd name="f85" fmla="val 84780"/>
                    <a:gd name="f86" fmla="val 84812"/>
                    <a:gd name="f87" fmla="val 10961"/>
                    <a:gd name="f88" fmla="val 85008"/>
                    <a:gd name="f89" fmla="val 11092"/>
                    <a:gd name="f90" fmla="val 85269"/>
                    <a:gd name="f91" fmla="val 11157"/>
                    <a:gd name="f92" fmla="val 85465"/>
                    <a:gd name="f93" fmla="val 11790"/>
                    <a:gd name="f94" fmla="val 86730"/>
                    <a:gd name="f95" fmla="val 13091"/>
                    <a:gd name="f96" fmla="val 87485"/>
                    <a:gd name="f97" fmla="val 14435"/>
                    <a:gd name="f98" fmla="val 14823"/>
                    <a:gd name="f99" fmla="val 15214"/>
                    <a:gd name="f100" fmla="val 87423"/>
                    <a:gd name="f101" fmla="val 87291"/>
                    <a:gd name="f102" fmla="val 21400"/>
                    <a:gd name="f103" fmla="val 85367"/>
                    <a:gd name="f104" fmla="val 27565"/>
                    <a:gd name="f105" fmla="val 84388"/>
                    <a:gd name="f106" fmla="val 33860"/>
                    <a:gd name="f107" fmla="val 35622"/>
                    <a:gd name="f108" fmla="val 37383"/>
                    <a:gd name="f109" fmla="val 84486"/>
                    <a:gd name="f110" fmla="val 39145"/>
                    <a:gd name="f111" fmla="val 84649"/>
                    <a:gd name="f112" fmla="val 108853"/>
                    <a:gd name="f113" fmla="val 108592"/>
                    <a:gd name="f114" fmla="val 108462"/>
                    <a:gd name="f115" fmla="val 24727"/>
                    <a:gd name="f116" fmla="val 16180"/>
                    <a:gd name="f117" fmla="val 112050"/>
                    <a:gd name="f118" fmla="val 9787"/>
                    <a:gd name="f119" fmla="val 118541"/>
                    <a:gd name="f120" fmla="val 3426"/>
                    <a:gd name="f121" fmla="val 124967"/>
                    <a:gd name="f122" fmla="val 1"/>
                    <a:gd name="f123" fmla="val 133481"/>
                    <a:gd name="f124" fmla="val 99"/>
                    <a:gd name="f125" fmla="val 142549"/>
                    <a:gd name="f126" fmla="val 160197"/>
                    <a:gd name="f127" fmla="val 14452"/>
                    <a:gd name="f128" fmla="val 174712"/>
                    <a:gd name="f129" fmla="val 32164"/>
                    <a:gd name="f130" fmla="val 175561"/>
                    <a:gd name="f131" fmla="val 32758"/>
                    <a:gd name="f132" fmla="val 175593"/>
                    <a:gd name="f133" fmla="val 33351"/>
                    <a:gd name="f134" fmla="val 33941"/>
                    <a:gd name="f135" fmla="val 37530"/>
                    <a:gd name="f136" fmla="val 41044"/>
                    <a:gd name="f137" fmla="val 175018"/>
                    <a:gd name="f138" fmla="val 44462"/>
                    <a:gd name="f139" fmla="val 173897"/>
                    <a:gd name="f140" fmla="val 58325"/>
                    <a:gd name="f141" fmla="val 169330"/>
                    <a:gd name="f142" fmla="val 67622"/>
                    <a:gd name="f143" fmla="val 156543"/>
                    <a:gd name="f144" fmla="val 142027"/>
                    <a:gd name="f145" fmla="val 67687"/>
                    <a:gd name="f146" fmla="val 93163"/>
                    <a:gd name="f147" fmla="val 8155"/>
                    <a:gd name="f148" fmla="val 78321"/>
                    <a:gd name="f149" fmla="val 81697"/>
                    <a:gd name="f150" fmla="val 8133"/>
                    <a:gd name="f151" fmla="val 85305"/>
                    <a:gd name="f152" fmla="val 8095"/>
                    <a:gd name="f153" fmla="val 88344"/>
                    <a:gd name="f154" fmla="val 89709"/>
                    <a:gd name="f155" fmla="val 90960"/>
                    <a:gd name="f156" fmla="val 8103"/>
                    <a:gd name="f157" fmla="val 92022"/>
                    <a:gd name="f158" fmla="val 8123"/>
                    <a:gd name="f159" fmla="val 93098"/>
                    <a:gd name="f160" fmla="val 21073"/>
                    <a:gd name="f161" fmla="val 98643"/>
                    <a:gd name="f162" fmla="val 33110"/>
                    <a:gd name="f163" fmla="val 107973"/>
                    <a:gd name="f164" fmla="val 42374"/>
                    <a:gd name="f165" fmla="val 117269"/>
                    <a:gd name="f166" fmla="val 51573"/>
                    <a:gd name="f167" fmla="val 129339"/>
                    <a:gd name="f168" fmla="val 57053"/>
                    <a:gd name="f169" fmla="val 142256"/>
                    <a:gd name="f170" fmla="val 58031"/>
                    <a:gd name="f171" fmla="val 64131"/>
                    <a:gd name="f172" fmla="val 142289"/>
                    <a:gd name="f173" fmla="val 76005"/>
                    <a:gd name="f174" fmla="val 142354"/>
                    <a:gd name="f175" fmla="val 82333"/>
                    <a:gd name="f176" fmla="val 133155"/>
                    <a:gd name="f177" fmla="val 81876"/>
                    <a:gd name="f178" fmla="val 79821"/>
                    <a:gd name="f179" fmla="val 115769"/>
                    <a:gd name="f180" fmla="val 109506"/>
                    <a:gd name="f181" fmla="val 73624"/>
                    <a:gd name="f182" fmla="val 103700"/>
                    <a:gd name="f183" fmla="val 70198"/>
                    <a:gd name="f184" fmla="val 98350"/>
                    <a:gd name="f185" fmla="val 66088"/>
                    <a:gd name="f186" fmla="val 97610"/>
                    <a:gd name="f187" fmla="val 65524"/>
                    <a:gd name="f188" fmla="val 96719"/>
                    <a:gd name="f189" fmla="val 65238"/>
                    <a:gd name="f190" fmla="val 95830"/>
                    <a:gd name="f191" fmla="val 95229"/>
                    <a:gd name="f192" fmla="val 94629"/>
                    <a:gd name="f193" fmla="val 65369"/>
                    <a:gd name="f194" fmla="val 94077"/>
                    <a:gd name="f195" fmla="val 65632"/>
                    <a:gd name="f196" fmla="val 92674"/>
                    <a:gd name="f197" fmla="val 66284"/>
                    <a:gd name="f198" fmla="val 91793"/>
                    <a:gd name="f199" fmla="val 67752"/>
                    <a:gd name="f200" fmla="val 69318"/>
                    <a:gd name="f201" fmla="val 91956"/>
                    <a:gd name="f202" fmla="val 91891"/>
                    <a:gd name="f203" fmla="val 150443"/>
                    <a:gd name="f204" fmla="val 90195"/>
                    <a:gd name="f205" fmla="val 158272"/>
                    <a:gd name="f206" fmla="val 86966"/>
                    <a:gd name="f207" fmla="val 165514"/>
                    <a:gd name="f208" fmla="val 86150"/>
                    <a:gd name="f209" fmla="val 167308"/>
                    <a:gd name="f210" fmla="val 86802"/>
                    <a:gd name="f211" fmla="val 169428"/>
                    <a:gd name="f212" fmla="val 88433"/>
                    <a:gd name="f213" fmla="val 170472"/>
                    <a:gd name="f214" fmla="val 88466"/>
                    <a:gd name="f215" fmla="val 170505"/>
                    <a:gd name="f216" fmla="val 88531"/>
                    <a:gd name="f217" fmla="val 89214"/>
                    <a:gd name="f218" fmla="val 170960"/>
                    <a:gd name="f219" fmla="val 89984"/>
                    <a:gd name="f220" fmla="val 171174"/>
                    <a:gd name="f221" fmla="val 90744"/>
                    <a:gd name="f222" fmla="val 92271"/>
                    <a:gd name="f223" fmla="val 93760"/>
                    <a:gd name="f224" fmla="val 170311"/>
                    <a:gd name="f225" fmla="val 94436"/>
                    <a:gd name="f226" fmla="val 168808"/>
                    <a:gd name="f227" fmla="val 98089"/>
                    <a:gd name="f228" fmla="val 160555"/>
                    <a:gd name="f229" fmla="val 100046"/>
                    <a:gd name="f230" fmla="val 151650"/>
                    <a:gd name="f231" fmla="val 100111"/>
                    <a:gd name="f232" fmla="val 99850"/>
                    <a:gd name="f233" fmla="val 77049"/>
                    <a:gd name="f234" fmla="val 103895"/>
                    <a:gd name="f235" fmla="val 108071"/>
                    <a:gd name="f236" fmla="val 81844"/>
                    <a:gd name="f237" fmla="val 112474"/>
                    <a:gd name="f238" fmla="val 83670"/>
                    <a:gd name="f239" fmla="val 123206"/>
                    <a:gd name="f240" fmla="val 88205"/>
                    <a:gd name="f241" fmla="val 134591"/>
                    <a:gd name="f242" fmla="val 90521"/>
                    <a:gd name="f243" fmla="val 146301"/>
                    <a:gd name="f244" fmla="val 147410"/>
                    <a:gd name="f245" fmla="val 148454"/>
                    <a:gd name="f246" fmla="val 90097"/>
                    <a:gd name="f247" fmla="val 149237"/>
                    <a:gd name="f248" fmla="val 89346"/>
                    <a:gd name="f249" fmla="val 149987"/>
                    <a:gd name="f250" fmla="val 88563"/>
                    <a:gd name="f251" fmla="val 150411"/>
                    <a:gd name="f252" fmla="val 87552"/>
                    <a:gd name="f253" fmla="val 86443"/>
                    <a:gd name="f254" fmla="val 150379"/>
                    <a:gd name="f255" fmla="val 70231"/>
                    <a:gd name="f256" fmla="val 150313"/>
                    <a:gd name="f257" fmla="val 54345"/>
                    <a:gd name="f258" fmla="val 150281"/>
                    <a:gd name="f259" fmla="val 49974"/>
                    <a:gd name="f260" fmla="val 49942"/>
                    <a:gd name="f261" fmla="val 146236"/>
                    <a:gd name="f262" fmla="val 120955"/>
                    <a:gd name="f263" fmla="val 100177"/>
                    <a:gd name="f264" fmla="val 29358"/>
                    <a:gd name="f265" fmla="val 99981"/>
                    <a:gd name="f266" fmla="val 4045"/>
                    <a:gd name="f267" fmla="val 2121"/>
                    <a:gd name="f268" fmla="val 98546"/>
                    <a:gd name="f269" fmla="val 131"/>
                    <a:gd name="f270" fmla="val 95903"/>
                    <a:gd name="f271" fmla="*/ f1 1 150412"/>
                    <a:gd name="f272" fmla="*/ f2 1 175609"/>
                    <a:gd name="f273" fmla="val f3"/>
                    <a:gd name="f274" fmla="val f4"/>
                    <a:gd name="f275" fmla="val f5"/>
                    <a:gd name="f276" fmla="+- f275 0 f273"/>
                    <a:gd name="f277" fmla="+- f274 0 f273"/>
                    <a:gd name="f278" fmla="*/ f277 1 150412"/>
                    <a:gd name="f279" fmla="*/ f276 1 175609"/>
                    <a:gd name="f280" fmla="*/ f273 1 f278"/>
                    <a:gd name="f281" fmla="*/ f274 1 f278"/>
                    <a:gd name="f282" fmla="*/ f273 1 f279"/>
                    <a:gd name="f283" fmla="*/ f275 1 f279"/>
                    <a:gd name="f284" fmla="*/ f280 f271 1"/>
                    <a:gd name="f285" fmla="*/ f281 f271 1"/>
                    <a:gd name="f286" fmla="*/ f283 f272 1"/>
                    <a:gd name="f287" fmla="*/ f282 f272 1"/>
                  </a:gdLst>
                  <a:ahLst/>
                  <a:cxnLst>
                    <a:cxn ang="3cd4">
                      <a:pos x="hc" y="t"/>
                    </a:cxn>
                    <a:cxn ang="0">
                      <a:pos x="r" y="vc"/>
                    </a:cxn>
                    <a:cxn ang="cd4">
                      <a:pos x="hc" y="b"/>
                    </a:cxn>
                    <a:cxn ang="cd2">
                      <a:pos x="l" y="vc"/>
                    </a:cxn>
                  </a:cxnLst>
                  <a:rect l="f284" t="f287" r="f285" b="f286"/>
                  <a:pathLst>
                    <a:path w="150412" h="175609">
                      <a:moveTo>
                        <a:pt x="f6" y="f3"/>
                      </a:moveTo>
                      <a:cubicBezTo>
                        <a:pt x="f7" y="f3"/>
                        <a:pt x="f8" y="f9"/>
                        <a:pt x="f8" y="f10"/>
                      </a:cubicBezTo>
                      <a:lnTo>
                        <a:pt x="f8" y="f11"/>
                      </a:lnTo>
                      <a:lnTo>
                        <a:pt x="f12" y="f13"/>
                      </a:lnTo>
                      <a:cubicBezTo>
                        <a:pt x="f12" y="f14"/>
                        <a:pt x="f15" y="f16"/>
                        <a:pt x="f17" y="f18"/>
                      </a:cubicBezTo>
                      <a:cubicBezTo>
                        <a:pt x="f19" y="f20"/>
                        <a:pt x="f21" y="f22"/>
                        <a:pt x="f23" y="f22"/>
                      </a:cubicBezTo>
                      <a:cubicBezTo>
                        <a:pt x="f24" y="f22"/>
                        <a:pt x="f25" y="f26"/>
                        <a:pt x="f27" y="f28"/>
                      </a:cubicBezTo>
                      <a:cubicBezTo>
                        <a:pt x="f29" y="f30"/>
                        <a:pt x="f31" y="f32"/>
                        <a:pt x="f33" y="f34"/>
                      </a:cubicBezTo>
                      <a:cubicBezTo>
                        <a:pt x="f35" y="f36"/>
                        <a:pt x="f37" y="f38"/>
                        <a:pt x="f39" y="f40"/>
                      </a:cubicBezTo>
                      <a:cubicBezTo>
                        <a:pt x="f41" y="f42"/>
                        <a:pt x="f43" y="f44"/>
                        <a:pt x="f45" y="f44"/>
                      </a:cubicBezTo>
                      <a:cubicBezTo>
                        <a:pt x="f46" y="f44"/>
                        <a:pt x="f47" y="f48"/>
                        <a:pt x="f49" y="f50"/>
                      </a:cubicBezTo>
                      <a:cubicBezTo>
                        <a:pt x="f51" y="f52"/>
                        <a:pt x="f53" y="f54"/>
                        <a:pt x="f55" y="f54"/>
                      </a:cubicBezTo>
                      <a:cubicBezTo>
                        <a:pt x="f56" y="f54"/>
                        <a:pt x="f57" y="f58"/>
                        <a:pt x="f59" y="f60"/>
                      </a:cubicBezTo>
                      <a:cubicBezTo>
                        <a:pt x="f61" y="f62"/>
                        <a:pt x="f63" y="f64"/>
                        <a:pt x="f63" y="f65"/>
                      </a:cubicBezTo>
                      <a:lnTo>
                        <a:pt x="f63" y="f66"/>
                      </a:lnTo>
                      <a:cubicBezTo>
                        <a:pt x="f63" y="f67"/>
                        <a:pt x="f68" y="f69"/>
                        <a:pt x="f70" y="f71"/>
                      </a:cubicBezTo>
                      <a:cubicBezTo>
                        <a:pt x="f72" y="f73"/>
                        <a:pt x="f74" y="f75"/>
                        <a:pt x="f45" y="f75"/>
                      </a:cubicBezTo>
                      <a:cubicBezTo>
                        <a:pt x="f76" y="f75"/>
                        <a:pt x="f77" y="f78"/>
                        <a:pt x="f79" y="f80"/>
                      </a:cubicBezTo>
                      <a:cubicBezTo>
                        <a:pt x="f81" y="f82"/>
                        <a:pt x="f83" y="f84"/>
                        <a:pt x="f81" y="f85"/>
                      </a:cubicBezTo>
                      <a:lnTo>
                        <a:pt x="f81" y="f86"/>
                      </a:lnTo>
                      <a:cubicBezTo>
                        <a:pt x="f87" y="f88"/>
                        <a:pt x="f89" y="f90"/>
                        <a:pt x="f91" y="f92"/>
                      </a:cubicBezTo>
                      <a:cubicBezTo>
                        <a:pt x="f93" y="f94"/>
                        <a:pt x="f95" y="f96"/>
                        <a:pt x="f97" y="f96"/>
                      </a:cubicBezTo>
                      <a:cubicBezTo>
                        <a:pt x="f98" y="f96"/>
                        <a:pt x="f99" y="f100"/>
                        <a:pt x="f39" y="f101"/>
                      </a:cubicBezTo>
                      <a:cubicBezTo>
                        <a:pt x="f102" y="f103"/>
                        <a:pt x="f104" y="f105"/>
                        <a:pt x="f106" y="f105"/>
                      </a:cubicBezTo>
                      <a:cubicBezTo>
                        <a:pt x="f107" y="f105"/>
                        <a:pt x="f108" y="f109"/>
                        <a:pt x="f110" y="f111"/>
                      </a:cubicBezTo>
                      <a:lnTo>
                        <a:pt x="f110" y="f112"/>
                      </a:lnTo>
                      <a:cubicBezTo>
                        <a:pt x="f108" y="f113"/>
                        <a:pt x="f107" y="f114"/>
                        <a:pt x="f106" y="f114"/>
                      </a:cubicBezTo>
                      <a:cubicBezTo>
                        <a:pt x="f115" y="f114"/>
                        <a:pt x="f116" y="f117"/>
                        <a:pt x="f118" y="f119"/>
                      </a:cubicBezTo>
                      <a:cubicBezTo>
                        <a:pt x="f120" y="f121"/>
                        <a:pt x="f122" y="f123"/>
                        <a:pt x="f124" y="f125"/>
                      </a:cubicBezTo>
                      <a:cubicBezTo>
                        <a:pt x="f0" y="f126"/>
                        <a:pt x="f127" y="f128"/>
                        <a:pt x="f129" y="f130"/>
                      </a:cubicBezTo>
                      <a:cubicBezTo>
                        <a:pt x="f131" y="f132"/>
                        <a:pt x="f133" y="f5"/>
                        <a:pt x="f134" y="f5"/>
                      </a:cubicBezTo>
                      <a:cubicBezTo>
                        <a:pt x="f135" y="f5"/>
                        <a:pt x="f136" y="f137"/>
                        <a:pt x="f138" y="f139"/>
                      </a:cubicBezTo>
                      <a:cubicBezTo>
                        <a:pt x="f140" y="f141"/>
                        <a:pt x="f142" y="f143"/>
                        <a:pt x="f142" y="f144"/>
                      </a:cubicBezTo>
                      <a:lnTo>
                        <a:pt x="f145" y="f146"/>
                      </a:lnTo>
                      <a:lnTo>
                        <a:pt x="f145" y="f147"/>
                      </a:lnTo>
                      <a:lnTo>
                        <a:pt x="f148" y="f147"/>
                      </a:lnTo>
                      <a:cubicBezTo>
                        <a:pt x="f149" y="f150"/>
                        <a:pt x="f151" y="f152"/>
                        <a:pt x="f153" y="f152"/>
                      </a:cubicBezTo>
                      <a:cubicBezTo>
                        <a:pt x="f154" y="f152"/>
                        <a:pt x="f155" y="f156"/>
                        <a:pt x="f157" y="f158"/>
                      </a:cubicBezTo>
                      <a:cubicBezTo>
                        <a:pt x="f159" y="f160"/>
                        <a:pt x="f161" y="f162"/>
                        <a:pt x="f163" y="f164"/>
                      </a:cubicBezTo>
                      <a:cubicBezTo>
                        <a:pt x="f165" y="f166"/>
                        <a:pt x="f167" y="f168"/>
                        <a:pt x="f169" y="f170"/>
                      </a:cubicBezTo>
                      <a:cubicBezTo>
                        <a:pt x="f169" y="f171"/>
                        <a:pt x="f172" y="f173"/>
                        <a:pt x="f174" y="f175"/>
                      </a:cubicBezTo>
                      <a:cubicBezTo>
                        <a:pt x="f176" y="f177"/>
                        <a:pt x="f40" y="f178"/>
                        <a:pt x="f179" y="f75"/>
                      </a:cubicBezTo>
                      <a:cubicBezTo>
                        <a:pt x="f180" y="f181"/>
                        <a:pt x="f182" y="f183"/>
                        <a:pt x="f184" y="f185"/>
                      </a:cubicBezTo>
                      <a:cubicBezTo>
                        <a:pt x="f186" y="f187"/>
                        <a:pt x="f188" y="f189"/>
                        <a:pt x="f190" y="f189"/>
                      </a:cubicBezTo>
                      <a:cubicBezTo>
                        <a:pt x="f191" y="f189"/>
                        <a:pt x="f192" y="f193"/>
                        <a:pt x="f194" y="f195"/>
                      </a:cubicBezTo>
                      <a:cubicBezTo>
                        <a:pt x="f196" y="f197"/>
                        <a:pt x="f198" y="f199"/>
                        <a:pt x="f198" y="f200"/>
                      </a:cubicBezTo>
                      <a:lnTo>
                        <a:pt x="f201" y="f174"/>
                      </a:lnTo>
                      <a:cubicBezTo>
                        <a:pt x="f202" y="f203"/>
                        <a:pt x="f204" y="f205"/>
                        <a:pt x="f206" y="f207"/>
                      </a:cubicBezTo>
                      <a:cubicBezTo>
                        <a:pt x="f208" y="f209"/>
                        <a:pt x="f210" y="f211"/>
                        <a:pt x="f212" y="f213"/>
                      </a:cubicBezTo>
                      <a:cubicBezTo>
                        <a:pt x="f214" y="f213"/>
                        <a:pt x="f214" y="f215"/>
                        <a:pt x="f216" y="f215"/>
                      </a:cubicBezTo>
                      <a:cubicBezTo>
                        <a:pt x="f217" y="f218"/>
                        <a:pt x="f219" y="f220"/>
                        <a:pt x="f221" y="f220"/>
                      </a:cubicBezTo>
                      <a:cubicBezTo>
                        <a:pt x="f222" y="f220"/>
                        <a:pt x="f223" y="f224"/>
                        <a:pt x="f225" y="f226"/>
                      </a:cubicBezTo>
                      <a:cubicBezTo>
                        <a:pt x="f227" y="f228"/>
                        <a:pt x="f229" y="f230"/>
                        <a:pt x="f231" y="f174"/>
                      </a:cubicBezTo>
                      <a:lnTo>
                        <a:pt x="f232" y="f233"/>
                      </a:lnTo>
                      <a:lnTo>
                        <a:pt x="f232" y="f233"/>
                      </a:lnTo>
                      <a:cubicBezTo>
                        <a:pt x="f234" y="f80"/>
                        <a:pt x="f235" y="f236"/>
                        <a:pt x="f237" y="f238"/>
                      </a:cubicBezTo>
                      <a:cubicBezTo>
                        <a:pt x="f239" y="f240"/>
                        <a:pt x="f241" y="f242"/>
                        <a:pt x="f243" y="f242"/>
                      </a:cubicBezTo>
                      <a:cubicBezTo>
                        <a:pt x="f244" y="f242"/>
                        <a:pt x="f245" y="f246"/>
                        <a:pt x="f247" y="f248"/>
                      </a:cubicBezTo>
                      <a:cubicBezTo>
                        <a:pt x="f249" y="f250"/>
                        <a:pt x="f251" y="f252"/>
                        <a:pt x="f251" y="f253"/>
                      </a:cubicBezTo>
                      <a:lnTo>
                        <a:pt x="f254" y="f255"/>
                      </a:lnTo>
                      <a:lnTo>
                        <a:pt x="f256" y="f257"/>
                      </a:lnTo>
                      <a:cubicBezTo>
                        <a:pt x="f258" y="f259"/>
                        <a:pt x="f243" y="f260"/>
                        <a:pt x="f261" y="f260"/>
                      </a:cubicBezTo>
                      <a:cubicBezTo>
                        <a:pt x="f262" y="f260"/>
                        <a:pt x="f263" y="f264"/>
                        <a:pt x="f265" y="f266"/>
                      </a:cubicBezTo>
                      <a:cubicBezTo>
                        <a:pt x="f265" y="f267"/>
                        <a:pt x="f268" y="f269"/>
                        <a:pt x="f270" y="f3"/>
                      </a:cubicBezTo>
                      <a:close/>
                    </a:path>
                  </a:pathLst>
                </a:custGeom>
                <a:solidFill>
                  <a:srgbClr val="7FB23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800" b="0" i="0" u="none" strike="noStrike" kern="0" cap="none" spc="0" baseline="0">
                    <a:solidFill>
                      <a:srgbClr val="7FB23B"/>
                    </a:solidFill>
                    <a:uFillTx/>
                    <a:latin typeface="Arial"/>
                    <a:ea typeface="Arial"/>
                    <a:cs typeface="B Nazanin" panose="00000400000000000000" pitchFamily="2" charset="-78"/>
                  </a:endParaRPr>
                </a:p>
              </p:txBody>
            </p:sp>
          </p:grpSp>
          <p:sp>
            <p:nvSpPr>
              <p:cNvPr id="20" name="Google Shape;892;p63">
                <a:extLst>
                  <a:ext uri="{FF2B5EF4-FFF2-40B4-BE49-F238E27FC236}">
                    <a16:creationId xmlns:a16="http://schemas.microsoft.com/office/drawing/2014/main" id="{02CE33D6-B9A4-B7BC-63DA-C56DBF769B78}"/>
                  </a:ext>
                </a:extLst>
              </p:cNvPr>
              <p:cNvSpPr/>
              <p:nvPr/>
            </p:nvSpPr>
            <p:spPr>
              <a:xfrm>
                <a:off x="2339538" y="3539578"/>
                <a:ext cx="610938" cy="610270"/>
              </a:xfrm>
              <a:custGeom>
                <a:avLst/>
                <a:gdLst>
                  <a:gd name="f0" fmla="val w"/>
                  <a:gd name="f1" fmla="val h"/>
                  <a:gd name="f2" fmla="val 0"/>
                  <a:gd name="f3" fmla="val 10872"/>
                  <a:gd name="f4" fmla="val 10860"/>
                  <a:gd name="f5" fmla="val 5418"/>
                  <a:gd name="f6" fmla="val 334"/>
                  <a:gd name="f7" fmla="val 8228"/>
                  <a:gd name="f8" fmla="val 10514"/>
                  <a:gd name="f9" fmla="val 2608"/>
                  <a:gd name="f10" fmla="val 5430"/>
                  <a:gd name="f11" fmla="val 8240"/>
                  <a:gd name="f12" fmla="val 1"/>
                  <a:gd name="f13" fmla="val 3989"/>
                  <a:gd name="f14" fmla="val 2620"/>
                  <a:gd name="f15" fmla="val 560"/>
                  <a:gd name="f16" fmla="val 1596"/>
                  <a:gd name="f17" fmla="val 1584"/>
                  <a:gd name="f18" fmla="val 572"/>
                  <a:gd name="f19" fmla="val 6871"/>
                  <a:gd name="f20" fmla="val 9264"/>
                  <a:gd name="f21" fmla="val 10300"/>
                  <a:gd name="f22" fmla="val 10859"/>
                  <a:gd name="f23" fmla="val 6883"/>
                  <a:gd name="f24" fmla="val 8252"/>
                  <a:gd name="f25" fmla="val 9276"/>
                  <a:gd name="f26" fmla="val 10871"/>
                  <a:gd name="f27" fmla="*/ f0 1 10872"/>
                  <a:gd name="f28" fmla="*/ f1 1 10860"/>
                  <a:gd name="f29" fmla="val f2"/>
                  <a:gd name="f30" fmla="val f3"/>
                  <a:gd name="f31" fmla="val f4"/>
                  <a:gd name="f32" fmla="+- f31 0 f29"/>
                  <a:gd name="f33" fmla="+- f30 0 f29"/>
                  <a:gd name="f34" fmla="*/ f33 1 10872"/>
                  <a:gd name="f35" fmla="*/ f32 1 10860"/>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10872" h="10860">
                    <a:moveTo>
                      <a:pt x="f5" y="f6"/>
                    </a:moveTo>
                    <a:cubicBezTo>
                      <a:pt x="f7" y="f6"/>
                      <a:pt x="f8" y="f9"/>
                      <a:pt x="f8" y="f10"/>
                    </a:cubicBezTo>
                    <a:cubicBezTo>
                      <a:pt x="f8" y="f11"/>
                      <a:pt x="f7" y="f8"/>
                      <a:pt x="f5" y="f8"/>
                    </a:cubicBezTo>
                    <a:cubicBezTo>
                      <a:pt x="f9" y="f8"/>
                      <a:pt x="f6" y="f11"/>
                      <a:pt x="f6" y="f10"/>
                    </a:cubicBezTo>
                    <a:cubicBezTo>
                      <a:pt x="f6" y="f9"/>
                      <a:pt x="f9" y="f6"/>
                      <a:pt x="f5" y="f6"/>
                    </a:cubicBezTo>
                    <a:close/>
                    <a:moveTo>
                      <a:pt x="f10" y="f12"/>
                    </a:moveTo>
                    <a:cubicBezTo>
                      <a:pt x="f13" y="f12"/>
                      <a:pt x="f14" y="f15"/>
                      <a:pt x="f16" y="f17"/>
                    </a:cubicBezTo>
                    <a:cubicBezTo>
                      <a:pt x="f18" y="f14"/>
                      <a:pt x="f12" y="f13"/>
                      <a:pt x="f12" y="f10"/>
                    </a:cubicBezTo>
                    <a:cubicBezTo>
                      <a:pt x="f12" y="f19"/>
                      <a:pt x="f18" y="f11"/>
                      <a:pt x="f16" y="f20"/>
                    </a:cubicBezTo>
                    <a:cubicBezTo>
                      <a:pt x="f14" y="f21"/>
                      <a:pt x="f13" y="f22"/>
                      <a:pt x="f10" y="f22"/>
                    </a:cubicBezTo>
                    <a:cubicBezTo>
                      <a:pt x="f23" y="f22"/>
                      <a:pt x="f24" y="f21"/>
                      <a:pt x="f25" y="f20"/>
                    </a:cubicBezTo>
                    <a:cubicBezTo>
                      <a:pt x="f21" y="f11"/>
                      <a:pt x="f26" y="f19"/>
                      <a:pt x="f26" y="f10"/>
                    </a:cubicBezTo>
                    <a:cubicBezTo>
                      <a:pt x="f26" y="f13"/>
                      <a:pt x="f21" y="f14"/>
                      <a:pt x="f25" y="f17"/>
                    </a:cubicBezTo>
                    <a:cubicBezTo>
                      <a:pt x="f24" y="f15"/>
                      <a:pt x="f23" y="f12"/>
                      <a:pt x="f10" y="f12"/>
                    </a:cubicBezTo>
                    <a:close/>
                  </a:path>
                </a:pathLst>
              </a:custGeom>
              <a:solidFill>
                <a:srgbClr val="7FB23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800" b="0" i="0" u="none" strike="noStrike" kern="0" cap="none" spc="0" baseline="0">
                  <a:solidFill>
                    <a:srgbClr val="7FB23B"/>
                  </a:solidFill>
                  <a:uFillTx/>
                  <a:latin typeface="Arial"/>
                  <a:ea typeface="Arial"/>
                  <a:cs typeface="B Nazanin" panose="00000400000000000000" pitchFamily="2" charset="-78"/>
                </a:endParaRPr>
              </a:p>
            </p:txBody>
          </p:sp>
        </p:grpSp>
      </p:grpSp>
      <p:sp>
        <p:nvSpPr>
          <p:cNvPr id="22" name="Diagrama de flujo: retraso 22">
            <a:extLst>
              <a:ext uri="{FF2B5EF4-FFF2-40B4-BE49-F238E27FC236}">
                <a16:creationId xmlns:a16="http://schemas.microsoft.com/office/drawing/2014/main" id="{D94B71B8-E3E3-BE93-7668-9ED41FACAA4B}"/>
              </a:ext>
            </a:extLst>
          </p:cNvPr>
          <p:cNvSpPr/>
          <p:nvPr/>
        </p:nvSpPr>
        <p:spPr>
          <a:xfrm rot="10799991">
            <a:off x="7481602" y="1742078"/>
            <a:ext cx="1659791" cy="16093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FFFF0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23" name="Diagrama de flujo: retraso 23">
            <a:extLst>
              <a:ext uri="{FF2B5EF4-FFF2-40B4-BE49-F238E27FC236}">
                <a16:creationId xmlns:a16="http://schemas.microsoft.com/office/drawing/2014/main" id="{03AC9031-C2ED-7B1D-6BA1-48A63A316640}"/>
              </a:ext>
            </a:extLst>
          </p:cNvPr>
          <p:cNvSpPr/>
          <p:nvPr/>
        </p:nvSpPr>
        <p:spPr>
          <a:xfrm rot="10799991">
            <a:off x="8401452" y="4401674"/>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24" name="Diagrama de flujo: retraso 24">
            <a:extLst>
              <a:ext uri="{FF2B5EF4-FFF2-40B4-BE49-F238E27FC236}">
                <a16:creationId xmlns:a16="http://schemas.microsoft.com/office/drawing/2014/main" id="{A43CFB6B-3853-43CA-EC99-EA88CF5F2F39}"/>
              </a:ext>
            </a:extLst>
          </p:cNvPr>
          <p:cNvSpPr/>
          <p:nvPr/>
        </p:nvSpPr>
        <p:spPr>
          <a:xfrm rot="10799991">
            <a:off x="8401452" y="73"/>
            <a:ext cx="742547" cy="741825"/>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grpSp>
        <p:nvGrpSpPr>
          <p:cNvPr id="25" name="Grupo 37">
            <a:extLst>
              <a:ext uri="{FF2B5EF4-FFF2-40B4-BE49-F238E27FC236}">
                <a16:creationId xmlns:a16="http://schemas.microsoft.com/office/drawing/2014/main" id="{A1230EDA-28EB-257C-CEB9-E0ED42271A31}"/>
              </a:ext>
            </a:extLst>
          </p:cNvPr>
          <p:cNvGrpSpPr/>
          <p:nvPr/>
        </p:nvGrpSpPr>
        <p:grpSpPr>
          <a:xfrm>
            <a:off x="3803647" y="196852"/>
            <a:ext cx="4464055" cy="4943474"/>
            <a:chOff x="3803647" y="196852"/>
            <a:chExt cx="4464055" cy="4943474"/>
          </a:xfrm>
        </p:grpSpPr>
        <p:sp>
          <p:nvSpPr>
            <p:cNvPr id="26" name="Freeform 5">
              <a:extLst>
                <a:ext uri="{FF2B5EF4-FFF2-40B4-BE49-F238E27FC236}">
                  <a16:creationId xmlns:a16="http://schemas.microsoft.com/office/drawing/2014/main" id="{E3B5148B-92CA-5DCC-A360-8FF65488FBD1}"/>
                </a:ext>
              </a:extLst>
            </p:cNvPr>
            <p:cNvSpPr/>
            <p:nvPr/>
          </p:nvSpPr>
          <p:spPr>
            <a:xfrm>
              <a:off x="3803647" y="2220913"/>
              <a:ext cx="1681160" cy="1214442"/>
            </a:xfrm>
            <a:custGeom>
              <a:avLst/>
              <a:gdLst>
                <a:gd name="f0" fmla="val 10800000"/>
                <a:gd name="f1" fmla="val 5400000"/>
                <a:gd name="f2" fmla="val 360"/>
                <a:gd name="f3" fmla="val 180"/>
                <a:gd name="f4" fmla="val w"/>
                <a:gd name="f5" fmla="val h"/>
                <a:gd name="f6" fmla="val 0"/>
                <a:gd name="f7" fmla="val 501"/>
                <a:gd name="f8" fmla="val 362"/>
                <a:gd name="f9" fmla="val 451"/>
                <a:gd name="f10" fmla="val 323"/>
                <a:gd name="f11" fmla="val 450"/>
                <a:gd name="f12" fmla="val 324"/>
                <a:gd name="f13" fmla="val 449"/>
                <a:gd name="f14" fmla="val 443"/>
                <a:gd name="f15" fmla="val 326"/>
                <a:gd name="f16" fmla="val 440"/>
                <a:gd name="f17" fmla="val 333"/>
                <a:gd name="f18" fmla="val 434"/>
                <a:gd name="f19" fmla="val 336"/>
                <a:gd name="f20" fmla="val 433"/>
                <a:gd name="f21" fmla="val 432"/>
                <a:gd name="f22" fmla="val 337"/>
                <a:gd name="f23" fmla="val 425"/>
                <a:gd name="f24" fmla="val 340"/>
                <a:gd name="f25" fmla="val 420"/>
                <a:gd name="f26" fmla="val 345"/>
                <a:gd name="f27" fmla="val 414"/>
                <a:gd name="f28" fmla="val 348"/>
                <a:gd name="f29" fmla="val 404"/>
                <a:gd name="f30" fmla="val 352"/>
                <a:gd name="f31" fmla="val 394"/>
                <a:gd name="f32" fmla="val 354"/>
                <a:gd name="f33" fmla="val 385"/>
                <a:gd name="f34" fmla="val 359"/>
                <a:gd name="f35" fmla="val 383"/>
                <a:gd name="f36" fmla="val 382"/>
                <a:gd name="f37" fmla="val 380"/>
                <a:gd name="f38" fmla="val 376"/>
                <a:gd name="f39" fmla="val 371"/>
                <a:gd name="f40" fmla="val 366"/>
                <a:gd name="f41" fmla="val 361"/>
                <a:gd name="f42" fmla="val 365"/>
                <a:gd name="f43" fmla="val 364"/>
                <a:gd name="f44" fmla="val 363"/>
                <a:gd name="f45" fmla="val 351"/>
                <a:gd name="f46" fmla="val 328"/>
                <a:gd name="f47" fmla="val 325"/>
                <a:gd name="f48" fmla="val 316"/>
                <a:gd name="f49" fmla="val 309"/>
                <a:gd name="f50" fmla="val 302"/>
                <a:gd name="f51" fmla="val 358"/>
                <a:gd name="f52" fmla="val 301"/>
                <a:gd name="f53" fmla="val 300"/>
                <a:gd name="f54" fmla="val 357"/>
                <a:gd name="f55" fmla="val 299"/>
                <a:gd name="f56" fmla="val 290"/>
                <a:gd name="f57" fmla="val 355"/>
                <a:gd name="f58" fmla="val 282"/>
                <a:gd name="f59" fmla="val 273"/>
                <a:gd name="f60" fmla="val 349"/>
                <a:gd name="f61" fmla="val 272"/>
                <a:gd name="f62" fmla="val 265"/>
                <a:gd name="f63" fmla="val 344"/>
                <a:gd name="f64" fmla="val 257"/>
                <a:gd name="f65" fmla="val 342"/>
                <a:gd name="f66" fmla="val 249"/>
                <a:gd name="f67" fmla="val 237"/>
                <a:gd name="f68" fmla="val 330"/>
                <a:gd name="f69" fmla="val 226"/>
                <a:gd name="f70" fmla="val 322"/>
                <a:gd name="f71" fmla="val 215"/>
                <a:gd name="f72" fmla="val 314"/>
                <a:gd name="f73" fmla="val 212"/>
                <a:gd name="f74" fmla="val 310"/>
                <a:gd name="f75" fmla="val 207"/>
                <a:gd name="f76" fmla="val 306"/>
                <a:gd name="f77" fmla="val 203"/>
                <a:gd name="f78" fmla="val 303"/>
                <a:gd name="f79" fmla="val 202"/>
                <a:gd name="f80" fmla="val 196"/>
                <a:gd name="f81" fmla="val 295"/>
                <a:gd name="f82" fmla="val 191"/>
                <a:gd name="f83" fmla="val 289"/>
                <a:gd name="f84" fmla="val 186"/>
                <a:gd name="f85" fmla="val 283"/>
                <a:gd name="f86" fmla="val 178"/>
                <a:gd name="f87" fmla="val 170"/>
                <a:gd name="f88" fmla="val 263"/>
                <a:gd name="f89" fmla="val 163"/>
                <a:gd name="f90" fmla="val 252"/>
                <a:gd name="f91" fmla="val 137"/>
                <a:gd name="f92" fmla="val 214"/>
                <a:gd name="f93" fmla="val 115"/>
                <a:gd name="f94" fmla="val 174"/>
                <a:gd name="f95" fmla="val 91"/>
                <a:gd name="f96" fmla="val 134"/>
                <a:gd name="f97" fmla="val 73"/>
                <a:gd name="f98" fmla="val 105"/>
                <a:gd name="f99" fmla="val 55"/>
                <a:gd name="f100" fmla="val 75"/>
                <a:gd name="f101" fmla="val 35"/>
                <a:gd name="f102" fmla="val 47"/>
                <a:gd name="f103" fmla="val 24"/>
                <a:gd name="f104" fmla="val 33"/>
                <a:gd name="f105" fmla="val 13"/>
                <a:gd name="f106" fmla="val 21"/>
                <a:gd name="f107" fmla="val 3"/>
                <a:gd name="f108" fmla="val 7"/>
                <a:gd name="f109" fmla="val 2"/>
                <a:gd name="f110" fmla="val 6"/>
                <a:gd name="f111" fmla="val 1"/>
                <a:gd name="f112" fmla="val 4"/>
                <a:gd name="f113" fmla="val 9"/>
                <a:gd name="f114" fmla="val 18"/>
                <a:gd name="f115" fmla="val 27"/>
                <a:gd name="f116" fmla="val 76"/>
                <a:gd name="f117" fmla="val 125"/>
                <a:gd name="f118" fmla="val 208"/>
                <a:gd name="f119" fmla="val 241"/>
                <a:gd name="f120" fmla="val 274"/>
                <a:gd name="f121" fmla="val 5"/>
                <a:gd name="f122" fmla="val 307"/>
                <a:gd name="f123" fmla="val 339"/>
                <a:gd name="f124" fmla="val 19"/>
                <a:gd name="f125" fmla="val 370"/>
                <a:gd name="f126" fmla="val 386"/>
                <a:gd name="f127" fmla="val 40"/>
                <a:gd name="f128" fmla="val 402"/>
                <a:gd name="f129" fmla="val 46"/>
                <a:gd name="f130" fmla="val 417"/>
                <a:gd name="f131" fmla="val 473"/>
                <a:gd name="f132" fmla="val 102"/>
                <a:gd name="f133" fmla="val 487"/>
                <a:gd name="f134" fmla="val 499"/>
                <a:gd name="f135" fmla="val 169"/>
                <a:gd name="f136" fmla="val 494"/>
                <a:gd name="f137" fmla="val 235"/>
                <a:gd name="f138" fmla="val 492"/>
                <a:gd name="f139" fmla="val 247"/>
                <a:gd name="f140" fmla="val 488"/>
                <a:gd name="f141" fmla="val 258"/>
                <a:gd name="f142" fmla="val 485"/>
                <a:gd name="f143" fmla="val 269"/>
                <a:gd name="f144" fmla="val 476"/>
                <a:gd name="f145" fmla="val 264"/>
                <a:gd name="f146" fmla="val 468"/>
                <a:gd name="f147" fmla="val 460"/>
                <a:gd name="f148" fmla="val 445"/>
                <a:gd name="f149" fmla="val 243"/>
                <a:gd name="f150" fmla="val 431"/>
                <a:gd name="f151" fmla="val 234"/>
                <a:gd name="f152" fmla="val 415"/>
                <a:gd name="f153" fmla="val 227"/>
                <a:gd name="f154" fmla="val 408"/>
                <a:gd name="f155" fmla="val 224"/>
                <a:gd name="f156" fmla="val 401"/>
                <a:gd name="f157" fmla="val 398"/>
                <a:gd name="f158" fmla="val 233"/>
                <a:gd name="f159" fmla="val 395"/>
                <a:gd name="f160" fmla="val 239"/>
                <a:gd name="f161" fmla="val 397"/>
                <a:gd name="f162" fmla="val 246"/>
                <a:gd name="f163" fmla="val 250"/>
                <a:gd name="f164" fmla="val 407"/>
                <a:gd name="f165" fmla="val 410"/>
                <a:gd name="f166" fmla="val 253"/>
                <a:gd name="f167" fmla="val 413"/>
                <a:gd name="f168" fmla="val 255"/>
                <a:gd name="f169" fmla="val 266"/>
                <a:gd name="f170" fmla="val 454"/>
                <a:gd name="f171" fmla="val 278"/>
                <a:gd name="f172" fmla="val 472"/>
                <a:gd name="f173" fmla="val 293"/>
                <a:gd name="f174" fmla="val 471"/>
                <a:gd name="f175" fmla="val 296"/>
                <a:gd name="f176" fmla="val 469"/>
                <a:gd name="f177" fmla="val 462"/>
                <a:gd name="f178" fmla="val 456"/>
                <a:gd name="f179" fmla="val 315"/>
                <a:gd name="f180" fmla="+- 0 0 -90"/>
                <a:gd name="f181" fmla="*/ f4 1 501"/>
                <a:gd name="f182" fmla="*/ f5 1 362"/>
                <a:gd name="f183" fmla="val f6"/>
                <a:gd name="f184" fmla="val f7"/>
                <a:gd name="f185" fmla="val f8"/>
                <a:gd name="f186" fmla="*/ f180 f0 1"/>
                <a:gd name="f187" fmla="+- f185 0 f183"/>
                <a:gd name="f188" fmla="+- f184 0 f183"/>
                <a:gd name="f189" fmla="*/ f186 1 f3"/>
                <a:gd name="f190" fmla="*/ f188 1 501"/>
                <a:gd name="f191" fmla="*/ f187 1 362"/>
                <a:gd name="f192" fmla="*/ 451 f188 1"/>
                <a:gd name="f193" fmla="*/ 323 f187 1"/>
                <a:gd name="f194" fmla="*/ 449 f188 1"/>
                <a:gd name="f195" fmla="*/ 324 f187 1"/>
                <a:gd name="f196" fmla="*/ 434 f188 1"/>
                <a:gd name="f197" fmla="*/ 336 f187 1"/>
                <a:gd name="f198" fmla="*/ 432 f188 1"/>
                <a:gd name="f199" fmla="*/ 337 f187 1"/>
                <a:gd name="f200" fmla="*/ 414 f188 1"/>
                <a:gd name="f201" fmla="*/ 348 f187 1"/>
                <a:gd name="f202" fmla="*/ 385 f188 1"/>
                <a:gd name="f203" fmla="*/ 359 f187 1"/>
                <a:gd name="f204" fmla="*/ 380 f188 1"/>
                <a:gd name="f205" fmla="*/ 366 f188 1"/>
                <a:gd name="f206" fmla="*/ 361 f187 1"/>
                <a:gd name="f207" fmla="*/ 363 f188 1"/>
                <a:gd name="f208" fmla="*/ 362 f187 1"/>
                <a:gd name="f209" fmla="*/ 328 f188 1"/>
                <a:gd name="f210" fmla="*/ 323 f188 1"/>
                <a:gd name="f211" fmla="*/ 302 f188 1"/>
                <a:gd name="f212" fmla="*/ 358 f187 1"/>
                <a:gd name="f213" fmla="*/ 299 f188 1"/>
                <a:gd name="f214" fmla="*/ 357 f187 1"/>
                <a:gd name="f215" fmla="*/ 273 f188 1"/>
                <a:gd name="f216" fmla="*/ 349 f187 1"/>
                <a:gd name="f217" fmla="*/ 272 f188 1"/>
                <a:gd name="f218" fmla="*/ 249 f188 1"/>
                <a:gd name="f219" fmla="*/ 215 f188 1"/>
                <a:gd name="f220" fmla="*/ 314 f187 1"/>
                <a:gd name="f221" fmla="*/ 203 f188 1"/>
                <a:gd name="f222" fmla="*/ 303 f187 1"/>
                <a:gd name="f223" fmla="*/ 202 f188 1"/>
                <a:gd name="f224" fmla="*/ 301 f187 1"/>
                <a:gd name="f225" fmla="*/ 186 f188 1"/>
                <a:gd name="f226" fmla="*/ 283 f187 1"/>
                <a:gd name="f227" fmla="*/ 163 f188 1"/>
                <a:gd name="f228" fmla="*/ 252 f187 1"/>
                <a:gd name="f229" fmla="*/ 91 f188 1"/>
                <a:gd name="f230" fmla="*/ 134 f187 1"/>
                <a:gd name="f231" fmla="*/ 35 f188 1"/>
                <a:gd name="f232" fmla="*/ 47 f187 1"/>
                <a:gd name="f233" fmla="*/ 3 f188 1"/>
                <a:gd name="f234" fmla="*/ 7 f187 1"/>
                <a:gd name="f235" fmla="*/ 0 f188 1"/>
                <a:gd name="f236" fmla="*/ 2 f187 1"/>
                <a:gd name="f237" fmla="*/ 27 f188 1"/>
                <a:gd name="f238" fmla="*/ 174 f188 1"/>
                <a:gd name="f239" fmla="*/ 1 f187 1"/>
                <a:gd name="f240" fmla="*/ 274 f188 1"/>
                <a:gd name="f241" fmla="*/ 5 f187 1"/>
                <a:gd name="f242" fmla="*/ 370 f188 1"/>
                <a:gd name="f243" fmla="*/ 33 f187 1"/>
                <a:gd name="f244" fmla="*/ 417 f188 1"/>
                <a:gd name="f245" fmla="*/ 55 f187 1"/>
                <a:gd name="f246" fmla="*/ 487 f188 1"/>
                <a:gd name="f247" fmla="*/ 137 f187 1"/>
                <a:gd name="f248" fmla="*/ 494 f188 1"/>
                <a:gd name="f249" fmla="*/ 235 f187 1"/>
                <a:gd name="f250" fmla="*/ 485 f188 1"/>
                <a:gd name="f251" fmla="*/ 269 f187 1"/>
                <a:gd name="f252" fmla="*/ 460 f188 1"/>
                <a:gd name="f253" fmla="*/ 415 f188 1"/>
                <a:gd name="f254" fmla="*/ 227 f187 1"/>
                <a:gd name="f255" fmla="*/ 398 f188 1"/>
                <a:gd name="f256" fmla="*/ 233 f187 1"/>
                <a:gd name="f257" fmla="*/ 404 f188 1"/>
                <a:gd name="f258" fmla="*/ 250 f187 1"/>
                <a:gd name="f259" fmla="*/ 413 f188 1"/>
                <a:gd name="f260" fmla="*/ 255 f187 1"/>
                <a:gd name="f261" fmla="*/ 472 f188 1"/>
                <a:gd name="f262" fmla="*/ 293 f187 1"/>
                <a:gd name="f263" fmla="*/ 468 f188 1"/>
                <a:gd name="f264" fmla="+- f189 0 f1"/>
                <a:gd name="f265" fmla="*/ f192 1 501"/>
                <a:gd name="f266" fmla="*/ f193 1 362"/>
                <a:gd name="f267" fmla="*/ f194 1 501"/>
                <a:gd name="f268" fmla="*/ f195 1 362"/>
                <a:gd name="f269" fmla="*/ f196 1 501"/>
                <a:gd name="f270" fmla="*/ f197 1 362"/>
                <a:gd name="f271" fmla="*/ f198 1 501"/>
                <a:gd name="f272" fmla="*/ f199 1 362"/>
                <a:gd name="f273" fmla="*/ f200 1 501"/>
                <a:gd name="f274" fmla="*/ f201 1 362"/>
                <a:gd name="f275" fmla="*/ f202 1 501"/>
                <a:gd name="f276" fmla="*/ f203 1 362"/>
                <a:gd name="f277" fmla="*/ f204 1 501"/>
                <a:gd name="f278" fmla="*/ f205 1 501"/>
                <a:gd name="f279" fmla="*/ f206 1 362"/>
                <a:gd name="f280" fmla="*/ f207 1 501"/>
                <a:gd name="f281" fmla="*/ f208 1 362"/>
                <a:gd name="f282" fmla="*/ f209 1 501"/>
                <a:gd name="f283" fmla="*/ f210 1 501"/>
                <a:gd name="f284" fmla="*/ f211 1 501"/>
                <a:gd name="f285" fmla="*/ f212 1 362"/>
                <a:gd name="f286" fmla="*/ f213 1 501"/>
                <a:gd name="f287" fmla="*/ f214 1 362"/>
                <a:gd name="f288" fmla="*/ f215 1 501"/>
                <a:gd name="f289" fmla="*/ f216 1 362"/>
                <a:gd name="f290" fmla="*/ f217 1 501"/>
                <a:gd name="f291" fmla="*/ f218 1 501"/>
                <a:gd name="f292" fmla="*/ f219 1 501"/>
                <a:gd name="f293" fmla="*/ f220 1 362"/>
                <a:gd name="f294" fmla="*/ f221 1 501"/>
                <a:gd name="f295" fmla="*/ f222 1 362"/>
                <a:gd name="f296" fmla="*/ f223 1 501"/>
                <a:gd name="f297" fmla="*/ f224 1 362"/>
                <a:gd name="f298" fmla="*/ f225 1 501"/>
                <a:gd name="f299" fmla="*/ f226 1 362"/>
                <a:gd name="f300" fmla="*/ f227 1 501"/>
                <a:gd name="f301" fmla="*/ f228 1 362"/>
                <a:gd name="f302" fmla="*/ f229 1 501"/>
                <a:gd name="f303" fmla="*/ f230 1 362"/>
                <a:gd name="f304" fmla="*/ f231 1 501"/>
                <a:gd name="f305" fmla="*/ f232 1 362"/>
                <a:gd name="f306" fmla="*/ f233 1 501"/>
                <a:gd name="f307" fmla="*/ f234 1 362"/>
                <a:gd name="f308" fmla="*/ f235 1 501"/>
                <a:gd name="f309" fmla="*/ f236 1 362"/>
                <a:gd name="f310" fmla="*/ f237 1 501"/>
                <a:gd name="f311" fmla="*/ f238 1 501"/>
                <a:gd name="f312" fmla="*/ f239 1 362"/>
                <a:gd name="f313" fmla="*/ f240 1 501"/>
                <a:gd name="f314" fmla="*/ f241 1 362"/>
                <a:gd name="f315" fmla="*/ f242 1 501"/>
                <a:gd name="f316" fmla="*/ f243 1 362"/>
                <a:gd name="f317" fmla="*/ f244 1 501"/>
                <a:gd name="f318" fmla="*/ f245 1 362"/>
                <a:gd name="f319" fmla="*/ f246 1 501"/>
                <a:gd name="f320" fmla="*/ f247 1 362"/>
                <a:gd name="f321" fmla="*/ f248 1 501"/>
                <a:gd name="f322" fmla="*/ f249 1 362"/>
                <a:gd name="f323" fmla="*/ f250 1 501"/>
                <a:gd name="f324" fmla="*/ f251 1 362"/>
                <a:gd name="f325" fmla="*/ f252 1 501"/>
                <a:gd name="f326" fmla="*/ f253 1 501"/>
                <a:gd name="f327" fmla="*/ f254 1 362"/>
                <a:gd name="f328" fmla="*/ f255 1 501"/>
                <a:gd name="f329" fmla="*/ f256 1 362"/>
                <a:gd name="f330" fmla="*/ f257 1 501"/>
                <a:gd name="f331" fmla="*/ f258 1 362"/>
                <a:gd name="f332" fmla="*/ f259 1 501"/>
                <a:gd name="f333" fmla="*/ f260 1 362"/>
                <a:gd name="f334" fmla="*/ f261 1 501"/>
                <a:gd name="f335" fmla="*/ f262 1 362"/>
                <a:gd name="f336" fmla="*/ f263 1 501"/>
                <a:gd name="f337" fmla="*/ 0 1 f190"/>
                <a:gd name="f338" fmla="*/ f184 1 f190"/>
                <a:gd name="f339" fmla="*/ 0 1 f191"/>
                <a:gd name="f340" fmla="*/ f185 1 f191"/>
                <a:gd name="f341" fmla="*/ f265 1 f190"/>
                <a:gd name="f342" fmla="*/ f266 1 f191"/>
                <a:gd name="f343" fmla="*/ f267 1 f190"/>
                <a:gd name="f344" fmla="*/ f268 1 f191"/>
                <a:gd name="f345" fmla="*/ f269 1 f190"/>
                <a:gd name="f346" fmla="*/ f270 1 f191"/>
                <a:gd name="f347" fmla="*/ f271 1 f190"/>
                <a:gd name="f348" fmla="*/ f272 1 f191"/>
                <a:gd name="f349" fmla="*/ f273 1 f190"/>
                <a:gd name="f350" fmla="*/ f274 1 f191"/>
                <a:gd name="f351" fmla="*/ f275 1 f190"/>
                <a:gd name="f352" fmla="*/ f276 1 f191"/>
                <a:gd name="f353" fmla="*/ f277 1 f190"/>
                <a:gd name="f354" fmla="*/ f278 1 f190"/>
                <a:gd name="f355" fmla="*/ f279 1 f191"/>
                <a:gd name="f356" fmla="*/ f280 1 f190"/>
                <a:gd name="f357" fmla="*/ f281 1 f191"/>
                <a:gd name="f358" fmla="*/ f282 1 f190"/>
                <a:gd name="f359" fmla="*/ f283 1 f190"/>
                <a:gd name="f360" fmla="*/ f284 1 f190"/>
                <a:gd name="f361" fmla="*/ f285 1 f191"/>
                <a:gd name="f362" fmla="*/ f286 1 f190"/>
                <a:gd name="f363" fmla="*/ f287 1 f191"/>
                <a:gd name="f364" fmla="*/ f288 1 f190"/>
                <a:gd name="f365" fmla="*/ f289 1 f191"/>
                <a:gd name="f366" fmla="*/ f290 1 f190"/>
                <a:gd name="f367" fmla="*/ f291 1 f190"/>
                <a:gd name="f368" fmla="*/ f292 1 f190"/>
                <a:gd name="f369" fmla="*/ f293 1 f191"/>
                <a:gd name="f370" fmla="*/ f294 1 f190"/>
                <a:gd name="f371" fmla="*/ f295 1 f191"/>
                <a:gd name="f372" fmla="*/ f296 1 f190"/>
                <a:gd name="f373" fmla="*/ f297 1 f191"/>
                <a:gd name="f374" fmla="*/ f298 1 f190"/>
                <a:gd name="f375" fmla="*/ f299 1 f191"/>
                <a:gd name="f376" fmla="*/ f300 1 f190"/>
                <a:gd name="f377" fmla="*/ f301 1 f191"/>
                <a:gd name="f378" fmla="*/ f302 1 f190"/>
                <a:gd name="f379" fmla="*/ f303 1 f191"/>
                <a:gd name="f380" fmla="*/ f304 1 f190"/>
                <a:gd name="f381" fmla="*/ f305 1 f191"/>
                <a:gd name="f382" fmla="*/ f306 1 f190"/>
                <a:gd name="f383" fmla="*/ f307 1 f191"/>
                <a:gd name="f384" fmla="*/ f308 1 f190"/>
                <a:gd name="f385" fmla="*/ f309 1 f191"/>
                <a:gd name="f386" fmla="*/ f310 1 f190"/>
                <a:gd name="f387" fmla="*/ f311 1 f190"/>
                <a:gd name="f388" fmla="*/ f312 1 f191"/>
                <a:gd name="f389" fmla="*/ f313 1 f190"/>
                <a:gd name="f390" fmla="*/ f314 1 f191"/>
                <a:gd name="f391" fmla="*/ f315 1 f190"/>
                <a:gd name="f392" fmla="*/ f316 1 f191"/>
                <a:gd name="f393" fmla="*/ f317 1 f190"/>
                <a:gd name="f394" fmla="*/ f318 1 f191"/>
                <a:gd name="f395" fmla="*/ f319 1 f190"/>
                <a:gd name="f396" fmla="*/ f320 1 f191"/>
                <a:gd name="f397" fmla="*/ f321 1 f190"/>
                <a:gd name="f398" fmla="*/ f322 1 f191"/>
                <a:gd name="f399" fmla="*/ f323 1 f190"/>
                <a:gd name="f400" fmla="*/ f324 1 f191"/>
                <a:gd name="f401" fmla="*/ f325 1 f190"/>
                <a:gd name="f402" fmla="*/ f326 1 f190"/>
                <a:gd name="f403" fmla="*/ f327 1 f191"/>
                <a:gd name="f404" fmla="*/ f328 1 f190"/>
                <a:gd name="f405" fmla="*/ f329 1 f191"/>
                <a:gd name="f406" fmla="*/ f330 1 f190"/>
                <a:gd name="f407" fmla="*/ f331 1 f191"/>
                <a:gd name="f408" fmla="*/ f332 1 f190"/>
                <a:gd name="f409" fmla="*/ f333 1 f191"/>
                <a:gd name="f410" fmla="*/ f334 1 f190"/>
                <a:gd name="f411" fmla="*/ f335 1 f191"/>
                <a:gd name="f412" fmla="*/ f336 1 f190"/>
                <a:gd name="f413" fmla="*/ f337 f181 1"/>
                <a:gd name="f414" fmla="*/ f338 f181 1"/>
                <a:gd name="f415" fmla="*/ f340 f182 1"/>
                <a:gd name="f416" fmla="*/ f339 f182 1"/>
                <a:gd name="f417" fmla="*/ f341 f181 1"/>
                <a:gd name="f418" fmla="*/ f342 f182 1"/>
                <a:gd name="f419" fmla="*/ f343 f181 1"/>
                <a:gd name="f420" fmla="*/ f344 f182 1"/>
                <a:gd name="f421" fmla="*/ f345 f181 1"/>
                <a:gd name="f422" fmla="*/ f346 f182 1"/>
                <a:gd name="f423" fmla="*/ f347 f181 1"/>
                <a:gd name="f424" fmla="*/ f348 f182 1"/>
                <a:gd name="f425" fmla="*/ f349 f181 1"/>
                <a:gd name="f426" fmla="*/ f350 f182 1"/>
                <a:gd name="f427" fmla="*/ f351 f181 1"/>
                <a:gd name="f428" fmla="*/ f352 f182 1"/>
                <a:gd name="f429" fmla="*/ f353 f181 1"/>
                <a:gd name="f430" fmla="*/ f354 f181 1"/>
                <a:gd name="f431" fmla="*/ f355 f182 1"/>
                <a:gd name="f432" fmla="*/ f356 f181 1"/>
                <a:gd name="f433" fmla="*/ f357 f182 1"/>
                <a:gd name="f434" fmla="*/ f358 f181 1"/>
                <a:gd name="f435" fmla="*/ f359 f181 1"/>
                <a:gd name="f436" fmla="*/ f360 f181 1"/>
                <a:gd name="f437" fmla="*/ f361 f182 1"/>
                <a:gd name="f438" fmla="*/ f362 f181 1"/>
                <a:gd name="f439" fmla="*/ f363 f182 1"/>
                <a:gd name="f440" fmla="*/ f364 f181 1"/>
                <a:gd name="f441" fmla="*/ f365 f182 1"/>
                <a:gd name="f442" fmla="*/ f366 f181 1"/>
                <a:gd name="f443" fmla="*/ f367 f181 1"/>
                <a:gd name="f444" fmla="*/ f368 f181 1"/>
                <a:gd name="f445" fmla="*/ f369 f182 1"/>
                <a:gd name="f446" fmla="*/ f370 f181 1"/>
                <a:gd name="f447" fmla="*/ f371 f182 1"/>
                <a:gd name="f448" fmla="*/ f372 f181 1"/>
                <a:gd name="f449" fmla="*/ f373 f182 1"/>
                <a:gd name="f450" fmla="*/ f374 f181 1"/>
                <a:gd name="f451" fmla="*/ f375 f182 1"/>
                <a:gd name="f452" fmla="*/ f376 f181 1"/>
                <a:gd name="f453" fmla="*/ f377 f182 1"/>
                <a:gd name="f454" fmla="*/ f378 f181 1"/>
                <a:gd name="f455" fmla="*/ f379 f182 1"/>
                <a:gd name="f456" fmla="*/ f380 f181 1"/>
                <a:gd name="f457" fmla="*/ f381 f182 1"/>
                <a:gd name="f458" fmla="*/ f382 f181 1"/>
                <a:gd name="f459" fmla="*/ f383 f182 1"/>
                <a:gd name="f460" fmla="*/ f384 f181 1"/>
                <a:gd name="f461" fmla="*/ f385 f182 1"/>
                <a:gd name="f462" fmla="*/ f386 f181 1"/>
                <a:gd name="f463" fmla="*/ f387 f181 1"/>
                <a:gd name="f464" fmla="*/ f388 f182 1"/>
                <a:gd name="f465" fmla="*/ f389 f181 1"/>
                <a:gd name="f466" fmla="*/ f390 f182 1"/>
                <a:gd name="f467" fmla="*/ f391 f181 1"/>
                <a:gd name="f468" fmla="*/ f392 f182 1"/>
                <a:gd name="f469" fmla="*/ f393 f181 1"/>
                <a:gd name="f470" fmla="*/ f394 f182 1"/>
                <a:gd name="f471" fmla="*/ f395 f181 1"/>
                <a:gd name="f472" fmla="*/ f396 f182 1"/>
                <a:gd name="f473" fmla="*/ f397 f181 1"/>
                <a:gd name="f474" fmla="*/ f398 f182 1"/>
                <a:gd name="f475" fmla="*/ f399 f181 1"/>
                <a:gd name="f476" fmla="*/ f400 f182 1"/>
                <a:gd name="f477" fmla="*/ f401 f181 1"/>
                <a:gd name="f478" fmla="*/ f402 f181 1"/>
                <a:gd name="f479" fmla="*/ f403 f182 1"/>
                <a:gd name="f480" fmla="*/ f404 f181 1"/>
                <a:gd name="f481" fmla="*/ f405 f182 1"/>
                <a:gd name="f482" fmla="*/ f406 f181 1"/>
                <a:gd name="f483" fmla="*/ f407 f182 1"/>
                <a:gd name="f484" fmla="*/ f408 f181 1"/>
                <a:gd name="f485" fmla="*/ f409 f182 1"/>
                <a:gd name="f486" fmla="*/ f410 f181 1"/>
                <a:gd name="f487" fmla="*/ f411 f182 1"/>
                <a:gd name="f488" fmla="*/ f412 f181 1"/>
              </a:gdLst>
              <a:ahLst/>
              <a:cxnLst>
                <a:cxn ang="3cd4">
                  <a:pos x="hc" y="t"/>
                </a:cxn>
                <a:cxn ang="0">
                  <a:pos x="r" y="vc"/>
                </a:cxn>
                <a:cxn ang="cd4">
                  <a:pos x="hc" y="b"/>
                </a:cxn>
                <a:cxn ang="cd2">
                  <a:pos x="l" y="vc"/>
                </a:cxn>
                <a:cxn ang="f264">
                  <a:pos x="f417" y="f418"/>
                </a:cxn>
                <a:cxn ang="f264">
                  <a:pos x="f419" y="f420"/>
                </a:cxn>
                <a:cxn ang="f264">
                  <a:pos x="f421" y="f422"/>
                </a:cxn>
                <a:cxn ang="f264">
                  <a:pos x="f423" y="f424"/>
                </a:cxn>
                <a:cxn ang="f264">
                  <a:pos x="f425" y="f426"/>
                </a:cxn>
                <a:cxn ang="f264">
                  <a:pos x="f427" y="f428"/>
                </a:cxn>
                <a:cxn ang="f264">
                  <a:pos x="f429" y="f428"/>
                </a:cxn>
                <a:cxn ang="f264">
                  <a:pos x="f430" y="f431"/>
                </a:cxn>
                <a:cxn ang="f264">
                  <a:pos x="f432" y="f433"/>
                </a:cxn>
                <a:cxn ang="f264">
                  <a:pos x="f434" y="f433"/>
                </a:cxn>
                <a:cxn ang="f264">
                  <a:pos x="f435" y="f433"/>
                </a:cxn>
                <a:cxn ang="f264">
                  <a:pos x="f436" y="f437"/>
                </a:cxn>
                <a:cxn ang="f264">
                  <a:pos x="f438" y="f439"/>
                </a:cxn>
                <a:cxn ang="f264">
                  <a:pos x="f440" y="f441"/>
                </a:cxn>
                <a:cxn ang="f264">
                  <a:pos x="f442" y="f441"/>
                </a:cxn>
                <a:cxn ang="f264">
                  <a:pos x="f443" y="f424"/>
                </a:cxn>
                <a:cxn ang="f264">
                  <a:pos x="f444" y="f445"/>
                </a:cxn>
                <a:cxn ang="f264">
                  <a:pos x="f444" y="f445"/>
                </a:cxn>
                <a:cxn ang="f264">
                  <a:pos x="f446" y="f447"/>
                </a:cxn>
                <a:cxn ang="f264">
                  <a:pos x="f448" y="f449"/>
                </a:cxn>
                <a:cxn ang="f264">
                  <a:pos x="f450" y="f451"/>
                </a:cxn>
                <a:cxn ang="f264">
                  <a:pos x="f452" y="f453"/>
                </a:cxn>
                <a:cxn ang="f264">
                  <a:pos x="f454" y="f455"/>
                </a:cxn>
                <a:cxn ang="f264">
                  <a:pos x="f456" y="f457"/>
                </a:cxn>
                <a:cxn ang="f264">
                  <a:pos x="f458" y="f459"/>
                </a:cxn>
                <a:cxn ang="f264">
                  <a:pos x="f460" y="f461"/>
                </a:cxn>
                <a:cxn ang="f264">
                  <a:pos x="f462" y="f461"/>
                </a:cxn>
                <a:cxn ang="f264">
                  <a:pos x="f463" y="f464"/>
                </a:cxn>
                <a:cxn ang="f264">
                  <a:pos x="f465" y="f466"/>
                </a:cxn>
                <a:cxn ang="f264">
                  <a:pos x="f467" y="f468"/>
                </a:cxn>
                <a:cxn ang="f264">
                  <a:pos x="f469" y="f470"/>
                </a:cxn>
                <a:cxn ang="f264">
                  <a:pos x="f471" y="f472"/>
                </a:cxn>
                <a:cxn ang="f264">
                  <a:pos x="f473" y="f474"/>
                </a:cxn>
                <a:cxn ang="f264">
                  <a:pos x="f475" y="f476"/>
                </a:cxn>
                <a:cxn ang="f264">
                  <a:pos x="f477" y="f453"/>
                </a:cxn>
                <a:cxn ang="f264">
                  <a:pos x="f478" y="f479"/>
                </a:cxn>
                <a:cxn ang="f264">
                  <a:pos x="f480" y="f481"/>
                </a:cxn>
                <a:cxn ang="f264">
                  <a:pos x="f482" y="f483"/>
                </a:cxn>
                <a:cxn ang="f264">
                  <a:pos x="f484" y="f485"/>
                </a:cxn>
                <a:cxn ang="f264">
                  <a:pos x="f486" y="f487"/>
                </a:cxn>
                <a:cxn ang="f264">
                  <a:pos x="f488" y="f449"/>
                </a:cxn>
                <a:cxn ang="f264">
                  <a:pos x="f488" y="f449"/>
                </a:cxn>
                <a:cxn ang="f264">
                  <a:pos x="f417" y="f418"/>
                </a:cxn>
              </a:cxnLst>
              <a:rect l="f413" t="f416" r="f414" b="f415"/>
              <a:pathLst>
                <a:path w="501" h="362">
                  <a:moveTo>
                    <a:pt x="f9" y="f10"/>
                  </a:moveTo>
                  <a:cubicBezTo>
                    <a:pt x="f11" y="f10"/>
                    <a:pt x="f11" y="f12"/>
                    <a:pt x="f13" y="f12"/>
                  </a:cubicBezTo>
                  <a:cubicBezTo>
                    <a:pt x="f14" y="f15"/>
                    <a:pt x="f16" y="f17"/>
                    <a:pt x="f18" y="f19"/>
                  </a:cubicBezTo>
                  <a:cubicBezTo>
                    <a:pt x="f20" y="f19"/>
                    <a:pt x="f21" y="f19"/>
                    <a:pt x="f21" y="f22"/>
                  </a:cubicBezTo>
                  <a:cubicBezTo>
                    <a:pt x="f23" y="f24"/>
                    <a:pt x="f25" y="f26"/>
                    <a:pt x="f27" y="f28"/>
                  </a:cubicBezTo>
                  <a:cubicBezTo>
                    <a:pt x="f29" y="f30"/>
                    <a:pt x="f31" y="f32"/>
                    <a:pt x="f33" y="f34"/>
                  </a:cubicBezTo>
                  <a:cubicBezTo>
                    <a:pt x="f35" y="f34"/>
                    <a:pt x="f36" y="f34"/>
                    <a:pt x="f37" y="f34"/>
                  </a:cubicBezTo>
                  <a:cubicBezTo>
                    <a:pt x="f38" y="f2"/>
                    <a:pt x="f39" y="f34"/>
                    <a:pt x="f40" y="f41"/>
                  </a:cubicBezTo>
                  <a:cubicBezTo>
                    <a:pt x="f42" y="f8"/>
                    <a:pt x="f43" y="f8"/>
                    <a:pt x="f44" y="f8"/>
                  </a:cubicBezTo>
                  <a:cubicBezTo>
                    <a:pt x="f45" y="f8"/>
                    <a:pt x="f24" y="f8"/>
                    <a:pt x="f46" y="f8"/>
                  </a:cubicBezTo>
                  <a:cubicBezTo>
                    <a:pt x="f15" y="f8"/>
                    <a:pt x="f47" y="f8"/>
                    <a:pt x="f10" y="f8"/>
                  </a:cubicBezTo>
                  <a:cubicBezTo>
                    <a:pt x="f48" y="f34"/>
                    <a:pt x="f49" y="f34"/>
                    <a:pt x="f50" y="f51"/>
                  </a:cubicBezTo>
                  <a:cubicBezTo>
                    <a:pt x="f52" y="f51"/>
                    <a:pt x="f53" y="f54"/>
                    <a:pt x="f55" y="f54"/>
                  </a:cubicBezTo>
                  <a:cubicBezTo>
                    <a:pt x="f56" y="f57"/>
                    <a:pt x="f58" y="f30"/>
                    <a:pt x="f59" y="f60"/>
                  </a:cubicBezTo>
                  <a:cubicBezTo>
                    <a:pt x="f59" y="f60"/>
                    <a:pt x="f59" y="f28"/>
                    <a:pt x="f61" y="f60"/>
                  </a:cubicBezTo>
                  <a:cubicBezTo>
                    <a:pt x="f62" y="f63"/>
                    <a:pt x="f64" y="f65"/>
                    <a:pt x="f66" y="f22"/>
                  </a:cubicBezTo>
                  <a:cubicBezTo>
                    <a:pt x="f67" y="f68"/>
                    <a:pt x="f69" y="f70"/>
                    <a:pt x="f71" y="f72"/>
                  </a:cubicBezTo>
                  <a:cubicBezTo>
                    <a:pt x="f71" y="f72"/>
                    <a:pt x="f71" y="f72"/>
                    <a:pt x="f71" y="f72"/>
                  </a:cubicBezTo>
                  <a:cubicBezTo>
                    <a:pt x="f73" y="f74"/>
                    <a:pt x="f75" y="f76"/>
                    <a:pt x="f77" y="f78"/>
                  </a:cubicBezTo>
                  <a:cubicBezTo>
                    <a:pt x="f77" y="f50"/>
                    <a:pt x="f79" y="f50"/>
                    <a:pt x="f79" y="f52"/>
                  </a:cubicBezTo>
                  <a:cubicBezTo>
                    <a:pt x="f80" y="f81"/>
                    <a:pt x="f82" y="f83"/>
                    <a:pt x="f84" y="f85"/>
                  </a:cubicBezTo>
                  <a:cubicBezTo>
                    <a:pt x="f86" y="f59"/>
                    <a:pt x="f87" y="f88"/>
                    <a:pt x="f89" y="f90"/>
                  </a:cubicBezTo>
                  <a:cubicBezTo>
                    <a:pt x="f91" y="f92"/>
                    <a:pt x="f93" y="f94"/>
                    <a:pt x="f95" y="f96"/>
                  </a:cubicBezTo>
                  <a:cubicBezTo>
                    <a:pt x="f97" y="f98"/>
                    <a:pt x="f99" y="f100"/>
                    <a:pt x="f101" y="f102"/>
                  </a:cubicBezTo>
                  <a:cubicBezTo>
                    <a:pt x="f103" y="f104"/>
                    <a:pt x="f105" y="f106"/>
                    <a:pt x="f107" y="f108"/>
                  </a:cubicBezTo>
                  <a:cubicBezTo>
                    <a:pt x="f109" y="f110"/>
                    <a:pt x="f111" y="f112"/>
                    <a:pt x="f6" y="f109"/>
                  </a:cubicBezTo>
                  <a:cubicBezTo>
                    <a:pt x="f113" y="f109"/>
                    <a:pt x="f114" y="f109"/>
                    <a:pt x="f115" y="f109"/>
                  </a:cubicBezTo>
                  <a:cubicBezTo>
                    <a:pt x="f116" y="f107"/>
                    <a:pt x="f117" y="f109"/>
                    <a:pt x="f94" y="f111"/>
                  </a:cubicBezTo>
                  <a:cubicBezTo>
                    <a:pt x="f118" y="f111"/>
                    <a:pt x="f119" y="f6"/>
                    <a:pt x="f120" y="f121"/>
                  </a:cubicBezTo>
                  <a:cubicBezTo>
                    <a:pt x="f122" y="f113"/>
                    <a:pt x="f123" y="f124"/>
                    <a:pt x="f125" y="f104"/>
                  </a:cubicBezTo>
                  <a:cubicBezTo>
                    <a:pt x="f126" y="f127"/>
                    <a:pt x="f128" y="f129"/>
                    <a:pt x="f130" y="f99"/>
                  </a:cubicBezTo>
                  <a:cubicBezTo>
                    <a:pt x="f13" y="f100"/>
                    <a:pt x="f131" y="f132"/>
                    <a:pt x="f133" y="f91"/>
                  </a:cubicBezTo>
                  <a:cubicBezTo>
                    <a:pt x="f134" y="f135"/>
                    <a:pt x="f7" y="f79"/>
                    <a:pt x="f136" y="f137"/>
                  </a:cubicBezTo>
                  <a:cubicBezTo>
                    <a:pt x="f138" y="f139"/>
                    <a:pt x="f140" y="f141"/>
                    <a:pt x="f142" y="f143"/>
                  </a:cubicBezTo>
                  <a:cubicBezTo>
                    <a:pt x="f144" y="f145"/>
                    <a:pt x="f146" y="f64"/>
                    <a:pt x="f147" y="f90"/>
                  </a:cubicBezTo>
                  <a:cubicBezTo>
                    <a:pt x="f148" y="f149"/>
                    <a:pt x="f150" y="f151"/>
                    <a:pt x="f152" y="f153"/>
                  </a:cubicBezTo>
                  <a:cubicBezTo>
                    <a:pt x="f154" y="f155"/>
                    <a:pt x="f156" y="f153"/>
                    <a:pt x="f157" y="f158"/>
                  </a:cubicBezTo>
                  <a:cubicBezTo>
                    <a:pt x="f159" y="f160"/>
                    <a:pt x="f161" y="f162"/>
                    <a:pt x="f29" y="f163"/>
                  </a:cubicBezTo>
                  <a:cubicBezTo>
                    <a:pt x="f164" y="f90"/>
                    <a:pt x="f165" y="f166"/>
                    <a:pt x="f167" y="f168"/>
                  </a:cubicBezTo>
                  <a:cubicBezTo>
                    <a:pt x="f18" y="f169"/>
                    <a:pt x="f170" y="f171"/>
                    <a:pt x="f172" y="f173"/>
                  </a:cubicBezTo>
                  <a:cubicBezTo>
                    <a:pt x="f174" y="f175"/>
                    <a:pt x="f176" y="f55"/>
                    <a:pt x="f146" y="f52"/>
                  </a:cubicBezTo>
                  <a:cubicBezTo>
                    <a:pt x="f146" y="f52"/>
                    <a:pt x="f146" y="f52"/>
                    <a:pt x="f146" y="f52"/>
                  </a:cubicBezTo>
                  <a:cubicBezTo>
                    <a:pt x="f177" y="f49"/>
                    <a:pt x="f178" y="f179"/>
                    <a:pt x="f9" y="f10"/>
                  </a:cubicBezTo>
                  <a:close/>
                </a:path>
              </a:pathLst>
            </a:custGeom>
            <a:solidFill>
              <a:srgbClr val="95C125"/>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Freeform 6">
              <a:extLst>
                <a:ext uri="{FF2B5EF4-FFF2-40B4-BE49-F238E27FC236}">
                  <a16:creationId xmlns:a16="http://schemas.microsoft.com/office/drawing/2014/main" id="{4EE34EFC-6324-9495-FDA5-3C7123092799}"/>
                </a:ext>
              </a:extLst>
            </p:cNvPr>
            <p:cNvSpPr/>
            <p:nvPr/>
          </p:nvSpPr>
          <p:spPr>
            <a:xfrm>
              <a:off x="6572249" y="1874840"/>
              <a:ext cx="1695453" cy="1220788"/>
            </a:xfrm>
            <a:custGeom>
              <a:avLst/>
              <a:gdLst>
                <a:gd name="f0" fmla="val 10800000"/>
                <a:gd name="f1" fmla="val 5400000"/>
                <a:gd name="f2" fmla="val 360"/>
                <a:gd name="f3" fmla="val 180"/>
                <a:gd name="f4" fmla="val w"/>
                <a:gd name="f5" fmla="val h"/>
                <a:gd name="f6" fmla="val 0"/>
                <a:gd name="f7" fmla="val 505"/>
                <a:gd name="f8" fmla="val 364"/>
                <a:gd name="f9" fmla="val 19"/>
                <a:gd name="f10" fmla="val 267"/>
                <a:gd name="f11" fmla="val 2"/>
                <a:gd name="f12" fmla="val 225"/>
                <a:gd name="f13" fmla="val 183"/>
                <a:gd name="f14" fmla="val 15"/>
                <a:gd name="f15" fmla="val 140"/>
                <a:gd name="f16" fmla="val 22"/>
                <a:gd name="f17" fmla="val 120"/>
                <a:gd name="f18" fmla="val 34"/>
                <a:gd name="f19" fmla="val 104"/>
                <a:gd name="f20" fmla="val 46"/>
                <a:gd name="f21" fmla="val 87"/>
                <a:gd name="f22" fmla="val 49"/>
                <a:gd name="f23" fmla="val 83"/>
                <a:gd name="f24" fmla="val 54"/>
                <a:gd name="f25" fmla="val 81"/>
                <a:gd name="f26" fmla="val 57"/>
                <a:gd name="f27" fmla="val 77"/>
                <a:gd name="f28" fmla="val 58"/>
                <a:gd name="f29" fmla="val 76"/>
                <a:gd name="f30" fmla="val 61"/>
                <a:gd name="f31" fmla="val 75"/>
                <a:gd name="f32" fmla="val 63"/>
                <a:gd name="f33" fmla="val 73"/>
                <a:gd name="f34" fmla="val 64"/>
                <a:gd name="f35" fmla="val 71"/>
                <a:gd name="f36" fmla="val 68"/>
                <a:gd name="f37" fmla="val 72"/>
                <a:gd name="f38" fmla="val 80"/>
                <a:gd name="f39" fmla="val 59"/>
                <a:gd name="f40" fmla="val 84"/>
                <a:gd name="f41" fmla="val 56"/>
                <a:gd name="f42" fmla="val 91"/>
                <a:gd name="f43" fmla="val 52"/>
                <a:gd name="f44" fmla="val 95"/>
                <a:gd name="f45" fmla="val 50"/>
                <a:gd name="f46" fmla="val 98"/>
                <a:gd name="f47" fmla="val 48"/>
                <a:gd name="f48" fmla="val 45"/>
                <a:gd name="f49" fmla="val 111"/>
                <a:gd name="f50" fmla="val 44"/>
                <a:gd name="f51" fmla="val 117"/>
                <a:gd name="f52" fmla="val 40"/>
                <a:gd name="f53" fmla="val 135"/>
                <a:gd name="f54" fmla="val 30"/>
                <a:gd name="f55" fmla="val 154"/>
                <a:gd name="f56" fmla="val 23"/>
                <a:gd name="f57" fmla="val 174"/>
                <a:gd name="f58" fmla="val 17"/>
                <a:gd name="f59" fmla="val 217"/>
                <a:gd name="f60" fmla="val 262"/>
                <a:gd name="f61" fmla="val 308"/>
                <a:gd name="f62" fmla="val 371"/>
                <a:gd name="f63" fmla="val 1"/>
                <a:gd name="f64" fmla="val 434"/>
                <a:gd name="f65" fmla="val 4"/>
                <a:gd name="f66" fmla="val 497"/>
                <a:gd name="f67" fmla="val 499"/>
                <a:gd name="f68" fmla="val 501"/>
                <a:gd name="f69" fmla="val 494"/>
                <a:gd name="f70" fmla="val 12"/>
                <a:gd name="f71" fmla="val 485"/>
                <a:gd name="f72" fmla="val 476"/>
                <a:gd name="f73" fmla="val 35"/>
                <a:gd name="f74" fmla="val 456"/>
                <a:gd name="f75" fmla="val 62"/>
                <a:gd name="f76" fmla="val 438"/>
                <a:gd name="f77" fmla="val 90"/>
                <a:gd name="f78" fmla="val 420"/>
                <a:gd name="f79" fmla="val 119"/>
                <a:gd name="f80" fmla="val 397"/>
                <a:gd name="f81" fmla="val 157"/>
                <a:gd name="f82" fmla="val 375"/>
                <a:gd name="f83" fmla="val 196"/>
                <a:gd name="f84" fmla="val 351"/>
                <a:gd name="f85" fmla="val 234"/>
                <a:gd name="f86" fmla="val 349"/>
                <a:gd name="f87" fmla="val 236"/>
                <a:gd name="f88" fmla="val 348"/>
                <a:gd name="f89" fmla="val 240"/>
                <a:gd name="f90" fmla="val 347"/>
                <a:gd name="f91" fmla="val 243"/>
                <a:gd name="f92" fmla="val 346"/>
                <a:gd name="f93" fmla="val 242"/>
                <a:gd name="f94" fmla="val 345"/>
                <a:gd name="f95" fmla="val 344"/>
                <a:gd name="f96" fmla="val 244"/>
                <a:gd name="f97" fmla="val 339"/>
                <a:gd name="f98" fmla="val 252"/>
                <a:gd name="f99" fmla="val 334"/>
                <a:gd name="f100" fmla="val 259"/>
                <a:gd name="f101" fmla="val 329"/>
                <a:gd name="f102" fmla="val 312"/>
                <a:gd name="f103" fmla="val 288"/>
                <a:gd name="f104" fmla="val 295"/>
                <a:gd name="f105" fmla="val 274"/>
                <a:gd name="f106" fmla="val 324"/>
                <a:gd name="f107" fmla="val 325"/>
                <a:gd name="f108" fmla="val 273"/>
                <a:gd name="f109" fmla="val 263"/>
                <a:gd name="f110" fmla="val 331"/>
                <a:gd name="f111" fmla="val 253"/>
                <a:gd name="f112" fmla="val 337"/>
                <a:gd name="f113" fmla="val 343"/>
                <a:gd name="f114" fmla="val 237"/>
                <a:gd name="f115" fmla="val 231"/>
                <a:gd name="f116" fmla="val 167"/>
                <a:gd name="f117" fmla="val 136"/>
                <a:gd name="f118" fmla="val 358"/>
                <a:gd name="f119" fmla="val 105"/>
                <a:gd name="f120" fmla="val 353"/>
                <a:gd name="f121" fmla="val 89"/>
                <a:gd name="f122" fmla="val 70"/>
                <a:gd name="f123" fmla="val 53"/>
                <a:gd name="f124" fmla="val 307"/>
                <a:gd name="f125" fmla="val 37"/>
                <a:gd name="f126" fmla="val 302"/>
                <a:gd name="f127" fmla="val 33"/>
                <a:gd name="f128" fmla="val 298"/>
                <a:gd name="f129" fmla="val 31"/>
                <a:gd name="f130" fmla="val 292"/>
                <a:gd name="f131" fmla="val 39"/>
                <a:gd name="f132" fmla="val 284"/>
                <a:gd name="f133" fmla="val 279"/>
                <a:gd name="f134" fmla="val 272"/>
                <a:gd name="f135" fmla="val 264"/>
                <a:gd name="f136" fmla="val 258"/>
                <a:gd name="f137" fmla="val 96"/>
                <a:gd name="f138" fmla="val 102"/>
                <a:gd name="f139" fmla="val 249"/>
                <a:gd name="f140" fmla="val 107"/>
                <a:gd name="f141" fmla="val 106"/>
                <a:gd name="f142" fmla="val 228"/>
                <a:gd name="f143" fmla="val 97"/>
                <a:gd name="f144" fmla="val 223"/>
                <a:gd name="f145" fmla="val 88"/>
                <a:gd name="f146" fmla="val 227"/>
                <a:gd name="f147" fmla="val 232"/>
                <a:gd name="f148" fmla="val 60"/>
                <a:gd name="f149" fmla="val 241"/>
                <a:gd name="f150" fmla="val 255"/>
                <a:gd name="f151" fmla="val 28"/>
                <a:gd name="f152" fmla="+- 0 0 -90"/>
                <a:gd name="f153" fmla="*/ f4 1 505"/>
                <a:gd name="f154" fmla="*/ f5 1 364"/>
                <a:gd name="f155" fmla="val f6"/>
                <a:gd name="f156" fmla="val f7"/>
                <a:gd name="f157" fmla="val f8"/>
                <a:gd name="f158" fmla="*/ f152 f0 1"/>
                <a:gd name="f159" fmla="+- f157 0 f155"/>
                <a:gd name="f160" fmla="+- f156 0 f155"/>
                <a:gd name="f161" fmla="*/ f158 1 f3"/>
                <a:gd name="f162" fmla="*/ f160 1 505"/>
                <a:gd name="f163" fmla="*/ f159 1 364"/>
                <a:gd name="f164" fmla="*/ 19 f160 1"/>
                <a:gd name="f165" fmla="*/ 267 f159 1"/>
                <a:gd name="f166" fmla="*/ 15 f160 1"/>
                <a:gd name="f167" fmla="*/ 140 f159 1"/>
                <a:gd name="f168" fmla="*/ 46 f160 1"/>
                <a:gd name="f169" fmla="*/ 87 f159 1"/>
                <a:gd name="f170" fmla="*/ 57 f160 1"/>
                <a:gd name="f171" fmla="*/ 77 f159 1"/>
                <a:gd name="f172" fmla="*/ 58 f160 1"/>
                <a:gd name="f173" fmla="*/ 76 f159 1"/>
                <a:gd name="f174" fmla="*/ 64 f160 1"/>
                <a:gd name="f175" fmla="*/ 71 f159 1"/>
                <a:gd name="f176" fmla="*/ 77 f160 1"/>
                <a:gd name="f177" fmla="*/ 61 f159 1"/>
                <a:gd name="f178" fmla="*/ 87 f160 1"/>
                <a:gd name="f179" fmla="*/ 54 f159 1"/>
                <a:gd name="f180" fmla="*/ 98 f160 1"/>
                <a:gd name="f181" fmla="*/ 48 f159 1"/>
                <a:gd name="f182" fmla="*/ 117 f160 1"/>
                <a:gd name="f183" fmla="*/ 40 f159 1"/>
                <a:gd name="f184" fmla="*/ 174 f160 1"/>
                <a:gd name="f185" fmla="*/ 17 f159 1"/>
                <a:gd name="f186" fmla="*/ 308 f160 1"/>
                <a:gd name="f187" fmla="*/ 0 f159 1"/>
                <a:gd name="f188" fmla="*/ 497 f160 1"/>
                <a:gd name="f189" fmla="*/ 1 f159 1"/>
                <a:gd name="f190" fmla="*/ 505 f160 1"/>
                <a:gd name="f191" fmla="*/ 476 f160 1"/>
                <a:gd name="f192" fmla="*/ 35 f159 1"/>
                <a:gd name="f193" fmla="*/ 420 f160 1"/>
                <a:gd name="f194" fmla="*/ 119 f159 1"/>
                <a:gd name="f195" fmla="*/ 351 f160 1"/>
                <a:gd name="f196" fmla="*/ 234 f159 1"/>
                <a:gd name="f197" fmla="*/ 347 f160 1"/>
                <a:gd name="f198" fmla="*/ 243 f159 1"/>
                <a:gd name="f199" fmla="*/ 344 f160 1"/>
                <a:gd name="f200" fmla="*/ 244 f159 1"/>
                <a:gd name="f201" fmla="*/ 329 f160 1"/>
                <a:gd name="f202" fmla="*/ 274 f160 1"/>
                <a:gd name="f203" fmla="*/ 324 f159 1"/>
                <a:gd name="f204" fmla="*/ 273 f160 1"/>
                <a:gd name="f205" fmla="*/ 325 f159 1"/>
                <a:gd name="f206" fmla="*/ 242 f160 1"/>
                <a:gd name="f207" fmla="*/ 343 f159 1"/>
                <a:gd name="f208" fmla="*/ 225 f160 1"/>
                <a:gd name="f209" fmla="*/ 349 f159 1"/>
                <a:gd name="f210" fmla="*/ 136 f160 1"/>
                <a:gd name="f211" fmla="*/ 360 f159 1"/>
                <a:gd name="f212" fmla="*/ 89 f160 1"/>
                <a:gd name="f213" fmla="*/ 348 f159 1"/>
                <a:gd name="f214" fmla="*/ 347 f159 1"/>
                <a:gd name="f215" fmla="*/ 40 f160 1"/>
                <a:gd name="f216" fmla="*/ 307 f159 1"/>
                <a:gd name="f217" fmla="*/ 31 f160 1"/>
                <a:gd name="f218" fmla="*/ 292 f159 1"/>
                <a:gd name="f219" fmla="*/ 59 f160 1"/>
                <a:gd name="f220" fmla="*/ 272 f159 1"/>
                <a:gd name="f221" fmla="*/ 96 f160 1"/>
                <a:gd name="f222" fmla="*/ 252 f159 1"/>
                <a:gd name="f223" fmla="*/ 106 f160 1"/>
                <a:gd name="f224" fmla="*/ 237 f159 1"/>
                <a:gd name="f225" fmla="*/ 88 f160 1"/>
                <a:gd name="f226" fmla="*/ 227 f159 1"/>
                <a:gd name="f227" fmla="*/ 249 f159 1"/>
                <a:gd name="f228" fmla="+- f161 0 f1"/>
                <a:gd name="f229" fmla="*/ f164 1 505"/>
                <a:gd name="f230" fmla="*/ f165 1 364"/>
                <a:gd name="f231" fmla="*/ f166 1 505"/>
                <a:gd name="f232" fmla="*/ f167 1 364"/>
                <a:gd name="f233" fmla="*/ f168 1 505"/>
                <a:gd name="f234" fmla="*/ f169 1 364"/>
                <a:gd name="f235" fmla="*/ f170 1 505"/>
                <a:gd name="f236" fmla="*/ f171 1 364"/>
                <a:gd name="f237" fmla="*/ f172 1 505"/>
                <a:gd name="f238" fmla="*/ f173 1 364"/>
                <a:gd name="f239" fmla="*/ f174 1 505"/>
                <a:gd name="f240" fmla="*/ f175 1 364"/>
                <a:gd name="f241" fmla="*/ f176 1 505"/>
                <a:gd name="f242" fmla="*/ f177 1 364"/>
                <a:gd name="f243" fmla="*/ f178 1 505"/>
                <a:gd name="f244" fmla="*/ f179 1 364"/>
                <a:gd name="f245" fmla="*/ f180 1 505"/>
                <a:gd name="f246" fmla="*/ f181 1 364"/>
                <a:gd name="f247" fmla="*/ f182 1 505"/>
                <a:gd name="f248" fmla="*/ f183 1 364"/>
                <a:gd name="f249" fmla="*/ f184 1 505"/>
                <a:gd name="f250" fmla="*/ f185 1 364"/>
                <a:gd name="f251" fmla="*/ f186 1 505"/>
                <a:gd name="f252" fmla="*/ f187 1 364"/>
                <a:gd name="f253" fmla="*/ f188 1 505"/>
                <a:gd name="f254" fmla="*/ f189 1 364"/>
                <a:gd name="f255" fmla="*/ f190 1 505"/>
                <a:gd name="f256" fmla="*/ f191 1 505"/>
                <a:gd name="f257" fmla="*/ f192 1 364"/>
                <a:gd name="f258" fmla="*/ f193 1 505"/>
                <a:gd name="f259" fmla="*/ f194 1 364"/>
                <a:gd name="f260" fmla="*/ f195 1 505"/>
                <a:gd name="f261" fmla="*/ f196 1 364"/>
                <a:gd name="f262" fmla="*/ f197 1 505"/>
                <a:gd name="f263" fmla="*/ f198 1 364"/>
                <a:gd name="f264" fmla="*/ f199 1 505"/>
                <a:gd name="f265" fmla="*/ f200 1 364"/>
                <a:gd name="f266" fmla="*/ f201 1 505"/>
                <a:gd name="f267" fmla="*/ f202 1 505"/>
                <a:gd name="f268" fmla="*/ f203 1 364"/>
                <a:gd name="f269" fmla="*/ f204 1 505"/>
                <a:gd name="f270" fmla="*/ f205 1 364"/>
                <a:gd name="f271" fmla="*/ f206 1 505"/>
                <a:gd name="f272" fmla="*/ f207 1 364"/>
                <a:gd name="f273" fmla="*/ f208 1 505"/>
                <a:gd name="f274" fmla="*/ f209 1 364"/>
                <a:gd name="f275" fmla="*/ f210 1 505"/>
                <a:gd name="f276" fmla="*/ f211 1 364"/>
                <a:gd name="f277" fmla="*/ f212 1 505"/>
                <a:gd name="f278" fmla="*/ f213 1 364"/>
                <a:gd name="f279" fmla="*/ f214 1 364"/>
                <a:gd name="f280" fmla="*/ f215 1 505"/>
                <a:gd name="f281" fmla="*/ f216 1 364"/>
                <a:gd name="f282" fmla="*/ f217 1 505"/>
                <a:gd name="f283" fmla="*/ f218 1 364"/>
                <a:gd name="f284" fmla="*/ f219 1 505"/>
                <a:gd name="f285" fmla="*/ f220 1 364"/>
                <a:gd name="f286" fmla="*/ f221 1 505"/>
                <a:gd name="f287" fmla="*/ f222 1 364"/>
                <a:gd name="f288" fmla="*/ f223 1 505"/>
                <a:gd name="f289" fmla="*/ f224 1 364"/>
                <a:gd name="f290" fmla="*/ f225 1 505"/>
                <a:gd name="f291" fmla="*/ f226 1 364"/>
                <a:gd name="f292" fmla="*/ f227 1 364"/>
                <a:gd name="f293" fmla="*/ 0 1 f162"/>
                <a:gd name="f294" fmla="*/ f156 1 f162"/>
                <a:gd name="f295" fmla="*/ 0 1 f163"/>
                <a:gd name="f296" fmla="*/ f157 1 f163"/>
                <a:gd name="f297" fmla="*/ f229 1 f162"/>
                <a:gd name="f298" fmla="*/ f230 1 f163"/>
                <a:gd name="f299" fmla="*/ f231 1 f162"/>
                <a:gd name="f300" fmla="*/ f232 1 f163"/>
                <a:gd name="f301" fmla="*/ f233 1 f162"/>
                <a:gd name="f302" fmla="*/ f234 1 f163"/>
                <a:gd name="f303" fmla="*/ f235 1 f162"/>
                <a:gd name="f304" fmla="*/ f236 1 f163"/>
                <a:gd name="f305" fmla="*/ f237 1 f162"/>
                <a:gd name="f306" fmla="*/ f238 1 f163"/>
                <a:gd name="f307" fmla="*/ f239 1 f162"/>
                <a:gd name="f308" fmla="*/ f240 1 f163"/>
                <a:gd name="f309" fmla="*/ f241 1 f162"/>
                <a:gd name="f310" fmla="*/ f242 1 f163"/>
                <a:gd name="f311" fmla="*/ f243 1 f162"/>
                <a:gd name="f312" fmla="*/ f244 1 f163"/>
                <a:gd name="f313" fmla="*/ f245 1 f162"/>
                <a:gd name="f314" fmla="*/ f246 1 f163"/>
                <a:gd name="f315" fmla="*/ f247 1 f162"/>
                <a:gd name="f316" fmla="*/ f248 1 f163"/>
                <a:gd name="f317" fmla="*/ f249 1 f162"/>
                <a:gd name="f318" fmla="*/ f250 1 f163"/>
                <a:gd name="f319" fmla="*/ f251 1 f162"/>
                <a:gd name="f320" fmla="*/ f252 1 f163"/>
                <a:gd name="f321" fmla="*/ f253 1 f162"/>
                <a:gd name="f322" fmla="*/ f254 1 f163"/>
                <a:gd name="f323" fmla="*/ f255 1 f162"/>
                <a:gd name="f324" fmla="*/ f256 1 f162"/>
                <a:gd name="f325" fmla="*/ f257 1 f163"/>
                <a:gd name="f326" fmla="*/ f258 1 f162"/>
                <a:gd name="f327" fmla="*/ f259 1 f163"/>
                <a:gd name="f328" fmla="*/ f260 1 f162"/>
                <a:gd name="f329" fmla="*/ f261 1 f163"/>
                <a:gd name="f330" fmla="*/ f262 1 f162"/>
                <a:gd name="f331" fmla="*/ f263 1 f163"/>
                <a:gd name="f332" fmla="*/ f264 1 f162"/>
                <a:gd name="f333" fmla="*/ f265 1 f163"/>
                <a:gd name="f334" fmla="*/ f266 1 f162"/>
                <a:gd name="f335" fmla="*/ f267 1 f162"/>
                <a:gd name="f336" fmla="*/ f268 1 f163"/>
                <a:gd name="f337" fmla="*/ f269 1 f162"/>
                <a:gd name="f338" fmla="*/ f270 1 f163"/>
                <a:gd name="f339" fmla="*/ f271 1 f162"/>
                <a:gd name="f340" fmla="*/ f272 1 f163"/>
                <a:gd name="f341" fmla="*/ f273 1 f162"/>
                <a:gd name="f342" fmla="*/ f274 1 f163"/>
                <a:gd name="f343" fmla="*/ f275 1 f162"/>
                <a:gd name="f344" fmla="*/ f276 1 f163"/>
                <a:gd name="f345" fmla="*/ f277 1 f162"/>
                <a:gd name="f346" fmla="*/ f278 1 f163"/>
                <a:gd name="f347" fmla="*/ f279 1 f163"/>
                <a:gd name="f348" fmla="*/ f280 1 f162"/>
                <a:gd name="f349" fmla="*/ f281 1 f163"/>
                <a:gd name="f350" fmla="*/ f282 1 f162"/>
                <a:gd name="f351" fmla="*/ f283 1 f163"/>
                <a:gd name="f352" fmla="*/ f284 1 f162"/>
                <a:gd name="f353" fmla="*/ f285 1 f163"/>
                <a:gd name="f354" fmla="*/ f286 1 f162"/>
                <a:gd name="f355" fmla="*/ f287 1 f163"/>
                <a:gd name="f356" fmla="*/ f288 1 f162"/>
                <a:gd name="f357" fmla="*/ f289 1 f163"/>
                <a:gd name="f358" fmla="*/ f290 1 f162"/>
                <a:gd name="f359" fmla="*/ f291 1 f163"/>
                <a:gd name="f360" fmla="*/ f292 1 f163"/>
                <a:gd name="f361" fmla="*/ f293 f153 1"/>
                <a:gd name="f362" fmla="*/ f294 f153 1"/>
                <a:gd name="f363" fmla="*/ f296 f154 1"/>
                <a:gd name="f364" fmla="*/ f295 f154 1"/>
                <a:gd name="f365" fmla="*/ f297 f153 1"/>
                <a:gd name="f366" fmla="*/ f298 f154 1"/>
                <a:gd name="f367" fmla="*/ f299 f153 1"/>
                <a:gd name="f368" fmla="*/ f300 f154 1"/>
                <a:gd name="f369" fmla="*/ f301 f153 1"/>
                <a:gd name="f370" fmla="*/ f302 f154 1"/>
                <a:gd name="f371" fmla="*/ f303 f153 1"/>
                <a:gd name="f372" fmla="*/ f304 f154 1"/>
                <a:gd name="f373" fmla="*/ f305 f153 1"/>
                <a:gd name="f374" fmla="*/ f306 f154 1"/>
                <a:gd name="f375" fmla="*/ f307 f153 1"/>
                <a:gd name="f376" fmla="*/ f308 f154 1"/>
                <a:gd name="f377" fmla="*/ f309 f153 1"/>
                <a:gd name="f378" fmla="*/ f310 f154 1"/>
                <a:gd name="f379" fmla="*/ f311 f153 1"/>
                <a:gd name="f380" fmla="*/ f312 f154 1"/>
                <a:gd name="f381" fmla="*/ f313 f153 1"/>
                <a:gd name="f382" fmla="*/ f314 f154 1"/>
                <a:gd name="f383" fmla="*/ f315 f153 1"/>
                <a:gd name="f384" fmla="*/ f316 f154 1"/>
                <a:gd name="f385" fmla="*/ f317 f153 1"/>
                <a:gd name="f386" fmla="*/ f318 f154 1"/>
                <a:gd name="f387" fmla="*/ f319 f153 1"/>
                <a:gd name="f388" fmla="*/ f320 f154 1"/>
                <a:gd name="f389" fmla="*/ f321 f153 1"/>
                <a:gd name="f390" fmla="*/ f322 f154 1"/>
                <a:gd name="f391" fmla="*/ f323 f153 1"/>
                <a:gd name="f392" fmla="*/ f324 f153 1"/>
                <a:gd name="f393" fmla="*/ f325 f154 1"/>
                <a:gd name="f394" fmla="*/ f326 f153 1"/>
                <a:gd name="f395" fmla="*/ f327 f154 1"/>
                <a:gd name="f396" fmla="*/ f328 f153 1"/>
                <a:gd name="f397" fmla="*/ f329 f154 1"/>
                <a:gd name="f398" fmla="*/ f330 f153 1"/>
                <a:gd name="f399" fmla="*/ f331 f154 1"/>
                <a:gd name="f400" fmla="*/ f332 f153 1"/>
                <a:gd name="f401" fmla="*/ f333 f154 1"/>
                <a:gd name="f402" fmla="*/ f334 f153 1"/>
                <a:gd name="f403" fmla="*/ f335 f153 1"/>
                <a:gd name="f404" fmla="*/ f336 f154 1"/>
                <a:gd name="f405" fmla="*/ f337 f153 1"/>
                <a:gd name="f406" fmla="*/ f338 f154 1"/>
                <a:gd name="f407" fmla="*/ f339 f153 1"/>
                <a:gd name="f408" fmla="*/ f340 f154 1"/>
                <a:gd name="f409" fmla="*/ f341 f153 1"/>
                <a:gd name="f410" fmla="*/ f342 f154 1"/>
                <a:gd name="f411" fmla="*/ f343 f153 1"/>
                <a:gd name="f412" fmla="*/ f344 f154 1"/>
                <a:gd name="f413" fmla="*/ f345 f153 1"/>
                <a:gd name="f414" fmla="*/ f346 f154 1"/>
                <a:gd name="f415" fmla="*/ f347 f154 1"/>
                <a:gd name="f416" fmla="*/ f348 f153 1"/>
                <a:gd name="f417" fmla="*/ f349 f154 1"/>
                <a:gd name="f418" fmla="*/ f350 f153 1"/>
                <a:gd name="f419" fmla="*/ f351 f154 1"/>
                <a:gd name="f420" fmla="*/ f352 f153 1"/>
                <a:gd name="f421" fmla="*/ f353 f154 1"/>
                <a:gd name="f422" fmla="*/ f354 f153 1"/>
                <a:gd name="f423" fmla="*/ f355 f154 1"/>
                <a:gd name="f424" fmla="*/ f356 f153 1"/>
                <a:gd name="f425" fmla="*/ f357 f154 1"/>
                <a:gd name="f426" fmla="*/ f358 f153 1"/>
                <a:gd name="f427" fmla="*/ f359 f154 1"/>
                <a:gd name="f428" fmla="*/ f360 f154 1"/>
              </a:gdLst>
              <a:ahLst/>
              <a:cxnLst>
                <a:cxn ang="3cd4">
                  <a:pos x="hc" y="t"/>
                </a:cxn>
                <a:cxn ang="0">
                  <a:pos x="r" y="vc"/>
                </a:cxn>
                <a:cxn ang="cd4">
                  <a:pos x="hc" y="b"/>
                </a:cxn>
                <a:cxn ang="cd2">
                  <a:pos x="l" y="vc"/>
                </a:cxn>
                <a:cxn ang="f228">
                  <a:pos x="f365" y="f366"/>
                </a:cxn>
                <a:cxn ang="f228">
                  <a:pos x="f367" y="f368"/>
                </a:cxn>
                <a:cxn ang="f228">
                  <a:pos x="f369" y="f370"/>
                </a:cxn>
                <a:cxn ang="f228">
                  <a:pos x="f371" y="f372"/>
                </a:cxn>
                <a:cxn ang="f228">
                  <a:pos x="f373" y="f374"/>
                </a:cxn>
                <a:cxn ang="f228">
                  <a:pos x="f373" y="f374"/>
                </a:cxn>
                <a:cxn ang="f228">
                  <a:pos x="f375" y="f376"/>
                </a:cxn>
                <a:cxn ang="f228">
                  <a:pos x="f375" y="f376"/>
                </a:cxn>
                <a:cxn ang="f228">
                  <a:pos x="f377" y="f378"/>
                </a:cxn>
                <a:cxn ang="f228">
                  <a:pos x="f377" y="f378"/>
                </a:cxn>
                <a:cxn ang="f228">
                  <a:pos x="f379" y="f380"/>
                </a:cxn>
                <a:cxn ang="f228">
                  <a:pos x="f381" y="f382"/>
                </a:cxn>
                <a:cxn ang="f228">
                  <a:pos x="f383" y="f384"/>
                </a:cxn>
                <a:cxn ang="f228">
                  <a:pos x="f385" y="f386"/>
                </a:cxn>
                <a:cxn ang="f228">
                  <a:pos x="f387" y="f388"/>
                </a:cxn>
                <a:cxn ang="f228">
                  <a:pos x="f389" y="f390"/>
                </a:cxn>
                <a:cxn ang="f228">
                  <a:pos x="f391" y="f390"/>
                </a:cxn>
                <a:cxn ang="f228">
                  <a:pos x="f392" y="f393"/>
                </a:cxn>
                <a:cxn ang="f228">
                  <a:pos x="f394" y="f395"/>
                </a:cxn>
                <a:cxn ang="f228">
                  <a:pos x="f396" y="f397"/>
                </a:cxn>
                <a:cxn ang="f228">
                  <a:pos x="f398" y="f399"/>
                </a:cxn>
                <a:cxn ang="f228">
                  <a:pos x="f400" y="f401"/>
                </a:cxn>
                <a:cxn ang="f228">
                  <a:pos x="f402" y="f366"/>
                </a:cxn>
                <a:cxn ang="f228">
                  <a:pos x="f402" y="f366"/>
                </a:cxn>
                <a:cxn ang="f228">
                  <a:pos x="f403" y="f404"/>
                </a:cxn>
                <a:cxn ang="f228">
                  <a:pos x="f405" y="f406"/>
                </a:cxn>
                <a:cxn ang="f228">
                  <a:pos x="f407" y="f408"/>
                </a:cxn>
                <a:cxn ang="f228">
                  <a:pos x="f407" y="f408"/>
                </a:cxn>
                <a:cxn ang="f228">
                  <a:pos x="f409" y="f410"/>
                </a:cxn>
                <a:cxn ang="f228">
                  <a:pos x="f411" y="f412"/>
                </a:cxn>
                <a:cxn ang="f228">
                  <a:pos x="f413" y="f414"/>
                </a:cxn>
                <a:cxn ang="f228">
                  <a:pos x="f413" y="f415"/>
                </a:cxn>
                <a:cxn ang="f228">
                  <a:pos x="f416" y="f417"/>
                </a:cxn>
                <a:cxn ang="f228">
                  <a:pos x="f416" y="f417"/>
                </a:cxn>
                <a:cxn ang="f228">
                  <a:pos x="f418" y="f419"/>
                </a:cxn>
                <a:cxn ang="f228">
                  <a:pos x="f420" y="f421"/>
                </a:cxn>
                <a:cxn ang="f228">
                  <a:pos x="f422" y="f423"/>
                </a:cxn>
                <a:cxn ang="f228">
                  <a:pos x="f424" y="f425"/>
                </a:cxn>
                <a:cxn ang="f228">
                  <a:pos x="f426" y="f427"/>
                </a:cxn>
                <a:cxn ang="f228">
                  <a:pos x="f369" y="f428"/>
                </a:cxn>
                <a:cxn ang="f228">
                  <a:pos x="f365" y="f366"/>
                </a:cxn>
              </a:cxnLst>
              <a:rect l="f361" t="f364" r="f362" b="f363"/>
              <a:pathLst>
                <a:path w="505" h="364">
                  <a:moveTo>
                    <a:pt x="f9" y="f10"/>
                  </a:moveTo>
                  <a:cubicBezTo>
                    <a:pt x="f11" y="f12"/>
                    <a:pt x="f6" y="f13"/>
                    <a:pt x="f14" y="f15"/>
                  </a:cubicBezTo>
                  <a:cubicBezTo>
                    <a:pt x="f16" y="f17"/>
                    <a:pt x="f18" y="f19"/>
                    <a:pt x="f20" y="f21"/>
                  </a:cubicBezTo>
                  <a:cubicBezTo>
                    <a:pt x="f22" y="f23"/>
                    <a:pt x="f24" y="f25"/>
                    <a:pt x="f26" y="f27"/>
                  </a:cubicBezTo>
                  <a:cubicBezTo>
                    <a:pt x="f26" y="f27"/>
                    <a:pt x="f28" y="f29"/>
                    <a:pt x="f28" y="f29"/>
                  </a:cubicBezTo>
                  <a:cubicBezTo>
                    <a:pt x="f28" y="f29"/>
                    <a:pt x="f28" y="f29"/>
                    <a:pt x="f28" y="f29"/>
                  </a:cubicBezTo>
                  <a:cubicBezTo>
                    <a:pt x="f30" y="f31"/>
                    <a:pt x="f32" y="f33"/>
                    <a:pt x="f34" y="f35"/>
                  </a:cubicBezTo>
                  <a:cubicBezTo>
                    <a:pt x="f34" y="f35"/>
                    <a:pt x="f34" y="f35"/>
                    <a:pt x="f34" y="f35"/>
                  </a:cubicBezTo>
                  <a:cubicBezTo>
                    <a:pt x="f36" y="f36"/>
                    <a:pt x="f37" y="f34"/>
                    <a:pt x="f27" y="f30"/>
                  </a:cubicBezTo>
                  <a:cubicBezTo>
                    <a:pt x="f27" y="f30"/>
                    <a:pt x="f27" y="f30"/>
                    <a:pt x="f27" y="f30"/>
                  </a:cubicBezTo>
                  <a:cubicBezTo>
                    <a:pt x="f38" y="f39"/>
                    <a:pt x="f40" y="f41"/>
                    <a:pt x="f21" y="f24"/>
                  </a:cubicBezTo>
                  <a:cubicBezTo>
                    <a:pt x="f42" y="f43"/>
                    <a:pt x="f44" y="f45"/>
                    <a:pt x="f46" y="f47"/>
                  </a:cubicBezTo>
                  <a:cubicBezTo>
                    <a:pt x="f19" y="f48"/>
                    <a:pt x="f49" y="f50"/>
                    <a:pt x="f51" y="f52"/>
                  </a:cubicBezTo>
                  <a:cubicBezTo>
                    <a:pt x="f53" y="f54"/>
                    <a:pt x="f55" y="f56"/>
                    <a:pt x="f57" y="f58"/>
                  </a:cubicBezTo>
                  <a:cubicBezTo>
                    <a:pt x="f59" y="f11"/>
                    <a:pt x="f60" y="f6"/>
                    <a:pt x="f61" y="f6"/>
                  </a:cubicBezTo>
                  <a:cubicBezTo>
                    <a:pt x="f62" y="f63"/>
                    <a:pt x="f64" y="f65"/>
                    <a:pt x="f66" y="f63"/>
                  </a:cubicBezTo>
                  <a:cubicBezTo>
                    <a:pt x="f67" y="f63"/>
                    <a:pt x="f68" y="f63"/>
                    <a:pt x="f7" y="f63"/>
                  </a:cubicBezTo>
                  <a:cubicBezTo>
                    <a:pt x="f69" y="f70"/>
                    <a:pt x="f71" y="f56"/>
                    <a:pt x="f72" y="f73"/>
                  </a:cubicBezTo>
                  <a:cubicBezTo>
                    <a:pt x="f74" y="f75"/>
                    <a:pt x="f76" y="f77"/>
                    <a:pt x="f78" y="f79"/>
                  </a:cubicBezTo>
                  <a:cubicBezTo>
                    <a:pt x="f80" y="f81"/>
                    <a:pt x="f82" y="f83"/>
                    <a:pt x="f84" y="f85"/>
                  </a:cubicBezTo>
                  <a:cubicBezTo>
                    <a:pt x="f86" y="f87"/>
                    <a:pt x="f88" y="f89"/>
                    <a:pt x="f90" y="f91"/>
                  </a:cubicBezTo>
                  <a:cubicBezTo>
                    <a:pt x="f92" y="f93"/>
                    <a:pt x="f94" y="f91"/>
                    <a:pt x="f95" y="f96"/>
                  </a:cubicBezTo>
                  <a:cubicBezTo>
                    <a:pt x="f97" y="f98"/>
                    <a:pt x="f99" y="f100"/>
                    <a:pt x="f101" y="f10"/>
                  </a:cubicBezTo>
                  <a:cubicBezTo>
                    <a:pt x="f101" y="f10"/>
                    <a:pt x="f101" y="f10"/>
                    <a:pt x="f101" y="f10"/>
                  </a:cubicBezTo>
                  <a:cubicBezTo>
                    <a:pt x="f102" y="f103"/>
                    <a:pt x="f104" y="f61"/>
                    <a:pt x="f105" y="f106"/>
                  </a:cubicBezTo>
                  <a:cubicBezTo>
                    <a:pt x="f105" y="f107"/>
                    <a:pt x="f108" y="f107"/>
                    <a:pt x="f108" y="f107"/>
                  </a:cubicBezTo>
                  <a:cubicBezTo>
                    <a:pt x="f109" y="f110"/>
                    <a:pt x="f111" y="f112"/>
                    <a:pt x="f93" y="f113"/>
                  </a:cubicBezTo>
                  <a:cubicBezTo>
                    <a:pt x="f93" y="f113"/>
                    <a:pt x="f93" y="f113"/>
                    <a:pt x="f93" y="f113"/>
                  </a:cubicBezTo>
                  <a:cubicBezTo>
                    <a:pt x="f114" y="f94"/>
                    <a:pt x="f115" y="f90"/>
                    <a:pt x="f12" y="f86"/>
                  </a:cubicBezTo>
                  <a:cubicBezTo>
                    <a:pt x="f83" y="f2"/>
                    <a:pt x="f116" y="f8"/>
                    <a:pt x="f117" y="f2"/>
                  </a:cubicBezTo>
                  <a:cubicBezTo>
                    <a:pt x="f17" y="f118"/>
                    <a:pt x="f119" y="f120"/>
                    <a:pt x="f121" y="f88"/>
                  </a:cubicBezTo>
                  <a:cubicBezTo>
                    <a:pt x="f121" y="f88"/>
                    <a:pt x="f121" y="f90"/>
                    <a:pt x="f121" y="f90"/>
                  </a:cubicBezTo>
                  <a:cubicBezTo>
                    <a:pt x="f122" y="f112"/>
                    <a:pt x="f123" y="f106"/>
                    <a:pt x="f52" y="f124"/>
                  </a:cubicBezTo>
                  <a:cubicBezTo>
                    <a:pt x="f52" y="f124"/>
                    <a:pt x="f52" y="f124"/>
                    <a:pt x="f52" y="f124"/>
                  </a:cubicBezTo>
                  <a:cubicBezTo>
                    <a:pt x="f125" y="f126"/>
                    <a:pt x="f127" y="f128"/>
                    <a:pt x="f129" y="f130"/>
                  </a:cubicBezTo>
                  <a:cubicBezTo>
                    <a:pt x="f131" y="f132"/>
                    <a:pt x="f45" y="f133"/>
                    <a:pt x="f39" y="f134"/>
                  </a:cubicBezTo>
                  <a:cubicBezTo>
                    <a:pt x="f35" y="f135"/>
                    <a:pt x="f23" y="f136"/>
                    <a:pt x="f137" y="f98"/>
                  </a:cubicBezTo>
                  <a:cubicBezTo>
                    <a:pt x="f138" y="f139"/>
                    <a:pt x="f140" y="f96"/>
                    <a:pt x="f141" y="f114"/>
                  </a:cubicBezTo>
                  <a:cubicBezTo>
                    <a:pt x="f119" y="f142"/>
                    <a:pt x="f143" y="f144"/>
                    <a:pt x="f145" y="f146"/>
                  </a:cubicBezTo>
                  <a:cubicBezTo>
                    <a:pt x="f33" y="f147"/>
                    <a:pt x="f148" y="f149"/>
                    <a:pt x="f20" y="f139"/>
                  </a:cubicBezTo>
                  <a:cubicBezTo>
                    <a:pt x="f125" y="f150"/>
                    <a:pt x="f151" y="f60"/>
                    <a:pt x="f9" y="f10"/>
                  </a:cubicBezTo>
                  <a:close/>
                </a:path>
              </a:pathLst>
            </a:custGeom>
            <a:solidFill>
              <a:srgbClr val="536A28"/>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8" name="Freeform 7">
              <a:extLst>
                <a:ext uri="{FF2B5EF4-FFF2-40B4-BE49-F238E27FC236}">
                  <a16:creationId xmlns:a16="http://schemas.microsoft.com/office/drawing/2014/main" id="{7FB431F4-382E-6E70-1ADF-C2B146CD998B}"/>
                </a:ext>
              </a:extLst>
            </p:cNvPr>
            <p:cNvSpPr/>
            <p:nvPr/>
          </p:nvSpPr>
          <p:spPr>
            <a:xfrm>
              <a:off x="5048246" y="2622554"/>
              <a:ext cx="1939927" cy="2517772"/>
            </a:xfrm>
            <a:custGeom>
              <a:avLst/>
              <a:gdLst>
                <a:gd name="f0" fmla="val 10800000"/>
                <a:gd name="f1" fmla="val 5400000"/>
                <a:gd name="f2" fmla="val 180"/>
                <a:gd name="f3" fmla="val w"/>
                <a:gd name="f4" fmla="val h"/>
                <a:gd name="f5" fmla="val 0"/>
                <a:gd name="f6" fmla="val 578"/>
                <a:gd name="f7" fmla="val 750"/>
                <a:gd name="f8" fmla="val 473"/>
                <a:gd name="f9" fmla="val 44"/>
                <a:gd name="f10" fmla="val 482"/>
                <a:gd name="f11" fmla="val 39"/>
                <a:gd name="f12" fmla="val 491"/>
                <a:gd name="f13" fmla="val 32"/>
                <a:gd name="f14" fmla="val 500"/>
                <a:gd name="f15" fmla="val 26"/>
                <a:gd name="f16" fmla="val 514"/>
                <a:gd name="f17" fmla="val 18"/>
                <a:gd name="f18" fmla="val 527"/>
                <a:gd name="f19" fmla="val 9"/>
                <a:gd name="f20" fmla="val 542"/>
                <a:gd name="f21" fmla="val 4"/>
                <a:gd name="f22" fmla="val 551"/>
                <a:gd name="f23" fmla="val 559"/>
                <a:gd name="f24" fmla="val 5"/>
                <a:gd name="f25" fmla="val 560"/>
                <a:gd name="f26" fmla="val 14"/>
                <a:gd name="f27" fmla="val 561"/>
                <a:gd name="f28" fmla="val 21"/>
                <a:gd name="f29" fmla="val 556"/>
                <a:gd name="f30" fmla="val 550"/>
                <a:gd name="f31" fmla="val 29"/>
                <a:gd name="f32" fmla="val 537"/>
                <a:gd name="f33" fmla="val 35"/>
                <a:gd name="f34" fmla="val 525"/>
                <a:gd name="f35" fmla="val 41"/>
                <a:gd name="f36" fmla="val 513"/>
                <a:gd name="f37" fmla="val 49"/>
                <a:gd name="f38" fmla="val 504"/>
                <a:gd name="f39" fmla="val 56"/>
                <a:gd name="f40" fmla="val 493"/>
                <a:gd name="f41" fmla="val 61"/>
                <a:gd name="f42" fmla="val 485"/>
                <a:gd name="f43" fmla="val 69"/>
                <a:gd name="f44" fmla="val 480"/>
                <a:gd name="f45" fmla="val 71"/>
                <a:gd name="f46" fmla="val 477"/>
                <a:gd name="f47" fmla="val 75"/>
                <a:gd name="f48" fmla="val 78"/>
                <a:gd name="f49" fmla="val 452"/>
                <a:gd name="f50" fmla="val 95"/>
                <a:gd name="f51" fmla="val 433"/>
                <a:gd name="f52" fmla="val 115"/>
                <a:gd name="f53" fmla="val 416"/>
                <a:gd name="f54" fmla="val 136"/>
                <a:gd name="f55" fmla="val 369"/>
                <a:gd name="f56" fmla="val 195"/>
                <a:gd name="f57" fmla="val 341"/>
                <a:gd name="f58" fmla="val 263"/>
                <a:gd name="f59" fmla="val 323"/>
                <a:gd name="f60" fmla="val 336"/>
                <a:gd name="f61" fmla="val 309"/>
                <a:gd name="f62" fmla="val 395"/>
                <a:gd name="f63" fmla="val 303"/>
                <a:gd name="f64" fmla="val 455"/>
                <a:gd name="f65" fmla="val 304"/>
                <a:gd name="f66" fmla="val 516"/>
                <a:gd name="f67" fmla="val 532"/>
                <a:gd name="f68" fmla="val 306"/>
                <a:gd name="f69" fmla="val 549"/>
                <a:gd name="f70" fmla="val 307"/>
                <a:gd name="f71" fmla="val 565"/>
                <a:gd name="f72" fmla="val 569"/>
                <a:gd name="f73" fmla="val 311"/>
                <a:gd name="f74" fmla="val 570"/>
                <a:gd name="f75" fmla="val 575"/>
                <a:gd name="f76" fmla="val 357"/>
                <a:gd name="f77" fmla="val 586"/>
                <a:gd name="f78" fmla="val 372"/>
                <a:gd name="f79" fmla="val 606"/>
                <a:gd name="f80" fmla="val 375"/>
                <a:gd name="f81" fmla="val 610"/>
                <a:gd name="f82" fmla="val 377"/>
                <a:gd name="f83" fmla="val 608"/>
                <a:gd name="f84" fmla="val 380"/>
                <a:gd name="f85" fmla="val 607"/>
                <a:gd name="f86" fmla="val 411"/>
                <a:gd name="f87" fmla="val 598"/>
                <a:gd name="f88" fmla="val 441"/>
                <a:gd name="f89" fmla="val 603"/>
                <a:gd name="f90" fmla="val 467"/>
                <a:gd name="f91" fmla="val 622"/>
                <a:gd name="f92" fmla="val 641"/>
                <a:gd name="f93" fmla="val 506"/>
                <a:gd name="f94" fmla="val 666"/>
                <a:gd name="f95" fmla="val 507"/>
                <a:gd name="f96" fmla="val 698"/>
                <a:gd name="f97" fmla="val 703"/>
                <a:gd name="f98" fmla="val 508"/>
                <a:gd name="f99" fmla="val 704"/>
                <a:gd name="f100" fmla="val 705"/>
                <a:gd name="f101" fmla="val 707"/>
                <a:gd name="f102" fmla="val 558"/>
                <a:gd name="f103" fmla="val 717"/>
                <a:gd name="f104" fmla="val 574"/>
                <a:gd name="f105" fmla="val 735"/>
                <a:gd name="f106" fmla="val 576"/>
                <a:gd name="f107" fmla="val 737"/>
                <a:gd name="f108" fmla="val 738"/>
                <a:gd name="f109" fmla="val 741"/>
                <a:gd name="f110" fmla="val 744"/>
                <a:gd name="f111" fmla="val 572"/>
                <a:gd name="f112" fmla="val 743"/>
                <a:gd name="f113" fmla="val 557"/>
                <a:gd name="f114" fmla="val 733"/>
                <a:gd name="f115" fmla="val 545"/>
                <a:gd name="f116" fmla="val 736"/>
                <a:gd name="f117" fmla="val 538"/>
                <a:gd name="f118" fmla="val 749"/>
                <a:gd name="f119" fmla="val 535"/>
                <a:gd name="f120" fmla="val 531"/>
                <a:gd name="f121" fmla="val 528"/>
                <a:gd name="f122" fmla="val 386"/>
                <a:gd name="f123" fmla="val 245"/>
                <a:gd name="f124" fmla="val 103"/>
                <a:gd name="f125" fmla="val 89"/>
                <a:gd name="f126" fmla="val 60"/>
                <a:gd name="f127" fmla="val 58"/>
                <a:gd name="f128" fmla="val 57"/>
                <a:gd name="f129" fmla="val 40"/>
                <a:gd name="f130" fmla="val 23"/>
                <a:gd name="f131" fmla="val 6"/>
                <a:gd name="f132" fmla="val 1"/>
                <a:gd name="f133" fmla="val 748"/>
                <a:gd name="f134" fmla="val 7"/>
                <a:gd name="f135" fmla="val 709"/>
                <a:gd name="f136" fmla="val 675"/>
                <a:gd name="f137" fmla="val 76"/>
                <a:gd name="f138" fmla="val 668"/>
                <a:gd name="f139" fmla="val 81"/>
                <a:gd name="f140" fmla="val 667"/>
                <a:gd name="f141" fmla="val 87"/>
                <a:gd name="f142" fmla="val 92"/>
                <a:gd name="f143" fmla="val 101"/>
                <a:gd name="f144" fmla="val 104"/>
                <a:gd name="f145" fmla="val 664"/>
                <a:gd name="f146" fmla="val 107"/>
                <a:gd name="f147" fmla="val 656"/>
                <a:gd name="f148" fmla="val 125"/>
                <a:gd name="f149" fmla="val 611"/>
                <a:gd name="f150" fmla="val 172"/>
                <a:gd name="f151" fmla="val 587"/>
                <a:gd name="f152" fmla="val 219"/>
                <a:gd name="f153" fmla="val 597"/>
                <a:gd name="f154" fmla="val 223"/>
                <a:gd name="f155" fmla="val 225"/>
                <a:gd name="f156" fmla="val 228"/>
                <a:gd name="f157" fmla="val 595"/>
                <a:gd name="f158" fmla="val 242"/>
                <a:gd name="f159" fmla="val 582"/>
                <a:gd name="f160" fmla="val 259"/>
                <a:gd name="f161" fmla="val 277"/>
                <a:gd name="f162" fmla="val 280"/>
                <a:gd name="f163" fmla="val 282"/>
                <a:gd name="f164" fmla="val 281"/>
                <a:gd name="f165" fmla="val 274"/>
                <a:gd name="f166" fmla="val 490"/>
                <a:gd name="f167" fmla="val 266"/>
                <a:gd name="f168" fmla="val 252"/>
                <a:gd name="f169" fmla="val 389"/>
                <a:gd name="f170" fmla="val 230"/>
                <a:gd name="f171" fmla="val 329"/>
                <a:gd name="f172" fmla="val 171"/>
                <a:gd name="f173" fmla="val 237"/>
                <a:gd name="f174" fmla="val 142"/>
                <a:gd name="f175" fmla="val 205"/>
                <a:gd name="f176" fmla="val 108"/>
                <a:gd name="f177" fmla="val 178"/>
                <a:gd name="f178" fmla="val 177"/>
                <a:gd name="f179" fmla="val 106"/>
                <a:gd name="f180" fmla="val 176"/>
                <a:gd name="f181" fmla="val 174"/>
                <a:gd name="f182" fmla="val 102"/>
                <a:gd name="f183" fmla="val 173"/>
                <a:gd name="f184" fmla="val 83"/>
                <a:gd name="f185" fmla="val 158"/>
                <a:gd name="f186" fmla="val 63"/>
                <a:gd name="f187" fmla="val 146"/>
                <a:gd name="f188" fmla="val 42"/>
                <a:gd name="f189" fmla="val 135"/>
                <a:gd name="f190" fmla="val 133"/>
                <a:gd name="f191" fmla="val 36"/>
                <a:gd name="f192" fmla="val 132"/>
                <a:gd name="f193" fmla="val 33"/>
                <a:gd name="f194" fmla="val 130"/>
                <a:gd name="f195" fmla="val 126"/>
                <a:gd name="f196" fmla="val 24"/>
                <a:gd name="f197" fmla="val 119"/>
                <a:gd name="f198" fmla="val 27"/>
                <a:gd name="f199" fmla="val 113"/>
                <a:gd name="f200" fmla="val 30"/>
                <a:gd name="f201" fmla="val 37"/>
                <a:gd name="f202" fmla="val 114"/>
                <a:gd name="f203" fmla="val 74"/>
                <a:gd name="f204" fmla="val 123"/>
                <a:gd name="f205" fmla="val 97"/>
                <a:gd name="f206" fmla="val 137"/>
                <a:gd name="f207" fmla="val 105"/>
                <a:gd name="f208" fmla="val 144"/>
                <a:gd name="f209" fmla="val 149"/>
                <a:gd name="f210" fmla="val 164"/>
                <a:gd name="f211" fmla="val 150"/>
                <a:gd name="f212" fmla="val 167"/>
                <a:gd name="f213" fmla="val 197"/>
                <a:gd name="f214" fmla="val 196"/>
                <a:gd name="f215" fmla="val 239"/>
                <a:gd name="f216" fmla="val 300"/>
                <a:gd name="f217" fmla="val 249"/>
                <a:gd name="f218" fmla="val 319"/>
                <a:gd name="f219" fmla="val 257"/>
                <a:gd name="f220" fmla="val 339"/>
                <a:gd name="f221" fmla="val 359"/>
                <a:gd name="f222" fmla="val 267"/>
                <a:gd name="f223" fmla="val 355"/>
                <a:gd name="f224" fmla="val 268"/>
                <a:gd name="f225" fmla="val 350"/>
                <a:gd name="f226" fmla="val 346"/>
                <a:gd name="f227" fmla="val 344"/>
                <a:gd name="f228" fmla="val 338"/>
                <a:gd name="f229" fmla="val 334"/>
                <a:gd name="f230" fmla="val 332"/>
                <a:gd name="f231" fmla="val 331"/>
                <a:gd name="f232" fmla="val 330"/>
                <a:gd name="f233" fmla="val 327"/>
                <a:gd name="f234" fmla="val 324"/>
                <a:gd name="f235" fmla="val 320"/>
                <a:gd name="f236" fmla="val 316"/>
                <a:gd name="f237" fmla="val 296"/>
                <a:gd name="f238" fmla="val 272"/>
                <a:gd name="f239" fmla="val 288"/>
                <a:gd name="f240" fmla="val 273"/>
                <a:gd name="f241" fmla="val 279"/>
                <a:gd name="f242" fmla="val 275"/>
                <a:gd name="f243" fmla="val 270"/>
                <a:gd name="f244" fmla="val 265"/>
                <a:gd name="f245" fmla="val 261"/>
                <a:gd name="f246" fmla="val 276"/>
                <a:gd name="f247" fmla="val 247"/>
                <a:gd name="f248" fmla="val 236"/>
                <a:gd name="f249" fmla="val 283"/>
                <a:gd name="f250" fmla="val 226"/>
                <a:gd name="f251" fmla="val 285"/>
                <a:gd name="f252" fmla="val 216"/>
                <a:gd name="f253" fmla="val 207"/>
                <a:gd name="f254" fmla="val 290"/>
                <a:gd name="f255" fmla="val 199"/>
                <a:gd name="f256" fmla="val 202"/>
                <a:gd name="f257" fmla="val 204"/>
                <a:gd name="f258" fmla="val 232"/>
                <a:gd name="f259" fmla="val 260"/>
                <a:gd name="f260" fmla="val 291"/>
                <a:gd name="f261" fmla="val 289"/>
                <a:gd name="f262" fmla="val 294"/>
                <a:gd name="f263" fmla="val 315"/>
                <a:gd name="f264" fmla="val 352"/>
                <a:gd name="f265" fmla="val 353"/>
                <a:gd name="f266" fmla="val 292"/>
                <a:gd name="f267" fmla="val 299"/>
                <a:gd name="f268" fmla="val 321"/>
                <a:gd name="f269" fmla="val 243"/>
                <a:gd name="f270" fmla="val 349"/>
                <a:gd name="f271" fmla="val 182"/>
                <a:gd name="f272" fmla="val 390"/>
                <a:gd name="f273" fmla="val 128"/>
                <a:gd name="f274" fmla="val 413"/>
                <a:gd name="f275" fmla="val 98"/>
                <a:gd name="f276" fmla="val 438"/>
                <a:gd name="f277" fmla="val 72"/>
                <a:gd name="f278" fmla="val 50"/>
                <a:gd name="f279" fmla="val 469"/>
                <a:gd name="f280" fmla="val 48"/>
                <a:gd name="f281" fmla="val 471"/>
                <a:gd name="f282" fmla="val 46"/>
                <a:gd name="f283" fmla="+- 0 0 -90"/>
                <a:gd name="f284" fmla="*/ f3 1 578"/>
                <a:gd name="f285" fmla="*/ f4 1 750"/>
                <a:gd name="f286" fmla="val f5"/>
                <a:gd name="f287" fmla="val f6"/>
                <a:gd name="f288" fmla="val f7"/>
                <a:gd name="f289" fmla="*/ f283 f0 1"/>
                <a:gd name="f290" fmla="+- f288 0 f286"/>
                <a:gd name="f291" fmla="+- f287 0 f286"/>
                <a:gd name="f292" fmla="*/ f289 1 f2"/>
                <a:gd name="f293" fmla="*/ f291 1 578"/>
                <a:gd name="f294" fmla="*/ f290 1 750"/>
                <a:gd name="f295" fmla="*/ 500 f291 1"/>
                <a:gd name="f296" fmla="*/ 26 f290 1"/>
                <a:gd name="f297" fmla="*/ 560 f291 1"/>
                <a:gd name="f298" fmla="*/ 14 f290 1"/>
                <a:gd name="f299" fmla="*/ 513 f291 1"/>
                <a:gd name="f300" fmla="*/ 49 f290 1"/>
                <a:gd name="f301" fmla="*/ 473 f291 1"/>
                <a:gd name="f302" fmla="*/ 78 f290 1"/>
                <a:gd name="f303" fmla="*/ 323 f291 1"/>
                <a:gd name="f304" fmla="*/ 336 f290 1"/>
                <a:gd name="f305" fmla="*/ 307 f291 1"/>
                <a:gd name="f306" fmla="*/ 565 f290 1"/>
                <a:gd name="f307" fmla="*/ 372 f291 1"/>
                <a:gd name="f308" fmla="*/ 606 f290 1"/>
                <a:gd name="f309" fmla="*/ 467 f291 1"/>
                <a:gd name="f310" fmla="*/ 622 f290 1"/>
                <a:gd name="f311" fmla="*/ 705 f290 1"/>
                <a:gd name="f312" fmla="*/ 578 f291 1"/>
                <a:gd name="f313" fmla="*/ 741 f290 1"/>
                <a:gd name="f314" fmla="*/ 538 f291 1"/>
                <a:gd name="f315" fmla="*/ 749 f290 1"/>
                <a:gd name="f316" fmla="*/ 103 f291 1"/>
                <a:gd name="f317" fmla="*/ 750 f290 1"/>
                <a:gd name="f318" fmla="*/ 57 f291 1"/>
                <a:gd name="f319" fmla="*/ 1 f291 1"/>
                <a:gd name="f320" fmla="*/ 744 f290 1"/>
                <a:gd name="f321" fmla="*/ 92 f291 1"/>
                <a:gd name="f322" fmla="*/ 667 f290 1"/>
                <a:gd name="f323" fmla="*/ 219 f291 1"/>
                <a:gd name="f324" fmla="*/ 597 f290 1"/>
                <a:gd name="f325" fmla="*/ 277 f291 1"/>
                <a:gd name="f326" fmla="*/ 570 f290 1"/>
                <a:gd name="f327" fmla="*/ 266 f291 1"/>
                <a:gd name="f328" fmla="*/ 452 f290 1"/>
                <a:gd name="f329" fmla="*/ 108 f291 1"/>
                <a:gd name="f330" fmla="*/ 178 f290 1"/>
                <a:gd name="f331" fmla="*/ 104 f291 1"/>
                <a:gd name="f332" fmla="*/ 176 f290 1"/>
                <a:gd name="f333" fmla="*/ 101 f291 1"/>
                <a:gd name="f334" fmla="*/ 173 f290 1"/>
                <a:gd name="f335" fmla="*/ 33 f291 1"/>
                <a:gd name="f336" fmla="*/ 130 f290 1"/>
                <a:gd name="f337" fmla="*/ 44 f291 1"/>
                <a:gd name="f338" fmla="*/ 107 f290 1"/>
                <a:gd name="f339" fmla="*/ 114 f291 1"/>
                <a:gd name="f340" fmla="*/ 149 f290 1"/>
                <a:gd name="f341" fmla="*/ 239 f291 1"/>
                <a:gd name="f342" fmla="*/ 300 f290 1"/>
                <a:gd name="f343" fmla="*/ 267 f291 1"/>
                <a:gd name="f344" fmla="*/ 359 f290 1"/>
                <a:gd name="f345" fmla="*/ 346 f290 1"/>
                <a:gd name="f346" fmla="*/ 339 f290 1"/>
                <a:gd name="f347" fmla="*/ 332 f290 1"/>
                <a:gd name="f348" fmla="*/ 330 f290 1"/>
                <a:gd name="f349" fmla="*/ 306 f290 1"/>
                <a:gd name="f350" fmla="*/ 275 f291 1"/>
                <a:gd name="f351" fmla="*/ 270 f290 1"/>
                <a:gd name="f352" fmla="*/ 283 f291 1"/>
                <a:gd name="f353" fmla="*/ 226 f290 1"/>
                <a:gd name="f354" fmla="*/ 290 f291 1"/>
                <a:gd name="f355" fmla="*/ 204 f290 1"/>
                <a:gd name="f356" fmla="*/ 291 f291 1"/>
                <a:gd name="f357" fmla="*/ 296 f290 1"/>
                <a:gd name="f358" fmla="*/ 292 f291 1"/>
                <a:gd name="f359" fmla="*/ 353 f290 1"/>
                <a:gd name="f360" fmla="*/ 390 f291 1"/>
                <a:gd name="f361" fmla="*/ 128 f290 1"/>
                <a:gd name="f362" fmla="*/ 44 f290 1"/>
                <a:gd name="f363" fmla="+- f292 0 f1"/>
                <a:gd name="f364" fmla="*/ f295 1 578"/>
                <a:gd name="f365" fmla="*/ f296 1 750"/>
                <a:gd name="f366" fmla="*/ f297 1 578"/>
                <a:gd name="f367" fmla="*/ f298 1 750"/>
                <a:gd name="f368" fmla="*/ f299 1 578"/>
                <a:gd name="f369" fmla="*/ f300 1 750"/>
                <a:gd name="f370" fmla="*/ f301 1 578"/>
                <a:gd name="f371" fmla="*/ f302 1 750"/>
                <a:gd name="f372" fmla="*/ f303 1 578"/>
                <a:gd name="f373" fmla="*/ f304 1 750"/>
                <a:gd name="f374" fmla="*/ f305 1 578"/>
                <a:gd name="f375" fmla="*/ f306 1 750"/>
                <a:gd name="f376" fmla="*/ f307 1 578"/>
                <a:gd name="f377" fmla="*/ f308 1 750"/>
                <a:gd name="f378" fmla="*/ f309 1 578"/>
                <a:gd name="f379" fmla="*/ f310 1 750"/>
                <a:gd name="f380" fmla="*/ f311 1 750"/>
                <a:gd name="f381" fmla="*/ f312 1 578"/>
                <a:gd name="f382" fmla="*/ f313 1 750"/>
                <a:gd name="f383" fmla="*/ f314 1 578"/>
                <a:gd name="f384" fmla="*/ f315 1 750"/>
                <a:gd name="f385" fmla="*/ f316 1 578"/>
                <a:gd name="f386" fmla="*/ f317 1 750"/>
                <a:gd name="f387" fmla="*/ f318 1 578"/>
                <a:gd name="f388" fmla="*/ f319 1 578"/>
                <a:gd name="f389" fmla="*/ f320 1 750"/>
                <a:gd name="f390" fmla="*/ f321 1 578"/>
                <a:gd name="f391" fmla="*/ f322 1 750"/>
                <a:gd name="f392" fmla="*/ f323 1 578"/>
                <a:gd name="f393" fmla="*/ f324 1 750"/>
                <a:gd name="f394" fmla="*/ f325 1 578"/>
                <a:gd name="f395" fmla="*/ f326 1 750"/>
                <a:gd name="f396" fmla="*/ f327 1 578"/>
                <a:gd name="f397" fmla="*/ f328 1 750"/>
                <a:gd name="f398" fmla="*/ f329 1 578"/>
                <a:gd name="f399" fmla="*/ f330 1 750"/>
                <a:gd name="f400" fmla="*/ f331 1 578"/>
                <a:gd name="f401" fmla="*/ f332 1 750"/>
                <a:gd name="f402" fmla="*/ f333 1 578"/>
                <a:gd name="f403" fmla="*/ f334 1 750"/>
                <a:gd name="f404" fmla="*/ f335 1 578"/>
                <a:gd name="f405" fmla="*/ f336 1 750"/>
                <a:gd name="f406" fmla="*/ f337 1 578"/>
                <a:gd name="f407" fmla="*/ f338 1 750"/>
                <a:gd name="f408" fmla="*/ f339 1 578"/>
                <a:gd name="f409" fmla="*/ f340 1 750"/>
                <a:gd name="f410" fmla="*/ f341 1 578"/>
                <a:gd name="f411" fmla="*/ f342 1 750"/>
                <a:gd name="f412" fmla="*/ f343 1 578"/>
                <a:gd name="f413" fmla="*/ f344 1 750"/>
                <a:gd name="f414" fmla="*/ f345 1 750"/>
                <a:gd name="f415" fmla="*/ f346 1 750"/>
                <a:gd name="f416" fmla="*/ f347 1 750"/>
                <a:gd name="f417" fmla="*/ f348 1 750"/>
                <a:gd name="f418" fmla="*/ f349 1 750"/>
                <a:gd name="f419" fmla="*/ f350 1 578"/>
                <a:gd name="f420" fmla="*/ f351 1 750"/>
                <a:gd name="f421" fmla="*/ f352 1 578"/>
                <a:gd name="f422" fmla="*/ f353 1 750"/>
                <a:gd name="f423" fmla="*/ f354 1 578"/>
                <a:gd name="f424" fmla="*/ f355 1 750"/>
                <a:gd name="f425" fmla="*/ f356 1 578"/>
                <a:gd name="f426" fmla="*/ f357 1 750"/>
                <a:gd name="f427" fmla="*/ f358 1 578"/>
                <a:gd name="f428" fmla="*/ f359 1 750"/>
                <a:gd name="f429" fmla="*/ f360 1 578"/>
                <a:gd name="f430" fmla="*/ f361 1 750"/>
                <a:gd name="f431" fmla="*/ f362 1 750"/>
                <a:gd name="f432" fmla="*/ 0 1 f293"/>
                <a:gd name="f433" fmla="*/ f287 1 f293"/>
                <a:gd name="f434" fmla="*/ 0 1 f294"/>
                <a:gd name="f435" fmla="*/ f288 1 f294"/>
                <a:gd name="f436" fmla="*/ f364 1 f293"/>
                <a:gd name="f437" fmla="*/ f365 1 f294"/>
                <a:gd name="f438" fmla="*/ f366 1 f293"/>
                <a:gd name="f439" fmla="*/ f367 1 f294"/>
                <a:gd name="f440" fmla="*/ f368 1 f293"/>
                <a:gd name="f441" fmla="*/ f369 1 f294"/>
                <a:gd name="f442" fmla="*/ f370 1 f293"/>
                <a:gd name="f443" fmla="*/ f371 1 f294"/>
                <a:gd name="f444" fmla="*/ f372 1 f293"/>
                <a:gd name="f445" fmla="*/ f373 1 f294"/>
                <a:gd name="f446" fmla="*/ f374 1 f293"/>
                <a:gd name="f447" fmla="*/ f375 1 f294"/>
                <a:gd name="f448" fmla="*/ f376 1 f293"/>
                <a:gd name="f449" fmla="*/ f377 1 f294"/>
                <a:gd name="f450" fmla="*/ f378 1 f293"/>
                <a:gd name="f451" fmla="*/ f379 1 f294"/>
                <a:gd name="f452" fmla="*/ f380 1 f294"/>
                <a:gd name="f453" fmla="*/ f381 1 f293"/>
                <a:gd name="f454" fmla="*/ f382 1 f294"/>
                <a:gd name="f455" fmla="*/ f383 1 f293"/>
                <a:gd name="f456" fmla="*/ f384 1 f294"/>
                <a:gd name="f457" fmla="*/ f385 1 f293"/>
                <a:gd name="f458" fmla="*/ f386 1 f294"/>
                <a:gd name="f459" fmla="*/ f387 1 f293"/>
                <a:gd name="f460" fmla="*/ f388 1 f293"/>
                <a:gd name="f461" fmla="*/ f389 1 f294"/>
                <a:gd name="f462" fmla="*/ f390 1 f293"/>
                <a:gd name="f463" fmla="*/ f391 1 f294"/>
                <a:gd name="f464" fmla="*/ f392 1 f293"/>
                <a:gd name="f465" fmla="*/ f393 1 f294"/>
                <a:gd name="f466" fmla="*/ f394 1 f293"/>
                <a:gd name="f467" fmla="*/ f395 1 f294"/>
                <a:gd name="f468" fmla="*/ f396 1 f293"/>
                <a:gd name="f469" fmla="*/ f397 1 f294"/>
                <a:gd name="f470" fmla="*/ f398 1 f293"/>
                <a:gd name="f471" fmla="*/ f399 1 f294"/>
                <a:gd name="f472" fmla="*/ f400 1 f293"/>
                <a:gd name="f473" fmla="*/ f401 1 f294"/>
                <a:gd name="f474" fmla="*/ f402 1 f293"/>
                <a:gd name="f475" fmla="*/ f403 1 f294"/>
                <a:gd name="f476" fmla="*/ f404 1 f293"/>
                <a:gd name="f477" fmla="*/ f405 1 f294"/>
                <a:gd name="f478" fmla="*/ f406 1 f293"/>
                <a:gd name="f479" fmla="*/ f407 1 f294"/>
                <a:gd name="f480" fmla="*/ f408 1 f293"/>
                <a:gd name="f481" fmla="*/ f409 1 f294"/>
                <a:gd name="f482" fmla="*/ f410 1 f293"/>
                <a:gd name="f483" fmla="*/ f411 1 f294"/>
                <a:gd name="f484" fmla="*/ f412 1 f293"/>
                <a:gd name="f485" fmla="*/ f413 1 f294"/>
                <a:gd name="f486" fmla="*/ f414 1 f294"/>
                <a:gd name="f487" fmla="*/ f415 1 f294"/>
                <a:gd name="f488" fmla="*/ f416 1 f294"/>
                <a:gd name="f489" fmla="*/ f417 1 f294"/>
                <a:gd name="f490" fmla="*/ f418 1 f294"/>
                <a:gd name="f491" fmla="*/ f419 1 f293"/>
                <a:gd name="f492" fmla="*/ f420 1 f294"/>
                <a:gd name="f493" fmla="*/ f421 1 f293"/>
                <a:gd name="f494" fmla="*/ f422 1 f294"/>
                <a:gd name="f495" fmla="*/ f423 1 f293"/>
                <a:gd name="f496" fmla="*/ f424 1 f294"/>
                <a:gd name="f497" fmla="*/ f425 1 f293"/>
                <a:gd name="f498" fmla="*/ f426 1 f294"/>
                <a:gd name="f499" fmla="*/ f427 1 f293"/>
                <a:gd name="f500" fmla="*/ f428 1 f294"/>
                <a:gd name="f501" fmla="*/ f429 1 f293"/>
                <a:gd name="f502" fmla="*/ f430 1 f294"/>
                <a:gd name="f503" fmla="*/ f431 1 f294"/>
                <a:gd name="f504" fmla="*/ f432 f284 1"/>
                <a:gd name="f505" fmla="*/ f433 f284 1"/>
                <a:gd name="f506" fmla="*/ f435 f285 1"/>
                <a:gd name="f507" fmla="*/ f434 f285 1"/>
                <a:gd name="f508" fmla="*/ f436 f284 1"/>
                <a:gd name="f509" fmla="*/ f437 f285 1"/>
                <a:gd name="f510" fmla="*/ f438 f284 1"/>
                <a:gd name="f511" fmla="*/ f439 f285 1"/>
                <a:gd name="f512" fmla="*/ f440 f284 1"/>
                <a:gd name="f513" fmla="*/ f441 f285 1"/>
                <a:gd name="f514" fmla="*/ f442 f284 1"/>
                <a:gd name="f515" fmla="*/ f443 f285 1"/>
                <a:gd name="f516" fmla="*/ f444 f284 1"/>
                <a:gd name="f517" fmla="*/ f445 f285 1"/>
                <a:gd name="f518" fmla="*/ f446 f284 1"/>
                <a:gd name="f519" fmla="*/ f447 f285 1"/>
                <a:gd name="f520" fmla="*/ f448 f284 1"/>
                <a:gd name="f521" fmla="*/ f449 f285 1"/>
                <a:gd name="f522" fmla="*/ f450 f284 1"/>
                <a:gd name="f523" fmla="*/ f451 f285 1"/>
                <a:gd name="f524" fmla="*/ f452 f285 1"/>
                <a:gd name="f525" fmla="*/ f453 f284 1"/>
                <a:gd name="f526" fmla="*/ f454 f285 1"/>
                <a:gd name="f527" fmla="*/ f455 f284 1"/>
                <a:gd name="f528" fmla="*/ f456 f285 1"/>
                <a:gd name="f529" fmla="*/ f457 f284 1"/>
                <a:gd name="f530" fmla="*/ f458 f285 1"/>
                <a:gd name="f531" fmla="*/ f459 f284 1"/>
                <a:gd name="f532" fmla="*/ f460 f284 1"/>
                <a:gd name="f533" fmla="*/ f461 f285 1"/>
                <a:gd name="f534" fmla="*/ f462 f284 1"/>
                <a:gd name="f535" fmla="*/ f463 f285 1"/>
                <a:gd name="f536" fmla="*/ f464 f284 1"/>
                <a:gd name="f537" fmla="*/ f465 f285 1"/>
                <a:gd name="f538" fmla="*/ f466 f284 1"/>
                <a:gd name="f539" fmla="*/ f467 f285 1"/>
                <a:gd name="f540" fmla="*/ f468 f284 1"/>
                <a:gd name="f541" fmla="*/ f469 f285 1"/>
                <a:gd name="f542" fmla="*/ f470 f284 1"/>
                <a:gd name="f543" fmla="*/ f471 f285 1"/>
                <a:gd name="f544" fmla="*/ f472 f284 1"/>
                <a:gd name="f545" fmla="*/ f473 f285 1"/>
                <a:gd name="f546" fmla="*/ f474 f284 1"/>
                <a:gd name="f547" fmla="*/ f475 f285 1"/>
                <a:gd name="f548" fmla="*/ f476 f284 1"/>
                <a:gd name="f549" fmla="*/ f477 f285 1"/>
                <a:gd name="f550" fmla="*/ f478 f284 1"/>
                <a:gd name="f551" fmla="*/ f479 f285 1"/>
                <a:gd name="f552" fmla="*/ f480 f284 1"/>
                <a:gd name="f553" fmla="*/ f481 f285 1"/>
                <a:gd name="f554" fmla="*/ f482 f284 1"/>
                <a:gd name="f555" fmla="*/ f483 f285 1"/>
                <a:gd name="f556" fmla="*/ f484 f284 1"/>
                <a:gd name="f557" fmla="*/ f485 f285 1"/>
                <a:gd name="f558" fmla="*/ f486 f285 1"/>
                <a:gd name="f559" fmla="*/ f487 f285 1"/>
                <a:gd name="f560" fmla="*/ f488 f285 1"/>
                <a:gd name="f561" fmla="*/ f489 f285 1"/>
                <a:gd name="f562" fmla="*/ f490 f285 1"/>
                <a:gd name="f563" fmla="*/ f491 f284 1"/>
                <a:gd name="f564" fmla="*/ f492 f285 1"/>
                <a:gd name="f565" fmla="*/ f493 f284 1"/>
                <a:gd name="f566" fmla="*/ f494 f285 1"/>
                <a:gd name="f567" fmla="*/ f495 f284 1"/>
                <a:gd name="f568" fmla="*/ f496 f285 1"/>
                <a:gd name="f569" fmla="*/ f497 f284 1"/>
                <a:gd name="f570" fmla="*/ f498 f285 1"/>
                <a:gd name="f571" fmla="*/ f499 f284 1"/>
                <a:gd name="f572" fmla="*/ f500 f285 1"/>
                <a:gd name="f573" fmla="*/ f501 f284 1"/>
                <a:gd name="f574" fmla="*/ f502 f285 1"/>
                <a:gd name="f575" fmla="*/ f503 f285 1"/>
              </a:gdLst>
              <a:ahLst/>
              <a:cxnLst>
                <a:cxn ang="3cd4">
                  <a:pos x="hc" y="t"/>
                </a:cxn>
                <a:cxn ang="0">
                  <a:pos x="r" y="vc"/>
                </a:cxn>
                <a:cxn ang="cd4">
                  <a:pos x="hc" y="b"/>
                </a:cxn>
                <a:cxn ang="cd2">
                  <a:pos x="l" y="vc"/>
                </a:cxn>
                <a:cxn ang="f363">
                  <a:pos x="f508" y="f509"/>
                </a:cxn>
                <a:cxn ang="f363">
                  <a:pos x="f510" y="f511"/>
                </a:cxn>
                <a:cxn ang="f363">
                  <a:pos x="f512" y="f513"/>
                </a:cxn>
                <a:cxn ang="f363">
                  <a:pos x="f514" y="f515"/>
                </a:cxn>
                <a:cxn ang="f363">
                  <a:pos x="f516" y="f517"/>
                </a:cxn>
                <a:cxn ang="f363">
                  <a:pos x="f518" y="f519"/>
                </a:cxn>
                <a:cxn ang="f363">
                  <a:pos x="f520" y="f521"/>
                </a:cxn>
                <a:cxn ang="f363">
                  <a:pos x="f522" y="f523"/>
                </a:cxn>
                <a:cxn ang="f363">
                  <a:pos x="f512" y="f524"/>
                </a:cxn>
                <a:cxn ang="f363">
                  <a:pos x="f525" y="f526"/>
                </a:cxn>
                <a:cxn ang="f363">
                  <a:pos x="f527" y="f528"/>
                </a:cxn>
                <a:cxn ang="f363">
                  <a:pos x="f529" y="f530"/>
                </a:cxn>
                <a:cxn ang="f363">
                  <a:pos x="f531" y="f530"/>
                </a:cxn>
                <a:cxn ang="f363">
                  <a:pos x="f532" y="f533"/>
                </a:cxn>
                <a:cxn ang="f363">
                  <a:pos x="f534" y="f535"/>
                </a:cxn>
                <a:cxn ang="f363">
                  <a:pos x="f536" y="f537"/>
                </a:cxn>
                <a:cxn ang="f363">
                  <a:pos x="f538" y="f539"/>
                </a:cxn>
                <a:cxn ang="f363">
                  <a:pos x="f540" y="f541"/>
                </a:cxn>
                <a:cxn ang="f363">
                  <a:pos x="f542" y="f543"/>
                </a:cxn>
                <a:cxn ang="f363">
                  <a:pos x="f544" y="f545"/>
                </a:cxn>
                <a:cxn ang="f363">
                  <a:pos x="f546" y="f547"/>
                </a:cxn>
                <a:cxn ang="f363">
                  <a:pos x="f548" y="f549"/>
                </a:cxn>
                <a:cxn ang="f363">
                  <a:pos x="f550" y="f551"/>
                </a:cxn>
                <a:cxn ang="f363">
                  <a:pos x="f552" y="f553"/>
                </a:cxn>
                <a:cxn ang="f363">
                  <a:pos x="f554" y="f555"/>
                </a:cxn>
                <a:cxn ang="f363">
                  <a:pos x="f556" y="f557"/>
                </a:cxn>
                <a:cxn ang="f363">
                  <a:pos x="f540" y="f558"/>
                </a:cxn>
                <a:cxn ang="f363">
                  <a:pos x="f556" y="f559"/>
                </a:cxn>
                <a:cxn ang="f363">
                  <a:pos x="f540" y="f560"/>
                </a:cxn>
                <a:cxn ang="f363">
                  <a:pos x="f540" y="f561"/>
                </a:cxn>
                <a:cxn ang="f363">
                  <a:pos x="f556" y="f562"/>
                </a:cxn>
                <a:cxn ang="f363">
                  <a:pos x="f563" y="f564"/>
                </a:cxn>
                <a:cxn ang="f363">
                  <a:pos x="f565" y="f566"/>
                </a:cxn>
                <a:cxn ang="f363">
                  <a:pos x="f567" y="f568"/>
                </a:cxn>
                <a:cxn ang="f363">
                  <a:pos x="f569" y="f570"/>
                </a:cxn>
                <a:cxn ang="f363">
                  <a:pos x="f571" y="f572"/>
                </a:cxn>
                <a:cxn ang="f363">
                  <a:pos x="f573" y="f574"/>
                </a:cxn>
                <a:cxn ang="f363">
                  <a:pos x="f514" y="f575"/>
                </a:cxn>
              </a:cxnLst>
              <a:rect l="f504" t="f507" r="f505" b="f506"/>
              <a:pathLst>
                <a:path w="578" h="750">
                  <a:moveTo>
                    <a:pt x="f8" y="f9"/>
                  </a:moveTo>
                  <a:cubicBezTo>
                    <a:pt x="f10" y="f11"/>
                    <a:pt x="f12" y="f13"/>
                    <a:pt x="f14" y="f15"/>
                  </a:cubicBezTo>
                  <a:cubicBezTo>
                    <a:pt x="f16" y="f17"/>
                    <a:pt x="f18" y="f19"/>
                    <a:pt x="f20" y="f21"/>
                  </a:cubicBezTo>
                  <a:cubicBezTo>
                    <a:pt x="f22" y="f5"/>
                    <a:pt x="f23" y="f24"/>
                    <a:pt x="f25" y="f26"/>
                  </a:cubicBezTo>
                  <a:cubicBezTo>
                    <a:pt x="f27" y="f28"/>
                    <a:pt x="f29" y="f15"/>
                    <a:pt x="f30" y="f31"/>
                  </a:cubicBezTo>
                  <a:cubicBezTo>
                    <a:pt x="f32" y="f33"/>
                    <a:pt x="f34" y="f35"/>
                    <a:pt x="f36" y="f37"/>
                  </a:cubicBezTo>
                  <a:cubicBezTo>
                    <a:pt x="f38" y="f39"/>
                    <a:pt x="f40" y="f41"/>
                    <a:pt x="f42" y="f43"/>
                  </a:cubicBezTo>
                  <a:cubicBezTo>
                    <a:pt x="f44" y="f45"/>
                    <a:pt x="f46" y="f47"/>
                    <a:pt x="f8" y="f48"/>
                  </a:cubicBezTo>
                  <a:cubicBezTo>
                    <a:pt x="f49" y="f50"/>
                    <a:pt x="f51" y="f52"/>
                    <a:pt x="f53" y="f54"/>
                  </a:cubicBezTo>
                  <a:cubicBezTo>
                    <a:pt x="f55" y="f56"/>
                    <a:pt x="f57" y="f58"/>
                    <a:pt x="f59" y="f60"/>
                  </a:cubicBezTo>
                  <a:cubicBezTo>
                    <a:pt x="f61" y="f62"/>
                    <a:pt x="f63" y="f64"/>
                    <a:pt x="f65" y="f66"/>
                  </a:cubicBezTo>
                  <a:cubicBezTo>
                    <a:pt x="f65" y="f67"/>
                    <a:pt x="f68" y="f69"/>
                    <a:pt x="f70" y="f71"/>
                  </a:cubicBezTo>
                  <a:cubicBezTo>
                    <a:pt x="f70" y="f72"/>
                    <a:pt x="f61" y="f72"/>
                    <a:pt x="f73" y="f74"/>
                  </a:cubicBezTo>
                  <a:cubicBezTo>
                    <a:pt x="f60" y="f75"/>
                    <a:pt x="f76" y="f77"/>
                    <a:pt x="f78" y="f79"/>
                  </a:cubicBezTo>
                  <a:cubicBezTo>
                    <a:pt x="f80" y="f81"/>
                    <a:pt x="f82" y="f83"/>
                    <a:pt x="f84" y="f85"/>
                  </a:cubicBezTo>
                  <a:cubicBezTo>
                    <a:pt x="f86" y="f87"/>
                    <a:pt x="f88" y="f89"/>
                    <a:pt x="f90" y="f91"/>
                  </a:cubicBezTo>
                  <a:cubicBezTo>
                    <a:pt x="f40" y="f92"/>
                    <a:pt x="f93" y="f94"/>
                    <a:pt x="f95" y="f96"/>
                  </a:cubicBezTo>
                  <a:cubicBezTo>
                    <a:pt x="f95" y="f97"/>
                    <a:pt x="f98" y="f99"/>
                    <a:pt x="f36" y="f100"/>
                  </a:cubicBezTo>
                  <a:cubicBezTo>
                    <a:pt x="f32" y="f101"/>
                    <a:pt x="f102" y="f103"/>
                    <a:pt x="f104" y="f105"/>
                  </a:cubicBezTo>
                  <a:cubicBezTo>
                    <a:pt x="f106" y="f107"/>
                    <a:pt x="f6" y="f108"/>
                    <a:pt x="f6" y="f109"/>
                  </a:cubicBezTo>
                  <a:cubicBezTo>
                    <a:pt x="f75" y="f110"/>
                    <a:pt x="f111" y="f112"/>
                    <a:pt x="f72" y="f109"/>
                  </a:cubicBezTo>
                  <a:cubicBezTo>
                    <a:pt x="f113" y="f114"/>
                    <a:pt x="f115" y="f116"/>
                    <a:pt x="f117" y="f118"/>
                  </a:cubicBezTo>
                  <a:cubicBezTo>
                    <a:pt x="f119" y="f7"/>
                    <a:pt x="f120" y="f7"/>
                    <a:pt x="f121" y="f7"/>
                  </a:cubicBezTo>
                  <a:cubicBezTo>
                    <a:pt x="f122" y="f7"/>
                    <a:pt x="f123" y="f7"/>
                    <a:pt x="f124" y="f7"/>
                  </a:cubicBezTo>
                  <a:cubicBezTo>
                    <a:pt x="f125" y="f7"/>
                    <a:pt x="f47" y="f7"/>
                    <a:pt x="f41" y="f7"/>
                  </a:cubicBezTo>
                  <a:cubicBezTo>
                    <a:pt x="f126" y="f7"/>
                    <a:pt x="f127" y="f7"/>
                    <a:pt x="f128" y="f7"/>
                  </a:cubicBezTo>
                  <a:cubicBezTo>
                    <a:pt x="f129" y="f7"/>
                    <a:pt x="f130" y="f7"/>
                    <a:pt x="f131" y="f7"/>
                  </a:cubicBezTo>
                  <a:cubicBezTo>
                    <a:pt x="f132" y="f7"/>
                    <a:pt x="f5" y="f133"/>
                    <a:pt x="f132" y="f110"/>
                  </a:cubicBezTo>
                  <a:cubicBezTo>
                    <a:pt x="f134" y="f135"/>
                    <a:pt x="f129" y="f136"/>
                    <a:pt x="f137" y="f138"/>
                  </a:cubicBezTo>
                  <a:cubicBezTo>
                    <a:pt x="f139" y="f140"/>
                    <a:pt x="f141" y="f94"/>
                    <a:pt x="f142" y="f140"/>
                  </a:cubicBezTo>
                  <a:cubicBezTo>
                    <a:pt x="f143" y="f138"/>
                    <a:pt x="f144" y="f145"/>
                    <a:pt x="f146" y="f147"/>
                  </a:cubicBezTo>
                  <a:cubicBezTo>
                    <a:pt x="f148" y="f149"/>
                    <a:pt x="f150" y="f151"/>
                    <a:pt x="f152" y="f153"/>
                  </a:cubicBezTo>
                  <a:cubicBezTo>
                    <a:pt x="f154" y="f87"/>
                    <a:pt x="f155" y="f87"/>
                    <a:pt x="f156" y="f157"/>
                  </a:cubicBezTo>
                  <a:cubicBezTo>
                    <a:pt x="f158" y="f159"/>
                    <a:pt x="f160" y="f104"/>
                    <a:pt x="f161" y="f74"/>
                  </a:cubicBezTo>
                  <a:cubicBezTo>
                    <a:pt x="f162" y="f72"/>
                    <a:pt x="f163" y="f72"/>
                    <a:pt x="f164" y="f71"/>
                  </a:cubicBezTo>
                  <a:cubicBezTo>
                    <a:pt x="f161" y="f18"/>
                    <a:pt x="f165" y="f166"/>
                    <a:pt x="f167" y="f49"/>
                  </a:cubicBezTo>
                  <a:cubicBezTo>
                    <a:pt x="f168" y="f169"/>
                    <a:pt x="f170" y="f171"/>
                    <a:pt x="f56" y="f165"/>
                  </a:cubicBezTo>
                  <a:cubicBezTo>
                    <a:pt x="f172" y="f173"/>
                    <a:pt x="f174" y="f175"/>
                    <a:pt x="f176" y="f177"/>
                  </a:cubicBezTo>
                  <a:cubicBezTo>
                    <a:pt x="f146" y="f178"/>
                    <a:pt x="f179" y="f180"/>
                    <a:pt x="f144" y="f180"/>
                  </a:cubicBezTo>
                  <a:cubicBezTo>
                    <a:pt x="f144" y="f180"/>
                    <a:pt x="f144" y="f180"/>
                    <a:pt x="f144" y="f180"/>
                  </a:cubicBezTo>
                  <a:cubicBezTo>
                    <a:pt x="f144" y="f180"/>
                    <a:pt x="f144" y="f180"/>
                    <a:pt x="f144" y="f180"/>
                  </a:cubicBezTo>
                  <a:cubicBezTo>
                    <a:pt x="f144" y="f181"/>
                    <a:pt x="f182" y="f183"/>
                    <a:pt x="f143" y="f183"/>
                  </a:cubicBezTo>
                  <a:cubicBezTo>
                    <a:pt x="f184" y="f185"/>
                    <a:pt x="f186" y="f187"/>
                    <a:pt x="f188" y="f189"/>
                  </a:cubicBezTo>
                  <a:cubicBezTo>
                    <a:pt x="f11" y="f190"/>
                    <a:pt x="f191" y="f192"/>
                    <a:pt x="f193" y="f194"/>
                  </a:cubicBezTo>
                  <a:cubicBezTo>
                    <a:pt x="f15" y="f195"/>
                    <a:pt x="f196" y="f197"/>
                    <a:pt x="f198" y="f199"/>
                  </a:cubicBezTo>
                  <a:cubicBezTo>
                    <a:pt x="f200" y="f146"/>
                    <a:pt x="f201" y="f144"/>
                    <a:pt x="f9" y="f146"/>
                  </a:cubicBezTo>
                  <a:cubicBezTo>
                    <a:pt x="f126" y="f202"/>
                    <a:pt x="f203" y="f204"/>
                    <a:pt x="f125" y="f192"/>
                  </a:cubicBezTo>
                  <a:cubicBezTo>
                    <a:pt x="f205" y="f206"/>
                    <a:pt x="f207" y="f208"/>
                    <a:pt x="f202" y="f209"/>
                  </a:cubicBezTo>
                  <a:cubicBezTo>
                    <a:pt x="f192" y="f210"/>
                    <a:pt x="f211" y="f2"/>
                    <a:pt x="f212" y="f213"/>
                  </a:cubicBezTo>
                  <a:cubicBezTo>
                    <a:pt x="f214" y="f156"/>
                    <a:pt x="f152" y="f58"/>
                    <a:pt x="f215" y="f216"/>
                  </a:cubicBezTo>
                  <a:cubicBezTo>
                    <a:pt x="f217" y="f218"/>
                    <a:pt x="f219" y="f220"/>
                    <a:pt x="f167" y="f221"/>
                  </a:cubicBezTo>
                  <a:cubicBezTo>
                    <a:pt x="f167" y="f221"/>
                    <a:pt x="f167" y="f221"/>
                    <a:pt x="f222" y="f221"/>
                  </a:cubicBezTo>
                  <a:cubicBezTo>
                    <a:pt x="f222" y="f221"/>
                    <a:pt x="f222" y="f221"/>
                    <a:pt x="f222" y="f221"/>
                  </a:cubicBezTo>
                  <a:cubicBezTo>
                    <a:pt x="f222" y="f223"/>
                    <a:pt x="f224" y="f225"/>
                    <a:pt x="f167" y="f226"/>
                  </a:cubicBezTo>
                  <a:cubicBezTo>
                    <a:pt x="f167" y="f227"/>
                    <a:pt x="f167" y="f57"/>
                    <a:pt x="f167" y="f220"/>
                  </a:cubicBezTo>
                  <a:cubicBezTo>
                    <a:pt x="f167" y="f220"/>
                    <a:pt x="f222" y="f220"/>
                    <a:pt x="f222" y="f220"/>
                  </a:cubicBezTo>
                  <a:cubicBezTo>
                    <a:pt x="f222" y="f228"/>
                    <a:pt x="f167" y="f228"/>
                    <a:pt x="f167" y="f228"/>
                  </a:cubicBezTo>
                  <a:cubicBezTo>
                    <a:pt x="f167" y="f60"/>
                    <a:pt x="f167" y="f229"/>
                    <a:pt x="f167" y="f230"/>
                  </a:cubicBezTo>
                  <a:cubicBezTo>
                    <a:pt x="f167" y="f230"/>
                    <a:pt x="f222" y="f230"/>
                    <a:pt x="f222" y="f231"/>
                  </a:cubicBezTo>
                  <a:cubicBezTo>
                    <a:pt x="f222" y="f231"/>
                    <a:pt x="f167" y="f231"/>
                    <a:pt x="f167" y="f232"/>
                  </a:cubicBezTo>
                  <a:cubicBezTo>
                    <a:pt x="f167" y="f233"/>
                    <a:pt x="f167" y="f234"/>
                    <a:pt x="f167" y="f235"/>
                  </a:cubicBezTo>
                  <a:cubicBezTo>
                    <a:pt x="f224" y="f236"/>
                    <a:pt x="f222" y="f73"/>
                    <a:pt x="f222" y="f68"/>
                  </a:cubicBezTo>
                  <a:cubicBezTo>
                    <a:pt x="f224" y="f63"/>
                    <a:pt x="f222" y="f216"/>
                    <a:pt x="f224" y="f237"/>
                  </a:cubicBezTo>
                  <a:cubicBezTo>
                    <a:pt x="f238" y="f239"/>
                    <a:pt x="f240" y="f241"/>
                    <a:pt x="f242" y="f243"/>
                  </a:cubicBezTo>
                  <a:cubicBezTo>
                    <a:pt x="f242" y="f244"/>
                    <a:pt x="f242" y="f245"/>
                    <a:pt x="f246" y="f219"/>
                  </a:cubicBezTo>
                  <a:cubicBezTo>
                    <a:pt x="f162" y="f247"/>
                    <a:pt x="f164" y="f248"/>
                    <a:pt x="f249" y="f250"/>
                  </a:cubicBezTo>
                  <a:cubicBezTo>
                    <a:pt x="f251" y="f252"/>
                    <a:pt x="f239" y="f253"/>
                    <a:pt x="f239" y="f213"/>
                  </a:cubicBezTo>
                  <a:cubicBezTo>
                    <a:pt x="f254" y="f255"/>
                    <a:pt x="f254" y="f256"/>
                    <a:pt x="f254" y="f257"/>
                  </a:cubicBezTo>
                  <a:cubicBezTo>
                    <a:pt x="f254" y="f258"/>
                    <a:pt x="f254" y="f259"/>
                    <a:pt x="f254" y="f239"/>
                  </a:cubicBezTo>
                  <a:cubicBezTo>
                    <a:pt x="f254" y="f260"/>
                    <a:pt x="f261" y="f262"/>
                    <a:pt x="f260" y="f237"/>
                  </a:cubicBezTo>
                  <a:cubicBezTo>
                    <a:pt x="f260" y="f263"/>
                    <a:pt x="f260" y="f229"/>
                    <a:pt x="f260" y="f264"/>
                  </a:cubicBezTo>
                  <a:cubicBezTo>
                    <a:pt x="f260" y="f265"/>
                    <a:pt x="f266" y="f265"/>
                    <a:pt x="f266" y="f265"/>
                  </a:cubicBezTo>
                  <a:cubicBezTo>
                    <a:pt x="f237" y="f228"/>
                    <a:pt x="f267" y="f59"/>
                    <a:pt x="f63" y="f61"/>
                  </a:cubicBezTo>
                  <a:cubicBezTo>
                    <a:pt x="f268" y="f269"/>
                    <a:pt x="f270" y="f271"/>
                    <a:pt x="f272" y="f273"/>
                  </a:cubicBezTo>
                  <a:cubicBezTo>
                    <a:pt x="f274" y="f275"/>
                    <a:pt x="f276" y="f277"/>
                    <a:pt x="f90" y="f278"/>
                  </a:cubicBezTo>
                  <a:cubicBezTo>
                    <a:pt x="f279" y="f280"/>
                    <a:pt x="f281" y="f282"/>
                    <a:pt x="f8" y="f9"/>
                  </a:cubicBezTo>
                  <a:close/>
                </a:path>
              </a:pathLst>
            </a:custGeom>
            <a:solidFill>
              <a:srgbClr val="261913"/>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9" name="Freeform 8">
              <a:extLst>
                <a:ext uri="{FF2B5EF4-FFF2-40B4-BE49-F238E27FC236}">
                  <a16:creationId xmlns:a16="http://schemas.microsoft.com/office/drawing/2014/main" id="{5727837E-935E-F524-BD71-F11D19BC55D6}"/>
                </a:ext>
              </a:extLst>
            </p:cNvPr>
            <p:cNvSpPr/>
            <p:nvPr/>
          </p:nvSpPr>
          <p:spPr>
            <a:xfrm>
              <a:off x="6146797" y="196852"/>
              <a:ext cx="566735" cy="1804989"/>
            </a:xfrm>
            <a:custGeom>
              <a:avLst/>
              <a:gdLst>
                <a:gd name="f0" fmla="val 10800000"/>
                <a:gd name="f1" fmla="val 5400000"/>
                <a:gd name="f2" fmla="val 180"/>
                <a:gd name="f3" fmla="val w"/>
                <a:gd name="f4" fmla="val h"/>
                <a:gd name="f5" fmla="val 0"/>
                <a:gd name="f6" fmla="val 169"/>
                <a:gd name="f7" fmla="val 538"/>
                <a:gd name="f8" fmla="val 94"/>
                <a:gd name="f9" fmla="val 95"/>
                <a:gd name="f10" fmla="val 100"/>
                <a:gd name="f11" fmla="val 18"/>
                <a:gd name="f12" fmla="val 104"/>
                <a:gd name="f13" fmla="val 36"/>
                <a:gd name="f14" fmla="val 109"/>
                <a:gd name="f15" fmla="val 54"/>
                <a:gd name="f16" fmla="val 113"/>
                <a:gd name="f17" fmla="val 69"/>
                <a:gd name="f18" fmla="val 116"/>
                <a:gd name="f19" fmla="val 85"/>
                <a:gd name="f20" fmla="val 122"/>
                <a:gd name="f21" fmla="val 101"/>
                <a:gd name="f22" fmla="val 123"/>
                <a:gd name="f23" fmla="val 107"/>
                <a:gd name="f24" fmla="val 125"/>
                <a:gd name="f25" fmla="val 110"/>
                <a:gd name="f26" fmla="val 111"/>
                <a:gd name="f27" fmla="val 112"/>
                <a:gd name="f28" fmla="val 114"/>
                <a:gd name="f29" fmla="val 135"/>
                <a:gd name="f30" fmla="val 147"/>
                <a:gd name="f31" fmla="val 145"/>
                <a:gd name="f32" fmla="val 154"/>
                <a:gd name="f33" fmla="val 214"/>
                <a:gd name="f34" fmla="val 164"/>
                <a:gd name="f35" fmla="val 253"/>
                <a:gd name="f36" fmla="val 293"/>
                <a:gd name="f37" fmla="val 165"/>
                <a:gd name="f38" fmla="val 334"/>
                <a:gd name="f39" fmla="val 353"/>
                <a:gd name="f40" fmla="val 160"/>
                <a:gd name="f41" fmla="val 372"/>
                <a:gd name="f42" fmla="val 158"/>
                <a:gd name="f43" fmla="val 391"/>
                <a:gd name="f44" fmla="val 413"/>
                <a:gd name="f45" fmla="val 435"/>
                <a:gd name="f46" fmla="val 136"/>
                <a:gd name="f47" fmla="val 455"/>
                <a:gd name="f48" fmla="val 456"/>
                <a:gd name="f49" fmla="val 457"/>
                <a:gd name="f50" fmla="val 458"/>
                <a:gd name="f51" fmla="val 126"/>
                <a:gd name="f52" fmla="val 470"/>
                <a:gd name="f53" fmla="val 117"/>
                <a:gd name="f54" fmla="val 482"/>
                <a:gd name="f55" fmla="val 493"/>
                <a:gd name="f56" fmla="val 103"/>
                <a:gd name="f57" fmla="val 496"/>
                <a:gd name="f58" fmla="val 98"/>
                <a:gd name="f59" fmla="val 499"/>
                <a:gd name="f60" fmla="val 504"/>
                <a:gd name="f61" fmla="val 90"/>
                <a:gd name="f62" fmla="val 507"/>
                <a:gd name="f63" fmla="val 510"/>
                <a:gd name="f64" fmla="val 80"/>
                <a:gd name="f65" fmla="val 514"/>
                <a:gd name="f66" fmla="val 79"/>
                <a:gd name="f67" fmla="val 78"/>
                <a:gd name="f68" fmla="val 515"/>
                <a:gd name="f69" fmla="val 71"/>
                <a:gd name="f70" fmla="val 519"/>
                <a:gd name="f71" fmla="val 65"/>
                <a:gd name="f72" fmla="val 522"/>
                <a:gd name="f73" fmla="val 59"/>
                <a:gd name="f74" fmla="val 525"/>
                <a:gd name="f75" fmla="val 57"/>
                <a:gd name="f76" fmla="val 56"/>
                <a:gd name="f77" fmla="val 526"/>
                <a:gd name="f78" fmla="val 55"/>
                <a:gd name="f79" fmla="val 527"/>
                <a:gd name="f80" fmla="val 41"/>
                <a:gd name="f81" fmla="val 531"/>
                <a:gd name="f82" fmla="val 26"/>
                <a:gd name="f83" fmla="val 535"/>
                <a:gd name="f84" fmla="val 12"/>
                <a:gd name="f85" fmla="val 11"/>
                <a:gd name="f86" fmla="val 10"/>
                <a:gd name="f87" fmla="val 537"/>
                <a:gd name="f88" fmla="val 528"/>
                <a:gd name="f89" fmla="val 13"/>
                <a:gd name="f90" fmla="val 488"/>
                <a:gd name="f91" fmla="val 14"/>
                <a:gd name="f92" fmla="val 465"/>
                <a:gd name="f93" fmla="val 443"/>
                <a:gd name="f94" fmla="val 15"/>
                <a:gd name="f95" fmla="val 378"/>
                <a:gd name="f96" fmla="val 16"/>
                <a:gd name="f97" fmla="val 313"/>
                <a:gd name="f98" fmla="val 248"/>
                <a:gd name="f99" fmla="val 203"/>
                <a:gd name="f100" fmla="val 6"/>
                <a:gd name="f101" fmla="val 159"/>
                <a:gd name="f102" fmla="val 28"/>
                <a:gd name="f103" fmla="val 70"/>
                <a:gd name="f104" fmla="val 58"/>
                <a:gd name="f105" fmla="val 51"/>
                <a:gd name="f106" fmla="val 74"/>
                <a:gd name="f107" fmla="val 31"/>
                <a:gd name="f108" fmla="val 88"/>
                <a:gd name="f109" fmla="val 7"/>
                <a:gd name="f110" fmla="val 92"/>
                <a:gd name="f111" fmla="val 4"/>
                <a:gd name="f112" fmla="+- 0 0 -90"/>
                <a:gd name="f113" fmla="*/ f3 1 169"/>
                <a:gd name="f114" fmla="*/ f4 1 538"/>
                <a:gd name="f115" fmla="val f5"/>
                <a:gd name="f116" fmla="val f6"/>
                <a:gd name="f117" fmla="val f7"/>
                <a:gd name="f118" fmla="*/ f112 f0 1"/>
                <a:gd name="f119" fmla="+- f117 0 f115"/>
                <a:gd name="f120" fmla="+- f116 0 f115"/>
                <a:gd name="f121" fmla="*/ f118 1 f2"/>
                <a:gd name="f122" fmla="*/ f120 1 169"/>
                <a:gd name="f123" fmla="*/ f119 1 538"/>
                <a:gd name="f124" fmla="*/ 94 f120 1"/>
                <a:gd name="f125" fmla="*/ 0 f119 1"/>
                <a:gd name="f126" fmla="*/ 95 f120 1"/>
                <a:gd name="f127" fmla="*/ 109 f120 1"/>
                <a:gd name="f128" fmla="*/ 54 f119 1"/>
                <a:gd name="f129" fmla="*/ 122 f120 1"/>
                <a:gd name="f130" fmla="*/ 100 f119 1"/>
                <a:gd name="f131" fmla="*/ 101 f119 1"/>
                <a:gd name="f132" fmla="*/ 125 f120 1"/>
                <a:gd name="f133" fmla="*/ 110 f119 1"/>
                <a:gd name="f134" fmla="*/ 114 f119 1"/>
                <a:gd name="f135" fmla="*/ 154 f120 1"/>
                <a:gd name="f136" fmla="*/ 214 f119 1"/>
                <a:gd name="f137" fmla="*/ 165 f120 1"/>
                <a:gd name="f138" fmla="*/ 334 f119 1"/>
                <a:gd name="f139" fmla="*/ 158 f120 1"/>
                <a:gd name="f140" fmla="*/ 391 f119 1"/>
                <a:gd name="f141" fmla="*/ 136 f120 1"/>
                <a:gd name="f142" fmla="*/ 455 f119 1"/>
                <a:gd name="f143" fmla="*/ 135 f120 1"/>
                <a:gd name="f144" fmla="*/ 458 f119 1"/>
                <a:gd name="f145" fmla="*/ 107 f120 1"/>
                <a:gd name="f146" fmla="*/ 493 f119 1"/>
                <a:gd name="f147" fmla="*/ 504 f119 1"/>
                <a:gd name="f148" fmla="*/ 80 f120 1"/>
                <a:gd name="f149" fmla="*/ 514 f119 1"/>
                <a:gd name="f150" fmla="*/ 78 f120 1"/>
                <a:gd name="f151" fmla="*/ 515 f119 1"/>
                <a:gd name="f152" fmla="*/ 59 f120 1"/>
                <a:gd name="f153" fmla="*/ 525 f119 1"/>
                <a:gd name="f154" fmla="*/ 55 f120 1"/>
                <a:gd name="f155" fmla="*/ 527 f119 1"/>
                <a:gd name="f156" fmla="*/ 12 f120 1"/>
                <a:gd name="f157" fmla="*/ 538 f119 1"/>
                <a:gd name="f158" fmla="*/ 10 f120 1"/>
                <a:gd name="f159" fmla="*/ 537 f119 1"/>
                <a:gd name="f160" fmla="*/ 510 f119 1"/>
                <a:gd name="f161" fmla="*/ 14 f120 1"/>
                <a:gd name="f162" fmla="*/ 443 f119 1"/>
                <a:gd name="f163" fmla="*/ 248 f119 1"/>
                <a:gd name="f164" fmla="*/ 0 f120 1"/>
                <a:gd name="f165" fmla="*/ 41 f120 1"/>
                <a:gd name="f166" fmla="*/ 70 f119 1"/>
                <a:gd name="f167" fmla="*/ 88 f120 1"/>
                <a:gd name="f168" fmla="*/ 10 f119 1"/>
                <a:gd name="f169" fmla="+- f121 0 f1"/>
                <a:gd name="f170" fmla="*/ f124 1 169"/>
                <a:gd name="f171" fmla="*/ f125 1 538"/>
                <a:gd name="f172" fmla="*/ f126 1 169"/>
                <a:gd name="f173" fmla="*/ f127 1 169"/>
                <a:gd name="f174" fmla="*/ f128 1 538"/>
                <a:gd name="f175" fmla="*/ f129 1 169"/>
                <a:gd name="f176" fmla="*/ f130 1 538"/>
                <a:gd name="f177" fmla="*/ f131 1 538"/>
                <a:gd name="f178" fmla="*/ f132 1 169"/>
                <a:gd name="f179" fmla="*/ f133 1 538"/>
                <a:gd name="f180" fmla="*/ f134 1 538"/>
                <a:gd name="f181" fmla="*/ f135 1 169"/>
                <a:gd name="f182" fmla="*/ f136 1 538"/>
                <a:gd name="f183" fmla="*/ f137 1 169"/>
                <a:gd name="f184" fmla="*/ f138 1 538"/>
                <a:gd name="f185" fmla="*/ f139 1 169"/>
                <a:gd name="f186" fmla="*/ f140 1 538"/>
                <a:gd name="f187" fmla="*/ f141 1 169"/>
                <a:gd name="f188" fmla="*/ f142 1 538"/>
                <a:gd name="f189" fmla="*/ f143 1 169"/>
                <a:gd name="f190" fmla="*/ f144 1 538"/>
                <a:gd name="f191" fmla="*/ f145 1 169"/>
                <a:gd name="f192" fmla="*/ f146 1 538"/>
                <a:gd name="f193" fmla="*/ f147 1 538"/>
                <a:gd name="f194" fmla="*/ f148 1 169"/>
                <a:gd name="f195" fmla="*/ f149 1 538"/>
                <a:gd name="f196" fmla="*/ f150 1 169"/>
                <a:gd name="f197" fmla="*/ f151 1 538"/>
                <a:gd name="f198" fmla="*/ f152 1 169"/>
                <a:gd name="f199" fmla="*/ f153 1 538"/>
                <a:gd name="f200" fmla="*/ f154 1 169"/>
                <a:gd name="f201" fmla="*/ f155 1 538"/>
                <a:gd name="f202" fmla="*/ f156 1 169"/>
                <a:gd name="f203" fmla="*/ f157 1 538"/>
                <a:gd name="f204" fmla="*/ f158 1 169"/>
                <a:gd name="f205" fmla="*/ f159 1 538"/>
                <a:gd name="f206" fmla="*/ f160 1 538"/>
                <a:gd name="f207" fmla="*/ f161 1 169"/>
                <a:gd name="f208" fmla="*/ f162 1 538"/>
                <a:gd name="f209" fmla="*/ f163 1 538"/>
                <a:gd name="f210" fmla="*/ f164 1 169"/>
                <a:gd name="f211" fmla="*/ f165 1 169"/>
                <a:gd name="f212" fmla="*/ f166 1 538"/>
                <a:gd name="f213" fmla="*/ f167 1 169"/>
                <a:gd name="f214" fmla="*/ f168 1 538"/>
                <a:gd name="f215" fmla="*/ 0 1 f122"/>
                <a:gd name="f216" fmla="*/ f116 1 f122"/>
                <a:gd name="f217" fmla="*/ 0 1 f123"/>
                <a:gd name="f218" fmla="*/ f117 1 f123"/>
                <a:gd name="f219" fmla="*/ f170 1 f122"/>
                <a:gd name="f220" fmla="*/ f171 1 f123"/>
                <a:gd name="f221" fmla="*/ f172 1 f122"/>
                <a:gd name="f222" fmla="*/ f173 1 f122"/>
                <a:gd name="f223" fmla="*/ f174 1 f123"/>
                <a:gd name="f224" fmla="*/ f175 1 f122"/>
                <a:gd name="f225" fmla="*/ f176 1 f123"/>
                <a:gd name="f226" fmla="*/ f177 1 f123"/>
                <a:gd name="f227" fmla="*/ f178 1 f122"/>
                <a:gd name="f228" fmla="*/ f179 1 f123"/>
                <a:gd name="f229" fmla="*/ f180 1 f123"/>
                <a:gd name="f230" fmla="*/ f181 1 f122"/>
                <a:gd name="f231" fmla="*/ f182 1 f123"/>
                <a:gd name="f232" fmla="*/ f183 1 f122"/>
                <a:gd name="f233" fmla="*/ f184 1 f123"/>
                <a:gd name="f234" fmla="*/ f185 1 f122"/>
                <a:gd name="f235" fmla="*/ f186 1 f123"/>
                <a:gd name="f236" fmla="*/ f187 1 f122"/>
                <a:gd name="f237" fmla="*/ f188 1 f123"/>
                <a:gd name="f238" fmla="*/ f189 1 f122"/>
                <a:gd name="f239" fmla="*/ f190 1 f123"/>
                <a:gd name="f240" fmla="*/ f191 1 f122"/>
                <a:gd name="f241" fmla="*/ f192 1 f123"/>
                <a:gd name="f242" fmla="*/ f193 1 f123"/>
                <a:gd name="f243" fmla="*/ f194 1 f122"/>
                <a:gd name="f244" fmla="*/ f195 1 f123"/>
                <a:gd name="f245" fmla="*/ f196 1 f122"/>
                <a:gd name="f246" fmla="*/ f197 1 f123"/>
                <a:gd name="f247" fmla="*/ f198 1 f122"/>
                <a:gd name="f248" fmla="*/ f199 1 f123"/>
                <a:gd name="f249" fmla="*/ f200 1 f122"/>
                <a:gd name="f250" fmla="*/ f201 1 f123"/>
                <a:gd name="f251" fmla="*/ f202 1 f122"/>
                <a:gd name="f252" fmla="*/ f203 1 f123"/>
                <a:gd name="f253" fmla="*/ f204 1 f122"/>
                <a:gd name="f254" fmla="*/ f205 1 f123"/>
                <a:gd name="f255" fmla="*/ f206 1 f123"/>
                <a:gd name="f256" fmla="*/ f207 1 f122"/>
                <a:gd name="f257" fmla="*/ f208 1 f123"/>
                <a:gd name="f258" fmla="*/ f209 1 f123"/>
                <a:gd name="f259" fmla="*/ f210 1 f122"/>
                <a:gd name="f260" fmla="*/ f211 1 f122"/>
                <a:gd name="f261" fmla="*/ f212 1 f123"/>
                <a:gd name="f262" fmla="*/ f213 1 f122"/>
                <a:gd name="f263" fmla="*/ f214 1 f123"/>
                <a:gd name="f264" fmla="*/ f215 f113 1"/>
                <a:gd name="f265" fmla="*/ f216 f113 1"/>
                <a:gd name="f266" fmla="*/ f218 f114 1"/>
                <a:gd name="f267" fmla="*/ f217 f114 1"/>
                <a:gd name="f268" fmla="*/ f219 f113 1"/>
                <a:gd name="f269" fmla="*/ f220 f114 1"/>
                <a:gd name="f270" fmla="*/ f221 f113 1"/>
                <a:gd name="f271" fmla="*/ f222 f113 1"/>
                <a:gd name="f272" fmla="*/ f223 f114 1"/>
                <a:gd name="f273" fmla="*/ f224 f113 1"/>
                <a:gd name="f274" fmla="*/ f225 f114 1"/>
                <a:gd name="f275" fmla="*/ f226 f114 1"/>
                <a:gd name="f276" fmla="*/ f227 f113 1"/>
                <a:gd name="f277" fmla="*/ f228 f114 1"/>
                <a:gd name="f278" fmla="*/ f229 f114 1"/>
                <a:gd name="f279" fmla="*/ f230 f113 1"/>
                <a:gd name="f280" fmla="*/ f231 f114 1"/>
                <a:gd name="f281" fmla="*/ f232 f113 1"/>
                <a:gd name="f282" fmla="*/ f233 f114 1"/>
                <a:gd name="f283" fmla="*/ f234 f113 1"/>
                <a:gd name="f284" fmla="*/ f235 f114 1"/>
                <a:gd name="f285" fmla="*/ f236 f113 1"/>
                <a:gd name="f286" fmla="*/ f237 f114 1"/>
                <a:gd name="f287" fmla="*/ f238 f113 1"/>
                <a:gd name="f288" fmla="*/ f239 f114 1"/>
                <a:gd name="f289" fmla="*/ f240 f113 1"/>
                <a:gd name="f290" fmla="*/ f241 f114 1"/>
                <a:gd name="f291" fmla="*/ f242 f114 1"/>
                <a:gd name="f292" fmla="*/ f243 f113 1"/>
                <a:gd name="f293" fmla="*/ f244 f114 1"/>
                <a:gd name="f294" fmla="*/ f245 f113 1"/>
                <a:gd name="f295" fmla="*/ f246 f114 1"/>
                <a:gd name="f296" fmla="*/ f247 f113 1"/>
                <a:gd name="f297" fmla="*/ f248 f114 1"/>
                <a:gd name="f298" fmla="*/ f249 f113 1"/>
                <a:gd name="f299" fmla="*/ f250 f114 1"/>
                <a:gd name="f300" fmla="*/ f251 f113 1"/>
                <a:gd name="f301" fmla="*/ f252 f114 1"/>
                <a:gd name="f302" fmla="*/ f253 f113 1"/>
                <a:gd name="f303" fmla="*/ f254 f114 1"/>
                <a:gd name="f304" fmla="*/ f255 f114 1"/>
                <a:gd name="f305" fmla="*/ f256 f113 1"/>
                <a:gd name="f306" fmla="*/ f257 f114 1"/>
                <a:gd name="f307" fmla="*/ f258 f114 1"/>
                <a:gd name="f308" fmla="*/ f259 f113 1"/>
                <a:gd name="f309" fmla="*/ f260 f113 1"/>
                <a:gd name="f310" fmla="*/ f261 f114 1"/>
                <a:gd name="f311" fmla="*/ f262 f113 1"/>
                <a:gd name="f312" fmla="*/ f263 f114 1"/>
              </a:gdLst>
              <a:ahLst/>
              <a:cxnLst>
                <a:cxn ang="3cd4">
                  <a:pos x="hc" y="t"/>
                </a:cxn>
                <a:cxn ang="0">
                  <a:pos x="r" y="vc"/>
                </a:cxn>
                <a:cxn ang="cd4">
                  <a:pos x="hc" y="b"/>
                </a:cxn>
                <a:cxn ang="cd2">
                  <a:pos x="l" y="vc"/>
                </a:cxn>
                <a:cxn ang="f169">
                  <a:pos x="f268" y="f269"/>
                </a:cxn>
                <a:cxn ang="f169">
                  <a:pos x="f270" y="f269"/>
                </a:cxn>
                <a:cxn ang="f169">
                  <a:pos x="f271" y="f272"/>
                </a:cxn>
                <a:cxn ang="f169">
                  <a:pos x="f273" y="f274"/>
                </a:cxn>
                <a:cxn ang="f169">
                  <a:pos x="f273" y="f275"/>
                </a:cxn>
                <a:cxn ang="f169">
                  <a:pos x="f276" y="f277"/>
                </a:cxn>
                <a:cxn ang="f169">
                  <a:pos x="f276" y="f277"/>
                </a:cxn>
                <a:cxn ang="f169">
                  <a:pos x="f276" y="f278"/>
                </a:cxn>
                <a:cxn ang="f169">
                  <a:pos x="f279" y="f280"/>
                </a:cxn>
                <a:cxn ang="f169">
                  <a:pos x="f281" y="f282"/>
                </a:cxn>
                <a:cxn ang="f169">
                  <a:pos x="f283" y="f284"/>
                </a:cxn>
                <a:cxn ang="f169">
                  <a:pos x="f285" y="f286"/>
                </a:cxn>
                <a:cxn ang="f169">
                  <a:pos x="f287" y="f288"/>
                </a:cxn>
                <a:cxn ang="f169">
                  <a:pos x="f287" y="f288"/>
                </a:cxn>
                <a:cxn ang="f169">
                  <a:pos x="f289" y="f290"/>
                </a:cxn>
                <a:cxn ang="f169">
                  <a:pos x="f289" y="f290"/>
                </a:cxn>
                <a:cxn ang="f169">
                  <a:pos x="f270" y="f291"/>
                </a:cxn>
                <a:cxn ang="f169">
                  <a:pos x="f270" y="f291"/>
                </a:cxn>
                <a:cxn ang="f169">
                  <a:pos x="f292" y="f293"/>
                </a:cxn>
                <a:cxn ang="f169">
                  <a:pos x="f292" y="f293"/>
                </a:cxn>
                <a:cxn ang="f169">
                  <a:pos x="f294" y="f295"/>
                </a:cxn>
                <a:cxn ang="f169">
                  <a:pos x="f294" y="f295"/>
                </a:cxn>
                <a:cxn ang="f169">
                  <a:pos x="f296" y="f297"/>
                </a:cxn>
                <a:cxn ang="f169">
                  <a:pos x="f298" y="f299"/>
                </a:cxn>
                <a:cxn ang="f169">
                  <a:pos x="f300" y="f301"/>
                </a:cxn>
                <a:cxn ang="f169">
                  <a:pos x="f302" y="f301"/>
                </a:cxn>
                <a:cxn ang="f169">
                  <a:pos x="f302" y="f303"/>
                </a:cxn>
                <a:cxn ang="f169">
                  <a:pos x="f300" y="f304"/>
                </a:cxn>
                <a:cxn ang="f169">
                  <a:pos x="f305" y="f306"/>
                </a:cxn>
                <a:cxn ang="f169">
                  <a:pos x="f300" y="f307"/>
                </a:cxn>
                <a:cxn ang="f169">
                  <a:pos x="f308" y="f278"/>
                </a:cxn>
                <a:cxn ang="f169">
                  <a:pos x="f309" y="f310"/>
                </a:cxn>
                <a:cxn ang="f169">
                  <a:pos x="f311" y="f312"/>
                </a:cxn>
                <a:cxn ang="f169">
                  <a:pos x="f268" y="f269"/>
                </a:cxn>
              </a:cxnLst>
              <a:rect l="f264" t="f267" r="f265" b="f266"/>
              <a:pathLst>
                <a:path w="169" h="538">
                  <a:moveTo>
                    <a:pt x="f8" y="f5"/>
                  </a:moveTo>
                  <a:cubicBezTo>
                    <a:pt x="f9" y="f5"/>
                    <a:pt x="f9" y="f5"/>
                    <a:pt x="f9" y="f5"/>
                  </a:cubicBezTo>
                  <a:cubicBezTo>
                    <a:pt x="f10" y="f11"/>
                    <a:pt x="f12" y="f13"/>
                    <a:pt x="f14" y="f15"/>
                  </a:cubicBezTo>
                  <a:cubicBezTo>
                    <a:pt x="f16" y="f17"/>
                    <a:pt x="f18" y="f19"/>
                    <a:pt x="f20" y="f10"/>
                  </a:cubicBezTo>
                  <a:cubicBezTo>
                    <a:pt x="f20" y="f21"/>
                    <a:pt x="f20" y="f21"/>
                    <a:pt x="f20" y="f21"/>
                  </a:cubicBezTo>
                  <a:cubicBezTo>
                    <a:pt x="f20" y="f12"/>
                    <a:pt x="f22" y="f23"/>
                    <a:pt x="f24" y="f25"/>
                  </a:cubicBezTo>
                  <a:cubicBezTo>
                    <a:pt x="f24" y="f25"/>
                    <a:pt x="f24" y="f25"/>
                    <a:pt x="f24" y="f25"/>
                  </a:cubicBezTo>
                  <a:cubicBezTo>
                    <a:pt x="f24" y="f26"/>
                    <a:pt x="f24" y="f27"/>
                    <a:pt x="f24" y="f28"/>
                  </a:cubicBezTo>
                  <a:cubicBezTo>
                    <a:pt x="f29" y="f30"/>
                    <a:pt x="f31" y="f2"/>
                    <a:pt x="f32" y="f33"/>
                  </a:cubicBezTo>
                  <a:cubicBezTo>
                    <a:pt x="f34" y="f35"/>
                    <a:pt x="f6" y="f36"/>
                    <a:pt x="f37" y="f38"/>
                  </a:cubicBezTo>
                  <a:cubicBezTo>
                    <a:pt x="f34" y="f39"/>
                    <a:pt x="f40" y="f41"/>
                    <a:pt x="f42" y="f43"/>
                  </a:cubicBezTo>
                  <a:cubicBezTo>
                    <a:pt x="f32" y="f44"/>
                    <a:pt x="f30" y="f45"/>
                    <a:pt x="f46" y="f47"/>
                  </a:cubicBezTo>
                  <a:cubicBezTo>
                    <a:pt x="f29" y="f48"/>
                    <a:pt x="f29" y="f49"/>
                    <a:pt x="f29" y="f50"/>
                  </a:cubicBezTo>
                  <a:cubicBezTo>
                    <a:pt x="f29" y="f50"/>
                    <a:pt x="f29" y="f50"/>
                    <a:pt x="f29" y="f50"/>
                  </a:cubicBezTo>
                  <a:cubicBezTo>
                    <a:pt x="f51" y="f52"/>
                    <a:pt x="f53" y="f54"/>
                    <a:pt x="f23" y="f55"/>
                  </a:cubicBezTo>
                  <a:cubicBezTo>
                    <a:pt x="f23" y="f55"/>
                    <a:pt x="f23" y="f55"/>
                    <a:pt x="f23" y="f55"/>
                  </a:cubicBezTo>
                  <a:cubicBezTo>
                    <a:pt x="f56" y="f57"/>
                    <a:pt x="f58" y="f59"/>
                    <a:pt x="f9" y="f60"/>
                  </a:cubicBezTo>
                  <a:cubicBezTo>
                    <a:pt x="f9" y="f60"/>
                    <a:pt x="f9" y="f60"/>
                    <a:pt x="f9" y="f60"/>
                  </a:cubicBezTo>
                  <a:cubicBezTo>
                    <a:pt x="f61" y="f62"/>
                    <a:pt x="f19" y="f63"/>
                    <a:pt x="f64" y="f65"/>
                  </a:cubicBezTo>
                  <a:cubicBezTo>
                    <a:pt x="f64" y="f65"/>
                    <a:pt x="f64" y="f65"/>
                    <a:pt x="f64" y="f65"/>
                  </a:cubicBezTo>
                  <a:cubicBezTo>
                    <a:pt x="f66" y="f65"/>
                    <a:pt x="f67" y="f65"/>
                    <a:pt x="f67" y="f68"/>
                  </a:cubicBezTo>
                  <a:cubicBezTo>
                    <a:pt x="f67" y="f68"/>
                    <a:pt x="f67" y="f68"/>
                    <a:pt x="f67" y="f68"/>
                  </a:cubicBezTo>
                  <a:cubicBezTo>
                    <a:pt x="f69" y="f70"/>
                    <a:pt x="f71" y="f72"/>
                    <a:pt x="f73" y="f74"/>
                  </a:cubicBezTo>
                  <a:cubicBezTo>
                    <a:pt x="f75" y="f74"/>
                    <a:pt x="f76" y="f77"/>
                    <a:pt x="f78" y="f79"/>
                  </a:cubicBezTo>
                  <a:cubicBezTo>
                    <a:pt x="f80" y="f81"/>
                    <a:pt x="f82" y="f83"/>
                    <a:pt x="f84" y="f7"/>
                  </a:cubicBezTo>
                  <a:cubicBezTo>
                    <a:pt x="f85" y="f7"/>
                    <a:pt x="f85" y="f7"/>
                    <a:pt x="f86" y="f7"/>
                  </a:cubicBezTo>
                  <a:cubicBezTo>
                    <a:pt x="f86" y="f7"/>
                    <a:pt x="f86" y="f87"/>
                    <a:pt x="f86" y="f87"/>
                  </a:cubicBezTo>
                  <a:cubicBezTo>
                    <a:pt x="f86" y="f88"/>
                    <a:pt x="f85" y="f70"/>
                    <a:pt x="f84" y="f63"/>
                  </a:cubicBezTo>
                  <a:cubicBezTo>
                    <a:pt x="f89" y="f90"/>
                    <a:pt x="f91" y="f92"/>
                    <a:pt x="f91" y="f93"/>
                  </a:cubicBezTo>
                  <a:cubicBezTo>
                    <a:pt x="f94" y="f95"/>
                    <a:pt x="f96" y="f97"/>
                    <a:pt x="f84" y="f98"/>
                  </a:cubicBezTo>
                  <a:cubicBezTo>
                    <a:pt x="f86" y="f99"/>
                    <a:pt x="f100" y="f101"/>
                    <a:pt x="f5" y="f28"/>
                  </a:cubicBezTo>
                  <a:cubicBezTo>
                    <a:pt x="f91" y="f10"/>
                    <a:pt x="f102" y="f19"/>
                    <a:pt x="f80" y="f103"/>
                  </a:cubicBezTo>
                  <a:cubicBezTo>
                    <a:pt x="f104" y="f105"/>
                    <a:pt x="f106" y="f107"/>
                    <a:pt x="f108" y="f86"/>
                  </a:cubicBezTo>
                  <a:cubicBezTo>
                    <a:pt x="f61" y="f109"/>
                    <a:pt x="f110" y="f111"/>
                    <a:pt x="f8" y="f5"/>
                  </a:cubicBezTo>
                  <a:close/>
                </a:path>
              </a:pathLst>
            </a:custGeom>
            <a:solidFill>
              <a:srgbClr val="536A28"/>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0" name="Freeform 9">
              <a:extLst>
                <a:ext uri="{FF2B5EF4-FFF2-40B4-BE49-F238E27FC236}">
                  <a16:creationId xmlns:a16="http://schemas.microsoft.com/office/drawing/2014/main" id="{6AF2C22F-9681-BDB9-004C-3FE3F2B899C6}"/>
                </a:ext>
              </a:extLst>
            </p:cNvPr>
            <p:cNvSpPr/>
            <p:nvPr/>
          </p:nvSpPr>
          <p:spPr>
            <a:xfrm>
              <a:off x="5565779" y="579436"/>
              <a:ext cx="634995" cy="1430341"/>
            </a:xfrm>
            <a:custGeom>
              <a:avLst/>
              <a:gdLst>
                <a:gd name="f0" fmla="val 10800000"/>
                <a:gd name="f1" fmla="val 5400000"/>
                <a:gd name="f2" fmla="val 180"/>
                <a:gd name="f3" fmla="val w"/>
                <a:gd name="f4" fmla="val h"/>
                <a:gd name="f5" fmla="val 0"/>
                <a:gd name="f6" fmla="val 189"/>
                <a:gd name="f7" fmla="val 426"/>
                <a:gd name="f8" fmla="val 173"/>
                <a:gd name="f9" fmla="val 179"/>
                <a:gd name="f10" fmla="val 45"/>
                <a:gd name="f11" fmla="val 183"/>
                <a:gd name="f12" fmla="val 89"/>
                <a:gd name="f13" fmla="val 185"/>
                <a:gd name="f14" fmla="val 134"/>
                <a:gd name="f15" fmla="val 199"/>
                <a:gd name="f16" fmla="val 188"/>
                <a:gd name="f17" fmla="val 264"/>
                <a:gd name="f18" fmla="val 187"/>
                <a:gd name="f19" fmla="val 329"/>
                <a:gd name="f20" fmla="val 351"/>
                <a:gd name="f21" fmla="val 186"/>
                <a:gd name="f22" fmla="val 374"/>
                <a:gd name="f23" fmla="val 396"/>
                <a:gd name="f24" fmla="val 184"/>
                <a:gd name="f25" fmla="val 405"/>
                <a:gd name="f26" fmla="val 414"/>
                <a:gd name="f27" fmla="val 423"/>
                <a:gd name="f28" fmla="val 424"/>
                <a:gd name="f29" fmla="val 182"/>
                <a:gd name="f30" fmla="val 170"/>
                <a:gd name="f31" fmla="val 159"/>
                <a:gd name="f32" fmla="val 147"/>
                <a:gd name="f33" fmla="val 148"/>
                <a:gd name="f34" fmla="val 149"/>
                <a:gd name="f35" fmla="val 395"/>
                <a:gd name="f36" fmla="val 151"/>
                <a:gd name="f37" fmla="val 372"/>
                <a:gd name="f38" fmla="val 154"/>
                <a:gd name="f39" fmla="val 350"/>
                <a:gd name="f40" fmla="val 158"/>
                <a:gd name="f41" fmla="val 328"/>
                <a:gd name="f42" fmla="val 160"/>
                <a:gd name="f43" fmla="val 316"/>
                <a:gd name="f44" fmla="val 163"/>
                <a:gd name="f45" fmla="val 304"/>
                <a:gd name="f46" fmla="val 294"/>
                <a:gd name="f47" fmla="val 174"/>
                <a:gd name="f48" fmla="val 286"/>
                <a:gd name="f49" fmla="val 172"/>
                <a:gd name="f50" fmla="val 279"/>
                <a:gd name="f51" fmla="val 165"/>
                <a:gd name="f52" fmla="val 275"/>
                <a:gd name="f53" fmla="val 272"/>
                <a:gd name="f54" fmla="val 152"/>
                <a:gd name="f55" fmla="val 274"/>
                <a:gd name="f56" fmla="val 280"/>
                <a:gd name="f57" fmla="val 145"/>
                <a:gd name="f58" fmla="val 284"/>
                <a:gd name="f59" fmla="val 143"/>
                <a:gd name="f60" fmla="val 287"/>
                <a:gd name="f61" fmla="val 142"/>
                <a:gd name="f62" fmla="val 291"/>
                <a:gd name="f63" fmla="val 135"/>
                <a:gd name="f64" fmla="val 313"/>
                <a:gd name="f65" fmla="val 132"/>
                <a:gd name="f66" fmla="val 335"/>
                <a:gd name="f67" fmla="val 129"/>
                <a:gd name="f68" fmla="val 358"/>
                <a:gd name="f69" fmla="val 126"/>
                <a:gd name="f70" fmla="val 379"/>
                <a:gd name="f71" fmla="val 124"/>
                <a:gd name="f72" fmla="val 400"/>
                <a:gd name="f73" fmla="val 122"/>
                <a:gd name="f74" fmla="val 421"/>
                <a:gd name="f75" fmla="val 74"/>
                <a:gd name="f76" fmla="val 413"/>
                <a:gd name="f77" fmla="val 41"/>
                <a:gd name="f78" fmla="val 385"/>
                <a:gd name="f79" fmla="val 21"/>
                <a:gd name="f80" fmla="val 342"/>
                <a:gd name="f81" fmla="val 2"/>
                <a:gd name="f82" fmla="val 302"/>
                <a:gd name="f83" fmla="val 260"/>
                <a:gd name="f84" fmla="val 9"/>
                <a:gd name="f85" fmla="val 216"/>
                <a:gd name="f86" fmla="val 16"/>
                <a:gd name="f87" fmla="val 33"/>
                <a:gd name="f88" fmla="val 156"/>
                <a:gd name="f89" fmla="val 53"/>
                <a:gd name="f90" fmla="val 131"/>
                <a:gd name="f91" fmla="val 79"/>
                <a:gd name="f92" fmla="val 96"/>
                <a:gd name="f93" fmla="val 110"/>
                <a:gd name="f94" fmla="val 65"/>
                <a:gd name="f95" fmla="val 141"/>
                <a:gd name="f96" fmla="val 23"/>
                <a:gd name="f97" fmla="val 11"/>
                <a:gd name="f98" fmla="+- 0 0 -90"/>
                <a:gd name="f99" fmla="*/ f3 1 189"/>
                <a:gd name="f100" fmla="*/ f4 1 426"/>
                <a:gd name="f101" fmla="val f5"/>
                <a:gd name="f102" fmla="val f6"/>
                <a:gd name="f103" fmla="val f7"/>
                <a:gd name="f104" fmla="*/ f98 f0 1"/>
                <a:gd name="f105" fmla="+- f103 0 f101"/>
                <a:gd name="f106" fmla="+- f102 0 f101"/>
                <a:gd name="f107" fmla="*/ f104 1 f2"/>
                <a:gd name="f108" fmla="*/ f106 1 189"/>
                <a:gd name="f109" fmla="*/ f105 1 426"/>
                <a:gd name="f110" fmla="*/ 173 f106 1"/>
                <a:gd name="f111" fmla="*/ 0 f105 1"/>
                <a:gd name="f112" fmla="*/ 185 f106 1"/>
                <a:gd name="f113" fmla="*/ 134 f105 1"/>
                <a:gd name="f114" fmla="*/ 187 f106 1"/>
                <a:gd name="f115" fmla="*/ 329 f105 1"/>
                <a:gd name="f116" fmla="*/ 396 f105 1"/>
                <a:gd name="f117" fmla="*/ 183 f106 1"/>
                <a:gd name="f118" fmla="*/ 423 f105 1"/>
                <a:gd name="f119" fmla="*/ 182 f106 1"/>
                <a:gd name="f120" fmla="*/ 424 f105 1"/>
                <a:gd name="f121" fmla="*/ 147 f106 1"/>
                <a:gd name="f122" fmla="*/ 149 f106 1"/>
                <a:gd name="f123" fmla="*/ 395 f105 1"/>
                <a:gd name="f124" fmla="*/ 158 f106 1"/>
                <a:gd name="f125" fmla="*/ 328 f105 1"/>
                <a:gd name="f126" fmla="*/ 170 f106 1"/>
                <a:gd name="f127" fmla="*/ 294 f105 1"/>
                <a:gd name="f128" fmla="*/ 165 f106 1"/>
                <a:gd name="f129" fmla="*/ 275 f105 1"/>
                <a:gd name="f130" fmla="*/ 148 f106 1"/>
                <a:gd name="f131" fmla="*/ 280 f105 1"/>
                <a:gd name="f132" fmla="*/ 142 f106 1"/>
                <a:gd name="f133" fmla="*/ 291 f105 1"/>
                <a:gd name="f134" fmla="*/ 129 f106 1"/>
                <a:gd name="f135" fmla="*/ 358 f105 1"/>
                <a:gd name="f136" fmla="*/ 122 f106 1"/>
                <a:gd name="f137" fmla="*/ 421 f105 1"/>
                <a:gd name="f138" fmla="*/ 21 f106 1"/>
                <a:gd name="f139" fmla="*/ 342 f105 1"/>
                <a:gd name="f140" fmla="*/ 9 f106 1"/>
                <a:gd name="f141" fmla="*/ 216 f105 1"/>
                <a:gd name="f142" fmla="*/ 53 f106 1"/>
                <a:gd name="f143" fmla="*/ 131 f105 1"/>
                <a:gd name="f144" fmla="*/ 141 f106 1"/>
                <a:gd name="f145" fmla="*/ 33 f105 1"/>
                <a:gd name="f146" fmla="+- f107 0 f1"/>
                <a:gd name="f147" fmla="*/ f110 1 189"/>
                <a:gd name="f148" fmla="*/ f111 1 426"/>
                <a:gd name="f149" fmla="*/ f112 1 189"/>
                <a:gd name="f150" fmla="*/ f113 1 426"/>
                <a:gd name="f151" fmla="*/ f114 1 189"/>
                <a:gd name="f152" fmla="*/ f115 1 426"/>
                <a:gd name="f153" fmla="*/ f116 1 426"/>
                <a:gd name="f154" fmla="*/ f117 1 189"/>
                <a:gd name="f155" fmla="*/ f118 1 426"/>
                <a:gd name="f156" fmla="*/ f119 1 189"/>
                <a:gd name="f157" fmla="*/ f120 1 426"/>
                <a:gd name="f158" fmla="*/ f121 1 189"/>
                <a:gd name="f159" fmla="*/ f122 1 189"/>
                <a:gd name="f160" fmla="*/ f123 1 426"/>
                <a:gd name="f161" fmla="*/ f124 1 189"/>
                <a:gd name="f162" fmla="*/ f125 1 426"/>
                <a:gd name="f163" fmla="*/ f126 1 189"/>
                <a:gd name="f164" fmla="*/ f127 1 426"/>
                <a:gd name="f165" fmla="*/ f128 1 189"/>
                <a:gd name="f166" fmla="*/ f129 1 426"/>
                <a:gd name="f167" fmla="*/ f130 1 189"/>
                <a:gd name="f168" fmla="*/ f131 1 426"/>
                <a:gd name="f169" fmla="*/ f132 1 189"/>
                <a:gd name="f170" fmla="*/ f133 1 426"/>
                <a:gd name="f171" fmla="*/ f134 1 189"/>
                <a:gd name="f172" fmla="*/ f135 1 426"/>
                <a:gd name="f173" fmla="*/ f136 1 189"/>
                <a:gd name="f174" fmla="*/ f137 1 426"/>
                <a:gd name="f175" fmla="*/ f138 1 189"/>
                <a:gd name="f176" fmla="*/ f139 1 426"/>
                <a:gd name="f177" fmla="*/ f140 1 189"/>
                <a:gd name="f178" fmla="*/ f141 1 426"/>
                <a:gd name="f179" fmla="*/ f142 1 189"/>
                <a:gd name="f180" fmla="*/ f143 1 426"/>
                <a:gd name="f181" fmla="*/ f144 1 189"/>
                <a:gd name="f182" fmla="*/ f145 1 426"/>
                <a:gd name="f183" fmla="*/ 0 1 f108"/>
                <a:gd name="f184" fmla="*/ f102 1 f108"/>
                <a:gd name="f185" fmla="*/ 0 1 f109"/>
                <a:gd name="f186" fmla="*/ f103 1 f109"/>
                <a:gd name="f187" fmla="*/ f147 1 f108"/>
                <a:gd name="f188" fmla="*/ f148 1 f109"/>
                <a:gd name="f189" fmla="*/ f149 1 f108"/>
                <a:gd name="f190" fmla="*/ f150 1 f109"/>
                <a:gd name="f191" fmla="*/ f151 1 f108"/>
                <a:gd name="f192" fmla="*/ f152 1 f109"/>
                <a:gd name="f193" fmla="*/ f153 1 f109"/>
                <a:gd name="f194" fmla="*/ f154 1 f108"/>
                <a:gd name="f195" fmla="*/ f155 1 f109"/>
                <a:gd name="f196" fmla="*/ f156 1 f108"/>
                <a:gd name="f197" fmla="*/ f157 1 f109"/>
                <a:gd name="f198" fmla="*/ f158 1 f108"/>
                <a:gd name="f199" fmla="*/ f159 1 f108"/>
                <a:gd name="f200" fmla="*/ f160 1 f109"/>
                <a:gd name="f201" fmla="*/ f161 1 f108"/>
                <a:gd name="f202" fmla="*/ f162 1 f109"/>
                <a:gd name="f203" fmla="*/ f163 1 f108"/>
                <a:gd name="f204" fmla="*/ f164 1 f109"/>
                <a:gd name="f205" fmla="*/ f165 1 f108"/>
                <a:gd name="f206" fmla="*/ f166 1 f109"/>
                <a:gd name="f207" fmla="*/ f167 1 f108"/>
                <a:gd name="f208" fmla="*/ f168 1 f109"/>
                <a:gd name="f209" fmla="*/ f169 1 f108"/>
                <a:gd name="f210" fmla="*/ f170 1 f109"/>
                <a:gd name="f211" fmla="*/ f171 1 f108"/>
                <a:gd name="f212" fmla="*/ f172 1 f109"/>
                <a:gd name="f213" fmla="*/ f173 1 f108"/>
                <a:gd name="f214" fmla="*/ f174 1 f109"/>
                <a:gd name="f215" fmla="*/ f175 1 f108"/>
                <a:gd name="f216" fmla="*/ f176 1 f109"/>
                <a:gd name="f217" fmla="*/ f177 1 f108"/>
                <a:gd name="f218" fmla="*/ f178 1 f109"/>
                <a:gd name="f219" fmla="*/ f179 1 f108"/>
                <a:gd name="f220" fmla="*/ f180 1 f109"/>
                <a:gd name="f221" fmla="*/ f181 1 f108"/>
                <a:gd name="f222" fmla="*/ f182 1 f109"/>
                <a:gd name="f223" fmla="*/ f183 f99 1"/>
                <a:gd name="f224" fmla="*/ f184 f99 1"/>
                <a:gd name="f225" fmla="*/ f186 f100 1"/>
                <a:gd name="f226" fmla="*/ f185 f100 1"/>
                <a:gd name="f227" fmla="*/ f187 f99 1"/>
                <a:gd name="f228" fmla="*/ f188 f100 1"/>
                <a:gd name="f229" fmla="*/ f189 f99 1"/>
                <a:gd name="f230" fmla="*/ f190 f100 1"/>
                <a:gd name="f231" fmla="*/ f191 f99 1"/>
                <a:gd name="f232" fmla="*/ f192 f100 1"/>
                <a:gd name="f233" fmla="*/ f193 f100 1"/>
                <a:gd name="f234" fmla="*/ f194 f99 1"/>
                <a:gd name="f235" fmla="*/ f195 f100 1"/>
                <a:gd name="f236" fmla="*/ f196 f99 1"/>
                <a:gd name="f237" fmla="*/ f197 f100 1"/>
                <a:gd name="f238" fmla="*/ f198 f99 1"/>
                <a:gd name="f239" fmla="*/ f199 f99 1"/>
                <a:gd name="f240" fmla="*/ f200 f100 1"/>
                <a:gd name="f241" fmla="*/ f201 f99 1"/>
                <a:gd name="f242" fmla="*/ f202 f100 1"/>
                <a:gd name="f243" fmla="*/ f203 f99 1"/>
                <a:gd name="f244" fmla="*/ f204 f100 1"/>
                <a:gd name="f245" fmla="*/ f205 f99 1"/>
                <a:gd name="f246" fmla="*/ f206 f100 1"/>
                <a:gd name="f247" fmla="*/ f207 f99 1"/>
                <a:gd name="f248" fmla="*/ f208 f100 1"/>
                <a:gd name="f249" fmla="*/ f209 f99 1"/>
                <a:gd name="f250" fmla="*/ f210 f100 1"/>
                <a:gd name="f251" fmla="*/ f211 f99 1"/>
                <a:gd name="f252" fmla="*/ f212 f100 1"/>
                <a:gd name="f253" fmla="*/ f213 f99 1"/>
                <a:gd name="f254" fmla="*/ f214 f100 1"/>
                <a:gd name="f255" fmla="*/ f215 f99 1"/>
                <a:gd name="f256" fmla="*/ f216 f100 1"/>
                <a:gd name="f257" fmla="*/ f217 f99 1"/>
                <a:gd name="f258" fmla="*/ f218 f100 1"/>
                <a:gd name="f259" fmla="*/ f219 f99 1"/>
                <a:gd name="f260" fmla="*/ f220 f100 1"/>
                <a:gd name="f261" fmla="*/ f221 f99 1"/>
                <a:gd name="f262" fmla="*/ f222 f100 1"/>
              </a:gdLst>
              <a:ahLst/>
              <a:cxnLst>
                <a:cxn ang="3cd4">
                  <a:pos x="hc" y="t"/>
                </a:cxn>
                <a:cxn ang="0">
                  <a:pos x="r" y="vc"/>
                </a:cxn>
                <a:cxn ang="cd4">
                  <a:pos x="hc" y="b"/>
                </a:cxn>
                <a:cxn ang="cd2">
                  <a:pos x="l" y="vc"/>
                </a:cxn>
                <a:cxn ang="f146">
                  <a:pos x="f227" y="f228"/>
                </a:cxn>
                <a:cxn ang="f146">
                  <a:pos x="f229" y="f230"/>
                </a:cxn>
                <a:cxn ang="f146">
                  <a:pos x="f231" y="f232"/>
                </a:cxn>
                <a:cxn ang="f146">
                  <a:pos x="f229" y="f233"/>
                </a:cxn>
                <a:cxn ang="f146">
                  <a:pos x="f234" y="f235"/>
                </a:cxn>
                <a:cxn ang="f146">
                  <a:pos x="f236" y="f237"/>
                </a:cxn>
                <a:cxn ang="f146">
                  <a:pos x="f236" y="f237"/>
                </a:cxn>
                <a:cxn ang="f146">
                  <a:pos x="f238" y="f237"/>
                </a:cxn>
                <a:cxn ang="f146">
                  <a:pos x="f239" y="f240"/>
                </a:cxn>
                <a:cxn ang="f146">
                  <a:pos x="f241" y="f242"/>
                </a:cxn>
                <a:cxn ang="f146">
                  <a:pos x="f243" y="f244"/>
                </a:cxn>
                <a:cxn ang="f146">
                  <a:pos x="f245" y="f246"/>
                </a:cxn>
                <a:cxn ang="f146">
                  <a:pos x="f247" y="f248"/>
                </a:cxn>
                <a:cxn ang="f146">
                  <a:pos x="f249" y="f250"/>
                </a:cxn>
                <a:cxn ang="f146">
                  <a:pos x="f251" y="f252"/>
                </a:cxn>
                <a:cxn ang="f146">
                  <a:pos x="f253" y="f254"/>
                </a:cxn>
                <a:cxn ang="f146">
                  <a:pos x="f255" y="f256"/>
                </a:cxn>
                <a:cxn ang="f146">
                  <a:pos x="f257" y="f258"/>
                </a:cxn>
                <a:cxn ang="f146">
                  <a:pos x="f259" y="f260"/>
                </a:cxn>
                <a:cxn ang="f146">
                  <a:pos x="f261" y="f262"/>
                </a:cxn>
                <a:cxn ang="f146">
                  <a:pos x="f227" y="f228"/>
                </a:cxn>
              </a:cxnLst>
              <a:rect l="f223" t="f226" r="f224" b="f225"/>
              <a:pathLst>
                <a:path w="189" h="426">
                  <a:moveTo>
                    <a:pt x="f8" y="f5"/>
                  </a:moveTo>
                  <a:cubicBezTo>
                    <a:pt x="f9" y="f10"/>
                    <a:pt x="f11" y="f12"/>
                    <a:pt x="f13" y="f14"/>
                  </a:cubicBezTo>
                  <a:cubicBezTo>
                    <a:pt x="f6" y="f15"/>
                    <a:pt x="f16" y="f17"/>
                    <a:pt x="f18" y="f19"/>
                  </a:cubicBezTo>
                  <a:cubicBezTo>
                    <a:pt x="f18" y="f20"/>
                    <a:pt x="f21" y="f22"/>
                    <a:pt x="f13" y="f23"/>
                  </a:cubicBezTo>
                  <a:cubicBezTo>
                    <a:pt x="f24" y="f25"/>
                    <a:pt x="f11" y="f26"/>
                    <a:pt x="f11" y="f27"/>
                  </a:cubicBezTo>
                  <a:cubicBezTo>
                    <a:pt x="f11" y="f28"/>
                    <a:pt x="f11" y="f28"/>
                    <a:pt x="f29" y="f28"/>
                  </a:cubicBezTo>
                  <a:cubicBezTo>
                    <a:pt x="f29" y="f28"/>
                    <a:pt x="f29" y="f28"/>
                    <a:pt x="f29" y="f28"/>
                  </a:cubicBezTo>
                  <a:cubicBezTo>
                    <a:pt x="f30" y="f28"/>
                    <a:pt x="f31" y="f7"/>
                    <a:pt x="f32" y="f28"/>
                  </a:cubicBezTo>
                  <a:cubicBezTo>
                    <a:pt x="f33" y="f26"/>
                    <a:pt x="f33" y="f25"/>
                    <a:pt x="f34" y="f35"/>
                  </a:cubicBezTo>
                  <a:cubicBezTo>
                    <a:pt x="f36" y="f37"/>
                    <a:pt x="f38" y="f39"/>
                    <a:pt x="f40" y="f41"/>
                  </a:cubicBezTo>
                  <a:cubicBezTo>
                    <a:pt x="f42" y="f43"/>
                    <a:pt x="f44" y="f45"/>
                    <a:pt x="f30" y="f46"/>
                  </a:cubicBezTo>
                  <a:cubicBezTo>
                    <a:pt x="f47" y="f48"/>
                    <a:pt x="f49" y="f50"/>
                    <a:pt x="f51" y="f52"/>
                  </a:cubicBezTo>
                  <a:cubicBezTo>
                    <a:pt x="f31" y="f53"/>
                    <a:pt x="f54" y="f55"/>
                    <a:pt x="f33"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81" y="f82"/>
                    <a:pt x="f5" y="f83"/>
                    <a:pt x="f84" y="f85"/>
                  </a:cubicBezTo>
                  <a:cubicBezTo>
                    <a:pt x="f86" y="f24"/>
                    <a:pt x="f87" y="f88"/>
                    <a:pt x="f89" y="f90"/>
                  </a:cubicBezTo>
                  <a:cubicBezTo>
                    <a:pt x="f91" y="f92"/>
                    <a:pt x="f93" y="f94"/>
                    <a:pt x="f95" y="f87"/>
                  </a:cubicBezTo>
                  <a:cubicBezTo>
                    <a:pt x="f54" y="f96"/>
                    <a:pt x="f44" y="f97"/>
                    <a:pt x="f8" y="f5"/>
                  </a:cubicBezTo>
                  <a:close/>
                </a:path>
              </a:pathLst>
            </a:custGeom>
            <a:solidFill>
              <a:srgbClr val="95C125"/>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1" name="Freeform 10">
              <a:extLst>
                <a:ext uri="{FF2B5EF4-FFF2-40B4-BE49-F238E27FC236}">
                  <a16:creationId xmlns:a16="http://schemas.microsoft.com/office/drawing/2014/main" id="{54B27E46-B57C-9778-D7A5-FAC948390FEB}"/>
                </a:ext>
              </a:extLst>
            </p:cNvPr>
            <p:cNvSpPr/>
            <p:nvPr/>
          </p:nvSpPr>
          <p:spPr>
            <a:xfrm>
              <a:off x="5938835" y="1492245"/>
              <a:ext cx="211134" cy="2205039"/>
            </a:xfrm>
            <a:custGeom>
              <a:avLst/>
              <a:gdLst>
                <a:gd name="f0" fmla="val 10800000"/>
                <a:gd name="f1" fmla="val 5400000"/>
                <a:gd name="f2" fmla="val 180"/>
                <a:gd name="f3" fmla="val w"/>
                <a:gd name="f4" fmla="val h"/>
                <a:gd name="f5" fmla="val 0"/>
                <a:gd name="f6" fmla="val 63"/>
                <a:gd name="f7" fmla="val 657"/>
                <a:gd name="f8" fmla="val 11"/>
                <a:gd name="f9" fmla="val 149"/>
                <a:gd name="f10" fmla="val 13"/>
                <a:gd name="f11" fmla="val 128"/>
                <a:gd name="f12" fmla="val 15"/>
                <a:gd name="f13" fmla="val 107"/>
                <a:gd name="f14" fmla="val 18"/>
                <a:gd name="f15" fmla="val 86"/>
                <a:gd name="f16" fmla="val 21"/>
                <a:gd name="f17" fmla="val 24"/>
                <a:gd name="f18" fmla="val 41"/>
                <a:gd name="f19" fmla="val 31"/>
                <a:gd name="f20" fmla="val 19"/>
                <a:gd name="f21" fmla="val 32"/>
                <a:gd name="f22" fmla="val 34"/>
                <a:gd name="f23" fmla="val 12"/>
                <a:gd name="f24" fmla="val 37"/>
                <a:gd name="f25" fmla="val 8"/>
                <a:gd name="f26" fmla="val 2"/>
                <a:gd name="f27" fmla="val 48"/>
                <a:gd name="f28" fmla="val 54"/>
                <a:gd name="f29" fmla="val 3"/>
                <a:gd name="f30" fmla="val 61"/>
                <a:gd name="f31" fmla="val 7"/>
                <a:gd name="f32" fmla="val 14"/>
                <a:gd name="f33" fmla="val 59"/>
                <a:gd name="f34" fmla="val 22"/>
                <a:gd name="f35" fmla="val 52"/>
                <a:gd name="f36" fmla="val 49"/>
                <a:gd name="f37" fmla="val 44"/>
                <a:gd name="f38" fmla="val 47"/>
                <a:gd name="f39" fmla="val 56"/>
                <a:gd name="f40" fmla="val 43"/>
                <a:gd name="f41" fmla="val 78"/>
                <a:gd name="f42" fmla="val 40"/>
                <a:gd name="f43" fmla="val 100"/>
                <a:gd name="f44" fmla="val 38"/>
                <a:gd name="f45" fmla="val 123"/>
                <a:gd name="f46" fmla="val 133"/>
                <a:gd name="f47" fmla="val 142"/>
                <a:gd name="f48" fmla="val 36"/>
                <a:gd name="f49" fmla="val 152"/>
                <a:gd name="f50" fmla="val 35"/>
                <a:gd name="f51" fmla="val 162"/>
                <a:gd name="f52" fmla="val 33"/>
                <a:gd name="f53" fmla="val 171"/>
                <a:gd name="f54" fmla="val 181"/>
                <a:gd name="f55" fmla="val 214"/>
                <a:gd name="f56" fmla="val 30"/>
                <a:gd name="f57" fmla="val 248"/>
                <a:gd name="f58" fmla="val 29"/>
                <a:gd name="f59" fmla="val 281"/>
                <a:gd name="f60" fmla="val 25"/>
                <a:gd name="f61" fmla="val 396"/>
                <a:gd name="f62" fmla="val 26"/>
                <a:gd name="f63" fmla="val 511"/>
                <a:gd name="f64" fmla="val 625"/>
                <a:gd name="f65" fmla="val 628"/>
                <a:gd name="f66" fmla="val 630"/>
                <a:gd name="f67" fmla="val 633"/>
                <a:gd name="f68" fmla="val 631"/>
                <a:gd name="f69" fmla="val 597"/>
                <a:gd name="f70" fmla="val 569"/>
                <a:gd name="f71" fmla="val 541"/>
                <a:gd name="f72" fmla="val 539"/>
                <a:gd name="f73" fmla="val 536"/>
                <a:gd name="f74" fmla="val 23"/>
                <a:gd name="f75" fmla="val 534"/>
                <a:gd name="f76" fmla="val 544"/>
                <a:gd name="f77" fmla="val 20"/>
                <a:gd name="f78" fmla="val 553"/>
                <a:gd name="f79" fmla="val 563"/>
                <a:gd name="f80" fmla="val 16"/>
                <a:gd name="f81" fmla="val 573"/>
                <a:gd name="f82" fmla="val 584"/>
                <a:gd name="f83" fmla="val 594"/>
                <a:gd name="f84" fmla="val 10"/>
                <a:gd name="f85" fmla="val 598"/>
                <a:gd name="f86" fmla="val 602"/>
                <a:gd name="f87" fmla="val 607"/>
                <a:gd name="f88" fmla="val 616"/>
                <a:gd name="f89" fmla="val 637"/>
                <a:gd name="f90" fmla="val 640"/>
                <a:gd name="f91" fmla="val 643"/>
                <a:gd name="f92" fmla="val 648"/>
                <a:gd name="f93" fmla="val 653"/>
                <a:gd name="f94" fmla="val 1"/>
                <a:gd name="f95" fmla="val 596"/>
                <a:gd name="f96" fmla="val 501"/>
                <a:gd name="f97" fmla="val 405"/>
                <a:gd name="f98" fmla="val 4"/>
                <a:gd name="f99" fmla="val 310"/>
                <a:gd name="f100" fmla="val 5"/>
                <a:gd name="f101" fmla="val 258"/>
                <a:gd name="f102" fmla="val 206"/>
                <a:gd name="f103" fmla="val 155"/>
                <a:gd name="f104" fmla="val 153"/>
                <a:gd name="f105" fmla="val 151"/>
                <a:gd name="f106" fmla="+- 0 0 -90"/>
                <a:gd name="f107" fmla="*/ f3 1 63"/>
                <a:gd name="f108" fmla="*/ f4 1 657"/>
                <a:gd name="f109" fmla="val f5"/>
                <a:gd name="f110" fmla="val f6"/>
                <a:gd name="f111" fmla="val f7"/>
                <a:gd name="f112" fmla="*/ f106 f0 1"/>
                <a:gd name="f113" fmla="+- f111 0 f109"/>
                <a:gd name="f114" fmla="+- f110 0 f109"/>
                <a:gd name="f115" fmla="*/ f112 1 f2"/>
                <a:gd name="f116" fmla="*/ f114 1 63"/>
                <a:gd name="f117" fmla="*/ f113 1 657"/>
                <a:gd name="f118" fmla="*/ 11 f114 1"/>
                <a:gd name="f119" fmla="*/ 149 f113 1"/>
                <a:gd name="f120" fmla="*/ 18 f114 1"/>
                <a:gd name="f121" fmla="*/ 86 f113 1"/>
                <a:gd name="f122" fmla="*/ 31 f114 1"/>
                <a:gd name="f123" fmla="*/ 19 f113 1"/>
                <a:gd name="f124" fmla="*/ 37 f114 1"/>
                <a:gd name="f125" fmla="*/ 8 f113 1"/>
                <a:gd name="f126" fmla="*/ 54 f114 1"/>
                <a:gd name="f127" fmla="*/ 3 f113 1"/>
                <a:gd name="f128" fmla="*/ 59 f114 1"/>
                <a:gd name="f129" fmla="*/ 22 f113 1"/>
                <a:gd name="f130" fmla="*/ 47 f114 1"/>
                <a:gd name="f131" fmla="*/ 56 f113 1"/>
                <a:gd name="f132" fmla="*/ 38 f114 1"/>
                <a:gd name="f133" fmla="*/ 123 f113 1"/>
                <a:gd name="f134" fmla="*/ 36 f114 1"/>
                <a:gd name="f135" fmla="*/ 152 f113 1"/>
                <a:gd name="f136" fmla="*/ 34 f114 1"/>
                <a:gd name="f137" fmla="*/ 181 f113 1"/>
                <a:gd name="f138" fmla="*/ 29 f114 1"/>
                <a:gd name="f139" fmla="*/ 281 f113 1"/>
                <a:gd name="f140" fmla="*/ 26 f114 1"/>
                <a:gd name="f141" fmla="*/ 625 f113 1"/>
                <a:gd name="f142" fmla="*/ 633 f113 1"/>
                <a:gd name="f143" fmla="*/ 25 f114 1"/>
                <a:gd name="f144" fmla="*/ 541 f113 1"/>
                <a:gd name="f145" fmla="*/ 23 f114 1"/>
                <a:gd name="f146" fmla="*/ 534 f113 1"/>
                <a:gd name="f147" fmla="*/ 563 f113 1"/>
                <a:gd name="f148" fmla="*/ 594 f113 1"/>
                <a:gd name="f149" fmla="*/ 10 f114 1"/>
                <a:gd name="f150" fmla="*/ 607 f113 1"/>
                <a:gd name="f151" fmla="*/ 3 f114 1"/>
                <a:gd name="f152" fmla="*/ 2 f114 1"/>
                <a:gd name="f153" fmla="*/ 643 f113 1"/>
                <a:gd name="f154" fmla="*/ 1 f114 1"/>
                <a:gd name="f155" fmla="*/ 657 f113 1"/>
                <a:gd name="f156" fmla="*/ 596 f113 1"/>
                <a:gd name="f157" fmla="*/ 4 f114 1"/>
                <a:gd name="f158" fmla="*/ 310 f113 1"/>
                <a:gd name="f159" fmla="*/ 155 f113 1"/>
                <a:gd name="f160" fmla="+- f115 0 f1"/>
                <a:gd name="f161" fmla="*/ f118 1 63"/>
                <a:gd name="f162" fmla="*/ f119 1 657"/>
                <a:gd name="f163" fmla="*/ f120 1 63"/>
                <a:gd name="f164" fmla="*/ f121 1 657"/>
                <a:gd name="f165" fmla="*/ f122 1 63"/>
                <a:gd name="f166" fmla="*/ f123 1 657"/>
                <a:gd name="f167" fmla="*/ f124 1 63"/>
                <a:gd name="f168" fmla="*/ f125 1 657"/>
                <a:gd name="f169" fmla="*/ f126 1 63"/>
                <a:gd name="f170" fmla="*/ f127 1 657"/>
                <a:gd name="f171" fmla="*/ f128 1 63"/>
                <a:gd name="f172" fmla="*/ f129 1 657"/>
                <a:gd name="f173" fmla="*/ f130 1 63"/>
                <a:gd name="f174" fmla="*/ f131 1 657"/>
                <a:gd name="f175" fmla="*/ f132 1 63"/>
                <a:gd name="f176" fmla="*/ f133 1 657"/>
                <a:gd name="f177" fmla="*/ f134 1 63"/>
                <a:gd name="f178" fmla="*/ f135 1 657"/>
                <a:gd name="f179" fmla="*/ f136 1 63"/>
                <a:gd name="f180" fmla="*/ f137 1 657"/>
                <a:gd name="f181" fmla="*/ f138 1 63"/>
                <a:gd name="f182" fmla="*/ f139 1 657"/>
                <a:gd name="f183" fmla="*/ f140 1 63"/>
                <a:gd name="f184" fmla="*/ f141 1 657"/>
                <a:gd name="f185" fmla="*/ f142 1 657"/>
                <a:gd name="f186" fmla="*/ f143 1 63"/>
                <a:gd name="f187" fmla="*/ f144 1 657"/>
                <a:gd name="f188" fmla="*/ f145 1 63"/>
                <a:gd name="f189" fmla="*/ f146 1 657"/>
                <a:gd name="f190" fmla="*/ f147 1 657"/>
                <a:gd name="f191" fmla="*/ f148 1 657"/>
                <a:gd name="f192" fmla="*/ f149 1 63"/>
                <a:gd name="f193" fmla="*/ f150 1 657"/>
                <a:gd name="f194" fmla="*/ f151 1 63"/>
                <a:gd name="f195" fmla="*/ f152 1 63"/>
                <a:gd name="f196" fmla="*/ f153 1 657"/>
                <a:gd name="f197" fmla="*/ f154 1 63"/>
                <a:gd name="f198" fmla="*/ f155 1 657"/>
                <a:gd name="f199" fmla="*/ f156 1 657"/>
                <a:gd name="f200" fmla="*/ f157 1 63"/>
                <a:gd name="f201" fmla="*/ f158 1 657"/>
                <a:gd name="f202" fmla="*/ f159 1 657"/>
                <a:gd name="f203" fmla="*/ 0 1 f116"/>
                <a:gd name="f204" fmla="*/ f110 1 f116"/>
                <a:gd name="f205" fmla="*/ 0 1 f117"/>
                <a:gd name="f206" fmla="*/ f111 1 f117"/>
                <a:gd name="f207" fmla="*/ f161 1 f116"/>
                <a:gd name="f208" fmla="*/ f162 1 f117"/>
                <a:gd name="f209" fmla="*/ f163 1 f116"/>
                <a:gd name="f210" fmla="*/ f164 1 f117"/>
                <a:gd name="f211" fmla="*/ f165 1 f116"/>
                <a:gd name="f212" fmla="*/ f166 1 f117"/>
                <a:gd name="f213" fmla="*/ f167 1 f116"/>
                <a:gd name="f214" fmla="*/ f168 1 f117"/>
                <a:gd name="f215" fmla="*/ f169 1 f116"/>
                <a:gd name="f216" fmla="*/ f170 1 f117"/>
                <a:gd name="f217" fmla="*/ f171 1 f116"/>
                <a:gd name="f218" fmla="*/ f172 1 f117"/>
                <a:gd name="f219" fmla="*/ f173 1 f116"/>
                <a:gd name="f220" fmla="*/ f174 1 f117"/>
                <a:gd name="f221" fmla="*/ f175 1 f116"/>
                <a:gd name="f222" fmla="*/ f176 1 f117"/>
                <a:gd name="f223" fmla="*/ f177 1 f116"/>
                <a:gd name="f224" fmla="*/ f178 1 f117"/>
                <a:gd name="f225" fmla="*/ f179 1 f116"/>
                <a:gd name="f226" fmla="*/ f180 1 f117"/>
                <a:gd name="f227" fmla="*/ f181 1 f116"/>
                <a:gd name="f228" fmla="*/ f182 1 f117"/>
                <a:gd name="f229" fmla="*/ f183 1 f116"/>
                <a:gd name="f230" fmla="*/ f184 1 f117"/>
                <a:gd name="f231" fmla="*/ f185 1 f117"/>
                <a:gd name="f232" fmla="*/ f186 1 f116"/>
                <a:gd name="f233" fmla="*/ f187 1 f117"/>
                <a:gd name="f234" fmla="*/ f188 1 f116"/>
                <a:gd name="f235" fmla="*/ f189 1 f117"/>
                <a:gd name="f236" fmla="*/ f190 1 f117"/>
                <a:gd name="f237" fmla="*/ f191 1 f117"/>
                <a:gd name="f238" fmla="*/ f192 1 f116"/>
                <a:gd name="f239" fmla="*/ f193 1 f117"/>
                <a:gd name="f240" fmla="*/ f194 1 f116"/>
                <a:gd name="f241" fmla="*/ f195 1 f116"/>
                <a:gd name="f242" fmla="*/ f196 1 f117"/>
                <a:gd name="f243" fmla="*/ f197 1 f116"/>
                <a:gd name="f244" fmla="*/ f198 1 f117"/>
                <a:gd name="f245" fmla="*/ f199 1 f117"/>
                <a:gd name="f246" fmla="*/ f200 1 f116"/>
                <a:gd name="f247" fmla="*/ f201 1 f117"/>
                <a:gd name="f248" fmla="*/ f202 1 f117"/>
                <a:gd name="f249" fmla="*/ f203 f107 1"/>
                <a:gd name="f250" fmla="*/ f204 f107 1"/>
                <a:gd name="f251" fmla="*/ f206 f108 1"/>
                <a:gd name="f252" fmla="*/ f205 f108 1"/>
                <a:gd name="f253" fmla="*/ f207 f107 1"/>
                <a:gd name="f254" fmla="*/ f208 f108 1"/>
                <a:gd name="f255" fmla="*/ f209 f107 1"/>
                <a:gd name="f256" fmla="*/ f210 f108 1"/>
                <a:gd name="f257" fmla="*/ f211 f107 1"/>
                <a:gd name="f258" fmla="*/ f212 f108 1"/>
                <a:gd name="f259" fmla="*/ f213 f107 1"/>
                <a:gd name="f260" fmla="*/ f214 f108 1"/>
                <a:gd name="f261" fmla="*/ f215 f107 1"/>
                <a:gd name="f262" fmla="*/ f216 f108 1"/>
                <a:gd name="f263" fmla="*/ f217 f107 1"/>
                <a:gd name="f264" fmla="*/ f218 f108 1"/>
                <a:gd name="f265" fmla="*/ f219 f107 1"/>
                <a:gd name="f266" fmla="*/ f220 f108 1"/>
                <a:gd name="f267" fmla="*/ f221 f107 1"/>
                <a:gd name="f268" fmla="*/ f222 f108 1"/>
                <a:gd name="f269" fmla="*/ f223 f107 1"/>
                <a:gd name="f270" fmla="*/ f224 f108 1"/>
                <a:gd name="f271" fmla="*/ f225 f107 1"/>
                <a:gd name="f272" fmla="*/ f226 f108 1"/>
                <a:gd name="f273" fmla="*/ f227 f107 1"/>
                <a:gd name="f274" fmla="*/ f228 f108 1"/>
                <a:gd name="f275" fmla="*/ f229 f107 1"/>
                <a:gd name="f276" fmla="*/ f230 f108 1"/>
                <a:gd name="f277" fmla="*/ f231 f108 1"/>
                <a:gd name="f278" fmla="*/ f232 f107 1"/>
                <a:gd name="f279" fmla="*/ f233 f108 1"/>
                <a:gd name="f280" fmla="*/ f234 f107 1"/>
                <a:gd name="f281" fmla="*/ f235 f108 1"/>
                <a:gd name="f282" fmla="*/ f236 f108 1"/>
                <a:gd name="f283" fmla="*/ f237 f108 1"/>
                <a:gd name="f284" fmla="*/ f238 f107 1"/>
                <a:gd name="f285" fmla="*/ f239 f108 1"/>
                <a:gd name="f286" fmla="*/ f240 f107 1"/>
                <a:gd name="f287" fmla="*/ f241 f107 1"/>
                <a:gd name="f288" fmla="*/ f242 f108 1"/>
                <a:gd name="f289" fmla="*/ f243 f107 1"/>
                <a:gd name="f290" fmla="*/ f244 f108 1"/>
                <a:gd name="f291" fmla="*/ f245 f108 1"/>
                <a:gd name="f292" fmla="*/ f246 f107 1"/>
                <a:gd name="f293" fmla="*/ f247 f108 1"/>
                <a:gd name="f294" fmla="*/ f248 f108 1"/>
              </a:gdLst>
              <a:ahLst/>
              <a:cxnLst>
                <a:cxn ang="3cd4">
                  <a:pos x="hc" y="t"/>
                </a:cxn>
                <a:cxn ang="0">
                  <a:pos x="r" y="vc"/>
                </a:cxn>
                <a:cxn ang="cd4">
                  <a:pos x="hc" y="b"/>
                </a:cxn>
                <a:cxn ang="cd2">
                  <a:pos x="l" y="vc"/>
                </a:cxn>
                <a:cxn ang="f160">
                  <a:pos x="f253" y="f254"/>
                </a:cxn>
                <a:cxn ang="f160">
                  <a:pos x="f255" y="f256"/>
                </a:cxn>
                <a:cxn ang="f160">
                  <a:pos x="f257" y="f258"/>
                </a:cxn>
                <a:cxn ang="f160">
                  <a:pos x="f259" y="f260"/>
                </a:cxn>
                <a:cxn ang="f160">
                  <a:pos x="f261" y="f262"/>
                </a:cxn>
                <a:cxn ang="f160">
                  <a:pos x="f263" y="f264"/>
                </a:cxn>
                <a:cxn ang="f160">
                  <a:pos x="f265" y="f266"/>
                </a:cxn>
                <a:cxn ang="f160">
                  <a:pos x="f267" y="f268"/>
                </a:cxn>
                <a:cxn ang="f160">
                  <a:pos x="f269" y="f270"/>
                </a:cxn>
                <a:cxn ang="f160">
                  <a:pos x="f271" y="f272"/>
                </a:cxn>
                <a:cxn ang="f160">
                  <a:pos x="f273" y="f274"/>
                </a:cxn>
                <a:cxn ang="f160">
                  <a:pos x="f275" y="f276"/>
                </a:cxn>
                <a:cxn ang="f160">
                  <a:pos x="f275" y="f277"/>
                </a:cxn>
                <a:cxn ang="f160">
                  <a:pos x="f278" y="f276"/>
                </a:cxn>
                <a:cxn ang="f160">
                  <a:pos x="f278" y="f279"/>
                </a:cxn>
                <a:cxn ang="f160">
                  <a:pos x="f280" y="f281"/>
                </a:cxn>
                <a:cxn ang="f160">
                  <a:pos x="f255" y="f282"/>
                </a:cxn>
                <a:cxn ang="f160">
                  <a:pos x="f253" y="f283"/>
                </a:cxn>
                <a:cxn ang="f160">
                  <a:pos x="f284" y="f285"/>
                </a:cxn>
                <a:cxn ang="f160">
                  <a:pos x="f286" y="f277"/>
                </a:cxn>
                <a:cxn ang="f160">
                  <a:pos x="f287" y="f288"/>
                </a:cxn>
                <a:cxn ang="f160">
                  <a:pos x="f289" y="f290"/>
                </a:cxn>
                <a:cxn ang="f160">
                  <a:pos x="f289" y="f291"/>
                </a:cxn>
                <a:cxn ang="f160">
                  <a:pos x="f292" y="f293"/>
                </a:cxn>
                <a:cxn ang="f160">
                  <a:pos x="f253" y="f294"/>
                </a:cxn>
                <a:cxn ang="f160">
                  <a:pos x="f253" y="f254"/>
                </a:cxn>
              </a:cxnLst>
              <a:rect l="f249" t="f252" r="f250" b="f251"/>
              <a:pathLst>
                <a:path w="63" h="657">
                  <a:moveTo>
                    <a:pt x="f8" y="f9"/>
                  </a:moveTo>
                  <a:cubicBezTo>
                    <a:pt x="f10" y="f11"/>
                    <a:pt x="f12" y="f13"/>
                    <a:pt x="f14" y="f15"/>
                  </a:cubicBezTo>
                  <a:cubicBezTo>
                    <a:pt x="f16" y="f6"/>
                    <a:pt x="f17" y="f18"/>
                    <a:pt x="f19" y="f20"/>
                  </a:cubicBezTo>
                  <a:cubicBezTo>
                    <a:pt x="f21" y="f12"/>
                    <a:pt x="f22" y="f23"/>
                    <a:pt x="f24" y="f25"/>
                  </a:cubicBezTo>
                  <a:cubicBezTo>
                    <a:pt x="f18" y="f26"/>
                    <a:pt x="f27" y="f5"/>
                    <a:pt x="f28" y="f29"/>
                  </a:cubicBezTo>
                  <a:cubicBezTo>
                    <a:pt x="f30" y="f31"/>
                    <a:pt x="f6" y="f32"/>
                    <a:pt x="f33" y="f34"/>
                  </a:cubicBezTo>
                  <a:cubicBezTo>
                    <a:pt x="f35" y="f21"/>
                    <a:pt x="f36" y="f37"/>
                    <a:pt x="f38" y="f39"/>
                  </a:cubicBezTo>
                  <a:cubicBezTo>
                    <a:pt x="f40" y="f41"/>
                    <a:pt x="f42" y="f43"/>
                    <a:pt x="f44" y="f45"/>
                  </a:cubicBezTo>
                  <a:cubicBezTo>
                    <a:pt x="f24" y="f46"/>
                    <a:pt x="f24" y="f47"/>
                    <a:pt x="f48" y="f49"/>
                  </a:cubicBezTo>
                  <a:cubicBezTo>
                    <a:pt x="f50" y="f51"/>
                    <a:pt x="f52" y="f53"/>
                    <a:pt x="f22" y="f54"/>
                  </a:cubicBezTo>
                  <a:cubicBezTo>
                    <a:pt x="f19" y="f55"/>
                    <a:pt x="f56" y="f57"/>
                    <a:pt x="f58" y="f59"/>
                  </a:cubicBezTo>
                  <a:cubicBezTo>
                    <a:pt x="f60" y="f61"/>
                    <a:pt x="f62" y="f63"/>
                    <a:pt x="f62" y="f64"/>
                  </a:cubicBezTo>
                  <a:cubicBezTo>
                    <a:pt x="f62" y="f65"/>
                    <a:pt x="f62" y="f66"/>
                    <a:pt x="f62" y="f67"/>
                  </a:cubicBezTo>
                  <a:cubicBezTo>
                    <a:pt x="f17" y="f68"/>
                    <a:pt x="f60" y="f65"/>
                    <a:pt x="f60" y="f64"/>
                  </a:cubicBezTo>
                  <a:cubicBezTo>
                    <a:pt x="f60" y="f69"/>
                    <a:pt x="f60" y="f70"/>
                    <a:pt x="f60" y="f71"/>
                  </a:cubicBezTo>
                  <a:cubicBezTo>
                    <a:pt x="f60" y="f72"/>
                    <a:pt x="f60" y="f73"/>
                    <a:pt x="f74" y="f75"/>
                  </a:cubicBezTo>
                  <a:cubicBezTo>
                    <a:pt x="f74" y="f76"/>
                    <a:pt x="f77" y="f78"/>
                    <a:pt x="f14" y="f79"/>
                  </a:cubicBezTo>
                  <a:cubicBezTo>
                    <a:pt x="f80" y="f81"/>
                    <a:pt x="f12" y="f82"/>
                    <a:pt x="f8" y="f83"/>
                  </a:cubicBezTo>
                  <a:cubicBezTo>
                    <a:pt x="f84" y="f85"/>
                    <a:pt x="f84" y="f86"/>
                    <a:pt x="f84" y="f87"/>
                  </a:cubicBezTo>
                  <a:cubicBezTo>
                    <a:pt x="f25" y="f88"/>
                    <a:pt x="f31" y="f64"/>
                    <a:pt x="f29" y="f67"/>
                  </a:cubicBezTo>
                  <a:cubicBezTo>
                    <a:pt x="f26" y="f89"/>
                    <a:pt x="f29" y="f90"/>
                    <a:pt x="f26" y="f91"/>
                  </a:cubicBezTo>
                  <a:cubicBezTo>
                    <a:pt x="f26" y="f92"/>
                    <a:pt x="f29" y="f93"/>
                    <a:pt x="f94" y="f7"/>
                  </a:cubicBezTo>
                  <a:cubicBezTo>
                    <a:pt x="f94" y="f89"/>
                    <a:pt x="f94" y="f88"/>
                    <a:pt x="f94" y="f95"/>
                  </a:cubicBezTo>
                  <a:cubicBezTo>
                    <a:pt x="f5" y="f96"/>
                    <a:pt x="f94" y="f97"/>
                    <a:pt x="f98" y="f99"/>
                  </a:cubicBezTo>
                  <a:cubicBezTo>
                    <a:pt x="f100" y="f101"/>
                    <a:pt x="f25" y="f102"/>
                    <a:pt x="f8" y="f103"/>
                  </a:cubicBezTo>
                  <a:cubicBezTo>
                    <a:pt x="f23" y="f104"/>
                    <a:pt x="f8" y="f105"/>
                    <a:pt x="f8" y="f9"/>
                  </a:cubicBezTo>
                  <a:close/>
                </a:path>
              </a:pathLst>
            </a:custGeom>
            <a:solidFill>
              <a:srgbClr val="154D2A"/>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2" name="Freeform 11">
              <a:extLst>
                <a:ext uri="{FF2B5EF4-FFF2-40B4-BE49-F238E27FC236}">
                  <a16:creationId xmlns:a16="http://schemas.microsoft.com/office/drawing/2014/main" id="{1A3CFDC0-E91C-419C-7D7E-4C38B10AE7AB}"/>
                </a:ext>
              </a:extLst>
            </p:cNvPr>
            <p:cNvSpPr/>
            <p:nvPr/>
          </p:nvSpPr>
          <p:spPr>
            <a:xfrm>
              <a:off x="5942008" y="3784601"/>
              <a:ext cx="6345" cy="42867"/>
            </a:xfrm>
            <a:custGeom>
              <a:avLst/>
              <a:gdLst>
                <a:gd name="f0" fmla="val 10800000"/>
                <a:gd name="f1" fmla="val 5400000"/>
                <a:gd name="f2" fmla="val 180"/>
                <a:gd name="f3" fmla="val w"/>
                <a:gd name="f4" fmla="val h"/>
                <a:gd name="f5" fmla="val 0"/>
                <a:gd name="f6" fmla="val 2"/>
                <a:gd name="f7" fmla="val 13"/>
                <a:gd name="f8" fmla="val 4"/>
                <a:gd name="f9" fmla="val 1"/>
                <a:gd name="f10" fmla="val 9"/>
                <a:gd name="f11" fmla="val 8"/>
                <a:gd name="f12" fmla="+- 0 0 -90"/>
                <a:gd name="f13" fmla="*/ f3 1 2"/>
                <a:gd name="f14" fmla="*/ f4 1 13"/>
                <a:gd name="f15" fmla="val f5"/>
                <a:gd name="f16" fmla="val f6"/>
                <a:gd name="f17" fmla="val f7"/>
                <a:gd name="f18" fmla="*/ f12 f0 1"/>
                <a:gd name="f19" fmla="+- f17 0 f15"/>
                <a:gd name="f20" fmla="+- f16 0 f15"/>
                <a:gd name="f21" fmla="*/ f18 1 f2"/>
                <a:gd name="f22" fmla="*/ f20 1 2"/>
                <a:gd name="f23" fmla="*/ f19 1 13"/>
                <a:gd name="f24" fmla="*/ 0 f20 1"/>
                <a:gd name="f25" fmla="*/ 0 f19 1"/>
                <a:gd name="f26" fmla="*/ 1 f20 1"/>
                <a:gd name="f27" fmla="*/ 13 f19 1"/>
                <a:gd name="f28" fmla="+- f21 0 f1"/>
                <a:gd name="f29" fmla="*/ f24 1 2"/>
                <a:gd name="f30" fmla="*/ f25 1 13"/>
                <a:gd name="f31" fmla="*/ f26 1 2"/>
                <a:gd name="f32" fmla="*/ f27 1 13"/>
                <a:gd name="f33" fmla="*/ 0 1 f22"/>
                <a:gd name="f34" fmla="*/ f16 1 f22"/>
                <a:gd name="f35" fmla="*/ 0 1 f23"/>
                <a:gd name="f36" fmla="*/ f17 1 f23"/>
                <a:gd name="f37" fmla="*/ f29 1 f22"/>
                <a:gd name="f38" fmla="*/ f30 1 f23"/>
                <a:gd name="f39" fmla="*/ f31 1 f22"/>
                <a:gd name="f40" fmla="*/ f32 1 f23"/>
                <a:gd name="f41" fmla="*/ f33 f13 1"/>
                <a:gd name="f42" fmla="*/ f34 f13 1"/>
                <a:gd name="f43" fmla="*/ f36 f14 1"/>
                <a:gd name="f44" fmla="*/ f35 f14 1"/>
                <a:gd name="f45" fmla="*/ f37 f13 1"/>
                <a:gd name="f46" fmla="*/ f38 f14 1"/>
                <a:gd name="f47" fmla="*/ f39 f13 1"/>
                <a:gd name="f48" fmla="*/ f40 f14 1"/>
              </a:gdLst>
              <a:ahLst/>
              <a:cxnLst>
                <a:cxn ang="3cd4">
                  <a:pos x="hc" y="t"/>
                </a:cxn>
                <a:cxn ang="0">
                  <a:pos x="r" y="vc"/>
                </a:cxn>
                <a:cxn ang="cd4">
                  <a:pos x="hc" y="b"/>
                </a:cxn>
                <a:cxn ang="cd2">
                  <a:pos x="l" y="vc"/>
                </a:cxn>
                <a:cxn ang="f28">
                  <a:pos x="f45" y="f46"/>
                </a:cxn>
                <a:cxn ang="f28">
                  <a:pos x="f47" y="f48"/>
                </a:cxn>
                <a:cxn ang="f28">
                  <a:pos x="f47" y="f48"/>
                </a:cxn>
                <a:cxn ang="f28">
                  <a:pos x="f45" y="f48"/>
                </a:cxn>
                <a:cxn ang="f28">
                  <a:pos x="f45" y="f46"/>
                </a:cxn>
              </a:cxnLst>
              <a:rect l="f41" t="f44" r="f42" b="f43"/>
              <a:pathLst>
                <a:path w="2" h="13">
                  <a:moveTo>
                    <a:pt x="f5" y="f5"/>
                  </a:moveTo>
                  <a:cubicBezTo>
                    <a:pt x="f6" y="f8"/>
                    <a:pt x="f9" y="f10"/>
                    <a:pt x="f9" y="f7"/>
                  </a:cubicBezTo>
                  <a:cubicBezTo>
                    <a:pt x="f9" y="f7"/>
                    <a:pt x="f9" y="f7"/>
                    <a:pt x="f9" y="f7"/>
                  </a:cubicBezTo>
                  <a:cubicBezTo>
                    <a:pt x="f5" y="f7"/>
                    <a:pt x="f5" y="f7"/>
                    <a:pt x="f5" y="f7"/>
                  </a:cubicBezTo>
                  <a:cubicBezTo>
                    <a:pt x="f5" y="f11"/>
                    <a:pt x="f5" y="f8"/>
                    <a:pt x="f5" y="f5"/>
                  </a:cubicBezTo>
                  <a:close/>
                </a:path>
              </a:pathLst>
            </a:custGeom>
            <a:solidFill>
              <a:srgbClr val="154D2A"/>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3" name="Freeform 12">
              <a:extLst>
                <a:ext uri="{FF2B5EF4-FFF2-40B4-BE49-F238E27FC236}">
                  <a16:creationId xmlns:a16="http://schemas.microsoft.com/office/drawing/2014/main" id="{B01507CE-67B5-FAC3-5FAE-FFA854FA637F}"/>
                </a:ext>
              </a:extLst>
            </p:cNvPr>
            <p:cNvSpPr/>
            <p:nvPr/>
          </p:nvSpPr>
          <p:spPr>
            <a:xfrm>
              <a:off x="6176964" y="1998658"/>
              <a:ext cx="3172" cy="3172"/>
            </a:xfrm>
            <a:custGeom>
              <a:avLst/>
              <a:gdLst>
                <a:gd name="f0" fmla="val 10800000"/>
                <a:gd name="f1" fmla="val 5400000"/>
                <a:gd name="f2" fmla="val 180"/>
                <a:gd name="f3" fmla="val w"/>
                <a:gd name="f4" fmla="val h"/>
                <a:gd name="f5" fmla="val 0"/>
                <a:gd name="f6" fmla="val 1"/>
                <a:gd name="f7" fmla="+- 0 0 -90"/>
                <a:gd name="f8" fmla="*/ f3 1 1"/>
                <a:gd name="f9" fmla="*/ f4 1 1"/>
                <a:gd name="f10" fmla="val f5"/>
                <a:gd name="f11" fmla="val f6"/>
                <a:gd name="f12" fmla="*/ f7 f0 1"/>
                <a:gd name="f13" fmla="+- f11 0 f10"/>
                <a:gd name="f14" fmla="*/ f12 1 f2"/>
                <a:gd name="f15" fmla="val f13"/>
                <a:gd name="f16" fmla="*/ 0 f13 1"/>
                <a:gd name="f17" fmla="*/ 1 f13 1"/>
                <a:gd name="f18" fmla="+- f14 0 f1"/>
                <a:gd name="f19" fmla="*/ f16 1 f15"/>
                <a:gd name="f20" fmla="*/ f17 1 f15"/>
                <a:gd name="f21" fmla="*/ 0 1 f15"/>
                <a:gd name="f22" fmla="*/ f11 1 f15"/>
                <a:gd name="f23" fmla="*/ f21 f8 1"/>
                <a:gd name="f24" fmla="*/ f22 f8 1"/>
                <a:gd name="f25" fmla="*/ f22 f9 1"/>
                <a:gd name="f26" fmla="*/ f21 f9 1"/>
                <a:gd name="f27" fmla="*/ f19 f8 1"/>
                <a:gd name="f28" fmla="*/ f20 f9 1"/>
                <a:gd name="f29" fmla="*/ f20 f8 1"/>
                <a:gd name="f30" fmla="*/ f19 f9 1"/>
              </a:gdLst>
              <a:ahLst/>
              <a:cxnLst>
                <a:cxn ang="3cd4">
                  <a:pos x="hc" y="t"/>
                </a:cxn>
                <a:cxn ang="0">
                  <a:pos x="r" y="vc"/>
                </a:cxn>
                <a:cxn ang="cd4">
                  <a:pos x="hc" y="b"/>
                </a:cxn>
                <a:cxn ang="cd2">
                  <a:pos x="l" y="vc"/>
                </a:cxn>
                <a:cxn ang="f18">
                  <a:pos x="f27" y="f28"/>
                </a:cxn>
                <a:cxn ang="f18">
                  <a:pos x="f29" y="f30"/>
                </a:cxn>
                <a:cxn ang="f18">
                  <a:pos x="f29" y="f28"/>
                </a:cxn>
                <a:cxn ang="f18">
                  <a:pos x="f27" y="f28"/>
                </a:cxn>
              </a:cxnLst>
              <a:rect l="f23" t="f26" r="f24" b="f25"/>
              <a:pathLst>
                <a:path w="1" h="1">
                  <a:moveTo>
                    <a:pt x="f5" y="f6"/>
                  </a:moveTo>
                  <a:cubicBezTo>
                    <a:pt x="f6" y="f6"/>
                    <a:pt x="f6" y="f6"/>
                    <a:pt x="f6" y="f5"/>
                  </a:cubicBezTo>
                  <a:cubicBezTo>
                    <a:pt x="f6" y="f5"/>
                    <a:pt x="f6" y="f6"/>
                    <a:pt x="f6" y="f6"/>
                  </a:cubicBezTo>
                  <a:cubicBezTo>
                    <a:pt x="f6" y="f6"/>
                    <a:pt x="f6" y="f6"/>
                    <a:pt x="f5" y="f6"/>
                  </a:cubicBezTo>
                  <a:close/>
                </a:path>
              </a:pathLst>
            </a:custGeom>
            <a:solidFill>
              <a:srgbClr val="EEEEEE"/>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4" name="Freeform 13">
              <a:extLst>
                <a:ext uri="{FF2B5EF4-FFF2-40B4-BE49-F238E27FC236}">
                  <a16:creationId xmlns:a16="http://schemas.microsoft.com/office/drawing/2014/main" id="{240A6889-5089-619D-85A8-FC70E29469DA}"/>
                </a:ext>
              </a:extLst>
            </p:cNvPr>
            <p:cNvSpPr/>
            <p:nvPr/>
          </p:nvSpPr>
          <p:spPr>
            <a:xfrm>
              <a:off x="5942008" y="3730623"/>
              <a:ext cx="3172" cy="6345"/>
            </a:xfrm>
            <a:custGeom>
              <a:avLst/>
              <a:gdLst>
                <a:gd name="f0" fmla="val 10800000"/>
                <a:gd name="f1" fmla="val 5400000"/>
                <a:gd name="f2" fmla="val 180"/>
                <a:gd name="f3" fmla="val w"/>
                <a:gd name="f4" fmla="val h"/>
                <a:gd name="f5" fmla="val 0"/>
                <a:gd name="f6" fmla="val 1"/>
                <a:gd name="f7" fmla="val 2"/>
                <a:gd name="f8" fmla="+- 0 0 -90"/>
                <a:gd name="f9" fmla="*/ f3 1 1"/>
                <a:gd name="f10" fmla="*/ f4 1 2"/>
                <a:gd name="f11" fmla="val f5"/>
                <a:gd name="f12" fmla="val f6"/>
                <a:gd name="f13" fmla="val f7"/>
                <a:gd name="f14" fmla="*/ f8 f0 1"/>
                <a:gd name="f15" fmla="+- f13 0 f11"/>
                <a:gd name="f16" fmla="+- f12 0 f11"/>
                <a:gd name="f17" fmla="*/ f14 1 f2"/>
                <a:gd name="f18" fmla="*/ f15 1 2"/>
                <a:gd name="f19" fmla="val f16"/>
                <a:gd name="f20" fmla="*/ 0 f16 1"/>
                <a:gd name="f21" fmla="*/ 0 f15 1"/>
                <a:gd name="f22" fmla="*/ 1 f16 1"/>
                <a:gd name="f23" fmla="*/ 1 f15 1"/>
                <a:gd name="f24" fmla="*/ 2 f15 1"/>
                <a:gd name="f25" fmla="+- f17 0 f1"/>
                <a:gd name="f26" fmla="*/ f21 1 2"/>
                <a:gd name="f27" fmla="*/ f23 1 2"/>
                <a:gd name="f28" fmla="*/ f24 1 2"/>
                <a:gd name="f29" fmla="*/ f20 1 f19"/>
                <a:gd name="f30" fmla="*/ f22 1 f19"/>
                <a:gd name="f31" fmla="*/ 0 1 f19"/>
                <a:gd name="f32" fmla="*/ f12 1 f19"/>
                <a:gd name="f33" fmla="*/ 0 1 f18"/>
                <a:gd name="f34" fmla="*/ f13 1 f18"/>
                <a:gd name="f35" fmla="*/ f26 1 f18"/>
                <a:gd name="f36" fmla="*/ f27 1 f18"/>
                <a:gd name="f37" fmla="*/ f28 1 f18"/>
                <a:gd name="f38" fmla="*/ f31 f9 1"/>
                <a:gd name="f39" fmla="*/ f32 f9 1"/>
                <a:gd name="f40" fmla="*/ f34 f10 1"/>
                <a:gd name="f41" fmla="*/ f33 f10 1"/>
                <a:gd name="f42" fmla="*/ f29 f9 1"/>
                <a:gd name="f43" fmla="*/ f30 f9 1"/>
                <a:gd name="f44" fmla="*/ f35 f10 1"/>
                <a:gd name="f45" fmla="*/ f36 f10 1"/>
                <a:gd name="f46" fmla="*/ f37 f10 1"/>
              </a:gdLst>
              <a:ahLst/>
              <a:cxnLst>
                <a:cxn ang="3cd4">
                  <a:pos x="hc" y="t"/>
                </a:cxn>
                <a:cxn ang="0">
                  <a:pos x="r" y="vc"/>
                </a:cxn>
                <a:cxn ang="cd4">
                  <a:pos x="hc" y="b"/>
                </a:cxn>
                <a:cxn ang="cd2">
                  <a:pos x="l" y="vc"/>
                </a:cxn>
                <a:cxn ang="f25">
                  <a:pos x="f42" y="f44"/>
                </a:cxn>
                <a:cxn ang="f25">
                  <a:pos x="f43" y="f45"/>
                </a:cxn>
                <a:cxn ang="f25">
                  <a:pos x="f42" y="f46"/>
                </a:cxn>
                <a:cxn ang="f25">
                  <a:pos x="f42" y="f44"/>
                </a:cxn>
              </a:cxnLst>
              <a:rect l="f38" t="f41" r="f39" b="f40"/>
              <a:pathLst>
                <a:path w="1" h="2">
                  <a:moveTo>
                    <a:pt x="f5" y="f5"/>
                  </a:moveTo>
                  <a:cubicBezTo>
                    <a:pt x="f5" y="f6"/>
                    <a:pt x="f6" y="f6"/>
                    <a:pt x="f6" y="f6"/>
                  </a:cubicBezTo>
                  <a:cubicBezTo>
                    <a:pt x="f6" y="f7"/>
                    <a:pt x="f5" y="f7"/>
                    <a:pt x="f5" y="f7"/>
                  </a:cubicBezTo>
                  <a:cubicBezTo>
                    <a:pt x="f5" y="f6"/>
                    <a:pt x="f5" y="f6"/>
                    <a:pt x="f5" y="f5"/>
                  </a:cubicBezTo>
                  <a:close/>
                </a:path>
              </a:pathLst>
            </a:custGeom>
            <a:solidFill>
              <a:srgbClr val="154D2A"/>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35" name="Freeform 14">
              <a:extLst>
                <a:ext uri="{FF2B5EF4-FFF2-40B4-BE49-F238E27FC236}">
                  <a16:creationId xmlns:a16="http://schemas.microsoft.com/office/drawing/2014/main" id="{54737AE7-AF21-352B-D2C2-8F524223A2D3}"/>
                </a:ext>
              </a:extLst>
            </p:cNvPr>
            <p:cNvSpPr/>
            <p:nvPr/>
          </p:nvSpPr>
          <p:spPr>
            <a:xfrm>
              <a:off x="5942008" y="3757617"/>
              <a:ext cx="3172" cy="3172"/>
            </a:xfrm>
            <a:custGeom>
              <a:avLst/>
              <a:gdLst>
                <a:gd name="f0" fmla="val 10800000"/>
                <a:gd name="f1" fmla="val 5400000"/>
                <a:gd name="f2" fmla="val 180"/>
                <a:gd name="f3" fmla="val w"/>
                <a:gd name="f4" fmla="val h"/>
                <a:gd name="f5" fmla="val 0"/>
                <a:gd name="f6" fmla="val 1"/>
                <a:gd name="f7" fmla="+- 0 0 -90"/>
                <a:gd name="f8" fmla="*/ f3 1 1"/>
                <a:gd name="f9" fmla="*/ f4 1 1"/>
                <a:gd name="f10" fmla="val f5"/>
                <a:gd name="f11" fmla="val f6"/>
                <a:gd name="f12" fmla="*/ f7 f0 1"/>
                <a:gd name="f13" fmla="+- f11 0 f10"/>
                <a:gd name="f14" fmla="*/ f12 1 f2"/>
                <a:gd name="f15" fmla="val f13"/>
                <a:gd name="f16" fmla="*/ 0 f13 1"/>
                <a:gd name="f17" fmla="*/ 1 f13 1"/>
                <a:gd name="f18" fmla="+- f14 0 f1"/>
                <a:gd name="f19" fmla="*/ f16 1 f15"/>
                <a:gd name="f20" fmla="*/ f17 1 f15"/>
                <a:gd name="f21" fmla="*/ 0 1 f15"/>
                <a:gd name="f22" fmla="*/ f11 1 f15"/>
                <a:gd name="f23" fmla="*/ f21 f8 1"/>
                <a:gd name="f24" fmla="*/ f22 f8 1"/>
                <a:gd name="f25" fmla="*/ f22 f9 1"/>
                <a:gd name="f26" fmla="*/ f21 f9 1"/>
                <a:gd name="f27" fmla="*/ f19 f8 1"/>
                <a:gd name="f28" fmla="*/ f19 f9 1"/>
                <a:gd name="f29" fmla="*/ f20 f8 1"/>
                <a:gd name="f30" fmla="*/ f20 f9 1"/>
              </a:gdLst>
              <a:ahLst/>
              <a:cxnLst>
                <a:cxn ang="3cd4">
                  <a:pos x="hc" y="t"/>
                </a:cxn>
                <a:cxn ang="0">
                  <a:pos x="r" y="vc"/>
                </a:cxn>
                <a:cxn ang="cd4">
                  <a:pos x="hc" y="b"/>
                </a:cxn>
                <a:cxn ang="cd2">
                  <a:pos x="l" y="vc"/>
                </a:cxn>
                <a:cxn ang="f18">
                  <a:pos x="f27" y="f28"/>
                </a:cxn>
                <a:cxn ang="f18">
                  <a:pos x="f29" y="f30"/>
                </a:cxn>
                <a:cxn ang="f18">
                  <a:pos x="f27" y="f30"/>
                </a:cxn>
                <a:cxn ang="f18">
                  <a:pos x="f27" y="f28"/>
                </a:cxn>
              </a:cxnLst>
              <a:rect l="f23" t="f26" r="f24" b="f25"/>
              <a:pathLst>
                <a:path w="1" h="1">
                  <a:moveTo>
                    <a:pt x="f5" y="f5"/>
                  </a:moveTo>
                  <a:cubicBezTo>
                    <a:pt x="f5" y="f5"/>
                    <a:pt x="f6" y="f5"/>
                    <a:pt x="f6" y="f6"/>
                  </a:cubicBezTo>
                  <a:cubicBezTo>
                    <a:pt x="f6" y="f6"/>
                    <a:pt x="f5" y="f6"/>
                    <a:pt x="f5" y="f6"/>
                  </a:cubicBezTo>
                  <a:cubicBezTo>
                    <a:pt x="f5" y="f6"/>
                    <a:pt x="f5" y="f5"/>
                    <a:pt x="f5" y="f5"/>
                  </a:cubicBezTo>
                  <a:close/>
                </a:path>
              </a:pathLst>
            </a:custGeom>
            <a:solidFill>
              <a:srgbClr val="154D2A"/>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name="Slide66">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CD102EE2-F5D2-D6EC-DE87-EE9B24EB4FC7}"/>
              </a:ext>
            </a:extLst>
          </p:cNvPr>
          <p:cNvPicPr>
            <a:picLocks noChangeAspect="1"/>
          </p:cNvPicPr>
          <p:nvPr/>
        </p:nvPicPr>
        <p:blipFill>
          <a:blip r:embed="rId3"/>
          <a:srcRect/>
          <a:stretch>
            <a:fillRect/>
          </a:stretch>
        </p:blipFill>
        <p:spPr>
          <a:xfrm flipH="1">
            <a:off x="0" y="3539240"/>
            <a:ext cx="1201192" cy="1602248"/>
          </a:xfrm>
          <a:prstGeom prst="rect">
            <a:avLst/>
          </a:prstGeom>
          <a:noFill/>
          <a:ln cap="flat">
            <a:noFill/>
          </a:ln>
        </p:spPr>
      </p:pic>
      <p:sp>
        <p:nvSpPr>
          <p:cNvPr id="3" name="Elipse 7">
            <a:extLst>
              <a:ext uri="{FF2B5EF4-FFF2-40B4-BE49-F238E27FC236}">
                <a16:creationId xmlns:a16="http://schemas.microsoft.com/office/drawing/2014/main" id="{BF5F1923-209C-BEB3-BF83-6D26C298331F}"/>
              </a:ext>
            </a:extLst>
          </p:cNvPr>
          <p:cNvSpPr/>
          <p:nvPr/>
        </p:nvSpPr>
        <p:spPr>
          <a:xfrm>
            <a:off x="4406219" y="4617939"/>
            <a:ext cx="2928109" cy="182130"/>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050" b="0" i="0" u="none" strike="noStrike" kern="0" cap="none" spc="0" baseline="0">
              <a:solidFill>
                <a:srgbClr val="F1EECF"/>
              </a:solidFill>
              <a:uFillTx/>
              <a:latin typeface="Arial"/>
              <a:cs typeface="B Nazanin" panose="00000400000000000000" pitchFamily="2" charset="-78"/>
            </a:endParaRPr>
          </a:p>
        </p:txBody>
      </p:sp>
      <p:grpSp>
        <p:nvGrpSpPr>
          <p:cNvPr id="5" name="Grupo 3">
            <a:extLst>
              <a:ext uri="{FF2B5EF4-FFF2-40B4-BE49-F238E27FC236}">
                <a16:creationId xmlns:a16="http://schemas.microsoft.com/office/drawing/2014/main" id="{66A5BA80-DB76-6C42-593B-06FAD1C07FEE}"/>
              </a:ext>
            </a:extLst>
          </p:cNvPr>
          <p:cNvGrpSpPr/>
          <p:nvPr/>
        </p:nvGrpSpPr>
        <p:grpSpPr>
          <a:xfrm>
            <a:off x="877421" y="2247650"/>
            <a:ext cx="2989182" cy="1594557"/>
            <a:chOff x="877421" y="2247650"/>
            <a:chExt cx="2989182" cy="1594557"/>
          </a:xfrm>
        </p:grpSpPr>
        <p:sp>
          <p:nvSpPr>
            <p:cNvPr id="6" name="Google Shape;272;p42">
              <a:extLst>
                <a:ext uri="{FF2B5EF4-FFF2-40B4-BE49-F238E27FC236}">
                  <a16:creationId xmlns:a16="http://schemas.microsoft.com/office/drawing/2014/main" id="{12A0A7DF-EDF2-E46F-6264-826BF3775DC7}"/>
                </a:ext>
              </a:extLst>
            </p:cNvPr>
            <p:cNvSpPr txBox="1"/>
            <p:nvPr/>
          </p:nvSpPr>
          <p:spPr>
            <a:xfrm>
              <a:off x="877421" y="2247650"/>
              <a:ext cx="2117101" cy="308701"/>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600" kern="0" dirty="0">
                  <a:solidFill>
                    <a:srgbClr val="00B050"/>
                  </a:solidFill>
                  <a:latin typeface="Lexend"/>
                  <a:ea typeface="Rubik"/>
                  <a:cs typeface="B Nazanin" panose="00000400000000000000" pitchFamily="2" charset="-78"/>
                </a:rPr>
                <a:t>تصاویر :</a:t>
              </a:r>
              <a:endParaRPr lang="es-PE" sz="1600" b="0" i="0" u="none" strike="noStrike" kern="0" cap="none" spc="0" baseline="0" dirty="0">
                <a:solidFill>
                  <a:srgbClr val="00B050"/>
                </a:solidFill>
                <a:uFillTx/>
                <a:latin typeface="Lexend"/>
                <a:ea typeface="Rubik"/>
                <a:cs typeface="B Nazanin" panose="00000400000000000000" pitchFamily="2" charset="-78"/>
              </a:endParaRPr>
            </a:p>
          </p:txBody>
        </p:sp>
        <p:sp>
          <p:nvSpPr>
            <p:cNvPr id="7" name="Google Shape;273;p42">
              <a:extLst>
                <a:ext uri="{FF2B5EF4-FFF2-40B4-BE49-F238E27FC236}">
                  <a16:creationId xmlns:a16="http://schemas.microsoft.com/office/drawing/2014/main" id="{D058B4C3-C2AE-C1D3-1A3D-144D4F94BCCD}"/>
                </a:ext>
              </a:extLst>
            </p:cNvPr>
            <p:cNvSpPr txBox="1"/>
            <p:nvPr/>
          </p:nvSpPr>
          <p:spPr>
            <a:xfrm>
              <a:off x="877421" y="2556278"/>
              <a:ext cx="2989182" cy="1285929"/>
            </a:xfrm>
            <a:prstGeom prst="rect">
              <a:avLst/>
            </a:prstGeom>
            <a:noFill/>
            <a:ln cap="flat">
              <a:noFill/>
            </a:ln>
          </p:spPr>
          <p:txBody>
            <a:bodyPr vert="horz" wrap="square" lIns="91421" tIns="91421" rIns="91421" bIns="91421" anchor="t" anchorCtr="0" compatLnSpc="1">
              <a:noAutofit/>
            </a:bodyPr>
            <a:lstStyle/>
            <a:p>
              <a:pPr marL="285713" lvl="0" indent="-285713" algn="r" rtl="1">
                <a:buClr>
                  <a:srgbClr val="000000"/>
                </a:buClr>
                <a:buSzPct val="100000"/>
                <a:buFont typeface="Arial" pitchFamily="34"/>
                <a:buChar char="•"/>
                <a:defRPr sz="1800" b="0" i="0" u="none" strike="noStrike" kern="0" cap="none" spc="0" baseline="0">
                  <a:solidFill>
                    <a:srgbClr val="000000"/>
                  </a:solidFill>
                  <a:uFillTx/>
                </a:defRPr>
              </a:pPr>
              <a:r>
                <a:rPr lang="es-PE" sz="1500" kern="0" dirty="0">
                  <a:solidFill>
                    <a:srgbClr val="050602"/>
                  </a:solidFill>
                  <a:latin typeface="Lexend"/>
                  <a:ea typeface="Montserrat"/>
                  <a:cs typeface="B Nazanin" panose="00000400000000000000" pitchFamily="2" charset="-78"/>
                </a:rPr>
                <a:t>unsplash.com</a:t>
              </a:r>
            </a:p>
            <a:p>
              <a:pPr marL="285713" lvl="0" indent="-285713" algn="r" rtl="1">
                <a:buClr>
                  <a:srgbClr val="000000"/>
                </a:buClr>
                <a:buSzPct val="100000"/>
                <a:buFont typeface="Arial" pitchFamily="34"/>
                <a:buChar char="•"/>
                <a:defRPr sz="1800" b="0" i="0" u="none" strike="noStrike" kern="0" cap="none" spc="0" baseline="0">
                  <a:solidFill>
                    <a:srgbClr val="000000"/>
                  </a:solidFill>
                  <a:uFillTx/>
                </a:defRPr>
              </a:pPr>
              <a:r>
                <a:rPr lang="es-PE" sz="1500" kern="0" dirty="0">
                  <a:solidFill>
                    <a:srgbClr val="050602"/>
                  </a:solidFill>
                  <a:latin typeface="Lexend"/>
                  <a:ea typeface="Montserrat"/>
                  <a:cs typeface="B Nazanin" panose="00000400000000000000" pitchFamily="2" charset="-78"/>
                </a:rPr>
                <a:t>pixabay.com</a:t>
              </a:r>
              <a:endParaRPr lang="es-PE" sz="1500" b="0" i="0" u="none" strike="noStrike" kern="0" cap="none" spc="0" baseline="0" dirty="0">
                <a:solidFill>
                  <a:srgbClr val="050602"/>
                </a:solidFill>
                <a:uFillTx/>
                <a:latin typeface="Lexend"/>
                <a:ea typeface="Montserrat"/>
                <a:cs typeface="B Nazanin" panose="00000400000000000000" pitchFamily="2" charset="-78"/>
              </a:endParaRPr>
            </a:p>
          </p:txBody>
        </p:sp>
      </p:grpSp>
      <p:sp>
        <p:nvSpPr>
          <p:cNvPr id="8" name="Google Shape;274;p42">
            <a:extLst>
              <a:ext uri="{FF2B5EF4-FFF2-40B4-BE49-F238E27FC236}">
                <a16:creationId xmlns:a16="http://schemas.microsoft.com/office/drawing/2014/main" id="{214CDAC6-723E-8CE1-E03A-85C63567F392}"/>
              </a:ext>
            </a:extLst>
          </p:cNvPr>
          <p:cNvSpPr txBox="1"/>
          <p:nvPr/>
        </p:nvSpPr>
        <p:spPr>
          <a:xfrm>
            <a:off x="877421" y="3467039"/>
            <a:ext cx="2117101" cy="308701"/>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1600" kern="0" dirty="0">
                <a:solidFill>
                  <a:srgbClr val="00B050"/>
                </a:solidFill>
                <a:latin typeface="Lexend"/>
                <a:ea typeface="Rubik"/>
                <a:cs typeface="B Nazanin" panose="00000400000000000000" pitchFamily="2" charset="-78"/>
              </a:rPr>
              <a:t>فونت ها:</a:t>
            </a:r>
            <a:endParaRPr lang="en-US" sz="1600" b="0" i="0" u="none" strike="noStrike" kern="0" cap="none" spc="0" baseline="0" dirty="0">
              <a:solidFill>
                <a:srgbClr val="00B050"/>
              </a:solidFill>
              <a:uFillTx/>
              <a:latin typeface="Lexend"/>
              <a:ea typeface="Rubik"/>
              <a:cs typeface="B Nazanin" panose="00000400000000000000" pitchFamily="2" charset="-78"/>
            </a:endParaRPr>
          </a:p>
        </p:txBody>
      </p:sp>
      <p:sp>
        <p:nvSpPr>
          <p:cNvPr id="9" name="Google Shape;275;p42">
            <a:extLst>
              <a:ext uri="{FF2B5EF4-FFF2-40B4-BE49-F238E27FC236}">
                <a16:creationId xmlns:a16="http://schemas.microsoft.com/office/drawing/2014/main" id="{4642C657-734E-B3AE-3DDC-B15625FEC207}"/>
              </a:ext>
            </a:extLst>
          </p:cNvPr>
          <p:cNvSpPr txBox="1"/>
          <p:nvPr/>
        </p:nvSpPr>
        <p:spPr>
          <a:xfrm>
            <a:off x="877421" y="3775667"/>
            <a:ext cx="2645377" cy="684602"/>
          </a:xfrm>
          <a:prstGeom prst="rect">
            <a:avLst/>
          </a:prstGeom>
          <a:noFill/>
          <a:ln cap="flat">
            <a:noFill/>
          </a:ln>
        </p:spPr>
        <p:txBody>
          <a:bodyPr vert="horz" wrap="square" lIns="91421" tIns="91421" rIns="91421" bIns="91421" anchor="t" anchorCtr="0" compatLnSpc="1">
            <a:noAutofit/>
          </a:bodyPr>
          <a:lstStyle/>
          <a:p>
            <a:pPr marL="285713" lvl="0" indent="-285713" algn="r" rtl="1">
              <a:buClr>
                <a:srgbClr val="000000"/>
              </a:buClr>
              <a:buSzPct val="100000"/>
              <a:buFont typeface="Arial" pitchFamily="34"/>
              <a:buChar char="•"/>
              <a:defRPr sz="1800" b="0" i="0" u="none" strike="noStrike" kern="0" cap="none" spc="0" baseline="0">
                <a:solidFill>
                  <a:srgbClr val="000000"/>
                </a:solidFill>
                <a:uFillTx/>
              </a:defRPr>
            </a:pPr>
            <a:r>
              <a:rPr lang="fa-IR" sz="1500" kern="0" dirty="0">
                <a:solidFill>
                  <a:srgbClr val="050602"/>
                </a:solidFill>
                <a:latin typeface="Lexend"/>
                <a:ea typeface="Montserrat"/>
                <a:cs typeface="B Nazanin" panose="00000400000000000000" pitchFamily="2" charset="-78"/>
              </a:rPr>
              <a:t>آلاتا</a:t>
            </a:r>
          </a:p>
          <a:p>
            <a:pPr marL="285713" lvl="0" indent="-285713" algn="r" rtl="1">
              <a:buClr>
                <a:srgbClr val="000000"/>
              </a:buClr>
              <a:buSzPct val="100000"/>
              <a:buFont typeface="Arial" pitchFamily="34"/>
              <a:buChar char="•"/>
              <a:defRPr sz="1800" b="0" i="0" u="none" strike="noStrike" kern="0" cap="none" spc="0" baseline="0">
                <a:solidFill>
                  <a:srgbClr val="000000"/>
                </a:solidFill>
                <a:uFillTx/>
              </a:defRPr>
            </a:pPr>
            <a:r>
              <a:rPr lang="fa-IR" sz="1500" kern="0" dirty="0">
                <a:solidFill>
                  <a:srgbClr val="050602"/>
                </a:solidFill>
                <a:latin typeface="Lexend"/>
                <a:ea typeface="Montserrat"/>
                <a:cs typeface="B Nazanin" panose="00000400000000000000" pitchFamily="2" charset="-78"/>
              </a:rPr>
              <a:t>لکسند</a:t>
            </a:r>
            <a:endParaRPr lang="es-PE" sz="1500" b="0" i="0" u="none" strike="noStrike" kern="0" cap="none" spc="0" baseline="0" dirty="0">
              <a:solidFill>
                <a:srgbClr val="050602"/>
              </a:solidFill>
              <a:uFillTx/>
              <a:latin typeface="Lexend"/>
              <a:ea typeface="Montserrat"/>
              <a:cs typeface="B Nazanin" panose="00000400000000000000" pitchFamily="2" charset="-78"/>
            </a:endParaRPr>
          </a:p>
        </p:txBody>
      </p:sp>
      <p:sp>
        <p:nvSpPr>
          <p:cNvPr id="14" name="Google Shape;263;p42">
            <a:extLst>
              <a:ext uri="{FF2B5EF4-FFF2-40B4-BE49-F238E27FC236}">
                <a16:creationId xmlns:a16="http://schemas.microsoft.com/office/drawing/2014/main" id="{B47A6ED6-BE00-0563-8EB4-38F40DBA7F97}"/>
              </a:ext>
            </a:extLst>
          </p:cNvPr>
          <p:cNvSpPr txBox="1"/>
          <p:nvPr/>
        </p:nvSpPr>
        <p:spPr>
          <a:xfrm>
            <a:off x="2503535" y="362385"/>
            <a:ext cx="4068302" cy="572697"/>
          </a:xfrm>
          <a:prstGeom prst="rect">
            <a:avLst/>
          </a:prstGeom>
          <a:noFill/>
          <a:ln cap="flat">
            <a:noFill/>
          </a:ln>
        </p:spPr>
        <p:txBody>
          <a:bodyPr vert="horz" wrap="square" lIns="91421" tIns="91421" rIns="91421" bIns="91421" anchor="t" anchorCtr="1" compatLnSpc="1">
            <a:noAutofit/>
          </a:bodyPr>
          <a:lstStyle/>
          <a:p>
            <a:pPr lvl="0" algn="ctr" rtl="1">
              <a:lnSpc>
                <a:spcPct val="80000"/>
              </a:lnSpc>
              <a:defRPr sz="1800" b="0" i="0" u="none" strike="noStrike" kern="0" cap="none" spc="0" baseline="0">
                <a:solidFill>
                  <a:srgbClr val="000000"/>
                </a:solidFill>
                <a:uFillTx/>
              </a:defRPr>
            </a:pPr>
            <a:r>
              <a:rPr lang="fa-IR" sz="4400" b="1" kern="0" dirty="0">
                <a:solidFill>
                  <a:srgbClr val="00B050"/>
                </a:solidFill>
                <a:latin typeface="Alata"/>
                <a:ea typeface="DM Sans"/>
                <a:cs typeface="B Nazanin" panose="00000400000000000000" pitchFamily="2" charset="-78"/>
              </a:rPr>
              <a:t>آبنما</a:t>
            </a:r>
            <a:endParaRPr lang="es-PE" sz="4400" b="1" i="0" u="none" strike="noStrike" kern="0" cap="none" spc="0" baseline="0" dirty="0">
              <a:solidFill>
                <a:srgbClr val="00B050"/>
              </a:solidFill>
              <a:uFillTx/>
              <a:latin typeface="Alata"/>
              <a:ea typeface="DM Sans"/>
              <a:cs typeface="B Nazanin" panose="00000400000000000000" pitchFamily="2" charset="-78"/>
            </a:endParaRPr>
          </a:p>
        </p:txBody>
      </p:sp>
      <p:sp>
        <p:nvSpPr>
          <p:cNvPr id="15" name="Freeform 6">
            <a:extLst>
              <a:ext uri="{FF2B5EF4-FFF2-40B4-BE49-F238E27FC236}">
                <a16:creationId xmlns:a16="http://schemas.microsoft.com/office/drawing/2014/main" id="{9B932098-A5D8-1BA9-D6CC-376C324A7F97}"/>
              </a:ext>
            </a:extLst>
          </p:cNvPr>
          <p:cNvSpPr/>
          <p:nvPr/>
        </p:nvSpPr>
        <p:spPr>
          <a:xfrm>
            <a:off x="0" y="0"/>
            <a:ext cx="2645377" cy="424053"/>
          </a:xfrm>
          <a:custGeom>
            <a:avLst/>
            <a:gdLst>
              <a:gd name="f0" fmla="val 10800000"/>
              <a:gd name="f1" fmla="val 5400000"/>
              <a:gd name="f2" fmla="val 180"/>
              <a:gd name="f3" fmla="val w"/>
              <a:gd name="f4" fmla="val h"/>
              <a:gd name="f5" fmla="val 0"/>
              <a:gd name="f6" fmla="val 8422106"/>
              <a:gd name="f7" fmla="val 1022686"/>
              <a:gd name="f8" fmla="val 7910763"/>
              <a:gd name="f9" fmla="val 8193170"/>
              <a:gd name="f10" fmla="val 228936"/>
              <a:gd name="f11" fmla="val 511343"/>
              <a:gd name="f12" fmla="val 8422105"/>
              <a:gd name="f13" fmla="val 793750"/>
              <a:gd name="f14" fmla="val 8193169"/>
              <a:gd name="f15" fmla="val 7910762"/>
              <a:gd name="f16" fmla="val 1022685"/>
              <a:gd name="f17" fmla="+- 0 0 -90"/>
              <a:gd name="f18" fmla="*/ f3 1 8422106"/>
              <a:gd name="f19" fmla="*/ f4 1 1022686"/>
              <a:gd name="f20" fmla="val f5"/>
              <a:gd name="f21" fmla="val f6"/>
              <a:gd name="f22" fmla="val f7"/>
              <a:gd name="f23" fmla="*/ f17 f0 1"/>
              <a:gd name="f24" fmla="+- f22 0 f20"/>
              <a:gd name="f25" fmla="+- f21 0 f20"/>
              <a:gd name="f26" fmla="*/ f23 1 f2"/>
              <a:gd name="f27" fmla="*/ f25 1 8422106"/>
              <a:gd name="f28" fmla="*/ f24 1 1022686"/>
              <a:gd name="f29" fmla="*/ 0 f25 1"/>
              <a:gd name="f30" fmla="*/ 0 f24 1"/>
              <a:gd name="f31" fmla="*/ 7910763 f25 1"/>
              <a:gd name="f32" fmla="*/ 8422106 f25 1"/>
              <a:gd name="f33" fmla="*/ 511343 f24 1"/>
              <a:gd name="f34" fmla="*/ 8422105 f25 1"/>
              <a:gd name="f35" fmla="*/ 7910762 f25 1"/>
              <a:gd name="f36" fmla="*/ 1022686 f24 1"/>
              <a:gd name="f37" fmla="*/ 1022685 f24 1"/>
              <a:gd name="f38" fmla="+- f26 0 f1"/>
              <a:gd name="f39" fmla="*/ f29 1 8422106"/>
              <a:gd name="f40" fmla="*/ f30 1 1022686"/>
              <a:gd name="f41" fmla="*/ f31 1 8422106"/>
              <a:gd name="f42" fmla="*/ f32 1 8422106"/>
              <a:gd name="f43" fmla="*/ f33 1 1022686"/>
              <a:gd name="f44" fmla="*/ f34 1 8422106"/>
              <a:gd name="f45" fmla="*/ f35 1 8422106"/>
              <a:gd name="f46" fmla="*/ f36 1 1022686"/>
              <a:gd name="f47" fmla="*/ f37 1 1022686"/>
              <a:gd name="f48" fmla="*/ f20 1 f27"/>
              <a:gd name="f49" fmla="*/ f21 1 f27"/>
              <a:gd name="f50" fmla="*/ f20 1 f28"/>
              <a:gd name="f51" fmla="*/ f22 1 f28"/>
              <a:gd name="f52" fmla="*/ f39 1 f27"/>
              <a:gd name="f53" fmla="*/ f40 1 f28"/>
              <a:gd name="f54" fmla="*/ f41 1 f27"/>
              <a:gd name="f55" fmla="*/ f42 1 f27"/>
              <a:gd name="f56" fmla="*/ f43 1 f28"/>
              <a:gd name="f57" fmla="*/ f44 1 f27"/>
              <a:gd name="f58" fmla="*/ f45 1 f27"/>
              <a:gd name="f59" fmla="*/ f46 1 f28"/>
              <a:gd name="f60" fmla="*/ f47 1 f28"/>
              <a:gd name="f61" fmla="*/ f48 f18 1"/>
              <a:gd name="f62" fmla="*/ f49 f18 1"/>
              <a:gd name="f63" fmla="*/ f51 f19 1"/>
              <a:gd name="f64" fmla="*/ f50 f19 1"/>
              <a:gd name="f65" fmla="*/ f52 f18 1"/>
              <a:gd name="f66" fmla="*/ f53 f19 1"/>
              <a:gd name="f67" fmla="*/ f54 f18 1"/>
              <a:gd name="f68" fmla="*/ f55 f18 1"/>
              <a:gd name="f69" fmla="*/ f56 f19 1"/>
              <a:gd name="f70" fmla="*/ f57 f18 1"/>
              <a:gd name="f71" fmla="*/ f58 f18 1"/>
              <a:gd name="f72" fmla="*/ f59 f19 1"/>
              <a:gd name="f73" fmla="*/ f60 f19 1"/>
            </a:gdLst>
            <a:ahLst/>
            <a:cxnLst>
              <a:cxn ang="3cd4">
                <a:pos x="hc" y="t"/>
              </a:cxn>
              <a:cxn ang="0">
                <a:pos x="r" y="vc"/>
              </a:cxn>
              <a:cxn ang="cd4">
                <a:pos x="hc" y="b"/>
              </a:cxn>
              <a:cxn ang="cd2">
                <a:pos x="l" y="vc"/>
              </a:cxn>
              <a:cxn ang="f38">
                <a:pos x="f65" y="f66"/>
              </a:cxn>
              <a:cxn ang="f38">
                <a:pos x="f67" y="f66"/>
              </a:cxn>
              <a:cxn ang="f38">
                <a:pos x="f68" y="f69"/>
              </a:cxn>
              <a:cxn ang="f38">
                <a:pos x="f70" y="f69"/>
              </a:cxn>
              <a:cxn ang="f38">
                <a:pos x="f71" y="f72"/>
              </a:cxn>
              <a:cxn ang="f38">
                <a:pos x="f65" y="f73"/>
              </a:cxn>
            </a:cxnLst>
            <a:rect l="f61" t="f64" r="f62" b="f63"/>
            <a:pathLst>
              <a:path w="8422106" h="1022686">
                <a:moveTo>
                  <a:pt x="f5" y="f5"/>
                </a:moveTo>
                <a:lnTo>
                  <a:pt x="f8" y="f5"/>
                </a:lnTo>
                <a:cubicBezTo>
                  <a:pt x="f9" y="f5"/>
                  <a:pt x="f6" y="f10"/>
                  <a:pt x="f6" y="f11"/>
                </a:cubicBezTo>
                <a:lnTo>
                  <a:pt x="f12" y="f11"/>
                </a:lnTo>
                <a:cubicBezTo>
                  <a:pt x="f12" y="f13"/>
                  <a:pt x="f14" y="f7"/>
                  <a:pt x="f15" y="f7"/>
                </a:cubicBezTo>
                <a:lnTo>
                  <a:pt x="f5" y="f16"/>
                </a:lnTo>
                <a:close/>
              </a:path>
            </a:pathLst>
          </a:custGeom>
          <a:solidFill>
            <a:srgbClr val="FFFFFF"/>
          </a:solidFill>
          <a:ln cap="flat">
            <a:noFill/>
            <a:prstDash val="solid"/>
          </a:ln>
        </p:spPr>
        <p:txBody>
          <a:bodyPr vert="horz" wrap="square" lIns="68580" tIns="34290" rIns="68580" bIns="3429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50" b="0" i="0" u="none" strike="noStrike" kern="0" cap="none" spc="0" baseline="0">
              <a:solidFill>
                <a:srgbClr val="F1EECF"/>
              </a:solidFill>
              <a:uFillTx/>
              <a:latin typeface="Arial"/>
              <a:cs typeface="B Nazanin" panose="00000400000000000000" pitchFamily="2" charset="-78"/>
            </a:endParaRPr>
          </a:p>
        </p:txBody>
      </p:sp>
      <p:sp>
        <p:nvSpPr>
          <p:cNvPr id="16" name="Freeform 5">
            <a:extLst>
              <a:ext uri="{FF2B5EF4-FFF2-40B4-BE49-F238E27FC236}">
                <a16:creationId xmlns:a16="http://schemas.microsoft.com/office/drawing/2014/main" id="{0F614E3E-5729-E83B-651B-F70A91D1F90A}"/>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Freeform 5">
            <a:extLst>
              <a:ext uri="{FF2B5EF4-FFF2-40B4-BE49-F238E27FC236}">
                <a16:creationId xmlns:a16="http://schemas.microsoft.com/office/drawing/2014/main" id="{7DB740D6-DC64-06B7-1086-DE7944A72079}"/>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nvGrpSpPr>
          <p:cNvPr id="18" name="Grupo 26">
            <a:extLst>
              <a:ext uri="{FF2B5EF4-FFF2-40B4-BE49-F238E27FC236}">
                <a16:creationId xmlns:a16="http://schemas.microsoft.com/office/drawing/2014/main" id="{9B9BB308-BD89-3645-F32F-CB5DF7621174}"/>
              </a:ext>
            </a:extLst>
          </p:cNvPr>
          <p:cNvGrpSpPr/>
          <p:nvPr/>
        </p:nvGrpSpPr>
        <p:grpSpPr>
          <a:xfrm>
            <a:off x="4811033" y="1247808"/>
            <a:ext cx="2572646" cy="3902859"/>
            <a:chOff x="4811033" y="1247808"/>
            <a:chExt cx="2572646" cy="3902859"/>
          </a:xfrm>
        </p:grpSpPr>
        <p:sp>
          <p:nvSpPr>
            <p:cNvPr id="19" name="Rectángulo 27">
              <a:extLst>
                <a:ext uri="{FF2B5EF4-FFF2-40B4-BE49-F238E27FC236}">
                  <a16:creationId xmlns:a16="http://schemas.microsoft.com/office/drawing/2014/main" id="{E080E2F6-67A6-74BA-5A0C-80C415B9788D}"/>
                </a:ext>
              </a:extLst>
            </p:cNvPr>
            <p:cNvSpPr/>
            <p:nvPr/>
          </p:nvSpPr>
          <p:spPr>
            <a:xfrm>
              <a:off x="6049807" y="2790053"/>
              <a:ext cx="130896" cy="1729861"/>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
          <p:nvSpPr>
            <p:cNvPr id="20" name="Freeform 5">
              <a:extLst>
                <a:ext uri="{FF2B5EF4-FFF2-40B4-BE49-F238E27FC236}">
                  <a16:creationId xmlns:a16="http://schemas.microsoft.com/office/drawing/2014/main" id="{133AB3EE-0714-0AA9-083E-7B69542BDCEB}"/>
                </a:ext>
              </a:extLst>
            </p:cNvPr>
            <p:cNvSpPr/>
            <p:nvPr/>
          </p:nvSpPr>
          <p:spPr>
            <a:xfrm>
              <a:off x="4909395" y="4355588"/>
              <a:ext cx="2411912" cy="795079"/>
            </a:xfrm>
            <a:custGeom>
              <a:avLst/>
              <a:gdLst>
                <a:gd name="f0" fmla="val 10800000"/>
                <a:gd name="f1" fmla="val 5400000"/>
                <a:gd name="f2" fmla="val 180"/>
                <a:gd name="f3" fmla="val w"/>
                <a:gd name="f4" fmla="val h"/>
                <a:gd name="f5" fmla="val 0"/>
                <a:gd name="f6" fmla="val 417"/>
                <a:gd name="f7" fmla="val 137"/>
                <a:gd name="f8" fmla="val 399"/>
                <a:gd name="f9" fmla="val 136"/>
                <a:gd name="f10" fmla="val 381"/>
                <a:gd name="f11" fmla="val 363"/>
                <a:gd name="f12" fmla="val 243"/>
                <a:gd name="f13" fmla="val 123"/>
                <a:gd name="f14" fmla="val 4"/>
                <a:gd name="f15" fmla="val 3"/>
                <a:gd name="f16" fmla="val 1"/>
                <a:gd name="f17" fmla="val 36"/>
                <a:gd name="f18" fmla="val 111"/>
                <a:gd name="f19" fmla="val 65"/>
                <a:gd name="f20" fmla="val 79"/>
                <a:gd name="f21" fmla="val 99"/>
                <a:gd name="f22" fmla="val 52"/>
                <a:gd name="f23" fmla="val 113"/>
                <a:gd name="f24" fmla="val 40"/>
                <a:gd name="f25" fmla="val 128"/>
                <a:gd name="f26" fmla="val 29"/>
                <a:gd name="f27" fmla="val 145"/>
                <a:gd name="f28" fmla="val 21"/>
                <a:gd name="f29" fmla="val 188"/>
                <a:gd name="f30" fmla="val 230"/>
                <a:gd name="f31" fmla="val 273"/>
                <a:gd name="f32" fmla="val 23"/>
                <a:gd name="f33" fmla="val 308"/>
                <a:gd name="f34" fmla="val 41"/>
                <a:gd name="f35" fmla="val 336"/>
                <a:gd name="f36" fmla="val 69"/>
                <a:gd name="f37" fmla="val 366"/>
                <a:gd name="f38" fmla="val 95"/>
                <a:gd name="f39" fmla="val 382"/>
                <a:gd name="f40" fmla="val 109"/>
                <a:gd name="f41" fmla="val 398"/>
                <a:gd name="f42" fmla="val 124"/>
                <a:gd name="f43" fmla="val 135"/>
                <a:gd name="f44" fmla="+- 0 0 -90"/>
                <a:gd name="f45" fmla="*/ f3 1 417"/>
                <a:gd name="f46" fmla="*/ f4 1 137"/>
                <a:gd name="f47" fmla="val f5"/>
                <a:gd name="f48" fmla="val f6"/>
                <a:gd name="f49" fmla="val f7"/>
                <a:gd name="f50" fmla="*/ f44 f0 1"/>
                <a:gd name="f51" fmla="+- f49 0 f47"/>
                <a:gd name="f52" fmla="+- f48 0 f47"/>
                <a:gd name="f53" fmla="*/ f50 1 f2"/>
                <a:gd name="f54" fmla="*/ f52 1 417"/>
                <a:gd name="f55" fmla="*/ f51 1 137"/>
                <a:gd name="f56" fmla="*/ 417 f52 1"/>
                <a:gd name="f57" fmla="*/ 137 f51 1"/>
                <a:gd name="f58" fmla="*/ 363 f52 1"/>
                <a:gd name="f59" fmla="*/ 136 f51 1"/>
                <a:gd name="f60" fmla="*/ 4 f52 1"/>
                <a:gd name="f61" fmla="*/ 0 f52 1"/>
                <a:gd name="f62" fmla="*/ 99 f52 1"/>
                <a:gd name="f63" fmla="*/ 52 f51 1"/>
                <a:gd name="f64" fmla="*/ 145 f52 1"/>
                <a:gd name="f65" fmla="*/ 21 f51 1"/>
                <a:gd name="f66" fmla="*/ 273 f52 1"/>
                <a:gd name="f67" fmla="*/ 23 f51 1"/>
                <a:gd name="f68" fmla="*/ 366 f52 1"/>
                <a:gd name="f69" fmla="*/ 95 f51 1"/>
                <a:gd name="f70" fmla="*/ 135 f51 1"/>
                <a:gd name="f71" fmla="+- f53 0 f1"/>
                <a:gd name="f72" fmla="*/ f56 1 417"/>
                <a:gd name="f73" fmla="*/ f57 1 137"/>
                <a:gd name="f74" fmla="*/ f58 1 417"/>
                <a:gd name="f75" fmla="*/ f59 1 137"/>
                <a:gd name="f76" fmla="*/ f60 1 417"/>
                <a:gd name="f77" fmla="*/ f61 1 417"/>
                <a:gd name="f78" fmla="*/ f62 1 417"/>
                <a:gd name="f79" fmla="*/ f63 1 137"/>
                <a:gd name="f80" fmla="*/ f64 1 417"/>
                <a:gd name="f81" fmla="*/ f65 1 137"/>
                <a:gd name="f82" fmla="*/ f66 1 417"/>
                <a:gd name="f83" fmla="*/ f67 1 137"/>
                <a:gd name="f84" fmla="*/ f68 1 417"/>
                <a:gd name="f85" fmla="*/ f69 1 137"/>
                <a:gd name="f86" fmla="*/ f70 1 137"/>
                <a:gd name="f87" fmla="*/ 0 1 f54"/>
                <a:gd name="f88" fmla="*/ f48 1 f54"/>
                <a:gd name="f89" fmla="*/ 0 1 f55"/>
                <a:gd name="f90" fmla="*/ f49 1 f55"/>
                <a:gd name="f91" fmla="*/ f72 1 f54"/>
                <a:gd name="f92" fmla="*/ f73 1 f55"/>
                <a:gd name="f93" fmla="*/ f74 1 f54"/>
                <a:gd name="f94" fmla="*/ f75 1 f55"/>
                <a:gd name="f95" fmla="*/ f76 1 f54"/>
                <a:gd name="f96" fmla="*/ f77 1 f54"/>
                <a:gd name="f97" fmla="*/ f78 1 f54"/>
                <a:gd name="f98" fmla="*/ f79 1 f55"/>
                <a:gd name="f99" fmla="*/ f80 1 f54"/>
                <a:gd name="f100" fmla="*/ f81 1 f55"/>
                <a:gd name="f101" fmla="*/ f82 1 f54"/>
                <a:gd name="f102" fmla="*/ f83 1 f55"/>
                <a:gd name="f103" fmla="*/ f84 1 f54"/>
                <a:gd name="f104" fmla="*/ f85 1 f55"/>
                <a:gd name="f105" fmla="*/ f86 1 f55"/>
                <a:gd name="f106" fmla="*/ f87 f45 1"/>
                <a:gd name="f107" fmla="*/ f88 f45 1"/>
                <a:gd name="f108" fmla="*/ f90 f46 1"/>
                <a:gd name="f109" fmla="*/ f89 f46 1"/>
                <a:gd name="f110" fmla="*/ f91 f45 1"/>
                <a:gd name="f111" fmla="*/ f92 f46 1"/>
                <a:gd name="f112" fmla="*/ f93 f45 1"/>
                <a:gd name="f113" fmla="*/ f94 f46 1"/>
                <a:gd name="f114" fmla="*/ f95 f45 1"/>
                <a:gd name="f115" fmla="*/ f96 f45 1"/>
                <a:gd name="f116" fmla="*/ f97 f45 1"/>
                <a:gd name="f117" fmla="*/ f98 f46 1"/>
                <a:gd name="f118" fmla="*/ f99 f45 1"/>
                <a:gd name="f119" fmla="*/ f100 f46 1"/>
                <a:gd name="f120" fmla="*/ f101 f45 1"/>
                <a:gd name="f121" fmla="*/ f102 f46 1"/>
                <a:gd name="f122" fmla="*/ f103 f45 1"/>
                <a:gd name="f123" fmla="*/ f104 f46 1"/>
                <a:gd name="f124" fmla="*/ f105 f46 1"/>
              </a:gdLst>
              <a:ahLst/>
              <a:cxnLst>
                <a:cxn ang="3cd4">
                  <a:pos x="hc" y="t"/>
                </a:cxn>
                <a:cxn ang="0">
                  <a:pos x="r" y="vc"/>
                </a:cxn>
                <a:cxn ang="cd4">
                  <a:pos x="hc" y="b"/>
                </a:cxn>
                <a:cxn ang="cd2">
                  <a:pos x="l" y="vc"/>
                </a:cxn>
                <a:cxn ang="f71">
                  <a:pos x="f110" y="f111"/>
                </a:cxn>
                <a:cxn ang="f71">
                  <a:pos x="f112" y="f113"/>
                </a:cxn>
                <a:cxn ang="f71">
                  <a:pos x="f114" y="f113"/>
                </a:cxn>
                <a:cxn ang="f71">
                  <a:pos x="f115" y="f113"/>
                </a:cxn>
                <a:cxn ang="f71">
                  <a:pos x="f116" y="f117"/>
                </a:cxn>
                <a:cxn ang="f71">
                  <a:pos x="f118" y="f119"/>
                </a:cxn>
                <a:cxn ang="f71">
                  <a:pos x="f120" y="f121"/>
                </a:cxn>
                <a:cxn ang="f71">
                  <a:pos x="f122" y="f123"/>
                </a:cxn>
                <a:cxn ang="f71">
                  <a:pos x="f110" y="f124"/>
                </a:cxn>
                <a:cxn ang="f71">
                  <a:pos x="f110" y="f111"/>
                </a:cxn>
              </a:cxnLst>
              <a:rect l="f106" t="f109" r="f107" b="f108"/>
              <a:pathLst>
                <a:path w="417" h="137">
                  <a:moveTo>
                    <a:pt x="f6" y="f7"/>
                  </a:moveTo>
                  <a:cubicBezTo>
                    <a:pt x="f8" y="f9"/>
                    <a:pt x="f10" y="f9"/>
                    <a:pt x="f11" y="f9"/>
                  </a:cubicBezTo>
                  <a:cubicBezTo>
                    <a:pt x="f12" y="f9"/>
                    <a:pt x="f13" y="f9"/>
                    <a:pt x="f14" y="f9"/>
                  </a:cubicBezTo>
                  <a:cubicBezTo>
                    <a:pt x="f15" y="f9"/>
                    <a:pt x="f16" y="f9"/>
                    <a:pt x="f5" y="f9"/>
                  </a:cubicBezTo>
                  <a:cubicBezTo>
                    <a:pt x="f17" y="f18"/>
                    <a:pt x="f19" y="f20"/>
                    <a:pt x="f21" y="f22"/>
                  </a:cubicBezTo>
                  <a:cubicBezTo>
                    <a:pt x="f23" y="f24"/>
                    <a:pt x="f25" y="f26"/>
                    <a:pt x="f27" y="f28"/>
                  </a:cubicBezTo>
                  <a:cubicBezTo>
                    <a:pt x="f29" y="f5"/>
                    <a:pt x="f30" y="f16"/>
                    <a:pt x="f31" y="f32"/>
                  </a:cubicBezTo>
                  <a:cubicBezTo>
                    <a:pt x="f33" y="f34"/>
                    <a:pt x="f35" y="f36"/>
                    <a:pt x="f37" y="f38"/>
                  </a:cubicBezTo>
                  <a:cubicBezTo>
                    <a:pt x="f39" y="f40"/>
                    <a:pt x="f41" y="f42"/>
                    <a:pt x="f6" y="f43"/>
                  </a:cubicBezTo>
                  <a:cubicBezTo>
                    <a:pt x="f6" y="f43"/>
                    <a:pt x="f6" y="f9"/>
                    <a:pt x="f6" y="f7"/>
                  </a:cubicBezTo>
                  <a:close/>
                </a:path>
              </a:pathLst>
            </a:custGeom>
            <a:solidFill>
              <a:srgbClr val="575119"/>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Freeform 6">
              <a:extLst>
                <a:ext uri="{FF2B5EF4-FFF2-40B4-BE49-F238E27FC236}">
                  <a16:creationId xmlns:a16="http://schemas.microsoft.com/office/drawing/2014/main" id="{FB68C3CF-F304-AFD1-855C-E71C6FCB2349}"/>
                </a:ext>
              </a:extLst>
            </p:cNvPr>
            <p:cNvSpPr/>
            <p:nvPr/>
          </p:nvSpPr>
          <p:spPr>
            <a:xfrm>
              <a:off x="4811033" y="1247808"/>
              <a:ext cx="2572646" cy="1603107"/>
            </a:xfrm>
            <a:custGeom>
              <a:avLst/>
              <a:gdLst>
                <a:gd name="f0" fmla="val 10800000"/>
                <a:gd name="f1" fmla="val 5400000"/>
                <a:gd name="f2" fmla="val 180"/>
                <a:gd name="f3" fmla="val w"/>
                <a:gd name="f4" fmla="val h"/>
                <a:gd name="f5" fmla="val 0"/>
                <a:gd name="f6" fmla="val 372"/>
                <a:gd name="f7" fmla="val 198"/>
                <a:gd name="f8" fmla="val 172"/>
                <a:gd name="f9" fmla="val 101"/>
                <a:gd name="f10" fmla="val 141"/>
                <a:gd name="f11" fmla="val 74"/>
                <a:gd name="f12" fmla="val 106"/>
                <a:gd name="f13" fmla="val 57"/>
                <a:gd name="f14" fmla="val 66"/>
                <a:gd name="f15" fmla="val 49"/>
                <a:gd name="f16" fmla="val 89"/>
                <a:gd name="f17" fmla="val 60"/>
                <a:gd name="f18" fmla="val 112"/>
                <a:gd name="f19" fmla="val 70"/>
                <a:gd name="f20" fmla="val 133"/>
                <a:gd name="f21" fmla="val 84"/>
                <a:gd name="f22" fmla="val 150"/>
                <a:gd name="f23" fmla="val 96"/>
                <a:gd name="f24" fmla="val 166"/>
                <a:gd name="f25" fmla="val 108"/>
                <a:gd name="f26" fmla="val 179"/>
                <a:gd name="f27" fmla="val 126"/>
                <a:gd name="f28" fmla="val 185"/>
                <a:gd name="f29" fmla="val 135"/>
                <a:gd name="f30" fmla="val 191"/>
                <a:gd name="f31" fmla="val 197"/>
                <a:gd name="f32" fmla="val 213"/>
                <a:gd name="f33" fmla="val 103"/>
                <a:gd name="f34" fmla="val 236"/>
                <a:gd name="f35" fmla="val 88"/>
                <a:gd name="f36" fmla="val 260"/>
                <a:gd name="f37" fmla="val 271"/>
                <a:gd name="f38" fmla="val 67"/>
                <a:gd name="f39" fmla="val 282"/>
                <a:gd name="f40" fmla="val 61"/>
                <a:gd name="f41" fmla="val 293"/>
                <a:gd name="f42" fmla="val 55"/>
                <a:gd name="f43" fmla="val 291"/>
                <a:gd name="f44" fmla="val 52"/>
                <a:gd name="f45" fmla="val 288"/>
                <a:gd name="f46" fmla="val 54"/>
                <a:gd name="f47" fmla="val 286"/>
                <a:gd name="f48" fmla="val 258"/>
                <a:gd name="f49" fmla="val 64"/>
                <a:gd name="f50" fmla="val 231"/>
                <a:gd name="f51" fmla="val 76"/>
                <a:gd name="f52" fmla="val 210"/>
                <a:gd name="f53" fmla="val 97"/>
                <a:gd name="f54" fmla="val 208"/>
                <a:gd name="f55" fmla="val 98"/>
                <a:gd name="f56" fmla="val 207"/>
                <a:gd name="f57" fmla="val 99"/>
                <a:gd name="f58" fmla="val 205"/>
                <a:gd name="f59" fmla="val 100"/>
                <a:gd name="f60" fmla="val 204"/>
                <a:gd name="f61" fmla="val 203"/>
                <a:gd name="f62" fmla="val 217"/>
                <a:gd name="f63" fmla="val 41"/>
                <a:gd name="f64" fmla="val 256"/>
                <a:gd name="f65" fmla="val 4"/>
                <a:gd name="f66" fmla="val 318"/>
                <a:gd name="f67" fmla="val 8"/>
                <a:gd name="f68" fmla="val 333"/>
                <a:gd name="f69" fmla="val 9"/>
                <a:gd name="f70" fmla="val 347"/>
                <a:gd name="f71" fmla="val 13"/>
                <a:gd name="f72" fmla="val 359"/>
                <a:gd name="f73" fmla="val 24"/>
                <a:gd name="f74" fmla="val 369"/>
                <a:gd name="f75" fmla="val 34"/>
                <a:gd name="f76" fmla="val 46"/>
                <a:gd name="f77" fmla="val 59"/>
                <a:gd name="f78" fmla="val 361"/>
                <a:gd name="f79" fmla="val 341"/>
                <a:gd name="f80" fmla="val 313"/>
                <a:gd name="f81" fmla="val 116"/>
                <a:gd name="f82" fmla="val 294"/>
                <a:gd name="f83" fmla="val 122"/>
                <a:gd name="f84" fmla="val 274"/>
                <a:gd name="f85" fmla="val 125"/>
                <a:gd name="f86" fmla="val 254"/>
                <a:gd name="f87" fmla="val 240"/>
                <a:gd name="f88" fmla="val 127"/>
                <a:gd name="f89" fmla="val 226"/>
                <a:gd name="f90" fmla="val 128"/>
                <a:gd name="f91" fmla="val 202"/>
                <a:gd name="f92" fmla="val 140"/>
                <a:gd name="f93" fmla="val 149"/>
                <a:gd name="f94" fmla="val 160"/>
                <a:gd name="f95" fmla="val 170"/>
                <a:gd name="f96" fmla="val 190"/>
                <a:gd name="f97" fmla="val 196"/>
                <a:gd name="f98" fmla="val 195"/>
                <a:gd name="f99" fmla="val 188"/>
                <a:gd name="f100" fmla="val 182"/>
                <a:gd name="f101" fmla="val 175"/>
                <a:gd name="f102" fmla="val 168"/>
                <a:gd name="f103" fmla="val 181"/>
                <a:gd name="f104" fmla="val 142"/>
                <a:gd name="f105" fmla="val 167"/>
                <a:gd name="f106" fmla="val 132"/>
                <a:gd name="f107" fmla="val 119"/>
                <a:gd name="f108" fmla="val 75"/>
                <a:gd name="f109" fmla="val 47"/>
                <a:gd name="f110" fmla="val 23"/>
                <a:gd name="f111" fmla="val 11"/>
                <a:gd name="f112" fmla="val 44"/>
                <a:gd name="f113" fmla="val 22"/>
                <a:gd name="f114" fmla="val 35"/>
                <a:gd name="f115" fmla="val 161"/>
                <a:gd name="f116" fmla="val 65"/>
                <a:gd name="f117" fmla="val 173"/>
                <a:gd name="f118" fmla="val 87"/>
                <a:gd name="f119" fmla="+- 0 0 -90"/>
                <a:gd name="f120" fmla="*/ f3 1 372"/>
                <a:gd name="f121" fmla="*/ f4 1 198"/>
                <a:gd name="f122" fmla="val f5"/>
                <a:gd name="f123" fmla="val f6"/>
                <a:gd name="f124" fmla="val f7"/>
                <a:gd name="f125" fmla="*/ f119 f0 1"/>
                <a:gd name="f126" fmla="+- f124 0 f122"/>
                <a:gd name="f127" fmla="+- f123 0 f122"/>
                <a:gd name="f128" fmla="*/ f125 1 f2"/>
                <a:gd name="f129" fmla="*/ f127 1 372"/>
                <a:gd name="f130" fmla="*/ f126 1 198"/>
                <a:gd name="f131" fmla="*/ 172 f127 1"/>
                <a:gd name="f132" fmla="*/ 101 f126 1"/>
                <a:gd name="f133" fmla="*/ 66 f127 1"/>
                <a:gd name="f134" fmla="*/ 49 f126 1"/>
                <a:gd name="f135" fmla="*/ 133 f127 1"/>
                <a:gd name="f136" fmla="*/ 84 f126 1"/>
                <a:gd name="f137" fmla="*/ 179 f127 1"/>
                <a:gd name="f138" fmla="*/ 126 f126 1"/>
                <a:gd name="f139" fmla="*/ 197 f127 1"/>
                <a:gd name="f140" fmla="*/ 260 f127 1"/>
                <a:gd name="f141" fmla="*/ 74 f126 1"/>
                <a:gd name="f142" fmla="*/ 293 f127 1"/>
                <a:gd name="f143" fmla="*/ 55 f126 1"/>
                <a:gd name="f144" fmla="*/ 286 f127 1"/>
                <a:gd name="f145" fmla="*/ 210 f127 1"/>
                <a:gd name="f146" fmla="*/ 97 f126 1"/>
                <a:gd name="f147" fmla="*/ 205 f127 1"/>
                <a:gd name="f148" fmla="*/ 100 f126 1"/>
                <a:gd name="f149" fmla="*/ 203 f127 1"/>
                <a:gd name="f150" fmla="*/ 318 f127 1"/>
                <a:gd name="f151" fmla="*/ 8 f126 1"/>
                <a:gd name="f152" fmla="*/ 359 f127 1"/>
                <a:gd name="f153" fmla="*/ 24 f126 1"/>
                <a:gd name="f154" fmla="*/ 369 f127 1"/>
                <a:gd name="f155" fmla="*/ 59 f126 1"/>
                <a:gd name="f156" fmla="*/ 313 f127 1"/>
                <a:gd name="f157" fmla="*/ 116 f126 1"/>
                <a:gd name="f158" fmla="*/ 254 f127 1"/>
                <a:gd name="f159" fmla="*/ 213 f127 1"/>
                <a:gd name="f160" fmla="*/ 135 f126 1"/>
                <a:gd name="f161" fmla="*/ 160 f126 1"/>
                <a:gd name="f162" fmla="*/ 190 f126 1"/>
                <a:gd name="f163" fmla="*/ 188 f127 1"/>
                <a:gd name="f164" fmla="*/ 198 f126 1"/>
                <a:gd name="f165" fmla="*/ 168 f126 1"/>
                <a:gd name="f166" fmla="*/ 142 f127 1"/>
                <a:gd name="f167" fmla="*/ 128 f126 1"/>
                <a:gd name="f168" fmla="*/ 75 f127 1"/>
                <a:gd name="f169" fmla="*/ 119 f126 1"/>
                <a:gd name="f170" fmla="*/ 11 f127 1"/>
                <a:gd name="f171" fmla="*/ 70 f126 1"/>
                <a:gd name="f172" fmla="*/ 35 f127 1"/>
                <a:gd name="f173" fmla="*/ 13 f126 1"/>
                <a:gd name="f174" fmla="*/ 161 f127 1"/>
                <a:gd name="f175" fmla="*/ 65 f126 1"/>
                <a:gd name="f176" fmla="*/ 173 f127 1"/>
                <a:gd name="f177" fmla="*/ 99 f126 1"/>
                <a:gd name="f178" fmla="+- f128 0 f1"/>
                <a:gd name="f179" fmla="*/ f131 1 372"/>
                <a:gd name="f180" fmla="*/ f132 1 198"/>
                <a:gd name="f181" fmla="*/ f133 1 372"/>
                <a:gd name="f182" fmla="*/ f134 1 198"/>
                <a:gd name="f183" fmla="*/ f135 1 372"/>
                <a:gd name="f184" fmla="*/ f136 1 198"/>
                <a:gd name="f185" fmla="*/ f137 1 372"/>
                <a:gd name="f186" fmla="*/ f138 1 198"/>
                <a:gd name="f187" fmla="*/ f139 1 372"/>
                <a:gd name="f188" fmla="*/ f140 1 372"/>
                <a:gd name="f189" fmla="*/ f141 1 198"/>
                <a:gd name="f190" fmla="*/ f142 1 372"/>
                <a:gd name="f191" fmla="*/ f143 1 198"/>
                <a:gd name="f192" fmla="*/ f144 1 372"/>
                <a:gd name="f193" fmla="*/ f145 1 372"/>
                <a:gd name="f194" fmla="*/ f146 1 198"/>
                <a:gd name="f195" fmla="*/ f147 1 372"/>
                <a:gd name="f196" fmla="*/ f148 1 198"/>
                <a:gd name="f197" fmla="*/ f149 1 372"/>
                <a:gd name="f198" fmla="*/ f150 1 372"/>
                <a:gd name="f199" fmla="*/ f151 1 198"/>
                <a:gd name="f200" fmla="*/ f152 1 372"/>
                <a:gd name="f201" fmla="*/ f153 1 198"/>
                <a:gd name="f202" fmla="*/ f154 1 372"/>
                <a:gd name="f203" fmla="*/ f155 1 198"/>
                <a:gd name="f204" fmla="*/ f156 1 372"/>
                <a:gd name="f205" fmla="*/ f157 1 198"/>
                <a:gd name="f206" fmla="*/ f158 1 372"/>
                <a:gd name="f207" fmla="*/ f159 1 372"/>
                <a:gd name="f208" fmla="*/ f160 1 198"/>
                <a:gd name="f209" fmla="*/ f161 1 198"/>
                <a:gd name="f210" fmla="*/ f162 1 198"/>
                <a:gd name="f211" fmla="*/ f163 1 372"/>
                <a:gd name="f212" fmla="*/ f164 1 198"/>
                <a:gd name="f213" fmla="*/ f165 1 198"/>
                <a:gd name="f214" fmla="*/ f166 1 372"/>
                <a:gd name="f215" fmla="*/ f167 1 198"/>
                <a:gd name="f216" fmla="*/ f168 1 372"/>
                <a:gd name="f217" fmla="*/ f169 1 198"/>
                <a:gd name="f218" fmla="*/ f170 1 372"/>
                <a:gd name="f219" fmla="*/ f171 1 198"/>
                <a:gd name="f220" fmla="*/ f172 1 372"/>
                <a:gd name="f221" fmla="*/ f173 1 198"/>
                <a:gd name="f222" fmla="*/ f174 1 372"/>
                <a:gd name="f223" fmla="*/ f175 1 198"/>
                <a:gd name="f224" fmla="*/ f176 1 372"/>
                <a:gd name="f225" fmla="*/ f177 1 198"/>
                <a:gd name="f226" fmla="*/ 0 1 f129"/>
                <a:gd name="f227" fmla="*/ f123 1 f129"/>
                <a:gd name="f228" fmla="*/ 0 1 f130"/>
                <a:gd name="f229" fmla="*/ f124 1 f130"/>
                <a:gd name="f230" fmla="*/ f179 1 f129"/>
                <a:gd name="f231" fmla="*/ f180 1 f130"/>
                <a:gd name="f232" fmla="*/ f181 1 f129"/>
                <a:gd name="f233" fmla="*/ f182 1 f130"/>
                <a:gd name="f234" fmla="*/ f183 1 f129"/>
                <a:gd name="f235" fmla="*/ f184 1 f130"/>
                <a:gd name="f236" fmla="*/ f185 1 f129"/>
                <a:gd name="f237" fmla="*/ f186 1 f130"/>
                <a:gd name="f238" fmla="*/ f187 1 f129"/>
                <a:gd name="f239" fmla="*/ f188 1 f129"/>
                <a:gd name="f240" fmla="*/ f189 1 f130"/>
                <a:gd name="f241" fmla="*/ f190 1 f129"/>
                <a:gd name="f242" fmla="*/ f191 1 f130"/>
                <a:gd name="f243" fmla="*/ f192 1 f129"/>
                <a:gd name="f244" fmla="*/ f193 1 f129"/>
                <a:gd name="f245" fmla="*/ f194 1 f130"/>
                <a:gd name="f246" fmla="*/ f195 1 f129"/>
                <a:gd name="f247" fmla="*/ f196 1 f130"/>
                <a:gd name="f248" fmla="*/ f197 1 f129"/>
                <a:gd name="f249" fmla="*/ f198 1 f129"/>
                <a:gd name="f250" fmla="*/ f199 1 f130"/>
                <a:gd name="f251" fmla="*/ f200 1 f129"/>
                <a:gd name="f252" fmla="*/ f201 1 f130"/>
                <a:gd name="f253" fmla="*/ f202 1 f129"/>
                <a:gd name="f254" fmla="*/ f203 1 f130"/>
                <a:gd name="f255" fmla="*/ f204 1 f129"/>
                <a:gd name="f256" fmla="*/ f205 1 f130"/>
                <a:gd name="f257" fmla="*/ f206 1 f129"/>
                <a:gd name="f258" fmla="*/ f207 1 f129"/>
                <a:gd name="f259" fmla="*/ f208 1 f130"/>
                <a:gd name="f260" fmla="*/ f209 1 f130"/>
                <a:gd name="f261" fmla="*/ f210 1 f130"/>
                <a:gd name="f262" fmla="*/ f211 1 f129"/>
                <a:gd name="f263" fmla="*/ f212 1 f130"/>
                <a:gd name="f264" fmla="*/ f213 1 f130"/>
                <a:gd name="f265" fmla="*/ f214 1 f129"/>
                <a:gd name="f266" fmla="*/ f215 1 f130"/>
                <a:gd name="f267" fmla="*/ f216 1 f129"/>
                <a:gd name="f268" fmla="*/ f217 1 f130"/>
                <a:gd name="f269" fmla="*/ f218 1 f129"/>
                <a:gd name="f270" fmla="*/ f219 1 f130"/>
                <a:gd name="f271" fmla="*/ f220 1 f129"/>
                <a:gd name="f272" fmla="*/ f221 1 f130"/>
                <a:gd name="f273" fmla="*/ f222 1 f129"/>
                <a:gd name="f274" fmla="*/ f223 1 f130"/>
                <a:gd name="f275" fmla="*/ f224 1 f129"/>
                <a:gd name="f276" fmla="*/ f225 1 f130"/>
                <a:gd name="f277" fmla="*/ f226 f120 1"/>
                <a:gd name="f278" fmla="*/ f227 f120 1"/>
                <a:gd name="f279" fmla="*/ f229 f121 1"/>
                <a:gd name="f280" fmla="*/ f228 f121 1"/>
                <a:gd name="f281" fmla="*/ f230 f120 1"/>
                <a:gd name="f282" fmla="*/ f231 f121 1"/>
                <a:gd name="f283" fmla="*/ f232 f120 1"/>
                <a:gd name="f284" fmla="*/ f233 f121 1"/>
                <a:gd name="f285" fmla="*/ f234 f120 1"/>
                <a:gd name="f286" fmla="*/ f235 f121 1"/>
                <a:gd name="f287" fmla="*/ f236 f120 1"/>
                <a:gd name="f288" fmla="*/ f237 f121 1"/>
                <a:gd name="f289" fmla="*/ f238 f120 1"/>
                <a:gd name="f290" fmla="*/ f239 f120 1"/>
                <a:gd name="f291" fmla="*/ f240 f121 1"/>
                <a:gd name="f292" fmla="*/ f241 f120 1"/>
                <a:gd name="f293" fmla="*/ f242 f121 1"/>
                <a:gd name="f294" fmla="*/ f243 f120 1"/>
                <a:gd name="f295" fmla="*/ f244 f120 1"/>
                <a:gd name="f296" fmla="*/ f245 f121 1"/>
                <a:gd name="f297" fmla="*/ f246 f120 1"/>
                <a:gd name="f298" fmla="*/ f247 f121 1"/>
                <a:gd name="f299" fmla="*/ f248 f120 1"/>
                <a:gd name="f300" fmla="*/ f249 f120 1"/>
                <a:gd name="f301" fmla="*/ f250 f121 1"/>
                <a:gd name="f302" fmla="*/ f251 f120 1"/>
                <a:gd name="f303" fmla="*/ f252 f121 1"/>
                <a:gd name="f304" fmla="*/ f253 f120 1"/>
                <a:gd name="f305" fmla="*/ f254 f121 1"/>
                <a:gd name="f306" fmla="*/ f255 f120 1"/>
                <a:gd name="f307" fmla="*/ f256 f121 1"/>
                <a:gd name="f308" fmla="*/ f257 f120 1"/>
                <a:gd name="f309" fmla="*/ f258 f120 1"/>
                <a:gd name="f310" fmla="*/ f259 f121 1"/>
                <a:gd name="f311" fmla="*/ f260 f121 1"/>
                <a:gd name="f312" fmla="*/ f261 f121 1"/>
                <a:gd name="f313" fmla="*/ f262 f120 1"/>
                <a:gd name="f314" fmla="*/ f263 f121 1"/>
                <a:gd name="f315" fmla="*/ f264 f121 1"/>
                <a:gd name="f316" fmla="*/ f265 f120 1"/>
                <a:gd name="f317" fmla="*/ f266 f121 1"/>
                <a:gd name="f318" fmla="*/ f267 f120 1"/>
                <a:gd name="f319" fmla="*/ f268 f121 1"/>
                <a:gd name="f320" fmla="*/ f269 f120 1"/>
                <a:gd name="f321" fmla="*/ f270 f121 1"/>
                <a:gd name="f322" fmla="*/ f271 f120 1"/>
                <a:gd name="f323" fmla="*/ f272 f121 1"/>
                <a:gd name="f324" fmla="*/ f273 f120 1"/>
                <a:gd name="f325" fmla="*/ f274 f121 1"/>
                <a:gd name="f326" fmla="*/ f275 f120 1"/>
                <a:gd name="f327" fmla="*/ f276 f121 1"/>
              </a:gdLst>
              <a:ahLst/>
              <a:cxnLst>
                <a:cxn ang="3cd4">
                  <a:pos x="hc" y="t"/>
                </a:cxn>
                <a:cxn ang="0">
                  <a:pos x="r" y="vc"/>
                </a:cxn>
                <a:cxn ang="cd4">
                  <a:pos x="hc" y="b"/>
                </a:cxn>
                <a:cxn ang="cd2">
                  <a:pos x="l" y="vc"/>
                </a:cxn>
                <a:cxn ang="f178">
                  <a:pos x="f281" y="f282"/>
                </a:cxn>
                <a:cxn ang="f178">
                  <a:pos x="f283" y="f284"/>
                </a:cxn>
                <a:cxn ang="f178">
                  <a:pos x="f285" y="f286"/>
                </a:cxn>
                <a:cxn ang="f178">
                  <a:pos x="f287" y="f288"/>
                </a:cxn>
                <a:cxn ang="f178">
                  <a:pos x="f289" y="f288"/>
                </a:cxn>
                <a:cxn ang="f178">
                  <a:pos x="f290" y="f291"/>
                </a:cxn>
                <a:cxn ang="f178">
                  <a:pos x="f292" y="f293"/>
                </a:cxn>
                <a:cxn ang="f178">
                  <a:pos x="f294" y="f293"/>
                </a:cxn>
                <a:cxn ang="f178">
                  <a:pos x="f295" y="f296"/>
                </a:cxn>
                <a:cxn ang="f178">
                  <a:pos x="f297" y="f298"/>
                </a:cxn>
                <a:cxn ang="f178">
                  <a:pos x="f299" y="f296"/>
                </a:cxn>
                <a:cxn ang="f178">
                  <a:pos x="f300" y="f301"/>
                </a:cxn>
                <a:cxn ang="f178">
                  <a:pos x="f302" y="f303"/>
                </a:cxn>
                <a:cxn ang="f178">
                  <a:pos x="f304" y="f305"/>
                </a:cxn>
                <a:cxn ang="f178">
                  <a:pos x="f306" y="f307"/>
                </a:cxn>
                <a:cxn ang="f178">
                  <a:pos x="f308" y="f288"/>
                </a:cxn>
                <a:cxn ang="f178">
                  <a:pos x="f309" y="f310"/>
                </a:cxn>
                <a:cxn ang="f178">
                  <a:pos x="f289" y="f311"/>
                </a:cxn>
                <a:cxn ang="f178">
                  <a:pos x="f289" y="f312"/>
                </a:cxn>
                <a:cxn ang="f178">
                  <a:pos x="f313" y="f314"/>
                </a:cxn>
                <a:cxn ang="f178">
                  <a:pos x="f287" y="f312"/>
                </a:cxn>
                <a:cxn ang="f178">
                  <a:pos x="f287" y="f315"/>
                </a:cxn>
                <a:cxn ang="f178">
                  <a:pos x="f316" y="f317"/>
                </a:cxn>
                <a:cxn ang="f178">
                  <a:pos x="f318" y="f319"/>
                </a:cxn>
                <a:cxn ang="f178">
                  <a:pos x="f320" y="f321"/>
                </a:cxn>
                <a:cxn ang="f178">
                  <a:pos x="f322" y="f323"/>
                </a:cxn>
                <a:cxn ang="f178">
                  <a:pos x="f324" y="f325"/>
                </a:cxn>
                <a:cxn ang="f178">
                  <a:pos x="f326" y="f327"/>
                </a:cxn>
                <a:cxn ang="f178">
                  <a:pos x="f281" y="f282"/>
                </a:cxn>
              </a:cxnLst>
              <a:rect l="f277" t="f280" r="f278" b="f279"/>
              <a:pathLst>
                <a:path w="372" h="198">
                  <a:moveTo>
                    <a:pt x="f8" y="f9"/>
                  </a:moveTo>
                  <a:cubicBezTo>
                    <a:pt x="f10" y="f11"/>
                    <a:pt x="f12" y="f13"/>
                    <a:pt x="f14" y="f15"/>
                  </a:cubicBezTo>
                  <a:cubicBezTo>
                    <a:pt x="f16" y="f17"/>
                    <a:pt x="f18" y="f19"/>
                    <a:pt x="f20" y="f21"/>
                  </a:cubicBezTo>
                  <a:cubicBezTo>
                    <a:pt x="f22" y="f23"/>
                    <a:pt x="f24" y="f25"/>
                    <a:pt x="f26" y="f27"/>
                  </a:cubicBezTo>
                  <a:cubicBezTo>
                    <a:pt x="f28" y="f29"/>
                    <a:pt x="f30" y="f29"/>
                    <a:pt x="f31" y="f27"/>
                  </a:cubicBezTo>
                  <a:cubicBezTo>
                    <a:pt x="f32" y="f33"/>
                    <a:pt x="f34" y="f35"/>
                    <a:pt x="f36" y="f11"/>
                  </a:cubicBezTo>
                  <a:cubicBezTo>
                    <a:pt x="f37" y="f38"/>
                    <a:pt x="f39" y="f40"/>
                    <a:pt x="f41" y="f42"/>
                  </a:cubicBezTo>
                  <a:cubicBezTo>
                    <a:pt x="f43" y="f44"/>
                    <a:pt x="f45" y="f46"/>
                    <a:pt x="f47" y="f42"/>
                  </a:cubicBezTo>
                  <a:cubicBezTo>
                    <a:pt x="f48" y="f49"/>
                    <a:pt x="f50" y="f51"/>
                    <a:pt x="f52" y="f53"/>
                  </a:cubicBezTo>
                  <a:cubicBezTo>
                    <a:pt x="f54" y="f55"/>
                    <a:pt x="f56" y="f57"/>
                    <a:pt x="f58" y="f59"/>
                  </a:cubicBezTo>
                  <a:cubicBezTo>
                    <a:pt x="f60" y="f57"/>
                    <a:pt x="f60" y="f55"/>
                    <a:pt x="f61" y="f53"/>
                  </a:cubicBezTo>
                  <a:cubicBezTo>
                    <a:pt x="f62" y="f63"/>
                    <a:pt x="f64" y="f65"/>
                    <a:pt x="f66" y="f67"/>
                  </a:cubicBezTo>
                  <a:cubicBezTo>
                    <a:pt x="f68" y="f69"/>
                    <a:pt x="f70" y="f71"/>
                    <a:pt x="f72" y="f73"/>
                  </a:cubicBezTo>
                  <a:cubicBezTo>
                    <a:pt x="f74" y="f75"/>
                    <a:pt x="f6" y="f76"/>
                    <a:pt x="f74" y="f77"/>
                  </a:cubicBezTo>
                  <a:cubicBezTo>
                    <a:pt x="f78" y="f35"/>
                    <a:pt x="f79" y="f12"/>
                    <a:pt x="f80" y="f81"/>
                  </a:cubicBezTo>
                  <a:cubicBezTo>
                    <a:pt x="f82" y="f83"/>
                    <a:pt x="f84" y="f85"/>
                    <a:pt x="f86" y="f27"/>
                  </a:cubicBezTo>
                  <a:cubicBezTo>
                    <a:pt x="f87" y="f88"/>
                    <a:pt x="f89" y="f90"/>
                    <a:pt x="f32" y="f29"/>
                  </a:cubicBezTo>
                  <a:cubicBezTo>
                    <a:pt x="f91" y="f92"/>
                    <a:pt x="f31" y="f93"/>
                    <a:pt x="f31" y="f94"/>
                  </a:cubicBezTo>
                  <a:cubicBezTo>
                    <a:pt x="f31" y="f95"/>
                    <a:pt x="f31" y="f2"/>
                    <a:pt x="f31" y="f96"/>
                  </a:cubicBezTo>
                  <a:cubicBezTo>
                    <a:pt x="f31" y="f97"/>
                    <a:pt x="f98" y="f7"/>
                    <a:pt x="f99" y="f7"/>
                  </a:cubicBezTo>
                  <a:cubicBezTo>
                    <a:pt x="f100" y="f7"/>
                    <a:pt x="f26" y="f97"/>
                    <a:pt x="f26" y="f96"/>
                  </a:cubicBezTo>
                  <a:cubicBezTo>
                    <a:pt x="f26" y="f100"/>
                    <a:pt x="f26" y="f101"/>
                    <a:pt x="f26" y="f102"/>
                  </a:cubicBezTo>
                  <a:cubicBezTo>
                    <a:pt x="f103" y="f104"/>
                    <a:pt x="f105" y="f106"/>
                    <a:pt x="f104" y="f90"/>
                  </a:cubicBezTo>
                  <a:cubicBezTo>
                    <a:pt x="f107" y="f85"/>
                    <a:pt x="f53" y="f85"/>
                    <a:pt x="f108" y="f107"/>
                  </a:cubicBezTo>
                  <a:cubicBezTo>
                    <a:pt x="f109" y="f18"/>
                    <a:pt x="f110" y="f55"/>
                    <a:pt x="f111" y="f19"/>
                  </a:cubicBezTo>
                  <a:cubicBezTo>
                    <a:pt x="f5" y="f112"/>
                    <a:pt x="f67" y="f113"/>
                    <a:pt x="f114" y="f71"/>
                  </a:cubicBezTo>
                  <a:cubicBezTo>
                    <a:pt x="f51" y="f5"/>
                    <a:pt x="f20" y="f69"/>
                    <a:pt x="f115" y="f116"/>
                  </a:cubicBezTo>
                  <a:cubicBezTo>
                    <a:pt x="f105" y="f51"/>
                    <a:pt x="f117" y="f118"/>
                    <a:pt x="f117" y="f57"/>
                  </a:cubicBezTo>
                  <a:cubicBezTo>
                    <a:pt x="f117" y="f59"/>
                    <a:pt x="f8" y="f5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name="Slide64">
    <p:spTree>
      <p:nvGrpSpPr>
        <p:cNvPr id="1" name=""/>
        <p:cNvGrpSpPr/>
        <p:nvPr/>
      </p:nvGrpSpPr>
      <p:grpSpPr>
        <a:xfrm>
          <a:off x="0" y="0"/>
          <a:ext cx="0" cy="0"/>
          <a:chOff x="0" y="0"/>
          <a:chExt cx="0" cy="0"/>
        </a:xfrm>
      </p:grpSpPr>
      <p:sp>
        <p:nvSpPr>
          <p:cNvPr id="2" name="Google Shape;2968;p70">
            <a:extLst>
              <a:ext uri="{FF2B5EF4-FFF2-40B4-BE49-F238E27FC236}">
                <a16:creationId xmlns:a16="http://schemas.microsoft.com/office/drawing/2014/main" id="{EA666CC7-2C49-A947-C9C4-A9781C6260FE}"/>
              </a:ext>
            </a:extLst>
          </p:cNvPr>
          <p:cNvSpPr txBox="1"/>
          <p:nvPr/>
        </p:nvSpPr>
        <p:spPr>
          <a:xfrm>
            <a:off x="197574" y="162936"/>
            <a:ext cx="3608386" cy="573091"/>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3000" b="1" kern="0" dirty="0">
                <a:solidFill>
                  <a:srgbClr val="00B050"/>
                </a:solidFill>
                <a:latin typeface="Alata"/>
                <a:ea typeface="Chau Philomene One"/>
                <a:cs typeface="B Nazanin" panose="00000400000000000000" pitchFamily="2" charset="-78"/>
              </a:rPr>
              <a:t>منابع</a:t>
            </a:r>
            <a:endParaRPr lang="es-PE" sz="3000" b="1" i="0" u="none" strike="noStrike" kern="0" cap="none" spc="0" baseline="0" dirty="0">
              <a:solidFill>
                <a:srgbClr val="00B050"/>
              </a:solidFill>
              <a:uFillTx/>
              <a:latin typeface="Alata"/>
              <a:ea typeface="Chau Philomene One"/>
              <a:cs typeface="B Nazanin" panose="00000400000000000000" pitchFamily="2" charset="-78"/>
            </a:endParaRPr>
          </a:p>
        </p:txBody>
      </p:sp>
      <p:sp>
        <p:nvSpPr>
          <p:cNvPr id="3" name="Freeform 5">
            <a:extLst>
              <a:ext uri="{FF2B5EF4-FFF2-40B4-BE49-F238E27FC236}">
                <a16:creationId xmlns:a16="http://schemas.microsoft.com/office/drawing/2014/main" id="{ABEFF6A3-029D-4D71-80DE-474F31246959}"/>
              </a:ext>
            </a:extLst>
          </p:cNvPr>
          <p:cNvSpPr/>
          <p:nvPr/>
        </p:nvSpPr>
        <p:spPr>
          <a:xfrm>
            <a:off x="2655883" y="819146"/>
            <a:ext cx="736604" cy="827083"/>
          </a:xfrm>
          <a:custGeom>
            <a:avLst/>
            <a:gdLst>
              <a:gd name="f0" fmla="val 10800000"/>
              <a:gd name="f1" fmla="val 5400000"/>
              <a:gd name="f2" fmla="val 180"/>
              <a:gd name="f3" fmla="val w"/>
              <a:gd name="f4" fmla="val h"/>
              <a:gd name="f5" fmla="val 0"/>
              <a:gd name="f6" fmla="val 259"/>
              <a:gd name="f7" fmla="val 291"/>
              <a:gd name="f8" fmla="val 145"/>
              <a:gd name="f9" fmla="val 228"/>
              <a:gd name="f10" fmla="val 143"/>
              <a:gd name="f11" fmla="val 231"/>
              <a:gd name="f12" fmla="val 140"/>
              <a:gd name="f13" fmla="val 234"/>
              <a:gd name="f14" fmla="val 237"/>
              <a:gd name="f15" fmla="val 251"/>
              <a:gd name="f16" fmla="val 265"/>
              <a:gd name="f17" fmla="val 141"/>
              <a:gd name="f18" fmla="val 279"/>
              <a:gd name="f19" fmla="val 283"/>
              <a:gd name="f20" fmla="val 287"/>
              <a:gd name="f21" fmla="val 134"/>
              <a:gd name="f22" fmla="val 126"/>
              <a:gd name="f23" fmla="val 117"/>
              <a:gd name="f24" fmla="val 118"/>
              <a:gd name="f25" fmla="val 284"/>
              <a:gd name="f26" fmla="val 277"/>
              <a:gd name="f27" fmla="val 119"/>
              <a:gd name="f28" fmla="val 270"/>
              <a:gd name="f29" fmla="val 258"/>
              <a:gd name="f30" fmla="val 247"/>
              <a:gd name="f31" fmla="val 235"/>
              <a:gd name="f32" fmla="val 233"/>
              <a:gd name="f33" fmla="val 115"/>
              <a:gd name="f34" fmla="val 230"/>
              <a:gd name="f35" fmla="val 113"/>
              <a:gd name="f36" fmla="val 227"/>
              <a:gd name="f37" fmla="val 100"/>
              <a:gd name="f38" fmla="val 254"/>
              <a:gd name="f39" fmla="val 78"/>
              <a:gd name="f40" fmla="val 261"/>
              <a:gd name="f41" fmla="val 49"/>
              <a:gd name="f42" fmla="val 41"/>
              <a:gd name="f43" fmla="val 249"/>
              <a:gd name="f44" fmla="val 33"/>
              <a:gd name="f45" fmla="val 245"/>
              <a:gd name="f46" fmla="val 24"/>
              <a:gd name="f47" fmla="val 241"/>
              <a:gd name="f48" fmla="val 31"/>
              <a:gd name="f49" fmla="val 232"/>
              <a:gd name="f50" fmla="val 36"/>
              <a:gd name="f51" fmla="val 225"/>
              <a:gd name="f52" fmla="val 42"/>
              <a:gd name="f53" fmla="val 217"/>
              <a:gd name="f54" fmla="val 23"/>
              <a:gd name="f55" fmla="val 200"/>
              <a:gd name="f56" fmla="val 11"/>
              <a:gd name="f57" fmla="val 178"/>
              <a:gd name="f58" fmla="val 6"/>
              <a:gd name="f59" fmla="val 154"/>
              <a:gd name="f60" fmla="val 1"/>
              <a:gd name="f61" fmla="val 136"/>
              <a:gd name="f62" fmla="val 99"/>
              <a:gd name="f63" fmla="val 21"/>
              <a:gd name="f64" fmla="val 98"/>
              <a:gd name="f65" fmla="val 101"/>
              <a:gd name="f66" fmla="val 62"/>
              <a:gd name="f67" fmla="val 107"/>
              <a:gd name="f68" fmla="val 73"/>
              <a:gd name="f69" fmla="val 64"/>
              <a:gd name="f70" fmla="val 30"/>
              <a:gd name="f71" fmla="val 129"/>
              <a:gd name="f72" fmla="val 152"/>
              <a:gd name="f73" fmla="val 18"/>
              <a:gd name="f74" fmla="val 179"/>
              <a:gd name="f75" fmla="val 59"/>
              <a:gd name="f76" fmla="val 196"/>
              <a:gd name="f77" fmla="val 106"/>
              <a:gd name="f78" fmla="val 103"/>
              <a:gd name="f79" fmla="val 97"/>
              <a:gd name="f80" fmla="val 185"/>
              <a:gd name="f81" fmla="val 222"/>
              <a:gd name="f82" fmla="val 214"/>
              <a:gd name="f83" fmla="val 194"/>
              <a:gd name="f84" fmla="val 172"/>
              <a:gd name="f85" fmla="val 253"/>
              <a:gd name="f86" fmla="val 159"/>
              <a:gd name="f87" fmla="val 150"/>
              <a:gd name="f88" fmla="val 242"/>
              <a:gd name="f89" fmla="val 147"/>
              <a:gd name="f90" fmla="val 146"/>
              <a:gd name="f91" fmla="+- 0 0 -90"/>
              <a:gd name="f92" fmla="*/ f3 1 259"/>
              <a:gd name="f93" fmla="*/ f4 1 291"/>
              <a:gd name="f94" fmla="val f5"/>
              <a:gd name="f95" fmla="val f6"/>
              <a:gd name="f96" fmla="val f7"/>
              <a:gd name="f97" fmla="*/ f91 f0 1"/>
              <a:gd name="f98" fmla="+- f96 0 f94"/>
              <a:gd name="f99" fmla="+- f95 0 f94"/>
              <a:gd name="f100" fmla="*/ f97 1 f2"/>
              <a:gd name="f101" fmla="*/ f99 1 259"/>
              <a:gd name="f102" fmla="*/ f98 1 291"/>
              <a:gd name="f103" fmla="*/ 145 f99 1"/>
              <a:gd name="f104" fmla="*/ 228 f98 1"/>
              <a:gd name="f105" fmla="*/ 140 f99 1"/>
              <a:gd name="f106" fmla="*/ 237 f98 1"/>
              <a:gd name="f107" fmla="*/ 141 f99 1"/>
              <a:gd name="f108" fmla="*/ 279 f98 1"/>
              <a:gd name="f109" fmla="*/ 291 f98 1"/>
              <a:gd name="f110" fmla="*/ 117 f99 1"/>
              <a:gd name="f111" fmla="*/ 119 f99 1"/>
              <a:gd name="f112" fmla="*/ 270 f98 1"/>
              <a:gd name="f113" fmla="*/ 118 f99 1"/>
              <a:gd name="f114" fmla="*/ 235 f98 1"/>
              <a:gd name="f115" fmla="*/ 113 f99 1"/>
              <a:gd name="f116" fmla="*/ 227 f98 1"/>
              <a:gd name="f117" fmla="*/ 49 f99 1"/>
              <a:gd name="f118" fmla="*/ 251 f98 1"/>
              <a:gd name="f119" fmla="*/ 24 f99 1"/>
              <a:gd name="f120" fmla="*/ 241 f98 1"/>
              <a:gd name="f121" fmla="*/ 42 f99 1"/>
              <a:gd name="f122" fmla="*/ 217 f98 1"/>
              <a:gd name="f123" fmla="*/ 6 f99 1"/>
              <a:gd name="f124" fmla="*/ 154 f98 1"/>
              <a:gd name="f125" fmla="*/ 0 f99 1"/>
              <a:gd name="f126" fmla="*/ 99 f98 1"/>
              <a:gd name="f127" fmla="*/ 62 f99 1"/>
              <a:gd name="f128" fmla="*/ 107 f98 1"/>
              <a:gd name="f129" fmla="*/ 129 f99 1"/>
              <a:gd name="f130" fmla="*/ 0 f98 1"/>
              <a:gd name="f131" fmla="*/ 196 f99 1"/>
              <a:gd name="f132" fmla="*/ 106 f98 1"/>
              <a:gd name="f133" fmla="*/ 258 f99 1"/>
              <a:gd name="f134" fmla="*/ 97 f98 1"/>
              <a:gd name="f135" fmla="*/ 217 f99 1"/>
              <a:gd name="f136" fmla="*/ 234 f99 1"/>
              <a:gd name="f137" fmla="*/ 172 f99 1"/>
              <a:gd name="f138" fmla="*/ 253 f98 1"/>
              <a:gd name="f139" fmla="*/ 147 f99 1"/>
              <a:gd name="f140" fmla="+- f100 0 f1"/>
              <a:gd name="f141" fmla="*/ f103 1 259"/>
              <a:gd name="f142" fmla="*/ f104 1 291"/>
              <a:gd name="f143" fmla="*/ f105 1 259"/>
              <a:gd name="f144" fmla="*/ f106 1 291"/>
              <a:gd name="f145" fmla="*/ f107 1 259"/>
              <a:gd name="f146" fmla="*/ f108 1 291"/>
              <a:gd name="f147" fmla="*/ f109 1 291"/>
              <a:gd name="f148" fmla="*/ f110 1 259"/>
              <a:gd name="f149" fmla="*/ f111 1 259"/>
              <a:gd name="f150" fmla="*/ f112 1 291"/>
              <a:gd name="f151" fmla="*/ f113 1 259"/>
              <a:gd name="f152" fmla="*/ f114 1 291"/>
              <a:gd name="f153" fmla="*/ f115 1 259"/>
              <a:gd name="f154" fmla="*/ f116 1 291"/>
              <a:gd name="f155" fmla="*/ f117 1 259"/>
              <a:gd name="f156" fmla="*/ f118 1 291"/>
              <a:gd name="f157" fmla="*/ f119 1 259"/>
              <a:gd name="f158" fmla="*/ f120 1 291"/>
              <a:gd name="f159" fmla="*/ f121 1 259"/>
              <a:gd name="f160" fmla="*/ f122 1 291"/>
              <a:gd name="f161" fmla="*/ f123 1 259"/>
              <a:gd name="f162" fmla="*/ f124 1 291"/>
              <a:gd name="f163" fmla="*/ f125 1 259"/>
              <a:gd name="f164" fmla="*/ f126 1 291"/>
              <a:gd name="f165" fmla="*/ f127 1 259"/>
              <a:gd name="f166" fmla="*/ f128 1 291"/>
              <a:gd name="f167" fmla="*/ f129 1 259"/>
              <a:gd name="f168" fmla="*/ f130 1 291"/>
              <a:gd name="f169" fmla="*/ f131 1 259"/>
              <a:gd name="f170" fmla="*/ f132 1 291"/>
              <a:gd name="f171" fmla="*/ f133 1 259"/>
              <a:gd name="f172" fmla="*/ f134 1 291"/>
              <a:gd name="f173" fmla="*/ f135 1 259"/>
              <a:gd name="f174" fmla="*/ f136 1 259"/>
              <a:gd name="f175" fmla="*/ f137 1 259"/>
              <a:gd name="f176" fmla="*/ f138 1 291"/>
              <a:gd name="f177" fmla="*/ f139 1 259"/>
              <a:gd name="f178" fmla="*/ 0 1 f101"/>
              <a:gd name="f179" fmla="*/ f95 1 f101"/>
              <a:gd name="f180" fmla="*/ 0 1 f102"/>
              <a:gd name="f181" fmla="*/ f96 1 f102"/>
              <a:gd name="f182" fmla="*/ f141 1 f101"/>
              <a:gd name="f183" fmla="*/ f142 1 f102"/>
              <a:gd name="f184" fmla="*/ f143 1 f101"/>
              <a:gd name="f185" fmla="*/ f144 1 f102"/>
              <a:gd name="f186" fmla="*/ f145 1 f101"/>
              <a:gd name="f187" fmla="*/ f146 1 f102"/>
              <a:gd name="f188" fmla="*/ f147 1 f102"/>
              <a:gd name="f189" fmla="*/ f148 1 f101"/>
              <a:gd name="f190" fmla="*/ f149 1 f101"/>
              <a:gd name="f191" fmla="*/ f150 1 f102"/>
              <a:gd name="f192" fmla="*/ f151 1 f101"/>
              <a:gd name="f193" fmla="*/ f152 1 f102"/>
              <a:gd name="f194" fmla="*/ f153 1 f101"/>
              <a:gd name="f195" fmla="*/ f154 1 f102"/>
              <a:gd name="f196" fmla="*/ f155 1 f101"/>
              <a:gd name="f197" fmla="*/ f156 1 f102"/>
              <a:gd name="f198" fmla="*/ f157 1 f101"/>
              <a:gd name="f199" fmla="*/ f158 1 f102"/>
              <a:gd name="f200" fmla="*/ f159 1 f101"/>
              <a:gd name="f201" fmla="*/ f160 1 f102"/>
              <a:gd name="f202" fmla="*/ f161 1 f101"/>
              <a:gd name="f203" fmla="*/ f162 1 f102"/>
              <a:gd name="f204" fmla="*/ f163 1 f101"/>
              <a:gd name="f205" fmla="*/ f164 1 f102"/>
              <a:gd name="f206" fmla="*/ f165 1 f101"/>
              <a:gd name="f207" fmla="*/ f166 1 f102"/>
              <a:gd name="f208" fmla="*/ f167 1 f101"/>
              <a:gd name="f209" fmla="*/ f168 1 f102"/>
              <a:gd name="f210" fmla="*/ f169 1 f101"/>
              <a:gd name="f211" fmla="*/ f170 1 f102"/>
              <a:gd name="f212" fmla="*/ f171 1 f101"/>
              <a:gd name="f213" fmla="*/ f172 1 f102"/>
              <a:gd name="f214" fmla="*/ f173 1 f101"/>
              <a:gd name="f215" fmla="*/ f174 1 f101"/>
              <a:gd name="f216" fmla="*/ f175 1 f101"/>
              <a:gd name="f217" fmla="*/ f176 1 f102"/>
              <a:gd name="f218" fmla="*/ f177 1 f101"/>
              <a:gd name="f219" fmla="*/ f178 f92 1"/>
              <a:gd name="f220" fmla="*/ f179 f92 1"/>
              <a:gd name="f221" fmla="*/ f181 f93 1"/>
              <a:gd name="f222" fmla="*/ f180 f93 1"/>
              <a:gd name="f223" fmla="*/ f182 f92 1"/>
              <a:gd name="f224" fmla="*/ f183 f93 1"/>
              <a:gd name="f225" fmla="*/ f184 f92 1"/>
              <a:gd name="f226" fmla="*/ f185 f93 1"/>
              <a:gd name="f227" fmla="*/ f186 f92 1"/>
              <a:gd name="f228" fmla="*/ f187 f93 1"/>
              <a:gd name="f229" fmla="*/ f188 f93 1"/>
              <a:gd name="f230" fmla="*/ f189 f92 1"/>
              <a:gd name="f231" fmla="*/ f190 f92 1"/>
              <a:gd name="f232" fmla="*/ f191 f93 1"/>
              <a:gd name="f233" fmla="*/ f192 f92 1"/>
              <a:gd name="f234" fmla="*/ f193 f93 1"/>
              <a:gd name="f235" fmla="*/ f194 f92 1"/>
              <a:gd name="f236" fmla="*/ f195 f93 1"/>
              <a:gd name="f237" fmla="*/ f196 f92 1"/>
              <a:gd name="f238" fmla="*/ f197 f93 1"/>
              <a:gd name="f239" fmla="*/ f198 f92 1"/>
              <a:gd name="f240" fmla="*/ f199 f93 1"/>
              <a:gd name="f241" fmla="*/ f200 f92 1"/>
              <a:gd name="f242" fmla="*/ f201 f93 1"/>
              <a:gd name="f243" fmla="*/ f202 f92 1"/>
              <a:gd name="f244" fmla="*/ f203 f93 1"/>
              <a:gd name="f245" fmla="*/ f204 f92 1"/>
              <a:gd name="f246" fmla="*/ f205 f93 1"/>
              <a:gd name="f247" fmla="*/ f206 f92 1"/>
              <a:gd name="f248" fmla="*/ f207 f93 1"/>
              <a:gd name="f249" fmla="*/ f208 f92 1"/>
              <a:gd name="f250" fmla="*/ f209 f93 1"/>
              <a:gd name="f251" fmla="*/ f210 f92 1"/>
              <a:gd name="f252" fmla="*/ f211 f93 1"/>
              <a:gd name="f253" fmla="*/ f212 f92 1"/>
              <a:gd name="f254" fmla="*/ f213 f93 1"/>
              <a:gd name="f255" fmla="*/ f214 f92 1"/>
              <a:gd name="f256" fmla="*/ f215 f92 1"/>
              <a:gd name="f257" fmla="*/ f216 f92 1"/>
              <a:gd name="f258" fmla="*/ f217 f93 1"/>
              <a:gd name="f259" fmla="*/ f218 f92 1"/>
            </a:gdLst>
            <a:ahLst/>
            <a:cxnLst>
              <a:cxn ang="3cd4">
                <a:pos x="hc" y="t"/>
              </a:cxn>
              <a:cxn ang="0">
                <a:pos x="r" y="vc"/>
              </a:cxn>
              <a:cxn ang="cd4">
                <a:pos x="hc" y="b"/>
              </a:cxn>
              <a:cxn ang="cd2">
                <a:pos x="l" y="vc"/>
              </a:cxn>
              <a:cxn ang="f140">
                <a:pos x="f223" y="f224"/>
              </a:cxn>
              <a:cxn ang="f140">
                <a:pos x="f225" y="f226"/>
              </a:cxn>
              <a:cxn ang="f140">
                <a:pos x="f227" y="f228"/>
              </a:cxn>
              <a:cxn ang="f140">
                <a:pos x="f227" y="f229"/>
              </a:cxn>
              <a:cxn ang="f140">
                <a:pos x="f230" y="f229"/>
              </a:cxn>
              <a:cxn ang="f140">
                <a:pos x="f231" y="f232"/>
              </a:cxn>
              <a:cxn ang="f140">
                <a:pos x="f233" y="f234"/>
              </a:cxn>
              <a:cxn ang="f140">
                <a:pos x="f235" y="f236"/>
              </a:cxn>
              <a:cxn ang="f140">
                <a:pos x="f237" y="f238"/>
              </a:cxn>
              <a:cxn ang="f140">
                <a:pos x="f239" y="f240"/>
              </a:cxn>
              <a:cxn ang="f140">
                <a:pos x="f241" y="f242"/>
              </a:cxn>
              <a:cxn ang="f140">
                <a:pos x="f243" y="f244"/>
              </a:cxn>
              <a:cxn ang="f140">
                <a:pos x="f245" y="f246"/>
              </a:cxn>
              <a:cxn ang="f140">
                <a:pos x="f247" y="f248"/>
              </a:cxn>
              <a:cxn ang="f140">
                <a:pos x="f249" y="f250"/>
              </a:cxn>
              <a:cxn ang="f140">
                <a:pos x="f251" y="f252"/>
              </a:cxn>
              <a:cxn ang="f140">
                <a:pos x="f253" y="f254"/>
              </a:cxn>
              <a:cxn ang="f140">
                <a:pos x="f255" y="f242"/>
              </a:cxn>
              <a:cxn ang="f140">
                <a:pos x="f256" y="f240"/>
              </a:cxn>
              <a:cxn ang="f140">
                <a:pos x="f257" y="f258"/>
              </a:cxn>
              <a:cxn ang="f140">
                <a:pos x="f259" y="f224"/>
              </a:cxn>
              <a:cxn ang="f140">
                <a:pos x="f223" y="f224"/>
              </a:cxn>
            </a:cxnLst>
            <a:rect l="f219" t="f222" r="f220" b="f221"/>
            <a:pathLst>
              <a:path w="259" h="291">
                <a:moveTo>
                  <a:pt x="f8" y="f9"/>
                </a:moveTo>
                <a:cubicBezTo>
                  <a:pt x="f10" y="f11"/>
                  <a:pt x="f12" y="f13"/>
                  <a:pt x="f12" y="f14"/>
                </a:cubicBezTo>
                <a:cubicBezTo>
                  <a:pt x="f12" y="f15"/>
                  <a:pt x="f12" y="f16"/>
                  <a:pt x="f17" y="f18"/>
                </a:cubicBezTo>
                <a:cubicBezTo>
                  <a:pt x="f17" y="f19"/>
                  <a:pt x="f17" y="f20"/>
                  <a:pt x="f17" y="f7"/>
                </a:cubicBezTo>
                <a:cubicBezTo>
                  <a:pt x="f21" y="f7"/>
                  <a:pt x="f22" y="f7"/>
                  <a:pt x="f23" y="f7"/>
                </a:cubicBezTo>
                <a:cubicBezTo>
                  <a:pt x="f24" y="f25"/>
                  <a:pt x="f24" y="f26"/>
                  <a:pt x="f27" y="f28"/>
                </a:cubicBezTo>
                <a:cubicBezTo>
                  <a:pt x="f27" y="f29"/>
                  <a:pt x="f24" y="f30"/>
                  <a:pt x="f24" y="f31"/>
                </a:cubicBezTo>
                <a:cubicBezTo>
                  <a:pt x="f24" y="f32"/>
                  <a:pt x="f33" y="f34"/>
                  <a:pt x="f35" y="f36"/>
                </a:cubicBezTo>
                <a:cubicBezTo>
                  <a:pt x="f37" y="f38"/>
                  <a:pt x="f39" y="f40"/>
                  <a:pt x="f41" y="f15"/>
                </a:cubicBezTo>
                <a:cubicBezTo>
                  <a:pt x="f42" y="f43"/>
                  <a:pt x="f44" y="f45"/>
                  <a:pt x="f46" y="f47"/>
                </a:cubicBezTo>
                <a:cubicBezTo>
                  <a:pt x="f48" y="f49"/>
                  <a:pt x="f50" y="f51"/>
                  <a:pt x="f52" y="f53"/>
                </a:cubicBezTo>
                <a:cubicBezTo>
                  <a:pt x="f54" y="f55"/>
                  <a:pt x="f56" y="f57"/>
                  <a:pt x="f58" y="f59"/>
                </a:cubicBezTo>
                <a:cubicBezTo>
                  <a:pt x="f60" y="f61"/>
                  <a:pt x="f5" y="f24"/>
                  <a:pt x="f5" y="f62"/>
                </a:cubicBezTo>
                <a:cubicBezTo>
                  <a:pt x="f63" y="f64"/>
                  <a:pt x="f42" y="f65"/>
                  <a:pt x="f66" y="f67"/>
                </a:cubicBezTo>
                <a:cubicBezTo>
                  <a:pt x="f68" y="f69"/>
                  <a:pt x="f64" y="f70"/>
                  <a:pt x="f71" y="f5"/>
                </a:cubicBezTo>
                <a:cubicBezTo>
                  <a:pt x="f72" y="f73"/>
                  <a:pt x="f74" y="f75"/>
                  <a:pt x="f76" y="f77"/>
                </a:cubicBezTo>
                <a:cubicBezTo>
                  <a:pt x="f53" y="f78"/>
                  <a:pt x="f14" y="f37"/>
                  <a:pt x="f29" y="f79"/>
                </a:cubicBezTo>
                <a:cubicBezTo>
                  <a:pt x="f6" y="f10"/>
                  <a:pt x="f15" y="f80"/>
                  <a:pt x="f53" y="f53"/>
                </a:cubicBezTo>
                <a:cubicBezTo>
                  <a:pt x="f81" y="f51"/>
                  <a:pt x="f9" y="f49"/>
                  <a:pt x="f13" y="f47"/>
                </a:cubicBezTo>
                <a:cubicBezTo>
                  <a:pt x="f82" y="f15"/>
                  <a:pt x="f83" y="f6"/>
                  <a:pt x="f84" y="f85"/>
                </a:cubicBezTo>
                <a:cubicBezTo>
                  <a:pt x="f86" y="f43"/>
                  <a:pt x="f87" y="f88"/>
                  <a:pt x="f89" y="f9"/>
                </a:cubicBezTo>
                <a:cubicBezTo>
                  <a:pt x="f90" y="f9"/>
                  <a:pt x="f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 name="Freeform 6">
            <a:extLst>
              <a:ext uri="{FF2B5EF4-FFF2-40B4-BE49-F238E27FC236}">
                <a16:creationId xmlns:a16="http://schemas.microsoft.com/office/drawing/2014/main" id="{F695EE98-E106-13C7-41E4-4253BF1DFE4A}"/>
              </a:ext>
            </a:extLst>
          </p:cNvPr>
          <p:cNvSpPr/>
          <p:nvPr/>
        </p:nvSpPr>
        <p:spPr>
          <a:xfrm>
            <a:off x="396877" y="4164013"/>
            <a:ext cx="771525" cy="809628"/>
          </a:xfrm>
          <a:custGeom>
            <a:avLst/>
            <a:gdLst>
              <a:gd name="f0" fmla="val 10800000"/>
              <a:gd name="f1" fmla="val 5400000"/>
              <a:gd name="f2" fmla="val 180"/>
              <a:gd name="f3" fmla="val w"/>
              <a:gd name="f4" fmla="val h"/>
              <a:gd name="f5" fmla="val 0"/>
              <a:gd name="f6" fmla="val 271"/>
              <a:gd name="f7" fmla="val 285"/>
              <a:gd name="f8" fmla="val 25"/>
              <a:gd name="f9" fmla="val 102"/>
              <a:gd name="f10" fmla="val 46"/>
              <a:gd name="f11" fmla="val 98"/>
              <a:gd name="f12" fmla="val 67"/>
              <a:gd name="f13" fmla="val 86"/>
              <a:gd name="f14" fmla="val 109"/>
              <a:gd name="f15" fmla="val 117"/>
              <a:gd name="f16" fmla="val 105"/>
              <a:gd name="f17" fmla="val 127"/>
              <a:gd name="f18" fmla="val 103"/>
              <a:gd name="f19" fmla="val 142"/>
              <a:gd name="f20" fmla="val 148"/>
              <a:gd name="f21" fmla="val 153"/>
              <a:gd name="f22" fmla="val 115"/>
              <a:gd name="f23" fmla="val 157"/>
              <a:gd name="f24" fmla="val 144"/>
              <a:gd name="f25" fmla="val 132"/>
              <a:gd name="f26" fmla="val 119"/>
              <a:gd name="f27" fmla="val 114"/>
              <a:gd name="f28" fmla="val 116"/>
              <a:gd name="f29" fmla="val 88"/>
              <a:gd name="f30" fmla="val 81"/>
              <a:gd name="f31" fmla="val 92"/>
              <a:gd name="f32" fmla="val 87"/>
              <a:gd name="f33" fmla="val 84"/>
              <a:gd name="f34" fmla="val 91"/>
              <a:gd name="f35" fmla="val 76"/>
              <a:gd name="f36" fmla="val 90"/>
              <a:gd name="f37" fmla="val 68"/>
              <a:gd name="f38" fmla="val 48"/>
              <a:gd name="f39" fmla="val 40"/>
              <a:gd name="f40" fmla="val 57"/>
              <a:gd name="f41" fmla="val 36"/>
              <a:gd name="f42" fmla="val 54"/>
              <a:gd name="f43" fmla="val 29"/>
              <a:gd name="f44" fmla="val 85"/>
              <a:gd name="f45" fmla="val 32"/>
              <a:gd name="f46" fmla="val 99"/>
              <a:gd name="f47" fmla="val 104"/>
              <a:gd name="f48" fmla="val 107"/>
              <a:gd name="f49" fmla="val 60"/>
              <a:gd name="f50" fmla="val 108"/>
              <a:gd name="f51" fmla="val 80"/>
              <a:gd name="f52" fmla="val 74"/>
              <a:gd name="f53" fmla="val 64"/>
              <a:gd name="f54" fmla="val 118"/>
              <a:gd name="f55" fmla="val 55"/>
              <a:gd name="f56" fmla="val 42"/>
              <a:gd name="f57" fmla="val 16"/>
              <a:gd name="f58" fmla="val 120"/>
              <a:gd name="f59" fmla="val 7"/>
              <a:gd name="f60" fmla="val 137"/>
              <a:gd name="f61" fmla="val 155"/>
              <a:gd name="f62" fmla="val 6"/>
              <a:gd name="f63" fmla="val 156"/>
              <a:gd name="f64" fmla="val 15"/>
              <a:gd name="f65" fmla="val 34"/>
              <a:gd name="f66" fmla="val 53"/>
              <a:gd name="f67" fmla="val 158"/>
              <a:gd name="f68" fmla="val 73"/>
              <a:gd name="f69" fmla="val 163"/>
              <a:gd name="f70" fmla="val 71"/>
              <a:gd name="f71" fmla="val 168"/>
              <a:gd name="f72" fmla="val 69"/>
              <a:gd name="f73" fmla="val 169"/>
              <a:gd name="f74" fmla="val 62"/>
              <a:gd name="f75" fmla="val 43"/>
              <a:gd name="f76" fmla="val 175"/>
              <a:gd name="f77" fmla="val 194"/>
              <a:gd name="f78" fmla="val 30"/>
              <a:gd name="f79" fmla="val 204"/>
              <a:gd name="f80" fmla="val 27"/>
              <a:gd name="f81" fmla="val 219"/>
              <a:gd name="f82" fmla="val 230"/>
              <a:gd name="f83" fmla="val 227"/>
              <a:gd name="f84" fmla="val 49"/>
              <a:gd name="f85" fmla="val 220"/>
              <a:gd name="f86" fmla="val 66"/>
              <a:gd name="f87" fmla="val 202"/>
              <a:gd name="f88" fmla="val 75"/>
              <a:gd name="f89" fmla="val 79"/>
              <a:gd name="f90" fmla="val 187"/>
              <a:gd name="f91" fmla="val 179"/>
              <a:gd name="f92" fmla="val 70"/>
              <a:gd name="f93" fmla="val 78"/>
              <a:gd name="f94" fmla="val 89"/>
              <a:gd name="f95" fmla="val 159"/>
              <a:gd name="f96" fmla="val 160"/>
              <a:gd name="f97" fmla="val 124"/>
              <a:gd name="f98" fmla="val 161"/>
              <a:gd name="f99" fmla="val 170"/>
              <a:gd name="f100" fmla="val 140"/>
              <a:gd name="f101" fmla="val 173"/>
              <a:gd name="f102" fmla="val 135"/>
              <a:gd name="f103" fmla="val 126"/>
              <a:gd name="f104" fmla="val 171"/>
              <a:gd name="f105" fmla="val 111"/>
              <a:gd name="f106" fmla="val 192"/>
              <a:gd name="f107" fmla="val 95"/>
              <a:gd name="f108" fmla="val 210"/>
              <a:gd name="f109" fmla="val 228"/>
              <a:gd name="f110" fmla="val 248"/>
              <a:gd name="f111" fmla="val 243"/>
              <a:gd name="f112" fmla="val 113"/>
              <a:gd name="f113" fmla="val 235"/>
              <a:gd name="f114" fmla="val 134"/>
              <a:gd name="f115" fmla="val 213"/>
              <a:gd name="f116" fmla="val 146"/>
              <a:gd name="f117" fmla="val 150"/>
              <a:gd name="f118" fmla="val 151"/>
              <a:gd name="f119" fmla="val 185"/>
              <a:gd name="f120" fmla="val 145"/>
              <a:gd name="f121" fmla="val 143"/>
              <a:gd name="f122" fmla="val 165"/>
              <a:gd name="f123" fmla="val 152"/>
              <a:gd name="f124" fmla="val 162"/>
              <a:gd name="f125" fmla="val 182"/>
              <a:gd name="f126" fmla="val 203"/>
              <a:gd name="f127" fmla="val 225"/>
              <a:gd name="f128" fmla="val 176"/>
              <a:gd name="f129" fmla="val 221"/>
              <a:gd name="f130" fmla="val 181"/>
              <a:gd name="f131" fmla="val 215"/>
              <a:gd name="f132" fmla="val 188"/>
              <a:gd name="f133" fmla="val 167"/>
              <a:gd name="f134" fmla="val 223"/>
              <a:gd name="f135" fmla="val 247"/>
              <a:gd name="f136" fmla="val 266"/>
              <a:gd name="f137" fmla="val 258"/>
              <a:gd name="f138" fmla="val 207"/>
              <a:gd name="f139" fmla="val 237"/>
              <a:gd name="f140" fmla="val 222"/>
              <a:gd name="f141" fmla="val 224"/>
              <a:gd name="f142" fmla="val 232"/>
              <a:gd name="f143" fmla="val 209"/>
              <a:gd name="f144" fmla="val 226"/>
              <a:gd name="f145" fmla="val 190"/>
              <a:gd name="f146" fmla="val 184"/>
              <a:gd name="f147" fmla="val 178"/>
              <a:gd name="f148" fmla="val 177"/>
              <a:gd name="f149" fmla="val 233"/>
              <a:gd name="f150" fmla="val 239"/>
              <a:gd name="f151" fmla="val 164"/>
              <a:gd name="f152" fmla="val 251"/>
              <a:gd name="f153" fmla="val 166"/>
              <a:gd name="f154" fmla="val 262"/>
              <a:gd name="f155" fmla="val 273"/>
              <a:gd name="f156" fmla="val 147"/>
              <a:gd name="f157" fmla="val 129"/>
              <a:gd name="f158" fmla="val 110"/>
              <a:gd name="f159" fmla="val 277"/>
              <a:gd name="f160" fmla="val 269"/>
              <a:gd name="f161" fmla="val 261"/>
              <a:gd name="f162" fmla="val 255"/>
              <a:gd name="f163" fmla="val 252"/>
              <a:gd name="f164" fmla="val 96"/>
              <a:gd name="f165" fmla="val 241"/>
              <a:gd name="f166" fmla="val 61"/>
              <a:gd name="f167" fmla="val 246"/>
              <a:gd name="f168" fmla="val 14"/>
              <a:gd name="f169" fmla="val 216"/>
              <a:gd name="f170" fmla="val 199"/>
              <a:gd name="f171" fmla="val 1"/>
              <a:gd name="f172" fmla="val 56"/>
              <a:gd name="f173" fmla="val 186"/>
              <a:gd name="f174" fmla="val 218"/>
              <a:gd name="f175" fmla="val 94"/>
              <a:gd name="f176" fmla="val 229"/>
              <a:gd name="f177" fmla="val 112"/>
              <a:gd name="f178" fmla="val 212"/>
              <a:gd name="f179" fmla="val 100"/>
              <a:gd name="f180" fmla="val 72"/>
              <a:gd name="f181" fmla="val 149"/>
              <a:gd name="f182" fmla="val 35"/>
              <a:gd name="f183" fmla="val 138"/>
              <a:gd name="f184" fmla="val 26"/>
              <a:gd name="f185" fmla="+- 0 0 -90"/>
              <a:gd name="f186" fmla="*/ f3 1 271"/>
              <a:gd name="f187" fmla="*/ f4 1 285"/>
              <a:gd name="f188" fmla="val f5"/>
              <a:gd name="f189" fmla="val f6"/>
              <a:gd name="f190" fmla="val f7"/>
              <a:gd name="f191" fmla="*/ f185 f0 1"/>
              <a:gd name="f192" fmla="+- f190 0 f188"/>
              <a:gd name="f193" fmla="+- f189 0 f188"/>
              <a:gd name="f194" fmla="*/ f191 1 f2"/>
              <a:gd name="f195" fmla="*/ f193 1 271"/>
              <a:gd name="f196" fmla="*/ f192 1 285"/>
              <a:gd name="f197" fmla="*/ 25 f193 1"/>
              <a:gd name="f198" fmla="*/ 102 f192 1"/>
              <a:gd name="f199" fmla="*/ 86 f193 1"/>
              <a:gd name="f200" fmla="*/ 109 f192 1"/>
              <a:gd name="f201" fmla="*/ 103 f193 1"/>
              <a:gd name="f202" fmla="*/ 142 f192 1"/>
              <a:gd name="f203" fmla="*/ 115 f193 1"/>
              <a:gd name="f204" fmla="*/ 157 f192 1"/>
              <a:gd name="f205" fmla="*/ 119 f192 1"/>
              <a:gd name="f206" fmla="*/ 116 f193 1"/>
              <a:gd name="f207" fmla="*/ 103 f192 1"/>
              <a:gd name="f208" fmla="*/ 92 f193 1"/>
              <a:gd name="f209" fmla="*/ 87 f192 1"/>
              <a:gd name="f210" fmla="*/ 68 f193 1"/>
              <a:gd name="f211" fmla="*/ 86 f192 1"/>
              <a:gd name="f212" fmla="*/ 36 f193 1"/>
              <a:gd name="f213" fmla="*/ 36 f192 1"/>
              <a:gd name="f214" fmla="*/ 99 f193 1"/>
              <a:gd name="f215" fmla="*/ 48 f192 1"/>
              <a:gd name="f216" fmla="*/ 105 f193 1"/>
              <a:gd name="f217" fmla="*/ 67 f192 1"/>
              <a:gd name="f218" fmla="*/ 84 f192 1"/>
              <a:gd name="f219" fmla="*/ 118 f193 1"/>
              <a:gd name="f220" fmla="*/ 55 f192 1"/>
              <a:gd name="f221" fmla="*/ 119 f193 1"/>
              <a:gd name="f222" fmla="*/ 16 f192 1"/>
              <a:gd name="f223" fmla="*/ 137 f193 1"/>
              <a:gd name="f224" fmla="*/ 0 f192 1"/>
              <a:gd name="f225" fmla="*/ 156 f193 1"/>
              <a:gd name="f226" fmla="*/ 15 f192 1"/>
              <a:gd name="f227" fmla="*/ 158 f193 1"/>
              <a:gd name="f228" fmla="*/ 73 f192 1"/>
              <a:gd name="f229" fmla="*/ 169 f193 1"/>
              <a:gd name="f230" fmla="*/ 62 f192 1"/>
              <a:gd name="f231" fmla="*/ 194 f193 1"/>
              <a:gd name="f232" fmla="*/ 30 f192 1"/>
              <a:gd name="f233" fmla="*/ 230 f193 1"/>
              <a:gd name="f234" fmla="*/ 202 f193 1"/>
              <a:gd name="f235" fmla="*/ 75 f192 1"/>
              <a:gd name="f236" fmla="*/ 179 f193 1"/>
              <a:gd name="f237" fmla="*/ 89 f192 1"/>
              <a:gd name="f238" fmla="*/ 161 f193 1"/>
              <a:gd name="f239" fmla="*/ 173 f193 1"/>
              <a:gd name="f240" fmla="*/ 126 f192 1"/>
              <a:gd name="f241" fmla="*/ 192 f193 1"/>
              <a:gd name="f242" fmla="*/ 95 f192 1"/>
              <a:gd name="f243" fmla="*/ 248 f193 1"/>
              <a:gd name="f244" fmla="*/ 90 f192 1"/>
              <a:gd name="f245" fmla="*/ 213 f193 1"/>
              <a:gd name="f246" fmla="*/ 146 f192 1"/>
              <a:gd name="f247" fmla="*/ 185 f193 1"/>
              <a:gd name="f248" fmla="*/ 145 f192 1"/>
              <a:gd name="f249" fmla="*/ 170 f193 1"/>
              <a:gd name="f250" fmla="*/ 161 f192 1"/>
              <a:gd name="f251" fmla="*/ 163 f193 1"/>
              <a:gd name="f252" fmla="*/ 225 f192 1"/>
              <a:gd name="f253" fmla="*/ 180 f193 1"/>
              <a:gd name="f254" fmla="*/ 202 f192 1"/>
              <a:gd name="f255" fmla="*/ 167 f192 1"/>
              <a:gd name="f256" fmla="*/ 271 f193 1"/>
              <a:gd name="f257" fmla="*/ 160 f192 1"/>
              <a:gd name="f258" fmla="*/ 237 f193 1"/>
              <a:gd name="f259" fmla="*/ 222 f192 1"/>
              <a:gd name="f260" fmla="*/ 226 f192 1"/>
              <a:gd name="f261" fmla="*/ 177 f193 1"/>
              <a:gd name="f262" fmla="*/ 228 f192 1"/>
              <a:gd name="f263" fmla="*/ 164 f193 1"/>
              <a:gd name="f264" fmla="*/ 251 f192 1"/>
              <a:gd name="f265" fmla="*/ 165 f193 1"/>
              <a:gd name="f266" fmla="*/ 285 f192 1"/>
              <a:gd name="f267" fmla="*/ 110 f193 1"/>
              <a:gd name="f268" fmla="*/ 261 f192 1"/>
              <a:gd name="f269" fmla="*/ 104 f193 1"/>
              <a:gd name="f270" fmla="*/ 248 f192 1"/>
              <a:gd name="f271" fmla="*/ 76 f193 1"/>
              <a:gd name="f272" fmla="*/ 243 f192 1"/>
              <a:gd name="f273" fmla="*/ 27 f193 1"/>
              <a:gd name="f274" fmla="*/ 230 f192 1"/>
              <a:gd name="f275" fmla="*/ 1 f193 1"/>
              <a:gd name="f276" fmla="*/ 180 f192 1"/>
              <a:gd name="f277" fmla="*/ 0 f193 1"/>
              <a:gd name="f278" fmla="*/ 173 f192 1"/>
              <a:gd name="f279" fmla="*/ 81 f193 1"/>
              <a:gd name="f280" fmla="*/ 186 f192 1"/>
              <a:gd name="f281" fmla="*/ 95 f193 1"/>
              <a:gd name="f282" fmla="*/ 218 f192 1"/>
              <a:gd name="f283" fmla="*/ 111 f193 1"/>
              <a:gd name="f284" fmla="*/ 239 f192 1"/>
              <a:gd name="f285" fmla="*/ 232 f192 1"/>
              <a:gd name="f286" fmla="*/ 114 f193 1"/>
              <a:gd name="f287" fmla="*/ 171 f192 1"/>
              <a:gd name="f288" fmla="*/ 159 f192 1"/>
              <a:gd name="f289" fmla="*/ 46 f193 1"/>
              <a:gd name="f290" fmla="*/ 149 f192 1"/>
              <a:gd name="f291" fmla="+- f194 0 f1"/>
              <a:gd name="f292" fmla="*/ f197 1 271"/>
              <a:gd name="f293" fmla="*/ f198 1 285"/>
              <a:gd name="f294" fmla="*/ f199 1 271"/>
              <a:gd name="f295" fmla="*/ f200 1 285"/>
              <a:gd name="f296" fmla="*/ f201 1 271"/>
              <a:gd name="f297" fmla="*/ f202 1 285"/>
              <a:gd name="f298" fmla="*/ f203 1 271"/>
              <a:gd name="f299" fmla="*/ f204 1 285"/>
              <a:gd name="f300" fmla="*/ f205 1 285"/>
              <a:gd name="f301" fmla="*/ f206 1 271"/>
              <a:gd name="f302" fmla="*/ f207 1 285"/>
              <a:gd name="f303" fmla="*/ f208 1 271"/>
              <a:gd name="f304" fmla="*/ f209 1 285"/>
              <a:gd name="f305" fmla="*/ f210 1 271"/>
              <a:gd name="f306" fmla="*/ f211 1 285"/>
              <a:gd name="f307" fmla="*/ f212 1 271"/>
              <a:gd name="f308" fmla="*/ f213 1 285"/>
              <a:gd name="f309" fmla="*/ f214 1 271"/>
              <a:gd name="f310" fmla="*/ f215 1 285"/>
              <a:gd name="f311" fmla="*/ f216 1 271"/>
              <a:gd name="f312" fmla="*/ f217 1 285"/>
              <a:gd name="f313" fmla="*/ f218 1 285"/>
              <a:gd name="f314" fmla="*/ f219 1 271"/>
              <a:gd name="f315" fmla="*/ f220 1 285"/>
              <a:gd name="f316" fmla="*/ f221 1 271"/>
              <a:gd name="f317" fmla="*/ f222 1 285"/>
              <a:gd name="f318" fmla="*/ f223 1 271"/>
              <a:gd name="f319" fmla="*/ f224 1 285"/>
              <a:gd name="f320" fmla="*/ f225 1 271"/>
              <a:gd name="f321" fmla="*/ f226 1 285"/>
              <a:gd name="f322" fmla="*/ f227 1 271"/>
              <a:gd name="f323" fmla="*/ f228 1 285"/>
              <a:gd name="f324" fmla="*/ f229 1 271"/>
              <a:gd name="f325" fmla="*/ f230 1 285"/>
              <a:gd name="f326" fmla="*/ f231 1 271"/>
              <a:gd name="f327" fmla="*/ f232 1 285"/>
              <a:gd name="f328" fmla="*/ f233 1 271"/>
              <a:gd name="f329" fmla="*/ f234 1 271"/>
              <a:gd name="f330" fmla="*/ f235 1 285"/>
              <a:gd name="f331" fmla="*/ f236 1 271"/>
              <a:gd name="f332" fmla="*/ f237 1 285"/>
              <a:gd name="f333" fmla="*/ f238 1 271"/>
              <a:gd name="f334" fmla="*/ f239 1 271"/>
              <a:gd name="f335" fmla="*/ f240 1 285"/>
              <a:gd name="f336" fmla="*/ f241 1 271"/>
              <a:gd name="f337" fmla="*/ f242 1 285"/>
              <a:gd name="f338" fmla="*/ f243 1 271"/>
              <a:gd name="f339" fmla="*/ f244 1 285"/>
              <a:gd name="f340" fmla="*/ f245 1 271"/>
              <a:gd name="f341" fmla="*/ f246 1 285"/>
              <a:gd name="f342" fmla="*/ f247 1 271"/>
              <a:gd name="f343" fmla="*/ f248 1 285"/>
              <a:gd name="f344" fmla="*/ f249 1 271"/>
              <a:gd name="f345" fmla="*/ f250 1 285"/>
              <a:gd name="f346" fmla="*/ f251 1 271"/>
              <a:gd name="f347" fmla="*/ f252 1 285"/>
              <a:gd name="f348" fmla="*/ f253 1 271"/>
              <a:gd name="f349" fmla="*/ f254 1 285"/>
              <a:gd name="f350" fmla="*/ f255 1 285"/>
              <a:gd name="f351" fmla="*/ f256 1 271"/>
              <a:gd name="f352" fmla="*/ f257 1 285"/>
              <a:gd name="f353" fmla="*/ f258 1 271"/>
              <a:gd name="f354" fmla="*/ f259 1 285"/>
              <a:gd name="f355" fmla="*/ f260 1 285"/>
              <a:gd name="f356" fmla="*/ f261 1 271"/>
              <a:gd name="f357" fmla="*/ f262 1 285"/>
              <a:gd name="f358" fmla="*/ f263 1 271"/>
              <a:gd name="f359" fmla="*/ f264 1 285"/>
              <a:gd name="f360" fmla="*/ f265 1 271"/>
              <a:gd name="f361" fmla="*/ f266 1 285"/>
              <a:gd name="f362" fmla="*/ f267 1 271"/>
              <a:gd name="f363" fmla="*/ f268 1 285"/>
              <a:gd name="f364" fmla="*/ f269 1 271"/>
              <a:gd name="f365" fmla="*/ f270 1 285"/>
              <a:gd name="f366" fmla="*/ f271 1 271"/>
              <a:gd name="f367" fmla="*/ f272 1 285"/>
              <a:gd name="f368" fmla="*/ f273 1 271"/>
              <a:gd name="f369" fmla="*/ f274 1 285"/>
              <a:gd name="f370" fmla="*/ f275 1 271"/>
              <a:gd name="f371" fmla="*/ f276 1 285"/>
              <a:gd name="f372" fmla="*/ f277 1 271"/>
              <a:gd name="f373" fmla="*/ f278 1 285"/>
              <a:gd name="f374" fmla="*/ f279 1 271"/>
              <a:gd name="f375" fmla="*/ f280 1 285"/>
              <a:gd name="f376" fmla="*/ f281 1 271"/>
              <a:gd name="f377" fmla="*/ f282 1 285"/>
              <a:gd name="f378" fmla="*/ f283 1 271"/>
              <a:gd name="f379" fmla="*/ f284 1 285"/>
              <a:gd name="f380" fmla="*/ f285 1 285"/>
              <a:gd name="f381" fmla="*/ f286 1 271"/>
              <a:gd name="f382" fmla="*/ f287 1 285"/>
              <a:gd name="f383" fmla="*/ f288 1 285"/>
              <a:gd name="f384" fmla="*/ f289 1 271"/>
              <a:gd name="f385" fmla="*/ f290 1 285"/>
              <a:gd name="f386" fmla="*/ 0 1 f195"/>
              <a:gd name="f387" fmla="*/ f189 1 f195"/>
              <a:gd name="f388" fmla="*/ 0 1 f196"/>
              <a:gd name="f389" fmla="*/ f190 1 f196"/>
              <a:gd name="f390" fmla="*/ f292 1 f195"/>
              <a:gd name="f391" fmla="*/ f293 1 f196"/>
              <a:gd name="f392" fmla="*/ f294 1 f195"/>
              <a:gd name="f393" fmla="*/ f295 1 f196"/>
              <a:gd name="f394" fmla="*/ f296 1 f195"/>
              <a:gd name="f395" fmla="*/ f297 1 f196"/>
              <a:gd name="f396" fmla="*/ f298 1 f195"/>
              <a:gd name="f397" fmla="*/ f299 1 f196"/>
              <a:gd name="f398" fmla="*/ f300 1 f196"/>
              <a:gd name="f399" fmla="*/ f301 1 f195"/>
              <a:gd name="f400" fmla="*/ f302 1 f196"/>
              <a:gd name="f401" fmla="*/ f303 1 f195"/>
              <a:gd name="f402" fmla="*/ f304 1 f196"/>
              <a:gd name="f403" fmla="*/ f305 1 f195"/>
              <a:gd name="f404" fmla="*/ f306 1 f196"/>
              <a:gd name="f405" fmla="*/ f307 1 f195"/>
              <a:gd name="f406" fmla="*/ f308 1 f196"/>
              <a:gd name="f407" fmla="*/ f309 1 f195"/>
              <a:gd name="f408" fmla="*/ f310 1 f196"/>
              <a:gd name="f409" fmla="*/ f311 1 f195"/>
              <a:gd name="f410" fmla="*/ f312 1 f196"/>
              <a:gd name="f411" fmla="*/ f313 1 f196"/>
              <a:gd name="f412" fmla="*/ f314 1 f195"/>
              <a:gd name="f413" fmla="*/ f315 1 f196"/>
              <a:gd name="f414" fmla="*/ f316 1 f195"/>
              <a:gd name="f415" fmla="*/ f317 1 f196"/>
              <a:gd name="f416" fmla="*/ f318 1 f195"/>
              <a:gd name="f417" fmla="*/ f319 1 f196"/>
              <a:gd name="f418" fmla="*/ f320 1 f195"/>
              <a:gd name="f419" fmla="*/ f321 1 f196"/>
              <a:gd name="f420" fmla="*/ f322 1 f195"/>
              <a:gd name="f421" fmla="*/ f323 1 f196"/>
              <a:gd name="f422" fmla="*/ f324 1 f195"/>
              <a:gd name="f423" fmla="*/ f325 1 f196"/>
              <a:gd name="f424" fmla="*/ f326 1 f195"/>
              <a:gd name="f425" fmla="*/ f327 1 f196"/>
              <a:gd name="f426" fmla="*/ f328 1 f195"/>
              <a:gd name="f427" fmla="*/ f329 1 f195"/>
              <a:gd name="f428" fmla="*/ f330 1 f196"/>
              <a:gd name="f429" fmla="*/ f331 1 f195"/>
              <a:gd name="f430" fmla="*/ f332 1 f196"/>
              <a:gd name="f431" fmla="*/ f333 1 f195"/>
              <a:gd name="f432" fmla="*/ f334 1 f195"/>
              <a:gd name="f433" fmla="*/ f335 1 f196"/>
              <a:gd name="f434" fmla="*/ f336 1 f195"/>
              <a:gd name="f435" fmla="*/ f337 1 f196"/>
              <a:gd name="f436" fmla="*/ f338 1 f195"/>
              <a:gd name="f437" fmla="*/ f339 1 f196"/>
              <a:gd name="f438" fmla="*/ f340 1 f195"/>
              <a:gd name="f439" fmla="*/ f341 1 f196"/>
              <a:gd name="f440" fmla="*/ f342 1 f195"/>
              <a:gd name="f441" fmla="*/ f343 1 f196"/>
              <a:gd name="f442" fmla="*/ f344 1 f195"/>
              <a:gd name="f443" fmla="*/ f345 1 f196"/>
              <a:gd name="f444" fmla="*/ f346 1 f195"/>
              <a:gd name="f445" fmla="*/ f347 1 f196"/>
              <a:gd name="f446" fmla="*/ f348 1 f195"/>
              <a:gd name="f447" fmla="*/ f349 1 f196"/>
              <a:gd name="f448" fmla="*/ f350 1 f196"/>
              <a:gd name="f449" fmla="*/ f351 1 f195"/>
              <a:gd name="f450" fmla="*/ f352 1 f196"/>
              <a:gd name="f451" fmla="*/ f353 1 f195"/>
              <a:gd name="f452" fmla="*/ f354 1 f196"/>
              <a:gd name="f453" fmla="*/ f355 1 f196"/>
              <a:gd name="f454" fmla="*/ f356 1 f195"/>
              <a:gd name="f455" fmla="*/ f357 1 f196"/>
              <a:gd name="f456" fmla="*/ f358 1 f195"/>
              <a:gd name="f457" fmla="*/ f359 1 f196"/>
              <a:gd name="f458" fmla="*/ f360 1 f195"/>
              <a:gd name="f459" fmla="*/ f361 1 f196"/>
              <a:gd name="f460" fmla="*/ f362 1 f195"/>
              <a:gd name="f461" fmla="*/ f363 1 f196"/>
              <a:gd name="f462" fmla="*/ f364 1 f195"/>
              <a:gd name="f463" fmla="*/ f365 1 f196"/>
              <a:gd name="f464" fmla="*/ f366 1 f195"/>
              <a:gd name="f465" fmla="*/ f367 1 f196"/>
              <a:gd name="f466" fmla="*/ f368 1 f195"/>
              <a:gd name="f467" fmla="*/ f369 1 f196"/>
              <a:gd name="f468" fmla="*/ f370 1 f195"/>
              <a:gd name="f469" fmla="*/ f371 1 f196"/>
              <a:gd name="f470" fmla="*/ f372 1 f195"/>
              <a:gd name="f471" fmla="*/ f373 1 f196"/>
              <a:gd name="f472" fmla="*/ f374 1 f195"/>
              <a:gd name="f473" fmla="*/ f375 1 f196"/>
              <a:gd name="f474" fmla="*/ f376 1 f195"/>
              <a:gd name="f475" fmla="*/ f377 1 f196"/>
              <a:gd name="f476" fmla="*/ f378 1 f195"/>
              <a:gd name="f477" fmla="*/ f379 1 f196"/>
              <a:gd name="f478" fmla="*/ f380 1 f196"/>
              <a:gd name="f479" fmla="*/ f381 1 f195"/>
              <a:gd name="f480" fmla="*/ f382 1 f196"/>
              <a:gd name="f481" fmla="*/ f383 1 f196"/>
              <a:gd name="f482" fmla="*/ f384 1 f195"/>
              <a:gd name="f483" fmla="*/ f385 1 f196"/>
              <a:gd name="f484" fmla="*/ f386 f186 1"/>
              <a:gd name="f485" fmla="*/ f387 f186 1"/>
              <a:gd name="f486" fmla="*/ f389 f187 1"/>
              <a:gd name="f487" fmla="*/ f388 f187 1"/>
              <a:gd name="f488" fmla="*/ f390 f186 1"/>
              <a:gd name="f489" fmla="*/ f391 f187 1"/>
              <a:gd name="f490" fmla="*/ f392 f186 1"/>
              <a:gd name="f491" fmla="*/ f393 f187 1"/>
              <a:gd name="f492" fmla="*/ f394 f186 1"/>
              <a:gd name="f493" fmla="*/ f395 f187 1"/>
              <a:gd name="f494" fmla="*/ f396 f186 1"/>
              <a:gd name="f495" fmla="*/ f397 f187 1"/>
              <a:gd name="f496" fmla="*/ f398 f187 1"/>
              <a:gd name="f497" fmla="*/ f399 f186 1"/>
              <a:gd name="f498" fmla="*/ f400 f187 1"/>
              <a:gd name="f499" fmla="*/ f401 f186 1"/>
              <a:gd name="f500" fmla="*/ f402 f187 1"/>
              <a:gd name="f501" fmla="*/ f403 f186 1"/>
              <a:gd name="f502" fmla="*/ f404 f187 1"/>
              <a:gd name="f503" fmla="*/ f405 f186 1"/>
              <a:gd name="f504" fmla="*/ f406 f187 1"/>
              <a:gd name="f505" fmla="*/ f407 f186 1"/>
              <a:gd name="f506" fmla="*/ f408 f187 1"/>
              <a:gd name="f507" fmla="*/ f409 f186 1"/>
              <a:gd name="f508" fmla="*/ f410 f187 1"/>
              <a:gd name="f509" fmla="*/ f411 f187 1"/>
              <a:gd name="f510" fmla="*/ f412 f186 1"/>
              <a:gd name="f511" fmla="*/ f413 f187 1"/>
              <a:gd name="f512" fmla="*/ f414 f186 1"/>
              <a:gd name="f513" fmla="*/ f415 f187 1"/>
              <a:gd name="f514" fmla="*/ f416 f186 1"/>
              <a:gd name="f515" fmla="*/ f417 f187 1"/>
              <a:gd name="f516" fmla="*/ f418 f186 1"/>
              <a:gd name="f517" fmla="*/ f419 f187 1"/>
              <a:gd name="f518" fmla="*/ f420 f186 1"/>
              <a:gd name="f519" fmla="*/ f421 f187 1"/>
              <a:gd name="f520" fmla="*/ f422 f186 1"/>
              <a:gd name="f521" fmla="*/ f423 f187 1"/>
              <a:gd name="f522" fmla="*/ f424 f186 1"/>
              <a:gd name="f523" fmla="*/ f425 f187 1"/>
              <a:gd name="f524" fmla="*/ f426 f186 1"/>
              <a:gd name="f525" fmla="*/ f427 f186 1"/>
              <a:gd name="f526" fmla="*/ f428 f187 1"/>
              <a:gd name="f527" fmla="*/ f429 f186 1"/>
              <a:gd name="f528" fmla="*/ f430 f187 1"/>
              <a:gd name="f529" fmla="*/ f431 f186 1"/>
              <a:gd name="f530" fmla="*/ f432 f186 1"/>
              <a:gd name="f531" fmla="*/ f433 f187 1"/>
              <a:gd name="f532" fmla="*/ f434 f186 1"/>
              <a:gd name="f533" fmla="*/ f435 f187 1"/>
              <a:gd name="f534" fmla="*/ f436 f186 1"/>
              <a:gd name="f535" fmla="*/ f437 f187 1"/>
              <a:gd name="f536" fmla="*/ f438 f186 1"/>
              <a:gd name="f537" fmla="*/ f439 f187 1"/>
              <a:gd name="f538" fmla="*/ f440 f186 1"/>
              <a:gd name="f539" fmla="*/ f441 f187 1"/>
              <a:gd name="f540" fmla="*/ f442 f186 1"/>
              <a:gd name="f541" fmla="*/ f443 f187 1"/>
              <a:gd name="f542" fmla="*/ f444 f186 1"/>
              <a:gd name="f543" fmla="*/ f445 f187 1"/>
              <a:gd name="f544" fmla="*/ f446 f186 1"/>
              <a:gd name="f545" fmla="*/ f447 f187 1"/>
              <a:gd name="f546" fmla="*/ f448 f187 1"/>
              <a:gd name="f547" fmla="*/ f449 f186 1"/>
              <a:gd name="f548" fmla="*/ f450 f187 1"/>
              <a:gd name="f549" fmla="*/ f451 f186 1"/>
              <a:gd name="f550" fmla="*/ f452 f187 1"/>
              <a:gd name="f551" fmla="*/ f453 f187 1"/>
              <a:gd name="f552" fmla="*/ f454 f186 1"/>
              <a:gd name="f553" fmla="*/ f455 f187 1"/>
              <a:gd name="f554" fmla="*/ f456 f186 1"/>
              <a:gd name="f555" fmla="*/ f457 f187 1"/>
              <a:gd name="f556" fmla="*/ f458 f186 1"/>
              <a:gd name="f557" fmla="*/ f459 f187 1"/>
              <a:gd name="f558" fmla="*/ f460 f186 1"/>
              <a:gd name="f559" fmla="*/ f461 f187 1"/>
              <a:gd name="f560" fmla="*/ f462 f186 1"/>
              <a:gd name="f561" fmla="*/ f463 f187 1"/>
              <a:gd name="f562" fmla="*/ f464 f186 1"/>
              <a:gd name="f563" fmla="*/ f465 f187 1"/>
              <a:gd name="f564" fmla="*/ f466 f186 1"/>
              <a:gd name="f565" fmla="*/ f467 f187 1"/>
              <a:gd name="f566" fmla="*/ f468 f186 1"/>
              <a:gd name="f567" fmla="*/ f469 f187 1"/>
              <a:gd name="f568" fmla="*/ f470 f186 1"/>
              <a:gd name="f569" fmla="*/ f471 f187 1"/>
              <a:gd name="f570" fmla="*/ f472 f186 1"/>
              <a:gd name="f571" fmla="*/ f473 f187 1"/>
              <a:gd name="f572" fmla="*/ f474 f186 1"/>
              <a:gd name="f573" fmla="*/ f475 f187 1"/>
              <a:gd name="f574" fmla="*/ f476 f186 1"/>
              <a:gd name="f575" fmla="*/ f477 f187 1"/>
              <a:gd name="f576" fmla="*/ f478 f187 1"/>
              <a:gd name="f577" fmla="*/ f479 f186 1"/>
              <a:gd name="f578" fmla="*/ f480 f187 1"/>
              <a:gd name="f579" fmla="*/ f481 f187 1"/>
              <a:gd name="f580" fmla="*/ f482 f186 1"/>
              <a:gd name="f581" fmla="*/ f483 f187 1"/>
            </a:gdLst>
            <a:ahLst/>
            <a:cxnLst>
              <a:cxn ang="3cd4">
                <a:pos x="hc" y="t"/>
              </a:cxn>
              <a:cxn ang="0">
                <a:pos x="r" y="vc"/>
              </a:cxn>
              <a:cxn ang="cd4">
                <a:pos x="hc" y="b"/>
              </a:cxn>
              <a:cxn ang="cd2">
                <a:pos x="l" y="vc"/>
              </a:cxn>
              <a:cxn ang="f291">
                <a:pos x="f488" y="f489"/>
              </a:cxn>
              <a:cxn ang="f291">
                <a:pos x="f490" y="f491"/>
              </a:cxn>
              <a:cxn ang="f291">
                <a:pos x="f492" y="f493"/>
              </a:cxn>
              <a:cxn ang="f291">
                <a:pos x="f494" y="f495"/>
              </a:cxn>
              <a:cxn ang="f291">
                <a:pos x="f494" y="f496"/>
              </a:cxn>
              <a:cxn ang="f291">
                <a:pos x="f497" y="f498"/>
              </a:cxn>
              <a:cxn ang="f291">
                <a:pos x="f499" y="f500"/>
              </a:cxn>
              <a:cxn ang="f291">
                <a:pos x="f501" y="f502"/>
              </a:cxn>
              <a:cxn ang="f291">
                <a:pos x="f503" y="f504"/>
              </a:cxn>
              <a:cxn ang="f291">
                <a:pos x="f505" y="f506"/>
              </a:cxn>
              <a:cxn ang="f291">
                <a:pos x="f507" y="f508"/>
              </a:cxn>
              <a:cxn ang="f291">
                <a:pos x="f497" y="f509"/>
              </a:cxn>
              <a:cxn ang="f291">
                <a:pos x="f510" y="f511"/>
              </a:cxn>
              <a:cxn ang="f291">
                <a:pos x="f512" y="f513"/>
              </a:cxn>
              <a:cxn ang="f291">
                <a:pos x="f514" y="f515"/>
              </a:cxn>
              <a:cxn ang="f291">
                <a:pos x="f516" y="f517"/>
              </a:cxn>
              <a:cxn ang="f291">
                <a:pos x="f518" y="f519"/>
              </a:cxn>
              <a:cxn ang="f291">
                <a:pos x="f520" y="f521"/>
              </a:cxn>
              <a:cxn ang="f291">
                <a:pos x="f522" y="f523"/>
              </a:cxn>
              <a:cxn ang="f291">
                <a:pos x="f524" y="f523"/>
              </a:cxn>
              <a:cxn ang="f291">
                <a:pos x="f525" y="f526"/>
              </a:cxn>
              <a:cxn ang="f291">
                <a:pos x="f527" y="f526"/>
              </a:cxn>
              <a:cxn ang="f291">
                <a:pos x="f518" y="f528"/>
              </a:cxn>
              <a:cxn ang="f291">
                <a:pos x="f529" y="f493"/>
              </a:cxn>
              <a:cxn ang="f291">
                <a:pos x="f530" y="f531"/>
              </a:cxn>
              <a:cxn ang="f291">
                <a:pos x="f532" y="f533"/>
              </a:cxn>
              <a:cxn ang="f291">
                <a:pos x="f534" y="f535"/>
              </a:cxn>
              <a:cxn ang="f291">
                <a:pos x="f536" y="f537"/>
              </a:cxn>
              <a:cxn ang="f291">
                <a:pos x="f538" y="f539"/>
              </a:cxn>
              <a:cxn ang="f291">
                <a:pos x="f540" y="f537"/>
              </a:cxn>
              <a:cxn ang="f291">
                <a:pos x="f529" y="f541"/>
              </a:cxn>
              <a:cxn ang="f291">
                <a:pos x="f542" y="f543"/>
              </a:cxn>
              <a:cxn ang="f291">
                <a:pos x="f544" y="f545"/>
              </a:cxn>
              <a:cxn ang="f291">
                <a:pos x="f525" y="f546"/>
              </a:cxn>
              <a:cxn ang="f291">
                <a:pos x="f547" y="f548"/>
              </a:cxn>
              <a:cxn ang="f291">
                <a:pos x="f549" y="f550"/>
              </a:cxn>
              <a:cxn ang="f291">
                <a:pos x="f522" y="f551"/>
              </a:cxn>
              <a:cxn ang="f291">
                <a:pos x="f544" y="f551"/>
              </a:cxn>
              <a:cxn ang="f291">
                <a:pos x="f552" y="f553"/>
              </a:cxn>
              <a:cxn ang="f291">
                <a:pos x="f554" y="f555"/>
              </a:cxn>
              <a:cxn ang="f291">
                <a:pos x="f556" y="f557"/>
              </a:cxn>
              <a:cxn ang="f291">
                <a:pos x="f558" y="f557"/>
              </a:cxn>
              <a:cxn ang="f291">
                <a:pos x="f558" y="f559"/>
              </a:cxn>
              <a:cxn ang="f291">
                <a:pos x="f560" y="f561"/>
              </a:cxn>
              <a:cxn ang="f291">
                <a:pos x="f562" y="f563"/>
              </a:cxn>
              <a:cxn ang="f291">
                <a:pos x="f564" y="f565"/>
              </a:cxn>
              <a:cxn ang="f291">
                <a:pos x="f566" y="f567"/>
              </a:cxn>
              <a:cxn ang="f291">
                <a:pos x="f568" y="f569"/>
              </a:cxn>
              <a:cxn ang="f291">
                <a:pos x="f570" y="f571"/>
              </a:cxn>
              <a:cxn ang="f291">
                <a:pos x="f572" y="f573"/>
              </a:cxn>
              <a:cxn ang="f291">
                <a:pos x="f574" y="f575"/>
              </a:cxn>
              <a:cxn ang="f291">
                <a:pos x="f574" y="f576"/>
              </a:cxn>
              <a:cxn ang="f291">
                <a:pos x="f577" y="f578"/>
              </a:cxn>
              <a:cxn ang="f291">
                <a:pos x="f499" y="f579"/>
              </a:cxn>
              <a:cxn ang="f291">
                <a:pos x="f580" y="f581"/>
              </a:cxn>
              <a:cxn ang="f291">
                <a:pos x="f488" y="f489"/>
              </a:cxn>
            </a:cxnLst>
            <a:rect l="f484" t="f487" r="f485" b="f486"/>
            <a:pathLst>
              <a:path w="271" h="285">
                <a:moveTo>
                  <a:pt x="f8" y="f9"/>
                </a:moveTo>
                <a:cubicBezTo>
                  <a:pt x="f10" y="f11"/>
                  <a:pt x="f12" y="f11"/>
                  <a:pt x="f13" y="f14"/>
                </a:cubicBezTo>
                <a:cubicBezTo>
                  <a:pt x="f11" y="f15"/>
                  <a:pt x="f16" y="f17"/>
                  <a:pt x="f18" y="f19"/>
                </a:cubicBezTo>
                <a:cubicBezTo>
                  <a:pt x="f9" y="f20"/>
                  <a:pt x="f16" y="f21"/>
                  <a:pt x="f22" y="f23"/>
                </a:cubicBezTo>
                <a:cubicBezTo>
                  <a:pt x="f22" y="f24"/>
                  <a:pt x="f22" y="f25"/>
                  <a:pt x="f22" y="f26"/>
                </a:cubicBezTo>
                <a:cubicBezTo>
                  <a:pt x="f22" y="f27"/>
                  <a:pt x="f28" y="f14"/>
                  <a:pt x="f28" y="f18"/>
                </a:cubicBezTo>
                <a:cubicBezTo>
                  <a:pt x="f28" y="f29"/>
                  <a:pt x="f16" y="f30"/>
                  <a:pt x="f31" y="f32"/>
                </a:cubicBezTo>
                <a:cubicBezTo>
                  <a:pt x="f33" y="f34"/>
                  <a:pt x="f35" y="f36"/>
                  <a:pt x="f37" y="f13"/>
                </a:cubicBezTo>
                <a:cubicBezTo>
                  <a:pt x="f38" y="f35"/>
                  <a:pt x="f39" y="f40"/>
                  <a:pt x="f41" y="f41"/>
                </a:cubicBezTo>
                <a:cubicBezTo>
                  <a:pt x="f42" y="f43"/>
                  <a:pt x="f44" y="f45"/>
                  <a:pt x="f46" y="f38"/>
                </a:cubicBezTo>
                <a:cubicBezTo>
                  <a:pt x="f47" y="f42"/>
                  <a:pt x="f48" y="f49"/>
                  <a:pt x="f16" y="f12"/>
                </a:cubicBezTo>
                <a:cubicBezTo>
                  <a:pt x="f47" y="f35"/>
                  <a:pt x="f50" y="f51"/>
                  <a:pt x="f28" y="f33"/>
                </a:cubicBezTo>
                <a:cubicBezTo>
                  <a:pt x="f15" y="f52"/>
                  <a:pt x="f15" y="f53"/>
                  <a:pt x="f54" y="f55"/>
                </a:cubicBezTo>
                <a:cubicBezTo>
                  <a:pt x="f54" y="f56"/>
                  <a:pt x="f26" y="f43"/>
                  <a:pt x="f26" y="f57"/>
                </a:cubicBezTo>
                <a:cubicBezTo>
                  <a:pt x="f58" y="f59"/>
                  <a:pt x="f17" y="f5"/>
                  <a:pt x="f60" y="f5"/>
                </a:cubicBezTo>
                <a:cubicBezTo>
                  <a:pt x="f20" y="f5"/>
                  <a:pt x="f61" y="f62"/>
                  <a:pt x="f63" y="f64"/>
                </a:cubicBezTo>
                <a:cubicBezTo>
                  <a:pt x="f23" y="f65"/>
                  <a:pt x="f23" y="f66"/>
                  <a:pt x="f67" y="f68"/>
                </a:cubicBezTo>
                <a:cubicBezTo>
                  <a:pt x="f69" y="f70"/>
                  <a:pt x="f71" y="f72"/>
                  <a:pt x="f73" y="f74"/>
                </a:cubicBezTo>
                <a:cubicBezTo>
                  <a:pt x="f73" y="f75"/>
                  <a:pt x="f76" y="f41"/>
                  <a:pt x="f77" y="f78"/>
                </a:cubicBezTo>
                <a:cubicBezTo>
                  <a:pt x="f79" y="f80"/>
                  <a:pt x="f81" y="f80"/>
                  <a:pt x="f82" y="f78"/>
                </a:cubicBezTo>
                <a:cubicBezTo>
                  <a:pt x="f83" y="f84"/>
                  <a:pt x="f85" y="f86"/>
                  <a:pt x="f87" y="f88"/>
                </a:cubicBezTo>
                <a:cubicBezTo>
                  <a:pt x="f77" y="f89"/>
                  <a:pt x="f90" y="f89"/>
                  <a:pt x="f91" y="f88"/>
                </a:cubicBezTo>
                <a:cubicBezTo>
                  <a:pt x="f73" y="f92"/>
                  <a:pt x="f67" y="f93"/>
                  <a:pt x="f67" y="f94"/>
                </a:cubicBezTo>
                <a:cubicBezTo>
                  <a:pt x="f95" y="f48"/>
                  <a:pt x="f96" y="f97"/>
                  <a:pt x="f98" y="f19"/>
                </a:cubicBezTo>
                <a:cubicBezTo>
                  <a:pt x="f99" y="f100"/>
                  <a:pt x="f101" y="f102"/>
                  <a:pt x="f101" y="f103"/>
                </a:cubicBezTo>
                <a:cubicBezTo>
                  <a:pt x="f104" y="f105"/>
                  <a:pt x="f2" y="f9"/>
                  <a:pt x="f106" y="f107"/>
                </a:cubicBezTo>
                <a:cubicBezTo>
                  <a:pt x="f108" y="f44"/>
                  <a:pt x="f109" y="f13"/>
                  <a:pt x="f110" y="f36"/>
                </a:cubicBezTo>
                <a:cubicBezTo>
                  <a:pt x="f111" y="f112"/>
                  <a:pt x="f113" y="f114"/>
                  <a:pt x="f115" y="f116"/>
                </a:cubicBezTo>
                <a:cubicBezTo>
                  <a:pt x="f79" y="f117"/>
                  <a:pt x="f77" y="f118"/>
                  <a:pt x="f119" y="f120"/>
                </a:cubicBezTo>
                <a:cubicBezTo>
                  <a:pt x="f2" y="f19"/>
                  <a:pt x="f76" y="f121"/>
                  <a:pt x="f99" y="f116"/>
                </a:cubicBezTo>
                <a:cubicBezTo>
                  <a:pt x="f122" y="f117"/>
                  <a:pt x="f96" y="f123"/>
                  <a:pt x="f98" y="f98"/>
                </a:cubicBezTo>
                <a:cubicBezTo>
                  <a:pt x="f124" y="f125"/>
                  <a:pt x="f69" y="f126"/>
                  <a:pt x="f69" y="f127"/>
                </a:cubicBezTo>
                <a:cubicBezTo>
                  <a:pt x="f128" y="f129"/>
                  <a:pt x="f130" y="f131"/>
                  <a:pt x="f2" y="f87"/>
                </a:cubicBezTo>
                <a:cubicBezTo>
                  <a:pt x="f91" y="f119"/>
                  <a:pt x="f132" y="f76"/>
                  <a:pt x="f87" y="f133"/>
                </a:cubicBezTo>
                <a:cubicBezTo>
                  <a:pt x="f134" y="f61"/>
                  <a:pt x="f135" y="f63"/>
                  <a:pt x="f6" y="f96"/>
                </a:cubicBezTo>
                <a:cubicBezTo>
                  <a:pt x="f136" y="f119"/>
                  <a:pt x="f137" y="f138"/>
                  <a:pt x="f139" y="f140"/>
                </a:cubicBezTo>
                <a:cubicBezTo>
                  <a:pt x="f141" y="f142"/>
                  <a:pt x="f143" y="f113"/>
                  <a:pt x="f77" y="f144"/>
                </a:cubicBezTo>
                <a:cubicBezTo>
                  <a:pt x="f145" y="f141"/>
                  <a:pt x="f146" y="f144"/>
                  <a:pt x="f2" y="f144"/>
                </a:cubicBezTo>
                <a:cubicBezTo>
                  <a:pt x="f91" y="f144"/>
                  <a:pt x="f147" y="f83"/>
                  <a:pt x="f148" y="f109"/>
                </a:cubicBezTo>
                <a:cubicBezTo>
                  <a:pt x="f71" y="f149"/>
                  <a:pt x="f69" y="f150"/>
                  <a:pt x="f151" y="f152"/>
                </a:cubicBezTo>
                <a:cubicBezTo>
                  <a:pt x="f153" y="f154"/>
                  <a:pt x="f122" y="f155"/>
                  <a:pt x="f122" y="f7"/>
                </a:cubicBezTo>
                <a:cubicBezTo>
                  <a:pt x="f156" y="f7"/>
                  <a:pt x="f157" y="f7"/>
                  <a:pt x="f158" y="f7"/>
                </a:cubicBezTo>
                <a:cubicBezTo>
                  <a:pt x="f158" y="f159"/>
                  <a:pt x="f158" y="f160"/>
                  <a:pt x="f158" y="f161"/>
                </a:cubicBezTo>
                <a:cubicBezTo>
                  <a:pt x="f105" y="f162"/>
                  <a:pt x="f14" y="f163"/>
                  <a:pt x="f47" y="f110"/>
                </a:cubicBezTo>
                <a:cubicBezTo>
                  <a:pt x="f164" y="f165"/>
                  <a:pt x="f29" y="f139"/>
                  <a:pt x="f35" y="f111"/>
                </a:cubicBezTo>
                <a:cubicBezTo>
                  <a:pt x="f166" y="f163"/>
                  <a:pt x="f56" y="f167"/>
                  <a:pt x="f80" y="f82"/>
                </a:cubicBezTo>
                <a:cubicBezTo>
                  <a:pt x="f168" y="f169"/>
                  <a:pt x="f62" y="f170"/>
                  <a:pt x="f171" y="f2"/>
                </a:cubicBezTo>
                <a:cubicBezTo>
                  <a:pt x="f171" y="f147"/>
                  <a:pt x="f5" y="f128"/>
                  <a:pt x="f5" y="f101"/>
                </a:cubicBezTo>
                <a:cubicBezTo>
                  <a:pt x="f43" y="f71"/>
                  <a:pt x="f172" y="f133"/>
                  <a:pt x="f30" y="f173"/>
                </a:cubicBezTo>
                <a:cubicBezTo>
                  <a:pt x="f34" y="f77"/>
                  <a:pt x="f164" y="f79"/>
                  <a:pt x="f107" y="f174"/>
                </a:cubicBezTo>
                <a:cubicBezTo>
                  <a:pt x="f175" y="f176"/>
                  <a:pt x="f11" y="f113"/>
                  <a:pt x="f105" y="f150"/>
                </a:cubicBezTo>
                <a:cubicBezTo>
                  <a:pt x="f105" y="f139"/>
                  <a:pt x="f105" y="f113"/>
                  <a:pt x="f105" y="f142"/>
                </a:cubicBezTo>
                <a:cubicBezTo>
                  <a:pt x="f177" y="f178"/>
                  <a:pt x="f112" y="f106"/>
                  <a:pt x="f27" y="f104"/>
                </a:cubicBezTo>
                <a:cubicBezTo>
                  <a:pt x="f27" y="f151"/>
                  <a:pt x="f179" y="f61"/>
                  <a:pt x="f31" y="f95"/>
                </a:cubicBezTo>
                <a:cubicBezTo>
                  <a:pt x="f180" y="f133"/>
                  <a:pt x="f166" y="f151"/>
                  <a:pt x="f10" y="f181"/>
                </a:cubicBezTo>
                <a:cubicBezTo>
                  <a:pt x="f182" y="f183"/>
                  <a:pt x="f184" y="f15"/>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 name="Freeform 7">
            <a:extLst>
              <a:ext uri="{FF2B5EF4-FFF2-40B4-BE49-F238E27FC236}">
                <a16:creationId xmlns:a16="http://schemas.microsoft.com/office/drawing/2014/main" id="{F5329AF0-C6F8-EC2B-48B1-445632D2353D}"/>
              </a:ext>
            </a:extLst>
          </p:cNvPr>
          <p:cNvSpPr/>
          <p:nvPr/>
        </p:nvSpPr>
        <p:spPr>
          <a:xfrm>
            <a:off x="2749545" y="4160840"/>
            <a:ext cx="539752" cy="819146"/>
          </a:xfrm>
          <a:custGeom>
            <a:avLst/>
            <a:gdLst>
              <a:gd name="f0" fmla="val 10800000"/>
              <a:gd name="f1" fmla="val 5400000"/>
              <a:gd name="f2" fmla="val 180"/>
              <a:gd name="f3" fmla="val w"/>
              <a:gd name="f4" fmla="val h"/>
              <a:gd name="f5" fmla="val 0"/>
              <a:gd name="f6" fmla="val 190"/>
              <a:gd name="f7" fmla="val 288"/>
              <a:gd name="f8" fmla="val 108"/>
              <a:gd name="f9" fmla="val 287"/>
              <a:gd name="f10" fmla="val 107"/>
              <a:gd name="f11" fmla="val 261"/>
              <a:gd name="f12" fmla="val 106"/>
              <a:gd name="f13" fmla="val 234"/>
              <a:gd name="f14" fmla="val 104"/>
              <a:gd name="f15" fmla="val 208"/>
              <a:gd name="f16" fmla="val 103"/>
              <a:gd name="f17" fmla="val 182"/>
              <a:gd name="f18" fmla="val 100"/>
              <a:gd name="f19" fmla="val 156"/>
              <a:gd name="f20" fmla="val 97"/>
              <a:gd name="f21" fmla="val 130"/>
              <a:gd name="f22" fmla="val 96"/>
              <a:gd name="f23" fmla="val 95"/>
              <a:gd name="f24" fmla="val 93"/>
              <a:gd name="f25" fmla="val 90"/>
              <a:gd name="f26" fmla="val 88"/>
              <a:gd name="f27" fmla="val 86"/>
              <a:gd name="f28" fmla="val 85"/>
              <a:gd name="f29" fmla="val 260"/>
              <a:gd name="f30" fmla="val 84"/>
              <a:gd name="f31" fmla="val 77"/>
              <a:gd name="f32" fmla="val 286"/>
              <a:gd name="f33" fmla="val 70"/>
              <a:gd name="f34" fmla="val 285"/>
              <a:gd name="f35" fmla="val 64"/>
              <a:gd name="f36" fmla="val 282"/>
              <a:gd name="f37" fmla="val 29"/>
              <a:gd name="f38" fmla="val 268"/>
              <a:gd name="f39" fmla="val 11"/>
              <a:gd name="f40" fmla="val 239"/>
              <a:gd name="f41" fmla="val 6"/>
              <a:gd name="f42" fmla="val 203"/>
              <a:gd name="f43" fmla="val 154"/>
              <a:gd name="f44" fmla="val 15"/>
              <a:gd name="f45" fmla="val 111"/>
              <a:gd name="f46" fmla="val 40"/>
              <a:gd name="f47" fmla="val 55"/>
              <a:gd name="f48" fmla="val 44"/>
              <a:gd name="f49" fmla="val 75"/>
              <a:gd name="f50" fmla="val 22"/>
              <a:gd name="f51" fmla="val 113"/>
              <a:gd name="f52" fmla="val 16"/>
              <a:gd name="f53" fmla="val 128"/>
              <a:gd name="f54" fmla="val 33"/>
              <a:gd name="f55" fmla="val 141"/>
              <a:gd name="f56" fmla="val 52"/>
              <a:gd name="f57" fmla="val 160"/>
              <a:gd name="f58" fmla="val 79"/>
              <a:gd name="f59" fmla="val 175"/>
              <a:gd name="f60" fmla="val 139"/>
              <a:gd name="f61" fmla="val 189"/>
              <a:gd name="f62" fmla="val 165"/>
              <a:gd name="f63" fmla="val 192"/>
              <a:gd name="f64" fmla="val 183"/>
              <a:gd name="f65" fmla="val 219"/>
              <a:gd name="f66" fmla="val 173"/>
              <a:gd name="f67" fmla="val 257"/>
              <a:gd name="f68" fmla="val 145"/>
              <a:gd name="f69" fmla="+- 0 0 -90"/>
              <a:gd name="f70" fmla="*/ f3 1 190"/>
              <a:gd name="f71" fmla="*/ f4 1 288"/>
              <a:gd name="f72" fmla="val f5"/>
              <a:gd name="f73" fmla="val f6"/>
              <a:gd name="f74" fmla="val f7"/>
              <a:gd name="f75" fmla="*/ f69 f0 1"/>
              <a:gd name="f76" fmla="+- f74 0 f72"/>
              <a:gd name="f77" fmla="+- f73 0 f72"/>
              <a:gd name="f78" fmla="*/ f75 1 f2"/>
              <a:gd name="f79" fmla="*/ f77 1 190"/>
              <a:gd name="f80" fmla="*/ f76 1 288"/>
              <a:gd name="f81" fmla="*/ 108 f77 1"/>
              <a:gd name="f82" fmla="*/ 287 f76 1"/>
              <a:gd name="f83" fmla="*/ 104 f77 1"/>
              <a:gd name="f84" fmla="*/ 208 f76 1"/>
              <a:gd name="f85" fmla="*/ 97 f77 1"/>
              <a:gd name="f86" fmla="*/ 130 f76 1"/>
              <a:gd name="f87" fmla="*/ 95 f77 1"/>
              <a:gd name="f88" fmla="*/ 88 f77 1"/>
              <a:gd name="f89" fmla="*/ 84 f77 1"/>
              <a:gd name="f90" fmla="*/ 288 f76 1"/>
              <a:gd name="f91" fmla="*/ 64 f77 1"/>
              <a:gd name="f92" fmla="*/ 282 f76 1"/>
              <a:gd name="f93" fmla="*/ 6 f77 1"/>
              <a:gd name="f94" fmla="*/ 203 f76 1"/>
              <a:gd name="f95" fmla="*/ 40 f77 1"/>
              <a:gd name="f96" fmla="*/ 70 f76 1"/>
              <a:gd name="f97" fmla="*/ 96 f77 1"/>
              <a:gd name="f98" fmla="*/ 0 f76 1"/>
              <a:gd name="f99" fmla="*/ 141 f77 1"/>
              <a:gd name="f100" fmla="*/ 52 f76 1"/>
              <a:gd name="f101" fmla="*/ 182 f77 1"/>
              <a:gd name="f102" fmla="*/ 139 f76 1"/>
              <a:gd name="f103" fmla="*/ 183 f77 1"/>
              <a:gd name="f104" fmla="*/ 219 f76 1"/>
              <a:gd name="f105" fmla="+- f78 0 f1"/>
              <a:gd name="f106" fmla="*/ f81 1 190"/>
              <a:gd name="f107" fmla="*/ f82 1 288"/>
              <a:gd name="f108" fmla="*/ f83 1 190"/>
              <a:gd name="f109" fmla="*/ f84 1 288"/>
              <a:gd name="f110" fmla="*/ f85 1 190"/>
              <a:gd name="f111" fmla="*/ f86 1 288"/>
              <a:gd name="f112" fmla="*/ f87 1 190"/>
              <a:gd name="f113" fmla="*/ f88 1 190"/>
              <a:gd name="f114" fmla="*/ f89 1 190"/>
              <a:gd name="f115" fmla="*/ f90 1 288"/>
              <a:gd name="f116" fmla="*/ f91 1 190"/>
              <a:gd name="f117" fmla="*/ f92 1 288"/>
              <a:gd name="f118" fmla="*/ f93 1 190"/>
              <a:gd name="f119" fmla="*/ f94 1 288"/>
              <a:gd name="f120" fmla="*/ f95 1 190"/>
              <a:gd name="f121" fmla="*/ f96 1 288"/>
              <a:gd name="f122" fmla="*/ f97 1 190"/>
              <a:gd name="f123" fmla="*/ f98 1 288"/>
              <a:gd name="f124" fmla="*/ f99 1 190"/>
              <a:gd name="f125" fmla="*/ f100 1 288"/>
              <a:gd name="f126" fmla="*/ f101 1 190"/>
              <a:gd name="f127" fmla="*/ f102 1 288"/>
              <a:gd name="f128" fmla="*/ f103 1 190"/>
              <a:gd name="f129" fmla="*/ f104 1 288"/>
              <a:gd name="f130" fmla="*/ 0 1 f79"/>
              <a:gd name="f131" fmla="*/ f73 1 f79"/>
              <a:gd name="f132" fmla="*/ 0 1 f80"/>
              <a:gd name="f133" fmla="*/ f74 1 f80"/>
              <a:gd name="f134" fmla="*/ f106 1 f79"/>
              <a:gd name="f135" fmla="*/ f107 1 f80"/>
              <a:gd name="f136" fmla="*/ f108 1 f79"/>
              <a:gd name="f137" fmla="*/ f109 1 f80"/>
              <a:gd name="f138" fmla="*/ f110 1 f79"/>
              <a:gd name="f139" fmla="*/ f111 1 f80"/>
              <a:gd name="f140" fmla="*/ f112 1 f79"/>
              <a:gd name="f141" fmla="*/ f113 1 f79"/>
              <a:gd name="f142" fmla="*/ f114 1 f79"/>
              <a:gd name="f143" fmla="*/ f115 1 f80"/>
              <a:gd name="f144" fmla="*/ f116 1 f79"/>
              <a:gd name="f145" fmla="*/ f117 1 f80"/>
              <a:gd name="f146" fmla="*/ f118 1 f79"/>
              <a:gd name="f147" fmla="*/ f119 1 f80"/>
              <a:gd name="f148" fmla="*/ f120 1 f79"/>
              <a:gd name="f149" fmla="*/ f121 1 f80"/>
              <a:gd name="f150" fmla="*/ f122 1 f79"/>
              <a:gd name="f151" fmla="*/ f123 1 f80"/>
              <a:gd name="f152" fmla="*/ f124 1 f79"/>
              <a:gd name="f153" fmla="*/ f125 1 f80"/>
              <a:gd name="f154" fmla="*/ f126 1 f79"/>
              <a:gd name="f155" fmla="*/ f127 1 f80"/>
              <a:gd name="f156" fmla="*/ f128 1 f79"/>
              <a:gd name="f157" fmla="*/ f129 1 f80"/>
              <a:gd name="f158" fmla="*/ f130 f70 1"/>
              <a:gd name="f159" fmla="*/ f131 f70 1"/>
              <a:gd name="f160" fmla="*/ f133 f71 1"/>
              <a:gd name="f161" fmla="*/ f132 f71 1"/>
              <a:gd name="f162" fmla="*/ f134 f70 1"/>
              <a:gd name="f163" fmla="*/ f135 f71 1"/>
              <a:gd name="f164" fmla="*/ f136 f70 1"/>
              <a:gd name="f165" fmla="*/ f137 f71 1"/>
              <a:gd name="f166" fmla="*/ f138 f70 1"/>
              <a:gd name="f167" fmla="*/ f139 f71 1"/>
              <a:gd name="f168" fmla="*/ f140 f70 1"/>
              <a:gd name="f169" fmla="*/ f141 f70 1"/>
              <a:gd name="f170" fmla="*/ f142 f70 1"/>
              <a:gd name="f171" fmla="*/ f143 f71 1"/>
              <a:gd name="f172" fmla="*/ f144 f70 1"/>
              <a:gd name="f173" fmla="*/ f145 f71 1"/>
              <a:gd name="f174" fmla="*/ f146 f70 1"/>
              <a:gd name="f175" fmla="*/ f147 f71 1"/>
              <a:gd name="f176" fmla="*/ f148 f70 1"/>
              <a:gd name="f177" fmla="*/ f149 f71 1"/>
              <a:gd name="f178" fmla="*/ f150 f70 1"/>
              <a:gd name="f179" fmla="*/ f151 f71 1"/>
              <a:gd name="f180" fmla="*/ f152 f70 1"/>
              <a:gd name="f181" fmla="*/ f153 f71 1"/>
              <a:gd name="f182" fmla="*/ f154 f70 1"/>
              <a:gd name="f183" fmla="*/ f155 f71 1"/>
              <a:gd name="f184" fmla="*/ f156 f70 1"/>
              <a:gd name="f185" fmla="*/ f157 f71 1"/>
            </a:gdLst>
            <a:ahLst/>
            <a:cxnLst>
              <a:cxn ang="3cd4">
                <a:pos x="hc" y="t"/>
              </a:cxn>
              <a:cxn ang="0">
                <a:pos x="r" y="vc"/>
              </a:cxn>
              <a:cxn ang="cd4">
                <a:pos x="hc" y="b"/>
              </a:cxn>
              <a:cxn ang="cd2">
                <a:pos x="l" y="vc"/>
              </a:cxn>
              <a:cxn ang="f105">
                <a:pos x="f162" y="f163"/>
              </a:cxn>
              <a:cxn ang="f105">
                <a:pos x="f164" y="f165"/>
              </a:cxn>
              <a:cxn ang="f105">
                <a:pos x="f166" y="f167"/>
              </a:cxn>
              <a:cxn ang="f105">
                <a:pos x="f168" y="f167"/>
              </a:cxn>
              <a:cxn ang="f105">
                <a:pos x="f169" y="f165"/>
              </a:cxn>
              <a:cxn ang="f105">
                <a:pos x="f170" y="f171"/>
              </a:cxn>
              <a:cxn ang="f105">
                <a:pos x="f172" y="f173"/>
              </a:cxn>
              <a:cxn ang="f105">
                <a:pos x="f174" y="f175"/>
              </a:cxn>
              <a:cxn ang="f105">
                <a:pos x="f176" y="f177"/>
              </a:cxn>
              <a:cxn ang="f105">
                <a:pos x="f178" y="f179"/>
              </a:cxn>
              <a:cxn ang="f105">
                <a:pos x="f180" y="f181"/>
              </a:cxn>
              <a:cxn ang="f105">
                <a:pos x="f182" y="f183"/>
              </a:cxn>
              <a:cxn ang="f105">
                <a:pos x="f184" y="f185"/>
              </a:cxn>
              <a:cxn ang="f105">
                <a:pos x="f162" y="f163"/>
              </a:cxn>
            </a:cxnLst>
            <a:rect l="f158" t="f161" r="f159" b="f160"/>
            <a:pathLst>
              <a:path w="190" h="288">
                <a:moveTo>
                  <a:pt x="f8" y="f9"/>
                </a:moveTo>
                <a:cubicBezTo>
                  <a:pt x="f10" y="f11"/>
                  <a:pt x="f12" y="f13"/>
                  <a:pt x="f14" y="f15"/>
                </a:cubicBezTo>
                <a:cubicBezTo>
                  <a:pt x="f16" y="f17"/>
                  <a:pt x="f18" y="f19"/>
                  <a:pt x="f20" y="f21"/>
                </a:cubicBezTo>
                <a:cubicBezTo>
                  <a:pt x="f20" y="f21"/>
                  <a:pt x="f22" y="f21"/>
                  <a:pt x="f23" y="f21"/>
                </a:cubicBezTo>
                <a:cubicBezTo>
                  <a:pt x="f24" y="f19"/>
                  <a:pt x="f25" y="f17"/>
                  <a:pt x="f26" y="f15"/>
                </a:cubicBezTo>
                <a:cubicBezTo>
                  <a:pt x="f27" y="f13"/>
                  <a:pt x="f28" y="f29"/>
                  <a:pt x="f30" y="f7"/>
                </a:cubicBezTo>
                <a:cubicBezTo>
                  <a:pt x="f31" y="f32"/>
                  <a:pt x="f33" y="f34"/>
                  <a:pt x="f35" y="f36"/>
                </a:cubicBezTo>
                <a:cubicBezTo>
                  <a:pt x="f37" y="f38"/>
                  <a:pt x="f39" y="f40"/>
                  <a:pt x="f41" y="f42"/>
                </a:cubicBezTo>
                <a:cubicBezTo>
                  <a:pt x="f5" y="f43"/>
                  <a:pt x="f44" y="f45"/>
                  <a:pt x="f46" y="f33"/>
                </a:cubicBezTo>
                <a:cubicBezTo>
                  <a:pt x="f47" y="f48"/>
                  <a:pt x="f49" y="f50"/>
                  <a:pt x="f22" y="f5"/>
                </a:cubicBezTo>
                <a:cubicBezTo>
                  <a:pt x="f51" y="f52"/>
                  <a:pt x="f53" y="f54"/>
                  <a:pt x="f55" y="f56"/>
                </a:cubicBezTo>
                <a:cubicBezTo>
                  <a:pt x="f57" y="f58"/>
                  <a:pt x="f59" y="f10"/>
                  <a:pt x="f17" y="f60"/>
                </a:cubicBezTo>
                <a:cubicBezTo>
                  <a:pt x="f61" y="f62"/>
                  <a:pt x="f6" y="f63"/>
                  <a:pt x="f64" y="f65"/>
                </a:cubicBezTo>
                <a:cubicBezTo>
                  <a:pt x="f66" y="f67"/>
                  <a:pt x="f68" y="f36"/>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 name="Freeform 8">
            <a:extLst>
              <a:ext uri="{FF2B5EF4-FFF2-40B4-BE49-F238E27FC236}">
                <a16:creationId xmlns:a16="http://schemas.microsoft.com/office/drawing/2014/main" id="{467DDC37-183E-D9DB-75D6-1069717AE3D3}"/>
              </a:ext>
            </a:extLst>
          </p:cNvPr>
          <p:cNvSpPr/>
          <p:nvPr/>
        </p:nvSpPr>
        <p:spPr>
          <a:xfrm>
            <a:off x="3716341" y="3119439"/>
            <a:ext cx="841376" cy="731840"/>
          </a:xfrm>
          <a:custGeom>
            <a:avLst/>
            <a:gdLst>
              <a:gd name="f0" fmla="val 10800000"/>
              <a:gd name="f1" fmla="val 5400000"/>
              <a:gd name="f2" fmla="val 180"/>
              <a:gd name="f3" fmla="val w"/>
              <a:gd name="f4" fmla="val h"/>
              <a:gd name="f5" fmla="val 0"/>
              <a:gd name="f6" fmla="val 296"/>
              <a:gd name="f7" fmla="val 257"/>
              <a:gd name="f8" fmla="val 221"/>
              <a:gd name="f9" fmla="val 229"/>
              <a:gd name="f10" fmla="val 30"/>
              <a:gd name="f11" fmla="val 232"/>
              <a:gd name="f12" fmla="val 59"/>
              <a:gd name="f13" fmla="val 220"/>
              <a:gd name="f14" fmla="val 87"/>
              <a:gd name="f15" fmla="val 251"/>
              <a:gd name="f16" fmla="val 91"/>
              <a:gd name="f17" fmla="val 274"/>
              <a:gd name="f18" fmla="val 108"/>
              <a:gd name="f19" fmla="val 129"/>
              <a:gd name="f20" fmla="val 150"/>
              <a:gd name="f21" fmla="val 167"/>
              <a:gd name="f22" fmla="val 219"/>
              <a:gd name="f23" fmla="val 171"/>
              <a:gd name="f24" fmla="val 227"/>
              <a:gd name="f25" fmla="val 188"/>
              <a:gd name="f26" fmla="val 205"/>
              <a:gd name="f27" fmla="val 228"/>
              <a:gd name="f28" fmla="val 222"/>
              <a:gd name="f29" fmla="val 234"/>
              <a:gd name="f30" fmla="val 224"/>
              <a:gd name="f31" fmla="val 245"/>
              <a:gd name="f32" fmla="val 223"/>
              <a:gd name="f33" fmla="val 193"/>
              <a:gd name="f34" fmla="val 250"/>
              <a:gd name="f35" fmla="val 237"/>
              <a:gd name="f36" fmla="val 148"/>
              <a:gd name="f37" fmla="val 213"/>
              <a:gd name="f38" fmla="val 103"/>
              <a:gd name="f39" fmla="val 74"/>
              <a:gd name="f40" fmla="val 66"/>
              <a:gd name="f41" fmla="val 64"/>
              <a:gd name="f42" fmla="val 200"/>
              <a:gd name="f43" fmla="val 75"/>
              <a:gd name="f44" fmla="val 45"/>
              <a:gd name="f45" fmla="val 21"/>
              <a:gd name="f46" fmla="val 151"/>
              <a:gd name="f47" fmla="val 44"/>
              <a:gd name="f48" fmla="val 92"/>
              <a:gd name="f49" fmla="val 76"/>
              <a:gd name="f50" fmla="val 88"/>
              <a:gd name="f51" fmla="val 31"/>
              <a:gd name="f52" fmla="val 1"/>
              <a:gd name="f53" fmla="val 9"/>
              <a:gd name="f54" fmla="val 128"/>
              <a:gd name="f55" fmla="val 146"/>
              <a:gd name="f56" fmla="val 158"/>
              <a:gd name="f57" fmla="val 35"/>
              <a:gd name="f58" fmla="val 169"/>
              <a:gd name="f59" fmla="val 25"/>
              <a:gd name="f60" fmla="val 181"/>
              <a:gd name="f61" fmla="val 17"/>
              <a:gd name="f62" fmla="val 10"/>
              <a:gd name="f63" fmla="val 207"/>
              <a:gd name="f64" fmla="val 6"/>
              <a:gd name="f65" fmla="val 168"/>
              <a:gd name="f66" fmla="val 85"/>
              <a:gd name="f67" fmla="val 156"/>
              <a:gd name="f68" fmla="val 80"/>
              <a:gd name="f69" fmla="val 144"/>
              <a:gd name="f70" fmla="val 79"/>
              <a:gd name="f71" fmla="val 132"/>
              <a:gd name="f72" fmla="val 84"/>
              <a:gd name="f73" fmla="val 126"/>
              <a:gd name="f74" fmla="val 124"/>
              <a:gd name="f75" fmla="val 81"/>
              <a:gd name="f76" fmla="val 118"/>
              <a:gd name="f77" fmla="val 72"/>
              <a:gd name="f78" fmla="val 112"/>
              <a:gd name="f79" fmla="val 106"/>
              <a:gd name="f80" fmla="val 55"/>
              <a:gd name="f81" fmla="val 58"/>
              <a:gd name="f82" fmla="val 60"/>
              <a:gd name="f83" fmla="val 107"/>
              <a:gd name="f84" fmla="val 62"/>
              <a:gd name="f85" fmla="val 111"/>
              <a:gd name="f86" fmla="val 70"/>
              <a:gd name="f87" fmla="val 115"/>
              <a:gd name="f88" fmla="val 77"/>
              <a:gd name="f89" fmla="val 119"/>
              <a:gd name="f90" fmla="val 90"/>
              <a:gd name="f91" fmla="val 100"/>
              <a:gd name="f92" fmla="val 102"/>
              <a:gd name="f93" fmla="val 99"/>
              <a:gd name="f94" fmla="val 125"/>
              <a:gd name="f95" fmla="val 127"/>
              <a:gd name="f96" fmla="val 63"/>
              <a:gd name="f97" fmla="val 130"/>
              <a:gd name="f98" fmla="val 131"/>
              <a:gd name="f99" fmla="val 134"/>
              <a:gd name="f100" fmla="val 101"/>
              <a:gd name="f101" fmla="val 157"/>
              <a:gd name="f102" fmla="val 116"/>
              <a:gd name="f103" fmla="val 165"/>
              <a:gd name="f104" fmla="val 120"/>
              <a:gd name="f105" fmla="val 117"/>
              <a:gd name="f106" fmla="val 175"/>
              <a:gd name="f107" fmla="val 113"/>
              <a:gd name="f108" fmla="val 184"/>
              <a:gd name="f109" fmla="val 109"/>
              <a:gd name="f110" fmla="val 105"/>
              <a:gd name="f111" fmla="val 202"/>
              <a:gd name="f112" fmla="val 203"/>
              <a:gd name="f113" fmla="val 183"/>
              <a:gd name="f114" fmla="val 173"/>
              <a:gd name="f115" fmla="val 141"/>
              <a:gd name="f116" fmla="val 179"/>
              <a:gd name="f117" fmla="val 155"/>
              <a:gd name="f118" fmla="val 178"/>
              <a:gd name="f119" fmla="val 182"/>
              <a:gd name="f120" fmla="val 189"/>
              <a:gd name="f121" fmla="val 190"/>
              <a:gd name="f122" fmla="val 201"/>
              <a:gd name="f123" fmla="val 199"/>
              <a:gd name="f124" fmla="val 197"/>
              <a:gd name="f125" fmla="val 185"/>
              <a:gd name="f126" fmla="val 177"/>
              <a:gd name="f127" fmla="val 172"/>
              <a:gd name="f128" fmla="val 194"/>
              <a:gd name="f129" fmla="val 147"/>
              <a:gd name="f130" fmla="val 196"/>
              <a:gd name="f131" fmla="val 209"/>
              <a:gd name="f132" fmla="val 208"/>
              <a:gd name="f133" fmla="val 93"/>
              <a:gd name="f134" fmla="val 176"/>
              <a:gd name="f135" fmla="val 187"/>
              <a:gd name="f136" fmla="val 65"/>
              <a:gd name="f137" fmla="val 191"/>
              <a:gd name="f138" fmla="val 56"/>
              <a:gd name="f139" fmla="+- 0 0 -90"/>
              <a:gd name="f140" fmla="*/ f3 1 296"/>
              <a:gd name="f141" fmla="*/ f4 1 257"/>
              <a:gd name="f142" fmla="val f5"/>
              <a:gd name="f143" fmla="val f6"/>
              <a:gd name="f144" fmla="val f7"/>
              <a:gd name="f145" fmla="*/ f139 f0 1"/>
              <a:gd name="f146" fmla="+- f144 0 f142"/>
              <a:gd name="f147" fmla="+- f143 0 f142"/>
              <a:gd name="f148" fmla="*/ f145 1 f2"/>
              <a:gd name="f149" fmla="*/ f147 1 296"/>
              <a:gd name="f150" fmla="*/ f146 1 257"/>
              <a:gd name="f151" fmla="*/ 221 f147 1"/>
              <a:gd name="f152" fmla="*/ 0 f146 1"/>
              <a:gd name="f153" fmla="*/ 220 f147 1"/>
              <a:gd name="f154" fmla="*/ 87 f146 1"/>
              <a:gd name="f155" fmla="*/ 296 f147 1"/>
              <a:gd name="f156" fmla="*/ 129 f146 1"/>
              <a:gd name="f157" fmla="*/ 219 f147 1"/>
              <a:gd name="f158" fmla="*/ 171 f146 1"/>
              <a:gd name="f159" fmla="*/ 228 f147 1"/>
              <a:gd name="f160" fmla="*/ 222 f146 1"/>
              <a:gd name="f161" fmla="*/ 223 f147 1"/>
              <a:gd name="f162" fmla="*/ 257 f146 1"/>
              <a:gd name="f163" fmla="*/ 148 f147 1"/>
              <a:gd name="f164" fmla="*/ 213 f146 1"/>
              <a:gd name="f165" fmla="*/ 74 f147 1"/>
              <a:gd name="f166" fmla="*/ 75 f147 1"/>
              <a:gd name="f167" fmla="*/ 0 f147 1"/>
              <a:gd name="f168" fmla="*/ 76 f147 1"/>
              <a:gd name="f169" fmla="*/ 88 f146 1"/>
              <a:gd name="f170" fmla="*/ 1 f146 1"/>
              <a:gd name="f171" fmla="*/ 146 f147 1"/>
              <a:gd name="f172" fmla="*/ 44 f146 1"/>
              <a:gd name="f173" fmla="*/ 181 f147 1"/>
              <a:gd name="f174" fmla="*/ 17 f146 1"/>
              <a:gd name="f175" fmla="*/ 168 f147 1"/>
              <a:gd name="f176" fmla="*/ 85 f146 1"/>
              <a:gd name="f177" fmla="*/ 132 f147 1"/>
              <a:gd name="f178" fmla="*/ 84 f146 1"/>
              <a:gd name="f179" fmla="*/ 124 f147 1"/>
              <a:gd name="f180" fmla="*/ 81 f146 1"/>
              <a:gd name="f181" fmla="*/ 106 f147 1"/>
              <a:gd name="f182" fmla="*/ 55 f146 1"/>
              <a:gd name="f183" fmla="*/ 107 f147 1"/>
              <a:gd name="f184" fmla="*/ 62 f146 1"/>
              <a:gd name="f185" fmla="*/ 118 f147 1"/>
              <a:gd name="f186" fmla="*/ 91 f146 1"/>
              <a:gd name="f187" fmla="*/ 99 f147 1"/>
              <a:gd name="f188" fmla="*/ 125 f146 1"/>
              <a:gd name="f189" fmla="*/ 63 f147 1"/>
              <a:gd name="f190" fmla="*/ 128 f146 1"/>
              <a:gd name="f191" fmla="*/ 130 f146 1"/>
              <a:gd name="f192" fmla="*/ 134 f146 1"/>
              <a:gd name="f193" fmla="*/ 116 f147 1"/>
              <a:gd name="f194" fmla="*/ 165 f146 1"/>
              <a:gd name="f195" fmla="*/ 117 f147 1"/>
              <a:gd name="f196" fmla="*/ 175 f146 1"/>
              <a:gd name="f197" fmla="*/ 105 f147 1"/>
              <a:gd name="f198" fmla="*/ 202 f146 1"/>
              <a:gd name="f199" fmla="*/ 203 f146 1"/>
              <a:gd name="f200" fmla="*/ 127 f147 1"/>
              <a:gd name="f201" fmla="*/ 173 f146 1"/>
              <a:gd name="f202" fmla="*/ 189 f147 1"/>
              <a:gd name="f203" fmla="*/ 197 f146 1"/>
              <a:gd name="f204" fmla="*/ 178 f147 1"/>
              <a:gd name="f205" fmla="*/ 167 f146 1"/>
              <a:gd name="f206" fmla="*/ 196 f147 1"/>
              <a:gd name="f207" fmla="*/ 232 f147 1"/>
              <a:gd name="f208" fmla="*/ 179 f147 1"/>
              <a:gd name="f209" fmla="*/ 93 f146 1"/>
              <a:gd name="f210" fmla="*/ 191 f147 1"/>
              <a:gd name="f211" fmla="*/ 56 f146 1"/>
              <a:gd name="f212" fmla="+- f148 0 f1"/>
              <a:gd name="f213" fmla="*/ f151 1 296"/>
              <a:gd name="f214" fmla="*/ f152 1 257"/>
              <a:gd name="f215" fmla="*/ f153 1 296"/>
              <a:gd name="f216" fmla="*/ f154 1 257"/>
              <a:gd name="f217" fmla="*/ f155 1 296"/>
              <a:gd name="f218" fmla="*/ f156 1 257"/>
              <a:gd name="f219" fmla="*/ f157 1 296"/>
              <a:gd name="f220" fmla="*/ f158 1 257"/>
              <a:gd name="f221" fmla="*/ f159 1 296"/>
              <a:gd name="f222" fmla="*/ f160 1 257"/>
              <a:gd name="f223" fmla="*/ f161 1 296"/>
              <a:gd name="f224" fmla="*/ f162 1 257"/>
              <a:gd name="f225" fmla="*/ f163 1 296"/>
              <a:gd name="f226" fmla="*/ f164 1 257"/>
              <a:gd name="f227" fmla="*/ f165 1 296"/>
              <a:gd name="f228" fmla="*/ f166 1 296"/>
              <a:gd name="f229" fmla="*/ f167 1 296"/>
              <a:gd name="f230" fmla="*/ f168 1 296"/>
              <a:gd name="f231" fmla="*/ f169 1 257"/>
              <a:gd name="f232" fmla="*/ f170 1 257"/>
              <a:gd name="f233" fmla="*/ f171 1 296"/>
              <a:gd name="f234" fmla="*/ f172 1 257"/>
              <a:gd name="f235" fmla="*/ f173 1 296"/>
              <a:gd name="f236" fmla="*/ f174 1 257"/>
              <a:gd name="f237" fmla="*/ f175 1 296"/>
              <a:gd name="f238" fmla="*/ f176 1 257"/>
              <a:gd name="f239" fmla="*/ f177 1 296"/>
              <a:gd name="f240" fmla="*/ f178 1 257"/>
              <a:gd name="f241" fmla="*/ f179 1 296"/>
              <a:gd name="f242" fmla="*/ f180 1 257"/>
              <a:gd name="f243" fmla="*/ f181 1 296"/>
              <a:gd name="f244" fmla="*/ f182 1 257"/>
              <a:gd name="f245" fmla="*/ f183 1 296"/>
              <a:gd name="f246" fmla="*/ f184 1 257"/>
              <a:gd name="f247" fmla="*/ f185 1 296"/>
              <a:gd name="f248" fmla="*/ f186 1 257"/>
              <a:gd name="f249" fmla="*/ f187 1 296"/>
              <a:gd name="f250" fmla="*/ f188 1 257"/>
              <a:gd name="f251" fmla="*/ f189 1 296"/>
              <a:gd name="f252" fmla="*/ f190 1 257"/>
              <a:gd name="f253" fmla="*/ f191 1 257"/>
              <a:gd name="f254" fmla="*/ f192 1 257"/>
              <a:gd name="f255" fmla="*/ f193 1 296"/>
              <a:gd name="f256" fmla="*/ f194 1 257"/>
              <a:gd name="f257" fmla="*/ f195 1 296"/>
              <a:gd name="f258" fmla="*/ f196 1 257"/>
              <a:gd name="f259" fmla="*/ f197 1 296"/>
              <a:gd name="f260" fmla="*/ f198 1 257"/>
              <a:gd name="f261" fmla="*/ f199 1 257"/>
              <a:gd name="f262" fmla="*/ f200 1 296"/>
              <a:gd name="f263" fmla="*/ f201 1 257"/>
              <a:gd name="f264" fmla="*/ f202 1 296"/>
              <a:gd name="f265" fmla="*/ f203 1 257"/>
              <a:gd name="f266" fmla="*/ f204 1 296"/>
              <a:gd name="f267" fmla="*/ f205 1 257"/>
              <a:gd name="f268" fmla="*/ f206 1 296"/>
              <a:gd name="f269" fmla="*/ f207 1 296"/>
              <a:gd name="f270" fmla="*/ f208 1 296"/>
              <a:gd name="f271" fmla="*/ f209 1 257"/>
              <a:gd name="f272" fmla="*/ f210 1 296"/>
              <a:gd name="f273" fmla="*/ f211 1 257"/>
              <a:gd name="f274" fmla="*/ 0 1 f149"/>
              <a:gd name="f275" fmla="*/ f143 1 f149"/>
              <a:gd name="f276" fmla="*/ 0 1 f150"/>
              <a:gd name="f277" fmla="*/ f144 1 f150"/>
              <a:gd name="f278" fmla="*/ f213 1 f149"/>
              <a:gd name="f279" fmla="*/ f214 1 f150"/>
              <a:gd name="f280" fmla="*/ f215 1 f149"/>
              <a:gd name="f281" fmla="*/ f216 1 f150"/>
              <a:gd name="f282" fmla="*/ f217 1 f149"/>
              <a:gd name="f283" fmla="*/ f218 1 f150"/>
              <a:gd name="f284" fmla="*/ f219 1 f149"/>
              <a:gd name="f285" fmla="*/ f220 1 f150"/>
              <a:gd name="f286" fmla="*/ f221 1 f149"/>
              <a:gd name="f287" fmla="*/ f222 1 f150"/>
              <a:gd name="f288" fmla="*/ f223 1 f149"/>
              <a:gd name="f289" fmla="*/ f224 1 f150"/>
              <a:gd name="f290" fmla="*/ f225 1 f149"/>
              <a:gd name="f291" fmla="*/ f226 1 f150"/>
              <a:gd name="f292" fmla="*/ f227 1 f149"/>
              <a:gd name="f293" fmla="*/ f228 1 f149"/>
              <a:gd name="f294" fmla="*/ f229 1 f149"/>
              <a:gd name="f295" fmla="*/ f230 1 f149"/>
              <a:gd name="f296" fmla="*/ f231 1 f150"/>
              <a:gd name="f297" fmla="*/ f232 1 f150"/>
              <a:gd name="f298" fmla="*/ f233 1 f149"/>
              <a:gd name="f299" fmla="*/ f234 1 f150"/>
              <a:gd name="f300" fmla="*/ f235 1 f149"/>
              <a:gd name="f301" fmla="*/ f236 1 f150"/>
              <a:gd name="f302" fmla="*/ f237 1 f149"/>
              <a:gd name="f303" fmla="*/ f238 1 f150"/>
              <a:gd name="f304" fmla="*/ f239 1 f149"/>
              <a:gd name="f305" fmla="*/ f240 1 f150"/>
              <a:gd name="f306" fmla="*/ f241 1 f149"/>
              <a:gd name="f307" fmla="*/ f242 1 f150"/>
              <a:gd name="f308" fmla="*/ f243 1 f149"/>
              <a:gd name="f309" fmla="*/ f244 1 f150"/>
              <a:gd name="f310" fmla="*/ f245 1 f149"/>
              <a:gd name="f311" fmla="*/ f246 1 f150"/>
              <a:gd name="f312" fmla="*/ f247 1 f149"/>
              <a:gd name="f313" fmla="*/ f248 1 f150"/>
              <a:gd name="f314" fmla="*/ f249 1 f149"/>
              <a:gd name="f315" fmla="*/ f250 1 f150"/>
              <a:gd name="f316" fmla="*/ f251 1 f149"/>
              <a:gd name="f317" fmla="*/ f252 1 f150"/>
              <a:gd name="f318" fmla="*/ f253 1 f150"/>
              <a:gd name="f319" fmla="*/ f254 1 f150"/>
              <a:gd name="f320" fmla="*/ f255 1 f149"/>
              <a:gd name="f321" fmla="*/ f256 1 f150"/>
              <a:gd name="f322" fmla="*/ f257 1 f149"/>
              <a:gd name="f323" fmla="*/ f258 1 f150"/>
              <a:gd name="f324" fmla="*/ f259 1 f149"/>
              <a:gd name="f325" fmla="*/ f260 1 f150"/>
              <a:gd name="f326" fmla="*/ f261 1 f150"/>
              <a:gd name="f327" fmla="*/ f262 1 f149"/>
              <a:gd name="f328" fmla="*/ f263 1 f150"/>
              <a:gd name="f329" fmla="*/ f264 1 f149"/>
              <a:gd name="f330" fmla="*/ f265 1 f150"/>
              <a:gd name="f331" fmla="*/ f266 1 f149"/>
              <a:gd name="f332" fmla="*/ f267 1 f150"/>
              <a:gd name="f333" fmla="*/ f268 1 f149"/>
              <a:gd name="f334" fmla="*/ f269 1 f149"/>
              <a:gd name="f335" fmla="*/ f270 1 f149"/>
              <a:gd name="f336" fmla="*/ f271 1 f150"/>
              <a:gd name="f337" fmla="*/ f272 1 f149"/>
              <a:gd name="f338" fmla="*/ f273 1 f150"/>
              <a:gd name="f339" fmla="*/ f274 f140 1"/>
              <a:gd name="f340" fmla="*/ f275 f140 1"/>
              <a:gd name="f341" fmla="*/ f277 f141 1"/>
              <a:gd name="f342" fmla="*/ f276 f141 1"/>
              <a:gd name="f343" fmla="*/ f278 f140 1"/>
              <a:gd name="f344" fmla="*/ f279 f141 1"/>
              <a:gd name="f345" fmla="*/ f280 f140 1"/>
              <a:gd name="f346" fmla="*/ f281 f141 1"/>
              <a:gd name="f347" fmla="*/ f282 f140 1"/>
              <a:gd name="f348" fmla="*/ f283 f141 1"/>
              <a:gd name="f349" fmla="*/ f284 f140 1"/>
              <a:gd name="f350" fmla="*/ f285 f141 1"/>
              <a:gd name="f351" fmla="*/ f286 f140 1"/>
              <a:gd name="f352" fmla="*/ f287 f141 1"/>
              <a:gd name="f353" fmla="*/ f288 f140 1"/>
              <a:gd name="f354" fmla="*/ f289 f141 1"/>
              <a:gd name="f355" fmla="*/ f290 f140 1"/>
              <a:gd name="f356" fmla="*/ f291 f141 1"/>
              <a:gd name="f357" fmla="*/ f292 f140 1"/>
              <a:gd name="f358" fmla="*/ f293 f140 1"/>
              <a:gd name="f359" fmla="*/ f294 f140 1"/>
              <a:gd name="f360" fmla="*/ f295 f140 1"/>
              <a:gd name="f361" fmla="*/ f296 f141 1"/>
              <a:gd name="f362" fmla="*/ f297 f141 1"/>
              <a:gd name="f363" fmla="*/ f298 f140 1"/>
              <a:gd name="f364" fmla="*/ f299 f141 1"/>
              <a:gd name="f365" fmla="*/ f300 f140 1"/>
              <a:gd name="f366" fmla="*/ f301 f141 1"/>
              <a:gd name="f367" fmla="*/ f302 f140 1"/>
              <a:gd name="f368" fmla="*/ f303 f141 1"/>
              <a:gd name="f369" fmla="*/ f304 f140 1"/>
              <a:gd name="f370" fmla="*/ f305 f141 1"/>
              <a:gd name="f371" fmla="*/ f306 f140 1"/>
              <a:gd name="f372" fmla="*/ f307 f141 1"/>
              <a:gd name="f373" fmla="*/ f308 f140 1"/>
              <a:gd name="f374" fmla="*/ f309 f141 1"/>
              <a:gd name="f375" fmla="*/ f310 f140 1"/>
              <a:gd name="f376" fmla="*/ f311 f141 1"/>
              <a:gd name="f377" fmla="*/ f312 f140 1"/>
              <a:gd name="f378" fmla="*/ f313 f141 1"/>
              <a:gd name="f379" fmla="*/ f314 f140 1"/>
              <a:gd name="f380" fmla="*/ f315 f141 1"/>
              <a:gd name="f381" fmla="*/ f316 f140 1"/>
              <a:gd name="f382" fmla="*/ f317 f141 1"/>
              <a:gd name="f383" fmla="*/ f318 f141 1"/>
              <a:gd name="f384" fmla="*/ f319 f141 1"/>
              <a:gd name="f385" fmla="*/ f320 f140 1"/>
              <a:gd name="f386" fmla="*/ f321 f141 1"/>
              <a:gd name="f387" fmla="*/ f322 f140 1"/>
              <a:gd name="f388" fmla="*/ f323 f141 1"/>
              <a:gd name="f389" fmla="*/ f324 f140 1"/>
              <a:gd name="f390" fmla="*/ f325 f141 1"/>
              <a:gd name="f391" fmla="*/ f326 f141 1"/>
              <a:gd name="f392" fmla="*/ f327 f140 1"/>
              <a:gd name="f393" fmla="*/ f328 f141 1"/>
              <a:gd name="f394" fmla="*/ f329 f140 1"/>
              <a:gd name="f395" fmla="*/ f330 f141 1"/>
              <a:gd name="f396" fmla="*/ f331 f140 1"/>
              <a:gd name="f397" fmla="*/ f332 f141 1"/>
              <a:gd name="f398" fmla="*/ f333 f140 1"/>
              <a:gd name="f399" fmla="*/ f334 f140 1"/>
              <a:gd name="f400" fmla="*/ f335 f140 1"/>
              <a:gd name="f401" fmla="*/ f336 f141 1"/>
              <a:gd name="f402" fmla="*/ f337 f140 1"/>
              <a:gd name="f403" fmla="*/ f338 f141 1"/>
            </a:gdLst>
            <a:ahLst/>
            <a:cxnLst>
              <a:cxn ang="3cd4">
                <a:pos x="hc" y="t"/>
              </a:cxn>
              <a:cxn ang="0">
                <a:pos x="r" y="vc"/>
              </a:cxn>
              <a:cxn ang="cd4">
                <a:pos x="hc" y="b"/>
              </a:cxn>
              <a:cxn ang="cd2">
                <a:pos x="l" y="vc"/>
              </a:cxn>
              <a:cxn ang="f212">
                <a:pos x="f343" y="f344"/>
              </a:cxn>
              <a:cxn ang="f212">
                <a:pos x="f345" y="f346"/>
              </a:cxn>
              <a:cxn ang="f212">
                <a:pos x="f347" y="f348"/>
              </a:cxn>
              <a:cxn ang="f212">
                <a:pos x="f349" y="f350"/>
              </a:cxn>
              <a:cxn ang="f212">
                <a:pos x="f351" y="f352"/>
              </a:cxn>
              <a:cxn ang="f212">
                <a:pos x="f353" y="f354"/>
              </a:cxn>
              <a:cxn ang="f212">
                <a:pos x="f355" y="f356"/>
              </a:cxn>
              <a:cxn ang="f212">
                <a:pos x="f357" y="f354"/>
              </a:cxn>
              <a:cxn ang="f212">
                <a:pos x="f358" y="f350"/>
              </a:cxn>
              <a:cxn ang="f212">
                <a:pos x="f359" y="f348"/>
              </a:cxn>
              <a:cxn ang="f212">
                <a:pos x="f360" y="f361"/>
              </a:cxn>
              <a:cxn ang="f212">
                <a:pos x="f357" y="f362"/>
              </a:cxn>
              <a:cxn ang="f212">
                <a:pos x="f363" y="f364"/>
              </a:cxn>
              <a:cxn ang="f212">
                <a:pos x="f365" y="f366"/>
              </a:cxn>
              <a:cxn ang="f212">
                <a:pos x="f343" y="f344"/>
              </a:cxn>
              <a:cxn ang="f212">
                <a:pos x="f367" y="f368"/>
              </a:cxn>
              <a:cxn ang="f212">
                <a:pos x="f369" y="f370"/>
              </a:cxn>
              <a:cxn ang="f212">
                <a:pos x="f371" y="f372"/>
              </a:cxn>
              <a:cxn ang="f212">
                <a:pos x="f373" y="f374"/>
              </a:cxn>
              <a:cxn ang="f212">
                <a:pos x="f375" y="f376"/>
              </a:cxn>
              <a:cxn ang="f212">
                <a:pos x="f377" y="f368"/>
              </a:cxn>
              <a:cxn ang="f212">
                <a:pos x="f377" y="f378"/>
              </a:cxn>
              <a:cxn ang="f212">
                <a:pos x="f379" y="f380"/>
              </a:cxn>
              <a:cxn ang="f212">
                <a:pos x="f381" y="f382"/>
              </a:cxn>
              <a:cxn ang="f212">
                <a:pos x="f381" y="f383"/>
              </a:cxn>
              <a:cxn ang="f212">
                <a:pos x="f379" y="f384"/>
              </a:cxn>
              <a:cxn ang="f212">
                <a:pos x="f385" y="f386"/>
              </a:cxn>
              <a:cxn ang="f212">
                <a:pos x="f387" y="f388"/>
              </a:cxn>
              <a:cxn ang="f212">
                <a:pos x="f389" y="f390"/>
              </a:cxn>
              <a:cxn ang="f212">
                <a:pos x="f373" y="f391"/>
              </a:cxn>
              <a:cxn ang="f212">
                <a:pos x="f392" y="f393"/>
              </a:cxn>
              <a:cxn ang="f212">
                <a:pos x="f367" y="f393"/>
              </a:cxn>
              <a:cxn ang="f212">
                <a:pos x="f394" y="f391"/>
              </a:cxn>
              <a:cxn ang="f212">
                <a:pos x="f394" y="f395"/>
              </a:cxn>
              <a:cxn ang="f212">
                <a:pos x="f396" y="f393"/>
              </a:cxn>
              <a:cxn ang="f212">
                <a:pos x="f396" y="f397"/>
              </a:cxn>
              <a:cxn ang="f212">
                <a:pos x="f398" y="f384"/>
              </a:cxn>
              <a:cxn ang="f212">
                <a:pos x="f399" y="f383"/>
              </a:cxn>
              <a:cxn ang="f212">
                <a:pos x="f399" y="f382"/>
              </a:cxn>
              <a:cxn ang="f212">
                <a:pos x="f398" y="f380"/>
              </a:cxn>
              <a:cxn ang="f212">
                <a:pos x="f400" y="f401"/>
              </a:cxn>
              <a:cxn ang="f212">
                <a:pos x="f396" y="f370"/>
              </a:cxn>
              <a:cxn ang="f212">
                <a:pos x="f402" y="f403"/>
              </a:cxn>
              <a:cxn ang="f212">
                <a:pos x="f394" y="f374"/>
              </a:cxn>
              <a:cxn ang="f212">
                <a:pos x="f367" y="f368"/>
              </a:cxn>
            </a:cxnLst>
            <a:rect l="f339" t="f342" r="f340" b="f341"/>
            <a:pathLst>
              <a:path w="296" h="257">
                <a:moveTo>
                  <a:pt x="f8" y="f5"/>
                </a:moveTo>
                <a:cubicBezTo>
                  <a:pt x="f9" y="f10"/>
                  <a:pt x="f11" y="f12"/>
                  <a:pt x="f13" y="f14"/>
                </a:cubicBezTo>
                <a:cubicBezTo>
                  <a:pt x="f15" y="f16"/>
                  <a:pt x="f17" y="f18"/>
                  <a:pt x="f6" y="f19"/>
                </a:cubicBezTo>
                <a:cubicBezTo>
                  <a:pt x="f17" y="f20"/>
                  <a:pt x="f15" y="f21"/>
                  <a:pt x="f22" y="f23"/>
                </a:cubicBezTo>
                <a:cubicBezTo>
                  <a:pt x="f24" y="f25"/>
                  <a:pt x="f9" y="f26"/>
                  <a:pt x="f27" y="f28"/>
                </a:cubicBezTo>
                <a:cubicBezTo>
                  <a:pt x="f24" y="f29"/>
                  <a:pt x="f30" y="f31"/>
                  <a:pt x="f32" y="f7"/>
                </a:cubicBezTo>
                <a:cubicBezTo>
                  <a:pt x="f33" y="f34"/>
                  <a:pt x="f21" y="f35"/>
                  <a:pt x="f36" y="f37"/>
                </a:cubicBezTo>
                <a:cubicBezTo>
                  <a:pt x="f19" y="f35"/>
                  <a:pt x="f38" y="f34"/>
                  <a:pt x="f39" y="f7"/>
                </a:cubicBezTo>
                <a:cubicBezTo>
                  <a:pt x="f40" y="f27"/>
                  <a:pt x="f41" y="f42"/>
                  <a:pt x="f43" y="f23"/>
                </a:cubicBezTo>
                <a:cubicBezTo>
                  <a:pt x="f44" y="f21"/>
                  <a:pt x="f45" y="f46"/>
                  <a:pt x="f5" y="f19"/>
                </a:cubicBezTo>
                <a:cubicBezTo>
                  <a:pt x="f45" y="f18"/>
                  <a:pt x="f47" y="f48"/>
                  <a:pt x="f49" y="f50"/>
                </a:cubicBezTo>
                <a:cubicBezTo>
                  <a:pt x="f41" y="f12"/>
                  <a:pt x="f40" y="f51"/>
                  <a:pt x="f39" y="f52"/>
                </a:cubicBezTo>
                <a:cubicBezTo>
                  <a:pt x="f38" y="f53"/>
                  <a:pt x="f54" y="f45"/>
                  <a:pt x="f55" y="f47"/>
                </a:cubicBezTo>
                <a:cubicBezTo>
                  <a:pt x="f56" y="f57"/>
                  <a:pt x="f58" y="f59"/>
                  <a:pt x="f60" y="f61"/>
                </a:cubicBezTo>
                <a:cubicBezTo>
                  <a:pt x="f33" y="f62"/>
                  <a:pt x="f63" y="f64"/>
                  <a:pt x="f8" y="f5"/>
                </a:cubicBezTo>
                <a:close/>
                <a:moveTo>
                  <a:pt x="f65" y="f66"/>
                </a:moveTo>
                <a:cubicBezTo>
                  <a:pt x="f67" y="f68"/>
                  <a:pt x="f69" y="f70"/>
                  <a:pt x="f71" y="f72"/>
                </a:cubicBezTo>
                <a:cubicBezTo>
                  <a:pt x="f54" y="f66"/>
                  <a:pt x="f73" y="f72"/>
                  <a:pt x="f74" y="f75"/>
                </a:cubicBezTo>
                <a:cubicBezTo>
                  <a:pt x="f76" y="f77"/>
                  <a:pt x="f78" y="f41"/>
                  <a:pt x="f79" y="f80"/>
                </a:cubicBezTo>
                <a:cubicBezTo>
                  <a:pt x="f79" y="f81"/>
                  <a:pt x="f79" y="f82"/>
                  <a:pt x="f83" y="f84"/>
                </a:cubicBezTo>
                <a:cubicBezTo>
                  <a:pt x="f85" y="f86"/>
                  <a:pt x="f87" y="f88"/>
                  <a:pt x="f76" y="f66"/>
                </a:cubicBezTo>
                <a:cubicBezTo>
                  <a:pt x="f89" y="f14"/>
                  <a:pt x="f89" y="f90"/>
                  <a:pt x="f76" y="f16"/>
                </a:cubicBezTo>
                <a:cubicBezTo>
                  <a:pt x="f83" y="f91"/>
                  <a:pt x="f92" y="f78"/>
                  <a:pt x="f93" y="f94"/>
                </a:cubicBezTo>
                <a:cubicBezTo>
                  <a:pt x="f14" y="f73"/>
                  <a:pt x="f43" y="f95"/>
                  <a:pt x="f96" y="f54"/>
                </a:cubicBezTo>
                <a:cubicBezTo>
                  <a:pt x="f96" y="f19"/>
                  <a:pt x="f96" y="f19"/>
                  <a:pt x="f96" y="f97"/>
                </a:cubicBezTo>
                <a:cubicBezTo>
                  <a:pt x="f43" y="f98"/>
                  <a:pt x="f14" y="f71"/>
                  <a:pt x="f93" y="f99"/>
                </a:cubicBezTo>
                <a:cubicBezTo>
                  <a:pt x="f100" y="f55"/>
                  <a:pt x="f79" y="f101"/>
                  <a:pt x="f102" y="f103"/>
                </a:cubicBezTo>
                <a:cubicBezTo>
                  <a:pt x="f104" y="f65"/>
                  <a:pt x="f104" y="f23"/>
                  <a:pt x="f105" y="f106"/>
                </a:cubicBezTo>
                <a:cubicBezTo>
                  <a:pt x="f107" y="f108"/>
                  <a:pt x="f109" y="f33"/>
                  <a:pt x="f110" y="f111"/>
                </a:cubicBezTo>
                <a:cubicBezTo>
                  <a:pt x="f110" y="f111"/>
                  <a:pt x="f79" y="f112"/>
                  <a:pt x="f79" y="f112"/>
                </a:cubicBezTo>
                <a:cubicBezTo>
                  <a:pt x="f107" y="f33"/>
                  <a:pt x="f104" y="f113"/>
                  <a:pt x="f95" y="f114"/>
                </a:cubicBezTo>
                <a:cubicBezTo>
                  <a:pt x="f115" y="f116"/>
                  <a:pt x="f117" y="f118"/>
                  <a:pt x="f65" y="f114"/>
                </a:cubicBezTo>
                <a:cubicBezTo>
                  <a:pt x="f106" y="f113"/>
                  <a:pt x="f119" y="f33"/>
                  <a:pt x="f120" y="f112"/>
                </a:cubicBezTo>
                <a:cubicBezTo>
                  <a:pt x="f121" y="f122"/>
                  <a:pt x="f120" y="f123"/>
                  <a:pt x="f120" y="f124"/>
                </a:cubicBezTo>
                <a:cubicBezTo>
                  <a:pt x="f125" y="f120"/>
                  <a:pt x="f60" y="f60"/>
                  <a:pt x="f118" y="f114"/>
                </a:cubicBezTo>
                <a:cubicBezTo>
                  <a:pt x="f126" y="f127"/>
                  <a:pt x="f126" y="f65"/>
                  <a:pt x="f118" y="f21"/>
                </a:cubicBezTo>
                <a:cubicBezTo>
                  <a:pt x="f25" y="f56"/>
                  <a:pt x="f128" y="f129"/>
                  <a:pt x="f130" y="f99"/>
                </a:cubicBezTo>
                <a:cubicBezTo>
                  <a:pt x="f131" y="f71"/>
                  <a:pt x="f13" y="f98"/>
                  <a:pt x="f11" y="f97"/>
                </a:cubicBezTo>
                <a:cubicBezTo>
                  <a:pt x="f11" y="f19"/>
                  <a:pt x="f11" y="f19"/>
                  <a:pt x="f11" y="f54"/>
                </a:cubicBezTo>
                <a:cubicBezTo>
                  <a:pt x="f13" y="f95"/>
                  <a:pt x="f132" y="f73"/>
                  <a:pt x="f130" y="f94"/>
                </a:cubicBezTo>
                <a:cubicBezTo>
                  <a:pt x="f128" y="f78"/>
                  <a:pt x="f120" y="f100"/>
                  <a:pt x="f116" y="f133"/>
                </a:cubicBezTo>
                <a:cubicBezTo>
                  <a:pt x="f134" y="f90"/>
                  <a:pt x="f134" y="f50"/>
                  <a:pt x="f118" y="f72"/>
                </a:cubicBezTo>
                <a:cubicBezTo>
                  <a:pt x="f119" y="f43"/>
                  <a:pt x="f135" y="f136"/>
                  <a:pt x="f137" y="f138"/>
                </a:cubicBezTo>
                <a:cubicBezTo>
                  <a:pt x="f121" y="f138"/>
                  <a:pt x="f121" y="f138"/>
                  <a:pt x="f120" y="f80"/>
                </a:cubicBezTo>
                <a:cubicBezTo>
                  <a:pt x="f119" y="f136"/>
                  <a:pt x="f106" y="f43"/>
                  <a:pt x="f65" y="f66"/>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 name="Freeform 9">
            <a:extLst>
              <a:ext uri="{FF2B5EF4-FFF2-40B4-BE49-F238E27FC236}">
                <a16:creationId xmlns:a16="http://schemas.microsoft.com/office/drawing/2014/main" id="{4CE226EA-BB65-5E63-B7F7-EC2832EE42A5}"/>
              </a:ext>
            </a:extLst>
          </p:cNvPr>
          <p:cNvSpPr/>
          <p:nvPr/>
        </p:nvSpPr>
        <p:spPr>
          <a:xfrm>
            <a:off x="3852860" y="850904"/>
            <a:ext cx="590546" cy="784226"/>
          </a:xfrm>
          <a:custGeom>
            <a:avLst/>
            <a:gdLst>
              <a:gd name="f0" fmla="val 10800000"/>
              <a:gd name="f1" fmla="val 5400000"/>
              <a:gd name="f2" fmla="val 180"/>
              <a:gd name="f3" fmla="val w"/>
              <a:gd name="f4" fmla="val h"/>
              <a:gd name="f5" fmla="val 0"/>
              <a:gd name="f6" fmla="val 208"/>
              <a:gd name="f7" fmla="val 276"/>
              <a:gd name="f8" fmla="val 101"/>
              <a:gd name="f9" fmla="val 118"/>
              <a:gd name="f10" fmla="val 36"/>
              <a:gd name="f11" fmla="val 147"/>
              <a:gd name="f12" fmla="val 64"/>
              <a:gd name="f13" fmla="val 170"/>
              <a:gd name="f14" fmla="val 98"/>
              <a:gd name="f15" fmla="val 181"/>
              <a:gd name="f16" fmla="val 115"/>
              <a:gd name="f17" fmla="val 190"/>
              <a:gd name="f18" fmla="val 132"/>
              <a:gd name="f19" fmla="val 195"/>
              <a:gd name="f20" fmla="val 152"/>
              <a:gd name="f21" fmla="val 209"/>
              <a:gd name="f22" fmla="val 167"/>
              <a:gd name="f23" fmla="val 265"/>
              <a:gd name="f24" fmla="val 109"/>
              <a:gd name="f25" fmla="val 271"/>
              <a:gd name="f26" fmla="val 57"/>
              <a:gd name="f27" fmla="val 10"/>
              <a:gd name="f28" fmla="val 239"/>
              <a:gd name="f29" fmla="val 3"/>
              <a:gd name="f30" fmla="val 187"/>
              <a:gd name="f31" fmla="val 160"/>
              <a:gd name="f32" fmla="val 6"/>
              <a:gd name="f33" fmla="val 135"/>
              <a:gd name="f34" fmla="val 21"/>
              <a:gd name="f35" fmla="val 113"/>
              <a:gd name="f36" fmla="val 35"/>
              <a:gd name="f37" fmla="val 91"/>
              <a:gd name="f38" fmla="val 52"/>
              <a:gd name="f39" fmla="val 69"/>
              <a:gd name="f40" fmla="val 68"/>
              <a:gd name="f41" fmla="val 47"/>
              <a:gd name="f42" fmla="val 79"/>
              <a:gd name="f43" fmla="val 32"/>
              <a:gd name="f44" fmla="val 90"/>
              <a:gd name="f45" fmla="val 16"/>
              <a:gd name="f46" fmla="val 97"/>
              <a:gd name="f47" fmla="val 242"/>
              <a:gd name="f48" fmla="val 106"/>
              <a:gd name="f49" fmla="val 111"/>
              <a:gd name="f50" fmla="val 238"/>
              <a:gd name="f51" fmla="val 112"/>
              <a:gd name="f52" fmla="val 231"/>
              <a:gd name="f53" fmla="val 223"/>
              <a:gd name="f54" fmla="val 108"/>
              <a:gd name="f55" fmla="val 219"/>
              <a:gd name="f56" fmla="val 218"/>
              <a:gd name="f57" fmla="val 93"/>
              <a:gd name="f58" fmla="val 217"/>
              <a:gd name="f59" fmla="val 89"/>
              <a:gd name="f60" fmla="val 84"/>
              <a:gd name="f61" fmla="val 215"/>
              <a:gd name="f62" fmla="val 65"/>
              <a:gd name="f63" fmla="val 54"/>
              <a:gd name="f64" fmla="val 194"/>
              <a:gd name="f65" fmla="val 174"/>
              <a:gd name="f66" fmla="val 50"/>
              <a:gd name="f67" fmla="val 165"/>
              <a:gd name="f68" fmla="val 46"/>
              <a:gd name="f69" fmla="val 161"/>
              <a:gd name="f70" fmla="val 38"/>
              <a:gd name="f71" fmla="val 162"/>
              <a:gd name="f72" fmla="val 27"/>
              <a:gd name="f73" fmla="val 168"/>
              <a:gd name="f74" fmla="val 176"/>
              <a:gd name="f75" fmla="val 29"/>
              <a:gd name="f76" fmla="val 210"/>
              <a:gd name="f77" fmla="val 62"/>
              <a:gd name="f78" fmla="val 241"/>
              <a:gd name="f79" fmla="+- 0 0 -90"/>
              <a:gd name="f80" fmla="*/ f3 1 208"/>
              <a:gd name="f81" fmla="*/ f4 1 276"/>
              <a:gd name="f82" fmla="val f5"/>
              <a:gd name="f83" fmla="val f6"/>
              <a:gd name="f84" fmla="val f7"/>
              <a:gd name="f85" fmla="*/ f79 f0 1"/>
              <a:gd name="f86" fmla="+- f84 0 f82"/>
              <a:gd name="f87" fmla="+- f83 0 f82"/>
              <a:gd name="f88" fmla="*/ f85 1 f2"/>
              <a:gd name="f89" fmla="*/ f87 1 208"/>
              <a:gd name="f90" fmla="*/ f86 1 276"/>
              <a:gd name="f91" fmla="*/ 101 f87 1"/>
              <a:gd name="f92" fmla="*/ 0 f86 1"/>
              <a:gd name="f93" fmla="*/ 170 f87 1"/>
              <a:gd name="f94" fmla="*/ 98 f86 1"/>
              <a:gd name="f95" fmla="*/ 195 f87 1"/>
              <a:gd name="f96" fmla="*/ 152 f86 1"/>
              <a:gd name="f97" fmla="*/ 109 f87 1"/>
              <a:gd name="f98" fmla="*/ 271 f86 1"/>
              <a:gd name="f99" fmla="*/ 3 f87 1"/>
              <a:gd name="f100" fmla="*/ 187 f86 1"/>
              <a:gd name="f101" fmla="*/ 21 f87 1"/>
              <a:gd name="f102" fmla="*/ 113 f86 1"/>
              <a:gd name="f103" fmla="*/ 68 f87 1"/>
              <a:gd name="f104" fmla="*/ 47 f86 1"/>
              <a:gd name="f105" fmla="*/ 97 f87 1"/>
              <a:gd name="f106" fmla="*/ 242 f86 1"/>
              <a:gd name="f107" fmla="*/ 112 f87 1"/>
              <a:gd name="f108" fmla="*/ 231 f86 1"/>
              <a:gd name="f109" fmla="*/ 98 f87 1"/>
              <a:gd name="f110" fmla="*/ 218 f86 1"/>
              <a:gd name="f111" fmla="*/ 84 f87 1"/>
              <a:gd name="f112" fmla="*/ 215 f86 1"/>
              <a:gd name="f113" fmla="*/ 52 f87 1"/>
              <a:gd name="f114" fmla="*/ 174 f86 1"/>
              <a:gd name="f115" fmla="*/ 38 f87 1"/>
              <a:gd name="f116" fmla="*/ 161 f86 1"/>
              <a:gd name="f117" fmla="*/ 27 f87 1"/>
              <a:gd name="f118" fmla="*/ 176 f86 1"/>
              <a:gd name="f119" fmla="+- f88 0 f1"/>
              <a:gd name="f120" fmla="*/ f91 1 208"/>
              <a:gd name="f121" fmla="*/ f92 1 276"/>
              <a:gd name="f122" fmla="*/ f93 1 208"/>
              <a:gd name="f123" fmla="*/ f94 1 276"/>
              <a:gd name="f124" fmla="*/ f95 1 208"/>
              <a:gd name="f125" fmla="*/ f96 1 276"/>
              <a:gd name="f126" fmla="*/ f97 1 208"/>
              <a:gd name="f127" fmla="*/ f98 1 276"/>
              <a:gd name="f128" fmla="*/ f99 1 208"/>
              <a:gd name="f129" fmla="*/ f100 1 276"/>
              <a:gd name="f130" fmla="*/ f101 1 208"/>
              <a:gd name="f131" fmla="*/ f102 1 276"/>
              <a:gd name="f132" fmla="*/ f103 1 208"/>
              <a:gd name="f133" fmla="*/ f104 1 276"/>
              <a:gd name="f134" fmla="*/ f105 1 208"/>
              <a:gd name="f135" fmla="*/ f106 1 276"/>
              <a:gd name="f136" fmla="*/ f107 1 208"/>
              <a:gd name="f137" fmla="*/ f108 1 276"/>
              <a:gd name="f138" fmla="*/ f109 1 208"/>
              <a:gd name="f139" fmla="*/ f110 1 276"/>
              <a:gd name="f140" fmla="*/ f111 1 208"/>
              <a:gd name="f141" fmla="*/ f112 1 276"/>
              <a:gd name="f142" fmla="*/ f113 1 208"/>
              <a:gd name="f143" fmla="*/ f114 1 276"/>
              <a:gd name="f144" fmla="*/ f115 1 208"/>
              <a:gd name="f145" fmla="*/ f116 1 276"/>
              <a:gd name="f146" fmla="*/ f117 1 208"/>
              <a:gd name="f147" fmla="*/ f118 1 276"/>
              <a:gd name="f148" fmla="*/ 0 1 f89"/>
              <a:gd name="f149" fmla="*/ f83 1 f89"/>
              <a:gd name="f150" fmla="*/ 0 1 f90"/>
              <a:gd name="f151" fmla="*/ f84 1 f90"/>
              <a:gd name="f152" fmla="*/ f120 1 f89"/>
              <a:gd name="f153" fmla="*/ f121 1 f90"/>
              <a:gd name="f154" fmla="*/ f122 1 f89"/>
              <a:gd name="f155" fmla="*/ f123 1 f90"/>
              <a:gd name="f156" fmla="*/ f124 1 f89"/>
              <a:gd name="f157" fmla="*/ f125 1 f90"/>
              <a:gd name="f158" fmla="*/ f126 1 f89"/>
              <a:gd name="f159" fmla="*/ f127 1 f90"/>
              <a:gd name="f160" fmla="*/ f128 1 f89"/>
              <a:gd name="f161" fmla="*/ f129 1 f90"/>
              <a:gd name="f162" fmla="*/ f130 1 f89"/>
              <a:gd name="f163" fmla="*/ f131 1 f90"/>
              <a:gd name="f164" fmla="*/ f132 1 f89"/>
              <a:gd name="f165" fmla="*/ f133 1 f90"/>
              <a:gd name="f166" fmla="*/ f134 1 f89"/>
              <a:gd name="f167" fmla="*/ f135 1 f90"/>
              <a:gd name="f168" fmla="*/ f136 1 f89"/>
              <a:gd name="f169" fmla="*/ f137 1 f90"/>
              <a:gd name="f170" fmla="*/ f138 1 f89"/>
              <a:gd name="f171" fmla="*/ f139 1 f90"/>
              <a:gd name="f172" fmla="*/ f140 1 f89"/>
              <a:gd name="f173" fmla="*/ f141 1 f90"/>
              <a:gd name="f174" fmla="*/ f142 1 f89"/>
              <a:gd name="f175" fmla="*/ f143 1 f90"/>
              <a:gd name="f176" fmla="*/ f144 1 f89"/>
              <a:gd name="f177" fmla="*/ f145 1 f90"/>
              <a:gd name="f178" fmla="*/ f146 1 f89"/>
              <a:gd name="f179" fmla="*/ f147 1 f90"/>
              <a:gd name="f180" fmla="*/ f148 f80 1"/>
              <a:gd name="f181" fmla="*/ f149 f80 1"/>
              <a:gd name="f182" fmla="*/ f151 f81 1"/>
              <a:gd name="f183" fmla="*/ f150 f81 1"/>
              <a:gd name="f184" fmla="*/ f152 f80 1"/>
              <a:gd name="f185" fmla="*/ f153 f81 1"/>
              <a:gd name="f186" fmla="*/ f154 f80 1"/>
              <a:gd name="f187" fmla="*/ f155 f81 1"/>
              <a:gd name="f188" fmla="*/ f156 f80 1"/>
              <a:gd name="f189" fmla="*/ f157 f81 1"/>
              <a:gd name="f190" fmla="*/ f158 f80 1"/>
              <a:gd name="f191" fmla="*/ f159 f81 1"/>
              <a:gd name="f192" fmla="*/ f160 f80 1"/>
              <a:gd name="f193" fmla="*/ f161 f81 1"/>
              <a:gd name="f194" fmla="*/ f162 f80 1"/>
              <a:gd name="f195" fmla="*/ f163 f81 1"/>
              <a:gd name="f196" fmla="*/ f164 f80 1"/>
              <a:gd name="f197" fmla="*/ f165 f81 1"/>
              <a:gd name="f198" fmla="*/ f166 f80 1"/>
              <a:gd name="f199" fmla="*/ f167 f81 1"/>
              <a:gd name="f200" fmla="*/ f168 f80 1"/>
              <a:gd name="f201" fmla="*/ f169 f81 1"/>
              <a:gd name="f202" fmla="*/ f170 f80 1"/>
              <a:gd name="f203" fmla="*/ f171 f81 1"/>
              <a:gd name="f204" fmla="*/ f172 f80 1"/>
              <a:gd name="f205" fmla="*/ f173 f81 1"/>
              <a:gd name="f206" fmla="*/ f174 f80 1"/>
              <a:gd name="f207" fmla="*/ f175 f81 1"/>
              <a:gd name="f208" fmla="*/ f176 f80 1"/>
              <a:gd name="f209" fmla="*/ f177 f81 1"/>
              <a:gd name="f210" fmla="*/ f178 f80 1"/>
              <a:gd name="f211" fmla="*/ f179 f81 1"/>
            </a:gdLst>
            <a:ahLst/>
            <a:cxnLst>
              <a:cxn ang="3cd4">
                <a:pos x="hc" y="t"/>
              </a:cxn>
              <a:cxn ang="0">
                <a:pos x="r" y="vc"/>
              </a:cxn>
              <a:cxn ang="cd4">
                <a:pos x="hc" y="b"/>
              </a:cxn>
              <a:cxn ang="cd2">
                <a:pos x="l" y="vc"/>
              </a:cxn>
              <a:cxn ang="f119">
                <a:pos x="f184" y="f185"/>
              </a:cxn>
              <a:cxn ang="f119">
                <a:pos x="f186" y="f187"/>
              </a:cxn>
              <a:cxn ang="f119">
                <a:pos x="f188" y="f189"/>
              </a:cxn>
              <a:cxn ang="f119">
                <a:pos x="f190" y="f191"/>
              </a:cxn>
              <a:cxn ang="f119">
                <a:pos x="f192" y="f193"/>
              </a:cxn>
              <a:cxn ang="f119">
                <a:pos x="f194" y="f195"/>
              </a:cxn>
              <a:cxn ang="f119">
                <a:pos x="f196" y="f197"/>
              </a:cxn>
              <a:cxn ang="f119">
                <a:pos x="f184" y="f185"/>
              </a:cxn>
              <a:cxn ang="f119">
                <a:pos x="f198" y="f199"/>
              </a:cxn>
              <a:cxn ang="f119">
                <a:pos x="f200" y="f201"/>
              </a:cxn>
              <a:cxn ang="f119">
                <a:pos x="f202" y="f203"/>
              </a:cxn>
              <a:cxn ang="f119">
                <a:pos x="f204" y="f205"/>
              </a:cxn>
              <a:cxn ang="f119">
                <a:pos x="f206" y="f207"/>
              </a:cxn>
              <a:cxn ang="f119">
                <a:pos x="f208" y="f209"/>
              </a:cxn>
              <a:cxn ang="f119">
                <a:pos x="f210" y="f211"/>
              </a:cxn>
              <a:cxn ang="f119">
                <a:pos x="f198" y="f199"/>
              </a:cxn>
            </a:cxnLst>
            <a:rect l="f180" t="f183" r="f181" b="f182"/>
            <a:pathLst>
              <a:path w="208" h="276">
                <a:moveTo>
                  <a:pt x="f8" y="f5"/>
                </a:moveTo>
                <a:cubicBezTo>
                  <a:pt x="f9" y="f10"/>
                  <a:pt x="f11" y="f12"/>
                  <a:pt x="f13" y="f14"/>
                </a:cubicBezTo>
                <a:cubicBezTo>
                  <a:pt x="f15" y="f16"/>
                  <a:pt x="f17" y="f18"/>
                  <a:pt x="f19" y="f20"/>
                </a:cubicBezTo>
                <a:cubicBezTo>
                  <a:pt x="f6" y="f21"/>
                  <a:pt x="f22" y="f23"/>
                  <a:pt x="f24" y="f25"/>
                </a:cubicBezTo>
                <a:cubicBezTo>
                  <a:pt x="f26" y="f7"/>
                  <a:pt x="f27" y="f28"/>
                  <a:pt x="f29" y="f30"/>
                </a:cubicBezTo>
                <a:cubicBezTo>
                  <a:pt x="f5" y="f31"/>
                  <a:pt x="f32" y="f33"/>
                  <a:pt x="f34" y="f35"/>
                </a:cubicBezTo>
                <a:cubicBezTo>
                  <a:pt x="f36" y="f37"/>
                  <a:pt x="f38" y="f39"/>
                  <a:pt x="f40" y="f41"/>
                </a:cubicBezTo>
                <a:cubicBezTo>
                  <a:pt x="f42" y="f43"/>
                  <a:pt x="f44" y="f45"/>
                  <a:pt x="f8" y="f5"/>
                </a:cubicBezTo>
                <a:close/>
                <a:moveTo>
                  <a:pt x="f46" y="f47"/>
                </a:moveTo>
                <a:cubicBezTo>
                  <a:pt x="f48" y="f47"/>
                  <a:pt x="f49" y="f50"/>
                  <a:pt x="f51" y="f52"/>
                </a:cubicBezTo>
                <a:cubicBezTo>
                  <a:pt x="f51" y="f53"/>
                  <a:pt x="f54" y="f55"/>
                  <a:pt x="f14" y="f56"/>
                </a:cubicBezTo>
                <a:cubicBezTo>
                  <a:pt x="f57" y="f58"/>
                  <a:pt x="f59" y="f58"/>
                  <a:pt x="f60" y="f61"/>
                </a:cubicBezTo>
                <a:cubicBezTo>
                  <a:pt x="f62" y="f6"/>
                  <a:pt x="f63" y="f64"/>
                  <a:pt x="f38" y="f65"/>
                </a:cubicBezTo>
                <a:cubicBezTo>
                  <a:pt x="f66" y="f67"/>
                  <a:pt x="f68" y="f69"/>
                  <a:pt x="f70" y="f69"/>
                </a:cubicBezTo>
                <a:cubicBezTo>
                  <a:pt x="f43" y="f71"/>
                  <a:pt x="f72" y="f73"/>
                  <a:pt x="f72" y="f74"/>
                </a:cubicBezTo>
                <a:cubicBezTo>
                  <a:pt x="f75" y="f76"/>
                  <a:pt x="f77" y="f78"/>
                  <a:pt x="f46" y="f4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 name="Freeform 10">
            <a:extLst>
              <a:ext uri="{FF2B5EF4-FFF2-40B4-BE49-F238E27FC236}">
                <a16:creationId xmlns:a16="http://schemas.microsoft.com/office/drawing/2014/main" id="{3E0F382A-FD89-136F-AA6B-77FE818FF7FA}"/>
              </a:ext>
            </a:extLst>
          </p:cNvPr>
          <p:cNvSpPr/>
          <p:nvPr/>
        </p:nvSpPr>
        <p:spPr>
          <a:xfrm>
            <a:off x="471492" y="1914525"/>
            <a:ext cx="615948" cy="835020"/>
          </a:xfrm>
          <a:custGeom>
            <a:avLst/>
            <a:gdLst>
              <a:gd name="f0" fmla="val 10800000"/>
              <a:gd name="f1" fmla="val 5400000"/>
              <a:gd name="f2" fmla="val 180"/>
              <a:gd name="f3" fmla="val w"/>
              <a:gd name="f4" fmla="val h"/>
              <a:gd name="f5" fmla="val 0"/>
              <a:gd name="f6" fmla="val 217"/>
              <a:gd name="f7" fmla="val 294"/>
              <a:gd name="f8" fmla="val 104"/>
              <a:gd name="f9" fmla="val 181"/>
              <a:gd name="f10" fmla="val 92"/>
              <a:gd name="f11" fmla="val 189"/>
              <a:gd name="f12" fmla="val 80"/>
              <a:gd name="f13" fmla="val 190"/>
              <a:gd name="f14" fmla="val 69"/>
              <a:gd name="f15" fmla="val 182"/>
              <a:gd name="f16" fmla="val 56"/>
              <a:gd name="f17" fmla="val 172"/>
              <a:gd name="f18" fmla="val 57"/>
              <a:gd name="f19" fmla="val 159"/>
              <a:gd name="f20" fmla="val 61"/>
              <a:gd name="f21" fmla="val 145"/>
              <a:gd name="f22" fmla="val 51"/>
              <a:gd name="f23" fmla="val 147"/>
              <a:gd name="f24" fmla="val 42"/>
              <a:gd name="f25" fmla="val 146"/>
              <a:gd name="f26" fmla="val 35"/>
              <a:gd name="f27" fmla="val 140"/>
              <a:gd name="f28" fmla="val 30"/>
              <a:gd name="f29" fmla="val 136"/>
              <a:gd name="f30" fmla="val 27"/>
              <a:gd name="f31" fmla="val 131"/>
              <a:gd name="f32" fmla="val 25"/>
              <a:gd name="f33" fmla="val 125"/>
              <a:gd name="f34" fmla="val 21"/>
              <a:gd name="f35" fmla="val 112"/>
              <a:gd name="f36" fmla="val 101"/>
              <a:gd name="f37" fmla="val 45"/>
              <a:gd name="f38" fmla="val 91"/>
              <a:gd name="f39" fmla="val 31"/>
              <a:gd name="f40" fmla="val 24"/>
              <a:gd name="f41" fmla="val 67"/>
              <a:gd name="f42" fmla="val 34"/>
              <a:gd name="f43" fmla="val 50"/>
              <a:gd name="f44" fmla="val 40"/>
              <a:gd name="f45" fmla="val 39"/>
              <a:gd name="f46" fmla="val 36"/>
              <a:gd name="f47" fmla="val 72"/>
              <a:gd name="f48" fmla="val 41"/>
              <a:gd name="f49" fmla="val 70"/>
              <a:gd name="f50" fmla="val 71"/>
              <a:gd name="f51" fmla="val 22"/>
              <a:gd name="f52" fmla="val 77"/>
              <a:gd name="f53" fmla="val 14"/>
              <a:gd name="f54" fmla="val 11"/>
              <a:gd name="f55" fmla="val 85"/>
              <a:gd name="f56" fmla="val 7"/>
              <a:gd name="f57" fmla="val 89"/>
              <a:gd name="f58" fmla="val 6"/>
              <a:gd name="f59" fmla="val 105"/>
              <a:gd name="f60" fmla="val 116"/>
              <a:gd name="f61" fmla="val 126"/>
              <a:gd name="f62" fmla="val 149"/>
              <a:gd name="f63" fmla="val 4"/>
              <a:gd name="f64" fmla="val 165"/>
              <a:gd name="f65" fmla="val 13"/>
              <a:gd name="f66" fmla="val 178"/>
              <a:gd name="f67" fmla="val 20"/>
              <a:gd name="f68" fmla="val 176"/>
              <a:gd name="f69" fmla="val 199"/>
              <a:gd name="f70" fmla="val 208"/>
              <a:gd name="f71" fmla="val 212"/>
              <a:gd name="f72" fmla="val 216"/>
              <a:gd name="f73" fmla="val 209"/>
              <a:gd name="f74" fmla="val 96"/>
              <a:gd name="f75" fmla="val 192"/>
              <a:gd name="f76" fmla="val 106"/>
              <a:gd name="f77" fmla="val 206"/>
              <a:gd name="f78" fmla="val 213"/>
              <a:gd name="f79" fmla="val 129"/>
              <a:gd name="f80" fmla="val 204"/>
              <a:gd name="f81" fmla="val 196"/>
              <a:gd name="f82" fmla="val 160"/>
              <a:gd name="f83" fmla="val 161"/>
              <a:gd name="f84" fmla="val 156"/>
              <a:gd name="f85" fmla="val 167"/>
              <a:gd name="f86" fmla="val 169"/>
              <a:gd name="f87" fmla="val 153"/>
              <a:gd name="f88" fmla="val 141"/>
              <a:gd name="f89" fmla="val 130"/>
              <a:gd name="f90" fmla="val 194"/>
              <a:gd name="f91" fmla="val 118"/>
              <a:gd name="f92" fmla="val 184"/>
              <a:gd name="f93" fmla="val 117"/>
              <a:gd name="f94" fmla="val 214"/>
              <a:gd name="f95" fmla="val 205"/>
              <a:gd name="f96" fmla="val 200"/>
              <a:gd name="f97" fmla="val 201"/>
              <a:gd name="f98" fmla="val 211"/>
              <a:gd name="f99" fmla="val 151"/>
              <a:gd name="f100" fmla="val 222"/>
              <a:gd name="f101" fmla="val 235"/>
              <a:gd name="f102" fmla="val 237"/>
              <a:gd name="f103" fmla="val 239"/>
              <a:gd name="f104" fmla="val 242"/>
              <a:gd name="f105" fmla="val 179"/>
              <a:gd name="f106" fmla="val 246"/>
              <a:gd name="f107" fmla="val 193"/>
              <a:gd name="f108" fmla="val 250"/>
              <a:gd name="f109" fmla="val 203"/>
              <a:gd name="f110" fmla="val 260"/>
              <a:gd name="f111" fmla="val 264"/>
              <a:gd name="f112" fmla="val 271"/>
              <a:gd name="f113" fmla="val 277"/>
              <a:gd name="f114" fmla="val 284"/>
              <a:gd name="f115" fmla="val 290"/>
              <a:gd name="f116" fmla="val 292"/>
              <a:gd name="f117" fmla="val 293"/>
              <a:gd name="f118" fmla="val 186"/>
              <a:gd name="f119" fmla="val 76"/>
              <a:gd name="f120" fmla="val 19"/>
              <a:gd name="f121" fmla="val 18"/>
              <a:gd name="f122" fmla="val 5"/>
              <a:gd name="f123" fmla="val 285"/>
              <a:gd name="f124" fmla="val 274"/>
              <a:gd name="f125" fmla="val 261"/>
              <a:gd name="f126" fmla="val 252"/>
              <a:gd name="f127" fmla="val 37"/>
              <a:gd name="f128" fmla="val 49"/>
              <a:gd name="f129" fmla="val 240"/>
              <a:gd name="f130" fmla="val 62"/>
              <a:gd name="f131" fmla="val 75"/>
              <a:gd name="f132" fmla="val 232"/>
              <a:gd name="f133" fmla="val 68"/>
              <a:gd name="f134" fmla="val 226"/>
              <a:gd name="f135" fmla="val 60"/>
              <a:gd name="f136" fmla="val 218"/>
              <a:gd name="f137" fmla="val 64"/>
              <a:gd name="f138" fmla="val 100"/>
              <a:gd name="f139" fmla="val 102"/>
              <a:gd name="f140" fmla="val 95"/>
              <a:gd name="f141" fmla="val 98"/>
              <a:gd name="f142" fmla="val 94"/>
              <a:gd name="f143" fmla="val 111"/>
              <a:gd name="f144" fmla="val 122"/>
              <a:gd name="f145" fmla="val 142"/>
              <a:gd name="f146" fmla="val 99"/>
              <a:gd name="f147" fmla="val 143"/>
              <a:gd name="f148" fmla="val 86"/>
              <a:gd name="f149" fmla="val 132"/>
              <a:gd name="f150" fmla="val 119"/>
              <a:gd name="f151" fmla="val 74"/>
              <a:gd name="f152" fmla="val 46"/>
              <a:gd name="f153" fmla="val 114"/>
              <a:gd name="f154" fmla="val 113"/>
              <a:gd name="f155" fmla="val 29"/>
              <a:gd name="f156" fmla="val 108"/>
              <a:gd name="f157" fmla="val 87"/>
              <a:gd name="f158" fmla="val 88"/>
              <a:gd name="f159" fmla="val 53"/>
              <a:gd name="f160" fmla="val 59"/>
              <a:gd name="f161" fmla="val 103"/>
              <a:gd name="f162" fmla="val 115"/>
              <a:gd name="f163" fmla="val 163"/>
              <a:gd name="f164" fmla="val 33"/>
              <a:gd name="f165" fmla="val 150"/>
              <a:gd name="f166" fmla="val 134"/>
              <a:gd name="f167" fmla="val 38"/>
              <a:gd name="f168" fmla="val 47"/>
              <a:gd name="f169" fmla="val 66"/>
              <a:gd name="f170" fmla="val 65"/>
              <a:gd name="f171" fmla="val 48"/>
              <a:gd name="f172" fmla="val 152"/>
              <a:gd name="f173" fmla="val 144"/>
              <a:gd name="f174" fmla="val 138"/>
              <a:gd name="f175" fmla="val 137"/>
              <a:gd name="f176" fmla="val 123"/>
              <a:gd name="f177" fmla="val 121"/>
              <a:gd name="f178" fmla="val 127"/>
              <a:gd name="f179" fmla="val 174"/>
              <a:gd name="f180" fmla="val 177"/>
              <a:gd name="f181" fmla="val 175"/>
              <a:gd name="f182" fmla="val 54"/>
              <a:gd name="f183" fmla="val 63"/>
              <a:gd name="f184" fmla="val 82"/>
              <a:gd name="f185" fmla="val 79"/>
              <a:gd name="f186" fmla="val 107"/>
              <a:gd name="f187" fmla="val 44"/>
              <a:gd name="f188" fmla="val 128"/>
              <a:gd name="f189" fmla="val 171"/>
              <a:gd name="f190" fmla="val 185"/>
              <a:gd name="f191" fmla="val 191"/>
              <a:gd name="f192" fmla="val 197"/>
              <a:gd name="f193" fmla="val 195"/>
              <a:gd name="f194" fmla="val 168"/>
              <a:gd name="f195" fmla="val 157"/>
              <a:gd name="f196" fmla="val 90"/>
              <a:gd name="f197" fmla="val 93"/>
              <a:gd name="f198" fmla="val 164"/>
              <a:gd name="f199" fmla="val 170"/>
              <a:gd name="f200" fmla="val 135"/>
              <a:gd name="f201" fmla="val 83"/>
              <a:gd name="f202" fmla="val 155"/>
              <a:gd name="f203" fmla="val 166"/>
              <a:gd name="f204" fmla="val 81"/>
              <a:gd name="f205" fmla="val 97"/>
              <a:gd name="f206" fmla="val 110"/>
              <a:gd name="f207" fmla="val 133"/>
              <a:gd name="f208" fmla="val 139"/>
              <a:gd name="f209" fmla="val 84"/>
              <a:gd name="f210" fmla="val 73"/>
              <a:gd name="f211" fmla="val 55"/>
              <a:gd name="f212" fmla="val 52"/>
              <a:gd name="f213" fmla="+- 0 0 -90"/>
              <a:gd name="f214" fmla="*/ f3 1 217"/>
              <a:gd name="f215" fmla="*/ f4 1 294"/>
              <a:gd name="f216" fmla="val f5"/>
              <a:gd name="f217" fmla="val f6"/>
              <a:gd name="f218" fmla="val f7"/>
              <a:gd name="f219" fmla="*/ f213 f0 1"/>
              <a:gd name="f220" fmla="+- f218 0 f216"/>
              <a:gd name="f221" fmla="+- f217 0 f216"/>
              <a:gd name="f222" fmla="*/ f219 1 f2"/>
              <a:gd name="f223" fmla="*/ f221 1 217"/>
              <a:gd name="f224" fmla="*/ f220 1 294"/>
              <a:gd name="f225" fmla="*/ 69 f221 1"/>
              <a:gd name="f226" fmla="*/ 182 f220 1"/>
              <a:gd name="f227" fmla="*/ 35 f221 1"/>
              <a:gd name="f228" fmla="*/ 140 f220 1"/>
              <a:gd name="f229" fmla="*/ 45 f221 1"/>
              <a:gd name="f230" fmla="*/ 91 f220 1"/>
              <a:gd name="f231" fmla="*/ 72 f221 1"/>
              <a:gd name="f232" fmla="*/ 41 f220 1"/>
              <a:gd name="f233" fmla="*/ 89 f221 1"/>
              <a:gd name="f234" fmla="*/ 6 f220 1"/>
              <a:gd name="f235" fmla="*/ 165 f221 1"/>
              <a:gd name="f236" fmla="*/ 13 f220 1"/>
              <a:gd name="f237" fmla="*/ 212 f221 1"/>
              <a:gd name="f238" fmla="*/ 72 f220 1"/>
              <a:gd name="f239" fmla="*/ 204 f221 1"/>
              <a:gd name="f240" fmla="*/ 145 f220 1"/>
              <a:gd name="f241" fmla="*/ 153 f221 1"/>
              <a:gd name="f242" fmla="*/ 189 f220 1"/>
              <a:gd name="f243" fmla="*/ 117 f221 1"/>
              <a:gd name="f244" fmla="*/ 214 f220 1"/>
              <a:gd name="f245" fmla="*/ 136 f221 1"/>
              <a:gd name="f246" fmla="*/ 235 f220 1"/>
              <a:gd name="f247" fmla="*/ 203 f221 1"/>
              <a:gd name="f248" fmla="*/ 260 f220 1"/>
              <a:gd name="f249" fmla="*/ 206 f221 1"/>
              <a:gd name="f250" fmla="*/ 292 f220 1"/>
              <a:gd name="f251" fmla="*/ 20 f221 1"/>
              <a:gd name="f252" fmla="*/ 294 f220 1"/>
              <a:gd name="f253" fmla="*/ 6 f221 1"/>
              <a:gd name="f254" fmla="*/ 274 f220 1"/>
              <a:gd name="f255" fmla="*/ 75 f221 1"/>
              <a:gd name="f256" fmla="*/ 232 f220 1"/>
              <a:gd name="f257" fmla="*/ 100 f221 1"/>
              <a:gd name="f258" fmla="*/ 213 f220 1"/>
              <a:gd name="f259" fmla="*/ 95 f221 1"/>
              <a:gd name="f260" fmla="*/ 98 f220 1"/>
              <a:gd name="f261" fmla="*/ 142 f221 1"/>
              <a:gd name="f262" fmla="*/ 99 f220 1"/>
              <a:gd name="f263" fmla="*/ 111 f221 1"/>
              <a:gd name="f264" fmla="*/ 29 f220 1"/>
              <a:gd name="f265" fmla="*/ 87 f221 1"/>
              <a:gd name="f266" fmla="*/ 37 f220 1"/>
              <a:gd name="f267" fmla="*/ 103 f221 1"/>
              <a:gd name="f268" fmla="*/ 61 f220 1"/>
              <a:gd name="f269" fmla="*/ 163 f221 1"/>
              <a:gd name="f270" fmla="*/ 39 f220 1"/>
              <a:gd name="f271" fmla="*/ 141 f221 1"/>
              <a:gd name="f272" fmla="*/ 31 f220 1"/>
              <a:gd name="f273" fmla="*/ 145 f221 1"/>
              <a:gd name="f274" fmla="*/ 65 f220 1"/>
              <a:gd name="f275" fmla="*/ 150 f221 1"/>
              <a:gd name="f276" fmla="*/ 159 f220 1"/>
              <a:gd name="f277" fmla="*/ 123 f221 1"/>
              <a:gd name="f278" fmla="*/ 141 f220 1"/>
              <a:gd name="f279" fmla="*/ 175 f220 1"/>
              <a:gd name="f280" fmla="*/ 54 f221 1"/>
              <a:gd name="f281" fmla="*/ 130 f220 1"/>
              <a:gd name="f282" fmla="*/ 103 f220 1"/>
              <a:gd name="f283" fmla="*/ 42 f221 1"/>
              <a:gd name="f284" fmla="*/ 122 f220 1"/>
              <a:gd name="f285" fmla="*/ 171 f221 1"/>
              <a:gd name="f286" fmla="*/ 95 f220 1"/>
              <a:gd name="f287" fmla="*/ 191 f221 1"/>
              <a:gd name="f288" fmla="*/ 88 f220 1"/>
              <a:gd name="f289" fmla="*/ 184 f221 1"/>
              <a:gd name="f290" fmla="*/ 67 f220 1"/>
              <a:gd name="f291" fmla="*/ 159 f221 1"/>
              <a:gd name="f292" fmla="*/ 90 f220 1"/>
              <a:gd name="f293" fmla="*/ 96 f221 1"/>
              <a:gd name="f294" fmla="*/ 132 f220 1"/>
              <a:gd name="f295" fmla="*/ 155 f220 1"/>
              <a:gd name="f296" fmla="*/ 97 f221 1"/>
              <a:gd name="f297" fmla="*/ 165 f220 1"/>
              <a:gd name="f298" fmla="*/ 110 f220 1"/>
              <a:gd name="f299" fmla="*/ 152 f221 1"/>
              <a:gd name="f300" fmla="*/ 126 f220 1"/>
              <a:gd name="f301" fmla="*/ 189 f221 1"/>
              <a:gd name="f302" fmla="*/ 136 f220 1"/>
              <a:gd name="f303" fmla="*/ 81 f221 1"/>
              <a:gd name="f304" fmla="*/ 82 f220 1"/>
              <a:gd name="f305" fmla="*/ 64 f221 1"/>
              <a:gd name="f306" fmla="*/ 55 f220 1"/>
              <a:gd name="f307" fmla="*/ 53 f221 1"/>
              <a:gd name="f308" fmla="*/ 77 f220 1"/>
              <a:gd name="f309" fmla="+- f222 0 f1"/>
              <a:gd name="f310" fmla="*/ f225 1 217"/>
              <a:gd name="f311" fmla="*/ f226 1 294"/>
              <a:gd name="f312" fmla="*/ f227 1 217"/>
              <a:gd name="f313" fmla="*/ f228 1 294"/>
              <a:gd name="f314" fmla="*/ f229 1 217"/>
              <a:gd name="f315" fmla="*/ f230 1 294"/>
              <a:gd name="f316" fmla="*/ f231 1 217"/>
              <a:gd name="f317" fmla="*/ f232 1 294"/>
              <a:gd name="f318" fmla="*/ f233 1 217"/>
              <a:gd name="f319" fmla="*/ f234 1 294"/>
              <a:gd name="f320" fmla="*/ f235 1 217"/>
              <a:gd name="f321" fmla="*/ f236 1 294"/>
              <a:gd name="f322" fmla="*/ f237 1 217"/>
              <a:gd name="f323" fmla="*/ f238 1 294"/>
              <a:gd name="f324" fmla="*/ f239 1 217"/>
              <a:gd name="f325" fmla="*/ f240 1 294"/>
              <a:gd name="f326" fmla="*/ f241 1 217"/>
              <a:gd name="f327" fmla="*/ f242 1 294"/>
              <a:gd name="f328" fmla="*/ f243 1 217"/>
              <a:gd name="f329" fmla="*/ f244 1 294"/>
              <a:gd name="f330" fmla="*/ f245 1 217"/>
              <a:gd name="f331" fmla="*/ f246 1 294"/>
              <a:gd name="f332" fmla="*/ f247 1 217"/>
              <a:gd name="f333" fmla="*/ f248 1 294"/>
              <a:gd name="f334" fmla="*/ f249 1 217"/>
              <a:gd name="f335" fmla="*/ f250 1 294"/>
              <a:gd name="f336" fmla="*/ f251 1 217"/>
              <a:gd name="f337" fmla="*/ f252 1 294"/>
              <a:gd name="f338" fmla="*/ f253 1 217"/>
              <a:gd name="f339" fmla="*/ f254 1 294"/>
              <a:gd name="f340" fmla="*/ f255 1 217"/>
              <a:gd name="f341" fmla="*/ f256 1 294"/>
              <a:gd name="f342" fmla="*/ f257 1 217"/>
              <a:gd name="f343" fmla="*/ f258 1 294"/>
              <a:gd name="f344" fmla="*/ f259 1 217"/>
              <a:gd name="f345" fmla="*/ f260 1 294"/>
              <a:gd name="f346" fmla="*/ f261 1 217"/>
              <a:gd name="f347" fmla="*/ f262 1 294"/>
              <a:gd name="f348" fmla="*/ f263 1 217"/>
              <a:gd name="f349" fmla="*/ f264 1 294"/>
              <a:gd name="f350" fmla="*/ f265 1 217"/>
              <a:gd name="f351" fmla="*/ f266 1 294"/>
              <a:gd name="f352" fmla="*/ f267 1 217"/>
              <a:gd name="f353" fmla="*/ f268 1 294"/>
              <a:gd name="f354" fmla="*/ f269 1 217"/>
              <a:gd name="f355" fmla="*/ f270 1 294"/>
              <a:gd name="f356" fmla="*/ f271 1 217"/>
              <a:gd name="f357" fmla="*/ f272 1 294"/>
              <a:gd name="f358" fmla="*/ f273 1 217"/>
              <a:gd name="f359" fmla="*/ f274 1 294"/>
              <a:gd name="f360" fmla="*/ f275 1 217"/>
              <a:gd name="f361" fmla="*/ f276 1 294"/>
              <a:gd name="f362" fmla="*/ f277 1 217"/>
              <a:gd name="f363" fmla="*/ f278 1 294"/>
              <a:gd name="f364" fmla="*/ f279 1 294"/>
              <a:gd name="f365" fmla="*/ f280 1 217"/>
              <a:gd name="f366" fmla="*/ f281 1 294"/>
              <a:gd name="f367" fmla="*/ f282 1 294"/>
              <a:gd name="f368" fmla="*/ f283 1 217"/>
              <a:gd name="f369" fmla="*/ f284 1 294"/>
              <a:gd name="f370" fmla="*/ f285 1 217"/>
              <a:gd name="f371" fmla="*/ f286 1 294"/>
              <a:gd name="f372" fmla="*/ f287 1 217"/>
              <a:gd name="f373" fmla="*/ f288 1 294"/>
              <a:gd name="f374" fmla="*/ f289 1 217"/>
              <a:gd name="f375" fmla="*/ f290 1 294"/>
              <a:gd name="f376" fmla="*/ f291 1 217"/>
              <a:gd name="f377" fmla="*/ f292 1 294"/>
              <a:gd name="f378" fmla="*/ f293 1 217"/>
              <a:gd name="f379" fmla="*/ f294 1 294"/>
              <a:gd name="f380" fmla="*/ f295 1 294"/>
              <a:gd name="f381" fmla="*/ f296 1 217"/>
              <a:gd name="f382" fmla="*/ f297 1 294"/>
              <a:gd name="f383" fmla="*/ f298 1 294"/>
              <a:gd name="f384" fmla="*/ f299 1 217"/>
              <a:gd name="f385" fmla="*/ f300 1 294"/>
              <a:gd name="f386" fmla="*/ f301 1 217"/>
              <a:gd name="f387" fmla="*/ f302 1 294"/>
              <a:gd name="f388" fmla="*/ f303 1 217"/>
              <a:gd name="f389" fmla="*/ f304 1 294"/>
              <a:gd name="f390" fmla="*/ f305 1 217"/>
              <a:gd name="f391" fmla="*/ f306 1 294"/>
              <a:gd name="f392" fmla="*/ f307 1 217"/>
              <a:gd name="f393" fmla="*/ f308 1 294"/>
              <a:gd name="f394" fmla="*/ 0 1 f223"/>
              <a:gd name="f395" fmla="*/ f217 1 f223"/>
              <a:gd name="f396" fmla="*/ 0 1 f224"/>
              <a:gd name="f397" fmla="*/ f218 1 f224"/>
              <a:gd name="f398" fmla="*/ f310 1 f223"/>
              <a:gd name="f399" fmla="*/ f311 1 f224"/>
              <a:gd name="f400" fmla="*/ f312 1 f223"/>
              <a:gd name="f401" fmla="*/ f313 1 f224"/>
              <a:gd name="f402" fmla="*/ f314 1 f223"/>
              <a:gd name="f403" fmla="*/ f315 1 f224"/>
              <a:gd name="f404" fmla="*/ f316 1 f223"/>
              <a:gd name="f405" fmla="*/ f317 1 f224"/>
              <a:gd name="f406" fmla="*/ f318 1 f223"/>
              <a:gd name="f407" fmla="*/ f319 1 f224"/>
              <a:gd name="f408" fmla="*/ f320 1 f223"/>
              <a:gd name="f409" fmla="*/ f321 1 f224"/>
              <a:gd name="f410" fmla="*/ f322 1 f223"/>
              <a:gd name="f411" fmla="*/ f323 1 f224"/>
              <a:gd name="f412" fmla="*/ f324 1 f223"/>
              <a:gd name="f413" fmla="*/ f325 1 f224"/>
              <a:gd name="f414" fmla="*/ f326 1 f223"/>
              <a:gd name="f415" fmla="*/ f327 1 f224"/>
              <a:gd name="f416" fmla="*/ f328 1 f223"/>
              <a:gd name="f417" fmla="*/ f329 1 f224"/>
              <a:gd name="f418" fmla="*/ f330 1 f223"/>
              <a:gd name="f419" fmla="*/ f331 1 f224"/>
              <a:gd name="f420" fmla="*/ f332 1 f223"/>
              <a:gd name="f421" fmla="*/ f333 1 f224"/>
              <a:gd name="f422" fmla="*/ f334 1 f223"/>
              <a:gd name="f423" fmla="*/ f335 1 f224"/>
              <a:gd name="f424" fmla="*/ f336 1 f223"/>
              <a:gd name="f425" fmla="*/ f337 1 f224"/>
              <a:gd name="f426" fmla="*/ f338 1 f223"/>
              <a:gd name="f427" fmla="*/ f339 1 f224"/>
              <a:gd name="f428" fmla="*/ f340 1 f223"/>
              <a:gd name="f429" fmla="*/ f341 1 f224"/>
              <a:gd name="f430" fmla="*/ f342 1 f223"/>
              <a:gd name="f431" fmla="*/ f343 1 f224"/>
              <a:gd name="f432" fmla="*/ f344 1 f223"/>
              <a:gd name="f433" fmla="*/ f345 1 f224"/>
              <a:gd name="f434" fmla="*/ f346 1 f223"/>
              <a:gd name="f435" fmla="*/ f347 1 f224"/>
              <a:gd name="f436" fmla="*/ f348 1 f223"/>
              <a:gd name="f437" fmla="*/ f349 1 f224"/>
              <a:gd name="f438" fmla="*/ f350 1 f223"/>
              <a:gd name="f439" fmla="*/ f351 1 f224"/>
              <a:gd name="f440" fmla="*/ f352 1 f223"/>
              <a:gd name="f441" fmla="*/ f353 1 f224"/>
              <a:gd name="f442" fmla="*/ f354 1 f223"/>
              <a:gd name="f443" fmla="*/ f355 1 f224"/>
              <a:gd name="f444" fmla="*/ f356 1 f223"/>
              <a:gd name="f445" fmla="*/ f357 1 f224"/>
              <a:gd name="f446" fmla="*/ f358 1 f223"/>
              <a:gd name="f447" fmla="*/ f359 1 f224"/>
              <a:gd name="f448" fmla="*/ f360 1 f223"/>
              <a:gd name="f449" fmla="*/ f361 1 f224"/>
              <a:gd name="f450" fmla="*/ f362 1 f223"/>
              <a:gd name="f451" fmla="*/ f363 1 f224"/>
              <a:gd name="f452" fmla="*/ f364 1 f224"/>
              <a:gd name="f453" fmla="*/ f365 1 f223"/>
              <a:gd name="f454" fmla="*/ f366 1 f224"/>
              <a:gd name="f455" fmla="*/ f367 1 f224"/>
              <a:gd name="f456" fmla="*/ f368 1 f223"/>
              <a:gd name="f457" fmla="*/ f369 1 f224"/>
              <a:gd name="f458" fmla="*/ f370 1 f223"/>
              <a:gd name="f459" fmla="*/ f371 1 f224"/>
              <a:gd name="f460" fmla="*/ f372 1 f223"/>
              <a:gd name="f461" fmla="*/ f373 1 f224"/>
              <a:gd name="f462" fmla="*/ f374 1 f223"/>
              <a:gd name="f463" fmla="*/ f375 1 f224"/>
              <a:gd name="f464" fmla="*/ f376 1 f223"/>
              <a:gd name="f465" fmla="*/ f377 1 f224"/>
              <a:gd name="f466" fmla="*/ f378 1 f223"/>
              <a:gd name="f467" fmla="*/ f379 1 f224"/>
              <a:gd name="f468" fmla="*/ f380 1 f224"/>
              <a:gd name="f469" fmla="*/ f381 1 f223"/>
              <a:gd name="f470" fmla="*/ f382 1 f224"/>
              <a:gd name="f471" fmla="*/ f383 1 f224"/>
              <a:gd name="f472" fmla="*/ f384 1 f223"/>
              <a:gd name="f473" fmla="*/ f385 1 f224"/>
              <a:gd name="f474" fmla="*/ f386 1 f223"/>
              <a:gd name="f475" fmla="*/ f387 1 f224"/>
              <a:gd name="f476" fmla="*/ f388 1 f223"/>
              <a:gd name="f477" fmla="*/ f389 1 f224"/>
              <a:gd name="f478" fmla="*/ f390 1 f223"/>
              <a:gd name="f479" fmla="*/ f391 1 f224"/>
              <a:gd name="f480" fmla="*/ f392 1 f223"/>
              <a:gd name="f481" fmla="*/ f393 1 f224"/>
              <a:gd name="f482" fmla="*/ f394 f214 1"/>
              <a:gd name="f483" fmla="*/ f395 f214 1"/>
              <a:gd name="f484" fmla="*/ f397 f215 1"/>
              <a:gd name="f485" fmla="*/ f396 f215 1"/>
              <a:gd name="f486" fmla="*/ f398 f214 1"/>
              <a:gd name="f487" fmla="*/ f399 f215 1"/>
              <a:gd name="f488" fmla="*/ f400 f214 1"/>
              <a:gd name="f489" fmla="*/ f401 f215 1"/>
              <a:gd name="f490" fmla="*/ f402 f214 1"/>
              <a:gd name="f491" fmla="*/ f403 f215 1"/>
              <a:gd name="f492" fmla="*/ f404 f214 1"/>
              <a:gd name="f493" fmla="*/ f405 f215 1"/>
              <a:gd name="f494" fmla="*/ f406 f214 1"/>
              <a:gd name="f495" fmla="*/ f407 f215 1"/>
              <a:gd name="f496" fmla="*/ f408 f214 1"/>
              <a:gd name="f497" fmla="*/ f409 f215 1"/>
              <a:gd name="f498" fmla="*/ f410 f214 1"/>
              <a:gd name="f499" fmla="*/ f411 f215 1"/>
              <a:gd name="f500" fmla="*/ f412 f214 1"/>
              <a:gd name="f501" fmla="*/ f413 f215 1"/>
              <a:gd name="f502" fmla="*/ f414 f214 1"/>
              <a:gd name="f503" fmla="*/ f415 f215 1"/>
              <a:gd name="f504" fmla="*/ f416 f214 1"/>
              <a:gd name="f505" fmla="*/ f417 f215 1"/>
              <a:gd name="f506" fmla="*/ f418 f214 1"/>
              <a:gd name="f507" fmla="*/ f419 f215 1"/>
              <a:gd name="f508" fmla="*/ f420 f214 1"/>
              <a:gd name="f509" fmla="*/ f421 f215 1"/>
              <a:gd name="f510" fmla="*/ f422 f214 1"/>
              <a:gd name="f511" fmla="*/ f423 f215 1"/>
              <a:gd name="f512" fmla="*/ f424 f214 1"/>
              <a:gd name="f513" fmla="*/ f425 f215 1"/>
              <a:gd name="f514" fmla="*/ f426 f214 1"/>
              <a:gd name="f515" fmla="*/ f427 f215 1"/>
              <a:gd name="f516" fmla="*/ f428 f214 1"/>
              <a:gd name="f517" fmla="*/ f429 f215 1"/>
              <a:gd name="f518" fmla="*/ f430 f214 1"/>
              <a:gd name="f519" fmla="*/ f431 f215 1"/>
              <a:gd name="f520" fmla="*/ f432 f214 1"/>
              <a:gd name="f521" fmla="*/ f433 f215 1"/>
              <a:gd name="f522" fmla="*/ f434 f214 1"/>
              <a:gd name="f523" fmla="*/ f435 f215 1"/>
              <a:gd name="f524" fmla="*/ f436 f214 1"/>
              <a:gd name="f525" fmla="*/ f437 f215 1"/>
              <a:gd name="f526" fmla="*/ f438 f214 1"/>
              <a:gd name="f527" fmla="*/ f439 f215 1"/>
              <a:gd name="f528" fmla="*/ f440 f214 1"/>
              <a:gd name="f529" fmla="*/ f441 f215 1"/>
              <a:gd name="f530" fmla="*/ f442 f214 1"/>
              <a:gd name="f531" fmla="*/ f443 f215 1"/>
              <a:gd name="f532" fmla="*/ f444 f214 1"/>
              <a:gd name="f533" fmla="*/ f445 f215 1"/>
              <a:gd name="f534" fmla="*/ f446 f214 1"/>
              <a:gd name="f535" fmla="*/ f447 f215 1"/>
              <a:gd name="f536" fmla="*/ f448 f214 1"/>
              <a:gd name="f537" fmla="*/ f449 f215 1"/>
              <a:gd name="f538" fmla="*/ f450 f214 1"/>
              <a:gd name="f539" fmla="*/ f451 f215 1"/>
              <a:gd name="f540" fmla="*/ f452 f215 1"/>
              <a:gd name="f541" fmla="*/ f453 f214 1"/>
              <a:gd name="f542" fmla="*/ f454 f215 1"/>
              <a:gd name="f543" fmla="*/ f455 f215 1"/>
              <a:gd name="f544" fmla="*/ f456 f214 1"/>
              <a:gd name="f545" fmla="*/ f457 f215 1"/>
              <a:gd name="f546" fmla="*/ f458 f214 1"/>
              <a:gd name="f547" fmla="*/ f459 f215 1"/>
              <a:gd name="f548" fmla="*/ f460 f214 1"/>
              <a:gd name="f549" fmla="*/ f461 f215 1"/>
              <a:gd name="f550" fmla="*/ f462 f214 1"/>
              <a:gd name="f551" fmla="*/ f463 f215 1"/>
              <a:gd name="f552" fmla="*/ f464 f214 1"/>
              <a:gd name="f553" fmla="*/ f465 f215 1"/>
              <a:gd name="f554" fmla="*/ f466 f214 1"/>
              <a:gd name="f555" fmla="*/ f467 f215 1"/>
              <a:gd name="f556" fmla="*/ f468 f215 1"/>
              <a:gd name="f557" fmla="*/ f469 f214 1"/>
              <a:gd name="f558" fmla="*/ f470 f215 1"/>
              <a:gd name="f559" fmla="*/ f471 f215 1"/>
              <a:gd name="f560" fmla="*/ f472 f214 1"/>
              <a:gd name="f561" fmla="*/ f473 f215 1"/>
              <a:gd name="f562" fmla="*/ f474 f214 1"/>
              <a:gd name="f563" fmla="*/ f475 f215 1"/>
              <a:gd name="f564" fmla="*/ f476 f214 1"/>
              <a:gd name="f565" fmla="*/ f477 f215 1"/>
              <a:gd name="f566" fmla="*/ f478 f214 1"/>
              <a:gd name="f567" fmla="*/ f479 f215 1"/>
              <a:gd name="f568" fmla="*/ f480 f214 1"/>
              <a:gd name="f569" fmla="*/ f481 f215 1"/>
            </a:gdLst>
            <a:ahLst/>
            <a:cxnLst>
              <a:cxn ang="3cd4">
                <a:pos x="hc" y="t"/>
              </a:cxn>
              <a:cxn ang="0">
                <a:pos x="r" y="vc"/>
              </a:cxn>
              <a:cxn ang="cd4">
                <a:pos x="hc" y="b"/>
              </a:cxn>
              <a:cxn ang="cd2">
                <a:pos x="l" y="vc"/>
              </a:cxn>
              <a:cxn ang="f309">
                <a:pos x="f486" y="f487"/>
              </a:cxn>
              <a:cxn ang="f309">
                <a:pos x="f488" y="f489"/>
              </a:cxn>
              <a:cxn ang="f309">
                <a:pos x="f490" y="f491"/>
              </a:cxn>
              <a:cxn ang="f309">
                <a:pos x="f492" y="f493"/>
              </a:cxn>
              <a:cxn ang="f309">
                <a:pos x="f494" y="f495"/>
              </a:cxn>
              <a:cxn ang="f309">
                <a:pos x="f496" y="f497"/>
              </a:cxn>
              <a:cxn ang="f309">
                <a:pos x="f498" y="f499"/>
              </a:cxn>
              <a:cxn ang="f309">
                <a:pos x="f500" y="f501"/>
              </a:cxn>
              <a:cxn ang="f309">
                <a:pos x="f502" y="f503"/>
              </a:cxn>
              <a:cxn ang="f309">
                <a:pos x="f504" y="f505"/>
              </a:cxn>
              <a:cxn ang="f309">
                <a:pos x="f506" y="f507"/>
              </a:cxn>
              <a:cxn ang="f309">
                <a:pos x="f508" y="f509"/>
              </a:cxn>
              <a:cxn ang="f309">
                <a:pos x="f510" y="f511"/>
              </a:cxn>
              <a:cxn ang="f309">
                <a:pos x="f512" y="f513"/>
              </a:cxn>
              <a:cxn ang="f309">
                <a:pos x="f514" y="f515"/>
              </a:cxn>
              <a:cxn ang="f309">
                <a:pos x="f516" y="f517"/>
              </a:cxn>
              <a:cxn ang="f309">
                <a:pos x="f518" y="f519"/>
              </a:cxn>
              <a:cxn ang="f309">
                <a:pos x="f520" y="f521"/>
              </a:cxn>
              <a:cxn ang="f309">
                <a:pos x="f522" y="f523"/>
              </a:cxn>
              <a:cxn ang="f309">
                <a:pos x="f520" y="f521"/>
              </a:cxn>
              <a:cxn ang="f309">
                <a:pos x="f524" y="f525"/>
              </a:cxn>
              <a:cxn ang="f309">
                <a:pos x="f526" y="f527"/>
              </a:cxn>
              <a:cxn ang="f309">
                <a:pos x="f528" y="f529"/>
              </a:cxn>
              <a:cxn ang="f309">
                <a:pos x="f530" y="f531"/>
              </a:cxn>
              <a:cxn ang="f309">
                <a:pos x="f532" y="f533"/>
              </a:cxn>
              <a:cxn ang="f309">
                <a:pos x="f534" y="f535"/>
              </a:cxn>
              <a:cxn ang="f309">
                <a:pos x="f536" y="f537"/>
              </a:cxn>
              <a:cxn ang="f309">
                <a:pos x="f538" y="f539"/>
              </a:cxn>
              <a:cxn ang="f309">
                <a:pos x="f522" y="f540"/>
              </a:cxn>
              <a:cxn ang="f309">
                <a:pos x="f541" y="f542"/>
              </a:cxn>
              <a:cxn ang="f309">
                <a:pos x="f516" y="f543"/>
              </a:cxn>
              <a:cxn ang="f309">
                <a:pos x="f544" y="f545"/>
              </a:cxn>
              <a:cxn ang="f309">
                <a:pos x="f546" y="f547"/>
              </a:cxn>
              <a:cxn ang="f309">
                <a:pos x="f548" y="f549"/>
              </a:cxn>
              <a:cxn ang="f309">
                <a:pos x="f550" y="f551"/>
              </a:cxn>
              <a:cxn ang="f309">
                <a:pos x="f552" y="f553"/>
              </a:cxn>
              <a:cxn ang="f309">
                <a:pos x="f546" y="f547"/>
              </a:cxn>
              <a:cxn ang="f309">
                <a:pos x="f554" y="f555"/>
              </a:cxn>
              <a:cxn ang="f309">
                <a:pos x="f516" y="f556"/>
              </a:cxn>
              <a:cxn ang="f309">
                <a:pos x="f557" y="f558"/>
              </a:cxn>
              <a:cxn ang="f309">
                <a:pos x="f530" y="f559"/>
              </a:cxn>
              <a:cxn ang="f309">
                <a:pos x="f560" y="f561"/>
              </a:cxn>
              <a:cxn ang="f309">
                <a:pos x="f562" y="f563"/>
              </a:cxn>
              <a:cxn ang="f309">
                <a:pos x="f530" y="f559"/>
              </a:cxn>
              <a:cxn ang="f309">
                <a:pos x="f564" y="f565"/>
              </a:cxn>
              <a:cxn ang="f309">
                <a:pos x="f566" y="f567"/>
              </a:cxn>
              <a:cxn ang="f309">
                <a:pos x="f568" y="f569"/>
              </a:cxn>
            </a:cxnLst>
            <a:rect l="f482" t="f485" r="f483" b="f484"/>
            <a:pathLst>
              <a:path w="217" h="294">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0" y="f36"/>
                  <a:pt x="f37" y="f38"/>
                </a:cubicBezTo>
                <a:cubicBezTo>
                  <a:pt x="f39" y="f12"/>
                  <a:pt x="f40" y="f41"/>
                  <a:pt x="f42" y="f43"/>
                </a:cubicBezTo>
                <a:cubicBezTo>
                  <a:pt x="f44" y="f45"/>
                  <a:pt x="f22" y="f46"/>
                  <a:pt x="f47" y="f48"/>
                </a:cubicBezTo>
                <a:cubicBezTo>
                  <a:pt x="f49" y="f39"/>
                  <a:pt x="f50" y="f51"/>
                  <a:pt x="f52" y="f53"/>
                </a:cubicBezTo>
                <a:cubicBezTo>
                  <a:pt x="f12" y="f54"/>
                  <a:pt x="f55" y="f56"/>
                  <a:pt x="f57" y="f58"/>
                </a:cubicBezTo>
                <a:cubicBezTo>
                  <a:pt x="f59" y="f5"/>
                  <a:pt x="f60" y="f58"/>
                  <a:pt x="f61" y="f40"/>
                </a:cubicBezTo>
                <a:cubicBezTo>
                  <a:pt x="f29" y="f54"/>
                  <a:pt x="f62" y="f63"/>
                  <a:pt x="f64" y="f65"/>
                </a:cubicBezTo>
                <a:cubicBezTo>
                  <a:pt x="f66" y="f67"/>
                  <a:pt x="f9" y="f39"/>
                  <a:pt x="f68" y="f22"/>
                </a:cubicBezTo>
                <a:cubicBezTo>
                  <a:pt x="f69" y="f22"/>
                  <a:pt x="f70" y="f16"/>
                  <a:pt x="f71" y="f47"/>
                </a:cubicBezTo>
                <a:cubicBezTo>
                  <a:pt x="f72" y="f55"/>
                  <a:pt x="f73" y="f74"/>
                  <a:pt x="f75" y="f76"/>
                </a:cubicBezTo>
                <a:cubicBezTo>
                  <a:pt x="f77" y="f60"/>
                  <a:pt x="f78" y="f79"/>
                  <a:pt x="f80" y="f21"/>
                </a:cubicBezTo>
                <a:cubicBezTo>
                  <a:pt x="f81" y="f82"/>
                  <a:pt x="f9" y="f83"/>
                  <a:pt x="f64" y="f84"/>
                </a:cubicBezTo>
                <a:cubicBezTo>
                  <a:pt x="f85" y="f86"/>
                  <a:pt x="f64" y="f9"/>
                  <a:pt x="f87" y="f11"/>
                </a:cubicBezTo>
                <a:cubicBezTo>
                  <a:pt x="f88" y="f81"/>
                  <a:pt x="f89" y="f90"/>
                  <a:pt x="f91" y="f92"/>
                </a:cubicBezTo>
                <a:cubicBezTo>
                  <a:pt x="f91" y="f90"/>
                  <a:pt x="f93" y="f80"/>
                  <a:pt x="f93" y="f94"/>
                </a:cubicBezTo>
                <a:cubicBezTo>
                  <a:pt x="f31" y="f95"/>
                  <a:pt x="f21" y="f96"/>
                  <a:pt x="f83" y="f97"/>
                </a:cubicBezTo>
                <a:cubicBezTo>
                  <a:pt x="f19" y="f98"/>
                  <a:pt x="f99" y="f100"/>
                  <a:pt x="f29" y="f101"/>
                </a:cubicBezTo>
                <a:cubicBezTo>
                  <a:pt x="f25" y="f102"/>
                  <a:pt x="f84" y="f103"/>
                  <a:pt x="f64" y="f104"/>
                </a:cubicBezTo>
                <a:cubicBezTo>
                  <a:pt x="f105" y="f106"/>
                  <a:pt x="f107" y="f108"/>
                  <a:pt x="f109" y="f110"/>
                </a:cubicBezTo>
                <a:cubicBezTo>
                  <a:pt x="f70" y="f111"/>
                  <a:pt x="f71" y="f112"/>
                  <a:pt x="f94" y="f113"/>
                </a:cubicBezTo>
                <a:cubicBezTo>
                  <a:pt x="f6" y="f114"/>
                  <a:pt x="f94" y="f115"/>
                  <a:pt x="f77" y="f116"/>
                </a:cubicBezTo>
                <a:cubicBezTo>
                  <a:pt x="f96" y="f117"/>
                  <a:pt x="f107" y="f7"/>
                  <a:pt x="f118" y="f7"/>
                </a:cubicBezTo>
                <a:cubicBezTo>
                  <a:pt x="f31" y="f7"/>
                  <a:pt x="f119" y="f7"/>
                  <a:pt x="f67" y="f7"/>
                </a:cubicBezTo>
                <a:cubicBezTo>
                  <a:pt x="f120" y="f7"/>
                  <a:pt x="f120" y="f7"/>
                  <a:pt x="f121" y="f7"/>
                </a:cubicBezTo>
                <a:cubicBezTo>
                  <a:pt x="f122" y="f7"/>
                  <a:pt x="f5" y="f123"/>
                  <a:pt x="f58" y="f124"/>
                </a:cubicBezTo>
                <a:cubicBezTo>
                  <a:pt x="f65" y="f125"/>
                  <a:pt x="f40" y="f126"/>
                  <a:pt x="f127" y="f106"/>
                </a:cubicBezTo>
                <a:cubicBezTo>
                  <a:pt x="f128" y="f129"/>
                  <a:pt x="f130" y="f102"/>
                  <a:pt x="f131" y="f132"/>
                </a:cubicBezTo>
                <a:cubicBezTo>
                  <a:pt x="f133" y="f134"/>
                  <a:pt x="f135" y="f136"/>
                  <a:pt x="f22" y="f73"/>
                </a:cubicBezTo>
                <a:cubicBezTo>
                  <a:pt x="f137" y="f95"/>
                  <a:pt x="f131" y="f77"/>
                  <a:pt x="f138" y="f78"/>
                </a:cubicBezTo>
                <a:cubicBezTo>
                  <a:pt x="f36" y="f109"/>
                  <a:pt x="f139" y="f75"/>
                  <a:pt x="f8" y="f9"/>
                </a:cubicBezTo>
                <a:close/>
                <a:moveTo>
                  <a:pt x="f140" y="f141"/>
                </a:moveTo>
                <a:cubicBezTo>
                  <a:pt x="f142" y="f143"/>
                  <a:pt x="f59" y="f144"/>
                  <a:pt x="f91" y="f144"/>
                </a:cubicBezTo>
                <a:cubicBezTo>
                  <a:pt x="f31" y="f144"/>
                  <a:pt x="f145" y="f35"/>
                  <a:pt x="f145" y="f146"/>
                </a:cubicBezTo>
                <a:cubicBezTo>
                  <a:pt x="f147" y="f148"/>
                  <a:pt x="f149" y="f131"/>
                  <a:pt x="f150" y="f151"/>
                </a:cubicBezTo>
                <a:cubicBezTo>
                  <a:pt x="f76" y="f151"/>
                  <a:pt x="f140" y="f55"/>
                  <a:pt x="f140" y="f141"/>
                </a:cubicBezTo>
                <a:close/>
                <a:moveTo>
                  <a:pt x="f60" y="f152"/>
                </a:moveTo>
                <a:cubicBezTo>
                  <a:pt x="f153" y="f44"/>
                  <a:pt x="f154" y="f42"/>
                  <a:pt x="f143" y="f155"/>
                </a:cubicBezTo>
                <a:cubicBezTo>
                  <a:pt x="f156" y="f51"/>
                  <a:pt x="f36" y="f120"/>
                  <a:pt x="f140" y="f34"/>
                </a:cubicBezTo>
                <a:cubicBezTo>
                  <a:pt x="f57" y="f40"/>
                  <a:pt x="f148" y="f28"/>
                  <a:pt x="f157" y="f127"/>
                </a:cubicBezTo>
                <a:cubicBezTo>
                  <a:pt x="f158" y="f152"/>
                  <a:pt x="f10" y="f159"/>
                  <a:pt x="f141" y="f160"/>
                </a:cubicBezTo>
                <a:cubicBezTo>
                  <a:pt x="f146" y="f135"/>
                  <a:pt x="f36" y="f20"/>
                  <a:pt x="f161" y="f20"/>
                </a:cubicBezTo>
                <a:cubicBezTo>
                  <a:pt x="f154" y="f160"/>
                  <a:pt x="f162" y="f18"/>
                  <a:pt x="f60" y="f152"/>
                </a:cubicBezTo>
                <a:close/>
                <a:moveTo>
                  <a:pt x="f163" y="f45"/>
                </a:moveTo>
                <a:cubicBezTo>
                  <a:pt x="f163" y="f164"/>
                  <a:pt x="f83" y="f155"/>
                  <a:pt x="f84" y="f30"/>
                </a:cubicBezTo>
                <a:cubicBezTo>
                  <a:pt x="f165" y="f32"/>
                  <a:pt x="f21" y="f30"/>
                  <a:pt x="f88" y="f39"/>
                </a:cubicBezTo>
                <a:cubicBezTo>
                  <a:pt x="f166" y="f167"/>
                  <a:pt x="f149" y="f168"/>
                  <a:pt x="f149" y="f18"/>
                </a:cubicBezTo>
                <a:cubicBezTo>
                  <a:pt x="f149" y="f135"/>
                  <a:pt x="f145" y="f169"/>
                  <a:pt x="f21" y="f170"/>
                </a:cubicBezTo>
                <a:cubicBezTo>
                  <a:pt x="f87" y="f130"/>
                  <a:pt x="f163" y="f171"/>
                  <a:pt x="f163" y="f45"/>
                </a:cubicBezTo>
                <a:close/>
                <a:moveTo>
                  <a:pt x="f165" y="f19"/>
                </a:moveTo>
                <a:cubicBezTo>
                  <a:pt x="f165" y="f172"/>
                  <a:pt x="f21" y="f173"/>
                  <a:pt x="f174" y="f175"/>
                </a:cubicBezTo>
                <a:cubicBezTo>
                  <a:pt x="f29" y="f166"/>
                  <a:pt x="f176" y="f174"/>
                  <a:pt x="f176" y="f88"/>
                </a:cubicBezTo>
                <a:cubicBezTo>
                  <a:pt x="f177" y="f99"/>
                  <a:pt x="f177" y="f82"/>
                  <a:pt x="f178" y="f86"/>
                </a:cubicBezTo>
                <a:cubicBezTo>
                  <a:pt x="f89" y="f179"/>
                  <a:pt x="f29" y="f180"/>
                  <a:pt x="f145" y="f181"/>
                </a:cubicBezTo>
                <a:cubicBezTo>
                  <a:pt x="f23" y="f179"/>
                  <a:pt x="f165" y="f86"/>
                  <a:pt x="f165" y="f19"/>
                </a:cubicBezTo>
                <a:close/>
                <a:moveTo>
                  <a:pt x="f182" y="f89"/>
                </a:moveTo>
                <a:cubicBezTo>
                  <a:pt x="f183" y="f89"/>
                  <a:pt x="f131" y="f33"/>
                  <a:pt x="f12" y="f91"/>
                </a:cubicBezTo>
                <a:cubicBezTo>
                  <a:pt x="f184" y="f162"/>
                  <a:pt x="f185" y="f8"/>
                  <a:pt x="f131" y="f161"/>
                </a:cubicBezTo>
                <a:cubicBezTo>
                  <a:pt x="f169" y="f36"/>
                  <a:pt x="f16" y="f36"/>
                  <a:pt x="f171" y="f186"/>
                </a:cubicBezTo>
                <a:cubicBezTo>
                  <a:pt x="f24" y="f143"/>
                  <a:pt x="f44" y="f60"/>
                  <a:pt x="f24" y="f144"/>
                </a:cubicBezTo>
                <a:cubicBezTo>
                  <a:pt x="f187" y="f188"/>
                  <a:pt x="f128" y="f89"/>
                  <a:pt x="f182" y="f89"/>
                </a:cubicBezTo>
                <a:close/>
                <a:moveTo>
                  <a:pt x="f189" y="f140"/>
                </a:moveTo>
                <a:cubicBezTo>
                  <a:pt x="f189" y="f140"/>
                  <a:pt x="f189" y="f74"/>
                  <a:pt x="f17" y="f74"/>
                </a:cubicBezTo>
                <a:cubicBezTo>
                  <a:pt x="f66" y="f142"/>
                  <a:pt x="f190" y="f10"/>
                  <a:pt x="f191" y="f158"/>
                </a:cubicBezTo>
                <a:cubicBezTo>
                  <a:pt x="f81" y="f55"/>
                  <a:pt x="f192" y="f12"/>
                  <a:pt x="f193" y="f131"/>
                </a:cubicBezTo>
                <a:cubicBezTo>
                  <a:pt x="f90" y="f49"/>
                  <a:pt x="f13" y="f41"/>
                  <a:pt x="f92" y="f41"/>
                </a:cubicBezTo>
                <a:cubicBezTo>
                  <a:pt x="f181" y="f169"/>
                  <a:pt x="f194" y="f49"/>
                  <a:pt x="f82" y="f131"/>
                </a:cubicBezTo>
                <a:cubicBezTo>
                  <a:pt x="f87" y="f12"/>
                  <a:pt x="f195" y="f55"/>
                  <a:pt x="f19" y="f196"/>
                </a:cubicBezTo>
                <a:cubicBezTo>
                  <a:pt x="f82" y="f197"/>
                  <a:pt x="f198" y="f197"/>
                  <a:pt x="f85" y="f140"/>
                </a:cubicBezTo>
                <a:cubicBezTo>
                  <a:pt x="f194" y="f140"/>
                  <a:pt x="f199" y="f140"/>
                  <a:pt x="f189" y="f140"/>
                </a:cubicBezTo>
                <a:close/>
                <a:moveTo>
                  <a:pt x="f59" y="f175"/>
                </a:moveTo>
                <a:cubicBezTo>
                  <a:pt x="f139" y="f200"/>
                  <a:pt x="f146" y="f166"/>
                  <a:pt x="f74" y="f149"/>
                </a:cubicBezTo>
                <a:cubicBezTo>
                  <a:pt x="f140" y="f149"/>
                  <a:pt x="f10" y="f31"/>
                  <a:pt x="f38" y="f149"/>
                </a:cubicBezTo>
                <a:cubicBezTo>
                  <a:pt x="f201" y="f174"/>
                  <a:pt x="f119" y="f173"/>
                  <a:pt x="f131" y="f202"/>
                </a:cubicBezTo>
                <a:cubicBezTo>
                  <a:pt x="f151" y="f83"/>
                  <a:pt x="f131" y="f203"/>
                  <a:pt x="f204" y="f86"/>
                </a:cubicBezTo>
                <a:cubicBezTo>
                  <a:pt x="f148" y="f17"/>
                  <a:pt x="f10" y="f199"/>
                  <a:pt x="f205" y="f64"/>
                </a:cubicBezTo>
                <a:cubicBezTo>
                  <a:pt x="f8" y="f195"/>
                  <a:pt x="f76" y="f23"/>
                  <a:pt x="f59" y="f175"/>
                </a:cubicBezTo>
                <a:close/>
                <a:moveTo>
                  <a:pt x="f163" y="f206"/>
                </a:moveTo>
                <a:cubicBezTo>
                  <a:pt x="f163" y="f143"/>
                  <a:pt x="f163" y="f143"/>
                  <a:pt x="f163" y="f35"/>
                </a:cubicBezTo>
                <a:cubicBezTo>
                  <a:pt x="f195" y="f35"/>
                  <a:pt x="f62" y="f177"/>
                  <a:pt x="f172" y="f61"/>
                </a:cubicBezTo>
                <a:cubicBezTo>
                  <a:pt x="f195" y="f207"/>
                  <a:pt x="f198" y="f208"/>
                  <a:pt x="f17" y="f145"/>
                </a:cubicBezTo>
                <a:cubicBezTo>
                  <a:pt x="f2" y="f173"/>
                  <a:pt x="f118" y="f145"/>
                  <a:pt x="f11" y="f29"/>
                </a:cubicBezTo>
                <a:cubicBezTo>
                  <a:pt x="f75" y="f31"/>
                  <a:pt x="f191" y="f176"/>
                  <a:pt x="f92" y="f150"/>
                </a:cubicBezTo>
                <a:cubicBezTo>
                  <a:pt x="f66" y="f162"/>
                  <a:pt x="f199" y="f154"/>
                  <a:pt x="f163" y="f206"/>
                </a:cubicBezTo>
                <a:close/>
                <a:moveTo>
                  <a:pt x="f47" y="f148"/>
                </a:moveTo>
                <a:cubicBezTo>
                  <a:pt x="f119" y="f55"/>
                  <a:pt x="f12" y="f209"/>
                  <a:pt x="f204" y="f184"/>
                </a:cubicBezTo>
                <a:cubicBezTo>
                  <a:pt x="f201" y="f185"/>
                  <a:pt x="f148" y="f151"/>
                  <a:pt x="f209" y="f50"/>
                </a:cubicBezTo>
                <a:cubicBezTo>
                  <a:pt x="f204" y="f183"/>
                  <a:pt x="f210" y="f18"/>
                  <a:pt x="f137" y="f211"/>
                </a:cubicBezTo>
                <a:cubicBezTo>
                  <a:pt x="f18" y="f212"/>
                  <a:pt x="f43" y="f211"/>
                  <a:pt x="f168" y="f20"/>
                </a:cubicBezTo>
                <a:cubicBezTo>
                  <a:pt x="f37" y="f169"/>
                  <a:pt x="f152" y="f210"/>
                  <a:pt x="f159" y="f52"/>
                </a:cubicBezTo>
                <a:cubicBezTo>
                  <a:pt x="f160" y="f204"/>
                  <a:pt x="f169" y="f201"/>
                  <a:pt x="f47" y="f14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9" name="Freeform 11">
            <a:extLst>
              <a:ext uri="{FF2B5EF4-FFF2-40B4-BE49-F238E27FC236}">
                <a16:creationId xmlns:a16="http://schemas.microsoft.com/office/drawing/2014/main" id="{0351A407-762D-DAEC-8496-719D57D30B7C}"/>
              </a:ext>
            </a:extLst>
          </p:cNvPr>
          <p:cNvSpPr/>
          <p:nvPr/>
        </p:nvSpPr>
        <p:spPr>
          <a:xfrm>
            <a:off x="1492245" y="4146547"/>
            <a:ext cx="823910" cy="839784"/>
          </a:xfrm>
          <a:custGeom>
            <a:avLst/>
            <a:gdLst>
              <a:gd name="f0" fmla="val 10800000"/>
              <a:gd name="f1" fmla="val 5400000"/>
              <a:gd name="f2" fmla="val 180"/>
              <a:gd name="f3" fmla="val w"/>
              <a:gd name="f4" fmla="val h"/>
              <a:gd name="f5" fmla="val 0"/>
              <a:gd name="f6" fmla="val 290"/>
              <a:gd name="f7" fmla="val 295"/>
              <a:gd name="f8" fmla="val 80"/>
              <a:gd name="f9" fmla="val 190"/>
              <a:gd name="f10" fmla="val 108"/>
              <a:gd name="f11" fmla="val 162"/>
              <a:gd name="f12" fmla="val 136"/>
              <a:gd name="f13" fmla="val 134"/>
              <a:gd name="f14" fmla="val 163"/>
              <a:gd name="f15" fmla="val 106"/>
              <a:gd name="f16" fmla="val 159"/>
              <a:gd name="f17" fmla="val 97"/>
              <a:gd name="f18" fmla="val 153"/>
              <a:gd name="f19" fmla="val 88"/>
              <a:gd name="f20" fmla="val 150"/>
              <a:gd name="f21" fmla="val 78"/>
              <a:gd name="f22" fmla="val 146"/>
              <a:gd name="f23" fmla="val 63"/>
              <a:gd name="f24" fmla="val 48"/>
              <a:gd name="f25" fmla="val 160"/>
              <a:gd name="f26" fmla="val 36"/>
              <a:gd name="f27" fmla="val 168"/>
              <a:gd name="f28" fmla="val 26"/>
              <a:gd name="f29" fmla="val 177"/>
              <a:gd name="f30" fmla="val 18"/>
              <a:gd name="f31" fmla="val 186"/>
              <a:gd name="f32" fmla="val 9"/>
              <a:gd name="f33" fmla="val 196"/>
              <a:gd name="f34" fmla="val 207"/>
              <a:gd name="f35" fmla="val 1"/>
              <a:gd name="f36" fmla="val 217"/>
              <a:gd name="f37" fmla="val 11"/>
              <a:gd name="f38" fmla="val 232"/>
              <a:gd name="f39" fmla="val 247"/>
              <a:gd name="f40" fmla="val 41"/>
              <a:gd name="f41" fmla="val 262"/>
              <a:gd name="f42" fmla="val 56"/>
              <a:gd name="f43" fmla="val 267"/>
              <a:gd name="f44" fmla="val 61"/>
              <a:gd name="f45" fmla="val 273"/>
              <a:gd name="f46" fmla="val 67"/>
              <a:gd name="f47" fmla="val 279"/>
              <a:gd name="f48" fmla="val 73"/>
              <a:gd name="f49" fmla="val 84"/>
              <a:gd name="f50" fmla="val 96"/>
              <a:gd name="f51" fmla="val 280"/>
              <a:gd name="f52" fmla="val 107"/>
              <a:gd name="f53" fmla="val 271"/>
              <a:gd name="f54" fmla="val 116"/>
              <a:gd name="f55" fmla="val 263"/>
              <a:gd name="f56" fmla="val 125"/>
              <a:gd name="f57" fmla="val 253"/>
              <a:gd name="f58" fmla="val 132"/>
              <a:gd name="f59" fmla="val 234"/>
              <a:gd name="f60" fmla="val 211"/>
              <a:gd name="f61" fmla="val 145"/>
              <a:gd name="f62" fmla="val 191"/>
              <a:gd name="f63" fmla="val 131"/>
              <a:gd name="f64" fmla="val 130"/>
              <a:gd name="f65" fmla="val 189"/>
              <a:gd name="f66" fmla="val 129"/>
              <a:gd name="f67" fmla="val 171"/>
              <a:gd name="f68" fmla="val 147"/>
              <a:gd name="f69" fmla="val 154"/>
              <a:gd name="f70" fmla="val 164"/>
              <a:gd name="f71" fmla="val 182"/>
              <a:gd name="f72" fmla="val 148"/>
              <a:gd name="f73" fmla="val 199"/>
              <a:gd name="f74" fmla="val 172"/>
              <a:gd name="f75" fmla="val 208"/>
              <a:gd name="f76" fmla="val 213"/>
              <a:gd name="f77" fmla="val 181"/>
              <a:gd name="f78" fmla="val 218"/>
              <a:gd name="f79" fmla="val 174"/>
              <a:gd name="f80" fmla="val 225"/>
              <a:gd name="f81" fmla="val 152"/>
              <a:gd name="f82" fmla="val 246"/>
              <a:gd name="f83" fmla="val 268"/>
              <a:gd name="f84" fmla="val 109"/>
              <a:gd name="f85" fmla="val 293"/>
              <a:gd name="f86" fmla="val 102"/>
              <a:gd name="f87" fmla="val 294"/>
              <a:gd name="f88" fmla="val 71"/>
              <a:gd name="f89" fmla="val 291"/>
              <a:gd name="f90" fmla="val 44"/>
              <a:gd name="f91" fmla="val 289"/>
              <a:gd name="f92" fmla="val 286"/>
              <a:gd name="f93" fmla="val 8"/>
              <a:gd name="f94" fmla="val 283"/>
              <a:gd name="f95" fmla="val 276"/>
              <a:gd name="f96" fmla="val 5"/>
              <a:gd name="f97" fmla="val 250"/>
              <a:gd name="f98" fmla="val 2"/>
              <a:gd name="f99" fmla="val 223"/>
              <a:gd name="f100" fmla="val 197"/>
              <a:gd name="f101" fmla="val 193"/>
              <a:gd name="f102" fmla="val 188"/>
              <a:gd name="f103" fmla="val 4"/>
              <a:gd name="f104" fmla="val 47"/>
              <a:gd name="f105" fmla="val 142"/>
              <a:gd name="f106" fmla="val 69"/>
              <a:gd name="f107" fmla="val 121"/>
              <a:gd name="f108" fmla="val 76"/>
              <a:gd name="f109" fmla="val 114"/>
              <a:gd name="f110" fmla="val 81"/>
              <a:gd name="f111" fmla="val 87"/>
              <a:gd name="f112" fmla="val 123"/>
              <a:gd name="f113" fmla="val 93"/>
              <a:gd name="f114" fmla="val 98"/>
              <a:gd name="f115" fmla="val 139"/>
              <a:gd name="f116" fmla="val 104"/>
              <a:gd name="f117" fmla="val 157"/>
              <a:gd name="f118" fmla="val 167"/>
              <a:gd name="f119" fmla="val 89"/>
              <a:gd name="f120" fmla="val 200"/>
              <a:gd name="f121" fmla="val 31"/>
              <a:gd name="f122" fmla="val 192"/>
              <a:gd name="f123" fmla="val 40"/>
              <a:gd name="f124" fmla="val 185"/>
              <a:gd name="f125" fmla="val 179"/>
              <a:gd name="f126" fmla="val 62"/>
              <a:gd name="f127" fmla="val 70"/>
              <a:gd name="f128" fmla="val 77"/>
              <a:gd name="f129" fmla="val 105"/>
              <a:gd name="f130" fmla="val 113"/>
              <a:gd name="f131" fmla="val 220"/>
              <a:gd name="f132" fmla="val 117"/>
              <a:gd name="f133" fmla="val 228"/>
              <a:gd name="f134" fmla="val 235"/>
              <a:gd name="f135" fmla="val 112"/>
              <a:gd name="f136" fmla="val 243"/>
              <a:gd name="f137" fmla="val 251"/>
              <a:gd name="f138" fmla="val 260"/>
              <a:gd name="f139" fmla="val 91"/>
              <a:gd name="f140" fmla="val 239"/>
              <a:gd name="f141" fmla="val 52"/>
              <a:gd name="f142" fmla="+- 0 0 -90"/>
              <a:gd name="f143" fmla="*/ f3 1 290"/>
              <a:gd name="f144" fmla="*/ f4 1 295"/>
              <a:gd name="f145" fmla="val f5"/>
              <a:gd name="f146" fmla="val f6"/>
              <a:gd name="f147" fmla="val f7"/>
              <a:gd name="f148" fmla="*/ f142 f0 1"/>
              <a:gd name="f149" fmla="+- f147 0 f145"/>
              <a:gd name="f150" fmla="+- f146 0 f145"/>
              <a:gd name="f151" fmla="*/ f148 1 f2"/>
              <a:gd name="f152" fmla="*/ f150 1 290"/>
              <a:gd name="f153" fmla="*/ f149 1 295"/>
              <a:gd name="f154" fmla="*/ 80 f150 1"/>
              <a:gd name="f155" fmla="*/ 190 f149 1"/>
              <a:gd name="f156" fmla="*/ 163 f150 1"/>
              <a:gd name="f157" fmla="*/ 106 f149 1"/>
              <a:gd name="f158" fmla="*/ 150 f150 1"/>
              <a:gd name="f159" fmla="*/ 78 f149 1"/>
              <a:gd name="f160" fmla="*/ 160 f150 1"/>
              <a:gd name="f161" fmla="*/ 36 f149 1"/>
              <a:gd name="f162" fmla="*/ 186 f150 1"/>
              <a:gd name="f163" fmla="*/ 9 f149 1"/>
              <a:gd name="f164" fmla="*/ 217 f150 1"/>
              <a:gd name="f165" fmla="*/ 11 f149 1"/>
              <a:gd name="f166" fmla="*/ 262 f150 1"/>
              <a:gd name="f167" fmla="*/ 56 f149 1"/>
              <a:gd name="f168" fmla="*/ 279 f150 1"/>
              <a:gd name="f169" fmla="*/ 73 f149 1"/>
              <a:gd name="f170" fmla="*/ 280 f150 1"/>
              <a:gd name="f171" fmla="*/ 107 f149 1"/>
              <a:gd name="f172" fmla="*/ 253 f150 1"/>
              <a:gd name="f173" fmla="*/ 132 f149 1"/>
              <a:gd name="f174" fmla="*/ 191 f150 1"/>
              <a:gd name="f175" fmla="*/ 131 f149 1"/>
              <a:gd name="f176" fmla="*/ 189 f150 1"/>
              <a:gd name="f177" fmla="*/ 129 f149 1"/>
              <a:gd name="f178" fmla="*/ 136 f150 1"/>
              <a:gd name="f179" fmla="*/ 182 f149 1"/>
              <a:gd name="f180" fmla="*/ 172 f150 1"/>
              <a:gd name="f181" fmla="*/ 208 f149 1"/>
              <a:gd name="f182" fmla="*/ 174 f150 1"/>
              <a:gd name="f183" fmla="*/ 225 f149 1"/>
              <a:gd name="f184" fmla="*/ 109 f150 1"/>
              <a:gd name="f185" fmla="*/ 290 f149 1"/>
              <a:gd name="f186" fmla="*/ 97 f150 1"/>
              <a:gd name="f187" fmla="*/ 294 f149 1"/>
              <a:gd name="f188" fmla="*/ 18 f150 1"/>
              <a:gd name="f189" fmla="*/ 286 f149 1"/>
              <a:gd name="f190" fmla="*/ 8 f150 1"/>
              <a:gd name="f191" fmla="*/ 276 f149 1"/>
              <a:gd name="f192" fmla="*/ 0 f150 1"/>
              <a:gd name="f193" fmla="*/ 197 f149 1"/>
              <a:gd name="f194" fmla="*/ 4 f150 1"/>
              <a:gd name="f195" fmla="*/ 186 f149 1"/>
              <a:gd name="f196" fmla="*/ 69 f150 1"/>
              <a:gd name="f197" fmla="*/ 121 f149 1"/>
              <a:gd name="f198" fmla="*/ 87 f150 1"/>
              <a:gd name="f199" fmla="*/ 123 f149 1"/>
              <a:gd name="f200" fmla="*/ 104 f150 1"/>
              <a:gd name="f201" fmla="*/ 146 f149 1"/>
              <a:gd name="f202" fmla="*/ 157 f149 1"/>
              <a:gd name="f203" fmla="*/ 81 f150 1"/>
              <a:gd name="f204" fmla="*/ 188 f149 1"/>
              <a:gd name="f205" fmla="*/ 200 f150 1"/>
              <a:gd name="f206" fmla="*/ 31 f149 1"/>
              <a:gd name="f207" fmla="*/ 179 f150 1"/>
              <a:gd name="f208" fmla="*/ 177 f150 1"/>
              <a:gd name="f209" fmla="*/ 77 f149 1"/>
              <a:gd name="f210" fmla="*/ 213 f150 1"/>
              <a:gd name="f211" fmla="*/ 113 f149 1"/>
              <a:gd name="f212" fmla="*/ 235 f150 1"/>
              <a:gd name="f213" fmla="*/ 112 f149 1"/>
              <a:gd name="f214" fmla="*/ 260 f150 1"/>
              <a:gd name="f215" fmla="*/ 91 f149 1"/>
              <a:gd name="f216" fmla="+- f151 0 f1"/>
              <a:gd name="f217" fmla="*/ f154 1 290"/>
              <a:gd name="f218" fmla="*/ f155 1 295"/>
              <a:gd name="f219" fmla="*/ f156 1 290"/>
              <a:gd name="f220" fmla="*/ f157 1 295"/>
              <a:gd name="f221" fmla="*/ f158 1 290"/>
              <a:gd name="f222" fmla="*/ f159 1 295"/>
              <a:gd name="f223" fmla="*/ f160 1 290"/>
              <a:gd name="f224" fmla="*/ f161 1 295"/>
              <a:gd name="f225" fmla="*/ f162 1 290"/>
              <a:gd name="f226" fmla="*/ f163 1 295"/>
              <a:gd name="f227" fmla="*/ f164 1 290"/>
              <a:gd name="f228" fmla="*/ f165 1 295"/>
              <a:gd name="f229" fmla="*/ f166 1 290"/>
              <a:gd name="f230" fmla="*/ f167 1 295"/>
              <a:gd name="f231" fmla="*/ f168 1 290"/>
              <a:gd name="f232" fmla="*/ f169 1 295"/>
              <a:gd name="f233" fmla="*/ f170 1 290"/>
              <a:gd name="f234" fmla="*/ f171 1 295"/>
              <a:gd name="f235" fmla="*/ f172 1 290"/>
              <a:gd name="f236" fmla="*/ f173 1 295"/>
              <a:gd name="f237" fmla="*/ f174 1 290"/>
              <a:gd name="f238" fmla="*/ f175 1 295"/>
              <a:gd name="f239" fmla="*/ f176 1 290"/>
              <a:gd name="f240" fmla="*/ f177 1 295"/>
              <a:gd name="f241" fmla="*/ f178 1 290"/>
              <a:gd name="f242" fmla="*/ f179 1 295"/>
              <a:gd name="f243" fmla="*/ f180 1 290"/>
              <a:gd name="f244" fmla="*/ f181 1 295"/>
              <a:gd name="f245" fmla="*/ f182 1 290"/>
              <a:gd name="f246" fmla="*/ f183 1 295"/>
              <a:gd name="f247" fmla="*/ f184 1 290"/>
              <a:gd name="f248" fmla="*/ f185 1 295"/>
              <a:gd name="f249" fmla="*/ f186 1 290"/>
              <a:gd name="f250" fmla="*/ f187 1 295"/>
              <a:gd name="f251" fmla="*/ f188 1 290"/>
              <a:gd name="f252" fmla="*/ f189 1 295"/>
              <a:gd name="f253" fmla="*/ f190 1 290"/>
              <a:gd name="f254" fmla="*/ f191 1 295"/>
              <a:gd name="f255" fmla="*/ f192 1 290"/>
              <a:gd name="f256" fmla="*/ f193 1 295"/>
              <a:gd name="f257" fmla="*/ f194 1 290"/>
              <a:gd name="f258" fmla="*/ f195 1 295"/>
              <a:gd name="f259" fmla="*/ f196 1 290"/>
              <a:gd name="f260" fmla="*/ f197 1 295"/>
              <a:gd name="f261" fmla="*/ f198 1 290"/>
              <a:gd name="f262" fmla="*/ f199 1 295"/>
              <a:gd name="f263" fmla="*/ f200 1 290"/>
              <a:gd name="f264" fmla="*/ f201 1 295"/>
              <a:gd name="f265" fmla="*/ f202 1 295"/>
              <a:gd name="f266" fmla="*/ f203 1 290"/>
              <a:gd name="f267" fmla="*/ f204 1 295"/>
              <a:gd name="f268" fmla="*/ f205 1 290"/>
              <a:gd name="f269" fmla="*/ f206 1 295"/>
              <a:gd name="f270" fmla="*/ f207 1 290"/>
              <a:gd name="f271" fmla="*/ f208 1 290"/>
              <a:gd name="f272" fmla="*/ f209 1 295"/>
              <a:gd name="f273" fmla="*/ f210 1 290"/>
              <a:gd name="f274" fmla="*/ f211 1 295"/>
              <a:gd name="f275" fmla="*/ f212 1 290"/>
              <a:gd name="f276" fmla="*/ f213 1 295"/>
              <a:gd name="f277" fmla="*/ f214 1 290"/>
              <a:gd name="f278" fmla="*/ f215 1 295"/>
              <a:gd name="f279" fmla="*/ 0 1 f152"/>
              <a:gd name="f280" fmla="*/ f146 1 f152"/>
              <a:gd name="f281" fmla="*/ 0 1 f153"/>
              <a:gd name="f282" fmla="*/ f147 1 f153"/>
              <a:gd name="f283" fmla="*/ f217 1 f152"/>
              <a:gd name="f284" fmla="*/ f218 1 f153"/>
              <a:gd name="f285" fmla="*/ f219 1 f152"/>
              <a:gd name="f286" fmla="*/ f220 1 f153"/>
              <a:gd name="f287" fmla="*/ f221 1 f152"/>
              <a:gd name="f288" fmla="*/ f222 1 f153"/>
              <a:gd name="f289" fmla="*/ f223 1 f152"/>
              <a:gd name="f290" fmla="*/ f224 1 f153"/>
              <a:gd name="f291" fmla="*/ f225 1 f152"/>
              <a:gd name="f292" fmla="*/ f226 1 f153"/>
              <a:gd name="f293" fmla="*/ f227 1 f152"/>
              <a:gd name="f294" fmla="*/ f228 1 f153"/>
              <a:gd name="f295" fmla="*/ f229 1 f152"/>
              <a:gd name="f296" fmla="*/ f230 1 f153"/>
              <a:gd name="f297" fmla="*/ f231 1 f152"/>
              <a:gd name="f298" fmla="*/ f232 1 f153"/>
              <a:gd name="f299" fmla="*/ f233 1 f152"/>
              <a:gd name="f300" fmla="*/ f234 1 f153"/>
              <a:gd name="f301" fmla="*/ f235 1 f152"/>
              <a:gd name="f302" fmla="*/ f236 1 f153"/>
              <a:gd name="f303" fmla="*/ f237 1 f152"/>
              <a:gd name="f304" fmla="*/ f238 1 f153"/>
              <a:gd name="f305" fmla="*/ f239 1 f152"/>
              <a:gd name="f306" fmla="*/ f240 1 f153"/>
              <a:gd name="f307" fmla="*/ f241 1 f152"/>
              <a:gd name="f308" fmla="*/ f242 1 f153"/>
              <a:gd name="f309" fmla="*/ f243 1 f152"/>
              <a:gd name="f310" fmla="*/ f244 1 f153"/>
              <a:gd name="f311" fmla="*/ f245 1 f152"/>
              <a:gd name="f312" fmla="*/ f246 1 f153"/>
              <a:gd name="f313" fmla="*/ f247 1 f152"/>
              <a:gd name="f314" fmla="*/ f248 1 f153"/>
              <a:gd name="f315" fmla="*/ f249 1 f152"/>
              <a:gd name="f316" fmla="*/ f250 1 f153"/>
              <a:gd name="f317" fmla="*/ f251 1 f152"/>
              <a:gd name="f318" fmla="*/ f252 1 f153"/>
              <a:gd name="f319" fmla="*/ f253 1 f152"/>
              <a:gd name="f320" fmla="*/ f254 1 f153"/>
              <a:gd name="f321" fmla="*/ f255 1 f152"/>
              <a:gd name="f322" fmla="*/ f256 1 f153"/>
              <a:gd name="f323" fmla="*/ f257 1 f152"/>
              <a:gd name="f324" fmla="*/ f258 1 f153"/>
              <a:gd name="f325" fmla="*/ f259 1 f152"/>
              <a:gd name="f326" fmla="*/ f260 1 f153"/>
              <a:gd name="f327" fmla="*/ f261 1 f152"/>
              <a:gd name="f328" fmla="*/ f262 1 f153"/>
              <a:gd name="f329" fmla="*/ f263 1 f152"/>
              <a:gd name="f330" fmla="*/ f264 1 f153"/>
              <a:gd name="f331" fmla="*/ f265 1 f153"/>
              <a:gd name="f332" fmla="*/ f266 1 f152"/>
              <a:gd name="f333" fmla="*/ f267 1 f153"/>
              <a:gd name="f334" fmla="*/ f268 1 f152"/>
              <a:gd name="f335" fmla="*/ f269 1 f153"/>
              <a:gd name="f336" fmla="*/ f270 1 f152"/>
              <a:gd name="f337" fmla="*/ f271 1 f152"/>
              <a:gd name="f338" fmla="*/ f272 1 f153"/>
              <a:gd name="f339" fmla="*/ f273 1 f152"/>
              <a:gd name="f340" fmla="*/ f274 1 f153"/>
              <a:gd name="f341" fmla="*/ f275 1 f152"/>
              <a:gd name="f342" fmla="*/ f276 1 f153"/>
              <a:gd name="f343" fmla="*/ f277 1 f152"/>
              <a:gd name="f344" fmla="*/ f278 1 f153"/>
              <a:gd name="f345" fmla="*/ f279 f143 1"/>
              <a:gd name="f346" fmla="*/ f280 f143 1"/>
              <a:gd name="f347" fmla="*/ f282 f144 1"/>
              <a:gd name="f348" fmla="*/ f281 f144 1"/>
              <a:gd name="f349" fmla="*/ f283 f143 1"/>
              <a:gd name="f350" fmla="*/ f284 f144 1"/>
              <a:gd name="f351" fmla="*/ f285 f143 1"/>
              <a:gd name="f352" fmla="*/ f286 f144 1"/>
              <a:gd name="f353" fmla="*/ f287 f143 1"/>
              <a:gd name="f354" fmla="*/ f288 f144 1"/>
              <a:gd name="f355" fmla="*/ f289 f143 1"/>
              <a:gd name="f356" fmla="*/ f290 f144 1"/>
              <a:gd name="f357" fmla="*/ f291 f143 1"/>
              <a:gd name="f358" fmla="*/ f292 f144 1"/>
              <a:gd name="f359" fmla="*/ f293 f143 1"/>
              <a:gd name="f360" fmla="*/ f294 f144 1"/>
              <a:gd name="f361" fmla="*/ f295 f143 1"/>
              <a:gd name="f362" fmla="*/ f296 f144 1"/>
              <a:gd name="f363" fmla="*/ f297 f143 1"/>
              <a:gd name="f364" fmla="*/ f298 f144 1"/>
              <a:gd name="f365" fmla="*/ f299 f143 1"/>
              <a:gd name="f366" fmla="*/ f300 f144 1"/>
              <a:gd name="f367" fmla="*/ f301 f143 1"/>
              <a:gd name="f368" fmla="*/ f302 f144 1"/>
              <a:gd name="f369" fmla="*/ f303 f143 1"/>
              <a:gd name="f370" fmla="*/ f304 f144 1"/>
              <a:gd name="f371" fmla="*/ f305 f143 1"/>
              <a:gd name="f372" fmla="*/ f306 f144 1"/>
              <a:gd name="f373" fmla="*/ f307 f143 1"/>
              <a:gd name="f374" fmla="*/ f308 f144 1"/>
              <a:gd name="f375" fmla="*/ f309 f143 1"/>
              <a:gd name="f376" fmla="*/ f310 f144 1"/>
              <a:gd name="f377" fmla="*/ f311 f143 1"/>
              <a:gd name="f378" fmla="*/ f312 f144 1"/>
              <a:gd name="f379" fmla="*/ f313 f143 1"/>
              <a:gd name="f380" fmla="*/ f314 f144 1"/>
              <a:gd name="f381" fmla="*/ f315 f143 1"/>
              <a:gd name="f382" fmla="*/ f316 f144 1"/>
              <a:gd name="f383" fmla="*/ f317 f143 1"/>
              <a:gd name="f384" fmla="*/ f318 f144 1"/>
              <a:gd name="f385" fmla="*/ f319 f143 1"/>
              <a:gd name="f386" fmla="*/ f320 f144 1"/>
              <a:gd name="f387" fmla="*/ f321 f143 1"/>
              <a:gd name="f388" fmla="*/ f322 f144 1"/>
              <a:gd name="f389" fmla="*/ f323 f143 1"/>
              <a:gd name="f390" fmla="*/ f324 f144 1"/>
              <a:gd name="f391" fmla="*/ f325 f143 1"/>
              <a:gd name="f392" fmla="*/ f326 f144 1"/>
              <a:gd name="f393" fmla="*/ f327 f143 1"/>
              <a:gd name="f394" fmla="*/ f328 f144 1"/>
              <a:gd name="f395" fmla="*/ f329 f143 1"/>
              <a:gd name="f396" fmla="*/ f330 f144 1"/>
              <a:gd name="f397" fmla="*/ f331 f144 1"/>
              <a:gd name="f398" fmla="*/ f332 f143 1"/>
              <a:gd name="f399" fmla="*/ f333 f144 1"/>
              <a:gd name="f400" fmla="*/ f334 f143 1"/>
              <a:gd name="f401" fmla="*/ f335 f144 1"/>
              <a:gd name="f402" fmla="*/ f336 f143 1"/>
              <a:gd name="f403" fmla="*/ f337 f143 1"/>
              <a:gd name="f404" fmla="*/ f338 f144 1"/>
              <a:gd name="f405" fmla="*/ f339 f143 1"/>
              <a:gd name="f406" fmla="*/ f340 f144 1"/>
              <a:gd name="f407" fmla="*/ f341 f143 1"/>
              <a:gd name="f408" fmla="*/ f342 f144 1"/>
              <a:gd name="f409" fmla="*/ f343 f143 1"/>
              <a:gd name="f410" fmla="*/ f344 f144 1"/>
            </a:gdLst>
            <a:ahLst/>
            <a:cxnLst>
              <a:cxn ang="3cd4">
                <a:pos x="hc" y="t"/>
              </a:cxn>
              <a:cxn ang="0">
                <a:pos x="r" y="vc"/>
              </a:cxn>
              <a:cxn ang="cd4">
                <a:pos x="hc" y="b"/>
              </a:cxn>
              <a:cxn ang="cd2">
                <a:pos x="l" y="vc"/>
              </a:cxn>
              <a:cxn ang="f216">
                <a:pos x="f349" y="f350"/>
              </a:cxn>
              <a:cxn ang="f216">
                <a:pos x="f351" y="f352"/>
              </a:cxn>
              <a:cxn ang="f216">
                <a:pos x="f353" y="f354"/>
              </a:cxn>
              <a:cxn ang="f216">
                <a:pos x="f355" y="f356"/>
              </a:cxn>
              <a:cxn ang="f216">
                <a:pos x="f357" y="f358"/>
              </a:cxn>
              <a:cxn ang="f216">
                <a:pos x="f359" y="f360"/>
              </a:cxn>
              <a:cxn ang="f216">
                <a:pos x="f361" y="f362"/>
              </a:cxn>
              <a:cxn ang="f216">
                <a:pos x="f363" y="f364"/>
              </a:cxn>
              <a:cxn ang="f216">
                <a:pos x="f365" y="f366"/>
              </a:cxn>
              <a:cxn ang="f216">
                <a:pos x="f367" y="f368"/>
              </a:cxn>
              <a:cxn ang="f216">
                <a:pos x="f369" y="f370"/>
              </a:cxn>
              <a:cxn ang="f216">
                <a:pos x="f371" y="f372"/>
              </a:cxn>
              <a:cxn ang="f216">
                <a:pos x="f373" y="f374"/>
              </a:cxn>
              <a:cxn ang="f216">
                <a:pos x="f375" y="f376"/>
              </a:cxn>
              <a:cxn ang="f216">
                <a:pos x="f377" y="f378"/>
              </a:cxn>
              <a:cxn ang="f216">
                <a:pos x="f379" y="f380"/>
              </a:cxn>
              <a:cxn ang="f216">
                <a:pos x="f381" y="f382"/>
              </a:cxn>
              <a:cxn ang="f216">
                <a:pos x="f383" y="f384"/>
              </a:cxn>
              <a:cxn ang="f216">
                <a:pos x="f385" y="f386"/>
              </a:cxn>
              <a:cxn ang="f216">
                <a:pos x="f387" y="f388"/>
              </a:cxn>
              <a:cxn ang="f216">
                <a:pos x="f389" y="f390"/>
              </a:cxn>
              <a:cxn ang="f216">
                <a:pos x="f391" y="f392"/>
              </a:cxn>
              <a:cxn ang="f216">
                <a:pos x="f393" y="f394"/>
              </a:cxn>
              <a:cxn ang="f216">
                <a:pos x="f395" y="f396"/>
              </a:cxn>
              <a:cxn ang="f216">
                <a:pos x="f395" y="f397"/>
              </a:cxn>
              <a:cxn ang="f216">
                <a:pos x="f398" y="f399"/>
              </a:cxn>
              <a:cxn ang="f216">
                <a:pos x="f349" y="f350"/>
              </a:cxn>
              <a:cxn ang="f216">
                <a:pos x="f400" y="f401"/>
              </a:cxn>
              <a:cxn ang="f216">
                <a:pos x="f402" y="f362"/>
              </a:cxn>
              <a:cxn ang="f216">
                <a:pos x="f403" y="f404"/>
              </a:cxn>
              <a:cxn ang="f216">
                <a:pos x="f405" y="f406"/>
              </a:cxn>
              <a:cxn ang="f216">
                <a:pos x="f407" y="f408"/>
              </a:cxn>
              <a:cxn ang="f216">
                <a:pos x="f409" y="f410"/>
              </a:cxn>
              <a:cxn ang="f216">
                <a:pos x="f400" y="f401"/>
              </a:cxn>
            </a:cxnLst>
            <a:rect l="f345" t="f348" r="f346" b="f347"/>
            <a:pathLst>
              <a:path w="290" h="295">
                <a:moveTo>
                  <a:pt x="f8" y="f9"/>
                </a:moveTo>
                <a:cubicBezTo>
                  <a:pt x="f10" y="f11"/>
                  <a:pt x="f12" y="f13"/>
                  <a:pt x="f14" y="f15"/>
                </a:cubicBezTo>
                <a:cubicBezTo>
                  <a:pt x="f16" y="f17"/>
                  <a:pt x="f18" y="f19"/>
                  <a:pt x="f20" y="f21"/>
                </a:cubicBezTo>
                <a:cubicBezTo>
                  <a:pt x="f22" y="f23"/>
                  <a:pt x="f20" y="f24"/>
                  <a:pt x="f25" y="f26"/>
                </a:cubicBezTo>
                <a:cubicBezTo>
                  <a:pt x="f27" y="f28"/>
                  <a:pt x="f29" y="f30"/>
                  <a:pt x="f31" y="f32"/>
                </a:cubicBezTo>
                <a:cubicBezTo>
                  <a:pt x="f33" y="f5"/>
                  <a:pt x="f34" y="f35"/>
                  <a:pt x="f36" y="f37"/>
                </a:cubicBezTo>
                <a:cubicBezTo>
                  <a:pt x="f38" y="f28"/>
                  <a:pt x="f39" y="f40"/>
                  <a:pt x="f41" y="f42"/>
                </a:cubicBezTo>
                <a:cubicBezTo>
                  <a:pt x="f43" y="f44"/>
                  <a:pt x="f45" y="f46"/>
                  <a:pt x="f47" y="f48"/>
                </a:cubicBezTo>
                <a:cubicBezTo>
                  <a:pt x="f6" y="f49"/>
                  <a:pt x="f6" y="f50"/>
                  <a:pt x="f51" y="f52"/>
                </a:cubicBezTo>
                <a:cubicBezTo>
                  <a:pt x="f53" y="f54"/>
                  <a:pt x="f55" y="f56"/>
                  <a:pt x="f57" y="f58"/>
                </a:cubicBezTo>
                <a:cubicBezTo>
                  <a:pt x="f59" y="f22"/>
                  <a:pt x="f60" y="f61"/>
                  <a:pt x="f62" y="f63"/>
                </a:cubicBezTo>
                <a:cubicBezTo>
                  <a:pt x="f9" y="f64"/>
                  <a:pt x="f65" y="f64"/>
                  <a:pt x="f65" y="f66"/>
                </a:cubicBezTo>
                <a:cubicBezTo>
                  <a:pt x="f67" y="f68"/>
                  <a:pt x="f69" y="f70"/>
                  <a:pt x="f12" y="f71"/>
                </a:cubicBezTo>
                <a:cubicBezTo>
                  <a:pt x="f72" y="f9"/>
                  <a:pt x="f25" y="f73"/>
                  <a:pt x="f74" y="f75"/>
                </a:cubicBezTo>
                <a:cubicBezTo>
                  <a:pt x="f2" y="f76"/>
                  <a:pt x="f77" y="f78"/>
                  <a:pt x="f79" y="f80"/>
                </a:cubicBezTo>
                <a:cubicBezTo>
                  <a:pt x="f81" y="f82"/>
                  <a:pt x="f63" y="f83"/>
                  <a:pt x="f84" y="f6"/>
                </a:cubicBezTo>
                <a:cubicBezTo>
                  <a:pt x="f15" y="f85"/>
                  <a:pt x="f86" y="f7"/>
                  <a:pt x="f17" y="f87"/>
                </a:cubicBezTo>
                <a:cubicBezTo>
                  <a:pt x="f88" y="f89"/>
                  <a:pt x="f90" y="f91"/>
                  <a:pt x="f30" y="f92"/>
                </a:cubicBezTo>
                <a:cubicBezTo>
                  <a:pt x="f37" y="f92"/>
                  <a:pt x="f93" y="f94"/>
                  <a:pt x="f93" y="f95"/>
                </a:cubicBezTo>
                <a:cubicBezTo>
                  <a:pt x="f96" y="f97"/>
                  <a:pt x="f98" y="f99"/>
                  <a:pt x="f5" y="f100"/>
                </a:cubicBezTo>
                <a:cubicBezTo>
                  <a:pt x="f5" y="f101"/>
                  <a:pt x="f98" y="f102"/>
                  <a:pt x="f103" y="f31"/>
                </a:cubicBezTo>
                <a:cubicBezTo>
                  <a:pt x="f28" y="f70"/>
                  <a:pt x="f104" y="f105"/>
                  <a:pt x="f106" y="f107"/>
                </a:cubicBezTo>
                <a:cubicBezTo>
                  <a:pt x="f108" y="f109"/>
                  <a:pt x="f110" y="f109"/>
                  <a:pt x="f111" y="f112"/>
                </a:cubicBezTo>
                <a:cubicBezTo>
                  <a:pt x="f113" y="f63"/>
                  <a:pt x="f114" y="f115"/>
                  <a:pt x="f116" y="f22"/>
                </a:cubicBezTo>
                <a:cubicBezTo>
                  <a:pt x="f52" y="f20"/>
                  <a:pt x="f52" y="f18"/>
                  <a:pt x="f116" y="f117"/>
                </a:cubicBezTo>
                <a:cubicBezTo>
                  <a:pt x="f50" y="f118"/>
                  <a:pt x="f119" y="f29"/>
                  <a:pt x="f110" y="f102"/>
                </a:cubicBezTo>
                <a:cubicBezTo>
                  <a:pt x="f110" y="f102"/>
                  <a:pt x="f8" y="f65"/>
                  <a:pt x="f8" y="f9"/>
                </a:cubicBezTo>
                <a:close/>
                <a:moveTo>
                  <a:pt x="f120" y="f121"/>
                </a:moveTo>
                <a:cubicBezTo>
                  <a:pt x="f122" y="f123"/>
                  <a:pt x="f124" y="f104"/>
                  <a:pt x="f125" y="f42"/>
                </a:cubicBezTo>
                <a:cubicBezTo>
                  <a:pt x="f79" y="f126"/>
                  <a:pt x="f79" y="f127"/>
                  <a:pt x="f29" y="f128"/>
                </a:cubicBezTo>
                <a:cubicBezTo>
                  <a:pt x="f124" y="f113"/>
                  <a:pt x="f100" y="f129"/>
                  <a:pt x="f76" y="f130"/>
                </a:cubicBezTo>
                <a:cubicBezTo>
                  <a:pt x="f131" y="f132"/>
                  <a:pt x="f133" y="f132"/>
                  <a:pt x="f134" y="f135"/>
                </a:cubicBezTo>
                <a:cubicBezTo>
                  <a:pt x="f136" y="f15"/>
                  <a:pt x="f137" y="f114"/>
                  <a:pt x="f138" y="f139"/>
                </a:cubicBezTo>
                <a:cubicBezTo>
                  <a:pt x="f140" y="f88"/>
                  <a:pt x="f131" y="f141"/>
                  <a:pt x="f120" y="f121"/>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0" name="Freeform 12">
            <a:extLst>
              <a:ext uri="{FF2B5EF4-FFF2-40B4-BE49-F238E27FC236}">
                <a16:creationId xmlns:a16="http://schemas.microsoft.com/office/drawing/2014/main" id="{56BD20B2-194A-1A1A-21DE-E971BFF34A26}"/>
              </a:ext>
            </a:extLst>
          </p:cNvPr>
          <p:cNvSpPr/>
          <p:nvPr/>
        </p:nvSpPr>
        <p:spPr>
          <a:xfrm>
            <a:off x="3752853" y="2149470"/>
            <a:ext cx="768352" cy="642942"/>
          </a:xfrm>
          <a:custGeom>
            <a:avLst/>
            <a:gdLst>
              <a:gd name="f0" fmla="val 10800000"/>
              <a:gd name="f1" fmla="val 5400000"/>
              <a:gd name="f2" fmla="val 180"/>
              <a:gd name="f3" fmla="val w"/>
              <a:gd name="f4" fmla="val h"/>
              <a:gd name="f5" fmla="val 0"/>
              <a:gd name="f6" fmla="val 270"/>
              <a:gd name="f7" fmla="val 226"/>
              <a:gd name="f8" fmla="val 1"/>
              <a:gd name="f9" fmla="val 27"/>
              <a:gd name="f10" fmla="val 40"/>
              <a:gd name="f11" fmla="val 30"/>
              <a:gd name="f12" fmla="val 77"/>
              <a:gd name="f13" fmla="val 37"/>
              <a:gd name="f14" fmla="val 105"/>
              <a:gd name="f15" fmla="val 67"/>
              <a:gd name="f16" fmla="val 108"/>
              <a:gd name="f17" fmla="val 70"/>
              <a:gd name="f18" fmla="val 110"/>
              <a:gd name="f19" fmla="val 74"/>
              <a:gd name="f20" fmla="val 78"/>
              <a:gd name="f21" fmla="val 93"/>
              <a:gd name="f22" fmla="val 113"/>
              <a:gd name="f23" fmla="val 107"/>
              <a:gd name="f24" fmla="val 121"/>
              <a:gd name="f25" fmla="val 120"/>
              <a:gd name="f26" fmla="val 122"/>
              <a:gd name="f27" fmla="val 123"/>
              <a:gd name="f28" fmla="val 124"/>
              <a:gd name="f29" fmla="val 116"/>
              <a:gd name="f30" fmla="val 103"/>
              <a:gd name="f31" fmla="val 119"/>
              <a:gd name="f32" fmla="val 75"/>
              <a:gd name="f33" fmla="val 132"/>
              <a:gd name="f34" fmla="val 55"/>
              <a:gd name="f35" fmla="val 153"/>
              <a:gd name="f36" fmla="val 39"/>
              <a:gd name="f37" fmla="val 18"/>
              <a:gd name="f38" fmla="val 212"/>
              <a:gd name="f39" fmla="val 8"/>
              <a:gd name="f40" fmla="val 245"/>
              <a:gd name="f41" fmla="val 3"/>
              <a:gd name="f42" fmla="val 252"/>
              <a:gd name="f43" fmla="val 259"/>
              <a:gd name="f44" fmla="val 266"/>
              <a:gd name="f45" fmla="val 267"/>
              <a:gd name="f46" fmla="val 268"/>
              <a:gd name="f47" fmla="val 269"/>
              <a:gd name="f48" fmla="val 6"/>
              <a:gd name="f49" fmla="val 11"/>
              <a:gd name="f50" fmla="val 17"/>
              <a:gd name="f51" fmla="val 50"/>
              <a:gd name="f52" fmla="val 262"/>
              <a:gd name="f53" fmla="val 84"/>
              <a:gd name="f54" fmla="val 114"/>
              <a:gd name="f55" fmla="val 235"/>
              <a:gd name="f56" fmla="val 133"/>
              <a:gd name="f57" fmla="val 221"/>
              <a:gd name="f58" fmla="val 148"/>
              <a:gd name="f59" fmla="val 199"/>
              <a:gd name="f60" fmla="val 184"/>
              <a:gd name="f61" fmla="val 157"/>
              <a:gd name="f62" fmla="val 171"/>
              <a:gd name="f63" fmla="val 147"/>
              <a:gd name="f64" fmla="val 165"/>
              <a:gd name="f65" fmla="val 185"/>
              <a:gd name="f66" fmla="val 91"/>
              <a:gd name="f67" fmla="val 205"/>
              <a:gd name="f68" fmla="val 68"/>
              <a:gd name="f69" fmla="val 204"/>
              <a:gd name="f70" fmla="val 202"/>
              <a:gd name="f71" fmla="val 69"/>
              <a:gd name="f72" fmla="val 201"/>
              <a:gd name="f73" fmla="val 86"/>
              <a:gd name="f74" fmla="val 161"/>
              <a:gd name="f75" fmla="val 151"/>
              <a:gd name="f76" fmla="val 128"/>
              <a:gd name="f77" fmla="val 143"/>
              <a:gd name="f78" fmla="val 149"/>
              <a:gd name="f79" fmla="val 142"/>
              <a:gd name="f80" fmla="val 193"/>
              <a:gd name="f81" fmla="val 144"/>
              <a:gd name="f82" fmla="val 145"/>
              <a:gd name="f83" fmla="val 215"/>
              <a:gd name="f84" fmla="val 130"/>
              <a:gd name="f85" fmla="val 102"/>
              <a:gd name="f86" fmla="val 214"/>
              <a:gd name="f87" fmla="val 104"/>
              <a:gd name="f88" fmla="val 189"/>
              <a:gd name="f89" fmla="val 177"/>
              <a:gd name="f90" fmla="val 164"/>
              <a:gd name="f91" fmla="val 98"/>
              <a:gd name="f92" fmla="val 89"/>
              <a:gd name="f93" fmla="val 154"/>
              <a:gd name="f94" fmla="val 81"/>
              <a:gd name="f95" fmla="val 155"/>
              <a:gd name="f96" fmla="val 72"/>
              <a:gd name="f97" fmla="val 47"/>
              <a:gd name="f98" fmla="val 137"/>
              <a:gd name="f99" fmla="val 19"/>
              <a:gd name="f100" fmla="val 5"/>
              <a:gd name="f101" fmla="val 60"/>
              <a:gd name="f102" fmla="val 29"/>
              <a:gd name="f103" fmla="+- 0 0 -90"/>
              <a:gd name="f104" fmla="*/ f3 1 270"/>
              <a:gd name="f105" fmla="*/ f4 1 226"/>
              <a:gd name="f106" fmla="val f5"/>
              <a:gd name="f107" fmla="val f6"/>
              <a:gd name="f108" fmla="val f7"/>
              <a:gd name="f109" fmla="*/ f103 f0 1"/>
              <a:gd name="f110" fmla="+- f108 0 f106"/>
              <a:gd name="f111" fmla="+- f107 0 f106"/>
              <a:gd name="f112" fmla="*/ f109 1 f2"/>
              <a:gd name="f113" fmla="*/ f111 1 270"/>
              <a:gd name="f114" fmla="*/ f110 1 226"/>
              <a:gd name="f115" fmla="*/ 1 f111 1"/>
              <a:gd name="f116" fmla="*/ 27 f110 1"/>
              <a:gd name="f117" fmla="*/ 105 f111 1"/>
              <a:gd name="f118" fmla="*/ 67 f110 1"/>
              <a:gd name="f119" fmla="*/ 110 f111 1"/>
              <a:gd name="f120" fmla="*/ 78 f110 1"/>
              <a:gd name="f121" fmla="*/ 121 f111 1"/>
              <a:gd name="f122" fmla="*/ 120 f110 1"/>
              <a:gd name="f123" fmla="*/ 124 f111 1"/>
              <a:gd name="f124" fmla="*/ 124 f110 1"/>
              <a:gd name="f125" fmla="*/ 103 f110 1"/>
              <a:gd name="f126" fmla="*/ 153 f111 1"/>
              <a:gd name="f127" fmla="*/ 39 f110 1"/>
              <a:gd name="f128" fmla="*/ 245 f111 1"/>
              <a:gd name="f129" fmla="*/ 3 f110 1"/>
              <a:gd name="f130" fmla="*/ 266 f111 1"/>
              <a:gd name="f131" fmla="*/ 0 f110 1"/>
              <a:gd name="f132" fmla="*/ 269 f111 1"/>
              <a:gd name="f133" fmla="*/ 1 f110 1"/>
              <a:gd name="f134" fmla="*/ 17 f110 1"/>
              <a:gd name="f135" fmla="*/ 114 f110 1"/>
              <a:gd name="f136" fmla="*/ 199 f111 1"/>
              <a:gd name="f137" fmla="*/ 153 f110 1"/>
              <a:gd name="f138" fmla="*/ 157 f111 1"/>
              <a:gd name="f139" fmla="*/ 147 f110 1"/>
              <a:gd name="f140" fmla="*/ 205 f111 1"/>
              <a:gd name="f141" fmla="*/ 68 f110 1"/>
              <a:gd name="f142" fmla="*/ 201 f111 1"/>
              <a:gd name="f143" fmla="*/ 70 f110 1"/>
              <a:gd name="f144" fmla="*/ 151 f111 1"/>
              <a:gd name="f145" fmla="*/ 128 f110 1"/>
              <a:gd name="f146" fmla="*/ 143 f111 1"/>
              <a:gd name="f147" fmla="*/ 193 f110 1"/>
              <a:gd name="f148" fmla="*/ 145 f111 1"/>
              <a:gd name="f149" fmla="*/ 226 f110 1"/>
              <a:gd name="f150" fmla="*/ 102 f111 1"/>
              <a:gd name="f151" fmla="*/ 104 f111 1"/>
              <a:gd name="f152" fmla="*/ 189 f110 1"/>
              <a:gd name="f153" fmla="*/ 98 f111 1"/>
              <a:gd name="f154" fmla="*/ 72 f111 1"/>
              <a:gd name="f155" fmla="*/ 154 f110 1"/>
              <a:gd name="f156" fmla="*/ 19 f111 1"/>
              <a:gd name="f157" fmla="*/ 116 f110 1"/>
              <a:gd name="f158" fmla="*/ 0 f111 1"/>
              <a:gd name="f159" fmla="*/ 30 f110 1"/>
              <a:gd name="f160" fmla="+- f112 0 f1"/>
              <a:gd name="f161" fmla="*/ f115 1 270"/>
              <a:gd name="f162" fmla="*/ f116 1 226"/>
              <a:gd name="f163" fmla="*/ f117 1 270"/>
              <a:gd name="f164" fmla="*/ f118 1 226"/>
              <a:gd name="f165" fmla="*/ f119 1 270"/>
              <a:gd name="f166" fmla="*/ f120 1 226"/>
              <a:gd name="f167" fmla="*/ f121 1 270"/>
              <a:gd name="f168" fmla="*/ f122 1 226"/>
              <a:gd name="f169" fmla="*/ f123 1 270"/>
              <a:gd name="f170" fmla="*/ f124 1 226"/>
              <a:gd name="f171" fmla="*/ f125 1 226"/>
              <a:gd name="f172" fmla="*/ f126 1 270"/>
              <a:gd name="f173" fmla="*/ f127 1 226"/>
              <a:gd name="f174" fmla="*/ f128 1 270"/>
              <a:gd name="f175" fmla="*/ f129 1 226"/>
              <a:gd name="f176" fmla="*/ f130 1 270"/>
              <a:gd name="f177" fmla="*/ f131 1 226"/>
              <a:gd name="f178" fmla="*/ f132 1 270"/>
              <a:gd name="f179" fmla="*/ f133 1 226"/>
              <a:gd name="f180" fmla="*/ f134 1 226"/>
              <a:gd name="f181" fmla="*/ f135 1 226"/>
              <a:gd name="f182" fmla="*/ f136 1 270"/>
              <a:gd name="f183" fmla="*/ f137 1 226"/>
              <a:gd name="f184" fmla="*/ f138 1 270"/>
              <a:gd name="f185" fmla="*/ f139 1 226"/>
              <a:gd name="f186" fmla="*/ f140 1 270"/>
              <a:gd name="f187" fmla="*/ f141 1 226"/>
              <a:gd name="f188" fmla="*/ f142 1 270"/>
              <a:gd name="f189" fmla="*/ f143 1 226"/>
              <a:gd name="f190" fmla="*/ f144 1 270"/>
              <a:gd name="f191" fmla="*/ f145 1 226"/>
              <a:gd name="f192" fmla="*/ f146 1 270"/>
              <a:gd name="f193" fmla="*/ f147 1 226"/>
              <a:gd name="f194" fmla="*/ f148 1 270"/>
              <a:gd name="f195" fmla="*/ f149 1 226"/>
              <a:gd name="f196" fmla="*/ f150 1 270"/>
              <a:gd name="f197" fmla="*/ f151 1 270"/>
              <a:gd name="f198" fmla="*/ f152 1 226"/>
              <a:gd name="f199" fmla="*/ f153 1 270"/>
              <a:gd name="f200" fmla="*/ f154 1 270"/>
              <a:gd name="f201" fmla="*/ f155 1 226"/>
              <a:gd name="f202" fmla="*/ f156 1 270"/>
              <a:gd name="f203" fmla="*/ f157 1 226"/>
              <a:gd name="f204" fmla="*/ f158 1 270"/>
              <a:gd name="f205" fmla="*/ f159 1 226"/>
              <a:gd name="f206" fmla="*/ 0 1 f113"/>
              <a:gd name="f207" fmla="*/ f107 1 f113"/>
              <a:gd name="f208" fmla="*/ 0 1 f114"/>
              <a:gd name="f209" fmla="*/ f108 1 f114"/>
              <a:gd name="f210" fmla="*/ f161 1 f113"/>
              <a:gd name="f211" fmla="*/ f162 1 f114"/>
              <a:gd name="f212" fmla="*/ f163 1 f113"/>
              <a:gd name="f213" fmla="*/ f164 1 f114"/>
              <a:gd name="f214" fmla="*/ f165 1 f113"/>
              <a:gd name="f215" fmla="*/ f166 1 f114"/>
              <a:gd name="f216" fmla="*/ f167 1 f113"/>
              <a:gd name="f217" fmla="*/ f168 1 f114"/>
              <a:gd name="f218" fmla="*/ f169 1 f113"/>
              <a:gd name="f219" fmla="*/ f170 1 f114"/>
              <a:gd name="f220" fmla="*/ f171 1 f114"/>
              <a:gd name="f221" fmla="*/ f172 1 f113"/>
              <a:gd name="f222" fmla="*/ f173 1 f114"/>
              <a:gd name="f223" fmla="*/ f174 1 f113"/>
              <a:gd name="f224" fmla="*/ f175 1 f114"/>
              <a:gd name="f225" fmla="*/ f176 1 f113"/>
              <a:gd name="f226" fmla="*/ f177 1 f114"/>
              <a:gd name="f227" fmla="*/ f178 1 f113"/>
              <a:gd name="f228" fmla="*/ f179 1 f114"/>
              <a:gd name="f229" fmla="*/ f180 1 f114"/>
              <a:gd name="f230" fmla="*/ f181 1 f114"/>
              <a:gd name="f231" fmla="*/ f182 1 f113"/>
              <a:gd name="f232" fmla="*/ f183 1 f114"/>
              <a:gd name="f233" fmla="*/ f184 1 f113"/>
              <a:gd name="f234" fmla="*/ f185 1 f114"/>
              <a:gd name="f235" fmla="*/ f186 1 f113"/>
              <a:gd name="f236" fmla="*/ f187 1 f114"/>
              <a:gd name="f237" fmla="*/ f188 1 f113"/>
              <a:gd name="f238" fmla="*/ f189 1 f114"/>
              <a:gd name="f239" fmla="*/ f190 1 f113"/>
              <a:gd name="f240" fmla="*/ f191 1 f114"/>
              <a:gd name="f241" fmla="*/ f192 1 f113"/>
              <a:gd name="f242" fmla="*/ f193 1 f114"/>
              <a:gd name="f243" fmla="*/ f194 1 f113"/>
              <a:gd name="f244" fmla="*/ f195 1 f114"/>
              <a:gd name="f245" fmla="*/ f196 1 f113"/>
              <a:gd name="f246" fmla="*/ f197 1 f113"/>
              <a:gd name="f247" fmla="*/ f198 1 f114"/>
              <a:gd name="f248" fmla="*/ f199 1 f113"/>
              <a:gd name="f249" fmla="*/ f200 1 f113"/>
              <a:gd name="f250" fmla="*/ f201 1 f114"/>
              <a:gd name="f251" fmla="*/ f202 1 f113"/>
              <a:gd name="f252" fmla="*/ f203 1 f114"/>
              <a:gd name="f253" fmla="*/ f204 1 f113"/>
              <a:gd name="f254" fmla="*/ f205 1 f114"/>
              <a:gd name="f255" fmla="*/ f206 f104 1"/>
              <a:gd name="f256" fmla="*/ f207 f104 1"/>
              <a:gd name="f257" fmla="*/ f209 f105 1"/>
              <a:gd name="f258" fmla="*/ f208 f105 1"/>
              <a:gd name="f259" fmla="*/ f210 f104 1"/>
              <a:gd name="f260" fmla="*/ f211 f105 1"/>
              <a:gd name="f261" fmla="*/ f212 f104 1"/>
              <a:gd name="f262" fmla="*/ f213 f105 1"/>
              <a:gd name="f263" fmla="*/ f214 f104 1"/>
              <a:gd name="f264" fmla="*/ f215 f105 1"/>
              <a:gd name="f265" fmla="*/ f216 f104 1"/>
              <a:gd name="f266" fmla="*/ f217 f105 1"/>
              <a:gd name="f267" fmla="*/ f218 f104 1"/>
              <a:gd name="f268" fmla="*/ f219 f105 1"/>
              <a:gd name="f269" fmla="*/ f220 f105 1"/>
              <a:gd name="f270" fmla="*/ f221 f104 1"/>
              <a:gd name="f271" fmla="*/ f222 f105 1"/>
              <a:gd name="f272" fmla="*/ f223 f104 1"/>
              <a:gd name="f273" fmla="*/ f224 f105 1"/>
              <a:gd name="f274" fmla="*/ f225 f104 1"/>
              <a:gd name="f275" fmla="*/ f226 f105 1"/>
              <a:gd name="f276" fmla="*/ f227 f104 1"/>
              <a:gd name="f277" fmla="*/ f228 f105 1"/>
              <a:gd name="f278" fmla="*/ f229 f105 1"/>
              <a:gd name="f279" fmla="*/ f230 f105 1"/>
              <a:gd name="f280" fmla="*/ f231 f104 1"/>
              <a:gd name="f281" fmla="*/ f232 f105 1"/>
              <a:gd name="f282" fmla="*/ f233 f104 1"/>
              <a:gd name="f283" fmla="*/ f234 f105 1"/>
              <a:gd name="f284" fmla="*/ f235 f104 1"/>
              <a:gd name="f285" fmla="*/ f236 f105 1"/>
              <a:gd name="f286" fmla="*/ f237 f104 1"/>
              <a:gd name="f287" fmla="*/ f238 f105 1"/>
              <a:gd name="f288" fmla="*/ f239 f104 1"/>
              <a:gd name="f289" fmla="*/ f240 f105 1"/>
              <a:gd name="f290" fmla="*/ f241 f104 1"/>
              <a:gd name="f291" fmla="*/ f242 f105 1"/>
              <a:gd name="f292" fmla="*/ f243 f104 1"/>
              <a:gd name="f293" fmla="*/ f244 f105 1"/>
              <a:gd name="f294" fmla="*/ f245 f104 1"/>
              <a:gd name="f295" fmla="*/ f246 f104 1"/>
              <a:gd name="f296" fmla="*/ f247 f105 1"/>
              <a:gd name="f297" fmla="*/ f248 f104 1"/>
              <a:gd name="f298" fmla="*/ f249 f104 1"/>
              <a:gd name="f299" fmla="*/ f250 f105 1"/>
              <a:gd name="f300" fmla="*/ f251 f104 1"/>
              <a:gd name="f301" fmla="*/ f252 f105 1"/>
              <a:gd name="f302" fmla="*/ f253 f104 1"/>
              <a:gd name="f303" fmla="*/ f254 f105 1"/>
            </a:gdLst>
            <a:ahLst/>
            <a:cxnLst>
              <a:cxn ang="3cd4">
                <a:pos x="hc" y="t"/>
              </a:cxn>
              <a:cxn ang="0">
                <a:pos x="r" y="vc"/>
              </a:cxn>
              <a:cxn ang="cd4">
                <a:pos x="hc" y="b"/>
              </a:cxn>
              <a:cxn ang="cd2">
                <a:pos x="l" y="vc"/>
              </a:cxn>
              <a:cxn ang="f160">
                <a:pos x="f259" y="f260"/>
              </a:cxn>
              <a:cxn ang="f160">
                <a:pos x="f261" y="f262"/>
              </a:cxn>
              <a:cxn ang="f160">
                <a:pos x="f263" y="f264"/>
              </a:cxn>
              <a:cxn ang="f160">
                <a:pos x="f265" y="f266"/>
              </a:cxn>
              <a:cxn ang="f160">
                <a:pos x="f267" y="f268"/>
              </a:cxn>
              <a:cxn ang="f160">
                <a:pos x="f265" y="f269"/>
              </a:cxn>
              <a:cxn ang="f160">
                <a:pos x="f270" y="f271"/>
              </a:cxn>
              <a:cxn ang="f160">
                <a:pos x="f272" y="f273"/>
              </a:cxn>
              <a:cxn ang="f160">
                <a:pos x="f274" y="f275"/>
              </a:cxn>
              <a:cxn ang="f160">
                <a:pos x="f276" y="f277"/>
              </a:cxn>
              <a:cxn ang="f160">
                <a:pos x="f276" y="f278"/>
              </a:cxn>
              <a:cxn ang="f160">
                <a:pos x="f272" y="f279"/>
              </a:cxn>
              <a:cxn ang="f160">
                <a:pos x="f280" y="f281"/>
              </a:cxn>
              <a:cxn ang="f160">
                <a:pos x="f282" y="f283"/>
              </a:cxn>
              <a:cxn ang="f160">
                <a:pos x="f284" y="f285"/>
              </a:cxn>
              <a:cxn ang="f160">
                <a:pos x="f286" y="f287"/>
              </a:cxn>
              <a:cxn ang="f160">
                <a:pos x="f288" y="f289"/>
              </a:cxn>
              <a:cxn ang="f160">
                <a:pos x="f290" y="f291"/>
              </a:cxn>
              <a:cxn ang="f160">
                <a:pos x="f292" y="f293"/>
              </a:cxn>
              <a:cxn ang="f160">
                <a:pos x="f294" y="f293"/>
              </a:cxn>
              <a:cxn ang="f160">
                <a:pos x="f295" y="f296"/>
              </a:cxn>
              <a:cxn ang="f160">
                <a:pos x="f297" y="f281"/>
              </a:cxn>
              <a:cxn ang="f160">
                <a:pos x="f298" y="f299"/>
              </a:cxn>
              <a:cxn ang="f160">
                <a:pos x="f300" y="f301"/>
              </a:cxn>
              <a:cxn ang="f160">
                <a:pos x="f302" y="f303"/>
              </a:cxn>
              <a:cxn ang="f160">
                <a:pos x="f259" y="f260"/>
              </a:cxn>
            </a:cxnLst>
            <a:rect l="f255" t="f258" r="f256" b="f257"/>
            <a:pathLst>
              <a:path w="270" h="226">
                <a:moveTo>
                  <a:pt x="f8" y="f9"/>
                </a:moveTo>
                <a:cubicBezTo>
                  <a:pt x="f10" y="f11"/>
                  <a:pt x="f12" y="f13"/>
                  <a:pt x="f14" y="f15"/>
                </a:cubicBezTo>
                <a:cubicBezTo>
                  <a:pt x="f16" y="f17"/>
                  <a:pt x="f18" y="f19"/>
                  <a:pt x="f18" y="f20"/>
                </a:cubicBezTo>
                <a:cubicBezTo>
                  <a:pt x="f18" y="f21"/>
                  <a:pt x="f22" y="f23"/>
                  <a:pt x="f24" y="f25"/>
                </a:cubicBezTo>
                <a:cubicBezTo>
                  <a:pt x="f26" y="f24"/>
                  <a:pt x="f27" y="f26"/>
                  <a:pt x="f28" y="f28"/>
                </a:cubicBezTo>
                <a:cubicBezTo>
                  <a:pt x="f27" y="f29"/>
                  <a:pt x="f24" y="f18"/>
                  <a:pt x="f24" y="f30"/>
                </a:cubicBezTo>
                <a:cubicBezTo>
                  <a:pt x="f31" y="f32"/>
                  <a:pt x="f33" y="f34"/>
                  <a:pt x="f35" y="f36"/>
                </a:cubicBezTo>
                <a:cubicBezTo>
                  <a:pt x="f2" y="f37"/>
                  <a:pt x="f38" y="f39"/>
                  <a:pt x="f40" y="f41"/>
                </a:cubicBezTo>
                <a:cubicBezTo>
                  <a:pt x="f42" y="f8"/>
                  <a:pt x="f43" y="f8"/>
                  <a:pt x="f44" y="f5"/>
                </a:cubicBezTo>
                <a:cubicBezTo>
                  <a:pt x="f45" y="f5"/>
                  <a:pt x="f46" y="f5"/>
                  <a:pt x="f47" y="f8"/>
                </a:cubicBezTo>
                <a:cubicBezTo>
                  <a:pt x="f47" y="f48"/>
                  <a:pt x="f6" y="f49"/>
                  <a:pt x="f47" y="f50"/>
                </a:cubicBezTo>
                <a:cubicBezTo>
                  <a:pt x="f45" y="f51"/>
                  <a:pt x="f52" y="f53"/>
                  <a:pt x="f40" y="f54"/>
                </a:cubicBezTo>
                <a:cubicBezTo>
                  <a:pt x="f55" y="f56"/>
                  <a:pt x="f57" y="f58"/>
                  <a:pt x="f59" y="f35"/>
                </a:cubicBezTo>
                <a:cubicBezTo>
                  <a:pt x="f60" y="f61"/>
                  <a:pt x="f62" y="f35"/>
                  <a:pt x="f61" y="f63"/>
                </a:cubicBezTo>
                <a:cubicBezTo>
                  <a:pt x="f64" y="f29"/>
                  <a:pt x="f65" y="f66"/>
                  <a:pt x="f67" y="f68"/>
                </a:cubicBezTo>
                <a:cubicBezTo>
                  <a:pt x="f69" y="f68"/>
                  <a:pt x="f70" y="f71"/>
                  <a:pt x="f72" y="f17"/>
                </a:cubicBezTo>
                <a:cubicBezTo>
                  <a:pt x="f2" y="f73"/>
                  <a:pt x="f74" y="f30"/>
                  <a:pt x="f75" y="f76"/>
                </a:cubicBezTo>
                <a:cubicBezTo>
                  <a:pt x="f77" y="f78"/>
                  <a:pt x="f79" y="f62"/>
                  <a:pt x="f77" y="f80"/>
                </a:cubicBezTo>
                <a:cubicBezTo>
                  <a:pt x="f81" y="f69"/>
                  <a:pt x="f82" y="f83"/>
                  <a:pt x="f82" y="f7"/>
                </a:cubicBezTo>
                <a:cubicBezTo>
                  <a:pt x="f84" y="f7"/>
                  <a:pt x="f29" y="f7"/>
                  <a:pt x="f85" y="f7"/>
                </a:cubicBezTo>
                <a:cubicBezTo>
                  <a:pt x="f85" y="f86"/>
                  <a:pt x="f87" y="f70"/>
                  <a:pt x="f87" y="f88"/>
                </a:cubicBezTo>
                <a:cubicBezTo>
                  <a:pt x="f87" y="f89"/>
                  <a:pt x="f30" y="f90"/>
                  <a:pt x="f91" y="f35"/>
                </a:cubicBezTo>
                <a:cubicBezTo>
                  <a:pt x="f92" y="f93"/>
                  <a:pt x="f94" y="f95"/>
                  <a:pt x="f96" y="f93"/>
                </a:cubicBezTo>
                <a:cubicBezTo>
                  <a:pt x="f97" y="f35"/>
                  <a:pt x="f11" y="f98"/>
                  <a:pt x="f99" y="f29"/>
                </a:cubicBezTo>
                <a:cubicBezTo>
                  <a:pt x="f100" y="f92"/>
                  <a:pt x="f5" y="f101"/>
                  <a:pt x="f5" y="f11"/>
                </a:cubicBezTo>
                <a:cubicBezTo>
                  <a:pt x="f5" y="f102"/>
                  <a:pt x="f8" y="f102"/>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Freeform 13">
            <a:extLst>
              <a:ext uri="{FF2B5EF4-FFF2-40B4-BE49-F238E27FC236}">
                <a16:creationId xmlns:a16="http://schemas.microsoft.com/office/drawing/2014/main" id="{C2661B49-6E6C-B822-3CD5-0C1370D773DC}"/>
              </a:ext>
            </a:extLst>
          </p:cNvPr>
          <p:cNvSpPr/>
          <p:nvPr/>
        </p:nvSpPr>
        <p:spPr>
          <a:xfrm>
            <a:off x="1517647" y="1944691"/>
            <a:ext cx="765179" cy="603247"/>
          </a:xfrm>
          <a:custGeom>
            <a:avLst/>
            <a:gdLst>
              <a:gd name="f0" fmla="val 10800000"/>
              <a:gd name="f1" fmla="val 5400000"/>
              <a:gd name="f2" fmla="val 180"/>
              <a:gd name="f3" fmla="val w"/>
              <a:gd name="f4" fmla="val h"/>
              <a:gd name="f5" fmla="val 0"/>
              <a:gd name="f6" fmla="val 269"/>
              <a:gd name="f7" fmla="val 212"/>
              <a:gd name="f8" fmla="val 144"/>
              <a:gd name="f9" fmla="val 130"/>
              <a:gd name="f10" fmla="val 117"/>
              <a:gd name="f11" fmla="val 104"/>
              <a:gd name="f12" fmla="val 200"/>
              <a:gd name="f13" fmla="val 189"/>
              <a:gd name="f14" fmla="val 103"/>
              <a:gd name="f15" fmla="val 178"/>
              <a:gd name="f16" fmla="val 172"/>
              <a:gd name="f17" fmla="val 102"/>
              <a:gd name="f18" fmla="val 166"/>
              <a:gd name="f19" fmla="val 100"/>
              <a:gd name="f20" fmla="val 160"/>
              <a:gd name="f21" fmla="val 155"/>
              <a:gd name="f22" fmla="val 97"/>
              <a:gd name="f23" fmla="val 153"/>
              <a:gd name="f24" fmla="val 91"/>
              <a:gd name="f25" fmla="val 154"/>
              <a:gd name="f26" fmla="val 72"/>
              <a:gd name="f27" fmla="val 158"/>
              <a:gd name="f28" fmla="val 55"/>
              <a:gd name="f29" fmla="val 39"/>
              <a:gd name="f30" fmla="val 142"/>
              <a:gd name="f31" fmla="val 26"/>
              <a:gd name="f32" fmla="val 131"/>
              <a:gd name="f33" fmla="val 18"/>
              <a:gd name="f34" fmla="val 118"/>
              <a:gd name="f35" fmla="val 12"/>
              <a:gd name="f36" fmla="val 3"/>
              <a:gd name="f37" fmla="val 80"/>
              <a:gd name="f38" fmla="val 56"/>
              <a:gd name="f39" fmla="val 32"/>
              <a:gd name="f40" fmla="val 31"/>
              <a:gd name="f41" fmla="val 30"/>
              <a:gd name="f42" fmla="val 1"/>
              <a:gd name="f43" fmla="val 27"/>
              <a:gd name="f44" fmla="val 29"/>
              <a:gd name="f45" fmla="val 23"/>
              <a:gd name="f46" fmla="val 34"/>
              <a:gd name="f47" fmla="val 60"/>
              <a:gd name="f48" fmla="val 37"/>
              <a:gd name="f49" fmla="val 84"/>
              <a:gd name="f50" fmla="val 47"/>
              <a:gd name="f51" fmla="val 66"/>
              <a:gd name="f52" fmla="val 108"/>
              <a:gd name="f53" fmla="val 70"/>
              <a:gd name="f54" fmla="val 110"/>
              <a:gd name="f55" fmla="val 74"/>
              <a:gd name="f56" fmla="val 81"/>
              <a:gd name="f57" fmla="val 114"/>
              <a:gd name="f58" fmla="val 111"/>
              <a:gd name="f59" fmla="val 125"/>
              <a:gd name="f60" fmla="val 126"/>
              <a:gd name="f61" fmla="val 123"/>
              <a:gd name="f62" fmla="val 120"/>
              <a:gd name="f63" fmla="val 122"/>
              <a:gd name="f64" fmla="val 116"/>
              <a:gd name="f65" fmla="val 112"/>
              <a:gd name="f66" fmla="val 38"/>
              <a:gd name="f67" fmla="val 19"/>
              <a:gd name="f68" fmla="val 208"/>
              <a:gd name="f69" fmla="val 10"/>
              <a:gd name="f70" fmla="val 238"/>
              <a:gd name="f71" fmla="val 5"/>
              <a:gd name="f72" fmla="val 248"/>
              <a:gd name="f73" fmla="val 258"/>
              <a:gd name="f74" fmla="val 2"/>
              <a:gd name="f75" fmla="val 7"/>
              <a:gd name="f76" fmla="val 13"/>
              <a:gd name="f77" fmla="val 267"/>
              <a:gd name="f78" fmla="val 49"/>
              <a:gd name="f79" fmla="val 262"/>
              <a:gd name="f80" fmla="val 79"/>
              <a:gd name="f81" fmla="val 249"/>
              <a:gd name="f82" fmla="val 107"/>
              <a:gd name="f83" fmla="val 241"/>
              <a:gd name="f84" fmla="val 124"/>
              <a:gd name="f85" fmla="val 231"/>
              <a:gd name="f86" fmla="val 140"/>
              <a:gd name="f87" fmla="val 213"/>
              <a:gd name="f88" fmla="val 149"/>
              <a:gd name="f89" fmla="val 195"/>
              <a:gd name="f90" fmla="val 159"/>
              <a:gd name="f91" fmla="val 176"/>
              <a:gd name="f92" fmla="val 156"/>
              <a:gd name="f93" fmla="val 157"/>
              <a:gd name="f94" fmla="val 148"/>
              <a:gd name="f95" fmla="val 165"/>
              <a:gd name="f96" fmla="val 186"/>
              <a:gd name="f97" fmla="val 209"/>
              <a:gd name="f98" fmla="val 101"/>
              <a:gd name="f99" fmla="val 136"/>
              <a:gd name="f100" fmla="+- 0 0 -90"/>
              <a:gd name="f101" fmla="*/ f3 1 269"/>
              <a:gd name="f102" fmla="*/ f4 1 212"/>
              <a:gd name="f103" fmla="val f5"/>
              <a:gd name="f104" fmla="val f6"/>
              <a:gd name="f105" fmla="val f7"/>
              <a:gd name="f106" fmla="*/ f100 f0 1"/>
              <a:gd name="f107" fmla="+- f105 0 f103"/>
              <a:gd name="f108" fmla="+- f104 0 f103"/>
              <a:gd name="f109" fmla="*/ f106 1 f2"/>
              <a:gd name="f110" fmla="*/ f108 1 269"/>
              <a:gd name="f111" fmla="*/ f107 1 212"/>
              <a:gd name="f112" fmla="*/ 144 f108 1"/>
              <a:gd name="f113" fmla="*/ 212 f107 1"/>
              <a:gd name="f114" fmla="*/ 104 f108 1"/>
              <a:gd name="f115" fmla="*/ 103 f108 1"/>
              <a:gd name="f116" fmla="*/ 178 f107 1"/>
              <a:gd name="f117" fmla="*/ 100 f108 1"/>
              <a:gd name="f118" fmla="*/ 160 f107 1"/>
              <a:gd name="f119" fmla="*/ 91 f108 1"/>
              <a:gd name="f120" fmla="*/ 154 f107 1"/>
              <a:gd name="f121" fmla="*/ 39 f108 1"/>
              <a:gd name="f122" fmla="*/ 142 f107 1"/>
              <a:gd name="f123" fmla="*/ 12 f108 1"/>
              <a:gd name="f124" fmla="*/ 102 f107 1"/>
              <a:gd name="f125" fmla="*/ 0 f108 1"/>
              <a:gd name="f126" fmla="*/ 32 f107 1"/>
              <a:gd name="f127" fmla="*/ 1 f108 1"/>
              <a:gd name="f128" fmla="*/ 27 f107 1"/>
              <a:gd name="f129" fmla="*/ 34 f108 1"/>
              <a:gd name="f130" fmla="*/ 66 f107 1"/>
              <a:gd name="f131" fmla="*/ 110 f108 1"/>
              <a:gd name="f132" fmla="*/ 81 f107 1"/>
              <a:gd name="f133" fmla="*/ 125 f108 1"/>
              <a:gd name="f134" fmla="*/ 126 f107 1"/>
              <a:gd name="f135" fmla="*/ 122 f108 1"/>
              <a:gd name="f136" fmla="*/ 112 f107 1"/>
              <a:gd name="f137" fmla="*/ 155 f108 1"/>
              <a:gd name="f138" fmla="*/ 38 f107 1"/>
              <a:gd name="f139" fmla="*/ 238 f108 1"/>
              <a:gd name="f140" fmla="*/ 5 f107 1"/>
              <a:gd name="f141" fmla="*/ 269 f108 1"/>
              <a:gd name="f142" fmla="*/ 0 f107 1"/>
              <a:gd name="f143" fmla="*/ 19 f107 1"/>
              <a:gd name="f144" fmla="*/ 249 f108 1"/>
              <a:gd name="f145" fmla="*/ 107 f107 1"/>
              <a:gd name="f146" fmla="*/ 213 f108 1"/>
              <a:gd name="f147" fmla="*/ 149 f107 1"/>
              <a:gd name="f148" fmla="*/ 157 f108 1"/>
              <a:gd name="f149" fmla="*/ 148 f107 1"/>
              <a:gd name="f150" fmla="*/ 209 f108 1"/>
              <a:gd name="f151" fmla="+- f109 0 f1"/>
              <a:gd name="f152" fmla="*/ f112 1 269"/>
              <a:gd name="f153" fmla="*/ f113 1 212"/>
              <a:gd name="f154" fmla="*/ f114 1 269"/>
              <a:gd name="f155" fmla="*/ f115 1 269"/>
              <a:gd name="f156" fmla="*/ f116 1 212"/>
              <a:gd name="f157" fmla="*/ f117 1 269"/>
              <a:gd name="f158" fmla="*/ f118 1 212"/>
              <a:gd name="f159" fmla="*/ f119 1 269"/>
              <a:gd name="f160" fmla="*/ f120 1 212"/>
              <a:gd name="f161" fmla="*/ f121 1 269"/>
              <a:gd name="f162" fmla="*/ f122 1 212"/>
              <a:gd name="f163" fmla="*/ f123 1 269"/>
              <a:gd name="f164" fmla="*/ f124 1 212"/>
              <a:gd name="f165" fmla="*/ f125 1 269"/>
              <a:gd name="f166" fmla="*/ f126 1 212"/>
              <a:gd name="f167" fmla="*/ f127 1 269"/>
              <a:gd name="f168" fmla="*/ f128 1 212"/>
              <a:gd name="f169" fmla="*/ f129 1 269"/>
              <a:gd name="f170" fmla="*/ f130 1 212"/>
              <a:gd name="f171" fmla="*/ f131 1 269"/>
              <a:gd name="f172" fmla="*/ f132 1 212"/>
              <a:gd name="f173" fmla="*/ f133 1 269"/>
              <a:gd name="f174" fmla="*/ f134 1 212"/>
              <a:gd name="f175" fmla="*/ f135 1 269"/>
              <a:gd name="f176" fmla="*/ f136 1 212"/>
              <a:gd name="f177" fmla="*/ f137 1 269"/>
              <a:gd name="f178" fmla="*/ f138 1 212"/>
              <a:gd name="f179" fmla="*/ f139 1 269"/>
              <a:gd name="f180" fmla="*/ f140 1 212"/>
              <a:gd name="f181" fmla="*/ f141 1 269"/>
              <a:gd name="f182" fmla="*/ f142 1 212"/>
              <a:gd name="f183" fmla="*/ f143 1 212"/>
              <a:gd name="f184" fmla="*/ f144 1 269"/>
              <a:gd name="f185" fmla="*/ f145 1 212"/>
              <a:gd name="f186" fmla="*/ f146 1 269"/>
              <a:gd name="f187" fmla="*/ f147 1 212"/>
              <a:gd name="f188" fmla="*/ f148 1 269"/>
              <a:gd name="f189" fmla="*/ f149 1 212"/>
              <a:gd name="f190" fmla="*/ f150 1 269"/>
              <a:gd name="f191" fmla="*/ 0 1 f110"/>
              <a:gd name="f192" fmla="*/ f104 1 f110"/>
              <a:gd name="f193" fmla="*/ 0 1 f111"/>
              <a:gd name="f194" fmla="*/ f105 1 f111"/>
              <a:gd name="f195" fmla="*/ f152 1 f110"/>
              <a:gd name="f196" fmla="*/ f153 1 f111"/>
              <a:gd name="f197" fmla="*/ f154 1 f110"/>
              <a:gd name="f198" fmla="*/ f155 1 f110"/>
              <a:gd name="f199" fmla="*/ f156 1 f111"/>
              <a:gd name="f200" fmla="*/ f157 1 f110"/>
              <a:gd name="f201" fmla="*/ f158 1 f111"/>
              <a:gd name="f202" fmla="*/ f159 1 f110"/>
              <a:gd name="f203" fmla="*/ f160 1 f111"/>
              <a:gd name="f204" fmla="*/ f161 1 f110"/>
              <a:gd name="f205" fmla="*/ f162 1 f111"/>
              <a:gd name="f206" fmla="*/ f163 1 f110"/>
              <a:gd name="f207" fmla="*/ f164 1 f111"/>
              <a:gd name="f208" fmla="*/ f165 1 f110"/>
              <a:gd name="f209" fmla="*/ f166 1 f111"/>
              <a:gd name="f210" fmla="*/ f167 1 f110"/>
              <a:gd name="f211" fmla="*/ f168 1 f111"/>
              <a:gd name="f212" fmla="*/ f169 1 f110"/>
              <a:gd name="f213" fmla="*/ f170 1 f111"/>
              <a:gd name="f214" fmla="*/ f171 1 f110"/>
              <a:gd name="f215" fmla="*/ f172 1 f111"/>
              <a:gd name="f216" fmla="*/ f173 1 f110"/>
              <a:gd name="f217" fmla="*/ f174 1 f111"/>
              <a:gd name="f218" fmla="*/ f175 1 f110"/>
              <a:gd name="f219" fmla="*/ f176 1 f111"/>
              <a:gd name="f220" fmla="*/ f177 1 f110"/>
              <a:gd name="f221" fmla="*/ f178 1 f111"/>
              <a:gd name="f222" fmla="*/ f179 1 f110"/>
              <a:gd name="f223" fmla="*/ f180 1 f111"/>
              <a:gd name="f224" fmla="*/ f181 1 f110"/>
              <a:gd name="f225" fmla="*/ f182 1 f111"/>
              <a:gd name="f226" fmla="*/ f183 1 f111"/>
              <a:gd name="f227" fmla="*/ f184 1 f110"/>
              <a:gd name="f228" fmla="*/ f185 1 f111"/>
              <a:gd name="f229" fmla="*/ f186 1 f110"/>
              <a:gd name="f230" fmla="*/ f187 1 f111"/>
              <a:gd name="f231" fmla="*/ f188 1 f110"/>
              <a:gd name="f232" fmla="*/ f189 1 f111"/>
              <a:gd name="f233" fmla="*/ f190 1 f110"/>
              <a:gd name="f234" fmla="*/ f191 f101 1"/>
              <a:gd name="f235" fmla="*/ f192 f101 1"/>
              <a:gd name="f236" fmla="*/ f194 f102 1"/>
              <a:gd name="f237" fmla="*/ f193 f102 1"/>
              <a:gd name="f238" fmla="*/ f195 f101 1"/>
              <a:gd name="f239" fmla="*/ f196 f102 1"/>
              <a:gd name="f240" fmla="*/ f197 f101 1"/>
              <a:gd name="f241" fmla="*/ f198 f101 1"/>
              <a:gd name="f242" fmla="*/ f199 f102 1"/>
              <a:gd name="f243" fmla="*/ f200 f101 1"/>
              <a:gd name="f244" fmla="*/ f201 f102 1"/>
              <a:gd name="f245" fmla="*/ f202 f101 1"/>
              <a:gd name="f246" fmla="*/ f203 f102 1"/>
              <a:gd name="f247" fmla="*/ f204 f101 1"/>
              <a:gd name="f248" fmla="*/ f205 f102 1"/>
              <a:gd name="f249" fmla="*/ f206 f101 1"/>
              <a:gd name="f250" fmla="*/ f207 f102 1"/>
              <a:gd name="f251" fmla="*/ f208 f101 1"/>
              <a:gd name="f252" fmla="*/ f209 f102 1"/>
              <a:gd name="f253" fmla="*/ f210 f101 1"/>
              <a:gd name="f254" fmla="*/ f211 f102 1"/>
              <a:gd name="f255" fmla="*/ f212 f101 1"/>
              <a:gd name="f256" fmla="*/ f213 f102 1"/>
              <a:gd name="f257" fmla="*/ f214 f101 1"/>
              <a:gd name="f258" fmla="*/ f215 f102 1"/>
              <a:gd name="f259" fmla="*/ f216 f101 1"/>
              <a:gd name="f260" fmla="*/ f217 f102 1"/>
              <a:gd name="f261" fmla="*/ f218 f101 1"/>
              <a:gd name="f262" fmla="*/ f219 f102 1"/>
              <a:gd name="f263" fmla="*/ f220 f101 1"/>
              <a:gd name="f264" fmla="*/ f221 f102 1"/>
              <a:gd name="f265" fmla="*/ f222 f101 1"/>
              <a:gd name="f266" fmla="*/ f223 f102 1"/>
              <a:gd name="f267" fmla="*/ f224 f101 1"/>
              <a:gd name="f268" fmla="*/ f225 f102 1"/>
              <a:gd name="f269" fmla="*/ f226 f102 1"/>
              <a:gd name="f270" fmla="*/ f227 f101 1"/>
              <a:gd name="f271" fmla="*/ f228 f102 1"/>
              <a:gd name="f272" fmla="*/ f229 f101 1"/>
              <a:gd name="f273" fmla="*/ f230 f102 1"/>
              <a:gd name="f274" fmla="*/ f231 f101 1"/>
              <a:gd name="f275" fmla="*/ f232 f102 1"/>
              <a:gd name="f276" fmla="*/ f233 f101 1"/>
            </a:gdLst>
            <a:ahLst/>
            <a:cxnLst>
              <a:cxn ang="3cd4">
                <a:pos x="hc" y="t"/>
              </a:cxn>
              <a:cxn ang="0">
                <a:pos x="r" y="vc"/>
              </a:cxn>
              <a:cxn ang="cd4">
                <a:pos x="hc" y="b"/>
              </a:cxn>
              <a:cxn ang="cd2">
                <a:pos x="l" y="vc"/>
              </a:cxn>
              <a:cxn ang="f151">
                <a:pos x="f238" y="f239"/>
              </a:cxn>
              <a:cxn ang="f151">
                <a:pos x="f240" y="f239"/>
              </a:cxn>
              <a:cxn ang="f151">
                <a:pos x="f241" y="f242"/>
              </a:cxn>
              <a:cxn ang="f151">
                <a:pos x="f243" y="f244"/>
              </a:cxn>
              <a:cxn ang="f151">
                <a:pos x="f245" y="f246"/>
              </a:cxn>
              <a:cxn ang="f151">
                <a:pos x="f247" y="f248"/>
              </a:cxn>
              <a:cxn ang="f151">
                <a:pos x="f249" y="f250"/>
              </a:cxn>
              <a:cxn ang="f151">
                <a:pos x="f251" y="f252"/>
              </a:cxn>
              <a:cxn ang="f151">
                <a:pos x="f253" y="f254"/>
              </a:cxn>
              <a:cxn ang="f151">
                <a:pos x="f255" y="f252"/>
              </a:cxn>
              <a:cxn ang="f151">
                <a:pos x="f241" y="f256"/>
              </a:cxn>
              <a:cxn ang="f151">
                <a:pos x="f257" y="f258"/>
              </a:cxn>
              <a:cxn ang="f151">
                <a:pos x="f259" y="f260"/>
              </a:cxn>
              <a:cxn ang="f151">
                <a:pos x="f261" y="f262"/>
              </a:cxn>
              <a:cxn ang="f151">
                <a:pos x="f263" y="f264"/>
              </a:cxn>
              <a:cxn ang="f151">
                <a:pos x="f265" y="f266"/>
              </a:cxn>
              <a:cxn ang="f151">
                <a:pos x="f267" y="f268"/>
              </a:cxn>
              <a:cxn ang="f151">
                <a:pos x="f267" y="f269"/>
              </a:cxn>
              <a:cxn ang="f151">
                <a:pos x="f270" y="f271"/>
              </a:cxn>
              <a:cxn ang="f151">
                <a:pos x="f272" y="f273"/>
              </a:cxn>
              <a:cxn ang="f151">
                <a:pos x="f274" y="f275"/>
              </a:cxn>
              <a:cxn ang="f151">
                <a:pos x="f276" y="f256"/>
              </a:cxn>
              <a:cxn ang="f151">
                <a:pos x="f238" y="f239"/>
              </a:cxn>
            </a:cxnLst>
            <a:rect l="f234" t="f237" r="f235" b="f236"/>
            <a:pathLst>
              <a:path w="269" h="212">
                <a:moveTo>
                  <a:pt x="f8" y="f7"/>
                </a:moveTo>
                <a:cubicBezTo>
                  <a:pt x="f9" y="f7"/>
                  <a:pt x="f10" y="f7"/>
                  <a:pt x="f11" y="f7"/>
                </a:cubicBezTo>
                <a:cubicBezTo>
                  <a:pt x="f11" y="f12"/>
                  <a:pt x="f11" y="f13"/>
                  <a:pt x="f14" y="f15"/>
                </a:cubicBezTo>
                <a:cubicBezTo>
                  <a:pt x="f14" y="f16"/>
                  <a:pt x="f17" y="f18"/>
                  <a:pt x="f19" y="f20"/>
                </a:cubicBezTo>
                <a:cubicBezTo>
                  <a:pt x="f19" y="f21"/>
                  <a:pt x="f22" y="f23"/>
                  <a:pt x="f24" y="f25"/>
                </a:cubicBezTo>
                <a:cubicBezTo>
                  <a:pt x="f26" y="f27"/>
                  <a:pt x="f28" y="f21"/>
                  <a:pt x="f29" y="f30"/>
                </a:cubicBezTo>
                <a:cubicBezTo>
                  <a:pt x="f31" y="f32"/>
                  <a:pt x="f33" y="f34"/>
                  <a:pt x="f35" y="f17"/>
                </a:cubicBezTo>
                <a:cubicBezTo>
                  <a:pt x="f36" y="f37"/>
                  <a:pt x="f5" y="f38"/>
                  <a:pt x="f5" y="f39"/>
                </a:cubicBezTo>
                <a:cubicBezTo>
                  <a:pt x="f5" y="f40"/>
                  <a:pt x="f5" y="f41"/>
                  <a:pt x="f42" y="f43"/>
                </a:cubicBezTo>
                <a:cubicBezTo>
                  <a:pt x="f35" y="f44"/>
                  <a:pt x="f45" y="f41"/>
                  <a:pt x="f46" y="f39"/>
                </a:cubicBezTo>
                <a:cubicBezTo>
                  <a:pt x="f47" y="f48"/>
                  <a:pt x="f49" y="f50"/>
                  <a:pt x="f14" y="f51"/>
                </a:cubicBezTo>
                <a:cubicBezTo>
                  <a:pt x="f52" y="f53"/>
                  <a:pt x="f54" y="f55"/>
                  <a:pt x="f54" y="f56"/>
                </a:cubicBezTo>
                <a:cubicBezTo>
                  <a:pt x="f54" y="f22"/>
                  <a:pt x="f57" y="f58"/>
                  <a:pt x="f59" y="f60"/>
                </a:cubicBezTo>
                <a:cubicBezTo>
                  <a:pt x="f61" y="f62"/>
                  <a:pt x="f63" y="f64"/>
                  <a:pt x="f63" y="f65"/>
                </a:cubicBezTo>
                <a:cubicBezTo>
                  <a:pt x="f64" y="f37"/>
                  <a:pt x="f9" y="f38"/>
                  <a:pt x="f21" y="f66"/>
                </a:cubicBezTo>
                <a:cubicBezTo>
                  <a:pt x="f2" y="f67"/>
                  <a:pt x="f68" y="f69"/>
                  <a:pt x="f70" y="f71"/>
                </a:cubicBezTo>
                <a:cubicBezTo>
                  <a:pt x="f72" y="f36"/>
                  <a:pt x="f73" y="f74"/>
                  <a:pt x="f6" y="f5"/>
                </a:cubicBezTo>
                <a:cubicBezTo>
                  <a:pt x="f6" y="f75"/>
                  <a:pt x="f6" y="f76"/>
                  <a:pt x="f6" y="f67"/>
                </a:cubicBezTo>
                <a:cubicBezTo>
                  <a:pt x="f77" y="f78"/>
                  <a:pt x="f79" y="f80"/>
                  <a:pt x="f81" y="f82"/>
                </a:cubicBezTo>
                <a:cubicBezTo>
                  <a:pt x="f83" y="f84"/>
                  <a:pt x="f85" y="f86"/>
                  <a:pt x="f87" y="f88"/>
                </a:cubicBezTo>
                <a:cubicBezTo>
                  <a:pt x="f89" y="f90"/>
                  <a:pt x="f91" y="f92"/>
                  <a:pt x="f93" y="f94"/>
                </a:cubicBezTo>
                <a:cubicBezTo>
                  <a:pt x="f95" y="f64"/>
                  <a:pt x="f96" y="f24"/>
                  <a:pt x="f97" y="f51"/>
                </a:cubicBezTo>
                <a:cubicBezTo>
                  <a:pt x="f27" y="f98"/>
                  <a:pt x="f99" y="f60"/>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2" name="Freeform 14">
            <a:extLst>
              <a:ext uri="{FF2B5EF4-FFF2-40B4-BE49-F238E27FC236}">
                <a16:creationId xmlns:a16="http://schemas.microsoft.com/office/drawing/2014/main" id="{06894E19-332D-2335-4962-2121DFD0FBD9}"/>
              </a:ext>
            </a:extLst>
          </p:cNvPr>
          <p:cNvSpPr/>
          <p:nvPr/>
        </p:nvSpPr>
        <p:spPr>
          <a:xfrm>
            <a:off x="3698876" y="4440234"/>
            <a:ext cx="881060" cy="522286"/>
          </a:xfrm>
          <a:custGeom>
            <a:avLst/>
            <a:gdLst>
              <a:gd name="f0" fmla="val 10800000"/>
              <a:gd name="f1" fmla="val 5400000"/>
              <a:gd name="f2" fmla="val 180"/>
              <a:gd name="f3" fmla="val w"/>
              <a:gd name="f4" fmla="val h"/>
              <a:gd name="f5" fmla="val 0"/>
              <a:gd name="f6" fmla="val 310"/>
              <a:gd name="f7" fmla="val 184"/>
              <a:gd name="f8" fmla="val 63"/>
              <a:gd name="f9" fmla="val 139"/>
              <a:gd name="f10" fmla="val 151"/>
              <a:gd name="f11" fmla="val 61"/>
              <a:gd name="f12" fmla="val 153"/>
              <a:gd name="f13" fmla="val 52"/>
              <a:gd name="f14" fmla="val 154"/>
              <a:gd name="f15" fmla="val 41"/>
              <a:gd name="f16" fmla="val 155"/>
              <a:gd name="f17" fmla="val 30"/>
              <a:gd name="f18" fmla="val 156"/>
              <a:gd name="f19" fmla="val 19"/>
              <a:gd name="f20" fmla="val 157"/>
              <a:gd name="f21" fmla="val 13"/>
              <a:gd name="f22" fmla="val 9"/>
              <a:gd name="f23" fmla="val 148"/>
              <a:gd name="f24" fmla="val 6"/>
              <a:gd name="f25" fmla="val 115"/>
              <a:gd name="f26" fmla="val 3"/>
              <a:gd name="f27" fmla="val 83"/>
              <a:gd name="f28" fmla="val 1"/>
              <a:gd name="f29" fmla="val 51"/>
              <a:gd name="f30" fmla="val 2"/>
              <a:gd name="f31" fmla="val 39"/>
              <a:gd name="f32" fmla="val 12"/>
              <a:gd name="f33" fmla="val 38"/>
              <a:gd name="f34" fmla="val 22"/>
              <a:gd name="f35" fmla="val 37"/>
              <a:gd name="f36" fmla="val 32"/>
              <a:gd name="f37" fmla="val 36"/>
              <a:gd name="f38" fmla="val 42"/>
              <a:gd name="f39" fmla="val 35"/>
              <a:gd name="f40" fmla="val 54"/>
              <a:gd name="f41" fmla="val 55"/>
              <a:gd name="f42" fmla="val 47"/>
              <a:gd name="f43" fmla="val 48"/>
              <a:gd name="f44" fmla="val 56"/>
              <a:gd name="f45" fmla="val 49"/>
              <a:gd name="f46" fmla="val 50"/>
              <a:gd name="f47" fmla="val 67"/>
              <a:gd name="f48" fmla="val 77"/>
              <a:gd name="f49" fmla="val 87"/>
              <a:gd name="f50" fmla="val 45"/>
              <a:gd name="f51" fmla="val 98"/>
              <a:gd name="f52" fmla="val 40"/>
              <a:gd name="f53" fmla="val 109"/>
              <a:gd name="f54" fmla="val 121"/>
              <a:gd name="f55" fmla="val 122"/>
              <a:gd name="f56" fmla="val 124"/>
              <a:gd name="f57" fmla="val 125"/>
              <a:gd name="f58" fmla="val 34"/>
              <a:gd name="f59" fmla="val 133"/>
              <a:gd name="f60" fmla="val 17"/>
              <a:gd name="f61" fmla="val 147"/>
              <a:gd name="f62" fmla="val 165"/>
              <a:gd name="f63" fmla="val 5"/>
              <a:gd name="f64" fmla="val 185"/>
              <a:gd name="f65" fmla="val 205"/>
              <a:gd name="f66" fmla="val 224"/>
              <a:gd name="f67" fmla="val 4"/>
              <a:gd name="f68" fmla="val 256"/>
              <a:gd name="f69" fmla="val 274"/>
              <a:gd name="f70" fmla="val 283"/>
              <a:gd name="f71" fmla="val 60"/>
              <a:gd name="f72" fmla="val 285"/>
              <a:gd name="f73" fmla="val 66"/>
              <a:gd name="f74" fmla="val 288"/>
              <a:gd name="f75" fmla="val 71"/>
              <a:gd name="f76" fmla="val 294"/>
              <a:gd name="f77" fmla="val 74"/>
              <a:gd name="f78" fmla="val 308"/>
              <a:gd name="f79" fmla="val 81"/>
              <a:gd name="f80" fmla="val 89"/>
              <a:gd name="f81" fmla="val 304"/>
              <a:gd name="f82" fmla="val 102"/>
              <a:gd name="f83" fmla="val 296"/>
              <a:gd name="f84" fmla="val 120"/>
              <a:gd name="f85" fmla="val 271"/>
              <a:gd name="f86" fmla="val 249"/>
              <a:gd name="f87" fmla="val 174"/>
              <a:gd name="f88" fmla="val 218"/>
              <a:gd name="f89" fmla="val 186"/>
              <a:gd name="f90" fmla="val 183"/>
              <a:gd name="f91" fmla="val 173"/>
              <a:gd name="f92" fmla="val 162"/>
              <a:gd name="f93" fmla="val 179"/>
              <a:gd name="f94" fmla="val 150"/>
              <a:gd name="f95" fmla="val 129"/>
              <a:gd name="f96" fmla="val 164"/>
              <a:gd name="f97" fmla="val 108"/>
              <a:gd name="f98" fmla="val 145"/>
              <a:gd name="f99" fmla="val 80"/>
              <a:gd name="f100" fmla="val 142"/>
              <a:gd name="f101" fmla="val 72"/>
              <a:gd name="f102" fmla="val 141"/>
              <a:gd name="f103" fmla="val 62"/>
              <a:gd name="f104" fmla="val 126"/>
              <a:gd name="f105" fmla="val 73"/>
              <a:gd name="f106" fmla="val 130"/>
              <a:gd name="f107" fmla="val 93"/>
              <a:gd name="f108" fmla="val 134"/>
              <a:gd name="f109" fmla="val 111"/>
              <a:gd name="f110" fmla="val 159"/>
              <a:gd name="f111" fmla="val 167"/>
              <a:gd name="f112" fmla="val 203"/>
              <a:gd name="f113" fmla="val 169"/>
              <a:gd name="f114" fmla="val 223"/>
              <a:gd name="f115" fmla="val 244"/>
              <a:gd name="f116" fmla="val 161"/>
              <a:gd name="f117" fmla="val 259"/>
              <a:gd name="f118" fmla="val 143"/>
              <a:gd name="f119" fmla="val 262"/>
              <a:gd name="f120" fmla="val 265"/>
              <a:gd name="f121" fmla="val 136"/>
              <a:gd name="f122" fmla="val 268"/>
              <a:gd name="f123" fmla="val 132"/>
              <a:gd name="f124" fmla="val 277"/>
              <a:gd name="f125" fmla="val 293"/>
              <a:gd name="f126" fmla="val 96"/>
              <a:gd name="f127" fmla="val 92"/>
              <a:gd name="f128" fmla="val 295"/>
              <a:gd name="f129" fmla="val 90"/>
              <a:gd name="f130" fmla="val 292"/>
              <a:gd name="f131" fmla="val 279"/>
              <a:gd name="f132" fmla="val 272"/>
              <a:gd name="f133" fmla="val 260"/>
              <a:gd name="f134" fmla="val 97"/>
              <a:gd name="f135" fmla="val 238"/>
              <a:gd name="f136" fmla="val 225"/>
              <a:gd name="f137" fmla="val 209"/>
              <a:gd name="f138" fmla="val 137"/>
              <a:gd name="f139" fmla="val 192"/>
              <a:gd name="f140" fmla="val 178"/>
              <a:gd name="f141" fmla="val 166"/>
              <a:gd name="f142" fmla="val 123"/>
              <a:gd name="f143" fmla="val 114"/>
              <a:gd name="f144" fmla="val 113"/>
              <a:gd name="f145" fmla="val 112"/>
              <a:gd name="f146" fmla="val 170"/>
              <a:gd name="f147" fmla="val 176"/>
              <a:gd name="f148" fmla="val 85"/>
              <a:gd name="f149" fmla="val 181"/>
              <a:gd name="f150" fmla="val 84"/>
              <a:gd name="f151" fmla="val 187"/>
              <a:gd name="f152" fmla="val 198"/>
              <a:gd name="f153" fmla="val 210"/>
              <a:gd name="f154" fmla="val 82"/>
              <a:gd name="f155" fmla="val 222"/>
              <a:gd name="f156" fmla="val 226"/>
              <a:gd name="f157" fmla="val 230"/>
              <a:gd name="f158" fmla="val 79"/>
              <a:gd name="f159" fmla="val 231"/>
              <a:gd name="f160" fmla="val 235"/>
              <a:gd name="f161" fmla="val 229"/>
              <a:gd name="f162" fmla="val 217"/>
              <a:gd name="f163" fmla="val 53"/>
              <a:gd name="f164" fmla="val 214"/>
              <a:gd name="f165" fmla="val 212"/>
              <a:gd name="f166" fmla="val 196"/>
              <a:gd name="f167" fmla="val 182"/>
              <a:gd name="f168" fmla="val 57"/>
              <a:gd name="f169" fmla="val 101"/>
              <a:gd name="f170" fmla="val 88"/>
              <a:gd name="f171" fmla="val 58"/>
              <a:gd name="f172" fmla="val 75"/>
              <a:gd name="f173" fmla="val 106"/>
              <a:gd name="f174" fmla="+- 0 0 -90"/>
              <a:gd name="f175" fmla="*/ f3 1 310"/>
              <a:gd name="f176" fmla="*/ f4 1 184"/>
              <a:gd name="f177" fmla="val f5"/>
              <a:gd name="f178" fmla="val f6"/>
              <a:gd name="f179" fmla="val f7"/>
              <a:gd name="f180" fmla="*/ f174 f0 1"/>
              <a:gd name="f181" fmla="+- f179 0 f177"/>
              <a:gd name="f182" fmla="+- f178 0 f177"/>
              <a:gd name="f183" fmla="*/ f180 1 f2"/>
              <a:gd name="f184" fmla="*/ f182 1 310"/>
              <a:gd name="f185" fmla="*/ f181 1 184"/>
              <a:gd name="f186" fmla="*/ 63 f182 1"/>
              <a:gd name="f187" fmla="*/ 139 f181 1"/>
              <a:gd name="f188" fmla="*/ 52 f182 1"/>
              <a:gd name="f189" fmla="*/ 154 f181 1"/>
              <a:gd name="f190" fmla="*/ 19 f182 1"/>
              <a:gd name="f191" fmla="*/ 157 f181 1"/>
              <a:gd name="f192" fmla="*/ 9 f182 1"/>
              <a:gd name="f193" fmla="*/ 148 f181 1"/>
              <a:gd name="f194" fmla="*/ 1 f182 1"/>
              <a:gd name="f195" fmla="*/ 51 f181 1"/>
              <a:gd name="f196" fmla="*/ 12 f182 1"/>
              <a:gd name="f197" fmla="*/ 38 f181 1"/>
              <a:gd name="f198" fmla="*/ 42 f182 1"/>
              <a:gd name="f199" fmla="*/ 36 f181 1"/>
              <a:gd name="f200" fmla="*/ 55 f182 1"/>
              <a:gd name="f201" fmla="*/ 47 f181 1"/>
              <a:gd name="f202" fmla="*/ 56 f182 1"/>
              <a:gd name="f203" fmla="*/ 50 f181 1"/>
              <a:gd name="f204" fmla="*/ 87 f182 1"/>
              <a:gd name="f205" fmla="*/ 45 f181 1"/>
              <a:gd name="f206" fmla="*/ 121 f182 1"/>
              <a:gd name="f207" fmla="*/ 125 f182 1"/>
              <a:gd name="f208" fmla="*/ 34 f181 1"/>
              <a:gd name="f209" fmla="*/ 165 f182 1"/>
              <a:gd name="f210" fmla="*/ 5 f181 1"/>
              <a:gd name="f211" fmla="*/ 224 f182 1"/>
              <a:gd name="f212" fmla="*/ 4 f181 1"/>
              <a:gd name="f213" fmla="*/ 283 f182 1"/>
              <a:gd name="f214" fmla="*/ 60 f181 1"/>
              <a:gd name="f215" fmla="*/ 294 f182 1"/>
              <a:gd name="f216" fmla="*/ 74 f181 1"/>
              <a:gd name="f217" fmla="*/ 304 f182 1"/>
              <a:gd name="f218" fmla="*/ 102 f181 1"/>
              <a:gd name="f219" fmla="*/ 271 f182 1"/>
              <a:gd name="f220" fmla="*/ 147 f181 1"/>
              <a:gd name="f221" fmla="*/ 186 f182 1"/>
              <a:gd name="f222" fmla="*/ 183 f181 1"/>
              <a:gd name="f223" fmla="*/ 150 f182 1"/>
              <a:gd name="f224" fmla="*/ 174 f181 1"/>
              <a:gd name="f225" fmla="*/ 145 f181 1"/>
              <a:gd name="f226" fmla="*/ 62 f182 1"/>
              <a:gd name="f227" fmla="*/ 126 f181 1"/>
              <a:gd name="f228" fmla="*/ 93 f182 1"/>
              <a:gd name="f229" fmla="*/ 134 f181 1"/>
              <a:gd name="f230" fmla="*/ 148 f182 1"/>
              <a:gd name="f231" fmla="*/ 159 f181 1"/>
              <a:gd name="f232" fmla="*/ 203 f182 1"/>
              <a:gd name="f233" fmla="*/ 169 f181 1"/>
              <a:gd name="f234" fmla="*/ 259 f182 1"/>
              <a:gd name="f235" fmla="*/ 143 f181 1"/>
              <a:gd name="f236" fmla="*/ 268 f182 1"/>
              <a:gd name="f237" fmla="*/ 132 f181 1"/>
              <a:gd name="f238" fmla="*/ 293 f182 1"/>
              <a:gd name="f239" fmla="*/ 96 f181 1"/>
              <a:gd name="f240" fmla="*/ 292 f182 1"/>
              <a:gd name="f241" fmla="*/ 87 f181 1"/>
              <a:gd name="f242" fmla="*/ 272 f182 1"/>
              <a:gd name="f243" fmla="*/ 238 f182 1"/>
              <a:gd name="f244" fmla="*/ 120 f181 1"/>
              <a:gd name="f245" fmla="*/ 192 f182 1"/>
              <a:gd name="f246" fmla="*/ 155 f182 1"/>
              <a:gd name="f247" fmla="*/ 114 f181 1"/>
              <a:gd name="f248" fmla="*/ 154 f182 1"/>
              <a:gd name="f249" fmla="*/ 111 f181 1"/>
              <a:gd name="f250" fmla="*/ 170 f182 1"/>
              <a:gd name="f251" fmla="*/ 187 f182 1"/>
              <a:gd name="f252" fmla="*/ 84 f181 1"/>
              <a:gd name="f253" fmla="*/ 222 f182 1"/>
              <a:gd name="f254" fmla="*/ 81 f181 1"/>
              <a:gd name="f255" fmla="*/ 231 f182 1"/>
              <a:gd name="f256" fmla="*/ 217 f182 1"/>
              <a:gd name="f257" fmla="*/ 53 f181 1"/>
              <a:gd name="f258" fmla="*/ 209 f182 1"/>
              <a:gd name="f259" fmla="*/ 169 f182 1"/>
              <a:gd name="f260" fmla="*/ 56 f181 1"/>
              <a:gd name="f261" fmla="*/ 134 f182 1"/>
              <a:gd name="f262" fmla="*/ 52 f181 1"/>
              <a:gd name="f263" fmla="*/ 101 f182 1"/>
              <a:gd name="f264" fmla="*/ 61 f182 1"/>
              <a:gd name="f265" fmla="*/ 63 f181 1"/>
              <a:gd name="f266" fmla="*/ 57 f182 1"/>
              <a:gd name="f267" fmla="+- f183 0 f1"/>
              <a:gd name="f268" fmla="*/ f186 1 310"/>
              <a:gd name="f269" fmla="*/ f187 1 184"/>
              <a:gd name="f270" fmla="*/ f188 1 310"/>
              <a:gd name="f271" fmla="*/ f189 1 184"/>
              <a:gd name="f272" fmla="*/ f190 1 310"/>
              <a:gd name="f273" fmla="*/ f191 1 184"/>
              <a:gd name="f274" fmla="*/ f192 1 310"/>
              <a:gd name="f275" fmla="*/ f193 1 184"/>
              <a:gd name="f276" fmla="*/ f194 1 310"/>
              <a:gd name="f277" fmla="*/ f195 1 184"/>
              <a:gd name="f278" fmla="*/ f196 1 310"/>
              <a:gd name="f279" fmla="*/ f197 1 184"/>
              <a:gd name="f280" fmla="*/ f198 1 310"/>
              <a:gd name="f281" fmla="*/ f199 1 184"/>
              <a:gd name="f282" fmla="*/ f200 1 310"/>
              <a:gd name="f283" fmla="*/ f201 1 184"/>
              <a:gd name="f284" fmla="*/ f202 1 310"/>
              <a:gd name="f285" fmla="*/ f203 1 184"/>
              <a:gd name="f286" fmla="*/ f204 1 310"/>
              <a:gd name="f287" fmla="*/ f205 1 184"/>
              <a:gd name="f288" fmla="*/ f206 1 310"/>
              <a:gd name="f289" fmla="*/ f207 1 310"/>
              <a:gd name="f290" fmla="*/ f208 1 184"/>
              <a:gd name="f291" fmla="*/ f209 1 310"/>
              <a:gd name="f292" fmla="*/ f210 1 184"/>
              <a:gd name="f293" fmla="*/ f211 1 310"/>
              <a:gd name="f294" fmla="*/ f212 1 184"/>
              <a:gd name="f295" fmla="*/ f213 1 310"/>
              <a:gd name="f296" fmla="*/ f214 1 184"/>
              <a:gd name="f297" fmla="*/ f215 1 310"/>
              <a:gd name="f298" fmla="*/ f216 1 184"/>
              <a:gd name="f299" fmla="*/ f217 1 310"/>
              <a:gd name="f300" fmla="*/ f218 1 184"/>
              <a:gd name="f301" fmla="*/ f219 1 310"/>
              <a:gd name="f302" fmla="*/ f220 1 184"/>
              <a:gd name="f303" fmla="*/ f221 1 310"/>
              <a:gd name="f304" fmla="*/ f222 1 184"/>
              <a:gd name="f305" fmla="*/ f223 1 310"/>
              <a:gd name="f306" fmla="*/ f224 1 184"/>
              <a:gd name="f307" fmla="*/ f225 1 184"/>
              <a:gd name="f308" fmla="*/ f226 1 310"/>
              <a:gd name="f309" fmla="*/ f227 1 184"/>
              <a:gd name="f310" fmla="*/ f228 1 310"/>
              <a:gd name="f311" fmla="*/ f229 1 184"/>
              <a:gd name="f312" fmla="*/ f230 1 310"/>
              <a:gd name="f313" fmla="*/ f231 1 184"/>
              <a:gd name="f314" fmla="*/ f232 1 310"/>
              <a:gd name="f315" fmla="*/ f233 1 184"/>
              <a:gd name="f316" fmla="*/ f234 1 310"/>
              <a:gd name="f317" fmla="*/ f235 1 184"/>
              <a:gd name="f318" fmla="*/ f236 1 310"/>
              <a:gd name="f319" fmla="*/ f237 1 184"/>
              <a:gd name="f320" fmla="*/ f238 1 310"/>
              <a:gd name="f321" fmla="*/ f239 1 184"/>
              <a:gd name="f322" fmla="*/ f240 1 310"/>
              <a:gd name="f323" fmla="*/ f241 1 184"/>
              <a:gd name="f324" fmla="*/ f242 1 310"/>
              <a:gd name="f325" fmla="*/ f243 1 310"/>
              <a:gd name="f326" fmla="*/ f244 1 184"/>
              <a:gd name="f327" fmla="*/ f245 1 310"/>
              <a:gd name="f328" fmla="*/ f246 1 310"/>
              <a:gd name="f329" fmla="*/ f247 1 184"/>
              <a:gd name="f330" fmla="*/ f248 1 310"/>
              <a:gd name="f331" fmla="*/ f249 1 184"/>
              <a:gd name="f332" fmla="*/ f250 1 310"/>
              <a:gd name="f333" fmla="*/ f251 1 310"/>
              <a:gd name="f334" fmla="*/ f252 1 184"/>
              <a:gd name="f335" fmla="*/ f253 1 310"/>
              <a:gd name="f336" fmla="*/ f254 1 184"/>
              <a:gd name="f337" fmla="*/ f255 1 310"/>
              <a:gd name="f338" fmla="*/ f256 1 310"/>
              <a:gd name="f339" fmla="*/ f257 1 184"/>
              <a:gd name="f340" fmla="*/ f258 1 310"/>
              <a:gd name="f341" fmla="*/ f259 1 310"/>
              <a:gd name="f342" fmla="*/ f260 1 184"/>
              <a:gd name="f343" fmla="*/ f261 1 310"/>
              <a:gd name="f344" fmla="*/ f262 1 184"/>
              <a:gd name="f345" fmla="*/ f263 1 310"/>
              <a:gd name="f346" fmla="*/ f264 1 310"/>
              <a:gd name="f347" fmla="*/ f265 1 184"/>
              <a:gd name="f348" fmla="*/ f266 1 310"/>
              <a:gd name="f349" fmla="*/ 0 1 f184"/>
              <a:gd name="f350" fmla="*/ f178 1 f184"/>
              <a:gd name="f351" fmla="*/ 0 1 f185"/>
              <a:gd name="f352" fmla="*/ f179 1 f185"/>
              <a:gd name="f353" fmla="*/ f268 1 f184"/>
              <a:gd name="f354" fmla="*/ f269 1 f185"/>
              <a:gd name="f355" fmla="*/ f270 1 f184"/>
              <a:gd name="f356" fmla="*/ f271 1 f185"/>
              <a:gd name="f357" fmla="*/ f272 1 f184"/>
              <a:gd name="f358" fmla="*/ f273 1 f185"/>
              <a:gd name="f359" fmla="*/ f274 1 f184"/>
              <a:gd name="f360" fmla="*/ f275 1 f185"/>
              <a:gd name="f361" fmla="*/ f276 1 f184"/>
              <a:gd name="f362" fmla="*/ f277 1 f185"/>
              <a:gd name="f363" fmla="*/ f278 1 f184"/>
              <a:gd name="f364" fmla="*/ f279 1 f185"/>
              <a:gd name="f365" fmla="*/ f280 1 f184"/>
              <a:gd name="f366" fmla="*/ f281 1 f185"/>
              <a:gd name="f367" fmla="*/ f282 1 f184"/>
              <a:gd name="f368" fmla="*/ f283 1 f185"/>
              <a:gd name="f369" fmla="*/ f284 1 f184"/>
              <a:gd name="f370" fmla="*/ f285 1 f185"/>
              <a:gd name="f371" fmla="*/ f286 1 f184"/>
              <a:gd name="f372" fmla="*/ f287 1 f185"/>
              <a:gd name="f373" fmla="*/ f288 1 f184"/>
              <a:gd name="f374" fmla="*/ f289 1 f184"/>
              <a:gd name="f375" fmla="*/ f290 1 f185"/>
              <a:gd name="f376" fmla="*/ f291 1 f184"/>
              <a:gd name="f377" fmla="*/ f292 1 f185"/>
              <a:gd name="f378" fmla="*/ f293 1 f184"/>
              <a:gd name="f379" fmla="*/ f294 1 f185"/>
              <a:gd name="f380" fmla="*/ f295 1 f184"/>
              <a:gd name="f381" fmla="*/ f296 1 f185"/>
              <a:gd name="f382" fmla="*/ f297 1 f184"/>
              <a:gd name="f383" fmla="*/ f298 1 f185"/>
              <a:gd name="f384" fmla="*/ f299 1 f184"/>
              <a:gd name="f385" fmla="*/ f300 1 f185"/>
              <a:gd name="f386" fmla="*/ f301 1 f184"/>
              <a:gd name="f387" fmla="*/ f302 1 f185"/>
              <a:gd name="f388" fmla="*/ f303 1 f184"/>
              <a:gd name="f389" fmla="*/ f304 1 f185"/>
              <a:gd name="f390" fmla="*/ f305 1 f184"/>
              <a:gd name="f391" fmla="*/ f306 1 f185"/>
              <a:gd name="f392" fmla="*/ f307 1 f185"/>
              <a:gd name="f393" fmla="*/ f308 1 f184"/>
              <a:gd name="f394" fmla="*/ f309 1 f185"/>
              <a:gd name="f395" fmla="*/ f310 1 f184"/>
              <a:gd name="f396" fmla="*/ f311 1 f185"/>
              <a:gd name="f397" fmla="*/ f312 1 f184"/>
              <a:gd name="f398" fmla="*/ f313 1 f185"/>
              <a:gd name="f399" fmla="*/ f314 1 f184"/>
              <a:gd name="f400" fmla="*/ f315 1 f185"/>
              <a:gd name="f401" fmla="*/ f316 1 f184"/>
              <a:gd name="f402" fmla="*/ f317 1 f185"/>
              <a:gd name="f403" fmla="*/ f318 1 f184"/>
              <a:gd name="f404" fmla="*/ f319 1 f185"/>
              <a:gd name="f405" fmla="*/ f320 1 f184"/>
              <a:gd name="f406" fmla="*/ f321 1 f185"/>
              <a:gd name="f407" fmla="*/ f322 1 f184"/>
              <a:gd name="f408" fmla="*/ f323 1 f185"/>
              <a:gd name="f409" fmla="*/ f324 1 f184"/>
              <a:gd name="f410" fmla="*/ f325 1 f184"/>
              <a:gd name="f411" fmla="*/ f326 1 f185"/>
              <a:gd name="f412" fmla="*/ f327 1 f184"/>
              <a:gd name="f413" fmla="*/ f328 1 f184"/>
              <a:gd name="f414" fmla="*/ f329 1 f185"/>
              <a:gd name="f415" fmla="*/ f330 1 f184"/>
              <a:gd name="f416" fmla="*/ f331 1 f185"/>
              <a:gd name="f417" fmla="*/ f332 1 f184"/>
              <a:gd name="f418" fmla="*/ f333 1 f184"/>
              <a:gd name="f419" fmla="*/ f334 1 f185"/>
              <a:gd name="f420" fmla="*/ f335 1 f184"/>
              <a:gd name="f421" fmla="*/ f336 1 f185"/>
              <a:gd name="f422" fmla="*/ f337 1 f184"/>
              <a:gd name="f423" fmla="*/ f338 1 f184"/>
              <a:gd name="f424" fmla="*/ f339 1 f185"/>
              <a:gd name="f425" fmla="*/ f340 1 f184"/>
              <a:gd name="f426" fmla="*/ f341 1 f184"/>
              <a:gd name="f427" fmla="*/ f342 1 f185"/>
              <a:gd name="f428" fmla="*/ f343 1 f184"/>
              <a:gd name="f429" fmla="*/ f344 1 f185"/>
              <a:gd name="f430" fmla="*/ f345 1 f184"/>
              <a:gd name="f431" fmla="*/ f346 1 f184"/>
              <a:gd name="f432" fmla="*/ f347 1 f185"/>
              <a:gd name="f433" fmla="*/ f348 1 f184"/>
              <a:gd name="f434" fmla="*/ f349 f175 1"/>
              <a:gd name="f435" fmla="*/ f350 f175 1"/>
              <a:gd name="f436" fmla="*/ f352 f176 1"/>
              <a:gd name="f437" fmla="*/ f351 f176 1"/>
              <a:gd name="f438" fmla="*/ f353 f175 1"/>
              <a:gd name="f439" fmla="*/ f354 f176 1"/>
              <a:gd name="f440" fmla="*/ f355 f175 1"/>
              <a:gd name="f441" fmla="*/ f356 f176 1"/>
              <a:gd name="f442" fmla="*/ f357 f175 1"/>
              <a:gd name="f443" fmla="*/ f358 f176 1"/>
              <a:gd name="f444" fmla="*/ f359 f175 1"/>
              <a:gd name="f445" fmla="*/ f360 f176 1"/>
              <a:gd name="f446" fmla="*/ f361 f175 1"/>
              <a:gd name="f447" fmla="*/ f362 f176 1"/>
              <a:gd name="f448" fmla="*/ f363 f175 1"/>
              <a:gd name="f449" fmla="*/ f364 f176 1"/>
              <a:gd name="f450" fmla="*/ f365 f175 1"/>
              <a:gd name="f451" fmla="*/ f366 f176 1"/>
              <a:gd name="f452" fmla="*/ f367 f175 1"/>
              <a:gd name="f453" fmla="*/ f368 f176 1"/>
              <a:gd name="f454" fmla="*/ f369 f175 1"/>
              <a:gd name="f455" fmla="*/ f370 f176 1"/>
              <a:gd name="f456" fmla="*/ f371 f175 1"/>
              <a:gd name="f457" fmla="*/ f372 f176 1"/>
              <a:gd name="f458" fmla="*/ f373 f175 1"/>
              <a:gd name="f459" fmla="*/ f374 f175 1"/>
              <a:gd name="f460" fmla="*/ f375 f176 1"/>
              <a:gd name="f461" fmla="*/ f376 f175 1"/>
              <a:gd name="f462" fmla="*/ f377 f176 1"/>
              <a:gd name="f463" fmla="*/ f378 f175 1"/>
              <a:gd name="f464" fmla="*/ f379 f176 1"/>
              <a:gd name="f465" fmla="*/ f380 f175 1"/>
              <a:gd name="f466" fmla="*/ f381 f176 1"/>
              <a:gd name="f467" fmla="*/ f382 f175 1"/>
              <a:gd name="f468" fmla="*/ f383 f176 1"/>
              <a:gd name="f469" fmla="*/ f384 f175 1"/>
              <a:gd name="f470" fmla="*/ f385 f176 1"/>
              <a:gd name="f471" fmla="*/ f386 f175 1"/>
              <a:gd name="f472" fmla="*/ f387 f176 1"/>
              <a:gd name="f473" fmla="*/ f388 f175 1"/>
              <a:gd name="f474" fmla="*/ f389 f176 1"/>
              <a:gd name="f475" fmla="*/ f390 f175 1"/>
              <a:gd name="f476" fmla="*/ f391 f176 1"/>
              <a:gd name="f477" fmla="*/ f392 f176 1"/>
              <a:gd name="f478" fmla="*/ f393 f175 1"/>
              <a:gd name="f479" fmla="*/ f394 f176 1"/>
              <a:gd name="f480" fmla="*/ f395 f175 1"/>
              <a:gd name="f481" fmla="*/ f396 f176 1"/>
              <a:gd name="f482" fmla="*/ f397 f175 1"/>
              <a:gd name="f483" fmla="*/ f398 f176 1"/>
              <a:gd name="f484" fmla="*/ f399 f175 1"/>
              <a:gd name="f485" fmla="*/ f400 f176 1"/>
              <a:gd name="f486" fmla="*/ f401 f175 1"/>
              <a:gd name="f487" fmla="*/ f402 f176 1"/>
              <a:gd name="f488" fmla="*/ f403 f175 1"/>
              <a:gd name="f489" fmla="*/ f404 f176 1"/>
              <a:gd name="f490" fmla="*/ f405 f175 1"/>
              <a:gd name="f491" fmla="*/ f406 f176 1"/>
              <a:gd name="f492" fmla="*/ f407 f175 1"/>
              <a:gd name="f493" fmla="*/ f408 f176 1"/>
              <a:gd name="f494" fmla="*/ f409 f175 1"/>
              <a:gd name="f495" fmla="*/ f410 f175 1"/>
              <a:gd name="f496" fmla="*/ f411 f176 1"/>
              <a:gd name="f497" fmla="*/ f412 f175 1"/>
              <a:gd name="f498" fmla="*/ f413 f175 1"/>
              <a:gd name="f499" fmla="*/ f414 f176 1"/>
              <a:gd name="f500" fmla="*/ f415 f175 1"/>
              <a:gd name="f501" fmla="*/ f416 f176 1"/>
              <a:gd name="f502" fmla="*/ f417 f175 1"/>
              <a:gd name="f503" fmla="*/ f418 f175 1"/>
              <a:gd name="f504" fmla="*/ f419 f176 1"/>
              <a:gd name="f505" fmla="*/ f420 f175 1"/>
              <a:gd name="f506" fmla="*/ f421 f176 1"/>
              <a:gd name="f507" fmla="*/ f422 f175 1"/>
              <a:gd name="f508" fmla="*/ f423 f175 1"/>
              <a:gd name="f509" fmla="*/ f424 f176 1"/>
              <a:gd name="f510" fmla="*/ f425 f175 1"/>
              <a:gd name="f511" fmla="*/ f426 f175 1"/>
              <a:gd name="f512" fmla="*/ f427 f176 1"/>
              <a:gd name="f513" fmla="*/ f428 f175 1"/>
              <a:gd name="f514" fmla="*/ f429 f176 1"/>
              <a:gd name="f515" fmla="*/ f430 f175 1"/>
              <a:gd name="f516" fmla="*/ f431 f175 1"/>
              <a:gd name="f517" fmla="*/ f432 f176 1"/>
              <a:gd name="f518" fmla="*/ f433 f175 1"/>
            </a:gdLst>
            <a:ahLst/>
            <a:cxnLst>
              <a:cxn ang="3cd4">
                <a:pos x="hc" y="t"/>
              </a:cxn>
              <a:cxn ang="0">
                <a:pos x="r" y="vc"/>
              </a:cxn>
              <a:cxn ang="cd4">
                <a:pos x="hc" y="b"/>
              </a:cxn>
              <a:cxn ang="cd2">
                <a:pos x="l" y="vc"/>
              </a:cxn>
              <a:cxn ang="f267">
                <a:pos x="f438" y="f439"/>
              </a:cxn>
              <a:cxn ang="f267">
                <a:pos x="f440" y="f441"/>
              </a:cxn>
              <a:cxn ang="f267">
                <a:pos x="f442" y="f443"/>
              </a:cxn>
              <a:cxn ang="f267">
                <a:pos x="f444" y="f445"/>
              </a:cxn>
              <a:cxn ang="f267">
                <a:pos x="f446" y="f447"/>
              </a:cxn>
              <a:cxn ang="f267">
                <a:pos x="f448" y="f449"/>
              </a:cxn>
              <a:cxn ang="f267">
                <a:pos x="f450" y="f451"/>
              </a:cxn>
              <a:cxn ang="f267">
                <a:pos x="f452" y="f453"/>
              </a:cxn>
              <a:cxn ang="f267">
                <a:pos x="f454" y="f455"/>
              </a:cxn>
              <a:cxn ang="f267">
                <a:pos x="f456" y="f457"/>
              </a:cxn>
              <a:cxn ang="f267">
                <a:pos x="f458" y="f451"/>
              </a:cxn>
              <a:cxn ang="f267">
                <a:pos x="f459" y="f460"/>
              </a:cxn>
              <a:cxn ang="f267">
                <a:pos x="f461" y="f462"/>
              </a:cxn>
              <a:cxn ang="f267">
                <a:pos x="f463" y="f464"/>
              </a:cxn>
              <a:cxn ang="f267">
                <a:pos x="f465" y="f466"/>
              </a:cxn>
              <a:cxn ang="f267">
                <a:pos x="f467" y="f468"/>
              </a:cxn>
              <a:cxn ang="f267">
                <a:pos x="f469" y="f470"/>
              </a:cxn>
              <a:cxn ang="f267">
                <a:pos x="f471" y="f472"/>
              </a:cxn>
              <a:cxn ang="f267">
                <a:pos x="f473" y="f474"/>
              </a:cxn>
              <a:cxn ang="f267">
                <a:pos x="f475" y="f476"/>
              </a:cxn>
              <a:cxn ang="f267">
                <a:pos x="f456" y="f477"/>
              </a:cxn>
              <a:cxn ang="f267">
                <a:pos x="f438" y="f439"/>
              </a:cxn>
              <a:cxn ang="f267">
                <a:pos x="f478" y="f479"/>
              </a:cxn>
              <a:cxn ang="f267">
                <a:pos x="f480" y="f481"/>
              </a:cxn>
              <a:cxn ang="f267">
                <a:pos x="f482" y="f483"/>
              </a:cxn>
              <a:cxn ang="f267">
                <a:pos x="f484" y="f485"/>
              </a:cxn>
              <a:cxn ang="f267">
                <a:pos x="f486" y="f487"/>
              </a:cxn>
              <a:cxn ang="f267">
                <a:pos x="f488" y="f489"/>
              </a:cxn>
              <a:cxn ang="f267">
                <a:pos x="f490" y="f491"/>
              </a:cxn>
              <a:cxn ang="f267">
                <a:pos x="f492" y="f493"/>
              </a:cxn>
              <a:cxn ang="f267">
                <a:pos x="f494" y="f493"/>
              </a:cxn>
              <a:cxn ang="f267">
                <a:pos x="f495" y="f496"/>
              </a:cxn>
              <a:cxn ang="f267">
                <a:pos x="f497" y="f481"/>
              </a:cxn>
              <a:cxn ang="f267">
                <a:pos x="f498" y="f499"/>
              </a:cxn>
              <a:cxn ang="f267">
                <a:pos x="f500" y="f501"/>
              </a:cxn>
              <a:cxn ang="f267">
                <a:pos x="f502" y="f493"/>
              </a:cxn>
              <a:cxn ang="f267">
                <a:pos x="f503" y="f504"/>
              </a:cxn>
              <a:cxn ang="f267">
                <a:pos x="f505" y="f506"/>
              </a:cxn>
              <a:cxn ang="f267">
                <a:pos x="f507" y="f468"/>
              </a:cxn>
              <a:cxn ang="f267">
                <a:pos x="f508" y="f509"/>
              </a:cxn>
              <a:cxn ang="f267">
                <a:pos x="f510" y="f509"/>
              </a:cxn>
              <a:cxn ang="f267">
                <a:pos x="f511" y="f512"/>
              </a:cxn>
              <a:cxn ang="f267">
                <a:pos x="f513" y="f514"/>
              </a:cxn>
              <a:cxn ang="f267">
                <a:pos x="f515" y="f509"/>
              </a:cxn>
              <a:cxn ang="f267">
                <a:pos x="f516" y="f517"/>
              </a:cxn>
              <a:cxn ang="f267">
                <a:pos x="f518" y="f517"/>
              </a:cxn>
              <a:cxn ang="f267">
                <a:pos x="f478" y="f479"/>
              </a:cxn>
            </a:cxnLst>
            <a:rect l="f434" t="f437" r="f435" b="f436"/>
            <a:pathLst>
              <a:path w="310" h="184">
                <a:moveTo>
                  <a:pt x="f8" y="f9"/>
                </a:moveTo>
                <a:cubicBezTo>
                  <a:pt x="f8" y="f10"/>
                  <a:pt x="f11" y="f12"/>
                  <a:pt x="f13" y="f14"/>
                </a:cubicBezTo>
                <a:cubicBezTo>
                  <a:pt x="f15" y="f16"/>
                  <a:pt x="f17" y="f18"/>
                  <a:pt x="f19" y="f20"/>
                </a:cubicBezTo>
                <a:cubicBezTo>
                  <a:pt x="f21" y="f20"/>
                  <a:pt x="f22" y="f14"/>
                  <a:pt x="f22" y="f23"/>
                </a:cubicBezTo>
                <a:cubicBezTo>
                  <a:pt x="f24" y="f25"/>
                  <a:pt x="f26" y="f27"/>
                  <a:pt x="f28" y="f29"/>
                </a:cubicBezTo>
                <a:cubicBezTo>
                  <a:pt x="f5" y="f15"/>
                  <a:pt x="f30" y="f31"/>
                  <a:pt x="f32" y="f33"/>
                </a:cubicBezTo>
                <a:cubicBezTo>
                  <a:pt x="f34" y="f35"/>
                  <a:pt x="f36" y="f37"/>
                  <a:pt x="f38" y="f37"/>
                </a:cubicBezTo>
                <a:cubicBezTo>
                  <a:pt x="f13" y="f39"/>
                  <a:pt x="f40" y="f35"/>
                  <a:pt x="f41" y="f42"/>
                </a:cubicBezTo>
                <a:cubicBezTo>
                  <a:pt x="f41" y="f43"/>
                  <a:pt x="f44" y="f45"/>
                  <a:pt x="f44" y="f46"/>
                </a:cubicBezTo>
                <a:cubicBezTo>
                  <a:pt x="f47" y="f46"/>
                  <a:pt x="f48" y="f45"/>
                  <a:pt x="f49" y="f50"/>
                </a:cubicBezTo>
                <a:cubicBezTo>
                  <a:pt x="f51" y="f52"/>
                  <a:pt x="f53" y="f39"/>
                  <a:pt x="f54" y="f37"/>
                </a:cubicBezTo>
                <a:cubicBezTo>
                  <a:pt x="f55" y="f37"/>
                  <a:pt x="f56" y="f39"/>
                  <a:pt x="f57" y="f58"/>
                </a:cubicBezTo>
                <a:cubicBezTo>
                  <a:pt x="f59" y="f60"/>
                  <a:pt x="f61" y="f22"/>
                  <a:pt x="f62" y="f63"/>
                </a:cubicBezTo>
                <a:cubicBezTo>
                  <a:pt x="f64" y="f28"/>
                  <a:pt x="f65" y="f5"/>
                  <a:pt x="f66" y="f67"/>
                </a:cubicBezTo>
                <a:cubicBezTo>
                  <a:pt x="f68" y="f22"/>
                  <a:pt x="f69" y="f17"/>
                  <a:pt x="f70" y="f71"/>
                </a:cubicBezTo>
                <a:cubicBezTo>
                  <a:pt x="f72" y="f73"/>
                  <a:pt x="f74" y="f75"/>
                  <a:pt x="f76" y="f77"/>
                </a:cubicBezTo>
                <a:cubicBezTo>
                  <a:pt x="f78" y="f79"/>
                  <a:pt x="f6" y="f80"/>
                  <a:pt x="f81" y="f82"/>
                </a:cubicBezTo>
                <a:cubicBezTo>
                  <a:pt x="f83" y="f84"/>
                  <a:pt x="f70" y="f59"/>
                  <a:pt x="f85" y="f61"/>
                </a:cubicBezTo>
                <a:cubicBezTo>
                  <a:pt x="f86" y="f87"/>
                  <a:pt x="f88" y="f2"/>
                  <a:pt x="f89" y="f90"/>
                </a:cubicBezTo>
                <a:cubicBezTo>
                  <a:pt x="f91" y="f7"/>
                  <a:pt x="f92" y="f93"/>
                  <a:pt x="f94" y="f87"/>
                </a:cubicBezTo>
                <a:cubicBezTo>
                  <a:pt x="f95" y="f96"/>
                  <a:pt x="f97" y="f14"/>
                  <a:pt x="f49" y="f98"/>
                </a:cubicBezTo>
                <a:cubicBezTo>
                  <a:pt x="f99" y="f100"/>
                  <a:pt x="f101" y="f102"/>
                  <a:pt x="f8" y="f9"/>
                </a:cubicBezTo>
                <a:close/>
                <a:moveTo>
                  <a:pt x="f103" y="f104"/>
                </a:moveTo>
                <a:cubicBezTo>
                  <a:pt x="f105" y="f95"/>
                  <a:pt x="f27" y="f106"/>
                  <a:pt x="f107" y="f108"/>
                </a:cubicBezTo>
                <a:cubicBezTo>
                  <a:pt x="f109" y="f100"/>
                  <a:pt x="f106" y="f10"/>
                  <a:pt x="f23" y="f110"/>
                </a:cubicBezTo>
                <a:cubicBezTo>
                  <a:pt x="f62" y="f111"/>
                  <a:pt x="f90" y="f87"/>
                  <a:pt x="f112" y="f113"/>
                </a:cubicBezTo>
                <a:cubicBezTo>
                  <a:pt x="f114" y="f96"/>
                  <a:pt x="f115" y="f116"/>
                  <a:pt x="f117" y="f118"/>
                </a:cubicBezTo>
                <a:cubicBezTo>
                  <a:pt x="f119" y="f9"/>
                  <a:pt x="f120" y="f121"/>
                  <a:pt x="f122" y="f123"/>
                </a:cubicBezTo>
                <a:cubicBezTo>
                  <a:pt x="f124" y="f84"/>
                  <a:pt x="f72" y="f97"/>
                  <a:pt x="f125" y="f126"/>
                </a:cubicBezTo>
                <a:cubicBezTo>
                  <a:pt x="f83" y="f127"/>
                  <a:pt x="f128" y="f129"/>
                  <a:pt x="f130" y="f49"/>
                </a:cubicBezTo>
                <a:cubicBezTo>
                  <a:pt x="f72" y="f79"/>
                  <a:pt x="f131" y="f79"/>
                  <a:pt x="f132" y="f49"/>
                </a:cubicBezTo>
                <a:cubicBezTo>
                  <a:pt x="f133" y="f134"/>
                  <a:pt x="f86" y="f97"/>
                  <a:pt x="f135" y="f84"/>
                </a:cubicBezTo>
                <a:cubicBezTo>
                  <a:pt x="f136" y="f59"/>
                  <a:pt x="f137" y="f138"/>
                  <a:pt x="f139" y="f108"/>
                </a:cubicBezTo>
                <a:cubicBezTo>
                  <a:pt x="f140" y="f123"/>
                  <a:pt x="f141" y="f142"/>
                  <a:pt x="f16" y="f143"/>
                </a:cubicBezTo>
                <a:cubicBezTo>
                  <a:pt x="f14" y="f144"/>
                  <a:pt x="f14" y="f145"/>
                  <a:pt x="f14" y="f109"/>
                </a:cubicBezTo>
                <a:cubicBezTo>
                  <a:pt x="f12" y="f82"/>
                  <a:pt x="f92" y="f80"/>
                  <a:pt x="f146" y="f49"/>
                </a:cubicBezTo>
                <a:cubicBezTo>
                  <a:pt x="f147" y="f148"/>
                  <a:pt x="f149" y="f150"/>
                  <a:pt x="f151" y="f150"/>
                </a:cubicBezTo>
                <a:cubicBezTo>
                  <a:pt x="f152" y="f27"/>
                  <a:pt x="f153" y="f154"/>
                  <a:pt x="f155" y="f79"/>
                </a:cubicBezTo>
                <a:cubicBezTo>
                  <a:pt x="f156" y="f99"/>
                  <a:pt x="f157" y="f158"/>
                  <a:pt x="f159" y="f77"/>
                </a:cubicBezTo>
                <a:cubicBezTo>
                  <a:pt x="f160" y="f103"/>
                  <a:pt x="f161" y="f40"/>
                  <a:pt x="f162" y="f163"/>
                </a:cubicBezTo>
                <a:cubicBezTo>
                  <a:pt x="f164" y="f163"/>
                  <a:pt x="f165" y="f13"/>
                  <a:pt x="f137" y="f163"/>
                </a:cubicBezTo>
                <a:cubicBezTo>
                  <a:pt x="f166" y="f40"/>
                  <a:pt x="f167" y="f41"/>
                  <a:pt x="f113" y="f44"/>
                </a:cubicBezTo>
                <a:cubicBezTo>
                  <a:pt x="f20" y="f168"/>
                  <a:pt x="f98" y="f168"/>
                  <a:pt x="f108" y="f13"/>
                </a:cubicBezTo>
                <a:cubicBezTo>
                  <a:pt x="f142" y="f42"/>
                  <a:pt x="f145" y="f43"/>
                  <a:pt x="f169" y="f163"/>
                </a:cubicBezTo>
                <a:cubicBezTo>
                  <a:pt x="f170" y="f171"/>
                  <a:pt x="f172" y="f103"/>
                  <a:pt x="f11" y="f8"/>
                </a:cubicBezTo>
                <a:cubicBezTo>
                  <a:pt x="f71" y="f8"/>
                  <a:pt x="f171" y="f8"/>
                  <a:pt x="f168" y="f8"/>
                </a:cubicBezTo>
                <a:cubicBezTo>
                  <a:pt x="f171" y="f148"/>
                  <a:pt x="f71" y="f173"/>
                  <a:pt x="f103" y="f10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Freeform 15">
            <a:extLst>
              <a:ext uri="{FF2B5EF4-FFF2-40B4-BE49-F238E27FC236}">
                <a16:creationId xmlns:a16="http://schemas.microsoft.com/office/drawing/2014/main" id="{639CE42D-C774-C0B7-D3F2-B3870F38BC95}"/>
              </a:ext>
            </a:extLst>
          </p:cNvPr>
          <p:cNvSpPr/>
          <p:nvPr/>
        </p:nvSpPr>
        <p:spPr>
          <a:xfrm>
            <a:off x="2628899" y="1904996"/>
            <a:ext cx="785807" cy="887416"/>
          </a:xfrm>
          <a:custGeom>
            <a:avLst/>
            <a:gdLst>
              <a:gd name="f0" fmla="val 10800000"/>
              <a:gd name="f1" fmla="val 5400000"/>
              <a:gd name="f2" fmla="val 180"/>
              <a:gd name="f3" fmla="val w"/>
              <a:gd name="f4" fmla="val h"/>
              <a:gd name="f5" fmla="val 0"/>
              <a:gd name="f6" fmla="val 276"/>
              <a:gd name="f7" fmla="val 312"/>
              <a:gd name="f8" fmla="val 23"/>
              <a:gd name="f9" fmla="val 256"/>
              <a:gd name="f10" fmla="val 28"/>
              <a:gd name="f11" fmla="val 247"/>
              <a:gd name="f12" fmla="val 34"/>
              <a:gd name="f13" fmla="val 239"/>
              <a:gd name="f14" fmla="val 39"/>
              <a:gd name="f15" fmla="val 230"/>
              <a:gd name="f16" fmla="val 6"/>
              <a:gd name="f17" fmla="val 194"/>
              <a:gd name="f18" fmla="val 150"/>
              <a:gd name="f19" fmla="val 2"/>
              <a:gd name="f20" fmla="val 102"/>
              <a:gd name="f21" fmla="val 44"/>
              <a:gd name="f22" fmla="val 103"/>
              <a:gd name="f23" fmla="val 65"/>
              <a:gd name="f24" fmla="val 109"/>
              <a:gd name="f25" fmla="val 79"/>
              <a:gd name="f26" fmla="val 66"/>
              <a:gd name="f27" fmla="val 106"/>
              <a:gd name="f28" fmla="val 32"/>
              <a:gd name="f29" fmla="val 138"/>
              <a:gd name="f30" fmla="val 170"/>
              <a:gd name="f31" fmla="val 198"/>
              <a:gd name="f32" fmla="val 211"/>
              <a:gd name="f33" fmla="val 108"/>
              <a:gd name="f34" fmla="val 249"/>
              <a:gd name="f35" fmla="val 104"/>
              <a:gd name="f36" fmla="val 267"/>
              <a:gd name="f37" fmla="val 274"/>
              <a:gd name="f38" fmla="val 101"/>
              <a:gd name="f39" fmla="val 275"/>
              <a:gd name="f40" fmla="val 141"/>
              <a:gd name="f41" fmla="val 273"/>
              <a:gd name="f42" fmla="val 172"/>
              <a:gd name="f43" fmla="val 258"/>
              <a:gd name="f44" fmla="val 201"/>
              <a:gd name="f45" fmla="val 252"/>
              <a:gd name="f46" fmla="val 245"/>
              <a:gd name="f47" fmla="val 221"/>
              <a:gd name="f48" fmla="val 238"/>
              <a:gd name="f49" fmla="val 231"/>
              <a:gd name="f50" fmla="val 243"/>
              <a:gd name="f51" fmla="val 248"/>
              <a:gd name="f52" fmla="val 254"/>
              <a:gd name="f53" fmla="val 265"/>
              <a:gd name="f54" fmla="val 222"/>
              <a:gd name="f55" fmla="val 272"/>
              <a:gd name="f56" fmla="val 205"/>
              <a:gd name="f57" fmla="val 187"/>
              <a:gd name="f58" fmla="val 278"/>
              <a:gd name="f59" fmla="val 156"/>
              <a:gd name="f60" fmla="val 260"/>
              <a:gd name="f61" fmla="val 157"/>
              <a:gd name="f62" fmla="val 158"/>
              <a:gd name="f63" fmla="val 295"/>
              <a:gd name="f64" fmla="val 159"/>
              <a:gd name="f65" fmla="val 145"/>
              <a:gd name="f66" fmla="val 132"/>
              <a:gd name="f67" fmla="val 118"/>
              <a:gd name="f68" fmla="val 119"/>
              <a:gd name="f69" fmla="val 120"/>
              <a:gd name="f70" fmla="val 279"/>
              <a:gd name="f71" fmla="val 121"/>
              <a:gd name="f72" fmla="val 89"/>
              <a:gd name="f73" fmla="val 277"/>
              <a:gd name="f74" fmla="val 71"/>
              <a:gd name="f75" fmla="val 54"/>
              <a:gd name="f76" fmla="val 38"/>
              <a:gd name="f77" fmla="val 77"/>
              <a:gd name="f78" fmla="val 131"/>
              <a:gd name="f79" fmla="val 58"/>
              <a:gd name="f80" fmla="val 125"/>
              <a:gd name="f81" fmla="val 18"/>
              <a:gd name="f82" fmla="val 21"/>
              <a:gd name="f83" fmla="val 161"/>
              <a:gd name="f84" fmla="val 35"/>
              <a:gd name="f85" fmla="val 199"/>
              <a:gd name="f86" fmla="val 48"/>
              <a:gd name="f87" fmla="val 215"/>
              <a:gd name="f88" fmla="val 63"/>
              <a:gd name="f89" fmla="val 228"/>
              <a:gd name="f90" fmla="val 57"/>
              <a:gd name="f91" fmla="val 236"/>
              <a:gd name="f92" fmla="val 52"/>
              <a:gd name="f93" fmla="val 242"/>
              <a:gd name="f94" fmla="val 46"/>
              <a:gd name="f95" fmla="val 250"/>
              <a:gd name="f96" fmla="val 59"/>
              <a:gd name="f97" fmla="val 259"/>
              <a:gd name="f98" fmla="val 85"/>
              <a:gd name="f99" fmla="val 96"/>
              <a:gd name="f100" fmla="val 253"/>
              <a:gd name="f101" fmla="val 112"/>
              <a:gd name="f102" fmla="val 115"/>
              <a:gd name="f103" fmla="val 229"/>
              <a:gd name="f104" fmla="val 95"/>
              <a:gd name="f105" fmla="val 74"/>
              <a:gd name="f106" fmla="val 179"/>
              <a:gd name="f107" fmla="val 56"/>
              <a:gd name="f108" fmla="val 153"/>
              <a:gd name="f109" fmla="val 78"/>
              <a:gd name="f110" fmla="val 100"/>
              <a:gd name="f111" fmla="val 186"/>
              <a:gd name="f112" fmla="val 122"/>
              <a:gd name="f113" fmla="val 202"/>
              <a:gd name="f114" fmla="val 123"/>
              <a:gd name="f115" fmla="val 124"/>
              <a:gd name="f116" fmla="val 129"/>
              <a:gd name="f117" fmla="val 166"/>
              <a:gd name="f118" fmla="val 133"/>
              <a:gd name="f119" fmla="val 130"/>
              <a:gd name="f120" fmla="val 94"/>
              <a:gd name="f121" fmla="val 144"/>
              <a:gd name="f122" fmla="val 154"/>
              <a:gd name="f123" fmla="val 203"/>
              <a:gd name="f124" fmla="val 178"/>
              <a:gd name="f125" fmla="val 185"/>
              <a:gd name="f126" fmla="val 168"/>
              <a:gd name="f127" fmla="val 224"/>
              <a:gd name="f128" fmla="val 225"/>
              <a:gd name="f129" fmla="val 151"/>
              <a:gd name="f130" fmla="val 226"/>
              <a:gd name="f131" fmla="val 204"/>
              <a:gd name="f132" fmla="val 175"/>
              <a:gd name="f133" fmla="val 182"/>
              <a:gd name="f134" fmla="val 160"/>
              <a:gd name="f135" fmla="val 174"/>
              <a:gd name="f136" fmla="val 219"/>
              <a:gd name="f137" fmla="val 235"/>
              <a:gd name="f138" fmla="val 213"/>
              <a:gd name="f139" fmla="val 241"/>
              <a:gd name="f140" fmla="val 195"/>
              <a:gd name="f141" fmla="val 110"/>
              <a:gd name="f142" fmla="val 91"/>
              <a:gd name="f143" fmla="val 176"/>
              <a:gd name="f144" fmla="val 73"/>
              <a:gd name="f145" fmla="val 55"/>
              <a:gd name="f146" fmla="val 24"/>
              <a:gd name="f147" fmla="val 33"/>
              <a:gd name="f148" fmla="val 42"/>
              <a:gd name="f149" fmla="val 114"/>
              <a:gd name="f150" fmla="val 97"/>
              <a:gd name="f151" fmla="val 75"/>
              <a:gd name="f152" fmla="val 84"/>
              <a:gd name="f153" fmla="+- 0 0 -90"/>
              <a:gd name="f154" fmla="*/ f3 1 276"/>
              <a:gd name="f155" fmla="*/ f4 1 312"/>
              <a:gd name="f156" fmla="val f5"/>
              <a:gd name="f157" fmla="val f6"/>
              <a:gd name="f158" fmla="val f7"/>
              <a:gd name="f159" fmla="*/ f153 f0 1"/>
              <a:gd name="f160" fmla="+- f158 0 f156"/>
              <a:gd name="f161" fmla="+- f157 0 f156"/>
              <a:gd name="f162" fmla="*/ f159 1 f2"/>
              <a:gd name="f163" fmla="*/ f161 1 276"/>
              <a:gd name="f164" fmla="*/ f160 1 312"/>
              <a:gd name="f165" fmla="*/ 23 f161 1"/>
              <a:gd name="f166" fmla="*/ 256 f160 1"/>
              <a:gd name="f167" fmla="*/ 39 f161 1"/>
              <a:gd name="f168" fmla="*/ 230 f160 1"/>
              <a:gd name="f169" fmla="*/ 2 f161 1"/>
              <a:gd name="f170" fmla="*/ 102 f160 1"/>
              <a:gd name="f171" fmla="*/ 65 f161 1"/>
              <a:gd name="f172" fmla="*/ 109 f160 1"/>
              <a:gd name="f173" fmla="*/ 138 f161 1"/>
              <a:gd name="f174" fmla="*/ 0 f160 1"/>
              <a:gd name="f175" fmla="*/ 211 f161 1"/>
              <a:gd name="f176" fmla="*/ 108 f160 1"/>
              <a:gd name="f177" fmla="*/ 267 f161 1"/>
              <a:gd name="f178" fmla="*/ 276 f161 1"/>
              <a:gd name="f179" fmla="*/ 258 f161 1"/>
              <a:gd name="f180" fmla="*/ 201 f160 1"/>
              <a:gd name="f181" fmla="*/ 238 f161 1"/>
              <a:gd name="f182" fmla="*/ 231 f160 1"/>
              <a:gd name="f183" fmla="*/ 254 f161 1"/>
              <a:gd name="f184" fmla="*/ 205 f161 1"/>
              <a:gd name="f185" fmla="*/ 275 f160 1"/>
              <a:gd name="f186" fmla="*/ 156 f161 1"/>
              <a:gd name="f187" fmla="*/ 260 f160 1"/>
              <a:gd name="f188" fmla="*/ 159 f161 1"/>
              <a:gd name="f189" fmla="*/ 312 f160 1"/>
              <a:gd name="f190" fmla="*/ 118 f161 1"/>
              <a:gd name="f191" fmla="*/ 121 f161 1"/>
              <a:gd name="f192" fmla="*/ 71 f161 1"/>
              <a:gd name="f193" fmla="*/ 77 f161 1"/>
              <a:gd name="f194" fmla="*/ 131 f160 1"/>
              <a:gd name="f195" fmla="*/ 18 f161 1"/>
              <a:gd name="f196" fmla="*/ 120 f160 1"/>
              <a:gd name="f197" fmla="*/ 28 f161 1"/>
              <a:gd name="f198" fmla="*/ 180 f160 1"/>
              <a:gd name="f199" fmla="*/ 63 f161 1"/>
              <a:gd name="f200" fmla="*/ 228 f160 1"/>
              <a:gd name="f201" fmla="*/ 46 f161 1"/>
              <a:gd name="f202" fmla="*/ 250 f160 1"/>
              <a:gd name="f203" fmla="*/ 85 f161 1"/>
              <a:gd name="f204" fmla="*/ 259 f160 1"/>
              <a:gd name="f205" fmla="*/ 109 f161 1"/>
              <a:gd name="f206" fmla="*/ 243 f160 1"/>
              <a:gd name="f207" fmla="*/ 222 f160 1"/>
              <a:gd name="f208" fmla="*/ 56 f161 1"/>
              <a:gd name="f209" fmla="*/ 153 f160 1"/>
              <a:gd name="f210" fmla="*/ 122 f161 1"/>
              <a:gd name="f211" fmla="*/ 202 f160 1"/>
              <a:gd name="f212" fmla="*/ 124 f161 1"/>
              <a:gd name="f213" fmla="*/ 94 f160 1"/>
              <a:gd name="f214" fmla="*/ 154 f161 1"/>
              <a:gd name="f215" fmla="*/ 203 f160 1"/>
              <a:gd name="f216" fmla="*/ 224 f161 1"/>
              <a:gd name="f217" fmla="*/ 150 f160 1"/>
              <a:gd name="f218" fmla="*/ 226 f161 1"/>
              <a:gd name="f219" fmla="*/ 151 f160 1"/>
              <a:gd name="f220" fmla="*/ 160 f161 1"/>
              <a:gd name="f221" fmla="*/ 230 f161 1"/>
              <a:gd name="f222" fmla="*/ 249 f160 1"/>
              <a:gd name="f223" fmla="*/ 213 f161 1"/>
              <a:gd name="f224" fmla="*/ 248 f161 1"/>
              <a:gd name="f225" fmla="*/ 199 f161 1"/>
              <a:gd name="f226" fmla="*/ 176 f161 1"/>
              <a:gd name="f227" fmla="*/ 73 f160 1"/>
              <a:gd name="f228" fmla="*/ 24 f160 1"/>
              <a:gd name="f229" fmla="*/ 114 f161 1"/>
              <a:gd name="f230" fmla="*/ 52 f160 1"/>
              <a:gd name="f231" fmla="+- f162 0 f1"/>
              <a:gd name="f232" fmla="*/ f165 1 276"/>
              <a:gd name="f233" fmla="*/ f166 1 312"/>
              <a:gd name="f234" fmla="*/ f167 1 276"/>
              <a:gd name="f235" fmla="*/ f168 1 312"/>
              <a:gd name="f236" fmla="*/ f169 1 276"/>
              <a:gd name="f237" fmla="*/ f170 1 312"/>
              <a:gd name="f238" fmla="*/ f171 1 276"/>
              <a:gd name="f239" fmla="*/ f172 1 312"/>
              <a:gd name="f240" fmla="*/ f173 1 276"/>
              <a:gd name="f241" fmla="*/ f174 1 312"/>
              <a:gd name="f242" fmla="*/ f175 1 276"/>
              <a:gd name="f243" fmla="*/ f176 1 312"/>
              <a:gd name="f244" fmla="*/ f177 1 276"/>
              <a:gd name="f245" fmla="*/ f178 1 276"/>
              <a:gd name="f246" fmla="*/ f179 1 276"/>
              <a:gd name="f247" fmla="*/ f180 1 312"/>
              <a:gd name="f248" fmla="*/ f181 1 276"/>
              <a:gd name="f249" fmla="*/ f182 1 312"/>
              <a:gd name="f250" fmla="*/ f183 1 276"/>
              <a:gd name="f251" fmla="*/ f184 1 276"/>
              <a:gd name="f252" fmla="*/ f185 1 312"/>
              <a:gd name="f253" fmla="*/ f186 1 276"/>
              <a:gd name="f254" fmla="*/ f187 1 312"/>
              <a:gd name="f255" fmla="*/ f188 1 276"/>
              <a:gd name="f256" fmla="*/ f189 1 312"/>
              <a:gd name="f257" fmla="*/ f190 1 276"/>
              <a:gd name="f258" fmla="*/ f191 1 276"/>
              <a:gd name="f259" fmla="*/ f192 1 276"/>
              <a:gd name="f260" fmla="*/ f193 1 276"/>
              <a:gd name="f261" fmla="*/ f194 1 312"/>
              <a:gd name="f262" fmla="*/ f195 1 276"/>
              <a:gd name="f263" fmla="*/ f196 1 312"/>
              <a:gd name="f264" fmla="*/ f197 1 276"/>
              <a:gd name="f265" fmla="*/ f198 1 312"/>
              <a:gd name="f266" fmla="*/ f199 1 276"/>
              <a:gd name="f267" fmla="*/ f200 1 312"/>
              <a:gd name="f268" fmla="*/ f201 1 276"/>
              <a:gd name="f269" fmla="*/ f202 1 312"/>
              <a:gd name="f270" fmla="*/ f203 1 276"/>
              <a:gd name="f271" fmla="*/ f204 1 312"/>
              <a:gd name="f272" fmla="*/ f205 1 276"/>
              <a:gd name="f273" fmla="*/ f206 1 312"/>
              <a:gd name="f274" fmla="*/ f207 1 312"/>
              <a:gd name="f275" fmla="*/ f208 1 276"/>
              <a:gd name="f276" fmla="*/ f209 1 312"/>
              <a:gd name="f277" fmla="*/ f210 1 276"/>
              <a:gd name="f278" fmla="*/ f211 1 312"/>
              <a:gd name="f279" fmla="*/ f212 1 276"/>
              <a:gd name="f280" fmla="*/ f213 1 312"/>
              <a:gd name="f281" fmla="*/ f214 1 276"/>
              <a:gd name="f282" fmla="*/ f215 1 312"/>
              <a:gd name="f283" fmla="*/ f216 1 276"/>
              <a:gd name="f284" fmla="*/ f217 1 312"/>
              <a:gd name="f285" fmla="*/ f218 1 276"/>
              <a:gd name="f286" fmla="*/ f219 1 312"/>
              <a:gd name="f287" fmla="*/ f220 1 276"/>
              <a:gd name="f288" fmla="*/ f221 1 276"/>
              <a:gd name="f289" fmla="*/ f222 1 312"/>
              <a:gd name="f290" fmla="*/ f223 1 276"/>
              <a:gd name="f291" fmla="*/ f224 1 276"/>
              <a:gd name="f292" fmla="*/ f225 1 276"/>
              <a:gd name="f293" fmla="*/ f226 1 276"/>
              <a:gd name="f294" fmla="*/ f227 1 312"/>
              <a:gd name="f295" fmla="*/ f228 1 312"/>
              <a:gd name="f296" fmla="*/ f229 1 276"/>
              <a:gd name="f297" fmla="*/ f230 1 312"/>
              <a:gd name="f298" fmla="*/ 0 1 f163"/>
              <a:gd name="f299" fmla="*/ f157 1 f163"/>
              <a:gd name="f300" fmla="*/ 0 1 f164"/>
              <a:gd name="f301" fmla="*/ f158 1 f164"/>
              <a:gd name="f302" fmla="*/ f232 1 f163"/>
              <a:gd name="f303" fmla="*/ f233 1 f164"/>
              <a:gd name="f304" fmla="*/ f234 1 f163"/>
              <a:gd name="f305" fmla="*/ f235 1 f164"/>
              <a:gd name="f306" fmla="*/ f236 1 f163"/>
              <a:gd name="f307" fmla="*/ f237 1 f164"/>
              <a:gd name="f308" fmla="*/ f238 1 f163"/>
              <a:gd name="f309" fmla="*/ f239 1 f164"/>
              <a:gd name="f310" fmla="*/ f240 1 f163"/>
              <a:gd name="f311" fmla="*/ f241 1 f164"/>
              <a:gd name="f312" fmla="*/ f242 1 f163"/>
              <a:gd name="f313" fmla="*/ f243 1 f164"/>
              <a:gd name="f314" fmla="*/ f244 1 f163"/>
              <a:gd name="f315" fmla="*/ f245 1 f163"/>
              <a:gd name="f316" fmla="*/ f246 1 f163"/>
              <a:gd name="f317" fmla="*/ f247 1 f164"/>
              <a:gd name="f318" fmla="*/ f248 1 f163"/>
              <a:gd name="f319" fmla="*/ f249 1 f164"/>
              <a:gd name="f320" fmla="*/ f250 1 f163"/>
              <a:gd name="f321" fmla="*/ f251 1 f163"/>
              <a:gd name="f322" fmla="*/ f252 1 f164"/>
              <a:gd name="f323" fmla="*/ f253 1 f163"/>
              <a:gd name="f324" fmla="*/ f254 1 f164"/>
              <a:gd name="f325" fmla="*/ f255 1 f163"/>
              <a:gd name="f326" fmla="*/ f256 1 f164"/>
              <a:gd name="f327" fmla="*/ f257 1 f163"/>
              <a:gd name="f328" fmla="*/ f258 1 f163"/>
              <a:gd name="f329" fmla="*/ f259 1 f163"/>
              <a:gd name="f330" fmla="*/ f260 1 f163"/>
              <a:gd name="f331" fmla="*/ f261 1 f164"/>
              <a:gd name="f332" fmla="*/ f262 1 f163"/>
              <a:gd name="f333" fmla="*/ f263 1 f164"/>
              <a:gd name="f334" fmla="*/ f264 1 f163"/>
              <a:gd name="f335" fmla="*/ f265 1 f164"/>
              <a:gd name="f336" fmla="*/ f266 1 f163"/>
              <a:gd name="f337" fmla="*/ f267 1 f164"/>
              <a:gd name="f338" fmla="*/ f268 1 f163"/>
              <a:gd name="f339" fmla="*/ f269 1 f164"/>
              <a:gd name="f340" fmla="*/ f270 1 f163"/>
              <a:gd name="f341" fmla="*/ f271 1 f164"/>
              <a:gd name="f342" fmla="*/ f272 1 f163"/>
              <a:gd name="f343" fmla="*/ f273 1 f164"/>
              <a:gd name="f344" fmla="*/ f274 1 f164"/>
              <a:gd name="f345" fmla="*/ f275 1 f163"/>
              <a:gd name="f346" fmla="*/ f276 1 f164"/>
              <a:gd name="f347" fmla="*/ f277 1 f163"/>
              <a:gd name="f348" fmla="*/ f278 1 f164"/>
              <a:gd name="f349" fmla="*/ f279 1 f163"/>
              <a:gd name="f350" fmla="*/ f280 1 f164"/>
              <a:gd name="f351" fmla="*/ f281 1 f163"/>
              <a:gd name="f352" fmla="*/ f282 1 f164"/>
              <a:gd name="f353" fmla="*/ f283 1 f163"/>
              <a:gd name="f354" fmla="*/ f284 1 f164"/>
              <a:gd name="f355" fmla="*/ f285 1 f163"/>
              <a:gd name="f356" fmla="*/ f286 1 f164"/>
              <a:gd name="f357" fmla="*/ f287 1 f163"/>
              <a:gd name="f358" fmla="*/ f288 1 f163"/>
              <a:gd name="f359" fmla="*/ f289 1 f164"/>
              <a:gd name="f360" fmla="*/ f290 1 f163"/>
              <a:gd name="f361" fmla="*/ f291 1 f163"/>
              <a:gd name="f362" fmla="*/ f292 1 f163"/>
              <a:gd name="f363" fmla="*/ f293 1 f163"/>
              <a:gd name="f364" fmla="*/ f294 1 f164"/>
              <a:gd name="f365" fmla="*/ f295 1 f164"/>
              <a:gd name="f366" fmla="*/ f296 1 f163"/>
              <a:gd name="f367" fmla="*/ f297 1 f164"/>
              <a:gd name="f368" fmla="*/ f298 f154 1"/>
              <a:gd name="f369" fmla="*/ f299 f154 1"/>
              <a:gd name="f370" fmla="*/ f301 f155 1"/>
              <a:gd name="f371" fmla="*/ f300 f155 1"/>
              <a:gd name="f372" fmla="*/ f302 f154 1"/>
              <a:gd name="f373" fmla="*/ f303 f155 1"/>
              <a:gd name="f374" fmla="*/ f304 f154 1"/>
              <a:gd name="f375" fmla="*/ f305 f155 1"/>
              <a:gd name="f376" fmla="*/ f306 f154 1"/>
              <a:gd name="f377" fmla="*/ f307 f155 1"/>
              <a:gd name="f378" fmla="*/ f308 f154 1"/>
              <a:gd name="f379" fmla="*/ f309 f155 1"/>
              <a:gd name="f380" fmla="*/ f310 f154 1"/>
              <a:gd name="f381" fmla="*/ f311 f155 1"/>
              <a:gd name="f382" fmla="*/ f312 f154 1"/>
              <a:gd name="f383" fmla="*/ f313 f155 1"/>
              <a:gd name="f384" fmla="*/ f314 f154 1"/>
              <a:gd name="f385" fmla="*/ f315 f154 1"/>
              <a:gd name="f386" fmla="*/ f316 f154 1"/>
              <a:gd name="f387" fmla="*/ f317 f155 1"/>
              <a:gd name="f388" fmla="*/ f318 f154 1"/>
              <a:gd name="f389" fmla="*/ f319 f155 1"/>
              <a:gd name="f390" fmla="*/ f320 f154 1"/>
              <a:gd name="f391" fmla="*/ f321 f154 1"/>
              <a:gd name="f392" fmla="*/ f322 f155 1"/>
              <a:gd name="f393" fmla="*/ f323 f154 1"/>
              <a:gd name="f394" fmla="*/ f324 f155 1"/>
              <a:gd name="f395" fmla="*/ f325 f154 1"/>
              <a:gd name="f396" fmla="*/ f326 f155 1"/>
              <a:gd name="f397" fmla="*/ f327 f154 1"/>
              <a:gd name="f398" fmla="*/ f328 f154 1"/>
              <a:gd name="f399" fmla="*/ f329 f154 1"/>
              <a:gd name="f400" fmla="*/ f330 f154 1"/>
              <a:gd name="f401" fmla="*/ f331 f155 1"/>
              <a:gd name="f402" fmla="*/ f332 f154 1"/>
              <a:gd name="f403" fmla="*/ f333 f155 1"/>
              <a:gd name="f404" fmla="*/ f334 f154 1"/>
              <a:gd name="f405" fmla="*/ f335 f155 1"/>
              <a:gd name="f406" fmla="*/ f336 f154 1"/>
              <a:gd name="f407" fmla="*/ f337 f155 1"/>
              <a:gd name="f408" fmla="*/ f338 f154 1"/>
              <a:gd name="f409" fmla="*/ f339 f155 1"/>
              <a:gd name="f410" fmla="*/ f340 f154 1"/>
              <a:gd name="f411" fmla="*/ f341 f155 1"/>
              <a:gd name="f412" fmla="*/ f342 f154 1"/>
              <a:gd name="f413" fmla="*/ f343 f155 1"/>
              <a:gd name="f414" fmla="*/ f344 f155 1"/>
              <a:gd name="f415" fmla="*/ f345 f154 1"/>
              <a:gd name="f416" fmla="*/ f346 f155 1"/>
              <a:gd name="f417" fmla="*/ f347 f154 1"/>
              <a:gd name="f418" fmla="*/ f348 f155 1"/>
              <a:gd name="f419" fmla="*/ f349 f154 1"/>
              <a:gd name="f420" fmla="*/ f350 f155 1"/>
              <a:gd name="f421" fmla="*/ f351 f154 1"/>
              <a:gd name="f422" fmla="*/ f352 f155 1"/>
              <a:gd name="f423" fmla="*/ f353 f154 1"/>
              <a:gd name="f424" fmla="*/ f354 f155 1"/>
              <a:gd name="f425" fmla="*/ f355 f154 1"/>
              <a:gd name="f426" fmla="*/ f356 f155 1"/>
              <a:gd name="f427" fmla="*/ f357 f154 1"/>
              <a:gd name="f428" fmla="*/ f358 f154 1"/>
              <a:gd name="f429" fmla="*/ f359 f155 1"/>
              <a:gd name="f430" fmla="*/ f360 f154 1"/>
              <a:gd name="f431" fmla="*/ f361 f154 1"/>
              <a:gd name="f432" fmla="*/ f362 f154 1"/>
              <a:gd name="f433" fmla="*/ f363 f154 1"/>
              <a:gd name="f434" fmla="*/ f364 f155 1"/>
              <a:gd name="f435" fmla="*/ f365 f155 1"/>
              <a:gd name="f436" fmla="*/ f366 f154 1"/>
              <a:gd name="f437" fmla="*/ f367 f155 1"/>
            </a:gdLst>
            <a:ahLst/>
            <a:cxnLst>
              <a:cxn ang="3cd4">
                <a:pos x="hc" y="t"/>
              </a:cxn>
              <a:cxn ang="0">
                <a:pos x="r" y="vc"/>
              </a:cxn>
              <a:cxn ang="cd4">
                <a:pos x="hc" y="b"/>
              </a:cxn>
              <a:cxn ang="cd2">
                <a:pos x="l" y="vc"/>
              </a:cxn>
              <a:cxn ang="f231">
                <a:pos x="f372" y="f373"/>
              </a:cxn>
              <a:cxn ang="f231">
                <a:pos x="f374" y="f375"/>
              </a:cxn>
              <a:cxn ang="f231">
                <a:pos x="f376" y="f377"/>
              </a:cxn>
              <a:cxn ang="f231">
                <a:pos x="f378" y="f379"/>
              </a:cxn>
              <a:cxn ang="f231">
                <a:pos x="f380" y="f381"/>
              </a:cxn>
              <a:cxn ang="f231">
                <a:pos x="f382" y="f383"/>
              </a:cxn>
              <a:cxn ang="f231">
                <a:pos x="f384" y="f377"/>
              </a:cxn>
              <a:cxn ang="f231">
                <a:pos x="f385" y="f379"/>
              </a:cxn>
              <a:cxn ang="f231">
                <a:pos x="f386" y="f387"/>
              </a:cxn>
              <a:cxn ang="f231">
                <a:pos x="f388" y="f389"/>
              </a:cxn>
              <a:cxn ang="f231">
                <a:pos x="f390" y="f373"/>
              </a:cxn>
              <a:cxn ang="f231">
                <a:pos x="f391" y="f392"/>
              </a:cxn>
              <a:cxn ang="f231">
                <a:pos x="f393" y="f394"/>
              </a:cxn>
              <a:cxn ang="f231">
                <a:pos x="f395" y="f396"/>
              </a:cxn>
              <a:cxn ang="f231">
                <a:pos x="f397" y="f396"/>
              </a:cxn>
              <a:cxn ang="f231">
                <a:pos x="f398" y="f394"/>
              </a:cxn>
              <a:cxn ang="f231">
                <a:pos x="f399" y="f392"/>
              </a:cxn>
              <a:cxn ang="f231">
                <a:pos x="f372" y="f373"/>
              </a:cxn>
              <a:cxn ang="f231">
                <a:pos x="f400" y="f401"/>
              </a:cxn>
              <a:cxn ang="f231">
                <a:pos x="f402" y="f403"/>
              </a:cxn>
              <a:cxn ang="f231">
                <a:pos x="f404" y="f405"/>
              </a:cxn>
              <a:cxn ang="f231">
                <a:pos x="f406" y="f407"/>
              </a:cxn>
              <a:cxn ang="f231">
                <a:pos x="f408" y="f409"/>
              </a:cxn>
              <a:cxn ang="f231">
                <a:pos x="f410" y="f411"/>
              </a:cxn>
              <a:cxn ang="f231">
                <a:pos x="f412" y="f413"/>
              </a:cxn>
              <a:cxn ang="f231">
                <a:pos x="f397" y="f414"/>
              </a:cxn>
              <a:cxn ang="f231">
                <a:pos x="f415" y="f416"/>
              </a:cxn>
              <a:cxn ang="f231">
                <a:pos x="f417" y="f418"/>
              </a:cxn>
              <a:cxn ang="f231">
                <a:pos x="f419" y="f387"/>
              </a:cxn>
              <a:cxn ang="f231">
                <a:pos x="f380" y="f420"/>
              </a:cxn>
              <a:cxn ang="f231">
                <a:pos x="f421" y="f422"/>
              </a:cxn>
              <a:cxn ang="f231">
                <a:pos x="f423" y="f424"/>
              </a:cxn>
              <a:cxn ang="f231">
                <a:pos x="f425" y="f426"/>
              </a:cxn>
              <a:cxn ang="f231">
                <a:pos x="f427" y="f414"/>
              </a:cxn>
              <a:cxn ang="f231">
                <a:pos x="f428" y="f429"/>
              </a:cxn>
              <a:cxn ang="f231">
                <a:pos x="f430" y="f407"/>
              </a:cxn>
              <a:cxn ang="f231">
                <a:pos x="f431" y="f405"/>
              </a:cxn>
              <a:cxn ang="f231">
                <a:pos x="f386" y="f403"/>
              </a:cxn>
              <a:cxn ang="f231">
                <a:pos x="f432" y="f401"/>
              </a:cxn>
              <a:cxn ang="f231">
                <a:pos x="f433" y="f434"/>
              </a:cxn>
              <a:cxn ang="f231">
                <a:pos x="f380" y="f435"/>
              </a:cxn>
              <a:cxn ang="f231">
                <a:pos x="f436" y="f437"/>
              </a:cxn>
              <a:cxn ang="f231">
                <a:pos x="f400" y="f401"/>
              </a:cxn>
            </a:cxnLst>
            <a:rect l="f368" t="f371" r="f369" b="f370"/>
            <a:pathLst>
              <a:path w="276" h="312">
                <a:moveTo>
                  <a:pt x="f8" y="f9"/>
                </a:moveTo>
                <a:cubicBezTo>
                  <a:pt x="f10" y="f11"/>
                  <a:pt x="f12" y="f13"/>
                  <a:pt x="f14" y="f15"/>
                </a:cubicBezTo>
                <a:cubicBezTo>
                  <a:pt x="f16" y="f17"/>
                  <a:pt x="f5" y="f18"/>
                  <a:pt x="f19" y="f20"/>
                </a:cubicBezTo>
                <a:cubicBezTo>
                  <a:pt x="f8" y="f20"/>
                  <a:pt x="f21" y="f22"/>
                  <a:pt x="f23" y="f24"/>
                </a:cubicBezTo>
                <a:cubicBezTo>
                  <a:pt x="f25" y="f26"/>
                  <a:pt x="f27" y="f28"/>
                  <a:pt x="f29" y="f5"/>
                </a:cubicBezTo>
                <a:cubicBezTo>
                  <a:pt x="f30" y="f28"/>
                  <a:pt x="f31" y="f26"/>
                  <a:pt x="f32" y="f33"/>
                </a:cubicBezTo>
                <a:cubicBezTo>
                  <a:pt x="f15" y="f27"/>
                  <a:pt x="f34" y="f35"/>
                  <a:pt x="f36" y="f20"/>
                </a:cubicBezTo>
                <a:cubicBezTo>
                  <a:pt x="f37" y="f38"/>
                  <a:pt x="f6" y="f22"/>
                  <a:pt x="f6" y="f24"/>
                </a:cubicBezTo>
                <a:cubicBezTo>
                  <a:pt x="f39" y="f40"/>
                  <a:pt x="f41" y="f42"/>
                  <a:pt x="f43" y="f44"/>
                </a:cubicBezTo>
                <a:cubicBezTo>
                  <a:pt x="f45" y="f32"/>
                  <a:pt x="f46" y="f47"/>
                  <a:pt x="f48" y="f49"/>
                </a:cubicBezTo>
                <a:cubicBezTo>
                  <a:pt x="f50" y="f13"/>
                  <a:pt x="f51" y="f11"/>
                  <a:pt x="f52" y="f9"/>
                </a:cubicBezTo>
                <a:cubicBezTo>
                  <a:pt x="f48" y="f53"/>
                  <a:pt x="f54" y="f55"/>
                  <a:pt x="f56" y="f39"/>
                </a:cubicBezTo>
                <a:cubicBezTo>
                  <a:pt x="f57" y="f58"/>
                  <a:pt x="f30" y="f39"/>
                  <a:pt x="f59" y="f60"/>
                </a:cubicBezTo>
                <a:cubicBezTo>
                  <a:pt x="f61" y="f58"/>
                  <a:pt x="f62" y="f63"/>
                  <a:pt x="f64" y="f7"/>
                </a:cubicBezTo>
                <a:cubicBezTo>
                  <a:pt x="f65" y="f7"/>
                  <a:pt x="f66" y="f7"/>
                  <a:pt x="f67" y="f7"/>
                </a:cubicBezTo>
                <a:cubicBezTo>
                  <a:pt x="f68" y="f63"/>
                  <a:pt x="f69" y="f70"/>
                  <a:pt x="f71" y="f60"/>
                </a:cubicBezTo>
                <a:cubicBezTo>
                  <a:pt x="f27" y="f37"/>
                  <a:pt x="f72" y="f73"/>
                  <a:pt x="f74" y="f39"/>
                </a:cubicBezTo>
                <a:cubicBezTo>
                  <a:pt x="f75" y="f41"/>
                  <a:pt x="f76" y="f53"/>
                  <a:pt x="f8" y="f9"/>
                </a:cubicBezTo>
                <a:close/>
                <a:moveTo>
                  <a:pt x="f77" y="f78"/>
                </a:moveTo>
                <a:cubicBezTo>
                  <a:pt x="f79" y="f80"/>
                  <a:pt x="f14" y="f69"/>
                  <a:pt x="f81" y="f69"/>
                </a:cubicBezTo>
                <a:cubicBezTo>
                  <a:pt x="f81" y="f40"/>
                  <a:pt x="f82" y="f83"/>
                  <a:pt x="f10" y="f2"/>
                </a:cubicBezTo>
                <a:cubicBezTo>
                  <a:pt x="f84" y="f85"/>
                  <a:pt x="f86" y="f87"/>
                  <a:pt x="f88" y="f89"/>
                </a:cubicBezTo>
                <a:cubicBezTo>
                  <a:pt x="f90" y="f91"/>
                  <a:pt x="f92" y="f93"/>
                  <a:pt x="f94" y="f95"/>
                </a:cubicBezTo>
                <a:cubicBezTo>
                  <a:pt x="f96" y="f9"/>
                  <a:pt x="f74" y="f97"/>
                  <a:pt x="f98" y="f97"/>
                </a:cubicBezTo>
                <a:cubicBezTo>
                  <a:pt x="f99" y="f43"/>
                  <a:pt x="f35" y="f100"/>
                  <a:pt x="f24" y="f50"/>
                </a:cubicBezTo>
                <a:cubicBezTo>
                  <a:pt x="f101" y="f91"/>
                  <a:pt x="f102" y="f103"/>
                  <a:pt x="f67" y="f54"/>
                </a:cubicBezTo>
                <a:cubicBezTo>
                  <a:pt x="f104" y="f44"/>
                  <a:pt x="f105" y="f106"/>
                  <a:pt x="f107" y="f108"/>
                </a:cubicBezTo>
                <a:cubicBezTo>
                  <a:pt x="f109" y="f30"/>
                  <a:pt x="f110" y="f111"/>
                  <a:pt x="f112" y="f113"/>
                </a:cubicBezTo>
                <a:cubicBezTo>
                  <a:pt x="f114" y="f113"/>
                  <a:pt x="f114" y="f44"/>
                  <a:pt x="f115" y="f44"/>
                </a:cubicBezTo>
                <a:cubicBezTo>
                  <a:pt x="f116" y="f117"/>
                  <a:pt x="f118" y="f119"/>
                  <a:pt x="f29" y="f120"/>
                </a:cubicBezTo>
                <a:cubicBezTo>
                  <a:pt x="f121" y="f119"/>
                  <a:pt x="f121" y="f117"/>
                  <a:pt x="f122" y="f123"/>
                </a:cubicBezTo>
                <a:cubicBezTo>
                  <a:pt x="f124" y="f125"/>
                  <a:pt x="f44" y="f126"/>
                  <a:pt x="f127" y="f18"/>
                </a:cubicBezTo>
                <a:cubicBezTo>
                  <a:pt x="f128" y="f18"/>
                  <a:pt x="f128" y="f129"/>
                  <a:pt x="f130" y="f129"/>
                </a:cubicBezTo>
                <a:cubicBezTo>
                  <a:pt x="f131" y="f132"/>
                  <a:pt x="f133" y="f31"/>
                  <a:pt x="f134" y="f54"/>
                </a:cubicBezTo>
                <a:cubicBezTo>
                  <a:pt x="f135" y="f60"/>
                  <a:pt x="f123" y="f53"/>
                  <a:pt x="f15" y="f34"/>
                </a:cubicBezTo>
                <a:cubicBezTo>
                  <a:pt x="f127" y="f93"/>
                  <a:pt x="f136" y="f137"/>
                  <a:pt x="f138" y="f89"/>
                </a:cubicBezTo>
                <a:cubicBezTo>
                  <a:pt x="f103" y="f87"/>
                  <a:pt x="f139" y="f85"/>
                  <a:pt x="f51" y="f2"/>
                </a:cubicBezTo>
                <a:cubicBezTo>
                  <a:pt x="f9" y="f83"/>
                  <a:pt x="f97" y="f40"/>
                  <a:pt x="f43" y="f69"/>
                </a:cubicBezTo>
                <a:cubicBezTo>
                  <a:pt x="f48" y="f68"/>
                  <a:pt x="f136" y="f80"/>
                  <a:pt x="f85" y="f78"/>
                </a:cubicBezTo>
                <a:cubicBezTo>
                  <a:pt x="f140" y="f141"/>
                  <a:pt x="f57" y="f142"/>
                  <a:pt x="f143" y="f144"/>
                </a:cubicBezTo>
                <a:cubicBezTo>
                  <a:pt x="f117" y="f145"/>
                  <a:pt x="f108" y="f14"/>
                  <a:pt x="f29" y="f146"/>
                </a:cubicBezTo>
                <a:cubicBezTo>
                  <a:pt x="f119" y="f147"/>
                  <a:pt x="f112" y="f148"/>
                  <a:pt x="f149" y="f92"/>
                </a:cubicBezTo>
                <a:cubicBezTo>
                  <a:pt x="f150" y="f151"/>
                  <a:pt x="f152" y="f38"/>
                  <a:pt x="f77" y="f7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Freeform 16">
            <a:extLst>
              <a:ext uri="{FF2B5EF4-FFF2-40B4-BE49-F238E27FC236}">
                <a16:creationId xmlns:a16="http://schemas.microsoft.com/office/drawing/2014/main" id="{B16F7939-434A-C029-6033-1F5555E7388C}"/>
              </a:ext>
            </a:extLst>
          </p:cNvPr>
          <p:cNvSpPr/>
          <p:nvPr/>
        </p:nvSpPr>
        <p:spPr>
          <a:xfrm>
            <a:off x="379411" y="841376"/>
            <a:ext cx="803272" cy="822329"/>
          </a:xfrm>
          <a:custGeom>
            <a:avLst/>
            <a:gdLst>
              <a:gd name="f0" fmla="val 10800000"/>
              <a:gd name="f1" fmla="val 5400000"/>
              <a:gd name="f2" fmla="val 180"/>
              <a:gd name="f3" fmla="val w"/>
              <a:gd name="f4" fmla="val h"/>
              <a:gd name="f5" fmla="val 0"/>
              <a:gd name="f6" fmla="val 282"/>
              <a:gd name="f7" fmla="val 289"/>
              <a:gd name="f8" fmla="val 30"/>
              <a:gd name="f9" fmla="val 41"/>
              <a:gd name="f10" fmla="val 63"/>
              <a:gd name="f11" fmla="val 55"/>
              <a:gd name="f12" fmla="val 92"/>
              <a:gd name="f13" fmla="val 72"/>
              <a:gd name="f14" fmla="val 118"/>
              <a:gd name="f15" fmla="val 97"/>
              <a:gd name="f16" fmla="val 151"/>
              <a:gd name="f17" fmla="val 52"/>
              <a:gd name="f18" fmla="val 197"/>
              <a:gd name="f19" fmla="val 23"/>
              <a:gd name="f20" fmla="val 248"/>
              <a:gd name="f21" fmla="val 253"/>
              <a:gd name="f22" fmla="val 11"/>
              <a:gd name="f23" fmla="val 257"/>
              <a:gd name="f24" fmla="val 262"/>
              <a:gd name="f25" fmla="val 34"/>
              <a:gd name="f26" fmla="val 274"/>
              <a:gd name="f27" fmla="val 68"/>
              <a:gd name="f28" fmla="val 103"/>
              <a:gd name="f29" fmla="val 280"/>
              <a:gd name="f30" fmla="val 140"/>
              <a:gd name="f31" fmla="val 279"/>
              <a:gd name="f32" fmla="val 176"/>
              <a:gd name="f33" fmla="val 271"/>
              <a:gd name="f34" fmla="val 210"/>
              <a:gd name="f35" fmla="val 239"/>
              <a:gd name="f36" fmla="val 228"/>
              <a:gd name="f37" fmla="val 264"/>
              <a:gd name="f38" fmla="val 203"/>
              <a:gd name="f39" fmla="val 276"/>
              <a:gd name="f40" fmla="val 171"/>
              <a:gd name="f41" fmla="val 275"/>
              <a:gd name="f42" fmla="val 158"/>
              <a:gd name="f43" fmla="val 147"/>
              <a:gd name="f44" fmla="val 270"/>
              <a:gd name="f45" fmla="val 135"/>
              <a:gd name="f46" fmla="val 265"/>
              <a:gd name="f47" fmla="val 134"/>
              <a:gd name="f48" fmla="val 131"/>
              <a:gd name="f49" fmla="val 130"/>
              <a:gd name="f50" fmla="val 86"/>
              <a:gd name="f51" fmla="val 40"/>
              <a:gd name="f52" fmla="val 269"/>
              <a:gd name="f53" fmla="val 19"/>
              <a:gd name="f54" fmla="val 226"/>
              <a:gd name="f55" fmla="val 4"/>
              <a:gd name="f56" fmla="val 196"/>
              <a:gd name="f57" fmla="val 165"/>
              <a:gd name="f58" fmla="val 132"/>
              <a:gd name="f59" fmla="val 7"/>
              <a:gd name="f60" fmla="val 100"/>
              <a:gd name="f61" fmla="val 17"/>
              <a:gd name="f62" fmla="val 70"/>
              <a:gd name="f63" fmla="val 163"/>
              <a:gd name="f64" fmla="val 255"/>
              <a:gd name="f65" fmla="val 164"/>
              <a:gd name="f66" fmla="val 256"/>
              <a:gd name="f67" fmla="val 166"/>
              <a:gd name="f68" fmla="val 168"/>
              <a:gd name="f69" fmla="val 191"/>
              <a:gd name="f70" fmla="val 258"/>
              <a:gd name="f71" fmla="val 211"/>
              <a:gd name="f72" fmla="val 251"/>
              <a:gd name="f73" fmla="val 227"/>
              <a:gd name="f74" fmla="val 235"/>
              <a:gd name="f75" fmla="val 250"/>
              <a:gd name="f76" fmla="val 213"/>
              <a:gd name="f77" fmla="val 259"/>
              <a:gd name="f78" fmla="val 185"/>
              <a:gd name="f79" fmla="val 156"/>
              <a:gd name="f80" fmla="val 266"/>
              <a:gd name="f81" fmla="val 129"/>
              <a:gd name="f82" fmla="val 102"/>
              <a:gd name="f83" fmla="val 76"/>
              <a:gd name="f84" fmla="val 252"/>
              <a:gd name="f85" fmla="val 58"/>
              <a:gd name="f86" fmla="val 246"/>
              <a:gd name="f87" fmla="val 240"/>
              <a:gd name="f88" fmla="val 22"/>
              <a:gd name="f89" fmla="val 28"/>
              <a:gd name="f90" fmla="val 218"/>
              <a:gd name="f91" fmla="val 33"/>
              <a:gd name="f92" fmla="val 209"/>
              <a:gd name="f93" fmla="val 39"/>
              <a:gd name="f94" fmla="val 82"/>
              <a:gd name="f95" fmla="val 127"/>
              <a:gd name="f96" fmla="val 115"/>
              <a:gd name="f97" fmla="val 111"/>
              <a:gd name="f98" fmla="val 141"/>
              <a:gd name="f99" fmla="val 101"/>
              <a:gd name="f100" fmla="val 169"/>
              <a:gd name="f101" fmla="val 107"/>
              <a:gd name="f102" fmla="val 200"/>
              <a:gd name="f103" fmla="val 220"/>
              <a:gd name="f104" fmla="val 122"/>
              <a:gd name="f105" fmla="val 236"/>
              <a:gd name="f106" fmla="val 247"/>
              <a:gd name="f107" fmla="val 161"/>
              <a:gd name="f108" fmla="val 183"/>
              <a:gd name="f109" fmla="val 154"/>
              <a:gd name="f110" fmla="val 205"/>
              <a:gd name="f111" fmla="val 108"/>
              <a:gd name="f112" fmla="val 206"/>
              <a:gd name="f113" fmla="val 207"/>
              <a:gd name="f114" fmla="val 208"/>
              <a:gd name="f115" fmla="val 109"/>
              <a:gd name="f116" fmla="val 193"/>
              <a:gd name="f117" fmla="val 178"/>
              <a:gd name="f118" fmla="val 37"/>
              <a:gd name="f119" fmla="val 60"/>
              <a:gd name="f120" fmla="val 32"/>
              <a:gd name="f121" fmla="val 26"/>
              <a:gd name="f122" fmla="val 13"/>
              <a:gd name="f123" fmla="val 144"/>
              <a:gd name="f124" fmla="val 14"/>
              <a:gd name="f125" fmla="val 29"/>
              <a:gd name="f126" fmla="val 215"/>
              <a:gd name="f127" fmla="val 53"/>
              <a:gd name="f128" fmla="val 75"/>
              <a:gd name="f129" fmla="val 85"/>
              <a:gd name="f130" fmla="val 260"/>
              <a:gd name="f131" fmla="val 94"/>
              <a:gd name="f132" fmla="val 90"/>
              <a:gd name="f133" fmla="val 216"/>
              <a:gd name="f134" fmla="val 77"/>
              <a:gd name="f135" fmla="val 175"/>
              <a:gd name="f136" fmla="val 64"/>
              <a:gd name="f137" fmla="val 65"/>
              <a:gd name="f138" fmla="val 66"/>
              <a:gd name="f139" fmla="val 67"/>
              <a:gd name="f140" fmla="val 133"/>
              <a:gd name="f141" fmla="val 73"/>
              <a:gd name="f142" fmla="val 80"/>
              <a:gd name="f143" fmla="val 160"/>
              <a:gd name="f144" fmla="val 87"/>
              <a:gd name="f145" fmla="val 173"/>
              <a:gd name="f146" fmla="val 88"/>
              <a:gd name="f147" fmla="val 172"/>
              <a:gd name="f148" fmla="val 91"/>
              <a:gd name="f149" fmla="val 150"/>
              <a:gd name="f150" fmla="val 99"/>
              <a:gd name="f151" fmla="val 112"/>
              <a:gd name="f152" fmla="val 110"/>
              <a:gd name="f153" fmla="+- 0 0 -90"/>
              <a:gd name="f154" fmla="*/ f3 1 282"/>
              <a:gd name="f155" fmla="*/ f4 1 289"/>
              <a:gd name="f156" fmla="val f5"/>
              <a:gd name="f157" fmla="val f6"/>
              <a:gd name="f158" fmla="val f7"/>
              <a:gd name="f159" fmla="*/ f153 f0 1"/>
              <a:gd name="f160" fmla="+- f158 0 f156"/>
              <a:gd name="f161" fmla="+- f157 0 f156"/>
              <a:gd name="f162" fmla="*/ f159 1 f2"/>
              <a:gd name="f163" fmla="*/ f161 1 282"/>
              <a:gd name="f164" fmla="*/ f160 1 289"/>
              <a:gd name="f165" fmla="*/ 30 f161 1"/>
              <a:gd name="f166" fmla="*/ 41 f160 1"/>
              <a:gd name="f167" fmla="*/ 118 f161 1"/>
              <a:gd name="f168" fmla="*/ 97 f160 1"/>
              <a:gd name="f169" fmla="*/ 248 f161 1"/>
              <a:gd name="f170" fmla="*/ 0 f160 1"/>
              <a:gd name="f171" fmla="*/ 262 f161 1"/>
              <a:gd name="f172" fmla="*/ 34 f160 1"/>
              <a:gd name="f173" fmla="*/ 280 f161 1"/>
              <a:gd name="f174" fmla="*/ 140 f160 1"/>
              <a:gd name="f175" fmla="*/ 239 f160 1"/>
              <a:gd name="f176" fmla="*/ 171 f161 1"/>
              <a:gd name="f177" fmla="*/ 275 f160 1"/>
              <a:gd name="f178" fmla="*/ 135 f161 1"/>
              <a:gd name="f179" fmla="*/ 265 f160 1"/>
              <a:gd name="f180" fmla="*/ 130 f161 1"/>
              <a:gd name="f181" fmla="*/ 19 f161 1"/>
              <a:gd name="f182" fmla="*/ 226 f160 1"/>
              <a:gd name="f183" fmla="*/ 4 f161 1"/>
              <a:gd name="f184" fmla="*/ 132 f160 1"/>
              <a:gd name="f185" fmla="*/ 163 f161 1"/>
              <a:gd name="f186" fmla="*/ 255 f160 1"/>
              <a:gd name="f187" fmla="*/ 168 f161 1"/>
              <a:gd name="f188" fmla="*/ 256 f160 1"/>
              <a:gd name="f189" fmla="*/ 227 f161 1"/>
              <a:gd name="f190" fmla="*/ 235 f160 1"/>
              <a:gd name="f191" fmla="*/ 156 f160 1"/>
              <a:gd name="f192" fmla="*/ 256 f161 1"/>
              <a:gd name="f193" fmla="*/ 76 f160 1"/>
              <a:gd name="f194" fmla="*/ 240 f161 1"/>
              <a:gd name="f195" fmla="*/ 22 f160 1"/>
              <a:gd name="f196" fmla="*/ 209 f161 1"/>
              <a:gd name="f197" fmla="*/ 39 f160 1"/>
              <a:gd name="f198" fmla="*/ 127 f161 1"/>
              <a:gd name="f199" fmla="*/ 115 f160 1"/>
              <a:gd name="f200" fmla="*/ 107 f161 1"/>
              <a:gd name="f201" fmla="*/ 200 f160 1"/>
              <a:gd name="f202" fmla="*/ 140 f161 1"/>
              <a:gd name="f203" fmla="*/ 247 f160 1"/>
              <a:gd name="f204" fmla="*/ 205 f161 1"/>
              <a:gd name="f205" fmla="*/ 108 f160 1"/>
              <a:gd name="f206" fmla="*/ 208 f161 1"/>
              <a:gd name="f207" fmla="*/ 109 f160 1"/>
              <a:gd name="f208" fmla="*/ 37 f161 1"/>
              <a:gd name="f209" fmla="*/ 60 f160 1"/>
              <a:gd name="f210" fmla="*/ 22 f161 1"/>
              <a:gd name="f211" fmla="*/ 29 f161 1"/>
              <a:gd name="f212" fmla="*/ 215 f160 1"/>
              <a:gd name="f213" fmla="*/ 75 f161 1"/>
              <a:gd name="f214" fmla="*/ 257 f160 1"/>
              <a:gd name="f215" fmla="*/ 103 f161 1"/>
              <a:gd name="f216" fmla="*/ 258 f160 1"/>
              <a:gd name="f217" fmla="*/ 64 f161 1"/>
              <a:gd name="f218" fmla="*/ 134 f160 1"/>
              <a:gd name="f219" fmla="*/ 67 f161 1"/>
              <a:gd name="f220" fmla="*/ 133 f160 1"/>
              <a:gd name="f221" fmla="*/ 87 f161 1"/>
              <a:gd name="f222" fmla="*/ 173 f160 1"/>
              <a:gd name="f223" fmla="*/ 88 f161 1"/>
              <a:gd name="f224" fmla="*/ 171 f160 1"/>
              <a:gd name="f225" fmla="*/ 109 f161 1"/>
              <a:gd name="f226" fmla="*/ 112 f160 1"/>
              <a:gd name="f227" fmla="*/ 108 f161 1"/>
              <a:gd name="f228" fmla="*/ 107 f160 1"/>
              <a:gd name="f229" fmla="+- f162 0 f1"/>
              <a:gd name="f230" fmla="*/ f165 1 282"/>
              <a:gd name="f231" fmla="*/ f166 1 289"/>
              <a:gd name="f232" fmla="*/ f167 1 282"/>
              <a:gd name="f233" fmla="*/ f168 1 289"/>
              <a:gd name="f234" fmla="*/ f169 1 282"/>
              <a:gd name="f235" fmla="*/ f170 1 289"/>
              <a:gd name="f236" fmla="*/ f171 1 282"/>
              <a:gd name="f237" fmla="*/ f172 1 289"/>
              <a:gd name="f238" fmla="*/ f173 1 282"/>
              <a:gd name="f239" fmla="*/ f174 1 289"/>
              <a:gd name="f240" fmla="*/ f175 1 289"/>
              <a:gd name="f241" fmla="*/ f176 1 282"/>
              <a:gd name="f242" fmla="*/ f177 1 289"/>
              <a:gd name="f243" fmla="*/ f178 1 282"/>
              <a:gd name="f244" fmla="*/ f179 1 289"/>
              <a:gd name="f245" fmla="*/ f180 1 282"/>
              <a:gd name="f246" fmla="*/ f181 1 282"/>
              <a:gd name="f247" fmla="*/ f182 1 289"/>
              <a:gd name="f248" fmla="*/ f183 1 282"/>
              <a:gd name="f249" fmla="*/ f184 1 289"/>
              <a:gd name="f250" fmla="*/ f185 1 282"/>
              <a:gd name="f251" fmla="*/ f186 1 289"/>
              <a:gd name="f252" fmla="*/ f187 1 282"/>
              <a:gd name="f253" fmla="*/ f188 1 289"/>
              <a:gd name="f254" fmla="*/ f189 1 282"/>
              <a:gd name="f255" fmla="*/ f190 1 289"/>
              <a:gd name="f256" fmla="*/ f191 1 289"/>
              <a:gd name="f257" fmla="*/ f192 1 282"/>
              <a:gd name="f258" fmla="*/ f193 1 289"/>
              <a:gd name="f259" fmla="*/ f194 1 282"/>
              <a:gd name="f260" fmla="*/ f195 1 289"/>
              <a:gd name="f261" fmla="*/ f196 1 282"/>
              <a:gd name="f262" fmla="*/ f197 1 289"/>
              <a:gd name="f263" fmla="*/ f198 1 282"/>
              <a:gd name="f264" fmla="*/ f199 1 289"/>
              <a:gd name="f265" fmla="*/ f200 1 282"/>
              <a:gd name="f266" fmla="*/ f201 1 289"/>
              <a:gd name="f267" fmla="*/ f202 1 282"/>
              <a:gd name="f268" fmla="*/ f203 1 289"/>
              <a:gd name="f269" fmla="*/ f204 1 282"/>
              <a:gd name="f270" fmla="*/ f205 1 289"/>
              <a:gd name="f271" fmla="*/ f206 1 282"/>
              <a:gd name="f272" fmla="*/ f207 1 289"/>
              <a:gd name="f273" fmla="*/ f208 1 282"/>
              <a:gd name="f274" fmla="*/ f209 1 289"/>
              <a:gd name="f275" fmla="*/ f210 1 282"/>
              <a:gd name="f276" fmla="*/ f211 1 282"/>
              <a:gd name="f277" fmla="*/ f212 1 289"/>
              <a:gd name="f278" fmla="*/ f213 1 282"/>
              <a:gd name="f279" fmla="*/ f214 1 289"/>
              <a:gd name="f280" fmla="*/ f215 1 282"/>
              <a:gd name="f281" fmla="*/ f216 1 289"/>
              <a:gd name="f282" fmla="*/ f217 1 282"/>
              <a:gd name="f283" fmla="*/ f218 1 289"/>
              <a:gd name="f284" fmla="*/ f219 1 282"/>
              <a:gd name="f285" fmla="*/ f220 1 289"/>
              <a:gd name="f286" fmla="*/ f221 1 282"/>
              <a:gd name="f287" fmla="*/ f222 1 289"/>
              <a:gd name="f288" fmla="*/ f223 1 282"/>
              <a:gd name="f289" fmla="*/ f224 1 289"/>
              <a:gd name="f290" fmla="*/ f225 1 282"/>
              <a:gd name="f291" fmla="*/ f226 1 289"/>
              <a:gd name="f292" fmla="*/ f227 1 282"/>
              <a:gd name="f293" fmla="*/ f228 1 289"/>
              <a:gd name="f294" fmla="*/ 0 1 f163"/>
              <a:gd name="f295" fmla="*/ f157 1 f163"/>
              <a:gd name="f296" fmla="*/ 0 1 f164"/>
              <a:gd name="f297" fmla="*/ f158 1 f164"/>
              <a:gd name="f298" fmla="*/ f230 1 f163"/>
              <a:gd name="f299" fmla="*/ f231 1 f164"/>
              <a:gd name="f300" fmla="*/ f232 1 f163"/>
              <a:gd name="f301" fmla="*/ f233 1 f164"/>
              <a:gd name="f302" fmla="*/ f234 1 f163"/>
              <a:gd name="f303" fmla="*/ f235 1 f164"/>
              <a:gd name="f304" fmla="*/ f236 1 f163"/>
              <a:gd name="f305" fmla="*/ f237 1 f164"/>
              <a:gd name="f306" fmla="*/ f238 1 f163"/>
              <a:gd name="f307" fmla="*/ f239 1 f164"/>
              <a:gd name="f308" fmla="*/ f240 1 f164"/>
              <a:gd name="f309" fmla="*/ f241 1 f163"/>
              <a:gd name="f310" fmla="*/ f242 1 f164"/>
              <a:gd name="f311" fmla="*/ f243 1 f163"/>
              <a:gd name="f312" fmla="*/ f244 1 f164"/>
              <a:gd name="f313" fmla="*/ f245 1 f163"/>
              <a:gd name="f314" fmla="*/ f246 1 f163"/>
              <a:gd name="f315" fmla="*/ f247 1 f164"/>
              <a:gd name="f316" fmla="*/ f248 1 f163"/>
              <a:gd name="f317" fmla="*/ f249 1 f164"/>
              <a:gd name="f318" fmla="*/ f250 1 f163"/>
              <a:gd name="f319" fmla="*/ f251 1 f164"/>
              <a:gd name="f320" fmla="*/ f252 1 f163"/>
              <a:gd name="f321" fmla="*/ f253 1 f164"/>
              <a:gd name="f322" fmla="*/ f254 1 f163"/>
              <a:gd name="f323" fmla="*/ f255 1 f164"/>
              <a:gd name="f324" fmla="*/ f256 1 f164"/>
              <a:gd name="f325" fmla="*/ f257 1 f163"/>
              <a:gd name="f326" fmla="*/ f258 1 f164"/>
              <a:gd name="f327" fmla="*/ f259 1 f163"/>
              <a:gd name="f328" fmla="*/ f260 1 f164"/>
              <a:gd name="f329" fmla="*/ f261 1 f163"/>
              <a:gd name="f330" fmla="*/ f262 1 f164"/>
              <a:gd name="f331" fmla="*/ f263 1 f163"/>
              <a:gd name="f332" fmla="*/ f264 1 f164"/>
              <a:gd name="f333" fmla="*/ f265 1 f163"/>
              <a:gd name="f334" fmla="*/ f266 1 f164"/>
              <a:gd name="f335" fmla="*/ f267 1 f163"/>
              <a:gd name="f336" fmla="*/ f268 1 f164"/>
              <a:gd name="f337" fmla="*/ f269 1 f163"/>
              <a:gd name="f338" fmla="*/ f270 1 f164"/>
              <a:gd name="f339" fmla="*/ f271 1 f163"/>
              <a:gd name="f340" fmla="*/ f272 1 f164"/>
              <a:gd name="f341" fmla="*/ f273 1 f163"/>
              <a:gd name="f342" fmla="*/ f274 1 f164"/>
              <a:gd name="f343" fmla="*/ f275 1 f163"/>
              <a:gd name="f344" fmla="*/ f276 1 f163"/>
              <a:gd name="f345" fmla="*/ f277 1 f164"/>
              <a:gd name="f346" fmla="*/ f278 1 f163"/>
              <a:gd name="f347" fmla="*/ f279 1 f164"/>
              <a:gd name="f348" fmla="*/ f280 1 f163"/>
              <a:gd name="f349" fmla="*/ f281 1 f164"/>
              <a:gd name="f350" fmla="*/ f282 1 f163"/>
              <a:gd name="f351" fmla="*/ f283 1 f164"/>
              <a:gd name="f352" fmla="*/ f284 1 f163"/>
              <a:gd name="f353" fmla="*/ f285 1 f164"/>
              <a:gd name="f354" fmla="*/ f286 1 f163"/>
              <a:gd name="f355" fmla="*/ f287 1 f164"/>
              <a:gd name="f356" fmla="*/ f288 1 f163"/>
              <a:gd name="f357" fmla="*/ f289 1 f164"/>
              <a:gd name="f358" fmla="*/ f290 1 f163"/>
              <a:gd name="f359" fmla="*/ f291 1 f164"/>
              <a:gd name="f360" fmla="*/ f292 1 f163"/>
              <a:gd name="f361" fmla="*/ f293 1 f164"/>
              <a:gd name="f362" fmla="*/ f294 f154 1"/>
              <a:gd name="f363" fmla="*/ f295 f154 1"/>
              <a:gd name="f364" fmla="*/ f297 f155 1"/>
              <a:gd name="f365" fmla="*/ f296 f155 1"/>
              <a:gd name="f366" fmla="*/ f298 f154 1"/>
              <a:gd name="f367" fmla="*/ f299 f155 1"/>
              <a:gd name="f368" fmla="*/ f300 f154 1"/>
              <a:gd name="f369" fmla="*/ f301 f155 1"/>
              <a:gd name="f370" fmla="*/ f302 f154 1"/>
              <a:gd name="f371" fmla="*/ f303 f155 1"/>
              <a:gd name="f372" fmla="*/ f304 f154 1"/>
              <a:gd name="f373" fmla="*/ f305 f155 1"/>
              <a:gd name="f374" fmla="*/ f306 f154 1"/>
              <a:gd name="f375" fmla="*/ f307 f155 1"/>
              <a:gd name="f376" fmla="*/ f308 f155 1"/>
              <a:gd name="f377" fmla="*/ f309 f154 1"/>
              <a:gd name="f378" fmla="*/ f310 f155 1"/>
              <a:gd name="f379" fmla="*/ f311 f154 1"/>
              <a:gd name="f380" fmla="*/ f312 f155 1"/>
              <a:gd name="f381" fmla="*/ f313 f154 1"/>
              <a:gd name="f382" fmla="*/ f314 f154 1"/>
              <a:gd name="f383" fmla="*/ f315 f155 1"/>
              <a:gd name="f384" fmla="*/ f316 f154 1"/>
              <a:gd name="f385" fmla="*/ f317 f155 1"/>
              <a:gd name="f386" fmla="*/ f318 f154 1"/>
              <a:gd name="f387" fmla="*/ f319 f155 1"/>
              <a:gd name="f388" fmla="*/ f320 f154 1"/>
              <a:gd name="f389" fmla="*/ f321 f155 1"/>
              <a:gd name="f390" fmla="*/ f322 f154 1"/>
              <a:gd name="f391" fmla="*/ f323 f155 1"/>
              <a:gd name="f392" fmla="*/ f324 f155 1"/>
              <a:gd name="f393" fmla="*/ f325 f154 1"/>
              <a:gd name="f394" fmla="*/ f326 f155 1"/>
              <a:gd name="f395" fmla="*/ f327 f154 1"/>
              <a:gd name="f396" fmla="*/ f328 f155 1"/>
              <a:gd name="f397" fmla="*/ f329 f154 1"/>
              <a:gd name="f398" fmla="*/ f330 f155 1"/>
              <a:gd name="f399" fmla="*/ f331 f154 1"/>
              <a:gd name="f400" fmla="*/ f332 f155 1"/>
              <a:gd name="f401" fmla="*/ f333 f154 1"/>
              <a:gd name="f402" fmla="*/ f334 f155 1"/>
              <a:gd name="f403" fmla="*/ f335 f154 1"/>
              <a:gd name="f404" fmla="*/ f336 f155 1"/>
              <a:gd name="f405" fmla="*/ f337 f154 1"/>
              <a:gd name="f406" fmla="*/ f338 f155 1"/>
              <a:gd name="f407" fmla="*/ f339 f154 1"/>
              <a:gd name="f408" fmla="*/ f340 f155 1"/>
              <a:gd name="f409" fmla="*/ f341 f154 1"/>
              <a:gd name="f410" fmla="*/ f342 f155 1"/>
              <a:gd name="f411" fmla="*/ f343 f154 1"/>
              <a:gd name="f412" fmla="*/ f344 f154 1"/>
              <a:gd name="f413" fmla="*/ f345 f155 1"/>
              <a:gd name="f414" fmla="*/ f346 f154 1"/>
              <a:gd name="f415" fmla="*/ f347 f155 1"/>
              <a:gd name="f416" fmla="*/ f348 f154 1"/>
              <a:gd name="f417" fmla="*/ f349 f155 1"/>
              <a:gd name="f418" fmla="*/ f350 f154 1"/>
              <a:gd name="f419" fmla="*/ f351 f155 1"/>
              <a:gd name="f420" fmla="*/ f352 f154 1"/>
              <a:gd name="f421" fmla="*/ f353 f155 1"/>
              <a:gd name="f422" fmla="*/ f354 f154 1"/>
              <a:gd name="f423" fmla="*/ f355 f155 1"/>
              <a:gd name="f424" fmla="*/ f356 f154 1"/>
              <a:gd name="f425" fmla="*/ f357 f155 1"/>
              <a:gd name="f426" fmla="*/ f358 f154 1"/>
              <a:gd name="f427" fmla="*/ f359 f155 1"/>
              <a:gd name="f428" fmla="*/ f360 f154 1"/>
              <a:gd name="f429" fmla="*/ f361 f155 1"/>
            </a:gdLst>
            <a:ahLst/>
            <a:cxnLst>
              <a:cxn ang="3cd4">
                <a:pos x="hc" y="t"/>
              </a:cxn>
              <a:cxn ang="0">
                <a:pos x="r" y="vc"/>
              </a:cxn>
              <a:cxn ang="cd4">
                <a:pos x="hc" y="b"/>
              </a:cxn>
              <a:cxn ang="cd2">
                <a:pos x="l" y="vc"/>
              </a:cxn>
              <a:cxn ang="f229">
                <a:pos x="f366" y="f367"/>
              </a:cxn>
              <a:cxn ang="f229">
                <a:pos x="f368" y="f369"/>
              </a:cxn>
              <a:cxn ang="f229">
                <a:pos x="f370" y="f371"/>
              </a:cxn>
              <a:cxn ang="f229">
                <a:pos x="f372" y="f373"/>
              </a:cxn>
              <a:cxn ang="f229">
                <a:pos x="f374" y="f375"/>
              </a:cxn>
              <a:cxn ang="f229">
                <a:pos x="f370" y="f376"/>
              </a:cxn>
              <a:cxn ang="f229">
                <a:pos x="f377" y="f378"/>
              </a:cxn>
              <a:cxn ang="f229">
                <a:pos x="f379" y="f380"/>
              </a:cxn>
              <a:cxn ang="f229">
                <a:pos x="f381" y="f380"/>
              </a:cxn>
              <a:cxn ang="f229">
                <a:pos x="f382" y="f383"/>
              </a:cxn>
              <a:cxn ang="f229">
                <a:pos x="f384" y="f385"/>
              </a:cxn>
              <a:cxn ang="f229">
                <a:pos x="f366" y="f367"/>
              </a:cxn>
              <a:cxn ang="f229">
                <a:pos x="f386" y="f387"/>
              </a:cxn>
              <a:cxn ang="f229">
                <a:pos x="f388" y="f389"/>
              </a:cxn>
              <a:cxn ang="f229">
                <a:pos x="f390" y="f391"/>
              </a:cxn>
              <a:cxn ang="f229">
                <a:pos x="f372" y="f392"/>
              </a:cxn>
              <a:cxn ang="f229">
                <a:pos x="f393" y="f394"/>
              </a:cxn>
              <a:cxn ang="f229">
                <a:pos x="f395" y="f396"/>
              </a:cxn>
              <a:cxn ang="f229">
                <a:pos x="f397" y="f398"/>
              </a:cxn>
              <a:cxn ang="f229">
                <a:pos x="f399" y="f400"/>
              </a:cxn>
              <a:cxn ang="f229">
                <a:pos x="f401" y="f402"/>
              </a:cxn>
              <a:cxn ang="f229">
                <a:pos x="f403" y="f404"/>
              </a:cxn>
              <a:cxn ang="f229">
                <a:pos x="f405" y="f406"/>
              </a:cxn>
              <a:cxn ang="f229">
                <a:pos x="f407" y="f408"/>
              </a:cxn>
              <a:cxn ang="f229">
                <a:pos x="f386" y="f387"/>
              </a:cxn>
              <a:cxn ang="f229">
                <a:pos x="f409" y="f410"/>
              </a:cxn>
              <a:cxn ang="f229">
                <a:pos x="f411" y="f406"/>
              </a:cxn>
              <a:cxn ang="f229">
                <a:pos x="f412" y="f413"/>
              </a:cxn>
              <a:cxn ang="f229">
                <a:pos x="f414" y="f415"/>
              </a:cxn>
              <a:cxn ang="f229">
                <a:pos x="f416" y="f417"/>
              </a:cxn>
              <a:cxn ang="f229">
                <a:pos x="f418" y="f419"/>
              </a:cxn>
              <a:cxn ang="f229">
                <a:pos x="f420" y="f421"/>
              </a:cxn>
              <a:cxn ang="f229">
                <a:pos x="f422" y="f423"/>
              </a:cxn>
              <a:cxn ang="f229">
                <a:pos x="f424" y="f425"/>
              </a:cxn>
              <a:cxn ang="f229">
                <a:pos x="f426" y="f427"/>
              </a:cxn>
              <a:cxn ang="f229">
                <a:pos x="f428" y="f429"/>
              </a:cxn>
              <a:cxn ang="f229">
                <a:pos x="f409" y="f410"/>
              </a:cxn>
            </a:cxnLst>
            <a:rect l="f362" t="f365" r="f363" b="f364"/>
            <a:pathLst>
              <a:path w="282" h="289">
                <a:moveTo>
                  <a:pt x="f8" y="f9"/>
                </a:moveTo>
                <a:cubicBezTo>
                  <a:pt x="f10" y="f11"/>
                  <a:pt x="f12" y="f13"/>
                  <a:pt x="f14" y="f15"/>
                </a:cubicBezTo>
                <a:cubicBezTo>
                  <a:pt x="f16" y="f17"/>
                  <a:pt x="f18" y="f19"/>
                  <a:pt x="f20" y="f5"/>
                </a:cubicBezTo>
                <a:cubicBezTo>
                  <a:pt x="f21" y="f22"/>
                  <a:pt x="f23" y="f19"/>
                  <a:pt x="f24" y="f25"/>
                </a:cubicBezTo>
                <a:cubicBezTo>
                  <a:pt x="f26" y="f27"/>
                  <a:pt x="f6" y="f28"/>
                  <a:pt x="f29" y="f30"/>
                </a:cubicBezTo>
                <a:cubicBezTo>
                  <a:pt x="f31" y="f32"/>
                  <a:pt x="f33" y="f34"/>
                  <a:pt x="f20" y="f35"/>
                </a:cubicBezTo>
                <a:cubicBezTo>
                  <a:pt x="f36" y="f37"/>
                  <a:pt x="f38" y="f39"/>
                  <a:pt x="f40" y="f41"/>
                </a:cubicBezTo>
                <a:cubicBezTo>
                  <a:pt x="f42" y="f26"/>
                  <a:pt x="f43" y="f44"/>
                  <a:pt x="f45" y="f46"/>
                </a:cubicBezTo>
                <a:cubicBezTo>
                  <a:pt x="f47" y="f37"/>
                  <a:pt x="f48" y="f37"/>
                  <a:pt x="f49" y="f46"/>
                </a:cubicBezTo>
                <a:cubicBezTo>
                  <a:pt x="f50" y="f7"/>
                  <a:pt x="f51" y="f52"/>
                  <a:pt x="f53" y="f54"/>
                </a:cubicBezTo>
                <a:cubicBezTo>
                  <a:pt x="f55" y="f56"/>
                  <a:pt x="f5" y="f57"/>
                  <a:pt x="f55" y="f58"/>
                </a:cubicBezTo>
                <a:cubicBezTo>
                  <a:pt x="f59" y="f60"/>
                  <a:pt x="f61" y="f62"/>
                  <a:pt x="f8" y="f9"/>
                </a:cubicBezTo>
                <a:close/>
                <a:moveTo>
                  <a:pt x="f63" y="f64"/>
                </a:moveTo>
                <a:cubicBezTo>
                  <a:pt x="f65" y="f66"/>
                  <a:pt x="f67" y="f66"/>
                  <a:pt x="f68" y="f66"/>
                </a:cubicBezTo>
                <a:cubicBezTo>
                  <a:pt x="f69" y="f70"/>
                  <a:pt x="f71" y="f72"/>
                  <a:pt x="f73" y="f74"/>
                </a:cubicBezTo>
                <a:cubicBezTo>
                  <a:pt x="f75" y="f76"/>
                  <a:pt x="f77" y="f78"/>
                  <a:pt x="f24" y="f79"/>
                </a:cubicBezTo>
                <a:cubicBezTo>
                  <a:pt x="f80" y="f81"/>
                  <a:pt x="f37" y="f82"/>
                  <a:pt x="f66" y="f83"/>
                </a:cubicBezTo>
                <a:cubicBezTo>
                  <a:pt x="f84" y="f85"/>
                  <a:pt x="f86" y="f9"/>
                  <a:pt x="f87" y="f88"/>
                </a:cubicBezTo>
                <a:cubicBezTo>
                  <a:pt x="f36" y="f89"/>
                  <a:pt x="f90" y="f91"/>
                  <a:pt x="f92" y="f93"/>
                </a:cubicBezTo>
                <a:cubicBezTo>
                  <a:pt x="f32" y="f85"/>
                  <a:pt x="f43" y="f94"/>
                  <a:pt x="f95" y="f96"/>
                </a:cubicBezTo>
                <a:cubicBezTo>
                  <a:pt x="f97" y="f98"/>
                  <a:pt x="f99" y="f100"/>
                  <a:pt x="f101" y="f102"/>
                </a:cubicBezTo>
                <a:cubicBezTo>
                  <a:pt x="f97" y="f103"/>
                  <a:pt x="f104" y="f105"/>
                  <a:pt x="f30" y="f106"/>
                </a:cubicBezTo>
                <a:cubicBezTo>
                  <a:pt x="f107" y="f102"/>
                  <a:pt x="f108" y="f109"/>
                  <a:pt x="f110" y="f111"/>
                </a:cubicBezTo>
                <a:cubicBezTo>
                  <a:pt x="f112" y="f111"/>
                  <a:pt x="f113" y="f111"/>
                  <a:pt x="f114" y="f115"/>
                </a:cubicBezTo>
                <a:cubicBezTo>
                  <a:pt x="f116" y="f42"/>
                  <a:pt x="f117" y="f112"/>
                  <a:pt x="f63" y="f64"/>
                </a:cubicBezTo>
                <a:close/>
                <a:moveTo>
                  <a:pt x="f118" y="f119"/>
                </a:moveTo>
                <a:cubicBezTo>
                  <a:pt x="f120" y="f83"/>
                  <a:pt x="f121" y="f12"/>
                  <a:pt x="f88" y="f111"/>
                </a:cubicBezTo>
                <a:cubicBezTo>
                  <a:pt x="f122" y="f123"/>
                  <a:pt x="f124" y="f2"/>
                  <a:pt x="f125" y="f126"/>
                </a:cubicBezTo>
                <a:cubicBezTo>
                  <a:pt x="f93" y="f74"/>
                  <a:pt x="f127" y="f72"/>
                  <a:pt x="f128" y="f23"/>
                </a:cubicBezTo>
                <a:cubicBezTo>
                  <a:pt x="f129" y="f130"/>
                  <a:pt x="f131" y="f130"/>
                  <a:pt x="f28" y="f70"/>
                </a:cubicBezTo>
                <a:cubicBezTo>
                  <a:pt x="f132" y="f133"/>
                  <a:pt x="f134" y="f135"/>
                  <a:pt x="f136" y="f47"/>
                </a:cubicBezTo>
                <a:cubicBezTo>
                  <a:pt x="f137" y="f47"/>
                  <a:pt x="f138" y="f47"/>
                  <a:pt x="f139" y="f140"/>
                </a:cubicBezTo>
                <a:cubicBezTo>
                  <a:pt x="f141" y="f43"/>
                  <a:pt x="f142" y="f143"/>
                  <a:pt x="f144" y="f145"/>
                </a:cubicBezTo>
                <a:cubicBezTo>
                  <a:pt x="f146" y="f145"/>
                  <a:pt x="f146" y="f147"/>
                  <a:pt x="f146" y="f40"/>
                </a:cubicBezTo>
                <a:cubicBezTo>
                  <a:pt x="f148" y="f149"/>
                  <a:pt x="f150" y="f48"/>
                  <a:pt x="f115" y="f151"/>
                </a:cubicBezTo>
                <a:cubicBezTo>
                  <a:pt x="f152" y="f97"/>
                  <a:pt x="f115" y="f111"/>
                  <a:pt x="f111" y="f101"/>
                </a:cubicBezTo>
                <a:cubicBezTo>
                  <a:pt x="f144" y="f144"/>
                  <a:pt x="f136" y="f13"/>
                  <a:pt x="f118" y="f11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Freeform 17">
            <a:extLst>
              <a:ext uri="{FF2B5EF4-FFF2-40B4-BE49-F238E27FC236}">
                <a16:creationId xmlns:a16="http://schemas.microsoft.com/office/drawing/2014/main" id="{3173DA82-3471-8100-C71D-B8DC66934EAA}"/>
              </a:ext>
            </a:extLst>
          </p:cNvPr>
          <p:cNvSpPr/>
          <p:nvPr/>
        </p:nvSpPr>
        <p:spPr>
          <a:xfrm>
            <a:off x="2697159" y="3089272"/>
            <a:ext cx="649288" cy="395285"/>
          </a:xfrm>
          <a:custGeom>
            <a:avLst/>
            <a:gdLst>
              <a:gd name="f0" fmla="val 10800000"/>
              <a:gd name="f1" fmla="val 5400000"/>
              <a:gd name="f2" fmla="val 180"/>
              <a:gd name="f3" fmla="val w"/>
              <a:gd name="f4" fmla="val h"/>
              <a:gd name="f5" fmla="val 0"/>
              <a:gd name="f6" fmla="val 228"/>
              <a:gd name="f7" fmla="val 139"/>
              <a:gd name="f8" fmla="val 93"/>
              <a:gd name="f9" fmla="val 92"/>
              <a:gd name="f10" fmla="val 132"/>
              <a:gd name="f11" fmla="val 90"/>
              <a:gd name="f12" fmla="val 125"/>
              <a:gd name="f13" fmla="val 89"/>
              <a:gd name="f14" fmla="val 119"/>
              <a:gd name="f15" fmla="val 88"/>
              <a:gd name="f16" fmla="val 116"/>
              <a:gd name="f17" fmla="val 87"/>
              <a:gd name="f18" fmla="val 114"/>
              <a:gd name="f19" fmla="val 83"/>
              <a:gd name="f20" fmla="val 41"/>
              <a:gd name="f21" fmla="val 112"/>
              <a:gd name="f22" fmla="val 16"/>
              <a:gd name="f23" fmla="val 84"/>
              <a:gd name="f24" fmla="val 4"/>
              <a:gd name="f25" fmla="val 50"/>
              <a:gd name="f26" fmla="val 38"/>
              <a:gd name="f27" fmla="val 8"/>
              <a:gd name="f28" fmla="val 26"/>
              <a:gd name="f29" fmla="val 21"/>
              <a:gd name="f30" fmla="val 22"/>
              <a:gd name="f31" fmla="val 33"/>
              <a:gd name="f32" fmla="val 17"/>
              <a:gd name="f33" fmla="val 46"/>
              <a:gd name="f34" fmla="val 54"/>
              <a:gd name="f35" fmla="val 45"/>
              <a:gd name="f36" fmla="val 56"/>
              <a:gd name="f37" fmla="val 58"/>
              <a:gd name="f38" fmla="val 59"/>
              <a:gd name="f39" fmla="val 70"/>
              <a:gd name="f40" fmla="val 62"/>
              <a:gd name="f41" fmla="val 85"/>
              <a:gd name="f42" fmla="val 67"/>
              <a:gd name="f43" fmla="val 91"/>
              <a:gd name="f44" fmla="val 82"/>
              <a:gd name="f45" fmla="val 80"/>
              <a:gd name="f46" fmla="val 78"/>
              <a:gd name="f47" fmla="val 77"/>
              <a:gd name="f48" fmla="val 76"/>
              <a:gd name="f49" fmla="val 60"/>
              <a:gd name="f50" fmla="val 75"/>
              <a:gd name="f51" fmla="val 51"/>
              <a:gd name="f52" fmla="val 42"/>
              <a:gd name="f53" fmla="val 74"/>
              <a:gd name="f54" fmla="val 20"/>
              <a:gd name="f55" fmla="val 110"/>
              <a:gd name="f56" fmla="val 2"/>
              <a:gd name="f57" fmla="val 122"/>
              <a:gd name="f58" fmla="val 134"/>
              <a:gd name="f59" fmla="val 144"/>
              <a:gd name="f60" fmla="val 154"/>
              <a:gd name="f61" fmla="val 15"/>
              <a:gd name="f62" fmla="val 160"/>
              <a:gd name="f63" fmla="val 24"/>
              <a:gd name="f64" fmla="val 161"/>
              <a:gd name="f65" fmla="val 36"/>
              <a:gd name="f66" fmla="val 162"/>
              <a:gd name="f67" fmla="val 57"/>
              <a:gd name="f68" fmla="val 167"/>
              <a:gd name="f69" fmla="val 171"/>
              <a:gd name="f70" fmla="val 173"/>
              <a:gd name="f71" fmla="val 176"/>
              <a:gd name="f72" fmla="val 49"/>
              <a:gd name="f73" fmla="val 178"/>
              <a:gd name="f74" fmla="val 34"/>
              <a:gd name="f75" fmla="val 182"/>
              <a:gd name="f76" fmla="val 30"/>
              <a:gd name="f77" fmla="val 183"/>
              <a:gd name="f78" fmla="val 27"/>
              <a:gd name="f79" fmla="val 185"/>
              <a:gd name="f80" fmla="val 23"/>
              <a:gd name="f81" fmla="val 192"/>
              <a:gd name="f82" fmla="val 11"/>
              <a:gd name="f83" fmla="val 203"/>
              <a:gd name="f84" fmla="val 214"/>
              <a:gd name="f85" fmla="val 225"/>
              <a:gd name="f86" fmla="val 32"/>
              <a:gd name="f87" fmla="val 222"/>
              <a:gd name="f88" fmla="val 44"/>
              <a:gd name="f89" fmla="val 212"/>
              <a:gd name="f90" fmla="val 61"/>
              <a:gd name="f91" fmla="val 199"/>
              <a:gd name="f92" fmla="val 86"/>
              <a:gd name="f93" fmla="val 157"/>
              <a:gd name="f94" fmla="val 156"/>
              <a:gd name="f95" fmla="val 155"/>
              <a:gd name="f96" fmla="val 152"/>
              <a:gd name="f97" fmla="val 105"/>
              <a:gd name="f98" fmla="val 148"/>
              <a:gd name="f99" fmla="val 118"/>
              <a:gd name="f100" fmla="val 145"/>
              <a:gd name="f101" fmla="val 133"/>
              <a:gd name="f102" fmla="val 137"/>
              <a:gd name="f103" fmla="val 142"/>
              <a:gd name="f104" fmla="val 123"/>
              <a:gd name="f105" fmla="val 138"/>
              <a:gd name="f106" fmla="val 108"/>
              <a:gd name="f107" fmla="+- 0 0 -90"/>
              <a:gd name="f108" fmla="*/ f3 1 228"/>
              <a:gd name="f109" fmla="*/ f4 1 139"/>
              <a:gd name="f110" fmla="val f5"/>
              <a:gd name="f111" fmla="val f6"/>
              <a:gd name="f112" fmla="val f7"/>
              <a:gd name="f113" fmla="*/ f107 f0 1"/>
              <a:gd name="f114" fmla="+- f112 0 f110"/>
              <a:gd name="f115" fmla="+- f111 0 f110"/>
              <a:gd name="f116" fmla="*/ f113 1 f2"/>
              <a:gd name="f117" fmla="*/ f115 1 228"/>
              <a:gd name="f118" fmla="*/ f114 1 139"/>
              <a:gd name="f119" fmla="*/ 93 f115 1"/>
              <a:gd name="f120" fmla="*/ 139 f114 1"/>
              <a:gd name="f121" fmla="*/ 89 f115 1"/>
              <a:gd name="f122" fmla="*/ 119 f114 1"/>
              <a:gd name="f123" fmla="*/ 83 f115 1"/>
              <a:gd name="f124" fmla="*/ 114 f114 1"/>
              <a:gd name="f125" fmla="*/ 4 f115 1"/>
              <a:gd name="f126" fmla="*/ 50 f114 1"/>
              <a:gd name="f127" fmla="*/ 21 f115 1"/>
              <a:gd name="f128" fmla="*/ 22 f114 1"/>
              <a:gd name="f129" fmla="*/ 50 f115 1"/>
              <a:gd name="f130" fmla="*/ 33 f114 1"/>
              <a:gd name="f131" fmla="*/ 59 f115 1"/>
              <a:gd name="f132" fmla="*/ 70 f114 1"/>
              <a:gd name="f133" fmla="*/ 82 f115 1"/>
              <a:gd name="f134" fmla="*/ 93 f114 1"/>
              <a:gd name="f135" fmla="*/ 77 f115 1"/>
              <a:gd name="f136" fmla="*/ 75 f115 1"/>
              <a:gd name="f137" fmla="*/ 42 f114 1"/>
              <a:gd name="f138" fmla="*/ 110 f115 1"/>
              <a:gd name="f139" fmla="*/ 2 f114 1"/>
              <a:gd name="f140" fmla="*/ 144 f115 1"/>
              <a:gd name="f141" fmla="*/ 8 f114 1"/>
              <a:gd name="f142" fmla="*/ 161 f115 1"/>
              <a:gd name="f143" fmla="*/ 36 f114 1"/>
              <a:gd name="f144" fmla="*/ 67 f114 1"/>
              <a:gd name="f145" fmla="*/ 173 f115 1"/>
              <a:gd name="f146" fmla="*/ 57 f114 1"/>
              <a:gd name="f147" fmla="*/ 180 f115 1"/>
              <a:gd name="f148" fmla="*/ 34 f114 1"/>
              <a:gd name="f149" fmla="*/ 185 f115 1"/>
              <a:gd name="f150" fmla="*/ 23 f114 1"/>
              <a:gd name="f151" fmla="*/ 214 f115 1"/>
              <a:gd name="f152" fmla="*/ 15 f114 1"/>
              <a:gd name="f153" fmla="*/ 222 f115 1"/>
              <a:gd name="f154" fmla="*/ 44 f114 1"/>
              <a:gd name="f155" fmla="*/ 82 f114 1"/>
              <a:gd name="f156" fmla="*/ 86 f114 1"/>
              <a:gd name="f157" fmla="*/ 155 f115 1"/>
              <a:gd name="f158" fmla="*/ 91 f114 1"/>
              <a:gd name="f159" fmla="*/ 145 f115 1"/>
              <a:gd name="f160" fmla="*/ 133 f114 1"/>
              <a:gd name="f161" fmla="*/ 137 f115 1"/>
              <a:gd name="f162" fmla="+- f116 0 f1"/>
              <a:gd name="f163" fmla="*/ f119 1 228"/>
              <a:gd name="f164" fmla="*/ f120 1 139"/>
              <a:gd name="f165" fmla="*/ f121 1 228"/>
              <a:gd name="f166" fmla="*/ f122 1 139"/>
              <a:gd name="f167" fmla="*/ f123 1 228"/>
              <a:gd name="f168" fmla="*/ f124 1 139"/>
              <a:gd name="f169" fmla="*/ f125 1 228"/>
              <a:gd name="f170" fmla="*/ f126 1 139"/>
              <a:gd name="f171" fmla="*/ f127 1 228"/>
              <a:gd name="f172" fmla="*/ f128 1 139"/>
              <a:gd name="f173" fmla="*/ f129 1 228"/>
              <a:gd name="f174" fmla="*/ f130 1 139"/>
              <a:gd name="f175" fmla="*/ f131 1 228"/>
              <a:gd name="f176" fmla="*/ f132 1 139"/>
              <a:gd name="f177" fmla="*/ f133 1 228"/>
              <a:gd name="f178" fmla="*/ f134 1 139"/>
              <a:gd name="f179" fmla="*/ f135 1 228"/>
              <a:gd name="f180" fmla="*/ f136 1 228"/>
              <a:gd name="f181" fmla="*/ f137 1 139"/>
              <a:gd name="f182" fmla="*/ f138 1 228"/>
              <a:gd name="f183" fmla="*/ f139 1 139"/>
              <a:gd name="f184" fmla="*/ f140 1 228"/>
              <a:gd name="f185" fmla="*/ f141 1 139"/>
              <a:gd name="f186" fmla="*/ f142 1 228"/>
              <a:gd name="f187" fmla="*/ f143 1 139"/>
              <a:gd name="f188" fmla="*/ f144 1 139"/>
              <a:gd name="f189" fmla="*/ f145 1 228"/>
              <a:gd name="f190" fmla="*/ f146 1 139"/>
              <a:gd name="f191" fmla="*/ f147 1 228"/>
              <a:gd name="f192" fmla="*/ f148 1 139"/>
              <a:gd name="f193" fmla="*/ f149 1 228"/>
              <a:gd name="f194" fmla="*/ f150 1 139"/>
              <a:gd name="f195" fmla="*/ f151 1 228"/>
              <a:gd name="f196" fmla="*/ f152 1 139"/>
              <a:gd name="f197" fmla="*/ f153 1 228"/>
              <a:gd name="f198" fmla="*/ f154 1 139"/>
              <a:gd name="f199" fmla="*/ f155 1 139"/>
              <a:gd name="f200" fmla="*/ f156 1 139"/>
              <a:gd name="f201" fmla="*/ f157 1 228"/>
              <a:gd name="f202" fmla="*/ f158 1 139"/>
              <a:gd name="f203" fmla="*/ f159 1 228"/>
              <a:gd name="f204" fmla="*/ f160 1 139"/>
              <a:gd name="f205" fmla="*/ f161 1 228"/>
              <a:gd name="f206" fmla="*/ 0 1 f117"/>
              <a:gd name="f207" fmla="*/ f111 1 f117"/>
              <a:gd name="f208" fmla="*/ 0 1 f118"/>
              <a:gd name="f209" fmla="*/ f112 1 f118"/>
              <a:gd name="f210" fmla="*/ f163 1 f117"/>
              <a:gd name="f211" fmla="*/ f164 1 f118"/>
              <a:gd name="f212" fmla="*/ f165 1 f117"/>
              <a:gd name="f213" fmla="*/ f166 1 f118"/>
              <a:gd name="f214" fmla="*/ f167 1 f117"/>
              <a:gd name="f215" fmla="*/ f168 1 f118"/>
              <a:gd name="f216" fmla="*/ f169 1 f117"/>
              <a:gd name="f217" fmla="*/ f170 1 f118"/>
              <a:gd name="f218" fmla="*/ f171 1 f117"/>
              <a:gd name="f219" fmla="*/ f172 1 f118"/>
              <a:gd name="f220" fmla="*/ f173 1 f117"/>
              <a:gd name="f221" fmla="*/ f174 1 f118"/>
              <a:gd name="f222" fmla="*/ f175 1 f117"/>
              <a:gd name="f223" fmla="*/ f176 1 f118"/>
              <a:gd name="f224" fmla="*/ f177 1 f117"/>
              <a:gd name="f225" fmla="*/ f178 1 f118"/>
              <a:gd name="f226" fmla="*/ f179 1 f117"/>
              <a:gd name="f227" fmla="*/ f180 1 f117"/>
              <a:gd name="f228" fmla="*/ f181 1 f118"/>
              <a:gd name="f229" fmla="*/ f182 1 f117"/>
              <a:gd name="f230" fmla="*/ f183 1 f118"/>
              <a:gd name="f231" fmla="*/ f184 1 f117"/>
              <a:gd name="f232" fmla="*/ f185 1 f118"/>
              <a:gd name="f233" fmla="*/ f186 1 f117"/>
              <a:gd name="f234" fmla="*/ f187 1 f118"/>
              <a:gd name="f235" fmla="*/ f188 1 f118"/>
              <a:gd name="f236" fmla="*/ f189 1 f117"/>
              <a:gd name="f237" fmla="*/ f190 1 f118"/>
              <a:gd name="f238" fmla="*/ f191 1 f117"/>
              <a:gd name="f239" fmla="*/ f192 1 f118"/>
              <a:gd name="f240" fmla="*/ f193 1 f117"/>
              <a:gd name="f241" fmla="*/ f194 1 f118"/>
              <a:gd name="f242" fmla="*/ f195 1 f117"/>
              <a:gd name="f243" fmla="*/ f196 1 f118"/>
              <a:gd name="f244" fmla="*/ f197 1 f117"/>
              <a:gd name="f245" fmla="*/ f198 1 f118"/>
              <a:gd name="f246" fmla="*/ f199 1 f118"/>
              <a:gd name="f247" fmla="*/ f200 1 f118"/>
              <a:gd name="f248" fmla="*/ f201 1 f117"/>
              <a:gd name="f249" fmla="*/ f202 1 f118"/>
              <a:gd name="f250" fmla="*/ f203 1 f117"/>
              <a:gd name="f251" fmla="*/ f204 1 f118"/>
              <a:gd name="f252" fmla="*/ f205 1 f117"/>
              <a:gd name="f253" fmla="*/ f206 f108 1"/>
              <a:gd name="f254" fmla="*/ f207 f108 1"/>
              <a:gd name="f255" fmla="*/ f209 f109 1"/>
              <a:gd name="f256" fmla="*/ f208 f109 1"/>
              <a:gd name="f257" fmla="*/ f210 f108 1"/>
              <a:gd name="f258" fmla="*/ f211 f109 1"/>
              <a:gd name="f259" fmla="*/ f212 f108 1"/>
              <a:gd name="f260" fmla="*/ f213 f109 1"/>
              <a:gd name="f261" fmla="*/ f214 f108 1"/>
              <a:gd name="f262" fmla="*/ f215 f109 1"/>
              <a:gd name="f263" fmla="*/ f216 f108 1"/>
              <a:gd name="f264" fmla="*/ f217 f109 1"/>
              <a:gd name="f265" fmla="*/ f218 f108 1"/>
              <a:gd name="f266" fmla="*/ f219 f109 1"/>
              <a:gd name="f267" fmla="*/ f220 f108 1"/>
              <a:gd name="f268" fmla="*/ f221 f109 1"/>
              <a:gd name="f269" fmla="*/ f222 f108 1"/>
              <a:gd name="f270" fmla="*/ f223 f109 1"/>
              <a:gd name="f271" fmla="*/ f224 f108 1"/>
              <a:gd name="f272" fmla="*/ f225 f109 1"/>
              <a:gd name="f273" fmla="*/ f226 f108 1"/>
              <a:gd name="f274" fmla="*/ f227 f108 1"/>
              <a:gd name="f275" fmla="*/ f228 f109 1"/>
              <a:gd name="f276" fmla="*/ f229 f108 1"/>
              <a:gd name="f277" fmla="*/ f230 f109 1"/>
              <a:gd name="f278" fmla="*/ f231 f108 1"/>
              <a:gd name="f279" fmla="*/ f232 f109 1"/>
              <a:gd name="f280" fmla="*/ f233 f108 1"/>
              <a:gd name="f281" fmla="*/ f234 f109 1"/>
              <a:gd name="f282" fmla="*/ f235 f109 1"/>
              <a:gd name="f283" fmla="*/ f236 f108 1"/>
              <a:gd name="f284" fmla="*/ f237 f109 1"/>
              <a:gd name="f285" fmla="*/ f238 f108 1"/>
              <a:gd name="f286" fmla="*/ f239 f109 1"/>
              <a:gd name="f287" fmla="*/ f240 f108 1"/>
              <a:gd name="f288" fmla="*/ f241 f109 1"/>
              <a:gd name="f289" fmla="*/ f242 f108 1"/>
              <a:gd name="f290" fmla="*/ f243 f109 1"/>
              <a:gd name="f291" fmla="*/ f244 f108 1"/>
              <a:gd name="f292" fmla="*/ f245 f109 1"/>
              <a:gd name="f293" fmla="*/ f246 f109 1"/>
              <a:gd name="f294" fmla="*/ f247 f109 1"/>
              <a:gd name="f295" fmla="*/ f248 f108 1"/>
              <a:gd name="f296" fmla="*/ f249 f109 1"/>
              <a:gd name="f297" fmla="*/ f250 f108 1"/>
              <a:gd name="f298" fmla="*/ f251 f109 1"/>
              <a:gd name="f299" fmla="*/ f252 f108 1"/>
            </a:gdLst>
            <a:ahLst/>
            <a:cxnLst>
              <a:cxn ang="3cd4">
                <a:pos x="hc" y="t"/>
              </a:cxn>
              <a:cxn ang="0">
                <a:pos x="r" y="vc"/>
              </a:cxn>
              <a:cxn ang="cd4">
                <a:pos x="hc" y="b"/>
              </a:cxn>
              <a:cxn ang="cd2">
                <a:pos x="l" y="vc"/>
              </a:cxn>
              <a:cxn ang="f162">
                <a:pos x="f257" y="f258"/>
              </a:cxn>
              <a:cxn ang="f162">
                <a:pos x="f259" y="f260"/>
              </a:cxn>
              <a:cxn ang="f162">
                <a:pos x="f261" y="f262"/>
              </a:cxn>
              <a:cxn ang="f162">
                <a:pos x="f263" y="f264"/>
              </a:cxn>
              <a:cxn ang="f162">
                <a:pos x="f265" y="f266"/>
              </a:cxn>
              <a:cxn ang="f162">
                <a:pos x="f267" y="f268"/>
              </a:cxn>
              <a:cxn ang="f162">
                <a:pos x="f269" y="f270"/>
              </a:cxn>
              <a:cxn ang="f162">
                <a:pos x="f271" y="f272"/>
              </a:cxn>
              <a:cxn ang="f162">
                <a:pos x="f273" y="f270"/>
              </a:cxn>
              <a:cxn ang="f162">
                <a:pos x="f274" y="f275"/>
              </a:cxn>
              <a:cxn ang="f162">
                <a:pos x="f276" y="f277"/>
              </a:cxn>
              <a:cxn ang="f162">
                <a:pos x="f278" y="f279"/>
              </a:cxn>
              <a:cxn ang="f162">
                <a:pos x="f280" y="f281"/>
              </a:cxn>
              <a:cxn ang="f162">
                <a:pos x="f280" y="f282"/>
              </a:cxn>
              <a:cxn ang="f162">
                <a:pos x="f283" y="f284"/>
              </a:cxn>
              <a:cxn ang="f162">
                <a:pos x="f285" y="f286"/>
              </a:cxn>
              <a:cxn ang="f162">
                <a:pos x="f287" y="f288"/>
              </a:cxn>
              <a:cxn ang="f162">
                <a:pos x="f289" y="f290"/>
              </a:cxn>
              <a:cxn ang="f162">
                <a:pos x="f291" y="f292"/>
              </a:cxn>
              <a:cxn ang="f162">
                <a:pos x="f285" y="f293"/>
              </a:cxn>
              <a:cxn ang="f162">
                <a:pos x="f280" y="f294"/>
              </a:cxn>
              <a:cxn ang="f162">
                <a:pos x="f295" y="f296"/>
              </a:cxn>
              <a:cxn ang="f162">
                <a:pos x="f297" y="f298"/>
              </a:cxn>
              <a:cxn ang="f162">
                <a:pos x="f299" y="f258"/>
              </a:cxn>
              <a:cxn ang="f162">
                <a:pos x="f257" y="f258"/>
              </a:cxn>
            </a:cxnLst>
            <a:rect l="f253" t="f256" r="f254" b="f255"/>
            <a:pathLst>
              <a:path w="228" h="139">
                <a:moveTo>
                  <a:pt x="f8" y="f7"/>
                </a:moveTo>
                <a:cubicBezTo>
                  <a:pt x="f9" y="f10"/>
                  <a:pt x="f11" y="f12"/>
                  <a:pt x="f13" y="f14"/>
                </a:cubicBezTo>
                <a:cubicBezTo>
                  <a:pt x="f15" y="f16"/>
                  <a:pt x="f17" y="f18"/>
                  <a:pt x="f19" y="f18"/>
                </a:cubicBezTo>
                <a:cubicBezTo>
                  <a:pt x="f20" y="f21"/>
                  <a:pt x="f22" y="f23"/>
                  <a:pt x="f24" y="f25"/>
                </a:cubicBezTo>
                <a:cubicBezTo>
                  <a:pt x="f5" y="f26"/>
                  <a:pt x="f27" y="f28"/>
                  <a:pt x="f29" y="f30"/>
                </a:cubicBezTo>
                <a:cubicBezTo>
                  <a:pt x="f31" y="f32"/>
                  <a:pt x="f33" y="f30"/>
                  <a:pt x="f25" y="f31"/>
                </a:cubicBezTo>
                <a:cubicBezTo>
                  <a:pt x="f34" y="f35"/>
                  <a:pt x="f36" y="f37"/>
                  <a:pt x="f38" y="f39"/>
                </a:cubicBezTo>
                <a:cubicBezTo>
                  <a:pt x="f40" y="f41"/>
                  <a:pt x="f42" y="f43"/>
                  <a:pt x="f44" y="f8"/>
                </a:cubicBezTo>
                <a:cubicBezTo>
                  <a:pt x="f45" y="f41"/>
                  <a:pt x="f46" y="f46"/>
                  <a:pt x="f47" y="f39"/>
                </a:cubicBezTo>
                <a:cubicBezTo>
                  <a:pt x="f48" y="f49"/>
                  <a:pt x="f50" y="f51"/>
                  <a:pt x="f50" y="f52"/>
                </a:cubicBezTo>
                <a:cubicBezTo>
                  <a:pt x="f53" y="f54"/>
                  <a:pt x="f13" y="f24"/>
                  <a:pt x="f55" y="f56"/>
                </a:cubicBezTo>
                <a:cubicBezTo>
                  <a:pt x="f57" y="f5"/>
                  <a:pt x="f58" y="f56"/>
                  <a:pt x="f59" y="f27"/>
                </a:cubicBezTo>
                <a:cubicBezTo>
                  <a:pt x="f60" y="f61"/>
                  <a:pt x="f62" y="f63"/>
                  <a:pt x="f64" y="f65"/>
                </a:cubicBezTo>
                <a:cubicBezTo>
                  <a:pt x="f66" y="f33"/>
                  <a:pt x="f64" y="f67"/>
                  <a:pt x="f64" y="f42"/>
                </a:cubicBezTo>
                <a:cubicBezTo>
                  <a:pt x="f68" y="f42"/>
                  <a:pt x="f69" y="f40"/>
                  <a:pt x="f70" y="f67"/>
                </a:cubicBezTo>
                <a:cubicBezTo>
                  <a:pt x="f71" y="f72"/>
                  <a:pt x="f73" y="f52"/>
                  <a:pt x="f2" y="f74"/>
                </a:cubicBezTo>
                <a:cubicBezTo>
                  <a:pt x="f75" y="f76"/>
                  <a:pt x="f77" y="f78"/>
                  <a:pt x="f79" y="f80"/>
                </a:cubicBezTo>
                <a:cubicBezTo>
                  <a:pt x="f81" y="f82"/>
                  <a:pt x="f83" y="f27"/>
                  <a:pt x="f84" y="f61"/>
                </a:cubicBezTo>
                <a:cubicBezTo>
                  <a:pt x="f85" y="f29"/>
                  <a:pt x="f6" y="f86"/>
                  <a:pt x="f87" y="f88"/>
                </a:cubicBezTo>
                <a:cubicBezTo>
                  <a:pt x="f89" y="f90"/>
                  <a:pt x="f91" y="f48"/>
                  <a:pt x="f2" y="f44"/>
                </a:cubicBezTo>
                <a:cubicBezTo>
                  <a:pt x="f70" y="f23"/>
                  <a:pt x="f68" y="f41"/>
                  <a:pt x="f64" y="f92"/>
                </a:cubicBezTo>
                <a:cubicBezTo>
                  <a:pt x="f93" y="f92"/>
                  <a:pt x="f94" y="f17"/>
                  <a:pt x="f95" y="f43"/>
                </a:cubicBezTo>
                <a:cubicBezTo>
                  <a:pt x="f96" y="f97"/>
                  <a:pt x="f98" y="f99"/>
                  <a:pt x="f100" y="f101"/>
                </a:cubicBezTo>
                <a:cubicBezTo>
                  <a:pt x="f59" y="f102"/>
                  <a:pt x="f103" y="f7"/>
                  <a:pt x="f102" y="f7"/>
                </a:cubicBezTo>
                <a:cubicBezTo>
                  <a:pt x="f104" y="f105"/>
                  <a:pt x="f106"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Freeform 18">
            <a:extLst>
              <a:ext uri="{FF2B5EF4-FFF2-40B4-BE49-F238E27FC236}">
                <a16:creationId xmlns:a16="http://schemas.microsoft.com/office/drawing/2014/main" id="{EFDA70CA-EC50-4EF2-C8C8-EA96485FDD24}"/>
              </a:ext>
            </a:extLst>
          </p:cNvPr>
          <p:cNvSpPr/>
          <p:nvPr/>
        </p:nvSpPr>
        <p:spPr>
          <a:xfrm>
            <a:off x="1622429" y="3076571"/>
            <a:ext cx="552453" cy="871542"/>
          </a:xfrm>
          <a:custGeom>
            <a:avLst/>
            <a:gdLst>
              <a:gd name="f0" fmla="val 10800000"/>
              <a:gd name="f1" fmla="val 5400000"/>
              <a:gd name="f2" fmla="val 180"/>
              <a:gd name="f3" fmla="val w"/>
              <a:gd name="f4" fmla="val h"/>
              <a:gd name="f5" fmla="val 0"/>
              <a:gd name="f6" fmla="val 194"/>
              <a:gd name="f7" fmla="val 306"/>
              <a:gd name="f8" fmla="val 98"/>
              <a:gd name="f9" fmla="val 135"/>
              <a:gd name="f10" fmla="val 37"/>
              <a:gd name="f11" fmla="val 166"/>
              <a:gd name="f12" fmla="val 78"/>
              <a:gd name="f13" fmla="val 181"/>
              <a:gd name="f14" fmla="val 128"/>
              <a:gd name="f15" fmla="val 191"/>
              <a:gd name="f16" fmla="val 162"/>
              <a:gd name="f17" fmla="val 197"/>
              <a:gd name="f18" fmla="val 232"/>
              <a:gd name="f19" fmla="val 157"/>
              <a:gd name="f20" fmla="val 288"/>
              <a:gd name="f21" fmla="val 89"/>
              <a:gd name="f22" fmla="val 42"/>
              <a:gd name="f23" fmla="val 269"/>
              <a:gd name="f24" fmla="val 27"/>
              <a:gd name="f25" fmla="val 257"/>
              <a:gd name="f26" fmla="val 17"/>
              <a:gd name="f27" fmla="val 242"/>
              <a:gd name="f28" fmla="val 12"/>
              <a:gd name="f29" fmla="val 223"/>
              <a:gd name="f30" fmla="val 7"/>
              <a:gd name="f31" fmla="val 140"/>
              <a:gd name="f32" fmla="val 25"/>
              <a:gd name="f33" fmla="val 100"/>
              <a:gd name="f34" fmla="val 63"/>
              <a:gd name="f35" fmla="val 67"/>
              <a:gd name="f36" fmla="val 31"/>
              <a:gd name="f37" fmla="val 96"/>
              <a:gd name="f38" fmla="val 2"/>
              <a:gd name="f39" fmla="val 97"/>
              <a:gd name="f40" fmla="val 1"/>
              <a:gd name="f41" fmla="val 110"/>
              <a:gd name="f42" fmla="val 134"/>
              <a:gd name="f43" fmla="val 264"/>
              <a:gd name="f44" fmla="val 152"/>
              <a:gd name="f45" fmla="val 250"/>
              <a:gd name="f46" fmla="val 228"/>
              <a:gd name="f47" fmla="val 174"/>
              <a:gd name="f48" fmla="val 203"/>
              <a:gd name="f49" fmla="val 175"/>
              <a:gd name="f50" fmla="val 177"/>
              <a:gd name="f51" fmla="val 169"/>
              <a:gd name="f52" fmla="val 151"/>
              <a:gd name="f53" fmla="val 163"/>
              <a:gd name="f54" fmla="val 116"/>
              <a:gd name="f55" fmla="val 147"/>
              <a:gd name="f56" fmla="val 85"/>
              <a:gd name="f57" fmla="val 126"/>
              <a:gd name="f58" fmla="val 57"/>
              <a:gd name="f59" fmla="val 117"/>
              <a:gd name="f60" fmla="val 46"/>
              <a:gd name="f61" fmla="val 107"/>
              <a:gd name="f62" fmla="val 36"/>
              <a:gd name="f63" fmla="val 69"/>
              <a:gd name="f64" fmla="val 55"/>
              <a:gd name="f65" fmla="val 87"/>
              <a:gd name="f66" fmla="val 32"/>
              <a:gd name="f67" fmla="val 23"/>
              <a:gd name="f68" fmla="val 155"/>
              <a:gd name="f69" fmla="val 19"/>
              <a:gd name="f70" fmla="val 185"/>
              <a:gd name="f71" fmla="val 28"/>
              <a:gd name="f72" fmla="val 215"/>
              <a:gd name="f73" fmla="val 35"/>
              <a:gd name="f74" fmla="val 241"/>
              <a:gd name="f75" fmla="val 51"/>
              <a:gd name="f76" fmla="val 259"/>
              <a:gd name="f77" fmla="val 268"/>
              <a:gd name="f78" fmla="val 80"/>
              <a:gd name="f79" fmla="val 83"/>
              <a:gd name="f80" fmla="val 86"/>
              <a:gd name="f81" fmla="val 88"/>
              <a:gd name="f82" fmla="val 217"/>
              <a:gd name="f83" fmla="val 91"/>
              <a:gd name="f84" fmla="val 167"/>
              <a:gd name="f85" fmla="val 99"/>
              <a:gd name="f86" fmla="val 103"/>
              <a:gd name="f87" fmla="val 218"/>
              <a:gd name="f88" fmla="+- 0 0 -90"/>
              <a:gd name="f89" fmla="*/ f3 1 194"/>
              <a:gd name="f90" fmla="*/ f4 1 306"/>
              <a:gd name="f91" fmla="val f5"/>
              <a:gd name="f92" fmla="val f6"/>
              <a:gd name="f93" fmla="val f7"/>
              <a:gd name="f94" fmla="*/ f88 f0 1"/>
              <a:gd name="f95" fmla="+- f93 0 f91"/>
              <a:gd name="f96" fmla="+- f92 0 f91"/>
              <a:gd name="f97" fmla="*/ f94 1 f2"/>
              <a:gd name="f98" fmla="*/ f96 1 194"/>
              <a:gd name="f99" fmla="*/ f95 1 306"/>
              <a:gd name="f100" fmla="*/ 98 f96 1"/>
              <a:gd name="f101" fmla="*/ 0 f95 1"/>
              <a:gd name="f102" fmla="*/ 181 f96 1"/>
              <a:gd name="f103" fmla="*/ 128 f95 1"/>
              <a:gd name="f104" fmla="*/ 180 f96 1"/>
              <a:gd name="f105" fmla="*/ 232 f95 1"/>
              <a:gd name="f106" fmla="*/ 42 f96 1"/>
              <a:gd name="f107" fmla="*/ 269 f95 1"/>
              <a:gd name="f108" fmla="*/ 12 f96 1"/>
              <a:gd name="f109" fmla="*/ 223 f95 1"/>
              <a:gd name="f110" fmla="*/ 25 f96 1"/>
              <a:gd name="f111" fmla="*/ 100 f95 1"/>
              <a:gd name="f112" fmla="*/ 96 f96 1"/>
              <a:gd name="f113" fmla="*/ 2 f95 1"/>
              <a:gd name="f114" fmla="*/ 110 f96 1"/>
              <a:gd name="f115" fmla="*/ 162 f96 1"/>
              <a:gd name="f116" fmla="*/ 228 f95 1"/>
              <a:gd name="f117" fmla="*/ 169 f96 1"/>
              <a:gd name="f118" fmla="*/ 151 f95 1"/>
              <a:gd name="f119" fmla="*/ 126 f96 1"/>
              <a:gd name="f120" fmla="*/ 57 f95 1"/>
              <a:gd name="f121" fmla="*/ 25 f95 1"/>
              <a:gd name="f122" fmla="*/ 32 f96 1"/>
              <a:gd name="f123" fmla="*/ 126 f95 1"/>
              <a:gd name="f124" fmla="*/ 28 f96 1"/>
              <a:gd name="f125" fmla="*/ 215 f95 1"/>
              <a:gd name="f126" fmla="*/ 78 f96 1"/>
              <a:gd name="f127" fmla="*/ 268 f95 1"/>
              <a:gd name="f128" fmla="*/ 86 f96 1"/>
              <a:gd name="f129" fmla="*/ 97 f96 1"/>
              <a:gd name="f130" fmla="*/ 116 f95 1"/>
              <a:gd name="f131" fmla="*/ 99 f96 1"/>
              <a:gd name="f132" fmla="+- f97 0 f1"/>
              <a:gd name="f133" fmla="*/ f100 1 194"/>
              <a:gd name="f134" fmla="*/ f101 1 306"/>
              <a:gd name="f135" fmla="*/ f102 1 194"/>
              <a:gd name="f136" fmla="*/ f103 1 306"/>
              <a:gd name="f137" fmla="*/ f104 1 194"/>
              <a:gd name="f138" fmla="*/ f105 1 306"/>
              <a:gd name="f139" fmla="*/ f106 1 194"/>
              <a:gd name="f140" fmla="*/ f107 1 306"/>
              <a:gd name="f141" fmla="*/ f108 1 194"/>
              <a:gd name="f142" fmla="*/ f109 1 306"/>
              <a:gd name="f143" fmla="*/ f110 1 194"/>
              <a:gd name="f144" fmla="*/ f111 1 306"/>
              <a:gd name="f145" fmla="*/ f112 1 194"/>
              <a:gd name="f146" fmla="*/ f113 1 306"/>
              <a:gd name="f147" fmla="*/ f114 1 194"/>
              <a:gd name="f148" fmla="*/ f115 1 194"/>
              <a:gd name="f149" fmla="*/ f116 1 306"/>
              <a:gd name="f150" fmla="*/ f117 1 194"/>
              <a:gd name="f151" fmla="*/ f118 1 306"/>
              <a:gd name="f152" fmla="*/ f119 1 194"/>
              <a:gd name="f153" fmla="*/ f120 1 306"/>
              <a:gd name="f154" fmla="*/ f121 1 306"/>
              <a:gd name="f155" fmla="*/ f122 1 194"/>
              <a:gd name="f156" fmla="*/ f123 1 306"/>
              <a:gd name="f157" fmla="*/ f124 1 194"/>
              <a:gd name="f158" fmla="*/ f125 1 306"/>
              <a:gd name="f159" fmla="*/ f126 1 194"/>
              <a:gd name="f160" fmla="*/ f127 1 306"/>
              <a:gd name="f161" fmla="*/ f128 1 194"/>
              <a:gd name="f162" fmla="*/ f129 1 194"/>
              <a:gd name="f163" fmla="*/ f130 1 306"/>
              <a:gd name="f164" fmla="*/ f131 1 194"/>
              <a:gd name="f165" fmla="*/ 0 1 f98"/>
              <a:gd name="f166" fmla="*/ f92 1 f98"/>
              <a:gd name="f167" fmla="*/ 0 1 f99"/>
              <a:gd name="f168" fmla="*/ f93 1 f99"/>
              <a:gd name="f169" fmla="*/ f133 1 f98"/>
              <a:gd name="f170" fmla="*/ f134 1 f99"/>
              <a:gd name="f171" fmla="*/ f135 1 f98"/>
              <a:gd name="f172" fmla="*/ f136 1 f99"/>
              <a:gd name="f173" fmla="*/ f137 1 f98"/>
              <a:gd name="f174" fmla="*/ f138 1 f99"/>
              <a:gd name="f175" fmla="*/ f139 1 f98"/>
              <a:gd name="f176" fmla="*/ f140 1 f99"/>
              <a:gd name="f177" fmla="*/ f141 1 f98"/>
              <a:gd name="f178" fmla="*/ f142 1 f99"/>
              <a:gd name="f179" fmla="*/ f143 1 f98"/>
              <a:gd name="f180" fmla="*/ f144 1 f99"/>
              <a:gd name="f181" fmla="*/ f145 1 f98"/>
              <a:gd name="f182" fmla="*/ f146 1 f99"/>
              <a:gd name="f183" fmla="*/ f147 1 f98"/>
              <a:gd name="f184" fmla="*/ f148 1 f98"/>
              <a:gd name="f185" fmla="*/ f149 1 f99"/>
              <a:gd name="f186" fmla="*/ f150 1 f98"/>
              <a:gd name="f187" fmla="*/ f151 1 f99"/>
              <a:gd name="f188" fmla="*/ f152 1 f98"/>
              <a:gd name="f189" fmla="*/ f153 1 f99"/>
              <a:gd name="f190" fmla="*/ f154 1 f99"/>
              <a:gd name="f191" fmla="*/ f155 1 f98"/>
              <a:gd name="f192" fmla="*/ f156 1 f99"/>
              <a:gd name="f193" fmla="*/ f157 1 f98"/>
              <a:gd name="f194" fmla="*/ f158 1 f99"/>
              <a:gd name="f195" fmla="*/ f159 1 f98"/>
              <a:gd name="f196" fmla="*/ f160 1 f99"/>
              <a:gd name="f197" fmla="*/ f161 1 f98"/>
              <a:gd name="f198" fmla="*/ f162 1 f98"/>
              <a:gd name="f199" fmla="*/ f163 1 f99"/>
              <a:gd name="f200" fmla="*/ f164 1 f98"/>
              <a:gd name="f201" fmla="*/ f165 f89 1"/>
              <a:gd name="f202" fmla="*/ f166 f89 1"/>
              <a:gd name="f203" fmla="*/ f168 f90 1"/>
              <a:gd name="f204" fmla="*/ f167 f90 1"/>
              <a:gd name="f205" fmla="*/ f169 f89 1"/>
              <a:gd name="f206" fmla="*/ f170 f90 1"/>
              <a:gd name="f207" fmla="*/ f171 f89 1"/>
              <a:gd name="f208" fmla="*/ f172 f90 1"/>
              <a:gd name="f209" fmla="*/ f173 f89 1"/>
              <a:gd name="f210" fmla="*/ f174 f90 1"/>
              <a:gd name="f211" fmla="*/ f175 f89 1"/>
              <a:gd name="f212" fmla="*/ f176 f90 1"/>
              <a:gd name="f213" fmla="*/ f177 f89 1"/>
              <a:gd name="f214" fmla="*/ f178 f90 1"/>
              <a:gd name="f215" fmla="*/ f179 f89 1"/>
              <a:gd name="f216" fmla="*/ f180 f90 1"/>
              <a:gd name="f217" fmla="*/ f181 f89 1"/>
              <a:gd name="f218" fmla="*/ f182 f90 1"/>
              <a:gd name="f219" fmla="*/ f183 f89 1"/>
              <a:gd name="f220" fmla="*/ f184 f89 1"/>
              <a:gd name="f221" fmla="*/ f185 f90 1"/>
              <a:gd name="f222" fmla="*/ f186 f89 1"/>
              <a:gd name="f223" fmla="*/ f187 f90 1"/>
              <a:gd name="f224" fmla="*/ f188 f89 1"/>
              <a:gd name="f225" fmla="*/ f189 f90 1"/>
              <a:gd name="f226" fmla="*/ f190 f90 1"/>
              <a:gd name="f227" fmla="*/ f191 f89 1"/>
              <a:gd name="f228" fmla="*/ f192 f90 1"/>
              <a:gd name="f229" fmla="*/ f193 f89 1"/>
              <a:gd name="f230" fmla="*/ f194 f90 1"/>
              <a:gd name="f231" fmla="*/ f195 f89 1"/>
              <a:gd name="f232" fmla="*/ f196 f90 1"/>
              <a:gd name="f233" fmla="*/ f197 f89 1"/>
              <a:gd name="f234" fmla="*/ f198 f89 1"/>
              <a:gd name="f235" fmla="*/ f199 f90 1"/>
              <a:gd name="f236" fmla="*/ f200 f89 1"/>
            </a:gdLst>
            <a:ahLst/>
            <a:cxnLst>
              <a:cxn ang="3cd4">
                <a:pos x="hc" y="t"/>
              </a:cxn>
              <a:cxn ang="0">
                <a:pos x="r" y="vc"/>
              </a:cxn>
              <a:cxn ang="cd4">
                <a:pos x="hc" y="b"/>
              </a:cxn>
              <a:cxn ang="cd2">
                <a:pos x="l" y="vc"/>
              </a:cxn>
              <a:cxn ang="f132">
                <a:pos x="f205" y="f206"/>
              </a:cxn>
              <a:cxn ang="f132">
                <a:pos x="f207" y="f208"/>
              </a:cxn>
              <a:cxn ang="f132">
                <a:pos x="f209" y="f210"/>
              </a:cxn>
              <a:cxn ang="f132">
                <a:pos x="f211" y="f212"/>
              </a:cxn>
              <a:cxn ang="f132">
                <a:pos x="f213" y="f214"/>
              </a:cxn>
              <a:cxn ang="f132">
                <a:pos x="f215" y="f216"/>
              </a:cxn>
              <a:cxn ang="f132">
                <a:pos x="f217" y="f218"/>
              </a:cxn>
              <a:cxn ang="f132">
                <a:pos x="f205" y="f206"/>
              </a:cxn>
              <a:cxn ang="f132">
                <a:pos x="f219" y="f212"/>
              </a:cxn>
              <a:cxn ang="f132">
                <a:pos x="f220" y="f221"/>
              </a:cxn>
              <a:cxn ang="f132">
                <a:pos x="f222" y="f223"/>
              </a:cxn>
              <a:cxn ang="f132">
                <a:pos x="f224" y="f225"/>
              </a:cxn>
              <a:cxn ang="f132">
                <a:pos x="f205" y="f226"/>
              </a:cxn>
              <a:cxn ang="f132">
                <a:pos x="f227" y="f228"/>
              </a:cxn>
              <a:cxn ang="f132">
                <a:pos x="f229" y="f230"/>
              </a:cxn>
              <a:cxn ang="f132">
                <a:pos x="f231" y="f232"/>
              </a:cxn>
              <a:cxn ang="f132">
                <a:pos x="f233" y="f212"/>
              </a:cxn>
              <a:cxn ang="f132">
                <a:pos x="f234" y="f235"/>
              </a:cxn>
              <a:cxn ang="f132">
                <a:pos x="f236" y="f235"/>
              </a:cxn>
              <a:cxn ang="f132">
                <a:pos x="f219" y="f212"/>
              </a:cxn>
            </a:cxnLst>
            <a:rect l="f201" t="f204" r="f202" b="f203"/>
            <a:pathLst>
              <a:path w="194" h="306">
                <a:moveTo>
                  <a:pt x="f8" y="f5"/>
                </a:moveTo>
                <a:cubicBezTo>
                  <a:pt x="f9" y="f10"/>
                  <a:pt x="f11" y="f12"/>
                  <a:pt x="f13" y="f14"/>
                </a:cubicBezTo>
                <a:cubicBezTo>
                  <a:pt x="f15" y="f16"/>
                  <a:pt x="f6" y="f17"/>
                  <a:pt x="f2" y="f18"/>
                </a:cubicBezTo>
                <a:cubicBezTo>
                  <a:pt x="f19" y="f20"/>
                  <a:pt x="f21" y="f7"/>
                  <a:pt x="f22" y="f23"/>
                </a:cubicBezTo>
                <a:cubicBezTo>
                  <a:pt x="f24" y="f25"/>
                  <a:pt x="f26" y="f27"/>
                  <a:pt x="f28" y="f29"/>
                </a:cubicBezTo>
                <a:cubicBezTo>
                  <a:pt x="f5" y="f13"/>
                  <a:pt x="f30" y="f31"/>
                  <a:pt x="f32" y="f33"/>
                </a:cubicBezTo>
                <a:cubicBezTo>
                  <a:pt x="f22" y="f34"/>
                  <a:pt x="f35" y="f36"/>
                  <a:pt x="f37" y="f38"/>
                </a:cubicBezTo>
                <a:cubicBezTo>
                  <a:pt x="f37" y="f38"/>
                  <a:pt x="f39" y="f40"/>
                  <a:pt x="f8" y="f5"/>
                </a:cubicBezTo>
                <a:close/>
                <a:moveTo>
                  <a:pt x="f41" y="f23"/>
                </a:moveTo>
                <a:cubicBezTo>
                  <a:pt x="f42" y="f43"/>
                  <a:pt x="f44" y="f45"/>
                  <a:pt x="f16" y="f46"/>
                </a:cubicBezTo>
                <a:cubicBezTo>
                  <a:pt x="f47" y="f48"/>
                  <a:pt x="f49" y="f50"/>
                  <a:pt x="f51" y="f52"/>
                </a:cubicBezTo>
                <a:cubicBezTo>
                  <a:pt x="f53" y="f54"/>
                  <a:pt x="f55" y="f56"/>
                  <a:pt x="f57" y="f58"/>
                </a:cubicBezTo>
                <a:cubicBezTo>
                  <a:pt x="f59" y="f60"/>
                  <a:pt x="f61" y="f62"/>
                  <a:pt x="f8" y="f32"/>
                </a:cubicBezTo>
                <a:cubicBezTo>
                  <a:pt x="f63" y="f64"/>
                  <a:pt x="f60" y="f65"/>
                  <a:pt x="f66" y="f57"/>
                </a:cubicBezTo>
                <a:cubicBezTo>
                  <a:pt x="f67" y="f68"/>
                  <a:pt x="f69" y="f70"/>
                  <a:pt x="f71" y="f72"/>
                </a:cubicBezTo>
                <a:cubicBezTo>
                  <a:pt x="f73" y="f74"/>
                  <a:pt x="f75" y="f76"/>
                  <a:pt x="f12" y="f77"/>
                </a:cubicBezTo>
                <a:cubicBezTo>
                  <a:pt x="f78" y="f77"/>
                  <a:pt x="f79" y="f77"/>
                  <a:pt x="f80" y="f23"/>
                </a:cubicBezTo>
                <a:cubicBezTo>
                  <a:pt x="f81" y="f82"/>
                  <a:pt x="f83" y="f84"/>
                  <a:pt x="f39" y="f54"/>
                </a:cubicBezTo>
                <a:cubicBezTo>
                  <a:pt x="f8" y="f54"/>
                  <a:pt x="f85" y="f54"/>
                  <a:pt x="f85" y="f54"/>
                </a:cubicBezTo>
                <a:cubicBezTo>
                  <a:pt x="f86" y="f84"/>
                  <a:pt x="f61" y="f87"/>
                  <a:pt x="f41" y="f2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Freeform 19">
            <a:extLst>
              <a:ext uri="{FF2B5EF4-FFF2-40B4-BE49-F238E27FC236}">
                <a16:creationId xmlns:a16="http://schemas.microsoft.com/office/drawing/2014/main" id="{333A6661-C083-778A-879C-81E66D9B240D}"/>
              </a:ext>
            </a:extLst>
          </p:cNvPr>
          <p:cNvSpPr/>
          <p:nvPr/>
        </p:nvSpPr>
        <p:spPr>
          <a:xfrm>
            <a:off x="573091" y="3640134"/>
            <a:ext cx="409578" cy="244473"/>
          </a:xfrm>
          <a:custGeom>
            <a:avLst/>
            <a:gdLst>
              <a:gd name="f0" fmla="val 10800000"/>
              <a:gd name="f1" fmla="val 5400000"/>
              <a:gd name="f2" fmla="val 180"/>
              <a:gd name="f3" fmla="val w"/>
              <a:gd name="f4" fmla="val h"/>
              <a:gd name="f5" fmla="val 0"/>
              <a:gd name="f6" fmla="val 144"/>
              <a:gd name="f7" fmla="val 86"/>
              <a:gd name="f8" fmla="val 143"/>
              <a:gd name="f9" fmla="val 13"/>
              <a:gd name="f10" fmla="val 141"/>
              <a:gd name="f11" fmla="val 25"/>
              <a:gd name="f12" fmla="val 140"/>
              <a:gd name="f13" fmla="val 37"/>
              <a:gd name="f14" fmla="val 138"/>
              <a:gd name="f15" fmla="val 50"/>
              <a:gd name="f16" fmla="val 137"/>
              <a:gd name="f17" fmla="val 64"/>
              <a:gd name="f18" fmla="val 135"/>
              <a:gd name="f19" fmla="val 77"/>
              <a:gd name="f20" fmla="val 83"/>
              <a:gd name="f21" fmla="val 131"/>
              <a:gd name="f22" fmla="val 125"/>
              <a:gd name="f23" fmla="val 90"/>
              <a:gd name="f24" fmla="val 55"/>
              <a:gd name="f25" fmla="val 19"/>
              <a:gd name="f26" fmla="val 12"/>
              <a:gd name="f27" fmla="val 9"/>
              <a:gd name="f28" fmla="val 8"/>
              <a:gd name="f29" fmla="val 75"/>
              <a:gd name="f30" fmla="val 6"/>
              <a:gd name="f31" fmla="val 57"/>
              <a:gd name="f32" fmla="val 5"/>
              <a:gd name="f33" fmla="val 40"/>
              <a:gd name="f34" fmla="val 3"/>
              <a:gd name="f35" fmla="val 23"/>
              <a:gd name="f36" fmla="val 2"/>
              <a:gd name="f37" fmla="val 16"/>
              <a:gd name="f38" fmla="val 1"/>
              <a:gd name="f39" fmla="val 48"/>
              <a:gd name="f40" fmla="val 96"/>
              <a:gd name="f41" fmla="+- 0 0 -90"/>
              <a:gd name="f42" fmla="*/ f3 1 144"/>
              <a:gd name="f43" fmla="*/ f4 1 86"/>
              <a:gd name="f44" fmla="val f5"/>
              <a:gd name="f45" fmla="val f6"/>
              <a:gd name="f46" fmla="val f7"/>
              <a:gd name="f47" fmla="*/ f41 f0 1"/>
              <a:gd name="f48" fmla="+- f46 0 f44"/>
              <a:gd name="f49" fmla="+- f45 0 f44"/>
              <a:gd name="f50" fmla="*/ f47 1 f2"/>
              <a:gd name="f51" fmla="*/ f49 1 144"/>
              <a:gd name="f52" fmla="*/ f48 1 86"/>
              <a:gd name="f53" fmla="*/ 144 f49 1"/>
              <a:gd name="f54" fmla="*/ 0 f48 1"/>
              <a:gd name="f55" fmla="*/ 140 f49 1"/>
              <a:gd name="f56" fmla="*/ 37 f48 1"/>
              <a:gd name="f57" fmla="*/ 135 f49 1"/>
              <a:gd name="f58" fmla="*/ 77 f48 1"/>
              <a:gd name="f59" fmla="*/ 125 f49 1"/>
              <a:gd name="f60" fmla="*/ 86 f48 1"/>
              <a:gd name="f61" fmla="*/ 19 f49 1"/>
              <a:gd name="f62" fmla="*/ 8 f49 1"/>
              <a:gd name="f63" fmla="*/ 75 f48 1"/>
              <a:gd name="f64" fmla="*/ 3 f49 1"/>
              <a:gd name="f65" fmla="*/ 23 f48 1"/>
              <a:gd name="f66" fmla="*/ 0 f49 1"/>
              <a:gd name="f67" fmla="+- f50 0 f1"/>
              <a:gd name="f68" fmla="*/ f53 1 144"/>
              <a:gd name="f69" fmla="*/ f54 1 86"/>
              <a:gd name="f70" fmla="*/ f55 1 144"/>
              <a:gd name="f71" fmla="*/ f56 1 86"/>
              <a:gd name="f72" fmla="*/ f57 1 144"/>
              <a:gd name="f73" fmla="*/ f58 1 86"/>
              <a:gd name="f74" fmla="*/ f59 1 144"/>
              <a:gd name="f75" fmla="*/ f60 1 86"/>
              <a:gd name="f76" fmla="*/ f61 1 144"/>
              <a:gd name="f77" fmla="*/ f62 1 144"/>
              <a:gd name="f78" fmla="*/ f63 1 86"/>
              <a:gd name="f79" fmla="*/ f64 1 144"/>
              <a:gd name="f80" fmla="*/ f65 1 86"/>
              <a:gd name="f81" fmla="*/ f66 1 144"/>
              <a:gd name="f82" fmla="*/ 0 1 f51"/>
              <a:gd name="f83" fmla="*/ f45 1 f51"/>
              <a:gd name="f84" fmla="*/ 0 1 f52"/>
              <a:gd name="f85" fmla="*/ f46 1 f52"/>
              <a:gd name="f86" fmla="*/ f68 1 f51"/>
              <a:gd name="f87" fmla="*/ f69 1 f52"/>
              <a:gd name="f88" fmla="*/ f70 1 f51"/>
              <a:gd name="f89" fmla="*/ f71 1 f52"/>
              <a:gd name="f90" fmla="*/ f72 1 f51"/>
              <a:gd name="f91" fmla="*/ f73 1 f52"/>
              <a:gd name="f92" fmla="*/ f74 1 f51"/>
              <a:gd name="f93" fmla="*/ f75 1 f52"/>
              <a:gd name="f94" fmla="*/ f76 1 f51"/>
              <a:gd name="f95" fmla="*/ f77 1 f51"/>
              <a:gd name="f96" fmla="*/ f78 1 f52"/>
              <a:gd name="f97" fmla="*/ f79 1 f51"/>
              <a:gd name="f98" fmla="*/ f80 1 f52"/>
              <a:gd name="f99" fmla="*/ f81 1 f51"/>
              <a:gd name="f100" fmla="*/ f82 f42 1"/>
              <a:gd name="f101" fmla="*/ f83 f42 1"/>
              <a:gd name="f102" fmla="*/ f85 f43 1"/>
              <a:gd name="f103" fmla="*/ f84 f43 1"/>
              <a:gd name="f104" fmla="*/ f86 f42 1"/>
              <a:gd name="f105" fmla="*/ f87 f43 1"/>
              <a:gd name="f106" fmla="*/ f88 f42 1"/>
              <a:gd name="f107" fmla="*/ f89 f43 1"/>
              <a:gd name="f108" fmla="*/ f90 f42 1"/>
              <a:gd name="f109" fmla="*/ f91 f43 1"/>
              <a:gd name="f110" fmla="*/ f92 f42 1"/>
              <a:gd name="f111" fmla="*/ f93 f43 1"/>
              <a:gd name="f112" fmla="*/ f94 f42 1"/>
              <a:gd name="f113" fmla="*/ f95 f42 1"/>
              <a:gd name="f114" fmla="*/ f96 f43 1"/>
              <a:gd name="f115" fmla="*/ f97 f42 1"/>
              <a:gd name="f116" fmla="*/ f98 f43 1"/>
              <a:gd name="f117" fmla="*/ f99 f42 1"/>
            </a:gdLst>
            <a:ahLst/>
            <a:cxnLst>
              <a:cxn ang="3cd4">
                <a:pos x="hc" y="t"/>
              </a:cxn>
              <a:cxn ang="0">
                <a:pos x="r" y="vc"/>
              </a:cxn>
              <a:cxn ang="cd4">
                <a:pos x="hc" y="b"/>
              </a:cxn>
              <a:cxn ang="cd2">
                <a:pos x="l" y="vc"/>
              </a:cxn>
              <a:cxn ang="f67">
                <a:pos x="f104" y="f105"/>
              </a:cxn>
              <a:cxn ang="f67">
                <a:pos x="f106" y="f107"/>
              </a:cxn>
              <a:cxn ang="f67">
                <a:pos x="f108" y="f109"/>
              </a:cxn>
              <a:cxn ang="f67">
                <a:pos x="f110" y="f111"/>
              </a:cxn>
              <a:cxn ang="f67">
                <a:pos x="f112" y="f111"/>
              </a:cxn>
              <a:cxn ang="f67">
                <a:pos x="f113" y="f114"/>
              </a:cxn>
              <a:cxn ang="f67">
                <a:pos x="f115" y="f116"/>
              </a:cxn>
              <a:cxn ang="f67">
                <a:pos x="f117" y="f105"/>
              </a:cxn>
              <a:cxn ang="f67">
                <a:pos x="f104" y="f105"/>
              </a:cxn>
            </a:cxnLst>
            <a:rect l="f100" t="f103" r="f101" b="f102"/>
            <a:pathLst>
              <a:path w="144" h="86">
                <a:moveTo>
                  <a:pt x="f6" y="f5"/>
                </a:moveTo>
                <a:cubicBezTo>
                  <a:pt x="f8" y="f9"/>
                  <a:pt x="f10" y="f11"/>
                  <a:pt x="f12" y="f13"/>
                </a:cubicBezTo>
                <a:cubicBezTo>
                  <a:pt x="f14" y="f15"/>
                  <a:pt x="f16" y="f17"/>
                  <a:pt x="f18" y="f19"/>
                </a:cubicBezTo>
                <a:cubicBezTo>
                  <a:pt x="f18" y="f20"/>
                  <a:pt x="f21" y="f7"/>
                  <a:pt x="f22" y="f7"/>
                </a:cubicBezTo>
                <a:cubicBezTo>
                  <a:pt x="f23" y="f7"/>
                  <a:pt x="f24" y="f7"/>
                  <a:pt x="f25" y="f7"/>
                </a:cubicBezTo>
                <a:cubicBezTo>
                  <a:pt x="f26" y="f7"/>
                  <a:pt x="f27" y="f20"/>
                  <a:pt x="f28" y="f29"/>
                </a:cubicBezTo>
                <a:cubicBezTo>
                  <a:pt x="f30" y="f31"/>
                  <a:pt x="f32" y="f33"/>
                  <a:pt x="f34" y="f35"/>
                </a:cubicBezTo>
                <a:cubicBezTo>
                  <a:pt x="f36" y="f37"/>
                  <a:pt x="f38" y="f28"/>
                  <a:pt x="f5" y="f5"/>
                </a:cubicBezTo>
                <a:cubicBezTo>
                  <a:pt x="f39" y="f5"/>
                  <a:pt x="f40" y="f5"/>
                  <a:pt x="f6"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Freeform 20">
            <a:extLst>
              <a:ext uri="{FF2B5EF4-FFF2-40B4-BE49-F238E27FC236}">
                <a16:creationId xmlns:a16="http://schemas.microsoft.com/office/drawing/2014/main" id="{1DA048B1-860D-22D3-9315-DD0BD4A200B8}"/>
              </a:ext>
            </a:extLst>
          </p:cNvPr>
          <p:cNvSpPr/>
          <p:nvPr/>
        </p:nvSpPr>
        <p:spPr>
          <a:xfrm>
            <a:off x="1697034" y="1397002"/>
            <a:ext cx="409578" cy="244473"/>
          </a:xfrm>
          <a:custGeom>
            <a:avLst/>
            <a:gdLst>
              <a:gd name="f0" fmla="val 10800000"/>
              <a:gd name="f1" fmla="val 5400000"/>
              <a:gd name="f2" fmla="val 180"/>
              <a:gd name="f3" fmla="val w"/>
              <a:gd name="f4" fmla="val h"/>
              <a:gd name="f5" fmla="val 0"/>
              <a:gd name="f6" fmla="val 144"/>
              <a:gd name="f7" fmla="val 86"/>
              <a:gd name="f8" fmla="val 141"/>
              <a:gd name="f9" fmla="val 20"/>
              <a:gd name="f10" fmla="val 139"/>
              <a:gd name="f11" fmla="val 39"/>
              <a:gd name="f12" fmla="val 137"/>
              <a:gd name="f13" fmla="val 58"/>
              <a:gd name="f14" fmla="val 136"/>
              <a:gd name="f15" fmla="val 64"/>
              <a:gd name="f16" fmla="val 70"/>
              <a:gd name="f17" fmla="val 135"/>
              <a:gd name="f18" fmla="val 75"/>
              <a:gd name="f19" fmla="val 134"/>
              <a:gd name="f20" fmla="val 83"/>
              <a:gd name="f21" fmla="val 131"/>
              <a:gd name="f22" fmla="val 124"/>
              <a:gd name="f23" fmla="val 89"/>
              <a:gd name="f24" fmla="val 54"/>
              <a:gd name="f25" fmla="val 19"/>
              <a:gd name="f26" fmla="val 13"/>
              <a:gd name="f27" fmla="val 9"/>
              <a:gd name="f28" fmla="val 77"/>
              <a:gd name="f29" fmla="val 5"/>
              <a:gd name="f30" fmla="val 52"/>
              <a:gd name="f31" fmla="val 3"/>
              <a:gd name="f32" fmla="val 27"/>
              <a:gd name="f33" fmla="val 1"/>
              <a:gd name="f34" fmla="val 48"/>
              <a:gd name="f35" fmla="val 95"/>
              <a:gd name="f36" fmla="+- 0 0 -90"/>
              <a:gd name="f37" fmla="*/ f3 1 144"/>
              <a:gd name="f38" fmla="*/ f4 1 86"/>
              <a:gd name="f39" fmla="val f5"/>
              <a:gd name="f40" fmla="val f6"/>
              <a:gd name="f41" fmla="val f7"/>
              <a:gd name="f42" fmla="*/ f36 f0 1"/>
              <a:gd name="f43" fmla="+- f41 0 f39"/>
              <a:gd name="f44" fmla="+- f40 0 f39"/>
              <a:gd name="f45" fmla="*/ f42 1 f2"/>
              <a:gd name="f46" fmla="*/ f44 1 144"/>
              <a:gd name="f47" fmla="*/ f43 1 86"/>
              <a:gd name="f48" fmla="*/ 144 f44 1"/>
              <a:gd name="f49" fmla="*/ 0 f43 1"/>
              <a:gd name="f50" fmla="*/ 137 f44 1"/>
              <a:gd name="f51" fmla="*/ 58 f43 1"/>
              <a:gd name="f52" fmla="*/ 135 f44 1"/>
              <a:gd name="f53" fmla="*/ 75 f43 1"/>
              <a:gd name="f54" fmla="*/ 124 f44 1"/>
              <a:gd name="f55" fmla="*/ 86 f43 1"/>
              <a:gd name="f56" fmla="*/ 19 f44 1"/>
              <a:gd name="f57" fmla="*/ 9 f44 1"/>
              <a:gd name="f58" fmla="*/ 77 f43 1"/>
              <a:gd name="f59" fmla="*/ 0 f44 1"/>
              <a:gd name="f60" fmla="*/ 1 f43 1"/>
              <a:gd name="f61" fmla="*/ 1 f44 1"/>
              <a:gd name="f62" fmla="+- f45 0 f1"/>
              <a:gd name="f63" fmla="*/ f48 1 144"/>
              <a:gd name="f64" fmla="*/ f49 1 86"/>
              <a:gd name="f65" fmla="*/ f50 1 144"/>
              <a:gd name="f66" fmla="*/ f51 1 86"/>
              <a:gd name="f67" fmla="*/ f52 1 144"/>
              <a:gd name="f68" fmla="*/ f53 1 86"/>
              <a:gd name="f69" fmla="*/ f54 1 144"/>
              <a:gd name="f70" fmla="*/ f55 1 86"/>
              <a:gd name="f71" fmla="*/ f56 1 144"/>
              <a:gd name="f72" fmla="*/ f57 1 144"/>
              <a:gd name="f73" fmla="*/ f58 1 86"/>
              <a:gd name="f74" fmla="*/ f59 1 144"/>
              <a:gd name="f75" fmla="*/ f60 1 86"/>
              <a:gd name="f76" fmla="*/ f61 1 144"/>
              <a:gd name="f77" fmla="*/ 0 1 f46"/>
              <a:gd name="f78" fmla="*/ f40 1 f46"/>
              <a:gd name="f79" fmla="*/ 0 1 f47"/>
              <a:gd name="f80" fmla="*/ f41 1 f47"/>
              <a:gd name="f81" fmla="*/ f63 1 f46"/>
              <a:gd name="f82" fmla="*/ f64 1 f47"/>
              <a:gd name="f83" fmla="*/ f65 1 f46"/>
              <a:gd name="f84" fmla="*/ f66 1 f47"/>
              <a:gd name="f85" fmla="*/ f67 1 f46"/>
              <a:gd name="f86" fmla="*/ f68 1 f47"/>
              <a:gd name="f87" fmla="*/ f69 1 f46"/>
              <a:gd name="f88" fmla="*/ f70 1 f47"/>
              <a:gd name="f89" fmla="*/ f71 1 f46"/>
              <a:gd name="f90" fmla="*/ f72 1 f46"/>
              <a:gd name="f91" fmla="*/ f73 1 f47"/>
              <a:gd name="f92" fmla="*/ f74 1 f46"/>
              <a:gd name="f93" fmla="*/ f75 1 f47"/>
              <a:gd name="f94" fmla="*/ f76 1 f46"/>
              <a:gd name="f95" fmla="*/ f77 f37 1"/>
              <a:gd name="f96" fmla="*/ f78 f37 1"/>
              <a:gd name="f97" fmla="*/ f80 f38 1"/>
              <a:gd name="f98" fmla="*/ f79 f38 1"/>
              <a:gd name="f99" fmla="*/ f81 f37 1"/>
              <a:gd name="f100" fmla="*/ f82 f38 1"/>
              <a:gd name="f101" fmla="*/ f83 f37 1"/>
              <a:gd name="f102" fmla="*/ f84 f38 1"/>
              <a:gd name="f103" fmla="*/ f85 f37 1"/>
              <a:gd name="f104" fmla="*/ f86 f38 1"/>
              <a:gd name="f105" fmla="*/ f87 f37 1"/>
              <a:gd name="f106" fmla="*/ f88 f38 1"/>
              <a:gd name="f107" fmla="*/ f89 f37 1"/>
              <a:gd name="f108" fmla="*/ f90 f37 1"/>
              <a:gd name="f109" fmla="*/ f91 f38 1"/>
              <a:gd name="f110" fmla="*/ f92 f37 1"/>
              <a:gd name="f111" fmla="*/ f93 f38 1"/>
              <a:gd name="f112" fmla="*/ f94 f37 1"/>
            </a:gdLst>
            <a:ahLst/>
            <a:cxnLst>
              <a:cxn ang="3cd4">
                <a:pos x="hc" y="t"/>
              </a:cxn>
              <a:cxn ang="0">
                <a:pos x="r" y="vc"/>
              </a:cxn>
              <a:cxn ang="cd4">
                <a:pos x="hc" y="b"/>
              </a:cxn>
              <a:cxn ang="cd2">
                <a:pos x="l" y="vc"/>
              </a:cxn>
              <a:cxn ang="f62">
                <a:pos x="f99" y="f100"/>
              </a:cxn>
              <a:cxn ang="f62">
                <a:pos x="f101" y="f102"/>
              </a:cxn>
              <a:cxn ang="f62">
                <a:pos x="f103" y="f104"/>
              </a:cxn>
              <a:cxn ang="f62">
                <a:pos x="f105" y="f106"/>
              </a:cxn>
              <a:cxn ang="f62">
                <a:pos x="f107" y="f106"/>
              </a:cxn>
              <a:cxn ang="f62">
                <a:pos x="f108" y="f109"/>
              </a:cxn>
              <a:cxn ang="f62">
                <a:pos x="f110" y="f111"/>
              </a:cxn>
              <a:cxn ang="f62">
                <a:pos x="f112" y="f100"/>
              </a:cxn>
              <a:cxn ang="f62">
                <a:pos x="f99" y="f100"/>
              </a:cxn>
            </a:cxnLst>
            <a:rect l="f95" t="f98" r="f96" b="f97"/>
            <a:pathLst>
              <a:path w="144" h="86">
                <a:moveTo>
                  <a:pt x="f6" y="f5"/>
                </a:moveTo>
                <a:cubicBezTo>
                  <a:pt x="f8" y="f9"/>
                  <a:pt x="f10" y="f11"/>
                  <a:pt x="f12" y="f13"/>
                </a:cubicBezTo>
                <a:cubicBezTo>
                  <a:pt x="f14" y="f15"/>
                  <a:pt x="f14" y="f16"/>
                  <a:pt x="f17" y="f18"/>
                </a:cubicBezTo>
                <a:cubicBezTo>
                  <a:pt x="f19" y="f20"/>
                  <a:pt x="f21" y="f7"/>
                  <a:pt x="f22" y="f7"/>
                </a:cubicBezTo>
                <a:cubicBezTo>
                  <a:pt x="f23" y="f7"/>
                  <a:pt x="f24" y="f7"/>
                  <a:pt x="f25" y="f7"/>
                </a:cubicBezTo>
                <a:cubicBezTo>
                  <a:pt x="f26" y="f7"/>
                  <a:pt x="f27" y="f20"/>
                  <a:pt x="f27" y="f28"/>
                </a:cubicBezTo>
                <a:cubicBezTo>
                  <a:pt x="f29" y="f30"/>
                  <a:pt x="f31" y="f32"/>
                  <a:pt x="f5" y="f33"/>
                </a:cubicBezTo>
                <a:cubicBezTo>
                  <a:pt x="f5" y="f33"/>
                  <a:pt x="f5" y="f33"/>
                  <a:pt x="f33" y="f5"/>
                </a:cubicBezTo>
                <a:cubicBezTo>
                  <a:pt x="f34" y="f5"/>
                  <a:pt x="f35" y="f5"/>
                  <a:pt x="f6"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Freeform 21">
            <a:extLst>
              <a:ext uri="{FF2B5EF4-FFF2-40B4-BE49-F238E27FC236}">
                <a16:creationId xmlns:a16="http://schemas.microsoft.com/office/drawing/2014/main" id="{0B6B39B7-9FE6-E8B5-837B-A3DB9B71CC08}"/>
              </a:ext>
            </a:extLst>
          </p:cNvPr>
          <p:cNvSpPr/>
          <p:nvPr/>
        </p:nvSpPr>
        <p:spPr>
          <a:xfrm>
            <a:off x="2828925" y="3636961"/>
            <a:ext cx="409578" cy="244473"/>
          </a:xfrm>
          <a:custGeom>
            <a:avLst/>
            <a:gdLst>
              <a:gd name="f0" fmla="val 10800000"/>
              <a:gd name="f1" fmla="val 5400000"/>
              <a:gd name="f2" fmla="val 180"/>
              <a:gd name="f3" fmla="val w"/>
              <a:gd name="f4" fmla="val h"/>
              <a:gd name="f5" fmla="val 0"/>
              <a:gd name="f6" fmla="val 144"/>
              <a:gd name="f7" fmla="val 86"/>
              <a:gd name="f8" fmla="val 142"/>
              <a:gd name="f9" fmla="val 15"/>
              <a:gd name="f10" fmla="val 141"/>
              <a:gd name="f11" fmla="val 29"/>
              <a:gd name="f12" fmla="val 140"/>
              <a:gd name="f13" fmla="val 43"/>
              <a:gd name="f14" fmla="val 138"/>
              <a:gd name="f15" fmla="val 53"/>
              <a:gd name="f16" fmla="val 137"/>
              <a:gd name="f17" fmla="val 63"/>
              <a:gd name="f18" fmla="val 136"/>
              <a:gd name="f19" fmla="val 73"/>
              <a:gd name="f20" fmla="val 135"/>
              <a:gd name="f21" fmla="val 84"/>
              <a:gd name="f22" fmla="val 132"/>
              <a:gd name="f23" fmla="val 121"/>
              <a:gd name="f24" fmla="val 88"/>
              <a:gd name="f25" fmla="val 55"/>
              <a:gd name="f26" fmla="val 22"/>
              <a:gd name="f27" fmla="val 12"/>
              <a:gd name="f28" fmla="val 10"/>
              <a:gd name="f29" fmla="val 85"/>
              <a:gd name="f30" fmla="val 9"/>
              <a:gd name="f31" fmla="val 75"/>
              <a:gd name="f32" fmla="val 6"/>
              <a:gd name="f33" fmla="val 51"/>
              <a:gd name="f34" fmla="val 3"/>
              <a:gd name="f35" fmla="val 26"/>
              <a:gd name="f36" fmla="val 48"/>
              <a:gd name="f37" fmla="val 95"/>
              <a:gd name="f38" fmla="+- 0 0 -90"/>
              <a:gd name="f39" fmla="*/ f3 1 144"/>
              <a:gd name="f40" fmla="*/ f4 1 86"/>
              <a:gd name="f41" fmla="val f5"/>
              <a:gd name="f42" fmla="val f6"/>
              <a:gd name="f43" fmla="val f7"/>
              <a:gd name="f44" fmla="*/ f38 f0 1"/>
              <a:gd name="f45" fmla="+- f43 0 f41"/>
              <a:gd name="f46" fmla="+- f42 0 f41"/>
              <a:gd name="f47" fmla="*/ f44 1 f2"/>
              <a:gd name="f48" fmla="*/ f46 1 144"/>
              <a:gd name="f49" fmla="*/ f45 1 86"/>
              <a:gd name="f50" fmla="*/ 144 f46 1"/>
              <a:gd name="f51" fmla="*/ 0 f45 1"/>
              <a:gd name="f52" fmla="*/ 140 f46 1"/>
              <a:gd name="f53" fmla="*/ 43 f45 1"/>
              <a:gd name="f54" fmla="*/ 136 f46 1"/>
              <a:gd name="f55" fmla="*/ 73 f45 1"/>
              <a:gd name="f56" fmla="*/ 121 f46 1"/>
              <a:gd name="f57" fmla="*/ 86 f45 1"/>
              <a:gd name="f58" fmla="*/ 22 f46 1"/>
              <a:gd name="f59" fmla="*/ 9 f46 1"/>
              <a:gd name="f60" fmla="*/ 75 f45 1"/>
              <a:gd name="f61" fmla="*/ 0 f46 1"/>
              <a:gd name="f62" fmla="+- f47 0 f1"/>
              <a:gd name="f63" fmla="*/ f50 1 144"/>
              <a:gd name="f64" fmla="*/ f51 1 86"/>
              <a:gd name="f65" fmla="*/ f52 1 144"/>
              <a:gd name="f66" fmla="*/ f53 1 86"/>
              <a:gd name="f67" fmla="*/ f54 1 144"/>
              <a:gd name="f68" fmla="*/ f55 1 86"/>
              <a:gd name="f69" fmla="*/ f56 1 144"/>
              <a:gd name="f70" fmla="*/ f57 1 86"/>
              <a:gd name="f71" fmla="*/ f58 1 144"/>
              <a:gd name="f72" fmla="*/ f59 1 144"/>
              <a:gd name="f73" fmla="*/ f60 1 86"/>
              <a:gd name="f74" fmla="*/ f61 1 144"/>
              <a:gd name="f75" fmla="*/ 0 1 f48"/>
              <a:gd name="f76" fmla="*/ f42 1 f48"/>
              <a:gd name="f77" fmla="*/ 0 1 f49"/>
              <a:gd name="f78" fmla="*/ f43 1 f49"/>
              <a:gd name="f79" fmla="*/ f63 1 f48"/>
              <a:gd name="f80" fmla="*/ f64 1 f49"/>
              <a:gd name="f81" fmla="*/ f65 1 f48"/>
              <a:gd name="f82" fmla="*/ f66 1 f49"/>
              <a:gd name="f83" fmla="*/ f67 1 f48"/>
              <a:gd name="f84" fmla="*/ f68 1 f49"/>
              <a:gd name="f85" fmla="*/ f69 1 f48"/>
              <a:gd name="f86" fmla="*/ f70 1 f49"/>
              <a:gd name="f87" fmla="*/ f71 1 f48"/>
              <a:gd name="f88" fmla="*/ f72 1 f48"/>
              <a:gd name="f89" fmla="*/ f73 1 f49"/>
              <a:gd name="f90" fmla="*/ f74 1 f48"/>
              <a:gd name="f91" fmla="*/ f75 f39 1"/>
              <a:gd name="f92" fmla="*/ f76 f39 1"/>
              <a:gd name="f93" fmla="*/ f78 f40 1"/>
              <a:gd name="f94" fmla="*/ f77 f40 1"/>
              <a:gd name="f95" fmla="*/ f79 f39 1"/>
              <a:gd name="f96" fmla="*/ f80 f40 1"/>
              <a:gd name="f97" fmla="*/ f81 f39 1"/>
              <a:gd name="f98" fmla="*/ f82 f40 1"/>
              <a:gd name="f99" fmla="*/ f83 f39 1"/>
              <a:gd name="f100" fmla="*/ f84 f40 1"/>
              <a:gd name="f101" fmla="*/ f85 f39 1"/>
              <a:gd name="f102" fmla="*/ f86 f40 1"/>
              <a:gd name="f103" fmla="*/ f87 f39 1"/>
              <a:gd name="f104" fmla="*/ f88 f39 1"/>
              <a:gd name="f105" fmla="*/ f89 f40 1"/>
              <a:gd name="f106" fmla="*/ f90 f39 1"/>
            </a:gdLst>
            <a:ahLst/>
            <a:cxnLst>
              <a:cxn ang="3cd4">
                <a:pos x="hc" y="t"/>
              </a:cxn>
              <a:cxn ang="0">
                <a:pos x="r" y="vc"/>
              </a:cxn>
              <a:cxn ang="cd4">
                <a:pos x="hc" y="b"/>
              </a:cxn>
              <a:cxn ang="cd2">
                <a:pos x="l" y="vc"/>
              </a:cxn>
              <a:cxn ang="f62">
                <a:pos x="f95" y="f96"/>
              </a:cxn>
              <a:cxn ang="f62">
                <a:pos x="f97" y="f98"/>
              </a:cxn>
              <a:cxn ang="f62">
                <a:pos x="f99" y="f100"/>
              </a:cxn>
              <a:cxn ang="f62">
                <a:pos x="f101" y="f102"/>
              </a:cxn>
              <a:cxn ang="f62">
                <a:pos x="f103" y="f102"/>
              </a:cxn>
              <a:cxn ang="f62">
                <a:pos x="f104" y="f105"/>
              </a:cxn>
              <a:cxn ang="f62">
                <a:pos x="f106" y="f96"/>
              </a:cxn>
              <a:cxn ang="f62">
                <a:pos x="f95" y="f96"/>
              </a:cxn>
            </a:cxnLst>
            <a:rect l="f91" t="f94" r="f92" b="f93"/>
            <a:pathLst>
              <a:path w="144" h="86">
                <a:moveTo>
                  <a:pt x="f6" y="f5"/>
                </a:moveTo>
                <a:cubicBezTo>
                  <a:pt x="f8" y="f9"/>
                  <a:pt x="f10" y="f11"/>
                  <a:pt x="f12" y="f13"/>
                </a:cubicBezTo>
                <a:cubicBezTo>
                  <a:pt x="f14" y="f15"/>
                  <a:pt x="f16" y="f17"/>
                  <a:pt x="f18" y="f19"/>
                </a:cubicBezTo>
                <a:cubicBezTo>
                  <a:pt x="f20" y="f21"/>
                  <a:pt x="f22" y="f7"/>
                  <a:pt x="f23" y="f7"/>
                </a:cubicBezTo>
                <a:cubicBezTo>
                  <a:pt x="f24" y="f7"/>
                  <a:pt x="f25" y="f7"/>
                  <a:pt x="f26" y="f7"/>
                </a:cubicBezTo>
                <a:cubicBezTo>
                  <a:pt x="f27" y="f7"/>
                  <a:pt x="f28" y="f29"/>
                  <a:pt x="f30" y="f31"/>
                </a:cubicBezTo>
                <a:cubicBezTo>
                  <a:pt x="f32" y="f33"/>
                  <a:pt x="f34" y="f35"/>
                  <a:pt x="f5" y="f5"/>
                </a:cubicBezTo>
                <a:cubicBezTo>
                  <a:pt x="f36" y="f5"/>
                  <a:pt x="f37" y="f5"/>
                  <a:pt x="f6"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Freeform 22">
            <a:extLst>
              <a:ext uri="{FF2B5EF4-FFF2-40B4-BE49-F238E27FC236}">
                <a16:creationId xmlns:a16="http://schemas.microsoft.com/office/drawing/2014/main" id="{1D569827-2FED-3870-C2DC-7533D44A7521}"/>
              </a:ext>
            </a:extLst>
          </p:cNvPr>
          <p:cNvSpPr/>
          <p:nvPr/>
        </p:nvSpPr>
        <p:spPr>
          <a:xfrm>
            <a:off x="1727201" y="823910"/>
            <a:ext cx="347664" cy="427033"/>
          </a:xfrm>
          <a:custGeom>
            <a:avLst/>
            <a:gdLst>
              <a:gd name="f0" fmla="val 10800000"/>
              <a:gd name="f1" fmla="val 5400000"/>
              <a:gd name="f2" fmla="val 180"/>
              <a:gd name="f3" fmla="val w"/>
              <a:gd name="f4" fmla="val h"/>
              <a:gd name="f5" fmla="val 0"/>
              <a:gd name="f6" fmla="val 122"/>
              <a:gd name="f7" fmla="val 150"/>
              <a:gd name="f8" fmla="val 71"/>
              <a:gd name="f9" fmla="val 118"/>
              <a:gd name="f10" fmla="val 87"/>
              <a:gd name="f11" fmla="val 109"/>
              <a:gd name="f12" fmla="val 103"/>
              <a:gd name="f13" fmla="val 105"/>
              <a:gd name="f14" fmla="val 106"/>
              <a:gd name="f15" fmla="val 110"/>
              <a:gd name="f16" fmla="val 123"/>
              <a:gd name="f17" fmla="val 98"/>
              <a:gd name="f18" fmla="val 139"/>
              <a:gd name="f19" fmla="val 77"/>
              <a:gd name="f20" fmla="val 145"/>
              <a:gd name="f21" fmla="val 73"/>
              <a:gd name="f22" fmla="val 146"/>
              <a:gd name="f23" fmla="val 69"/>
              <a:gd name="f24" fmla="val 148"/>
              <a:gd name="f25" fmla="val 65"/>
              <a:gd name="f26" fmla="val 51"/>
              <a:gd name="f27" fmla="val 39"/>
              <a:gd name="f28" fmla="val 28"/>
              <a:gd name="f29" fmla="val 137"/>
              <a:gd name="f30" fmla="val 16"/>
              <a:gd name="f31" fmla="val 129"/>
              <a:gd name="f32" fmla="val 8"/>
              <a:gd name="f33" fmla="val 119"/>
              <a:gd name="f34" fmla="val 18"/>
              <a:gd name="f35" fmla="val 34"/>
              <a:gd name="f36" fmla="val 50"/>
              <a:gd name="f37" fmla="val 117"/>
              <a:gd name="f38" fmla="val 111"/>
              <a:gd name="f39" fmla="val 85"/>
              <a:gd name="f40" fmla="val 4"/>
              <a:gd name="f41" fmla="val 6"/>
              <a:gd name="f42" fmla="val 44"/>
              <a:gd name="f43" fmla="val 24"/>
              <a:gd name="f44" fmla="val 19"/>
              <a:gd name="f45" fmla="val 2"/>
              <a:gd name="f46" fmla="val 37"/>
              <a:gd name="f47" fmla="val 20"/>
              <a:gd name="f48" fmla="val 38"/>
              <a:gd name="f49" fmla="val 42"/>
              <a:gd name="f50" fmla="val 56"/>
              <a:gd name="f51" fmla="val 43"/>
              <a:gd name="f52" fmla="val 45"/>
              <a:gd name="f53" fmla="val 46"/>
              <a:gd name="f54" fmla="val 33"/>
              <a:gd name="f55" fmla="val 47"/>
              <a:gd name="f56" fmla="val 13"/>
              <a:gd name="f57" fmla="val 48"/>
              <a:gd name="f58" fmla="val 10"/>
              <a:gd name="f59" fmla="val 49"/>
              <a:gd name="f60" fmla="val 9"/>
              <a:gd name="f61" fmla="val 53"/>
              <a:gd name="f62" fmla="val 5"/>
              <a:gd name="f63" fmla="val 57"/>
              <a:gd name="f64" fmla="val 61"/>
              <a:gd name="f65" fmla="val 1"/>
              <a:gd name="f66" fmla="val 70"/>
              <a:gd name="f67" fmla="val 72"/>
              <a:gd name="f68" fmla="val 78"/>
              <a:gd name="f69" fmla="val 76"/>
              <a:gd name="f70" fmla="val 84"/>
              <a:gd name="f71" fmla="val 86"/>
              <a:gd name="f72" fmla="val 99"/>
              <a:gd name="f73" fmla="val 107"/>
              <a:gd name="f74" fmla="val 14"/>
              <a:gd name="f75" fmla="val 25"/>
              <a:gd name="f76" fmla="val 112"/>
              <a:gd name="f77" fmla="val 88"/>
              <a:gd name="f78" fmla="val 97"/>
              <a:gd name="f79" fmla="val 102"/>
              <a:gd name="f80" fmla="+- 0 0 -90"/>
              <a:gd name="f81" fmla="*/ f3 1 122"/>
              <a:gd name="f82" fmla="*/ f4 1 150"/>
              <a:gd name="f83" fmla="val f5"/>
              <a:gd name="f84" fmla="val f6"/>
              <a:gd name="f85" fmla="val f7"/>
              <a:gd name="f86" fmla="*/ f80 f0 1"/>
              <a:gd name="f87" fmla="+- f85 0 f83"/>
              <a:gd name="f88" fmla="+- f84 0 f83"/>
              <a:gd name="f89" fmla="*/ f86 1 f2"/>
              <a:gd name="f90" fmla="*/ f88 1 122"/>
              <a:gd name="f91" fmla="*/ f87 1 150"/>
              <a:gd name="f92" fmla="*/ 71 f88 1"/>
              <a:gd name="f93" fmla="*/ 118 f87 1"/>
              <a:gd name="f94" fmla="*/ 122 f88 1"/>
              <a:gd name="f95" fmla="*/ 106 f87 1"/>
              <a:gd name="f96" fmla="*/ 77 f88 1"/>
              <a:gd name="f97" fmla="*/ 145 f87 1"/>
              <a:gd name="f98" fmla="*/ 65 f88 1"/>
              <a:gd name="f99" fmla="*/ 148 f87 1"/>
              <a:gd name="f100" fmla="*/ 28 f88 1"/>
              <a:gd name="f101" fmla="*/ 137 f87 1"/>
              <a:gd name="f102" fmla="*/ 0 f88 1"/>
              <a:gd name="f103" fmla="*/ 50 f88 1"/>
              <a:gd name="f104" fmla="*/ 117 f87 1"/>
              <a:gd name="f105" fmla="*/ 98 f87 1"/>
              <a:gd name="f106" fmla="*/ 6 f88 1"/>
              <a:gd name="f107" fmla="*/ 44 f87 1"/>
              <a:gd name="f108" fmla="*/ 34 f88 1"/>
              <a:gd name="f109" fmla="*/ 2 f87 1"/>
              <a:gd name="f110" fmla="*/ 42 f88 1"/>
              <a:gd name="f111" fmla="*/ 56 f87 1"/>
              <a:gd name="f112" fmla="*/ 45 f88 1"/>
              <a:gd name="f113" fmla="*/ 44 f88 1"/>
              <a:gd name="f114" fmla="*/ 42 f87 1"/>
              <a:gd name="f115" fmla="*/ 46 f88 1"/>
              <a:gd name="f116" fmla="*/ 16 f87 1"/>
              <a:gd name="f117" fmla="*/ 49 f88 1"/>
              <a:gd name="f118" fmla="*/ 9 f87 1"/>
              <a:gd name="f119" fmla="*/ 61 f88 1"/>
              <a:gd name="f120" fmla="*/ 0 f87 1"/>
              <a:gd name="f121" fmla="*/ 72 f88 1"/>
              <a:gd name="f122" fmla="*/ 10 f87 1"/>
              <a:gd name="f123" fmla="*/ 86 f88 1"/>
              <a:gd name="f124" fmla="*/ 111 f88 1"/>
              <a:gd name="f125" fmla="*/ 25 f87 1"/>
              <a:gd name="f126" fmla="*/ 76 f88 1"/>
              <a:gd name="f127" fmla="*/ 97 f87 1"/>
              <a:gd name="f128" fmla="*/ 102 f87 1"/>
              <a:gd name="f129" fmla="+- f89 0 f1"/>
              <a:gd name="f130" fmla="*/ f92 1 122"/>
              <a:gd name="f131" fmla="*/ f93 1 150"/>
              <a:gd name="f132" fmla="*/ f94 1 122"/>
              <a:gd name="f133" fmla="*/ f95 1 150"/>
              <a:gd name="f134" fmla="*/ f96 1 122"/>
              <a:gd name="f135" fmla="*/ f97 1 150"/>
              <a:gd name="f136" fmla="*/ f98 1 122"/>
              <a:gd name="f137" fmla="*/ f99 1 150"/>
              <a:gd name="f138" fmla="*/ f100 1 122"/>
              <a:gd name="f139" fmla="*/ f101 1 150"/>
              <a:gd name="f140" fmla="*/ f102 1 122"/>
              <a:gd name="f141" fmla="*/ f103 1 122"/>
              <a:gd name="f142" fmla="*/ f104 1 150"/>
              <a:gd name="f143" fmla="*/ f105 1 150"/>
              <a:gd name="f144" fmla="*/ f106 1 122"/>
              <a:gd name="f145" fmla="*/ f107 1 150"/>
              <a:gd name="f146" fmla="*/ f108 1 122"/>
              <a:gd name="f147" fmla="*/ f109 1 150"/>
              <a:gd name="f148" fmla="*/ f110 1 122"/>
              <a:gd name="f149" fmla="*/ f111 1 150"/>
              <a:gd name="f150" fmla="*/ f112 1 122"/>
              <a:gd name="f151" fmla="*/ f113 1 122"/>
              <a:gd name="f152" fmla="*/ f114 1 150"/>
              <a:gd name="f153" fmla="*/ f115 1 122"/>
              <a:gd name="f154" fmla="*/ f116 1 150"/>
              <a:gd name="f155" fmla="*/ f117 1 122"/>
              <a:gd name="f156" fmla="*/ f118 1 150"/>
              <a:gd name="f157" fmla="*/ f119 1 122"/>
              <a:gd name="f158" fmla="*/ f120 1 150"/>
              <a:gd name="f159" fmla="*/ f121 1 122"/>
              <a:gd name="f160" fmla="*/ f122 1 150"/>
              <a:gd name="f161" fmla="*/ f123 1 122"/>
              <a:gd name="f162" fmla="*/ f124 1 122"/>
              <a:gd name="f163" fmla="*/ f125 1 150"/>
              <a:gd name="f164" fmla="*/ f126 1 122"/>
              <a:gd name="f165" fmla="*/ f127 1 150"/>
              <a:gd name="f166" fmla="*/ f128 1 150"/>
              <a:gd name="f167" fmla="*/ 0 1 f90"/>
              <a:gd name="f168" fmla="*/ f84 1 f90"/>
              <a:gd name="f169" fmla="*/ 0 1 f91"/>
              <a:gd name="f170" fmla="*/ f85 1 f91"/>
              <a:gd name="f171" fmla="*/ f130 1 f90"/>
              <a:gd name="f172" fmla="*/ f131 1 f91"/>
              <a:gd name="f173" fmla="*/ f132 1 f90"/>
              <a:gd name="f174" fmla="*/ f133 1 f91"/>
              <a:gd name="f175" fmla="*/ f134 1 f90"/>
              <a:gd name="f176" fmla="*/ f135 1 f91"/>
              <a:gd name="f177" fmla="*/ f136 1 f90"/>
              <a:gd name="f178" fmla="*/ f137 1 f91"/>
              <a:gd name="f179" fmla="*/ f138 1 f90"/>
              <a:gd name="f180" fmla="*/ f139 1 f91"/>
              <a:gd name="f181" fmla="*/ f140 1 f90"/>
              <a:gd name="f182" fmla="*/ f141 1 f90"/>
              <a:gd name="f183" fmla="*/ f142 1 f91"/>
              <a:gd name="f184" fmla="*/ f143 1 f91"/>
              <a:gd name="f185" fmla="*/ f144 1 f90"/>
              <a:gd name="f186" fmla="*/ f145 1 f91"/>
              <a:gd name="f187" fmla="*/ f146 1 f90"/>
              <a:gd name="f188" fmla="*/ f147 1 f91"/>
              <a:gd name="f189" fmla="*/ f148 1 f90"/>
              <a:gd name="f190" fmla="*/ f149 1 f91"/>
              <a:gd name="f191" fmla="*/ f150 1 f90"/>
              <a:gd name="f192" fmla="*/ f151 1 f90"/>
              <a:gd name="f193" fmla="*/ f152 1 f91"/>
              <a:gd name="f194" fmla="*/ f153 1 f90"/>
              <a:gd name="f195" fmla="*/ f154 1 f91"/>
              <a:gd name="f196" fmla="*/ f155 1 f90"/>
              <a:gd name="f197" fmla="*/ f156 1 f91"/>
              <a:gd name="f198" fmla="*/ f157 1 f90"/>
              <a:gd name="f199" fmla="*/ f158 1 f91"/>
              <a:gd name="f200" fmla="*/ f159 1 f90"/>
              <a:gd name="f201" fmla="*/ f160 1 f91"/>
              <a:gd name="f202" fmla="*/ f161 1 f90"/>
              <a:gd name="f203" fmla="*/ f162 1 f90"/>
              <a:gd name="f204" fmla="*/ f163 1 f91"/>
              <a:gd name="f205" fmla="*/ f164 1 f90"/>
              <a:gd name="f206" fmla="*/ f165 1 f91"/>
              <a:gd name="f207" fmla="*/ f166 1 f91"/>
              <a:gd name="f208" fmla="*/ f167 f81 1"/>
              <a:gd name="f209" fmla="*/ f168 f81 1"/>
              <a:gd name="f210" fmla="*/ f170 f82 1"/>
              <a:gd name="f211" fmla="*/ f169 f82 1"/>
              <a:gd name="f212" fmla="*/ f171 f81 1"/>
              <a:gd name="f213" fmla="*/ f172 f82 1"/>
              <a:gd name="f214" fmla="*/ f173 f81 1"/>
              <a:gd name="f215" fmla="*/ f174 f82 1"/>
              <a:gd name="f216" fmla="*/ f175 f81 1"/>
              <a:gd name="f217" fmla="*/ f176 f82 1"/>
              <a:gd name="f218" fmla="*/ f177 f81 1"/>
              <a:gd name="f219" fmla="*/ f178 f82 1"/>
              <a:gd name="f220" fmla="*/ f179 f81 1"/>
              <a:gd name="f221" fmla="*/ f180 f82 1"/>
              <a:gd name="f222" fmla="*/ f181 f81 1"/>
              <a:gd name="f223" fmla="*/ f182 f81 1"/>
              <a:gd name="f224" fmla="*/ f183 f82 1"/>
              <a:gd name="f225" fmla="*/ f184 f82 1"/>
              <a:gd name="f226" fmla="*/ f185 f81 1"/>
              <a:gd name="f227" fmla="*/ f186 f82 1"/>
              <a:gd name="f228" fmla="*/ f187 f81 1"/>
              <a:gd name="f229" fmla="*/ f188 f82 1"/>
              <a:gd name="f230" fmla="*/ f189 f81 1"/>
              <a:gd name="f231" fmla="*/ f190 f82 1"/>
              <a:gd name="f232" fmla="*/ f191 f81 1"/>
              <a:gd name="f233" fmla="*/ f192 f81 1"/>
              <a:gd name="f234" fmla="*/ f193 f82 1"/>
              <a:gd name="f235" fmla="*/ f194 f81 1"/>
              <a:gd name="f236" fmla="*/ f195 f82 1"/>
              <a:gd name="f237" fmla="*/ f196 f81 1"/>
              <a:gd name="f238" fmla="*/ f197 f82 1"/>
              <a:gd name="f239" fmla="*/ f198 f81 1"/>
              <a:gd name="f240" fmla="*/ f199 f82 1"/>
              <a:gd name="f241" fmla="*/ f200 f81 1"/>
              <a:gd name="f242" fmla="*/ f201 f82 1"/>
              <a:gd name="f243" fmla="*/ f202 f81 1"/>
              <a:gd name="f244" fmla="*/ f203 f81 1"/>
              <a:gd name="f245" fmla="*/ f204 f82 1"/>
              <a:gd name="f246" fmla="*/ f205 f81 1"/>
              <a:gd name="f247" fmla="*/ f206 f82 1"/>
              <a:gd name="f248" fmla="*/ f207 f82 1"/>
            </a:gdLst>
            <a:ahLst/>
            <a:cxnLst>
              <a:cxn ang="3cd4">
                <a:pos x="hc" y="t"/>
              </a:cxn>
              <a:cxn ang="0">
                <a:pos x="r" y="vc"/>
              </a:cxn>
              <a:cxn ang="cd4">
                <a:pos x="hc" y="b"/>
              </a:cxn>
              <a:cxn ang="cd2">
                <a:pos x="l" y="vc"/>
              </a:cxn>
              <a:cxn ang="f129">
                <a:pos x="f212" y="f213"/>
              </a:cxn>
              <a:cxn ang="f129">
                <a:pos x="f214" y="f215"/>
              </a:cxn>
              <a:cxn ang="f129">
                <a:pos x="f216" y="f217"/>
              </a:cxn>
              <a:cxn ang="f129">
                <a:pos x="f218" y="f219"/>
              </a:cxn>
              <a:cxn ang="f129">
                <a:pos x="f220" y="f221"/>
              </a:cxn>
              <a:cxn ang="f129">
                <a:pos x="f222" y="f215"/>
              </a:cxn>
              <a:cxn ang="f129">
                <a:pos x="f223" y="f224"/>
              </a:cxn>
              <a:cxn ang="f129">
                <a:pos x="f223" y="f225"/>
              </a:cxn>
              <a:cxn ang="f129">
                <a:pos x="f226" y="f227"/>
              </a:cxn>
              <a:cxn ang="f129">
                <a:pos x="f228" y="f229"/>
              </a:cxn>
              <a:cxn ang="f129">
                <a:pos x="f230" y="f231"/>
              </a:cxn>
              <a:cxn ang="f129">
                <a:pos x="f232" y="f231"/>
              </a:cxn>
              <a:cxn ang="f129">
                <a:pos x="f233" y="f234"/>
              </a:cxn>
              <a:cxn ang="f129">
                <a:pos x="f235" y="f236"/>
              </a:cxn>
              <a:cxn ang="f129">
                <a:pos x="f237" y="f238"/>
              </a:cxn>
              <a:cxn ang="f129">
                <a:pos x="f239" y="f240"/>
              </a:cxn>
              <a:cxn ang="f129">
                <a:pos x="f241" y="f242"/>
              </a:cxn>
              <a:cxn ang="f129">
                <a:pos x="f216" y="f227"/>
              </a:cxn>
              <a:cxn ang="f129">
                <a:pos x="f216" y="f231"/>
              </a:cxn>
              <a:cxn ang="f129">
                <a:pos x="f243" y="f229"/>
              </a:cxn>
              <a:cxn ang="f129">
                <a:pos x="f244" y="f245"/>
              </a:cxn>
              <a:cxn ang="f129">
                <a:pos x="f246" y="f247"/>
              </a:cxn>
              <a:cxn ang="f129">
                <a:pos x="f212" y="f248"/>
              </a:cxn>
              <a:cxn ang="f129">
                <a:pos x="f212" y="f213"/>
              </a:cxn>
            </a:cxnLst>
            <a:rect l="f208" t="f211" r="f209" b="f210"/>
            <a:pathLst>
              <a:path w="122" h="150">
                <a:moveTo>
                  <a:pt x="f8" y="f9"/>
                </a:moveTo>
                <a:cubicBezTo>
                  <a:pt x="f10" y="f11"/>
                  <a:pt x="f12" y="f13"/>
                  <a:pt x="f6" y="f14"/>
                </a:cubicBezTo>
                <a:cubicBezTo>
                  <a:pt x="f15" y="f16"/>
                  <a:pt x="f17" y="f18"/>
                  <a:pt x="f19" y="f20"/>
                </a:cubicBezTo>
                <a:cubicBezTo>
                  <a:pt x="f21" y="f22"/>
                  <a:pt x="f23" y="f24"/>
                  <a:pt x="f25" y="f24"/>
                </a:cubicBezTo>
                <a:cubicBezTo>
                  <a:pt x="f26" y="f7"/>
                  <a:pt x="f27" y="f20"/>
                  <a:pt x="f28" y="f29"/>
                </a:cubicBezTo>
                <a:cubicBezTo>
                  <a:pt x="f30" y="f31"/>
                  <a:pt x="f32" y="f33"/>
                  <a:pt x="f5" y="f14"/>
                </a:cubicBezTo>
                <a:cubicBezTo>
                  <a:pt x="f34" y="f13"/>
                  <a:pt x="f35" y="f11"/>
                  <a:pt x="f36" y="f37"/>
                </a:cubicBezTo>
                <a:cubicBezTo>
                  <a:pt x="f36" y="f38"/>
                  <a:pt x="f36" y="f13"/>
                  <a:pt x="f36" y="f17"/>
                </a:cubicBezTo>
                <a:cubicBezTo>
                  <a:pt x="f30" y="f39"/>
                  <a:pt x="f40" y="f8"/>
                  <a:pt x="f41" y="f42"/>
                </a:cubicBezTo>
                <a:cubicBezTo>
                  <a:pt x="f32" y="f43"/>
                  <a:pt x="f44" y="f41"/>
                  <a:pt x="f35" y="f45"/>
                </a:cubicBezTo>
                <a:cubicBezTo>
                  <a:pt x="f46" y="f47"/>
                  <a:pt x="f27" y="f48"/>
                  <a:pt x="f49" y="f50"/>
                </a:cubicBezTo>
                <a:cubicBezTo>
                  <a:pt x="f51" y="f50"/>
                  <a:pt x="f42" y="f50"/>
                  <a:pt x="f52" y="f50"/>
                </a:cubicBezTo>
                <a:cubicBezTo>
                  <a:pt x="f52" y="f26"/>
                  <a:pt x="f42" y="f53"/>
                  <a:pt x="f42" y="f49"/>
                </a:cubicBezTo>
                <a:cubicBezTo>
                  <a:pt x="f52" y="f54"/>
                  <a:pt x="f52" y="f43"/>
                  <a:pt x="f53" y="f30"/>
                </a:cubicBezTo>
                <a:cubicBezTo>
                  <a:pt x="f55" y="f56"/>
                  <a:pt x="f57" y="f58"/>
                  <a:pt x="f59" y="f60"/>
                </a:cubicBezTo>
                <a:cubicBezTo>
                  <a:pt x="f61" y="f62"/>
                  <a:pt x="f63" y="f5"/>
                  <a:pt x="f64" y="f5"/>
                </a:cubicBezTo>
                <a:cubicBezTo>
                  <a:pt x="f25" y="f65"/>
                  <a:pt x="f66" y="f41"/>
                  <a:pt x="f67" y="f58"/>
                </a:cubicBezTo>
                <a:cubicBezTo>
                  <a:pt x="f68" y="f47"/>
                  <a:pt x="f69" y="f54"/>
                  <a:pt x="f19" y="f42"/>
                </a:cubicBezTo>
                <a:cubicBezTo>
                  <a:pt x="f19" y="f57"/>
                  <a:pt x="f19" y="f26"/>
                  <a:pt x="f19" y="f50"/>
                </a:cubicBezTo>
                <a:cubicBezTo>
                  <a:pt x="f70" y="f48"/>
                  <a:pt x="f71" y="f47"/>
                  <a:pt x="f71" y="f45"/>
                </a:cubicBezTo>
                <a:cubicBezTo>
                  <a:pt x="f72" y="f62"/>
                  <a:pt x="f73" y="f74"/>
                  <a:pt x="f38" y="f75"/>
                </a:cubicBezTo>
                <a:cubicBezTo>
                  <a:pt x="f6" y="f61"/>
                  <a:pt x="f76" y="f77"/>
                  <a:pt x="f69" y="f78"/>
                </a:cubicBezTo>
                <a:cubicBezTo>
                  <a:pt x="f67" y="f17"/>
                  <a:pt x="f8" y="f72"/>
                  <a:pt x="f8" y="f79"/>
                </a:cubicBezTo>
                <a:cubicBezTo>
                  <a:pt x="f8" y="f73"/>
                  <a:pt x="f8" y="f76"/>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Freeform 23">
            <a:extLst>
              <a:ext uri="{FF2B5EF4-FFF2-40B4-BE49-F238E27FC236}">
                <a16:creationId xmlns:a16="http://schemas.microsoft.com/office/drawing/2014/main" id="{8882780B-42DF-88A1-EC2C-4E23649D7839}"/>
              </a:ext>
            </a:extLst>
          </p:cNvPr>
          <p:cNvSpPr/>
          <p:nvPr/>
        </p:nvSpPr>
        <p:spPr>
          <a:xfrm>
            <a:off x="1563688" y="2562221"/>
            <a:ext cx="630241" cy="187323"/>
          </a:xfrm>
          <a:custGeom>
            <a:avLst/>
            <a:gdLst>
              <a:gd name="f0" fmla="val 10800000"/>
              <a:gd name="f1" fmla="val 5400000"/>
              <a:gd name="f2" fmla="val 180"/>
              <a:gd name="f3" fmla="val w"/>
              <a:gd name="f4" fmla="val h"/>
              <a:gd name="f5" fmla="val 0"/>
              <a:gd name="f6" fmla="val 222"/>
              <a:gd name="f7" fmla="val 66"/>
              <a:gd name="f8" fmla="val 107"/>
              <a:gd name="f9" fmla="val 78"/>
              <a:gd name="f10" fmla="val 48"/>
              <a:gd name="f11" fmla="val 19"/>
              <a:gd name="f12" fmla="val 13"/>
              <a:gd name="f13" fmla="val 7"/>
              <a:gd name="f14" fmla="val 4"/>
              <a:gd name="f15" fmla="val 60"/>
              <a:gd name="f16" fmla="val 54"/>
              <a:gd name="f17" fmla="val 3"/>
              <a:gd name="f18" fmla="val 6"/>
              <a:gd name="f19" fmla="val 42"/>
              <a:gd name="f20" fmla="val 17"/>
              <a:gd name="f21" fmla="val 26"/>
              <a:gd name="f22" fmla="val 33"/>
              <a:gd name="f23" fmla="val 51"/>
              <a:gd name="f24" fmla="val 10"/>
              <a:gd name="f25" fmla="val 79"/>
              <a:gd name="f26" fmla="val 108"/>
              <a:gd name="f27" fmla="val 1"/>
              <a:gd name="f28" fmla="val 137"/>
              <a:gd name="f29" fmla="val 159"/>
              <a:gd name="f30" fmla="val 9"/>
              <a:gd name="f31" fmla="val 14"/>
              <a:gd name="f32" fmla="val 199"/>
              <a:gd name="f33" fmla="val 25"/>
              <a:gd name="f34" fmla="val 208"/>
              <a:gd name="f35" fmla="val 30"/>
              <a:gd name="f36" fmla="val 216"/>
              <a:gd name="f37" fmla="val 36"/>
              <a:gd name="f38" fmla="val 219"/>
              <a:gd name="f39" fmla="val 46"/>
              <a:gd name="f40" fmla="val 56"/>
              <a:gd name="f41" fmla="val 218"/>
              <a:gd name="f42" fmla="val 62"/>
              <a:gd name="f43" fmla="val 209"/>
              <a:gd name="f44" fmla="val 64"/>
              <a:gd name="f45" fmla="val 202"/>
              <a:gd name="f46" fmla="val 196"/>
              <a:gd name="f47" fmla="val 189"/>
              <a:gd name="f48" fmla="val 162"/>
              <a:gd name="f49" fmla="val 135"/>
              <a:gd name="f50" fmla="+- 0 0 -90"/>
              <a:gd name="f51" fmla="*/ f3 1 222"/>
              <a:gd name="f52" fmla="*/ f4 1 66"/>
              <a:gd name="f53" fmla="val f5"/>
              <a:gd name="f54" fmla="val f6"/>
              <a:gd name="f55" fmla="val f7"/>
              <a:gd name="f56" fmla="*/ f50 f0 1"/>
              <a:gd name="f57" fmla="+- f55 0 f53"/>
              <a:gd name="f58" fmla="+- f54 0 f53"/>
              <a:gd name="f59" fmla="*/ f56 1 f2"/>
              <a:gd name="f60" fmla="*/ f58 1 222"/>
              <a:gd name="f61" fmla="*/ f57 1 66"/>
              <a:gd name="f62" fmla="*/ 107 f58 1"/>
              <a:gd name="f63" fmla="*/ 66 f57 1"/>
              <a:gd name="f64" fmla="*/ 19 f58 1"/>
              <a:gd name="f65" fmla="*/ 4 f58 1"/>
              <a:gd name="f66" fmla="*/ 60 f57 1"/>
              <a:gd name="f67" fmla="*/ 6 f58 1"/>
              <a:gd name="f68" fmla="*/ 42 f57 1"/>
              <a:gd name="f69" fmla="*/ 51 f58 1"/>
              <a:gd name="f70" fmla="*/ 10 f57 1"/>
              <a:gd name="f71" fmla="*/ 137 f58 1"/>
              <a:gd name="f72" fmla="*/ 6 f57 1"/>
              <a:gd name="f73" fmla="*/ 199 f58 1"/>
              <a:gd name="f74" fmla="*/ 25 f57 1"/>
              <a:gd name="f75" fmla="*/ 219 f58 1"/>
              <a:gd name="f76" fmla="*/ 46 f57 1"/>
              <a:gd name="f77" fmla="*/ 209 f58 1"/>
              <a:gd name="f78" fmla="*/ 64 f57 1"/>
              <a:gd name="f79" fmla="*/ 189 f58 1"/>
              <a:gd name="f80" fmla="+- f59 0 f1"/>
              <a:gd name="f81" fmla="*/ f62 1 222"/>
              <a:gd name="f82" fmla="*/ f63 1 66"/>
              <a:gd name="f83" fmla="*/ f64 1 222"/>
              <a:gd name="f84" fmla="*/ f65 1 222"/>
              <a:gd name="f85" fmla="*/ f66 1 66"/>
              <a:gd name="f86" fmla="*/ f67 1 222"/>
              <a:gd name="f87" fmla="*/ f68 1 66"/>
              <a:gd name="f88" fmla="*/ f69 1 222"/>
              <a:gd name="f89" fmla="*/ f70 1 66"/>
              <a:gd name="f90" fmla="*/ f71 1 222"/>
              <a:gd name="f91" fmla="*/ f72 1 66"/>
              <a:gd name="f92" fmla="*/ f73 1 222"/>
              <a:gd name="f93" fmla="*/ f74 1 66"/>
              <a:gd name="f94" fmla="*/ f75 1 222"/>
              <a:gd name="f95" fmla="*/ f76 1 66"/>
              <a:gd name="f96" fmla="*/ f77 1 222"/>
              <a:gd name="f97" fmla="*/ f78 1 66"/>
              <a:gd name="f98" fmla="*/ f79 1 222"/>
              <a:gd name="f99" fmla="*/ 0 1 f60"/>
              <a:gd name="f100" fmla="*/ f54 1 f60"/>
              <a:gd name="f101" fmla="*/ 0 1 f61"/>
              <a:gd name="f102" fmla="*/ f55 1 f61"/>
              <a:gd name="f103" fmla="*/ f81 1 f60"/>
              <a:gd name="f104" fmla="*/ f82 1 f61"/>
              <a:gd name="f105" fmla="*/ f83 1 f60"/>
              <a:gd name="f106" fmla="*/ f84 1 f60"/>
              <a:gd name="f107" fmla="*/ f85 1 f61"/>
              <a:gd name="f108" fmla="*/ f86 1 f60"/>
              <a:gd name="f109" fmla="*/ f87 1 f61"/>
              <a:gd name="f110" fmla="*/ f88 1 f60"/>
              <a:gd name="f111" fmla="*/ f89 1 f61"/>
              <a:gd name="f112" fmla="*/ f90 1 f60"/>
              <a:gd name="f113" fmla="*/ f91 1 f61"/>
              <a:gd name="f114" fmla="*/ f92 1 f60"/>
              <a:gd name="f115" fmla="*/ f93 1 f61"/>
              <a:gd name="f116" fmla="*/ f94 1 f60"/>
              <a:gd name="f117" fmla="*/ f95 1 f61"/>
              <a:gd name="f118" fmla="*/ f96 1 f60"/>
              <a:gd name="f119" fmla="*/ f97 1 f61"/>
              <a:gd name="f120" fmla="*/ f98 1 f60"/>
              <a:gd name="f121" fmla="*/ f99 f51 1"/>
              <a:gd name="f122" fmla="*/ f100 f51 1"/>
              <a:gd name="f123" fmla="*/ f102 f52 1"/>
              <a:gd name="f124" fmla="*/ f101 f52 1"/>
              <a:gd name="f125" fmla="*/ f103 f51 1"/>
              <a:gd name="f126" fmla="*/ f104 f52 1"/>
              <a:gd name="f127" fmla="*/ f105 f51 1"/>
              <a:gd name="f128" fmla="*/ f106 f51 1"/>
              <a:gd name="f129" fmla="*/ f107 f52 1"/>
              <a:gd name="f130" fmla="*/ f108 f51 1"/>
              <a:gd name="f131" fmla="*/ f109 f52 1"/>
              <a:gd name="f132" fmla="*/ f110 f51 1"/>
              <a:gd name="f133" fmla="*/ f111 f52 1"/>
              <a:gd name="f134" fmla="*/ f112 f51 1"/>
              <a:gd name="f135" fmla="*/ f113 f52 1"/>
              <a:gd name="f136" fmla="*/ f114 f51 1"/>
              <a:gd name="f137" fmla="*/ f115 f52 1"/>
              <a:gd name="f138" fmla="*/ f116 f51 1"/>
              <a:gd name="f139" fmla="*/ f117 f52 1"/>
              <a:gd name="f140" fmla="*/ f118 f51 1"/>
              <a:gd name="f141" fmla="*/ f119 f52 1"/>
              <a:gd name="f142" fmla="*/ f120 f51 1"/>
            </a:gdLst>
            <a:ahLst/>
            <a:cxnLst>
              <a:cxn ang="3cd4">
                <a:pos x="hc" y="t"/>
              </a:cxn>
              <a:cxn ang="0">
                <a:pos x="r" y="vc"/>
              </a:cxn>
              <a:cxn ang="cd4">
                <a:pos x="hc" y="b"/>
              </a:cxn>
              <a:cxn ang="cd2">
                <a:pos x="l" y="vc"/>
              </a:cxn>
              <a:cxn ang="f80">
                <a:pos x="f125" y="f126"/>
              </a:cxn>
              <a:cxn ang="f80">
                <a:pos x="f127" y="f126"/>
              </a:cxn>
              <a:cxn ang="f80">
                <a:pos x="f128" y="f129"/>
              </a:cxn>
              <a:cxn ang="f80">
                <a:pos x="f130" y="f131"/>
              </a:cxn>
              <a:cxn ang="f80">
                <a:pos x="f132" y="f133"/>
              </a:cxn>
              <a:cxn ang="f80">
                <a:pos x="f134" y="f135"/>
              </a:cxn>
              <a:cxn ang="f80">
                <a:pos x="f136" y="f137"/>
              </a:cxn>
              <a:cxn ang="f80">
                <a:pos x="f138" y="f139"/>
              </a:cxn>
              <a:cxn ang="f80">
                <a:pos x="f140" y="f141"/>
              </a:cxn>
              <a:cxn ang="f80">
                <a:pos x="f142" y="f126"/>
              </a:cxn>
              <a:cxn ang="f80">
                <a:pos x="f125" y="f126"/>
              </a:cxn>
            </a:cxnLst>
            <a:rect l="f121" t="f124" r="f122" b="f123"/>
            <a:pathLst>
              <a:path w="222" h="66">
                <a:moveTo>
                  <a:pt x="f8" y="f7"/>
                </a:moveTo>
                <a:cubicBezTo>
                  <a:pt x="f9" y="f7"/>
                  <a:pt x="f10" y="f7"/>
                  <a:pt x="f11" y="f7"/>
                </a:cubicBezTo>
                <a:cubicBezTo>
                  <a:pt x="f12" y="f7"/>
                  <a:pt x="f13" y="f7"/>
                  <a:pt x="f14" y="f15"/>
                </a:cubicBezTo>
                <a:cubicBezTo>
                  <a:pt x="f5" y="f16"/>
                  <a:pt x="f17" y="f10"/>
                  <a:pt x="f18" y="f19"/>
                </a:cubicBezTo>
                <a:cubicBezTo>
                  <a:pt x="f20" y="f21"/>
                  <a:pt x="f22" y="f20"/>
                  <a:pt x="f23" y="f24"/>
                </a:cubicBezTo>
                <a:cubicBezTo>
                  <a:pt x="f25" y="f5"/>
                  <a:pt x="f26" y="f27"/>
                  <a:pt x="f28" y="f18"/>
                </a:cubicBezTo>
                <a:cubicBezTo>
                  <a:pt x="f29" y="f30"/>
                  <a:pt x="f2" y="f31"/>
                  <a:pt x="f32" y="f33"/>
                </a:cubicBezTo>
                <a:cubicBezTo>
                  <a:pt x="f34" y="f35"/>
                  <a:pt x="f36" y="f37"/>
                  <a:pt x="f38" y="f39"/>
                </a:cubicBezTo>
                <a:cubicBezTo>
                  <a:pt x="f6" y="f40"/>
                  <a:pt x="f41" y="f42"/>
                  <a:pt x="f43" y="f44"/>
                </a:cubicBezTo>
                <a:cubicBezTo>
                  <a:pt x="f45" y="f7"/>
                  <a:pt x="f46" y="f7"/>
                  <a:pt x="f47" y="f7"/>
                </a:cubicBezTo>
                <a:cubicBezTo>
                  <a:pt x="f48" y="f7"/>
                  <a:pt x="f49"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Freeform 24">
            <a:extLst>
              <a:ext uri="{FF2B5EF4-FFF2-40B4-BE49-F238E27FC236}">
                <a16:creationId xmlns:a16="http://schemas.microsoft.com/office/drawing/2014/main" id="{DB4D1DFE-1A5E-2F0A-A4A3-A288380981C0}"/>
              </a:ext>
            </a:extLst>
          </p:cNvPr>
          <p:cNvSpPr/>
          <p:nvPr/>
        </p:nvSpPr>
        <p:spPr>
          <a:xfrm>
            <a:off x="3924303" y="1901823"/>
            <a:ext cx="284158" cy="433389"/>
          </a:xfrm>
          <a:custGeom>
            <a:avLst/>
            <a:gdLst>
              <a:gd name="f0" fmla="val 10800000"/>
              <a:gd name="f1" fmla="val 5400000"/>
              <a:gd name="f2" fmla="val 180"/>
              <a:gd name="f3" fmla="val w"/>
              <a:gd name="f4" fmla="val h"/>
              <a:gd name="f5" fmla="val 0"/>
              <a:gd name="f6" fmla="val 100"/>
              <a:gd name="f7" fmla="val 152"/>
              <a:gd name="f8" fmla="val 60"/>
              <a:gd name="f9" fmla="val 56"/>
              <a:gd name="f10" fmla="val 131"/>
              <a:gd name="f11" fmla="val 52"/>
              <a:gd name="f12" fmla="val 111"/>
              <a:gd name="f13" fmla="val 49"/>
              <a:gd name="f14" fmla="val 92"/>
              <a:gd name="f15" fmla="val 48"/>
              <a:gd name="f16" fmla="val 47"/>
              <a:gd name="f17" fmla="val 110"/>
              <a:gd name="f18" fmla="val 127"/>
              <a:gd name="f19" fmla="val 50"/>
              <a:gd name="f20" fmla="val 147"/>
              <a:gd name="f21" fmla="val 38"/>
              <a:gd name="f22" fmla="val 134"/>
              <a:gd name="f23" fmla="val 27"/>
              <a:gd name="f24" fmla="val 125"/>
              <a:gd name="f25" fmla="val 13"/>
              <a:gd name="f26" fmla="val 118"/>
              <a:gd name="f27" fmla="val 112"/>
              <a:gd name="f28" fmla="val 1"/>
              <a:gd name="f29" fmla="val 96"/>
              <a:gd name="f30" fmla="val 4"/>
              <a:gd name="f31" fmla="val 71"/>
              <a:gd name="f32" fmla="val 12"/>
              <a:gd name="f33" fmla="val 46"/>
              <a:gd name="f34" fmla="val 23"/>
              <a:gd name="f35" fmla="val 16"/>
              <a:gd name="f36" fmla="val 31"/>
              <a:gd name="f37" fmla="val 8"/>
              <a:gd name="f38" fmla="val 36"/>
              <a:gd name="f39" fmla="val 43"/>
              <a:gd name="f40" fmla="val 7"/>
              <a:gd name="f41" fmla="val 20"/>
              <a:gd name="f42" fmla="val 77"/>
              <a:gd name="f43" fmla="val 42"/>
              <a:gd name="f44" fmla="val 68"/>
              <a:gd name="f45" fmla="val 99"/>
              <a:gd name="f46" fmla="val 98"/>
              <a:gd name="f47" fmla="val 105"/>
              <a:gd name="f48" fmla="val 109"/>
              <a:gd name="f49" fmla="val 93"/>
              <a:gd name="f50" fmla="val 113"/>
              <a:gd name="f51" fmla="val 79"/>
              <a:gd name="f52" fmla="val 122"/>
              <a:gd name="f53" fmla="val 67"/>
              <a:gd name="f54" fmla="+- 0 0 -90"/>
              <a:gd name="f55" fmla="*/ f3 1 100"/>
              <a:gd name="f56" fmla="*/ f4 1 152"/>
              <a:gd name="f57" fmla="val f5"/>
              <a:gd name="f58" fmla="val f6"/>
              <a:gd name="f59" fmla="val f7"/>
              <a:gd name="f60" fmla="*/ f54 f0 1"/>
              <a:gd name="f61" fmla="+- f59 0 f57"/>
              <a:gd name="f62" fmla="+- f58 0 f57"/>
              <a:gd name="f63" fmla="*/ f60 1 f2"/>
              <a:gd name="f64" fmla="*/ f62 1 100"/>
              <a:gd name="f65" fmla="*/ f61 1 152"/>
              <a:gd name="f66" fmla="*/ 60 f62 1"/>
              <a:gd name="f67" fmla="*/ 152 f61 1"/>
              <a:gd name="f68" fmla="*/ 49 f62 1"/>
              <a:gd name="f69" fmla="*/ 92 f61 1"/>
              <a:gd name="f70" fmla="*/ 47 f62 1"/>
              <a:gd name="f71" fmla="*/ 50 f62 1"/>
              <a:gd name="f72" fmla="*/ 147 f61 1"/>
              <a:gd name="f73" fmla="*/ 13 f62 1"/>
              <a:gd name="f74" fmla="*/ 118 f61 1"/>
              <a:gd name="f75" fmla="*/ 1 f62 1"/>
              <a:gd name="f76" fmla="*/ 96 f61 1"/>
              <a:gd name="f77" fmla="*/ 23 f62 1"/>
              <a:gd name="f78" fmla="*/ 23 f61 1"/>
              <a:gd name="f79" fmla="*/ 36 f62 1"/>
              <a:gd name="f80" fmla="*/ 0 f61 1"/>
              <a:gd name="f81" fmla="*/ 56 f62 1"/>
              <a:gd name="f82" fmla="*/ 20 f61 1"/>
              <a:gd name="f83" fmla="*/ 99 f62 1"/>
              <a:gd name="f84" fmla="*/ 98 f61 1"/>
              <a:gd name="f85" fmla="*/ 93 f62 1"/>
              <a:gd name="f86" fmla="*/ 113 f61 1"/>
              <a:gd name="f87" fmla="+- f63 0 f1"/>
              <a:gd name="f88" fmla="*/ f66 1 100"/>
              <a:gd name="f89" fmla="*/ f67 1 152"/>
              <a:gd name="f90" fmla="*/ f68 1 100"/>
              <a:gd name="f91" fmla="*/ f69 1 152"/>
              <a:gd name="f92" fmla="*/ f70 1 100"/>
              <a:gd name="f93" fmla="*/ f71 1 100"/>
              <a:gd name="f94" fmla="*/ f72 1 152"/>
              <a:gd name="f95" fmla="*/ f73 1 100"/>
              <a:gd name="f96" fmla="*/ f74 1 152"/>
              <a:gd name="f97" fmla="*/ f75 1 100"/>
              <a:gd name="f98" fmla="*/ f76 1 152"/>
              <a:gd name="f99" fmla="*/ f77 1 100"/>
              <a:gd name="f100" fmla="*/ f78 1 152"/>
              <a:gd name="f101" fmla="*/ f79 1 100"/>
              <a:gd name="f102" fmla="*/ f80 1 152"/>
              <a:gd name="f103" fmla="*/ f81 1 100"/>
              <a:gd name="f104" fmla="*/ f82 1 152"/>
              <a:gd name="f105" fmla="*/ f83 1 100"/>
              <a:gd name="f106" fmla="*/ f84 1 152"/>
              <a:gd name="f107" fmla="*/ f85 1 100"/>
              <a:gd name="f108" fmla="*/ f86 1 152"/>
              <a:gd name="f109" fmla="*/ 0 1 f64"/>
              <a:gd name="f110" fmla="*/ f58 1 f64"/>
              <a:gd name="f111" fmla="*/ 0 1 f65"/>
              <a:gd name="f112" fmla="*/ f59 1 f65"/>
              <a:gd name="f113" fmla="*/ f88 1 f64"/>
              <a:gd name="f114" fmla="*/ f89 1 f65"/>
              <a:gd name="f115" fmla="*/ f90 1 f64"/>
              <a:gd name="f116" fmla="*/ f91 1 f65"/>
              <a:gd name="f117" fmla="*/ f92 1 f64"/>
              <a:gd name="f118" fmla="*/ f93 1 f64"/>
              <a:gd name="f119" fmla="*/ f94 1 f65"/>
              <a:gd name="f120" fmla="*/ f95 1 f64"/>
              <a:gd name="f121" fmla="*/ f96 1 f65"/>
              <a:gd name="f122" fmla="*/ f97 1 f64"/>
              <a:gd name="f123" fmla="*/ f98 1 f65"/>
              <a:gd name="f124" fmla="*/ f99 1 f64"/>
              <a:gd name="f125" fmla="*/ f100 1 f65"/>
              <a:gd name="f126" fmla="*/ f101 1 f64"/>
              <a:gd name="f127" fmla="*/ f102 1 f65"/>
              <a:gd name="f128" fmla="*/ f103 1 f64"/>
              <a:gd name="f129" fmla="*/ f104 1 f65"/>
              <a:gd name="f130" fmla="*/ f105 1 f64"/>
              <a:gd name="f131" fmla="*/ f106 1 f65"/>
              <a:gd name="f132" fmla="*/ f107 1 f64"/>
              <a:gd name="f133" fmla="*/ f108 1 f65"/>
              <a:gd name="f134" fmla="*/ f109 f55 1"/>
              <a:gd name="f135" fmla="*/ f110 f55 1"/>
              <a:gd name="f136" fmla="*/ f112 f56 1"/>
              <a:gd name="f137" fmla="*/ f111 f56 1"/>
              <a:gd name="f138" fmla="*/ f113 f55 1"/>
              <a:gd name="f139" fmla="*/ f114 f56 1"/>
              <a:gd name="f140" fmla="*/ f115 f55 1"/>
              <a:gd name="f141" fmla="*/ f116 f56 1"/>
              <a:gd name="f142" fmla="*/ f117 f55 1"/>
              <a:gd name="f143" fmla="*/ f118 f55 1"/>
              <a:gd name="f144" fmla="*/ f119 f56 1"/>
              <a:gd name="f145" fmla="*/ f120 f55 1"/>
              <a:gd name="f146" fmla="*/ f121 f56 1"/>
              <a:gd name="f147" fmla="*/ f122 f55 1"/>
              <a:gd name="f148" fmla="*/ f123 f56 1"/>
              <a:gd name="f149" fmla="*/ f124 f55 1"/>
              <a:gd name="f150" fmla="*/ f125 f56 1"/>
              <a:gd name="f151" fmla="*/ f126 f55 1"/>
              <a:gd name="f152" fmla="*/ f127 f56 1"/>
              <a:gd name="f153" fmla="*/ f128 f55 1"/>
              <a:gd name="f154" fmla="*/ f129 f56 1"/>
              <a:gd name="f155" fmla="*/ f130 f55 1"/>
              <a:gd name="f156" fmla="*/ f131 f56 1"/>
              <a:gd name="f157" fmla="*/ f132 f55 1"/>
              <a:gd name="f158" fmla="*/ f133 f56 1"/>
            </a:gdLst>
            <a:ahLst/>
            <a:cxnLst>
              <a:cxn ang="3cd4">
                <a:pos x="hc" y="t"/>
              </a:cxn>
              <a:cxn ang="0">
                <a:pos x="r" y="vc"/>
              </a:cxn>
              <a:cxn ang="cd4">
                <a:pos x="hc" y="b"/>
              </a:cxn>
              <a:cxn ang="cd2">
                <a:pos x="l" y="vc"/>
              </a:cxn>
              <a:cxn ang="f87">
                <a:pos x="f138" y="f139"/>
              </a:cxn>
              <a:cxn ang="f87">
                <a:pos x="f140" y="f141"/>
              </a:cxn>
              <a:cxn ang="f87">
                <a:pos x="f142" y="f141"/>
              </a:cxn>
              <a:cxn ang="f87">
                <a:pos x="f143" y="f144"/>
              </a:cxn>
              <a:cxn ang="f87">
                <a:pos x="f145" y="f146"/>
              </a:cxn>
              <a:cxn ang="f87">
                <a:pos x="f147" y="f148"/>
              </a:cxn>
              <a:cxn ang="f87">
                <a:pos x="f149" y="f150"/>
              </a:cxn>
              <a:cxn ang="f87">
                <a:pos x="f151" y="f152"/>
              </a:cxn>
              <a:cxn ang="f87">
                <a:pos x="f153" y="f154"/>
              </a:cxn>
              <a:cxn ang="f87">
                <a:pos x="f155" y="f156"/>
              </a:cxn>
              <a:cxn ang="f87">
                <a:pos x="f157" y="f158"/>
              </a:cxn>
              <a:cxn ang="f87">
                <a:pos x="f138" y="f139"/>
              </a:cxn>
            </a:cxnLst>
            <a:rect l="f134" t="f137" r="f135" b="f136"/>
            <a:pathLst>
              <a:path w="100" h="152">
                <a:moveTo>
                  <a:pt x="f8" y="f7"/>
                </a:moveTo>
                <a:cubicBezTo>
                  <a:pt x="f9" y="f10"/>
                  <a:pt x="f11" y="f12"/>
                  <a:pt x="f13" y="f14"/>
                </a:cubicBezTo>
                <a:cubicBezTo>
                  <a:pt x="f15" y="f14"/>
                  <a:pt x="f15" y="f14"/>
                  <a:pt x="f16" y="f14"/>
                </a:cubicBezTo>
                <a:cubicBezTo>
                  <a:pt x="f15" y="f17"/>
                  <a:pt x="f13" y="f18"/>
                  <a:pt x="f19" y="f20"/>
                </a:cubicBezTo>
                <a:cubicBezTo>
                  <a:pt x="f21" y="f22"/>
                  <a:pt x="f23" y="f24"/>
                  <a:pt x="f25" y="f26"/>
                </a:cubicBezTo>
                <a:cubicBezTo>
                  <a:pt x="f5" y="f27"/>
                  <a:pt x="f5" y="f27"/>
                  <a:pt x="f28" y="f29"/>
                </a:cubicBezTo>
                <a:cubicBezTo>
                  <a:pt x="f30" y="f31"/>
                  <a:pt x="f32" y="f33"/>
                  <a:pt x="f34" y="f34"/>
                </a:cubicBezTo>
                <a:cubicBezTo>
                  <a:pt x="f23" y="f35"/>
                  <a:pt x="f36" y="f37"/>
                  <a:pt x="f38" y="f5"/>
                </a:cubicBezTo>
                <a:cubicBezTo>
                  <a:pt x="f39" y="f40"/>
                  <a:pt x="f19" y="f25"/>
                  <a:pt x="f9" y="f41"/>
                </a:cubicBezTo>
                <a:cubicBezTo>
                  <a:pt x="f42" y="f43"/>
                  <a:pt x="f14" y="f44"/>
                  <a:pt x="f45" y="f46"/>
                </a:cubicBezTo>
                <a:cubicBezTo>
                  <a:pt x="f6" y="f47"/>
                  <a:pt x="f6" y="f48"/>
                  <a:pt x="f49" y="f50"/>
                </a:cubicBezTo>
                <a:cubicBezTo>
                  <a:pt x="f51" y="f52"/>
                  <a:pt x="f53" y="f22"/>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Freeform 25">
            <a:extLst>
              <a:ext uri="{FF2B5EF4-FFF2-40B4-BE49-F238E27FC236}">
                <a16:creationId xmlns:a16="http://schemas.microsoft.com/office/drawing/2014/main" id="{77543B83-00ED-87F5-0293-B50C2AF4FE94}"/>
              </a:ext>
            </a:extLst>
          </p:cNvPr>
          <p:cNvSpPr/>
          <p:nvPr/>
        </p:nvSpPr>
        <p:spPr>
          <a:xfrm>
            <a:off x="1647821" y="1265236"/>
            <a:ext cx="506413" cy="100017"/>
          </a:xfrm>
          <a:custGeom>
            <a:avLst/>
            <a:gdLst>
              <a:gd name="f0" fmla="val 10800000"/>
              <a:gd name="f1" fmla="val 5400000"/>
              <a:gd name="f2" fmla="val 180"/>
              <a:gd name="f3" fmla="val w"/>
              <a:gd name="f4" fmla="val h"/>
              <a:gd name="f5" fmla="val 0"/>
              <a:gd name="f6" fmla="val 178"/>
              <a:gd name="f7" fmla="val 35"/>
              <a:gd name="f8" fmla="val 88"/>
              <a:gd name="f9" fmla="val 63"/>
              <a:gd name="f10" fmla="val 37"/>
              <a:gd name="f11" fmla="val 12"/>
              <a:gd name="f12" fmla="val 1"/>
              <a:gd name="f13" fmla="val 34"/>
              <a:gd name="f14" fmla="val 23"/>
              <a:gd name="f15" fmla="val 18"/>
              <a:gd name="f16" fmla="val 13"/>
              <a:gd name="f17" fmla="val 8"/>
              <a:gd name="f18" fmla="val 3"/>
              <a:gd name="f19" fmla="val 62"/>
              <a:gd name="f20" fmla="val 115"/>
              <a:gd name="f21" fmla="val 169"/>
              <a:gd name="f22" fmla="val 174"/>
              <a:gd name="f23" fmla="val 177"/>
              <a:gd name="f24" fmla="val 9"/>
              <a:gd name="f25" fmla="val 15"/>
              <a:gd name="f26" fmla="val 21"/>
              <a:gd name="f27" fmla="val 27"/>
              <a:gd name="f28" fmla="val 32"/>
              <a:gd name="f29" fmla="val 175"/>
              <a:gd name="f30" fmla="val 142"/>
              <a:gd name="f31" fmla="+- 0 0 -90"/>
              <a:gd name="f32" fmla="*/ f3 1 178"/>
              <a:gd name="f33" fmla="*/ f4 1 35"/>
              <a:gd name="f34" fmla="val f5"/>
              <a:gd name="f35" fmla="val f6"/>
              <a:gd name="f36" fmla="val f7"/>
              <a:gd name="f37" fmla="*/ f31 f0 1"/>
              <a:gd name="f38" fmla="+- f36 0 f34"/>
              <a:gd name="f39" fmla="+- f35 0 f34"/>
              <a:gd name="f40" fmla="*/ f37 1 f2"/>
              <a:gd name="f41" fmla="*/ f39 1 178"/>
              <a:gd name="f42" fmla="*/ f38 1 35"/>
              <a:gd name="f43" fmla="*/ 88 f39 1"/>
              <a:gd name="f44" fmla="*/ 35 f38 1"/>
              <a:gd name="f45" fmla="*/ 12 f39 1"/>
              <a:gd name="f46" fmla="*/ 0 f39 1"/>
              <a:gd name="f47" fmla="*/ 23 f38 1"/>
              <a:gd name="f48" fmla="*/ 8 f38 1"/>
              <a:gd name="f49" fmla="*/ 8 f39 1"/>
              <a:gd name="f50" fmla="*/ 0 f38 1"/>
              <a:gd name="f51" fmla="*/ 169 f39 1"/>
              <a:gd name="f52" fmla="*/ 178 f39 1"/>
              <a:gd name="f53" fmla="*/ 9 f38 1"/>
              <a:gd name="f54" fmla="*/ 27 f38 1"/>
              <a:gd name="f55" fmla="+- f40 0 f1"/>
              <a:gd name="f56" fmla="*/ f43 1 178"/>
              <a:gd name="f57" fmla="*/ f44 1 35"/>
              <a:gd name="f58" fmla="*/ f45 1 178"/>
              <a:gd name="f59" fmla="*/ f46 1 178"/>
              <a:gd name="f60" fmla="*/ f47 1 35"/>
              <a:gd name="f61" fmla="*/ f48 1 35"/>
              <a:gd name="f62" fmla="*/ f49 1 178"/>
              <a:gd name="f63" fmla="*/ f50 1 35"/>
              <a:gd name="f64" fmla="*/ f51 1 178"/>
              <a:gd name="f65" fmla="*/ f52 1 178"/>
              <a:gd name="f66" fmla="*/ f53 1 35"/>
              <a:gd name="f67" fmla="*/ f54 1 35"/>
              <a:gd name="f68" fmla="*/ 0 1 f41"/>
              <a:gd name="f69" fmla="*/ f35 1 f41"/>
              <a:gd name="f70" fmla="*/ 0 1 f42"/>
              <a:gd name="f71" fmla="*/ f36 1 f42"/>
              <a:gd name="f72" fmla="*/ f56 1 f41"/>
              <a:gd name="f73" fmla="*/ f57 1 f42"/>
              <a:gd name="f74" fmla="*/ f58 1 f41"/>
              <a:gd name="f75" fmla="*/ f59 1 f41"/>
              <a:gd name="f76" fmla="*/ f60 1 f42"/>
              <a:gd name="f77" fmla="*/ f61 1 f42"/>
              <a:gd name="f78" fmla="*/ f62 1 f41"/>
              <a:gd name="f79" fmla="*/ f63 1 f42"/>
              <a:gd name="f80" fmla="*/ f64 1 f41"/>
              <a:gd name="f81" fmla="*/ f65 1 f41"/>
              <a:gd name="f82" fmla="*/ f66 1 f42"/>
              <a:gd name="f83" fmla="*/ f67 1 f42"/>
              <a:gd name="f84" fmla="*/ f68 f32 1"/>
              <a:gd name="f85" fmla="*/ f69 f32 1"/>
              <a:gd name="f86" fmla="*/ f71 f33 1"/>
              <a:gd name="f87" fmla="*/ f70 f33 1"/>
              <a:gd name="f88" fmla="*/ f72 f32 1"/>
              <a:gd name="f89" fmla="*/ f73 f33 1"/>
              <a:gd name="f90" fmla="*/ f74 f32 1"/>
              <a:gd name="f91" fmla="*/ f75 f32 1"/>
              <a:gd name="f92" fmla="*/ f76 f33 1"/>
              <a:gd name="f93" fmla="*/ f77 f33 1"/>
              <a:gd name="f94" fmla="*/ f78 f32 1"/>
              <a:gd name="f95" fmla="*/ f79 f33 1"/>
              <a:gd name="f96" fmla="*/ f80 f32 1"/>
              <a:gd name="f97" fmla="*/ f81 f32 1"/>
              <a:gd name="f98" fmla="*/ f82 f33 1"/>
              <a:gd name="f99" fmla="*/ f83 f33 1"/>
            </a:gdLst>
            <a:ahLst/>
            <a:cxnLst>
              <a:cxn ang="3cd4">
                <a:pos x="hc" y="t"/>
              </a:cxn>
              <a:cxn ang="0">
                <a:pos x="r" y="vc"/>
              </a:cxn>
              <a:cxn ang="cd4">
                <a:pos x="hc" y="b"/>
              </a:cxn>
              <a:cxn ang="cd2">
                <a:pos x="l" y="vc"/>
              </a:cxn>
              <a:cxn ang="f55">
                <a:pos x="f88" y="f89"/>
              </a:cxn>
              <a:cxn ang="f55">
                <a:pos x="f90" y="f89"/>
              </a:cxn>
              <a:cxn ang="f55">
                <a:pos x="f91" y="f92"/>
              </a:cxn>
              <a:cxn ang="f55">
                <a:pos x="f91" y="f93"/>
              </a:cxn>
              <a:cxn ang="f55">
                <a:pos x="f94" y="f95"/>
              </a:cxn>
              <a:cxn ang="f55">
                <a:pos x="f96" y="f95"/>
              </a:cxn>
              <a:cxn ang="f55">
                <a:pos x="f97" y="f98"/>
              </a:cxn>
              <a:cxn ang="f55">
                <a:pos x="f97" y="f99"/>
              </a:cxn>
              <a:cxn ang="f55">
                <a:pos x="f96" y="f89"/>
              </a:cxn>
              <a:cxn ang="f55">
                <a:pos x="f88" y="f89"/>
              </a:cxn>
            </a:cxnLst>
            <a:rect l="f84" t="f87" r="f85" b="f86"/>
            <a:pathLst>
              <a:path w="178" h="35">
                <a:moveTo>
                  <a:pt x="f8" y="f7"/>
                </a:moveTo>
                <a:cubicBezTo>
                  <a:pt x="f9" y="f7"/>
                  <a:pt x="f10" y="f7"/>
                  <a:pt x="f11" y="f7"/>
                </a:cubicBezTo>
                <a:cubicBezTo>
                  <a:pt x="f12" y="f7"/>
                  <a:pt x="f5" y="f13"/>
                  <a:pt x="f5" y="f14"/>
                </a:cubicBezTo>
                <a:cubicBezTo>
                  <a:pt x="f5" y="f15"/>
                  <a:pt x="f5" y="f16"/>
                  <a:pt x="f5" y="f17"/>
                </a:cubicBezTo>
                <a:cubicBezTo>
                  <a:pt x="f5" y="f18"/>
                  <a:pt x="f18" y="f5"/>
                  <a:pt x="f17" y="f5"/>
                </a:cubicBezTo>
                <a:cubicBezTo>
                  <a:pt x="f19" y="f5"/>
                  <a:pt x="f20" y="f5"/>
                  <a:pt x="f21" y="f5"/>
                </a:cubicBezTo>
                <a:cubicBezTo>
                  <a:pt x="f22" y="f5"/>
                  <a:pt x="f23" y="f18"/>
                  <a:pt x="f6" y="f24"/>
                </a:cubicBezTo>
                <a:cubicBezTo>
                  <a:pt x="f6" y="f25"/>
                  <a:pt x="f6" y="f26"/>
                  <a:pt x="f6" y="f27"/>
                </a:cubicBezTo>
                <a:cubicBezTo>
                  <a:pt x="f23" y="f28"/>
                  <a:pt x="f29" y="f7"/>
                  <a:pt x="f21" y="f7"/>
                </a:cubicBezTo>
                <a:cubicBezTo>
                  <a:pt x="f30" y="f7"/>
                  <a:pt x="f20"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Freeform 26">
            <a:extLst>
              <a:ext uri="{FF2B5EF4-FFF2-40B4-BE49-F238E27FC236}">
                <a16:creationId xmlns:a16="http://schemas.microsoft.com/office/drawing/2014/main" id="{65AE1709-161D-F8C8-747A-9BF98169DC37}"/>
              </a:ext>
            </a:extLst>
          </p:cNvPr>
          <p:cNvSpPr/>
          <p:nvPr/>
        </p:nvSpPr>
        <p:spPr>
          <a:xfrm>
            <a:off x="525459" y="3509960"/>
            <a:ext cx="506413" cy="98426"/>
          </a:xfrm>
          <a:custGeom>
            <a:avLst/>
            <a:gdLst>
              <a:gd name="f0" fmla="val 10800000"/>
              <a:gd name="f1" fmla="val 5400000"/>
              <a:gd name="f2" fmla="val 180"/>
              <a:gd name="f3" fmla="val w"/>
              <a:gd name="f4" fmla="val h"/>
              <a:gd name="f5" fmla="val 0"/>
              <a:gd name="f6" fmla="val 178"/>
              <a:gd name="f7" fmla="val 35"/>
              <a:gd name="f8" fmla="val 89"/>
              <a:gd name="f9" fmla="val 63"/>
              <a:gd name="f10" fmla="val 37"/>
              <a:gd name="f11" fmla="val 11"/>
              <a:gd name="f12" fmla="val 2"/>
              <a:gd name="f13" fmla="val 33"/>
              <a:gd name="f14" fmla="val 25"/>
              <a:gd name="f15" fmla="val 20"/>
              <a:gd name="f16" fmla="val 15"/>
              <a:gd name="f17" fmla="val 1"/>
              <a:gd name="f18" fmla="val 3"/>
              <a:gd name="f19" fmla="val 48"/>
              <a:gd name="f20" fmla="val 86"/>
              <a:gd name="f21" fmla="val 123"/>
              <a:gd name="f22" fmla="val 138"/>
              <a:gd name="f23" fmla="val 153"/>
              <a:gd name="f24" fmla="val 168"/>
              <a:gd name="f25" fmla="val 176"/>
              <a:gd name="f26" fmla="val 10"/>
              <a:gd name="f27" fmla="val 16"/>
              <a:gd name="f28" fmla="val 21"/>
              <a:gd name="f29" fmla="val 26"/>
              <a:gd name="f30" fmla="val 169"/>
              <a:gd name="f31" fmla="val 142"/>
              <a:gd name="f32" fmla="val 116"/>
              <a:gd name="f33" fmla="+- 0 0 -90"/>
              <a:gd name="f34" fmla="*/ f3 1 178"/>
              <a:gd name="f35" fmla="*/ f4 1 35"/>
              <a:gd name="f36" fmla="val f5"/>
              <a:gd name="f37" fmla="val f6"/>
              <a:gd name="f38" fmla="val f7"/>
              <a:gd name="f39" fmla="*/ f33 f0 1"/>
              <a:gd name="f40" fmla="+- f38 0 f36"/>
              <a:gd name="f41" fmla="+- f37 0 f36"/>
              <a:gd name="f42" fmla="*/ f39 1 f2"/>
              <a:gd name="f43" fmla="*/ f41 1 178"/>
              <a:gd name="f44" fmla="*/ f40 1 35"/>
              <a:gd name="f45" fmla="*/ 89 f41 1"/>
              <a:gd name="f46" fmla="*/ 35 f40 1"/>
              <a:gd name="f47" fmla="*/ 11 f41 1"/>
              <a:gd name="f48" fmla="*/ 0 f41 1"/>
              <a:gd name="f49" fmla="*/ 25 f40 1"/>
              <a:gd name="f50" fmla="*/ 1 f41 1"/>
              <a:gd name="f51" fmla="*/ 11 f40 1"/>
              <a:gd name="f52" fmla="*/ 0 f40 1"/>
              <a:gd name="f53" fmla="*/ 123 f41 1"/>
              <a:gd name="f54" fmla="*/ 168 f41 1"/>
              <a:gd name="f55" fmla="*/ 178 f41 1"/>
              <a:gd name="f56" fmla="*/ 10 f40 1"/>
              <a:gd name="f57" fmla="*/ 26 f40 1"/>
              <a:gd name="f58" fmla="*/ 169 f41 1"/>
              <a:gd name="f59" fmla="+- f42 0 f1"/>
              <a:gd name="f60" fmla="*/ f45 1 178"/>
              <a:gd name="f61" fmla="*/ f46 1 35"/>
              <a:gd name="f62" fmla="*/ f47 1 178"/>
              <a:gd name="f63" fmla="*/ f48 1 178"/>
              <a:gd name="f64" fmla="*/ f49 1 35"/>
              <a:gd name="f65" fmla="*/ f50 1 178"/>
              <a:gd name="f66" fmla="*/ f51 1 35"/>
              <a:gd name="f67" fmla="*/ f52 1 35"/>
              <a:gd name="f68" fmla="*/ f53 1 178"/>
              <a:gd name="f69" fmla="*/ f54 1 178"/>
              <a:gd name="f70" fmla="*/ f55 1 178"/>
              <a:gd name="f71" fmla="*/ f56 1 35"/>
              <a:gd name="f72" fmla="*/ f57 1 35"/>
              <a:gd name="f73" fmla="*/ f58 1 178"/>
              <a:gd name="f74" fmla="*/ 0 1 f43"/>
              <a:gd name="f75" fmla="*/ f37 1 f43"/>
              <a:gd name="f76" fmla="*/ 0 1 f44"/>
              <a:gd name="f77" fmla="*/ f38 1 f44"/>
              <a:gd name="f78" fmla="*/ f60 1 f43"/>
              <a:gd name="f79" fmla="*/ f61 1 f44"/>
              <a:gd name="f80" fmla="*/ f62 1 f43"/>
              <a:gd name="f81" fmla="*/ f63 1 f43"/>
              <a:gd name="f82" fmla="*/ f64 1 f44"/>
              <a:gd name="f83" fmla="*/ f65 1 f43"/>
              <a:gd name="f84" fmla="*/ f66 1 f44"/>
              <a:gd name="f85" fmla="*/ f67 1 f44"/>
              <a:gd name="f86" fmla="*/ f68 1 f43"/>
              <a:gd name="f87" fmla="*/ f69 1 f43"/>
              <a:gd name="f88" fmla="*/ f70 1 f43"/>
              <a:gd name="f89" fmla="*/ f71 1 f44"/>
              <a:gd name="f90" fmla="*/ f72 1 f44"/>
              <a:gd name="f91" fmla="*/ f73 1 f43"/>
              <a:gd name="f92" fmla="*/ f74 f34 1"/>
              <a:gd name="f93" fmla="*/ f75 f34 1"/>
              <a:gd name="f94" fmla="*/ f77 f35 1"/>
              <a:gd name="f95" fmla="*/ f76 f35 1"/>
              <a:gd name="f96" fmla="*/ f78 f34 1"/>
              <a:gd name="f97" fmla="*/ f79 f35 1"/>
              <a:gd name="f98" fmla="*/ f80 f34 1"/>
              <a:gd name="f99" fmla="*/ f81 f34 1"/>
              <a:gd name="f100" fmla="*/ f82 f35 1"/>
              <a:gd name="f101" fmla="*/ f83 f34 1"/>
              <a:gd name="f102" fmla="*/ f84 f35 1"/>
              <a:gd name="f103" fmla="*/ f85 f35 1"/>
              <a:gd name="f104" fmla="*/ f86 f34 1"/>
              <a:gd name="f105" fmla="*/ f87 f34 1"/>
              <a:gd name="f106" fmla="*/ f88 f34 1"/>
              <a:gd name="f107" fmla="*/ f89 f35 1"/>
              <a:gd name="f108" fmla="*/ f90 f35 1"/>
              <a:gd name="f109" fmla="*/ f91 f34 1"/>
            </a:gdLst>
            <a:ahLst/>
            <a:cxnLst>
              <a:cxn ang="3cd4">
                <a:pos x="hc" y="t"/>
              </a:cxn>
              <a:cxn ang="0">
                <a:pos x="r" y="vc"/>
              </a:cxn>
              <a:cxn ang="cd4">
                <a:pos x="hc" y="b"/>
              </a:cxn>
              <a:cxn ang="cd2">
                <a:pos x="l" y="vc"/>
              </a:cxn>
              <a:cxn ang="f59">
                <a:pos x="f96" y="f97"/>
              </a:cxn>
              <a:cxn ang="f59">
                <a:pos x="f98" y="f97"/>
              </a:cxn>
              <a:cxn ang="f59">
                <a:pos x="f99" y="f100"/>
              </a:cxn>
              <a:cxn ang="f59">
                <a:pos x="f101" y="f102"/>
              </a:cxn>
              <a:cxn ang="f59">
                <a:pos x="f98" y="f103"/>
              </a:cxn>
              <a:cxn ang="f59">
                <a:pos x="f104" y="f103"/>
              </a:cxn>
              <a:cxn ang="f59">
                <a:pos x="f105" y="f103"/>
              </a:cxn>
              <a:cxn ang="f59">
                <a:pos x="f106" y="f107"/>
              </a:cxn>
              <a:cxn ang="f59">
                <a:pos x="f106" y="f108"/>
              </a:cxn>
              <a:cxn ang="f59">
                <a:pos x="f109" y="f97"/>
              </a:cxn>
              <a:cxn ang="f59">
                <a:pos x="f96" y="f97"/>
              </a:cxn>
            </a:cxnLst>
            <a:rect l="f92" t="f95" r="f93" b="f94"/>
            <a:pathLst>
              <a:path w="178" h="35">
                <a:moveTo>
                  <a:pt x="f8" y="f7"/>
                </a:moveTo>
                <a:cubicBezTo>
                  <a:pt x="f9" y="f7"/>
                  <a:pt x="f10" y="f7"/>
                  <a:pt x="f11" y="f7"/>
                </a:cubicBezTo>
                <a:cubicBezTo>
                  <a:pt x="f12" y="f7"/>
                  <a:pt x="f5" y="f13"/>
                  <a:pt x="f5" y="f14"/>
                </a:cubicBezTo>
                <a:cubicBezTo>
                  <a:pt x="f5" y="f15"/>
                  <a:pt x="f5" y="f16"/>
                  <a:pt x="f17" y="f11"/>
                </a:cubicBezTo>
                <a:cubicBezTo>
                  <a:pt x="f17" y="f18"/>
                  <a:pt x="f18" y="f5"/>
                  <a:pt x="f11" y="f5"/>
                </a:cubicBezTo>
                <a:cubicBezTo>
                  <a:pt x="f19" y="f5"/>
                  <a:pt x="f20" y="f5"/>
                  <a:pt x="f21" y="f5"/>
                </a:cubicBezTo>
                <a:cubicBezTo>
                  <a:pt x="f22" y="f5"/>
                  <a:pt x="f23" y="f5"/>
                  <a:pt x="f24" y="f5"/>
                </a:cubicBezTo>
                <a:cubicBezTo>
                  <a:pt x="f25" y="f5"/>
                  <a:pt x="f6" y="f18"/>
                  <a:pt x="f6" y="f26"/>
                </a:cubicBezTo>
                <a:cubicBezTo>
                  <a:pt x="f6" y="f27"/>
                  <a:pt x="f6" y="f28"/>
                  <a:pt x="f6" y="f29"/>
                </a:cubicBezTo>
                <a:cubicBezTo>
                  <a:pt x="f6" y="f13"/>
                  <a:pt x="f25" y="f7"/>
                  <a:pt x="f30" y="f7"/>
                </a:cubicBezTo>
                <a:cubicBezTo>
                  <a:pt x="f31" y="f7"/>
                  <a:pt x="f32"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Freeform 27">
            <a:extLst>
              <a:ext uri="{FF2B5EF4-FFF2-40B4-BE49-F238E27FC236}">
                <a16:creationId xmlns:a16="http://schemas.microsoft.com/office/drawing/2014/main" id="{270DF847-407A-66A1-758B-5FE05E484FF9}"/>
              </a:ext>
            </a:extLst>
          </p:cNvPr>
          <p:cNvSpPr/>
          <p:nvPr/>
        </p:nvSpPr>
        <p:spPr>
          <a:xfrm>
            <a:off x="2779711" y="3509960"/>
            <a:ext cx="506413" cy="98426"/>
          </a:xfrm>
          <a:custGeom>
            <a:avLst/>
            <a:gdLst>
              <a:gd name="f0" fmla="val 10800000"/>
              <a:gd name="f1" fmla="val 5400000"/>
              <a:gd name="f2" fmla="val 180"/>
              <a:gd name="f3" fmla="val w"/>
              <a:gd name="f4" fmla="val h"/>
              <a:gd name="f5" fmla="val 0"/>
              <a:gd name="f6" fmla="val 178"/>
              <a:gd name="f7" fmla="val 35"/>
              <a:gd name="f8" fmla="val 90"/>
              <a:gd name="f9" fmla="val 115"/>
              <a:gd name="f10" fmla="val 141"/>
              <a:gd name="f11" fmla="val 167"/>
              <a:gd name="f12" fmla="val 176"/>
              <a:gd name="f13" fmla="val 1"/>
              <a:gd name="f14" fmla="val 10"/>
              <a:gd name="f15" fmla="val 15"/>
              <a:gd name="f16" fmla="val 20"/>
              <a:gd name="f17" fmla="val 25"/>
              <a:gd name="f18" fmla="val 32"/>
              <a:gd name="f19" fmla="val 34"/>
              <a:gd name="f20" fmla="val 168"/>
              <a:gd name="f21" fmla="val 154"/>
              <a:gd name="f22" fmla="val 127"/>
              <a:gd name="f23" fmla="val 97"/>
              <a:gd name="f24" fmla="val 67"/>
              <a:gd name="f25" fmla="val 37"/>
              <a:gd name="f26" fmla="val 28"/>
              <a:gd name="f27" fmla="val 19"/>
              <a:gd name="f28" fmla="val 3"/>
              <a:gd name="f29" fmla="val 9"/>
              <a:gd name="f30" fmla="val 2"/>
              <a:gd name="f31" fmla="val 36"/>
              <a:gd name="f32" fmla="val 63"/>
              <a:gd name="f33" fmla="+- 0 0 -90"/>
              <a:gd name="f34" fmla="*/ f3 1 178"/>
              <a:gd name="f35" fmla="*/ f4 1 35"/>
              <a:gd name="f36" fmla="val f5"/>
              <a:gd name="f37" fmla="val f6"/>
              <a:gd name="f38" fmla="val f7"/>
              <a:gd name="f39" fmla="*/ f33 f0 1"/>
              <a:gd name="f40" fmla="+- f38 0 f36"/>
              <a:gd name="f41" fmla="+- f37 0 f36"/>
              <a:gd name="f42" fmla="*/ f39 1 f2"/>
              <a:gd name="f43" fmla="*/ f41 1 178"/>
              <a:gd name="f44" fmla="*/ f40 1 35"/>
              <a:gd name="f45" fmla="*/ 90 f41 1"/>
              <a:gd name="f46" fmla="*/ 0 f40 1"/>
              <a:gd name="f47" fmla="*/ 167 f41 1"/>
              <a:gd name="f48" fmla="*/ 178 f41 1"/>
              <a:gd name="f49" fmla="*/ 10 f40 1"/>
              <a:gd name="f50" fmla="*/ 25 f40 1"/>
              <a:gd name="f51" fmla="*/ 168 f41 1"/>
              <a:gd name="f52" fmla="*/ 34 f40 1"/>
              <a:gd name="f53" fmla="*/ 127 f41 1"/>
              <a:gd name="f54" fmla="*/ 37 f41 1"/>
              <a:gd name="f55" fmla="*/ 10 f41 1"/>
              <a:gd name="f56" fmla="*/ 0 f41 1"/>
              <a:gd name="f57" fmla="*/ 9 f40 1"/>
              <a:gd name="f58" fmla="+- f42 0 f1"/>
              <a:gd name="f59" fmla="*/ f45 1 178"/>
              <a:gd name="f60" fmla="*/ f46 1 35"/>
              <a:gd name="f61" fmla="*/ f47 1 178"/>
              <a:gd name="f62" fmla="*/ f48 1 178"/>
              <a:gd name="f63" fmla="*/ f49 1 35"/>
              <a:gd name="f64" fmla="*/ f50 1 35"/>
              <a:gd name="f65" fmla="*/ f51 1 178"/>
              <a:gd name="f66" fmla="*/ f52 1 35"/>
              <a:gd name="f67" fmla="*/ f53 1 178"/>
              <a:gd name="f68" fmla="*/ f54 1 178"/>
              <a:gd name="f69" fmla="*/ f55 1 178"/>
              <a:gd name="f70" fmla="*/ f56 1 178"/>
              <a:gd name="f71" fmla="*/ f57 1 35"/>
              <a:gd name="f72" fmla="*/ 0 1 f43"/>
              <a:gd name="f73" fmla="*/ f37 1 f43"/>
              <a:gd name="f74" fmla="*/ 0 1 f44"/>
              <a:gd name="f75" fmla="*/ f38 1 f44"/>
              <a:gd name="f76" fmla="*/ f59 1 f43"/>
              <a:gd name="f77" fmla="*/ f60 1 f44"/>
              <a:gd name="f78" fmla="*/ f61 1 f43"/>
              <a:gd name="f79" fmla="*/ f62 1 f43"/>
              <a:gd name="f80" fmla="*/ f63 1 f44"/>
              <a:gd name="f81" fmla="*/ f64 1 f44"/>
              <a:gd name="f82" fmla="*/ f65 1 f43"/>
              <a:gd name="f83" fmla="*/ f66 1 f44"/>
              <a:gd name="f84" fmla="*/ f67 1 f43"/>
              <a:gd name="f85" fmla="*/ f68 1 f43"/>
              <a:gd name="f86" fmla="*/ f69 1 f43"/>
              <a:gd name="f87" fmla="*/ f70 1 f43"/>
              <a:gd name="f88" fmla="*/ f71 1 f44"/>
              <a:gd name="f89" fmla="*/ f72 f34 1"/>
              <a:gd name="f90" fmla="*/ f73 f34 1"/>
              <a:gd name="f91" fmla="*/ f75 f35 1"/>
              <a:gd name="f92" fmla="*/ f74 f35 1"/>
              <a:gd name="f93" fmla="*/ f76 f34 1"/>
              <a:gd name="f94" fmla="*/ f77 f35 1"/>
              <a:gd name="f95" fmla="*/ f78 f34 1"/>
              <a:gd name="f96" fmla="*/ f79 f34 1"/>
              <a:gd name="f97" fmla="*/ f80 f35 1"/>
              <a:gd name="f98" fmla="*/ f81 f35 1"/>
              <a:gd name="f99" fmla="*/ f82 f34 1"/>
              <a:gd name="f100" fmla="*/ f83 f35 1"/>
              <a:gd name="f101" fmla="*/ f84 f34 1"/>
              <a:gd name="f102" fmla="*/ f85 f34 1"/>
              <a:gd name="f103" fmla="*/ f86 f34 1"/>
              <a:gd name="f104" fmla="*/ f87 f34 1"/>
              <a:gd name="f105" fmla="*/ f88 f35 1"/>
            </a:gdLst>
            <a:ahLst/>
            <a:cxnLst>
              <a:cxn ang="3cd4">
                <a:pos x="hc" y="t"/>
              </a:cxn>
              <a:cxn ang="0">
                <a:pos x="r" y="vc"/>
              </a:cxn>
              <a:cxn ang="cd4">
                <a:pos x="hc" y="b"/>
              </a:cxn>
              <a:cxn ang="cd2">
                <a:pos x="l" y="vc"/>
              </a:cxn>
              <a:cxn ang="f58">
                <a:pos x="f93" y="f94"/>
              </a:cxn>
              <a:cxn ang="f58">
                <a:pos x="f95" y="f94"/>
              </a:cxn>
              <a:cxn ang="f58">
                <a:pos x="f96" y="f97"/>
              </a:cxn>
              <a:cxn ang="f58">
                <a:pos x="f96" y="f98"/>
              </a:cxn>
              <a:cxn ang="f58">
                <a:pos x="f99" y="f100"/>
              </a:cxn>
              <a:cxn ang="f58">
                <a:pos x="f101" y="f100"/>
              </a:cxn>
              <a:cxn ang="f58">
                <a:pos x="f102" y="f100"/>
              </a:cxn>
              <a:cxn ang="f58">
                <a:pos x="f103" y="f100"/>
              </a:cxn>
              <a:cxn ang="f58">
                <a:pos x="f104" y="f98"/>
              </a:cxn>
              <a:cxn ang="f58">
                <a:pos x="f104" y="f105"/>
              </a:cxn>
              <a:cxn ang="f58">
                <a:pos x="f103" y="f94"/>
              </a:cxn>
              <a:cxn ang="f58">
                <a:pos x="f93" y="f94"/>
              </a:cxn>
              <a:cxn ang="f58">
                <a:pos x="f93" y="f94"/>
              </a:cxn>
            </a:cxnLst>
            <a:rect l="f89" t="f92" r="f90" b="f91"/>
            <a:pathLst>
              <a:path w="178" h="35">
                <a:moveTo>
                  <a:pt x="f8" y="f5"/>
                </a:moveTo>
                <a:cubicBezTo>
                  <a:pt x="f9" y="f5"/>
                  <a:pt x="f10" y="f5"/>
                  <a:pt x="f11" y="f5"/>
                </a:cubicBezTo>
                <a:cubicBezTo>
                  <a:pt x="f12" y="f5"/>
                  <a:pt x="f6" y="f13"/>
                  <a:pt x="f6" y="f14"/>
                </a:cubicBezTo>
                <a:cubicBezTo>
                  <a:pt x="f6" y="f15"/>
                  <a:pt x="f6" y="f16"/>
                  <a:pt x="f6" y="f17"/>
                </a:cubicBezTo>
                <a:cubicBezTo>
                  <a:pt x="f6" y="f18"/>
                  <a:pt x="f12" y="f19"/>
                  <a:pt x="f20" y="f19"/>
                </a:cubicBezTo>
                <a:cubicBezTo>
                  <a:pt x="f21" y="f7"/>
                  <a:pt x="f10" y="f19"/>
                  <a:pt x="f22" y="f19"/>
                </a:cubicBezTo>
                <a:cubicBezTo>
                  <a:pt x="f23" y="f19"/>
                  <a:pt x="f24" y="f19"/>
                  <a:pt x="f25" y="f19"/>
                </a:cubicBezTo>
                <a:cubicBezTo>
                  <a:pt x="f26" y="f19"/>
                  <a:pt x="f27" y="f7"/>
                  <a:pt x="f14" y="f19"/>
                </a:cubicBezTo>
                <a:cubicBezTo>
                  <a:pt x="f28" y="f19"/>
                  <a:pt x="f5" y="f18"/>
                  <a:pt x="f5" y="f17"/>
                </a:cubicBezTo>
                <a:cubicBezTo>
                  <a:pt x="f5" y="f16"/>
                  <a:pt x="f5" y="f15"/>
                  <a:pt x="f5" y="f29"/>
                </a:cubicBezTo>
                <a:cubicBezTo>
                  <a:pt x="f5" y="f30"/>
                  <a:pt x="f30" y="f5"/>
                  <a:pt x="f14" y="f5"/>
                </a:cubicBezTo>
                <a:cubicBezTo>
                  <a:pt x="f31" y="f5"/>
                  <a:pt x="f32" y="f5"/>
                  <a:pt x="f8" y="f5"/>
                </a:cubicBezTo>
                <a:cubicBezTo>
                  <a:pt x="f8" y="f5"/>
                  <a:pt x="f8" y="f5"/>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6" name="Freeform 28">
            <a:extLst>
              <a:ext uri="{FF2B5EF4-FFF2-40B4-BE49-F238E27FC236}">
                <a16:creationId xmlns:a16="http://schemas.microsoft.com/office/drawing/2014/main" id="{ED1DEF09-6FD1-CF62-F874-DC798753D631}"/>
              </a:ext>
            </a:extLst>
          </p:cNvPr>
          <p:cNvSpPr/>
          <p:nvPr/>
        </p:nvSpPr>
        <p:spPr>
          <a:xfrm>
            <a:off x="374647" y="3251204"/>
            <a:ext cx="360365" cy="309560"/>
          </a:xfrm>
          <a:custGeom>
            <a:avLst/>
            <a:gdLst>
              <a:gd name="f0" fmla="val 10800000"/>
              <a:gd name="f1" fmla="val 5400000"/>
              <a:gd name="f2" fmla="val 180"/>
              <a:gd name="f3" fmla="val w"/>
              <a:gd name="f4" fmla="val h"/>
              <a:gd name="f5" fmla="val 0"/>
              <a:gd name="f6" fmla="val 127"/>
              <a:gd name="f7" fmla="val 109"/>
              <a:gd name="f8" fmla="val 83"/>
              <a:gd name="f9" fmla="val 113"/>
              <a:gd name="f10" fmla="val 101"/>
              <a:gd name="f11" fmla="val 88"/>
              <a:gd name="f12" fmla="val 86"/>
              <a:gd name="f13" fmla="val 84"/>
              <a:gd name="f14" fmla="val 81"/>
              <a:gd name="f15" fmla="val 79"/>
              <a:gd name="f16" fmla="val 80"/>
              <a:gd name="f17" fmla="val 73"/>
              <a:gd name="f18" fmla="val 78"/>
              <a:gd name="f19" fmla="val 67"/>
              <a:gd name="f20" fmla="val 76"/>
              <a:gd name="f21" fmla="val 62"/>
              <a:gd name="f22" fmla="val 70"/>
              <a:gd name="f23" fmla="val 50"/>
              <a:gd name="f24" fmla="val 60"/>
              <a:gd name="f25" fmla="val 47"/>
              <a:gd name="f26" fmla="val 48"/>
              <a:gd name="f27" fmla="val 35"/>
              <a:gd name="f28" fmla="val 49"/>
              <a:gd name="f29" fmla="val 25"/>
              <a:gd name="f30" fmla="val 55"/>
              <a:gd name="f31" fmla="val 21"/>
              <a:gd name="f32" fmla="val 18"/>
              <a:gd name="f33" fmla="val 77"/>
              <a:gd name="f34" fmla="val 17"/>
              <a:gd name="f35" fmla="val 14"/>
              <a:gd name="f36" fmla="val 98"/>
              <a:gd name="f37" fmla="val 13"/>
              <a:gd name="f38" fmla="val 102"/>
              <a:gd name="f39" fmla="val 12"/>
              <a:gd name="f40" fmla="val 105"/>
              <a:gd name="f41" fmla="val 10"/>
              <a:gd name="f42" fmla="val 8"/>
              <a:gd name="f43" fmla="val 106"/>
              <a:gd name="f44" fmla="val 6"/>
              <a:gd name="f45" fmla="val 103"/>
              <a:gd name="f46" fmla="val 5"/>
              <a:gd name="f47" fmla="val 99"/>
              <a:gd name="f48" fmla="val 3"/>
              <a:gd name="f49" fmla="val 57"/>
              <a:gd name="f50" fmla="val 38"/>
              <a:gd name="f51" fmla="val 31"/>
              <a:gd name="f52" fmla="val 4"/>
              <a:gd name="f53" fmla="val 104"/>
              <a:gd name="f54" fmla="val 30"/>
              <a:gd name="f55" fmla="val 117"/>
              <a:gd name="f56" fmla="val 45"/>
              <a:gd name="f57" fmla="val 124"/>
              <a:gd name="f58" fmla="val 63"/>
              <a:gd name="f59" fmla="+- 0 0 -90"/>
              <a:gd name="f60" fmla="*/ f3 1 127"/>
              <a:gd name="f61" fmla="*/ f4 1 109"/>
              <a:gd name="f62" fmla="val f5"/>
              <a:gd name="f63" fmla="val f6"/>
              <a:gd name="f64" fmla="val f7"/>
              <a:gd name="f65" fmla="*/ f59 f0 1"/>
              <a:gd name="f66" fmla="+- f64 0 f62"/>
              <a:gd name="f67" fmla="+- f63 0 f62"/>
              <a:gd name="f68" fmla="*/ f65 1 f2"/>
              <a:gd name="f69" fmla="*/ f67 1 127"/>
              <a:gd name="f70" fmla="*/ f66 1 109"/>
              <a:gd name="f71" fmla="*/ 127 f67 1"/>
              <a:gd name="f72" fmla="*/ 83 f66 1"/>
              <a:gd name="f73" fmla="*/ 88 f67 1"/>
              <a:gd name="f74" fmla="*/ 83 f67 1"/>
              <a:gd name="f75" fmla="*/ 79 f66 1"/>
              <a:gd name="f76" fmla="*/ 76 f67 1"/>
              <a:gd name="f77" fmla="*/ 62 f66 1"/>
              <a:gd name="f78" fmla="*/ 47 f67 1"/>
              <a:gd name="f79" fmla="*/ 48 f66 1"/>
              <a:gd name="f80" fmla="*/ 21 f67 1"/>
              <a:gd name="f81" fmla="*/ 67 f66 1"/>
              <a:gd name="f82" fmla="*/ 14 f67 1"/>
              <a:gd name="f83" fmla="*/ 98 f66 1"/>
              <a:gd name="f84" fmla="*/ 10 f67 1"/>
              <a:gd name="f85" fmla="*/ 109 f66 1"/>
              <a:gd name="f86" fmla="*/ 5 f67 1"/>
              <a:gd name="f87" fmla="*/ 99 f66 1"/>
              <a:gd name="f88" fmla="*/ 13 f67 1"/>
              <a:gd name="f89" fmla="*/ 38 f66 1"/>
              <a:gd name="f90" fmla="*/ 104 f67 1"/>
              <a:gd name="f91" fmla="*/ 30 f66 1"/>
              <a:gd name="f92" fmla="+- f68 0 f1"/>
              <a:gd name="f93" fmla="*/ f71 1 127"/>
              <a:gd name="f94" fmla="*/ f72 1 109"/>
              <a:gd name="f95" fmla="*/ f73 1 127"/>
              <a:gd name="f96" fmla="*/ f74 1 127"/>
              <a:gd name="f97" fmla="*/ f75 1 109"/>
              <a:gd name="f98" fmla="*/ f76 1 127"/>
              <a:gd name="f99" fmla="*/ f77 1 109"/>
              <a:gd name="f100" fmla="*/ f78 1 127"/>
              <a:gd name="f101" fmla="*/ f79 1 109"/>
              <a:gd name="f102" fmla="*/ f80 1 127"/>
              <a:gd name="f103" fmla="*/ f81 1 109"/>
              <a:gd name="f104" fmla="*/ f82 1 127"/>
              <a:gd name="f105" fmla="*/ f83 1 109"/>
              <a:gd name="f106" fmla="*/ f84 1 127"/>
              <a:gd name="f107" fmla="*/ f85 1 109"/>
              <a:gd name="f108" fmla="*/ f86 1 127"/>
              <a:gd name="f109" fmla="*/ f87 1 109"/>
              <a:gd name="f110" fmla="*/ f88 1 127"/>
              <a:gd name="f111" fmla="*/ f89 1 109"/>
              <a:gd name="f112" fmla="*/ f90 1 127"/>
              <a:gd name="f113" fmla="*/ f91 1 109"/>
              <a:gd name="f114" fmla="*/ 0 1 f69"/>
              <a:gd name="f115" fmla="*/ f63 1 f69"/>
              <a:gd name="f116" fmla="*/ 0 1 f70"/>
              <a:gd name="f117" fmla="*/ f64 1 f70"/>
              <a:gd name="f118" fmla="*/ f93 1 f69"/>
              <a:gd name="f119" fmla="*/ f94 1 f70"/>
              <a:gd name="f120" fmla="*/ f95 1 f69"/>
              <a:gd name="f121" fmla="*/ f96 1 f69"/>
              <a:gd name="f122" fmla="*/ f97 1 f70"/>
              <a:gd name="f123" fmla="*/ f98 1 f69"/>
              <a:gd name="f124" fmla="*/ f99 1 f70"/>
              <a:gd name="f125" fmla="*/ f100 1 f69"/>
              <a:gd name="f126" fmla="*/ f101 1 f70"/>
              <a:gd name="f127" fmla="*/ f102 1 f69"/>
              <a:gd name="f128" fmla="*/ f103 1 f70"/>
              <a:gd name="f129" fmla="*/ f104 1 f69"/>
              <a:gd name="f130" fmla="*/ f105 1 f70"/>
              <a:gd name="f131" fmla="*/ f106 1 f69"/>
              <a:gd name="f132" fmla="*/ f107 1 f70"/>
              <a:gd name="f133" fmla="*/ f108 1 f69"/>
              <a:gd name="f134" fmla="*/ f109 1 f70"/>
              <a:gd name="f135" fmla="*/ f110 1 f69"/>
              <a:gd name="f136" fmla="*/ f111 1 f70"/>
              <a:gd name="f137" fmla="*/ f112 1 f69"/>
              <a:gd name="f138" fmla="*/ f113 1 f70"/>
              <a:gd name="f139" fmla="*/ f114 f60 1"/>
              <a:gd name="f140" fmla="*/ f115 f60 1"/>
              <a:gd name="f141" fmla="*/ f117 f61 1"/>
              <a:gd name="f142" fmla="*/ f116 f61 1"/>
              <a:gd name="f143" fmla="*/ f118 f60 1"/>
              <a:gd name="f144" fmla="*/ f119 f61 1"/>
              <a:gd name="f145" fmla="*/ f120 f60 1"/>
              <a:gd name="f146" fmla="*/ f121 f60 1"/>
              <a:gd name="f147" fmla="*/ f122 f61 1"/>
              <a:gd name="f148" fmla="*/ f123 f60 1"/>
              <a:gd name="f149" fmla="*/ f124 f61 1"/>
              <a:gd name="f150" fmla="*/ f125 f60 1"/>
              <a:gd name="f151" fmla="*/ f126 f61 1"/>
              <a:gd name="f152" fmla="*/ f127 f60 1"/>
              <a:gd name="f153" fmla="*/ f128 f61 1"/>
              <a:gd name="f154" fmla="*/ f129 f60 1"/>
              <a:gd name="f155" fmla="*/ f130 f61 1"/>
              <a:gd name="f156" fmla="*/ f131 f60 1"/>
              <a:gd name="f157" fmla="*/ f132 f61 1"/>
              <a:gd name="f158" fmla="*/ f133 f60 1"/>
              <a:gd name="f159" fmla="*/ f134 f61 1"/>
              <a:gd name="f160" fmla="*/ f135 f60 1"/>
              <a:gd name="f161" fmla="*/ f136 f61 1"/>
              <a:gd name="f162" fmla="*/ f137 f60 1"/>
              <a:gd name="f163" fmla="*/ f138 f61 1"/>
            </a:gdLst>
            <a:ahLst/>
            <a:cxnLst>
              <a:cxn ang="3cd4">
                <a:pos x="hc" y="t"/>
              </a:cxn>
              <a:cxn ang="0">
                <a:pos x="r" y="vc"/>
              </a:cxn>
              <a:cxn ang="cd4">
                <a:pos x="hc" y="b"/>
              </a:cxn>
              <a:cxn ang="cd2">
                <a:pos x="l" y="vc"/>
              </a:cxn>
              <a:cxn ang="f92">
                <a:pos x="f143" y="f144"/>
              </a:cxn>
              <a:cxn ang="f92">
                <a:pos x="f145" y="f144"/>
              </a:cxn>
              <a:cxn ang="f92">
                <a:pos x="f146" y="f147"/>
              </a:cxn>
              <a:cxn ang="f92">
                <a:pos x="f148" y="f149"/>
              </a:cxn>
              <a:cxn ang="f92">
                <a:pos x="f150" y="f151"/>
              </a:cxn>
              <a:cxn ang="f92">
                <a:pos x="f152" y="f153"/>
              </a:cxn>
              <a:cxn ang="f92">
                <a:pos x="f154" y="f155"/>
              </a:cxn>
              <a:cxn ang="f92">
                <a:pos x="f156" y="f157"/>
              </a:cxn>
              <a:cxn ang="f92">
                <a:pos x="f158" y="f159"/>
              </a:cxn>
              <a:cxn ang="f92">
                <a:pos x="f160" y="f161"/>
              </a:cxn>
              <a:cxn ang="f92">
                <a:pos x="f162" y="f163"/>
              </a:cxn>
              <a:cxn ang="f92">
                <a:pos x="f143" y="f144"/>
              </a:cxn>
            </a:cxnLst>
            <a:rect l="f139" t="f142" r="f140" b="f141"/>
            <a:pathLst>
              <a:path w="127" h="109">
                <a:moveTo>
                  <a:pt x="f6" y="f8"/>
                </a:moveTo>
                <a:cubicBezTo>
                  <a:pt x="f9" y="f8"/>
                  <a:pt x="f10" y="f8"/>
                  <a:pt x="f11" y="f8"/>
                </a:cubicBezTo>
                <a:cubicBezTo>
                  <a:pt x="f12" y="f8"/>
                  <a:pt x="f13" y="f14"/>
                  <a:pt x="f8" y="f15"/>
                </a:cubicBezTo>
                <a:cubicBezTo>
                  <a:pt x="f16" y="f17"/>
                  <a:pt x="f18" y="f19"/>
                  <a:pt x="f20" y="f21"/>
                </a:cubicBezTo>
                <a:cubicBezTo>
                  <a:pt x="f22" y="f23"/>
                  <a:pt x="f24" y="f25"/>
                  <a:pt x="f25" y="f26"/>
                </a:cubicBezTo>
                <a:cubicBezTo>
                  <a:pt x="f27" y="f28"/>
                  <a:pt x="f29" y="f30"/>
                  <a:pt x="f31" y="f19"/>
                </a:cubicBezTo>
                <a:cubicBezTo>
                  <a:pt x="f32" y="f33"/>
                  <a:pt x="f34" y="f11"/>
                  <a:pt x="f35" y="f36"/>
                </a:cubicBezTo>
                <a:cubicBezTo>
                  <a:pt x="f37" y="f38"/>
                  <a:pt x="f39" y="f40"/>
                  <a:pt x="f41" y="f7"/>
                </a:cubicBezTo>
                <a:cubicBezTo>
                  <a:pt x="f42" y="f43"/>
                  <a:pt x="f44" y="f45"/>
                  <a:pt x="f46" y="f47"/>
                </a:cubicBezTo>
                <a:cubicBezTo>
                  <a:pt x="f5" y="f18"/>
                  <a:pt x="f48" y="f49"/>
                  <a:pt x="f37" y="f50"/>
                </a:cubicBezTo>
                <a:cubicBezTo>
                  <a:pt x="f51" y="f52"/>
                  <a:pt x="f15" y="f5"/>
                  <a:pt x="f53" y="f54"/>
                </a:cubicBezTo>
                <a:cubicBezTo>
                  <a:pt x="f55" y="f56"/>
                  <a:pt x="f57" y="f58"/>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Freeform 29">
            <a:extLst>
              <a:ext uri="{FF2B5EF4-FFF2-40B4-BE49-F238E27FC236}">
                <a16:creationId xmlns:a16="http://schemas.microsoft.com/office/drawing/2014/main" id="{0698FB1A-6BC9-DD5D-B1E4-BB3DB0D7A05A}"/>
              </a:ext>
            </a:extLst>
          </p:cNvPr>
          <p:cNvSpPr/>
          <p:nvPr/>
        </p:nvSpPr>
        <p:spPr>
          <a:xfrm>
            <a:off x="4086225" y="4178295"/>
            <a:ext cx="234945" cy="255583"/>
          </a:xfrm>
          <a:custGeom>
            <a:avLst/>
            <a:gdLst>
              <a:gd name="f0" fmla="val 10800000"/>
              <a:gd name="f1" fmla="val 5400000"/>
              <a:gd name="f2" fmla="val 180"/>
              <a:gd name="f3" fmla="val w"/>
              <a:gd name="f4" fmla="val h"/>
              <a:gd name="f5" fmla="val 0"/>
              <a:gd name="f6" fmla="val 83"/>
              <a:gd name="f7" fmla="val 90"/>
              <a:gd name="f8" fmla="val 5"/>
              <a:gd name="f9" fmla="val 36"/>
              <a:gd name="f10" fmla="val 8"/>
              <a:gd name="f11" fmla="val 63"/>
              <a:gd name="f12" fmla="val 19"/>
              <a:gd name="f13" fmla="val 78"/>
              <a:gd name="f14" fmla="val 49"/>
              <a:gd name="f15" fmla="val 59"/>
              <a:gd name="f16" fmla="val 70"/>
              <a:gd name="f17" fmla="val 79"/>
              <a:gd name="f18" fmla="val 80"/>
              <a:gd name="f19" fmla="val 85"/>
              <a:gd name="f20" fmla="val 75"/>
              <a:gd name="f21" fmla="val 87"/>
              <a:gd name="f22" fmla="val 86"/>
              <a:gd name="f23" fmla="val 66"/>
              <a:gd name="f24" fmla="val 58"/>
              <a:gd name="f25" fmla="val 53"/>
              <a:gd name="f26" fmla="val 68"/>
              <a:gd name="f27" fmla="val 46"/>
              <a:gd name="f28" fmla="val 51"/>
              <a:gd name="f29" fmla="val 32"/>
              <a:gd name="f30" fmla="val 38"/>
              <a:gd name="f31" fmla="val 44"/>
              <a:gd name="f32" fmla="val 69"/>
              <a:gd name="f33" fmla="val 50"/>
              <a:gd name="f34" fmla="val 41"/>
              <a:gd name="f35" fmla="val 33"/>
              <a:gd name="f36" fmla="val 89"/>
              <a:gd name="f37" fmla="val 25"/>
              <a:gd name="f38" fmla="val 23"/>
              <a:gd name="f39" fmla="val 88"/>
              <a:gd name="f40" fmla="val 18"/>
              <a:gd name="f41" fmla="val 3"/>
              <a:gd name="f42" fmla="val 47"/>
              <a:gd name="f43" fmla="val 2"/>
              <a:gd name="f44" fmla="val 17"/>
              <a:gd name="f45" fmla="val 4"/>
              <a:gd name="f46" fmla="val 9"/>
              <a:gd name="f47" fmla="+- 0 0 -90"/>
              <a:gd name="f48" fmla="*/ f3 1 83"/>
              <a:gd name="f49" fmla="*/ f4 1 90"/>
              <a:gd name="f50" fmla="val f5"/>
              <a:gd name="f51" fmla="val f6"/>
              <a:gd name="f52" fmla="val f7"/>
              <a:gd name="f53" fmla="*/ f47 f0 1"/>
              <a:gd name="f54" fmla="+- f52 0 f50"/>
              <a:gd name="f55" fmla="+- f51 0 f50"/>
              <a:gd name="f56" fmla="*/ f53 1 f2"/>
              <a:gd name="f57" fmla="*/ f55 1 83"/>
              <a:gd name="f58" fmla="*/ f54 1 90"/>
              <a:gd name="f59" fmla="*/ 5 f55 1"/>
              <a:gd name="f60" fmla="*/ 0 f54 1"/>
              <a:gd name="f61" fmla="*/ 78 f55 1"/>
              <a:gd name="f62" fmla="*/ 49 f54 1"/>
              <a:gd name="f63" fmla="*/ 79 f55 1"/>
              <a:gd name="f64" fmla="*/ 80 f54 1"/>
              <a:gd name="f65" fmla="*/ 70 f55 1"/>
              <a:gd name="f66" fmla="*/ 86 f54 1"/>
              <a:gd name="f67" fmla="*/ 58 f55 1"/>
              <a:gd name="f68" fmla="*/ 32 f55 1"/>
              <a:gd name="f69" fmla="*/ 36 f54 1"/>
              <a:gd name="f70" fmla="*/ 50 f55 1"/>
              <a:gd name="f71" fmla="*/ 85 f54 1"/>
              <a:gd name="f72" fmla="*/ 25 f55 1"/>
              <a:gd name="f73" fmla="*/ 90 f54 1"/>
              <a:gd name="f74" fmla="*/ 18 f55 1"/>
              <a:gd name="f75" fmla="*/ 2 f55 1"/>
              <a:gd name="f76" fmla="*/ 25 f54 1"/>
              <a:gd name="f77" fmla="+- f56 0 f1"/>
              <a:gd name="f78" fmla="*/ f59 1 83"/>
              <a:gd name="f79" fmla="*/ f60 1 90"/>
              <a:gd name="f80" fmla="*/ f61 1 83"/>
              <a:gd name="f81" fmla="*/ f62 1 90"/>
              <a:gd name="f82" fmla="*/ f63 1 83"/>
              <a:gd name="f83" fmla="*/ f64 1 90"/>
              <a:gd name="f84" fmla="*/ f65 1 83"/>
              <a:gd name="f85" fmla="*/ f66 1 90"/>
              <a:gd name="f86" fmla="*/ f67 1 83"/>
              <a:gd name="f87" fmla="*/ f68 1 83"/>
              <a:gd name="f88" fmla="*/ f69 1 90"/>
              <a:gd name="f89" fmla="*/ f70 1 83"/>
              <a:gd name="f90" fmla="*/ f71 1 90"/>
              <a:gd name="f91" fmla="*/ f72 1 83"/>
              <a:gd name="f92" fmla="*/ f73 1 90"/>
              <a:gd name="f93" fmla="*/ f74 1 83"/>
              <a:gd name="f94" fmla="*/ f75 1 83"/>
              <a:gd name="f95" fmla="*/ f76 1 90"/>
              <a:gd name="f96" fmla="*/ 0 1 f57"/>
              <a:gd name="f97" fmla="*/ f51 1 f57"/>
              <a:gd name="f98" fmla="*/ 0 1 f58"/>
              <a:gd name="f99" fmla="*/ f52 1 f58"/>
              <a:gd name="f100" fmla="*/ f78 1 f57"/>
              <a:gd name="f101" fmla="*/ f79 1 f58"/>
              <a:gd name="f102" fmla="*/ f80 1 f57"/>
              <a:gd name="f103" fmla="*/ f81 1 f58"/>
              <a:gd name="f104" fmla="*/ f82 1 f57"/>
              <a:gd name="f105" fmla="*/ f83 1 f58"/>
              <a:gd name="f106" fmla="*/ f84 1 f57"/>
              <a:gd name="f107" fmla="*/ f85 1 f58"/>
              <a:gd name="f108" fmla="*/ f86 1 f57"/>
              <a:gd name="f109" fmla="*/ f87 1 f57"/>
              <a:gd name="f110" fmla="*/ f88 1 f58"/>
              <a:gd name="f111" fmla="*/ f89 1 f57"/>
              <a:gd name="f112" fmla="*/ f90 1 f58"/>
              <a:gd name="f113" fmla="*/ f91 1 f57"/>
              <a:gd name="f114" fmla="*/ f92 1 f58"/>
              <a:gd name="f115" fmla="*/ f93 1 f57"/>
              <a:gd name="f116" fmla="*/ f94 1 f57"/>
              <a:gd name="f117" fmla="*/ f95 1 f58"/>
              <a:gd name="f118" fmla="*/ f96 f48 1"/>
              <a:gd name="f119" fmla="*/ f97 f48 1"/>
              <a:gd name="f120" fmla="*/ f99 f49 1"/>
              <a:gd name="f121" fmla="*/ f98 f49 1"/>
              <a:gd name="f122" fmla="*/ f100 f48 1"/>
              <a:gd name="f123" fmla="*/ f101 f49 1"/>
              <a:gd name="f124" fmla="*/ f102 f48 1"/>
              <a:gd name="f125" fmla="*/ f103 f49 1"/>
              <a:gd name="f126" fmla="*/ f104 f48 1"/>
              <a:gd name="f127" fmla="*/ f105 f49 1"/>
              <a:gd name="f128" fmla="*/ f106 f48 1"/>
              <a:gd name="f129" fmla="*/ f107 f49 1"/>
              <a:gd name="f130" fmla="*/ f108 f48 1"/>
              <a:gd name="f131" fmla="*/ f109 f48 1"/>
              <a:gd name="f132" fmla="*/ f110 f49 1"/>
              <a:gd name="f133" fmla="*/ f111 f48 1"/>
              <a:gd name="f134" fmla="*/ f112 f49 1"/>
              <a:gd name="f135" fmla="*/ f113 f48 1"/>
              <a:gd name="f136" fmla="*/ f114 f49 1"/>
              <a:gd name="f137" fmla="*/ f115 f48 1"/>
              <a:gd name="f138" fmla="*/ f116 f48 1"/>
              <a:gd name="f139" fmla="*/ f117 f49 1"/>
            </a:gdLst>
            <a:ahLst/>
            <a:cxnLst>
              <a:cxn ang="3cd4">
                <a:pos x="hc" y="t"/>
              </a:cxn>
              <a:cxn ang="0">
                <a:pos x="r" y="vc"/>
              </a:cxn>
              <a:cxn ang="cd4">
                <a:pos x="hc" y="b"/>
              </a:cxn>
              <a:cxn ang="cd2">
                <a:pos x="l" y="vc"/>
              </a:cxn>
              <a:cxn ang="f77">
                <a:pos x="f122" y="f123"/>
              </a:cxn>
              <a:cxn ang="f77">
                <a:pos x="f124" y="f125"/>
              </a:cxn>
              <a:cxn ang="f77">
                <a:pos x="f126" y="f127"/>
              </a:cxn>
              <a:cxn ang="f77">
                <a:pos x="f128" y="f129"/>
              </a:cxn>
              <a:cxn ang="f77">
                <a:pos x="f130" y="f129"/>
              </a:cxn>
              <a:cxn ang="f77">
                <a:pos x="f131" y="f132"/>
              </a:cxn>
              <a:cxn ang="f77">
                <a:pos x="f133" y="f134"/>
              </a:cxn>
              <a:cxn ang="f77">
                <a:pos x="f135" y="f136"/>
              </a:cxn>
              <a:cxn ang="f77">
                <a:pos x="f137" y="f129"/>
              </a:cxn>
              <a:cxn ang="f77">
                <a:pos x="f138" y="f139"/>
              </a:cxn>
              <a:cxn ang="f77">
                <a:pos x="f122" y="f123"/>
              </a:cxn>
            </a:cxnLst>
            <a:rect l="f118" t="f121" r="f119" b="f120"/>
            <a:pathLst>
              <a:path w="83" h="90">
                <a:moveTo>
                  <a:pt x="f8" y="f5"/>
                </a:moveTo>
                <a:cubicBezTo>
                  <a:pt x="f9" y="f10"/>
                  <a:pt x="f11" y="f12"/>
                  <a:pt x="f13" y="f14"/>
                </a:cubicBezTo>
                <a:cubicBezTo>
                  <a:pt x="f6" y="f15"/>
                  <a:pt x="f6" y="f16"/>
                  <a:pt x="f17" y="f18"/>
                </a:cubicBezTo>
                <a:cubicBezTo>
                  <a:pt x="f13" y="f19"/>
                  <a:pt x="f20" y="f21"/>
                  <a:pt x="f16" y="f22"/>
                </a:cubicBezTo>
                <a:cubicBezTo>
                  <a:pt x="f23" y="f22"/>
                  <a:pt x="f11" y="f22"/>
                  <a:pt x="f24" y="f22"/>
                </a:cubicBezTo>
                <a:cubicBezTo>
                  <a:pt x="f25" y="f26"/>
                  <a:pt x="f27" y="f28"/>
                  <a:pt x="f29" y="f9"/>
                </a:cubicBezTo>
                <a:cubicBezTo>
                  <a:pt x="f30" y="f25"/>
                  <a:pt x="f31" y="f32"/>
                  <a:pt x="f33" y="f19"/>
                </a:cubicBezTo>
                <a:cubicBezTo>
                  <a:pt x="f34" y="f21"/>
                  <a:pt x="f35" y="f36"/>
                  <a:pt x="f37" y="f7"/>
                </a:cubicBezTo>
                <a:cubicBezTo>
                  <a:pt x="f38" y="f7"/>
                  <a:pt x="f12" y="f39"/>
                  <a:pt x="f40" y="f22"/>
                </a:cubicBezTo>
                <a:cubicBezTo>
                  <a:pt x="f41" y="f26"/>
                  <a:pt x="f5" y="f42"/>
                  <a:pt x="f43" y="f37"/>
                </a:cubicBezTo>
                <a:cubicBezTo>
                  <a:pt x="f43" y="f44"/>
                  <a:pt x="f45" y="f46"/>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8" name="Freeform 30">
            <a:extLst>
              <a:ext uri="{FF2B5EF4-FFF2-40B4-BE49-F238E27FC236}">
                <a16:creationId xmlns:a16="http://schemas.microsoft.com/office/drawing/2014/main" id="{64E8155E-4034-263C-D6C9-C276AE3BDB17}"/>
              </a:ext>
            </a:extLst>
          </p:cNvPr>
          <p:cNvSpPr/>
          <p:nvPr/>
        </p:nvSpPr>
        <p:spPr>
          <a:xfrm>
            <a:off x="749295" y="3125784"/>
            <a:ext cx="338135" cy="360365"/>
          </a:xfrm>
          <a:custGeom>
            <a:avLst/>
            <a:gdLst>
              <a:gd name="f0" fmla="val 10800000"/>
              <a:gd name="f1" fmla="val 5400000"/>
              <a:gd name="f2" fmla="val 180"/>
              <a:gd name="f3" fmla="val w"/>
              <a:gd name="f4" fmla="val h"/>
              <a:gd name="f5" fmla="val 0"/>
              <a:gd name="f6" fmla="val 119"/>
              <a:gd name="f7" fmla="val 127"/>
              <a:gd name="f8" fmla="val 31"/>
              <a:gd name="f9" fmla="val 21"/>
              <a:gd name="f10" fmla="val 11"/>
              <a:gd name="f11" fmla="val 1"/>
              <a:gd name="f12" fmla="val 117"/>
              <a:gd name="f13" fmla="val 107"/>
              <a:gd name="f14" fmla="val 3"/>
              <a:gd name="f15" fmla="val 98"/>
              <a:gd name="f16" fmla="val 7"/>
              <a:gd name="f17" fmla="val 75"/>
              <a:gd name="f18" fmla="val 14"/>
              <a:gd name="f19" fmla="val 53"/>
              <a:gd name="f20" fmla="val 29"/>
              <a:gd name="f21" fmla="val 35"/>
              <a:gd name="f22" fmla="val 51"/>
              <a:gd name="f23" fmla="val 9"/>
              <a:gd name="f24" fmla="val 79"/>
              <a:gd name="f25" fmla="val 112"/>
              <a:gd name="f26" fmla="val 6"/>
              <a:gd name="f27" fmla="val 114"/>
              <a:gd name="f28" fmla="val 118"/>
              <a:gd name="f29" fmla="val 16"/>
              <a:gd name="f30" fmla="val 115"/>
              <a:gd name="f31" fmla="val 17"/>
              <a:gd name="f32" fmla="val 111"/>
              <a:gd name="f33" fmla="val 102"/>
              <a:gd name="f34" fmla="val 19"/>
              <a:gd name="f35" fmla="val 93"/>
              <a:gd name="f36" fmla="val 84"/>
              <a:gd name="f37" fmla="val 23"/>
              <a:gd name="f38" fmla="val 67"/>
              <a:gd name="f39" fmla="val 30"/>
              <a:gd name="f40" fmla="val 58"/>
              <a:gd name="f41" fmla="val 45"/>
              <a:gd name="f42" fmla="val 52"/>
              <a:gd name="f43" fmla="val 62"/>
              <a:gd name="f44" fmla="val 50"/>
              <a:gd name="f45" fmla="val 73"/>
              <a:gd name="f46" fmla="val 49"/>
              <a:gd name="f47" fmla="val 78"/>
              <a:gd name="f48" fmla="val 80"/>
              <a:gd name="f49" fmla="val 48"/>
              <a:gd name="f50" fmla="val 83"/>
              <a:gd name="f51" fmla="val 47"/>
              <a:gd name="f52" fmla="val 85"/>
              <a:gd name="f53" fmla="val 37"/>
              <a:gd name="f54" fmla="val 97"/>
              <a:gd name="f55" fmla="val 33"/>
              <a:gd name="f56" fmla="+- 0 0 -90"/>
              <a:gd name="f57" fmla="*/ f3 1 119"/>
              <a:gd name="f58" fmla="*/ f4 1 127"/>
              <a:gd name="f59" fmla="val f5"/>
              <a:gd name="f60" fmla="val f6"/>
              <a:gd name="f61" fmla="val f7"/>
              <a:gd name="f62" fmla="*/ f56 f0 1"/>
              <a:gd name="f63" fmla="+- f61 0 f59"/>
              <a:gd name="f64" fmla="+- f60 0 f59"/>
              <a:gd name="f65" fmla="*/ f62 1 f2"/>
              <a:gd name="f66" fmla="*/ f64 1 119"/>
              <a:gd name="f67" fmla="*/ f63 1 127"/>
              <a:gd name="f68" fmla="*/ 31 f64 1"/>
              <a:gd name="f69" fmla="*/ 127 f63 1"/>
              <a:gd name="f70" fmla="*/ 0 f64 1"/>
              <a:gd name="f71" fmla="*/ 3 f64 1"/>
              <a:gd name="f72" fmla="*/ 98 f63 1"/>
              <a:gd name="f73" fmla="*/ 29 f64 1"/>
              <a:gd name="f74" fmla="*/ 35 f63 1"/>
              <a:gd name="f75" fmla="*/ 112 f64 1"/>
              <a:gd name="f76" fmla="*/ 6 f63 1"/>
              <a:gd name="f77" fmla="*/ 118 f64 1"/>
              <a:gd name="f78" fmla="*/ 11 f63 1"/>
              <a:gd name="f79" fmla="*/ 111 f64 1"/>
              <a:gd name="f80" fmla="*/ 17 f63 1"/>
              <a:gd name="f81" fmla="*/ 84 f64 1"/>
              <a:gd name="f82" fmla="*/ 23 f63 1"/>
              <a:gd name="f83" fmla="*/ 52 f64 1"/>
              <a:gd name="f84" fmla="*/ 62 f63 1"/>
              <a:gd name="f85" fmla="*/ 49 f64 1"/>
              <a:gd name="f86" fmla="*/ 78 f63 1"/>
              <a:gd name="f87" fmla="*/ 47 f64 1"/>
              <a:gd name="f88" fmla="*/ 85 f63 1"/>
              <a:gd name="f89" fmla="+- f65 0 f1"/>
              <a:gd name="f90" fmla="*/ f68 1 119"/>
              <a:gd name="f91" fmla="*/ f69 1 127"/>
              <a:gd name="f92" fmla="*/ f70 1 119"/>
              <a:gd name="f93" fmla="*/ f71 1 119"/>
              <a:gd name="f94" fmla="*/ f72 1 127"/>
              <a:gd name="f95" fmla="*/ f73 1 119"/>
              <a:gd name="f96" fmla="*/ f74 1 127"/>
              <a:gd name="f97" fmla="*/ f75 1 119"/>
              <a:gd name="f98" fmla="*/ f76 1 127"/>
              <a:gd name="f99" fmla="*/ f77 1 119"/>
              <a:gd name="f100" fmla="*/ f78 1 127"/>
              <a:gd name="f101" fmla="*/ f79 1 119"/>
              <a:gd name="f102" fmla="*/ f80 1 127"/>
              <a:gd name="f103" fmla="*/ f81 1 119"/>
              <a:gd name="f104" fmla="*/ f82 1 127"/>
              <a:gd name="f105" fmla="*/ f83 1 119"/>
              <a:gd name="f106" fmla="*/ f84 1 127"/>
              <a:gd name="f107" fmla="*/ f85 1 119"/>
              <a:gd name="f108" fmla="*/ f86 1 127"/>
              <a:gd name="f109" fmla="*/ f87 1 119"/>
              <a:gd name="f110" fmla="*/ f88 1 127"/>
              <a:gd name="f111" fmla="*/ 0 1 f66"/>
              <a:gd name="f112" fmla="*/ f60 1 f66"/>
              <a:gd name="f113" fmla="*/ 0 1 f67"/>
              <a:gd name="f114" fmla="*/ f61 1 f67"/>
              <a:gd name="f115" fmla="*/ f90 1 f66"/>
              <a:gd name="f116" fmla="*/ f91 1 f67"/>
              <a:gd name="f117" fmla="*/ f92 1 f66"/>
              <a:gd name="f118" fmla="*/ f93 1 f66"/>
              <a:gd name="f119" fmla="*/ f94 1 f67"/>
              <a:gd name="f120" fmla="*/ f95 1 f66"/>
              <a:gd name="f121" fmla="*/ f96 1 f67"/>
              <a:gd name="f122" fmla="*/ f97 1 f66"/>
              <a:gd name="f123" fmla="*/ f98 1 f67"/>
              <a:gd name="f124" fmla="*/ f99 1 f66"/>
              <a:gd name="f125" fmla="*/ f100 1 f67"/>
              <a:gd name="f126" fmla="*/ f101 1 f66"/>
              <a:gd name="f127" fmla="*/ f102 1 f67"/>
              <a:gd name="f128" fmla="*/ f103 1 f66"/>
              <a:gd name="f129" fmla="*/ f104 1 f67"/>
              <a:gd name="f130" fmla="*/ f105 1 f66"/>
              <a:gd name="f131" fmla="*/ f106 1 f67"/>
              <a:gd name="f132" fmla="*/ f107 1 f66"/>
              <a:gd name="f133" fmla="*/ f108 1 f67"/>
              <a:gd name="f134" fmla="*/ f109 1 f66"/>
              <a:gd name="f135" fmla="*/ f110 1 f67"/>
              <a:gd name="f136" fmla="*/ f111 f57 1"/>
              <a:gd name="f137" fmla="*/ f112 f57 1"/>
              <a:gd name="f138" fmla="*/ f114 f58 1"/>
              <a:gd name="f139" fmla="*/ f113 f58 1"/>
              <a:gd name="f140" fmla="*/ f115 f57 1"/>
              <a:gd name="f141" fmla="*/ f116 f58 1"/>
              <a:gd name="f142" fmla="*/ f117 f57 1"/>
              <a:gd name="f143" fmla="*/ f118 f57 1"/>
              <a:gd name="f144" fmla="*/ f119 f58 1"/>
              <a:gd name="f145" fmla="*/ f120 f57 1"/>
              <a:gd name="f146" fmla="*/ f121 f58 1"/>
              <a:gd name="f147" fmla="*/ f122 f57 1"/>
              <a:gd name="f148" fmla="*/ f123 f58 1"/>
              <a:gd name="f149" fmla="*/ f124 f57 1"/>
              <a:gd name="f150" fmla="*/ f125 f58 1"/>
              <a:gd name="f151" fmla="*/ f126 f57 1"/>
              <a:gd name="f152" fmla="*/ f127 f58 1"/>
              <a:gd name="f153" fmla="*/ f128 f57 1"/>
              <a:gd name="f154" fmla="*/ f129 f58 1"/>
              <a:gd name="f155" fmla="*/ f130 f57 1"/>
              <a:gd name="f156" fmla="*/ f131 f58 1"/>
              <a:gd name="f157" fmla="*/ f132 f57 1"/>
              <a:gd name="f158" fmla="*/ f133 f58 1"/>
              <a:gd name="f159" fmla="*/ f134 f57 1"/>
              <a:gd name="f160" fmla="*/ f135 f58 1"/>
            </a:gdLst>
            <a:ahLst/>
            <a:cxnLst>
              <a:cxn ang="3cd4">
                <a:pos x="hc" y="t"/>
              </a:cxn>
              <a:cxn ang="0">
                <a:pos x="r" y="vc"/>
              </a:cxn>
              <a:cxn ang="cd4">
                <a:pos x="hc" y="b"/>
              </a:cxn>
              <a:cxn ang="cd2">
                <a:pos x="l" y="vc"/>
              </a:cxn>
              <a:cxn ang="f89">
                <a:pos x="f140" y="f141"/>
              </a:cxn>
              <a:cxn ang="f89">
                <a:pos x="f142" y="f141"/>
              </a:cxn>
              <a:cxn ang="f89">
                <a:pos x="f143" y="f144"/>
              </a:cxn>
              <a:cxn ang="f89">
                <a:pos x="f145" y="f146"/>
              </a:cxn>
              <a:cxn ang="f89">
                <a:pos x="f147" y="f148"/>
              </a:cxn>
              <a:cxn ang="f89">
                <a:pos x="f149" y="f150"/>
              </a:cxn>
              <a:cxn ang="f89">
                <a:pos x="f151" y="f152"/>
              </a:cxn>
              <a:cxn ang="f89">
                <a:pos x="f153" y="f154"/>
              </a:cxn>
              <a:cxn ang="f89">
                <a:pos x="f155" y="f156"/>
              </a:cxn>
              <a:cxn ang="f89">
                <a:pos x="f157" y="f158"/>
              </a:cxn>
              <a:cxn ang="f89">
                <a:pos x="f159" y="f160"/>
              </a:cxn>
              <a:cxn ang="f89">
                <a:pos x="f140" y="f141"/>
              </a:cxn>
            </a:cxnLst>
            <a:rect l="f136" t="f139" r="f137" b="f138"/>
            <a:pathLst>
              <a:path w="119" h="127">
                <a:moveTo>
                  <a:pt x="f8" y="f7"/>
                </a:moveTo>
                <a:cubicBezTo>
                  <a:pt x="f9" y="f7"/>
                  <a:pt x="f10" y="f7"/>
                  <a:pt x="f5" y="f7"/>
                </a:cubicBezTo>
                <a:cubicBezTo>
                  <a:pt x="f11" y="f12"/>
                  <a:pt x="f11" y="f13"/>
                  <a:pt x="f14" y="f15"/>
                </a:cubicBezTo>
                <a:cubicBezTo>
                  <a:pt x="f16" y="f17"/>
                  <a:pt x="f18" y="f19"/>
                  <a:pt x="f20" y="f21"/>
                </a:cubicBezTo>
                <a:cubicBezTo>
                  <a:pt x="f22" y="f23"/>
                  <a:pt x="f24" y="f5"/>
                  <a:pt x="f25" y="f26"/>
                </a:cubicBezTo>
                <a:cubicBezTo>
                  <a:pt x="f27" y="f26"/>
                  <a:pt x="f28" y="f23"/>
                  <a:pt x="f28" y="f10"/>
                </a:cubicBezTo>
                <a:cubicBezTo>
                  <a:pt x="f6" y="f29"/>
                  <a:pt x="f30" y="f31"/>
                  <a:pt x="f32" y="f31"/>
                </a:cubicBezTo>
                <a:cubicBezTo>
                  <a:pt x="f33" y="f34"/>
                  <a:pt x="f35" y="f34"/>
                  <a:pt x="f36" y="f37"/>
                </a:cubicBezTo>
                <a:cubicBezTo>
                  <a:pt x="f38" y="f39"/>
                  <a:pt x="f40" y="f41"/>
                  <a:pt x="f42" y="f43"/>
                </a:cubicBezTo>
                <a:cubicBezTo>
                  <a:pt x="f22" y="f38"/>
                  <a:pt x="f44" y="f45"/>
                  <a:pt x="f46" y="f47"/>
                </a:cubicBezTo>
                <a:cubicBezTo>
                  <a:pt x="f46" y="f48"/>
                  <a:pt x="f49" y="f50"/>
                  <a:pt x="f51" y="f52"/>
                </a:cubicBezTo>
                <a:cubicBezTo>
                  <a:pt x="f53" y="f54"/>
                  <a:pt x="f55" y="f32"/>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9" name="Freeform 31">
            <a:extLst>
              <a:ext uri="{FF2B5EF4-FFF2-40B4-BE49-F238E27FC236}">
                <a16:creationId xmlns:a16="http://schemas.microsoft.com/office/drawing/2014/main" id="{0D472EC9-B3EB-4791-2E02-6B57DC167E68}"/>
              </a:ext>
            </a:extLst>
          </p:cNvPr>
          <p:cNvSpPr/>
          <p:nvPr/>
        </p:nvSpPr>
        <p:spPr>
          <a:xfrm>
            <a:off x="863595" y="3294061"/>
            <a:ext cx="320670" cy="223835"/>
          </a:xfrm>
          <a:custGeom>
            <a:avLst/>
            <a:gdLst>
              <a:gd name="f0" fmla="val 10800000"/>
              <a:gd name="f1" fmla="val 5400000"/>
              <a:gd name="f2" fmla="val 180"/>
              <a:gd name="f3" fmla="val w"/>
              <a:gd name="f4" fmla="val h"/>
              <a:gd name="f5" fmla="val 0"/>
              <a:gd name="f6" fmla="val 113"/>
              <a:gd name="f7" fmla="val 79"/>
              <a:gd name="f8" fmla="val 38"/>
              <a:gd name="f9" fmla="val 68"/>
              <a:gd name="f10" fmla="val 25"/>
              <a:gd name="f11" fmla="val 13"/>
              <a:gd name="f12" fmla="val 1"/>
              <a:gd name="f13" fmla="val 44"/>
              <a:gd name="f14" fmla="val 10"/>
              <a:gd name="f15" fmla="val 30"/>
              <a:gd name="f16" fmla="val 49"/>
              <a:gd name="f17" fmla="val 2"/>
              <a:gd name="f18" fmla="val 69"/>
              <a:gd name="f19" fmla="val 88"/>
              <a:gd name="f20" fmla="val 12"/>
              <a:gd name="f21" fmla="val 107"/>
              <a:gd name="f22" fmla="val 23"/>
              <a:gd name="f23" fmla="val 40"/>
              <a:gd name="f24" fmla="val 111"/>
              <a:gd name="f25" fmla="val 61"/>
              <a:gd name="f26" fmla="val 65"/>
              <a:gd name="f27" fmla="val 110"/>
              <a:gd name="f28" fmla="val 70"/>
              <a:gd name="f29" fmla="val 109"/>
              <a:gd name="f30" fmla="val 74"/>
              <a:gd name="f31" fmla="val 108"/>
              <a:gd name="f32" fmla="val 76"/>
              <a:gd name="f33" fmla="val 106"/>
              <a:gd name="f34" fmla="val 77"/>
              <a:gd name="f35" fmla="val 105"/>
              <a:gd name="f36" fmla="val 104"/>
              <a:gd name="f37" fmla="val 102"/>
              <a:gd name="f38" fmla="val 75"/>
              <a:gd name="f39" fmla="val 73"/>
              <a:gd name="f40" fmla="val 100"/>
              <a:gd name="f41" fmla="val 66"/>
              <a:gd name="f42" fmla="val 59"/>
              <a:gd name="f43" fmla="val 98"/>
              <a:gd name="f44" fmla="val 53"/>
              <a:gd name="f45" fmla="val 94"/>
              <a:gd name="f46" fmla="val 41"/>
              <a:gd name="f47" fmla="val 82"/>
              <a:gd name="f48" fmla="val 35"/>
              <a:gd name="f49" fmla="val 36"/>
              <a:gd name="f50" fmla="val 42"/>
              <a:gd name="f51" fmla="val 48"/>
              <a:gd name="f52" fmla="val 39"/>
              <a:gd name="f53" fmla="val 62"/>
              <a:gd name="f54" fmla="val 64"/>
              <a:gd name="f55" fmla="+- 0 0 -90"/>
              <a:gd name="f56" fmla="*/ f3 1 113"/>
              <a:gd name="f57" fmla="*/ f4 1 79"/>
              <a:gd name="f58" fmla="val f5"/>
              <a:gd name="f59" fmla="val f6"/>
              <a:gd name="f60" fmla="val f7"/>
              <a:gd name="f61" fmla="*/ f55 f0 1"/>
              <a:gd name="f62" fmla="+- f60 0 f58"/>
              <a:gd name="f63" fmla="+- f59 0 f58"/>
              <a:gd name="f64" fmla="*/ f61 1 f2"/>
              <a:gd name="f65" fmla="*/ f63 1 113"/>
              <a:gd name="f66" fmla="*/ f62 1 79"/>
              <a:gd name="f67" fmla="*/ 38 f63 1"/>
              <a:gd name="f68" fmla="*/ 68 f62 1"/>
              <a:gd name="f69" fmla="*/ 0 f63 1"/>
              <a:gd name="f70" fmla="*/ 30 f63 1"/>
              <a:gd name="f71" fmla="*/ 13 f62 1"/>
              <a:gd name="f72" fmla="*/ 88 f63 1"/>
              <a:gd name="f73" fmla="*/ 12 f62 1"/>
              <a:gd name="f74" fmla="*/ 111 f63 1"/>
              <a:gd name="f75" fmla="*/ 61 f62 1"/>
              <a:gd name="f76" fmla="*/ 109 f63 1"/>
              <a:gd name="f77" fmla="*/ 74 f62 1"/>
              <a:gd name="f78" fmla="*/ 105 f63 1"/>
              <a:gd name="f79" fmla="*/ 79 f62 1"/>
              <a:gd name="f80" fmla="*/ 102 f63 1"/>
              <a:gd name="f81" fmla="*/ 73 f62 1"/>
              <a:gd name="f82" fmla="*/ 98 f63 1"/>
              <a:gd name="f83" fmla="*/ 53 f62 1"/>
              <a:gd name="f84" fmla="*/ 69 f63 1"/>
              <a:gd name="f85" fmla="*/ 36 f62 1"/>
              <a:gd name="f86" fmla="*/ 39 f63 1"/>
              <a:gd name="f87" fmla="*/ 62 f62 1"/>
              <a:gd name="f88" fmla="+- f64 0 f1"/>
              <a:gd name="f89" fmla="*/ f67 1 113"/>
              <a:gd name="f90" fmla="*/ f68 1 79"/>
              <a:gd name="f91" fmla="*/ f69 1 113"/>
              <a:gd name="f92" fmla="*/ f70 1 113"/>
              <a:gd name="f93" fmla="*/ f71 1 79"/>
              <a:gd name="f94" fmla="*/ f72 1 113"/>
              <a:gd name="f95" fmla="*/ f73 1 79"/>
              <a:gd name="f96" fmla="*/ f74 1 113"/>
              <a:gd name="f97" fmla="*/ f75 1 79"/>
              <a:gd name="f98" fmla="*/ f76 1 113"/>
              <a:gd name="f99" fmla="*/ f77 1 79"/>
              <a:gd name="f100" fmla="*/ f78 1 113"/>
              <a:gd name="f101" fmla="*/ f79 1 79"/>
              <a:gd name="f102" fmla="*/ f80 1 113"/>
              <a:gd name="f103" fmla="*/ f81 1 79"/>
              <a:gd name="f104" fmla="*/ f82 1 113"/>
              <a:gd name="f105" fmla="*/ f83 1 79"/>
              <a:gd name="f106" fmla="*/ f84 1 113"/>
              <a:gd name="f107" fmla="*/ f85 1 79"/>
              <a:gd name="f108" fmla="*/ f86 1 113"/>
              <a:gd name="f109" fmla="*/ f87 1 79"/>
              <a:gd name="f110" fmla="*/ 0 1 f65"/>
              <a:gd name="f111" fmla="*/ f59 1 f65"/>
              <a:gd name="f112" fmla="*/ 0 1 f66"/>
              <a:gd name="f113" fmla="*/ f60 1 f66"/>
              <a:gd name="f114" fmla="*/ f89 1 f65"/>
              <a:gd name="f115" fmla="*/ f90 1 f66"/>
              <a:gd name="f116" fmla="*/ f91 1 f65"/>
              <a:gd name="f117" fmla="*/ f92 1 f65"/>
              <a:gd name="f118" fmla="*/ f93 1 f66"/>
              <a:gd name="f119" fmla="*/ f94 1 f65"/>
              <a:gd name="f120" fmla="*/ f95 1 f66"/>
              <a:gd name="f121" fmla="*/ f96 1 f65"/>
              <a:gd name="f122" fmla="*/ f97 1 f66"/>
              <a:gd name="f123" fmla="*/ f98 1 f65"/>
              <a:gd name="f124" fmla="*/ f99 1 f66"/>
              <a:gd name="f125" fmla="*/ f100 1 f65"/>
              <a:gd name="f126" fmla="*/ f101 1 f66"/>
              <a:gd name="f127" fmla="*/ f102 1 f65"/>
              <a:gd name="f128" fmla="*/ f103 1 f66"/>
              <a:gd name="f129" fmla="*/ f104 1 f65"/>
              <a:gd name="f130" fmla="*/ f105 1 f66"/>
              <a:gd name="f131" fmla="*/ f106 1 f65"/>
              <a:gd name="f132" fmla="*/ f107 1 f66"/>
              <a:gd name="f133" fmla="*/ f108 1 f65"/>
              <a:gd name="f134" fmla="*/ f109 1 f66"/>
              <a:gd name="f135" fmla="*/ f110 f56 1"/>
              <a:gd name="f136" fmla="*/ f111 f56 1"/>
              <a:gd name="f137" fmla="*/ f113 f57 1"/>
              <a:gd name="f138" fmla="*/ f112 f57 1"/>
              <a:gd name="f139" fmla="*/ f114 f56 1"/>
              <a:gd name="f140" fmla="*/ f115 f57 1"/>
              <a:gd name="f141" fmla="*/ f116 f56 1"/>
              <a:gd name="f142" fmla="*/ f117 f56 1"/>
              <a:gd name="f143" fmla="*/ f118 f57 1"/>
              <a:gd name="f144" fmla="*/ f119 f56 1"/>
              <a:gd name="f145" fmla="*/ f120 f57 1"/>
              <a:gd name="f146" fmla="*/ f121 f56 1"/>
              <a:gd name="f147" fmla="*/ f122 f57 1"/>
              <a:gd name="f148" fmla="*/ f123 f56 1"/>
              <a:gd name="f149" fmla="*/ f124 f57 1"/>
              <a:gd name="f150" fmla="*/ f125 f56 1"/>
              <a:gd name="f151" fmla="*/ f126 f57 1"/>
              <a:gd name="f152" fmla="*/ f127 f56 1"/>
              <a:gd name="f153" fmla="*/ f128 f57 1"/>
              <a:gd name="f154" fmla="*/ f129 f56 1"/>
              <a:gd name="f155" fmla="*/ f130 f57 1"/>
              <a:gd name="f156" fmla="*/ f131 f56 1"/>
              <a:gd name="f157" fmla="*/ f132 f57 1"/>
              <a:gd name="f158" fmla="*/ f133 f56 1"/>
              <a:gd name="f159" fmla="*/ f134 f57 1"/>
            </a:gdLst>
            <a:ahLst/>
            <a:cxnLst>
              <a:cxn ang="3cd4">
                <a:pos x="hc" y="t"/>
              </a:cxn>
              <a:cxn ang="0">
                <a:pos x="r" y="vc"/>
              </a:cxn>
              <a:cxn ang="cd4">
                <a:pos x="hc" y="b"/>
              </a:cxn>
              <a:cxn ang="cd2">
                <a:pos x="l" y="vc"/>
              </a:cxn>
              <a:cxn ang="f88">
                <a:pos x="f139" y="f140"/>
              </a:cxn>
              <a:cxn ang="f88">
                <a:pos x="f141" y="f140"/>
              </a:cxn>
              <a:cxn ang="f88">
                <a:pos x="f142" y="f143"/>
              </a:cxn>
              <a:cxn ang="f88">
                <a:pos x="f144" y="f145"/>
              </a:cxn>
              <a:cxn ang="f88">
                <a:pos x="f146" y="f147"/>
              </a:cxn>
              <a:cxn ang="f88">
                <a:pos x="f148" y="f149"/>
              </a:cxn>
              <a:cxn ang="f88">
                <a:pos x="f150" y="f151"/>
              </a:cxn>
              <a:cxn ang="f88">
                <a:pos x="f152" y="f153"/>
              </a:cxn>
              <a:cxn ang="f88">
                <a:pos x="f154" y="f155"/>
              </a:cxn>
              <a:cxn ang="f88">
                <a:pos x="f156" y="f157"/>
              </a:cxn>
              <a:cxn ang="f88">
                <a:pos x="f158" y="f159"/>
              </a:cxn>
              <a:cxn ang="f88">
                <a:pos x="f139" y="f140"/>
              </a:cxn>
            </a:cxnLst>
            <a:rect l="f135" t="f138" r="f136" b="f137"/>
            <a:pathLst>
              <a:path w="113" h="79">
                <a:moveTo>
                  <a:pt x="f8" y="f9"/>
                </a:moveTo>
                <a:cubicBezTo>
                  <a:pt x="f10" y="f9"/>
                  <a:pt x="f11" y="f9"/>
                  <a:pt x="f5" y="f9"/>
                </a:cubicBezTo>
                <a:cubicBezTo>
                  <a:pt x="f12" y="f13"/>
                  <a:pt x="f14" y="f10"/>
                  <a:pt x="f15" y="f11"/>
                </a:cubicBezTo>
                <a:cubicBezTo>
                  <a:pt x="f16" y="f17"/>
                  <a:pt x="f18" y="f5"/>
                  <a:pt x="f19" y="f20"/>
                </a:cubicBezTo>
                <a:cubicBezTo>
                  <a:pt x="f21" y="f22"/>
                  <a:pt x="f6" y="f23"/>
                  <a:pt x="f24" y="f25"/>
                </a:cubicBezTo>
                <a:cubicBezTo>
                  <a:pt x="f24" y="f26"/>
                  <a:pt x="f27" y="f28"/>
                  <a:pt x="f29" y="f30"/>
                </a:cubicBezTo>
                <a:cubicBezTo>
                  <a:pt x="f31" y="f32"/>
                  <a:pt x="f33" y="f34"/>
                  <a:pt x="f35" y="f7"/>
                </a:cubicBezTo>
                <a:cubicBezTo>
                  <a:pt x="f36" y="f34"/>
                  <a:pt x="f37" y="f38"/>
                  <a:pt x="f37" y="f39"/>
                </a:cubicBezTo>
                <a:cubicBezTo>
                  <a:pt x="f40" y="f41"/>
                  <a:pt x="f40" y="f42"/>
                  <a:pt x="f43" y="f44"/>
                </a:cubicBezTo>
                <a:cubicBezTo>
                  <a:pt x="f45" y="f46"/>
                  <a:pt x="f47" y="f48"/>
                  <a:pt x="f18" y="f49"/>
                </a:cubicBezTo>
                <a:cubicBezTo>
                  <a:pt x="f44" y="f8"/>
                  <a:pt x="f50" y="f51"/>
                  <a:pt x="f52" y="f53"/>
                </a:cubicBezTo>
                <a:cubicBezTo>
                  <a:pt x="f52" y="f54"/>
                  <a:pt x="f52" y="f41"/>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0" name="Freeform 32">
            <a:extLst>
              <a:ext uri="{FF2B5EF4-FFF2-40B4-BE49-F238E27FC236}">
                <a16:creationId xmlns:a16="http://schemas.microsoft.com/office/drawing/2014/main" id="{1880A578-6D6E-1700-415F-E497FFA40EE4}"/>
              </a:ext>
            </a:extLst>
          </p:cNvPr>
          <p:cNvSpPr/>
          <p:nvPr/>
        </p:nvSpPr>
        <p:spPr>
          <a:xfrm>
            <a:off x="544516" y="3082927"/>
            <a:ext cx="233364" cy="315916"/>
          </a:xfrm>
          <a:custGeom>
            <a:avLst/>
            <a:gdLst>
              <a:gd name="f0" fmla="val 10800000"/>
              <a:gd name="f1" fmla="val 5400000"/>
              <a:gd name="f2" fmla="val 180"/>
              <a:gd name="f3" fmla="val w"/>
              <a:gd name="f4" fmla="val h"/>
              <a:gd name="f5" fmla="val 0"/>
              <a:gd name="f6" fmla="val 82"/>
              <a:gd name="f7" fmla="val 111"/>
              <a:gd name="f8" fmla="val 67"/>
              <a:gd name="f9" fmla="val 63"/>
              <a:gd name="f10" fmla="val 104"/>
              <a:gd name="f11" fmla="val 59"/>
              <a:gd name="f12" fmla="val 96"/>
              <a:gd name="f13" fmla="val 53"/>
              <a:gd name="f14" fmla="val 90"/>
              <a:gd name="f15" fmla="val 38"/>
              <a:gd name="f16" fmla="val 72"/>
              <a:gd name="f17" fmla="val 30"/>
              <a:gd name="f18" fmla="val 49"/>
              <a:gd name="f19" fmla="val 14"/>
              <a:gd name="f20" fmla="val 31"/>
              <a:gd name="f21" fmla="val 11"/>
              <a:gd name="f22" fmla="val 27"/>
              <a:gd name="f23" fmla="val 7"/>
              <a:gd name="f24" fmla="val 23"/>
              <a:gd name="f25" fmla="val 4"/>
              <a:gd name="f26" fmla="val 18"/>
              <a:gd name="f27" fmla="val 2"/>
              <a:gd name="f28" fmla="val 9"/>
              <a:gd name="f29" fmla="val 5"/>
              <a:gd name="f30" fmla="val 12"/>
              <a:gd name="f31" fmla="val 16"/>
              <a:gd name="f32" fmla="val 43"/>
              <a:gd name="f33" fmla="val 35"/>
              <a:gd name="f34" fmla="val 81"/>
              <a:gd name="f35" fmla="val 64"/>
              <a:gd name="f36" fmla="val 66"/>
              <a:gd name="f37" fmla="val 69"/>
              <a:gd name="f38" fmla="val 71"/>
              <a:gd name="f39" fmla="val 77"/>
              <a:gd name="f40" fmla="val 85"/>
              <a:gd name="f41" fmla="val 98"/>
              <a:gd name="f42" fmla="+- 0 0 -90"/>
              <a:gd name="f43" fmla="*/ f3 1 82"/>
              <a:gd name="f44" fmla="*/ f4 1 111"/>
              <a:gd name="f45" fmla="val f5"/>
              <a:gd name="f46" fmla="val f6"/>
              <a:gd name="f47" fmla="val f7"/>
              <a:gd name="f48" fmla="*/ f42 f0 1"/>
              <a:gd name="f49" fmla="+- f47 0 f45"/>
              <a:gd name="f50" fmla="+- f46 0 f45"/>
              <a:gd name="f51" fmla="*/ f48 1 f2"/>
              <a:gd name="f52" fmla="*/ f50 1 82"/>
              <a:gd name="f53" fmla="*/ f49 1 111"/>
              <a:gd name="f54" fmla="*/ 67 f50 1"/>
              <a:gd name="f55" fmla="*/ 111 f49 1"/>
              <a:gd name="f56" fmla="*/ 53 f50 1"/>
              <a:gd name="f57" fmla="*/ 90 f49 1"/>
              <a:gd name="f58" fmla="*/ 14 f50 1"/>
              <a:gd name="f59" fmla="*/ 31 f49 1"/>
              <a:gd name="f60" fmla="*/ 4 f50 1"/>
              <a:gd name="f61" fmla="*/ 18 f49 1"/>
              <a:gd name="f62" fmla="*/ 5 f49 1"/>
              <a:gd name="f63" fmla="*/ 16 f50 1"/>
              <a:gd name="f64" fmla="*/ 4 f49 1"/>
              <a:gd name="f65" fmla="*/ 81 f50 1"/>
              <a:gd name="f66" fmla="*/ 64 f49 1"/>
              <a:gd name="f67" fmla="*/ 71 f49 1"/>
              <a:gd name="f68" fmla="+- f51 0 f1"/>
              <a:gd name="f69" fmla="*/ f54 1 82"/>
              <a:gd name="f70" fmla="*/ f55 1 111"/>
              <a:gd name="f71" fmla="*/ f56 1 82"/>
              <a:gd name="f72" fmla="*/ f57 1 111"/>
              <a:gd name="f73" fmla="*/ f58 1 82"/>
              <a:gd name="f74" fmla="*/ f59 1 111"/>
              <a:gd name="f75" fmla="*/ f60 1 82"/>
              <a:gd name="f76" fmla="*/ f61 1 111"/>
              <a:gd name="f77" fmla="*/ f62 1 111"/>
              <a:gd name="f78" fmla="*/ f63 1 82"/>
              <a:gd name="f79" fmla="*/ f64 1 111"/>
              <a:gd name="f80" fmla="*/ f65 1 82"/>
              <a:gd name="f81" fmla="*/ f66 1 111"/>
              <a:gd name="f82" fmla="*/ f67 1 111"/>
              <a:gd name="f83" fmla="*/ 0 1 f52"/>
              <a:gd name="f84" fmla="*/ f46 1 f52"/>
              <a:gd name="f85" fmla="*/ 0 1 f53"/>
              <a:gd name="f86" fmla="*/ f47 1 f53"/>
              <a:gd name="f87" fmla="*/ f69 1 f52"/>
              <a:gd name="f88" fmla="*/ f70 1 f53"/>
              <a:gd name="f89" fmla="*/ f71 1 f52"/>
              <a:gd name="f90" fmla="*/ f72 1 f53"/>
              <a:gd name="f91" fmla="*/ f73 1 f52"/>
              <a:gd name="f92" fmla="*/ f74 1 f53"/>
              <a:gd name="f93" fmla="*/ f75 1 f52"/>
              <a:gd name="f94" fmla="*/ f76 1 f53"/>
              <a:gd name="f95" fmla="*/ f77 1 f53"/>
              <a:gd name="f96" fmla="*/ f78 1 f52"/>
              <a:gd name="f97" fmla="*/ f79 1 f53"/>
              <a:gd name="f98" fmla="*/ f80 1 f52"/>
              <a:gd name="f99" fmla="*/ f81 1 f53"/>
              <a:gd name="f100" fmla="*/ f82 1 f53"/>
              <a:gd name="f101" fmla="*/ f83 f43 1"/>
              <a:gd name="f102" fmla="*/ f84 f43 1"/>
              <a:gd name="f103" fmla="*/ f86 f44 1"/>
              <a:gd name="f104" fmla="*/ f85 f44 1"/>
              <a:gd name="f105" fmla="*/ f87 f43 1"/>
              <a:gd name="f106" fmla="*/ f88 f44 1"/>
              <a:gd name="f107" fmla="*/ f89 f43 1"/>
              <a:gd name="f108" fmla="*/ f90 f44 1"/>
              <a:gd name="f109" fmla="*/ f91 f43 1"/>
              <a:gd name="f110" fmla="*/ f92 f44 1"/>
              <a:gd name="f111" fmla="*/ f93 f43 1"/>
              <a:gd name="f112" fmla="*/ f94 f44 1"/>
              <a:gd name="f113" fmla="*/ f95 f44 1"/>
              <a:gd name="f114" fmla="*/ f96 f43 1"/>
              <a:gd name="f115" fmla="*/ f97 f44 1"/>
              <a:gd name="f116" fmla="*/ f98 f43 1"/>
              <a:gd name="f117" fmla="*/ f99 f44 1"/>
              <a:gd name="f118" fmla="*/ f100 f44 1"/>
            </a:gdLst>
            <a:ahLst/>
            <a:cxnLst>
              <a:cxn ang="3cd4">
                <a:pos x="hc" y="t"/>
              </a:cxn>
              <a:cxn ang="0">
                <a:pos x="r" y="vc"/>
              </a:cxn>
              <a:cxn ang="cd4">
                <a:pos x="hc" y="b"/>
              </a:cxn>
              <a:cxn ang="cd2">
                <a:pos x="l" y="vc"/>
              </a:cxn>
              <a:cxn ang="f68">
                <a:pos x="f105" y="f106"/>
              </a:cxn>
              <a:cxn ang="f68">
                <a:pos x="f107" y="f108"/>
              </a:cxn>
              <a:cxn ang="f68">
                <a:pos x="f109" y="f110"/>
              </a:cxn>
              <a:cxn ang="f68">
                <a:pos x="f111" y="f112"/>
              </a:cxn>
              <a:cxn ang="f68">
                <a:pos x="f111" y="f113"/>
              </a:cxn>
              <a:cxn ang="f68">
                <a:pos x="f114" y="f115"/>
              </a:cxn>
              <a:cxn ang="f68">
                <a:pos x="f116" y="f117"/>
              </a:cxn>
              <a:cxn ang="f68">
                <a:pos x="f116" y="f118"/>
              </a:cxn>
              <a:cxn ang="f68">
                <a:pos x="f105" y="f106"/>
              </a:cxn>
            </a:cxnLst>
            <a:rect l="f101" t="f104" r="f102" b="f103"/>
            <a:pathLst>
              <a:path w="82" h="111">
                <a:moveTo>
                  <a:pt x="f8" y="f7"/>
                </a:moveTo>
                <a:cubicBezTo>
                  <a:pt x="f9" y="f10"/>
                  <a:pt x="f11" y="f12"/>
                  <a:pt x="f13" y="f14"/>
                </a:cubicBezTo>
                <a:cubicBezTo>
                  <a:pt x="f15" y="f16"/>
                  <a:pt x="f17" y="f18"/>
                  <a:pt x="f19" y="f20"/>
                </a:cubicBezTo>
                <a:cubicBezTo>
                  <a:pt x="f21" y="f22"/>
                  <a:pt x="f23" y="f24"/>
                  <a:pt x="f25" y="f26"/>
                </a:cubicBezTo>
                <a:cubicBezTo>
                  <a:pt x="f27" y="f19"/>
                  <a:pt x="f5" y="f28"/>
                  <a:pt x="f25" y="f29"/>
                </a:cubicBezTo>
                <a:cubicBezTo>
                  <a:pt x="f23" y="f5"/>
                  <a:pt x="f30" y="f27"/>
                  <a:pt x="f31" y="f25"/>
                </a:cubicBezTo>
                <a:cubicBezTo>
                  <a:pt x="f32" y="f26"/>
                  <a:pt x="f8" y="f33"/>
                  <a:pt x="f34" y="f35"/>
                </a:cubicBezTo>
                <a:cubicBezTo>
                  <a:pt x="f6" y="f36"/>
                  <a:pt x="f6" y="f37"/>
                  <a:pt x="f34" y="f38"/>
                </a:cubicBezTo>
                <a:cubicBezTo>
                  <a:pt x="f39" y="f40"/>
                  <a:pt x="f16" y="f41"/>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1" name="Freeform 33">
            <a:extLst>
              <a:ext uri="{FF2B5EF4-FFF2-40B4-BE49-F238E27FC236}">
                <a16:creationId xmlns:a16="http://schemas.microsoft.com/office/drawing/2014/main" id="{43C7AFF1-B0E0-A045-769C-CCF134C1641B}"/>
              </a:ext>
            </a:extLst>
          </p:cNvPr>
          <p:cNvSpPr/>
          <p:nvPr/>
        </p:nvSpPr>
        <p:spPr>
          <a:xfrm>
            <a:off x="4295778" y="4192588"/>
            <a:ext cx="150811" cy="249238"/>
          </a:xfrm>
          <a:custGeom>
            <a:avLst/>
            <a:gdLst>
              <a:gd name="f0" fmla="val 10800000"/>
              <a:gd name="f1" fmla="val 5400000"/>
              <a:gd name="f2" fmla="val 180"/>
              <a:gd name="f3" fmla="val w"/>
              <a:gd name="f4" fmla="val h"/>
              <a:gd name="f5" fmla="val 0"/>
              <a:gd name="f6" fmla="val 53"/>
              <a:gd name="f7" fmla="val 88"/>
              <a:gd name="f8" fmla="val 11"/>
              <a:gd name="f9" fmla="val 82"/>
              <a:gd name="f10" fmla="val 18"/>
              <a:gd name="f11" fmla="val 54"/>
              <a:gd name="f12" fmla="val 23"/>
              <a:gd name="f13" fmla="val 16"/>
              <a:gd name="f14" fmla="val 22"/>
              <a:gd name="f15" fmla="val 8"/>
              <a:gd name="f16" fmla="val 34"/>
              <a:gd name="f17" fmla="val 46"/>
              <a:gd name="f18" fmla="val 27"/>
              <a:gd name="f19" fmla="val 40"/>
              <a:gd name="f20" fmla="val 79"/>
              <a:gd name="f21" fmla="val 35"/>
              <a:gd name="f22" fmla="val 26"/>
              <a:gd name="f23" fmla="val 85"/>
              <a:gd name="f24" fmla="val 21"/>
              <a:gd name="f25" fmla="val 84"/>
              <a:gd name="f26" fmla="val 83"/>
              <a:gd name="f27" fmla="+- 0 0 -90"/>
              <a:gd name="f28" fmla="*/ f3 1 53"/>
              <a:gd name="f29" fmla="*/ f4 1 88"/>
              <a:gd name="f30" fmla="val f5"/>
              <a:gd name="f31" fmla="val f6"/>
              <a:gd name="f32" fmla="val f7"/>
              <a:gd name="f33" fmla="*/ f27 f0 1"/>
              <a:gd name="f34" fmla="+- f32 0 f30"/>
              <a:gd name="f35" fmla="+- f31 0 f30"/>
              <a:gd name="f36" fmla="*/ f33 1 f2"/>
              <a:gd name="f37" fmla="*/ f35 1 53"/>
              <a:gd name="f38" fmla="*/ f34 1 88"/>
              <a:gd name="f39" fmla="*/ 11 f35 1"/>
              <a:gd name="f40" fmla="*/ 82 f34 1"/>
              <a:gd name="f41" fmla="*/ 0 f35 1"/>
              <a:gd name="f42" fmla="*/ 23 f34 1"/>
              <a:gd name="f43" fmla="*/ 34 f35 1"/>
              <a:gd name="f44" fmla="*/ 0 f34 1"/>
              <a:gd name="f45" fmla="*/ 40 f35 1"/>
              <a:gd name="f46" fmla="*/ 79 f34 1"/>
              <a:gd name="f47" fmla="*/ 26 f35 1"/>
              <a:gd name="f48" fmla="*/ 85 f34 1"/>
              <a:gd name="f49" fmla="+- f36 0 f1"/>
              <a:gd name="f50" fmla="*/ f39 1 53"/>
              <a:gd name="f51" fmla="*/ f40 1 88"/>
              <a:gd name="f52" fmla="*/ f41 1 53"/>
              <a:gd name="f53" fmla="*/ f42 1 88"/>
              <a:gd name="f54" fmla="*/ f43 1 53"/>
              <a:gd name="f55" fmla="*/ f44 1 88"/>
              <a:gd name="f56" fmla="*/ f45 1 53"/>
              <a:gd name="f57" fmla="*/ f46 1 88"/>
              <a:gd name="f58" fmla="*/ f47 1 53"/>
              <a:gd name="f59" fmla="*/ f48 1 88"/>
              <a:gd name="f60" fmla="*/ 0 1 f37"/>
              <a:gd name="f61" fmla="*/ f31 1 f37"/>
              <a:gd name="f62" fmla="*/ 0 1 f38"/>
              <a:gd name="f63" fmla="*/ f32 1 f38"/>
              <a:gd name="f64" fmla="*/ f50 1 f37"/>
              <a:gd name="f65" fmla="*/ f51 1 f38"/>
              <a:gd name="f66" fmla="*/ f52 1 f37"/>
              <a:gd name="f67" fmla="*/ f53 1 f38"/>
              <a:gd name="f68" fmla="*/ f54 1 f37"/>
              <a:gd name="f69" fmla="*/ f55 1 f38"/>
              <a:gd name="f70" fmla="*/ f56 1 f37"/>
              <a:gd name="f71" fmla="*/ f57 1 f38"/>
              <a:gd name="f72" fmla="*/ f58 1 f37"/>
              <a:gd name="f73" fmla="*/ f59 1 f38"/>
              <a:gd name="f74" fmla="*/ f60 f28 1"/>
              <a:gd name="f75" fmla="*/ f61 f28 1"/>
              <a:gd name="f76" fmla="*/ f63 f29 1"/>
              <a:gd name="f77" fmla="*/ f62 f29 1"/>
              <a:gd name="f78" fmla="*/ f64 f28 1"/>
              <a:gd name="f79" fmla="*/ f65 f29 1"/>
              <a:gd name="f80" fmla="*/ f66 f28 1"/>
              <a:gd name="f81" fmla="*/ f67 f29 1"/>
              <a:gd name="f82" fmla="*/ f68 f28 1"/>
              <a:gd name="f83" fmla="*/ f69 f29 1"/>
              <a:gd name="f84" fmla="*/ f70 f28 1"/>
              <a:gd name="f85" fmla="*/ f71 f29 1"/>
              <a:gd name="f86" fmla="*/ f72 f28 1"/>
              <a:gd name="f87" fmla="*/ f73 f29 1"/>
            </a:gdLst>
            <a:ahLst/>
            <a:cxnLst>
              <a:cxn ang="3cd4">
                <a:pos x="hc" y="t"/>
              </a:cxn>
              <a:cxn ang="0">
                <a:pos x="r" y="vc"/>
              </a:cxn>
              <a:cxn ang="cd4">
                <a:pos x="hc" y="b"/>
              </a:cxn>
              <a:cxn ang="cd2">
                <a:pos x="l" y="vc"/>
              </a:cxn>
              <a:cxn ang="f49">
                <a:pos x="f78" y="f79"/>
              </a:cxn>
              <a:cxn ang="f49">
                <a:pos x="f80" y="f81"/>
              </a:cxn>
              <a:cxn ang="f49">
                <a:pos x="f82" y="f83"/>
              </a:cxn>
              <a:cxn ang="f49">
                <a:pos x="f84" y="f85"/>
              </a:cxn>
              <a:cxn ang="f49">
                <a:pos x="f86" y="f87"/>
              </a:cxn>
              <a:cxn ang="f49">
                <a:pos x="f78" y="f79"/>
              </a:cxn>
            </a:cxnLst>
            <a:rect l="f74" t="f77" r="f75" b="f76"/>
            <a:pathLst>
              <a:path w="53" h="88">
                <a:moveTo>
                  <a:pt x="f8" y="f9"/>
                </a:moveTo>
                <a:cubicBezTo>
                  <a:pt x="f10" y="f11"/>
                  <a:pt x="f10" y="f11"/>
                  <a:pt x="f5" y="f12"/>
                </a:cubicBezTo>
                <a:cubicBezTo>
                  <a:pt x="f8" y="f13"/>
                  <a:pt x="f14" y="f15"/>
                  <a:pt x="f16" y="f5"/>
                </a:cubicBezTo>
                <a:cubicBezTo>
                  <a:pt x="f17" y="f18"/>
                  <a:pt x="f6" y="f6"/>
                  <a:pt x="f19" y="f20"/>
                </a:cubicBezTo>
                <a:cubicBezTo>
                  <a:pt x="f21" y="f7"/>
                  <a:pt x="f16" y="f7"/>
                  <a:pt x="f22" y="f23"/>
                </a:cubicBezTo>
                <a:cubicBezTo>
                  <a:pt x="f24" y="f25"/>
                  <a:pt x="f13" y="f26"/>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2" name="Freeform 34">
            <a:extLst>
              <a:ext uri="{FF2B5EF4-FFF2-40B4-BE49-F238E27FC236}">
                <a16:creationId xmlns:a16="http://schemas.microsoft.com/office/drawing/2014/main" id="{468B91E9-7EDC-C545-E9A8-3FA1016698F0}"/>
              </a:ext>
            </a:extLst>
          </p:cNvPr>
          <p:cNvSpPr/>
          <p:nvPr/>
        </p:nvSpPr>
        <p:spPr>
          <a:xfrm>
            <a:off x="4037011" y="3389315"/>
            <a:ext cx="196852" cy="193679"/>
          </a:xfrm>
          <a:custGeom>
            <a:avLst/>
            <a:gdLst>
              <a:gd name="f0" fmla="val 10800000"/>
              <a:gd name="f1" fmla="val 5400000"/>
              <a:gd name="f2" fmla="val 180"/>
              <a:gd name="f3" fmla="val w"/>
              <a:gd name="f4" fmla="val h"/>
              <a:gd name="f5" fmla="val 0"/>
              <a:gd name="f6" fmla="val 69"/>
              <a:gd name="f7" fmla="val 68"/>
              <a:gd name="f8" fmla="val 35"/>
              <a:gd name="f9" fmla="val 54"/>
              <a:gd name="f10" fmla="val 16"/>
              <a:gd name="f11" fmla="val 53"/>
              <a:gd name="f12" fmla="val 34"/>
              <a:gd name="f13" fmla="val 15"/>
              <a:gd name="f14" fmla="+- 0 0 -90"/>
              <a:gd name="f15" fmla="*/ f3 1 69"/>
              <a:gd name="f16" fmla="*/ f4 1 68"/>
              <a:gd name="f17" fmla="val f5"/>
              <a:gd name="f18" fmla="val f6"/>
              <a:gd name="f19" fmla="val f7"/>
              <a:gd name="f20" fmla="*/ f14 f0 1"/>
              <a:gd name="f21" fmla="+- f19 0 f17"/>
              <a:gd name="f22" fmla="+- f18 0 f17"/>
              <a:gd name="f23" fmla="*/ f20 1 f2"/>
              <a:gd name="f24" fmla="*/ f22 1 69"/>
              <a:gd name="f25" fmla="*/ f21 1 68"/>
              <a:gd name="f26" fmla="*/ 69 f22 1"/>
              <a:gd name="f27" fmla="*/ 35 f21 1"/>
              <a:gd name="f28" fmla="*/ 35 f22 1"/>
              <a:gd name="f29" fmla="*/ 68 f21 1"/>
              <a:gd name="f30" fmla="*/ 0 f22 1"/>
              <a:gd name="f31" fmla="*/ 34 f21 1"/>
              <a:gd name="f32" fmla="*/ 0 f21 1"/>
              <a:gd name="f33" fmla="+- f23 0 f1"/>
              <a:gd name="f34" fmla="*/ f26 1 69"/>
              <a:gd name="f35" fmla="*/ f27 1 68"/>
              <a:gd name="f36" fmla="*/ f28 1 69"/>
              <a:gd name="f37" fmla="*/ f29 1 68"/>
              <a:gd name="f38" fmla="*/ f30 1 69"/>
              <a:gd name="f39" fmla="*/ f31 1 68"/>
              <a:gd name="f40" fmla="*/ f32 1 68"/>
              <a:gd name="f41" fmla="*/ 0 1 f24"/>
              <a:gd name="f42" fmla="*/ f18 1 f24"/>
              <a:gd name="f43" fmla="*/ 0 1 f25"/>
              <a:gd name="f44" fmla="*/ f19 1 f25"/>
              <a:gd name="f45" fmla="*/ f34 1 f24"/>
              <a:gd name="f46" fmla="*/ f35 1 f25"/>
              <a:gd name="f47" fmla="*/ f36 1 f24"/>
              <a:gd name="f48" fmla="*/ f37 1 f25"/>
              <a:gd name="f49" fmla="*/ f38 1 f24"/>
              <a:gd name="f50" fmla="*/ f39 1 f25"/>
              <a:gd name="f51" fmla="*/ f40 1 f25"/>
              <a:gd name="f52" fmla="*/ f41 f15 1"/>
              <a:gd name="f53" fmla="*/ f42 f15 1"/>
              <a:gd name="f54" fmla="*/ f44 f16 1"/>
              <a:gd name="f55" fmla="*/ f43 f16 1"/>
              <a:gd name="f56" fmla="*/ f45 f15 1"/>
              <a:gd name="f57" fmla="*/ f46 f16 1"/>
              <a:gd name="f58" fmla="*/ f47 f15 1"/>
              <a:gd name="f59" fmla="*/ f48 f16 1"/>
              <a:gd name="f60" fmla="*/ f49 f15 1"/>
              <a:gd name="f61" fmla="*/ f50 f16 1"/>
              <a:gd name="f62" fmla="*/ f51 f16 1"/>
            </a:gdLst>
            <a:ahLst/>
            <a:cxnLst>
              <a:cxn ang="3cd4">
                <a:pos x="hc" y="t"/>
              </a:cxn>
              <a:cxn ang="0">
                <a:pos x="r" y="vc"/>
              </a:cxn>
              <a:cxn ang="cd4">
                <a:pos x="hc" y="b"/>
              </a:cxn>
              <a:cxn ang="cd2">
                <a:pos x="l" y="vc"/>
              </a:cxn>
              <a:cxn ang="f33">
                <a:pos x="f56" y="f57"/>
              </a:cxn>
              <a:cxn ang="f33">
                <a:pos x="f58" y="f59"/>
              </a:cxn>
              <a:cxn ang="f33">
                <a:pos x="f60" y="f61"/>
              </a:cxn>
              <a:cxn ang="f33">
                <a:pos x="f58" y="f62"/>
              </a:cxn>
              <a:cxn ang="f33">
                <a:pos x="f56" y="f57"/>
              </a:cxn>
            </a:cxnLst>
            <a:rect l="f52" t="f55" r="f53" b="f54"/>
            <a:pathLst>
              <a:path w="69" h="68">
                <a:moveTo>
                  <a:pt x="f6" y="f8"/>
                </a:moveTo>
                <a:cubicBezTo>
                  <a:pt x="f7" y="f9"/>
                  <a:pt x="f9" y="f7"/>
                  <a:pt x="f8" y="f7"/>
                </a:cubicBezTo>
                <a:cubicBezTo>
                  <a:pt x="f10" y="f7"/>
                  <a:pt x="f5" y="f11"/>
                  <a:pt x="f5" y="f12"/>
                </a:cubicBezTo>
                <a:cubicBezTo>
                  <a:pt x="f5" y="f13"/>
                  <a:pt x="f10" y="f5"/>
                  <a:pt x="f8" y="f5"/>
                </a:cubicBezTo>
                <a:cubicBezTo>
                  <a:pt x="f9" y="f5"/>
                  <a:pt x="f6" y="f13"/>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3" name="Freeform 38">
            <a:extLst>
              <a:ext uri="{FF2B5EF4-FFF2-40B4-BE49-F238E27FC236}">
                <a16:creationId xmlns:a16="http://schemas.microsoft.com/office/drawing/2014/main" id="{8F630912-41A5-AC6F-455F-03B585B4A31D}"/>
              </a:ext>
            </a:extLst>
          </p:cNvPr>
          <p:cNvSpPr/>
          <p:nvPr/>
        </p:nvSpPr>
        <p:spPr>
          <a:xfrm>
            <a:off x="5970583" y="4100517"/>
            <a:ext cx="661989" cy="839784"/>
          </a:xfrm>
          <a:custGeom>
            <a:avLst/>
            <a:gdLst>
              <a:gd name="f0" fmla="val 10800000"/>
              <a:gd name="f1" fmla="val 5400000"/>
              <a:gd name="f2" fmla="val 180"/>
              <a:gd name="f3" fmla="val w"/>
              <a:gd name="f4" fmla="val h"/>
              <a:gd name="f5" fmla="val 0"/>
              <a:gd name="f6" fmla="val 203"/>
              <a:gd name="f7" fmla="val 258"/>
              <a:gd name="f8" fmla="val 132"/>
              <a:gd name="f9" fmla="val 100"/>
              <a:gd name="f10" fmla="val 9"/>
              <a:gd name="f11" fmla="val 70"/>
              <a:gd name="f12" fmla="val 30"/>
              <a:gd name="f13" fmla="val 44"/>
              <a:gd name="f14" fmla="val 55"/>
              <a:gd name="f15" fmla="val 13"/>
              <a:gd name="f16" fmla="val 92"/>
              <a:gd name="f17" fmla="val 129"/>
              <a:gd name="f18" fmla="val 14"/>
              <a:gd name="f19" fmla="val 152"/>
              <a:gd name="f20" fmla="val 22"/>
              <a:gd name="f21" fmla="val 168"/>
              <a:gd name="f22" fmla="val 37"/>
              <a:gd name="f23" fmla="val 57"/>
              <a:gd name="f24" fmla="val 192"/>
              <a:gd name="f25" fmla="val 76"/>
              <a:gd name="f26" fmla="val 199"/>
              <a:gd name="f27" fmla="val 97"/>
              <a:gd name="f28" fmla="val 200"/>
              <a:gd name="f29" fmla="val 119"/>
              <a:gd name="f30" fmla="val 161"/>
              <a:gd name="f31" fmla="val 193"/>
              <a:gd name="f32" fmla="val 163"/>
              <a:gd name="f33" fmla="val 229"/>
              <a:gd name="f34" fmla="val 145"/>
              <a:gd name="f35" fmla="val 247"/>
              <a:gd name="f36" fmla="val 123"/>
              <a:gd name="f37" fmla="val 256"/>
              <a:gd name="f38" fmla="val 67"/>
              <a:gd name="f39" fmla="val 255"/>
              <a:gd name="f40" fmla="val 240"/>
              <a:gd name="f41" fmla="val 26"/>
              <a:gd name="f42" fmla="val 216"/>
              <a:gd name="f43" fmla="val 8"/>
              <a:gd name="f44" fmla="val 191"/>
              <a:gd name="f45" fmla="val 64"/>
              <a:gd name="f46" fmla="val 138"/>
              <a:gd name="f47" fmla="val 65"/>
              <a:gd name="f48" fmla="val 144"/>
              <a:gd name="f49" fmla="val 151"/>
              <a:gd name="f50" fmla="val 157"/>
              <a:gd name="f51" fmla="val 71"/>
              <a:gd name="f52" fmla="val 170"/>
              <a:gd name="f53" fmla="val 79"/>
              <a:gd name="f54" fmla="val 184"/>
              <a:gd name="f55" fmla="val 99"/>
              <a:gd name="f56" fmla="val 186"/>
              <a:gd name="f57" fmla="val 101"/>
              <a:gd name="f58" fmla="val 178"/>
              <a:gd name="f59" fmla="val 167"/>
              <a:gd name="f60" fmla="val 156"/>
              <a:gd name="f61" fmla="val 94"/>
              <a:gd name="f62" fmla="val 133"/>
              <a:gd name="f63" fmla="val 121"/>
              <a:gd name="f64" fmla="val 98"/>
              <a:gd name="f65" fmla="val 109"/>
              <a:gd name="f66" fmla="val 102"/>
              <a:gd name="f67" fmla="val 95"/>
              <a:gd name="f68" fmla="val 88"/>
              <a:gd name="f69" fmla="val 81"/>
              <a:gd name="f70" fmla="val 78"/>
              <a:gd name="f71" fmla="val 89"/>
              <a:gd name="f72" fmla="val 86"/>
              <a:gd name="f73" fmla="val 83"/>
              <a:gd name="f74" fmla="val 103"/>
              <a:gd name="f75" fmla="val 120"/>
              <a:gd name="f76" fmla="val 183"/>
              <a:gd name="f77" fmla="val 181"/>
              <a:gd name="f78" fmla="val 126"/>
              <a:gd name="f79" fmla="val 173"/>
              <a:gd name="f80" fmla="val 130"/>
              <a:gd name="f81" fmla="val 137"/>
              <a:gd name="f82" fmla="val 149"/>
              <a:gd name="f83" fmla="val 134"/>
              <a:gd name="f84" fmla="val 106"/>
              <a:gd name="f85" fmla="val 117"/>
              <a:gd name="f86" fmla="val 85"/>
              <a:gd name="f87" fmla="val 115"/>
              <a:gd name="f88" fmla="val 82"/>
              <a:gd name="f89" fmla="val 112"/>
              <a:gd name="f90" fmla="val 107"/>
              <a:gd name="f91" fmla="val 110"/>
              <a:gd name="f92" fmla="val 105"/>
              <a:gd name="f93" fmla="val 108"/>
              <a:gd name="f94" fmla="val 104"/>
              <a:gd name="f95" fmla="val 114"/>
              <a:gd name="f96" fmla="val 142"/>
              <a:gd name="f97" fmla="val 146"/>
              <a:gd name="f98" fmla="val 162"/>
              <a:gd name="f99" fmla="val 172"/>
              <a:gd name="f100" fmla="+- 0 0 -90"/>
              <a:gd name="f101" fmla="*/ f3 1 203"/>
              <a:gd name="f102" fmla="*/ f4 1 258"/>
              <a:gd name="f103" fmla="val f5"/>
              <a:gd name="f104" fmla="val f6"/>
              <a:gd name="f105" fmla="val f7"/>
              <a:gd name="f106" fmla="*/ f100 f0 1"/>
              <a:gd name="f107" fmla="+- f105 0 f103"/>
              <a:gd name="f108" fmla="+- f104 0 f103"/>
              <a:gd name="f109" fmla="*/ f106 1 f2"/>
              <a:gd name="f110" fmla="*/ f108 1 203"/>
              <a:gd name="f111" fmla="*/ f107 1 258"/>
              <a:gd name="f112" fmla="*/ 0 f108 1"/>
              <a:gd name="f113" fmla="*/ 132 f107 1"/>
              <a:gd name="f114" fmla="*/ 30 f108 1"/>
              <a:gd name="f115" fmla="*/ 44 f107 1"/>
              <a:gd name="f116" fmla="*/ 129 f108 1"/>
              <a:gd name="f117" fmla="*/ 14 f107 1"/>
              <a:gd name="f118" fmla="*/ 180 f108 1"/>
              <a:gd name="f119" fmla="*/ 57 f107 1"/>
              <a:gd name="f120" fmla="*/ 200 f108 1"/>
              <a:gd name="f121" fmla="*/ 119 f107 1"/>
              <a:gd name="f122" fmla="*/ 163 f108 1"/>
              <a:gd name="f123" fmla="*/ 229 f107 1"/>
              <a:gd name="f124" fmla="*/ 97 f108 1"/>
              <a:gd name="f125" fmla="*/ 256 f107 1"/>
              <a:gd name="f126" fmla="*/ 26 f108 1"/>
              <a:gd name="f127" fmla="*/ 216 f107 1"/>
              <a:gd name="f128" fmla="*/ 64 f108 1"/>
              <a:gd name="f129" fmla="*/ 138 f107 1"/>
              <a:gd name="f130" fmla="*/ 67 f108 1"/>
              <a:gd name="f131" fmla="*/ 157 f107 1"/>
              <a:gd name="f132" fmla="*/ 92 f108 1"/>
              <a:gd name="f133" fmla="*/ 184 f107 1"/>
              <a:gd name="f134" fmla="*/ 101 f108 1"/>
              <a:gd name="f135" fmla="*/ 178 f107 1"/>
              <a:gd name="f136" fmla="*/ 145 f107 1"/>
              <a:gd name="f137" fmla="*/ 98 f108 1"/>
              <a:gd name="f138" fmla="*/ 109 f107 1"/>
              <a:gd name="f139" fmla="*/ 102 f108 1"/>
              <a:gd name="f140" fmla="*/ 88 f107 1"/>
              <a:gd name="f141" fmla="*/ 89 f108 1"/>
              <a:gd name="f142" fmla="*/ 81 f107 1"/>
              <a:gd name="f143" fmla="*/ 81 f108 1"/>
              <a:gd name="f144" fmla="*/ 89 f107 1"/>
              <a:gd name="f145" fmla="*/ 109 f108 1"/>
              <a:gd name="f146" fmla="*/ 183 f107 1"/>
              <a:gd name="f147" fmla="*/ 130 f108 1"/>
              <a:gd name="f148" fmla="*/ 163 f107 1"/>
              <a:gd name="f149" fmla="*/ 134 f108 1"/>
              <a:gd name="f150" fmla="*/ 120 f107 1"/>
              <a:gd name="f151" fmla="*/ 117 f108 1"/>
              <a:gd name="f152" fmla="*/ 85 f107 1"/>
              <a:gd name="f153" fmla="*/ 107 f108 1"/>
              <a:gd name="f154" fmla="*/ 101 f107 1"/>
              <a:gd name="f155" fmla="*/ 106 f108 1"/>
              <a:gd name="f156" fmla="*/ 121 f107 1"/>
              <a:gd name="f157" fmla="*/ 105 f108 1"/>
              <a:gd name="f158" fmla="*/ 137 f107 1"/>
              <a:gd name="f159" fmla="*/ 151 f107 1"/>
              <a:gd name="f160" fmla="+- f109 0 f1"/>
              <a:gd name="f161" fmla="*/ f112 1 203"/>
              <a:gd name="f162" fmla="*/ f113 1 258"/>
              <a:gd name="f163" fmla="*/ f114 1 203"/>
              <a:gd name="f164" fmla="*/ f115 1 258"/>
              <a:gd name="f165" fmla="*/ f116 1 203"/>
              <a:gd name="f166" fmla="*/ f117 1 258"/>
              <a:gd name="f167" fmla="*/ f118 1 203"/>
              <a:gd name="f168" fmla="*/ f119 1 258"/>
              <a:gd name="f169" fmla="*/ f120 1 203"/>
              <a:gd name="f170" fmla="*/ f121 1 258"/>
              <a:gd name="f171" fmla="*/ f122 1 203"/>
              <a:gd name="f172" fmla="*/ f123 1 258"/>
              <a:gd name="f173" fmla="*/ f124 1 203"/>
              <a:gd name="f174" fmla="*/ f125 1 258"/>
              <a:gd name="f175" fmla="*/ f126 1 203"/>
              <a:gd name="f176" fmla="*/ f127 1 258"/>
              <a:gd name="f177" fmla="*/ f128 1 203"/>
              <a:gd name="f178" fmla="*/ f129 1 258"/>
              <a:gd name="f179" fmla="*/ f130 1 203"/>
              <a:gd name="f180" fmla="*/ f131 1 258"/>
              <a:gd name="f181" fmla="*/ f132 1 203"/>
              <a:gd name="f182" fmla="*/ f133 1 258"/>
              <a:gd name="f183" fmla="*/ f134 1 203"/>
              <a:gd name="f184" fmla="*/ f135 1 258"/>
              <a:gd name="f185" fmla="*/ f136 1 258"/>
              <a:gd name="f186" fmla="*/ f137 1 203"/>
              <a:gd name="f187" fmla="*/ f138 1 258"/>
              <a:gd name="f188" fmla="*/ f139 1 203"/>
              <a:gd name="f189" fmla="*/ f140 1 258"/>
              <a:gd name="f190" fmla="*/ f141 1 203"/>
              <a:gd name="f191" fmla="*/ f142 1 258"/>
              <a:gd name="f192" fmla="*/ f143 1 203"/>
              <a:gd name="f193" fmla="*/ f144 1 258"/>
              <a:gd name="f194" fmla="*/ f145 1 203"/>
              <a:gd name="f195" fmla="*/ f146 1 258"/>
              <a:gd name="f196" fmla="*/ f147 1 203"/>
              <a:gd name="f197" fmla="*/ f148 1 258"/>
              <a:gd name="f198" fmla="*/ f149 1 203"/>
              <a:gd name="f199" fmla="*/ f150 1 258"/>
              <a:gd name="f200" fmla="*/ f151 1 203"/>
              <a:gd name="f201" fmla="*/ f152 1 258"/>
              <a:gd name="f202" fmla="*/ f153 1 203"/>
              <a:gd name="f203" fmla="*/ f154 1 258"/>
              <a:gd name="f204" fmla="*/ f155 1 203"/>
              <a:gd name="f205" fmla="*/ f156 1 258"/>
              <a:gd name="f206" fmla="*/ f157 1 203"/>
              <a:gd name="f207" fmla="*/ f158 1 258"/>
              <a:gd name="f208" fmla="*/ f159 1 258"/>
              <a:gd name="f209" fmla="*/ 0 1 f110"/>
              <a:gd name="f210" fmla="*/ f104 1 f110"/>
              <a:gd name="f211" fmla="*/ 0 1 f111"/>
              <a:gd name="f212" fmla="*/ f105 1 f111"/>
              <a:gd name="f213" fmla="*/ f161 1 f110"/>
              <a:gd name="f214" fmla="*/ f162 1 f111"/>
              <a:gd name="f215" fmla="*/ f163 1 f110"/>
              <a:gd name="f216" fmla="*/ f164 1 f111"/>
              <a:gd name="f217" fmla="*/ f165 1 f110"/>
              <a:gd name="f218" fmla="*/ f166 1 f111"/>
              <a:gd name="f219" fmla="*/ f167 1 f110"/>
              <a:gd name="f220" fmla="*/ f168 1 f111"/>
              <a:gd name="f221" fmla="*/ f169 1 f110"/>
              <a:gd name="f222" fmla="*/ f170 1 f111"/>
              <a:gd name="f223" fmla="*/ f171 1 f110"/>
              <a:gd name="f224" fmla="*/ f172 1 f111"/>
              <a:gd name="f225" fmla="*/ f173 1 f110"/>
              <a:gd name="f226" fmla="*/ f174 1 f111"/>
              <a:gd name="f227" fmla="*/ f175 1 f110"/>
              <a:gd name="f228" fmla="*/ f176 1 f111"/>
              <a:gd name="f229" fmla="*/ f177 1 f110"/>
              <a:gd name="f230" fmla="*/ f178 1 f111"/>
              <a:gd name="f231" fmla="*/ f179 1 f110"/>
              <a:gd name="f232" fmla="*/ f180 1 f111"/>
              <a:gd name="f233" fmla="*/ f181 1 f110"/>
              <a:gd name="f234" fmla="*/ f182 1 f111"/>
              <a:gd name="f235" fmla="*/ f183 1 f110"/>
              <a:gd name="f236" fmla="*/ f184 1 f111"/>
              <a:gd name="f237" fmla="*/ f185 1 f111"/>
              <a:gd name="f238" fmla="*/ f186 1 f110"/>
              <a:gd name="f239" fmla="*/ f187 1 f111"/>
              <a:gd name="f240" fmla="*/ f188 1 f110"/>
              <a:gd name="f241" fmla="*/ f189 1 f111"/>
              <a:gd name="f242" fmla="*/ f190 1 f110"/>
              <a:gd name="f243" fmla="*/ f191 1 f111"/>
              <a:gd name="f244" fmla="*/ f192 1 f110"/>
              <a:gd name="f245" fmla="*/ f193 1 f111"/>
              <a:gd name="f246" fmla="*/ f194 1 f110"/>
              <a:gd name="f247" fmla="*/ f195 1 f111"/>
              <a:gd name="f248" fmla="*/ f196 1 f110"/>
              <a:gd name="f249" fmla="*/ f197 1 f111"/>
              <a:gd name="f250" fmla="*/ f198 1 f110"/>
              <a:gd name="f251" fmla="*/ f199 1 f111"/>
              <a:gd name="f252" fmla="*/ f200 1 f110"/>
              <a:gd name="f253" fmla="*/ f201 1 f111"/>
              <a:gd name="f254" fmla="*/ f202 1 f110"/>
              <a:gd name="f255" fmla="*/ f203 1 f111"/>
              <a:gd name="f256" fmla="*/ f204 1 f110"/>
              <a:gd name="f257" fmla="*/ f205 1 f111"/>
              <a:gd name="f258" fmla="*/ f206 1 f110"/>
              <a:gd name="f259" fmla="*/ f207 1 f111"/>
              <a:gd name="f260" fmla="*/ f208 1 f111"/>
              <a:gd name="f261" fmla="*/ f209 f101 1"/>
              <a:gd name="f262" fmla="*/ f210 f101 1"/>
              <a:gd name="f263" fmla="*/ f212 f102 1"/>
              <a:gd name="f264" fmla="*/ f211 f102 1"/>
              <a:gd name="f265" fmla="*/ f213 f101 1"/>
              <a:gd name="f266" fmla="*/ f214 f102 1"/>
              <a:gd name="f267" fmla="*/ f215 f101 1"/>
              <a:gd name="f268" fmla="*/ f216 f102 1"/>
              <a:gd name="f269" fmla="*/ f217 f101 1"/>
              <a:gd name="f270" fmla="*/ f218 f102 1"/>
              <a:gd name="f271" fmla="*/ f219 f101 1"/>
              <a:gd name="f272" fmla="*/ f220 f102 1"/>
              <a:gd name="f273" fmla="*/ f221 f101 1"/>
              <a:gd name="f274" fmla="*/ f222 f102 1"/>
              <a:gd name="f275" fmla="*/ f223 f101 1"/>
              <a:gd name="f276" fmla="*/ f224 f102 1"/>
              <a:gd name="f277" fmla="*/ f225 f101 1"/>
              <a:gd name="f278" fmla="*/ f226 f102 1"/>
              <a:gd name="f279" fmla="*/ f227 f101 1"/>
              <a:gd name="f280" fmla="*/ f228 f102 1"/>
              <a:gd name="f281" fmla="*/ f229 f101 1"/>
              <a:gd name="f282" fmla="*/ f230 f102 1"/>
              <a:gd name="f283" fmla="*/ f231 f101 1"/>
              <a:gd name="f284" fmla="*/ f232 f102 1"/>
              <a:gd name="f285" fmla="*/ f233 f101 1"/>
              <a:gd name="f286" fmla="*/ f234 f102 1"/>
              <a:gd name="f287" fmla="*/ f235 f101 1"/>
              <a:gd name="f288" fmla="*/ f236 f102 1"/>
              <a:gd name="f289" fmla="*/ f237 f102 1"/>
              <a:gd name="f290" fmla="*/ f238 f101 1"/>
              <a:gd name="f291" fmla="*/ f239 f102 1"/>
              <a:gd name="f292" fmla="*/ f240 f101 1"/>
              <a:gd name="f293" fmla="*/ f241 f102 1"/>
              <a:gd name="f294" fmla="*/ f242 f101 1"/>
              <a:gd name="f295" fmla="*/ f243 f102 1"/>
              <a:gd name="f296" fmla="*/ f244 f101 1"/>
              <a:gd name="f297" fmla="*/ f245 f102 1"/>
              <a:gd name="f298" fmla="*/ f246 f101 1"/>
              <a:gd name="f299" fmla="*/ f247 f102 1"/>
              <a:gd name="f300" fmla="*/ f248 f101 1"/>
              <a:gd name="f301" fmla="*/ f249 f102 1"/>
              <a:gd name="f302" fmla="*/ f250 f101 1"/>
              <a:gd name="f303" fmla="*/ f251 f102 1"/>
              <a:gd name="f304" fmla="*/ f252 f101 1"/>
              <a:gd name="f305" fmla="*/ f253 f102 1"/>
              <a:gd name="f306" fmla="*/ f254 f101 1"/>
              <a:gd name="f307" fmla="*/ f255 f102 1"/>
              <a:gd name="f308" fmla="*/ f256 f101 1"/>
              <a:gd name="f309" fmla="*/ f257 f102 1"/>
              <a:gd name="f310" fmla="*/ f258 f101 1"/>
              <a:gd name="f311" fmla="*/ f259 f102 1"/>
              <a:gd name="f312" fmla="*/ f260 f102 1"/>
            </a:gdLst>
            <a:ahLst/>
            <a:cxnLst>
              <a:cxn ang="3cd4">
                <a:pos x="hc" y="t"/>
              </a:cxn>
              <a:cxn ang="0">
                <a:pos x="r" y="vc"/>
              </a:cxn>
              <a:cxn ang="cd4">
                <a:pos x="hc" y="b"/>
              </a:cxn>
              <a:cxn ang="cd2">
                <a:pos x="l" y="vc"/>
              </a:cxn>
              <a:cxn ang="f160">
                <a:pos x="f265" y="f266"/>
              </a:cxn>
              <a:cxn ang="f160">
                <a:pos x="f267" y="f268"/>
              </a:cxn>
              <a:cxn ang="f160">
                <a:pos x="f269" y="f270"/>
              </a:cxn>
              <a:cxn ang="f160">
                <a:pos x="f271" y="f272"/>
              </a:cxn>
              <a:cxn ang="f160">
                <a:pos x="f273" y="f274"/>
              </a:cxn>
              <a:cxn ang="f160">
                <a:pos x="f275" y="f276"/>
              </a:cxn>
              <a:cxn ang="f160">
                <a:pos x="f277" y="f278"/>
              </a:cxn>
              <a:cxn ang="f160">
                <a:pos x="f279" y="f280"/>
              </a:cxn>
              <a:cxn ang="f160">
                <a:pos x="f265" y="f266"/>
              </a:cxn>
              <a:cxn ang="f160">
                <a:pos x="f281" y="f282"/>
              </a:cxn>
              <a:cxn ang="f160">
                <a:pos x="f283" y="f284"/>
              </a:cxn>
              <a:cxn ang="f160">
                <a:pos x="f285" y="f286"/>
              </a:cxn>
              <a:cxn ang="f160">
                <a:pos x="f287" y="f288"/>
              </a:cxn>
              <a:cxn ang="f160">
                <a:pos x="f277" y="f289"/>
              </a:cxn>
              <a:cxn ang="f160">
                <a:pos x="f290" y="f291"/>
              </a:cxn>
              <a:cxn ang="f160">
                <a:pos x="f292" y="f293"/>
              </a:cxn>
              <a:cxn ang="f160">
                <a:pos x="f294" y="f295"/>
              </a:cxn>
              <a:cxn ang="f160">
                <a:pos x="f296" y="f297"/>
              </a:cxn>
              <a:cxn ang="f160">
                <a:pos x="f281" y="f282"/>
              </a:cxn>
              <a:cxn ang="f160">
                <a:pos x="f298" y="f299"/>
              </a:cxn>
              <a:cxn ang="f160">
                <a:pos x="f300" y="f301"/>
              </a:cxn>
              <a:cxn ang="f160">
                <a:pos x="f302" y="f303"/>
              </a:cxn>
              <a:cxn ang="f160">
                <a:pos x="f304" y="f305"/>
              </a:cxn>
              <a:cxn ang="f160">
                <a:pos x="f306" y="f295"/>
              </a:cxn>
              <a:cxn ang="f160">
                <a:pos x="f306" y="f307"/>
              </a:cxn>
              <a:cxn ang="f160">
                <a:pos x="f308" y="f309"/>
              </a:cxn>
              <a:cxn ang="f160">
                <a:pos x="f310" y="f311"/>
              </a:cxn>
              <a:cxn ang="f160">
                <a:pos x="f310" y="f312"/>
              </a:cxn>
              <a:cxn ang="f160">
                <a:pos x="f298" y="f299"/>
              </a:cxn>
            </a:cxnLst>
            <a:rect l="f261" t="f264" r="f262" b="f263"/>
            <a:pathLst>
              <a:path w="203" h="258">
                <a:moveTo>
                  <a:pt x="f5" y="f8"/>
                </a:moveTo>
                <a:cubicBezTo>
                  <a:pt x="f5" y="f9"/>
                  <a:pt x="f10" y="f11"/>
                  <a:pt x="f12" y="f13"/>
                </a:cubicBezTo>
                <a:cubicBezTo>
                  <a:pt x="f14" y="f15"/>
                  <a:pt x="f16" y="f5"/>
                  <a:pt x="f17" y="f18"/>
                </a:cubicBezTo>
                <a:cubicBezTo>
                  <a:pt x="f19" y="f20"/>
                  <a:pt x="f21" y="f22"/>
                  <a:pt x="f2" y="f23"/>
                </a:cubicBezTo>
                <a:cubicBezTo>
                  <a:pt x="f24" y="f25"/>
                  <a:pt x="f26" y="f27"/>
                  <a:pt x="f28" y="f29"/>
                </a:cubicBezTo>
                <a:cubicBezTo>
                  <a:pt x="f6" y="f30"/>
                  <a:pt x="f31" y="f26"/>
                  <a:pt x="f32" y="f33"/>
                </a:cubicBezTo>
                <a:cubicBezTo>
                  <a:pt x="f34" y="f35"/>
                  <a:pt x="f36" y="f7"/>
                  <a:pt x="f27" y="f37"/>
                </a:cubicBezTo>
                <a:cubicBezTo>
                  <a:pt x="f38" y="f39"/>
                  <a:pt x="f13" y="f40"/>
                  <a:pt x="f41" y="f42"/>
                </a:cubicBezTo>
                <a:cubicBezTo>
                  <a:pt x="f43" y="f44"/>
                  <a:pt x="f5" y="f32"/>
                  <a:pt x="f5" y="f8"/>
                </a:cubicBezTo>
                <a:close/>
                <a:moveTo>
                  <a:pt x="f45" y="f46"/>
                </a:moveTo>
                <a:cubicBezTo>
                  <a:pt x="f47" y="f48"/>
                  <a:pt x="f47" y="f49"/>
                  <a:pt x="f38" y="f50"/>
                </a:cubicBezTo>
                <a:cubicBezTo>
                  <a:pt x="f51" y="f52"/>
                  <a:pt x="f53" y="f2"/>
                  <a:pt x="f16" y="f54"/>
                </a:cubicBezTo>
                <a:cubicBezTo>
                  <a:pt x="f55" y="f56"/>
                  <a:pt x="f57" y="f54"/>
                  <a:pt x="f57" y="f58"/>
                </a:cubicBezTo>
                <a:cubicBezTo>
                  <a:pt x="f9" y="f59"/>
                  <a:pt x="f55" y="f60"/>
                  <a:pt x="f27" y="f34"/>
                </a:cubicBezTo>
                <a:cubicBezTo>
                  <a:pt x="f61" y="f62"/>
                  <a:pt x="f61" y="f63"/>
                  <a:pt x="f64" y="f65"/>
                </a:cubicBezTo>
                <a:cubicBezTo>
                  <a:pt x="f57" y="f66"/>
                  <a:pt x="f66" y="f67"/>
                  <a:pt x="f66" y="f68"/>
                </a:cubicBezTo>
                <a:cubicBezTo>
                  <a:pt x="f66" y="f69"/>
                  <a:pt x="f67" y="f70"/>
                  <a:pt x="f71" y="f69"/>
                </a:cubicBezTo>
                <a:cubicBezTo>
                  <a:pt x="f72" y="f73"/>
                  <a:pt x="f73" y="f72"/>
                  <a:pt x="f69" y="f71"/>
                </a:cubicBezTo>
                <a:cubicBezTo>
                  <a:pt x="f11" y="f74"/>
                  <a:pt x="f45" y="f75"/>
                  <a:pt x="f45" y="f46"/>
                </a:cubicBezTo>
                <a:close/>
                <a:moveTo>
                  <a:pt x="f65" y="f76"/>
                </a:moveTo>
                <a:cubicBezTo>
                  <a:pt x="f29" y="f77"/>
                  <a:pt x="f78" y="f79"/>
                  <a:pt x="f80" y="f32"/>
                </a:cubicBezTo>
                <a:cubicBezTo>
                  <a:pt x="f81" y="f82"/>
                  <a:pt x="f81" y="f83"/>
                  <a:pt x="f83" y="f75"/>
                </a:cubicBezTo>
                <a:cubicBezTo>
                  <a:pt x="f8" y="f84"/>
                  <a:pt x="f78" y="f61"/>
                  <a:pt x="f85" y="f86"/>
                </a:cubicBezTo>
                <a:cubicBezTo>
                  <a:pt x="f87" y="f88"/>
                  <a:pt x="f89" y="f53"/>
                  <a:pt x="f90" y="f69"/>
                </a:cubicBezTo>
                <a:cubicBezTo>
                  <a:pt x="f91" y="f68"/>
                  <a:pt x="f65" y="f61"/>
                  <a:pt x="f90" y="f57"/>
                </a:cubicBezTo>
                <a:cubicBezTo>
                  <a:pt x="f92" y="f93"/>
                  <a:pt x="f94" y="f95"/>
                  <a:pt x="f84" y="f63"/>
                </a:cubicBezTo>
                <a:cubicBezTo>
                  <a:pt x="f90" y="f78"/>
                  <a:pt x="f92" y="f8"/>
                  <a:pt x="f92" y="f81"/>
                </a:cubicBezTo>
                <a:cubicBezTo>
                  <a:pt x="f92" y="f96"/>
                  <a:pt x="f94" y="f97"/>
                  <a:pt x="f92" y="f49"/>
                </a:cubicBezTo>
                <a:cubicBezTo>
                  <a:pt x="f84" y="f98"/>
                  <a:pt x="f90" y="f99"/>
                  <a:pt x="f65" y="f76"/>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4" name="Freeform 39">
            <a:extLst>
              <a:ext uri="{FF2B5EF4-FFF2-40B4-BE49-F238E27FC236}">
                <a16:creationId xmlns:a16="http://schemas.microsoft.com/office/drawing/2014/main" id="{729D0F0B-258C-CE81-7361-8D4425564FE9}"/>
              </a:ext>
            </a:extLst>
          </p:cNvPr>
          <p:cNvSpPr/>
          <p:nvPr/>
        </p:nvSpPr>
        <p:spPr>
          <a:xfrm>
            <a:off x="5988048" y="2771774"/>
            <a:ext cx="576264" cy="985832"/>
          </a:xfrm>
          <a:custGeom>
            <a:avLst/>
            <a:gdLst>
              <a:gd name="f0" fmla="val 10800000"/>
              <a:gd name="f1" fmla="val 5400000"/>
              <a:gd name="f2" fmla="val 180"/>
              <a:gd name="f3" fmla="val w"/>
              <a:gd name="f4" fmla="val h"/>
              <a:gd name="f5" fmla="val 0"/>
              <a:gd name="f6" fmla="val 177"/>
              <a:gd name="f7" fmla="val 303"/>
              <a:gd name="f8" fmla="val 176"/>
              <a:gd name="f9" fmla="val 126"/>
              <a:gd name="f10" fmla="val 145"/>
              <a:gd name="f11" fmla="val 163"/>
              <a:gd name="f12" fmla="val 181"/>
              <a:gd name="f13" fmla="val 175"/>
              <a:gd name="f14" fmla="val 174"/>
              <a:gd name="f15" fmla="val 173"/>
              <a:gd name="f16" fmla="val 162"/>
              <a:gd name="f17" fmla="val 182"/>
              <a:gd name="f18" fmla="val 159"/>
              <a:gd name="f19" fmla="val 193"/>
              <a:gd name="f20" fmla="val 151"/>
              <a:gd name="f21" fmla="val 225"/>
              <a:gd name="f22" fmla="val 144"/>
              <a:gd name="f23" fmla="val 256"/>
              <a:gd name="f24" fmla="val 136"/>
              <a:gd name="f25" fmla="val 289"/>
              <a:gd name="f26" fmla="val 141"/>
              <a:gd name="f27" fmla="val 147"/>
              <a:gd name="f28" fmla="val 152"/>
              <a:gd name="f29" fmla="val 294"/>
              <a:gd name="f30" fmla="val 299"/>
              <a:gd name="f31" fmla="val 111"/>
              <a:gd name="f32" fmla="val 69"/>
              <a:gd name="f33" fmla="val 27"/>
              <a:gd name="f34" fmla="val 33"/>
              <a:gd name="f35" fmla="val 39"/>
              <a:gd name="f36" fmla="val 46"/>
              <a:gd name="f37" fmla="val 37"/>
              <a:gd name="f38" fmla="val 253"/>
              <a:gd name="f39" fmla="val 29"/>
              <a:gd name="f40" fmla="val 217"/>
              <a:gd name="f41" fmla="val 20"/>
              <a:gd name="f42" fmla="val 15"/>
              <a:gd name="f43" fmla="val 11"/>
              <a:gd name="f44" fmla="val 6"/>
              <a:gd name="f45" fmla="val 32"/>
              <a:gd name="f46" fmla="val 58"/>
              <a:gd name="f47" fmla="val 83"/>
              <a:gd name="f48" fmla="val 91"/>
              <a:gd name="f49" fmla="val 113"/>
              <a:gd name="f50" fmla="val 86"/>
              <a:gd name="f51" fmla="val 101"/>
              <a:gd name="f52" fmla="val 80"/>
              <a:gd name="f53" fmla="val 89"/>
              <a:gd name="f54" fmla="val 79"/>
              <a:gd name="f55" fmla="val 88"/>
              <a:gd name="f56" fmla="val 77"/>
              <a:gd name="f57" fmla="val 87"/>
              <a:gd name="f58" fmla="val 76"/>
              <a:gd name="f59" fmla="val 44"/>
              <a:gd name="f60" fmla="val 97"/>
              <a:gd name="f61" fmla="val 24"/>
              <a:gd name="f62" fmla="val 53"/>
              <a:gd name="f63" fmla="val 12"/>
              <a:gd name="f64" fmla="val 10"/>
              <a:gd name="f65" fmla="val 8"/>
              <a:gd name="f66" fmla="val 22"/>
              <a:gd name="f67" fmla="val 3"/>
              <a:gd name="f68" fmla="val 30"/>
              <a:gd name="f69" fmla="val 9"/>
              <a:gd name="f70" fmla="val 14"/>
              <a:gd name="f71" fmla="val 56"/>
              <a:gd name="f72" fmla="val 21"/>
              <a:gd name="f73" fmla="val 67"/>
              <a:gd name="f74" fmla="val 31"/>
              <a:gd name="f75" fmla="val 59"/>
              <a:gd name="f76" fmla="val 82"/>
              <a:gd name="f77" fmla="val 81"/>
              <a:gd name="f78" fmla="val 85"/>
              <a:gd name="f79" fmla="val 92"/>
              <a:gd name="f80" fmla="val 94"/>
              <a:gd name="f81" fmla="val 90"/>
              <a:gd name="f82" fmla="val 100"/>
              <a:gd name="f83" fmla="val 95"/>
              <a:gd name="f84" fmla="val 93"/>
              <a:gd name="f85" fmla="val 98"/>
              <a:gd name="f86" fmla="val 84"/>
              <a:gd name="f87" fmla="val 102"/>
              <a:gd name="f88" fmla="val 105"/>
              <a:gd name="f89" fmla="val 78"/>
              <a:gd name="f90" fmla="val 107"/>
              <a:gd name="f91" fmla="val 75"/>
              <a:gd name="f92" fmla="val 74"/>
              <a:gd name="f93" fmla="val 54"/>
              <a:gd name="f94" fmla="val 118"/>
              <a:gd name="f95" fmla="val 42"/>
              <a:gd name="f96" fmla="val 135"/>
              <a:gd name="f97" fmla="val 34"/>
              <a:gd name="f98" fmla="val 148"/>
              <a:gd name="f99" fmla="val 168"/>
              <a:gd name="f100" fmla="val 164"/>
              <a:gd name="f101" fmla="val 63"/>
              <a:gd name="f102" fmla="val 123"/>
              <a:gd name="f103" fmla="val 109"/>
              <a:gd name="f104" fmla="val 96"/>
              <a:gd name="f105" fmla="val 149"/>
              <a:gd name="f106" fmla="val 195"/>
              <a:gd name="f107" fmla="val 43"/>
              <a:gd name="f108" fmla="val 219"/>
              <a:gd name="f109" fmla="val 48"/>
              <a:gd name="f110" fmla="val 242"/>
              <a:gd name="f111" fmla="val 57"/>
              <a:gd name="f112" fmla="val 264"/>
              <a:gd name="f113" fmla="val 240"/>
              <a:gd name="f114" fmla="val 51"/>
              <a:gd name="f115" fmla="val 61"/>
              <a:gd name="f116" fmla="val 72"/>
              <a:gd name="f117" fmla="val 68"/>
              <a:gd name="f118" fmla="val 65"/>
              <a:gd name="f119" fmla="val 62"/>
              <a:gd name="f120" fmla="val 52"/>
              <a:gd name="f121" fmla="val 40"/>
              <a:gd name="f122" fmla="val 45"/>
              <a:gd name="f123" fmla="val 49"/>
              <a:gd name="f124" fmla="val 41"/>
              <a:gd name="f125" fmla="val 38"/>
              <a:gd name="f126" fmla="val 23"/>
              <a:gd name="f127" fmla="val 25"/>
              <a:gd name="f128" fmla="val 19"/>
              <a:gd name="f129" fmla="val 17"/>
              <a:gd name="f130" fmla="val 16"/>
              <a:gd name="f131" fmla="val 18"/>
              <a:gd name="f132" fmla="val 28"/>
              <a:gd name="f133" fmla="val 36"/>
              <a:gd name="f134" fmla="val 47"/>
              <a:gd name="f135" fmla="val 50"/>
              <a:gd name="f136" fmla="val 156"/>
              <a:gd name="f137" fmla="val 127"/>
              <a:gd name="f138" fmla="val 122"/>
              <a:gd name="f139" fmla="val 125"/>
              <a:gd name="f140" fmla="val 64"/>
              <a:gd name="f141" fmla="val 128"/>
              <a:gd name="f142" fmla="val 131"/>
              <a:gd name="f143" fmla="val 130"/>
              <a:gd name="f144" fmla="val 129"/>
              <a:gd name="f145" fmla="val 138"/>
              <a:gd name="f146" fmla="+- 0 0 -90"/>
              <a:gd name="f147" fmla="*/ f3 1 177"/>
              <a:gd name="f148" fmla="*/ f4 1 303"/>
              <a:gd name="f149" fmla="val f5"/>
              <a:gd name="f150" fmla="val f6"/>
              <a:gd name="f151" fmla="val f7"/>
              <a:gd name="f152" fmla="*/ f146 f0 1"/>
              <a:gd name="f153" fmla="+- f151 0 f149"/>
              <a:gd name="f154" fmla="+- f150 0 f149"/>
              <a:gd name="f155" fmla="*/ f152 1 f2"/>
              <a:gd name="f156" fmla="*/ f154 1 177"/>
              <a:gd name="f157" fmla="*/ f153 1 303"/>
              <a:gd name="f158" fmla="*/ 176 f154 1"/>
              <a:gd name="f159" fmla="*/ 126 f153 1"/>
              <a:gd name="f160" fmla="*/ 181 f153 1"/>
              <a:gd name="f161" fmla="*/ 173 f154 1"/>
              <a:gd name="f162" fmla="*/ 159 f154 1"/>
              <a:gd name="f163" fmla="*/ 193 f153 1"/>
              <a:gd name="f164" fmla="*/ 136 f154 1"/>
              <a:gd name="f165" fmla="*/ 289 f153 1"/>
              <a:gd name="f166" fmla="*/ 152 f154 1"/>
              <a:gd name="f167" fmla="*/ 303 f153 1"/>
              <a:gd name="f168" fmla="*/ 27 f154 1"/>
              <a:gd name="f169" fmla="*/ 46 f154 1"/>
              <a:gd name="f170" fmla="*/ 20 f154 1"/>
              <a:gd name="f171" fmla="*/ 182 f153 1"/>
              <a:gd name="f172" fmla="*/ 6 f154 1"/>
              <a:gd name="f173" fmla="*/ 83 f154 1"/>
              <a:gd name="f174" fmla="*/ 80 f154 1"/>
              <a:gd name="f175" fmla="*/ 89 f153 1"/>
              <a:gd name="f176" fmla="*/ 76 f154 1"/>
              <a:gd name="f177" fmla="*/ 88 f153 1"/>
              <a:gd name="f178" fmla="*/ 15 f154 1"/>
              <a:gd name="f179" fmla="*/ 53 f153 1"/>
              <a:gd name="f180" fmla="*/ 8 f154 1"/>
              <a:gd name="f181" fmla="*/ 32 f153 1"/>
              <a:gd name="f182" fmla="*/ 0 f154 1"/>
              <a:gd name="f183" fmla="*/ 0 f153 1"/>
              <a:gd name="f184" fmla="*/ 30 f154 1"/>
              <a:gd name="f185" fmla="*/ 9 f153 1"/>
              <a:gd name="f186" fmla="*/ 67 f154 1"/>
              <a:gd name="f187" fmla="*/ 31 f153 1"/>
              <a:gd name="f188" fmla="*/ 82 f154 1"/>
              <a:gd name="f189" fmla="*/ 77 f153 1"/>
              <a:gd name="f190" fmla="*/ 85 f154 1"/>
              <a:gd name="f191" fmla="*/ 92 f153 1"/>
              <a:gd name="f192" fmla="*/ 90 f154 1"/>
              <a:gd name="f193" fmla="*/ 100 f153 1"/>
              <a:gd name="f194" fmla="*/ 94 f154 1"/>
              <a:gd name="f195" fmla="*/ 105 f154 1"/>
              <a:gd name="f196" fmla="*/ 78 f153 1"/>
              <a:gd name="f197" fmla="*/ 107 f154 1"/>
              <a:gd name="f198" fmla="*/ 74 f153 1"/>
              <a:gd name="f199" fmla="*/ 135 f154 1"/>
              <a:gd name="f200" fmla="*/ 34 f153 1"/>
              <a:gd name="f201" fmla="*/ 177 f154 1"/>
              <a:gd name="f202" fmla="*/ 27 f153 1"/>
              <a:gd name="f203" fmla="*/ 148 f154 1"/>
              <a:gd name="f204" fmla="*/ 75 f153 1"/>
              <a:gd name="f205" fmla="*/ 109 f154 1"/>
              <a:gd name="f206" fmla="*/ 96 f154 1"/>
              <a:gd name="f207" fmla="*/ 42 f154 1"/>
              <a:gd name="f208" fmla="*/ 195 f153 1"/>
              <a:gd name="f209" fmla="*/ 57 f154 1"/>
              <a:gd name="f210" fmla="*/ 264 f153 1"/>
              <a:gd name="f211" fmla="*/ 51 f154 1"/>
              <a:gd name="f212" fmla="*/ 59 f153 1"/>
              <a:gd name="f213" fmla="*/ 69 f154 1"/>
              <a:gd name="f214" fmla="*/ 72 f153 1"/>
              <a:gd name="f215" fmla="*/ 62 f153 1"/>
              <a:gd name="f216" fmla="*/ 54 f153 1"/>
              <a:gd name="f217" fmla="*/ 68 f154 1"/>
              <a:gd name="f218" fmla="*/ 67 f153 1"/>
              <a:gd name="f219" fmla="*/ 52 f154 1"/>
              <a:gd name="f220" fmla="*/ 40 f153 1"/>
              <a:gd name="f221" fmla="*/ 49 f153 1"/>
              <a:gd name="f222" fmla="*/ 32 f154 1"/>
              <a:gd name="f223" fmla="*/ 25 f154 1"/>
              <a:gd name="f224" fmla="*/ 21 f153 1"/>
              <a:gd name="f225" fmla="*/ 16 f154 1"/>
              <a:gd name="f226" fmla="*/ 15 f153 1"/>
              <a:gd name="f227" fmla="*/ 16 f153 1"/>
              <a:gd name="f228" fmla="*/ 20 f153 1"/>
              <a:gd name="f229" fmla="*/ 17 f154 1"/>
              <a:gd name="f230" fmla="*/ 41 f154 1"/>
              <a:gd name="f231" fmla="*/ 36 f154 1"/>
              <a:gd name="f232" fmla="*/ 41 f153 1"/>
              <a:gd name="f233" fmla="*/ 156 f154 1"/>
              <a:gd name="f234" fmla="*/ 122 f154 1"/>
              <a:gd name="f235" fmla="*/ 65 f153 1"/>
              <a:gd name="f236" fmla="*/ 131 f154 1"/>
              <a:gd name="f237" fmla="*/ 129 f154 1"/>
              <a:gd name="f238" fmla="*/ 61 f153 1"/>
              <a:gd name="f239" fmla="+- f155 0 f1"/>
              <a:gd name="f240" fmla="*/ f158 1 177"/>
              <a:gd name="f241" fmla="*/ f159 1 303"/>
              <a:gd name="f242" fmla="*/ f160 1 303"/>
              <a:gd name="f243" fmla="*/ f161 1 177"/>
              <a:gd name="f244" fmla="*/ f162 1 177"/>
              <a:gd name="f245" fmla="*/ f163 1 303"/>
              <a:gd name="f246" fmla="*/ f164 1 177"/>
              <a:gd name="f247" fmla="*/ f165 1 303"/>
              <a:gd name="f248" fmla="*/ f166 1 177"/>
              <a:gd name="f249" fmla="*/ f167 1 303"/>
              <a:gd name="f250" fmla="*/ f168 1 177"/>
              <a:gd name="f251" fmla="*/ f169 1 177"/>
              <a:gd name="f252" fmla="*/ f170 1 177"/>
              <a:gd name="f253" fmla="*/ f171 1 303"/>
              <a:gd name="f254" fmla="*/ f172 1 177"/>
              <a:gd name="f255" fmla="*/ f173 1 177"/>
              <a:gd name="f256" fmla="*/ f174 1 177"/>
              <a:gd name="f257" fmla="*/ f175 1 303"/>
              <a:gd name="f258" fmla="*/ f176 1 177"/>
              <a:gd name="f259" fmla="*/ f177 1 303"/>
              <a:gd name="f260" fmla="*/ f178 1 177"/>
              <a:gd name="f261" fmla="*/ f179 1 303"/>
              <a:gd name="f262" fmla="*/ f180 1 177"/>
              <a:gd name="f263" fmla="*/ f181 1 303"/>
              <a:gd name="f264" fmla="*/ f182 1 177"/>
              <a:gd name="f265" fmla="*/ f183 1 303"/>
              <a:gd name="f266" fmla="*/ f184 1 177"/>
              <a:gd name="f267" fmla="*/ f185 1 303"/>
              <a:gd name="f268" fmla="*/ f186 1 177"/>
              <a:gd name="f269" fmla="*/ f187 1 303"/>
              <a:gd name="f270" fmla="*/ f188 1 177"/>
              <a:gd name="f271" fmla="*/ f189 1 303"/>
              <a:gd name="f272" fmla="*/ f190 1 177"/>
              <a:gd name="f273" fmla="*/ f191 1 303"/>
              <a:gd name="f274" fmla="*/ f192 1 177"/>
              <a:gd name="f275" fmla="*/ f193 1 303"/>
              <a:gd name="f276" fmla="*/ f194 1 177"/>
              <a:gd name="f277" fmla="*/ f195 1 177"/>
              <a:gd name="f278" fmla="*/ f196 1 303"/>
              <a:gd name="f279" fmla="*/ f197 1 177"/>
              <a:gd name="f280" fmla="*/ f198 1 303"/>
              <a:gd name="f281" fmla="*/ f199 1 177"/>
              <a:gd name="f282" fmla="*/ f200 1 303"/>
              <a:gd name="f283" fmla="*/ f201 1 177"/>
              <a:gd name="f284" fmla="*/ f202 1 303"/>
              <a:gd name="f285" fmla="*/ f203 1 177"/>
              <a:gd name="f286" fmla="*/ f204 1 303"/>
              <a:gd name="f287" fmla="*/ f205 1 177"/>
              <a:gd name="f288" fmla="*/ f206 1 177"/>
              <a:gd name="f289" fmla="*/ f207 1 177"/>
              <a:gd name="f290" fmla="*/ f208 1 303"/>
              <a:gd name="f291" fmla="*/ f209 1 177"/>
              <a:gd name="f292" fmla="*/ f210 1 303"/>
              <a:gd name="f293" fmla="*/ f211 1 177"/>
              <a:gd name="f294" fmla="*/ f212 1 303"/>
              <a:gd name="f295" fmla="*/ f213 1 177"/>
              <a:gd name="f296" fmla="*/ f214 1 303"/>
              <a:gd name="f297" fmla="*/ f215 1 303"/>
              <a:gd name="f298" fmla="*/ f216 1 303"/>
              <a:gd name="f299" fmla="*/ f217 1 177"/>
              <a:gd name="f300" fmla="*/ f218 1 303"/>
              <a:gd name="f301" fmla="*/ f219 1 177"/>
              <a:gd name="f302" fmla="*/ f220 1 303"/>
              <a:gd name="f303" fmla="*/ f221 1 303"/>
              <a:gd name="f304" fmla="*/ f222 1 177"/>
              <a:gd name="f305" fmla="*/ f223 1 177"/>
              <a:gd name="f306" fmla="*/ f224 1 303"/>
              <a:gd name="f307" fmla="*/ f225 1 177"/>
              <a:gd name="f308" fmla="*/ f226 1 303"/>
              <a:gd name="f309" fmla="*/ f227 1 303"/>
              <a:gd name="f310" fmla="*/ f228 1 303"/>
              <a:gd name="f311" fmla="*/ f229 1 177"/>
              <a:gd name="f312" fmla="*/ f230 1 177"/>
              <a:gd name="f313" fmla="*/ f231 1 177"/>
              <a:gd name="f314" fmla="*/ f232 1 303"/>
              <a:gd name="f315" fmla="*/ f233 1 177"/>
              <a:gd name="f316" fmla="*/ f234 1 177"/>
              <a:gd name="f317" fmla="*/ f235 1 303"/>
              <a:gd name="f318" fmla="*/ f236 1 177"/>
              <a:gd name="f319" fmla="*/ f237 1 177"/>
              <a:gd name="f320" fmla="*/ f238 1 303"/>
              <a:gd name="f321" fmla="*/ 0 1 f156"/>
              <a:gd name="f322" fmla="*/ f150 1 f156"/>
              <a:gd name="f323" fmla="*/ 0 1 f157"/>
              <a:gd name="f324" fmla="*/ f151 1 f157"/>
              <a:gd name="f325" fmla="*/ f240 1 f156"/>
              <a:gd name="f326" fmla="*/ f241 1 f157"/>
              <a:gd name="f327" fmla="*/ f242 1 f157"/>
              <a:gd name="f328" fmla="*/ f243 1 f156"/>
              <a:gd name="f329" fmla="*/ f244 1 f156"/>
              <a:gd name="f330" fmla="*/ f245 1 f157"/>
              <a:gd name="f331" fmla="*/ f246 1 f156"/>
              <a:gd name="f332" fmla="*/ f247 1 f157"/>
              <a:gd name="f333" fmla="*/ f248 1 f156"/>
              <a:gd name="f334" fmla="*/ f249 1 f157"/>
              <a:gd name="f335" fmla="*/ f250 1 f156"/>
              <a:gd name="f336" fmla="*/ f251 1 f156"/>
              <a:gd name="f337" fmla="*/ f252 1 f156"/>
              <a:gd name="f338" fmla="*/ f253 1 f157"/>
              <a:gd name="f339" fmla="*/ f254 1 f156"/>
              <a:gd name="f340" fmla="*/ f255 1 f156"/>
              <a:gd name="f341" fmla="*/ f256 1 f156"/>
              <a:gd name="f342" fmla="*/ f257 1 f157"/>
              <a:gd name="f343" fmla="*/ f258 1 f156"/>
              <a:gd name="f344" fmla="*/ f259 1 f157"/>
              <a:gd name="f345" fmla="*/ f260 1 f156"/>
              <a:gd name="f346" fmla="*/ f261 1 f157"/>
              <a:gd name="f347" fmla="*/ f262 1 f156"/>
              <a:gd name="f348" fmla="*/ f263 1 f157"/>
              <a:gd name="f349" fmla="*/ f264 1 f156"/>
              <a:gd name="f350" fmla="*/ f265 1 f157"/>
              <a:gd name="f351" fmla="*/ f266 1 f156"/>
              <a:gd name="f352" fmla="*/ f267 1 f157"/>
              <a:gd name="f353" fmla="*/ f268 1 f156"/>
              <a:gd name="f354" fmla="*/ f269 1 f157"/>
              <a:gd name="f355" fmla="*/ f270 1 f156"/>
              <a:gd name="f356" fmla="*/ f271 1 f157"/>
              <a:gd name="f357" fmla="*/ f272 1 f156"/>
              <a:gd name="f358" fmla="*/ f273 1 f157"/>
              <a:gd name="f359" fmla="*/ f274 1 f156"/>
              <a:gd name="f360" fmla="*/ f275 1 f157"/>
              <a:gd name="f361" fmla="*/ f276 1 f156"/>
              <a:gd name="f362" fmla="*/ f277 1 f156"/>
              <a:gd name="f363" fmla="*/ f278 1 f157"/>
              <a:gd name="f364" fmla="*/ f279 1 f156"/>
              <a:gd name="f365" fmla="*/ f280 1 f157"/>
              <a:gd name="f366" fmla="*/ f281 1 f156"/>
              <a:gd name="f367" fmla="*/ f282 1 f157"/>
              <a:gd name="f368" fmla="*/ f283 1 f156"/>
              <a:gd name="f369" fmla="*/ f284 1 f157"/>
              <a:gd name="f370" fmla="*/ f285 1 f156"/>
              <a:gd name="f371" fmla="*/ f286 1 f157"/>
              <a:gd name="f372" fmla="*/ f287 1 f156"/>
              <a:gd name="f373" fmla="*/ f288 1 f156"/>
              <a:gd name="f374" fmla="*/ f289 1 f156"/>
              <a:gd name="f375" fmla="*/ f290 1 f157"/>
              <a:gd name="f376" fmla="*/ f291 1 f156"/>
              <a:gd name="f377" fmla="*/ f292 1 f157"/>
              <a:gd name="f378" fmla="*/ f293 1 f156"/>
              <a:gd name="f379" fmla="*/ f294 1 f157"/>
              <a:gd name="f380" fmla="*/ f295 1 f156"/>
              <a:gd name="f381" fmla="*/ f296 1 f157"/>
              <a:gd name="f382" fmla="*/ f297 1 f157"/>
              <a:gd name="f383" fmla="*/ f298 1 f157"/>
              <a:gd name="f384" fmla="*/ f299 1 f156"/>
              <a:gd name="f385" fmla="*/ f300 1 f157"/>
              <a:gd name="f386" fmla="*/ f301 1 f156"/>
              <a:gd name="f387" fmla="*/ f302 1 f157"/>
              <a:gd name="f388" fmla="*/ f303 1 f157"/>
              <a:gd name="f389" fmla="*/ f304 1 f156"/>
              <a:gd name="f390" fmla="*/ f305 1 f156"/>
              <a:gd name="f391" fmla="*/ f306 1 f157"/>
              <a:gd name="f392" fmla="*/ f307 1 f156"/>
              <a:gd name="f393" fmla="*/ f308 1 f157"/>
              <a:gd name="f394" fmla="*/ f309 1 f157"/>
              <a:gd name="f395" fmla="*/ f310 1 f157"/>
              <a:gd name="f396" fmla="*/ f311 1 f156"/>
              <a:gd name="f397" fmla="*/ f312 1 f156"/>
              <a:gd name="f398" fmla="*/ f313 1 f156"/>
              <a:gd name="f399" fmla="*/ f314 1 f157"/>
              <a:gd name="f400" fmla="*/ f315 1 f156"/>
              <a:gd name="f401" fmla="*/ f316 1 f156"/>
              <a:gd name="f402" fmla="*/ f317 1 f157"/>
              <a:gd name="f403" fmla="*/ f318 1 f156"/>
              <a:gd name="f404" fmla="*/ f319 1 f156"/>
              <a:gd name="f405" fmla="*/ f320 1 f157"/>
              <a:gd name="f406" fmla="*/ f321 f147 1"/>
              <a:gd name="f407" fmla="*/ f322 f147 1"/>
              <a:gd name="f408" fmla="*/ f324 f148 1"/>
              <a:gd name="f409" fmla="*/ f323 f148 1"/>
              <a:gd name="f410" fmla="*/ f325 f147 1"/>
              <a:gd name="f411" fmla="*/ f326 f148 1"/>
              <a:gd name="f412" fmla="*/ f327 f148 1"/>
              <a:gd name="f413" fmla="*/ f328 f147 1"/>
              <a:gd name="f414" fmla="*/ f329 f147 1"/>
              <a:gd name="f415" fmla="*/ f330 f148 1"/>
              <a:gd name="f416" fmla="*/ f331 f147 1"/>
              <a:gd name="f417" fmla="*/ f332 f148 1"/>
              <a:gd name="f418" fmla="*/ f333 f147 1"/>
              <a:gd name="f419" fmla="*/ f334 f148 1"/>
              <a:gd name="f420" fmla="*/ f335 f147 1"/>
              <a:gd name="f421" fmla="*/ f336 f147 1"/>
              <a:gd name="f422" fmla="*/ f337 f147 1"/>
              <a:gd name="f423" fmla="*/ f338 f148 1"/>
              <a:gd name="f424" fmla="*/ f339 f147 1"/>
              <a:gd name="f425" fmla="*/ f340 f147 1"/>
              <a:gd name="f426" fmla="*/ f341 f147 1"/>
              <a:gd name="f427" fmla="*/ f342 f148 1"/>
              <a:gd name="f428" fmla="*/ f343 f147 1"/>
              <a:gd name="f429" fmla="*/ f344 f148 1"/>
              <a:gd name="f430" fmla="*/ f345 f147 1"/>
              <a:gd name="f431" fmla="*/ f346 f148 1"/>
              <a:gd name="f432" fmla="*/ f347 f147 1"/>
              <a:gd name="f433" fmla="*/ f348 f148 1"/>
              <a:gd name="f434" fmla="*/ f349 f147 1"/>
              <a:gd name="f435" fmla="*/ f350 f148 1"/>
              <a:gd name="f436" fmla="*/ f351 f147 1"/>
              <a:gd name="f437" fmla="*/ f352 f148 1"/>
              <a:gd name="f438" fmla="*/ f353 f147 1"/>
              <a:gd name="f439" fmla="*/ f354 f148 1"/>
              <a:gd name="f440" fmla="*/ f355 f147 1"/>
              <a:gd name="f441" fmla="*/ f356 f148 1"/>
              <a:gd name="f442" fmla="*/ f357 f147 1"/>
              <a:gd name="f443" fmla="*/ f358 f148 1"/>
              <a:gd name="f444" fmla="*/ f359 f147 1"/>
              <a:gd name="f445" fmla="*/ f360 f148 1"/>
              <a:gd name="f446" fmla="*/ f361 f147 1"/>
              <a:gd name="f447" fmla="*/ f362 f147 1"/>
              <a:gd name="f448" fmla="*/ f363 f148 1"/>
              <a:gd name="f449" fmla="*/ f364 f147 1"/>
              <a:gd name="f450" fmla="*/ f365 f148 1"/>
              <a:gd name="f451" fmla="*/ f366 f147 1"/>
              <a:gd name="f452" fmla="*/ f367 f148 1"/>
              <a:gd name="f453" fmla="*/ f368 f147 1"/>
              <a:gd name="f454" fmla="*/ f369 f148 1"/>
              <a:gd name="f455" fmla="*/ f370 f147 1"/>
              <a:gd name="f456" fmla="*/ f371 f148 1"/>
              <a:gd name="f457" fmla="*/ f372 f147 1"/>
              <a:gd name="f458" fmla="*/ f373 f147 1"/>
              <a:gd name="f459" fmla="*/ f374 f147 1"/>
              <a:gd name="f460" fmla="*/ f375 f148 1"/>
              <a:gd name="f461" fmla="*/ f376 f147 1"/>
              <a:gd name="f462" fmla="*/ f377 f148 1"/>
              <a:gd name="f463" fmla="*/ f378 f147 1"/>
              <a:gd name="f464" fmla="*/ f379 f148 1"/>
              <a:gd name="f465" fmla="*/ f380 f147 1"/>
              <a:gd name="f466" fmla="*/ f381 f148 1"/>
              <a:gd name="f467" fmla="*/ f382 f148 1"/>
              <a:gd name="f468" fmla="*/ f383 f148 1"/>
              <a:gd name="f469" fmla="*/ f384 f147 1"/>
              <a:gd name="f470" fmla="*/ f385 f148 1"/>
              <a:gd name="f471" fmla="*/ f386 f147 1"/>
              <a:gd name="f472" fmla="*/ f387 f148 1"/>
              <a:gd name="f473" fmla="*/ f388 f148 1"/>
              <a:gd name="f474" fmla="*/ f389 f147 1"/>
              <a:gd name="f475" fmla="*/ f390 f147 1"/>
              <a:gd name="f476" fmla="*/ f391 f148 1"/>
              <a:gd name="f477" fmla="*/ f392 f147 1"/>
              <a:gd name="f478" fmla="*/ f393 f148 1"/>
              <a:gd name="f479" fmla="*/ f394 f148 1"/>
              <a:gd name="f480" fmla="*/ f395 f148 1"/>
              <a:gd name="f481" fmla="*/ f396 f147 1"/>
              <a:gd name="f482" fmla="*/ f397 f147 1"/>
              <a:gd name="f483" fmla="*/ f398 f147 1"/>
              <a:gd name="f484" fmla="*/ f399 f148 1"/>
              <a:gd name="f485" fmla="*/ f400 f147 1"/>
              <a:gd name="f486" fmla="*/ f401 f147 1"/>
              <a:gd name="f487" fmla="*/ f402 f148 1"/>
              <a:gd name="f488" fmla="*/ f403 f147 1"/>
              <a:gd name="f489" fmla="*/ f404 f147 1"/>
              <a:gd name="f490" fmla="*/ f405 f148 1"/>
            </a:gdLst>
            <a:ahLst/>
            <a:cxnLst>
              <a:cxn ang="3cd4">
                <a:pos x="hc" y="t"/>
              </a:cxn>
              <a:cxn ang="0">
                <a:pos x="r" y="vc"/>
              </a:cxn>
              <a:cxn ang="cd4">
                <a:pos x="hc" y="b"/>
              </a:cxn>
              <a:cxn ang="cd2">
                <a:pos x="l" y="vc"/>
              </a:cxn>
              <a:cxn ang="f239">
                <a:pos x="f410" y="f411"/>
              </a:cxn>
              <a:cxn ang="f239">
                <a:pos x="f410" y="f412"/>
              </a:cxn>
              <a:cxn ang="f239">
                <a:pos x="f413" y="f412"/>
              </a:cxn>
              <a:cxn ang="f239">
                <a:pos x="f414" y="f415"/>
              </a:cxn>
              <a:cxn ang="f239">
                <a:pos x="f416" y="f417"/>
              </a:cxn>
              <a:cxn ang="f239">
                <a:pos x="f418" y="f417"/>
              </a:cxn>
              <a:cxn ang="f239">
                <a:pos x="f418" y="f419"/>
              </a:cxn>
              <a:cxn ang="f239">
                <a:pos x="f420" y="f419"/>
              </a:cxn>
              <a:cxn ang="f239">
                <a:pos x="f420" y="f417"/>
              </a:cxn>
              <a:cxn ang="f239">
                <a:pos x="f421" y="f417"/>
              </a:cxn>
              <a:cxn ang="f239">
                <a:pos x="f422" y="f423"/>
              </a:cxn>
              <a:cxn ang="f239">
                <a:pos x="f424" y="f423"/>
              </a:cxn>
              <a:cxn ang="f239">
                <a:pos x="f424" y="f411"/>
              </a:cxn>
              <a:cxn ang="f239">
                <a:pos x="f425" y="f411"/>
              </a:cxn>
              <a:cxn ang="f239">
                <a:pos x="f426" y="f427"/>
              </a:cxn>
              <a:cxn ang="f239">
                <a:pos x="f428" y="f429"/>
              </a:cxn>
              <a:cxn ang="f239">
                <a:pos x="f430" y="f431"/>
              </a:cxn>
              <a:cxn ang="f239">
                <a:pos x="f432" y="f433"/>
              </a:cxn>
              <a:cxn ang="f239">
                <a:pos x="f434" y="f435"/>
              </a:cxn>
              <a:cxn ang="f239">
                <a:pos x="f436" y="f437"/>
              </a:cxn>
              <a:cxn ang="f239">
                <a:pos x="f438" y="f439"/>
              </a:cxn>
              <a:cxn ang="f239">
                <a:pos x="f440" y="f441"/>
              </a:cxn>
              <a:cxn ang="f239">
                <a:pos x="f442" y="f443"/>
              </a:cxn>
              <a:cxn ang="f239">
                <a:pos x="f444" y="f445"/>
              </a:cxn>
              <a:cxn ang="f239">
                <a:pos x="f446" y="f429"/>
              </a:cxn>
              <a:cxn ang="f239">
                <a:pos x="f447" y="f448"/>
              </a:cxn>
              <a:cxn ang="f239">
                <a:pos x="f449" y="f450"/>
              </a:cxn>
              <a:cxn ang="f239">
                <a:pos x="f451" y="f452"/>
              </a:cxn>
              <a:cxn ang="f239">
                <a:pos x="f453" y="f454"/>
              </a:cxn>
              <a:cxn ang="f239">
                <a:pos x="f455" y="f456"/>
              </a:cxn>
              <a:cxn ang="f239">
                <a:pos x="f457" y="f448"/>
              </a:cxn>
              <a:cxn ang="f239">
                <a:pos x="f458" y="f411"/>
              </a:cxn>
              <a:cxn ang="f239">
                <a:pos x="f410" y="f411"/>
              </a:cxn>
              <a:cxn ang="f239">
                <a:pos x="f459" y="f460"/>
              </a:cxn>
              <a:cxn ang="f239">
                <a:pos x="f461" y="f462"/>
              </a:cxn>
              <a:cxn ang="f239">
                <a:pos x="f459" y="f460"/>
              </a:cxn>
              <a:cxn ang="f239">
                <a:pos x="f463" y="f464"/>
              </a:cxn>
              <a:cxn ang="f239">
                <a:pos x="f465" y="f466"/>
              </a:cxn>
              <a:cxn ang="f239">
                <a:pos x="f465" y="f467"/>
              </a:cxn>
              <a:cxn ang="f239">
                <a:pos x="f465" y="f468"/>
              </a:cxn>
              <a:cxn ang="f239">
                <a:pos x="f469" y="f468"/>
              </a:cxn>
              <a:cxn ang="f239">
                <a:pos x="f469" y="f470"/>
              </a:cxn>
              <a:cxn ang="f239">
                <a:pos x="f471" y="f472"/>
              </a:cxn>
              <a:cxn ang="f239">
                <a:pos x="f471" y="f473"/>
              </a:cxn>
              <a:cxn ang="f239">
                <a:pos x="f474" y="f454"/>
              </a:cxn>
              <a:cxn ang="f239">
                <a:pos x="f475" y="f476"/>
              </a:cxn>
              <a:cxn ang="f239">
                <a:pos x="f477" y="f478"/>
              </a:cxn>
              <a:cxn ang="f239">
                <a:pos x="f477" y="f479"/>
              </a:cxn>
              <a:cxn ang="f239">
                <a:pos x="f422" y="f480"/>
              </a:cxn>
              <a:cxn ang="f239">
                <a:pos x="f481" y="f476"/>
              </a:cxn>
              <a:cxn ang="f239">
                <a:pos x="f482" y="f472"/>
              </a:cxn>
              <a:cxn ang="f239">
                <a:pos x="f483" y="f484"/>
              </a:cxn>
              <a:cxn ang="f239">
                <a:pos x="f461" y="f464"/>
              </a:cxn>
              <a:cxn ang="f239">
                <a:pos x="f463" y="f464"/>
              </a:cxn>
              <a:cxn ang="f239">
                <a:pos x="f485" y="f484"/>
              </a:cxn>
              <a:cxn ang="f239">
                <a:pos x="f486" y="f487"/>
              </a:cxn>
              <a:cxn ang="f239">
                <a:pos x="f488" y="f467"/>
              </a:cxn>
              <a:cxn ang="f239">
                <a:pos x="f489" y="f490"/>
              </a:cxn>
              <a:cxn ang="f239">
                <a:pos x="f485" y="f484"/>
              </a:cxn>
            </a:cxnLst>
            <a:rect l="f406" t="f409" r="f407" b="f408"/>
            <a:pathLst>
              <a:path w="177" h="303">
                <a:moveTo>
                  <a:pt x="f8" y="f9"/>
                </a:moveTo>
                <a:cubicBezTo>
                  <a:pt x="f8" y="f10"/>
                  <a:pt x="f8" y="f11"/>
                  <a:pt x="f8" y="f12"/>
                </a:cubicBezTo>
                <a:cubicBezTo>
                  <a:pt x="f13" y="f12"/>
                  <a:pt x="f14" y="f12"/>
                  <a:pt x="f15" y="f12"/>
                </a:cubicBezTo>
                <a:cubicBezTo>
                  <a:pt x="f16" y="f17"/>
                  <a:pt x="f16" y="f17"/>
                  <a:pt x="f18" y="f19"/>
                </a:cubicBezTo>
                <a:cubicBezTo>
                  <a:pt x="f20" y="f21"/>
                  <a:pt x="f22" y="f23"/>
                  <a:pt x="f24" y="f25"/>
                </a:cubicBezTo>
                <a:cubicBezTo>
                  <a:pt x="f26" y="f25"/>
                  <a:pt x="f27" y="f25"/>
                  <a:pt x="f28" y="f25"/>
                </a:cubicBezTo>
                <a:cubicBezTo>
                  <a:pt x="f28" y="f29"/>
                  <a:pt x="f28" y="f30"/>
                  <a:pt x="f28" y="f7"/>
                </a:cubicBezTo>
                <a:cubicBezTo>
                  <a:pt x="f31" y="f7"/>
                  <a:pt x="f32" y="f7"/>
                  <a:pt x="f33" y="f7"/>
                </a:cubicBezTo>
                <a:cubicBezTo>
                  <a:pt x="f33" y="f30"/>
                  <a:pt x="f33" y="f29"/>
                  <a:pt x="f33" y="f25"/>
                </a:cubicBezTo>
                <a:cubicBezTo>
                  <a:pt x="f34" y="f25"/>
                  <a:pt x="f35" y="f25"/>
                  <a:pt x="f36" y="f25"/>
                </a:cubicBezTo>
                <a:cubicBezTo>
                  <a:pt x="f37" y="f38"/>
                  <a:pt x="f39" y="f40"/>
                  <a:pt x="f41" y="f17"/>
                </a:cubicBezTo>
                <a:cubicBezTo>
                  <a:pt x="f42" y="f17"/>
                  <a:pt x="f43" y="f17"/>
                  <a:pt x="f44" y="f17"/>
                </a:cubicBezTo>
                <a:cubicBezTo>
                  <a:pt x="f44" y="f11"/>
                  <a:pt x="f44" y="f10"/>
                  <a:pt x="f44" y="f9"/>
                </a:cubicBezTo>
                <a:cubicBezTo>
                  <a:pt x="f45" y="f9"/>
                  <a:pt x="f46" y="f9"/>
                  <a:pt x="f47" y="f9"/>
                </a:cubicBezTo>
                <a:cubicBezTo>
                  <a:pt x="f48" y="f49"/>
                  <a:pt x="f50" y="f51"/>
                  <a:pt x="f52" y="f53"/>
                </a:cubicBezTo>
                <a:cubicBezTo>
                  <a:pt x="f54" y="f55"/>
                  <a:pt x="f56" y="f57"/>
                  <a:pt x="f58" y="f55"/>
                </a:cubicBezTo>
                <a:cubicBezTo>
                  <a:pt x="f59" y="f60"/>
                  <a:pt x="f61" y="f58"/>
                  <a:pt x="f42" y="f62"/>
                </a:cubicBezTo>
                <a:cubicBezTo>
                  <a:pt x="f63" y="f36"/>
                  <a:pt x="f64" y="f35"/>
                  <a:pt x="f65" y="f45"/>
                </a:cubicBezTo>
                <a:cubicBezTo>
                  <a:pt x="f44" y="f66"/>
                  <a:pt x="f67" y="f63"/>
                  <a:pt x="f5" y="f5"/>
                </a:cubicBezTo>
                <a:cubicBezTo>
                  <a:pt x="f64" y="f67"/>
                  <a:pt x="f41" y="f44"/>
                  <a:pt x="f68" y="f69"/>
                </a:cubicBezTo>
                <a:cubicBezTo>
                  <a:pt x="f59" y="f70"/>
                  <a:pt x="f71" y="f72"/>
                  <a:pt x="f73" y="f74"/>
                </a:cubicBezTo>
                <a:cubicBezTo>
                  <a:pt x="f52" y="f59"/>
                  <a:pt x="f50" y="f75"/>
                  <a:pt x="f76" y="f56"/>
                </a:cubicBezTo>
                <a:cubicBezTo>
                  <a:pt x="f77" y="f47"/>
                  <a:pt x="f76" y="f57"/>
                  <a:pt x="f78" y="f79"/>
                </a:cubicBezTo>
                <a:cubicBezTo>
                  <a:pt x="f57" y="f80"/>
                  <a:pt x="f55" y="f60"/>
                  <a:pt x="f81" y="f82"/>
                </a:cubicBezTo>
                <a:cubicBezTo>
                  <a:pt x="f79" y="f83"/>
                  <a:pt x="f84" y="f81"/>
                  <a:pt x="f80" y="f55"/>
                </a:cubicBezTo>
                <a:cubicBezTo>
                  <a:pt x="f85" y="f86"/>
                  <a:pt x="f87" y="f77"/>
                  <a:pt x="f88" y="f89"/>
                </a:cubicBezTo>
                <a:cubicBezTo>
                  <a:pt x="f90" y="f56"/>
                  <a:pt x="f90" y="f91"/>
                  <a:pt x="f90" y="f92"/>
                </a:cubicBezTo>
                <a:cubicBezTo>
                  <a:pt x="f90" y="f93"/>
                  <a:pt x="f94" y="f95"/>
                  <a:pt x="f96" y="f97"/>
                </a:cubicBezTo>
                <a:cubicBezTo>
                  <a:pt x="f98" y="f39"/>
                  <a:pt x="f16" y="f33"/>
                  <a:pt x="f6" y="f33"/>
                </a:cubicBezTo>
                <a:cubicBezTo>
                  <a:pt x="f99" y="f59"/>
                  <a:pt x="f100" y="f101"/>
                  <a:pt x="f98" y="f91"/>
                </a:cubicBezTo>
                <a:cubicBezTo>
                  <a:pt x="f24" y="f78"/>
                  <a:pt x="f102" y="f78"/>
                  <a:pt x="f103" y="f89"/>
                </a:cubicBezTo>
                <a:cubicBezTo>
                  <a:pt x="f60" y="f79"/>
                  <a:pt x="f85" y="f103"/>
                  <a:pt x="f104" y="f9"/>
                </a:cubicBezTo>
                <a:cubicBezTo>
                  <a:pt x="f102" y="f9"/>
                  <a:pt x="f105" y="f9"/>
                  <a:pt x="f8" y="f9"/>
                </a:cubicBezTo>
                <a:close/>
                <a:moveTo>
                  <a:pt x="f95" y="f106"/>
                </a:moveTo>
                <a:cubicBezTo>
                  <a:pt x="f107" y="f108"/>
                  <a:pt x="f109" y="f110"/>
                  <a:pt x="f111" y="f112"/>
                </a:cubicBezTo>
                <a:cubicBezTo>
                  <a:pt x="f71" y="f113"/>
                  <a:pt x="f114" y="f40"/>
                  <a:pt x="f95" y="f106"/>
                </a:cubicBezTo>
                <a:close/>
                <a:moveTo>
                  <a:pt x="f114" y="f75"/>
                </a:moveTo>
                <a:cubicBezTo>
                  <a:pt x="f115" y="f46"/>
                  <a:pt x="f101" y="f73"/>
                  <a:pt x="f32" y="f116"/>
                </a:cubicBezTo>
                <a:cubicBezTo>
                  <a:pt x="f32" y="f117"/>
                  <a:pt x="f32" y="f118"/>
                  <a:pt x="f32" y="f119"/>
                </a:cubicBezTo>
                <a:cubicBezTo>
                  <a:pt x="f32" y="f75"/>
                  <a:pt x="f32" y="f71"/>
                  <a:pt x="f32" y="f93"/>
                </a:cubicBezTo>
                <a:cubicBezTo>
                  <a:pt x="f117" y="f93"/>
                  <a:pt x="f117" y="f93"/>
                  <a:pt x="f117" y="f93"/>
                </a:cubicBezTo>
                <a:cubicBezTo>
                  <a:pt x="f117" y="f46"/>
                  <a:pt x="f117" y="f119"/>
                  <a:pt x="f117" y="f73"/>
                </a:cubicBezTo>
                <a:cubicBezTo>
                  <a:pt x="f71" y="f111"/>
                  <a:pt x="f93" y="f62"/>
                  <a:pt x="f120" y="f121"/>
                </a:cubicBezTo>
                <a:cubicBezTo>
                  <a:pt x="f120" y="f95"/>
                  <a:pt x="f120" y="f122"/>
                  <a:pt x="f120" y="f123"/>
                </a:cubicBezTo>
                <a:cubicBezTo>
                  <a:pt x="f122" y="f124"/>
                  <a:pt x="f125" y="f97"/>
                  <a:pt x="f45" y="f33"/>
                </a:cubicBezTo>
                <a:cubicBezTo>
                  <a:pt x="f39" y="f33"/>
                  <a:pt x="f33" y="f126"/>
                  <a:pt x="f127" y="f72"/>
                </a:cubicBezTo>
                <a:cubicBezTo>
                  <a:pt x="f66" y="f128"/>
                  <a:pt x="f128" y="f129"/>
                  <a:pt x="f130" y="f42"/>
                </a:cubicBezTo>
                <a:cubicBezTo>
                  <a:pt x="f130" y="f42"/>
                  <a:pt x="f130" y="f42"/>
                  <a:pt x="f130" y="f130"/>
                </a:cubicBezTo>
                <a:cubicBezTo>
                  <a:pt x="f129" y="f129"/>
                  <a:pt x="f128" y="f131"/>
                  <a:pt x="f41" y="f41"/>
                </a:cubicBezTo>
                <a:cubicBezTo>
                  <a:pt x="f128" y="f41"/>
                  <a:pt x="f131" y="f72"/>
                  <a:pt x="f129" y="f72"/>
                </a:cubicBezTo>
                <a:cubicBezTo>
                  <a:pt x="f132" y="f126"/>
                  <a:pt x="f45" y="f97"/>
                  <a:pt x="f124" y="f121"/>
                </a:cubicBezTo>
                <a:cubicBezTo>
                  <a:pt x="f35" y="f124"/>
                  <a:pt x="f125" y="f124"/>
                  <a:pt x="f133" y="f124"/>
                </a:cubicBezTo>
                <a:cubicBezTo>
                  <a:pt x="f134" y="f107"/>
                  <a:pt x="f135" y="f120"/>
                  <a:pt x="f111" y="f75"/>
                </a:cubicBezTo>
                <a:cubicBezTo>
                  <a:pt x="f93" y="f75"/>
                  <a:pt x="f62" y="f75"/>
                  <a:pt x="f114" y="f75"/>
                </a:cubicBezTo>
                <a:close/>
                <a:moveTo>
                  <a:pt x="f136" y="f124"/>
                </a:moveTo>
                <a:cubicBezTo>
                  <a:pt x="f98" y="f107"/>
                  <a:pt x="f137" y="f75"/>
                  <a:pt x="f138" y="f118"/>
                </a:cubicBezTo>
                <a:cubicBezTo>
                  <a:pt x="f139" y="f140"/>
                  <a:pt x="f141" y="f101"/>
                  <a:pt x="f142" y="f119"/>
                </a:cubicBezTo>
                <a:cubicBezTo>
                  <a:pt x="f142" y="f115"/>
                  <a:pt x="f143" y="f115"/>
                  <a:pt x="f144" y="f115"/>
                </a:cubicBezTo>
                <a:cubicBezTo>
                  <a:pt x="f145" y="f93"/>
                  <a:pt x="f27" y="f134"/>
                  <a:pt x="f136" y="f1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5" name="Freeform 40">
            <a:extLst>
              <a:ext uri="{FF2B5EF4-FFF2-40B4-BE49-F238E27FC236}">
                <a16:creationId xmlns:a16="http://schemas.microsoft.com/office/drawing/2014/main" id="{510896A8-D834-6897-5B3F-D98FC348612D}"/>
              </a:ext>
            </a:extLst>
          </p:cNvPr>
          <p:cNvSpPr/>
          <p:nvPr/>
        </p:nvSpPr>
        <p:spPr>
          <a:xfrm>
            <a:off x="4649788" y="1000125"/>
            <a:ext cx="874715" cy="628650"/>
          </a:xfrm>
          <a:custGeom>
            <a:avLst/>
            <a:gdLst>
              <a:gd name="f0" fmla="val 10800000"/>
              <a:gd name="f1" fmla="val 5400000"/>
              <a:gd name="f2" fmla="val 180"/>
              <a:gd name="f3" fmla="val w"/>
              <a:gd name="f4" fmla="val h"/>
              <a:gd name="f5" fmla="val 0"/>
              <a:gd name="f6" fmla="val 269"/>
              <a:gd name="f7" fmla="val 193"/>
              <a:gd name="f8" fmla="val 7"/>
              <a:gd name="f9" fmla="val 17"/>
              <a:gd name="f10" fmla="val 38"/>
              <a:gd name="f11" fmla="val 70"/>
              <a:gd name="f12" fmla="val 58"/>
              <a:gd name="f13" fmla="val 101"/>
              <a:gd name="f14" fmla="val 79"/>
              <a:gd name="f15" fmla="val 102"/>
              <a:gd name="f16" fmla="val 78"/>
              <a:gd name="f17" fmla="val 103"/>
              <a:gd name="f18" fmla="val 74"/>
              <a:gd name="f19" fmla="val 104"/>
              <a:gd name="f20" fmla="val 71"/>
              <a:gd name="f21" fmla="val 114"/>
              <a:gd name="f22" fmla="val 45"/>
              <a:gd name="f23" fmla="val 131"/>
              <a:gd name="f24" fmla="val 23"/>
              <a:gd name="f25" fmla="val 158"/>
              <a:gd name="f26" fmla="val 12"/>
              <a:gd name="f27" fmla="val 187"/>
              <a:gd name="f28" fmla="val 214"/>
              <a:gd name="f29" fmla="val 5"/>
              <a:gd name="f30" fmla="val 238"/>
              <a:gd name="f31" fmla="val 259"/>
              <a:gd name="f32" fmla="val 40"/>
              <a:gd name="f33" fmla="val 62"/>
              <a:gd name="f34" fmla="val 267"/>
              <a:gd name="f35" fmla="val 89"/>
              <a:gd name="f36" fmla="val 266"/>
              <a:gd name="f37" fmla="val 106"/>
              <a:gd name="f38" fmla="val 258"/>
              <a:gd name="f39" fmla="val 121"/>
              <a:gd name="f40" fmla="val 248"/>
              <a:gd name="f41" fmla="val 135"/>
              <a:gd name="f42" fmla="val 245"/>
              <a:gd name="f43" fmla="val 140"/>
              <a:gd name="f44" fmla="val 244"/>
              <a:gd name="f45" fmla="val 144"/>
              <a:gd name="f46" fmla="val 149"/>
              <a:gd name="f47" fmla="val 170"/>
              <a:gd name="f48" fmla="val 177"/>
              <a:gd name="f49" fmla="val 219"/>
              <a:gd name="f50" fmla="val 183"/>
              <a:gd name="f51" fmla="val 181"/>
              <a:gd name="f52" fmla="val 192"/>
              <a:gd name="f53" fmla="val 107"/>
              <a:gd name="f54" fmla="val 182"/>
              <a:gd name="f55" fmla="val 94"/>
              <a:gd name="f56" fmla="val 178"/>
              <a:gd name="f57" fmla="val 91"/>
              <a:gd name="f58" fmla="val 173"/>
              <a:gd name="f59" fmla="val 90"/>
              <a:gd name="f60" fmla="val 159"/>
              <a:gd name="f61" fmla="val 148"/>
              <a:gd name="f62" fmla="val 92"/>
              <a:gd name="f63" fmla="val 136"/>
              <a:gd name="f64" fmla="val 87"/>
              <a:gd name="f65" fmla="val 125"/>
              <a:gd name="f66" fmla="val 65"/>
              <a:gd name="f67" fmla="val 83"/>
              <a:gd name="f68" fmla="val 48"/>
              <a:gd name="f69" fmla="val 67"/>
              <a:gd name="f70" fmla="val 34"/>
              <a:gd name="f71" fmla="val 54"/>
              <a:gd name="f72" fmla="val 20"/>
              <a:gd name="f73" fmla="val 43"/>
              <a:gd name="f74" fmla="val 31"/>
              <a:gd name="f75" fmla="val 1"/>
              <a:gd name="f76" fmla="val 28"/>
              <a:gd name="f77" fmla="val 26"/>
              <a:gd name="f78" fmla="val 3"/>
              <a:gd name="f79" fmla="val 22"/>
              <a:gd name="f80" fmla="val 4"/>
              <a:gd name="f81" fmla="val 21"/>
              <a:gd name="f82" fmla="val 19"/>
              <a:gd name="f83" fmla="val 241"/>
              <a:gd name="f84" fmla="val 111"/>
              <a:gd name="f85" fmla="val 256"/>
              <a:gd name="f86" fmla="val 250"/>
              <a:gd name="f87" fmla="val 52"/>
              <a:gd name="f88" fmla="val 221"/>
              <a:gd name="f89" fmla="val 191"/>
              <a:gd name="f90" fmla="val 15"/>
              <a:gd name="f91" fmla="val 25"/>
              <a:gd name="f92" fmla="val 44"/>
              <a:gd name="f93" fmla="val 163"/>
              <a:gd name="f94" fmla="val 201"/>
              <a:gd name="f95" fmla="val 47"/>
              <a:gd name="f96" fmla="val 224"/>
              <a:gd name="f97" fmla="val 59"/>
              <a:gd name="f98" fmla="val 230"/>
              <a:gd name="f99" fmla="val 76"/>
              <a:gd name="f100" fmla="val 235"/>
              <a:gd name="f101" fmla="val 172"/>
              <a:gd name="f102" fmla="val 166"/>
              <a:gd name="f103" fmla="val 157"/>
              <a:gd name="f104" fmla="val 143"/>
              <a:gd name="f105" fmla="val 165"/>
              <a:gd name="f106" fmla="val 129"/>
              <a:gd name="f107" fmla="val 160"/>
              <a:gd name="f108" fmla="val 120"/>
              <a:gd name="f109" fmla="val 156"/>
              <a:gd name="f110" fmla="val 151"/>
              <a:gd name="f111" fmla="val 116"/>
              <a:gd name="f112" fmla="val 141"/>
              <a:gd name="f113" fmla="val 138"/>
              <a:gd name="f114" fmla="val 133"/>
              <a:gd name="f115" fmla="val 117"/>
              <a:gd name="f116" fmla="val 118"/>
              <a:gd name="f117" fmla="val 110"/>
              <a:gd name="f118" fmla="val 119"/>
              <a:gd name="f119" fmla="val 96"/>
              <a:gd name="f120" fmla="val 112"/>
              <a:gd name="f121" fmla="val 115"/>
              <a:gd name="f122" fmla="val 108"/>
              <a:gd name="f123" fmla="val 152"/>
              <a:gd name="f124" fmla="val 161"/>
              <a:gd name="f125" fmla="val 134"/>
              <a:gd name="f126" fmla="val 167"/>
              <a:gd name="f127" fmla="val 169"/>
              <a:gd name="f128" fmla="val 153"/>
              <a:gd name="f129" fmla="+- 0 0 -90"/>
              <a:gd name="f130" fmla="*/ f3 1 269"/>
              <a:gd name="f131" fmla="*/ f4 1 193"/>
              <a:gd name="f132" fmla="val f5"/>
              <a:gd name="f133" fmla="val f6"/>
              <a:gd name="f134" fmla="val f7"/>
              <a:gd name="f135" fmla="*/ f129 f0 1"/>
              <a:gd name="f136" fmla="+- f134 0 f132"/>
              <a:gd name="f137" fmla="+- f133 0 f132"/>
              <a:gd name="f138" fmla="*/ f135 1 f2"/>
              <a:gd name="f139" fmla="*/ f137 1 269"/>
              <a:gd name="f140" fmla="*/ f136 1 193"/>
              <a:gd name="f141" fmla="*/ 7 f137 1"/>
              <a:gd name="f142" fmla="*/ 17 f136 1"/>
              <a:gd name="f143" fmla="*/ 101 f137 1"/>
              <a:gd name="f144" fmla="*/ 79 f136 1"/>
              <a:gd name="f145" fmla="*/ 104 f137 1"/>
              <a:gd name="f146" fmla="*/ 71 f136 1"/>
              <a:gd name="f147" fmla="*/ 158 f137 1"/>
              <a:gd name="f148" fmla="*/ 12 f136 1"/>
              <a:gd name="f149" fmla="*/ 238 f137 1"/>
              <a:gd name="f150" fmla="*/ 23 f136 1"/>
              <a:gd name="f151" fmla="*/ 267 f137 1"/>
              <a:gd name="f152" fmla="*/ 89 f136 1"/>
              <a:gd name="f153" fmla="*/ 248 f137 1"/>
              <a:gd name="f154" fmla="*/ 135 f136 1"/>
              <a:gd name="f155" fmla="*/ 244 f137 1"/>
              <a:gd name="f156" fmla="*/ 149 f136 1"/>
              <a:gd name="f157" fmla="*/ 219 f137 1"/>
              <a:gd name="f158" fmla="*/ 183 f136 1"/>
              <a:gd name="f159" fmla="*/ 107 f137 1"/>
              <a:gd name="f160" fmla="*/ 182 f136 1"/>
              <a:gd name="f161" fmla="*/ 90 f137 1"/>
              <a:gd name="f162" fmla="*/ 159 f136 1"/>
              <a:gd name="f163" fmla="*/ 87 f137 1"/>
              <a:gd name="f164" fmla="*/ 125 f136 1"/>
              <a:gd name="f165" fmla="*/ 48 f137 1"/>
              <a:gd name="f166" fmla="*/ 67 f136 1"/>
              <a:gd name="f167" fmla="*/ 5 f137 1"/>
              <a:gd name="f168" fmla="*/ 31 f136 1"/>
              <a:gd name="f169" fmla="*/ 3 f137 1"/>
              <a:gd name="f170" fmla="*/ 22 f136 1"/>
              <a:gd name="f171" fmla="*/ 241 f137 1"/>
              <a:gd name="f172" fmla="*/ 111 f136 1"/>
              <a:gd name="f173" fmla="*/ 221 f137 1"/>
              <a:gd name="f174" fmla="*/ 34 f136 1"/>
              <a:gd name="f175" fmla="*/ 144 f137 1"/>
              <a:gd name="f176" fmla="*/ 44 f136 1"/>
              <a:gd name="f177" fmla="*/ 201 f137 1"/>
              <a:gd name="f178" fmla="*/ 224 f137 1"/>
              <a:gd name="f179" fmla="*/ 59 f136 1"/>
              <a:gd name="f180" fmla="*/ 172 f137 1"/>
              <a:gd name="f181" fmla="*/ 166 f136 1"/>
              <a:gd name="f182" fmla="*/ 129 f137 1"/>
              <a:gd name="f183" fmla="*/ 160 f136 1"/>
              <a:gd name="f184" fmla="*/ 116 f137 1"/>
              <a:gd name="f185" fmla="*/ 141 f136 1"/>
              <a:gd name="f186" fmla="*/ 133 f136 1"/>
              <a:gd name="f187" fmla="*/ 119 f137 1"/>
              <a:gd name="f188" fmla="*/ 96 f136 1"/>
              <a:gd name="f189" fmla="*/ 110 f137 1"/>
              <a:gd name="f190" fmla="*/ 152 f136 1"/>
              <a:gd name="f191" fmla="*/ 161 f136 1"/>
              <a:gd name="f192" fmla="*/ 143 f137 1"/>
              <a:gd name="f193" fmla="*/ 169 f136 1"/>
              <a:gd name="f194" fmla="+- f138 0 f1"/>
              <a:gd name="f195" fmla="*/ f141 1 269"/>
              <a:gd name="f196" fmla="*/ f142 1 193"/>
              <a:gd name="f197" fmla="*/ f143 1 269"/>
              <a:gd name="f198" fmla="*/ f144 1 193"/>
              <a:gd name="f199" fmla="*/ f145 1 269"/>
              <a:gd name="f200" fmla="*/ f146 1 193"/>
              <a:gd name="f201" fmla="*/ f147 1 269"/>
              <a:gd name="f202" fmla="*/ f148 1 193"/>
              <a:gd name="f203" fmla="*/ f149 1 269"/>
              <a:gd name="f204" fmla="*/ f150 1 193"/>
              <a:gd name="f205" fmla="*/ f151 1 269"/>
              <a:gd name="f206" fmla="*/ f152 1 193"/>
              <a:gd name="f207" fmla="*/ f153 1 269"/>
              <a:gd name="f208" fmla="*/ f154 1 193"/>
              <a:gd name="f209" fmla="*/ f155 1 269"/>
              <a:gd name="f210" fmla="*/ f156 1 193"/>
              <a:gd name="f211" fmla="*/ f157 1 269"/>
              <a:gd name="f212" fmla="*/ f158 1 193"/>
              <a:gd name="f213" fmla="*/ f159 1 269"/>
              <a:gd name="f214" fmla="*/ f160 1 193"/>
              <a:gd name="f215" fmla="*/ f161 1 269"/>
              <a:gd name="f216" fmla="*/ f162 1 193"/>
              <a:gd name="f217" fmla="*/ f163 1 269"/>
              <a:gd name="f218" fmla="*/ f164 1 193"/>
              <a:gd name="f219" fmla="*/ f165 1 269"/>
              <a:gd name="f220" fmla="*/ f166 1 193"/>
              <a:gd name="f221" fmla="*/ f167 1 269"/>
              <a:gd name="f222" fmla="*/ f168 1 193"/>
              <a:gd name="f223" fmla="*/ f169 1 269"/>
              <a:gd name="f224" fmla="*/ f170 1 193"/>
              <a:gd name="f225" fmla="*/ f171 1 269"/>
              <a:gd name="f226" fmla="*/ f172 1 193"/>
              <a:gd name="f227" fmla="*/ f173 1 269"/>
              <a:gd name="f228" fmla="*/ f174 1 193"/>
              <a:gd name="f229" fmla="*/ f175 1 269"/>
              <a:gd name="f230" fmla="*/ f176 1 193"/>
              <a:gd name="f231" fmla="*/ f177 1 269"/>
              <a:gd name="f232" fmla="*/ f178 1 269"/>
              <a:gd name="f233" fmla="*/ f179 1 193"/>
              <a:gd name="f234" fmla="*/ f180 1 269"/>
              <a:gd name="f235" fmla="*/ f181 1 193"/>
              <a:gd name="f236" fmla="*/ f182 1 269"/>
              <a:gd name="f237" fmla="*/ f183 1 193"/>
              <a:gd name="f238" fmla="*/ f184 1 269"/>
              <a:gd name="f239" fmla="*/ f185 1 193"/>
              <a:gd name="f240" fmla="*/ f186 1 193"/>
              <a:gd name="f241" fmla="*/ f187 1 269"/>
              <a:gd name="f242" fmla="*/ f188 1 193"/>
              <a:gd name="f243" fmla="*/ f189 1 269"/>
              <a:gd name="f244" fmla="*/ f190 1 193"/>
              <a:gd name="f245" fmla="*/ f191 1 193"/>
              <a:gd name="f246" fmla="*/ f192 1 269"/>
              <a:gd name="f247" fmla="*/ f193 1 193"/>
              <a:gd name="f248" fmla="*/ 0 1 f139"/>
              <a:gd name="f249" fmla="*/ f133 1 f139"/>
              <a:gd name="f250" fmla="*/ 0 1 f140"/>
              <a:gd name="f251" fmla="*/ f134 1 f140"/>
              <a:gd name="f252" fmla="*/ f195 1 f139"/>
              <a:gd name="f253" fmla="*/ f196 1 f140"/>
              <a:gd name="f254" fmla="*/ f197 1 f139"/>
              <a:gd name="f255" fmla="*/ f198 1 f140"/>
              <a:gd name="f256" fmla="*/ f199 1 f139"/>
              <a:gd name="f257" fmla="*/ f200 1 f140"/>
              <a:gd name="f258" fmla="*/ f201 1 f139"/>
              <a:gd name="f259" fmla="*/ f202 1 f140"/>
              <a:gd name="f260" fmla="*/ f203 1 f139"/>
              <a:gd name="f261" fmla="*/ f204 1 f140"/>
              <a:gd name="f262" fmla="*/ f205 1 f139"/>
              <a:gd name="f263" fmla="*/ f206 1 f140"/>
              <a:gd name="f264" fmla="*/ f207 1 f139"/>
              <a:gd name="f265" fmla="*/ f208 1 f140"/>
              <a:gd name="f266" fmla="*/ f209 1 f139"/>
              <a:gd name="f267" fmla="*/ f210 1 f140"/>
              <a:gd name="f268" fmla="*/ f211 1 f139"/>
              <a:gd name="f269" fmla="*/ f212 1 f140"/>
              <a:gd name="f270" fmla="*/ f213 1 f139"/>
              <a:gd name="f271" fmla="*/ f214 1 f140"/>
              <a:gd name="f272" fmla="*/ f215 1 f139"/>
              <a:gd name="f273" fmla="*/ f216 1 f140"/>
              <a:gd name="f274" fmla="*/ f217 1 f139"/>
              <a:gd name="f275" fmla="*/ f218 1 f140"/>
              <a:gd name="f276" fmla="*/ f219 1 f139"/>
              <a:gd name="f277" fmla="*/ f220 1 f140"/>
              <a:gd name="f278" fmla="*/ f221 1 f139"/>
              <a:gd name="f279" fmla="*/ f222 1 f140"/>
              <a:gd name="f280" fmla="*/ f223 1 f139"/>
              <a:gd name="f281" fmla="*/ f224 1 f140"/>
              <a:gd name="f282" fmla="*/ f225 1 f139"/>
              <a:gd name="f283" fmla="*/ f226 1 f140"/>
              <a:gd name="f284" fmla="*/ f227 1 f139"/>
              <a:gd name="f285" fmla="*/ f228 1 f140"/>
              <a:gd name="f286" fmla="*/ f229 1 f139"/>
              <a:gd name="f287" fmla="*/ f230 1 f140"/>
              <a:gd name="f288" fmla="*/ f231 1 f139"/>
              <a:gd name="f289" fmla="*/ f232 1 f139"/>
              <a:gd name="f290" fmla="*/ f233 1 f140"/>
              <a:gd name="f291" fmla="*/ f234 1 f139"/>
              <a:gd name="f292" fmla="*/ f235 1 f140"/>
              <a:gd name="f293" fmla="*/ f236 1 f139"/>
              <a:gd name="f294" fmla="*/ f237 1 f140"/>
              <a:gd name="f295" fmla="*/ f238 1 f139"/>
              <a:gd name="f296" fmla="*/ f239 1 f140"/>
              <a:gd name="f297" fmla="*/ f240 1 f140"/>
              <a:gd name="f298" fmla="*/ f241 1 f139"/>
              <a:gd name="f299" fmla="*/ f242 1 f140"/>
              <a:gd name="f300" fmla="*/ f243 1 f139"/>
              <a:gd name="f301" fmla="*/ f244 1 f140"/>
              <a:gd name="f302" fmla="*/ f245 1 f140"/>
              <a:gd name="f303" fmla="*/ f246 1 f139"/>
              <a:gd name="f304" fmla="*/ f247 1 f140"/>
              <a:gd name="f305" fmla="*/ f248 f130 1"/>
              <a:gd name="f306" fmla="*/ f249 f130 1"/>
              <a:gd name="f307" fmla="*/ f251 f131 1"/>
              <a:gd name="f308" fmla="*/ f250 f131 1"/>
              <a:gd name="f309" fmla="*/ f252 f130 1"/>
              <a:gd name="f310" fmla="*/ f253 f131 1"/>
              <a:gd name="f311" fmla="*/ f254 f130 1"/>
              <a:gd name="f312" fmla="*/ f255 f131 1"/>
              <a:gd name="f313" fmla="*/ f256 f130 1"/>
              <a:gd name="f314" fmla="*/ f257 f131 1"/>
              <a:gd name="f315" fmla="*/ f258 f130 1"/>
              <a:gd name="f316" fmla="*/ f259 f131 1"/>
              <a:gd name="f317" fmla="*/ f260 f130 1"/>
              <a:gd name="f318" fmla="*/ f261 f131 1"/>
              <a:gd name="f319" fmla="*/ f262 f130 1"/>
              <a:gd name="f320" fmla="*/ f263 f131 1"/>
              <a:gd name="f321" fmla="*/ f264 f130 1"/>
              <a:gd name="f322" fmla="*/ f265 f131 1"/>
              <a:gd name="f323" fmla="*/ f266 f130 1"/>
              <a:gd name="f324" fmla="*/ f267 f131 1"/>
              <a:gd name="f325" fmla="*/ f268 f130 1"/>
              <a:gd name="f326" fmla="*/ f269 f131 1"/>
              <a:gd name="f327" fmla="*/ f270 f130 1"/>
              <a:gd name="f328" fmla="*/ f271 f131 1"/>
              <a:gd name="f329" fmla="*/ f272 f130 1"/>
              <a:gd name="f330" fmla="*/ f273 f131 1"/>
              <a:gd name="f331" fmla="*/ f274 f130 1"/>
              <a:gd name="f332" fmla="*/ f275 f131 1"/>
              <a:gd name="f333" fmla="*/ f276 f130 1"/>
              <a:gd name="f334" fmla="*/ f277 f131 1"/>
              <a:gd name="f335" fmla="*/ f278 f130 1"/>
              <a:gd name="f336" fmla="*/ f279 f131 1"/>
              <a:gd name="f337" fmla="*/ f280 f130 1"/>
              <a:gd name="f338" fmla="*/ f281 f131 1"/>
              <a:gd name="f339" fmla="*/ f282 f130 1"/>
              <a:gd name="f340" fmla="*/ f283 f131 1"/>
              <a:gd name="f341" fmla="*/ f284 f130 1"/>
              <a:gd name="f342" fmla="*/ f285 f131 1"/>
              <a:gd name="f343" fmla="*/ f286 f130 1"/>
              <a:gd name="f344" fmla="*/ f287 f131 1"/>
              <a:gd name="f345" fmla="*/ f288 f130 1"/>
              <a:gd name="f346" fmla="*/ f289 f130 1"/>
              <a:gd name="f347" fmla="*/ f290 f131 1"/>
              <a:gd name="f348" fmla="*/ f291 f130 1"/>
              <a:gd name="f349" fmla="*/ f292 f131 1"/>
              <a:gd name="f350" fmla="*/ f293 f130 1"/>
              <a:gd name="f351" fmla="*/ f294 f131 1"/>
              <a:gd name="f352" fmla="*/ f295 f130 1"/>
              <a:gd name="f353" fmla="*/ f296 f131 1"/>
              <a:gd name="f354" fmla="*/ f297 f131 1"/>
              <a:gd name="f355" fmla="*/ f298 f130 1"/>
              <a:gd name="f356" fmla="*/ f299 f131 1"/>
              <a:gd name="f357" fmla="*/ f300 f130 1"/>
              <a:gd name="f358" fmla="*/ f301 f131 1"/>
              <a:gd name="f359" fmla="*/ f302 f131 1"/>
              <a:gd name="f360" fmla="*/ f303 f130 1"/>
              <a:gd name="f361" fmla="*/ f304 f131 1"/>
            </a:gdLst>
            <a:ahLst/>
            <a:cxnLst>
              <a:cxn ang="3cd4">
                <a:pos x="hc" y="t"/>
              </a:cxn>
              <a:cxn ang="0">
                <a:pos x="r" y="vc"/>
              </a:cxn>
              <a:cxn ang="cd4">
                <a:pos x="hc" y="b"/>
              </a:cxn>
              <a:cxn ang="cd2">
                <a:pos x="l" y="vc"/>
              </a:cxn>
              <a:cxn ang="f194">
                <a:pos x="f309" y="f310"/>
              </a:cxn>
              <a:cxn ang="f194">
                <a:pos x="f311" y="f312"/>
              </a:cxn>
              <a:cxn ang="f194">
                <a:pos x="f313" y="f314"/>
              </a:cxn>
              <a:cxn ang="f194">
                <a:pos x="f315" y="f316"/>
              </a:cxn>
              <a:cxn ang="f194">
                <a:pos x="f317" y="f318"/>
              </a:cxn>
              <a:cxn ang="f194">
                <a:pos x="f319" y="f320"/>
              </a:cxn>
              <a:cxn ang="f194">
                <a:pos x="f321" y="f322"/>
              </a:cxn>
              <a:cxn ang="f194">
                <a:pos x="f323" y="f324"/>
              </a:cxn>
              <a:cxn ang="f194">
                <a:pos x="f325" y="f326"/>
              </a:cxn>
              <a:cxn ang="f194">
                <a:pos x="f327" y="f328"/>
              </a:cxn>
              <a:cxn ang="f194">
                <a:pos x="f329" y="f330"/>
              </a:cxn>
              <a:cxn ang="f194">
                <a:pos x="f331" y="f332"/>
              </a:cxn>
              <a:cxn ang="f194">
                <a:pos x="f333" y="f334"/>
              </a:cxn>
              <a:cxn ang="f194">
                <a:pos x="f335" y="f336"/>
              </a:cxn>
              <a:cxn ang="f194">
                <a:pos x="f337" y="f338"/>
              </a:cxn>
              <a:cxn ang="f194">
                <a:pos x="f309" y="f310"/>
              </a:cxn>
              <a:cxn ang="f194">
                <a:pos x="f339" y="f340"/>
              </a:cxn>
              <a:cxn ang="f194">
                <a:pos x="f341" y="f342"/>
              </a:cxn>
              <a:cxn ang="f194">
                <a:pos x="f343" y="f344"/>
              </a:cxn>
              <a:cxn ang="f194">
                <a:pos x="f345" y="f344"/>
              </a:cxn>
              <a:cxn ang="f194">
                <a:pos x="f346" y="f347"/>
              </a:cxn>
              <a:cxn ang="f194">
                <a:pos x="f339" y="f340"/>
              </a:cxn>
              <a:cxn ang="f194">
                <a:pos x="f348" y="f349"/>
              </a:cxn>
              <a:cxn ang="f194">
                <a:pos x="f350" y="f351"/>
              </a:cxn>
              <a:cxn ang="f194">
                <a:pos x="f352" y="f353"/>
              </a:cxn>
              <a:cxn ang="f194">
                <a:pos x="f352" y="f354"/>
              </a:cxn>
              <a:cxn ang="f194">
                <a:pos x="f355" y="f356"/>
              </a:cxn>
              <a:cxn ang="f194">
                <a:pos x="f357" y="f358"/>
              </a:cxn>
              <a:cxn ang="f194">
                <a:pos x="f352" y="f359"/>
              </a:cxn>
              <a:cxn ang="f194">
                <a:pos x="f360" y="f361"/>
              </a:cxn>
              <a:cxn ang="f194">
                <a:pos x="f348" y="f349"/>
              </a:cxn>
            </a:cxnLst>
            <a:rect l="f305" t="f308" r="f306" b="f307"/>
            <a:pathLst>
              <a:path w="269" h="193">
                <a:moveTo>
                  <a:pt x="f8" y="f9"/>
                </a:moveTo>
                <a:cubicBezTo>
                  <a:pt x="f10" y="f10"/>
                  <a:pt x="f11" y="f12"/>
                  <a:pt x="f13" y="f14"/>
                </a:cubicBezTo>
                <a:cubicBezTo>
                  <a:pt x="f15" y="f16"/>
                  <a:pt x="f17" y="f18"/>
                  <a:pt x="f19" y="f20"/>
                </a:cubicBezTo>
                <a:cubicBezTo>
                  <a:pt x="f21" y="f22"/>
                  <a:pt x="f23" y="f24"/>
                  <a:pt x="f25" y="f26"/>
                </a:cubicBezTo>
                <a:cubicBezTo>
                  <a:pt x="f27" y="f5"/>
                  <a:pt x="f28" y="f29"/>
                  <a:pt x="f30" y="f24"/>
                </a:cubicBezTo>
                <a:cubicBezTo>
                  <a:pt x="f31" y="f32"/>
                  <a:pt x="f6" y="f33"/>
                  <a:pt x="f34" y="f35"/>
                </a:cubicBezTo>
                <a:cubicBezTo>
                  <a:pt x="f36" y="f37"/>
                  <a:pt x="f38" y="f39"/>
                  <a:pt x="f40" y="f41"/>
                </a:cubicBezTo>
                <a:cubicBezTo>
                  <a:pt x="f42" y="f43"/>
                  <a:pt x="f44" y="f45"/>
                  <a:pt x="f44" y="f46"/>
                </a:cubicBezTo>
                <a:cubicBezTo>
                  <a:pt x="f42" y="f47"/>
                  <a:pt x="f44" y="f48"/>
                  <a:pt x="f49" y="f50"/>
                </a:cubicBezTo>
                <a:cubicBezTo>
                  <a:pt x="f51" y="f52"/>
                  <a:pt x="f45" y="f7"/>
                  <a:pt x="f53" y="f54"/>
                </a:cubicBezTo>
                <a:cubicBezTo>
                  <a:pt x="f55" y="f56"/>
                  <a:pt x="f57" y="f58"/>
                  <a:pt x="f59" y="f60"/>
                </a:cubicBezTo>
                <a:cubicBezTo>
                  <a:pt x="f59" y="f61"/>
                  <a:pt x="f62" y="f63"/>
                  <a:pt x="f64" y="f65"/>
                </a:cubicBezTo>
                <a:cubicBezTo>
                  <a:pt x="f14" y="f15"/>
                  <a:pt x="f66" y="f67"/>
                  <a:pt x="f68" y="f69"/>
                </a:cubicBezTo>
                <a:cubicBezTo>
                  <a:pt x="f70" y="f71"/>
                  <a:pt x="f72" y="f73"/>
                  <a:pt x="f29" y="f74"/>
                </a:cubicBezTo>
                <a:cubicBezTo>
                  <a:pt x="f75" y="f76"/>
                  <a:pt x="f5" y="f77"/>
                  <a:pt x="f78" y="f79"/>
                </a:cubicBezTo>
                <a:cubicBezTo>
                  <a:pt x="f80" y="f81"/>
                  <a:pt x="f29" y="f82"/>
                  <a:pt x="f8" y="f9"/>
                </a:cubicBezTo>
                <a:close/>
                <a:moveTo>
                  <a:pt x="f83" y="f84"/>
                </a:moveTo>
                <a:cubicBezTo>
                  <a:pt x="f85" y="f64"/>
                  <a:pt x="f86" y="f87"/>
                  <a:pt x="f88" y="f70"/>
                </a:cubicBezTo>
                <a:cubicBezTo>
                  <a:pt x="f89" y="f90"/>
                  <a:pt x="f25" y="f91"/>
                  <a:pt x="f45" y="f92"/>
                </a:cubicBezTo>
                <a:cubicBezTo>
                  <a:pt x="f93" y="f92"/>
                  <a:pt x="f54" y="f92"/>
                  <a:pt x="f94" y="f92"/>
                </a:cubicBezTo>
                <a:cubicBezTo>
                  <a:pt x="f28" y="f92"/>
                  <a:pt x="f49" y="f95"/>
                  <a:pt x="f96" y="f97"/>
                </a:cubicBezTo>
                <a:cubicBezTo>
                  <a:pt x="f98" y="f99"/>
                  <a:pt x="f100" y="f55"/>
                  <a:pt x="f83" y="f84"/>
                </a:cubicBezTo>
                <a:close/>
                <a:moveTo>
                  <a:pt x="f101" y="f102"/>
                </a:moveTo>
                <a:cubicBezTo>
                  <a:pt x="f103" y="f102"/>
                  <a:pt x="f104" y="f105"/>
                  <a:pt x="f106" y="f107"/>
                </a:cubicBezTo>
                <a:cubicBezTo>
                  <a:pt x="f108" y="f109"/>
                  <a:pt x="f21" y="f110"/>
                  <a:pt x="f111" y="f112"/>
                </a:cubicBezTo>
                <a:cubicBezTo>
                  <a:pt x="f111" y="f113"/>
                  <a:pt x="f111" y="f63"/>
                  <a:pt x="f111" y="f114"/>
                </a:cubicBezTo>
                <a:cubicBezTo>
                  <a:pt x="f115" y="f39"/>
                  <a:pt x="f116" y="f117"/>
                  <a:pt x="f118" y="f119"/>
                </a:cubicBezTo>
                <a:cubicBezTo>
                  <a:pt x="f120" y="f121"/>
                  <a:pt x="f122" y="f114"/>
                  <a:pt x="f117" y="f123"/>
                </a:cubicBezTo>
                <a:cubicBezTo>
                  <a:pt x="f117" y="f109"/>
                  <a:pt x="f120" y="f60"/>
                  <a:pt x="f111" y="f124"/>
                </a:cubicBezTo>
                <a:cubicBezTo>
                  <a:pt x="f65" y="f93"/>
                  <a:pt x="f125" y="f126"/>
                  <a:pt x="f104" y="f127"/>
                </a:cubicBezTo>
                <a:cubicBezTo>
                  <a:pt x="f128" y="f47"/>
                  <a:pt x="f93" y="f47"/>
                  <a:pt x="f101" y="f102"/>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6" name="Freeform 41">
            <a:extLst>
              <a:ext uri="{FF2B5EF4-FFF2-40B4-BE49-F238E27FC236}">
                <a16:creationId xmlns:a16="http://schemas.microsoft.com/office/drawing/2014/main" id="{2F3462C5-8D56-A71C-45EE-D0C628E57A39}"/>
              </a:ext>
            </a:extLst>
          </p:cNvPr>
          <p:cNvSpPr/>
          <p:nvPr/>
        </p:nvSpPr>
        <p:spPr>
          <a:xfrm>
            <a:off x="6862764" y="1023935"/>
            <a:ext cx="1000125" cy="657225"/>
          </a:xfrm>
          <a:custGeom>
            <a:avLst/>
            <a:gdLst>
              <a:gd name="f0" fmla="val 10800000"/>
              <a:gd name="f1" fmla="val 5400000"/>
              <a:gd name="f2" fmla="val 180"/>
              <a:gd name="f3" fmla="val w"/>
              <a:gd name="f4" fmla="val h"/>
              <a:gd name="f5" fmla="val 0"/>
              <a:gd name="f6" fmla="val 307"/>
              <a:gd name="f7" fmla="val 202"/>
              <a:gd name="f8" fmla="val 35"/>
              <a:gd name="f9" fmla="val 64"/>
              <a:gd name="f10" fmla="val 43"/>
              <a:gd name="f11" fmla="val 69"/>
              <a:gd name="f12" fmla="val 51"/>
              <a:gd name="f13" fmla="val 74"/>
              <a:gd name="f14" fmla="val 60"/>
              <a:gd name="f15" fmla="val 80"/>
              <a:gd name="f16" fmla="val 72"/>
              <a:gd name="f17" fmla="val 55"/>
              <a:gd name="f18" fmla="val 84"/>
              <a:gd name="f19" fmla="val 31"/>
              <a:gd name="f20" fmla="val 95"/>
              <a:gd name="f21" fmla="val 7"/>
              <a:gd name="f22" fmla="val 119"/>
              <a:gd name="f23" fmla="val 20"/>
              <a:gd name="f24" fmla="val 142"/>
              <a:gd name="f25" fmla="val 33"/>
              <a:gd name="f26" fmla="val 167"/>
              <a:gd name="f27" fmla="val 47"/>
              <a:gd name="f28" fmla="val 171"/>
              <a:gd name="f29" fmla="val 38"/>
              <a:gd name="f30" fmla="val 175"/>
              <a:gd name="f31" fmla="val 30"/>
              <a:gd name="f32" fmla="val 179"/>
              <a:gd name="f33" fmla="val 21"/>
              <a:gd name="f34" fmla="val 181"/>
              <a:gd name="f35" fmla="val 184"/>
              <a:gd name="f36" fmla="val 45"/>
              <a:gd name="f37" fmla="val 186"/>
              <a:gd name="f38" fmla="val 57"/>
              <a:gd name="f39" fmla="val 39"/>
              <a:gd name="f40" fmla="val 195"/>
              <a:gd name="f41" fmla="val 23"/>
              <a:gd name="f42" fmla="val 188"/>
              <a:gd name="f43" fmla="val 5"/>
              <a:gd name="f44" fmla="val 199"/>
              <a:gd name="f45" fmla="val 10"/>
              <a:gd name="f46" fmla="val 200"/>
              <a:gd name="f47" fmla="val 19"/>
              <a:gd name="f48" fmla="val 203"/>
              <a:gd name="f49" fmla="val 28"/>
              <a:gd name="f50" fmla="val 214"/>
              <a:gd name="f51" fmla="val 215"/>
              <a:gd name="f52" fmla="val 11"/>
              <a:gd name="f53" fmla="val 220"/>
              <a:gd name="f54" fmla="val 221"/>
              <a:gd name="f55" fmla="val 223"/>
              <a:gd name="f56" fmla="val 224"/>
              <a:gd name="f57" fmla="val 15"/>
              <a:gd name="f58" fmla="val 238"/>
              <a:gd name="f59" fmla="val 251"/>
              <a:gd name="f60" fmla="val 265"/>
              <a:gd name="f61" fmla="val 2"/>
              <a:gd name="f62" fmla="val 269"/>
              <a:gd name="f63" fmla="val 16"/>
              <a:gd name="f64" fmla="val 272"/>
              <a:gd name="f65" fmla="val 276"/>
              <a:gd name="f66" fmla="val 44"/>
              <a:gd name="f67" fmla="val 281"/>
              <a:gd name="f68" fmla="val 286"/>
              <a:gd name="f69" fmla="val 42"/>
              <a:gd name="f70" fmla="val 291"/>
              <a:gd name="f71" fmla="val 40"/>
              <a:gd name="f72" fmla="val 283"/>
              <a:gd name="f73" fmla="val 50"/>
              <a:gd name="f74" fmla="val 275"/>
              <a:gd name="f75" fmla="val 73"/>
              <a:gd name="f76" fmla="val 280"/>
              <a:gd name="f77" fmla="val 71"/>
              <a:gd name="f78" fmla="val 285"/>
              <a:gd name="f79" fmla="val 70"/>
              <a:gd name="f80" fmla="val 290"/>
              <a:gd name="f81" fmla="val 68"/>
              <a:gd name="f82" fmla="val 296"/>
              <a:gd name="f83" fmla="val 66"/>
              <a:gd name="f84" fmla="val 301"/>
              <a:gd name="f85" fmla="val 67"/>
              <a:gd name="f86" fmla="val 293"/>
              <a:gd name="f87" fmla="val 284"/>
              <a:gd name="f88" fmla="val 274"/>
              <a:gd name="f89" fmla="val 93"/>
              <a:gd name="f90" fmla="val 262"/>
              <a:gd name="f91" fmla="val 103"/>
              <a:gd name="f92" fmla="val 247"/>
              <a:gd name="f93" fmla="val 108"/>
              <a:gd name="f94" fmla="val 230"/>
              <a:gd name="f95" fmla="val 102"/>
              <a:gd name="f96" fmla="val 229"/>
              <a:gd name="f97" fmla="val 109"/>
              <a:gd name="f98" fmla="val 115"/>
              <a:gd name="f99" fmla="val 228"/>
              <a:gd name="f100" fmla="val 120"/>
              <a:gd name="f101" fmla="val 225"/>
              <a:gd name="f102" fmla="val 130"/>
              <a:gd name="f103" fmla="val 141"/>
              <a:gd name="f104" fmla="val 218"/>
              <a:gd name="f105" fmla="val 150"/>
              <a:gd name="f106" fmla="val 206"/>
              <a:gd name="f107" fmla="val 172"/>
              <a:gd name="f108" fmla="val 185"/>
              <a:gd name="f109" fmla="val 162"/>
              <a:gd name="f110" fmla="val 193"/>
              <a:gd name="f111" fmla="val 197"/>
              <a:gd name="f112" fmla="val 136"/>
              <a:gd name="f113" fmla="val 123"/>
              <a:gd name="f114" fmla="val 97"/>
              <a:gd name="f115" fmla="val 75"/>
              <a:gd name="f116" fmla="val 191"/>
              <a:gd name="f117" fmla="val 164"/>
              <a:gd name="f118" fmla="val 46"/>
              <a:gd name="f119" fmla="val 156"/>
              <a:gd name="f120" fmla="val 148"/>
              <a:gd name="f121" fmla="val 29"/>
              <a:gd name="f122" fmla="val 134"/>
              <a:gd name="f123" fmla="val 17"/>
              <a:gd name="f124" fmla="val 122"/>
              <a:gd name="f125" fmla="val 114"/>
              <a:gd name="f126" fmla="val 106"/>
              <a:gd name="f127" fmla="val 116"/>
              <a:gd name="f128" fmla="val 126"/>
              <a:gd name="f129" fmla="val 52"/>
              <a:gd name="f130" fmla="val 54"/>
              <a:gd name="f131" fmla="val 92"/>
              <a:gd name="f132" fmla="val 34"/>
              <a:gd name="f133" fmla="val 65"/>
              <a:gd name="f134" fmla="val 143"/>
              <a:gd name="f135" fmla="val 144"/>
              <a:gd name="f136" fmla="val 129"/>
              <a:gd name="f137" fmla="val 147"/>
              <a:gd name="f138" fmla="val 101"/>
              <a:gd name="f139" fmla="val 151"/>
              <a:gd name="f140" fmla="val 90"/>
              <a:gd name="f141" fmla="val 85"/>
              <a:gd name="f142" fmla="val 137"/>
              <a:gd name="f143" fmla="val 125"/>
              <a:gd name="f144" fmla="val 48"/>
              <a:gd name="f145" fmla="val 111"/>
              <a:gd name="f146" fmla="val 107"/>
              <a:gd name="f147" fmla="val 27"/>
              <a:gd name="f148" fmla="val 99"/>
              <a:gd name="f149" fmla="val 18"/>
              <a:gd name="f150" fmla="val 96"/>
              <a:gd name="f151" fmla="val 94"/>
              <a:gd name="f152" fmla="val 98"/>
              <a:gd name="f153" fmla="val 100"/>
              <a:gd name="f154" fmla="val 105"/>
              <a:gd name="f155" fmla="val 110"/>
              <a:gd name="f156" fmla="val 118"/>
              <a:gd name="f157" fmla="val 131"/>
              <a:gd name="f158" fmla="val 138"/>
              <a:gd name="f159" fmla="val 91"/>
              <a:gd name="f160" fmla="val 77"/>
              <a:gd name="f161" fmla="val 59"/>
              <a:gd name="f162" fmla="val 58"/>
              <a:gd name="f163" fmla="val 127"/>
              <a:gd name="f164" fmla="val 132"/>
              <a:gd name="f165" fmla="val 139"/>
              <a:gd name="f166" fmla="val 76"/>
              <a:gd name="f167" fmla="val 146"/>
              <a:gd name="f168" fmla="val 154"/>
              <a:gd name="f169" fmla="val 87"/>
              <a:gd name="f170" fmla="val 83"/>
              <a:gd name="f171" fmla="val 79"/>
              <a:gd name="f172" fmla="val 88"/>
              <a:gd name="f173" fmla="val 241"/>
              <a:gd name="f174" fmla="val 37"/>
              <a:gd name="f175" fmla="val 237"/>
              <a:gd name="f176" fmla="val 234"/>
              <a:gd name="f177" fmla="val 231"/>
              <a:gd name="f178" fmla="val 232"/>
              <a:gd name="f179" fmla="val 235"/>
              <a:gd name="f180" fmla="val 240"/>
              <a:gd name="f181" fmla="val 63"/>
              <a:gd name="f182" fmla="val 252"/>
              <a:gd name="f183" fmla="val 256"/>
              <a:gd name="f184" fmla="val 49"/>
              <a:gd name="f185" fmla="val 258"/>
              <a:gd name="f186" fmla="val 259"/>
              <a:gd name="f187" fmla="val 261"/>
              <a:gd name="f188" fmla="val 9"/>
              <a:gd name="f189" fmla="val 249"/>
              <a:gd name="f190" fmla="val 41"/>
              <a:gd name="f191" fmla="val 26"/>
              <a:gd name="f192" fmla="val 155"/>
              <a:gd name="f193" fmla="val 158"/>
              <a:gd name="f194" fmla="val 161"/>
              <a:gd name="f195" fmla="val 165"/>
              <a:gd name="f196" fmla="val 53"/>
              <a:gd name="f197" fmla="val 196"/>
              <a:gd name="f198" fmla="val 201"/>
              <a:gd name="f199" fmla="val 81"/>
              <a:gd name="f200" fmla="val 192"/>
              <a:gd name="f201" fmla="val 190"/>
              <a:gd name="f202" fmla="val 78"/>
              <a:gd name="f203" fmla="val 176"/>
              <a:gd name="f204" fmla="val 204"/>
              <a:gd name="f205" fmla="val 227"/>
              <a:gd name="f206" fmla="val 22"/>
              <a:gd name="f207" fmla="val 25"/>
              <a:gd name="f208" fmla="val 245"/>
              <a:gd name="f209" fmla="val 253"/>
              <a:gd name="f210" fmla="val 244"/>
              <a:gd name="f211" fmla="val 13"/>
              <a:gd name="f212" fmla="val 14"/>
              <a:gd name="f213" fmla="val 213"/>
              <a:gd name="f214" fmla="val 32"/>
              <a:gd name="f215" fmla="val 36"/>
              <a:gd name="f216" fmla="val 260"/>
              <a:gd name="f217" fmla="val 82"/>
              <a:gd name="f218" fmla="val 264"/>
              <a:gd name="f219" fmla="val 268"/>
              <a:gd name="f220" fmla="val 270"/>
              <a:gd name="f221" fmla="val 273"/>
              <a:gd name="f222" fmla="val 267"/>
              <a:gd name="f223" fmla="val 24"/>
              <a:gd name="f224" fmla="val 266"/>
              <a:gd name="f225" fmla="val 263"/>
              <a:gd name="f226" fmla="+- 0 0 -90"/>
              <a:gd name="f227" fmla="*/ f3 1 307"/>
              <a:gd name="f228" fmla="*/ f4 1 202"/>
              <a:gd name="f229" fmla="val f5"/>
              <a:gd name="f230" fmla="val f6"/>
              <a:gd name="f231" fmla="val f7"/>
              <a:gd name="f232" fmla="*/ f226 f0 1"/>
              <a:gd name="f233" fmla="+- f231 0 f229"/>
              <a:gd name="f234" fmla="+- f230 0 f229"/>
              <a:gd name="f235" fmla="*/ f232 1 f2"/>
              <a:gd name="f236" fmla="*/ f234 1 307"/>
              <a:gd name="f237" fmla="*/ f233 1 202"/>
              <a:gd name="f238" fmla="*/ 60 f234 1"/>
              <a:gd name="f239" fmla="*/ 80 f233 1"/>
              <a:gd name="f240" fmla="*/ 167 f234 1"/>
              <a:gd name="f241" fmla="*/ 47 f233 1"/>
              <a:gd name="f242" fmla="*/ 186 f234 1"/>
              <a:gd name="f243" fmla="*/ 57 f233 1"/>
              <a:gd name="f244" fmla="*/ 203 f234 1"/>
              <a:gd name="f245" fmla="*/ 28 f233 1"/>
              <a:gd name="f246" fmla="*/ 224 f234 1"/>
              <a:gd name="f247" fmla="*/ 15 f233 1"/>
              <a:gd name="f248" fmla="*/ 276 f234 1"/>
              <a:gd name="f249" fmla="*/ 44 f233 1"/>
              <a:gd name="f250" fmla="*/ 275 f234 1"/>
              <a:gd name="f251" fmla="*/ 73 f233 1"/>
              <a:gd name="f252" fmla="*/ 307 f234 1"/>
              <a:gd name="f253" fmla="*/ 71 f233 1"/>
              <a:gd name="f254" fmla="*/ 230 f234 1"/>
              <a:gd name="f255" fmla="*/ 102 f233 1"/>
              <a:gd name="f256" fmla="*/ 218 f234 1"/>
              <a:gd name="f257" fmla="*/ 150 f233 1"/>
              <a:gd name="f258" fmla="*/ 123 f234 1"/>
              <a:gd name="f259" fmla="*/ 200 f233 1"/>
              <a:gd name="f260" fmla="*/ 40 f234 1"/>
              <a:gd name="f261" fmla="*/ 148 f233 1"/>
              <a:gd name="f262" fmla="*/ 51 f234 1"/>
              <a:gd name="f263" fmla="*/ 126 f233 1"/>
              <a:gd name="f264" fmla="*/ 34 f234 1"/>
              <a:gd name="f265" fmla="*/ 65 f233 1"/>
              <a:gd name="f266" fmla="*/ 142 f234 1"/>
              <a:gd name="f267" fmla="*/ 143 f233 1"/>
              <a:gd name="f268" fmla="*/ 148 f234 1"/>
              <a:gd name="f269" fmla="*/ 85 f233 1"/>
              <a:gd name="f270" fmla="*/ 99 f234 1"/>
              <a:gd name="f271" fmla="*/ 18 f233 1"/>
              <a:gd name="f272" fmla="*/ 102 f234 1"/>
              <a:gd name="f273" fmla="*/ 105 f233 1"/>
              <a:gd name="f274" fmla="*/ 69 f234 1"/>
              <a:gd name="f275" fmla="*/ 132 f233 1"/>
              <a:gd name="f276" fmla="*/ 72 f234 1"/>
              <a:gd name="f277" fmla="*/ 83 f233 1"/>
              <a:gd name="f278" fmla="*/ 91 f234 1"/>
              <a:gd name="f279" fmla="*/ 31 f233 1"/>
              <a:gd name="f280" fmla="*/ 231 f234 1"/>
              <a:gd name="f281" fmla="*/ 68 f233 1"/>
              <a:gd name="f282" fmla="*/ 240 f234 1"/>
              <a:gd name="f283" fmla="*/ 63 f233 1"/>
              <a:gd name="f284" fmla="*/ 262 f234 1"/>
              <a:gd name="f285" fmla="*/ 10 f233 1"/>
              <a:gd name="f286" fmla="*/ 229 f234 1"/>
              <a:gd name="f287" fmla="*/ 40 f233 1"/>
              <a:gd name="f288" fmla="*/ 241 f234 1"/>
              <a:gd name="f289" fmla="*/ 37 f233 1"/>
              <a:gd name="f290" fmla="*/ 155 f234 1"/>
              <a:gd name="f291" fmla="*/ 161 f234 1"/>
              <a:gd name="f292" fmla="*/ 50 f233 1"/>
              <a:gd name="f293" fmla="*/ 165 f234 1"/>
              <a:gd name="f294" fmla="*/ 53 f233 1"/>
              <a:gd name="f295" fmla="*/ 193 f234 1"/>
              <a:gd name="f296" fmla="*/ 81 f233 1"/>
              <a:gd name="f297" fmla="*/ 227 f234 1"/>
              <a:gd name="f298" fmla="*/ 22 f233 1"/>
              <a:gd name="f299" fmla="*/ 253 f234 1"/>
              <a:gd name="f300" fmla="*/ 206 f234 1"/>
              <a:gd name="f301" fmla="*/ 204 f234 1"/>
              <a:gd name="f302" fmla="*/ 52 f233 1"/>
              <a:gd name="f303" fmla="*/ 261 f234 1"/>
              <a:gd name="f304" fmla="*/ 82 f233 1"/>
              <a:gd name="f305" fmla="*/ 273 f234 1"/>
              <a:gd name="f306" fmla="*/ 49 f233 1"/>
              <a:gd name="f307" fmla="*/ 265 f234 1"/>
              <a:gd name="f308" fmla="+- f235 0 f1"/>
              <a:gd name="f309" fmla="*/ f238 1 307"/>
              <a:gd name="f310" fmla="*/ f239 1 202"/>
              <a:gd name="f311" fmla="*/ f240 1 307"/>
              <a:gd name="f312" fmla="*/ f241 1 202"/>
              <a:gd name="f313" fmla="*/ f242 1 307"/>
              <a:gd name="f314" fmla="*/ f243 1 202"/>
              <a:gd name="f315" fmla="*/ f244 1 307"/>
              <a:gd name="f316" fmla="*/ f245 1 202"/>
              <a:gd name="f317" fmla="*/ f246 1 307"/>
              <a:gd name="f318" fmla="*/ f247 1 202"/>
              <a:gd name="f319" fmla="*/ f248 1 307"/>
              <a:gd name="f320" fmla="*/ f249 1 202"/>
              <a:gd name="f321" fmla="*/ f250 1 307"/>
              <a:gd name="f322" fmla="*/ f251 1 202"/>
              <a:gd name="f323" fmla="*/ f252 1 307"/>
              <a:gd name="f324" fmla="*/ f253 1 202"/>
              <a:gd name="f325" fmla="*/ f254 1 307"/>
              <a:gd name="f326" fmla="*/ f255 1 202"/>
              <a:gd name="f327" fmla="*/ f256 1 307"/>
              <a:gd name="f328" fmla="*/ f257 1 202"/>
              <a:gd name="f329" fmla="*/ f258 1 307"/>
              <a:gd name="f330" fmla="*/ f259 1 202"/>
              <a:gd name="f331" fmla="*/ f260 1 307"/>
              <a:gd name="f332" fmla="*/ f261 1 202"/>
              <a:gd name="f333" fmla="*/ f262 1 307"/>
              <a:gd name="f334" fmla="*/ f263 1 202"/>
              <a:gd name="f335" fmla="*/ f264 1 307"/>
              <a:gd name="f336" fmla="*/ f265 1 202"/>
              <a:gd name="f337" fmla="*/ f266 1 307"/>
              <a:gd name="f338" fmla="*/ f267 1 202"/>
              <a:gd name="f339" fmla="*/ f268 1 307"/>
              <a:gd name="f340" fmla="*/ f269 1 202"/>
              <a:gd name="f341" fmla="*/ f270 1 307"/>
              <a:gd name="f342" fmla="*/ f271 1 202"/>
              <a:gd name="f343" fmla="*/ f272 1 307"/>
              <a:gd name="f344" fmla="*/ f273 1 202"/>
              <a:gd name="f345" fmla="*/ f274 1 307"/>
              <a:gd name="f346" fmla="*/ f275 1 202"/>
              <a:gd name="f347" fmla="*/ f276 1 307"/>
              <a:gd name="f348" fmla="*/ f277 1 202"/>
              <a:gd name="f349" fmla="*/ f278 1 307"/>
              <a:gd name="f350" fmla="*/ f279 1 202"/>
              <a:gd name="f351" fmla="*/ f280 1 307"/>
              <a:gd name="f352" fmla="*/ f281 1 202"/>
              <a:gd name="f353" fmla="*/ f282 1 307"/>
              <a:gd name="f354" fmla="*/ f283 1 202"/>
              <a:gd name="f355" fmla="*/ f284 1 307"/>
              <a:gd name="f356" fmla="*/ f285 1 202"/>
              <a:gd name="f357" fmla="*/ f286 1 307"/>
              <a:gd name="f358" fmla="*/ f287 1 202"/>
              <a:gd name="f359" fmla="*/ f288 1 307"/>
              <a:gd name="f360" fmla="*/ f289 1 202"/>
              <a:gd name="f361" fmla="*/ f290 1 307"/>
              <a:gd name="f362" fmla="*/ f291 1 307"/>
              <a:gd name="f363" fmla="*/ f292 1 202"/>
              <a:gd name="f364" fmla="*/ f293 1 307"/>
              <a:gd name="f365" fmla="*/ f294 1 202"/>
              <a:gd name="f366" fmla="*/ f295 1 307"/>
              <a:gd name="f367" fmla="*/ f296 1 202"/>
              <a:gd name="f368" fmla="*/ f297 1 307"/>
              <a:gd name="f369" fmla="*/ f298 1 202"/>
              <a:gd name="f370" fmla="*/ f299 1 307"/>
              <a:gd name="f371" fmla="*/ f300 1 307"/>
              <a:gd name="f372" fmla="*/ f301 1 307"/>
              <a:gd name="f373" fmla="*/ f302 1 202"/>
              <a:gd name="f374" fmla="*/ f303 1 307"/>
              <a:gd name="f375" fmla="*/ f304 1 202"/>
              <a:gd name="f376" fmla="*/ f305 1 307"/>
              <a:gd name="f377" fmla="*/ f306 1 202"/>
              <a:gd name="f378" fmla="*/ f307 1 307"/>
              <a:gd name="f379" fmla="*/ 0 1 f236"/>
              <a:gd name="f380" fmla="*/ f230 1 f236"/>
              <a:gd name="f381" fmla="*/ 0 1 f237"/>
              <a:gd name="f382" fmla="*/ f231 1 f237"/>
              <a:gd name="f383" fmla="*/ f309 1 f236"/>
              <a:gd name="f384" fmla="*/ f310 1 f237"/>
              <a:gd name="f385" fmla="*/ f311 1 f236"/>
              <a:gd name="f386" fmla="*/ f312 1 f237"/>
              <a:gd name="f387" fmla="*/ f313 1 f236"/>
              <a:gd name="f388" fmla="*/ f314 1 f237"/>
              <a:gd name="f389" fmla="*/ f315 1 f236"/>
              <a:gd name="f390" fmla="*/ f316 1 f237"/>
              <a:gd name="f391" fmla="*/ f317 1 f236"/>
              <a:gd name="f392" fmla="*/ f318 1 f237"/>
              <a:gd name="f393" fmla="*/ f319 1 f236"/>
              <a:gd name="f394" fmla="*/ f320 1 f237"/>
              <a:gd name="f395" fmla="*/ f321 1 f236"/>
              <a:gd name="f396" fmla="*/ f322 1 f237"/>
              <a:gd name="f397" fmla="*/ f323 1 f236"/>
              <a:gd name="f398" fmla="*/ f324 1 f237"/>
              <a:gd name="f399" fmla="*/ f325 1 f236"/>
              <a:gd name="f400" fmla="*/ f326 1 f237"/>
              <a:gd name="f401" fmla="*/ f327 1 f236"/>
              <a:gd name="f402" fmla="*/ f328 1 f237"/>
              <a:gd name="f403" fmla="*/ f329 1 f236"/>
              <a:gd name="f404" fmla="*/ f330 1 f237"/>
              <a:gd name="f405" fmla="*/ f331 1 f236"/>
              <a:gd name="f406" fmla="*/ f332 1 f237"/>
              <a:gd name="f407" fmla="*/ f333 1 f236"/>
              <a:gd name="f408" fmla="*/ f334 1 f237"/>
              <a:gd name="f409" fmla="*/ f335 1 f236"/>
              <a:gd name="f410" fmla="*/ f336 1 f237"/>
              <a:gd name="f411" fmla="*/ f337 1 f236"/>
              <a:gd name="f412" fmla="*/ f338 1 f237"/>
              <a:gd name="f413" fmla="*/ f339 1 f236"/>
              <a:gd name="f414" fmla="*/ f340 1 f237"/>
              <a:gd name="f415" fmla="*/ f341 1 f236"/>
              <a:gd name="f416" fmla="*/ f342 1 f237"/>
              <a:gd name="f417" fmla="*/ f343 1 f236"/>
              <a:gd name="f418" fmla="*/ f344 1 f237"/>
              <a:gd name="f419" fmla="*/ f345 1 f236"/>
              <a:gd name="f420" fmla="*/ f346 1 f237"/>
              <a:gd name="f421" fmla="*/ f347 1 f236"/>
              <a:gd name="f422" fmla="*/ f348 1 f237"/>
              <a:gd name="f423" fmla="*/ f349 1 f236"/>
              <a:gd name="f424" fmla="*/ f350 1 f237"/>
              <a:gd name="f425" fmla="*/ f351 1 f236"/>
              <a:gd name="f426" fmla="*/ f352 1 f237"/>
              <a:gd name="f427" fmla="*/ f353 1 f236"/>
              <a:gd name="f428" fmla="*/ f354 1 f237"/>
              <a:gd name="f429" fmla="*/ f355 1 f236"/>
              <a:gd name="f430" fmla="*/ f356 1 f237"/>
              <a:gd name="f431" fmla="*/ f357 1 f236"/>
              <a:gd name="f432" fmla="*/ f358 1 f237"/>
              <a:gd name="f433" fmla="*/ f359 1 f236"/>
              <a:gd name="f434" fmla="*/ f360 1 f237"/>
              <a:gd name="f435" fmla="*/ f361 1 f236"/>
              <a:gd name="f436" fmla="*/ f362 1 f236"/>
              <a:gd name="f437" fmla="*/ f363 1 f237"/>
              <a:gd name="f438" fmla="*/ f364 1 f236"/>
              <a:gd name="f439" fmla="*/ f365 1 f237"/>
              <a:gd name="f440" fmla="*/ f366 1 f236"/>
              <a:gd name="f441" fmla="*/ f367 1 f237"/>
              <a:gd name="f442" fmla="*/ f368 1 f236"/>
              <a:gd name="f443" fmla="*/ f369 1 f237"/>
              <a:gd name="f444" fmla="*/ f370 1 f236"/>
              <a:gd name="f445" fmla="*/ f371 1 f236"/>
              <a:gd name="f446" fmla="*/ f372 1 f236"/>
              <a:gd name="f447" fmla="*/ f373 1 f237"/>
              <a:gd name="f448" fmla="*/ f374 1 f236"/>
              <a:gd name="f449" fmla="*/ f375 1 f237"/>
              <a:gd name="f450" fmla="*/ f376 1 f236"/>
              <a:gd name="f451" fmla="*/ f377 1 f237"/>
              <a:gd name="f452" fmla="*/ f378 1 f236"/>
              <a:gd name="f453" fmla="*/ f379 f227 1"/>
              <a:gd name="f454" fmla="*/ f380 f227 1"/>
              <a:gd name="f455" fmla="*/ f382 f228 1"/>
              <a:gd name="f456" fmla="*/ f381 f228 1"/>
              <a:gd name="f457" fmla="*/ f383 f227 1"/>
              <a:gd name="f458" fmla="*/ f384 f228 1"/>
              <a:gd name="f459" fmla="*/ f385 f227 1"/>
              <a:gd name="f460" fmla="*/ f386 f228 1"/>
              <a:gd name="f461" fmla="*/ f387 f227 1"/>
              <a:gd name="f462" fmla="*/ f388 f228 1"/>
              <a:gd name="f463" fmla="*/ f389 f227 1"/>
              <a:gd name="f464" fmla="*/ f390 f228 1"/>
              <a:gd name="f465" fmla="*/ f391 f227 1"/>
              <a:gd name="f466" fmla="*/ f392 f228 1"/>
              <a:gd name="f467" fmla="*/ f393 f227 1"/>
              <a:gd name="f468" fmla="*/ f394 f228 1"/>
              <a:gd name="f469" fmla="*/ f395 f227 1"/>
              <a:gd name="f470" fmla="*/ f396 f228 1"/>
              <a:gd name="f471" fmla="*/ f397 f227 1"/>
              <a:gd name="f472" fmla="*/ f398 f228 1"/>
              <a:gd name="f473" fmla="*/ f399 f227 1"/>
              <a:gd name="f474" fmla="*/ f400 f228 1"/>
              <a:gd name="f475" fmla="*/ f401 f227 1"/>
              <a:gd name="f476" fmla="*/ f402 f228 1"/>
              <a:gd name="f477" fmla="*/ f403 f227 1"/>
              <a:gd name="f478" fmla="*/ f404 f228 1"/>
              <a:gd name="f479" fmla="*/ f405 f227 1"/>
              <a:gd name="f480" fmla="*/ f406 f228 1"/>
              <a:gd name="f481" fmla="*/ f407 f227 1"/>
              <a:gd name="f482" fmla="*/ f408 f228 1"/>
              <a:gd name="f483" fmla="*/ f409 f227 1"/>
              <a:gd name="f484" fmla="*/ f410 f228 1"/>
              <a:gd name="f485" fmla="*/ f411 f227 1"/>
              <a:gd name="f486" fmla="*/ f412 f228 1"/>
              <a:gd name="f487" fmla="*/ f413 f227 1"/>
              <a:gd name="f488" fmla="*/ f414 f228 1"/>
              <a:gd name="f489" fmla="*/ f415 f227 1"/>
              <a:gd name="f490" fmla="*/ f416 f228 1"/>
              <a:gd name="f491" fmla="*/ f417 f227 1"/>
              <a:gd name="f492" fmla="*/ f418 f228 1"/>
              <a:gd name="f493" fmla="*/ f419 f227 1"/>
              <a:gd name="f494" fmla="*/ f420 f228 1"/>
              <a:gd name="f495" fmla="*/ f421 f227 1"/>
              <a:gd name="f496" fmla="*/ f422 f228 1"/>
              <a:gd name="f497" fmla="*/ f423 f227 1"/>
              <a:gd name="f498" fmla="*/ f424 f228 1"/>
              <a:gd name="f499" fmla="*/ f425 f227 1"/>
              <a:gd name="f500" fmla="*/ f426 f228 1"/>
              <a:gd name="f501" fmla="*/ f427 f227 1"/>
              <a:gd name="f502" fmla="*/ f428 f228 1"/>
              <a:gd name="f503" fmla="*/ f429 f227 1"/>
              <a:gd name="f504" fmla="*/ f430 f228 1"/>
              <a:gd name="f505" fmla="*/ f431 f227 1"/>
              <a:gd name="f506" fmla="*/ f432 f228 1"/>
              <a:gd name="f507" fmla="*/ f433 f227 1"/>
              <a:gd name="f508" fmla="*/ f434 f228 1"/>
              <a:gd name="f509" fmla="*/ f435 f227 1"/>
              <a:gd name="f510" fmla="*/ f436 f227 1"/>
              <a:gd name="f511" fmla="*/ f437 f228 1"/>
              <a:gd name="f512" fmla="*/ f438 f227 1"/>
              <a:gd name="f513" fmla="*/ f439 f228 1"/>
              <a:gd name="f514" fmla="*/ f440 f227 1"/>
              <a:gd name="f515" fmla="*/ f441 f228 1"/>
              <a:gd name="f516" fmla="*/ f442 f227 1"/>
              <a:gd name="f517" fmla="*/ f443 f228 1"/>
              <a:gd name="f518" fmla="*/ f444 f227 1"/>
              <a:gd name="f519" fmla="*/ f445 f227 1"/>
              <a:gd name="f520" fmla="*/ f446 f227 1"/>
              <a:gd name="f521" fmla="*/ f447 f228 1"/>
              <a:gd name="f522" fmla="*/ f448 f227 1"/>
              <a:gd name="f523" fmla="*/ f449 f228 1"/>
              <a:gd name="f524" fmla="*/ f450 f227 1"/>
              <a:gd name="f525" fmla="*/ f451 f228 1"/>
              <a:gd name="f526" fmla="*/ f452 f227 1"/>
            </a:gdLst>
            <a:ahLst/>
            <a:cxnLst>
              <a:cxn ang="3cd4">
                <a:pos x="hc" y="t"/>
              </a:cxn>
              <a:cxn ang="0">
                <a:pos x="r" y="vc"/>
              </a:cxn>
              <a:cxn ang="cd4">
                <a:pos x="hc" y="b"/>
              </a:cxn>
              <a:cxn ang="cd2">
                <a:pos x="l" y="vc"/>
              </a:cxn>
              <a:cxn ang="f308">
                <a:pos x="f457" y="f458"/>
              </a:cxn>
              <a:cxn ang="f308">
                <a:pos x="f459" y="f460"/>
              </a:cxn>
              <a:cxn ang="f308">
                <a:pos x="f461" y="f462"/>
              </a:cxn>
              <a:cxn ang="f308">
                <a:pos x="f463" y="f464"/>
              </a:cxn>
              <a:cxn ang="f308">
                <a:pos x="f465" y="f466"/>
              </a:cxn>
              <a:cxn ang="f308">
                <a:pos x="f467" y="f468"/>
              </a:cxn>
              <a:cxn ang="f308">
                <a:pos x="f469" y="f470"/>
              </a:cxn>
              <a:cxn ang="f308">
                <a:pos x="f471" y="f472"/>
              </a:cxn>
              <a:cxn ang="f308">
                <a:pos x="f473" y="f474"/>
              </a:cxn>
              <a:cxn ang="f308">
                <a:pos x="f475" y="f476"/>
              </a:cxn>
              <a:cxn ang="f308">
                <a:pos x="f477" y="f478"/>
              </a:cxn>
              <a:cxn ang="f308">
                <a:pos x="f479" y="f480"/>
              </a:cxn>
              <a:cxn ang="f308">
                <a:pos x="f481" y="f482"/>
              </a:cxn>
              <a:cxn ang="f308">
                <a:pos x="f483" y="f484"/>
              </a:cxn>
              <a:cxn ang="f308">
                <a:pos x="f485" y="f486"/>
              </a:cxn>
              <a:cxn ang="f308">
                <a:pos x="f487" y="f488"/>
              </a:cxn>
              <a:cxn ang="f308">
                <a:pos x="f489" y="f490"/>
              </a:cxn>
              <a:cxn ang="f308">
                <a:pos x="f491" y="f492"/>
              </a:cxn>
              <a:cxn ang="f308">
                <a:pos x="f485" y="f486"/>
              </a:cxn>
              <a:cxn ang="f308">
                <a:pos x="f493" y="f470"/>
              </a:cxn>
              <a:cxn ang="f308">
                <a:pos x="f457" y="f494"/>
              </a:cxn>
              <a:cxn ang="f308">
                <a:pos x="f495" y="f496"/>
              </a:cxn>
              <a:cxn ang="f308">
                <a:pos x="f497" y="f498"/>
              </a:cxn>
              <a:cxn ang="f308">
                <a:pos x="f499" y="f500"/>
              </a:cxn>
              <a:cxn ang="f308">
                <a:pos x="f501" y="f502"/>
              </a:cxn>
              <a:cxn ang="f308">
                <a:pos x="f503" y="f504"/>
              </a:cxn>
              <a:cxn ang="f308">
                <a:pos x="f505" y="f506"/>
              </a:cxn>
              <a:cxn ang="f308">
                <a:pos x="f507" y="f508"/>
              </a:cxn>
              <a:cxn ang="f308">
                <a:pos x="f509" y="f496"/>
              </a:cxn>
              <a:cxn ang="f308">
                <a:pos x="f510" y="f511"/>
              </a:cxn>
              <a:cxn ang="f308">
                <a:pos x="f512" y="f513"/>
              </a:cxn>
              <a:cxn ang="f308">
                <a:pos x="f514" y="f515"/>
              </a:cxn>
              <a:cxn ang="f308">
                <a:pos x="f512" y="f513"/>
              </a:cxn>
              <a:cxn ang="f308">
                <a:pos x="f516" y="f517"/>
              </a:cxn>
              <a:cxn ang="f308">
                <a:pos x="f518" y="f504"/>
              </a:cxn>
              <a:cxn ang="f308">
                <a:pos x="f519" y="f498"/>
              </a:cxn>
              <a:cxn ang="f308">
                <a:pos x="f520" y="f521"/>
              </a:cxn>
              <a:cxn ang="f308">
                <a:pos x="f522" y="f523"/>
              </a:cxn>
              <a:cxn ang="f308">
                <a:pos x="f524" y="f525"/>
              </a:cxn>
              <a:cxn ang="f308">
                <a:pos x="f526" y="f490"/>
              </a:cxn>
              <a:cxn ang="f308">
                <a:pos x="f524" y="f460"/>
              </a:cxn>
            </a:cxnLst>
            <a:rect l="f453" t="f456" r="f454" b="f455"/>
            <a:pathLst>
              <a:path w="307" h="202">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25"/>
                  <a:pt x="f35" y="f36"/>
                  <a:pt x="f37" y="f38"/>
                </a:cubicBezTo>
                <a:cubicBezTo>
                  <a:pt x="f37" y="f39"/>
                  <a:pt x="f40" y="f41"/>
                  <a:pt x="f42" y="f43"/>
                </a:cubicBezTo>
                <a:cubicBezTo>
                  <a:pt x="f44" y="f45"/>
                  <a:pt x="f46" y="f47"/>
                  <a:pt x="f48" y="f49"/>
                </a:cubicBezTo>
                <a:cubicBezTo>
                  <a:pt x="f50" y="f41"/>
                  <a:pt x="f51" y="f52"/>
                  <a:pt x="f53" y="f5"/>
                </a:cubicBezTo>
                <a:cubicBezTo>
                  <a:pt x="f54" y="f43"/>
                  <a:pt x="f55" y="f45"/>
                  <a:pt x="f56" y="f57"/>
                </a:cubicBezTo>
                <a:cubicBezTo>
                  <a:pt x="f58" y="f52"/>
                  <a:pt x="f59" y="f21"/>
                  <a:pt x="f60" y="f61"/>
                </a:cubicBezTo>
                <a:cubicBezTo>
                  <a:pt x="f62" y="f63"/>
                  <a:pt x="f64" y="f31"/>
                  <a:pt x="f65" y="f66"/>
                </a:cubicBezTo>
                <a:cubicBezTo>
                  <a:pt x="f67" y="f10"/>
                  <a:pt x="f68" y="f69"/>
                  <a:pt x="f70" y="f71"/>
                </a:cubicBezTo>
                <a:cubicBezTo>
                  <a:pt x="f72" y="f73"/>
                  <a:pt x="f74" y="f14"/>
                  <a:pt x="f74" y="f75"/>
                </a:cubicBezTo>
                <a:cubicBezTo>
                  <a:pt x="f76" y="f77"/>
                  <a:pt x="f78" y="f79"/>
                  <a:pt x="f80" y="f81"/>
                </a:cubicBezTo>
                <a:cubicBezTo>
                  <a:pt x="f82" y="f83"/>
                  <a:pt x="f84" y="f85"/>
                  <a:pt x="f6" y="f77"/>
                </a:cubicBezTo>
                <a:cubicBezTo>
                  <a:pt x="f86" y="f13"/>
                  <a:pt x="f87" y="f18"/>
                  <a:pt x="f88" y="f89"/>
                </a:cubicBezTo>
                <a:cubicBezTo>
                  <a:pt x="f90" y="f91"/>
                  <a:pt x="f92" y="f93"/>
                  <a:pt x="f94" y="f95"/>
                </a:cubicBezTo>
                <a:cubicBezTo>
                  <a:pt x="f96" y="f97"/>
                  <a:pt x="f96" y="f98"/>
                  <a:pt x="f99" y="f100"/>
                </a:cubicBezTo>
                <a:cubicBezTo>
                  <a:pt x="f101" y="f102"/>
                  <a:pt x="f55" y="f103"/>
                  <a:pt x="f104" y="f105"/>
                </a:cubicBezTo>
                <a:cubicBezTo>
                  <a:pt x="f106" y="f107"/>
                  <a:pt x="f37" y="f108"/>
                  <a:pt x="f109" y="f110"/>
                </a:cubicBezTo>
                <a:cubicBezTo>
                  <a:pt x="f105" y="f111"/>
                  <a:pt x="f112" y="f44"/>
                  <a:pt x="f113" y="f46"/>
                </a:cubicBezTo>
                <a:cubicBezTo>
                  <a:pt x="f114" y="f7"/>
                  <a:pt x="f115" y="f116"/>
                  <a:pt x="f38" y="f28"/>
                </a:cubicBezTo>
                <a:cubicBezTo>
                  <a:pt x="f12" y="f117"/>
                  <a:pt x="f118" y="f119"/>
                  <a:pt x="f71" y="f120"/>
                </a:cubicBezTo>
                <a:cubicBezTo>
                  <a:pt x="f121" y="f122"/>
                  <a:pt x="f123" y="f124"/>
                  <a:pt x="f5" y="f125"/>
                </a:cubicBezTo>
                <a:cubicBezTo>
                  <a:pt x="f23" y="f126"/>
                  <a:pt x="f8" y="f127"/>
                  <a:pt x="f12" y="f128"/>
                </a:cubicBezTo>
                <a:cubicBezTo>
                  <a:pt x="f129" y="f125"/>
                  <a:pt x="f130" y="f91"/>
                  <a:pt x="f27" y="f131"/>
                </a:cubicBezTo>
                <a:cubicBezTo>
                  <a:pt x="f69" y="f18"/>
                  <a:pt x="f39" y="f13"/>
                  <a:pt x="f132" y="f133"/>
                </a:cubicBezTo>
                <a:cubicBezTo>
                  <a:pt x="f8" y="f133"/>
                  <a:pt x="f8" y="f133"/>
                  <a:pt x="f8" y="f9"/>
                </a:cubicBezTo>
                <a:close/>
                <a:moveTo>
                  <a:pt x="f24" y="f134"/>
                </a:moveTo>
                <a:cubicBezTo>
                  <a:pt x="f135" y="f136"/>
                  <a:pt x="f137" y="f98"/>
                  <a:pt x="f105" y="f138"/>
                </a:cubicBezTo>
                <a:cubicBezTo>
                  <a:pt x="f139" y="f20"/>
                  <a:pt x="f105" y="f140"/>
                  <a:pt x="f120" y="f141"/>
                </a:cubicBezTo>
                <a:cubicBezTo>
                  <a:pt x="f142" y="f83"/>
                  <a:pt x="f143" y="f144"/>
                  <a:pt x="f145" y="f19"/>
                </a:cubicBezTo>
                <a:cubicBezTo>
                  <a:pt x="f146" y="f147"/>
                  <a:pt x="f91" y="f41"/>
                  <a:pt x="f148" y="f149"/>
                </a:cubicBezTo>
                <a:cubicBezTo>
                  <a:pt x="f150" y="f36"/>
                  <a:pt x="f151" y="f77"/>
                  <a:pt x="f114" y="f150"/>
                </a:cubicBezTo>
                <a:cubicBezTo>
                  <a:pt x="f152" y="f153"/>
                  <a:pt x="f148" y="f95"/>
                  <a:pt x="f95" y="f154"/>
                </a:cubicBezTo>
                <a:cubicBezTo>
                  <a:pt x="f155" y="f145"/>
                  <a:pt x="f156" y="f156"/>
                  <a:pt x="f143" y="f143"/>
                </a:cubicBezTo>
                <a:cubicBezTo>
                  <a:pt x="f157" y="f157"/>
                  <a:pt x="f142" y="f158"/>
                  <a:pt x="f24" y="f134"/>
                </a:cubicBezTo>
                <a:close/>
                <a:moveTo>
                  <a:pt x="f159" y="f19"/>
                </a:moveTo>
                <a:cubicBezTo>
                  <a:pt x="f18" y="f36"/>
                  <a:pt x="f160" y="f161"/>
                  <a:pt x="f11" y="f75"/>
                </a:cubicBezTo>
                <a:cubicBezTo>
                  <a:pt x="f14" y="f140"/>
                  <a:pt x="f38" y="f93"/>
                  <a:pt x="f162" y="f163"/>
                </a:cubicBezTo>
                <a:cubicBezTo>
                  <a:pt x="f162" y="f136"/>
                  <a:pt x="f161" y="f157"/>
                  <a:pt x="f14" y="f164"/>
                </a:cubicBezTo>
                <a:cubicBezTo>
                  <a:pt x="f81" y="f165"/>
                  <a:pt x="f166" y="f167"/>
                  <a:pt x="f18" y="f168"/>
                </a:cubicBezTo>
                <a:cubicBezTo>
                  <a:pt x="f169" y="f136"/>
                  <a:pt x="f15" y="f146"/>
                  <a:pt x="f16" y="f170"/>
                </a:cubicBezTo>
                <a:cubicBezTo>
                  <a:pt x="f171" y="f172"/>
                  <a:pt x="f141" y="f131"/>
                  <a:pt x="f159" y="f150"/>
                </a:cubicBezTo>
                <a:cubicBezTo>
                  <a:pt x="f159" y="f13"/>
                  <a:pt x="f159" y="f129"/>
                  <a:pt x="f159" y="f19"/>
                </a:cubicBezTo>
                <a:close/>
                <a:moveTo>
                  <a:pt x="f173" y="f174"/>
                </a:moveTo>
                <a:cubicBezTo>
                  <a:pt x="f175" y="f144"/>
                  <a:pt x="f176" y="f162"/>
                  <a:pt x="f177" y="f81"/>
                </a:cubicBezTo>
                <a:cubicBezTo>
                  <a:pt x="f177" y="f11"/>
                  <a:pt x="f178" y="f11"/>
                  <a:pt x="f178" y="f11"/>
                </a:cubicBezTo>
                <a:cubicBezTo>
                  <a:pt x="f179" y="f85"/>
                  <a:pt x="f175" y="f133"/>
                  <a:pt x="f180" y="f181"/>
                </a:cubicBezTo>
                <a:cubicBezTo>
                  <a:pt x="f182" y="f161"/>
                  <a:pt x="f183" y="f184"/>
                  <a:pt x="f185" y="f29"/>
                </a:cubicBezTo>
                <a:cubicBezTo>
                  <a:pt x="f186" y="f121"/>
                  <a:pt x="f187" y="f47"/>
                  <a:pt x="f90" y="f45"/>
                </a:cubicBezTo>
                <a:cubicBezTo>
                  <a:pt x="f90" y="f188"/>
                  <a:pt x="f187" y="f188"/>
                  <a:pt x="f187" y="f188"/>
                </a:cubicBezTo>
                <a:cubicBezTo>
                  <a:pt x="f189" y="f149"/>
                  <a:pt x="f175" y="f147"/>
                  <a:pt x="f96" y="f71"/>
                </a:cubicBezTo>
                <a:cubicBezTo>
                  <a:pt x="f96" y="f190"/>
                  <a:pt x="f94" y="f190"/>
                  <a:pt x="f94" y="f190"/>
                </a:cubicBezTo>
                <a:cubicBezTo>
                  <a:pt x="f176" y="f71"/>
                  <a:pt x="f175" y="f39"/>
                  <a:pt x="f173" y="f174"/>
                </a:cubicBezTo>
                <a:close/>
                <a:moveTo>
                  <a:pt x="f127" y="f191"/>
                </a:moveTo>
                <a:cubicBezTo>
                  <a:pt x="f136" y="f36"/>
                  <a:pt x="f24" y="f9"/>
                  <a:pt x="f192" y="f170"/>
                </a:cubicBezTo>
                <a:cubicBezTo>
                  <a:pt x="f193" y="f13"/>
                  <a:pt x="f194" y="f83"/>
                  <a:pt x="f117" y="f38"/>
                </a:cubicBezTo>
                <a:cubicBezTo>
                  <a:pt x="f195" y="f196"/>
                  <a:pt x="f117" y="f12"/>
                  <a:pt x="f194" y="f73"/>
                </a:cubicBezTo>
                <a:cubicBezTo>
                  <a:pt x="f167" y="f69"/>
                  <a:pt x="f102" y="f132"/>
                  <a:pt x="f127" y="f191"/>
                </a:cubicBezTo>
                <a:close/>
                <a:moveTo>
                  <a:pt x="f195" y="f196"/>
                </a:moveTo>
                <a:cubicBezTo>
                  <a:pt x="f107" y="f160"/>
                  <a:pt x="f32" y="f148"/>
                  <a:pt x="f197" y="f156"/>
                </a:cubicBezTo>
                <a:cubicBezTo>
                  <a:pt x="f198" y="f154"/>
                  <a:pt x="f7" y="f131"/>
                  <a:pt x="f110" y="f199"/>
                </a:cubicBezTo>
                <a:cubicBezTo>
                  <a:pt x="f200" y="f15"/>
                  <a:pt x="f116" y="f171"/>
                  <a:pt x="f201" y="f202"/>
                </a:cubicBezTo>
                <a:cubicBezTo>
                  <a:pt x="f35" y="f81"/>
                  <a:pt x="f203" y="f14"/>
                  <a:pt x="f195" y="f196"/>
                </a:cubicBezTo>
                <a:close/>
                <a:moveTo>
                  <a:pt x="f204" y="f129"/>
                </a:moveTo>
                <a:cubicBezTo>
                  <a:pt x="f51" y="f66"/>
                  <a:pt x="f53" y="f25"/>
                  <a:pt x="f205" y="f206"/>
                </a:cubicBezTo>
                <a:cubicBezTo>
                  <a:pt x="f99" y="f191"/>
                  <a:pt x="f99" y="f121"/>
                  <a:pt x="f96" y="f25"/>
                </a:cubicBezTo>
                <a:cubicBezTo>
                  <a:pt x="f175" y="f207"/>
                  <a:pt x="f208" y="f149"/>
                  <a:pt x="f209" y="f45"/>
                </a:cubicBezTo>
                <a:cubicBezTo>
                  <a:pt x="f210" y="f211"/>
                  <a:pt x="f179" y="f212"/>
                  <a:pt x="f99" y="f149"/>
                </a:cubicBezTo>
                <a:cubicBezTo>
                  <a:pt x="f53" y="f33"/>
                  <a:pt x="f213" y="f191"/>
                  <a:pt x="f106" y="f19"/>
                </a:cubicBezTo>
                <a:cubicBezTo>
                  <a:pt x="f204" y="f214"/>
                  <a:pt x="f204" y="f215"/>
                  <a:pt x="f204" y="f39"/>
                </a:cubicBezTo>
                <a:cubicBezTo>
                  <a:pt x="f48" y="f10"/>
                  <a:pt x="f204" y="f27"/>
                  <a:pt x="f204" y="f129"/>
                </a:cubicBezTo>
                <a:close/>
                <a:moveTo>
                  <a:pt x="f216" y="f199"/>
                </a:moveTo>
                <a:cubicBezTo>
                  <a:pt x="f216" y="f217"/>
                  <a:pt x="f216" y="f217"/>
                  <a:pt x="f187" y="f217"/>
                </a:cubicBezTo>
                <a:cubicBezTo>
                  <a:pt x="f218" y="f15"/>
                  <a:pt x="f219" y="f202"/>
                  <a:pt x="f220" y="f13"/>
                </a:cubicBezTo>
                <a:cubicBezTo>
                  <a:pt x="f88" y="f85"/>
                  <a:pt x="f74" y="f162"/>
                  <a:pt x="f221" y="f184"/>
                </a:cubicBezTo>
                <a:cubicBezTo>
                  <a:pt x="f64" y="f190"/>
                  <a:pt x="f62" y="f214"/>
                  <a:pt x="f222" y="f223"/>
                </a:cubicBezTo>
                <a:cubicBezTo>
                  <a:pt x="f224" y="f206"/>
                  <a:pt x="f224" y="f23"/>
                  <a:pt x="f60" y="f149"/>
                </a:cubicBezTo>
                <a:cubicBezTo>
                  <a:pt x="f225" y="f31"/>
                  <a:pt x="f216" y="f69"/>
                  <a:pt x="f185" y="f130"/>
                </a:cubicBezTo>
                <a:cubicBezTo>
                  <a:pt x="f225" y="f12"/>
                  <a:pt x="f222" y="f184"/>
                  <a:pt x="f221" y="f27"/>
                </a:cubicBezTo>
                <a:cubicBezTo>
                  <a:pt x="f224" y="f162"/>
                  <a:pt x="f216" y="f11"/>
                  <a:pt x="f216" y="f19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7" name="Freeform 42">
            <a:extLst>
              <a:ext uri="{FF2B5EF4-FFF2-40B4-BE49-F238E27FC236}">
                <a16:creationId xmlns:a16="http://schemas.microsoft.com/office/drawing/2014/main" id="{AC2B3F19-FA8E-E23A-697F-347C914343AD}"/>
              </a:ext>
            </a:extLst>
          </p:cNvPr>
          <p:cNvSpPr/>
          <p:nvPr/>
        </p:nvSpPr>
        <p:spPr>
          <a:xfrm>
            <a:off x="8129592" y="915991"/>
            <a:ext cx="696909" cy="793754"/>
          </a:xfrm>
          <a:custGeom>
            <a:avLst/>
            <a:gdLst>
              <a:gd name="f0" fmla="val 10800000"/>
              <a:gd name="f1" fmla="val 5400000"/>
              <a:gd name="f2" fmla="val 180"/>
              <a:gd name="f3" fmla="val w"/>
              <a:gd name="f4" fmla="val h"/>
              <a:gd name="f5" fmla="val 0"/>
              <a:gd name="f6" fmla="val 214"/>
              <a:gd name="f7" fmla="val 244"/>
              <a:gd name="f8" fmla="val 57"/>
              <a:gd name="f9" fmla="val 209"/>
              <a:gd name="f10" fmla="val 86"/>
              <a:gd name="f11" fmla="val 114"/>
              <a:gd name="f12" fmla="val 205"/>
              <a:gd name="f13" fmla="val 141"/>
              <a:gd name="f14" fmla="val 198"/>
              <a:gd name="f15" fmla="val 162"/>
              <a:gd name="f16" fmla="val 187"/>
              <a:gd name="f17" fmla="val 179"/>
              <a:gd name="f18" fmla="val 165"/>
              <a:gd name="f19" fmla="val 186"/>
              <a:gd name="f20" fmla="val 155"/>
              <a:gd name="f21" fmla="val 190"/>
              <a:gd name="f22" fmla="val 144"/>
              <a:gd name="f23" fmla="val 132"/>
              <a:gd name="f24" fmla="val 192"/>
              <a:gd name="f25" fmla="val 127"/>
              <a:gd name="f26" fmla="val 203"/>
              <a:gd name="f27" fmla="val 126"/>
              <a:gd name="f28" fmla="val 221"/>
              <a:gd name="f29" fmla="val 130"/>
              <a:gd name="f30" fmla="val 240"/>
              <a:gd name="f31" fmla="val 242"/>
              <a:gd name="f32" fmla="val 123"/>
              <a:gd name="f33" fmla="val 243"/>
              <a:gd name="f34" fmla="val 119"/>
              <a:gd name="f35" fmla="val 117"/>
              <a:gd name="f36" fmla="val 227"/>
              <a:gd name="f37" fmla="val 115"/>
              <a:gd name="f38" fmla="val 211"/>
              <a:gd name="f39" fmla="val 112"/>
              <a:gd name="f40" fmla="val 195"/>
              <a:gd name="f41" fmla="val 101"/>
              <a:gd name="f42" fmla="val 92"/>
              <a:gd name="f43" fmla="val 82"/>
              <a:gd name="f44" fmla="val 193"/>
              <a:gd name="f45" fmla="val 51"/>
              <a:gd name="f46" fmla="val 188"/>
              <a:gd name="f47" fmla="val 30"/>
              <a:gd name="f48" fmla="val 169"/>
              <a:gd name="f49" fmla="val 17"/>
              <a:gd name="f50" fmla="val 7"/>
              <a:gd name="f51" fmla="val 118"/>
              <a:gd name="f52" fmla="val 3"/>
              <a:gd name="f53" fmla="val 94"/>
              <a:gd name="f54" fmla="val 2"/>
              <a:gd name="f55" fmla="val 69"/>
              <a:gd name="f56" fmla="val 1"/>
              <a:gd name="f57" fmla="val 48"/>
              <a:gd name="f58" fmla="val 26"/>
              <a:gd name="f59" fmla="val 4"/>
              <a:gd name="f60" fmla="val 10"/>
              <a:gd name="f61" fmla="val 5"/>
              <a:gd name="f62" fmla="val 19"/>
              <a:gd name="f63" fmla="val 9"/>
              <a:gd name="f64" fmla="val 28"/>
              <a:gd name="f65" fmla="val 14"/>
              <a:gd name="f66" fmla="val 72"/>
              <a:gd name="f67" fmla="val 41"/>
              <a:gd name="f68" fmla="val 91"/>
              <a:gd name="f69" fmla="val 59"/>
              <a:gd name="f70" fmla="val 108"/>
              <a:gd name="f71" fmla="val 77"/>
              <a:gd name="f72" fmla="val 121"/>
              <a:gd name="f73" fmla="val 96"/>
              <a:gd name="f74" fmla="val 122"/>
              <a:gd name="f75" fmla="val 128"/>
              <a:gd name="f76" fmla="val 124"/>
              <a:gd name="f77" fmla="val 137"/>
              <a:gd name="f78" fmla="val 107"/>
              <a:gd name="f79" fmla="val 150"/>
              <a:gd name="f80" fmla="val 95"/>
              <a:gd name="f81" fmla="val 84"/>
              <a:gd name="f82" fmla="val 73"/>
              <a:gd name="f83" fmla="val 196"/>
              <a:gd name="f84" fmla="val 65"/>
              <a:gd name="f85" fmla="val 139"/>
              <a:gd name="f86" fmla="val 174"/>
              <a:gd name="f87" fmla="val 143"/>
              <a:gd name="f88" fmla="val 167"/>
              <a:gd name="f89" fmla="val 146"/>
              <a:gd name="f90" fmla="val 161"/>
              <a:gd name="f91" fmla="val 152"/>
              <a:gd name="f92" fmla="val 157"/>
              <a:gd name="f93" fmla="val 149"/>
              <a:gd name="f94" fmla="val 163"/>
              <a:gd name="f95" fmla="val 147"/>
              <a:gd name="f96" fmla="val 168"/>
              <a:gd name="f97" fmla="val 173"/>
              <a:gd name="f98" fmla="val 145"/>
              <a:gd name="f99" fmla="val 148"/>
              <a:gd name="f100" fmla="val 156"/>
              <a:gd name="f101" fmla="val 142"/>
              <a:gd name="f102" fmla="val 158"/>
              <a:gd name="f103" fmla="val 140"/>
              <a:gd name="f104" fmla="val 164"/>
              <a:gd name="f105" fmla="val 131"/>
              <a:gd name="f106" fmla="val 120"/>
              <a:gd name="f107" fmla="val 181"/>
              <a:gd name="f108" fmla="val 178"/>
              <a:gd name="f109" fmla="val 175"/>
              <a:gd name="f110" fmla="val 171"/>
              <a:gd name="f111" fmla="val 176"/>
              <a:gd name="f112" fmla="val 106"/>
              <a:gd name="f113" fmla="val 183"/>
              <a:gd name="f114" fmla="val 100"/>
              <a:gd name="f115" fmla="val 90"/>
              <a:gd name="f116" fmla="val 197"/>
              <a:gd name="f117" fmla="val 88"/>
              <a:gd name="f118" fmla="val 194"/>
              <a:gd name="f119" fmla="val 83"/>
              <a:gd name="f120" fmla="val 80"/>
              <a:gd name="f121" fmla="val 200"/>
              <a:gd name="f122" fmla="val 76"/>
              <a:gd name="f123" fmla="val 199"/>
              <a:gd name="f124" fmla="val 75"/>
              <a:gd name="f125" fmla="val 98"/>
              <a:gd name="f126" fmla="val 177"/>
              <a:gd name="f127" fmla="val 93"/>
              <a:gd name="f128" fmla="val 97"/>
              <a:gd name="f129" fmla="val 102"/>
              <a:gd name="f130" fmla="val 105"/>
              <a:gd name="f131" fmla="val 134"/>
              <a:gd name="f132" fmla="val 153"/>
              <a:gd name="f133" fmla="val 154"/>
              <a:gd name="f134" fmla="val 166"/>
              <a:gd name="f135" fmla="val 138"/>
              <a:gd name="f136" fmla="val 136"/>
              <a:gd name="f137" fmla="val 42"/>
              <a:gd name="f138" fmla="val 60"/>
              <a:gd name="f139" fmla="val 129"/>
              <a:gd name="f140" fmla="val 87"/>
              <a:gd name="f141" fmla="val 89"/>
              <a:gd name="f142" fmla="val 170"/>
              <a:gd name="f143" fmla="val 64"/>
              <a:gd name="f144" fmla="val 78"/>
              <a:gd name="f145" fmla="val 99"/>
              <a:gd name="f146" fmla="val 103"/>
              <a:gd name="f147" fmla="val 104"/>
              <a:gd name="f148" fmla="val 125"/>
              <a:gd name="f149" fmla="val 135"/>
              <a:gd name="f150" fmla="val 81"/>
              <a:gd name="f151" fmla="val 79"/>
              <a:gd name="f152" fmla="val 113"/>
              <a:gd name="f153" fmla="val 111"/>
              <a:gd name="f154" fmla="val 110"/>
              <a:gd name="f155" fmla="val 68"/>
              <a:gd name="f156" fmla="val 85"/>
              <a:gd name="f157" fmla="val 53"/>
              <a:gd name="f158" fmla="val 52"/>
              <a:gd name="f159" fmla="val 71"/>
              <a:gd name="f160" fmla="val 67"/>
              <a:gd name="f161" fmla="val 61"/>
              <a:gd name="f162" fmla="val 54"/>
              <a:gd name="f163" fmla="val 47"/>
              <a:gd name="f164" fmla="val 50"/>
              <a:gd name="f165" fmla="val 49"/>
              <a:gd name="f166" fmla="val 38"/>
              <a:gd name="f167" fmla="val 29"/>
              <a:gd name="f168" fmla="val 25"/>
              <a:gd name="f169" fmla="val 18"/>
              <a:gd name="f170" fmla="val 22"/>
              <a:gd name="f171" fmla="val 32"/>
              <a:gd name="f172" fmla="val 39"/>
              <a:gd name="f173" fmla="val 31"/>
              <a:gd name="f174" fmla="val 46"/>
              <a:gd name="f175" fmla="val 45"/>
              <a:gd name="f176" fmla="val 44"/>
              <a:gd name="f177" fmla="val 20"/>
              <a:gd name="f178" fmla="val 23"/>
              <a:gd name="f179" fmla="val 33"/>
              <a:gd name="f180" fmla="val 34"/>
              <a:gd name="f181" fmla="val 43"/>
              <a:gd name="f182" fmla="val 35"/>
              <a:gd name="f183" fmla="val 62"/>
              <a:gd name="f184" fmla="val 63"/>
              <a:gd name="f185" fmla="val 109"/>
              <a:gd name="f186" fmla="val 133"/>
              <a:gd name="f187" fmla="val 55"/>
              <a:gd name="f188" fmla="val 185"/>
              <a:gd name="f189" fmla="val 191"/>
              <a:gd name="f190" fmla="+- 0 0 -90"/>
              <a:gd name="f191" fmla="*/ f3 1 214"/>
              <a:gd name="f192" fmla="*/ f4 1 244"/>
              <a:gd name="f193" fmla="val f5"/>
              <a:gd name="f194" fmla="val f6"/>
              <a:gd name="f195" fmla="val f7"/>
              <a:gd name="f196" fmla="*/ f190 f0 1"/>
              <a:gd name="f197" fmla="+- f195 0 f193"/>
              <a:gd name="f198" fmla="+- f194 0 f193"/>
              <a:gd name="f199" fmla="*/ f196 1 f2"/>
              <a:gd name="f200" fmla="*/ f198 1 214"/>
              <a:gd name="f201" fmla="*/ f197 1 244"/>
              <a:gd name="f202" fmla="*/ 205 f198 1"/>
              <a:gd name="f203" fmla="*/ 141 f197 1"/>
              <a:gd name="f204" fmla="*/ 132 f198 1"/>
              <a:gd name="f205" fmla="*/ 192 f197 1"/>
              <a:gd name="f206" fmla="*/ 119 f198 1"/>
              <a:gd name="f207" fmla="*/ 244 f197 1"/>
              <a:gd name="f208" fmla="*/ 82 f198 1"/>
              <a:gd name="f209" fmla="*/ 193 f197 1"/>
              <a:gd name="f210" fmla="*/ 2 f198 1"/>
              <a:gd name="f211" fmla="*/ 69 f197 1"/>
              <a:gd name="f212" fmla="*/ 0 f198 1"/>
              <a:gd name="f213" fmla="*/ 0 f197 1"/>
              <a:gd name="f214" fmla="*/ 91 f198 1"/>
              <a:gd name="f215" fmla="*/ 59 f197 1"/>
              <a:gd name="f216" fmla="*/ 128 f198 1"/>
              <a:gd name="f217" fmla="*/ 124 f197 1"/>
              <a:gd name="f218" fmla="*/ 214 f198 1"/>
              <a:gd name="f219" fmla="*/ 57 f197 1"/>
              <a:gd name="f220" fmla="*/ 150 f198 1"/>
              <a:gd name="f221" fmla="*/ 155 f197 1"/>
              <a:gd name="f222" fmla="*/ 174 f198 1"/>
              <a:gd name="f223" fmla="*/ 144 f197 1"/>
              <a:gd name="f224" fmla="*/ 155 f198 1"/>
              <a:gd name="f225" fmla="*/ 148 f197 1"/>
              <a:gd name="f226" fmla="*/ 181 f198 1"/>
              <a:gd name="f227" fmla="*/ 118 f197 1"/>
              <a:gd name="f228" fmla="*/ 171 f198 1"/>
              <a:gd name="f229" fmla="*/ 120 f197 1"/>
              <a:gd name="f230" fmla="*/ 197 f198 1"/>
              <a:gd name="f231" fmla="*/ 88 f197 1"/>
              <a:gd name="f232" fmla="*/ 200 f198 1"/>
              <a:gd name="f233" fmla="*/ 76 f197 1"/>
              <a:gd name="f234" fmla="*/ 179 f198 1"/>
              <a:gd name="f235" fmla="*/ 101 f197 1"/>
              <a:gd name="f236" fmla="*/ 176 f198 1"/>
              <a:gd name="f237" fmla="*/ 105 f197 1"/>
              <a:gd name="f238" fmla="*/ 119 f197 1"/>
              <a:gd name="f239" fmla="*/ 143 f198 1"/>
              <a:gd name="f240" fmla="*/ 162 f197 1"/>
              <a:gd name="f241" fmla="*/ 139 f198 1"/>
              <a:gd name="f242" fmla="*/ 174 f197 1"/>
              <a:gd name="f243" fmla="*/ 173 f197 1"/>
              <a:gd name="f244" fmla="*/ 42 f198 1"/>
              <a:gd name="f245" fmla="*/ 123 f197 1"/>
              <a:gd name="f246" fmla="*/ 149 f197 1"/>
              <a:gd name="f247" fmla="*/ 64 f198 1"/>
              <a:gd name="f248" fmla="*/ 164 f197 1"/>
              <a:gd name="f249" fmla="*/ 106 f198 1"/>
              <a:gd name="f250" fmla="*/ 177 f197 1"/>
              <a:gd name="f251" fmla="*/ 102 f198 1"/>
              <a:gd name="f252" fmla="*/ 125 f197 1"/>
              <a:gd name="f253" fmla="*/ 98 f198 1"/>
              <a:gd name="f254" fmla="*/ 80 f198 1"/>
              <a:gd name="f255" fmla="*/ 114 f197 1"/>
              <a:gd name="f256" fmla="*/ 83 f198 1"/>
              <a:gd name="f257" fmla="*/ 75 f198 1"/>
              <a:gd name="f258" fmla="*/ 110 f197 1"/>
              <a:gd name="f259" fmla="*/ 52 f198 1"/>
              <a:gd name="f260" fmla="*/ 67 f197 1"/>
              <a:gd name="f261" fmla="*/ 47 f197 1"/>
              <a:gd name="f262" fmla="*/ 19 f198 1"/>
              <a:gd name="f263" fmla="*/ 25 f197 1"/>
              <a:gd name="f264" fmla="*/ 31 f198 1"/>
              <a:gd name="f265" fmla="*/ 46 f197 1"/>
              <a:gd name="f266" fmla="*/ 25 f198 1"/>
              <a:gd name="f267" fmla="*/ 60 f198 1"/>
              <a:gd name="f268" fmla="*/ 92 f197 1"/>
              <a:gd name="f269" fmla="*/ 57 f198 1"/>
              <a:gd name="f270" fmla="*/ 94 f197 1"/>
              <a:gd name="f271" fmla="*/ 133 f197 1"/>
              <a:gd name="f272" fmla="*/ 122 f198 1"/>
              <a:gd name="f273" fmla="*/ 209 f197 1"/>
              <a:gd name="f274" fmla="+- f199 0 f1"/>
              <a:gd name="f275" fmla="*/ f202 1 214"/>
              <a:gd name="f276" fmla="*/ f203 1 244"/>
              <a:gd name="f277" fmla="*/ f204 1 214"/>
              <a:gd name="f278" fmla="*/ f205 1 244"/>
              <a:gd name="f279" fmla="*/ f206 1 214"/>
              <a:gd name="f280" fmla="*/ f207 1 244"/>
              <a:gd name="f281" fmla="*/ f208 1 214"/>
              <a:gd name="f282" fmla="*/ f209 1 244"/>
              <a:gd name="f283" fmla="*/ f210 1 214"/>
              <a:gd name="f284" fmla="*/ f211 1 244"/>
              <a:gd name="f285" fmla="*/ f212 1 214"/>
              <a:gd name="f286" fmla="*/ f213 1 244"/>
              <a:gd name="f287" fmla="*/ f214 1 214"/>
              <a:gd name="f288" fmla="*/ f215 1 244"/>
              <a:gd name="f289" fmla="*/ f216 1 214"/>
              <a:gd name="f290" fmla="*/ f217 1 244"/>
              <a:gd name="f291" fmla="*/ f218 1 214"/>
              <a:gd name="f292" fmla="*/ f219 1 244"/>
              <a:gd name="f293" fmla="*/ f220 1 214"/>
              <a:gd name="f294" fmla="*/ f221 1 244"/>
              <a:gd name="f295" fmla="*/ f222 1 214"/>
              <a:gd name="f296" fmla="*/ f223 1 244"/>
              <a:gd name="f297" fmla="*/ f224 1 214"/>
              <a:gd name="f298" fmla="*/ f225 1 244"/>
              <a:gd name="f299" fmla="*/ f226 1 214"/>
              <a:gd name="f300" fmla="*/ f227 1 244"/>
              <a:gd name="f301" fmla="*/ f228 1 214"/>
              <a:gd name="f302" fmla="*/ f229 1 244"/>
              <a:gd name="f303" fmla="*/ f230 1 214"/>
              <a:gd name="f304" fmla="*/ f231 1 244"/>
              <a:gd name="f305" fmla="*/ f232 1 214"/>
              <a:gd name="f306" fmla="*/ f233 1 244"/>
              <a:gd name="f307" fmla="*/ f234 1 214"/>
              <a:gd name="f308" fmla="*/ f235 1 244"/>
              <a:gd name="f309" fmla="*/ f236 1 214"/>
              <a:gd name="f310" fmla="*/ f237 1 244"/>
              <a:gd name="f311" fmla="*/ f238 1 244"/>
              <a:gd name="f312" fmla="*/ f239 1 214"/>
              <a:gd name="f313" fmla="*/ f240 1 244"/>
              <a:gd name="f314" fmla="*/ f241 1 214"/>
              <a:gd name="f315" fmla="*/ f242 1 244"/>
              <a:gd name="f316" fmla="*/ f243 1 244"/>
              <a:gd name="f317" fmla="*/ f244 1 214"/>
              <a:gd name="f318" fmla="*/ f245 1 244"/>
              <a:gd name="f319" fmla="*/ f246 1 244"/>
              <a:gd name="f320" fmla="*/ f247 1 214"/>
              <a:gd name="f321" fmla="*/ f248 1 244"/>
              <a:gd name="f322" fmla="*/ f249 1 214"/>
              <a:gd name="f323" fmla="*/ f250 1 244"/>
              <a:gd name="f324" fmla="*/ f251 1 214"/>
              <a:gd name="f325" fmla="*/ f252 1 244"/>
              <a:gd name="f326" fmla="*/ f253 1 214"/>
              <a:gd name="f327" fmla="*/ f254 1 214"/>
              <a:gd name="f328" fmla="*/ f255 1 244"/>
              <a:gd name="f329" fmla="*/ f256 1 214"/>
              <a:gd name="f330" fmla="*/ f257 1 214"/>
              <a:gd name="f331" fmla="*/ f258 1 244"/>
              <a:gd name="f332" fmla="*/ f259 1 214"/>
              <a:gd name="f333" fmla="*/ f260 1 244"/>
              <a:gd name="f334" fmla="*/ f261 1 244"/>
              <a:gd name="f335" fmla="*/ f262 1 214"/>
              <a:gd name="f336" fmla="*/ f263 1 244"/>
              <a:gd name="f337" fmla="*/ f264 1 214"/>
              <a:gd name="f338" fmla="*/ f265 1 244"/>
              <a:gd name="f339" fmla="*/ f266 1 214"/>
              <a:gd name="f340" fmla="*/ f267 1 214"/>
              <a:gd name="f341" fmla="*/ f268 1 244"/>
              <a:gd name="f342" fmla="*/ f269 1 214"/>
              <a:gd name="f343" fmla="*/ f270 1 244"/>
              <a:gd name="f344" fmla="*/ f271 1 244"/>
              <a:gd name="f345" fmla="*/ f272 1 214"/>
              <a:gd name="f346" fmla="*/ f273 1 244"/>
              <a:gd name="f347" fmla="*/ 0 1 f200"/>
              <a:gd name="f348" fmla="*/ f194 1 f200"/>
              <a:gd name="f349" fmla="*/ 0 1 f201"/>
              <a:gd name="f350" fmla="*/ f195 1 f201"/>
              <a:gd name="f351" fmla="*/ f275 1 f200"/>
              <a:gd name="f352" fmla="*/ f276 1 f201"/>
              <a:gd name="f353" fmla="*/ f277 1 f200"/>
              <a:gd name="f354" fmla="*/ f278 1 f201"/>
              <a:gd name="f355" fmla="*/ f279 1 f200"/>
              <a:gd name="f356" fmla="*/ f280 1 f201"/>
              <a:gd name="f357" fmla="*/ f281 1 f200"/>
              <a:gd name="f358" fmla="*/ f282 1 f201"/>
              <a:gd name="f359" fmla="*/ f283 1 f200"/>
              <a:gd name="f360" fmla="*/ f284 1 f201"/>
              <a:gd name="f361" fmla="*/ f285 1 f200"/>
              <a:gd name="f362" fmla="*/ f286 1 f201"/>
              <a:gd name="f363" fmla="*/ f287 1 f200"/>
              <a:gd name="f364" fmla="*/ f288 1 f201"/>
              <a:gd name="f365" fmla="*/ f289 1 f200"/>
              <a:gd name="f366" fmla="*/ f290 1 f201"/>
              <a:gd name="f367" fmla="*/ f291 1 f200"/>
              <a:gd name="f368" fmla="*/ f292 1 f201"/>
              <a:gd name="f369" fmla="*/ f293 1 f200"/>
              <a:gd name="f370" fmla="*/ f294 1 f201"/>
              <a:gd name="f371" fmla="*/ f295 1 f200"/>
              <a:gd name="f372" fmla="*/ f296 1 f201"/>
              <a:gd name="f373" fmla="*/ f297 1 f200"/>
              <a:gd name="f374" fmla="*/ f298 1 f201"/>
              <a:gd name="f375" fmla="*/ f299 1 f200"/>
              <a:gd name="f376" fmla="*/ f300 1 f201"/>
              <a:gd name="f377" fmla="*/ f301 1 f200"/>
              <a:gd name="f378" fmla="*/ f302 1 f201"/>
              <a:gd name="f379" fmla="*/ f303 1 f200"/>
              <a:gd name="f380" fmla="*/ f304 1 f201"/>
              <a:gd name="f381" fmla="*/ f305 1 f200"/>
              <a:gd name="f382" fmla="*/ f306 1 f201"/>
              <a:gd name="f383" fmla="*/ f307 1 f200"/>
              <a:gd name="f384" fmla="*/ f308 1 f201"/>
              <a:gd name="f385" fmla="*/ f309 1 f200"/>
              <a:gd name="f386" fmla="*/ f310 1 f201"/>
              <a:gd name="f387" fmla="*/ f311 1 f201"/>
              <a:gd name="f388" fmla="*/ f312 1 f200"/>
              <a:gd name="f389" fmla="*/ f313 1 f201"/>
              <a:gd name="f390" fmla="*/ f314 1 f200"/>
              <a:gd name="f391" fmla="*/ f315 1 f201"/>
              <a:gd name="f392" fmla="*/ f316 1 f201"/>
              <a:gd name="f393" fmla="*/ f317 1 f200"/>
              <a:gd name="f394" fmla="*/ f318 1 f201"/>
              <a:gd name="f395" fmla="*/ f319 1 f201"/>
              <a:gd name="f396" fmla="*/ f320 1 f200"/>
              <a:gd name="f397" fmla="*/ f321 1 f201"/>
              <a:gd name="f398" fmla="*/ f322 1 f200"/>
              <a:gd name="f399" fmla="*/ f323 1 f201"/>
              <a:gd name="f400" fmla="*/ f324 1 f200"/>
              <a:gd name="f401" fmla="*/ f325 1 f201"/>
              <a:gd name="f402" fmla="*/ f326 1 f200"/>
              <a:gd name="f403" fmla="*/ f327 1 f200"/>
              <a:gd name="f404" fmla="*/ f328 1 f201"/>
              <a:gd name="f405" fmla="*/ f329 1 f200"/>
              <a:gd name="f406" fmla="*/ f330 1 f200"/>
              <a:gd name="f407" fmla="*/ f331 1 f201"/>
              <a:gd name="f408" fmla="*/ f332 1 f200"/>
              <a:gd name="f409" fmla="*/ f333 1 f201"/>
              <a:gd name="f410" fmla="*/ f334 1 f201"/>
              <a:gd name="f411" fmla="*/ f335 1 f200"/>
              <a:gd name="f412" fmla="*/ f336 1 f201"/>
              <a:gd name="f413" fmla="*/ f337 1 f200"/>
              <a:gd name="f414" fmla="*/ f338 1 f201"/>
              <a:gd name="f415" fmla="*/ f339 1 f200"/>
              <a:gd name="f416" fmla="*/ f340 1 f200"/>
              <a:gd name="f417" fmla="*/ f341 1 f201"/>
              <a:gd name="f418" fmla="*/ f342 1 f200"/>
              <a:gd name="f419" fmla="*/ f343 1 f201"/>
              <a:gd name="f420" fmla="*/ f344 1 f201"/>
              <a:gd name="f421" fmla="*/ f345 1 f200"/>
              <a:gd name="f422" fmla="*/ f346 1 f201"/>
              <a:gd name="f423" fmla="*/ f347 f191 1"/>
              <a:gd name="f424" fmla="*/ f348 f191 1"/>
              <a:gd name="f425" fmla="*/ f350 f192 1"/>
              <a:gd name="f426" fmla="*/ f349 f192 1"/>
              <a:gd name="f427" fmla="*/ f351 f191 1"/>
              <a:gd name="f428" fmla="*/ f352 f192 1"/>
              <a:gd name="f429" fmla="*/ f353 f191 1"/>
              <a:gd name="f430" fmla="*/ f354 f192 1"/>
              <a:gd name="f431" fmla="*/ f355 f191 1"/>
              <a:gd name="f432" fmla="*/ f356 f192 1"/>
              <a:gd name="f433" fmla="*/ f357 f191 1"/>
              <a:gd name="f434" fmla="*/ f358 f192 1"/>
              <a:gd name="f435" fmla="*/ f359 f191 1"/>
              <a:gd name="f436" fmla="*/ f360 f192 1"/>
              <a:gd name="f437" fmla="*/ f361 f191 1"/>
              <a:gd name="f438" fmla="*/ f362 f192 1"/>
              <a:gd name="f439" fmla="*/ f363 f191 1"/>
              <a:gd name="f440" fmla="*/ f364 f192 1"/>
              <a:gd name="f441" fmla="*/ f365 f191 1"/>
              <a:gd name="f442" fmla="*/ f366 f192 1"/>
              <a:gd name="f443" fmla="*/ f367 f191 1"/>
              <a:gd name="f444" fmla="*/ f368 f192 1"/>
              <a:gd name="f445" fmla="*/ f369 f191 1"/>
              <a:gd name="f446" fmla="*/ f370 f192 1"/>
              <a:gd name="f447" fmla="*/ f371 f191 1"/>
              <a:gd name="f448" fmla="*/ f372 f192 1"/>
              <a:gd name="f449" fmla="*/ f373 f191 1"/>
              <a:gd name="f450" fmla="*/ f374 f192 1"/>
              <a:gd name="f451" fmla="*/ f375 f191 1"/>
              <a:gd name="f452" fmla="*/ f376 f192 1"/>
              <a:gd name="f453" fmla="*/ f377 f191 1"/>
              <a:gd name="f454" fmla="*/ f378 f192 1"/>
              <a:gd name="f455" fmla="*/ f379 f191 1"/>
              <a:gd name="f456" fmla="*/ f380 f192 1"/>
              <a:gd name="f457" fmla="*/ f381 f191 1"/>
              <a:gd name="f458" fmla="*/ f382 f192 1"/>
              <a:gd name="f459" fmla="*/ f383 f191 1"/>
              <a:gd name="f460" fmla="*/ f384 f192 1"/>
              <a:gd name="f461" fmla="*/ f385 f191 1"/>
              <a:gd name="f462" fmla="*/ f386 f192 1"/>
              <a:gd name="f463" fmla="*/ f387 f192 1"/>
              <a:gd name="f464" fmla="*/ f388 f191 1"/>
              <a:gd name="f465" fmla="*/ f389 f192 1"/>
              <a:gd name="f466" fmla="*/ f390 f191 1"/>
              <a:gd name="f467" fmla="*/ f391 f192 1"/>
              <a:gd name="f468" fmla="*/ f392 f192 1"/>
              <a:gd name="f469" fmla="*/ f393 f191 1"/>
              <a:gd name="f470" fmla="*/ f394 f192 1"/>
              <a:gd name="f471" fmla="*/ f395 f192 1"/>
              <a:gd name="f472" fmla="*/ f396 f191 1"/>
              <a:gd name="f473" fmla="*/ f397 f192 1"/>
              <a:gd name="f474" fmla="*/ f398 f191 1"/>
              <a:gd name="f475" fmla="*/ f399 f192 1"/>
              <a:gd name="f476" fmla="*/ f400 f191 1"/>
              <a:gd name="f477" fmla="*/ f401 f192 1"/>
              <a:gd name="f478" fmla="*/ f402 f191 1"/>
              <a:gd name="f479" fmla="*/ f403 f191 1"/>
              <a:gd name="f480" fmla="*/ f404 f192 1"/>
              <a:gd name="f481" fmla="*/ f405 f191 1"/>
              <a:gd name="f482" fmla="*/ f406 f191 1"/>
              <a:gd name="f483" fmla="*/ f407 f192 1"/>
              <a:gd name="f484" fmla="*/ f408 f191 1"/>
              <a:gd name="f485" fmla="*/ f409 f192 1"/>
              <a:gd name="f486" fmla="*/ f410 f192 1"/>
              <a:gd name="f487" fmla="*/ f411 f191 1"/>
              <a:gd name="f488" fmla="*/ f412 f192 1"/>
              <a:gd name="f489" fmla="*/ f413 f191 1"/>
              <a:gd name="f490" fmla="*/ f414 f192 1"/>
              <a:gd name="f491" fmla="*/ f415 f191 1"/>
              <a:gd name="f492" fmla="*/ f416 f191 1"/>
              <a:gd name="f493" fmla="*/ f417 f192 1"/>
              <a:gd name="f494" fmla="*/ f418 f191 1"/>
              <a:gd name="f495" fmla="*/ f419 f192 1"/>
              <a:gd name="f496" fmla="*/ f420 f192 1"/>
              <a:gd name="f497" fmla="*/ f421 f191 1"/>
              <a:gd name="f498" fmla="*/ f422 f192 1"/>
            </a:gdLst>
            <a:ahLst/>
            <a:cxnLst>
              <a:cxn ang="3cd4">
                <a:pos x="hc" y="t"/>
              </a:cxn>
              <a:cxn ang="0">
                <a:pos x="r" y="vc"/>
              </a:cxn>
              <a:cxn ang="cd4">
                <a:pos x="hc" y="b"/>
              </a:cxn>
              <a:cxn ang="cd2">
                <a:pos x="l" y="vc"/>
              </a:cxn>
              <a:cxn ang="f274">
                <a:pos x="f427" y="f428"/>
              </a:cxn>
              <a:cxn ang="f274">
                <a:pos x="f429" y="f430"/>
              </a:cxn>
              <a:cxn ang="f274">
                <a:pos x="f431" y="f432"/>
              </a:cxn>
              <a:cxn ang="f274">
                <a:pos x="f433" y="f434"/>
              </a:cxn>
              <a:cxn ang="f274">
                <a:pos x="f435" y="f436"/>
              </a:cxn>
              <a:cxn ang="f274">
                <a:pos x="f437" y="f438"/>
              </a:cxn>
              <a:cxn ang="f274">
                <a:pos x="f439" y="f440"/>
              </a:cxn>
              <a:cxn ang="f274">
                <a:pos x="f441" y="f442"/>
              </a:cxn>
              <a:cxn ang="f274">
                <a:pos x="f443" y="f444"/>
              </a:cxn>
              <a:cxn ang="f274">
                <a:pos x="f445" y="f446"/>
              </a:cxn>
              <a:cxn ang="f274">
                <a:pos x="f447" y="f448"/>
              </a:cxn>
              <a:cxn ang="f274">
                <a:pos x="f449" y="f450"/>
              </a:cxn>
              <a:cxn ang="f274">
                <a:pos x="f451" y="f452"/>
              </a:cxn>
              <a:cxn ang="f274">
                <a:pos x="f453" y="f454"/>
              </a:cxn>
              <a:cxn ang="f274">
                <a:pos x="f455" y="f456"/>
              </a:cxn>
              <a:cxn ang="f274">
                <a:pos x="f457" y="f458"/>
              </a:cxn>
              <a:cxn ang="f274">
                <a:pos x="f459" y="f460"/>
              </a:cxn>
              <a:cxn ang="f274">
                <a:pos x="f461" y="f462"/>
              </a:cxn>
              <a:cxn ang="f274">
                <a:pos x="f449" y="f463"/>
              </a:cxn>
              <a:cxn ang="f274">
                <a:pos x="f464" y="f465"/>
              </a:cxn>
              <a:cxn ang="f274">
                <a:pos x="f466" y="f467"/>
              </a:cxn>
              <a:cxn ang="f274">
                <a:pos x="f449" y="f468"/>
              </a:cxn>
              <a:cxn ang="f274">
                <a:pos x="f466" y="f467"/>
              </a:cxn>
              <a:cxn ang="f274">
                <a:pos x="f469" y="f470"/>
              </a:cxn>
              <a:cxn ang="f274">
                <a:pos x="f439" y="f471"/>
              </a:cxn>
              <a:cxn ang="f274">
                <a:pos x="f472" y="f473"/>
              </a:cxn>
              <a:cxn ang="f274">
                <a:pos x="f474" y="f475"/>
              </a:cxn>
              <a:cxn ang="f274">
                <a:pos x="f476" y="f450"/>
              </a:cxn>
              <a:cxn ang="f274">
                <a:pos x="f474" y="f477"/>
              </a:cxn>
              <a:cxn ang="f274">
                <a:pos x="f478" y="f446"/>
              </a:cxn>
              <a:cxn ang="f274">
                <a:pos x="f479" y="f480"/>
              </a:cxn>
              <a:cxn ang="f274">
                <a:pos x="f481" y="f456"/>
              </a:cxn>
              <a:cxn ang="f274">
                <a:pos x="f482" y="f483"/>
              </a:cxn>
              <a:cxn ang="f274">
                <a:pos x="f484" y="f485"/>
              </a:cxn>
              <a:cxn ang="f274">
                <a:pos x="f484" y="f486"/>
              </a:cxn>
              <a:cxn ang="f274">
                <a:pos x="f487" y="f488"/>
              </a:cxn>
              <a:cxn ang="f274">
                <a:pos x="f489" y="f490"/>
              </a:cxn>
              <a:cxn ang="f274">
                <a:pos x="f491" y="f486"/>
              </a:cxn>
              <a:cxn ang="f274">
                <a:pos x="f492" y="f493"/>
              </a:cxn>
              <a:cxn ang="f274">
                <a:pos x="f494" y="f495"/>
              </a:cxn>
              <a:cxn ang="f274">
                <a:pos x="f433" y="f496"/>
              </a:cxn>
              <a:cxn ang="f274">
                <a:pos x="f497" y="f498"/>
              </a:cxn>
              <a:cxn ang="f274">
                <a:pos x="f497" y="f498"/>
              </a:cxn>
            </a:cxnLst>
            <a:rect l="f423" t="f426" r="f424" b="f425"/>
            <a:pathLst>
              <a:path w="214" h="244">
                <a:moveTo>
                  <a:pt x="f6" y="f8"/>
                </a:moveTo>
                <a:cubicBezTo>
                  <a:pt x="f9" y="f10"/>
                  <a:pt x="f6" y="f11"/>
                  <a:pt x="f12" y="f13"/>
                </a:cubicBezTo>
                <a:cubicBezTo>
                  <a:pt x="f14" y="f15"/>
                  <a:pt x="f16" y="f17"/>
                  <a:pt x="f18" y="f19"/>
                </a:cubicBezTo>
                <a:cubicBezTo>
                  <a:pt x="f20" y="f21"/>
                  <a:pt x="f22" y="f21"/>
                  <a:pt x="f23" y="f24"/>
                </a:cubicBezTo>
                <a:cubicBezTo>
                  <a:pt x="f25" y="f26"/>
                  <a:pt x="f27" y="f28"/>
                  <a:pt x="f29" y="f30"/>
                </a:cubicBezTo>
                <a:cubicBezTo>
                  <a:pt x="f27" y="f31"/>
                  <a:pt x="f32" y="f33"/>
                  <a:pt x="f34" y="f7"/>
                </a:cubicBezTo>
                <a:cubicBezTo>
                  <a:pt x="f35" y="f36"/>
                  <a:pt x="f37" y="f38"/>
                  <a:pt x="f39" y="f40"/>
                </a:cubicBezTo>
                <a:cubicBezTo>
                  <a:pt x="f41" y="f40"/>
                  <a:pt x="f42" y="f40"/>
                  <a:pt x="f43" y="f44"/>
                </a:cubicBezTo>
                <a:cubicBezTo>
                  <a:pt x="f45" y="f46"/>
                  <a:pt x="f47" y="f48"/>
                  <a:pt x="f49" y="f13"/>
                </a:cubicBezTo>
                <a:cubicBezTo>
                  <a:pt x="f50" y="f51"/>
                  <a:pt x="f52" y="f53"/>
                  <a:pt x="f54" y="f55"/>
                </a:cubicBezTo>
                <a:cubicBezTo>
                  <a:pt x="f56" y="f57"/>
                  <a:pt x="f56" y="f58"/>
                  <a:pt x="f5" y="f59"/>
                </a:cubicBezTo>
                <a:cubicBezTo>
                  <a:pt x="f5" y="f59"/>
                  <a:pt x="f5" y="f52"/>
                  <a:pt x="f5" y="f5"/>
                </a:cubicBezTo>
                <a:cubicBezTo>
                  <a:pt x="f60" y="f61"/>
                  <a:pt x="f62" y="f63"/>
                  <a:pt x="f64" y="f65"/>
                </a:cubicBezTo>
                <a:cubicBezTo>
                  <a:pt x="f45" y="f58"/>
                  <a:pt x="f66" y="f67"/>
                  <a:pt x="f68" y="f69"/>
                </a:cubicBezTo>
                <a:cubicBezTo>
                  <a:pt x="f70" y="f71"/>
                  <a:pt x="f72" y="f73"/>
                  <a:pt x="f25" y="f72"/>
                </a:cubicBezTo>
                <a:cubicBezTo>
                  <a:pt x="f25" y="f74"/>
                  <a:pt x="f75" y="f74"/>
                  <a:pt x="f75" y="f76"/>
                </a:cubicBezTo>
                <a:cubicBezTo>
                  <a:pt x="f77" y="f78"/>
                  <a:pt x="f79" y="f80"/>
                  <a:pt x="f18" y="f81"/>
                </a:cubicBezTo>
                <a:cubicBezTo>
                  <a:pt x="f2" y="f82"/>
                  <a:pt x="f83" y="f84"/>
                  <a:pt x="f6" y="f8"/>
                </a:cubicBezTo>
                <a:close/>
                <a:moveTo>
                  <a:pt x="f85" y="f86"/>
                </a:moveTo>
                <a:cubicBezTo>
                  <a:pt x="f87" y="f88"/>
                  <a:pt x="f89" y="f90"/>
                  <a:pt x="f79" y="f20"/>
                </a:cubicBezTo>
                <a:cubicBezTo>
                  <a:pt x="f91" y="f91"/>
                  <a:pt x="f20" y="f79"/>
                  <a:pt x="f92" y="f93"/>
                </a:cubicBezTo>
                <a:cubicBezTo>
                  <a:pt x="f94" y="f95"/>
                  <a:pt x="f96" y="f89"/>
                  <a:pt x="f86" y="f22"/>
                </a:cubicBezTo>
                <a:cubicBezTo>
                  <a:pt x="f86" y="f22"/>
                  <a:pt x="f86" y="f87"/>
                  <a:pt x="f97" y="f87"/>
                </a:cubicBezTo>
                <a:cubicBezTo>
                  <a:pt x="f88" y="f98"/>
                  <a:pt x="f90" y="f89"/>
                  <a:pt x="f20" y="f99"/>
                </a:cubicBezTo>
                <a:cubicBezTo>
                  <a:pt x="f100" y="f22"/>
                  <a:pt x="f92" y="f101"/>
                  <a:pt x="f102" y="f103"/>
                </a:cubicBezTo>
                <a:cubicBezTo>
                  <a:pt x="f104" y="f105"/>
                  <a:pt x="f48" y="f106"/>
                  <a:pt x="f107" y="f51"/>
                </a:cubicBezTo>
                <a:cubicBezTo>
                  <a:pt x="f107" y="f51"/>
                  <a:pt x="f107" y="f51"/>
                  <a:pt x="f107" y="f35"/>
                </a:cubicBezTo>
                <a:cubicBezTo>
                  <a:pt x="f108" y="f51"/>
                  <a:pt x="f109" y="f34"/>
                  <a:pt x="f110" y="f106"/>
                </a:cubicBezTo>
                <a:cubicBezTo>
                  <a:pt x="f111" y="f39"/>
                  <a:pt x="f2" y="f112"/>
                  <a:pt x="f113" y="f114"/>
                </a:cubicBezTo>
                <a:cubicBezTo>
                  <a:pt x="f16" y="f80"/>
                  <a:pt x="f21" y="f115"/>
                  <a:pt x="f116" y="f117"/>
                </a:cubicBezTo>
                <a:cubicBezTo>
                  <a:pt x="f40" y="f117"/>
                  <a:pt x="f118" y="f117"/>
                  <a:pt x="f24" y="f117"/>
                </a:cubicBezTo>
                <a:cubicBezTo>
                  <a:pt x="f40" y="f119"/>
                  <a:pt x="f14" y="f120"/>
                  <a:pt x="f121" y="f122"/>
                </a:cubicBezTo>
                <a:cubicBezTo>
                  <a:pt x="f121" y="f122"/>
                  <a:pt x="f123" y="f124"/>
                  <a:pt x="f123" y="f124"/>
                </a:cubicBezTo>
                <a:cubicBezTo>
                  <a:pt x="f24" y="f81"/>
                  <a:pt x="f19" y="f42"/>
                  <a:pt x="f17" y="f41"/>
                </a:cubicBezTo>
                <a:cubicBezTo>
                  <a:pt x="f108" y="f125"/>
                  <a:pt x="f108" y="f73"/>
                  <a:pt x="f126" y="f127"/>
                </a:cubicBezTo>
                <a:cubicBezTo>
                  <a:pt x="f111" y="f128"/>
                  <a:pt x="f108" y="f129"/>
                  <a:pt x="f111" y="f130"/>
                </a:cubicBezTo>
                <a:cubicBezTo>
                  <a:pt x="f110" y="f37"/>
                  <a:pt x="f18" y="f76"/>
                  <a:pt x="f102" y="f131"/>
                </a:cubicBezTo>
                <a:cubicBezTo>
                  <a:pt x="f92" y="f25"/>
                  <a:pt x="f100" y="f74"/>
                  <a:pt x="f20" y="f34"/>
                </a:cubicBezTo>
                <a:cubicBezTo>
                  <a:pt x="f20" y="f76"/>
                  <a:pt x="f92" y="f23"/>
                  <a:pt x="f20" y="f103"/>
                </a:cubicBezTo>
                <a:cubicBezTo>
                  <a:pt x="f132" y="f99"/>
                  <a:pt x="f95" y="f133"/>
                  <a:pt x="f87" y="f15"/>
                </a:cubicBezTo>
                <a:cubicBezTo>
                  <a:pt x="f101" y="f92"/>
                  <a:pt x="f13" y="f132"/>
                  <a:pt x="f103" y="f93"/>
                </a:cubicBezTo>
                <a:cubicBezTo>
                  <a:pt x="f85" y="f92"/>
                  <a:pt x="f87" y="f134"/>
                  <a:pt x="f85" y="f86"/>
                </a:cubicBezTo>
                <a:cubicBezTo>
                  <a:pt x="f135" y="f109"/>
                  <a:pt x="f77" y="f111"/>
                  <a:pt x="f136" y="f108"/>
                </a:cubicBezTo>
                <a:cubicBezTo>
                  <a:pt x="f87" y="f111"/>
                  <a:pt x="f93" y="f109"/>
                  <a:pt x="f20" y="f97"/>
                </a:cubicBezTo>
                <a:cubicBezTo>
                  <a:pt x="f91" y="f97"/>
                  <a:pt x="f79" y="f97"/>
                  <a:pt x="f95" y="f86"/>
                </a:cubicBezTo>
                <a:cubicBezTo>
                  <a:pt x="f22" y="f86"/>
                  <a:pt x="f101" y="f86"/>
                  <a:pt x="f85" y="f86"/>
                </a:cubicBezTo>
                <a:close/>
                <a:moveTo>
                  <a:pt x="f137" y="f74"/>
                </a:moveTo>
                <a:cubicBezTo>
                  <a:pt x="f137" y="f74"/>
                  <a:pt x="f137" y="f74"/>
                  <a:pt x="f137" y="f32"/>
                </a:cubicBezTo>
                <a:cubicBezTo>
                  <a:pt x="f45" y="f27"/>
                  <a:pt x="f138" y="f139"/>
                  <a:pt x="f55" y="f23"/>
                </a:cubicBezTo>
                <a:cubicBezTo>
                  <a:pt x="f120" y="f131"/>
                  <a:pt x="f140" y="f85"/>
                  <a:pt x="f68" y="f93"/>
                </a:cubicBezTo>
                <a:cubicBezTo>
                  <a:pt x="f53" y="f92"/>
                  <a:pt x="f125" y="f104"/>
                  <a:pt x="f129" y="f97"/>
                </a:cubicBezTo>
                <a:cubicBezTo>
                  <a:pt x="f141" y="f142"/>
                  <a:pt x="f71" y="f88"/>
                  <a:pt x="f143" y="f104"/>
                </a:cubicBezTo>
                <a:cubicBezTo>
                  <a:pt x="f143" y="f18"/>
                  <a:pt x="f143" y="f18"/>
                  <a:pt x="f143" y="f134"/>
                </a:cubicBezTo>
                <a:cubicBezTo>
                  <a:pt x="f144" y="f48"/>
                  <a:pt x="f42" y="f97"/>
                  <a:pt x="f112" y="f126"/>
                </a:cubicBezTo>
                <a:cubicBezTo>
                  <a:pt x="f112" y="f111"/>
                  <a:pt x="f112" y="f109"/>
                  <a:pt x="f130" y="f86"/>
                </a:cubicBezTo>
                <a:cubicBezTo>
                  <a:pt x="f114" y="f134"/>
                  <a:pt x="f145" y="f92"/>
                  <a:pt x="f129" y="f99"/>
                </a:cubicBezTo>
                <a:cubicBezTo>
                  <a:pt x="f129" y="f95"/>
                  <a:pt x="f129" y="f89"/>
                  <a:pt x="f146" y="f98"/>
                </a:cubicBezTo>
                <a:cubicBezTo>
                  <a:pt x="f147" y="f135"/>
                  <a:pt x="f130" y="f23"/>
                  <a:pt x="f112" y="f148"/>
                </a:cubicBezTo>
                <a:cubicBezTo>
                  <a:pt x="f112" y="f148"/>
                  <a:pt x="f112" y="f148"/>
                  <a:pt x="f130" y="f148"/>
                </a:cubicBezTo>
                <a:cubicBezTo>
                  <a:pt x="f146" y="f149"/>
                  <a:pt x="f114" y="f22"/>
                  <a:pt x="f125" y="f20"/>
                </a:cubicBezTo>
                <a:cubicBezTo>
                  <a:pt x="f42" y="f87"/>
                  <a:pt x="f10" y="f23"/>
                  <a:pt x="f150" y="f74"/>
                </a:cubicBezTo>
                <a:cubicBezTo>
                  <a:pt x="f120" y="f34"/>
                  <a:pt x="f120" y="f35"/>
                  <a:pt x="f120" y="f11"/>
                </a:cubicBezTo>
                <a:cubicBezTo>
                  <a:pt x="f150" y="f130"/>
                  <a:pt x="f119" y="f128"/>
                  <a:pt x="f81" y="f117"/>
                </a:cubicBezTo>
                <a:cubicBezTo>
                  <a:pt x="f81" y="f117"/>
                  <a:pt x="f119" y="f117"/>
                  <a:pt x="f119" y="f117"/>
                </a:cubicBezTo>
                <a:cubicBezTo>
                  <a:pt x="f150" y="f73"/>
                  <a:pt x="f151" y="f147"/>
                  <a:pt x="f71" y="f152"/>
                </a:cubicBezTo>
                <a:cubicBezTo>
                  <a:pt x="f122" y="f153"/>
                  <a:pt x="f124" y="f153"/>
                  <a:pt x="f124" y="f154"/>
                </a:cubicBezTo>
                <a:cubicBezTo>
                  <a:pt x="f155" y="f125"/>
                  <a:pt x="f138" y="f156"/>
                  <a:pt x="f157" y="f82"/>
                </a:cubicBezTo>
                <a:cubicBezTo>
                  <a:pt x="f158" y="f159"/>
                  <a:pt x="f158" y="f55"/>
                  <a:pt x="f158" y="f160"/>
                </a:cubicBezTo>
                <a:cubicBezTo>
                  <a:pt x="f158" y="f161"/>
                  <a:pt x="f158" y="f162"/>
                  <a:pt x="f157" y="f57"/>
                </a:cubicBezTo>
                <a:cubicBezTo>
                  <a:pt x="f157" y="f57"/>
                  <a:pt x="f158" y="f163"/>
                  <a:pt x="f158" y="f163"/>
                </a:cubicBezTo>
                <a:cubicBezTo>
                  <a:pt x="f45" y="f157"/>
                  <a:pt x="f164" y="f69"/>
                  <a:pt x="f165" y="f84"/>
                </a:cubicBezTo>
                <a:cubicBezTo>
                  <a:pt x="f166" y="f45"/>
                  <a:pt x="f167" y="f166"/>
                  <a:pt x="f62" y="f168"/>
                </a:cubicBezTo>
                <a:cubicBezTo>
                  <a:pt x="f62" y="f168"/>
                  <a:pt x="f169" y="f58"/>
                  <a:pt x="f169" y="f58"/>
                </a:cubicBezTo>
                <a:cubicBezTo>
                  <a:pt x="f170" y="f171"/>
                  <a:pt x="f58" y="f172"/>
                  <a:pt x="f173" y="f174"/>
                </a:cubicBezTo>
                <a:cubicBezTo>
                  <a:pt x="f58" y="f175"/>
                  <a:pt x="f170" y="f176"/>
                  <a:pt x="f169" y="f137"/>
                </a:cubicBezTo>
                <a:cubicBezTo>
                  <a:pt x="f177" y="f175"/>
                  <a:pt x="f178" y="f174"/>
                  <a:pt x="f168" y="f163"/>
                </a:cubicBezTo>
                <a:cubicBezTo>
                  <a:pt x="f64" y="f57"/>
                  <a:pt x="f179" y="f165"/>
                  <a:pt x="f180" y="f158"/>
                </a:cubicBezTo>
                <a:cubicBezTo>
                  <a:pt x="f181" y="f84"/>
                  <a:pt x="f45" y="f144"/>
                  <a:pt x="f138" y="f42"/>
                </a:cubicBezTo>
                <a:cubicBezTo>
                  <a:pt x="f164" y="f141"/>
                  <a:pt x="f181" y="f140"/>
                  <a:pt x="f182" y="f81"/>
                </a:cubicBezTo>
                <a:cubicBezTo>
                  <a:pt x="f137" y="f117"/>
                  <a:pt x="f165" y="f68"/>
                  <a:pt x="f8" y="f53"/>
                </a:cubicBezTo>
                <a:cubicBezTo>
                  <a:pt x="f69" y="f80"/>
                  <a:pt x="f183" y="f128"/>
                  <a:pt x="f184" y="f125"/>
                </a:cubicBezTo>
                <a:cubicBezTo>
                  <a:pt x="f55" y="f185"/>
                  <a:pt x="f124" y="f106"/>
                  <a:pt x="f43" y="f186"/>
                </a:cubicBezTo>
                <a:cubicBezTo>
                  <a:pt x="f155" y="f139"/>
                  <a:pt x="f187" y="f148"/>
                  <a:pt x="f137" y="f74"/>
                </a:cubicBezTo>
                <a:close/>
                <a:moveTo>
                  <a:pt x="f74" y="f9"/>
                </a:moveTo>
                <a:cubicBezTo>
                  <a:pt x="f29" y="f21"/>
                  <a:pt x="f29" y="f188"/>
                  <a:pt x="f76" y="f109"/>
                </a:cubicBezTo>
                <a:cubicBezTo>
                  <a:pt x="f37" y="f189"/>
                  <a:pt x="f37" y="f44"/>
                  <a:pt x="f74"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8" name="Freeform 43">
            <a:extLst>
              <a:ext uri="{FF2B5EF4-FFF2-40B4-BE49-F238E27FC236}">
                <a16:creationId xmlns:a16="http://schemas.microsoft.com/office/drawing/2014/main" id="{8DB70FC9-9288-F050-1F4A-BB7A0F1152C3}"/>
              </a:ext>
            </a:extLst>
          </p:cNvPr>
          <p:cNvSpPr/>
          <p:nvPr/>
        </p:nvSpPr>
        <p:spPr>
          <a:xfrm>
            <a:off x="7299326" y="3103565"/>
            <a:ext cx="566735" cy="638178"/>
          </a:xfrm>
          <a:custGeom>
            <a:avLst/>
            <a:gdLst>
              <a:gd name="f0" fmla="val 10800000"/>
              <a:gd name="f1" fmla="val 5400000"/>
              <a:gd name="f2" fmla="val 180"/>
              <a:gd name="f3" fmla="val w"/>
              <a:gd name="f4" fmla="val h"/>
              <a:gd name="f5" fmla="val 0"/>
              <a:gd name="f6" fmla="val 174"/>
              <a:gd name="f7" fmla="val 196"/>
              <a:gd name="f8" fmla="val 107"/>
              <a:gd name="f9" fmla="val 173"/>
              <a:gd name="f10" fmla="val 127"/>
              <a:gd name="f11" fmla="val 172"/>
              <a:gd name="f12" fmla="val 144"/>
              <a:gd name="f13" fmla="val 166"/>
              <a:gd name="f14" fmla="val 160"/>
              <a:gd name="f15" fmla="val 163"/>
              <a:gd name="f16" fmla="val 169"/>
              <a:gd name="f17" fmla="val 158"/>
              <a:gd name="f18" fmla="val 178"/>
              <a:gd name="f19" fmla="val 149"/>
              <a:gd name="f20" fmla="val 185"/>
              <a:gd name="f21" fmla="val 135"/>
              <a:gd name="f22" fmla="val 119"/>
              <a:gd name="f23" fmla="val 103"/>
              <a:gd name="f24" fmla="val 190"/>
              <a:gd name="f25" fmla="val 80"/>
              <a:gd name="f26" fmla="val 182"/>
              <a:gd name="f27" fmla="val 58"/>
              <a:gd name="f28" fmla="val 36"/>
              <a:gd name="f29" fmla="val 16"/>
              <a:gd name="f30" fmla="val 154"/>
              <a:gd name="f31" fmla="val 2"/>
              <a:gd name="f32" fmla="val 139"/>
              <a:gd name="f33" fmla="val 1"/>
              <a:gd name="f34" fmla="val 115"/>
              <a:gd name="f35" fmla="val 98"/>
              <a:gd name="f36" fmla="val 6"/>
              <a:gd name="f37" fmla="val 83"/>
              <a:gd name="f38" fmla="val 69"/>
              <a:gd name="f39" fmla="val 26"/>
              <a:gd name="f40" fmla="val 57"/>
              <a:gd name="f41" fmla="val 39"/>
              <a:gd name="f42" fmla="val 49"/>
              <a:gd name="f43" fmla="val 52"/>
              <a:gd name="f44" fmla="val 41"/>
              <a:gd name="f45" fmla="val 79"/>
              <a:gd name="f46" fmla="val 24"/>
              <a:gd name="f47" fmla="val 108"/>
              <a:gd name="f48" fmla="val 10"/>
              <a:gd name="f49" fmla="val 142"/>
              <a:gd name="f50" fmla="val 145"/>
              <a:gd name="f51" fmla="val 3"/>
              <a:gd name="f52" fmla="val 161"/>
              <a:gd name="f53" fmla="val 37"/>
              <a:gd name="f54" fmla="val 72"/>
              <a:gd name="f55" fmla="val 60"/>
              <a:gd name="f56" fmla="val 51"/>
              <a:gd name="f57" fmla="val 40"/>
              <a:gd name="f58" fmla="val 64"/>
              <a:gd name="f59" fmla="val 22"/>
              <a:gd name="f60" fmla="val 99"/>
              <a:gd name="f61" fmla="val 113"/>
              <a:gd name="f62" fmla="val 4"/>
              <a:gd name="f63" fmla="val 126"/>
              <a:gd name="f64" fmla="val 11"/>
              <a:gd name="f65" fmla="val 12"/>
              <a:gd name="f66" fmla="val 140"/>
              <a:gd name="f67" fmla="val 141"/>
              <a:gd name="f68" fmla="val 13"/>
              <a:gd name="f69" fmla="val 14"/>
              <a:gd name="f70" fmla="val 136"/>
              <a:gd name="f71" fmla="val 130"/>
              <a:gd name="f72" fmla="val 125"/>
              <a:gd name="f73" fmla="val 109"/>
              <a:gd name="f74" fmla="val 19"/>
              <a:gd name="f75" fmla="val 95"/>
              <a:gd name="f76" fmla="val 29"/>
              <a:gd name="f77" fmla="val 50"/>
              <a:gd name="f78" fmla="val 62"/>
              <a:gd name="f79" fmla="val 78"/>
              <a:gd name="f80" fmla="val 110"/>
              <a:gd name="f81" fmla="val 84"/>
              <a:gd name="f82" fmla="val 70"/>
              <a:gd name="f83" fmla="val 75"/>
              <a:gd name="f84" fmla="val 175"/>
              <a:gd name="f85" fmla="val 92"/>
              <a:gd name="f86" fmla="val 143"/>
              <a:gd name="f87" fmla="val 104"/>
              <a:gd name="f88" fmla="val 111"/>
              <a:gd name="f89" fmla="val 159"/>
              <a:gd name="f90" fmla="val 157"/>
              <a:gd name="f91" fmla="val 128"/>
              <a:gd name="f92" fmla="val 156"/>
              <a:gd name="f93" fmla="val 153"/>
              <a:gd name="f94" fmla="val 151"/>
              <a:gd name="f95" fmla="val 148"/>
              <a:gd name="f96" fmla="val 129"/>
              <a:gd name="f97" fmla="val 171"/>
              <a:gd name="f98" fmla="+- 0 0 -90"/>
              <a:gd name="f99" fmla="*/ f3 1 174"/>
              <a:gd name="f100" fmla="*/ f4 1 196"/>
              <a:gd name="f101" fmla="val f5"/>
              <a:gd name="f102" fmla="val f6"/>
              <a:gd name="f103" fmla="val f7"/>
              <a:gd name="f104" fmla="*/ f98 f0 1"/>
              <a:gd name="f105" fmla="+- f103 0 f101"/>
              <a:gd name="f106" fmla="+- f102 0 f101"/>
              <a:gd name="f107" fmla="*/ f104 1 f2"/>
              <a:gd name="f108" fmla="*/ f106 1 174"/>
              <a:gd name="f109" fmla="*/ f105 1 196"/>
              <a:gd name="f110" fmla="*/ 174 f106 1"/>
              <a:gd name="f111" fmla="*/ 107 f105 1"/>
              <a:gd name="f112" fmla="*/ 166 f106 1"/>
              <a:gd name="f113" fmla="*/ 160 f105 1"/>
              <a:gd name="f114" fmla="*/ 149 f106 1"/>
              <a:gd name="f115" fmla="*/ 185 f105 1"/>
              <a:gd name="f116" fmla="*/ 103 f106 1"/>
              <a:gd name="f117" fmla="*/ 190 f105 1"/>
              <a:gd name="f118" fmla="*/ 36 f106 1"/>
              <a:gd name="f119" fmla="*/ 163 f105 1"/>
              <a:gd name="f120" fmla="*/ 1 f106 1"/>
              <a:gd name="f121" fmla="*/ 115 f105 1"/>
              <a:gd name="f122" fmla="*/ 16 f106 1"/>
              <a:gd name="f123" fmla="*/ 69 f105 1"/>
              <a:gd name="f124" fmla="*/ 52 f106 1"/>
              <a:gd name="f125" fmla="*/ 41 f105 1"/>
              <a:gd name="f126" fmla="*/ 139 f106 1"/>
              <a:gd name="f127" fmla="*/ 1 f105 1"/>
              <a:gd name="f128" fmla="*/ 145 f106 1"/>
              <a:gd name="f129" fmla="*/ 3 f105 1"/>
              <a:gd name="f130" fmla="*/ 60 f106 1"/>
              <a:gd name="f131" fmla="*/ 51 f105 1"/>
              <a:gd name="f132" fmla="*/ 10 f106 1"/>
              <a:gd name="f133" fmla="*/ 99 f105 1"/>
              <a:gd name="f134" fmla="*/ 11 f106 1"/>
              <a:gd name="f135" fmla="*/ 139 f105 1"/>
              <a:gd name="f136" fmla="*/ 13 f106 1"/>
              <a:gd name="f137" fmla="*/ 142 f105 1"/>
              <a:gd name="f138" fmla="*/ 14 f106 1"/>
              <a:gd name="f139" fmla="*/ 141 f105 1"/>
              <a:gd name="f140" fmla="*/ 12 f106 1"/>
              <a:gd name="f141" fmla="*/ 125 f105 1"/>
              <a:gd name="f142" fmla="*/ 29 f106 1"/>
              <a:gd name="f143" fmla="*/ 83 f105 1"/>
              <a:gd name="f144" fmla="*/ 113 f106 1"/>
              <a:gd name="f145" fmla="*/ 78 f105 1"/>
              <a:gd name="f146" fmla="*/ 70 f106 1"/>
              <a:gd name="f147" fmla="*/ 173 f105 1"/>
              <a:gd name="f148" fmla="*/ 78 f106 1"/>
              <a:gd name="f149" fmla="*/ 175 f105 1"/>
              <a:gd name="f150" fmla="*/ 159 f106 1"/>
              <a:gd name="f151" fmla="*/ 119 f105 1"/>
              <a:gd name="f152" fmla="*/ 153 f106 1"/>
              <a:gd name="f153" fmla="*/ 144 f106 1"/>
              <a:gd name="f154" fmla="*/ 129 f106 1"/>
              <a:gd name="f155" fmla="*/ 180 f105 1"/>
              <a:gd name="f156" fmla="+- f107 0 f1"/>
              <a:gd name="f157" fmla="*/ f110 1 174"/>
              <a:gd name="f158" fmla="*/ f111 1 196"/>
              <a:gd name="f159" fmla="*/ f112 1 174"/>
              <a:gd name="f160" fmla="*/ f113 1 196"/>
              <a:gd name="f161" fmla="*/ f114 1 174"/>
              <a:gd name="f162" fmla="*/ f115 1 196"/>
              <a:gd name="f163" fmla="*/ f116 1 174"/>
              <a:gd name="f164" fmla="*/ f117 1 196"/>
              <a:gd name="f165" fmla="*/ f118 1 174"/>
              <a:gd name="f166" fmla="*/ f119 1 196"/>
              <a:gd name="f167" fmla="*/ f120 1 174"/>
              <a:gd name="f168" fmla="*/ f121 1 196"/>
              <a:gd name="f169" fmla="*/ f122 1 174"/>
              <a:gd name="f170" fmla="*/ f123 1 196"/>
              <a:gd name="f171" fmla="*/ f124 1 174"/>
              <a:gd name="f172" fmla="*/ f125 1 196"/>
              <a:gd name="f173" fmla="*/ f126 1 174"/>
              <a:gd name="f174" fmla="*/ f127 1 196"/>
              <a:gd name="f175" fmla="*/ f128 1 174"/>
              <a:gd name="f176" fmla="*/ f129 1 196"/>
              <a:gd name="f177" fmla="*/ f130 1 174"/>
              <a:gd name="f178" fmla="*/ f131 1 196"/>
              <a:gd name="f179" fmla="*/ f132 1 174"/>
              <a:gd name="f180" fmla="*/ f133 1 196"/>
              <a:gd name="f181" fmla="*/ f134 1 174"/>
              <a:gd name="f182" fmla="*/ f135 1 196"/>
              <a:gd name="f183" fmla="*/ f136 1 174"/>
              <a:gd name="f184" fmla="*/ f137 1 196"/>
              <a:gd name="f185" fmla="*/ f138 1 174"/>
              <a:gd name="f186" fmla="*/ f139 1 196"/>
              <a:gd name="f187" fmla="*/ f140 1 174"/>
              <a:gd name="f188" fmla="*/ f141 1 196"/>
              <a:gd name="f189" fmla="*/ f142 1 174"/>
              <a:gd name="f190" fmla="*/ f143 1 196"/>
              <a:gd name="f191" fmla="*/ f144 1 174"/>
              <a:gd name="f192" fmla="*/ f145 1 196"/>
              <a:gd name="f193" fmla="*/ f146 1 174"/>
              <a:gd name="f194" fmla="*/ f147 1 196"/>
              <a:gd name="f195" fmla="*/ f148 1 174"/>
              <a:gd name="f196" fmla="*/ f149 1 196"/>
              <a:gd name="f197" fmla="*/ f150 1 174"/>
              <a:gd name="f198" fmla="*/ f151 1 196"/>
              <a:gd name="f199" fmla="*/ f152 1 174"/>
              <a:gd name="f200" fmla="*/ f153 1 174"/>
              <a:gd name="f201" fmla="*/ f154 1 174"/>
              <a:gd name="f202" fmla="*/ f155 1 196"/>
              <a:gd name="f203" fmla="*/ 0 1 f108"/>
              <a:gd name="f204" fmla="*/ f102 1 f108"/>
              <a:gd name="f205" fmla="*/ 0 1 f109"/>
              <a:gd name="f206" fmla="*/ f103 1 f109"/>
              <a:gd name="f207" fmla="*/ f157 1 f108"/>
              <a:gd name="f208" fmla="*/ f158 1 f109"/>
              <a:gd name="f209" fmla="*/ f159 1 f108"/>
              <a:gd name="f210" fmla="*/ f160 1 f109"/>
              <a:gd name="f211" fmla="*/ f161 1 f108"/>
              <a:gd name="f212" fmla="*/ f162 1 f109"/>
              <a:gd name="f213" fmla="*/ f163 1 f108"/>
              <a:gd name="f214" fmla="*/ f164 1 f109"/>
              <a:gd name="f215" fmla="*/ f165 1 f108"/>
              <a:gd name="f216" fmla="*/ f166 1 f109"/>
              <a:gd name="f217" fmla="*/ f167 1 f108"/>
              <a:gd name="f218" fmla="*/ f168 1 f109"/>
              <a:gd name="f219" fmla="*/ f169 1 f108"/>
              <a:gd name="f220" fmla="*/ f170 1 f109"/>
              <a:gd name="f221" fmla="*/ f171 1 f108"/>
              <a:gd name="f222" fmla="*/ f172 1 f109"/>
              <a:gd name="f223" fmla="*/ f173 1 f108"/>
              <a:gd name="f224" fmla="*/ f174 1 f109"/>
              <a:gd name="f225" fmla="*/ f175 1 f108"/>
              <a:gd name="f226" fmla="*/ f176 1 f109"/>
              <a:gd name="f227" fmla="*/ f177 1 f108"/>
              <a:gd name="f228" fmla="*/ f178 1 f109"/>
              <a:gd name="f229" fmla="*/ f179 1 f108"/>
              <a:gd name="f230" fmla="*/ f180 1 f109"/>
              <a:gd name="f231" fmla="*/ f181 1 f108"/>
              <a:gd name="f232" fmla="*/ f182 1 f109"/>
              <a:gd name="f233" fmla="*/ f183 1 f108"/>
              <a:gd name="f234" fmla="*/ f184 1 f109"/>
              <a:gd name="f235" fmla="*/ f185 1 f108"/>
              <a:gd name="f236" fmla="*/ f186 1 f109"/>
              <a:gd name="f237" fmla="*/ f187 1 f108"/>
              <a:gd name="f238" fmla="*/ f188 1 f109"/>
              <a:gd name="f239" fmla="*/ f189 1 f108"/>
              <a:gd name="f240" fmla="*/ f190 1 f109"/>
              <a:gd name="f241" fmla="*/ f191 1 f108"/>
              <a:gd name="f242" fmla="*/ f192 1 f109"/>
              <a:gd name="f243" fmla="*/ f193 1 f108"/>
              <a:gd name="f244" fmla="*/ f194 1 f109"/>
              <a:gd name="f245" fmla="*/ f195 1 f108"/>
              <a:gd name="f246" fmla="*/ f196 1 f109"/>
              <a:gd name="f247" fmla="*/ f197 1 f108"/>
              <a:gd name="f248" fmla="*/ f198 1 f109"/>
              <a:gd name="f249" fmla="*/ f199 1 f108"/>
              <a:gd name="f250" fmla="*/ f200 1 f108"/>
              <a:gd name="f251" fmla="*/ f201 1 f108"/>
              <a:gd name="f252" fmla="*/ f202 1 f109"/>
              <a:gd name="f253" fmla="*/ f203 f99 1"/>
              <a:gd name="f254" fmla="*/ f204 f99 1"/>
              <a:gd name="f255" fmla="*/ f206 f100 1"/>
              <a:gd name="f256" fmla="*/ f205 f100 1"/>
              <a:gd name="f257" fmla="*/ f207 f99 1"/>
              <a:gd name="f258" fmla="*/ f208 f100 1"/>
              <a:gd name="f259" fmla="*/ f209 f99 1"/>
              <a:gd name="f260" fmla="*/ f210 f100 1"/>
              <a:gd name="f261" fmla="*/ f211 f99 1"/>
              <a:gd name="f262" fmla="*/ f212 f100 1"/>
              <a:gd name="f263" fmla="*/ f213 f99 1"/>
              <a:gd name="f264" fmla="*/ f214 f100 1"/>
              <a:gd name="f265" fmla="*/ f215 f99 1"/>
              <a:gd name="f266" fmla="*/ f216 f100 1"/>
              <a:gd name="f267" fmla="*/ f217 f99 1"/>
              <a:gd name="f268" fmla="*/ f218 f100 1"/>
              <a:gd name="f269" fmla="*/ f219 f99 1"/>
              <a:gd name="f270" fmla="*/ f220 f100 1"/>
              <a:gd name="f271" fmla="*/ f221 f99 1"/>
              <a:gd name="f272" fmla="*/ f222 f100 1"/>
              <a:gd name="f273" fmla="*/ f223 f99 1"/>
              <a:gd name="f274" fmla="*/ f224 f100 1"/>
              <a:gd name="f275" fmla="*/ f225 f99 1"/>
              <a:gd name="f276" fmla="*/ f226 f100 1"/>
              <a:gd name="f277" fmla="*/ f227 f99 1"/>
              <a:gd name="f278" fmla="*/ f228 f100 1"/>
              <a:gd name="f279" fmla="*/ f229 f99 1"/>
              <a:gd name="f280" fmla="*/ f230 f100 1"/>
              <a:gd name="f281" fmla="*/ f231 f99 1"/>
              <a:gd name="f282" fmla="*/ f232 f100 1"/>
              <a:gd name="f283" fmla="*/ f233 f99 1"/>
              <a:gd name="f284" fmla="*/ f234 f100 1"/>
              <a:gd name="f285" fmla="*/ f235 f99 1"/>
              <a:gd name="f286" fmla="*/ f236 f100 1"/>
              <a:gd name="f287" fmla="*/ f237 f99 1"/>
              <a:gd name="f288" fmla="*/ f238 f100 1"/>
              <a:gd name="f289" fmla="*/ f239 f99 1"/>
              <a:gd name="f290" fmla="*/ f240 f100 1"/>
              <a:gd name="f291" fmla="*/ f241 f99 1"/>
              <a:gd name="f292" fmla="*/ f242 f100 1"/>
              <a:gd name="f293" fmla="*/ f243 f99 1"/>
              <a:gd name="f294" fmla="*/ f244 f100 1"/>
              <a:gd name="f295" fmla="*/ f245 f99 1"/>
              <a:gd name="f296" fmla="*/ f246 f100 1"/>
              <a:gd name="f297" fmla="*/ f247 f99 1"/>
              <a:gd name="f298" fmla="*/ f248 f100 1"/>
              <a:gd name="f299" fmla="*/ f249 f99 1"/>
              <a:gd name="f300" fmla="*/ f250 f99 1"/>
              <a:gd name="f301" fmla="*/ f251 f99 1"/>
              <a:gd name="f302" fmla="*/ f252 f100 1"/>
            </a:gdLst>
            <a:ahLst/>
            <a:cxnLst>
              <a:cxn ang="3cd4">
                <a:pos x="hc" y="t"/>
              </a:cxn>
              <a:cxn ang="0">
                <a:pos x="r" y="vc"/>
              </a:cxn>
              <a:cxn ang="cd4">
                <a:pos x="hc" y="b"/>
              </a:cxn>
              <a:cxn ang="cd2">
                <a:pos x="l" y="vc"/>
              </a:cxn>
              <a:cxn ang="f156">
                <a:pos x="f257" y="f258"/>
              </a:cxn>
              <a:cxn ang="f156">
                <a:pos x="f259" y="f260"/>
              </a:cxn>
              <a:cxn ang="f156">
                <a:pos x="f261" y="f262"/>
              </a:cxn>
              <a:cxn ang="f156">
                <a:pos x="f263" y="f264"/>
              </a:cxn>
              <a:cxn ang="f156">
                <a:pos x="f265" y="f266"/>
              </a:cxn>
              <a:cxn ang="f156">
                <a:pos x="f267" y="f268"/>
              </a:cxn>
              <a:cxn ang="f156">
                <a:pos x="f269" y="f270"/>
              </a:cxn>
              <a:cxn ang="f156">
                <a:pos x="f271" y="f272"/>
              </a:cxn>
              <a:cxn ang="f156">
                <a:pos x="f273" y="f274"/>
              </a:cxn>
              <a:cxn ang="f156">
                <a:pos x="f275" y="f276"/>
              </a:cxn>
              <a:cxn ang="f156">
                <a:pos x="f257" y="f258"/>
              </a:cxn>
              <a:cxn ang="f156">
                <a:pos x="f277" y="f278"/>
              </a:cxn>
              <a:cxn ang="f156">
                <a:pos x="f279" y="f280"/>
              </a:cxn>
              <a:cxn ang="f156">
                <a:pos x="f281" y="f282"/>
              </a:cxn>
              <a:cxn ang="f156">
                <a:pos x="f283" y="f284"/>
              </a:cxn>
              <a:cxn ang="f156">
                <a:pos x="f285" y="f286"/>
              </a:cxn>
              <a:cxn ang="f156">
                <a:pos x="f287" y="f288"/>
              </a:cxn>
              <a:cxn ang="f156">
                <a:pos x="f289" y="f290"/>
              </a:cxn>
              <a:cxn ang="f156">
                <a:pos x="f277" y="f278"/>
              </a:cxn>
              <a:cxn ang="f156">
                <a:pos x="f291" y="f292"/>
              </a:cxn>
              <a:cxn ang="f156">
                <a:pos x="f293" y="f294"/>
              </a:cxn>
              <a:cxn ang="f156">
                <a:pos x="f295" y="f296"/>
              </a:cxn>
              <a:cxn ang="f156">
                <a:pos x="f291" y="f292"/>
              </a:cxn>
              <a:cxn ang="f156">
                <a:pos x="f297" y="f298"/>
              </a:cxn>
              <a:cxn ang="f156">
                <a:pos x="f299" y="f284"/>
              </a:cxn>
              <a:cxn ang="f156">
                <a:pos x="f300" y="f266"/>
              </a:cxn>
              <a:cxn ang="f156">
                <a:pos x="f301" y="f302"/>
              </a:cxn>
              <a:cxn ang="f156">
                <a:pos x="f297" y="f298"/>
              </a:cxn>
            </a:cxnLst>
            <a:rect l="f253" t="f256" r="f254" b="f255"/>
            <a:pathLst>
              <a:path w="174" h="196">
                <a:moveTo>
                  <a:pt x="f6" y="f8"/>
                </a:moveTo>
                <a:cubicBezTo>
                  <a:pt x="f9" y="f10"/>
                  <a:pt x="f11" y="f12"/>
                  <a:pt x="f13" y="f14"/>
                </a:cubicBezTo>
                <a:cubicBezTo>
                  <a:pt x="f15" y="f16"/>
                  <a:pt x="f17" y="f18"/>
                  <a:pt x="f19" y="f20"/>
                </a:cubicBezTo>
                <a:cubicBezTo>
                  <a:pt x="f21" y="f7"/>
                  <a:pt x="f22" y="f7"/>
                  <a:pt x="f23" y="f24"/>
                </a:cubicBezTo>
                <a:cubicBezTo>
                  <a:pt x="f25" y="f26"/>
                  <a:pt x="f27" y="f9"/>
                  <a:pt x="f28" y="f15"/>
                </a:cubicBezTo>
                <a:cubicBezTo>
                  <a:pt x="f29" y="f30"/>
                  <a:pt x="f31" y="f32"/>
                  <a:pt x="f33" y="f34"/>
                </a:cubicBezTo>
                <a:cubicBezTo>
                  <a:pt x="f5" y="f35"/>
                  <a:pt x="f36" y="f37"/>
                  <a:pt x="f29" y="f38"/>
                </a:cubicBezTo>
                <a:cubicBezTo>
                  <a:pt x="f39" y="f40"/>
                  <a:pt x="f41" y="f42"/>
                  <a:pt x="f43" y="f44"/>
                </a:cubicBezTo>
                <a:cubicBezTo>
                  <a:pt x="f45" y="f46"/>
                  <a:pt x="f47" y="f48"/>
                  <a:pt x="f32" y="f33"/>
                </a:cubicBezTo>
                <a:cubicBezTo>
                  <a:pt x="f49" y="f5"/>
                  <a:pt x="f12" y="f5"/>
                  <a:pt x="f50" y="f51"/>
                </a:cubicBezTo>
                <a:cubicBezTo>
                  <a:pt x="f52" y="f53"/>
                  <a:pt x="f11" y="f54"/>
                  <a:pt x="f6" y="f8"/>
                </a:cubicBezTo>
                <a:close/>
                <a:moveTo>
                  <a:pt x="f55" y="f56"/>
                </a:moveTo>
                <a:cubicBezTo>
                  <a:pt x="f57" y="f58"/>
                  <a:pt x="f59" y="f45"/>
                  <a:pt x="f48" y="f60"/>
                </a:cubicBezTo>
                <a:cubicBezTo>
                  <a:pt x="f33" y="f61"/>
                  <a:pt x="f62" y="f63"/>
                  <a:pt x="f64" y="f32"/>
                </a:cubicBezTo>
                <a:cubicBezTo>
                  <a:pt x="f65" y="f66"/>
                  <a:pt x="f65" y="f67"/>
                  <a:pt x="f68" y="f49"/>
                </a:cubicBezTo>
                <a:cubicBezTo>
                  <a:pt x="f68" y="f49"/>
                  <a:pt x="f69" y="f67"/>
                  <a:pt x="f69" y="f67"/>
                </a:cubicBezTo>
                <a:cubicBezTo>
                  <a:pt x="f68" y="f70"/>
                  <a:pt x="f65" y="f71"/>
                  <a:pt x="f65" y="f72"/>
                </a:cubicBezTo>
                <a:cubicBezTo>
                  <a:pt x="f64" y="f73"/>
                  <a:pt x="f74" y="f75"/>
                  <a:pt x="f76" y="f37"/>
                </a:cubicBezTo>
                <a:cubicBezTo>
                  <a:pt x="f41" y="f54"/>
                  <a:pt x="f77" y="f78"/>
                  <a:pt x="f55" y="f56"/>
                </a:cubicBezTo>
                <a:close/>
                <a:moveTo>
                  <a:pt x="f61" y="f79"/>
                </a:moveTo>
                <a:cubicBezTo>
                  <a:pt x="f60" y="f80"/>
                  <a:pt x="f81" y="f67"/>
                  <a:pt x="f82" y="f9"/>
                </a:cubicBezTo>
                <a:cubicBezTo>
                  <a:pt x="f54" y="f9"/>
                  <a:pt x="f83" y="f6"/>
                  <a:pt x="f79" y="f84"/>
                </a:cubicBezTo>
                <a:cubicBezTo>
                  <a:pt x="f85" y="f86"/>
                  <a:pt x="f87" y="f88"/>
                  <a:pt x="f61" y="f79"/>
                </a:cubicBezTo>
                <a:close/>
                <a:moveTo>
                  <a:pt x="f89" y="f22"/>
                </a:moveTo>
                <a:cubicBezTo>
                  <a:pt x="f90" y="f91"/>
                  <a:pt x="f92" y="f21"/>
                  <a:pt x="f93" y="f49"/>
                </a:cubicBezTo>
                <a:cubicBezTo>
                  <a:pt x="f94" y="f19"/>
                  <a:pt x="f95" y="f92"/>
                  <a:pt x="f12" y="f15"/>
                </a:cubicBezTo>
                <a:cubicBezTo>
                  <a:pt x="f66" y="f16"/>
                  <a:pt x="f21" y="f6"/>
                  <a:pt x="f96" y="f2"/>
                </a:cubicBezTo>
                <a:cubicBezTo>
                  <a:pt x="f93" y="f97"/>
                  <a:pt x="f13" y="f50"/>
                  <a:pt x="f89" y="f22"/>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9" name="Freeform 44">
            <a:extLst>
              <a:ext uri="{FF2B5EF4-FFF2-40B4-BE49-F238E27FC236}">
                <a16:creationId xmlns:a16="http://schemas.microsoft.com/office/drawing/2014/main" id="{4AF7B90C-CFDB-BB0F-18F2-271586F6A06C}"/>
              </a:ext>
            </a:extLst>
          </p:cNvPr>
          <p:cNvSpPr/>
          <p:nvPr/>
        </p:nvSpPr>
        <p:spPr>
          <a:xfrm>
            <a:off x="4808536" y="4216398"/>
            <a:ext cx="504821" cy="674690"/>
          </a:xfrm>
          <a:custGeom>
            <a:avLst/>
            <a:gdLst>
              <a:gd name="f0" fmla="val 10800000"/>
              <a:gd name="f1" fmla="val 5400000"/>
              <a:gd name="f2" fmla="val 180"/>
              <a:gd name="f3" fmla="val w"/>
              <a:gd name="f4" fmla="val h"/>
              <a:gd name="f5" fmla="val 0"/>
              <a:gd name="f6" fmla="val 155"/>
              <a:gd name="f7" fmla="val 207"/>
              <a:gd name="f8" fmla="val 102"/>
              <a:gd name="f9" fmla="val 205"/>
              <a:gd name="f10" fmla="val 79"/>
              <a:gd name="f11" fmla="val 65"/>
              <a:gd name="f12" fmla="val 199"/>
              <a:gd name="f13" fmla="val 53"/>
              <a:gd name="f14" fmla="val 188"/>
              <a:gd name="f15" fmla="val 35"/>
              <a:gd name="f16" fmla="val 171"/>
              <a:gd name="f17" fmla="val 24"/>
              <a:gd name="f18" fmla="val 151"/>
              <a:gd name="f19" fmla="val 16"/>
              <a:gd name="f20" fmla="val 128"/>
              <a:gd name="f21" fmla="val 6"/>
              <a:gd name="f22" fmla="val 99"/>
              <a:gd name="f23" fmla="val 3"/>
              <a:gd name="f24" fmla="val 68"/>
              <a:gd name="f25" fmla="val 1"/>
              <a:gd name="f26" fmla="val 38"/>
              <a:gd name="f27" fmla="val 28"/>
              <a:gd name="f28" fmla="val 4"/>
              <a:gd name="f29" fmla="val 19"/>
              <a:gd name="f30" fmla="val 11"/>
              <a:gd name="f31" fmla="val 18"/>
              <a:gd name="f32" fmla="val 2"/>
              <a:gd name="f33" fmla="val 32"/>
              <a:gd name="f34" fmla="val 45"/>
              <a:gd name="f35" fmla="val 51"/>
              <a:gd name="f36" fmla="val 8"/>
              <a:gd name="f37" fmla="val 57"/>
              <a:gd name="f38" fmla="val 12"/>
              <a:gd name="f39" fmla="val 62"/>
              <a:gd name="f40" fmla="val 30"/>
              <a:gd name="f41" fmla="val 98"/>
              <a:gd name="f42" fmla="val 44"/>
              <a:gd name="f43" fmla="val 113"/>
              <a:gd name="f44" fmla="val 61"/>
              <a:gd name="f45" fmla="val 134"/>
              <a:gd name="f46" fmla="val 84"/>
              <a:gd name="f47" fmla="val 149"/>
              <a:gd name="f48" fmla="val 111"/>
              <a:gd name="f49" fmla="val 152"/>
              <a:gd name="f50" fmla="val 143"/>
              <a:gd name="f51" fmla="val 177"/>
              <a:gd name="f52" fmla="val 129"/>
              <a:gd name="f53" fmla="val 204"/>
              <a:gd name="f54" fmla="val 23"/>
              <a:gd name="f55" fmla="val 25"/>
              <a:gd name="f56" fmla="val 97"/>
              <a:gd name="f57" fmla="val 96"/>
              <a:gd name="f58" fmla="val 94"/>
              <a:gd name="f59" fmla="val 92"/>
              <a:gd name="f60" fmla="val 77"/>
              <a:gd name="f61" fmla="val 22"/>
              <a:gd name="f62" fmla="val 20"/>
              <a:gd name="f63" fmla="val 47"/>
              <a:gd name="f64" fmla="val 21"/>
              <a:gd name="f65" fmla="val 17"/>
              <a:gd name="f66" fmla="val 15"/>
              <a:gd name="f67" fmla="val 33"/>
              <a:gd name="f68" fmla="val 10"/>
              <a:gd name="f69" fmla="val 43"/>
              <a:gd name="f70" fmla="val 50"/>
              <a:gd name="f71" fmla="val 13"/>
              <a:gd name="f72" fmla="val 63"/>
              <a:gd name="f73" fmla="val 75"/>
              <a:gd name="f74" fmla="val 86"/>
              <a:gd name="f75" fmla="+- 0 0 -90"/>
              <a:gd name="f76" fmla="*/ f3 1 155"/>
              <a:gd name="f77" fmla="*/ f4 1 207"/>
              <a:gd name="f78" fmla="val f5"/>
              <a:gd name="f79" fmla="val f6"/>
              <a:gd name="f80" fmla="val f7"/>
              <a:gd name="f81" fmla="*/ f75 f0 1"/>
              <a:gd name="f82" fmla="+- f80 0 f78"/>
              <a:gd name="f83" fmla="+- f79 0 f78"/>
              <a:gd name="f84" fmla="*/ f81 1 f2"/>
              <a:gd name="f85" fmla="*/ f83 1 155"/>
              <a:gd name="f86" fmla="*/ f82 1 207"/>
              <a:gd name="f87" fmla="*/ 102 f83 1"/>
              <a:gd name="f88" fmla="*/ 205 f82 1"/>
              <a:gd name="f89" fmla="*/ 53 f83 1"/>
              <a:gd name="f90" fmla="*/ 188 f82 1"/>
              <a:gd name="f91" fmla="*/ 16 f83 1"/>
              <a:gd name="f92" fmla="*/ 128 f82 1"/>
              <a:gd name="f93" fmla="*/ 1 f83 1"/>
              <a:gd name="f94" fmla="*/ 38 f82 1"/>
              <a:gd name="f95" fmla="*/ 11 f83 1"/>
              <a:gd name="f96" fmla="*/ 11 f82 1"/>
              <a:gd name="f97" fmla="*/ 45 f83 1"/>
              <a:gd name="f98" fmla="*/ 6 f82 1"/>
              <a:gd name="f99" fmla="*/ 62 f83 1"/>
              <a:gd name="f100" fmla="*/ 16 f82 1"/>
              <a:gd name="f101" fmla="*/ 113 f83 1"/>
              <a:gd name="f102" fmla="*/ 61 f82 1"/>
              <a:gd name="f103" fmla="*/ 152 f83 1"/>
              <a:gd name="f104" fmla="*/ 143 f82 1"/>
              <a:gd name="f105" fmla="*/ 23 f83 1"/>
              <a:gd name="f106" fmla="*/ 98 f82 1"/>
              <a:gd name="f107" fmla="*/ 25 f83 1"/>
              <a:gd name="f108" fmla="*/ 97 f82 1"/>
              <a:gd name="f109" fmla="*/ 92 f82 1"/>
              <a:gd name="f110" fmla="*/ 20 f83 1"/>
              <a:gd name="f111" fmla="*/ 47 f82 1"/>
              <a:gd name="f112" fmla="*/ 22 f83 1"/>
              <a:gd name="f113" fmla="*/ 21 f82 1"/>
              <a:gd name="f114" fmla="*/ 15 f82 1"/>
              <a:gd name="f115" fmla="*/ 10 f83 1"/>
              <a:gd name="f116" fmla="*/ 43 f82 1"/>
              <a:gd name="f117" fmla="*/ 13 f83 1"/>
              <a:gd name="f118" fmla="*/ 63 f82 1"/>
              <a:gd name="f119" fmla="+- f84 0 f1"/>
              <a:gd name="f120" fmla="*/ f87 1 155"/>
              <a:gd name="f121" fmla="*/ f88 1 207"/>
              <a:gd name="f122" fmla="*/ f89 1 155"/>
              <a:gd name="f123" fmla="*/ f90 1 207"/>
              <a:gd name="f124" fmla="*/ f91 1 155"/>
              <a:gd name="f125" fmla="*/ f92 1 207"/>
              <a:gd name="f126" fmla="*/ f93 1 155"/>
              <a:gd name="f127" fmla="*/ f94 1 207"/>
              <a:gd name="f128" fmla="*/ f95 1 155"/>
              <a:gd name="f129" fmla="*/ f96 1 207"/>
              <a:gd name="f130" fmla="*/ f97 1 155"/>
              <a:gd name="f131" fmla="*/ f98 1 207"/>
              <a:gd name="f132" fmla="*/ f99 1 155"/>
              <a:gd name="f133" fmla="*/ f100 1 207"/>
              <a:gd name="f134" fmla="*/ f101 1 155"/>
              <a:gd name="f135" fmla="*/ f102 1 207"/>
              <a:gd name="f136" fmla="*/ f103 1 155"/>
              <a:gd name="f137" fmla="*/ f104 1 207"/>
              <a:gd name="f138" fmla="*/ f105 1 155"/>
              <a:gd name="f139" fmla="*/ f106 1 207"/>
              <a:gd name="f140" fmla="*/ f107 1 155"/>
              <a:gd name="f141" fmla="*/ f108 1 207"/>
              <a:gd name="f142" fmla="*/ f109 1 207"/>
              <a:gd name="f143" fmla="*/ f110 1 155"/>
              <a:gd name="f144" fmla="*/ f111 1 207"/>
              <a:gd name="f145" fmla="*/ f112 1 155"/>
              <a:gd name="f146" fmla="*/ f113 1 207"/>
              <a:gd name="f147" fmla="*/ f114 1 207"/>
              <a:gd name="f148" fmla="*/ f115 1 155"/>
              <a:gd name="f149" fmla="*/ f116 1 207"/>
              <a:gd name="f150" fmla="*/ f117 1 155"/>
              <a:gd name="f151" fmla="*/ f118 1 207"/>
              <a:gd name="f152" fmla="*/ 0 1 f85"/>
              <a:gd name="f153" fmla="*/ f79 1 f85"/>
              <a:gd name="f154" fmla="*/ 0 1 f86"/>
              <a:gd name="f155" fmla="*/ f80 1 f86"/>
              <a:gd name="f156" fmla="*/ f120 1 f85"/>
              <a:gd name="f157" fmla="*/ f121 1 f86"/>
              <a:gd name="f158" fmla="*/ f122 1 f85"/>
              <a:gd name="f159" fmla="*/ f123 1 f86"/>
              <a:gd name="f160" fmla="*/ f124 1 f85"/>
              <a:gd name="f161" fmla="*/ f125 1 f86"/>
              <a:gd name="f162" fmla="*/ f126 1 f85"/>
              <a:gd name="f163" fmla="*/ f127 1 f86"/>
              <a:gd name="f164" fmla="*/ f128 1 f85"/>
              <a:gd name="f165" fmla="*/ f129 1 f86"/>
              <a:gd name="f166" fmla="*/ f130 1 f85"/>
              <a:gd name="f167" fmla="*/ f131 1 f86"/>
              <a:gd name="f168" fmla="*/ f132 1 f85"/>
              <a:gd name="f169" fmla="*/ f133 1 f86"/>
              <a:gd name="f170" fmla="*/ f134 1 f85"/>
              <a:gd name="f171" fmla="*/ f135 1 f86"/>
              <a:gd name="f172" fmla="*/ f136 1 f85"/>
              <a:gd name="f173" fmla="*/ f137 1 f86"/>
              <a:gd name="f174" fmla="*/ f138 1 f85"/>
              <a:gd name="f175" fmla="*/ f139 1 f86"/>
              <a:gd name="f176" fmla="*/ f140 1 f85"/>
              <a:gd name="f177" fmla="*/ f141 1 f86"/>
              <a:gd name="f178" fmla="*/ f142 1 f86"/>
              <a:gd name="f179" fmla="*/ f143 1 f85"/>
              <a:gd name="f180" fmla="*/ f144 1 f86"/>
              <a:gd name="f181" fmla="*/ f145 1 f85"/>
              <a:gd name="f182" fmla="*/ f146 1 f86"/>
              <a:gd name="f183" fmla="*/ f147 1 f86"/>
              <a:gd name="f184" fmla="*/ f148 1 f85"/>
              <a:gd name="f185" fmla="*/ f149 1 f86"/>
              <a:gd name="f186" fmla="*/ f150 1 f85"/>
              <a:gd name="f187" fmla="*/ f151 1 f86"/>
              <a:gd name="f188" fmla="*/ f152 f76 1"/>
              <a:gd name="f189" fmla="*/ f153 f76 1"/>
              <a:gd name="f190" fmla="*/ f155 f77 1"/>
              <a:gd name="f191" fmla="*/ f154 f77 1"/>
              <a:gd name="f192" fmla="*/ f156 f76 1"/>
              <a:gd name="f193" fmla="*/ f157 f77 1"/>
              <a:gd name="f194" fmla="*/ f158 f76 1"/>
              <a:gd name="f195" fmla="*/ f159 f77 1"/>
              <a:gd name="f196" fmla="*/ f160 f76 1"/>
              <a:gd name="f197" fmla="*/ f161 f77 1"/>
              <a:gd name="f198" fmla="*/ f162 f76 1"/>
              <a:gd name="f199" fmla="*/ f163 f77 1"/>
              <a:gd name="f200" fmla="*/ f164 f76 1"/>
              <a:gd name="f201" fmla="*/ f165 f77 1"/>
              <a:gd name="f202" fmla="*/ f166 f76 1"/>
              <a:gd name="f203" fmla="*/ f167 f77 1"/>
              <a:gd name="f204" fmla="*/ f168 f76 1"/>
              <a:gd name="f205" fmla="*/ f169 f77 1"/>
              <a:gd name="f206" fmla="*/ f170 f76 1"/>
              <a:gd name="f207" fmla="*/ f171 f77 1"/>
              <a:gd name="f208" fmla="*/ f172 f76 1"/>
              <a:gd name="f209" fmla="*/ f173 f77 1"/>
              <a:gd name="f210" fmla="*/ f174 f76 1"/>
              <a:gd name="f211" fmla="*/ f175 f77 1"/>
              <a:gd name="f212" fmla="*/ f176 f76 1"/>
              <a:gd name="f213" fmla="*/ f177 f77 1"/>
              <a:gd name="f214" fmla="*/ f178 f77 1"/>
              <a:gd name="f215" fmla="*/ f179 f76 1"/>
              <a:gd name="f216" fmla="*/ f180 f77 1"/>
              <a:gd name="f217" fmla="*/ f181 f76 1"/>
              <a:gd name="f218" fmla="*/ f182 f77 1"/>
              <a:gd name="f219" fmla="*/ f183 f77 1"/>
              <a:gd name="f220" fmla="*/ f184 f76 1"/>
              <a:gd name="f221" fmla="*/ f185 f77 1"/>
              <a:gd name="f222" fmla="*/ f186 f76 1"/>
              <a:gd name="f223" fmla="*/ f187 f77 1"/>
            </a:gdLst>
            <a:ahLst/>
            <a:cxnLst>
              <a:cxn ang="3cd4">
                <a:pos x="hc" y="t"/>
              </a:cxn>
              <a:cxn ang="0">
                <a:pos x="r" y="vc"/>
              </a:cxn>
              <a:cxn ang="cd4">
                <a:pos x="hc" y="b"/>
              </a:cxn>
              <a:cxn ang="cd2">
                <a:pos x="l" y="vc"/>
              </a:cxn>
              <a:cxn ang="f119">
                <a:pos x="f192" y="f193"/>
              </a:cxn>
              <a:cxn ang="f119">
                <a:pos x="f194" y="f195"/>
              </a:cxn>
              <a:cxn ang="f119">
                <a:pos x="f196" y="f197"/>
              </a:cxn>
              <a:cxn ang="f119">
                <a:pos x="f198" y="f199"/>
              </a:cxn>
              <a:cxn ang="f119">
                <a:pos x="f200" y="f201"/>
              </a:cxn>
              <a:cxn ang="f119">
                <a:pos x="f202" y="f203"/>
              </a:cxn>
              <a:cxn ang="f119">
                <a:pos x="f204" y="f205"/>
              </a:cxn>
              <a:cxn ang="f119">
                <a:pos x="f206" y="f207"/>
              </a:cxn>
              <a:cxn ang="f119">
                <a:pos x="f208" y="f209"/>
              </a:cxn>
              <a:cxn ang="f119">
                <a:pos x="f192" y="f193"/>
              </a:cxn>
              <a:cxn ang="f119">
                <a:pos x="f210" y="f211"/>
              </a:cxn>
              <a:cxn ang="f119">
                <a:pos x="f212" y="f213"/>
              </a:cxn>
              <a:cxn ang="f119">
                <a:pos x="f212" y="f214"/>
              </a:cxn>
              <a:cxn ang="f119">
                <a:pos x="f215" y="f216"/>
              </a:cxn>
              <a:cxn ang="f119">
                <a:pos x="f217" y="f218"/>
              </a:cxn>
              <a:cxn ang="f119">
                <a:pos x="f212" y="f219"/>
              </a:cxn>
              <a:cxn ang="f119">
                <a:pos x="f220" y="f221"/>
              </a:cxn>
              <a:cxn ang="f119">
                <a:pos x="f222" y="f223"/>
              </a:cxn>
              <a:cxn ang="f119">
                <a:pos x="f210" y="f211"/>
              </a:cxn>
            </a:cxnLst>
            <a:rect l="f188" t="f191" r="f189" b="f190"/>
            <a:pathLst>
              <a:path w="155" h="207">
                <a:moveTo>
                  <a:pt x="f8" y="f9"/>
                </a:moveTo>
                <a:cubicBezTo>
                  <a:pt x="f10" y="f7"/>
                  <a:pt x="f11" y="f12"/>
                  <a:pt x="f13" y="f14"/>
                </a:cubicBezTo>
                <a:cubicBezTo>
                  <a:pt x="f15" y="f16"/>
                  <a:pt x="f17" y="f18"/>
                  <a:pt x="f19" y="f20"/>
                </a:cubicBezTo>
                <a:cubicBezTo>
                  <a:pt x="f21" y="f22"/>
                  <a:pt x="f23" y="f24"/>
                  <a:pt x="f25" y="f26"/>
                </a:cubicBezTo>
                <a:cubicBezTo>
                  <a:pt x="f5" y="f27"/>
                  <a:pt x="f28" y="f29"/>
                  <a:pt x="f30" y="f30"/>
                </a:cubicBezTo>
                <a:cubicBezTo>
                  <a:pt x="f31" y="f32"/>
                  <a:pt x="f33" y="f5"/>
                  <a:pt x="f34" y="f21"/>
                </a:cubicBezTo>
                <a:cubicBezTo>
                  <a:pt x="f35" y="f36"/>
                  <a:pt x="f37" y="f38"/>
                  <a:pt x="f39" y="f19"/>
                </a:cubicBezTo>
                <a:cubicBezTo>
                  <a:pt x="f10" y="f40"/>
                  <a:pt x="f41" y="f42"/>
                  <a:pt x="f43" y="f44"/>
                </a:cubicBezTo>
                <a:cubicBezTo>
                  <a:pt x="f45" y="f46"/>
                  <a:pt x="f47" y="f48"/>
                  <a:pt x="f49" y="f50"/>
                </a:cubicBezTo>
                <a:cubicBezTo>
                  <a:pt x="f6" y="f51"/>
                  <a:pt x="f52" y="f53"/>
                  <a:pt x="f8" y="f9"/>
                </a:cubicBezTo>
                <a:close/>
                <a:moveTo>
                  <a:pt x="f54" y="f41"/>
                </a:moveTo>
                <a:cubicBezTo>
                  <a:pt x="f17" y="f41"/>
                  <a:pt x="f17" y="f41"/>
                  <a:pt x="f55" y="f56"/>
                </a:cubicBezTo>
                <a:cubicBezTo>
                  <a:pt x="f55" y="f57"/>
                  <a:pt x="f55" y="f58"/>
                  <a:pt x="f55" y="f59"/>
                </a:cubicBezTo>
                <a:cubicBezTo>
                  <a:pt x="f17" y="f60"/>
                  <a:pt x="f61" y="f39"/>
                  <a:pt x="f62" y="f63"/>
                </a:cubicBezTo>
                <a:cubicBezTo>
                  <a:pt x="f29" y="f26"/>
                  <a:pt x="f31" y="f40"/>
                  <a:pt x="f61" y="f64"/>
                </a:cubicBezTo>
                <a:cubicBezTo>
                  <a:pt x="f54" y="f29"/>
                  <a:pt x="f17" y="f65"/>
                  <a:pt x="f55" y="f66"/>
                </a:cubicBezTo>
                <a:cubicBezTo>
                  <a:pt x="f66" y="f62"/>
                  <a:pt x="f36" y="f67"/>
                  <a:pt x="f68" y="f69"/>
                </a:cubicBezTo>
                <a:cubicBezTo>
                  <a:pt x="f30" y="f70"/>
                  <a:pt x="f38" y="f37"/>
                  <a:pt x="f71" y="f72"/>
                </a:cubicBezTo>
                <a:cubicBezTo>
                  <a:pt x="f19" y="f73"/>
                  <a:pt x="f62" y="f74"/>
                  <a:pt x="f54" y="f41"/>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0" name="Freeform 45">
            <a:extLst>
              <a:ext uri="{FF2B5EF4-FFF2-40B4-BE49-F238E27FC236}">
                <a16:creationId xmlns:a16="http://schemas.microsoft.com/office/drawing/2014/main" id="{F0CFE15D-B868-AB09-B198-E2900E88EF49}"/>
              </a:ext>
            </a:extLst>
          </p:cNvPr>
          <p:cNvSpPr/>
          <p:nvPr/>
        </p:nvSpPr>
        <p:spPr>
          <a:xfrm>
            <a:off x="8359773" y="4171949"/>
            <a:ext cx="476246" cy="796927"/>
          </a:xfrm>
          <a:custGeom>
            <a:avLst/>
            <a:gdLst>
              <a:gd name="f0" fmla="val 10800000"/>
              <a:gd name="f1" fmla="val 5400000"/>
              <a:gd name="f2" fmla="val 180"/>
              <a:gd name="f3" fmla="val w"/>
              <a:gd name="f4" fmla="val h"/>
              <a:gd name="f5" fmla="val 0"/>
              <a:gd name="f6" fmla="val 146"/>
              <a:gd name="f7" fmla="val 245"/>
              <a:gd name="f8" fmla="val 73"/>
              <a:gd name="f9" fmla="val 84"/>
              <a:gd name="f10" fmla="val 23"/>
              <a:gd name="f11" fmla="val 95"/>
              <a:gd name="f12" fmla="val 47"/>
              <a:gd name="f13" fmla="val 107"/>
              <a:gd name="f14" fmla="val 71"/>
              <a:gd name="f15" fmla="val 115"/>
              <a:gd name="f16" fmla="val 87"/>
              <a:gd name="f17" fmla="val 125"/>
              <a:gd name="f18" fmla="val 103"/>
              <a:gd name="f19" fmla="val 132"/>
              <a:gd name="f20" fmla="val 120"/>
              <a:gd name="f21" fmla="val 142"/>
              <a:gd name="f22" fmla="val 145"/>
              <a:gd name="f23" fmla="val 171"/>
              <a:gd name="f24" fmla="val 140"/>
              <a:gd name="f25" fmla="val 198"/>
              <a:gd name="f26" fmla="val 135"/>
              <a:gd name="f27" fmla="val 224"/>
              <a:gd name="f28" fmla="val 117"/>
              <a:gd name="f29" fmla="val 240"/>
              <a:gd name="f30" fmla="val 92"/>
              <a:gd name="f31" fmla="val 243"/>
              <a:gd name="f32" fmla="val 76"/>
              <a:gd name="f33" fmla="val 60"/>
              <a:gd name="f34" fmla="val 45"/>
              <a:gd name="f35" fmla="val 241"/>
              <a:gd name="f36" fmla="val 22"/>
              <a:gd name="f37" fmla="val 234"/>
              <a:gd name="f38" fmla="val 10"/>
              <a:gd name="f39" fmla="val 219"/>
              <a:gd name="f40" fmla="val 6"/>
              <a:gd name="f41" fmla="val 196"/>
              <a:gd name="f42" fmla="val 162"/>
              <a:gd name="f43" fmla="val 8"/>
              <a:gd name="f44" fmla="val 130"/>
              <a:gd name="f45" fmla="val 24"/>
              <a:gd name="f46" fmla="val 99"/>
              <a:gd name="f47" fmla="val 39"/>
              <a:gd name="f48" fmla="val 70"/>
              <a:gd name="f49" fmla="val 54"/>
              <a:gd name="f50" fmla="val 40"/>
              <a:gd name="f51" fmla="val 69"/>
              <a:gd name="f52" fmla="val 7"/>
              <a:gd name="f53" fmla="val 72"/>
              <a:gd name="f54" fmla="val 3"/>
              <a:gd name="f55" fmla="val 176"/>
              <a:gd name="f56" fmla="val 119"/>
              <a:gd name="f57" fmla="val 147"/>
              <a:gd name="f58" fmla="val 118"/>
              <a:gd name="f59" fmla="val 98"/>
              <a:gd name="f60" fmla="val 93"/>
              <a:gd name="f61" fmla="val 124"/>
              <a:gd name="f62" fmla="val 102"/>
              <a:gd name="f63" fmla="val 151"/>
              <a:gd name="f64" fmla="val 26"/>
              <a:gd name="f65" fmla="val 175"/>
              <a:gd name="f66" fmla="val 150"/>
              <a:gd name="f67" fmla="val 53"/>
              <a:gd name="f68" fmla="val 122"/>
              <a:gd name="f69" fmla="val 51"/>
              <a:gd name="f70" fmla="val 91"/>
              <a:gd name="f71" fmla="val 35"/>
              <a:gd name="f72" fmla="val 106"/>
              <a:gd name="f73" fmla="val 25"/>
              <a:gd name="f74" fmla="val 183"/>
              <a:gd name="f75" fmla="val 82"/>
              <a:gd name="f76" fmla="val 163"/>
              <a:gd name="f77" fmla="val 85"/>
              <a:gd name="f78" fmla="val 75"/>
              <a:gd name="f79" fmla="val 96"/>
              <a:gd name="f80" fmla="val 62"/>
              <a:gd name="f81" fmla="val 65"/>
              <a:gd name="f82" fmla="val 153"/>
              <a:gd name="f83" fmla="+- 0 0 -90"/>
              <a:gd name="f84" fmla="*/ f3 1 146"/>
              <a:gd name="f85" fmla="*/ f4 1 245"/>
              <a:gd name="f86" fmla="val f5"/>
              <a:gd name="f87" fmla="val f6"/>
              <a:gd name="f88" fmla="val f7"/>
              <a:gd name="f89" fmla="*/ f83 f0 1"/>
              <a:gd name="f90" fmla="+- f88 0 f86"/>
              <a:gd name="f91" fmla="+- f87 0 f86"/>
              <a:gd name="f92" fmla="*/ f89 1 f2"/>
              <a:gd name="f93" fmla="*/ f91 1 146"/>
              <a:gd name="f94" fmla="*/ f90 1 245"/>
              <a:gd name="f95" fmla="*/ 73 f91 1"/>
              <a:gd name="f96" fmla="*/ 0 f90 1"/>
              <a:gd name="f97" fmla="*/ 107 f91 1"/>
              <a:gd name="f98" fmla="*/ 71 f90 1"/>
              <a:gd name="f99" fmla="*/ 132 f91 1"/>
              <a:gd name="f100" fmla="*/ 120 f90 1"/>
              <a:gd name="f101" fmla="*/ 140 f91 1"/>
              <a:gd name="f102" fmla="*/ 198 f90 1"/>
              <a:gd name="f103" fmla="*/ 92 f91 1"/>
              <a:gd name="f104" fmla="*/ 243 f90 1"/>
              <a:gd name="f105" fmla="*/ 45 f91 1"/>
              <a:gd name="f106" fmla="*/ 241 f90 1"/>
              <a:gd name="f107" fmla="*/ 6 f91 1"/>
              <a:gd name="f108" fmla="*/ 196 f90 1"/>
              <a:gd name="f109" fmla="*/ 24 f91 1"/>
              <a:gd name="f110" fmla="*/ 99 f90 1"/>
              <a:gd name="f111" fmla="*/ 69 f91 1"/>
              <a:gd name="f112" fmla="*/ 10 f90 1"/>
              <a:gd name="f113" fmla="*/ 120 f91 1"/>
              <a:gd name="f114" fmla="*/ 176 f90 1"/>
              <a:gd name="f115" fmla="*/ 98 f91 1"/>
              <a:gd name="f116" fmla="*/ 93 f90 1"/>
              <a:gd name="f117" fmla="*/ 26 f91 1"/>
              <a:gd name="f118" fmla="*/ 175 f90 1"/>
              <a:gd name="f119" fmla="*/ 51 f91 1"/>
              <a:gd name="f120" fmla="*/ 91 f90 1"/>
              <a:gd name="f121" fmla="*/ 70 f91 1"/>
              <a:gd name="f122" fmla="*/ 183 f90 1"/>
              <a:gd name="f123" fmla="*/ 75 f91 1"/>
              <a:gd name="f124" fmla="*/ 96 f90 1"/>
              <a:gd name="f125" fmla="+- f92 0 f1"/>
              <a:gd name="f126" fmla="*/ f95 1 146"/>
              <a:gd name="f127" fmla="*/ f96 1 245"/>
              <a:gd name="f128" fmla="*/ f97 1 146"/>
              <a:gd name="f129" fmla="*/ f98 1 245"/>
              <a:gd name="f130" fmla="*/ f99 1 146"/>
              <a:gd name="f131" fmla="*/ f100 1 245"/>
              <a:gd name="f132" fmla="*/ f101 1 146"/>
              <a:gd name="f133" fmla="*/ f102 1 245"/>
              <a:gd name="f134" fmla="*/ f103 1 146"/>
              <a:gd name="f135" fmla="*/ f104 1 245"/>
              <a:gd name="f136" fmla="*/ f105 1 146"/>
              <a:gd name="f137" fmla="*/ f106 1 245"/>
              <a:gd name="f138" fmla="*/ f107 1 146"/>
              <a:gd name="f139" fmla="*/ f108 1 245"/>
              <a:gd name="f140" fmla="*/ f109 1 146"/>
              <a:gd name="f141" fmla="*/ f110 1 245"/>
              <a:gd name="f142" fmla="*/ f111 1 146"/>
              <a:gd name="f143" fmla="*/ f112 1 245"/>
              <a:gd name="f144" fmla="*/ f113 1 146"/>
              <a:gd name="f145" fmla="*/ f114 1 245"/>
              <a:gd name="f146" fmla="*/ f115 1 146"/>
              <a:gd name="f147" fmla="*/ f116 1 245"/>
              <a:gd name="f148" fmla="*/ f117 1 146"/>
              <a:gd name="f149" fmla="*/ f118 1 245"/>
              <a:gd name="f150" fmla="*/ f119 1 146"/>
              <a:gd name="f151" fmla="*/ f120 1 245"/>
              <a:gd name="f152" fmla="*/ f121 1 146"/>
              <a:gd name="f153" fmla="*/ f122 1 245"/>
              <a:gd name="f154" fmla="*/ f123 1 146"/>
              <a:gd name="f155" fmla="*/ f124 1 245"/>
              <a:gd name="f156" fmla="*/ 0 1 f93"/>
              <a:gd name="f157" fmla="*/ f87 1 f93"/>
              <a:gd name="f158" fmla="*/ 0 1 f94"/>
              <a:gd name="f159" fmla="*/ f88 1 f94"/>
              <a:gd name="f160" fmla="*/ f126 1 f93"/>
              <a:gd name="f161" fmla="*/ f127 1 f94"/>
              <a:gd name="f162" fmla="*/ f128 1 f93"/>
              <a:gd name="f163" fmla="*/ f129 1 f94"/>
              <a:gd name="f164" fmla="*/ f130 1 f93"/>
              <a:gd name="f165" fmla="*/ f131 1 f94"/>
              <a:gd name="f166" fmla="*/ f132 1 f93"/>
              <a:gd name="f167" fmla="*/ f133 1 f94"/>
              <a:gd name="f168" fmla="*/ f134 1 f93"/>
              <a:gd name="f169" fmla="*/ f135 1 f94"/>
              <a:gd name="f170" fmla="*/ f136 1 f93"/>
              <a:gd name="f171" fmla="*/ f137 1 f94"/>
              <a:gd name="f172" fmla="*/ f138 1 f93"/>
              <a:gd name="f173" fmla="*/ f139 1 f94"/>
              <a:gd name="f174" fmla="*/ f140 1 f93"/>
              <a:gd name="f175" fmla="*/ f141 1 f94"/>
              <a:gd name="f176" fmla="*/ f142 1 f93"/>
              <a:gd name="f177" fmla="*/ f143 1 f94"/>
              <a:gd name="f178" fmla="*/ f144 1 f93"/>
              <a:gd name="f179" fmla="*/ f145 1 f94"/>
              <a:gd name="f180" fmla="*/ f146 1 f93"/>
              <a:gd name="f181" fmla="*/ f147 1 f94"/>
              <a:gd name="f182" fmla="*/ f148 1 f93"/>
              <a:gd name="f183" fmla="*/ f149 1 f94"/>
              <a:gd name="f184" fmla="*/ f150 1 f93"/>
              <a:gd name="f185" fmla="*/ f151 1 f94"/>
              <a:gd name="f186" fmla="*/ f152 1 f93"/>
              <a:gd name="f187" fmla="*/ f153 1 f94"/>
              <a:gd name="f188" fmla="*/ f154 1 f93"/>
              <a:gd name="f189" fmla="*/ f155 1 f94"/>
              <a:gd name="f190" fmla="*/ f156 f84 1"/>
              <a:gd name="f191" fmla="*/ f157 f84 1"/>
              <a:gd name="f192" fmla="*/ f159 f85 1"/>
              <a:gd name="f193" fmla="*/ f158 f85 1"/>
              <a:gd name="f194" fmla="*/ f160 f84 1"/>
              <a:gd name="f195" fmla="*/ f161 f85 1"/>
              <a:gd name="f196" fmla="*/ f162 f84 1"/>
              <a:gd name="f197" fmla="*/ f163 f85 1"/>
              <a:gd name="f198" fmla="*/ f164 f84 1"/>
              <a:gd name="f199" fmla="*/ f165 f85 1"/>
              <a:gd name="f200" fmla="*/ f166 f84 1"/>
              <a:gd name="f201" fmla="*/ f167 f85 1"/>
              <a:gd name="f202" fmla="*/ f168 f84 1"/>
              <a:gd name="f203" fmla="*/ f169 f85 1"/>
              <a:gd name="f204" fmla="*/ f170 f84 1"/>
              <a:gd name="f205" fmla="*/ f171 f85 1"/>
              <a:gd name="f206" fmla="*/ f172 f84 1"/>
              <a:gd name="f207" fmla="*/ f173 f85 1"/>
              <a:gd name="f208" fmla="*/ f174 f84 1"/>
              <a:gd name="f209" fmla="*/ f175 f85 1"/>
              <a:gd name="f210" fmla="*/ f176 f84 1"/>
              <a:gd name="f211" fmla="*/ f177 f85 1"/>
              <a:gd name="f212" fmla="*/ f178 f84 1"/>
              <a:gd name="f213" fmla="*/ f179 f85 1"/>
              <a:gd name="f214" fmla="*/ f180 f84 1"/>
              <a:gd name="f215" fmla="*/ f181 f85 1"/>
              <a:gd name="f216" fmla="*/ f182 f84 1"/>
              <a:gd name="f217" fmla="*/ f183 f85 1"/>
              <a:gd name="f218" fmla="*/ f184 f84 1"/>
              <a:gd name="f219" fmla="*/ f185 f85 1"/>
              <a:gd name="f220" fmla="*/ f186 f84 1"/>
              <a:gd name="f221" fmla="*/ f187 f85 1"/>
              <a:gd name="f222" fmla="*/ f188 f84 1"/>
              <a:gd name="f223" fmla="*/ f189 f85 1"/>
            </a:gdLst>
            <a:ahLst/>
            <a:cxnLst>
              <a:cxn ang="3cd4">
                <a:pos x="hc" y="t"/>
              </a:cxn>
              <a:cxn ang="0">
                <a:pos x="r" y="vc"/>
              </a:cxn>
              <a:cxn ang="cd4">
                <a:pos x="hc" y="b"/>
              </a:cxn>
              <a:cxn ang="cd2">
                <a:pos x="l" y="vc"/>
              </a:cxn>
              <a:cxn ang="f125">
                <a:pos x="f194" y="f195"/>
              </a:cxn>
              <a:cxn ang="f125">
                <a:pos x="f196" y="f197"/>
              </a:cxn>
              <a:cxn ang="f125">
                <a:pos x="f198" y="f199"/>
              </a:cxn>
              <a:cxn ang="f125">
                <a:pos x="f200" y="f201"/>
              </a:cxn>
              <a:cxn ang="f125">
                <a:pos x="f202" y="f203"/>
              </a:cxn>
              <a:cxn ang="f125">
                <a:pos x="f204" y="f205"/>
              </a:cxn>
              <a:cxn ang="f125">
                <a:pos x="f206" y="f207"/>
              </a:cxn>
              <a:cxn ang="f125">
                <a:pos x="f208" y="f209"/>
              </a:cxn>
              <a:cxn ang="f125">
                <a:pos x="f210" y="f211"/>
              </a:cxn>
              <a:cxn ang="f125">
                <a:pos x="f194" y="f195"/>
              </a:cxn>
              <a:cxn ang="f125">
                <a:pos x="f212" y="f213"/>
              </a:cxn>
              <a:cxn ang="f125">
                <a:pos x="f214" y="f215"/>
              </a:cxn>
              <a:cxn ang="f125">
                <a:pos x="f212" y="f213"/>
              </a:cxn>
              <a:cxn ang="f125">
                <a:pos x="f216" y="f217"/>
              </a:cxn>
              <a:cxn ang="f125">
                <a:pos x="f218" y="f219"/>
              </a:cxn>
              <a:cxn ang="f125">
                <a:pos x="f216" y="f217"/>
              </a:cxn>
              <a:cxn ang="f125">
                <a:pos x="f220" y="f221"/>
              </a:cxn>
              <a:cxn ang="f125">
                <a:pos x="f222" y="f223"/>
              </a:cxn>
              <a:cxn ang="f125">
                <a:pos x="f220" y="f221"/>
              </a:cxn>
            </a:cxnLst>
            <a:rect l="f190" t="f193" r="f191" b="f192"/>
            <a:pathLst>
              <a:path w="146" h="245">
                <a:moveTo>
                  <a:pt x="f8" y="f5"/>
                </a:moveTo>
                <a:cubicBezTo>
                  <a:pt x="f9" y="f10"/>
                  <a:pt x="f11" y="f12"/>
                  <a:pt x="f13" y="f14"/>
                </a:cubicBezTo>
                <a:cubicBezTo>
                  <a:pt x="f15" y="f16"/>
                  <a:pt x="f17" y="f18"/>
                  <a:pt x="f19" y="f20"/>
                </a:cubicBezTo>
                <a:cubicBezTo>
                  <a:pt x="f21" y="f22"/>
                  <a:pt x="f6" y="f23"/>
                  <a:pt x="f24" y="f25"/>
                </a:cubicBezTo>
                <a:cubicBezTo>
                  <a:pt x="f26" y="f27"/>
                  <a:pt x="f28" y="f29"/>
                  <a:pt x="f30" y="f31"/>
                </a:cubicBezTo>
                <a:cubicBezTo>
                  <a:pt x="f32" y="f7"/>
                  <a:pt x="f33" y="f7"/>
                  <a:pt x="f34" y="f35"/>
                </a:cubicBezTo>
                <a:cubicBezTo>
                  <a:pt x="f36" y="f37"/>
                  <a:pt x="f38" y="f39"/>
                  <a:pt x="f40" y="f41"/>
                </a:cubicBezTo>
                <a:cubicBezTo>
                  <a:pt x="f5" y="f42"/>
                  <a:pt x="f43" y="f44"/>
                  <a:pt x="f45" y="f46"/>
                </a:cubicBezTo>
                <a:cubicBezTo>
                  <a:pt x="f47" y="f48"/>
                  <a:pt x="f49" y="f50"/>
                  <a:pt x="f51" y="f38"/>
                </a:cubicBezTo>
                <a:cubicBezTo>
                  <a:pt x="f48" y="f52"/>
                  <a:pt x="f53" y="f54"/>
                  <a:pt x="f8" y="f5"/>
                </a:cubicBezTo>
                <a:close/>
                <a:moveTo>
                  <a:pt x="f20" y="f55"/>
                </a:moveTo>
                <a:cubicBezTo>
                  <a:pt x="f56" y="f57"/>
                  <a:pt x="f28" y="f58"/>
                  <a:pt x="f59" y="f60"/>
                </a:cubicBezTo>
                <a:cubicBezTo>
                  <a:pt x="f11" y="f61"/>
                  <a:pt x="f62" y="f63"/>
                  <a:pt x="f20" y="f55"/>
                </a:cubicBezTo>
                <a:close/>
                <a:moveTo>
                  <a:pt x="f64" y="f65"/>
                </a:moveTo>
                <a:cubicBezTo>
                  <a:pt x="f34" y="f66"/>
                  <a:pt x="f67" y="f68"/>
                  <a:pt x="f69" y="f70"/>
                </a:cubicBezTo>
                <a:cubicBezTo>
                  <a:pt x="f71" y="f72"/>
                  <a:pt x="f73" y="f6"/>
                  <a:pt x="f64" y="f65"/>
                </a:cubicBezTo>
                <a:close/>
                <a:moveTo>
                  <a:pt x="f48" y="f74"/>
                </a:moveTo>
                <a:cubicBezTo>
                  <a:pt x="f75" y="f76"/>
                  <a:pt x="f77" y="f58"/>
                  <a:pt x="f78" y="f79"/>
                </a:cubicBezTo>
                <a:cubicBezTo>
                  <a:pt x="f80" y="f17"/>
                  <a:pt x="f81" y="f82"/>
                  <a:pt x="f48" y="f7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1" name="Freeform 46">
            <a:extLst>
              <a:ext uri="{FF2B5EF4-FFF2-40B4-BE49-F238E27FC236}">
                <a16:creationId xmlns:a16="http://schemas.microsoft.com/office/drawing/2014/main" id="{3C491A54-3B3D-6AC1-0DCD-EA47D4372D6B}"/>
              </a:ext>
            </a:extLst>
          </p:cNvPr>
          <p:cNvSpPr/>
          <p:nvPr/>
        </p:nvSpPr>
        <p:spPr>
          <a:xfrm>
            <a:off x="7259641" y="4265611"/>
            <a:ext cx="538160" cy="588965"/>
          </a:xfrm>
          <a:custGeom>
            <a:avLst/>
            <a:gdLst>
              <a:gd name="f0" fmla="val 10800000"/>
              <a:gd name="f1" fmla="val 5400000"/>
              <a:gd name="f2" fmla="val 180"/>
              <a:gd name="f3" fmla="val w"/>
              <a:gd name="f4" fmla="val h"/>
              <a:gd name="f5" fmla="val 0"/>
              <a:gd name="f6" fmla="val 165"/>
              <a:gd name="f7" fmla="val 181"/>
              <a:gd name="f8" fmla="val 36"/>
              <a:gd name="f9" fmla="val 154"/>
              <a:gd name="f10" fmla="val 19"/>
              <a:gd name="f11" fmla="val 148"/>
              <a:gd name="f12" fmla="val 1"/>
              <a:gd name="f13" fmla="val 145"/>
              <a:gd name="f14" fmla="val 2"/>
              <a:gd name="f15" fmla="val 136"/>
              <a:gd name="f16" fmla="val 3"/>
              <a:gd name="f17" fmla="val 128"/>
              <a:gd name="f18" fmla="val 5"/>
              <a:gd name="f19" fmla="val 103"/>
              <a:gd name="f20" fmla="val 10"/>
              <a:gd name="f21" fmla="val 78"/>
              <a:gd name="f22" fmla="val 22"/>
              <a:gd name="f23" fmla="val 56"/>
              <a:gd name="f24" fmla="val 31"/>
              <a:gd name="f25" fmla="val 38"/>
              <a:gd name="f26" fmla="val 43"/>
              <a:gd name="f27" fmla="val 60"/>
              <a:gd name="f28" fmla="val 11"/>
              <a:gd name="f29" fmla="val 76"/>
              <a:gd name="f30" fmla="val 93"/>
              <a:gd name="f31" fmla="val 110"/>
              <a:gd name="f32" fmla="val 8"/>
              <a:gd name="f33" fmla="val 125"/>
              <a:gd name="f34" fmla="val 14"/>
              <a:gd name="f35" fmla="val 137"/>
              <a:gd name="f36" fmla="val 23"/>
              <a:gd name="f37" fmla="val 147"/>
              <a:gd name="f38" fmla="val 35"/>
              <a:gd name="f39" fmla="val 164"/>
              <a:gd name="f40" fmla="val 55"/>
              <a:gd name="f41" fmla="val 80"/>
              <a:gd name="f42" fmla="val 150"/>
              <a:gd name="f43" fmla="val 130"/>
              <a:gd name="f44" fmla="val 135"/>
              <a:gd name="f45" fmla="val 102"/>
              <a:gd name="f46" fmla="val 156"/>
              <a:gd name="f47" fmla="val 67"/>
              <a:gd name="f48" fmla="val 169"/>
              <a:gd name="f49" fmla="val 57"/>
              <a:gd name="f50" fmla="val 173"/>
              <a:gd name="f51" fmla="val 47"/>
              <a:gd name="f52" fmla="val 177"/>
              <a:gd name="f53" fmla="val 82"/>
              <a:gd name="f54" fmla="val 17"/>
              <a:gd name="f55" fmla="val 58"/>
              <a:gd name="f56" fmla="val 18"/>
              <a:gd name="f57" fmla="val 32"/>
              <a:gd name="f58" fmla="val 46"/>
              <a:gd name="f59" fmla="val 34"/>
              <a:gd name="f60" fmla="val 69"/>
              <a:gd name="f61" fmla="val 48"/>
              <a:gd name="f62" fmla="val 63"/>
              <a:gd name="f63" fmla="+- 0 0 -90"/>
              <a:gd name="f64" fmla="*/ f3 1 165"/>
              <a:gd name="f65" fmla="*/ f4 1 181"/>
              <a:gd name="f66" fmla="val f5"/>
              <a:gd name="f67" fmla="val f6"/>
              <a:gd name="f68" fmla="val f7"/>
              <a:gd name="f69" fmla="*/ f63 f0 1"/>
              <a:gd name="f70" fmla="+- f68 0 f66"/>
              <a:gd name="f71" fmla="+- f67 0 f66"/>
              <a:gd name="f72" fmla="*/ f69 1 f2"/>
              <a:gd name="f73" fmla="*/ f71 1 165"/>
              <a:gd name="f74" fmla="*/ f70 1 181"/>
              <a:gd name="f75" fmla="*/ 36 f71 1"/>
              <a:gd name="f76" fmla="*/ 181 f70 1"/>
              <a:gd name="f77" fmla="*/ 0 f71 1"/>
              <a:gd name="f78" fmla="*/ 154 f70 1"/>
              <a:gd name="f79" fmla="*/ 3 f71 1"/>
              <a:gd name="f80" fmla="*/ 128 f70 1"/>
              <a:gd name="f81" fmla="*/ 22 f71 1"/>
              <a:gd name="f82" fmla="*/ 56 f70 1"/>
              <a:gd name="f83" fmla="*/ 60 f71 1"/>
              <a:gd name="f84" fmla="*/ 11 f70 1"/>
              <a:gd name="f85" fmla="*/ 110 f71 1"/>
              <a:gd name="f86" fmla="*/ 8 f70 1"/>
              <a:gd name="f87" fmla="*/ 147 f71 1"/>
              <a:gd name="f88" fmla="*/ 35 f70 1"/>
              <a:gd name="f89" fmla="*/ 150 f71 1"/>
              <a:gd name="f90" fmla="*/ 103 f70 1"/>
              <a:gd name="f91" fmla="*/ 67 f71 1"/>
              <a:gd name="f92" fmla="*/ 169 f70 1"/>
              <a:gd name="f93" fmla="*/ 82 f71 1"/>
              <a:gd name="f94" fmla="*/ 17 f70 1"/>
              <a:gd name="f95" fmla="*/ 34 f71 1"/>
              <a:gd name="f96" fmla="*/ 69 f70 1"/>
              <a:gd name="f97" fmla="+- f72 0 f1"/>
              <a:gd name="f98" fmla="*/ f75 1 165"/>
              <a:gd name="f99" fmla="*/ f76 1 181"/>
              <a:gd name="f100" fmla="*/ f77 1 165"/>
              <a:gd name="f101" fmla="*/ f78 1 181"/>
              <a:gd name="f102" fmla="*/ f79 1 165"/>
              <a:gd name="f103" fmla="*/ f80 1 181"/>
              <a:gd name="f104" fmla="*/ f81 1 165"/>
              <a:gd name="f105" fmla="*/ f82 1 181"/>
              <a:gd name="f106" fmla="*/ f83 1 165"/>
              <a:gd name="f107" fmla="*/ f84 1 181"/>
              <a:gd name="f108" fmla="*/ f85 1 165"/>
              <a:gd name="f109" fmla="*/ f86 1 181"/>
              <a:gd name="f110" fmla="*/ f87 1 165"/>
              <a:gd name="f111" fmla="*/ f88 1 181"/>
              <a:gd name="f112" fmla="*/ f89 1 165"/>
              <a:gd name="f113" fmla="*/ f90 1 181"/>
              <a:gd name="f114" fmla="*/ f91 1 165"/>
              <a:gd name="f115" fmla="*/ f92 1 181"/>
              <a:gd name="f116" fmla="*/ f93 1 165"/>
              <a:gd name="f117" fmla="*/ f94 1 181"/>
              <a:gd name="f118" fmla="*/ f95 1 165"/>
              <a:gd name="f119" fmla="*/ f96 1 181"/>
              <a:gd name="f120" fmla="*/ 0 1 f73"/>
              <a:gd name="f121" fmla="*/ f67 1 f73"/>
              <a:gd name="f122" fmla="*/ 0 1 f74"/>
              <a:gd name="f123" fmla="*/ f68 1 f74"/>
              <a:gd name="f124" fmla="*/ f98 1 f73"/>
              <a:gd name="f125" fmla="*/ f99 1 f74"/>
              <a:gd name="f126" fmla="*/ f100 1 f73"/>
              <a:gd name="f127" fmla="*/ f101 1 f74"/>
              <a:gd name="f128" fmla="*/ f102 1 f73"/>
              <a:gd name="f129" fmla="*/ f103 1 f74"/>
              <a:gd name="f130" fmla="*/ f104 1 f73"/>
              <a:gd name="f131" fmla="*/ f105 1 f74"/>
              <a:gd name="f132" fmla="*/ f106 1 f73"/>
              <a:gd name="f133" fmla="*/ f107 1 f74"/>
              <a:gd name="f134" fmla="*/ f108 1 f73"/>
              <a:gd name="f135" fmla="*/ f109 1 f74"/>
              <a:gd name="f136" fmla="*/ f110 1 f73"/>
              <a:gd name="f137" fmla="*/ f111 1 f74"/>
              <a:gd name="f138" fmla="*/ f112 1 f73"/>
              <a:gd name="f139" fmla="*/ f113 1 f74"/>
              <a:gd name="f140" fmla="*/ f114 1 f73"/>
              <a:gd name="f141" fmla="*/ f115 1 f74"/>
              <a:gd name="f142" fmla="*/ f116 1 f73"/>
              <a:gd name="f143" fmla="*/ f117 1 f74"/>
              <a:gd name="f144" fmla="*/ f118 1 f73"/>
              <a:gd name="f145" fmla="*/ f119 1 f74"/>
              <a:gd name="f146" fmla="*/ f120 f64 1"/>
              <a:gd name="f147" fmla="*/ f121 f64 1"/>
              <a:gd name="f148" fmla="*/ f123 f65 1"/>
              <a:gd name="f149" fmla="*/ f122 f65 1"/>
              <a:gd name="f150" fmla="*/ f124 f64 1"/>
              <a:gd name="f151" fmla="*/ f125 f65 1"/>
              <a:gd name="f152" fmla="*/ f126 f64 1"/>
              <a:gd name="f153" fmla="*/ f127 f65 1"/>
              <a:gd name="f154" fmla="*/ f128 f64 1"/>
              <a:gd name="f155" fmla="*/ f129 f65 1"/>
              <a:gd name="f156" fmla="*/ f130 f64 1"/>
              <a:gd name="f157" fmla="*/ f131 f65 1"/>
              <a:gd name="f158" fmla="*/ f132 f64 1"/>
              <a:gd name="f159" fmla="*/ f133 f65 1"/>
              <a:gd name="f160" fmla="*/ f134 f64 1"/>
              <a:gd name="f161" fmla="*/ f135 f65 1"/>
              <a:gd name="f162" fmla="*/ f136 f64 1"/>
              <a:gd name="f163" fmla="*/ f137 f65 1"/>
              <a:gd name="f164" fmla="*/ f138 f64 1"/>
              <a:gd name="f165" fmla="*/ f139 f65 1"/>
              <a:gd name="f166" fmla="*/ f140 f64 1"/>
              <a:gd name="f167" fmla="*/ f141 f65 1"/>
              <a:gd name="f168" fmla="*/ f142 f64 1"/>
              <a:gd name="f169" fmla="*/ f143 f65 1"/>
              <a:gd name="f170" fmla="*/ f144 f64 1"/>
              <a:gd name="f171" fmla="*/ f145 f65 1"/>
            </a:gdLst>
            <a:ahLst/>
            <a:cxnLst>
              <a:cxn ang="3cd4">
                <a:pos x="hc" y="t"/>
              </a:cxn>
              <a:cxn ang="0">
                <a:pos x="r" y="vc"/>
              </a:cxn>
              <a:cxn ang="cd4">
                <a:pos x="hc" y="b"/>
              </a:cxn>
              <a:cxn ang="cd2">
                <a:pos x="l" y="vc"/>
              </a:cxn>
              <a:cxn ang="f97">
                <a:pos x="f150" y="f151"/>
              </a:cxn>
              <a:cxn ang="f97">
                <a:pos x="f152" y="f153"/>
              </a:cxn>
              <a:cxn ang="f97">
                <a:pos x="f154" y="f155"/>
              </a:cxn>
              <a:cxn ang="f97">
                <a:pos x="f156" y="f157"/>
              </a:cxn>
              <a:cxn ang="f97">
                <a:pos x="f158" y="f159"/>
              </a:cxn>
              <a:cxn ang="f97">
                <a:pos x="f160" y="f161"/>
              </a:cxn>
              <a:cxn ang="f97">
                <a:pos x="f162" y="f163"/>
              </a:cxn>
              <a:cxn ang="f97">
                <a:pos x="f164" y="f165"/>
              </a:cxn>
              <a:cxn ang="f97">
                <a:pos x="f166" y="f167"/>
              </a:cxn>
              <a:cxn ang="f97">
                <a:pos x="f150" y="f151"/>
              </a:cxn>
              <a:cxn ang="f97">
                <a:pos x="f168" y="f169"/>
              </a:cxn>
              <a:cxn ang="f97">
                <a:pos x="f170" y="f171"/>
              </a:cxn>
              <a:cxn ang="f97">
                <a:pos x="f168" y="f169"/>
              </a:cxn>
            </a:cxnLst>
            <a:rect l="f146" t="f149" r="f147" b="f148"/>
            <a:pathLst>
              <a:path w="165" h="181">
                <a:moveTo>
                  <a:pt x="f8" y="f7"/>
                </a:moveTo>
                <a:cubicBezTo>
                  <a:pt x="f8" y="f9"/>
                  <a:pt x="f10" y="f11"/>
                  <a:pt x="f5" y="f9"/>
                </a:cubicBezTo>
                <a:cubicBezTo>
                  <a:pt x="f12" y="f13"/>
                  <a:pt x="f14" y="f15"/>
                  <a:pt x="f16" y="f17"/>
                </a:cubicBezTo>
                <a:cubicBezTo>
                  <a:pt x="f18" y="f19"/>
                  <a:pt x="f20" y="f21"/>
                  <a:pt x="f22" y="f23"/>
                </a:cubicBezTo>
                <a:cubicBezTo>
                  <a:pt x="f24" y="f25"/>
                  <a:pt x="f26" y="f22"/>
                  <a:pt x="f27" y="f28"/>
                </a:cubicBezTo>
                <a:cubicBezTo>
                  <a:pt x="f29" y="f12"/>
                  <a:pt x="f30" y="f5"/>
                  <a:pt x="f31" y="f32"/>
                </a:cubicBezTo>
                <a:cubicBezTo>
                  <a:pt x="f33" y="f34"/>
                  <a:pt x="f35" y="f36"/>
                  <a:pt x="f37" y="f38"/>
                </a:cubicBezTo>
                <a:cubicBezTo>
                  <a:pt x="f39" y="f40"/>
                  <a:pt x="f6" y="f41"/>
                  <a:pt x="f42" y="f19"/>
                </a:cubicBezTo>
                <a:cubicBezTo>
                  <a:pt x="f43" y="f44"/>
                  <a:pt x="f45" y="f46"/>
                  <a:pt x="f47" y="f48"/>
                </a:cubicBezTo>
                <a:cubicBezTo>
                  <a:pt x="f49" y="f50"/>
                  <a:pt x="f51" y="f52"/>
                  <a:pt x="f8" y="f7"/>
                </a:cubicBezTo>
                <a:close/>
                <a:moveTo>
                  <a:pt x="f53" y="f54"/>
                </a:moveTo>
                <a:cubicBezTo>
                  <a:pt x="f55" y="f56"/>
                  <a:pt x="f57" y="f58"/>
                  <a:pt x="f59" y="f60"/>
                </a:cubicBezTo>
                <a:cubicBezTo>
                  <a:pt x="f51" y="f61"/>
                  <a:pt x="f62" y="f57"/>
                  <a:pt x="f53" y="f5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2" name="Freeform 47">
            <a:extLst>
              <a:ext uri="{FF2B5EF4-FFF2-40B4-BE49-F238E27FC236}">
                <a16:creationId xmlns:a16="http://schemas.microsoft.com/office/drawing/2014/main" id="{F056286B-F745-71D0-16C3-87CAA47AFFE6}"/>
              </a:ext>
            </a:extLst>
          </p:cNvPr>
          <p:cNvSpPr/>
          <p:nvPr/>
        </p:nvSpPr>
        <p:spPr>
          <a:xfrm>
            <a:off x="4838703" y="3084508"/>
            <a:ext cx="436561" cy="712783"/>
          </a:xfrm>
          <a:custGeom>
            <a:avLst/>
            <a:gdLst>
              <a:gd name="f0" fmla="val 10800000"/>
              <a:gd name="f1" fmla="val 5400000"/>
              <a:gd name="f2" fmla="val 180"/>
              <a:gd name="f3" fmla="val w"/>
              <a:gd name="f4" fmla="val h"/>
              <a:gd name="f5" fmla="val 0"/>
              <a:gd name="f6" fmla="val 134"/>
              <a:gd name="f7" fmla="val 219"/>
              <a:gd name="f8" fmla="val 80"/>
              <a:gd name="f9" fmla="val 212"/>
              <a:gd name="f10" fmla="val 63"/>
              <a:gd name="f11" fmla="val 42"/>
              <a:gd name="f12" fmla="val 214"/>
              <a:gd name="f13" fmla="val 28"/>
              <a:gd name="f14" fmla="val 199"/>
              <a:gd name="f15" fmla="val 11"/>
              <a:gd name="f16" fmla="val 181"/>
              <a:gd name="f17" fmla="val 3"/>
              <a:gd name="f18" fmla="val 160"/>
              <a:gd name="f19" fmla="val 2"/>
              <a:gd name="f20" fmla="val 135"/>
              <a:gd name="f21" fmla="val 92"/>
              <a:gd name="f22" fmla="val 10"/>
              <a:gd name="f23" fmla="val 52"/>
              <a:gd name="f24" fmla="val 24"/>
              <a:gd name="f25" fmla="val 12"/>
              <a:gd name="f26" fmla="val 25"/>
              <a:gd name="f27" fmla="val 9"/>
              <a:gd name="f28" fmla="val 27"/>
              <a:gd name="f29" fmla="val 6"/>
              <a:gd name="f30" fmla="val 29"/>
              <a:gd name="f31" fmla="val 1"/>
              <a:gd name="f32" fmla="val 30"/>
              <a:gd name="f33" fmla="val 43"/>
              <a:gd name="f34" fmla="val 55"/>
              <a:gd name="f35" fmla="val 21"/>
              <a:gd name="f36" fmla="val 67"/>
              <a:gd name="f37" fmla="val 32"/>
              <a:gd name="f38" fmla="val 91"/>
              <a:gd name="f39" fmla="val 56"/>
              <a:gd name="f40" fmla="val 112"/>
              <a:gd name="f41" fmla="val 83"/>
              <a:gd name="f42" fmla="val 126"/>
              <a:gd name="f43" fmla="val 115"/>
              <a:gd name="f44" fmla="val 137"/>
              <a:gd name="f45" fmla="val 158"/>
              <a:gd name="f46" fmla="val 120"/>
              <a:gd name="f47" fmla="val 196"/>
              <a:gd name="f48" fmla="val 108"/>
              <a:gd name="f49" fmla="val 206"/>
              <a:gd name="f50" fmla="val 210"/>
              <a:gd name="f51" fmla="val 76"/>
              <a:gd name="f52" fmla="val 159"/>
              <a:gd name="f53" fmla="val 61"/>
              <a:gd name="f54" fmla="val 109"/>
              <a:gd name="f55" fmla="val 45"/>
              <a:gd name="f56" fmla="val 59"/>
              <a:gd name="f57" fmla="val 44"/>
              <a:gd name="f58" fmla="val 110"/>
              <a:gd name="f59" fmla="val 68"/>
              <a:gd name="f60" fmla="val 161"/>
              <a:gd name="f61" fmla="val 17"/>
              <a:gd name="f62" fmla="val 136"/>
              <a:gd name="f63" fmla="val 107"/>
              <a:gd name="f64" fmla="val 26"/>
              <a:gd name="f65" fmla="val 77"/>
              <a:gd name="f66" fmla="val 48"/>
              <a:gd name="f67" fmla="val 14"/>
              <a:gd name="f68" fmla="val 106"/>
              <a:gd name="f69" fmla="+- 0 0 -90"/>
              <a:gd name="f70" fmla="*/ f3 1 134"/>
              <a:gd name="f71" fmla="*/ f4 1 219"/>
              <a:gd name="f72" fmla="val f5"/>
              <a:gd name="f73" fmla="val f6"/>
              <a:gd name="f74" fmla="val f7"/>
              <a:gd name="f75" fmla="*/ f69 f0 1"/>
              <a:gd name="f76" fmla="+- f74 0 f72"/>
              <a:gd name="f77" fmla="+- f73 0 f72"/>
              <a:gd name="f78" fmla="*/ f75 1 f2"/>
              <a:gd name="f79" fmla="*/ f77 1 134"/>
              <a:gd name="f80" fmla="*/ f76 1 219"/>
              <a:gd name="f81" fmla="*/ 80 f77 1"/>
              <a:gd name="f82" fmla="*/ 212 f76 1"/>
              <a:gd name="f83" fmla="*/ 28 f77 1"/>
              <a:gd name="f84" fmla="*/ 199 f76 1"/>
              <a:gd name="f85" fmla="*/ 2 f77 1"/>
              <a:gd name="f86" fmla="*/ 135 f76 1"/>
              <a:gd name="f87" fmla="*/ 24 f77 1"/>
              <a:gd name="f88" fmla="*/ 12 f76 1"/>
              <a:gd name="f89" fmla="*/ 2 f76 1"/>
              <a:gd name="f90" fmla="*/ 30 f77 1"/>
              <a:gd name="f91" fmla="*/ 0 f76 1"/>
              <a:gd name="f92" fmla="*/ 67 f77 1"/>
              <a:gd name="f93" fmla="*/ 32 f76 1"/>
              <a:gd name="f94" fmla="*/ 126 f77 1"/>
              <a:gd name="f95" fmla="*/ 115 f76 1"/>
              <a:gd name="f96" fmla="*/ 180 f76 1"/>
              <a:gd name="f97" fmla="*/ 91 f77 1"/>
              <a:gd name="f98" fmla="*/ 210 f76 1"/>
              <a:gd name="f99" fmla="*/ 45 f77 1"/>
              <a:gd name="f100" fmla="*/ 59 f76 1"/>
              <a:gd name="f101" fmla="*/ 44 f77 1"/>
              <a:gd name="f102" fmla="*/ 17 f77 1"/>
              <a:gd name="f103" fmla="*/ 136 f76 1"/>
              <a:gd name="f104" fmla="*/ 25 f77 1"/>
              <a:gd name="f105" fmla="*/ 48 f76 1"/>
              <a:gd name="f106" fmla="+- f78 0 f1"/>
              <a:gd name="f107" fmla="*/ f81 1 134"/>
              <a:gd name="f108" fmla="*/ f82 1 219"/>
              <a:gd name="f109" fmla="*/ f83 1 134"/>
              <a:gd name="f110" fmla="*/ f84 1 219"/>
              <a:gd name="f111" fmla="*/ f85 1 134"/>
              <a:gd name="f112" fmla="*/ f86 1 219"/>
              <a:gd name="f113" fmla="*/ f87 1 134"/>
              <a:gd name="f114" fmla="*/ f88 1 219"/>
              <a:gd name="f115" fmla="*/ f89 1 219"/>
              <a:gd name="f116" fmla="*/ f90 1 134"/>
              <a:gd name="f117" fmla="*/ f91 1 219"/>
              <a:gd name="f118" fmla="*/ f92 1 134"/>
              <a:gd name="f119" fmla="*/ f93 1 219"/>
              <a:gd name="f120" fmla="*/ f94 1 134"/>
              <a:gd name="f121" fmla="*/ f95 1 219"/>
              <a:gd name="f122" fmla="*/ f96 1 219"/>
              <a:gd name="f123" fmla="*/ f97 1 134"/>
              <a:gd name="f124" fmla="*/ f98 1 219"/>
              <a:gd name="f125" fmla="*/ f99 1 134"/>
              <a:gd name="f126" fmla="*/ f100 1 219"/>
              <a:gd name="f127" fmla="*/ f101 1 134"/>
              <a:gd name="f128" fmla="*/ f102 1 134"/>
              <a:gd name="f129" fmla="*/ f103 1 219"/>
              <a:gd name="f130" fmla="*/ f104 1 134"/>
              <a:gd name="f131" fmla="*/ f105 1 219"/>
              <a:gd name="f132" fmla="*/ 0 1 f79"/>
              <a:gd name="f133" fmla="*/ f73 1 f79"/>
              <a:gd name="f134" fmla="*/ 0 1 f80"/>
              <a:gd name="f135" fmla="*/ f74 1 f80"/>
              <a:gd name="f136" fmla="*/ f107 1 f79"/>
              <a:gd name="f137" fmla="*/ f108 1 f80"/>
              <a:gd name="f138" fmla="*/ f109 1 f79"/>
              <a:gd name="f139" fmla="*/ f110 1 f80"/>
              <a:gd name="f140" fmla="*/ f111 1 f79"/>
              <a:gd name="f141" fmla="*/ f112 1 f80"/>
              <a:gd name="f142" fmla="*/ f113 1 f79"/>
              <a:gd name="f143" fmla="*/ f114 1 f80"/>
              <a:gd name="f144" fmla="*/ f115 1 f80"/>
              <a:gd name="f145" fmla="*/ f116 1 f79"/>
              <a:gd name="f146" fmla="*/ f117 1 f80"/>
              <a:gd name="f147" fmla="*/ f118 1 f79"/>
              <a:gd name="f148" fmla="*/ f119 1 f80"/>
              <a:gd name="f149" fmla="*/ f120 1 f79"/>
              <a:gd name="f150" fmla="*/ f121 1 f80"/>
              <a:gd name="f151" fmla="*/ f122 1 f80"/>
              <a:gd name="f152" fmla="*/ f123 1 f79"/>
              <a:gd name="f153" fmla="*/ f124 1 f80"/>
              <a:gd name="f154" fmla="*/ f125 1 f79"/>
              <a:gd name="f155" fmla="*/ f126 1 f80"/>
              <a:gd name="f156" fmla="*/ f127 1 f79"/>
              <a:gd name="f157" fmla="*/ f128 1 f79"/>
              <a:gd name="f158" fmla="*/ f129 1 f80"/>
              <a:gd name="f159" fmla="*/ f130 1 f79"/>
              <a:gd name="f160" fmla="*/ f131 1 f80"/>
              <a:gd name="f161" fmla="*/ f132 f70 1"/>
              <a:gd name="f162" fmla="*/ f133 f70 1"/>
              <a:gd name="f163" fmla="*/ f135 f71 1"/>
              <a:gd name="f164" fmla="*/ f134 f71 1"/>
              <a:gd name="f165" fmla="*/ f136 f70 1"/>
              <a:gd name="f166" fmla="*/ f137 f71 1"/>
              <a:gd name="f167" fmla="*/ f138 f70 1"/>
              <a:gd name="f168" fmla="*/ f139 f71 1"/>
              <a:gd name="f169" fmla="*/ f140 f70 1"/>
              <a:gd name="f170" fmla="*/ f141 f71 1"/>
              <a:gd name="f171" fmla="*/ f142 f70 1"/>
              <a:gd name="f172" fmla="*/ f143 f71 1"/>
              <a:gd name="f173" fmla="*/ f144 f71 1"/>
              <a:gd name="f174" fmla="*/ f145 f70 1"/>
              <a:gd name="f175" fmla="*/ f146 f71 1"/>
              <a:gd name="f176" fmla="*/ f147 f70 1"/>
              <a:gd name="f177" fmla="*/ f148 f71 1"/>
              <a:gd name="f178" fmla="*/ f149 f70 1"/>
              <a:gd name="f179" fmla="*/ f150 f71 1"/>
              <a:gd name="f180" fmla="*/ f151 f71 1"/>
              <a:gd name="f181" fmla="*/ f152 f70 1"/>
              <a:gd name="f182" fmla="*/ f153 f71 1"/>
              <a:gd name="f183" fmla="*/ f154 f70 1"/>
              <a:gd name="f184" fmla="*/ f155 f71 1"/>
              <a:gd name="f185" fmla="*/ f156 f70 1"/>
              <a:gd name="f186" fmla="*/ f157 f70 1"/>
              <a:gd name="f187" fmla="*/ f158 f71 1"/>
              <a:gd name="f188" fmla="*/ f159 f70 1"/>
              <a:gd name="f189" fmla="*/ f160 f71 1"/>
            </a:gdLst>
            <a:ahLst/>
            <a:cxnLst>
              <a:cxn ang="3cd4">
                <a:pos x="hc" y="t"/>
              </a:cxn>
              <a:cxn ang="0">
                <a:pos x="r" y="vc"/>
              </a:cxn>
              <a:cxn ang="cd4">
                <a:pos x="hc" y="b"/>
              </a:cxn>
              <a:cxn ang="cd2">
                <a:pos x="l" y="vc"/>
              </a:cxn>
              <a:cxn ang="f106">
                <a:pos x="f165" y="f166"/>
              </a:cxn>
              <a:cxn ang="f106">
                <a:pos x="f167" y="f168"/>
              </a:cxn>
              <a:cxn ang="f106">
                <a:pos x="f169" y="f170"/>
              </a:cxn>
              <a:cxn ang="f106">
                <a:pos x="f171" y="f172"/>
              </a:cxn>
              <a:cxn ang="f106">
                <a:pos x="f167" y="f173"/>
              </a:cxn>
              <a:cxn ang="f106">
                <a:pos x="f174" y="f175"/>
              </a:cxn>
              <a:cxn ang="f106">
                <a:pos x="f176" y="f177"/>
              </a:cxn>
              <a:cxn ang="f106">
                <a:pos x="f178" y="f179"/>
              </a:cxn>
              <a:cxn ang="f106">
                <a:pos x="f178" y="f180"/>
              </a:cxn>
              <a:cxn ang="f106">
                <a:pos x="f181" y="f182"/>
              </a:cxn>
              <a:cxn ang="f106">
                <a:pos x="f183" y="f184"/>
              </a:cxn>
              <a:cxn ang="f106">
                <a:pos x="f185" y="f184"/>
              </a:cxn>
              <a:cxn ang="f106">
                <a:pos x="f165" y="f166"/>
              </a:cxn>
              <a:cxn ang="f106">
                <a:pos x="f186" y="f187"/>
              </a:cxn>
              <a:cxn ang="f106">
                <a:pos x="f188" y="f189"/>
              </a:cxn>
              <a:cxn ang="f106">
                <a:pos x="f186" y="f187"/>
              </a:cxn>
            </a:cxnLst>
            <a:rect l="f161" t="f164" r="f162" b="f163"/>
            <a:pathLst>
              <a:path w="134" h="219">
                <a:moveTo>
                  <a:pt x="f8" y="f9"/>
                </a:moveTo>
                <a:cubicBezTo>
                  <a:pt x="f10" y="f7"/>
                  <a:pt x="f11" y="f12"/>
                  <a:pt x="f13" y="f14"/>
                </a:cubicBezTo>
                <a:cubicBezTo>
                  <a:pt x="f15" y="f16"/>
                  <a:pt x="f17" y="f18"/>
                  <a:pt x="f19" y="f20"/>
                </a:cubicBezTo>
                <a:cubicBezTo>
                  <a:pt x="f5" y="f21"/>
                  <a:pt x="f22" y="f23"/>
                  <a:pt x="f24" y="f25"/>
                </a:cubicBezTo>
                <a:cubicBezTo>
                  <a:pt x="f26" y="f27"/>
                  <a:pt x="f28" y="f29"/>
                  <a:pt x="f13" y="f19"/>
                </a:cubicBezTo>
                <a:cubicBezTo>
                  <a:pt x="f30" y="f19"/>
                  <a:pt x="f30" y="f31"/>
                  <a:pt x="f32" y="f5"/>
                </a:cubicBezTo>
                <a:cubicBezTo>
                  <a:pt x="f33" y="f22"/>
                  <a:pt x="f34" y="f35"/>
                  <a:pt x="f36" y="f37"/>
                </a:cubicBezTo>
                <a:cubicBezTo>
                  <a:pt x="f38" y="f39"/>
                  <a:pt x="f40" y="f41"/>
                  <a:pt x="f42" y="f43"/>
                </a:cubicBezTo>
                <a:cubicBezTo>
                  <a:pt x="f6" y="f44"/>
                  <a:pt x="f6" y="f45"/>
                  <a:pt x="f42" y="f2"/>
                </a:cubicBezTo>
                <a:cubicBezTo>
                  <a:pt x="f46" y="f47"/>
                  <a:pt x="f48" y="f49"/>
                  <a:pt x="f38" y="f50"/>
                </a:cubicBezTo>
                <a:cubicBezTo>
                  <a:pt x="f51" y="f52"/>
                  <a:pt x="f53" y="f54"/>
                  <a:pt x="f55" y="f56"/>
                </a:cubicBezTo>
                <a:cubicBezTo>
                  <a:pt x="f55" y="f56"/>
                  <a:pt x="f55" y="f56"/>
                  <a:pt x="f57" y="f56"/>
                </a:cubicBezTo>
                <a:cubicBezTo>
                  <a:pt x="f39" y="f58"/>
                  <a:pt x="f59" y="f60"/>
                  <a:pt x="f8" y="f9"/>
                </a:cubicBezTo>
                <a:close/>
                <a:moveTo>
                  <a:pt x="f61" y="f62"/>
                </a:moveTo>
                <a:cubicBezTo>
                  <a:pt x="f35" y="f63"/>
                  <a:pt x="f64" y="f65"/>
                  <a:pt x="f26" y="f66"/>
                </a:cubicBezTo>
                <a:cubicBezTo>
                  <a:pt x="f67" y="f51"/>
                  <a:pt x="f27" y="f68"/>
                  <a:pt x="f61" y="f62"/>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3" name="Freeform 48">
            <a:extLst>
              <a:ext uri="{FF2B5EF4-FFF2-40B4-BE49-F238E27FC236}">
                <a16:creationId xmlns:a16="http://schemas.microsoft.com/office/drawing/2014/main" id="{591DC7F9-26C5-7E6B-8A02-46D88699E181}"/>
              </a:ext>
            </a:extLst>
          </p:cNvPr>
          <p:cNvSpPr/>
          <p:nvPr/>
        </p:nvSpPr>
        <p:spPr>
          <a:xfrm>
            <a:off x="6964363" y="1944691"/>
            <a:ext cx="588965" cy="631822"/>
          </a:xfrm>
          <a:custGeom>
            <a:avLst/>
            <a:gdLst>
              <a:gd name="f0" fmla="val 10800000"/>
              <a:gd name="f1" fmla="val 5400000"/>
              <a:gd name="f2" fmla="val 180"/>
              <a:gd name="f3" fmla="val w"/>
              <a:gd name="f4" fmla="val h"/>
              <a:gd name="f5" fmla="val 0"/>
              <a:gd name="f6" fmla="val 181"/>
              <a:gd name="f7" fmla="val 194"/>
              <a:gd name="f8" fmla="val 97"/>
              <a:gd name="f9" fmla="val 50"/>
              <a:gd name="f10" fmla="val 13"/>
              <a:gd name="f11" fmla="val 163"/>
              <a:gd name="f12" fmla="val 5"/>
              <a:gd name="f13" fmla="val 122"/>
              <a:gd name="f14" fmla="val 91"/>
              <a:gd name="f15" fmla="val 9"/>
              <a:gd name="f16" fmla="val 64"/>
              <a:gd name="f17" fmla="val 31"/>
              <a:gd name="f18" fmla="val 42"/>
              <a:gd name="f19" fmla="val 40"/>
              <a:gd name="f20" fmla="val 34"/>
              <a:gd name="f21" fmla="val 44"/>
              <a:gd name="f22" fmla="val 24"/>
              <a:gd name="f23" fmla="val 41"/>
              <a:gd name="f24" fmla="val 12"/>
              <a:gd name="f25" fmla="val 10"/>
              <a:gd name="f26" fmla="val 8"/>
              <a:gd name="f27" fmla="val 6"/>
              <a:gd name="f28" fmla="val 2"/>
              <a:gd name="f29" fmla="val 45"/>
              <a:gd name="f30" fmla="val 48"/>
              <a:gd name="f31" fmla="val 3"/>
              <a:gd name="f32" fmla="val 51"/>
              <a:gd name="f33" fmla="val 4"/>
              <a:gd name="f34" fmla="val 53"/>
              <a:gd name="f35" fmla="val 7"/>
              <a:gd name="f36" fmla="val 55"/>
              <a:gd name="f37" fmla="val 60"/>
              <a:gd name="f38" fmla="val 15"/>
              <a:gd name="f39" fmla="val 66"/>
              <a:gd name="f40" fmla="val 19"/>
              <a:gd name="f41" fmla="val 74"/>
              <a:gd name="f42" fmla="val 85"/>
              <a:gd name="f43" fmla="val 18"/>
              <a:gd name="f44" fmla="val 108"/>
              <a:gd name="f45" fmla="val 20"/>
              <a:gd name="f46" fmla="val 145"/>
              <a:gd name="f47" fmla="val 25"/>
              <a:gd name="f48" fmla="val 176"/>
              <a:gd name="f49" fmla="val 61"/>
              <a:gd name="f50" fmla="val 179"/>
              <a:gd name="f51" fmla="val 98"/>
              <a:gd name="f52" fmla="val 119"/>
              <a:gd name="f53" fmla="val 138"/>
              <a:gd name="f54" fmla="val 164"/>
              <a:gd name="f55" fmla="val 155"/>
              <a:gd name="f56" fmla="val 147"/>
              <a:gd name="f57" fmla="val 193"/>
              <a:gd name="f58" fmla="val 118"/>
              <a:gd name="f59" fmla="val 110"/>
              <a:gd name="f60" fmla="val 177"/>
              <a:gd name="f61" fmla="val 102"/>
              <a:gd name="f62" fmla="val 178"/>
              <a:gd name="f63" fmla="val 94"/>
              <a:gd name="f64" fmla="val 71"/>
              <a:gd name="f65" fmla="val 158"/>
              <a:gd name="f66" fmla="val 43"/>
              <a:gd name="f67" fmla="val 137"/>
              <a:gd name="f68" fmla="val 46"/>
              <a:gd name="f69" fmla="val 89"/>
              <a:gd name="f70" fmla="val 84"/>
              <a:gd name="f71" fmla="val 78"/>
              <a:gd name="f72" fmla="val 75"/>
              <a:gd name="f73" fmla="val 49"/>
              <a:gd name="f74" fmla="val 47"/>
              <a:gd name="f75" fmla="val 69"/>
              <a:gd name="f76" fmla="val 68"/>
              <a:gd name="f77" fmla="val 37"/>
              <a:gd name="f78" fmla="val 36"/>
              <a:gd name="f79" fmla="val 70"/>
              <a:gd name="f80" fmla="val 33"/>
              <a:gd name="f81" fmla="val 73"/>
              <a:gd name="f82" fmla="val 27"/>
              <a:gd name="f83" fmla="val 80"/>
              <a:gd name="f84" fmla="val 22"/>
              <a:gd name="f85" fmla="val 88"/>
              <a:gd name="f86" fmla="val 21"/>
              <a:gd name="f87" fmla="val 127"/>
              <a:gd name="f88" fmla="val 28"/>
              <a:gd name="f89" fmla="val 153"/>
              <a:gd name="f90" fmla="val 172"/>
              <a:gd name="f91" fmla="val 188"/>
              <a:gd name="f92" fmla="val 93"/>
              <a:gd name="f93" fmla="val 117"/>
              <a:gd name="f94" fmla="val 185"/>
              <a:gd name="f95" fmla="val 173"/>
              <a:gd name="f96" fmla="val 167"/>
              <a:gd name="f97" fmla="val 151"/>
              <a:gd name="f98" fmla="val 168"/>
              <a:gd name="f99" fmla="val 169"/>
              <a:gd name="f100" fmla="val 92"/>
              <a:gd name="f101" fmla="val 157"/>
              <a:gd name="f102" fmla="val 139"/>
              <a:gd name="f103" fmla="val 54"/>
              <a:gd name="f104" fmla="val 130"/>
              <a:gd name="f105" fmla="val 39"/>
              <a:gd name="f106" fmla="val 104"/>
              <a:gd name="f107" fmla="val 96"/>
              <a:gd name="f108" fmla="val 56"/>
              <a:gd name="f109" fmla="val 100"/>
              <a:gd name="f110" fmla="val 58"/>
              <a:gd name="f111" fmla="val 109"/>
              <a:gd name="f112" fmla="val 62"/>
              <a:gd name="f113" fmla="val 65"/>
              <a:gd name="f114" fmla="val 126"/>
              <a:gd name="f115" fmla="val 87"/>
              <a:gd name="f116" fmla="val 162"/>
              <a:gd name="f117" fmla="val 152"/>
              <a:gd name="f118" fmla="val 143"/>
              <a:gd name="f119" fmla="val 129"/>
              <a:gd name="f120" fmla="val 170"/>
              <a:gd name="f121" fmla="val 125"/>
              <a:gd name="f122" fmla="val 123"/>
              <a:gd name="f123" fmla="val 142"/>
              <a:gd name="f124" fmla="val 111"/>
              <a:gd name="f125" fmla="val 79"/>
              <a:gd name="f126" fmla="val 82"/>
              <a:gd name="f127" fmla="val 57"/>
              <a:gd name="f128" fmla="val 77"/>
              <a:gd name="f129" fmla="val 59"/>
              <a:gd name="f130" fmla="val 72"/>
              <a:gd name="f131" fmla="val 101"/>
              <a:gd name="f132" fmla="val 135"/>
              <a:gd name="f133" fmla="+- 0 0 -90"/>
              <a:gd name="f134" fmla="*/ f3 1 181"/>
              <a:gd name="f135" fmla="*/ f4 1 194"/>
              <a:gd name="f136" fmla="val f5"/>
              <a:gd name="f137" fmla="val f6"/>
              <a:gd name="f138" fmla="val f7"/>
              <a:gd name="f139" fmla="*/ f133 f0 1"/>
              <a:gd name="f140" fmla="+- f138 0 f136"/>
              <a:gd name="f141" fmla="+- f137 0 f136"/>
              <a:gd name="f142" fmla="*/ f139 1 f2"/>
              <a:gd name="f143" fmla="*/ f141 1 181"/>
              <a:gd name="f144" fmla="*/ f140 1 194"/>
              <a:gd name="f145" fmla="*/ 97 f141 1"/>
              <a:gd name="f146" fmla="*/ 194 f140 1"/>
              <a:gd name="f147" fmla="*/ 5 f141 1"/>
              <a:gd name="f148" fmla="*/ 122 f140 1"/>
              <a:gd name="f149" fmla="*/ 31 f141 1"/>
              <a:gd name="f150" fmla="*/ 42 f140 1"/>
              <a:gd name="f151" fmla="*/ 41 f141 1"/>
              <a:gd name="f152" fmla="*/ 12 f140 1"/>
              <a:gd name="f153" fmla="*/ 6 f140 1"/>
              <a:gd name="f154" fmla="*/ 48 f141 1"/>
              <a:gd name="f155" fmla="*/ 3 f140 1"/>
              <a:gd name="f156" fmla="*/ 55 f141 1"/>
              <a:gd name="f157" fmla="*/ 9 f140 1"/>
              <a:gd name="f158" fmla="*/ 74 f141 1"/>
              <a:gd name="f159" fmla="*/ 19 f140 1"/>
              <a:gd name="f160" fmla="*/ 108 f141 1"/>
              <a:gd name="f161" fmla="*/ 20 f140 1"/>
              <a:gd name="f162" fmla="*/ 179 f141 1"/>
              <a:gd name="f163" fmla="*/ 98 f140 1"/>
              <a:gd name="f164" fmla="*/ 164 f141 1"/>
              <a:gd name="f165" fmla="*/ 155 f140 1"/>
              <a:gd name="f166" fmla="*/ 118 f141 1"/>
              <a:gd name="f167" fmla="*/ 176 f140 1"/>
              <a:gd name="f168" fmla="*/ 94 f141 1"/>
              <a:gd name="f169" fmla="*/ 178 f140 1"/>
              <a:gd name="f170" fmla="*/ 43 f141 1"/>
              <a:gd name="f171" fmla="*/ 137 f140 1"/>
              <a:gd name="f172" fmla="*/ 46 f141 1"/>
              <a:gd name="f173" fmla="*/ 94 f140 1"/>
              <a:gd name="f174" fmla="*/ 50 f141 1"/>
              <a:gd name="f175" fmla="*/ 78 f140 1"/>
              <a:gd name="f176" fmla="*/ 47 f141 1"/>
              <a:gd name="f177" fmla="*/ 69 f140 1"/>
              <a:gd name="f178" fmla="*/ 37 f141 1"/>
              <a:gd name="f179" fmla="*/ 33 f141 1"/>
              <a:gd name="f180" fmla="*/ 73 f140 1"/>
              <a:gd name="f181" fmla="*/ 21 f141 1"/>
              <a:gd name="f182" fmla="*/ 51 f141 1"/>
              <a:gd name="f183" fmla="*/ 172 f140 1"/>
              <a:gd name="f184" fmla="*/ 117 f141 1"/>
              <a:gd name="f185" fmla="*/ 185 f140 1"/>
              <a:gd name="f186" fmla="*/ 168 f141 1"/>
              <a:gd name="f187" fmla="*/ 117 f140 1"/>
              <a:gd name="f188" fmla="*/ 139 f141 1"/>
              <a:gd name="f189" fmla="*/ 54 f140 1"/>
              <a:gd name="f190" fmla="*/ 104 f141 1"/>
              <a:gd name="f191" fmla="*/ 40 f140 1"/>
              <a:gd name="f192" fmla="*/ 92 f141 1"/>
              <a:gd name="f193" fmla="*/ 48 f140 1"/>
              <a:gd name="f194" fmla="*/ 100 f141 1"/>
              <a:gd name="f195" fmla="*/ 58 f140 1"/>
              <a:gd name="f196" fmla="*/ 126 f141 1"/>
              <a:gd name="f197" fmla="*/ 70 f140 1"/>
              <a:gd name="f198" fmla="*/ 152 f141 1"/>
              <a:gd name="f199" fmla="*/ 143 f140 1"/>
              <a:gd name="f200" fmla="*/ 129 f141 1"/>
              <a:gd name="f201" fmla="*/ 170 f140 1"/>
              <a:gd name="f202" fmla="*/ 119 f141 1"/>
              <a:gd name="f203" fmla="*/ 129 f140 1"/>
              <a:gd name="f204" fmla="*/ 82 f141 1"/>
              <a:gd name="f205" fmla="*/ 57 f140 1"/>
              <a:gd name="f206" fmla="*/ 64 f141 1"/>
              <a:gd name="f207" fmla="*/ 72 f140 1"/>
              <a:gd name="f208" fmla="+- f142 0 f1"/>
              <a:gd name="f209" fmla="*/ f145 1 181"/>
              <a:gd name="f210" fmla="*/ f146 1 194"/>
              <a:gd name="f211" fmla="*/ f147 1 181"/>
              <a:gd name="f212" fmla="*/ f148 1 194"/>
              <a:gd name="f213" fmla="*/ f149 1 181"/>
              <a:gd name="f214" fmla="*/ f150 1 194"/>
              <a:gd name="f215" fmla="*/ f151 1 181"/>
              <a:gd name="f216" fmla="*/ f152 1 194"/>
              <a:gd name="f217" fmla="*/ f153 1 194"/>
              <a:gd name="f218" fmla="*/ f154 1 181"/>
              <a:gd name="f219" fmla="*/ f155 1 194"/>
              <a:gd name="f220" fmla="*/ f156 1 181"/>
              <a:gd name="f221" fmla="*/ f157 1 194"/>
              <a:gd name="f222" fmla="*/ f158 1 181"/>
              <a:gd name="f223" fmla="*/ f159 1 194"/>
              <a:gd name="f224" fmla="*/ f160 1 181"/>
              <a:gd name="f225" fmla="*/ f161 1 194"/>
              <a:gd name="f226" fmla="*/ f162 1 181"/>
              <a:gd name="f227" fmla="*/ f163 1 194"/>
              <a:gd name="f228" fmla="*/ f164 1 181"/>
              <a:gd name="f229" fmla="*/ f165 1 194"/>
              <a:gd name="f230" fmla="*/ f166 1 181"/>
              <a:gd name="f231" fmla="*/ f167 1 194"/>
              <a:gd name="f232" fmla="*/ f168 1 181"/>
              <a:gd name="f233" fmla="*/ f169 1 194"/>
              <a:gd name="f234" fmla="*/ f170 1 181"/>
              <a:gd name="f235" fmla="*/ f171 1 194"/>
              <a:gd name="f236" fmla="*/ f172 1 181"/>
              <a:gd name="f237" fmla="*/ f173 1 194"/>
              <a:gd name="f238" fmla="*/ f174 1 181"/>
              <a:gd name="f239" fmla="*/ f175 1 194"/>
              <a:gd name="f240" fmla="*/ f176 1 181"/>
              <a:gd name="f241" fmla="*/ f177 1 194"/>
              <a:gd name="f242" fmla="*/ f178 1 181"/>
              <a:gd name="f243" fmla="*/ f179 1 181"/>
              <a:gd name="f244" fmla="*/ f180 1 194"/>
              <a:gd name="f245" fmla="*/ f181 1 181"/>
              <a:gd name="f246" fmla="*/ f182 1 181"/>
              <a:gd name="f247" fmla="*/ f183 1 194"/>
              <a:gd name="f248" fmla="*/ f184 1 181"/>
              <a:gd name="f249" fmla="*/ f185 1 194"/>
              <a:gd name="f250" fmla="*/ f186 1 181"/>
              <a:gd name="f251" fmla="*/ f187 1 194"/>
              <a:gd name="f252" fmla="*/ f188 1 181"/>
              <a:gd name="f253" fmla="*/ f189 1 194"/>
              <a:gd name="f254" fmla="*/ f190 1 181"/>
              <a:gd name="f255" fmla="*/ f191 1 194"/>
              <a:gd name="f256" fmla="*/ f192 1 181"/>
              <a:gd name="f257" fmla="*/ f193 1 194"/>
              <a:gd name="f258" fmla="*/ f194 1 181"/>
              <a:gd name="f259" fmla="*/ f195 1 194"/>
              <a:gd name="f260" fmla="*/ f196 1 181"/>
              <a:gd name="f261" fmla="*/ f197 1 194"/>
              <a:gd name="f262" fmla="*/ f198 1 181"/>
              <a:gd name="f263" fmla="*/ f199 1 194"/>
              <a:gd name="f264" fmla="*/ f200 1 181"/>
              <a:gd name="f265" fmla="*/ f201 1 194"/>
              <a:gd name="f266" fmla="*/ f202 1 181"/>
              <a:gd name="f267" fmla="*/ f203 1 194"/>
              <a:gd name="f268" fmla="*/ f204 1 181"/>
              <a:gd name="f269" fmla="*/ f205 1 194"/>
              <a:gd name="f270" fmla="*/ f206 1 181"/>
              <a:gd name="f271" fmla="*/ f207 1 194"/>
              <a:gd name="f272" fmla="*/ 0 1 f143"/>
              <a:gd name="f273" fmla="*/ f137 1 f143"/>
              <a:gd name="f274" fmla="*/ 0 1 f144"/>
              <a:gd name="f275" fmla="*/ f138 1 f144"/>
              <a:gd name="f276" fmla="*/ f209 1 f143"/>
              <a:gd name="f277" fmla="*/ f210 1 f144"/>
              <a:gd name="f278" fmla="*/ f211 1 f143"/>
              <a:gd name="f279" fmla="*/ f212 1 f144"/>
              <a:gd name="f280" fmla="*/ f213 1 f143"/>
              <a:gd name="f281" fmla="*/ f214 1 f144"/>
              <a:gd name="f282" fmla="*/ f215 1 f143"/>
              <a:gd name="f283" fmla="*/ f216 1 f144"/>
              <a:gd name="f284" fmla="*/ f217 1 f144"/>
              <a:gd name="f285" fmla="*/ f218 1 f143"/>
              <a:gd name="f286" fmla="*/ f219 1 f144"/>
              <a:gd name="f287" fmla="*/ f220 1 f143"/>
              <a:gd name="f288" fmla="*/ f221 1 f144"/>
              <a:gd name="f289" fmla="*/ f222 1 f143"/>
              <a:gd name="f290" fmla="*/ f223 1 f144"/>
              <a:gd name="f291" fmla="*/ f224 1 f143"/>
              <a:gd name="f292" fmla="*/ f225 1 f144"/>
              <a:gd name="f293" fmla="*/ f226 1 f143"/>
              <a:gd name="f294" fmla="*/ f227 1 f144"/>
              <a:gd name="f295" fmla="*/ f228 1 f143"/>
              <a:gd name="f296" fmla="*/ f229 1 f144"/>
              <a:gd name="f297" fmla="*/ f230 1 f143"/>
              <a:gd name="f298" fmla="*/ f231 1 f144"/>
              <a:gd name="f299" fmla="*/ f232 1 f143"/>
              <a:gd name="f300" fmla="*/ f233 1 f144"/>
              <a:gd name="f301" fmla="*/ f234 1 f143"/>
              <a:gd name="f302" fmla="*/ f235 1 f144"/>
              <a:gd name="f303" fmla="*/ f236 1 f143"/>
              <a:gd name="f304" fmla="*/ f237 1 f144"/>
              <a:gd name="f305" fmla="*/ f238 1 f143"/>
              <a:gd name="f306" fmla="*/ f239 1 f144"/>
              <a:gd name="f307" fmla="*/ f240 1 f143"/>
              <a:gd name="f308" fmla="*/ f241 1 f144"/>
              <a:gd name="f309" fmla="*/ f242 1 f143"/>
              <a:gd name="f310" fmla="*/ f243 1 f143"/>
              <a:gd name="f311" fmla="*/ f244 1 f144"/>
              <a:gd name="f312" fmla="*/ f245 1 f143"/>
              <a:gd name="f313" fmla="*/ f246 1 f143"/>
              <a:gd name="f314" fmla="*/ f247 1 f144"/>
              <a:gd name="f315" fmla="*/ f248 1 f143"/>
              <a:gd name="f316" fmla="*/ f249 1 f144"/>
              <a:gd name="f317" fmla="*/ f250 1 f143"/>
              <a:gd name="f318" fmla="*/ f251 1 f144"/>
              <a:gd name="f319" fmla="*/ f252 1 f143"/>
              <a:gd name="f320" fmla="*/ f253 1 f144"/>
              <a:gd name="f321" fmla="*/ f254 1 f143"/>
              <a:gd name="f322" fmla="*/ f255 1 f144"/>
              <a:gd name="f323" fmla="*/ f256 1 f143"/>
              <a:gd name="f324" fmla="*/ f257 1 f144"/>
              <a:gd name="f325" fmla="*/ f258 1 f143"/>
              <a:gd name="f326" fmla="*/ f259 1 f144"/>
              <a:gd name="f327" fmla="*/ f260 1 f143"/>
              <a:gd name="f328" fmla="*/ f261 1 f144"/>
              <a:gd name="f329" fmla="*/ f262 1 f143"/>
              <a:gd name="f330" fmla="*/ f263 1 f144"/>
              <a:gd name="f331" fmla="*/ f264 1 f143"/>
              <a:gd name="f332" fmla="*/ f265 1 f144"/>
              <a:gd name="f333" fmla="*/ f266 1 f143"/>
              <a:gd name="f334" fmla="*/ f267 1 f144"/>
              <a:gd name="f335" fmla="*/ f268 1 f143"/>
              <a:gd name="f336" fmla="*/ f269 1 f144"/>
              <a:gd name="f337" fmla="*/ f270 1 f143"/>
              <a:gd name="f338" fmla="*/ f271 1 f144"/>
              <a:gd name="f339" fmla="*/ f272 f134 1"/>
              <a:gd name="f340" fmla="*/ f273 f134 1"/>
              <a:gd name="f341" fmla="*/ f275 f135 1"/>
              <a:gd name="f342" fmla="*/ f274 f135 1"/>
              <a:gd name="f343" fmla="*/ f276 f134 1"/>
              <a:gd name="f344" fmla="*/ f277 f135 1"/>
              <a:gd name="f345" fmla="*/ f278 f134 1"/>
              <a:gd name="f346" fmla="*/ f279 f135 1"/>
              <a:gd name="f347" fmla="*/ f280 f134 1"/>
              <a:gd name="f348" fmla="*/ f281 f135 1"/>
              <a:gd name="f349" fmla="*/ f282 f134 1"/>
              <a:gd name="f350" fmla="*/ f283 f135 1"/>
              <a:gd name="f351" fmla="*/ f284 f135 1"/>
              <a:gd name="f352" fmla="*/ f285 f134 1"/>
              <a:gd name="f353" fmla="*/ f286 f135 1"/>
              <a:gd name="f354" fmla="*/ f287 f134 1"/>
              <a:gd name="f355" fmla="*/ f288 f135 1"/>
              <a:gd name="f356" fmla="*/ f289 f134 1"/>
              <a:gd name="f357" fmla="*/ f290 f135 1"/>
              <a:gd name="f358" fmla="*/ f291 f134 1"/>
              <a:gd name="f359" fmla="*/ f292 f135 1"/>
              <a:gd name="f360" fmla="*/ f293 f134 1"/>
              <a:gd name="f361" fmla="*/ f294 f135 1"/>
              <a:gd name="f362" fmla="*/ f295 f134 1"/>
              <a:gd name="f363" fmla="*/ f296 f135 1"/>
              <a:gd name="f364" fmla="*/ f297 f134 1"/>
              <a:gd name="f365" fmla="*/ f298 f135 1"/>
              <a:gd name="f366" fmla="*/ f299 f134 1"/>
              <a:gd name="f367" fmla="*/ f300 f135 1"/>
              <a:gd name="f368" fmla="*/ f301 f134 1"/>
              <a:gd name="f369" fmla="*/ f302 f135 1"/>
              <a:gd name="f370" fmla="*/ f303 f134 1"/>
              <a:gd name="f371" fmla="*/ f304 f135 1"/>
              <a:gd name="f372" fmla="*/ f305 f134 1"/>
              <a:gd name="f373" fmla="*/ f306 f135 1"/>
              <a:gd name="f374" fmla="*/ f307 f134 1"/>
              <a:gd name="f375" fmla="*/ f308 f135 1"/>
              <a:gd name="f376" fmla="*/ f309 f134 1"/>
              <a:gd name="f377" fmla="*/ f310 f134 1"/>
              <a:gd name="f378" fmla="*/ f311 f135 1"/>
              <a:gd name="f379" fmla="*/ f312 f134 1"/>
              <a:gd name="f380" fmla="*/ f313 f134 1"/>
              <a:gd name="f381" fmla="*/ f314 f135 1"/>
              <a:gd name="f382" fmla="*/ f315 f134 1"/>
              <a:gd name="f383" fmla="*/ f316 f135 1"/>
              <a:gd name="f384" fmla="*/ f317 f134 1"/>
              <a:gd name="f385" fmla="*/ f318 f135 1"/>
              <a:gd name="f386" fmla="*/ f319 f134 1"/>
              <a:gd name="f387" fmla="*/ f320 f135 1"/>
              <a:gd name="f388" fmla="*/ f321 f134 1"/>
              <a:gd name="f389" fmla="*/ f322 f135 1"/>
              <a:gd name="f390" fmla="*/ f323 f134 1"/>
              <a:gd name="f391" fmla="*/ f324 f135 1"/>
              <a:gd name="f392" fmla="*/ f325 f134 1"/>
              <a:gd name="f393" fmla="*/ f326 f135 1"/>
              <a:gd name="f394" fmla="*/ f327 f134 1"/>
              <a:gd name="f395" fmla="*/ f328 f135 1"/>
              <a:gd name="f396" fmla="*/ f329 f134 1"/>
              <a:gd name="f397" fmla="*/ f330 f135 1"/>
              <a:gd name="f398" fmla="*/ f331 f134 1"/>
              <a:gd name="f399" fmla="*/ f332 f135 1"/>
              <a:gd name="f400" fmla="*/ f333 f134 1"/>
              <a:gd name="f401" fmla="*/ f334 f135 1"/>
              <a:gd name="f402" fmla="*/ f335 f134 1"/>
              <a:gd name="f403" fmla="*/ f336 f135 1"/>
              <a:gd name="f404" fmla="*/ f337 f134 1"/>
              <a:gd name="f405" fmla="*/ f338 f135 1"/>
            </a:gdLst>
            <a:ahLst/>
            <a:cxnLst>
              <a:cxn ang="3cd4">
                <a:pos x="hc" y="t"/>
              </a:cxn>
              <a:cxn ang="0">
                <a:pos x="r" y="vc"/>
              </a:cxn>
              <a:cxn ang="cd4">
                <a:pos x="hc" y="b"/>
              </a:cxn>
              <a:cxn ang="cd2">
                <a:pos x="l" y="vc"/>
              </a:cxn>
              <a:cxn ang="f208">
                <a:pos x="f343" y="f344"/>
              </a:cxn>
              <a:cxn ang="f208">
                <a:pos x="f345" y="f346"/>
              </a:cxn>
              <a:cxn ang="f208">
                <a:pos x="f347" y="f348"/>
              </a:cxn>
              <a:cxn ang="f208">
                <a:pos x="f349" y="f350"/>
              </a:cxn>
              <a:cxn ang="f208">
                <a:pos x="f349" y="f351"/>
              </a:cxn>
              <a:cxn ang="f208">
                <a:pos x="f352" y="f353"/>
              </a:cxn>
              <a:cxn ang="f208">
                <a:pos x="f354" y="f355"/>
              </a:cxn>
              <a:cxn ang="f208">
                <a:pos x="f356" y="f357"/>
              </a:cxn>
              <a:cxn ang="f208">
                <a:pos x="f358" y="f359"/>
              </a:cxn>
              <a:cxn ang="f208">
                <a:pos x="f360" y="f361"/>
              </a:cxn>
              <a:cxn ang="f208">
                <a:pos x="f362" y="f363"/>
              </a:cxn>
              <a:cxn ang="f208">
                <a:pos x="f343" y="f344"/>
              </a:cxn>
              <a:cxn ang="f208">
                <a:pos x="f364" y="f365"/>
              </a:cxn>
              <a:cxn ang="f208">
                <a:pos x="f366" y="f367"/>
              </a:cxn>
              <a:cxn ang="f208">
                <a:pos x="f368" y="f369"/>
              </a:cxn>
              <a:cxn ang="f208">
                <a:pos x="f370" y="f371"/>
              </a:cxn>
              <a:cxn ang="f208">
                <a:pos x="f372" y="f373"/>
              </a:cxn>
              <a:cxn ang="f208">
                <a:pos x="f374" y="f375"/>
              </a:cxn>
              <a:cxn ang="f208">
                <a:pos x="f376" y="f375"/>
              </a:cxn>
              <a:cxn ang="f208">
                <a:pos x="f377" y="f378"/>
              </a:cxn>
              <a:cxn ang="f208">
                <a:pos x="f379" y="f361"/>
              </a:cxn>
              <a:cxn ang="f208">
                <a:pos x="f380" y="f381"/>
              </a:cxn>
              <a:cxn ang="f208">
                <a:pos x="f382" y="f383"/>
              </a:cxn>
              <a:cxn ang="f208">
                <a:pos x="f384" y="f385"/>
              </a:cxn>
              <a:cxn ang="f208">
                <a:pos x="f386" y="f387"/>
              </a:cxn>
              <a:cxn ang="f208">
                <a:pos x="f388" y="f389"/>
              </a:cxn>
              <a:cxn ang="f208">
                <a:pos x="f390" y="f391"/>
              </a:cxn>
              <a:cxn ang="f208">
                <a:pos x="f392" y="f393"/>
              </a:cxn>
              <a:cxn ang="f208">
                <a:pos x="f394" y="f395"/>
              </a:cxn>
              <a:cxn ang="f208">
                <a:pos x="f396" y="f397"/>
              </a:cxn>
              <a:cxn ang="f208">
                <a:pos x="f398" y="f399"/>
              </a:cxn>
              <a:cxn ang="f208">
                <a:pos x="f400" y="f401"/>
              </a:cxn>
              <a:cxn ang="f208">
                <a:pos x="f402" y="f403"/>
              </a:cxn>
              <a:cxn ang="f208">
                <a:pos x="f404" y="f387"/>
              </a:cxn>
              <a:cxn ang="f208">
                <a:pos x="f404" y="f405"/>
              </a:cxn>
              <a:cxn ang="f208">
                <a:pos x="f364" y="f365"/>
              </a:cxn>
            </a:cxnLst>
            <a:rect l="f339" t="f342" r="f340" b="f341"/>
            <a:pathLst>
              <a:path w="181" h="194">
                <a:moveTo>
                  <a:pt x="f8" y="f7"/>
                </a:moveTo>
                <a:cubicBezTo>
                  <a:pt x="f9" y="f7"/>
                  <a:pt x="f10" y="f11"/>
                  <a:pt x="f12" y="f13"/>
                </a:cubicBezTo>
                <a:cubicBezTo>
                  <a:pt x="f5" y="f14"/>
                  <a:pt x="f15" y="f16"/>
                  <a:pt x="f17" y="f18"/>
                </a:cubicBezTo>
                <a:cubicBezTo>
                  <a:pt x="f19" y="f20"/>
                  <a:pt x="f21" y="f22"/>
                  <a:pt x="f23" y="f24"/>
                </a:cubicBezTo>
                <a:cubicBezTo>
                  <a:pt x="f19" y="f25"/>
                  <a:pt x="f19" y="f26"/>
                  <a:pt x="f23" y="f27"/>
                </a:cubicBezTo>
                <a:cubicBezTo>
                  <a:pt x="f23" y="f28"/>
                  <a:pt x="f29" y="f5"/>
                  <a:pt x="f30" y="f31"/>
                </a:cubicBezTo>
                <a:cubicBezTo>
                  <a:pt x="f32" y="f33"/>
                  <a:pt x="f34" y="f35"/>
                  <a:pt x="f36" y="f15"/>
                </a:cubicBezTo>
                <a:cubicBezTo>
                  <a:pt x="f37" y="f38"/>
                  <a:pt x="f39" y="f40"/>
                  <a:pt x="f41" y="f40"/>
                </a:cubicBezTo>
                <a:cubicBezTo>
                  <a:pt x="f42" y="f40"/>
                  <a:pt x="f8" y="f43"/>
                  <a:pt x="f44" y="f45"/>
                </a:cubicBezTo>
                <a:cubicBezTo>
                  <a:pt x="f46" y="f47"/>
                  <a:pt x="f48" y="f49"/>
                  <a:pt x="f50" y="f51"/>
                </a:cubicBezTo>
                <a:cubicBezTo>
                  <a:pt x="f6" y="f52"/>
                  <a:pt x="f48" y="f53"/>
                  <a:pt x="f54" y="f55"/>
                </a:cubicBezTo>
                <a:cubicBezTo>
                  <a:pt x="f56" y="f2"/>
                  <a:pt x="f13" y="f57"/>
                  <a:pt x="f8" y="f7"/>
                </a:cubicBezTo>
                <a:close/>
                <a:moveTo>
                  <a:pt x="f58" y="f48"/>
                </a:moveTo>
                <a:cubicBezTo>
                  <a:pt x="f59" y="f60"/>
                  <a:pt x="f61" y="f62"/>
                  <a:pt x="f63" y="f62"/>
                </a:cubicBezTo>
                <a:cubicBezTo>
                  <a:pt x="f64" y="f62"/>
                  <a:pt x="f30" y="f65"/>
                  <a:pt x="f66" y="f67"/>
                </a:cubicBezTo>
                <a:cubicBezTo>
                  <a:pt x="f19" y="f13"/>
                  <a:pt x="f23" y="f44"/>
                  <a:pt x="f68" y="f63"/>
                </a:cubicBezTo>
                <a:cubicBezTo>
                  <a:pt x="f30" y="f69"/>
                  <a:pt x="f9" y="f70"/>
                  <a:pt x="f9" y="f71"/>
                </a:cubicBezTo>
                <a:cubicBezTo>
                  <a:pt x="f32" y="f72"/>
                  <a:pt x="f73" y="f64"/>
                  <a:pt x="f74" y="f75"/>
                </a:cubicBezTo>
                <a:cubicBezTo>
                  <a:pt x="f29" y="f76"/>
                  <a:pt x="f23" y="f75"/>
                  <a:pt x="f77" y="f75"/>
                </a:cubicBezTo>
                <a:cubicBezTo>
                  <a:pt x="f78" y="f79"/>
                  <a:pt x="f20" y="f64"/>
                  <a:pt x="f80" y="f81"/>
                </a:cubicBezTo>
                <a:cubicBezTo>
                  <a:pt x="f82" y="f83"/>
                  <a:pt x="f84" y="f85"/>
                  <a:pt x="f86" y="f51"/>
                </a:cubicBezTo>
                <a:cubicBezTo>
                  <a:pt x="f40" y="f87"/>
                  <a:pt x="f88" y="f89"/>
                  <a:pt x="f32" y="f90"/>
                </a:cubicBezTo>
                <a:cubicBezTo>
                  <a:pt x="f64" y="f91"/>
                  <a:pt x="f92" y="f7"/>
                  <a:pt x="f93" y="f94"/>
                </a:cubicBezTo>
                <a:cubicBezTo>
                  <a:pt x="f89" y="f95"/>
                  <a:pt x="f96" y="f97"/>
                  <a:pt x="f98" y="f93"/>
                </a:cubicBezTo>
                <a:cubicBezTo>
                  <a:pt x="f99" y="f100"/>
                  <a:pt x="f101" y="f64"/>
                  <a:pt x="f102" y="f103"/>
                </a:cubicBezTo>
                <a:cubicBezTo>
                  <a:pt x="f104" y="f21"/>
                  <a:pt x="f58" y="f105"/>
                  <a:pt x="f106" y="f19"/>
                </a:cubicBezTo>
                <a:cubicBezTo>
                  <a:pt x="f8" y="f19"/>
                  <a:pt x="f92" y="f66"/>
                  <a:pt x="f100" y="f30"/>
                </a:cubicBezTo>
                <a:cubicBezTo>
                  <a:pt x="f14" y="f103"/>
                  <a:pt x="f107" y="f108"/>
                  <a:pt x="f109" y="f110"/>
                </a:cubicBezTo>
                <a:cubicBezTo>
                  <a:pt x="f111" y="f112"/>
                  <a:pt x="f93" y="f113"/>
                  <a:pt x="f114" y="f79"/>
                </a:cubicBezTo>
                <a:cubicBezTo>
                  <a:pt x="f55" y="f115"/>
                  <a:pt x="f116" y="f93"/>
                  <a:pt x="f117" y="f118"/>
                </a:cubicBezTo>
                <a:cubicBezTo>
                  <a:pt x="f56" y="f55"/>
                  <a:pt x="f102" y="f11"/>
                  <a:pt x="f119" y="f120"/>
                </a:cubicBezTo>
                <a:cubicBezTo>
                  <a:pt x="f121" y="f55"/>
                  <a:pt x="f122" y="f123"/>
                  <a:pt x="f52" y="f119"/>
                </a:cubicBezTo>
                <a:cubicBezTo>
                  <a:pt x="f124" y="f61"/>
                  <a:pt x="f51" y="f125"/>
                  <a:pt x="f126" y="f127"/>
                </a:cubicBezTo>
                <a:cubicBezTo>
                  <a:pt x="f128" y="f32"/>
                  <a:pt x="f79" y="f9"/>
                  <a:pt x="f16" y="f103"/>
                </a:cubicBezTo>
                <a:cubicBezTo>
                  <a:pt x="f129" y="f129"/>
                  <a:pt x="f110" y="f39"/>
                  <a:pt x="f16" y="f130"/>
                </a:cubicBezTo>
                <a:cubicBezTo>
                  <a:pt x="f14" y="f131"/>
                  <a:pt x="f111" y="f132"/>
                  <a:pt x="f58" y="f4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4" name="Freeform 49">
            <a:extLst>
              <a:ext uri="{FF2B5EF4-FFF2-40B4-BE49-F238E27FC236}">
                <a16:creationId xmlns:a16="http://schemas.microsoft.com/office/drawing/2014/main" id="{6B94ECDA-C387-F8B9-E0FA-B34897F6A495}"/>
              </a:ext>
            </a:extLst>
          </p:cNvPr>
          <p:cNvSpPr/>
          <p:nvPr/>
        </p:nvSpPr>
        <p:spPr>
          <a:xfrm>
            <a:off x="4887916" y="1944691"/>
            <a:ext cx="576264" cy="628650"/>
          </a:xfrm>
          <a:custGeom>
            <a:avLst/>
            <a:gdLst>
              <a:gd name="f0" fmla="val 10800000"/>
              <a:gd name="f1" fmla="val 5400000"/>
              <a:gd name="f2" fmla="val 180"/>
              <a:gd name="f3" fmla="val w"/>
              <a:gd name="f4" fmla="val h"/>
              <a:gd name="f5" fmla="val 0"/>
              <a:gd name="f6" fmla="val 177"/>
              <a:gd name="f7" fmla="val 193"/>
              <a:gd name="f8" fmla="val 1"/>
              <a:gd name="f9" fmla="val 173"/>
              <a:gd name="f10" fmla="val 16"/>
              <a:gd name="f11" fmla="val 169"/>
              <a:gd name="f12" fmla="val 31"/>
              <a:gd name="f13" fmla="val 165"/>
              <a:gd name="f14" fmla="val 46"/>
              <a:gd name="f15" fmla="val 160"/>
              <a:gd name="f16" fmla="val 60"/>
              <a:gd name="f17" fmla="val 152"/>
              <a:gd name="f18" fmla="val 73"/>
              <a:gd name="f19" fmla="val 139"/>
              <a:gd name="f20" fmla="val 82"/>
              <a:gd name="f21" fmla="val 128"/>
              <a:gd name="f22" fmla="val 89"/>
              <a:gd name="f23" fmla="val 116"/>
              <a:gd name="f24" fmla="val 91"/>
              <a:gd name="f25" fmla="val 103"/>
              <a:gd name="f26" fmla="val 87"/>
              <a:gd name="f27" fmla="val 99"/>
              <a:gd name="f28" fmla="val 86"/>
              <a:gd name="f29" fmla="val 97"/>
              <a:gd name="f30" fmla="val 96"/>
              <a:gd name="f31" fmla="val 101"/>
              <a:gd name="f32" fmla="val 111"/>
              <a:gd name="f33" fmla="val 93"/>
              <a:gd name="f34" fmla="val 123"/>
              <a:gd name="f35" fmla="val 118"/>
              <a:gd name="f36" fmla="val 125"/>
              <a:gd name="f37" fmla="val 141"/>
              <a:gd name="f38" fmla="val 133"/>
              <a:gd name="f39" fmla="val 157"/>
              <a:gd name="f40" fmla="val 154"/>
              <a:gd name="f41" fmla="val 166"/>
              <a:gd name="f42" fmla="val 171"/>
              <a:gd name="f43" fmla="val 178"/>
              <a:gd name="f44" fmla="val 115"/>
              <a:gd name="f45" fmla="val 4"/>
              <a:gd name="f46" fmla="val 5"/>
              <a:gd name="f47" fmla="val 172"/>
              <a:gd name="f48" fmla="val 13"/>
              <a:gd name="f49" fmla="val 156"/>
              <a:gd name="f50" fmla="val 29"/>
              <a:gd name="f51" fmla="val 143"/>
              <a:gd name="f52" fmla="val 43"/>
              <a:gd name="f53" fmla="val 130"/>
              <a:gd name="f54" fmla="val 61"/>
              <a:gd name="f55" fmla="val 81"/>
              <a:gd name="f56" fmla="val 79"/>
              <a:gd name="f57" fmla="val 107"/>
              <a:gd name="f58" fmla="val 80"/>
              <a:gd name="f59" fmla="val 68"/>
              <a:gd name="f60" fmla="val 77"/>
              <a:gd name="f61" fmla="val 52"/>
              <a:gd name="f62" fmla="val 83"/>
              <a:gd name="f63" fmla="val 78"/>
              <a:gd name="f64" fmla="val 21"/>
              <a:gd name="f65" fmla="val 15"/>
              <a:gd name="f66" fmla="val 57"/>
              <a:gd name="f67" fmla="val 9"/>
              <a:gd name="f68" fmla="val 47"/>
              <a:gd name="f69" fmla="val 37"/>
              <a:gd name="f70" fmla="val 26"/>
              <a:gd name="f71" fmla="val 27"/>
              <a:gd name="f72" fmla="val 17"/>
              <a:gd name="f73" fmla="val 24"/>
              <a:gd name="f74" fmla="val 28"/>
              <a:gd name="f75" fmla="val 34"/>
              <a:gd name="f76" fmla="val 44"/>
              <a:gd name="f77" fmla="val 39"/>
              <a:gd name="f78" fmla="val 64"/>
              <a:gd name="f79" fmla="val 69"/>
              <a:gd name="f80" fmla="val 58"/>
              <a:gd name="f81" fmla="val 70"/>
              <a:gd name="f82" fmla="val 71"/>
              <a:gd name="f83" fmla="val 74"/>
              <a:gd name="f84" fmla="val 84"/>
              <a:gd name="f85" fmla="val 88"/>
              <a:gd name="f86" fmla="val 85"/>
              <a:gd name="f87" fmla="val 95"/>
              <a:gd name="f88" fmla="val 100"/>
              <a:gd name="f89" fmla="val 90"/>
              <a:gd name="f90" fmla="val 76"/>
              <a:gd name="f91" fmla="val 53"/>
              <a:gd name="f92" fmla="val 35"/>
              <a:gd name="f93" fmla="val 120"/>
              <a:gd name="f94" fmla="val 22"/>
              <a:gd name="f95" fmla="val 136"/>
              <a:gd name="f96" fmla="val 11"/>
              <a:gd name="f97" fmla="val 155"/>
              <a:gd name="f98" fmla="val 175"/>
              <a:gd name="f99" fmla="val 176"/>
              <a:gd name="f100" fmla="val 20"/>
              <a:gd name="f101" fmla="val 161"/>
              <a:gd name="f102" fmla="val 42"/>
              <a:gd name="f103" fmla="val 153"/>
              <a:gd name="f104" fmla="val 50"/>
              <a:gd name="f105" fmla="val 145"/>
              <a:gd name="f106" fmla="val 72"/>
              <a:gd name="f107" fmla="val 132"/>
              <a:gd name="f108" fmla="val 158"/>
              <a:gd name="f109" fmla="val 49"/>
              <a:gd name="f110" fmla="val 142"/>
              <a:gd name="f111" fmla="val 140"/>
              <a:gd name="f112" fmla="val 40"/>
              <a:gd name="f113" fmla="val 144"/>
              <a:gd name="f114" fmla="val 33"/>
              <a:gd name="f115" fmla="val 149"/>
              <a:gd name="f116" fmla="val 23"/>
              <a:gd name="f117" fmla="val 19"/>
              <a:gd name="f118" fmla="val 18"/>
              <a:gd name="f119" fmla="val 150"/>
              <a:gd name="f120" fmla="val 146"/>
              <a:gd name="f121" fmla="val 131"/>
              <a:gd name="f122" fmla="val 38"/>
              <a:gd name="f123" fmla="val 127"/>
              <a:gd name="f124" fmla="val 117"/>
              <a:gd name="f125" fmla="val 110"/>
              <a:gd name="f126" fmla="val 66"/>
              <a:gd name="f127" fmla="val 109"/>
              <a:gd name="f128" fmla="val 62"/>
              <a:gd name="f129" fmla="val 108"/>
              <a:gd name="f130" fmla="val 59"/>
              <a:gd name="f131" fmla="val 113"/>
              <a:gd name="f132" fmla="val 135"/>
              <a:gd name="f133" fmla="val 126"/>
              <a:gd name="f134" fmla="val 41"/>
              <a:gd name="f135" fmla="val 55"/>
              <a:gd name="f136" fmla="val 51"/>
              <a:gd name="f137" fmla="val 36"/>
              <a:gd name="f138" fmla="val 32"/>
              <a:gd name="f139" fmla="+- 0 0 -90"/>
              <a:gd name="f140" fmla="*/ f3 1 177"/>
              <a:gd name="f141" fmla="*/ f4 1 193"/>
              <a:gd name="f142" fmla="val f5"/>
              <a:gd name="f143" fmla="val f6"/>
              <a:gd name="f144" fmla="val f7"/>
              <a:gd name="f145" fmla="*/ f139 f0 1"/>
              <a:gd name="f146" fmla="+- f144 0 f142"/>
              <a:gd name="f147" fmla="+- f143 0 f142"/>
              <a:gd name="f148" fmla="*/ f145 1 f2"/>
              <a:gd name="f149" fmla="*/ f147 1 177"/>
              <a:gd name="f150" fmla="*/ f146 1 193"/>
              <a:gd name="f151" fmla="*/ 177 f147 1"/>
              <a:gd name="f152" fmla="*/ 1 f146 1"/>
              <a:gd name="f153" fmla="*/ 165 f147 1"/>
              <a:gd name="f154" fmla="*/ 46 f146 1"/>
              <a:gd name="f155" fmla="*/ 139 f147 1"/>
              <a:gd name="f156" fmla="*/ 82 f146 1"/>
              <a:gd name="f157" fmla="*/ 103 f147 1"/>
              <a:gd name="f158" fmla="*/ 87 f146 1"/>
              <a:gd name="f159" fmla="*/ 96 f147 1"/>
              <a:gd name="f160" fmla="*/ 91 f146 1"/>
              <a:gd name="f161" fmla="*/ 93 f147 1"/>
              <a:gd name="f162" fmla="*/ 123 f146 1"/>
              <a:gd name="f163" fmla="*/ 157 f147 1"/>
              <a:gd name="f164" fmla="*/ 154 f146 1"/>
              <a:gd name="f165" fmla="*/ 171 f147 1"/>
              <a:gd name="f166" fmla="*/ 193 f146 1"/>
              <a:gd name="f167" fmla="*/ 4 f147 1"/>
              <a:gd name="f168" fmla="*/ 29 f147 1"/>
              <a:gd name="f169" fmla="*/ 143 f146 1"/>
              <a:gd name="f170" fmla="*/ 81 f147 1"/>
              <a:gd name="f171" fmla="*/ 68 f147 1"/>
              <a:gd name="f172" fmla="*/ 77 f146 1"/>
              <a:gd name="f173" fmla="*/ 43 f147 1"/>
              <a:gd name="f174" fmla="*/ 81 f146 1"/>
              <a:gd name="f175" fmla="*/ 15 f147 1"/>
              <a:gd name="f176" fmla="*/ 57 f146 1"/>
              <a:gd name="f177" fmla="*/ 0 f147 1"/>
              <a:gd name="f178" fmla="*/ 26 f146 1"/>
              <a:gd name="f179" fmla="*/ 24 f147 1"/>
              <a:gd name="f180" fmla="*/ 28 f146 1"/>
              <a:gd name="f181" fmla="*/ 52 f147 1"/>
              <a:gd name="f182" fmla="*/ 39 f146 1"/>
              <a:gd name="f183" fmla="*/ 70 f147 1"/>
              <a:gd name="f184" fmla="*/ 71 f146 1"/>
              <a:gd name="f185" fmla="*/ 79 f147 1"/>
              <a:gd name="f186" fmla="*/ 83 f146 1"/>
              <a:gd name="f187" fmla="*/ 84 f147 1"/>
              <a:gd name="f188" fmla="*/ 88 f146 1"/>
              <a:gd name="f189" fmla="*/ 87 f147 1"/>
              <a:gd name="f190" fmla="*/ 100 f146 1"/>
              <a:gd name="f191" fmla="*/ 95 f147 1"/>
              <a:gd name="f192" fmla="*/ 76 f146 1"/>
              <a:gd name="f193" fmla="*/ 120 f147 1"/>
              <a:gd name="f194" fmla="*/ 22 f146 1"/>
              <a:gd name="f195" fmla="*/ 175 f147 1"/>
              <a:gd name="f196" fmla="*/ 0 f146 1"/>
              <a:gd name="f197" fmla="*/ 20 f147 1"/>
              <a:gd name="f198" fmla="*/ 177 f146 1"/>
              <a:gd name="f199" fmla="*/ 42 f147 1"/>
              <a:gd name="f200" fmla="*/ 153 f146 1"/>
              <a:gd name="f201" fmla="*/ 72 f147 1"/>
              <a:gd name="f202" fmla="*/ 136 f146 1"/>
              <a:gd name="f203" fmla="*/ 145 f147 1"/>
              <a:gd name="f204" fmla="*/ 136 f147 1"/>
              <a:gd name="f205" fmla="*/ 40 f146 1"/>
              <a:gd name="f206" fmla="*/ 158 f147 1"/>
              <a:gd name="f207" fmla="*/ 20 f146 1"/>
              <a:gd name="f208" fmla="*/ 16 f146 1"/>
              <a:gd name="f209" fmla="*/ 27 f146 1"/>
              <a:gd name="f210" fmla="*/ 19 f146 1"/>
              <a:gd name="f211" fmla="*/ 125 f147 1"/>
              <a:gd name="f212" fmla="*/ 47 f146 1"/>
              <a:gd name="f213" fmla="*/ 37 f146 1"/>
              <a:gd name="f214" fmla="*/ 110 f147 1"/>
              <a:gd name="f215" fmla="*/ 66 f146 1"/>
              <a:gd name="f216" fmla="*/ 108 f147 1"/>
              <a:gd name="f217" fmla="*/ 59 f146 1"/>
              <a:gd name="f218" fmla="*/ 107 f147 1"/>
              <a:gd name="f219" fmla="*/ 72 f146 1"/>
              <a:gd name="f220" fmla="*/ 135 f147 1"/>
              <a:gd name="f221" fmla="*/ 31 f147 1"/>
              <a:gd name="f222" fmla="*/ 50 f146 1"/>
              <a:gd name="f223" fmla="*/ 55 f147 1"/>
              <a:gd name="f224" fmla="*/ 64 f146 1"/>
              <a:gd name="f225" fmla="*/ 44 f147 1"/>
              <a:gd name="f226" fmla="*/ 52 f146 1"/>
              <a:gd name="f227" fmla="*/ 17 f147 1"/>
              <a:gd name="f228" fmla="*/ 35 f146 1"/>
              <a:gd name="f229" fmla="*/ 16 f147 1"/>
              <a:gd name="f230" fmla="*/ 34 f147 1"/>
              <a:gd name="f231" fmla="*/ 49 f146 1"/>
              <a:gd name="f232" fmla="+- f148 0 f1"/>
              <a:gd name="f233" fmla="*/ f151 1 177"/>
              <a:gd name="f234" fmla="*/ f152 1 193"/>
              <a:gd name="f235" fmla="*/ f153 1 177"/>
              <a:gd name="f236" fmla="*/ f154 1 193"/>
              <a:gd name="f237" fmla="*/ f155 1 177"/>
              <a:gd name="f238" fmla="*/ f156 1 193"/>
              <a:gd name="f239" fmla="*/ f157 1 177"/>
              <a:gd name="f240" fmla="*/ f158 1 193"/>
              <a:gd name="f241" fmla="*/ f159 1 177"/>
              <a:gd name="f242" fmla="*/ f160 1 193"/>
              <a:gd name="f243" fmla="*/ f161 1 177"/>
              <a:gd name="f244" fmla="*/ f162 1 193"/>
              <a:gd name="f245" fmla="*/ f163 1 177"/>
              <a:gd name="f246" fmla="*/ f164 1 193"/>
              <a:gd name="f247" fmla="*/ f165 1 177"/>
              <a:gd name="f248" fmla="*/ f166 1 193"/>
              <a:gd name="f249" fmla="*/ f167 1 177"/>
              <a:gd name="f250" fmla="*/ f168 1 177"/>
              <a:gd name="f251" fmla="*/ f169 1 193"/>
              <a:gd name="f252" fmla="*/ f170 1 177"/>
              <a:gd name="f253" fmla="*/ f171 1 177"/>
              <a:gd name="f254" fmla="*/ f172 1 193"/>
              <a:gd name="f255" fmla="*/ f173 1 177"/>
              <a:gd name="f256" fmla="*/ f174 1 193"/>
              <a:gd name="f257" fmla="*/ f175 1 177"/>
              <a:gd name="f258" fmla="*/ f176 1 193"/>
              <a:gd name="f259" fmla="*/ f177 1 177"/>
              <a:gd name="f260" fmla="*/ f178 1 193"/>
              <a:gd name="f261" fmla="*/ f179 1 177"/>
              <a:gd name="f262" fmla="*/ f180 1 193"/>
              <a:gd name="f263" fmla="*/ f181 1 177"/>
              <a:gd name="f264" fmla="*/ f182 1 193"/>
              <a:gd name="f265" fmla="*/ f183 1 177"/>
              <a:gd name="f266" fmla="*/ f184 1 193"/>
              <a:gd name="f267" fmla="*/ f185 1 177"/>
              <a:gd name="f268" fmla="*/ f186 1 193"/>
              <a:gd name="f269" fmla="*/ f187 1 177"/>
              <a:gd name="f270" fmla="*/ f188 1 193"/>
              <a:gd name="f271" fmla="*/ f189 1 177"/>
              <a:gd name="f272" fmla="*/ f190 1 193"/>
              <a:gd name="f273" fmla="*/ f191 1 177"/>
              <a:gd name="f274" fmla="*/ f192 1 193"/>
              <a:gd name="f275" fmla="*/ f193 1 177"/>
              <a:gd name="f276" fmla="*/ f194 1 193"/>
              <a:gd name="f277" fmla="*/ f195 1 177"/>
              <a:gd name="f278" fmla="*/ f196 1 193"/>
              <a:gd name="f279" fmla="*/ f197 1 177"/>
              <a:gd name="f280" fmla="*/ f198 1 193"/>
              <a:gd name="f281" fmla="*/ f199 1 177"/>
              <a:gd name="f282" fmla="*/ f200 1 193"/>
              <a:gd name="f283" fmla="*/ f201 1 177"/>
              <a:gd name="f284" fmla="*/ f202 1 193"/>
              <a:gd name="f285" fmla="*/ f203 1 177"/>
              <a:gd name="f286" fmla="*/ f204 1 177"/>
              <a:gd name="f287" fmla="*/ f205 1 193"/>
              <a:gd name="f288" fmla="*/ f206 1 177"/>
              <a:gd name="f289" fmla="*/ f207 1 193"/>
              <a:gd name="f290" fmla="*/ f208 1 193"/>
              <a:gd name="f291" fmla="*/ f209 1 193"/>
              <a:gd name="f292" fmla="*/ f210 1 193"/>
              <a:gd name="f293" fmla="*/ f211 1 177"/>
              <a:gd name="f294" fmla="*/ f212 1 193"/>
              <a:gd name="f295" fmla="*/ f213 1 193"/>
              <a:gd name="f296" fmla="*/ f214 1 177"/>
              <a:gd name="f297" fmla="*/ f215 1 193"/>
              <a:gd name="f298" fmla="*/ f216 1 177"/>
              <a:gd name="f299" fmla="*/ f217 1 193"/>
              <a:gd name="f300" fmla="*/ f218 1 177"/>
              <a:gd name="f301" fmla="*/ f219 1 193"/>
              <a:gd name="f302" fmla="*/ f220 1 177"/>
              <a:gd name="f303" fmla="*/ f221 1 177"/>
              <a:gd name="f304" fmla="*/ f222 1 193"/>
              <a:gd name="f305" fmla="*/ f223 1 177"/>
              <a:gd name="f306" fmla="*/ f224 1 193"/>
              <a:gd name="f307" fmla="*/ f225 1 177"/>
              <a:gd name="f308" fmla="*/ f226 1 193"/>
              <a:gd name="f309" fmla="*/ f227 1 177"/>
              <a:gd name="f310" fmla="*/ f228 1 193"/>
              <a:gd name="f311" fmla="*/ f229 1 177"/>
              <a:gd name="f312" fmla="*/ f230 1 177"/>
              <a:gd name="f313" fmla="*/ f231 1 193"/>
              <a:gd name="f314" fmla="*/ 0 1 f149"/>
              <a:gd name="f315" fmla="*/ f143 1 f149"/>
              <a:gd name="f316" fmla="*/ 0 1 f150"/>
              <a:gd name="f317" fmla="*/ f144 1 f150"/>
              <a:gd name="f318" fmla="*/ f233 1 f149"/>
              <a:gd name="f319" fmla="*/ f234 1 f150"/>
              <a:gd name="f320" fmla="*/ f235 1 f149"/>
              <a:gd name="f321" fmla="*/ f236 1 f150"/>
              <a:gd name="f322" fmla="*/ f237 1 f149"/>
              <a:gd name="f323" fmla="*/ f238 1 f150"/>
              <a:gd name="f324" fmla="*/ f239 1 f149"/>
              <a:gd name="f325" fmla="*/ f240 1 f150"/>
              <a:gd name="f326" fmla="*/ f241 1 f149"/>
              <a:gd name="f327" fmla="*/ f242 1 f150"/>
              <a:gd name="f328" fmla="*/ f243 1 f149"/>
              <a:gd name="f329" fmla="*/ f244 1 f150"/>
              <a:gd name="f330" fmla="*/ f245 1 f149"/>
              <a:gd name="f331" fmla="*/ f246 1 f150"/>
              <a:gd name="f332" fmla="*/ f247 1 f149"/>
              <a:gd name="f333" fmla="*/ f248 1 f150"/>
              <a:gd name="f334" fmla="*/ f249 1 f149"/>
              <a:gd name="f335" fmla="*/ f250 1 f149"/>
              <a:gd name="f336" fmla="*/ f251 1 f150"/>
              <a:gd name="f337" fmla="*/ f252 1 f149"/>
              <a:gd name="f338" fmla="*/ f253 1 f149"/>
              <a:gd name="f339" fmla="*/ f254 1 f150"/>
              <a:gd name="f340" fmla="*/ f255 1 f149"/>
              <a:gd name="f341" fmla="*/ f256 1 f150"/>
              <a:gd name="f342" fmla="*/ f257 1 f149"/>
              <a:gd name="f343" fmla="*/ f258 1 f150"/>
              <a:gd name="f344" fmla="*/ f259 1 f149"/>
              <a:gd name="f345" fmla="*/ f260 1 f150"/>
              <a:gd name="f346" fmla="*/ f261 1 f149"/>
              <a:gd name="f347" fmla="*/ f262 1 f150"/>
              <a:gd name="f348" fmla="*/ f263 1 f149"/>
              <a:gd name="f349" fmla="*/ f264 1 f150"/>
              <a:gd name="f350" fmla="*/ f265 1 f149"/>
              <a:gd name="f351" fmla="*/ f266 1 f150"/>
              <a:gd name="f352" fmla="*/ f267 1 f149"/>
              <a:gd name="f353" fmla="*/ f268 1 f150"/>
              <a:gd name="f354" fmla="*/ f269 1 f149"/>
              <a:gd name="f355" fmla="*/ f270 1 f150"/>
              <a:gd name="f356" fmla="*/ f271 1 f149"/>
              <a:gd name="f357" fmla="*/ f272 1 f150"/>
              <a:gd name="f358" fmla="*/ f273 1 f149"/>
              <a:gd name="f359" fmla="*/ f274 1 f150"/>
              <a:gd name="f360" fmla="*/ f275 1 f149"/>
              <a:gd name="f361" fmla="*/ f276 1 f150"/>
              <a:gd name="f362" fmla="*/ f277 1 f149"/>
              <a:gd name="f363" fmla="*/ f278 1 f150"/>
              <a:gd name="f364" fmla="*/ f279 1 f149"/>
              <a:gd name="f365" fmla="*/ f280 1 f150"/>
              <a:gd name="f366" fmla="*/ f281 1 f149"/>
              <a:gd name="f367" fmla="*/ f282 1 f150"/>
              <a:gd name="f368" fmla="*/ f283 1 f149"/>
              <a:gd name="f369" fmla="*/ f284 1 f150"/>
              <a:gd name="f370" fmla="*/ f285 1 f149"/>
              <a:gd name="f371" fmla="*/ f286 1 f149"/>
              <a:gd name="f372" fmla="*/ f287 1 f150"/>
              <a:gd name="f373" fmla="*/ f288 1 f149"/>
              <a:gd name="f374" fmla="*/ f289 1 f150"/>
              <a:gd name="f375" fmla="*/ f290 1 f150"/>
              <a:gd name="f376" fmla="*/ f291 1 f150"/>
              <a:gd name="f377" fmla="*/ f292 1 f150"/>
              <a:gd name="f378" fmla="*/ f293 1 f149"/>
              <a:gd name="f379" fmla="*/ f294 1 f150"/>
              <a:gd name="f380" fmla="*/ f295 1 f150"/>
              <a:gd name="f381" fmla="*/ f296 1 f149"/>
              <a:gd name="f382" fmla="*/ f297 1 f150"/>
              <a:gd name="f383" fmla="*/ f298 1 f149"/>
              <a:gd name="f384" fmla="*/ f299 1 f150"/>
              <a:gd name="f385" fmla="*/ f300 1 f149"/>
              <a:gd name="f386" fmla="*/ f301 1 f150"/>
              <a:gd name="f387" fmla="*/ f302 1 f149"/>
              <a:gd name="f388" fmla="*/ f303 1 f149"/>
              <a:gd name="f389" fmla="*/ f304 1 f150"/>
              <a:gd name="f390" fmla="*/ f305 1 f149"/>
              <a:gd name="f391" fmla="*/ f306 1 f150"/>
              <a:gd name="f392" fmla="*/ f307 1 f149"/>
              <a:gd name="f393" fmla="*/ f308 1 f150"/>
              <a:gd name="f394" fmla="*/ f309 1 f149"/>
              <a:gd name="f395" fmla="*/ f310 1 f150"/>
              <a:gd name="f396" fmla="*/ f311 1 f149"/>
              <a:gd name="f397" fmla="*/ f312 1 f149"/>
              <a:gd name="f398" fmla="*/ f313 1 f150"/>
              <a:gd name="f399" fmla="*/ f314 f140 1"/>
              <a:gd name="f400" fmla="*/ f315 f140 1"/>
              <a:gd name="f401" fmla="*/ f317 f141 1"/>
              <a:gd name="f402" fmla="*/ f316 f141 1"/>
              <a:gd name="f403" fmla="*/ f318 f140 1"/>
              <a:gd name="f404" fmla="*/ f319 f141 1"/>
              <a:gd name="f405" fmla="*/ f320 f140 1"/>
              <a:gd name="f406" fmla="*/ f321 f141 1"/>
              <a:gd name="f407" fmla="*/ f322 f140 1"/>
              <a:gd name="f408" fmla="*/ f323 f141 1"/>
              <a:gd name="f409" fmla="*/ f324 f140 1"/>
              <a:gd name="f410" fmla="*/ f325 f141 1"/>
              <a:gd name="f411" fmla="*/ f326 f140 1"/>
              <a:gd name="f412" fmla="*/ f327 f141 1"/>
              <a:gd name="f413" fmla="*/ f328 f140 1"/>
              <a:gd name="f414" fmla="*/ f329 f141 1"/>
              <a:gd name="f415" fmla="*/ f330 f140 1"/>
              <a:gd name="f416" fmla="*/ f331 f141 1"/>
              <a:gd name="f417" fmla="*/ f332 f140 1"/>
              <a:gd name="f418" fmla="*/ f333 f141 1"/>
              <a:gd name="f419" fmla="*/ f334 f140 1"/>
              <a:gd name="f420" fmla="*/ f335 f140 1"/>
              <a:gd name="f421" fmla="*/ f336 f141 1"/>
              <a:gd name="f422" fmla="*/ f337 f140 1"/>
              <a:gd name="f423" fmla="*/ f338 f140 1"/>
              <a:gd name="f424" fmla="*/ f339 f141 1"/>
              <a:gd name="f425" fmla="*/ f340 f140 1"/>
              <a:gd name="f426" fmla="*/ f341 f141 1"/>
              <a:gd name="f427" fmla="*/ f342 f140 1"/>
              <a:gd name="f428" fmla="*/ f343 f141 1"/>
              <a:gd name="f429" fmla="*/ f344 f140 1"/>
              <a:gd name="f430" fmla="*/ f345 f141 1"/>
              <a:gd name="f431" fmla="*/ f346 f140 1"/>
              <a:gd name="f432" fmla="*/ f347 f141 1"/>
              <a:gd name="f433" fmla="*/ f348 f140 1"/>
              <a:gd name="f434" fmla="*/ f349 f141 1"/>
              <a:gd name="f435" fmla="*/ f350 f140 1"/>
              <a:gd name="f436" fmla="*/ f351 f141 1"/>
              <a:gd name="f437" fmla="*/ f352 f140 1"/>
              <a:gd name="f438" fmla="*/ f353 f141 1"/>
              <a:gd name="f439" fmla="*/ f354 f140 1"/>
              <a:gd name="f440" fmla="*/ f355 f141 1"/>
              <a:gd name="f441" fmla="*/ f356 f140 1"/>
              <a:gd name="f442" fmla="*/ f357 f141 1"/>
              <a:gd name="f443" fmla="*/ f358 f140 1"/>
              <a:gd name="f444" fmla="*/ f359 f141 1"/>
              <a:gd name="f445" fmla="*/ f360 f140 1"/>
              <a:gd name="f446" fmla="*/ f361 f141 1"/>
              <a:gd name="f447" fmla="*/ f362 f140 1"/>
              <a:gd name="f448" fmla="*/ f363 f141 1"/>
              <a:gd name="f449" fmla="*/ f364 f140 1"/>
              <a:gd name="f450" fmla="*/ f365 f141 1"/>
              <a:gd name="f451" fmla="*/ f366 f140 1"/>
              <a:gd name="f452" fmla="*/ f367 f141 1"/>
              <a:gd name="f453" fmla="*/ f368 f140 1"/>
              <a:gd name="f454" fmla="*/ f369 f141 1"/>
              <a:gd name="f455" fmla="*/ f370 f140 1"/>
              <a:gd name="f456" fmla="*/ f371 f140 1"/>
              <a:gd name="f457" fmla="*/ f372 f141 1"/>
              <a:gd name="f458" fmla="*/ f373 f140 1"/>
              <a:gd name="f459" fmla="*/ f374 f141 1"/>
              <a:gd name="f460" fmla="*/ f375 f141 1"/>
              <a:gd name="f461" fmla="*/ f376 f141 1"/>
              <a:gd name="f462" fmla="*/ f377 f141 1"/>
              <a:gd name="f463" fmla="*/ f378 f140 1"/>
              <a:gd name="f464" fmla="*/ f379 f141 1"/>
              <a:gd name="f465" fmla="*/ f380 f141 1"/>
              <a:gd name="f466" fmla="*/ f381 f140 1"/>
              <a:gd name="f467" fmla="*/ f382 f141 1"/>
              <a:gd name="f468" fmla="*/ f383 f140 1"/>
              <a:gd name="f469" fmla="*/ f384 f141 1"/>
              <a:gd name="f470" fmla="*/ f385 f140 1"/>
              <a:gd name="f471" fmla="*/ f386 f141 1"/>
              <a:gd name="f472" fmla="*/ f387 f140 1"/>
              <a:gd name="f473" fmla="*/ f388 f140 1"/>
              <a:gd name="f474" fmla="*/ f389 f141 1"/>
              <a:gd name="f475" fmla="*/ f390 f140 1"/>
              <a:gd name="f476" fmla="*/ f391 f141 1"/>
              <a:gd name="f477" fmla="*/ f392 f140 1"/>
              <a:gd name="f478" fmla="*/ f393 f141 1"/>
              <a:gd name="f479" fmla="*/ f394 f140 1"/>
              <a:gd name="f480" fmla="*/ f395 f141 1"/>
              <a:gd name="f481" fmla="*/ f396 f140 1"/>
              <a:gd name="f482" fmla="*/ f397 f140 1"/>
              <a:gd name="f483" fmla="*/ f398 f141 1"/>
            </a:gdLst>
            <a:ahLst/>
            <a:cxnLst>
              <a:cxn ang="3cd4">
                <a:pos x="hc" y="t"/>
              </a:cxn>
              <a:cxn ang="0">
                <a:pos x="r" y="vc"/>
              </a:cxn>
              <a:cxn ang="cd4">
                <a:pos x="hc" y="b"/>
              </a:cxn>
              <a:cxn ang="cd2">
                <a:pos x="l" y="vc"/>
              </a:cxn>
              <a:cxn ang="f232">
                <a:pos x="f403" y="f404"/>
              </a:cxn>
              <a:cxn ang="f232">
                <a:pos x="f405" y="f406"/>
              </a:cxn>
              <a:cxn ang="f232">
                <a:pos x="f407" y="f408"/>
              </a:cxn>
              <a:cxn ang="f232">
                <a:pos x="f409" y="f410"/>
              </a:cxn>
              <a:cxn ang="f232">
                <a:pos x="f411" y="f412"/>
              </a:cxn>
              <a:cxn ang="f232">
                <a:pos x="f413" y="f414"/>
              </a:cxn>
              <a:cxn ang="f232">
                <a:pos x="f415" y="f416"/>
              </a:cxn>
              <a:cxn ang="f232">
                <a:pos x="f417" y="f418"/>
              </a:cxn>
              <a:cxn ang="f232">
                <a:pos x="f419" y="f418"/>
              </a:cxn>
              <a:cxn ang="f232">
                <a:pos x="f420" y="f421"/>
              </a:cxn>
              <a:cxn ang="f232">
                <a:pos x="f422" y="f414"/>
              </a:cxn>
              <a:cxn ang="f232">
                <a:pos x="f423" y="f424"/>
              </a:cxn>
              <a:cxn ang="f232">
                <a:pos x="f425" y="f426"/>
              </a:cxn>
              <a:cxn ang="f232">
                <a:pos x="f427" y="f428"/>
              </a:cxn>
              <a:cxn ang="f232">
                <a:pos x="f429" y="f430"/>
              </a:cxn>
              <a:cxn ang="f232">
                <a:pos x="f431" y="f432"/>
              </a:cxn>
              <a:cxn ang="f232">
                <a:pos x="f433" y="f434"/>
              </a:cxn>
              <a:cxn ang="f232">
                <a:pos x="f435" y="f436"/>
              </a:cxn>
              <a:cxn ang="f232">
                <a:pos x="f437" y="f438"/>
              </a:cxn>
              <a:cxn ang="f232">
                <a:pos x="f439" y="f440"/>
              </a:cxn>
              <a:cxn ang="f232">
                <a:pos x="f441" y="f442"/>
              </a:cxn>
              <a:cxn ang="f232">
                <a:pos x="f443" y="f444"/>
              </a:cxn>
              <a:cxn ang="f232">
                <a:pos x="f445" y="f446"/>
              </a:cxn>
              <a:cxn ang="f232">
                <a:pos x="f447" y="f448"/>
              </a:cxn>
              <a:cxn ang="f232">
                <a:pos x="f403" y="f404"/>
              </a:cxn>
              <a:cxn ang="f232">
                <a:pos x="f449" y="f450"/>
              </a:cxn>
              <a:cxn ang="f232">
                <a:pos x="f451" y="f452"/>
              </a:cxn>
              <a:cxn ang="f232">
                <a:pos x="f453" y="f454"/>
              </a:cxn>
              <a:cxn ang="f232">
                <a:pos x="f449" y="f450"/>
              </a:cxn>
              <a:cxn ang="f232">
                <a:pos x="f445" y="f428"/>
              </a:cxn>
              <a:cxn ang="f232">
                <a:pos x="f455" y="f434"/>
              </a:cxn>
              <a:cxn ang="f232">
                <a:pos x="f456" y="f457"/>
              </a:cxn>
              <a:cxn ang="f232">
                <a:pos x="f458" y="f459"/>
              </a:cxn>
              <a:cxn ang="f232">
                <a:pos x="f458" y="f460"/>
              </a:cxn>
              <a:cxn ang="f232">
                <a:pos x="f455" y="f461"/>
              </a:cxn>
              <a:cxn ang="f232">
                <a:pos x="f455" y="f462"/>
              </a:cxn>
              <a:cxn ang="f232">
                <a:pos x="f463" y="f464"/>
              </a:cxn>
              <a:cxn ang="f232">
                <a:pos x="f463" y="f465"/>
              </a:cxn>
              <a:cxn ang="f232">
                <a:pos x="f466" y="f467"/>
              </a:cxn>
              <a:cxn ang="f232">
                <a:pos x="f468" y="f469"/>
              </a:cxn>
              <a:cxn ang="f232">
                <a:pos x="f470" y="f471"/>
              </a:cxn>
              <a:cxn ang="f232">
                <a:pos x="f472" y="f428"/>
              </a:cxn>
              <a:cxn ang="f232">
                <a:pos x="f445" y="f428"/>
              </a:cxn>
              <a:cxn ang="f232">
                <a:pos x="f473" y="f474"/>
              </a:cxn>
              <a:cxn ang="f232">
                <a:pos x="f475" y="f476"/>
              </a:cxn>
              <a:cxn ang="f232">
                <a:pos x="f477" y="f478"/>
              </a:cxn>
              <a:cxn ang="f232">
                <a:pos x="f425" y="f478"/>
              </a:cxn>
              <a:cxn ang="f232">
                <a:pos x="f479" y="f480"/>
              </a:cxn>
              <a:cxn ang="f232">
                <a:pos x="f481" y="f465"/>
              </a:cxn>
              <a:cxn ang="f232">
                <a:pos x="f482" y="f483"/>
              </a:cxn>
              <a:cxn ang="f232">
                <a:pos x="f473" y="f474"/>
              </a:cxn>
            </a:cxnLst>
            <a:rect l="f399" t="f402" r="f400" b="f401"/>
            <a:pathLst>
              <a:path w="177" h="193">
                <a:moveTo>
                  <a:pt x="f6" y="f8"/>
                </a:moveTo>
                <a:cubicBezTo>
                  <a:pt x="f9" y="f10"/>
                  <a:pt x="f11" y="f12"/>
                  <a:pt x="f13" y="f14"/>
                </a:cubicBezTo>
                <a:cubicBezTo>
                  <a:pt x="f15" y="f16"/>
                  <a:pt x="f17" y="f18"/>
                  <a:pt x="f19" y="f20"/>
                </a:cubicBezTo>
                <a:cubicBezTo>
                  <a:pt x="f21" y="f22"/>
                  <a:pt x="f23" y="f24"/>
                  <a:pt x="f25" y="f26"/>
                </a:cubicBezTo>
                <a:cubicBezTo>
                  <a:pt x="f27" y="f28"/>
                  <a:pt x="f29" y="f26"/>
                  <a:pt x="f30" y="f24"/>
                </a:cubicBezTo>
                <a:cubicBezTo>
                  <a:pt x="f24" y="f31"/>
                  <a:pt x="f26" y="f32"/>
                  <a:pt x="f33" y="f34"/>
                </a:cubicBezTo>
                <a:cubicBezTo>
                  <a:pt x="f35" y="f36"/>
                  <a:pt x="f37" y="f38"/>
                  <a:pt x="f39" y="f40"/>
                </a:cubicBezTo>
                <a:cubicBezTo>
                  <a:pt x="f41" y="f13"/>
                  <a:pt x="f42" y="f43"/>
                  <a:pt x="f42" y="f7"/>
                </a:cubicBezTo>
                <a:cubicBezTo>
                  <a:pt x="f44" y="f7"/>
                  <a:pt x="f16" y="f7"/>
                  <a:pt x="f45" y="f7"/>
                </a:cubicBezTo>
                <a:cubicBezTo>
                  <a:pt x="f46" y="f47"/>
                  <a:pt x="f48" y="f49"/>
                  <a:pt x="f50" y="f51"/>
                </a:cubicBezTo>
                <a:cubicBezTo>
                  <a:pt x="f52" y="f53"/>
                  <a:pt x="f54" y="f36"/>
                  <a:pt x="f55" y="f34"/>
                </a:cubicBezTo>
                <a:cubicBezTo>
                  <a:pt x="f56" y="f57"/>
                  <a:pt x="f58" y="f24"/>
                  <a:pt x="f59" y="f60"/>
                </a:cubicBezTo>
                <a:cubicBezTo>
                  <a:pt x="f16" y="f55"/>
                  <a:pt x="f61" y="f62"/>
                  <a:pt x="f52" y="f55"/>
                </a:cubicBezTo>
                <a:cubicBezTo>
                  <a:pt x="f50" y="f63"/>
                  <a:pt x="f64" y="f59"/>
                  <a:pt x="f65" y="f66"/>
                </a:cubicBezTo>
                <a:cubicBezTo>
                  <a:pt x="f67" y="f68"/>
                  <a:pt x="f46" y="f69"/>
                  <a:pt x="f5" y="f70"/>
                </a:cubicBezTo>
                <a:cubicBezTo>
                  <a:pt x="f67" y="f71"/>
                  <a:pt x="f72" y="f70"/>
                  <a:pt x="f73" y="f74"/>
                </a:cubicBezTo>
                <a:cubicBezTo>
                  <a:pt x="f75" y="f12"/>
                  <a:pt x="f76" y="f75"/>
                  <a:pt x="f61" y="f77"/>
                </a:cubicBezTo>
                <a:cubicBezTo>
                  <a:pt x="f78" y="f14"/>
                  <a:pt x="f79" y="f80"/>
                  <a:pt x="f81" y="f82"/>
                </a:cubicBezTo>
                <a:cubicBezTo>
                  <a:pt x="f81" y="f60"/>
                  <a:pt x="f83" y="f20"/>
                  <a:pt x="f56" y="f62"/>
                </a:cubicBezTo>
                <a:cubicBezTo>
                  <a:pt x="f55" y="f84"/>
                  <a:pt x="f62" y="f28"/>
                  <a:pt x="f84" y="f85"/>
                </a:cubicBezTo>
                <a:cubicBezTo>
                  <a:pt x="f86" y="f24"/>
                  <a:pt x="f28" y="f87"/>
                  <a:pt x="f26" y="f88"/>
                </a:cubicBezTo>
                <a:cubicBezTo>
                  <a:pt x="f89" y="f24"/>
                  <a:pt x="f29" y="f28"/>
                  <a:pt x="f87" y="f90"/>
                </a:cubicBezTo>
                <a:cubicBezTo>
                  <a:pt x="f24" y="f91"/>
                  <a:pt x="f31" y="f92"/>
                  <a:pt x="f93" y="f94"/>
                </a:cubicBezTo>
                <a:cubicBezTo>
                  <a:pt x="f95" y="f96"/>
                  <a:pt x="f97" y="f45"/>
                  <a:pt x="f98" y="f5"/>
                </a:cubicBezTo>
                <a:cubicBezTo>
                  <a:pt x="f98" y="f5"/>
                  <a:pt x="f99" y="f8"/>
                  <a:pt x="f6" y="f8"/>
                </a:cubicBezTo>
                <a:close/>
                <a:moveTo>
                  <a:pt x="f100" y="f6"/>
                </a:moveTo>
                <a:cubicBezTo>
                  <a:pt x="f71" y="f11"/>
                  <a:pt x="f92" y="f101"/>
                  <a:pt x="f102" y="f103"/>
                </a:cubicBezTo>
                <a:cubicBezTo>
                  <a:pt x="f104" y="f105"/>
                  <a:pt x="f16" y="f19"/>
                  <a:pt x="f106" y="f95"/>
                </a:cubicBezTo>
                <a:cubicBezTo>
                  <a:pt x="f68" y="f107"/>
                  <a:pt x="f73" y="f108"/>
                  <a:pt x="f100" y="f6"/>
                </a:cubicBezTo>
                <a:close/>
                <a:moveTo>
                  <a:pt x="f93" y="f66"/>
                </a:moveTo>
                <a:cubicBezTo>
                  <a:pt x="f21" y="f109"/>
                  <a:pt x="f107" y="f77"/>
                  <a:pt x="f105" y="f77"/>
                </a:cubicBezTo>
                <a:cubicBezTo>
                  <a:pt x="f110" y="f77"/>
                  <a:pt x="f111" y="f77"/>
                  <a:pt x="f95" y="f112"/>
                </a:cubicBezTo>
                <a:cubicBezTo>
                  <a:pt x="f113" y="f114"/>
                  <a:pt x="f115" y="f116"/>
                  <a:pt x="f108" y="f100"/>
                </a:cubicBezTo>
                <a:cubicBezTo>
                  <a:pt x="f108" y="f117"/>
                  <a:pt x="f108" y="f118"/>
                  <a:pt x="f108" y="f10"/>
                </a:cubicBezTo>
                <a:cubicBezTo>
                  <a:pt x="f40" y="f100"/>
                  <a:pt x="f119" y="f116"/>
                  <a:pt x="f105" y="f71"/>
                </a:cubicBezTo>
                <a:cubicBezTo>
                  <a:pt x="f105" y="f73"/>
                  <a:pt x="f105" y="f64"/>
                  <a:pt x="f105" y="f117"/>
                </a:cubicBezTo>
                <a:cubicBezTo>
                  <a:pt x="f120" y="f75"/>
                  <a:pt x="f121" y="f122"/>
                  <a:pt x="f36" y="f68"/>
                </a:cubicBezTo>
                <a:cubicBezTo>
                  <a:pt x="f36" y="f76"/>
                  <a:pt x="f36" y="f112"/>
                  <a:pt x="f36" y="f69"/>
                </a:cubicBezTo>
                <a:cubicBezTo>
                  <a:pt x="f123" y="f104"/>
                  <a:pt x="f124" y="f66"/>
                  <a:pt x="f125" y="f126"/>
                </a:cubicBezTo>
                <a:cubicBezTo>
                  <a:pt x="f125" y="f78"/>
                  <a:pt x="f127" y="f128"/>
                  <a:pt x="f129" y="f130"/>
                </a:cubicBezTo>
                <a:cubicBezTo>
                  <a:pt x="f129" y="f78"/>
                  <a:pt x="f129" y="f59"/>
                  <a:pt x="f57" y="f106"/>
                </a:cubicBezTo>
                <a:cubicBezTo>
                  <a:pt x="f131" y="f54"/>
                  <a:pt x="f34" y="f66"/>
                  <a:pt x="f132" y="f66"/>
                </a:cubicBezTo>
                <a:cubicBezTo>
                  <a:pt x="f121" y="f66"/>
                  <a:pt x="f133" y="f66"/>
                  <a:pt x="f93" y="f66"/>
                </a:cubicBezTo>
                <a:close/>
                <a:moveTo>
                  <a:pt x="f12" y="f104"/>
                </a:moveTo>
                <a:cubicBezTo>
                  <a:pt x="f134" y="f104"/>
                  <a:pt x="f14" y="f16"/>
                  <a:pt x="f135" y="f78"/>
                </a:cubicBezTo>
                <a:cubicBezTo>
                  <a:pt x="f136" y="f130"/>
                  <a:pt x="f68" y="f135"/>
                  <a:pt x="f76" y="f61"/>
                </a:cubicBezTo>
                <a:cubicBezTo>
                  <a:pt x="f76" y="f136"/>
                  <a:pt x="f76" y="f61"/>
                  <a:pt x="f52" y="f61"/>
                </a:cubicBezTo>
                <a:cubicBezTo>
                  <a:pt x="f92" y="f68"/>
                  <a:pt x="f70" y="f134"/>
                  <a:pt x="f72" y="f92"/>
                </a:cubicBezTo>
                <a:cubicBezTo>
                  <a:pt x="f72" y="f137"/>
                  <a:pt x="f10" y="f137"/>
                  <a:pt x="f10" y="f69"/>
                </a:cubicBezTo>
                <a:cubicBezTo>
                  <a:pt x="f94" y="f112"/>
                  <a:pt x="f74" y="f76"/>
                  <a:pt x="f75" y="f109"/>
                </a:cubicBezTo>
                <a:cubicBezTo>
                  <a:pt x="f138" y="f109"/>
                  <a:pt x="f138" y="f109"/>
                  <a:pt x="f12" y="f10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5" name="Freeform 50">
            <a:extLst>
              <a:ext uri="{FF2B5EF4-FFF2-40B4-BE49-F238E27FC236}">
                <a16:creationId xmlns:a16="http://schemas.microsoft.com/office/drawing/2014/main" id="{74F620BD-7D63-F911-135A-D6ED1A3B3709}"/>
              </a:ext>
            </a:extLst>
          </p:cNvPr>
          <p:cNvSpPr/>
          <p:nvPr/>
        </p:nvSpPr>
        <p:spPr>
          <a:xfrm>
            <a:off x="5889622" y="1987548"/>
            <a:ext cx="430216" cy="595310"/>
          </a:xfrm>
          <a:custGeom>
            <a:avLst/>
            <a:gdLst>
              <a:gd name="f0" fmla="val 10800000"/>
              <a:gd name="f1" fmla="val 5400000"/>
              <a:gd name="f2" fmla="val 180"/>
              <a:gd name="f3" fmla="val w"/>
              <a:gd name="f4" fmla="val h"/>
              <a:gd name="f5" fmla="val 0"/>
              <a:gd name="f6" fmla="val 132"/>
              <a:gd name="f7" fmla="val 183"/>
              <a:gd name="f8" fmla="val 68"/>
              <a:gd name="f9" fmla="val 1"/>
              <a:gd name="f10" fmla="val 61"/>
              <a:gd name="f11" fmla="val 2"/>
              <a:gd name="f12" fmla="val 53"/>
              <a:gd name="f13" fmla="val 3"/>
              <a:gd name="f14" fmla="val 46"/>
              <a:gd name="f15" fmla="val 5"/>
              <a:gd name="f16" fmla="val 38"/>
              <a:gd name="f17" fmla="val 6"/>
              <a:gd name="f18" fmla="val 30"/>
              <a:gd name="f19" fmla="val 4"/>
              <a:gd name="f20" fmla="val 22"/>
              <a:gd name="f21" fmla="val 21"/>
              <a:gd name="f22" fmla="val 19"/>
              <a:gd name="f23" fmla="val 18"/>
              <a:gd name="f24" fmla="val 12"/>
              <a:gd name="f25" fmla="val 10"/>
              <a:gd name="f26" fmla="val 17"/>
              <a:gd name="f27" fmla="val 27"/>
              <a:gd name="f28" fmla="val 7"/>
              <a:gd name="f29" fmla="val 35"/>
              <a:gd name="f30" fmla="val 15"/>
              <a:gd name="f31" fmla="val 44"/>
              <a:gd name="f32" fmla="val 20"/>
              <a:gd name="f33" fmla="val 54"/>
              <a:gd name="f34" fmla="val 25"/>
              <a:gd name="f35" fmla="val 77"/>
              <a:gd name="f36" fmla="val 36"/>
              <a:gd name="f37" fmla="val 94"/>
              <a:gd name="f38" fmla="val 55"/>
              <a:gd name="f39" fmla="val 108"/>
              <a:gd name="f40" fmla="val 76"/>
              <a:gd name="f41" fmla="val 116"/>
              <a:gd name="f42" fmla="val 88"/>
              <a:gd name="f43" fmla="val 122"/>
              <a:gd name="f44" fmla="val 102"/>
              <a:gd name="f45" fmla="val 125"/>
              <a:gd name="f46" fmla="val 117"/>
              <a:gd name="f47" fmla="val 151"/>
              <a:gd name="f48" fmla="val 112"/>
              <a:gd name="f49" fmla="val 178"/>
              <a:gd name="f50" fmla="val 78"/>
              <a:gd name="f51" fmla="val 182"/>
              <a:gd name="f52" fmla="val 62"/>
              <a:gd name="f53" fmla="val 48"/>
              <a:gd name="f54" fmla="val 176"/>
              <a:gd name="f55" fmla="val 37"/>
              <a:gd name="f56" fmla="val 165"/>
              <a:gd name="f57" fmla="val 145"/>
              <a:gd name="f58" fmla="val 9"/>
              <a:gd name="f59" fmla="val 121"/>
              <a:gd name="f60" fmla="val 95"/>
              <a:gd name="f61" fmla="val 86"/>
              <a:gd name="f62" fmla="val 50"/>
              <a:gd name="f63" fmla="val 158"/>
              <a:gd name="f64" fmla="val 26"/>
              <a:gd name="f65" fmla="val 129"/>
              <a:gd name="f66" fmla="val 13"/>
              <a:gd name="f67" fmla="val 97"/>
              <a:gd name="f68" fmla="val 59"/>
              <a:gd name="f69" fmla="val 138"/>
              <a:gd name="f70" fmla="val 83"/>
              <a:gd name="f71" fmla="val 67"/>
              <a:gd name="f72" fmla="val 66"/>
              <a:gd name="f73" fmla="val 84"/>
              <a:gd name="f74" fmla="val 64"/>
              <a:gd name="f75" fmla="val 39"/>
              <a:gd name="f76" fmla="val 33"/>
              <a:gd name="f77" fmla="val 47"/>
              <a:gd name="f78" fmla="val 34"/>
              <a:gd name="f79" fmla="val 45"/>
              <a:gd name="f80" fmla="val 71"/>
              <a:gd name="f81" fmla="val 56"/>
              <a:gd name="f82" fmla="+- 0 0 -90"/>
              <a:gd name="f83" fmla="*/ f3 1 132"/>
              <a:gd name="f84" fmla="*/ f4 1 183"/>
              <a:gd name="f85" fmla="val f5"/>
              <a:gd name="f86" fmla="val f6"/>
              <a:gd name="f87" fmla="val f7"/>
              <a:gd name="f88" fmla="*/ f82 f0 1"/>
              <a:gd name="f89" fmla="+- f87 0 f85"/>
              <a:gd name="f90" fmla="+- f86 0 f85"/>
              <a:gd name="f91" fmla="*/ f88 1 f2"/>
              <a:gd name="f92" fmla="*/ f90 1 132"/>
              <a:gd name="f93" fmla="*/ f89 1 183"/>
              <a:gd name="f94" fmla="*/ 0 f90 1"/>
              <a:gd name="f95" fmla="*/ 68 f89 1"/>
              <a:gd name="f96" fmla="*/ 3 f90 1"/>
              <a:gd name="f97" fmla="*/ 46 f89 1"/>
              <a:gd name="f98" fmla="*/ 4 f90 1"/>
              <a:gd name="f99" fmla="*/ 22 f89 1"/>
              <a:gd name="f100" fmla="*/ 18 f89 1"/>
              <a:gd name="f101" fmla="*/ 10 f90 1"/>
              <a:gd name="f102" fmla="*/ 3 f89 1"/>
              <a:gd name="f103" fmla="*/ 27 f90 1"/>
              <a:gd name="f104" fmla="*/ 7 f89 1"/>
              <a:gd name="f105" fmla="*/ 54 f90 1"/>
              <a:gd name="f106" fmla="*/ 25 f89 1"/>
              <a:gd name="f107" fmla="*/ 108 f90 1"/>
              <a:gd name="f108" fmla="*/ 76 f89 1"/>
              <a:gd name="f109" fmla="*/ 125 f90 1"/>
              <a:gd name="f110" fmla="*/ 117 f89 1"/>
              <a:gd name="f111" fmla="*/ 78 f90 1"/>
              <a:gd name="f112" fmla="*/ 182 f89 1"/>
              <a:gd name="f113" fmla="*/ 37 f90 1"/>
              <a:gd name="f114" fmla="*/ 165 f89 1"/>
              <a:gd name="f115" fmla="*/ 95 f89 1"/>
              <a:gd name="f116" fmla="*/ 50 f90 1"/>
              <a:gd name="f117" fmla="*/ 158 f89 1"/>
              <a:gd name="f118" fmla="*/ 13 f90 1"/>
              <a:gd name="f119" fmla="*/ 59 f89 1"/>
              <a:gd name="f120" fmla="*/ 83 f90 1"/>
              <a:gd name="f121" fmla="*/ 67 f89 1"/>
              <a:gd name="f122" fmla="*/ 84 f90 1"/>
              <a:gd name="f123" fmla="*/ 66 f89 1"/>
              <a:gd name="f124" fmla="*/ 48 f90 1"/>
              <a:gd name="f125" fmla="*/ 33 f89 1"/>
              <a:gd name="f126" fmla="*/ 47 f90 1"/>
              <a:gd name="f127" fmla="*/ 34 f89 1"/>
              <a:gd name="f128" fmla="+- f91 0 f1"/>
              <a:gd name="f129" fmla="*/ f94 1 132"/>
              <a:gd name="f130" fmla="*/ f95 1 183"/>
              <a:gd name="f131" fmla="*/ f96 1 132"/>
              <a:gd name="f132" fmla="*/ f97 1 183"/>
              <a:gd name="f133" fmla="*/ f98 1 132"/>
              <a:gd name="f134" fmla="*/ f99 1 183"/>
              <a:gd name="f135" fmla="*/ f100 1 183"/>
              <a:gd name="f136" fmla="*/ f101 1 132"/>
              <a:gd name="f137" fmla="*/ f102 1 183"/>
              <a:gd name="f138" fmla="*/ f103 1 132"/>
              <a:gd name="f139" fmla="*/ f104 1 183"/>
              <a:gd name="f140" fmla="*/ f105 1 132"/>
              <a:gd name="f141" fmla="*/ f106 1 183"/>
              <a:gd name="f142" fmla="*/ f107 1 132"/>
              <a:gd name="f143" fmla="*/ f108 1 183"/>
              <a:gd name="f144" fmla="*/ f109 1 132"/>
              <a:gd name="f145" fmla="*/ f110 1 183"/>
              <a:gd name="f146" fmla="*/ f111 1 132"/>
              <a:gd name="f147" fmla="*/ f112 1 183"/>
              <a:gd name="f148" fmla="*/ f113 1 132"/>
              <a:gd name="f149" fmla="*/ f114 1 183"/>
              <a:gd name="f150" fmla="*/ f115 1 183"/>
              <a:gd name="f151" fmla="*/ f116 1 132"/>
              <a:gd name="f152" fmla="*/ f117 1 183"/>
              <a:gd name="f153" fmla="*/ f118 1 132"/>
              <a:gd name="f154" fmla="*/ f119 1 183"/>
              <a:gd name="f155" fmla="*/ f120 1 132"/>
              <a:gd name="f156" fmla="*/ f121 1 183"/>
              <a:gd name="f157" fmla="*/ f122 1 132"/>
              <a:gd name="f158" fmla="*/ f123 1 183"/>
              <a:gd name="f159" fmla="*/ f124 1 132"/>
              <a:gd name="f160" fmla="*/ f125 1 183"/>
              <a:gd name="f161" fmla="*/ f126 1 132"/>
              <a:gd name="f162" fmla="*/ f127 1 183"/>
              <a:gd name="f163" fmla="*/ 0 1 f92"/>
              <a:gd name="f164" fmla="*/ f86 1 f92"/>
              <a:gd name="f165" fmla="*/ 0 1 f93"/>
              <a:gd name="f166" fmla="*/ f87 1 f93"/>
              <a:gd name="f167" fmla="*/ f129 1 f92"/>
              <a:gd name="f168" fmla="*/ f130 1 f93"/>
              <a:gd name="f169" fmla="*/ f131 1 f92"/>
              <a:gd name="f170" fmla="*/ f132 1 f93"/>
              <a:gd name="f171" fmla="*/ f133 1 f92"/>
              <a:gd name="f172" fmla="*/ f134 1 f93"/>
              <a:gd name="f173" fmla="*/ f135 1 f93"/>
              <a:gd name="f174" fmla="*/ f136 1 f92"/>
              <a:gd name="f175" fmla="*/ f137 1 f93"/>
              <a:gd name="f176" fmla="*/ f138 1 f92"/>
              <a:gd name="f177" fmla="*/ f139 1 f93"/>
              <a:gd name="f178" fmla="*/ f140 1 f92"/>
              <a:gd name="f179" fmla="*/ f141 1 f93"/>
              <a:gd name="f180" fmla="*/ f142 1 f92"/>
              <a:gd name="f181" fmla="*/ f143 1 f93"/>
              <a:gd name="f182" fmla="*/ f144 1 f92"/>
              <a:gd name="f183" fmla="*/ f145 1 f93"/>
              <a:gd name="f184" fmla="*/ f146 1 f92"/>
              <a:gd name="f185" fmla="*/ f147 1 f93"/>
              <a:gd name="f186" fmla="*/ f148 1 f92"/>
              <a:gd name="f187" fmla="*/ f149 1 f93"/>
              <a:gd name="f188" fmla="*/ f150 1 f93"/>
              <a:gd name="f189" fmla="*/ f151 1 f92"/>
              <a:gd name="f190" fmla="*/ f152 1 f93"/>
              <a:gd name="f191" fmla="*/ f153 1 f92"/>
              <a:gd name="f192" fmla="*/ f154 1 f93"/>
              <a:gd name="f193" fmla="*/ f155 1 f92"/>
              <a:gd name="f194" fmla="*/ f156 1 f93"/>
              <a:gd name="f195" fmla="*/ f157 1 f92"/>
              <a:gd name="f196" fmla="*/ f158 1 f93"/>
              <a:gd name="f197" fmla="*/ f159 1 f92"/>
              <a:gd name="f198" fmla="*/ f160 1 f93"/>
              <a:gd name="f199" fmla="*/ f161 1 f92"/>
              <a:gd name="f200" fmla="*/ f162 1 f93"/>
              <a:gd name="f201" fmla="*/ f163 f83 1"/>
              <a:gd name="f202" fmla="*/ f164 f83 1"/>
              <a:gd name="f203" fmla="*/ f166 f84 1"/>
              <a:gd name="f204" fmla="*/ f165 f84 1"/>
              <a:gd name="f205" fmla="*/ f167 f83 1"/>
              <a:gd name="f206" fmla="*/ f168 f84 1"/>
              <a:gd name="f207" fmla="*/ f169 f83 1"/>
              <a:gd name="f208" fmla="*/ f170 f84 1"/>
              <a:gd name="f209" fmla="*/ f171 f83 1"/>
              <a:gd name="f210" fmla="*/ f172 f84 1"/>
              <a:gd name="f211" fmla="*/ f173 f84 1"/>
              <a:gd name="f212" fmla="*/ f174 f83 1"/>
              <a:gd name="f213" fmla="*/ f175 f84 1"/>
              <a:gd name="f214" fmla="*/ f176 f83 1"/>
              <a:gd name="f215" fmla="*/ f177 f84 1"/>
              <a:gd name="f216" fmla="*/ f178 f83 1"/>
              <a:gd name="f217" fmla="*/ f179 f84 1"/>
              <a:gd name="f218" fmla="*/ f180 f83 1"/>
              <a:gd name="f219" fmla="*/ f181 f84 1"/>
              <a:gd name="f220" fmla="*/ f182 f83 1"/>
              <a:gd name="f221" fmla="*/ f183 f84 1"/>
              <a:gd name="f222" fmla="*/ f184 f83 1"/>
              <a:gd name="f223" fmla="*/ f185 f84 1"/>
              <a:gd name="f224" fmla="*/ f186 f83 1"/>
              <a:gd name="f225" fmla="*/ f187 f84 1"/>
              <a:gd name="f226" fmla="*/ f188 f84 1"/>
              <a:gd name="f227" fmla="*/ f189 f83 1"/>
              <a:gd name="f228" fmla="*/ f190 f84 1"/>
              <a:gd name="f229" fmla="*/ f191 f83 1"/>
              <a:gd name="f230" fmla="*/ f192 f84 1"/>
              <a:gd name="f231" fmla="*/ f193 f83 1"/>
              <a:gd name="f232" fmla="*/ f194 f84 1"/>
              <a:gd name="f233" fmla="*/ f195 f83 1"/>
              <a:gd name="f234" fmla="*/ f196 f84 1"/>
              <a:gd name="f235" fmla="*/ f197 f83 1"/>
              <a:gd name="f236" fmla="*/ f198 f84 1"/>
              <a:gd name="f237" fmla="*/ f199 f83 1"/>
              <a:gd name="f238" fmla="*/ f200 f84 1"/>
            </a:gdLst>
            <a:ahLst/>
            <a:cxnLst>
              <a:cxn ang="3cd4">
                <a:pos x="hc" y="t"/>
              </a:cxn>
              <a:cxn ang="0">
                <a:pos x="r" y="vc"/>
              </a:cxn>
              <a:cxn ang="cd4">
                <a:pos x="hc" y="b"/>
              </a:cxn>
              <a:cxn ang="cd2">
                <a:pos x="l" y="vc"/>
              </a:cxn>
              <a:cxn ang="f128">
                <a:pos x="f205" y="f206"/>
              </a:cxn>
              <a:cxn ang="f128">
                <a:pos x="f207" y="f208"/>
              </a:cxn>
              <a:cxn ang="f128">
                <a:pos x="f209" y="f210"/>
              </a:cxn>
              <a:cxn ang="f128">
                <a:pos x="f209" y="f211"/>
              </a:cxn>
              <a:cxn ang="f128">
                <a:pos x="f212" y="f213"/>
              </a:cxn>
              <a:cxn ang="f128">
                <a:pos x="f214" y="f215"/>
              </a:cxn>
              <a:cxn ang="f128">
                <a:pos x="f216" y="f217"/>
              </a:cxn>
              <a:cxn ang="f128">
                <a:pos x="f218" y="f219"/>
              </a:cxn>
              <a:cxn ang="f128">
                <a:pos x="f220" y="f221"/>
              </a:cxn>
              <a:cxn ang="f128">
                <a:pos x="f222" y="f223"/>
              </a:cxn>
              <a:cxn ang="f128">
                <a:pos x="f224" y="f225"/>
              </a:cxn>
              <a:cxn ang="f128">
                <a:pos x="f209" y="f226"/>
              </a:cxn>
              <a:cxn ang="f128">
                <a:pos x="f205" y="f206"/>
              </a:cxn>
              <a:cxn ang="f128">
                <a:pos x="f227" y="f228"/>
              </a:cxn>
              <a:cxn ang="f128">
                <a:pos x="f229" y="f230"/>
              </a:cxn>
              <a:cxn ang="f128">
                <a:pos x="f227" y="f228"/>
              </a:cxn>
              <a:cxn ang="f128">
                <a:pos x="f231" y="f232"/>
              </a:cxn>
              <a:cxn ang="f128">
                <a:pos x="f233" y="f234"/>
              </a:cxn>
              <a:cxn ang="f128">
                <a:pos x="f235" y="f236"/>
              </a:cxn>
              <a:cxn ang="f128">
                <a:pos x="f237" y="f238"/>
              </a:cxn>
              <a:cxn ang="f128">
                <a:pos x="f231" y="f232"/>
              </a:cxn>
            </a:cxnLst>
            <a:rect l="f201" t="f204" r="f202" b="f203"/>
            <a:pathLst>
              <a:path w="132" h="183">
                <a:moveTo>
                  <a:pt x="f5" y="f8"/>
                </a:moveTo>
                <a:cubicBezTo>
                  <a:pt x="f9" y="f10"/>
                  <a:pt x="f11" y="f12"/>
                  <a:pt x="f13" y="f14"/>
                </a:cubicBezTo>
                <a:cubicBezTo>
                  <a:pt x="f15" y="f16"/>
                  <a:pt x="f17" y="f18"/>
                  <a:pt x="f19" y="f20"/>
                </a:cubicBezTo>
                <a:cubicBezTo>
                  <a:pt x="f19" y="f21"/>
                  <a:pt x="f19" y="f22"/>
                  <a:pt x="f19" y="f23"/>
                </a:cubicBezTo>
                <a:cubicBezTo>
                  <a:pt x="f19" y="f24"/>
                  <a:pt x="f19" y="f17"/>
                  <a:pt x="f25" y="f13"/>
                </a:cubicBezTo>
                <a:cubicBezTo>
                  <a:pt x="f26" y="f5"/>
                  <a:pt x="f20" y="f13"/>
                  <a:pt x="f27" y="f28"/>
                </a:cubicBezTo>
                <a:cubicBezTo>
                  <a:pt x="f29" y="f30"/>
                  <a:pt x="f31" y="f32"/>
                  <a:pt x="f33" y="f34"/>
                </a:cubicBezTo>
                <a:cubicBezTo>
                  <a:pt x="f35" y="f36"/>
                  <a:pt x="f37" y="f38"/>
                  <a:pt x="f39" y="f40"/>
                </a:cubicBezTo>
                <a:cubicBezTo>
                  <a:pt x="f41" y="f42"/>
                  <a:pt x="f43" y="f44"/>
                  <a:pt x="f45" y="f46"/>
                </a:cubicBezTo>
                <a:cubicBezTo>
                  <a:pt x="f6" y="f47"/>
                  <a:pt x="f48" y="f49"/>
                  <a:pt x="f50" y="f51"/>
                </a:cubicBezTo>
                <a:cubicBezTo>
                  <a:pt x="f52" y="f7"/>
                  <a:pt x="f53" y="f54"/>
                  <a:pt x="f55" y="f56"/>
                </a:cubicBezTo>
                <a:cubicBezTo>
                  <a:pt x="f22" y="f57"/>
                  <a:pt x="f58" y="f59"/>
                  <a:pt x="f19" y="f60"/>
                </a:cubicBezTo>
                <a:cubicBezTo>
                  <a:pt x="f11" y="f61"/>
                  <a:pt x="f9" y="f35"/>
                  <a:pt x="f5" y="f8"/>
                </a:cubicBezTo>
                <a:close/>
                <a:moveTo>
                  <a:pt x="f62" y="f63"/>
                </a:moveTo>
                <a:cubicBezTo>
                  <a:pt x="f64" y="f65"/>
                  <a:pt x="f66" y="f67"/>
                  <a:pt x="f66" y="f68"/>
                </a:cubicBezTo>
                <a:cubicBezTo>
                  <a:pt x="f13" y="f42"/>
                  <a:pt x="f23" y="f69"/>
                  <a:pt x="f62" y="f63"/>
                </a:cubicBezTo>
                <a:close/>
                <a:moveTo>
                  <a:pt x="f70" y="f71"/>
                </a:moveTo>
                <a:cubicBezTo>
                  <a:pt x="f70" y="f72"/>
                  <a:pt x="f73" y="f72"/>
                  <a:pt x="f73" y="f72"/>
                </a:cubicBezTo>
                <a:cubicBezTo>
                  <a:pt x="f40" y="f62"/>
                  <a:pt x="f74" y="f75"/>
                  <a:pt x="f53" y="f76"/>
                </a:cubicBezTo>
                <a:cubicBezTo>
                  <a:pt x="f77" y="f78"/>
                  <a:pt x="f77" y="f78"/>
                  <a:pt x="f77" y="f78"/>
                </a:cubicBezTo>
                <a:cubicBezTo>
                  <a:pt x="f68" y="f79"/>
                  <a:pt x="f80" y="f81"/>
                  <a:pt x="f70" y="f71"/>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6" name="Freeform 51">
            <a:extLst>
              <a:ext uri="{FF2B5EF4-FFF2-40B4-BE49-F238E27FC236}">
                <a16:creationId xmlns:a16="http://schemas.microsoft.com/office/drawing/2014/main" id="{AEB9BAC2-FB77-B0FB-3754-4C5F0B1D5755}"/>
              </a:ext>
            </a:extLst>
          </p:cNvPr>
          <p:cNvSpPr/>
          <p:nvPr/>
        </p:nvSpPr>
        <p:spPr>
          <a:xfrm>
            <a:off x="8243892" y="1911352"/>
            <a:ext cx="311152" cy="628650"/>
          </a:xfrm>
          <a:custGeom>
            <a:avLst/>
            <a:gdLst>
              <a:gd name="f0" fmla="val 10800000"/>
              <a:gd name="f1" fmla="val 5400000"/>
              <a:gd name="f2" fmla="val 180"/>
              <a:gd name="f3" fmla="val w"/>
              <a:gd name="f4" fmla="val h"/>
              <a:gd name="f5" fmla="val 0"/>
              <a:gd name="f6" fmla="val 96"/>
              <a:gd name="f7" fmla="val 193"/>
              <a:gd name="f8" fmla="val 109"/>
              <a:gd name="f9" fmla="val 95"/>
              <a:gd name="f10" fmla="val 126"/>
              <a:gd name="f11" fmla="val 94"/>
              <a:gd name="f12" fmla="val 143"/>
              <a:gd name="f13" fmla="val 89"/>
              <a:gd name="f14" fmla="val 159"/>
              <a:gd name="f15" fmla="val 83"/>
              <a:gd name="f16" fmla="val 178"/>
              <a:gd name="f17" fmla="val 63"/>
              <a:gd name="f18" fmla="val 45"/>
              <a:gd name="f19" fmla="val 191"/>
              <a:gd name="f20" fmla="val 33"/>
              <a:gd name="f21" fmla="val 189"/>
              <a:gd name="f22" fmla="val 23"/>
              <a:gd name="f23" fmla="val 182"/>
              <a:gd name="f24" fmla="val 18"/>
              <a:gd name="f25" fmla="val 170"/>
              <a:gd name="f26" fmla="val 11"/>
              <a:gd name="f27" fmla="val 157"/>
              <a:gd name="f28" fmla="val 6"/>
              <a:gd name="f29" fmla="val 142"/>
              <a:gd name="f30" fmla="val 4"/>
              <a:gd name="f31" fmla="val 127"/>
              <a:gd name="f32" fmla="val 124"/>
              <a:gd name="f33" fmla="val 5"/>
              <a:gd name="f34" fmla="val 121"/>
              <a:gd name="f35" fmla="val 118"/>
              <a:gd name="f36" fmla="val 13"/>
              <a:gd name="f37" fmla="val 99"/>
              <a:gd name="f38" fmla="val 10"/>
              <a:gd name="f39" fmla="val 84"/>
              <a:gd name="f40" fmla="val 7"/>
              <a:gd name="f41" fmla="val 80"/>
              <a:gd name="f42" fmla="val 75"/>
              <a:gd name="f43" fmla="val 3"/>
              <a:gd name="f44" fmla="val 72"/>
              <a:gd name="f45" fmla="val 69"/>
              <a:gd name="f46" fmla="val 1"/>
              <a:gd name="f47" fmla="val 66"/>
              <a:gd name="f48" fmla="val 55"/>
              <a:gd name="f49" fmla="val 43"/>
              <a:gd name="f50" fmla="val 32"/>
              <a:gd name="f51" fmla="val 25"/>
              <a:gd name="f52" fmla="val 46"/>
              <a:gd name="f53" fmla="val 9"/>
              <a:gd name="f54" fmla="val 85"/>
              <a:gd name="f55" fmla="val 21"/>
              <a:gd name="f56" fmla="val 90"/>
              <a:gd name="f57" fmla="val 49"/>
              <a:gd name="f58" fmla="val 91"/>
              <a:gd name="f59" fmla="val 92"/>
              <a:gd name="f60" fmla="val 61"/>
              <a:gd name="f61" fmla="val 93"/>
              <a:gd name="f62" fmla="val 67"/>
              <a:gd name="f63" fmla="val 81"/>
              <a:gd name="f64" fmla="val 51"/>
              <a:gd name="f65" fmla="val 19"/>
              <a:gd name="f66" fmla="val 40"/>
              <a:gd name="f67" fmla="val 14"/>
              <a:gd name="f68" fmla="val 28"/>
              <a:gd name="f69" fmla="val 15"/>
              <a:gd name="f70" fmla="val 20"/>
              <a:gd name="f71" fmla="val 22"/>
              <a:gd name="f72" fmla="val 30"/>
              <a:gd name="f73" fmla="val 47"/>
              <a:gd name="f74" fmla="val 53"/>
              <a:gd name="f75" fmla="val 26"/>
              <a:gd name="f76" fmla="val 24"/>
              <a:gd name="f77" fmla="+- 0 0 -90"/>
              <a:gd name="f78" fmla="*/ f3 1 96"/>
              <a:gd name="f79" fmla="*/ f4 1 193"/>
              <a:gd name="f80" fmla="val f5"/>
              <a:gd name="f81" fmla="val f6"/>
              <a:gd name="f82" fmla="val f7"/>
              <a:gd name="f83" fmla="*/ f77 f0 1"/>
              <a:gd name="f84" fmla="+- f82 0 f80"/>
              <a:gd name="f85" fmla="+- f81 0 f80"/>
              <a:gd name="f86" fmla="*/ f83 1 f2"/>
              <a:gd name="f87" fmla="*/ f85 1 96"/>
              <a:gd name="f88" fmla="*/ f84 1 193"/>
              <a:gd name="f89" fmla="*/ 96 f85 1"/>
              <a:gd name="f90" fmla="*/ 109 f84 1"/>
              <a:gd name="f91" fmla="*/ 89 f85 1"/>
              <a:gd name="f92" fmla="*/ 159 f84 1"/>
              <a:gd name="f93" fmla="*/ 45 f85 1"/>
              <a:gd name="f94" fmla="*/ 191 f84 1"/>
              <a:gd name="f95" fmla="*/ 18 f85 1"/>
              <a:gd name="f96" fmla="*/ 170 f84 1"/>
              <a:gd name="f97" fmla="*/ 4 f85 1"/>
              <a:gd name="f98" fmla="*/ 127 f84 1"/>
              <a:gd name="f99" fmla="*/ 6 f85 1"/>
              <a:gd name="f100" fmla="*/ 118 f84 1"/>
              <a:gd name="f101" fmla="*/ 11 f85 1"/>
              <a:gd name="f102" fmla="*/ 89 f84 1"/>
              <a:gd name="f103" fmla="*/ 75 f84 1"/>
              <a:gd name="f104" fmla="*/ 1 f85 1"/>
              <a:gd name="f105" fmla="*/ 66 f84 1"/>
              <a:gd name="f106" fmla="*/ 3 f85 1"/>
              <a:gd name="f107" fmla="*/ 32 f84 1"/>
              <a:gd name="f108" fmla="*/ 46 f85 1"/>
              <a:gd name="f109" fmla="*/ 4 f84 1"/>
              <a:gd name="f110" fmla="*/ 90 f85 1"/>
              <a:gd name="f111" fmla="*/ 49 f84 1"/>
              <a:gd name="f112" fmla="*/ 93 f85 1"/>
              <a:gd name="f113" fmla="*/ 67 f84 1"/>
              <a:gd name="f114" fmla="*/ 51 f85 1"/>
              <a:gd name="f115" fmla="*/ 19 f84 1"/>
              <a:gd name="f116" fmla="*/ 20 f85 1"/>
              <a:gd name="f117" fmla="*/ 22 f84 1"/>
              <a:gd name="f118" fmla="*/ 13 f85 1"/>
              <a:gd name="f119" fmla="*/ 53 f84 1"/>
              <a:gd name="f120" fmla="+- f86 0 f1"/>
              <a:gd name="f121" fmla="*/ f89 1 96"/>
              <a:gd name="f122" fmla="*/ f90 1 193"/>
              <a:gd name="f123" fmla="*/ f91 1 96"/>
              <a:gd name="f124" fmla="*/ f92 1 193"/>
              <a:gd name="f125" fmla="*/ f93 1 96"/>
              <a:gd name="f126" fmla="*/ f94 1 193"/>
              <a:gd name="f127" fmla="*/ f95 1 96"/>
              <a:gd name="f128" fmla="*/ f96 1 193"/>
              <a:gd name="f129" fmla="*/ f97 1 96"/>
              <a:gd name="f130" fmla="*/ f98 1 193"/>
              <a:gd name="f131" fmla="*/ f99 1 96"/>
              <a:gd name="f132" fmla="*/ f100 1 193"/>
              <a:gd name="f133" fmla="*/ f101 1 96"/>
              <a:gd name="f134" fmla="*/ f102 1 193"/>
              <a:gd name="f135" fmla="*/ f103 1 193"/>
              <a:gd name="f136" fmla="*/ f104 1 96"/>
              <a:gd name="f137" fmla="*/ f105 1 193"/>
              <a:gd name="f138" fmla="*/ f106 1 96"/>
              <a:gd name="f139" fmla="*/ f107 1 193"/>
              <a:gd name="f140" fmla="*/ f108 1 96"/>
              <a:gd name="f141" fmla="*/ f109 1 193"/>
              <a:gd name="f142" fmla="*/ f110 1 96"/>
              <a:gd name="f143" fmla="*/ f111 1 193"/>
              <a:gd name="f144" fmla="*/ f112 1 96"/>
              <a:gd name="f145" fmla="*/ f113 1 193"/>
              <a:gd name="f146" fmla="*/ f114 1 96"/>
              <a:gd name="f147" fmla="*/ f115 1 193"/>
              <a:gd name="f148" fmla="*/ f116 1 96"/>
              <a:gd name="f149" fmla="*/ f117 1 193"/>
              <a:gd name="f150" fmla="*/ f118 1 96"/>
              <a:gd name="f151" fmla="*/ f119 1 193"/>
              <a:gd name="f152" fmla="*/ 0 1 f87"/>
              <a:gd name="f153" fmla="*/ f81 1 f87"/>
              <a:gd name="f154" fmla="*/ 0 1 f88"/>
              <a:gd name="f155" fmla="*/ f82 1 f88"/>
              <a:gd name="f156" fmla="*/ f121 1 f87"/>
              <a:gd name="f157" fmla="*/ f122 1 f88"/>
              <a:gd name="f158" fmla="*/ f123 1 f87"/>
              <a:gd name="f159" fmla="*/ f124 1 f88"/>
              <a:gd name="f160" fmla="*/ f125 1 f87"/>
              <a:gd name="f161" fmla="*/ f126 1 f88"/>
              <a:gd name="f162" fmla="*/ f127 1 f87"/>
              <a:gd name="f163" fmla="*/ f128 1 f88"/>
              <a:gd name="f164" fmla="*/ f129 1 f87"/>
              <a:gd name="f165" fmla="*/ f130 1 f88"/>
              <a:gd name="f166" fmla="*/ f131 1 f87"/>
              <a:gd name="f167" fmla="*/ f132 1 f88"/>
              <a:gd name="f168" fmla="*/ f133 1 f87"/>
              <a:gd name="f169" fmla="*/ f134 1 f88"/>
              <a:gd name="f170" fmla="*/ f135 1 f88"/>
              <a:gd name="f171" fmla="*/ f136 1 f87"/>
              <a:gd name="f172" fmla="*/ f137 1 f88"/>
              <a:gd name="f173" fmla="*/ f138 1 f87"/>
              <a:gd name="f174" fmla="*/ f139 1 f88"/>
              <a:gd name="f175" fmla="*/ f140 1 f87"/>
              <a:gd name="f176" fmla="*/ f141 1 f88"/>
              <a:gd name="f177" fmla="*/ f142 1 f87"/>
              <a:gd name="f178" fmla="*/ f143 1 f88"/>
              <a:gd name="f179" fmla="*/ f144 1 f87"/>
              <a:gd name="f180" fmla="*/ f145 1 f88"/>
              <a:gd name="f181" fmla="*/ f146 1 f87"/>
              <a:gd name="f182" fmla="*/ f147 1 f88"/>
              <a:gd name="f183" fmla="*/ f148 1 f87"/>
              <a:gd name="f184" fmla="*/ f149 1 f88"/>
              <a:gd name="f185" fmla="*/ f150 1 f87"/>
              <a:gd name="f186" fmla="*/ f151 1 f88"/>
              <a:gd name="f187" fmla="*/ f152 f78 1"/>
              <a:gd name="f188" fmla="*/ f153 f78 1"/>
              <a:gd name="f189" fmla="*/ f155 f79 1"/>
              <a:gd name="f190" fmla="*/ f154 f79 1"/>
              <a:gd name="f191" fmla="*/ f156 f78 1"/>
              <a:gd name="f192" fmla="*/ f157 f79 1"/>
              <a:gd name="f193" fmla="*/ f158 f78 1"/>
              <a:gd name="f194" fmla="*/ f159 f79 1"/>
              <a:gd name="f195" fmla="*/ f160 f78 1"/>
              <a:gd name="f196" fmla="*/ f161 f79 1"/>
              <a:gd name="f197" fmla="*/ f162 f78 1"/>
              <a:gd name="f198" fmla="*/ f163 f79 1"/>
              <a:gd name="f199" fmla="*/ f164 f78 1"/>
              <a:gd name="f200" fmla="*/ f165 f79 1"/>
              <a:gd name="f201" fmla="*/ f166 f78 1"/>
              <a:gd name="f202" fmla="*/ f167 f79 1"/>
              <a:gd name="f203" fmla="*/ f168 f78 1"/>
              <a:gd name="f204" fmla="*/ f169 f79 1"/>
              <a:gd name="f205" fmla="*/ f170 f79 1"/>
              <a:gd name="f206" fmla="*/ f171 f78 1"/>
              <a:gd name="f207" fmla="*/ f172 f79 1"/>
              <a:gd name="f208" fmla="*/ f173 f78 1"/>
              <a:gd name="f209" fmla="*/ f174 f79 1"/>
              <a:gd name="f210" fmla="*/ f175 f78 1"/>
              <a:gd name="f211" fmla="*/ f176 f79 1"/>
              <a:gd name="f212" fmla="*/ f177 f78 1"/>
              <a:gd name="f213" fmla="*/ f178 f79 1"/>
              <a:gd name="f214" fmla="*/ f179 f78 1"/>
              <a:gd name="f215" fmla="*/ f180 f79 1"/>
              <a:gd name="f216" fmla="*/ f181 f78 1"/>
              <a:gd name="f217" fmla="*/ f182 f79 1"/>
              <a:gd name="f218" fmla="*/ f183 f78 1"/>
              <a:gd name="f219" fmla="*/ f184 f79 1"/>
              <a:gd name="f220" fmla="*/ f185 f78 1"/>
              <a:gd name="f221" fmla="*/ f186 f79 1"/>
            </a:gdLst>
            <a:ahLst/>
            <a:cxnLst>
              <a:cxn ang="3cd4">
                <a:pos x="hc" y="t"/>
              </a:cxn>
              <a:cxn ang="0">
                <a:pos x="r" y="vc"/>
              </a:cxn>
              <a:cxn ang="cd4">
                <a:pos x="hc" y="b"/>
              </a:cxn>
              <a:cxn ang="cd2">
                <a:pos x="l" y="vc"/>
              </a:cxn>
              <a:cxn ang="f120">
                <a:pos x="f191" y="f192"/>
              </a:cxn>
              <a:cxn ang="f120">
                <a:pos x="f193" y="f194"/>
              </a:cxn>
              <a:cxn ang="f120">
                <a:pos x="f195" y="f196"/>
              </a:cxn>
              <a:cxn ang="f120">
                <a:pos x="f197" y="f198"/>
              </a:cxn>
              <a:cxn ang="f120">
                <a:pos x="f199" y="f200"/>
              </a:cxn>
              <a:cxn ang="f120">
                <a:pos x="f201" y="f202"/>
              </a:cxn>
              <a:cxn ang="f120">
                <a:pos x="f203" y="f204"/>
              </a:cxn>
              <a:cxn ang="f120">
                <a:pos x="f199" y="f205"/>
              </a:cxn>
              <a:cxn ang="f120">
                <a:pos x="f206" y="f207"/>
              </a:cxn>
              <a:cxn ang="f120">
                <a:pos x="f208" y="f209"/>
              </a:cxn>
              <a:cxn ang="f120">
                <a:pos x="f210" y="f211"/>
              </a:cxn>
              <a:cxn ang="f120">
                <a:pos x="f212" y="f213"/>
              </a:cxn>
              <a:cxn ang="f120">
                <a:pos x="f214" y="f215"/>
              </a:cxn>
              <a:cxn ang="f120">
                <a:pos x="f191" y="f192"/>
              </a:cxn>
              <a:cxn ang="f120">
                <a:pos x="f216" y="f217"/>
              </a:cxn>
              <a:cxn ang="f120">
                <a:pos x="f218" y="f219"/>
              </a:cxn>
              <a:cxn ang="f120">
                <a:pos x="f220" y="f221"/>
              </a:cxn>
              <a:cxn ang="f120">
                <a:pos x="f216" y="f217"/>
              </a:cxn>
            </a:cxnLst>
            <a:rect l="f187" t="f190" r="f188" b="f189"/>
            <a:pathLst>
              <a:path w="96" h="193">
                <a:moveTo>
                  <a:pt x="f6" y="f8"/>
                </a:moveTo>
                <a:cubicBezTo>
                  <a:pt x="f9" y="f10"/>
                  <a:pt x="f11" y="f12"/>
                  <a:pt x="f13" y="f14"/>
                </a:cubicBezTo>
                <a:cubicBezTo>
                  <a:pt x="f15" y="f16"/>
                  <a:pt x="f17" y="f7"/>
                  <a:pt x="f18" y="f19"/>
                </a:cubicBezTo>
                <a:cubicBezTo>
                  <a:pt x="f20" y="f21"/>
                  <a:pt x="f22" y="f23"/>
                  <a:pt x="f24" y="f25"/>
                </a:cubicBezTo>
                <a:cubicBezTo>
                  <a:pt x="f26" y="f27"/>
                  <a:pt x="f28" y="f29"/>
                  <a:pt x="f30" y="f31"/>
                </a:cubicBezTo>
                <a:cubicBezTo>
                  <a:pt x="f30" y="f32"/>
                  <a:pt x="f33" y="f34"/>
                  <a:pt x="f28" y="f35"/>
                </a:cubicBezTo>
                <a:cubicBezTo>
                  <a:pt x="f26" y="f8"/>
                  <a:pt x="f36" y="f37"/>
                  <a:pt x="f26" y="f13"/>
                </a:cubicBezTo>
                <a:cubicBezTo>
                  <a:pt x="f38" y="f39"/>
                  <a:pt x="f40" y="f41"/>
                  <a:pt x="f30" y="f42"/>
                </a:cubicBezTo>
                <a:cubicBezTo>
                  <a:pt x="f43" y="f44"/>
                  <a:pt x="f5" y="f45"/>
                  <a:pt x="f46" y="f47"/>
                </a:cubicBezTo>
                <a:cubicBezTo>
                  <a:pt x="f46" y="f48"/>
                  <a:pt x="f5" y="f49"/>
                  <a:pt x="f43" y="f50"/>
                </a:cubicBezTo>
                <a:cubicBezTo>
                  <a:pt x="f40" y="f26"/>
                  <a:pt x="f51" y="f5"/>
                  <a:pt x="f52" y="f30"/>
                </a:cubicBezTo>
                <a:cubicBezTo>
                  <a:pt x="f44" y="f53"/>
                  <a:pt x="f54" y="f55"/>
                  <a:pt x="f56" y="f57"/>
                </a:cubicBezTo>
                <a:cubicBezTo>
                  <a:pt x="f58" y="f48"/>
                  <a:pt x="f59" y="f60"/>
                  <a:pt x="f61" y="f62"/>
                </a:cubicBezTo>
                <a:cubicBezTo>
                  <a:pt x="f11" y="f63"/>
                  <a:pt x="f9" y="f9"/>
                  <a:pt x="f6" y="f8"/>
                </a:cubicBezTo>
                <a:close/>
                <a:moveTo>
                  <a:pt x="f64" y="f65"/>
                </a:moveTo>
                <a:cubicBezTo>
                  <a:pt x="f66" y="f67"/>
                  <a:pt x="f68" y="f69"/>
                  <a:pt x="f70" y="f71"/>
                </a:cubicBezTo>
                <a:cubicBezTo>
                  <a:pt x="f36" y="f72"/>
                  <a:pt x="f53" y="f73"/>
                  <a:pt x="f36" y="f74"/>
                </a:cubicBezTo>
                <a:cubicBezTo>
                  <a:pt x="f75" y="f76"/>
                  <a:pt x="f51" y="f51"/>
                  <a:pt x="f64" y="f6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7" name="Freeform 52">
            <a:extLst>
              <a:ext uri="{FF2B5EF4-FFF2-40B4-BE49-F238E27FC236}">
                <a16:creationId xmlns:a16="http://schemas.microsoft.com/office/drawing/2014/main" id="{AE534A2D-FC03-0A85-52B0-6EC773AFD580}"/>
              </a:ext>
            </a:extLst>
          </p:cNvPr>
          <p:cNvSpPr/>
          <p:nvPr/>
        </p:nvSpPr>
        <p:spPr>
          <a:xfrm>
            <a:off x="8164513" y="2852735"/>
            <a:ext cx="585782" cy="1247771"/>
          </a:xfrm>
          <a:custGeom>
            <a:avLst/>
            <a:gdLst>
              <a:gd name="f0" fmla="val 10800000"/>
              <a:gd name="f1" fmla="val 5400000"/>
              <a:gd name="f2" fmla="val 180"/>
              <a:gd name="f3" fmla="val w"/>
              <a:gd name="f4" fmla="val h"/>
              <a:gd name="f5" fmla="val 0"/>
              <a:gd name="f6" fmla="val 383"/>
              <a:gd name="f7" fmla="val 86"/>
              <a:gd name="f8" fmla="val 364"/>
              <a:gd name="f9" fmla="val 84"/>
              <a:gd name="f10" fmla="val 352"/>
              <a:gd name="f11" fmla="val 85"/>
              <a:gd name="f12" fmla="val 337"/>
              <a:gd name="f13" fmla="val 87"/>
              <a:gd name="f14" fmla="val 322"/>
              <a:gd name="f15" fmla="val 89"/>
              <a:gd name="f16" fmla="val 304"/>
              <a:gd name="f17" fmla="val 94"/>
              <a:gd name="f18" fmla="val 286"/>
              <a:gd name="f19" fmla="val 95"/>
              <a:gd name="f20" fmla="val 268"/>
              <a:gd name="f21" fmla="val 96"/>
              <a:gd name="f22" fmla="val 258"/>
              <a:gd name="f23" fmla="val 248"/>
              <a:gd name="f24" fmla="val 92"/>
              <a:gd name="f25" fmla="val 238"/>
              <a:gd name="f26" fmla="val 90"/>
              <a:gd name="f27" fmla="val 231"/>
              <a:gd name="f28" fmla="val 224"/>
              <a:gd name="f29" fmla="val 218"/>
              <a:gd name="f30" fmla="val 53"/>
              <a:gd name="f31" fmla="val 239"/>
              <a:gd name="f32" fmla="val 48"/>
              <a:gd name="f33" fmla="val 270"/>
              <a:gd name="f34" fmla="val 52"/>
              <a:gd name="f35" fmla="val 51"/>
              <a:gd name="f36" fmla="val 50"/>
              <a:gd name="f37" fmla="val 49"/>
              <a:gd name="f38" fmla="val 293"/>
              <a:gd name="f39" fmla="val 282"/>
              <a:gd name="f40" fmla="val 47"/>
              <a:gd name="f41" fmla="val 46"/>
              <a:gd name="f42" fmla="val 249"/>
              <a:gd name="f43" fmla="val 55"/>
              <a:gd name="f44" fmla="val 233"/>
              <a:gd name="f45" fmla="val 69"/>
              <a:gd name="f46" fmla="val 73"/>
              <a:gd name="f47" fmla="val 214"/>
              <a:gd name="f48" fmla="val 76"/>
              <a:gd name="f49" fmla="val 209"/>
              <a:gd name="f50" fmla="val 79"/>
              <a:gd name="f51" fmla="val 205"/>
              <a:gd name="f52" fmla="val 82"/>
              <a:gd name="f53" fmla="val 201"/>
              <a:gd name="f54" fmla="val 81"/>
              <a:gd name="f55" fmla="val 194"/>
              <a:gd name="f56" fmla="val 77"/>
              <a:gd name="f57" fmla="val 191"/>
              <a:gd name="f58" fmla="val 64"/>
              <a:gd name="f59" fmla="val 181"/>
              <a:gd name="f60" fmla="val 61"/>
              <a:gd name="f61" fmla="val 166"/>
              <a:gd name="f62" fmla="val 63"/>
              <a:gd name="f63" fmla="val 150"/>
              <a:gd name="f64" fmla="val 141"/>
              <a:gd name="f65" fmla="val 67"/>
              <a:gd name="f66" fmla="val 133"/>
              <a:gd name="f67" fmla="val 72"/>
              <a:gd name="f68" fmla="val 127"/>
              <a:gd name="f69" fmla="val 126"/>
              <a:gd name="f70" fmla="val 74"/>
              <a:gd name="f71" fmla="val 124"/>
              <a:gd name="f72" fmla="val 83"/>
              <a:gd name="f73" fmla="val 121"/>
              <a:gd name="f74" fmla="val 115"/>
              <a:gd name="f75" fmla="val 110"/>
              <a:gd name="f76" fmla="val 80"/>
              <a:gd name="f77" fmla="val 98"/>
              <a:gd name="f78" fmla="val 78"/>
              <a:gd name="f79" fmla="val 70"/>
              <a:gd name="f80" fmla="val 44"/>
              <a:gd name="f81" fmla="val 26"/>
              <a:gd name="f82" fmla="val 16"/>
              <a:gd name="f83" fmla="val 59"/>
              <a:gd name="f84" fmla="val 11"/>
              <a:gd name="f85" fmla="val 6"/>
              <a:gd name="f86" fmla="val 38"/>
              <a:gd name="f87" fmla="val 27"/>
              <a:gd name="f88" fmla="val 21"/>
              <a:gd name="f89" fmla="val 28"/>
              <a:gd name="f90" fmla="val 31"/>
              <a:gd name="f91" fmla="val 30"/>
              <a:gd name="f92" fmla="val 42"/>
              <a:gd name="f93" fmla="val 32"/>
              <a:gd name="f94" fmla="val 37"/>
              <a:gd name="f95" fmla="val 45"/>
              <a:gd name="f96" fmla="val 68"/>
              <a:gd name="f97" fmla="val 71"/>
              <a:gd name="f98" fmla="val 62"/>
              <a:gd name="f99" fmla="val 75"/>
              <a:gd name="f100" fmla="val 88"/>
              <a:gd name="f101" fmla="val 100"/>
              <a:gd name="f102" fmla="val 91"/>
              <a:gd name="f103" fmla="val 97"/>
              <a:gd name="f104" fmla="val 56"/>
              <a:gd name="f105" fmla="val 101"/>
              <a:gd name="f106" fmla="val 36"/>
              <a:gd name="f107" fmla="val 10"/>
              <a:gd name="f108" fmla="val 159"/>
              <a:gd name="f109" fmla="val 4"/>
              <a:gd name="f110" fmla="val 174"/>
              <a:gd name="f111" fmla="val 19"/>
              <a:gd name="f112" fmla="val 169"/>
              <a:gd name="f113" fmla="val 162"/>
              <a:gd name="f114" fmla="val 57"/>
              <a:gd name="f115" fmla="val 161"/>
              <a:gd name="f116" fmla="val 156"/>
              <a:gd name="f117" fmla="val 153"/>
              <a:gd name="f118" fmla="val 140"/>
              <a:gd name="f119" fmla="val 105"/>
              <a:gd name="f120" fmla="val 99"/>
              <a:gd name="f121" fmla="val 106"/>
              <a:gd name="f122" fmla="val 114"/>
              <a:gd name="f123" fmla="val 118"/>
              <a:gd name="f124" fmla="val 123"/>
              <a:gd name="f125" fmla="val 107"/>
              <a:gd name="f126" fmla="val 129"/>
              <a:gd name="f127" fmla="val 111"/>
              <a:gd name="f128" fmla="val 138"/>
              <a:gd name="f129" fmla="val 112"/>
              <a:gd name="f130" fmla="val 148"/>
              <a:gd name="f131" fmla="val 164"/>
              <a:gd name="f132" fmla="val 179"/>
              <a:gd name="f133" fmla="val 192"/>
              <a:gd name="f134" fmla="val 196"/>
              <a:gd name="f135" fmla="val 102"/>
              <a:gd name="f136" fmla="val 226"/>
              <a:gd name="f137" fmla="val 104"/>
              <a:gd name="f138" fmla="val 228"/>
              <a:gd name="f139" fmla="val 230"/>
              <a:gd name="f140" fmla="val 117"/>
              <a:gd name="f141" fmla="val 243"/>
              <a:gd name="f142" fmla="val 128"/>
              <a:gd name="f143" fmla="val 255"/>
              <a:gd name="f144" fmla="val 272"/>
              <a:gd name="f145" fmla="val 136"/>
              <a:gd name="f146" fmla="val 279"/>
              <a:gd name="f147" fmla="val 137"/>
              <a:gd name="f148" fmla="val 294"/>
              <a:gd name="f149" fmla="val 275"/>
              <a:gd name="f150" fmla="val 122"/>
              <a:gd name="f151" fmla="val 260"/>
              <a:gd name="f152" fmla="val 247"/>
              <a:gd name="f153" fmla="val 266"/>
              <a:gd name="f154" fmla="val 299"/>
              <a:gd name="f155" fmla="val 308"/>
              <a:gd name="f156" fmla="val 314"/>
              <a:gd name="f157" fmla="val 321"/>
              <a:gd name="f158" fmla="val 331"/>
              <a:gd name="f159" fmla="val 342"/>
              <a:gd name="f160" fmla="val 119"/>
              <a:gd name="f161" fmla="val 355"/>
              <a:gd name="f162" fmla="val 120"/>
              <a:gd name="f163" fmla="val 374"/>
              <a:gd name="f164" fmla="val 356"/>
              <a:gd name="f165" fmla="val 318"/>
              <a:gd name="f166" fmla="val 335"/>
              <a:gd name="f167" fmla="val 351"/>
              <a:gd name="f168" fmla="val 147"/>
              <a:gd name="f169" fmla="val 22"/>
              <a:gd name="f170" fmla="val 146"/>
              <a:gd name="f171" fmla="val 35"/>
              <a:gd name="f172" fmla="val 39"/>
              <a:gd name="f173" fmla="val 40"/>
              <a:gd name="f174" fmla="val 58"/>
              <a:gd name="f175" fmla="val 65"/>
              <a:gd name="f176" fmla="val 60"/>
              <a:gd name="f177" fmla="val 132"/>
              <a:gd name="f178" fmla="val 130"/>
              <a:gd name="f179" fmla="val 134"/>
              <a:gd name="f180" fmla="val 144"/>
              <a:gd name="f181" fmla="val 142"/>
              <a:gd name="f182" fmla="val 139"/>
              <a:gd name="f183" fmla="val 33"/>
              <a:gd name="f184" fmla="val 152"/>
              <a:gd name="f185" fmla="val 20"/>
              <a:gd name="f186" fmla="val 160"/>
              <a:gd name="f187" fmla="val 17"/>
              <a:gd name="f188" fmla="val 163"/>
              <a:gd name="f189" fmla="val 15"/>
              <a:gd name="f190" fmla="val 165"/>
              <a:gd name="f191" fmla="val 13"/>
              <a:gd name="f192" fmla="val 25"/>
              <a:gd name="f193" fmla="val 23"/>
              <a:gd name="f194" fmla="val 43"/>
              <a:gd name="f195" fmla="val 41"/>
              <a:gd name="f196" fmla="val 29"/>
              <a:gd name="f197" fmla="+- 0 0 -90"/>
              <a:gd name="f198" fmla="*/ f3 1 180"/>
              <a:gd name="f199" fmla="*/ f4 1 383"/>
              <a:gd name="f200" fmla="val f5"/>
              <a:gd name="f201" fmla="val f2"/>
              <a:gd name="f202" fmla="val f6"/>
              <a:gd name="f203" fmla="*/ f197 f0 1"/>
              <a:gd name="f204" fmla="+- f202 0 f200"/>
              <a:gd name="f205" fmla="+- f201 0 f200"/>
              <a:gd name="f206" fmla="*/ f203 1 f2"/>
              <a:gd name="f207" fmla="*/ f205 1 180"/>
              <a:gd name="f208" fmla="*/ f204 1 383"/>
              <a:gd name="f209" fmla="*/ 87 f205 1"/>
              <a:gd name="f210" fmla="*/ 322 f204 1"/>
              <a:gd name="f211" fmla="*/ 92 f205 1"/>
              <a:gd name="f212" fmla="*/ 238 f204 1"/>
              <a:gd name="f213" fmla="*/ 53 f205 1"/>
              <a:gd name="f214" fmla="*/ 304 f204 1"/>
              <a:gd name="f215" fmla="*/ 47 f205 1"/>
              <a:gd name="f216" fmla="*/ 270 f204 1"/>
              <a:gd name="f217" fmla="*/ 79 f205 1"/>
              <a:gd name="f218" fmla="*/ 205 f204 1"/>
              <a:gd name="f219" fmla="*/ 63 f205 1"/>
              <a:gd name="f220" fmla="*/ 150 f204 1"/>
              <a:gd name="f221" fmla="*/ 76 f205 1"/>
              <a:gd name="f222" fmla="*/ 124 f204 1"/>
              <a:gd name="f223" fmla="*/ 70 f205 1"/>
              <a:gd name="f224" fmla="*/ 78 f204 1"/>
              <a:gd name="f225" fmla="*/ 0 f205 1"/>
              <a:gd name="f226" fmla="*/ 26 f204 1"/>
              <a:gd name="f227" fmla="*/ 61 f205 1"/>
              <a:gd name="f228" fmla="*/ 45 f204 1"/>
              <a:gd name="f229" fmla="*/ 81 f205 1"/>
              <a:gd name="f230" fmla="*/ 85 f204 1"/>
              <a:gd name="f231" fmla="*/ 88 f205 1"/>
              <a:gd name="f232" fmla="*/ 100 f204 1"/>
              <a:gd name="f233" fmla="*/ 97 f205 1"/>
              <a:gd name="f234" fmla="*/ 82 f204 1"/>
              <a:gd name="f235" fmla="*/ 180 f205 1"/>
              <a:gd name="f236" fmla="*/ 0 f204 1"/>
              <a:gd name="f237" fmla="*/ 153 f205 1"/>
              <a:gd name="f238" fmla="*/ 72 f204 1"/>
              <a:gd name="f239" fmla="*/ 98 f205 1"/>
              <a:gd name="f240" fmla="*/ 91 f204 1"/>
              <a:gd name="f241" fmla="*/ 123 f204 1"/>
              <a:gd name="f242" fmla="*/ 99 f205 1"/>
              <a:gd name="f243" fmla="*/ 191 f204 1"/>
              <a:gd name="f244" fmla="*/ 102 f205 1"/>
              <a:gd name="f245" fmla="*/ 224 f204 1"/>
              <a:gd name="f246" fmla="*/ 133 f205 1"/>
              <a:gd name="f247" fmla="*/ 272 f204 1"/>
              <a:gd name="f248" fmla="*/ 107 f205 1"/>
              <a:gd name="f249" fmla="*/ 247 f204 1"/>
              <a:gd name="f250" fmla="*/ 321 f204 1"/>
              <a:gd name="f251" fmla="*/ 119 f205 1"/>
              <a:gd name="f252" fmla="*/ 383 f204 1"/>
              <a:gd name="f253" fmla="*/ 86 f205 1"/>
              <a:gd name="f254" fmla="*/ 364 f204 1"/>
              <a:gd name="f255" fmla="*/ 128 f205 1"/>
              <a:gd name="f256" fmla="*/ 48 f204 1"/>
              <a:gd name="f257" fmla="*/ 127 f205 1"/>
              <a:gd name="f258" fmla="*/ 36 f204 1"/>
              <a:gd name="f259" fmla="*/ 111 f205 1"/>
              <a:gd name="f260" fmla="*/ 52 f204 1"/>
              <a:gd name="f261" fmla="*/ 110 f205 1"/>
              <a:gd name="f262" fmla="*/ 71 f204 1"/>
              <a:gd name="f263" fmla="*/ 137 f205 1"/>
              <a:gd name="f264" fmla="*/ 58 f204 1"/>
              <a:gd name="f265" fmla="*/ 122 f205 1"/>
              <a:gd name="f266" fmla="*/ 139 f205 1"/>
              <a:gd name="f267" fmla="*/ 39 f204 1"/>
              <a:gd name="f268" fmla="*/ 160 f205 1"/>
              <a:gd name="f269" fmla="*/ 19 f204 1"/>
              <a:gd name="f270" fmla="*/ 164 f205 1"/>
              <a:gd name="f271" fmla="*/ 13 f204 1"/>
              <a:gd name="f272" fmla="*/ 147 f205 1"/>
              <a:gd name="f273" fmla="*/ 22 f204 1"/>
              <a:gd name="f274" fmla="*/ 50 f205 1"/>
              <a:gd name="f275" fmla="*/ 61 f204 1"/>
              <a:gd name="f276" fmla="*/ 62 f204 1"/>
              <a:gd name="f277" fmla="*/ 16 f205 1"/>
              <a:gd name="f278" fmla="*/ 30 f205 1"/>
              <a:gd name="f279" fmla="*/ 50 f204 1"/>
              <a:gd name="f280" fmla="+- f206 0 f1"/>
              <a:gd name="f281" fmla="*/ f209 1 180"/>
              <a:gd name="f282" fmla="*/ f210 1 383"/>
              <a:gd name="f283" fmla="*/ f211 1 180"/>
              <a:gd name="f284" fmla="*/ f212 1 383"/>
              <a:gd name="f285" fmla="*/ f213 1 180"/>
              <a:gd name="f286" fmla="*/ f214 1 383"/>
              <a:gd name="f287" fmla="*/ f215 1 180"/>
              <a:gd name="f288" fmla="*/ f216 1 383"/>
              <a:gd name="f289" fmla="*/ f217 1 180"/>
              <a:gd name="f290" fmla="*/ f218 1 383"/>
              <a:gd name="f291" fmla="*/ f219 1 180"/>
              <a:gd name="f292" fmla="*/ f220 1 383"/>
              <a:gd name="f293" fmla="*/ f221 1 180"/>
              <a:gd name="f294" fmla="*/ f222 1 383"/>
              <a:gd name="f295" fmla="*/ f223 1 180"/>
              <a:gd name="f296" fmla="*/ f224 1 383"/>
              <a:gd name="f297" fmla="*/ f225 1 180"/>
              <a:gd name="f298" fmla="*/ f226 1 383"/>
              <a:gd name="f299" fmla="*/ f227 1 180"/>
              <a:gd name="f300" fmla="*/ f228 1 383"/>
              <a:gd name="f301" fmla="*/ f229 1 180"/>
              <a:gd name="f302" fmla="*/ f230 1 383"/>
              <a:gd name="f303" fmla="*/ f231 1 180"/>
              <a:gd name="f304" fmla="*/ f232 1 383"/>
              <a:gd name="f305" fmla="*/ f233 1 180"/>
              <a:gd name="f306" fmla="*/ f234 1 383"/>
              <a:gd name="f307" fmla="*/ f235 1 180"/>
              <a:gd name="f308" fmla="*/ f236 1 383"/>
              <a:gd name="f309" fmla="*/ f237 1 180"/>
              <a:gd name="f310" fmla="*/ f238 1 383"/>
              <a:gd name="f311" fmla="*/ f239 1 180"/>
              <a:gd name="f312" fmla="*/ f240 1 383"/>
              <a:gd name="f313" fmla="*/ f241 1 383"/>
              <a:gd name="f314" fmla="*/ f242 1 180"/>
              <a:gd name="f315" fmla="*/ f243 1 383"/>
              <a:gd name="f316" fmla="*/ f244 1 180"/>
              <a:gd name="f317" fmla="*/ f245 1 383"/>
              <a:gd name="f318" fmla="*/ f246 1 180"/>
              <a:gd name="f319" fmla="*/ f247 1 383"/>
              <a:gd name="f320" fmla="*/ f248 1 180"/>
              <a:gd name="f321" fmla="*/ f249 1 383"/>
              <a:gd name="f322" fmla="*/ f250 1 383"/>
              <a:gd name="f323" fmla="*/ f251 1 180"/>
              <a:gd name="f324" fmla="*/ f252 1 383"/>
              <a:gd name="f325" fmla="*/ f253 1 180"/>
              <a:gd name="f326" fmla="*/ f254 1 383"/>
              <a:gd name="f327" fmla="*/ f255 1 180"/>
              <a:gd name="f328" fmla="*/ f256 1 383"/>
              <a:gd name="f329" fmla="*/ f257 1 180"/>
              <a:gd name="f330" fmla="*/ f258 1 383"/>
              <a:gd name="f331" fmla="*/ f259 1 180"/>
              <a:gd name="f332" fmla="*/ f260 1 383"/>
              <a:gd name="f333" fmla="*/ f261 1 180"/>
              <a:gd name="f334" fmla="*/ f262 1 383"/>
              <a:gd name="f335" fmla="*/ f263 1 180"/>
              <a:gd name="f336" fmla="*/ f264 1 383"/>
              <a:gd name="f337" fmla="*/ f265 1 180"/>
              <a:gd name="f338" fmla="*/ f266 1 180"/>
              <a:gd name="f339" fmla="*/ f267 1 383"/>
              <a:gd name="f340" fmla="*/ f268 1 180"/>
              <a:gd name="f341" fmla="*/ f269 1 383"/>
              <a:gd name="f342" fmla="*/ f270 1 180"/>
              <a:gd name="f343" fmla="*/ f271 1 383"/>
              <a:gd name="f344" fmla="*/ f272 1 180"/>
              <a:gd name="f345" fmla="*/ f273 1 383"/>
              <a:gd name="f346" fmla="*/ f274 1 180"/>
              <a:gd name="f347" fmla="*/ f275 1 383"/>
              <a:gd name="f348" fmla="*/ f276 1 383"/>
              <a:gd name="f349" fmla="*/ f277 1 180"/>
              <a:gd name="f350" fmla="*/ f278 1 180"/>
              <a:gd name="f351" fmla="*/ f279 1 383"/>
              <a:gd name="f352" fmla="*/ 0 1 f207"/>
              <a:gd name="f353" fmla="*/ f201 1 f207"/>
              <a:gd name="f354" fmla="*/ 0 1 f208"/>
              <a:gd name="f355" fmla="*/ f202 1 f208"/>
              <a:gd name="f356" fmla="*/ f281 1 f207"/>
              <a:gd name="f357" fmla="*/ f282 1 f208"/>
              <a:gd name="f358" fmla="*/ f283 1 f207"/>
              <a:gd name="f359" fmla="*/ f284 1 f208"/>
              <a:gd name="f360" fmla="*/ f285 1 f207"/>
              <a:gd name="f361" fmla="*/ f286 1 f208"/>
              <a:gd name="f362" fmla="*/ f287 1 f207"/>
              <a:gd name="f363" fmla="*/ f288 1 f208"/>
              <a:gd name="f364" fmla="*/ f289 1 f207"/>
              <a:gd name="f365" fmla="*/ f290 1 f208"/>
              <a:gd name="f366" fmla="*/ f291 1 f207"/>
              <a:gd name="f367" fmla="*/ f292 1 f208"/>
              <a:gd name="f368" fmla="*/ f293 1 f207"/>
              <a:gd name="f369" fmla="*/ f294 1 f208"/>
              <a:gd name="f370" fmla="*/ f295 1 f207"/>
              <a:gd name="f371" fmla="*/ f296 1 f208"/>
              <a:gd name="f372" fmla="*/ f297 1 f207"/>
              <a:gd name="f373" fmla="*/ f298 1 f208"/>
              <a:gd name="f374" fmla="*/ f299 1 f207"/>
              <a:gd name="f375" fmla="*/ f300 1 f208"/>
              <a:gd name="f376" fmla="*/ f301 1 f207"/>
              <a:gd name="f377" fmla="*/ f302 1 f208"/>
              <a:gd name="f378" fmla="*/ f303 1 f207"/>
              <a:gd name="f379" fmla="*/ f304 1 f208"/>
              <a:gd name="f380" fmla="*/ f305 1 f207"/>
              <a:gd name="f381" fmla="*/ f306 1 f208"/>
              <a:gd name="f382" fmla="*/ f307 1 f207"/>
              <a:gd name="f383" fmla="*/ f308 1 f208"/>
              <a:gd name="f384" fmla="*/ f309 1 f207"/>
              <a:gd name="f385" fmla="*/ f310 1 f208"/>
              <a:gd name="f386" fmla="*/ f311 1 f207"/>
              <a:gd name="f387" fmla="*/ f312 1 f208"/>
              <a:gd name="f388" fmla="*/ f313 1 f208"/>
              <a:gd name="f389" fmla="*/ f314 1 f207"/>
              <a:gd name="f390" fmla="*/ f315 1 f208"/>
              <a:gd name="f391" fmla="*/ f316 1 f207"/>
              <a:gd name="f392" fmla="*/ f317 1 f208"/>
              <a:gd name="f393" fmla="*/ f318 1 f207"/>
              <a:gd name="f394" fmla="*/ f319 1 f208"/>
              <a:gd name="f395" fmla="*/ f320 1 f207"/>
              <a:gd name="f396" fmla="*/ f321 1 f208"/>
              <a:gd name="f397" fmla="*/ f322 1 f208"/>
              <a:gd name="f398" fmla="*/ f323 1 f207"/>
              <a:gd name="f399" fmla="*/ f324 1 f208"/>
              <a:gd name="f400" fmla="*/ f325 1 f207"/>
              <a:gd name="f401" fmla="*/ f326 1 f208"/>
              <a:gd name="f402" fmla="*/ f327 1 f207"/>
              <a:gd name="f403" fmla="*/ f328 1 f208"/>
              <a:gd name="f404" fmla="*/ f329 1 f207"/>
              <a:gd name="f405" fmla="*/ f330 1 f208"/>
              <a:gd name="f406" fmla="*/ f331 1 f207"/>
              <a:gd name="f407" fmla="*/ f332 1 f208"/>
              <a:gd name="f408" fmla="*/ f333 1 f207"/>
              <a:gd name="f409" fmla="*/ f334 1 f208"/>
              <a:gd name="f410" fmla="*/ f335 1 f207"/>
              <a:gd name="f411" fmla="*/ f336 1 f208"/>
              <a:gd name="f412" fmla="*/ f337 1 f207"/>
              <a:gd name="f413" fmla="*/ f338 1 f207"/>
              <a:gd name="f414" fmla="*/ f339 1 f208"/>
              <a:gd name="f415" fmla="*/ f340 1 f207"/>
              <a:gd name="f416" fmla="*/ f341 1 f208"/>
              <a:gd name="f417" fmla="*/ f342 1 f207"/>
              <a:gd name="f418" fmla="*/ f343 1 f208"/>
              <a:gd name="f419" fmla="*/ f344 1 f207"/>
              <a:gd name="f420" fmla="*/ f345 1 f208"/>
              <a:gd name="f421" fmla="*/ f346 1 f207"/>
              <a:gd name="f422" fmla="*/ f347 1 f208"/>
              <a:gd name="f423" fmla="*/ f348 1 f208"/>
              <a:gd name="f424" fmla="*/ f349 1 f207"/>
              <a:gd name="f425" fmla="*/ f350 1 f207"/>
              <a:gd name="f426" fmla="*/ f351 1 f208"/>
              <a:gd name="f427" fmla="*/ f352 f198 1"/>
              <a:gd name="f428" fmla="*/ f353 f198 1"/>
              <a:gd name="f429" fmla="*/ f355 f199 1"/>
              <a:gd name="f430" fmla="*/ f354 f199 1"/>
              <a:gd name="f431" fmla="*/ f356 f198 1"/>
              <a:gd name="f432" fmla="*/ f357 f199 1"/>
              <a:gd name="f433" fmla="*/ f358 f198 1"/>
              <a:gd name="f434" fmla="*/ f359 f199 1"/>
              <a:gd name="f435" fmla="*/ f360 f198 1"/>
              <a:gd name="f436" fmla="*/ f361 f199 1"/>
              <a:gd name="f437" fmla="*/ f362 f198 1"/>
              <a:gd name="f438" fmla="*/ f363 f199 1"/>
              <a:gd name="f439" fmla="*/ f364 f198 1"/>
              <a:gd name="f440" fmla="*/ f365 f199 1"/>
              <a:gd name="f441" fmla="*/ f366 f198 1"/>
              <a:gd name="f442" fmla="*/ f367 f199 1"/>
              <a:gd name="f443" fmla="*/ f368 f198 1"/>
              <a:gd name="f444" fmla="*/ f369 f199 1"/>
              <a:gd name="f445" fmla="*/ f370 f198 1"/>
              <a:gd name="f446" fmla="*/ f371 f199 1"/>
              <a:gd name="f447" fmla="*/ f372 f198 1"/>
              <a:gd name="f448" fmla="*/ f373 f199 1"/>
              <a:gd name="f449" fmla="*/ f374 f198 1"/>
              <a:gd name="f450" fmla="*/ f375 f199 1"/>
              <a:gd name="f451" fmla="*/ f376 f198 1"/>
              <a:gd name="f452" fmla="*/ f377 f199 1"/>
              <a:gd name="f453" fmla="*/ f378 f198 1"/>
              <a:gd name="f454" fmla="*/ f379 f199 1"/>
              <a:gd name="f455" fmla="*/ f380 f198 1"/>
              <a:gd name="f456" fmla="*/ f381 f199 1"/>
              <a:gd name="f457" fmla="*/ f382 f198 1"/>
              <a:gd name="f458" fmla="*/ f383 f199 1"/>
              <a:gd name="f459" fmla="*/ f384 f198 1"/>
              <a:gd name="f460" fmla="*/ f385 f199 1"/>
              <a:gd name="f461" fmla="*/ f386 f198 1"/>
              <a:gd name="f462" fmla="*/ f387 f199 1"/>
              <a:gd name="f463" fmla="*/ f388 f199 1"/>
              <a:gd name="f464" fmla="*/ f389 f198 1"/>
              <a:gd name="f465" fmla="*/ f390 f199 1"/>
              <a:gd name="f466" fmla="*/ f391 f198 1"/>
              <a:gd name="f467" fmla="*/ f392 f199 1"/>
              <a:gd name="f468" fmla="*/ f393 f198 1"/>
              <a:gd name="f469" fmla="*/ f394 f199 1"/>
              <a:gd name="f470" fmla="*/ f395 f198 1"/>
              <a:gd name="f471" fmla="*/ f396 f199 1"/>
              <a:gd name="f472" fmla="*/ f397 f199 1"/>
              <a:gd name="f473" fmla="*/ f398 f198 1"/>
              <a:gd name="f474" fmla="*/ f399 f199 1"/>
              <a:gd name="f475" fmla="*/ f400 f198 1"/>
              <a:gd name="f476" fmla="*/ f401 f199 1"/>
              <a:gd name="f477" fmla="*/ f402 f198 1"/>
              <a:gd name="f478" fmla="*/ f403 f199 1"/>
              <a:gd name="f479" fmla="*/ f404 f198 1"/>
              <a:gd name="f480" fmla="*/ f405 f199 1"/>
              <a:gd name="f481" fmla="*/ f406 f198 1"/>
              <a:gd name="f482" fmla="*/ f407 f199 1"/>
              <a:gd name="f483" fmla="*/ f408 f198 1"/>
              <a:gd name="f484" fmla="*/ f409 f199 1"/>
              <a:gd name="f485" fmla="*/ f410 f198 1"/>
              <a:gd name="f486" fmla="*/ f411 f199 1"/>
              <a:gd name="f487" fmla="*/ f412 f198 1"/>
              <a:gd name="f488" fmla="*/ f413 f198 1"/>
              <a:gd name="f489" fmla="*/ f414 f199 1"/>
              <a:gd name="f490" fmla="*/ f415 f198 1"/>
              <a:gd name="f491" fmla="*/ f416 f199 1"/>
              <a:gd name="f492" fmla="*/ f417 f198 1"/>
              <a:gd name="f493" fmla="*/ f418 f199 1"/>
              <a:gd name="f494" fmla="*/ f419 f198 1"/>
              <a:gd name="f495" fmla="*/ f420 f199 1"/>
              <a:gd name="f496" fmla="*/ f421 f198 1"/>
              <a:gd name="f497" fmla="*/ f422 f199 1"/>
              <a:gd name="f498" fmla="*/ f423 f199 1"/>
              <a:gd name="f499" fmla="*/ f424 f198 1"/>
              <a:gd name="f500" fmla="*/ f425 f198 1"/>
              <a:gd name="f501" fmla="*/ f426 f199 1"/>
            </a:gdLst>
            <a:ahLst/>
            <a:cxnLst>
              <a:cxn ang="3cd4">
                <a:pos x="hc" y="t"/>
              </a:cxn>
              <a:cxn ang="0">
                <a:pos x="r" y="vc"/>
              </a:cxn>
              <a:cxn ang="cd4">
                <a:pos x="hc" y="b"/>
              </a:cxn>
              <a:cxn ang="cd2">
                <a:pos x="l" y="vc"/>
              </a:cxn>
              <a:cxn ang="f280">
                <a:pos x="f431" y="f432"/>
              </a:cxn>
              <a:cxn ang="f280">
                <a:pos x="f433" y="f434"/>
              </a:cxn>
              <a:cxn ang="f280">
                <a:pos x="f435" y="f436"/>
              </a:cxn>
              <a:cxn ang="f280">
                <a:pos x="f437" y="f438"/>
              </a:cxn>
              <a:cxn ang="f280">
                <a:pos x="f439" y="f440"/>
              </a:cxn>
              <a:cxn ang="f280">
                <a:pos x="f441" y="f442"/>
              </a:cxn>
              <a:cxn ang="f280">
                <a:pos x="f443" y="f444"/>
              </a:cxn>
              <a:cxn ang="f280">
                <a:pos x="f445" y="f446"/>
              </a:cxn>
              <a:cxn ang="f280">
                <a:pos x="f447" y="f448"/>
              </a:cxn>
              <a:cxn ang="f280">
                <a:pos x="f449" y="f450"/>
              </a:cxn>
              <a:cxn ang="f280">
                <a:pos x="f451" y="f452"/>
              </a:cxn>
              <a:cxn ang="f280">
                <a:pos x="f453" y="f454"/>
              </a:cxn>
              <a:cxn ang="f280">
                <a:pos x="f455" y="f456"/>
              </a:cxn>
              <a:cxn ang="f280">
                <a:pos x="f457" y="f458"/>
              </a:cxn>
              <a:cxn ang="f280">
                <a:pos x="f459" y="f460"/>
              </a:cxn>
              <a:cxn ang="f280">
                <a:pos x="f461" y="f462"/>
              </a:cxn>
              <a:cxn ang="f280">
                <a:pos x="f461" y="f463"/>
              </a:cxn>
              <a:cxn ang="f280">
                <a:pos x="f464" y="f465"/>
              </a:cxn>
              <a:cxn ang="f280">
                <a:pos x="f466" y="f467"/>
              </a:cxn>
              <a:cxn ang="f280">
                <a:pos x="f468" y="f469"/>
              </a:cxn>
              <a:cxn ang="f280">
                <a:pos x="f470" y="f471"/>
              </a:cxn>
              <a:cxn ang="f280">
                <a:pos x="f466" y="f472"/>
              </a:cxn>
              <a:cxn ang="f280">
                <a:pos x="f473" y="f474"/>
              </a:cxn>
              <a:cxn ang="f280">
                <a:pos x="f475" y="f476"/>
              </a:cxn>
              <a:cxn ang="f280">
                <a:pos x="f477" y="f478"/>
              </a:cxn>
              <a:cxn ang="f280">
                <a:pos x="f479" y="f480"/>
              </a:cxn>
              <a:cxn ang="f280">
                <a:pos x="f481" y="f482"/>
              </a:cxn>
              <a:cxn ang="f280">
                <a:pos x="f483" y="f484"/>
              </a:cxn>
              <a:cxn ang="f280">
                <a:pos x="f485" y="f486"/>
              </a:cxn>
              <a:cxn ang="f280">
                <a:pos x="f487" y="f486"/>
              </a:cxn>
              <a:cxn ang="f280">
                <a:pos x="f488" y="f489"/>
              </a:cxn>
              <a:cxn ang="f280">
                <a:pos x="f490" y="f491"/>
              </a:cxn>
              <a:cxn ang="f280">
                <a:pos x="f492" y="f493"/>
              </a:cxn>
              <a:cxn ang="f280">
                <a:pos x="f494" y="f495"/>
              </a:cxn>
              <a:cxn ang="f280">
                <a:pos x="f496" y="f497"/>
              </a:cxn>
              <a:cxn ang="f280">
                <a:pos x="f435" y="f498"/>
              </a:cxn>
              <a:cxn ang="f280">
                <a:pos x="f499" y="f480"/>
              </a:cxn>
              <a:cxn ang="f280">
                <a:pos x="f500" y="f501"/>
              </a:cxn>
            </a:cxnLst>
            <a:rect l="f427" t="f430" r="f428" b="f429"/>
            <a:pathLst>
              <a:path w="180" h="383">
                <a:moveTo>
                  <a:pt x="f7" y="f8"/>
                </a:moveTo>
                <a:cubicBezTo>
                  <a:pt x="f9" y="f10"/>
                  <a:pt x="f11" y="f12"/>
                  <a:pt x="f13" y="f14"/>
                </a:cubicBezTo>
                <a:cubicBezTo>
                  <a:pt x="f15" y="f16"/>
                  <a:pt x="f17" y="f18"/>
                  <a:pt x="f19" y="f20"/>
                </a:cubicBezTo>
                <a:cubicBezTo>
                  <a:pt x="f21" y="f22"/>
                  <a:pt x="f17" y="f23"/>
                  <a:pt x="f24" y="f25"/>
                </a:cubicBezTo>
                <a:cubicBezTo>
                  <a:pt x="f26" y="f27"/>
                  <a:pt x="f13" y="f28"/>
                  <a:pt x="f11" y="f29"/>
                </a:cubicBezTo>
                <a:cubicBezTo>
                  <a:pt x="f30" y="f31"/>
                  <a:pt x="f32" y="f33"/>
                  <a:pt x="f30" y="f16"/>
                </a:cubicBezTo>
                <a:cubicBezTo>
                  <a:pt x="f34" y="f16"/>
                  <a:pt x="f35" y="f16"/>
                  <a:pt x="f36" y="f16"/>
                </a:cubicBezTo>
                <a:cubicBezTo>
                  <a:pt x="f37" y="f38"/>
                  <a:pt x="f32" y="f39"/>
                  <a:pt x="f40" y="f33"/>
                </a:cubicBezTo>
                <a:cubicBezTo>
                  <a:pt x="f41" y="f42"/>
                  <a:pt x="f43" y="f44"/>
                  <a:pt x="f45" y="f29"/>
                </a:cubicBezTo>
                <a:cubicBezTo>
                  <a:pt x="f46" y="f47"/>
                  <a:pt x="f48" y="f49"/>
                  <a:pt x="f50" y="f51"/>
                </a:cubicBezTo>
                <a:cubicBezTo>
                  <a:pt x="f52" y="f53"/>
                  <a:pt x="f54" y="f55"/>
                  <a:pt x="f56" y="f57"/>
                </a:cubicBezTo>
                <a:cubicBezTo>
                  <a:pt x="f58" y="f59"/>
                  <a:pt x="f60" y="f61"/>
                  <a:pt x="f62" y="f63"/>
                </a:cubicBezTo>
                <a:cubicBezTo>
                  <a:pt x="f58" y="f64"/>
                  <a:pt x="f65" y="f66"/>
                  <a:pt x="f67" y="f68"/>
                </a:cubicBezTo>
                <a:cubicBezTo>
                  <a:pt x="f46" y="f69"/>
                  <a:pt x="f70" y="f71"/>
                  <a:pt x="f48" y="f71"/>
                </a:cubicBezTo>
                <a:cubicBezTo>
                  <a:pt x="f72" y="f73"/>
                  <a:pt x="f52" y="f74"/>
                  <a:pt x="f54" y="f75"/>
                </a:cubicBezTo>
                <a:cubicBezTo>
                  <a:pt x="f76" y="f77"/>
                  <a:pt x="f78" y="f13"/>
                  <a:pt x="f79" y="f78"/>
                </a:cubicBezTo>
                <a:cubicBezTo>
                  <a:pt x="f80" y="f26"/>
                  <a:pt x="f81" y="f48"/>
                  <a:pt x="f82" y="f83"/>
                </a:cubicBezTo>
                <a:cubicBezTo>
                  <a:pt x="f84" y="f32"/>
                  <a:pt x="f85" y="f86"/>
                  <a:pt x="f5" y="f81"/>
                </a:cubicBezTo>
                <a:cubicBezTo>
                  <a:pt x="f84" y="f87"/>
                  <a:pt x="f88" y="f89"/>
                  <a:pt x="f90" y="f91"/>
                </a:cubicBezTo>
                <a:cubicBezTo>
                  <a:pt x="f92" y="f93"/>
                  <a:pt x="f34" y="f94"/>
                  <a:pt x="f60" y="f95"/>
                </a:cubicBezTo>
                <a:cubicBezTo>
                  <a:pt x="f96" y="f30"/>
                  <a:pt x="f97" y="f98"/>
                  <a:pt x="f97" y="f67"/>
                </a:cubicBezTo>
                <a:cubicBezTo>
                  <a:pt x="f97" y="f78"/>
                  <a:pt x="f99" y="f72"/>
                  <a:pt x="f54" y="f11"/>
                </a:cubicBezTo>
                <a:cubicBezTo>
                  <a:pt x="f72" y="f11"/>
                  <a:pt x="f11" y="f13"/>
                  <a:pt x="f11" y="f15"/>
                </a:cubicBezTo>
                <a:cubicBezTo>
                  <a:pt x="f13" y="f24"/>
                  <a:pt x="f13" y="f21"/>
                  <a:pt x="f100" y="f101"/>
                </a:cubicBezTo>
                <a:cubicBezTo>
                  <a:pt x="f102" y="f19"/>
                  <a:pt x="f17" y="f102"/>
                  <a:pt x="f103" y="f13"/>
                </a:cubicBezTo>
                <a:cubicBezTo>
                  <a:pt x="f103" y="f11"/>
                  <a:pt x="f103" y="f72"/>
                  <a:pt x="f103" y="f52"/>
                </a:cubicBezTo>
                <a:cubicBezTo>
                  <a:pt x="f24" y="f104"/>
                  <a:pt x="f105" y="f106"/>
                  <a:pt x="f71" y="f88"/>
                </a:cubicBezTo>
                <a:cubicBezTo>
                  <a:pt x="f64" y="f107"/>
                  <a:pt x="f108" y="f109"/>
                  <a:pt x="f2" y="f5"/>
                </a:cubicBezTo>
                <a:cubicBezTo>
                  <a:pt x="f110" y="f111"/>
                  <a:pt x="f112" y="f86"/>
                  <a:pt x="f113" y="f114"/>
                </a:cubicBezTo>
                <a:cubicBezTo>
                  <a:pt x="f115" y="f98"/>
                  <a:pt x="f116" y="f65"/>
                  <a:pt x="f117" y="f67"/>
                </a:cubicBezTo>
                <a:cubicBezTo>
                  <a:pt x="f118" y="f100"/>
                  <a:pt x="f71" y="f24"/>
                  <a:pt x="f119" y="f100"/>
                </a:cubicBezTo>
                <a:cubicBezTo>
                  <a:pt x="f105" y="f13"/>
                  <a:pt x="f120" y="f100"/>
                  <a:pt x="f77" y="f102"/>
                </a:cubicBezTo>
                <a:cubicBezTo>
                  <a:pt x="f21" y="f21"/>
                  <a:pt x="f17" y="f105"/>
                  <a:pt x="f24" y="f121"/>
                </a:cubicBezTo>
                <a:cubicBezTo>
                  <a:pt x="f15" y="f122"/>
                  <a:pt x="f102" y="f123"/>
                  <a:pt x="f77" y="f124"/>
                </a:cubicBezTo>
                <a:cubicBezTo>
                  <a:pt x="f125" y="f126"/>
                  <a:pt x="f127" y="f128"/>
                  <a:pt x="f129" y="f130"/>
                </a:cubicBezTo>
                <a:cubicBezTo>
                  <a:pt x="f74" y="f131"/>
                  <a:pt x="f129" y="f132"/>
                  <a:pt x="f120" y="f57"/>
                </a:cubicBezTo>
                <a:cubicBezTo>
                  <a:pt x="f77" y="f133"/>
                  <a:pt x="f103" y="f55"/>
                  <a:pt x="f103" y="f134"/>
                </a:cubicBezTo>
                <a:cubicBezTo>
                  <a:pt x="f120" y="f51"/>
                  <a:pt x="f101" y="f47"/>
                  <a:pt x="f135" y="f28"/>
                </a:cubicBezTo>
                <a:cubicBezTo>
                  <a:pt x="f135" y="f136"/>
                  <a:pt x="f137" y="f138"/>
                  <a:pt x="f121" y="f139"/>
                </a:cubicBezTo>
                <a:cubicBezTo>
                  <a:pt x="f140" y="f141"/>
                  <a:pt x="f142" y="f143"/>
                  <a:pt x="f66" y="f144"/>
                </a:cubicBezTo>
                <a:cubicBezTo>
                  <a:pt x="f145" y="f146"/>
                  <a:pt x="f147" y="f18"/>
                  <a:pt x="f147" y="f148"/>
                </a:cubicBezTo>
                <a:cubicBezTo>
                  <a:pt x="f66" y="f149"/>
                  <a:pt x="f150" y="f151"/>
                  <a:pt x="f125" y="f152"/>
                </a:cubicBezTo>
                <a:cubicBezTo>
                  <a:pt x="f75" y="f153"/>
                  <a:pt x="f105" y="f39"/>
                  <a:pt x="f103" y="f154"/>
                </a:cubicBezTo>
                <a:cubicBezTo>
                  <a:pt x="f17" y="f155"/>
                  <a:pt x="f21" y="f156"/>
                  <a:pt x="f135" y="f157"/>
                </a:cubicBezTo>
                <a:cubicBezTo>
                  <a:pt x="f75" y="f158"/>
                  <a:pt x="f123" y="f159"/>
                  <a:pt x="f160" y="f161"/>
                </a:cubicBezTo>
                <a:cubicBezTo>
                  <a:pt x="f73" y="f8"/>
                  <a:pt x="f162" y="f163"/>
                  <a:pt x="f160" y="f6"/>
                </a:cubicBezTo>
                <a:cubicBezTo>
                  <a:pt x="f124" y="f164"/>
                  <a:pt x="f127" y="f12"/>
                  <a:pt x="f102" y="f165"/>
                </a:cubicBezTo>
                <a:cubicBezTo>
                  <a:pt x="f15" y="f166"/>
                  <a:pt x="f100" y="f167"/>
                  <a:pt x="f7" y="f8"/>
                </a:cubicBezTo>
                <a:close/>
                <a:moveTo>
                  <a:pt x="f168" y="f169"/>
                </a:moveTo>
                <a:cubicBezTo>
                  <a:pt x="f170" y="f171"/>
                  <a:pt x="f66" y="f172"/>
                  <a:pt x="f142" y="f32"/>
                </a:cubicBezTo>
                <a:cubicBezTo>
                  <a:pt x="f142" y="f32"/>
                  <a:pt x="f68" y="f32"/>
                  <a:pt x="f68" y="f32"/>
                </a:cubicBezTo>
                <a:cubicBezTo>
                  <a:pt x="f68" y="f80"/>
                  <a:pt x="f68" y="f173"/>
                  <a:pt x="f68" y="f106"/>
                </a:cubicBezTo>
                <a:cubicBezTo>
                  <a:pt x="f126" y="f36"/>
                  <a:pt x="f162" y="f174"/>
                  <a:pt x="f127" y="f65"/>
                </a:cubicBezTo>
                <a:cubicBezTo>
                  <a:pt x="f127" y="f98"/>
                  <a:pt x="f127" y="f114"/>
                  <a:pt x="f127" y="f34"/>
                </a:cubicBezTo>
                <a:cubicBezTo>
                  <a:pt x="f127" y="f34"/>
                  <a:pt x="f75" y="f34"/>
                  <a:pt x="f75" y="f34"/>
                </a:cubicBezTo>
                <a:cubicBezTo>
                  <a:pt x="f75" y="f174"/>
                  <a:pt x="f75" y="f175"/>
                  <a:pt x="f75" y="f97"/>
                </a:cubicBezTo>
                <a:cubicBezTo>
                  <a:pt x="f122" y="f65"/>
                  <a:pt x="f140" y="f98"/>
                  <a:pt x="f150" y="f176"/>
                </a:cubicBezTo>
                <a:cubicBezTo>
                  <a:pt x="f69" y="f174"/>
                  <a:pt x="f177" y="f83"/>
                  <a:pt x="f147" y="f174"/>
                </a:cubicBezTo>
                <a:cubicBezTo>
                  <a:pt x="f147" y="f174"/>
                  <a:pt x="f147" y="f174"/>
                  <a:pt x="f147" y="f174"/>
                </a:cubicBezTo>
                <a:cubicBezTo>
                  <a:pt x="f177" y="f174"/>
                  <a:pt x="f142" y="f174"/>
                  <a:pt x="f150" y="f174"/>
                </a:cubicBezTo>
                <a:cubicBezTo>
                  <a:pt x="f178" y="f35"/>
                  <a:pt x="f179" y="f173"/>
                  <a:pt x="f170" y="f173"/>
                </a:cubicBezTo>
                <a:cubicBezTo>
                  <a:pt x="f180" y="f173"/>
                  <a:pt x="f181" y="f173"/>
                  <a:pt x="f182" y="f172"/>
                </a:cubicBezTo>
                <a:cubicBezTo>
                  <a:pt x="f130" y="f183"/>
                  <a:pt x="f184" y="f169"/>
                  <a:pt x="f131" y="f185"/>
                </a:cubicBezTo>
                <a:cubicBezTo>
                  <a:pt x="f113" y="f185"/>
                  <a:pt x="f115" y="f111"/>
                  <a:pt x="f186" y="f111"/>
                </a:cubicBezTo>
                <a:cubicBezTo>
                  <a:pt x="f113" y="f187"/>
                  <a:pt x="f188" y="f189"/>
                  <a:pt x="f190" y="f191"/>
                </a:cubicBezTo>
                <a:cubicBezTo>
                  <a:pt x="f190" y="f191"/>
                  <a:pt x="f190" y="f191"/>
                  <a:pt x="f131" y="f191"/>
                </a:cubicBezTo>
                <a:cubicBezTo>
                  <a:pt x="f108" y="f187"/>
                  <a:pt x="f117" y="f169"/>
                  <a:pt x="f168" y="f87"/>
                </a:cubicBezTo>
                <a:cubicBezTo>
                  <a:pt x="f168" y="f192"/>
                  <a:pt x="f168" y="f193"/>
                  <a:pt x="f168" y="f169"/>
                </a:cubicBezTo>
                <a:close/>
                <a:moveTo>
                  <a:pt x="f91" y="f36"/>
                </a:moveTo>
                <a:cubicBezTo>
                  <a:pt x="f86" y="f37"/>
                  <a:pt x="f194" y="f43"/>
                  <a:pt x="f36" y="f60"/>
                </a:cubicBezTo>
                <a:cubicBezTo>
                  <a:pt x="f32" y="f60"/>
                  <a:pt x="f41" y="f60"/>
                  <a:pt x="f80" y="f98"/>
                </a:cubicBezTo>
                <a:cubicBezTo>
                  <a:pt x="f32" y="f98"/>
                  <a:pt x="f36" y="f98"/>
                  <a:pt x="f30" y="f98"/>
                </a:cubicBezTo>
                <a:cubicBezTo>
                  <a:pt x="f32" y="f104"/>
                  <a:pt x="f92" y="f34"/>
                  <a:pt x="f106" y="f40"/>
                </a:cubicBezTo>
                <a:cubicBezTo>
                  <a:pt x="f91" y="f194"/>
                  <a:pt x="f192" y="f86"/>
                  <a:pt x="f82" y="f106"/>
                </a:cubicBezTo>
                <a:cubicBezTo>
                  <a:pt x="f193" y="f195"/>
                  <a:pt x="f196" y="f95"/>
                  <a:pt x="f106" y="f36"/>
                </a:cubicBezTo>
                <a:cubicBezTo>
                  <a:pt x="f183" y="f36"/>
                  <a:pt x="f90" y="f36"/>
                  <a:pt x="f91" y="f36"/>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8" name="Freeform 53">
            <a:extLst>
              <a:ext uri="{FF2B5EF4-FFF2-40B4-BE49-F238E27FC236}">
                <a16:creationId xmlns:a16="http://schemas.microsoft.com/office/drawing/2014/main" id="{CF19B074-BC53-32FF-6E5E-ACC30E8C6122}"/>
              </a:ext>
            </a:extLst>
          </p:cNvPr>
          <p:cNvSpPr/>
          <p:nvPr/>
        </p:nvSpPr>
        <p:spPr>
          <a:xfrm>
            <a:off x="5206995" y="4194179"/>
            <a:ext cx="331790" cy="566735"/>
          </a:xfrm>
          <a:custGeom>
            <a:avLst/>
            <a:gdLst>
              <a:gd name="f0" fmla="val 10800000"/>
              <a:gd name="f1" fmla="val 5400000"/>
              <a:gd name="f2" fmla="val 180"/>
              <a:gd name="f3" fmla="val w"/>
              <a:gd name="f4" fmla="val h"/>
              <a:gd name="f5" fmla="val 0"/>
              <a:gd name="f6" fmla="val 102"/>
              <a:gd name="f7" fmla="val 174"/>
              <a:gd name="f8" fmla="val 34"/>
              <a:gd name="f9" fmla="val 42"/>
              <a:gd name="f10" fmla="val 137"/>
              <a:gd name="f11" fmla="val 27"/>
              <a:gd name="f12" fmla="val 107"/>
              <a:gd name="f13" fmla="val 8"/>
              <a:gd name="f14" fmla="val 78"/>
              <a:gd name="f15" fmla="val 1"/>
              <a:gd name="f16" fmla="val 69"/>
              <a:gd name="f17" fmla="val 68"/>
              <a:gd name="f18" fmla="val 60"/>
              <a:gd name="f19" fmla="val 22"/>
              <a:gd name="f20" fmla="val 43"/>
              <a:gd name="f21" fmla="val 38"/>
              <a:gd name="f22" fmla="val 53"/>
              <a:gd name="f23" fmla="val 11"/>
              <a:gd name="f24" fmla="val 59"/>
              <a:gd name="f25" fmla="val 5"/>
              <a:gd name="f26" fmla="val 67"/>
              <a:gd name="f27" fmla="val 2"/>
              <a:gd name="f28" fmla="val 75"/>
              <a:gd name="f29" fmla="val 87"/>
              <a:gd name="f30" fmla="val 98"/>
              <a:gd name="f31" fmla="val 9"/>
              <a:gd name="f32" fmla="val 100"/>
              <a:gd name="f33" fmla="val 24"/>
              <a:gd name="f34" fmla="val 33"/>
              <a:gd name="f35" fmla="val 101"/>
              <a:gd name="f36" fmla="val 52"/>
              <a:gd name="f37" fmla="val 66"/>
              <a:gd name="f38" fmla="val 80"/>
              <a:gd name="f39" fmla="val 94"/>
              <a:gd name="f40" fmla="val 93"/>
              <a:gd name="f41" fmla="val 121"/>
              <a:gd name="f42" fmla="val 83"/>
              <a:gd name="f43" fmla="val 145"/>
              <a:gd name="f44" fmla="val 62"/>
              <a:gd name="f45" fmla="val 164"/>
              <a:gd name="f46" fmla="val 54"/>
              <a:gd name="f47" fmla="val 170"/>
              <a:gd name="f48" fmla="val 45"/>
              <a:gd name="f49" fmla="val 29"/>
              <a:gd name="f50" fmla="val 55"/>
              <a:gd name="f51" fmla="val 46"/>
              <a:gd name="f52" fmla="val 36"/>
              <a:gd name="f53" fmla="val 19"/>
              <a:gd name="f54" fmla="val 72"/>
              <a:gd name="f55" fmla="val 16"/>
              <a:gd name="f56" fmla="val 14"/>
              <a:gd name="f57" fmla="val 81"/>
              <a:gd name="f58" fmla="val 13"/>
              <a:gd name="f59" fmla="val 84"/>
              <a:gd name="f60" fmla="val 12"/>
              <a:gd name="f61" fmla="val 74"/>
              <a:gd name="f62" fmla="val 10"/>
              <a:gd name="f63" fmla="val 15"/>
              <a:gd name="f64" fmla="val 47"/>
              <a:gd name="f65" fmla="val 26"/>
              <a:gd name="f66" fmla="val 37"/>
              <a:gd name="f67" fmla="val 39"/>
              <a:gd name="f68" fmla="+- 0 0 -90"/>
              <a:gd name="f69" fmla="*/ f3 1 102"/>
              <a:gd name="f70" fmla="*/ f4 1 174"/>
              <a:gd name="f71" fmla="val f5"/>
              <a:gd name="f72" fmla="val f6"/>
              <a:gd name="f73" fmla="val f7"/>
              <a:gd name="f74" fmla="*/ f68 f0 1"/>
              <a:gd name="f75" fmla="+- f73 0 f71"/>
              <a:gd name="f76" fmla="+- f72 0 f71"/>
              <a:gd name="f77" fmla="*/ f74 1 f2"/>
              <a:gd name="f78" fmla="*/ f76 1 102"/>
              <a:gd name="f79" fmla="*/ f75 1 174"/>
              <a:gd name="f80" fmla="*/ 34 f76 1"/>
              <a:gd name="f81" fmla="*/ 174 f75 1"/>
              <a:gd name="f82" fmla="*/ 8 f76 1"/>
              <a:gd name="f83" fmla="*/ 78 f75 1"/>
              <a:gd name="f84" fmla="*/ 60 f75 1"/>
              <a:gd name="f85" fmla="*/ 53 f76 1"/>
              <a:gd name="f86" fmla="*/ 11 f75 1"/>
              <a:gd name="f87" fmla="*/ 75 f76 1"/>
              <a:gd name="f88" fmla="*/ 1 f75 1"/>
              <a:gd name="f89" fmla="*/ 100 f76 1"/>
              <a:gd name="f90" fmla="*/ 24 f75 1"/>
              <a:gd name="f91" fmla="*/ 101 f76 1"/>
              <a:gd name="f92" fmla="*/ 52 f75 1"/>
              <a:gd name="f93" fmla="*/ 98 f76 1"/>
              <a:gd name="f94" fmla="*/ 94 f75 1"/>
              <a:gd name="f95" fmla="*/ 62 f76 1"/>
              <a:gd name="f96" fmla="*/ 164 f75 1"/>
              <a:gd name="f97" fmla="*/ 29 f76 1"/>
              <a:gd name="f98" fmla="*/ 55 f75 1"/>
              <a:gd name="f99" fmla="*/ 78 f76 1"/>
              <a:gd name="f100" fmla="*/ 14 f75 1"/>
              <a:gd name="f101" fmla="*/ 84 f76 1"/>
              <a:gd name="f102" fmla="*/ 12 f75 1"/>
              <a:gd name="f103" fmla="*/ 60 f76 1"/>
              <a:gd name="f104" fmla="*/ 15 f75 1"/>
              <a:gd name="f105" fmla="+- f77 0 f1"/>
              <a:gd name="f106" fmla="*/ f80 1 102"/>
              <a:gd name="f107" fmla="*/ f81 1 174"/>
              <a:gd name="f108" fmla="*/ f82 1 102"/>
              <a:gd name="f109" fmla="*/ f83 1 174"/>
              <a:gd name="f110" fmla="*/ f84 1 174"/>
              <a:gd name="f111" fmla="*/ f85 1 102"/>
              <a:gd name="f112" fmla="*/ f86 1 174"/>
              <a:gd name="f113" fmla="*/ f87 1 102"/>
              <a:gd name="f114" fmla="*/ f88 1 174"/>
              <a:gd name="f115" fmla="*/ f89 1 102"/>
              <a:gd name="f116" fmla="*/ f90 1 174"/>
              <a:gd name="f117" fmla="*/ f91 1 102"/>
              <a:gd name="f118" fmla="*/ f92 1 174"/>
              <a:gd name="f119" fmla="*/ f93 1 102"/>
              <a:gd name="f120" fmla="*/ f94 1 174"/>
              <a:gd name="f121" fmla="*/ f95 1 102"/>
              <a:gd name="f122" fmla="*/ f96 1 174"/>
              <a:gd name="f123" fmla="*/ f97 1 102"/>
              <a:gd name="f124" fmla="*/ f98 1 174"/>
              <a:gd name="f125" fmla="*/ f99 1 102"/>
              <a:gd name="f126" fmla="*/ f100 1 174"/>
              <a:gd name="f127" fmla="*/ f101 1 102"/>
              <a:gd name="f128" fmla="*/ f102 1 174"/>
              <a:gd name="f129" fmla="*/ f103 1 102"/>
              <a:gd name="f130" fmla="*/ f104 1 174"/>
              <a:gd name="f131" fmla="*/ 0 1 f78"/>
              <a:gd name="f132" fmla="*/ f72 1 f78"/>
              <a:gd name="f133" fmla="*/ 0 1 f79"/>
              <a:gd name="f134" fmla="*/ f73 1 f79"/>
              <a:gd name="f135" fmla="*/ f106 1 f78"/>
              <a:gd name="f136" fmla="*/ f107 1 f79"/>
              <a:gd name="f137" fmla="*/ f108 1 f78"/>
              <a:gd name="f138" fmla="*/ f109 1 f79"/>
              <a:gd name="f139" fmla="*/ f110 1 f79"/>
              <a:gd name="f140" fmla="*/ f111 1 f78"/>
              <a:gd name="f141" fmla="*/ f112 1 f79"/>
              <a:gd name="f142" fmla="*/ f113 1 f78"/>
              <a:gd name="f143" fmla="*/ f114 1 f79"/>
              <a:gd name="f144" fmla="*/ f115 1 f78"/>
              <a:gd name="f145" fmla="*/ f116 1 f79"/>
              <a:gd name="f146" fmla="*/ f117 1 f78"/>
              <a:gd name="f147" fmla="*/ f118 1 f79"/>
              <a:gd name="f148" fmla="*/ f119 1 f78"/>
              <a:gd name="f149" fmla="*/ f120 1 f79"/>
              <a:gd name="f150" fmla="*/ f121 1 f78"/>
              <a:gd name="f151" fmla="*/ f122 1 f79"/>
              <a:gd name="f152" fmla="*/ f123 1 f78"/>
              <a:gd name="f153" fmla="*/ f124 1 f79"/>
              <a:gd name="f154" fmla="*/ f125 1 f78"/>
              <a:gd name="f155" fmla="*/ f126 1 f79"/>
              <a:gd name="f156" fmla="*/ f127 1 f78"/>
              <a:gd name="f157" fmla="*/ f128 1 f79"/>
              <a:gd name="f158" fmla="*/ f129 1 f78"/>
              <a:gd name="f159" fmla="*/ f130 1 f79"/>
              <a:gd name="f160" fmla="*/ f131 f69 1"/>
              <a:gd name="f161" fmla="*/ f132 f69 1"/>
              <a:gd name="f162" fmla="*/ f134 f70 1"/>
              <a:gd name="f163" fmla="*/ f133 f70 1"/>
              <a:gd name="f164" fmla="*/ f135 f69 1"/>
              <a:gd name="f165" fmla="*/ f136 f70 1"/>
              <a:gd name="f166" fmla="*/ f137 f69 1"/>
              <a:gd name="f167" fmla="*/ f138 f70 1"/>
              <a:gd name="f168" fmla="*/ f139 f70 1"/>
              <a:gd name="f169" fmla="*/ f140 f69 1"/>
              <a:gd name="f170" fmla="*/ f141 f70 1"/>
              <a:gd name="f171" fmla="*/ f142 f69 1"/>
              <a:gd name="f172" fmla="*/ f143 f70 1"/>
              <a:gd name="f173" fmla="*/ f144 f69 1"/>
              <a:gd name="f174" fmla="*/ f145 f70 1"/>
              <a:gd name="f175" fmla="*/ f146 f69 1"/>
              <a:gd name="f176" fmla="*/ f147 f70 1"/>
              <a:gd name="f177" fmla="*/ f148 f69 1"/>
              <a:gd name="f178" fmla="*/ f149 f70 1"/>
              <a:gd name="f179" fmla="*/ f150 f69 1"/>
              <a:gd name="f180" fmla="*/ f151 f70 1"/>
              <a:gd name="f181" fmla="*/ f152 f69 1"/>
              <a:gd name="f182" fmla="*/ f153 f70 1"/>
              <a:gd name="f183" fmla="*/ f154 f69 1"/>
              <a:gd name="f184" fmla="*/ f155 f70 1"/>
              <a:gd name="f185" fmla="*/ f156 f69 1"/>
              <a:gd name="f186" fmla="*/ f157 f70 1"/>
              <a:gd name="f187" fmla="*/ f158 f69 1"/>
              <a:gd name="f188" fmla="*/ f159 f70 1"/>
            </a:gdLst>
            <a:ahLst/>
            <a:cxnLst>
              <a:cxn ang="3cd4">
                <a:pos x="hc" y="t"/>
              </a:cxn>
              <a:cxn ang="0">
                <a:pos x="r" y="vc"/>
              </a:cxn>
              <a:cxn ang="cd4">
                <a:pos x="hc" y="b"/>
              </a:cxn>
              <a:cxn ang="cd2">
                <a:pos x="l" y="vc"/>
              </a:cxn>
              <a:cxn ang="f105">
                <a:pos x="f164" y="f165"/>
              </a:cxn>
              <a:cxn ang="f105">
                <a:pos x="f166" y="f167"/>
              </a:cxn>
              <a:cxn ang="f105">
                <a:pos x="f166" y="f168"/>
              </a:cxn>
              <a:cxn ang="f105">
                <a:pos x="f169" y="f170"/>
              </a:cxn>
              <a:cxn ang="f105">
                <a:pos x="f171" y="f172"/>
              </a:cxn>
              <a:cxn ang="f105">
                <a:pos x="f173" y="f174"/>
              </a:cxn>
              <a:cxn ang="f105">
                <a:pos x="f175" y="f176"/>
              </a:cxn>
              <a:cxn ang="f105">
                <a:pos x="f177" y="f178"/>
              </a:cxn>
              <a:cxn ang="f105">
                <a:pos x="f179" y="f180"/>
              </a:cxn>
              <a:cxn ang="f105">
                <a:pos x="f164" y="f165"/>
              </a:cxn>
              <a:cxn ang="f105">
                <a:pos x="f181" y="f182"/>
              </a:cxn>
              <a:cxn ang="f105">
                <a:pos x="f179" y="f174"/>
              </a:cxn>
              <a:cxn ang="f105">
                <a:pos x="f183" y="f184"/>
              </a:cxn>
              <a:cxn ang="f105">
                <a:pos x="f185" y="f186"/>
              </a:cxn>
              <a:cxn ang="f105">
                <a:pos x="f187" y="f188"/>
              </a:cxn>
              <a:cxn ang="f105">
                <a:pos x="f181" y="f182"/>
              </a:cxn>
            </a:cxnLst>
            <a:rect l="f160" t="f163" r="f161" b="f162"/>
            <a:pathLst>
              <a:path w="102" h="174">
                <a:moveTo>
                  <a:pt x="f8" y="f7"/>
                </a:moveTo>
                <a:cubicBezTo>
                  <a:pt x="f9" y="f10"/>
                  <a:pt x="f11" y="f12"/>
                  <a:pt x="f13" y="f14"/>
                </a:cubicBezTo>
                <a:cubicBezTo>
                  <a:pt x="f15" y="f16"/>
                  <a:pt x="f5" y="f17"/>
                  <a:pt x="f13" y="f18"/>
                </a:cubicBezTo>
                <a:cubicBezTo>
                  <a:pt x="f19" y="f20"/>
                  <a:pt x="f21" y="f11"/>
                  <a:pt x="f22" y="f23"/>
                </a:cubicBezTo>
                <a:cubicBezTo>
                  <a:pt x="f24" y="f25"/>
                  <a:pt x="f26" y="f27"/>
                  <a:pt x="f28" y="f15"/>
                </a:cubicBezTo>
                <a:cubicBezTo>
                  <a:pt x="f29" y="f5"/>
                  <a:pt x="f30" y="f31"/>
                  <a:pt x="f32" y="f33"/>
                </a:cubicBezTo>
                <a:cubicBezTo>
                  <a:pt x="f6" y="f34"/>
                  <a:pt x="f6" y="f20"/>
                  <a:pt x="f35" y="f36"/>
                </a:cubicBezTo>
                <a:cubicBezTo>
                  <a:pt x="f35" y="f37"/>
                  <a:pt x="f35" y="f38"/>
                  <a:pt x="f30" y="f39"/>
                </a:cubicBezTo>
                <a:cubicBezTo>
                  <a:pt x="f40" y="f41"/>
                  <a:pt x="f42" y="f43"/>
                  <a:pt x="f44" y="f45"/>
                </a:cubicBezTo>
                <a:cubicBezTo>
                  <a:pt x="f46" y="f47"/>
                  <a:pt x="f48" y="f7"/>
                  <a:pt x="f8" y="f7"/>
                </a:cubicBezTo>
                <a:close/>
                <a:moveTo>
                  <a:pt x="f49" y="f50"/>
                </a:moveTo>
                <a:cubicBezTo>
                  <a:pt x="f9" y="f51"/>
                  <a:pt x="f36" y="f52"/>
                  <a:pt x="f44" y="f33"/>
                </a:cubicBezTo>
                <a:cubicBezTo>
                  <a:pt x="f37" y="f53"/>
                  <a:pt x="f54" y="f55"/>
                  <a:pt x="f14" y="f56"/>
                </a:cubicBezTo>
                <a:cubicBezTo>
                  <a:pt x="f38" y="f56"/>
                  <a:pt x="f57" y="f58"/>
                  <a:pt x="f59" y="f60"/>
                </a:cubicBezTo>
                <a:cubicBezTo>
                  <a:pt x="f61" y="f31"/>
                  <a:pt x="f37" y="f62"/>
                  <a:pt x="f18" y="f63"/>
                </a:cubicBezTo>
                <a:cubicBezTo>
                  <a:pt x="f64" y="f65"/>
                  <a:pt x="f66" y="f67"/>
                  <a:pt x="f49" y="f50"/>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9" name="Freeform 54">
            <a:extLst>
              <a:ext uri="{FF2B5EF4-FFF2-40B4-BE49-F238E27FC236}">
                <a16:creationId xmlns:a16="http://schemas.microsoft.com/office/drawing/2014/main" id="{5068F48C-5D67-8606-9D26-35BF03E5E670}"/>
              </a:ext>
            </a:extLst>
          </p:cNvPr>
          <p:cNvSpPr/>
          <p:nvPr/>
        </p:nvSpPr>
        <p:spPr>
          <a:xfrm>
            <a:off x="5216523" y="3140077"/>
            <a:ext cx="304796" cy="555626"/>
          </a:xfrm>
          <a:custGeom>
            <a:avLst/>
            <a:gdLst>
              <a:gd name="f0" fmla="val 10800000"/>
              <a:gd name="f1" fmla="val 5400000"/>
              <a:gd name="f2" fmla="val 180"/>
              <a:gd name="f3" fmla="val w"/>
              <a:gd name="f4" fmla="val h"/>
              <a:gd name="f5" fmla="val 0"/>
              <a:gd name="f6" fmla="val 94"/>
              <a:gd name="f7" fmla="val 171"/>
              <a:gd name="f8" fmla="val 17"/>
              <a:gd name="f9" fmla="val 167"/>
              <a:gd name="f10" fmla="val 19"/>
              <a:gd name="f11" fmla="val 157"/>
              <a:gd name="f12" fmla="val 20"/>
              <a:gd name="f13" fmla="val 148"/>
              <a:gd name="f14" fmla="val 22"/>
              <a:gd name="f15" fmla="val 139"/>
              <a:gd name="f16" fmla="val 26"/>
              <a:gd name="f17" fmla="val 128"/>
              <a:gd name="f18" fmla="val 31"/>
              <a:gd name="f19" fmla="val 118"/>
              <a:gd name="f20" fmla="val 36"/>
              <a:gd name="f21" fmla="val 108"/>
              <a:gd name="f22" fmla="val 44"/>
              <a:gd name="f23" fmla="val 91"/>
              <a:gd name="f24" fmla="val 51"/>
              <a:gd name="f25" fmla="val 74"/>
              <a:gd name="f26" fmla="val 59"/>
              <a:gd name="f27" fmla="val 58"/>
              <a:gd name="f28" fmla="val 60"/>
              <a:gd name="f29" fmla="val 57"/>
              <a:gd name="f30" fmla="val 56"/>
              <a:gd name="f31" fmla="val 54"/>
              <a:gd name="f32" fmla="val 47"/>
              <a:gd name="f33" fmla="val 76"/>
              <a:gd name="f34" fmla="val 35"/>
              <a:gd name="f35" fmla="val 98"/>
              <a:gd name="f36" fmla="val 121"/>
              <a:gd name="f37" fmla="val 102"/>
              <a:gd name="f38" fmla="val 12"/>
              <a:gd name="f39" fmla="val 86"/>
              <a:gd name="f40" fmla="val 3"/>
              <a:gd name="f41" fmla="val 71"/>
              <a:gd name="f42" fmla="val 66"/>
              <a:gd name="f43" fmla="val 1"/>
              <a:gd name="f44" fmla="val 63"/>
              <a:gd name="f45" fmla="val 5"/>
              <a:gd name="f46" fmla="val 34"/>
              <a:gd name="f47" fmla="val 21"/>
              <a:gd name="f48" fmla="val 62"/>
              <a:gd name="f49" fmla="val 14"/>
              <a:gd name="f50" fmla="val 8"/>
              <a:gd name="f51" fmla="val 87"/>
              <a:gd name="f52" fmla="val 88"/>
              <a:gd name="f53" fmla="val 9"/>
              <a:gd name="f54" fmla="val 90"/>
              <a:gd name="f55" fmla="val 25"/>
              <a:gd name="f56" fmla="val 93"/>
              <a:gd name="f57" fmla="val 78"/>
              <a:gd name="f58" fmla="val 89"/>
              <a:gd name="f59" fmla="val 104"/>
              <a:gd name="f60" fmla="val 84"/>
              <a:gd name="f61" fmla="val 129"/>
              <a:gd name="f62" fmla="val 73"/>
              <a:gd name="f63" fmla="val 150"/>
              <a:gd name="f64" fmla="val 163"/>
              <a:gd name="f65" fmla="val 40"/>
              <a:gd name="f66" fmla="val 170"/>
              <a:gd name="f67" fmla="val 28"/>
              <a:gd name="f68" fmla="val 10"/>
              <a:gd name="f69" fmla="val 70"/>
              <a:gd name="f70" fmla="val 11"/>
              <a:gd name="f71" fmla="val 29"/>
              <a:gd name="f72" fmla="val 55"/>
              <a:gd name="f73" fmla="val 39"/>
              <a:gd name="f74" fmla="val 64"/>
              <a:gd name="f75" fmla="val 23"/>
              <a:gd name="f76" fmla="val 41"/>
              <a:gd name="f77" fmla="val 33"/>
              <a:gd name="f78" fmla="val 48"/>
              <a:gd name="f79" fmla="+- 0 0 -90"/>
              <a:gd name="f80" fmla="*/ f3 1 94"/>
              <a:gd name="f81" fmla="*/ f4 1 171"/>
              <a:gd name="f82" fmla="val f5"/>
              <a:gd name="f83" fmla="val f6"/>
              <a:gd name="f84" fmla="val f7"/>
              <a:gd name="f85" fmla="*/ f79 f0 1"/>
              <a:gd name="f86" fmla="+- f84 0 f82"/>
              <a:gd name="f87" fmla="+- f83 0 f82"/>
              <a:gd name="f88" fmla="*/ f85 1 f2"/>
              <a:gd name="f89" fmla="*/ f87 1 94"/>
              <a:gd name="f90" fmla="*/ f86 1 171"/>
              <a:gd name="f91" fmla="*/ 17 f87 1"/>
              <a:gd name="f92" fmla="*/ 167 f86 1"/>
              <a:gd name="f93" fmla="*/ 22 f87 1"/>
              <a:gd name="f94" fmla="*/ 139 f86 1"/>
              <a:gd name="f95" fmla="*/ 36 f87 1"/>
              <a:gd name="f96" fmla="*/ 108 f86 1"/>
              <a:gd name="f97" fmla="*/ 59 f87 1"/>
              <a:gd name="f98" fmla="*/ 58 f86 1"/>
              <a:gd name="f99" fmla="*/ 54 f86 1"/>
              <a:gd name="f100" fmla="*/ 121 f86 1"/>
              <a:gd name="f101" fmla="*/ 3 f87 1"/>
              <a:gd name="f102" fmla="*/ 71 f86 1"/>
              <a:gd name="f103" fmla="*/ 5 f87 1"/>
              <a:gd name="f104" fmla="*/ 59 f86 1"/>
              <a:gd name="f105" fmla="*/ 51 f87 1"/>
              <a:gd name="f106" fmla="*/ 21 f86 1"/>
              <a:gd name="f107" fmla="*/ 87 f87 1"/>
              <a:gd name="f108" fmla="*/ 0 f86 1"/>
              <a:gd name="f109" fmla="*/ 91 f87 1"/>
              <a:gd name="f110" fmla="*/ 25 f86 1"/>
              <a:gd name="f111" fmla="*/ 89 f87 1"/>
              <a:gd name="f112" fmla="*/ 104 f86 1"/>
              <a:gd name="f113" fmla="*/ 163 f86 1"/>
              <a:gd name="f114" fmla="*/ 10 f87 1"/>
              <a:gd name="f115" fmla="*/ 70 f86 1"/>
              <a:gd name="f116" fmla="*/ 12 f87 1"/>
              <a:gd name="f117" fmla="*/ 64 f87 1"/>
              <a:gd name="f118" fmla="*/ 23 f86 1"/>
              <a:gd name="f119" fmla="*/ 62 f87 1"/>
              <a:gd name="f120" fmla="*/ 22 f86 1"/>
              <a:gd name="f121" fmla="+- f88 0 f1"/>
              <a:gd name="f122" fmla="*/ f91 1 94"/>
              <a:gd name="f123" fmla="*/ f92 1 171"/>
              <a:gd name="f124" fmla="*/ f93 1 94"/>
              <a:gd name="f125" fmla="*/ f94 1 171"/>
              <a:gd name="f126" fmla="*/ f95 1 94"/>
              <a:gd name="f127" fmla="*/ f96 1 171"/>
              <a:gd name="f128" fmla="*/ f97 1 94"/>
              <a:gd name="f129" fmla="*/ f98 1 171"/>
              <a:gd name="f130" fmla="*/ f99 1 171"/>
              <a:gd name="f131" fmla="*/ f100 1 171"/>
              <a:gd name="f132" fmla="*/ f101 1 94"/>
              <a:gd name="f133" fmla="*/ f102 1 171"/>
              <a:gd name="f134" fmla="*/ f103 1 94"/>
              <a:gd name="f135" fmla="*/ f104 1 171"/>
              <a:gd name="f136" fmla="*/ f105 1 94"/>
              <a:gd name="f137" fmla="*/ f106 1 171"/>
              <a:gd name="f138" fmla="*/ f107 1 94"/>
              <a:gd name="f139" fmla="*/ f108 1 171"/>
              <a:gd name="f140" fmla="*/ f109 1 94"/>
              <a:gd name="f141" fmla="*/ f110 1 171"/>
              <a:gd name="f142" fmla="*/ f111 1 94"/>
              <a:gd name="f143" fmla="*/ f112 1 171"/>
              <a:gd name="f144" fmla="*/ f113 1 171"/>
              <a:gd name="f145" fmla="*/ f114 1 94"/>
              <a:gd name="f146" fmla="*/ f115 1 171"/>
              <a:gd name="f147" fmla="*/ f116 1 94"/>
              <a:gd name="f148" fmla="*/ f117 1 94"/>
              <a:gd name="f149" fmla="*/ f118 1 171"/>
              <a:gd name="f150" fmla="*/ f119 1 94"/>
              <a:gd name="f151" fmla="*/ f120 1 171"/>
              <a:gd name="f152" fmla="*/ 0 1 f89"/>
              <a:gd name="f153" fmla="*/ f83 1 f89"/>
              <a:gd name="f154" fmla="*/ 0 1 f90"/>
              <a:gd name="f155" fmla="*/ f84 1 f90"/>
              <a:gd name="f156" fmla="*/ f122 1 f89"/>
              <a:gd name="f157" fmla="*/ f123 1 f90"/>
              <a:gd name="f158" fmla="*/ f124 1 f89"/>
              <a:gd name="f159" fmla="*/ f125 1 f90"/>
              <a:gd name="f160" fmla="*/ f126 1 f89"/>
              <a:gd name="f161" fmla="*/ f127 1 f90"/>
              <a:gd name="f162" fmla="*/ f128 1 f89"/>
              <a:gd name="f163" fmla="*/ f129 1 f90"/>
              <a:gd name="f164" fmla="*/ f130 1 f90"/>
              <a:gd name="f165" fmla="*/ f131 1 f90"/>
              <a:gd name="f166" fmla="*/ f132 1 f89"/>
              <a:gd name="f167" fmla="*/ f133 1 f90"/>
              <a:gd name="f168" fmla="*/ f134 1 f89"/>
              <a:gd name="f169" fmla="*/ f135 1 f90"/>
              <a:gd name="f170" fmla="*/ f136 1 f89"/>
              <a:gd name="f171" fmla="*/ f137 1 f90"/>
              <a:gd name="f172" fmla="*/ f138 1 f89"/>
              <a:gd name="f173" fmla="*/ f139 1 f90"/>
              <a:gd name="f174" fmla="*/ f140 1 f89"/>
              <a:gd name="f175" fmla="*/ f141 1 f90"/>
              <a:gd name="f176" fmla="*/ f142 1 f89"/>
              <a:gd name="f177" fmla="*/ f143 1 f90"/>
              <a:gd name="f178" fmla="*/ f144 1 f90"/>
              <a:gd name="f179" fmla="*/ f145 1 f89"/>
              <a:gd name="f180" fmla="*/ f146 1 f90"/>
              <a:gd name="f181" fmla="*/ f147 1 f89"/>
              <a:gd name="f182" fmla="*/ f148 1 f89"/>
              <a:gd name="f183" fmla="*/ f149 1 f90"/>
              <a:gd name="f184" fmla="*/ f150 1 f89"/>
              <a:gd name="f185" fmla="*/ f151 1 f90"/>
              <a:gd name="f186" fmla="*/ f152 f80 1"/>
              <a:gd name="f187" fmla="*/ f153 f80 1"/>
              <a:gd name="f188" fmla="*/ f155 f81 1"/>
              <a:gd name="f189" fmla="*/ f154 f81 1"/>
              <a:gd name="f190" fmla="*/ f156 f80 1"/>
              <a:gd name="f191" fmla="*/ f157 f81 1"/>
              <a:gd name="f192" fmla="*/ f158 f80 1"/>
              <a:gd name="f193" fmla="*/ f159 f81 1"/>
              <a:gd name="f194" fmla="*/ f160 f80 1"/>
              <a:gd name="f195" fmla="*/ f161 f81 1"/>
              <a:gd name="f196" fmla="*/ f162 f80 1"/>
              <a:gd name="f197" fmla="*/ f163 f81 1"/>
              <a:gd name="f198" fmla="*/ f164 f81 1"/>
              <a:gd name="f199" fmla="*/ f165 f81 1"/>
              <a:gd name="f200" fmla="*/ f166 f80 1"/>
              <a:gd name="f201" fmla="*/ f167 f81 1"/>
              <a:gd name="f202" fmla="*/ f168 f80 1"/>
              <a:gd name="f203" fmla="*/ f169 f81 1"/>
              <a:gd name="f204" fmla="*/ f170 f80 1"/>
              <a:gd name="f205" fmla="*/ f171 f81 1"/>
              <a:gd name="f206" fmla="*/ f172 f80 1"/>
              <a:gd name="f207" fmla="*/ f173 f81 1"/>
              <a:gd name="f208" fmla="*/ f174 f80 1"/>
              <a:gd name="f209" fmla="*/ f175 f81 1"/>
              <a:gd name="f210" fmla="*/ f176 f80 1"/>
              <a:gd name="f211" fmla="*/ f177 f81 1"/>
              <a:gd name="f212" fmla="*/ f178 f81 1"/>
              <a:gd name="f213" fmla="*/ f179 f80 1"/>
              <a:gd name="f214" fmla="*/ f180 f81 1"/>
              <a:gd name="f215" fmla="*/ f181 f80 1"/>
              <a:gd name="f216" fmla="*/ f182 f80 1"/>
              <a:gd name="f217" fmla="*/ f183 f81 1"/>
              <a:gd name="f218" fmla="*/ f184 f80 1"/>
              <a:gd name="f219" fmla="*/ f185 f81 1"/>
            </a:gdLst>
            <a:ahLst/>
            <a:cxnLst>
              <a:cxn ang="3cd4">
                <a:pos x="hc" y="t"/>
              </a:cxn>
              <a:cxn ang="0">
                <a:pos x="r" y="vc"/>
              </a:cxn>
              <a:cxn ang="cd4">
                <a:pos x="hc" y="b"/>
              </a:cxn>
              <a:cxn ang="cd2">
                <a:pos x="l" y="vc"/>
              </a:cxn>
              <a:cxn ang="f121">
                <a:pos x="f190" y="f191"/>
              </a:cxn>
              <a:cxn ang="f121">
                <a:pos x="f192" y="f193"/>
              </a:cxn>
              <a:cxn ang="f121">
                <a:pos x="f194" y="f195"/>
              </a:cxn>
              <a:cxn ang="f121">
                <a:pos x="f196" y="f197"/>
              </a:cxn>
              <a:cxn ang="f121">
                <a:pos x="f196" y="f198"/>
              </a:cxn>
              <a:cxn ang="f121">
                <a:pos x="f192" y="f199"/>
              </a:cxn>
              <a:cxn ang="f121">
                <a:pos x="f200" y="f201"/>
              </a:cxn>
              <a:cxn ang="f121">
                <a:pos x="f202" y="f203"/>
              </a:cxn>
              <a:cxn ang="f121">
                <a:pos x="f204" y="f205"/>
              </a:cxn>
              <a:cxn ang="f121">
                <a:pos x="f206" y="f207"/>
              </a:cxn>
              <a:cxn ang="f121">
                <a:pos x="f208" y="f209"/>
              </a:cxn>
              <a:cxn ang="f121">
                <a:pos x="f210" y="f211"/>
              </a:cxn>
              <a:cxn ang="f121">
                <a:pos x="f204" y="f212"/>
              </a:cxn>
              <a:cxn ang="f121">
                <a:pos x="f190" y="f191"/>
              </a:cxn>
              <a:cxn ang="f121">
                <a:pos x="f213" y="f214"/>
              </a:cxn>
              <a:cxn ang="f121">
                <a:pos x="f215" y="f201"/>
              </a:cxn>
              <a:cxn ang="f121">
                <a:pos x="f216" y="f217"/>
              </a:cxn>
              <a:cxn ang="f121">
                <a:pos x="f218" y="f219"/>
              </a:cxn>
              <a:cxn ang="f121">
                <a:pos x="f213" y="f214"/>
              </a:cxn>
            </a:cxnLst>
            <a:rect l="f186" t="f189" r="f187" b="f188"/>
            <a:pathLst>
              <a:path w="94" h="171">
                <a:moveTo>
                  <a:pt x="f8" y="f9"/>
                </a:moveTo>
                <a:cubicBezTo>
                  <a:pt x="f10" y="f11"/>
                  <a:pt x="f12" y="f13"/>
                  <a:pt x="f14" y="f15"/>
                </a:cubicBezTo>
                <a:cubicBezTo>
                  <a:pt x="f16" y="f17"/>
                  <a:pt x="f18" y="f19"/>
                  <a:pt x="f20" y="f21"/>
                </a:cubicBezTo>
                <a:cubicBezTo>
                  <a:pt x="f22" y="f23"/>
                  <a:pt x="f24" y="f25"/>
                  <a:pt x="f26" y="f27"/>
                </a:cubicBezTo>
                <a:cubicBezTo>
                  <a:pt x="f28" y="f29"/>
                  <a:pt x="f28" y="f30"/>
                  <a:pt x="f26" y="f31"/>
                </a:cubicBezTo>
                <a:cubicBezTo>
                  <a:pt x="f32" y="f33"/>
                  <a:pt x="f34" y="f35"/>
                  <a:pt x="f14" y="f36"/>
                </a:cubicBezTo>
                <a:cubicBezTo>
                  <a:pt x="f12" y="f37"/>
                  <a:pt x="f38" y="f39"/>
                  <a:pt x="f40" y="f41"/>
                </a:cubicBezTo>
                <a:cubicBezTo>
                  <a:pt x="f5" y="f42"/>
                  <a:pt x="f43" y="f44"/>
                  <a:pt x="f45" y="f26"/>
                </a:cubicBezTo>
                <a:cubicBezTo>
                  <a:pt x="f10" y="f22"/>
                  <a:pt x="f46" y="f18"/>
                  <a:pt x="f24" y="f47"/>
                </a:cubicBezTo>
                <a:cubicBezTo>
                  <a:pt x="f48" y="f49"/>
                  <a:pt x="f25" y="f50"/>
                  <a:pt x="f51" y="f5"/>
                </a:cubicBezTo>
                <a:cubicBezTo>
                  <a:pt x="f52" y="f53"/>
                  <a:pt x="f54" y="f8"/>
                  <a:pt x="f23" y="f55"/>
                </a:cubicBezTo>
                <a:cubicBezTo>
                  <a:pt x="f56" y="f24"/>
                  <a:pt x="f6" y="f57"/>
                  <a:pt x="f58" y="f59"/>
                </a:cubicBezTo>
                <a:cubicBezTo>
                  <a:pt x="f60" y="f61"/>
                  <a:pt x="f62" y="f63"/>
                  <a:pt x="f24" y="f64"/>
                </a:cubicBezTo>
                <a:cubicBezTo>
                  <a:pt x="f65" y="f66"/>
                  <a:pt x="f67" y="f7"/>
                  <a:pt x="f8" y="f9"/>
                </a:cubicBezTo>
                <a:close/>
                <a:moveTo>
                  <a:pt x="f68" y="f69"/>
                </a:moveTo>
                <a:cubicBezTo>
                  <a:pt x="f70" y="f69"/>
                  <a:pt x="f70" y="f41"/>
                  <a:pt x="f38" y="f41"/>
                </a:cubicBezTo>
                <a:cubicBezTo>
                  <a:pt x="f71" y="f72"/>
                  <a:pt x="f32" y="f73"/>
                  <a:pt x="f74" y="f75"/>
                </a:cubicBezTo>
                <a:cubicBezTo>
                  <a:pt x="f44" y="f75"/>
                  <a:pt x="f44" y="f14"/>
                  <a:pt x="f48" y="f14"/>
                </a:cubicBezTo>
                <a:cubicBezTo>
                  <a:pt x="f76" y="f77"/>
                  <a:pt x="f75" y="f78"/>
                  <a:pt x="f68" y="f6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0" name="Freeform 55">
            <a:extLst>
              <a:ext uri="{FF2B5EF4-FFF2-40B4-BE49-F238E27FC236}">
                <a16:creationId xmlns:a16="http://schemas.microsoft.com/office/drawing/2014/main" id="{3271084E-AA37-DC4D-0C85-138D6088ED08}"/>
              </a:ext>
            </a:extLst>
          </p:cNvPr>
          <p:cNvSpPr/>
          <p:nvPr/>
        </p:nvSpPr>
        <p:spPr>
          <a:xfrm>
            <a:off x="7058025" y="3205164"/>
            <a:ext cx="296859" cy="471482"/>
          </a:xfrm>
          <a:custGeom>
            <a:avLst/>
            <a:gdLst>
              <a:gd name="f0" fmla="val 10800000"/>
              <a:gd name="f1" fmla="val 5400000"/>
              <a:gd name="f2" fmla="val 180"/>
              <a:gd name="f3" fmla="val w"/>
              <a:gd name="f4" fmla="val h"/>
              <a:gd name="f5" fmla="val 0"/>
              <a:gd name="f6" fmla="val 91"/>
              <a:gd name="f7" fmla="val 145"/>
              <a:gd name="f8" fmla="val 30"/>
              <a:gd name="f9" fmla="val 78"/>
              <a:gd name="f10" fmla="val 43"/>
              <a:gd name="f11" fmla="val 71"/>
              <a:gd name="f12" fmla="val 59"/>
              <a:gd name="f13" fmla="val 70"/>
              <a:gd name="f14" fmla="val 68"/>
              <a:gd name="f15" fmla="val 97"/>
              <a:gd name="f16" fmla="val 76"/>
              <a:gd name="f17" fmla="val 112"/>
              <a:gd name="f18" fmla="val 126"/>
              <a:gd name="f19" fmla="val 88"/>
              <a:gd name="f20" fmla="val 127"/>
              <a:gd name="f21" fmla="val 85"/>
              <a:gd name="f22" fmla="val 128"/>
              <a:gd name="f23" fmla="val 81"/>
              <a:gd name="f24" fmla="val 129"/>
              <a:gd name="f25" fmla="val 106"/>
              <a:gd name="f26" fmla="val 58"/>
              <a:gd name="f27" fmla="val 84"/>
              <a:gd name="f28" fmla="val 46"/>
              <a:gd name="f29" fmla="val 61"/>
              <a:gd name="f30" fmla="val 45"/>
              <a:gd name="f31" fmla="val 55"/>
              <a:gd name="f32" fmla="val 65"/>
              <a:gd name="f33" fmla="val 108"/>
              <a:gd name="f34" fmla="val 75"/>
              <a:gd name="f35" fmla="val 132"/>
              <a:gd name="f36" fmla="val 64"/>
              <a:gd name="f37" fmla="val 138"/>
              <a:gd name="f38" fmla="val 53"/>
              <a:gd name="f39" fmla="val 144"/>
              <a:gd name="f40" fmla="val 40"/>
              <a:gd name="f41" fmla="val 27"/>
              <a:gd name="f42" fmla="val 18"/>
              <a:gd name="f43" fmla="val 139"/>
              <a:gd name="f44" fmla="val 12"/>
              <a:gd name="f45" fmla="val 2"/>
              <a:gd name="f46" fmla="val 111"/>
              <a:gd name="f47" fmla="val 1"/>
              <a:gd name="f48" fmla="val 72"/>
              <a:gd name="f49" fmla="val 48"/>
              <a:gd name="f50" fmla="val 9"/>
              <a:gd name="f51" fmla="val 26"/>
              <a:gd name="f52" fmla="val 17"/>
              <a:gd name="f53" fmla="val 5"/>
              <a:gd name="f54" fmla="val 19"/>
              <a:gd name="f55" fmla="val 20"/>
              <a:gd name="f56" fmla="val 24"/>
              <a:gd name="f57" fmla="val 47"/>
              <a:gd name="f58" fmla="val 8"/>
              <a:gd name="f59" fmla="val 69"/>
              <a:gd name="f60" fmla="val 16"/>
              <a:gd name="f61" fmla="val 90"/>
              <a:gd name="f62" fmla="val 28"/>
              <a:gd name="f63" fmla="val 29"/>
              <a:gd name="f64" fmla="val 11"/>
              <a:gd name="f65" fmla="val 6"/>
              <a:gd name="f66" fmla="val 113"/>
              <a:gd name="f67" fmla="val 23"/>
              <a:gd name="f68" fmla="val 134"/>
              <a:gd name="f69" fmla="val 36"/>
              <a:gd name="f70" fmla="val 135"/>
              <a:gd name="f71" fmla="val 21"/>
              <a:gd name="f72" fmla="val 124"/>
              <a:gd name="f73" fmla="val 15"/>
              <a:gd name="f74" fmla="val 109"/>
              <a:gd name="f75" fmla="+- 0 0 -90"/>
              <a:gd name="f76" fmla="*/ f3 1 91"/>
              <a:gd name="f77" fmla="*/ f4 1 145"/>
              <a:gd name="f78" fmla="val f5"/>
              <a:gd name="f79" fmla="val f6"/>
              <a:gd name="f80" fmla="val f7"/>
              <a:gd name="f81" fmla="*/ f75 f0 1"/>
              <a:gd name="f82" fmla="+- f80 0 f78"/>
              <a:gd name="f83" fmla="+- f79 0 f78"/>
              <a:gd name="f84" fmla="*/ f81 1 f2"/>
              <a:gd name="f85" fmla="*/ f83 1 91"/>
              <a:gd name="f86" fmla="*/ f82 1 145"/>
              <a:gd name="f87" fmla="*/ 91 f83 1"/>
              <a:gd name="f88" fmla="*/ 30 f82 1"/>
              <a:gd name="f89" fmla="*/ 70 f83 1"/>
              <a:gd name="f90" fmla="*/ 78 f82 1"/>
              <a:gd name="f91" fmla="*/ 126 f82 1"/>
              <a:gd name="f92" fmla="*/ 81 f83 1"/>
              <a:gd name="f93" fmla="*/ 129 f82 1"/>
              <a:gd name="f94" fmla="*/ 46 f83 1"/>
              <a:gd name="f95" fmla="*/ 61 f82 1"/>
              <a:gd name="f96" fmla="*/ 45 f83 1"/>
              <a:gd name="f97" fmla="*/ 75 f83 1"/>
              <a:gd name="f98" fmla="*/ 132 f82 1"/>
              <a:gd name="f99" fmla="*/ 40 f83 1"/>
              <a:gd name="f100" fmla="*/ 145 f82 1"/>
              <a:gd name="f101" fmla="*/ 12 f83 1"/>
              <a:gd name="f102" fmla="*/ 128 f82 1"/>
              <a:gd name="f103" fmla="*/ 1 f83 1"/>
              <a:gd name="f104" fmla="*/ 72 f82 1"/>
              <a:gd name="f105" fmla="*/ 17 f83 1"/>
              <a:gd name="f106" fmla="*/ 5 f82 1"/>
              <a:gd name="f107" fmla="*/ 24 f83 1"/>
              <a:gd name="f108" fmla="*/ 1 f82 1"/>
              <a:gd name="f109" fmla="*/ 90 f83 1"/>
              <a:gd name="f110" fmla="*/ 28 f82 1"/>
              <a:gd name="f111" fmla="*/ 11 f83 1"/>
              <a:gd name="f112" fmla="*/ 91 f82 1"/>
              <a:gd name="f113" fmla="*/ 36 f83 1"/>
              <a:gd name="f114" fmla="*/ 135 f82 1"/>
              <a:gd name="f115" fmla="+- f84 0 f1"/>
              <a:gd name="f116" fmla="*/ f87 1 91"/>
              <a:gd name="f117" fmla="*/ f88 1 145"/>
              <a:gd name="f118" fmla="*/ f89 1 91"/>
              <a:gd name="f119" fmla="*/ f90 1 145"/>
              <a:gd name="f120" fmla="*/ f91 1 145"/>
              <a:gd name="f121" fmla="*/ f92 1 91"/>
              <a:gd name="f122" fmla="*/ f93 1 145"/>
              <a:gd name="f123" fmla="*/ f94 1 91"/>
              <a:gd name="f124" fmla="*/ f95 1 145"/>
              <a:gd name="f125" fmla="*/ f96 1 91"/>
              <a:gd name="f126" fmla="*/ f97 1 91"/>
              <a:gd name="f127" fmla="*/ f98 1 145"/>
              <a:gd name="f128" fmla="*/ f99 1 91"/>
              <a:gd name="f129" fmla="*/ f100 1 145"/>
              <a:gd name="f130" fmla="*/ f101 1 91"/>
              <a:gd name="f131" fmla="*/ f102 1 145"/>
              <a:gd name="f132" fmla="*/ f103 1 91"/>
              <a:gd name="f133" fmla="*/ f104 1 145"/>
              <a:gd name="f134" fmla="*/ f105 1 91"/>
              <a:gd name="f135" fmla="*/ f106 1 145"/>
              <a:gd name="f136" fmla="*/ f107 1 91"/>
              <a:gd name="f137" fmla="*/ f108 1 145"/>
              <a:gd name="f138" fmla="*/ f109 1 91"/>
              <a:gd name="f139" fmla="*/ f110 1 145"/>
              <a:gd name="f140" fmla="*/ f111 1 91"/>
              <a:gd name="f141" fmla="*/ f112 1 145"/>
              <a:gd name="f142" fmla="*/ f113 1 91"/>
              <a:gd name="f143" fmla="*/ f114 1 145"/>
              <a:gd name="f144" fmla="*/ 0 1 f85"/>
              <a:gd name="f145" fmla="*/ f79 1 f85"/>
              <a:gd name="f146" fmla="*/ 0 1 f86"/>
              <a:gd name="f147" fmla="*/ f80 1 f86"/>
              <a:gd name="f148" fmla="*/ f116 1 f85"/>
              <a:gd name="f149" fmla="*/ f117 1 f86"/>
              <a:gd name="f150" fmla="*/ f118 1 f85"/>
              <a:gd name="f151" fmla="*/ f119 1 f86"/>
              <a:gd name="f152" fmla="*/ f120 1 f86"/>
              <a:gd name="f153" fmla="*/ f121 1 f85"/>
              <a:gd name="f154" fmla="*/ f122 1 f86"/>
              <a:gd name="f155" fmla="*/ f123 1 f85"/>
              <a:gd name="f156" fmla="*/ f124 1 f86"/>
              <a:gd name="f157" fmla="*/ f125 1 f85"/>
              <a:gd name="f158" fmla="*/ f126 1 f85"/>
              <a:gd name="f159" fmla="*/ f127 1 f86"/>
              <a:gd name="f160" fmla="*/ f128 1 f85"/>
              <a:gd name="f161" fmla="*/ f129 1 f86"/>
              <a:gd name="f162" fmla="*/ f130 1 f85"/>
              <a:gd name="f163" fmla="*/ f131 1 f86"/>
              <a:gd name="f164" fmla="*/ f132 1 f85"/>
              <a:gd name="f165" fmla="*/ f133 1 f86"/>
              <a:gd name="f166" fmla="*/ f134 1 f85"/>
              <a:gd name="f167" fmla="*/ f135 1 f86"/>
              <a:gd name="f168" fmla="*/ f136 1 f85"/>
              <a:gd name="f169" fmla="*/ f137 1 f86"/>
              <a:gd name="f170" fmla="*/ f138 1 f85"/>
              <a:gd name="f171" fmla="*/ f139 1 f86"/>
              <a:gd name="f172" fmla="*/ f140 1 f85"/>
              <a:gd name="f173" fmla="*/ f141 1 f86"/>
              <a:gd name="f174" fmla="*/ f142 1 f85"/>
              <a:gd name="f175" fmla="*/ f143 1 f86"/>
              <a:gd name="f176" fmla="*/ f144 f76 1"/>
              <a:gd name="f177" fmla="*/ f145 f76 1"/>
              <a:gd name="f178" fmla="*/ f147 f77 1"/>
              <a:gd name="f179" fmla="*/ f146 f77 1"/>
              <a:gd name="f180" fmla="*/ f148 f76 1"/>
              <a:gd name="f181" fmla="*/ f149 f77 1"/>
              <a:gd name="f182" fmla="*/ f150 f76 1"/>
              <a:gd name="f183" fmla="*/ f151 f77 1"/>
              <a:gd name="f184" fmla="*/ f152 f77 1"/>
              <a:gd name="f185" fmla="*/ f153 f76 1"/>
              <a:gd name="f186" fmla="*/ f154 f77 1"/>
              <a:gd name="f187" fmla="*/ f155 f76 1"/>
              <a:gd name="f188" fmla="*/ f156 f77 1"/>
              <a:gd name="f189" fmla="*/ f157 f76 1"/>
              <a:gd name="f190" fmla="*/ f158 f76 1"/>
              <a:gd name="f191" fmla="*/ f159 f77 1"/>
              <a:gd name="f192" fmla="*/ f160 f76 1"/>
              <a:gd name="f193" fmla="*/ f161 f77 1"/>
              <a:gd name="f194" fmla="*/ f162 f76 1"/>
              <a:gd name="f195" fmla="*/ f163 f77 1"/>
              <a:gd name="f196" fmla="*/ f164 f76 1"/>
              <a:gd name="f197" fmla="*/ f165 f77 1"/>
              <a:gd name="f198" fmla="*/ f166 f76 1"/>
              <a:gd name="f199" fmla="*/ f167 f77 1"/>
              <a:gd name="f200" fmla="*/ f168 f76 1"/>
              <a:gd name="f201" fmla="*/ f169 f77 1"/>
              <a:gd name="f202" fmla="*/ f170 f76 1"/>
              <a:gd name="f203" fmla="*/ f171 f77 1"/>
              <a:gd name="f204" fmla="*/ f172 f76 1"/>
              <a:gd name="f205" fmla="*/ f173 f77 1"/>
              <a:gd name="f206" fmla="*/ f174 f76 1"/>
              <a:gd name="f207" fmla="*/ f175 f77 1"/>
            </a:gdLst>
            <a:ahLst/>
            <a:cxnLst>
              <a:cxn ang="3cd4">
                <a:pos x="hc" y="t"/>
              </a:cxn>
              <a:cxn ang="0">
                <a:pos x="r" y="vc"/>
              </a:cxn>
              <a:cxn ang="cd4">
                <a:pos x="hc" y="b"/>
              </a:cxn>
              <a:cxn ang="cd2">
                <a:pos x="l" y="vc"/>
              </a:cxn>
              <a:cxn ang="f115">
                <a:pos x="f180" y="f181"/>
              </a:cxn>
              <a:cxn ang="f115">
                <a:pos x="f182" y="f183"/>
              </a:cxn>
              <a:cxn ang="f115">
                <a:pos x="f180" y="f184"/>
              </a:cxn>
              <a:cxn ang="f115">
                <a:pos x="f185" y="f186"/>
              </a:cxn>
              <a:cxn ang="f115">
                <a:pos x="f187" y="f188"/>
              </a:cxn>
              <a:cxn ang="f115">
                <a:pos x="f189" y="f188"/>
              </a:cxn>
              <a:cxn ang="f115">
                <a:pos x="f190" y="f191"/>
              </a:cxn>
              <a:cxn ang="f115">
                <a:pos x="f192" y="f193"/>
              </a:cxn>
              <a:cxn ang="f115">
                <a:pos x="f194" y="f195"/>
              </a:cxn>
              <a:cxn ang="f115">
                <a:pos x="f196" y="f197"/>
              </a:cxn>
              <a:cxn ang="f115">
                <a:pos x="f198" y="f199"/>
              </a:cxn>
              <a:cxn ang="f115">
                <a:pos x="f200" y="f201"/>
              </a:cxn>
              <a:cxn ang="f115">
                <a:pos x="f202" y="f203"/>
              </a:cxn>
              <a:cxn ang="f115">
                <a:pos x="f180" y="f181"/>
              </a:cxn>
              <a:cxn ang="f115">
                <a:pos x="f204" y="f205"/>
              </a:cxn>
              <a:cxn ang="f115">
                <a:pos x="f206" y="f207"/>
              </a:cxn>
              <a:cxn ang="f115">
                <a:pos x="f204" y="f205"/>
              </a:cxn>
            </a:cxnLst>
            <a:rect l="f176" t="f179" r="f177" b="f178"/>
            <a:pathLst>
              <a:path w="91" h="145">
                <a:moveTo>
                  <a:pt x="f6" y="f8"/>
                </a:moveTo>
                <a:cubicBezTo>
                  <a:pt x="f9" y="f10"/>
                  <a:pt x="f11" y="f12"/>
                  <a:pt x="f13" y="f9"/>
                </a:cubicBezTo>
                <a:cubicBezTo>
                  <a:pt x="f14" y="f15"/>
                  <a:pt x="f16" y="f17"/>
                  <a:pt x="f6" y="f18"/>
                </a:cubicBezTo>
                <a:cubicBezTo>
                  <a:pt x="f19" y="f20"/>
                  <a:pt x="f21" y="f22"/>
                  <a:pt x="f23" y="f24"/>
                </a:cubicBezTo>
                <a:cubicBezTo>
                  <a:pt x="f13" y="f25"/>
                  <a:pt x="f26" y="f27"/>
                  <a:pt x="f28" y="f29"/>
                </a:cubicBezTo>
                <a:cubicBezTo>
                  <a:pt x="f30" y="f29"/>
                  <a:pt x="f30" y="f29"/>
                  <a:pt x="f30" y="f29"/>
                </a:cubicBezTo>
                <a:cubicBezTo>
                  <a:pt x="f31" y="f21"/>
                  <a:pt x="f32" y="f33"/>
                  <a:pt x="f34" y="f35"/>
                </a:cubicBezTo>
                <a:cubicBezTo>
                  <a:pt x="f36" y="f37"/>
                  <a:pt x="f38" y="f39"/>
                  <a:pt x="f40" y="f7"/>
                </a:cubicBezTo>
                <a:cubicBezTo>
                  <a:pt x="f41" y="f7"/>
                  <a:pt x="f42" y="f43"/>
                  <a:pt x="f44" y="f22"/>
                </a:cubicBezTo>
                <a:cubicBezTo>
                  <a:pt x="f45" y="f46"/>
                  <a:pt x="f5" y="f6"/>
                  <a:pt x="f47" y="f48"/>
                </a:cubicBezTo>
                <a:cubicBezTo>
                  <a:pt x="f45" y="f49"/>
                  <a:pt x="f50" y="f51"/>
                  <a:pt x="f52" y="f53"/>
                </a:cubicBezTo>
                <a:cubicBezTo>
                  <a:pt x="f54" y="f47"/>
                  <a:pt x="f55" y="f5"/>
                  <a:pt x="f56" y="f47"/>
                </a:cubicBezTo>
                <a:cubicBezTo>
                  <a:pt x="f57" y="f58"/>
                  <a:pt x="f59" y="f60"/>
                  <a:pt x="f61" y="f62"/>
                </a:cubicBezTo>
                <a:cubicBezTo>
                  <a:pt x="f6" y="f63"/>
                  <a:pt x="f6" y="f63"/>
                  <a:pt x="f6" y="f8"/>
                </a:cubicBezTo>
                <a:close/>
                <a:moveTo>
                  <a:pt x="f64" y="f6"/>
                </a:moveTo>
                <a:cubicBezTo>
                  <a:pt x="f65" y="f66"/>
                  <a:pt x="f67" y="f68"/>
                  <a:pt x="f69" y="f70"/>
                </a:cubicBezTo>
                <a:cubicBezTo>
                  <a:pt x="f71" y="f72"/>
                  <a:pt x="f73" y="f74"/>
                  <a:pt x="f64" y="f6"/>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1" name="Freeform 56">
            <a:extLst>
              <a:ext uri="{FF2B5EF4-FFF2-40B4-BE49-F238E27FC236}">
                <a16:creationId xmlns:a16="http://schemas.microsoft.com/office/drawing/2014/main" id="{7D3C7A0C-C300-F600-665F-43B0008AC42F}"/>
              </a:ext>
            </a:extLst>
          </p:cNvPr>
          <p:cNvSpPr/>
          <p:nvPr/>
        </p:nvSpPr>
        <p:spPr>
          <a:xfrm>
            <a:off x="8116891" y="4184651"/>
            <a:ext cx="304796" cy="573091"/>
          </a:xfrm>
          <a:custGeom>
            <a:avLst/>
            <a:gdLst>
              <a:gd name="f0" fmla="val 10800000"/>
              <a:gd name="f1" fmla="val 5400000"/>
              <a:gd name="f2" fmla="val 180"/>
              <a:gd name="f3" fmla="val w"/>
              <a:gd name="f4" fmla="val h"/>
              <a:gd name="f5" fmla="val 0"/>
              <a:gd name="f6" fmla="val 94"/>
              <a:gd name="f7" fmla="val 176"/>
              <a:gd name="f8" fmla="val 85"/>
              <a:gd name="f9" fmla="val 109"/>
              <a:gd name="f10" fmla="val 82"/>
              <a:gd name="f11" fmla="val 120"/>
              <a:gd name="f12" fmla="val 78"/>
              <a:gd name="f13" fmla="val 130"/>
              <a:gd name="f14" fmla="val 76"/>
              <a:gd name="f15" fmla="val 141"/>
              <a:gd name="f16" fmla="val 74"/>
              <a:gd name="f17" fmla="val 150"/>
              <a:gd name="f18" fmla="val 159"/>
              <a:gd name="f19" fmla="val 73"/>
              <a:gd name="f20" fmla="val 168"/>
              <a:gd name="f21" fmla="val 171"/>
              <a:gd name="f22" fmla="val 72"/>
              <a:gd name="f23" fmla="val 173"/>
              <a:gd name="f24" fmla="val 69"/>
              <a:gd name="f25" fmla="val 56"/>
              <a:gd name="f26" fmla="val 42"/>
              <a:gd name="f27" fmla="val 29"/>
              <a:gd name="f28" fmla="val 172"/>
              <a:gd name="f29" fmla="val 13"/>
              <a:gd name="f30" fmla="val 166"/>
              <a:gd name="f31" fmla="val 5"/>
              <a:gd name="f32" fmla="val 154"/>
              <a:gd name="f33" fmla="val 3"/>
              <a:gd name="f34" fmla="val 138"/>
              <a:gd name="f35" fmla="val 114"/>
              <a:gd name="f36" fmla="val 92"/>
              <a:gd name="f37" fmla="val 16"/>
              <a:gd name="f38" fmla="val 71"/>
              <a:gd name="f39" fmla="val 27"/>
              <a:gd name="f40" fmla="val 49"/>
              <a:gd name="f41" fmla="val 38"/>
              <a:gd name="f42" fmla="val 28"/>
              <a:gd name="f43" fmla="val 6"/>
              <a:gd name="f44" fmla="val 50"/>
              <a:gd name="f45" fmla="val 4"/>
              <a:gd name="f46" fmla="val 2"/>
              <a:gd name="f47" fmla="val 51"/>
              <a:gd name="f48" fmla="val 60"/>
              <a:gd name="f49" fmla="val 17"/>
              <a:gd name="f50" fmla="val 68"/>
              <a:gd name="f51" fmla="val 34"/>
              <a:gd name="f52" fmla="val 63"/>
              <a:gd name="f53" fmla="val 88"/>
              <a:gd name="f54" fmla="val 93"/>
              <a:gd name="f55" fmla="val 86"/>
              <a:gd name="f56" fmla="val 91"/>
              <a:gd name="f57" fmla="val 98"/>
              <a:gd name="f58" fmla="val 104"/>
              <a:gd name="f59" fmla="val 84"/>
              <a:gd name="f60" fmla="val 108"/>
              <a:gd name="f61" fmla="val 107"/>
              <a:gd name="f62" fmla="val 105"/>
              <a:gd name="f63" fmla="val 81"/>
              <a:gd name="f64" fmla="val 103"/>
              <a:gd name="f65" fmla="val 100"/>
              <a:gd name="f66" fmla="val 97"/>
              <a:gd name="f67" fmla="val 75"/>
              <a:gd name="f68" fmla="val 67"/>
              <a:gd name="f69" fmla="val 66"/>
              <a:gd name="f70" fmla="val 65"/>
              <a:gd name="f71" fmla="val 79"/>
              <a:gd name="f72" fmla="val 116"/>
              <a:gd name="f73" fmla="val 83"/>
              <a:gd name="f74" fmla="val 113"/>
              <a:gd name="f75" fmla="val 43"/>
              <a:gd name="f76" fmla="val 48"/>
              <a:gd name="f77" fmla="val 115"/>
              <a:gd name="f78" fmla="val 58"/>
              <a:gd name="f79" fmla="val 124"/>
              <a:gd name="f80" fmla="val 33"/>
              <a:gd name="f81" fmla="val 19"/>
              <a:gd name="f82" fmla="+- 0 0 -90"/>
              <a:gd name="f83" fmla="*/ f3 1 94"/>
              <a:gd name="f84" fmla="*/ f4 1 176"/>
              <a:gd name="f85" fmla="val f5"/>
              <a:gd name="f86" fmla="val f6"/>
              <a:gd name="f87" fmla="val f7"/>
              <a:gd name="f88" fmla="*/ f82 f0 1"/>
              <a:gd name="f89" fmla="+- f87 0 f85"/>
              <a:gd name="f90" fmla="+- f86 0 f85"/>
              <a:gd name="f91" fmla="*/ f88 1 f2"/>
              <a:gd name="f92" fmla="*/ f90 1 94"/>
              <a:gd name="f93" fmla="*/ f89 1 176"/>
              <a:gd name="f94" fmla="*/ 85 f90 1"/>
              <a:gd name="f95" fmla="*/ 109 f89 1"/>
              <a:gd name="f96" fmla="*/ 76 f90 1"/>
              <a:gd name="f97" fmla="*/ 141 f89 1"/>
              <a:gd name="f98" fmla="*/ 73 f90 1"/>
              <a:gd name="f99" fmla="*/ 168 f89 1"/>
              <a:gd name="f100" fmla="*/ 69 f90 1"/>
              <a:gd name="f101" fmla="*/ 173 f89 1"/>
              <a:gd name="f102" fmla="*/ 29 f90 1"/>
              <a:gd name="f103" fmla="*/ 172 f89 1"/>
              <a:gd name="f104" fmla="*/ 3 f90 1"/>
              <a:gd name="f105" fmla="*/ 138 f89 1"/>
              <a:gd name="f106" fmla="*/ 16 f90 1"/>
              <a:gd name="f107" fmla="*/ 71 f89 1"/>
              <a:gd name="f108" fmla="*/ 49 f90 1"/>
              <a:gd name="f109" fmla="*/ 6 f89 1"/>
              <a:gd name="f110" fmla="*/ 51 f90 1"/>
              <a:gd name="f111" fmla="*/ 0 f89 1"/>
              <a:gd name="f112" fmla="*/ 51 f89 1"/>
              <a:gd name="f113" fmla="*/ 93 f90 1"/>
              <a:gd name="f114" fmla="*/ 86 f89 1"/>
              <a:gd name="f115" fmla="*/ 93 f89 1"/>
              <a:gd name="f116" fmla="*/ 82 f90 1"/>
              <a:gd name="f117" fmla="*/ 105 f89 1"/>
              <a:gd name="f118" fmla="*/ 81 f90 1"/>
              <a:gd name="f119" fmla="*/ 97 f89 1"/>
              <a:gd name="f120" fmla="*/ 67 f90 1"/>
              <a:gd name="f121" fmla="*/ 66 f89 1"/>
              <a:gd name="f122" fmla="*/ 79 f90 1"/>
              <a:gd name="f123" fmla="*/ 120 f89 1"/>
              <a:gd name="f124" fmla="*/ 69 f89 1"/>
              <a:gd name="f125" fmla="*/ 48 f90 1"/>
              <a:gd name="f126" fmla="*/ 130 f89 1"/>
              <a:gd name="f127" fmla="*/ 124 f89 1"/>
              <a:gd name="f128" fmla="*/ 33 f90 1"/>
              <a:gd name="f129" fmla="+- f91 0 f1"/>
              <a:gd name="f130" fmla="*/ f94 1 94"/>
              <a:gd name="f131" fmla="*/ f95 1 176"/>
              <a:gd name="f132" fmla="*/ f96 1 94"/>
              <a:gd name="f133" fmla="*/ f97 1 176"/>
              <a:gd name="f134" fmla="*/ f98 1 94"/>
              <a:gd name="f135" fmla="*/ f99 1 176"/>
              <a:gd name="f136" fmla="*/ f100 1 94"/>
              <a:gd name="f137" fmla="*/ f101 1 176"/>
              <a:gd name="f138" fmla="*/ f102 1 94"/>
              <a:gd name="f139" fmla="*/ f103 1 176"/>
              <a:gd name="f140" fmla="*/ f104 1 94"/>
              <a:gd name="f141" fmla="*/ f105 1 176"/>
              <a:gd name="f142" fmla="*/ f106 1 94"/>
              <a:gd name="f143" fmla="*/ f107 1 176"/>
              <a:gd name="f144" fmla="*/ f108 1 94"/>
              <a:gd name="f145" fmla="*/ f109 1 176"/>
              <a:gd name="f146" fmla="*/ f110 1 94"/>
              <a:gd name="f147" fmla="*/ f111 1 176"/>
              <a:gd name="f148" fmla="*/ f112 1 176"/>
              <a:gd name="f149" fmla="*/ f113 1 94"/>
              <a:gd name="f150" fmla="*/ f114 1 176"/>
              <a:gd name="f151" fmla="*/ f115 1 176"/>
              <a:gd name="f152" fmla="*/ f116 1 94"/>
              <a:gd name="f153" fmla="*/ f117 1 176"/>
              <a:gd name="f154" fmla="*/ f118 1 94"/>
              <a:gd name="f155" fmla="*/ f119 1 176"/>
              <a:gd name="f156" fmla="*/ f120 1 94"/>
              <a:gd name="f157" fmla="*/ f121 1 176"/>
              <a:gd name="f158" fmla="*/ f122 1 94"/>
              <a:gd name="f159" fmla="*/ f123 1 176"/>
              <a:gd name="f160" fmla="*/ f124 1 176"/>
              <a:gd name="f161" fmla="*/ f125 1 94"/>
              <a:gd name="f162" fmla="*/ f126 1 176"/>
              <a:gd name="f163" fmla="*/ f127 1 176"/>
              <a:gd name="f164" fmla="*/ f128 1 94"/>
              <a:gd name="f165" fmla="*/ 0 1 f92"/>
              <a:gd name="f166" fmla="*/ f86 1 f92"/>
              <a:gd name="f167" fmla="*/ 0 1 f93"/>
              <a:gd name="f168" fmla="*/ f87 1 f93"/>
              <a:gd name="f169" fmla="*/ f130 1 f92"/>
              <a:gd name="f170" fmla="*/ f131 1 f93"/>
              <a:gd name="f171" fmla="*/ f132 1 f92"/>
              <a:gd name="f172" fmla="*/ f133 1 f93"/>
              <a:gd name="f173" fmla="*/ f134 1 f92"/>
              <a:gd name="f174" fmla="*/ f135 1 f93"/>
              <a:gd name="f175" fmla="*/ f136 1 f92"/>
              <a:gd name="f176" fmla="*/ f137 1 f93"/>
              <a:gd name="f177" fmla="*/ f138 1 f92"/>
              <a:gd name="f178" fmla="*/ f139 1 f93"/>
              <a:gd name="f179" fmla="*/ f140 1 f92"/>
              <a:gd name="f180" fmla="*/ f141 1 f93"/>
              <a:gd name="f181" fmla="*/ f142 1 f92"/>
              <a:gd name="f182" fmla="*/ f143 1 f93"/>
              <a:gd name="f183" fmla="*/ f144 1 f92"/>
              <a:gd name="f184" fmla="*/ f145 1 f93"/>
              <a:gd name="f185" fmla="*/ f146 1 f92"/>
              <a:gd name="f186" fmla="*/ f147 1 f93"/>
              <a:gd name="f187" fmla="*/ f148 1 f93"/>
              <a:gd name="f188" fmla="*/ f149 1 f92"/>
              <a:gd name="f189" fmla="*/ f150 1 f93"/>
              <a:gd name="f190" fmla="*/ f151 1 f93"/>
              <a:gd name="f191" fmla="*/ f152 1 f92"/>
              <a:gd name="f192" fmla="*/ f153 1 f93"/>
              <a:gd name="f193" fmla="*/ f154 1 f92"/>
              <a:gd name="f194" fmla="*/ f155 1 f93"/>
              <a:gd name="f195" fmla="*/ f156 1 f92"/>
              <a:gd name="f196" fmla="*/ f157 1 f93"/>
              <a:gd name="f197" fmla="*/ f158 1 f92"/>
              <a:gd name="f198" fmla="*/ f159 1 f93"/>
              <a:gd name="f199" fmla="*/ f160 1 f93"/>
              <a:gd name="f200" fmla="*/ f161 1 f92"/>
              <a:gd name="f201" fmla="*/ f162 1 f93"/>
              <a:gd name="f202" fmla="*/ f163 1 f93"/>
              <a:gd name="f203" fmla="*/ f164 1 f92"/>
              <a:gd name="f204" fmla="*/ f165 f83 1"/>
              <a:gd name="f205" fmla="*/ f166 f83 1"/>
              <a:gd name="f206" fmla="*/ f168 f84 1"/>
              <a:gd name="f207" fmla="*/ f167 f84 1"/>
              <a:gd name="f208" fmla="*/ f169 f83 1"/>
              <a:gd name="f209" fmla="*/ f170 f84 1"/>
              <a:gd name="f210" fmla="*/ f171 f83 1"/>
              <a:gd name="f211" fmla="*/ f172 f84 1"/>
              <a:gd name="f212" fmla="*/ f173 f83 1"/>
              <a:gd name="f213" fmla="*/ f174 f84 1"/>
              <a:gd name="f214" fmla="*/ f175 f83 1"/>
              <a:gd name="f215" fmla="*/ f176 f84 1"/>
              <a:gd name="f216" fmla="*/ f177 f83 1"/>
              <a:gd name="f217" fmla="*/ f178 f84 1"/>
              <a:gd name="f218" fmla="*/ f179 f83 1"/>
              <a:gd name="f219" fmla="*/ f180 f84 1"/>
              <a:gd name="f220" fmla="*/ f181 f83 1"/>
              <a:gd name="f221" fmla="*/ f182 f84 1"/>
              <a:gd name="f222" fmla="*/ f183 f83 1"/>
              <a:gd name="f223" fmla="*/ f184 f84 1"/>
              <a:gd name="f224" fmla="*/ f185 f83 1"/>
              <a:gd name="f225" fmla="*/ f186 f84 1"/>
              <a:gd name="f226" fmla="*/ f187 f84 1"/>
              <a:gd name="f227" fmla="*/ f188 f83 1"/>
              <a:gd name="f228" fmla="*/ f189 f84 1"/>
              <a:gd name="f229" fmla="*/ f190 f84 1"/>
              <a:gd name="f230" fmla="*/ f191 f83 1"/>
              <a:gd name="f231" fmla="*/ f192 f84 1"/>
              <a:gd name="f232" fmla="*/ f193 f83 1"/>
              <a:gd name="f233" fmla="*/ f194 f84 1"/>
              <a:gd name="f234" fmla="*/ f195 f83 1"/>
              <a:gd name="f235" fmla="*/ f196 f84 1"/>
              <a:gd name="f236" fmla="*/ f197 f83 1"/>
              <a:gd name="f237" fmla="*/ f198 f84 1"/>
              <a:gd name="f238" fmla="*/ f199 f84 1"/>
              <a:gd name="f239" fmla="*/ f200 f83 1"/>
              <a:gd name="f240" fmla="*/ f201 f84 1"/>
              <a:gd name="f241" fmla="*/ f202 f84 1"/>
              <a:gd name="f242" fmla="*/ f203 f83 1"/>
            </a:gdLst>
            <a:ahLst/>
            <a:cxnLst>
              <a:cxn ang="3cd4">
                <a:pos x="hc" y="t"/>
              </a:cxn>
              <a:cxn ang="0">
                <a:pos x="r" y="vc"/>
              </a:cxn>
              <a:cxn ang="cd4">
                <a:pos x="hc" y="b"/>
              </a:cxn>
              <a:cxn ang="cd2">
                <a:pos x="l" y="vc"/>
              </a:cxn>
              <a:cxn ang="f129">
                <a:pos x="f208" y="f209"/>
              </a:cxn>
              <a:cxn ang="f129">
                <a:pos x="f210" y="f211"/>
              </a:cxn>
              <a:cxn ang="f129">
                <a:pos x="f212" y="f213"/>
              </a:cxn>
              <a:cxn ang="f129">
                <a:pos x="f214" y="f215"/>
              </a:cxn>
              <a:cxn ang="f129">
                <a:pos x="f216" y="f217"/>
              </a:cxn>
              <a:cxn ang="f129">
                <a:pos x="f218" y="f219"/>
              </a:cxn>
              <a:cxn ang="f129">
                <a:pos x="f220" y="f221"/>
              </a:cxn>
              <a:cxn ang="f129">
                <a:pos x="f222" y="f223"/>
              </a:cxn>
              <a:cxn ang="f129">
                <a:pos x="f224" y="f225"/>
              </a:cxn>
              <a:cxn ang="f129">
                <a:pos x="f210" y="f226"/>
              </a:cxn>
              <a:cxn ang="f129">
                <a:pos x="f227" y="f228"/>
              </a:cxn>
              <a:cxn ang="f129">
                <a:pos x="f227" y="f229"/>
              </a:cxn>
              <a:cxn ang="f129">
                <a:pos x="f208" y="f209"/>
              </a:cxn>
              <a:cxn ang="f129">
                <a:pos x="f230" y="f231"/>
              </a:cxn>
              <a:cxn ang="f129">
                <a:pos x="f232" y="f233"/>
              </a:cxn>
              <a:cxn ang="f129">
                <a:pos x="f234" y="f235"/>
              </a:cxn>
              <a:cxn ang="f129">
                <a:pos x="f236" y="f237"/>
              </a:cxn>
              <a:cxn ang="f129">
                <a:pos x="f208" y="f209"/>
              </a:cxn>
              <a:cxn ang="f129">
                <a:pos x="f224" y="f238"/>
              </a:cxn>
              <a:cxn ang="f129">
                <a:pos x="f239" y="f240"/>
              </a:cxn>
              <a:cxn ang="f129">
                <a:pos x="f224" y="f238"/>
              </a:cxn>
              <a:cxn ang="f129">
                <a:pos x="f220" y="f241"/>
              </a:cxn>
              <a:cxn ang="f129">
                <a:pos x="f242" y="f235"/>
              </a:cxn>
              <a:cxn ang="f129">
                <a:pos x="f220" y="f241"/>
              </a:cxn>
            </a:cxnLst>
            <a:rect l="f204" t="f207" r="f205" b="f206"/>
            <a:pathLst>
              <a:path w="94" h="176">
                <a:moveTo>
                  <a:pt x="f8" y="f9"/>
                </a:moveTo>
                <a:cubicBezTo>
                  <a:pt x="f10" y="f11"/>
                  <a:pt x="f12" y="f13"/>
                  <a:pt x="f14" y="f15"/>
                </a:cubicBezTo>
                <a:cubicBezTo>
                  <a:pt x="f16" y="f17"/>
                  <a:pt x="f16" y="f18"/>
                  <a:pt x="f19" y="f20"/>
                </a:cubicBezTo>
                <a:cubicBezTo>
                  <a:pt x="f19" y="f21"/>
                  <a:pt x="f22" y="f23"/>
                  <a:pt x="f24" y="f23"/>
                </a:cubicBezTo>
                <a:cubicBezTo>
                  <a:pt x="f25" y="f7"/>
                  <a:pt x="f26" y="f7"/>
                  <a:pt x="f27" y="f28"/>
                </a:cubicBezTo>
                <a:cubicBezTo>
                  <a:pt x="f29" y="f30"/>
                  <a:pt x="f31" y="f32"/>
                  <a:pt x="f33" y="f34"/>
                </a:cubicBezTo>
                <a:cubicBezTo>
                  <a:pt x="f5" y="f35"/>
                  <a:pt x="f31" y="f36"/>
                  <a:pt x="f37" y="f38"/>
                </a:cubicBezTo>
                <a:cubicBezTo>
                  <a:pt x="f39" y="f40"/>
                  <a:pt x="f41" y="f42"/>
                  <a:pt x="f40" y="f43"/>
                </a:cubicBezTo>
                <a:cubicBezTo>
                  <a:pt x="f44" y="f45"/>
                  <a:pt x="f44" y="f46"/>
                  <a:pt x="f47" y="f5"/>
                </a:cubicBezTo>
                <a:cubicBezTo>
                  <a:pt x="f48" y="f49"/>
                  <a:pt x="f50" y="f51"/>
                  <a:pt x="f14" y="f47"/>
                </a:cubicBezTo>
                <a:cubicBezTo>
                  <a:pt x="f10" y="f52"/>
                  <a:pt x="f53" y="f16"/>
                  <a:pt x="f54" y="f55"/>
                </a:cubicBezTo>
                <a:cubicBezTo>
                  <a:pt x="f6" y="f53"/>
                  <a:pt x="f6" y="f56"/>
                  <a:pt x="f54" y="f54"/>
                </a:cubicBezTo>
                <a:cubicBezTo>
                  <a:pt x="f56" y="f57"/>
                  <a:pt x="f53" y="f58"/>
                  <a:pt x="f8" y="f9"/>
                </a:cubicBezTo>
                <a:cubicBezTo>
                  <a:pt x="f59" y="f60"/>
                  <a:pt x="f10" y="f61"/>
                  <a:pt x="f10" y="f62"/>
                </a:cubicBezTo>
                <a:cubicBezTo>
                  <a:pt x="f63" y="f64"/>
                  <a:pt x="f63" y="f65"/>
                  <a:pt x="f63" y="f66"/>
                </a:cubicBezTo>
                <a:cubicBezTo>
                  <a:pt x="f12" y="f55"/>
                  <a:pt x="f67" y="f14"/>
                  <a:pt x="f68" y="f69"/>
                </a:cubicBezTo>
                <a:cubicBezTo>
                  <a:pt x="f70" y="f55"/>
                  <a:pt x="f24" y="f58"/>
                  <a:pt x="f71" y="f11"/>
                </a:cubicBezTo>
                <a:cubicBezTo>
                  <a:pt x="f63" y="f72"/>
                  <a:pt x="f73" y="f74"/>
                  <a:pt x="f8" y="f9"/>
                </a:cubicBezTo>
                <a:close/>
                <a:moveTo>
                  <a:pt x="f47" y="f24"/>
                </a:moveTo>
                <a:cubicBezTo>
                  <a:pt x="f26" y="f10"/>
                  <a:pt x="f75" y="f11"/>
                  <a:pt x="f76" y="f13"/>
                </a:cubicBezTo>
                <a:cubicBezTo>
                  <a:pt x="f25" y="f77"/>
                  <a:pt x="f78" y="f73"/>
                  <a:pt x="f47" y="f24"/>
                </a:cubicBezTo>
                <a:close/>
                <a:moveTo>
                  <a:pt x="f37" y="f79"/>
                </a:moveTo>
                <a:cubicBezTo>
                  <a:pt x="f27" y="f60"/>
                  <a:pt x="f41" y="f12"/>
                  <a:pt x="f80" y="f69"/>
                </a:cubicBezTo>
                <a:cubicBezTo>
                  <a:pt x="f81" y="f73"/>
                  <a:pt x="f49" y="f64"/>
                  <a:pt x="f37" y="f7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2" name="Freeform 57">
            <a:extLst>
              <a:ext uri="{FF2B5EF4-FFF2-40B4-BE49-F238E27FC236}">
                <a16:creationId xmlns:a16="http://schemas.microsoft.com/office/drawing/2014/main" id="{4C70796C-CBC1-0D3A-00EC-70CAA5570A39}"/>
              </a:ext>
            </a:extLst>
          </p:cNvPr>
          <p:cNvSpPr/>
          <p:nvPr/>
        </p:nvSpPr>
        <p:spPr>
          <a:xfrm>
            <a:off x="5926134" y="1017590"/>
            <a:ext cx="247646" cy="620713"/>
          </a:xfrm>
          <a:custGeom>
            <a:avLst/>
            <a:gdLst>
              <a:gd name="f0" fmla="val 10800000"/>
              <a:gd name="f1" fmla="val 5400000"/>
              <a:gd name="f2" fmla="val 180"/>
              <a:gd name="f3" fmla="val w"/>
              <a:gd name="f4" fmla="val h"/>
              <a:gd name="f5" fmla="val 0"/>
              <a:gd name="f6" fmla="val 76"/>
              <a:gd name="f7" fmla="val 191"/>
              <a:gd name="f8" fmla="val 32"/>
              <a:gd name="f9" fmla="val 95"/>
              <a:gd name="f10" fmla="val 82"/>
              <a:gd name="f11" fmla="val 70"/>
              <a:gd name="f12" fmla="val 58"/>
              <a:gd name="f13" fmla="val 31"/>
              <a:gd name="f14" fmla="val 57"/>
              <a:gd name="f15" fmla="val 20"/>
              <a:gd name="f16" fmla="val 56"/>
              <a:gd name="f17" fmla="val 45"/>
              <a:gd name="f18" fmla="val 33"/>
              <a:gd name="f19" fmla="val 21"/>
              <a:gd name="f20" fmla="val 10"/>
              <a:gd name="f21" fmla="val 1"/>
              <a:gd name="f22" fmla="val 29"/>
              <a:gd name="f23" fmla="val 36"/>
              <a:gd name="f24" fmla="val 42"/>
              <a:gd name="f25" fmla="val 48"/>
              <a:gd name="f26" fmla="val 54"/>
              <a:gd name="f27" fmla="val 2"/>
              <a:gd name="f28" fmla="val 8"/>
              <a:gd name="f29" fmla="val 22"/>
              <a:gd name="f30" fmla="val 50"/>
              <a:gd name="f31" fmla="val 55"/>
              <a:gd name="f32" fmla="val 49"/>
              <a:gd name="f33" fmla="val 47"/>
              <a:gd name="f34" fmla="val 59"/>
              <a:gd name="f35" fmla="val 60"/>
              <a:gd name="f36" fmla="val 44"/>
              <a:gd name="f37" fmla="val 71"/>
              <a:gd name="f38" fmla="val 83"/>
              <a:gd name="f39" fmla="val 52"/>
              <a:gd name="f40" fmla="val 66"/>
              <a:gd name="f41" fmla="val 73"/>
              <a:gd name="f42" fmla="val 98"/>
              <a:gd name="f43" fmla="val 104"/>
              <a:gd name="f44" fmla="val 123"/>
              <a:gd name="f45" fmla="val 142"/>
              <a:gd name="f46" fmla="val 75"/>
              <a:gd name="f47" fmla="val 161"/>
              <a:gd name="f48" fmla="val 164"/>
              <a:gd name="f49" fmla="val 168"/>
              <a:gd name="f50" fmla="val 170"/>
              <a:gd name="f51" fmla="val 61"/>
              <a:gd name="f52" fmla="val 177"/>
              <a:gd name="f53" fmla="val 51"/>
              <a:gd name="f54" fmla="val 183"/>
              <a:gd name="f55" fmla="val 190"/>
              <a:gd name="f56" fmla="val 39"/>
              <a:gd name="f57" fmla="val 37"/>
              <a:gd name="f58" fmla="val 35"/>
              <a:gd name="f59" fmla="val 25"/>
              <a:gd name="f60" fmla="val 15"/>
              <a:gd name="f61" fmla="val 5"/>
              <a:gd name="f62" fmla="val 3"/>
              <a:gd name="f63" fmla="val 4"/>
              <a:gd name="f64" fmla="val 17"/>
              <a:gd name="f65" fmla="val 24"/>
              <a:gd name="f66" fmla="val 38"/>
              <a:gd name="f67" fmla="val 9"/>
              <a:gd name="f68" fmla="val 34"/>
              <a:gd name="f69" fmla="val 11"/>
              <a:gd name="f70" fmla="val 30"/>
              <a:gd name="f71" fmla="val 16"/>
              <a:gd name="f72" fmla="val 19"/>
              <a:gd name="f73" fmla="val 23"/>
              <a:gd name="f74" fmla="val 12"/>
              <a:gd name="f75" fmla="val 137"/>
              <a:gd name="f76" fmla="val 7"/>
              <a:gd name="f77" fmla="val 6"/>
              <a:gd name="f78" fmla="val 143"/>
              <a:gd name="f79" fmla="val 148"/>
              <a:gd name="f80" fmla="val 154"/>
              <a:gd name="f81" fmla="val 165"/>
              <a:gd name="f82" fmla="val 13"/>
              <a:gd name="f83" fmla="val 172"/>
              <a:gd name="f84" fmla="val 27"/>
              <a:gd name="f85" fmla="val 176"/>
              <a:gd name="f86" fmla="val 179"/>
              <a:gd name="f87" fmla="val 174"/>
              <a:gd name="f88" fmla="val 169"/>
              <a:gd name="f89" fmla="val 162"/>
              <a:gd name="f90" fmla="val 160"/>
              <a:gd name="f91" fmla="val 158"/>
              <a:gd name="f92" fmla="val 151"/>
              <a:gd name="f93" fmla="val 144"/>
              <a:gd name="f94" fmla="val 132"/>
              <a:gd name="f95" fmla="val 122"/>
              <a:gd name="f96" fmla="val 40"/>
              <a:gd name="f97" fmla="val 113"/>
              <a:gd name="f98" fmla="val 41"/>
              <a:gd name="f99" fmla="+- 0 0 -90"/>
              <a:gd name="f100" fmla="*/ f3 1 76"/>
              <a:gd name="f101" fmla="*/ f4 1 191"/>
              <a:gd name="f102" fmla="val f5"/>
              <a:gd name="f103" fmla="val f6"/>
              <a:gd name="f104" fmla="val f7"/>
              <a:gd name="f105" fmla="*/ f99 f0 1"/>
              <a:gd name="f106" fmla="+- f104 0 f102"/>
              <a:gd name="f107" fmla="+- f103 0 f102"/>
              <a:gd name="f108" fmla="*/ f105 1 f2"/>
              <a:gd name="f109" fmla="*/ f107 1 76"/>
              <a:gd name="f110" fmla="*/ f106 1 191"/>
              <a:gd name="f111" fmla="*/ 32 f107 1"/>
              <a:gd name="f112" fmla="*/ 95 f106 1"/>
              <a:gd name="f113" fmla="*/ 58 f106 1"/>
              <a:gd name="f114" fmla="*/ 31 f107 1"/>
              <a:gd name="f115" fmla="*/ 57 f106 1"/>
              <a:gd name="f116" fmla="*/ 20 f107 1"/>
              <a:gd name="f117" fmla="*/ 45 f106 1"/>
              <a:gd name="f118" fmla="*/ 10 f106 1"/>
              <a:gd name="f119" fmla="*/ 29 f107 1"/>
              <a:gd name="f120" fmla="*/ 0 f106 1"/>
              <a:gd name="f121" fmla="*/ 48 f107 1"/>
              <a:gd name="f122" fmla="*/ 56 f107 1"/>
              <a:gd name="f123" fmla="*/ 8 f106 1"/>
              <a:gd name="f124" fmla="*/ 50 f106 1"/>
              <a:gd name="f125" fmla="*/ 49 f107 1"/>
              <a:gd name="f126" fmla="*/ 45 f107 1"/>
              <a:gd name="f127" fmla="*/ 60 f106 1"/>
              <a:gd name="f128" fmla="*/ 44 f107 1"/>
              <a:gd name="f129" fmla="*/ 66 f107 1"/>
              <a:gd name="f130" fmla="*/ 76 f107 1"/>
              <a:gd name="f131" fmla="*/ 104 f106 1"/>
              <a:gd name="f132" fmla="*/ 75 f107 1"/>
              <a:gd name="f133" fmla="*/ 161 f106 1"/>
              <a:gd name="f134" fmla="*/ 71 f107 1"/>
              <a:gd name="f135" fmla="*/ 170 f106 1"/>
              <a:gd name="f136" fmla="*/ 42 f107 1"/>
              <a:gd name="f137" fmla="*/ 190 f106 1"/>
              <a:gd name="f138" fmla="*/ 35 f107 1"/>
              <a:gd name="f139" fmla="*/ 5 f107 1"/>
              <a:gd name="f140" fmla="*/ 1 f107 1"/>
              <a:gd name="f141" fmla="*/ 10 f107 1"/>
              <a:gd name="f142" fmla="*/ 38 f107 1"/>
              <a:gd name="f143" fmla="*/ 9 f106 1"/>
              <a:gd name="f144" fmla="*/ 30 f107 1"/>
              <a:gd name="f145" fmla="*/ 16 f106 1"/>
              <a:gd name="f146" fmla="*/ 23 f106 1"/>
              <a:gd name="f147" fmla="*/ 9 f107 1"/>
              <a:gd name="f148" fmla="*/ 137 f106 1"/>
              <a:gd name="f149" fmla="*/ 6 f107 1"/>
              <a:gd name="f150" fmla="*/ 154 f106 1"/>
              <a:gd name="f151" fmla="*/ 13 f107 1"/>
              <a:gd name="f152" fmla="*/ 168 f106 1"/>
              <a:gd name="f153" fmla="*/ 34 f107 1"/>
              <a:gd name="f154" fmla="*/ 180 f106 1"/>
              <a:gd name="f155" fmla="*/ 179 f106 1"/>
              <a:gd name="f156" fmla="*/ 164 f106 1"/>
              <a:gd name="f157" fmla="*/ 158 f106 1"/>
              <a:gd name="f158" fmla="*/ 37 f107 1"/>
              <a:gd name="f159" fmla="*/ 132 f106 1"/>
              <a:gd name="f160" fmla="*/ 41 f107 1"/>
              <a:gd name="f161" fmla="+- f108 0 f1"/>
              <a:gd name="f162" fmla="*/ f111 1 76"/>
              <a:gd name="f163" fmla="*/ f112 1 191"/>
              <a:gd name="f164" fmla="*/ f113 1 191"/>
              <a:gd name="f165" fmla="*/ f114 1 76"/>
              <a:gd name="f166" fmla="*/ f115 1 191"/>
              <a:gd name="f167" fmla="*/ f116 1 76"/>
              <a:gd name="f168" fmla="*/ f117 1 191"/>
              <a:gd name="f169" fmla="*/ f118 1 191"/>
              <a:gd name="f170" fmla="*/ f119 1 76"/>
              <a:gd name="f171" fmla="*/ f120 1 191"/>
              <a:gd name="f172" fmla="*/ f121 1 76"/>
              <a:gd name="f173" fmla="*/ f122 1 76"/>
              <a:gd name="f174" fmla="*/ f123 1 191"/>
              <a:gd name="f175" fmla="*/ f124 1 191"/>
              <a:gd name="f176" fmla="*/ f125 1 76"/>
              <a:gd name="f177" fmla="*/ f126 1 76"/>
              <a:gd name="f178" fmla="*/ f127 1 191"/>
              <a:gd name="f179" fmla="*/ f128 1 76"/>
              <a:gd name="f180" fmla="*/ f129 1 76"/>
              <a:gd name="f181" fmla="*/ f130 1 76"/>
              <a:gd name="f182" fmla="*/ f131 1 191"/>
              <a:gd name="f183" fmla="*/ f132 1 76"/>
              <a:gd name="f184" fmla="*/ f133 1 191"/>
              <a:gd name="f185" fmla="*/ f134 1 76"/>
              <a:gd name="f186" fmla="*/ f135 1 191"/>
              <a:gd name="f187" fmla="*/ f136 1 76"/>
              <a:gd name="f188" fmla="*/ f137 1 191"/>
              <a:gd name="f189" fmla="*/ f138 1 76"/>
              <a:gd name="f190" fmla="*/ f139 1 76"/>
              <a:gd name="f191" fmla="*/ f140 1 76"/>
              <a:gd name="f192" fmla="*/ f141 1 76"/>
              <a:gd name="f193" fmla="*/ f142 1 76"/>
              <a:gd name="f194" fmla="*/ f143 1 191"/>
              <a:gd name="f195" fmla="*/ f144 1 76"/>
              <a:gd name="f196" fmla="*/ f145 1 191"/>
              <a:gd name="f197" fmla="*/ f146 1 191"/>
              <a:gd name="f198" fmla="*/ f147 1 76"/>
              <a:gd name="f199" fmla="*/ f148 1 191"/>
              <a:gd name="f200" fmla="*/ f149 1 76"/>
              <a:gd name="f201" fmla="*/ f150 1 191"/>
              <a:gd name="f202" fmla="*/ f151 1 76"/>
              <a:gd name="f203" fmla="*/ f152 1 191"/>
              <a:gd name="f204" fmla="*/ f153 1 76"/>
              <a:gd name="f205" fmla="*/ f154 1 191"/>
              <a:gd name="f206" fmla="*/ f155 1 191"/>
              <a:gd name="f207" fmla="*/ f156 1 191"/>
              <a:gd name="f208" fmla="*/ f157 1 191"/>
              <a:gd name="f209" fmla="*/ f158 1 76"/>
              <a:gd name="f210" fmla="*/ f159 1 191"/>
              <a:gd name="f211" fmla="*/ f160 1 76"/>
              <a:gd name="f212" fmla="*/ 0 1 f109"/>
              <a:gd name="f213" fmla="*/ f103 1 f109"/>
              <a:gd name="f214" fmla="*/ 0 1 f110"/>
              <a:gd name="f215" fmla="*/ f104 1 f110"/>
              <a:gd name="f216" fmla="*/ f162 1 f109"/>
              <a:gd name="f217" fmla="*/ f163 1 f110"/>
              <a:gd name="f218" fmla="*/ f164 1 f110"/>
              <a:gd name="f219" fmla="*/ f165 1 f109"/>
              <a:gd name="f220" fmla="*/ f166 1 f110"/>
              <a:gd name="f221" fmla="*/ f167 1 f109"/>
              <a:gd name="f222" fmla="*/ f168 1 f110"/>
              <a:gd name="f223" fmla="*/ f169 1 f110"/>
              <a:gd name="f224" fmla="*/ f170 1 f109"/>
              <a:gd name="f225" fmla="*/ f171 1 f110"/>
              <a:gd name="f226" fmla="*/ f172 1 f109"/>
              <a:gd name="f227" fmla="*/ f173 1 f109"/>
              <a:gd name="f228" fmla="*/ f174 1 f110"/>
              <a:gd name="f229" fmla="*/ f175 1 f110"/>
              <a:gd name="f230" fmla="*/ f176 1 f109"/>
              <a:gd name="f231" fmla="*/ f177 1 f109"/>
              <a:gd name="f232" fmla="*/ f178 1 f110"/>
              <a:gd name="f233" fmla="*/ f179 1 f109"/>
              <a:gd name="f234" fmla="*/ f180 1 f109"/>
              <a:gd name="f235" fmla="*/ f181 1 f109"/>
              <a:gd name="f236" fmla="*/ f182 1 f110"/>
              <a:gd name="f237" fmla="*/ f183 1 f109"/>
              <a:gd name="f238" fmla="*/ f184 1 f110"/>
              <a:gd name="f239" fmla="*/ f185 1 f109"/>
              <a:gd name="f240" fmla="*/ f186 1 f110"/>
              <a:gd name="f241" fmla="*/ f187 1 f109"/>
              <a:gd name="f242" fmla="*/ f188 1 f110"/>
              <a:gd name="f243" fmla="*/ f189 1 f109"/>
              <a:gd name="f244" fmla="*/ f190 1 f109"/>
              <a:gd name="f245" fmla="*/ f191 1 f109"/>
              <a:gd name="f246" fmla="*/ f192 1 f109"/>
              <a:gd name="f247" fmla="*/ f193 1 f109"/>
              <a:gd name="f248" fmla="*/ f194 1 f110"/>
              <a:gd name="f249" fmla="*/ f195 1 f109"/>
              <a:gd name="f250" fmla="*/ f196 1 f110"/>
              <a:gd name="f251" fmla="*/ f197 1 f110"/>
              <a:gd name="f252" fmla="*/ f198 1 f109"/>
              <a:gd name="f253" fmla="*/ f199 1 f110"/>
              <a:gd name="f254" fmla="*/ f200 1 f109"/>
              <a:gd name="f255" fmla="*/ f201 1 f110"/>
              <a:gd name="f256" fmla="*/ f202 1 f109"/>
              <a:gd name="f257" fmla="*/ f203 1 f110"/>
              <a:gd name="f258" fmla="*/ f204 1 f109"/>
              <a:gd name="f259" fmla="*/ f205 1 f110"/>
              <a:gd name="f260" fmla="*/ f206 1 f110"/>
              <a:gd name="f261" fmla="*/ f207 1 f110"/>
              <a:gd name="f262" fmla="*/ f208 1 f110"/>
              <a:gd name="f263" fmla="*/ f209 1 f109"/>
              <a:gd name="f264" fmla="*/ f210 1 f110"/>
              <a:gd name="f265" fmla="*/ f211 1 f109"/>
              <a:gd name="f266" fmla="*/ f212 f100 1"/>
              <a:gd name="f267" fmla="*/ f213 f100 1"/>
              <a:gd name="f268" fmla="*/ f215 f101 1"/>
              <a:gd name="f269" fmla="*/ f214 f101 1"/>
              <a:gd name="f270" fmla="*/ f216 f100 1"/>
              <a:gd name="f271" fmla="*/ f217 f101 1"/>
              <a:gd name="f272" fmla="*/ f218 f101 1"/>
              <a:gd name="f273" fmla="*/ f219 f100 1"/>
              <a:gd name="f274" fmla="*/ f220 f101 1"/>
              <a:gd name="f275" fmla="*/ f221 f100 1"/>
              <a:gd name="f276" fmla="*/ f222 f101 1"/>
              <a:gd name="f277" fmla="*/ f223 f101 1"/>
              <a:gd name="f278" fmla="*/ f224 f100 1"/>
              <a:gd name="f279" fmla="*/ f225 f101 1"/>
              <a:gd name="f280" fmla="*/ f226 f100 1"/>
              <a:gd name="f281" fmla="*/ f227 f100 1"/>
              <a:gd name="f282" fmla="*/ f228 f101 1"/>
              <a:gd name="f283" fmla="*/ f229 f101 1"/>
              <a:gd name="f284" fmla="*/ f230 f100 1"/>
              <a:gd name="f285" fmla="*/ f231 f100 1"/>
              <a:gd name="f286" fmla="*/ f232 f101 1"/>
              <a:gd name="f287" fmla="*/ f233 f100 1"/>
              <a:gd name="f288" fmla="*/ f234 f100 1"/>
              <a:gd name="f289" fmla="*/ f235 f100 1"/>
              <a:gd name="f290" fmla="*/ f236 f101 1"/>
              <a:gd name="f291" fmla="*/ f237 f100 1"/>
              <a:gd name="f292" fmla="*/ f238 f101 1"/>
              <a:gd name="f293" fmla="*/ f239 f100 1"/>
              <a:gd name="f294" fmla="*/ f240 f101 1"/>
              <a:gd name="f295" fmla="*/ f241 f100 1"/>
              <a:gd name="f296" fmla="*/ f242 f101 1"/>
              <a:gd name="f297" fmla="*/ f243 f100 1"/>
              <a:gd name="f298" fmla="*/ f244 f100 1"/>
              <a:gd name="f299" fmla="*/ f245 f100 1"/>
              <a:gd name="f300" fmla="*/ f246 f100 1"/>
              <a:gd name="f301" fmla="*/ f247 f100 1"/>
              <a:gd name="f302" fmla="*/ f248 f101 1"/>
              <a:gd name="f303" fmla="*/ f249 f100 1"/>
              <a:gd name="f304" fmla="*/ f250 f101 1"/>
              <a:gd name="f305" fmla="*/ f251 f101 1"/>
              <a:gd name="f306" fmla="*/ f252 f100 1"/>
              <a:gd name="f307" fmla="*/ f253 f101 1"/>
              <a:gd name="f308" fmla="*/ f254 f100 1"/>
              <a:gd name="f309" fmla="*/ f255 f101 1"/>
              <a:gd name="f310" fmla="*/ f256 f100 1"/>
              <a:gd name="f311" fmla="*/ f257 f101 1"/>
              <a:gd name="f312" fmla="*/ f258 f100 1"/>
              <a:gd name="f313" fmla="*/ f259 f101 1"/>
              <a:gd name="f314" fmla="*/ f260 f101 1"/>
              <a:gd name="f315" fmla="*/ f261 f101 1"/>
              <a:gd name="f316" fmla="*/ f262 f101 1"/>
              <a:gd name="f317" fmla="*/ f263 f100 1"/>
              <a:gd name="f318" fmla="*/ f264 f101 1"/>
              <a:gd name="f319" fmla="*/ f265 f100 1"/>
            </a:gdLst>
            <a:ahLst/>
            <a:cxnLst>
              <a:cxn ang="3cd4">
                <a:pos x="hc" y="t"/>
              </a:cxn>
              <a:cxn ang="0">
                <a:pos x="r" y="vc"/>
              </a:cxn>
              <a:cxn ang="cd4">
                <a:pos x="hc" y="b"/>
              </a:cxn>
              <a:cxn ang="cd2">
                <a:pos x="l" y="vc"/>
              </a:cxn>
              <a:cxn ang="f161">
                <a:pos x="f270" y="f271"/>
              </a:cxn>
              <a:cxn ang="f161">
                <a:pos x="f270" y="f272"/>
              </a:cxn>
              <a:cxn ang="f161">
                <a:pos x="f273" y="f274"/>
              </a:cxn>
              <a:cxn ang="f161">
                <a:pos x="f275" y="f276"/>
              </a:cxn>
              <a:cxn ang="f161">
                <a:pos x="f275" y="f277"/>
              </a:cxn>
              <a:cxn ang="f161">
                <a:pos x="f278" y="f279"/>
              </a:cxn>
              <a:cxn ang="f161">
                <a:pos x="f280" y="f279"/>
              </a:cxn>
              <a:cxn ang="f161">
                <a:pos x="f281" y="f282"/>
              </a:cxn>
              <a:cxn ang="f161">
                <a:pos x="f281" y="f283"/>
              </a:cxn>
              <a:cxn ang="f161">
                <a:pos x="f284" y="f274"/>
              </a:cxn>
              <a:cxn ang="f161">
                <a:pos x="f285" y="f286"/>
              </a:cxn>
              <a:cxn ang="f161">
                <a:pos x="f287" y="f271"/>
              </a:cxn>
              <a:cxn ang="f161">
                <a:pos x="f288" y="f271"/>
              </a:cxn>
              <a:cxn ang="f161">
                <a:pos x="f289" y="f290"/>
              </a:cxn>
              <a:cxn ang="f161">
                <a:pos x="f291" y="f292"/>
              </a:cxn>
              <a:cxn ang="f161">
                <a:pos x="f293" y="f294"/>
              </a:cxn>
              <a:cxn ang="f161">
                <a:pos x="f295" y="f296"/>
              </a:cxn>
              <a:cxn ang="f161">
                <a:pos x="f297" y="f296"/>
              </a:cxn>
              <a:cxn ang="f161">
                <a:pos x="f298" y="f294"/>
              </a:cxn>
              <a:cxn ang="f161">
                <a:pos x="f299" y="f292"/>
              </a:cxn>
              <a:cxn ang="f161">
                <a:pos x="f299" y="f290"/>
              </a:cxn>
              <a:cxn ang="f161">
                <a:pos x="f300" y="f271"/>
              </a:cxn>
              <a:cxn ang="f161">
                <a:pos x="f270" y="f271"/>
              </a:cxn>
              <a:cxn ang="f161">
                <a:pos x="f301" y="f302"/>
              </a:cxn>
              <a:cxn ang="f161">
                <a:pos x="f303" y="f304"/>
              </a:cxn>
              <a:cxn ang="f161">
                <a:pos x="f301" y="f305"/>
              </a:cxn>
              <a:cxn ang="f161">
                <a:pos x="f285" y="f304"/>
              </a:cxn>
              <a:cxn ang="f161">
                <a:pos x="f301" y="f302"/>
              </a:cxn>
              <a:cxn ang="f161">
                <a:pos x="f306" y="f307"/>
              </a:cxn>
              <a:cxn ang="f161">
                <a:pos x="f308" y="f307"/>
              </a:cxn>
              <a:cxn ang="f161">
                <a:pos x="f308" y="f309"/>
              </a:cxn>
              <a:cxn ang="f161">
                <a:pos x="f310" y="f311"/>
              </a:cxn>
              <a:cxn ang="f161">
                <a:pos x="f312" y="f313"/>
              </a:cxn>
              <a:cxn ang="f161">
                <a:pos x="f312" y="f314"/>
              </a:cxn>
              <a:cxn ang="f161">
                <a:pos x="f310" y="f315"/>
              </a:cxn>
              <a:cxn ang="f161">
                <a:pos x="f306" y="f316"/>
              </a:cxn>
              <a:cxn ang="f161">
                <a:pos x="f306" y="f307"/>
              </a:cxn>
              <a:cxn ang="f161">
                <a:pos x="f317" y="f318"/>
              </a:cxn>
              <a:cxn ang="f161">
                <a:pos x="f301" y="f318"/>
              </a:cxn>
              <a:cxn ang="f161">
                <a:pos x="f319" y="f290"/>
              </a:cxn>
              <a:cxn ang="f161">
                <a:pos x="f297" y="f290"/>
              </a:cxn>
              <a:cxn ang="f161">
                <a:pos x="f317" y="f318"/>
              </a:cxn>
            </a:cxnLst>
            <a:rect l="f266" t="f269" r="f267" b="f268"/>
            <a:pathLst>
              <a:path w="76" h="191">
                <a:moveTo>
                  <a:pt x="f8" y="f9"/>
                </a:moveTo>
                <a:cubicBezTo>
                  <a:pt x="f8" y="f10"/>
                  <a:pt x="f8" y="f11"/>
                  <a:pt x="f8" y="f12"/>
                </a:cubicBezTo>
                <a:cubicBezTo>
                  <a:pt x="f13" y="f14"/>
                  <a:pt x="f13" y="f14"/>
                  <a:pt x="f13" y="f14"/>
                </a:cubicBezTo>
                <a:cubicBezTo>
                  <a:pt x="f15" y="f16"/>
                  <a:pt x="f15" y="f16"/>
                  <a:pt x="f15" y="f17"/>
                </a:cubicBezTo>
                <a:cubicBezTo>
                  <a:pt x="f15" y="f18"/>
                  <a:pt x="f15" y="f19"/>
                  <a:pt x="f15" y="f20"/>
                </a:cubicBezTo>
                <a:cubicBezTo>
                  <a:pt x="f15" y="f21"/>
                  <a:pt x="f19" y="f5"/>
                  <a:pt x="f22" y="f5"/>
                </a:cubicBezTo>
                <a:cubicBezTo>
                  <a:pt x="f23" y="f5"/>
                  <a:pt x="f24" y="f5"/>
                  <a:pt x="f25" y="f5"/>
                </a:cubicBezTo>
                <a:cubicBezTo>
                  <a:pt x="f26" y="f5"/>
                  <a:pt x="f16" y="f27"/>
                  <a:pt x="f16" y="f28"/>
                </a:cubicBezTo>
                <a:cubicBezTo>
                  <a:pt x="f16" y="f29"/>
                  <a:pt x="f16" y="f23"/>
                  <a:pt x="f16" y="f30"/>
                </a:cubicBezTo>
                <a:cubicBezTo>
                  <a:pt x="f16" y="f31"/>
                  <a:pt x="f26" y="f14"/>
                  <a:pt x="f32" y="f14"/>
                </a:cubicBezTo>
                <a:cubicBezTo>
                  <a:pt x="f33" y="f14"/>
                  <a:pt x="f17" y="f34"/>
                  <a:pt x="f17" y="f35"/>
                </a:cubicBezTo>
                <a:cubicBezTo>
                  <a:pt x="f36" y="f37"/>
                  <a:pt x="f36" y="f38"/>
                  <a:pt x="f36" y="f9"/>
                </a:cubicBezTo>
                <a:cubicBezTo>
                  <a:pt x="f39" y="f9"/>
                  <a:pt x="f34" y="f9"/>
                  <a:pt x="f40" y="f9"/>
                </a:cubicBezTo>
                <a:cubicBezTo>
                  <a:pt x="f41" y="f9"/>
                  <a:pt x="f6" y="f42"/>
                  <a:pt x="f6" y="f43"/>
                </a:cubicBezTo>
                <a:cubicBezTo>
                  <a:pt x="f6" y="f44"/>
                  <a:pt x="f6" y="f45"/>
                  <a:pt x="f46" y="f47"/>
                </a:cubicBezTo>
                <a:cubicBezTo>
                  <a:pt x="f46" y="f48"/>
                  <a:pt x="f41" y="f49"/>
                  <a:pt x="f37" y="f50"/>
                </a:cubicBezTo>
                <a:cubicBezTo>
                  <a:pt x="f51" y="f52"/>
                  <a:pt x="f53" y="f54"/>
                  <a:pt x="f24" y="f55"/>
                </a:cubicBezTo>
                <a:cubicBezTo>
                  <a:pt x="f56" y="f7"/>
                  <a:pt x="f57" y="f7"/>
                  <a:pt x="f58" y="f55"/>
                </a:cubicBezTo>
                <a:cubicBezTo>
                  <a:pt x="f59" y="f54"/>
                  <a:pt x="f60" y="f52"/>
                  <a:pt x="f61" y="f50"/>
                </a:cubicBezTo>
                <a:cubicBezTo>
                  <a:pt x="f62" y="f49"/>
                  <a:pt x="f21" y="f48"/>
                  <a:pt x="f21" y="f47"/>
                </a:cubicBezTo>
                <a:cubicBezTo>
                  <a:pt x="f5" y="f45"/>
                  <a:pt x="f21" y="f44"/>
                  <a:pt x="f21" y="f43"/>
                </a:cubicBezTo>
                <a:cubicBezTo>
                  <a:pt x="f21" y="f42"/>
                  <a:pt x="f63" y="f9"/>
                  <a:pt x="f20" y="f9"/>
                </a:cubicBezTo>
                <a:cubicBezTo>
                  <a:pt x="f64" y="f9"/>
                  <a:pt x="f65" y="f9"/>
                  <a:pt x="f8" y="f9"/>
                </a:cubicBezTo>
                <a:close/>
                <a:moveTo>
                  <a:pt x="f66" y="f67"/>
                </a:moveTo>
                <a:cubicBezTo>
                  <a:pt x="f68" y="f67"/>
                  <a:pt x="f13" y="f69"/>
                  <a:pt x="f70" y="f71"/>
                </a:cubicBezTo>
                <a:cubicBezTo>
                  <a:pt x="f70" y="f72"/>
                  <a:pt x="f68" y="f73"/>
                  <a:pt x="f66" y="f73"/>
                </a:cubicBezTo>
                <a:cubicBezTo>
                  <a:pt x="f24" y="f73"/>
                  <a:pt x="f17" y="f19"/>
                  <a:pt x="f17" y="f71"/>
                </a:cubicBezTo>
                <a:cubicBezTo>
                  <a:pt x="f17" y="f74"/>
                  <a:pt x="f24" y="f20"/>
                  <a:pt x="f66" y="f67"/>
                </a:cubicBezTo>
                <a:close/>
                <a:moveTo>
                  <a:pt x="f67" y="f75"/>
                </a:moveTo>
                <a:cubicBezTo>
                  <a:pt x="f28" y="f75"/>
                  <a:pt x="f76" y="f75"/>
                  <a:pt x="f77" y="f75"/>
                </a:cubicBezTo>
                <a:cubicBezTo>
                  <a:pt x="f77" y="f78"/>
                  <a:pt x="f76" y="f79"/>
                  <a:pt x="f77" y="f80"/>
                </a:cubicBezTo>
                <a:cubicBezTo>
                  <a:pt x="f61" y="f47"/>
                  <a:pt x="f76" y="f81"/>
                  <a:pt x="f82" y="f49"/>
                </a:cubicBezTo>
                <a:cubicBezTo>
                  <a:pt x="f15" y="f83"/>
                  <a:pt x="f84" y="f85"/>
                  <a:pt x="f68" y="f2"/>
                </a:cubicBezTo>
                <a:cubicBezTo>
                  <a:pt x="f68" y="f2"/>
                  <a:pt x="f68" y="f2"/>
                  <a:pt x="f68" y="f86"/>
                </a:cubicBezTo>
                <a:cubicBezTo>
                  <a:pt x="f84" y="f87"/>
                  <a:pt x="f15" y="f88"/>
                  <a:pt x="f82" y="f48"/>
                </a:cubicBezTo>
                <a:cubicBezTo>
                  <a:pt x="f69" y="f89"/>
                  <a:pt x="f67" y="f90"/>
                  <a:pt x="f67" y="f91"/>
                </a:cubicBezTo>
                <a:cubicBezTo>
                  <a:pt x="f67" y="f92"/>
                  <a:pt x="f67" y="f93"/>
                  <a:pt x="f67" y="f75"/>
                </a:cubicBezTo>
                <a:close/>
                <a:moveTo>
                  <a:pt x="f57" y="f94"/>
                </a:moveTo>
                <a:cubicBezTo>
                  <a:pt x="f66" y="f94"/>
                  <a:pt x="f66" y="f94"/>
                  <a:pt x="f66" y="f94"/>
                </a:cubicBezTo>
                <a:cubicBezTo>
                  <a:pt x="f56" y="f95"/>
                  <a:pt x="f96" y="f97"/>
                  <a:pt x="f98" y="f43"/>
                </a:cubicBezTo>
                <a:cubicBezTo>
                  <a:pt x="f56" y="f43"/>
                  <a:pt x="f66" y="f43"/>
                  <a:pt x="f58" y="f43"/>
                </a:cubicBezTo>
                <a:cubicBezTo>
                  <a:pt x="f23" y="f97"/>
                  <a:pt x="f57" y="f95"/>
                  <a:pt x="f57" y="f9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3" name="Freeform 58">
            <a:extLst>
              <a:ext uri="{FF2B5EF4-FFF2-40B4-BE49-F238E27FC236}">
                <a16:creationId xmlns:a16="http://schemas.microsoft.com/office/drawing/2014/main" id="{FCEA7698-C82C-37AA-4B80-54A7C79D74A5}"/>
              </a:ext>
            </a:extLst>
          </p:cNvPr>
          <p:cNvSpPr/>
          <p:nvPr/>
        </p:nvSpPr>
        <p:spPr>
          <a:xfrm>
            <a:off x="7094536" y="4184651"/>
            <a:ext cx="344491" cy="436561"/>
          </a:xfrm>
          <a:custGeom>
            <a:avLst/>
            <a:gdLst>
              <a:gd name="f0" fmla="val 10800000"/>
              <a:gd name="f1" fmla="val 5400000"/>
              <a:gd name="f2" fmla="val 180"/>
              <a:gd name="f3" fmla="val w"/>
              <a:gd name="f4" fmla="val h"/>
              <a:gd name="f5" fmla="val 0"/>
              <a:gd name="f6" fmla="val 106"/>
              <a:gd name="f7" fmla="val 134"/>
              <a:gd name="f8" fmla="val 50"/>
              <a:gd name="f9" fmla="val 38"/>
              <a:gd name="f10" fmla="val 125"/>
              <a:gd name="f11" fmla="val 34"/>
              <a:gd name="f12" fmla="val 21"/>
              <a:gd name="f13" fmla="val 133"/>
              <a:gd name="f14" fmla="val 9"/>
              <a:gd name="f15" fmla="val 102"/>
              <a:gd name="f16" fmla="val 70"/>
              <a:gd name="f17" fmla="val 10"/>
              <a:gd name="f18" fmla="val 37"/>
              <a:gd name="f19" fmla="val 14"/>
              <a:gd name="f20" fmla="val 24"/>
              <a:gd name="f21" fmla="val 19"/>
              <a:gd name="f22" fmla="val 12"/>
              <a:gd name="f23" fmla="val 32"/>
              <a:gd name="f24" fmla="val 6"/>
              <a:gd name="f25" fmla="val 3"/>
              <a:gd name="f26" fmla="val 46"/>
              <a:gd name="f27" fmla="val 1"/>
              <a:gd name="f28" fmla="val 53"/>
              <a:gd name="f29" fmla="val 64"/>
              <a:gd name="f30" fmla="val 75"/>
              <a:gd name="f31" fmla="val 4"/>
              <a:gd name="f32" fmla="val 85"/>
              <a:gd name="f33" fmla="val 95"/>
              <a:gd name="f34" fmla="val 13"/>
              <a:gd name="f35" fmla="val 20"/>
              <a:gd name="f36" fmla="val 89"/>
              <a:gd name="f37" fmla="val 43"/>
              <a:gd name="f38" fmla="val 77"/>
              <a:gd name="f39" fmla="val 59"/>
              <a:gd name="f40" fmla="val 68"/>
              <a:gd name="f41" fmla="val 113"/>
              <a:gd name="f42" fmla="val 33"/>
              <a:gd name="f43" fmla="val 16"/>
              <a:gd name="f44" fmla="val 17"/>
              <a:gd name="f45" fmla="val 25"/>
              <a:gd name="f46" fmla="val 52"/>
              <a:gd name="f47" fmla="val 63"/>
              <a:gd name="f48" fmla="val 22"/>
              <a:gd name="f49" fmla="val 48"/>
              <a:gd name="f50" fmla="val 28"/>
              <a:gd name="f51" fmla="+- 0 0 -90"/>
              <a:gd name="f52" fmla="*/ f3 1 106"/>
              <a:gd name="f53" fmla="*/ f4 1 134"/>
              <a:gd name="f54" fmla="val f5"/>
              <a:gd name="f55" fmla="val f6"/>
              <a:gd name="f56" fmla="val f7"/>
              <a:gd name="f57" fmla="*/ f51 f0 1"/>
              <a:gd name="f58" fmla="+- f56 0 f54"/>
              <a:gd name="f59" fmla="+- f55 0 f54"/>
              <a:gd name="f60" fmla="*/ f57 1 f2"/>
              <a:gd name="f61" fmla="*/ f59 1 106"/>
              <a:gd name="f62" fmla="*/ f58 1 134"/>
              <a:gd name="f63" fmla="*/ 50 f59 1"/>
              <a:gd name="f64" fmla="*/ 134 f58 1"/>
              <a:gd name="f65" fmla="*/ 21 f59 1"/>
              <a:gd name="f66" fmla="*/ 133 f58 1"/>
              <a:gd name="f67" fmla="*/ 10 f59 1"/>
              <a:gd name="f68" fmla="*/ 37 f58 1"/>
              <a:gd name="f69" fmla="*/ 32 f59 1"/>
              <a:gd name="f70" fmla="*/ 6 f58 1"/>
              <a:gd name="f71" fmla="*/ 53 f59 1"/>
              <a:gd name="f72" fmla="*/ 1 f58 1"/>
              <a:gd name="f73" fmla="*/ 85 f59 1"/>
              <a:gd name="f74" fmla="*/ 9 f58 1"/>
              <a:gd name="f75" fmla="*/ 106 f59 1"/>
              <a:gd name="f76" fmla="*/ 32 f58 1"/>
              <a:gd name="f77" fmla="*/ 68 f59 1"/>
              <a:gd name="f78" fmla="*/ 77 f58 1"/>
              <a:gd name="f79" fmla="*/ 33 f59 1"/>
              <a:gd name="f80" fmla="*/ 16 f58 1"/>
              <a:gd name="f81" fmla="*/ 17 f59 1"/>
              <a:gd name="f82" fmla="*/ 63 f58 1"/>
              <a:gd name="f83" fmla="+- f60 0 f1"/>
              <a:gd name="f84" fmla="*/ f63 1 106"/>
              <a:gd name="f85" fmla="*/ f64 1 134"/>
              <a:gd name="f86" fmla="*/ f65 1 106"/>
              <a:gd name="f87" fmla="*/ f66 1 134"/>
              <a:gd name="f88" fmla="*/ f67 1 106"/>
              <a:gd name="f89" fmla="*/ f68 1 134"/>
              <a:gd name="f90" fmla="*/ f69 1 106"/>
              <a:gd name="f91" fmla="*/ f70 1 134"/>
              <a:gd name="f92" fmla="*/ f71 1 106"/>
              <a:gd name="f93" fmla="*/ f72 1 134"/>
              <a:gd name="f94" fmla="*/ f73 1 106"/>
              <a:gd name="f95" fmla="*/ f74 1 134"/>
              <a:gd name="f96" fmla="*/ f75 1 106"/>
              <a:gd name="f97" fmla="*/ f76 1 134"/>
              <a:gd name="f98" fmla="*/ f77 1 106"/>
              <a:gd name="f99" fmla="*/ f78 1 134"/>
              <a:gd name="f100" fmla="*/ f79 1 106"/>
              <a:gd name="f101" fmla="*/ f80 1 134"/>
              <a:gd name="f102" fmla="*/ f81 1 106"/>
              <a:gd name="f103" fmla="*/ f82 1 134"/>
              <a:gd name="f104" fmla="*/ 0 1 f61"/>
              <a:gd name="f105" fmla="*/ f55 1 f61"/>
              <a:gd name="f106" fmla="*/ 0 1 f62"/>
              <a:gd name="f107" fmla="*/ f56 1 f62"/>
              <a:gd name="f108" fmla="*/ f84 1 f61"/>
              <a:gd name="f109" fmla="*/ f85 1 f62"/>
              <a:gd name="f110" fmla="*/ f86 1 f61"/>
              <a:gd name="f111" fmla="*/ f87 1 f62"/>
              <a:gd name="f112" fmla="*/ f88 1 f61"/>
              <a:gd name="f113" fmla="*/ f89 1 f62"/>
              <a:gd name="f114" fmla="*/ f90 1 f61"/>
              <a:gd name="f115" fmla="*/ f91 1 f62"/>
              <a:gd name="f116" fmla="*/ f92 1 f61"/>
              <a:gd name="f117" fmla="*/ f93 1 f62"/>
              <a:gd name="f118" fmla="*/ f94 1 f61"/>
              <a:gd name="f119" fmla="*/ f95 1 f62"/>
              <a:gd name="f120" fmla="*/ f96 1 f61"/>
              <a:gd name="f121" fmla="*/ f97 1 f62"/>
              <a:gd name="f122" fmla="*/ f98 1 f61"/>
              <a:gd name="f123" fmla="*/ f99 1 f62"/>
              <a:gd name="f124" fmla="*/ f100 1 f61"/>
              <a:gd name="f125" fmla="*/ f101 1 f62"/>
              <a:gd name="f126" fmla="*/ f102 1 f61"/>
              <a:gd name="f127" fmla="*/ f103 1 f62"/>
              <a:gd name="f128" fmla="*/ f104 f52 1"/>
              <a:gd name="f129" fmla="*/ f105 f52 1"/>
              <a:gd name="f130" fmla="*/ f107 f53 1"/>
              <a:gd name="f131" fmla="*/ f106 f53 1"/>
              <a:gd name="f132" fmla="*/ f108 f52 1"/>
              <a:gd name="f133" fmla="*/ f109 f53 1"/>
              <a:gd name="f134" fmla="*/ f110 f52 1"/>
              <a:gd name="f135" fmla="*/ f111 f53 1"/>
              <a:gd name="f136" fmla="*/ f112 f52 1"/>
              <a:gd name="f137" fmla="*/ f113 f53 1"/>
              <a:gd name="f138" fmla="*/ f114 f52 1"/>
              <a:gd name="f139" fmla="*/ f115 f53 1"/>
              <a:gd name="f140" fmla="*/ f116 f52 1"/>
              <a:gd name="f141" fmla="*/ f117 f53 1"/>
              <a:gd name="f142" fmla="*/ f118 f52 1"/>
              <a:gd name="f143" fmla="*/ f119 f53 1"/>
              <a:gd name="f144" fmla="*/ f120 f52 1"/>
              <a:gd name="f145" fmla="*/ f121 f53 1"/>
              <a:gd name="f146" fmla="*/ f122 f52 1"/>
              <a:gd name="f147" fmla="*/ f123 f53 1"/>
              <a:gd name="f148" fmla="*/ f124 f52 1"/>
              <a:gd name="f149" fmla="*/ f125 f53 1"/>
              <a:gd name="f150" fmla="*/ f126 f52 1"/>
              <a:gd name="f151" fmla="*/ f127 f53 1"/>
            </a:gdLst>
            <a:ahLst/>
            <a:cxnLst>
              <a:cxn ang="3cd4">
                <a:pos x="hc" y="t"/>
              </a:cxn>
              <a:cxn ang="0">
                <a:pos x="r" y="vc"/>
              </a:cxn>
              <a:cxn ang="cd4">
                <a:pos x="hc" y="b"/>
              </a:cxn>
              <a:cxn ang="cd2">
                <a:pos x="l" y="vc"/>
              </a:cxn>
              <a:cxn ang="f83">
                <a:pos x="f132" y="f133"/>
              </a:cxn>
              <a:cxn ang="f83">
                <a:pos x="f134" y="f135"/>
              </a:cxn>
              <a:cxn ang="f83">
                <a:pos x="f136" y="f137"/>
              </a:cxn>
              <a:cxn ang="f83">
                <a:pos x="f138" y="f139"/>
              </a:cxn>
              <a:cxn ang="f83">
                <a:pos x="f140" y="f141"/>
              </a:cxn>
              <a:cxn ang="f83">
                <a:pos x="f142" y="f143"/>
              </a:cxn>
              <a:cxn ang="f83">
                <a:pos x="f144" y="f145"/>
              </a:cxn>
              <a:cxn ang="f83">
                <a:pos x="f146" y="f147"/>
              </a:cxn>
              <a:cxn ang="f83">
                <a:pos x="f132" y="f133"/>
              </a:cxn>
              <a:cxn ang="f83">
                <a:pos x="f148" y="f149"/>
              </a:cxn>
              <a:cxn ang="f83">
                <a:pos x="f150" y="f151"/>
              </a:cxn>
              <a:cxn ang="f83">
                <a:pos x="f148" y="f149"/>
              </a:cxn>
            </a:cxnLst>
            <a:rect l="f128" t="f131" r="f129" b="f130"/>
            <a:pathLst>
              <a:path w="106" h="134">
                <a:moveTo>
                  <a:pt x="f8" y="f7"/>
                </a:moveTo>
                <a:cubicBezTo>
                  <a:pt x="f9" y="f10"/>
                  <a:pt x="f11" y="f10"/>
                  <a:pt x="f12" y="f13"/>
                </a:cubicBezTo>
                <a:cubicBezTo>
                  <a:pt x="f14" y="f15"/>
                  <a:pt x="f5" y="f16"/>
                  <a:pt x="f17" y="f18"/>
                </a:cubicBezTo>
                <a:cubicBezTo>
                  <a:pt x="f19" y="f20"/>
                  <a:pt x="f21" y="f22"/>
                  <a:pt x="f23" y="f24"/>
                </a:cubicBezTo>
                <a:cubicBezTo>
                  <a:pt x="f9" y="f25"/>
                  <a:pt x="f26" y="f27"/>
                  <a:pt x="f28" y="f27"/>
                </a:cubicBezTo>
                <a:cubicBezTo>
                  <a:pt x="f29" y="f5"/>
                  <a:pt x="f30" y="f31"/>
                  <a:pt x="f32" y="f14"/>
                </a:cubicBezTo>
                <a:cubicBezTo>
                  <a:pt x="f33" y="f34"/>
                  <a:pt x="f15" y="f35"/>
                  <a:pt x="f6" y="f23"/>
                </a:cubicBezTo>
                <a:cubicBezTo>
                  <a:pt x="f36" y="f37"/>
                  <a:pt x="f38" y="f39"/>
                  <a:pt x="f40" y="f38"/>
                </a:cubicBezTo>
                <a:cubicBezTo>
                  <a:pt x="f39" y="f33"/>
                  <a:pt x="f28" y="f41"/>
                  <a:pt x="f8" y="f7"/>
                </a:cubicBezTo>
                <a:close/>
                <a:moveTo>
                  <a:pt x="f42" y="f43"/>
                </a:moveTo>
                <a:cubicBezTo>
                  <a:pt x="f44" y="f45"/>
                  <a:pt x="f17" y="f46"/>
                  <a:pt x="f44" y="f47"/>
                </a:cubicBezTo>
                <a:cubicBezTo>
                  <a:pt x="f48" y="f49"/>
                  <a:pt x="f50" y="f23"/>
                  <a:pt x="f42" y="f4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4" name="Freeform 59">
            <a:extLst>
              <a:ext uri="{FF2B5EF4-FFF2-40B4-BE49-F238E27FC236}">
                <a16:creationId xmlns:a16="http://schemas.microsoft.com/office/drawing/2014/main" id="{AF2A235B-8352-3200-3C32-FA1196D69C27}"/>
              </a:ext>
            </a:extLst>
          </p:cNvPr>
          <p:cNvSpPr/>
          <p:nvPr/>
        </p:nvSpPr>
        <p:spPr>
          <a:xfrm>
            <a:off x="6211884" y="1017590"/>
            <a:ext cx="276221" cy="608011"/>
          </a:xfrm>
          <a:custGeom>
            <a:avLst/>
            <a:gdLst>
              <a:gd name="f0" fmla="val 10800000"/>
              <a:gd name="f1" fmla="val 5400000"/>
              <a:gd name="f2" fmla="val 180"/>
              <a:gd name="f3" fmla="val w"/>
              <a:gd name="f4" fmla="val h"/>
              <a:gd name="f5" fmla="val 0"/>
              <a:gd name="f6" fmla="val 85"/>
              <a:gd name="f7" fmla="val 187"/>
              <a:gd name="f8" fmla="val 49"/>
              <a:gd name="f9" fmla="val 89"/>
              <a:gd name="f10" fmla="val 103"/>
              <a:gd name="f11" fmla="val 116"/>
              <a:gd name="f12" fmla="val 130"/>
              <a:gd name="f13" fmla="val 51"/>
              <a:gd name="f14" fmla="val 53"/>
              <a:gd name="f15" fmla="val 54"/>
              <a:gd name="f16" fmla="val 58"/>
              <a:gd name="f17" fmla="val 131"/>
              <a:gd name="f18" fmla="val 60"/>
              <a:gd name="f19" fmla="val 132"/>
              <a:gd name="f20" fmla="val 136"/>
              <a:gd name="f21" fmla="val 151"/>
              <a:gd name="f22" fmla="val 167"/>
              <a:gd name="f23" fmla="val 182"/>
              <a:gd name="f24" fmla="val 186"/>
              <a:gd name="f25" fmla="val 55"/>
              <a:gd name="f26" fmla="val 46"/>
              <a:gd name="f27" fmla="val 38"/>
              <a:gd name="f28" fmla="val 30"/>
              <a:gd name="f29" fmla="val 26"/>
              <a:gd name="f30" fmla="val 24"/>
              <a:gd name="f31" fmla="val 185"/>
              <a:gd name="f32" fmla="val 181"/>
              <a:gd name="f33" fmla="val 152"/>
              <a:gd name="f34" fmla="val 137"/>
              <a:gd name="f35" fmla="val 133"/>
              <a:gd name="f36" fmla="val 27"/>
              <a:gd name="f37" fmla="val 31"/>
              <a:gd name="f38" fmla="val 32"/>
              <a:gd name="f39" fmla="val 34"/>
              <a:gd name="f40" fmla="val 36"/>
              <a:gd name="f41" fmla="val 28"/>
              <a:gd name="f42" fmla="val 19"/>
              <a:gd name="f43" fmla="val 11"/>
              <a:gd name="f44" fmla="val 88"/>
              <a:gd name="f45" fmla="val 3"/>
              <a:gd name="f46" fmla="val 86"/>
              <a:gd name="f47" fmla="val 78"/>
              <a:gd name="f48" fmla="val 18"/>
              <a:gd name="f49" fmla="val 8"/>
              <a:gd name="f50" fmla="val 7"/>
              <a:gd name="f51" fmla="val 1"/>
              <a:gd name="f52" fmla="val 17"/>
              <a:gd name="f53" fmla="val 21"/>
              <a:gd name="f54" fmla="val 42"/>
              <a:gd name="f55" fmla="val 62"/>
              <a:gd name="f56" fmla="val 23"/>
              <a:gd name="f57" fmla="val 39"/>
              <a:gd name="f58" fmla="val 44"/>
              <a:gd name="f59" fmla="val 50"/>
              <a:gd name="f60" fmla="val 63"/>
              <a:gd name="f61" fmla="val 56"/>
              <a:gd name="f62" fmla="val 61"/>
              <a:gd name="f63" fmla="val 67"/>
              <a:gd name="f64" fmla="val 79"/>
              <a:gd name="f65" fmla="val 2"/>
              <a:gd name="f66" fmla="val 82"/>
              <a:gd name="f67" fmla="val 75"/>
              <a:gd name="f68" fmla="val 66"/>
              <a:gd name="f69" fmla="val 145"/>
              <a:gd name="f70" fmla="val 155"/>
              <a:gd name="f71" fmla="val 164"/>
              <a:gd name="f72" fmla="val 173"/>
              <a:gd name="f73" fmla="+- 0 0 -90"/>
              <a:gd name="f74" fmla="*/ f3 1 85"/>
              <a:gd name="f75" fmla="*/ f4 1 187"/>
              <a:gd name="f76" fmla="val f5"/>
              <a:gd name="f77" fmla="val f6"/>
              <a:gd name="f78" fmla="val f7"/>
              <a:gd name="f79" fmla="*/ f73 f0 1"/>
              <a:gd name="f80" fmla="+- f78 0 f76"/>
              <a:gd name="f81" fmla="+- f77 0 f76"/>
              <a:gd name="f82" fmla="*/ f79 1 f2"/>
              <a:gd name="f83" fmla="*/ f81 1 85"/>
              <a:gd name="f84" fmla="*/ f80 1 187"/>
              <a:gd name="f85" fmla="*/ 49 f81 1"/>
              <a:gd name="f86" fmla="*/ 89 f80 1"/>
              <a:gd name="f87" fmla="*/ 130 f80 1"/>
              <a:gd name="f88" fmla="*/ 54 f81 1"/>
              <a:gd name="f89" fmla="*/ 60 f81 1"/>
              <a:gd name="f90" fmla="*/ 136 f80 1"/>
              <a:gd name="f91" fmla="*/ 182 f80 1"/>
              <a:gd name="f92" fmla="*/ 55 f81 1"/>
              <a:gd name="f93" fmla="*/ 187 f80 1"/>
              <a:gd name="f94" fmla="*/ 30 f81 1"/>
              <a:gd name="f95" fmla="*/ 24 f81 1"/>
              <a:gd name="f96" fmla="*/ 181 f80 1"/>
              <a:gd name="f97" fmla="*/ 137 f80 1"/>
              <a:gd name="f98" fmla="*/ 31 f81 1"/>
              <a:gd name="f99" fmla="*/ 36 f81 1"/>
              <a:gd name="f100" fmla="*/ 11 f81 1"/>
              <a:gd name="f101" fmla="*/ 88 f80 1"/>
              <a:gd name="f102" fmla="*/ 0 f81 1"/>
              <a:gd name="f103" fmla="*/ 78 f80 1"/>
              <a:gd name="f104" fmla="*/ 18 f80 1"/>
              <a:gd name="f105" fmla="*/ 17 f81 1"/>
              <a:gd name="f106" fmla="*/ 1 f80 1"/>
              <a:gd name="f107" fmla="*/ 62 f80 1"/>
              <a:gd name="f108" fmla="*/ 34 f81 1"/>
              <a:gd name="f109" fmla="*/ 50 f81 1"/>
              <a:gd name="f110" fmla="*/ 63 f80 1"/>
              <a:gd name="f111" fmla="*/ 67 f81 1"/>
              <a:gd name="f112" fmla="*/ 0 f80 1"/>
              <a:gd name="f113" fmla="*/ 85 f81 1"/>
              <a:gd name="f114" fmla="*/ 75 f81 1"/>
              <a:gd name="f115" fmla="*/ 32 f81 1"/>
              <a:gd name="f116" fmla="*/ 145 f80 1"/>
              <a:gd name="f117" fmla="*/ 173 f80 1"/>
              <a:gd name="f118" fmla="+- f82 0 f1"/>
              <a:gd name="f119" fmla="*/ f85 1 85"/>
              <a:gd name="f120" fmla="*/ f86 1 187"/>
              <a:gd name="f121" fmla="*/ f87 1 187"/>
              <a:gd name="f122" fmla="*/ f88 1 85"/>
              <a:gd name="f123" fmla="*/ f89 1 85"/>
              <a:gd name="f124" fmla="*/ f90 1 187"/>
              <a:gd name="f125" fmla="*/ f91 1 187"/>
              <a:gd name="f126" fmla="*/ f92 1 85"/>
              <a:gd name="f127" fmla="*/ f93 1 187"/>
              <a:gd name="f128" fmla="*/ f94 1 85"/>
              <a:gd name="f129" fmla="*/ f95 1 85"/>
              <a:gd name="f130" fmla="*/ f96 1 187"/>
              <a:gd name="f131" fmla="*/ f97 1 187"/>
              <a:gd name="f132" fmla="*/ f98 1 85"/>
              <a:gd name="f133" fmla="*/ f99 1 85"/>
              <a:gd name="f134" fmla="*/ f100 1 85"/>
              <a:gd name="f135" fmla="*/ f101 1 187"/>
              <a:gd name="f136" fmla="*/ f102 1 85"/>
              <a:gd name="f137" fmla="*/ f103 1 187"/>
              <a:gd name="f138" fmla="*/ f104 1 187"/>
              <a:gd name="f139" fmla="*/ f105 1 85"/>
              <a:gd name="f140" fmla="*/ f106 1 187"/>
              <a:gd name="f141" fmla="*/ f107 1 187"/>
              <a:gd name="f142" fmla="*/ f108 1 85"/>
              <a:gd name="f143" fmla="*/ f109 1 85"/>
              <a:gd name="f144" fmla="*/ f110 1 187"/>
              <a:gd name="f145" fmla="*/ f111 1 85"/>
              <a:gd name="f146" fmla="*/ f112 1 187"/>
              <a:gd name="f147" fmla="*/ f113 1 85"/>
              <a:gd name="f148" fmla="*/ f114 1 85"/>
              <a:gd name="f149" fmla="*/ f115 1 85"/>
              <a:gd name="f150" fmla="*/ f116 1 187"/>
              <a:gd name="f151" fmla="*/ f117 1 187"/>
              <a:gd name="f152" fmla="*/ 0 1 f83"/>
              <a:gd name="f153" fmla="*/ f77 1 f83"/>
              <a:gd name="f154" fmla="*/ 0 1 f84"/>
              <a:gd name="f155" fmla="*/ f78 1 f84"/>
              <a:gd name="f156" fmla="*/ f119 1 f83"/>
              <a:gd name="f157" fmla="*/ f120 1 f84"/>
              <a:gd name="f158" fmla="*/ f121 1 f84"/>
              <a:gd name="f159" fmla="*/ f122 1 f83"/>
              <a:gd name="f160" fmla="*/ f123 1 f83"/>
              <a:gd name="f161" fmla="*/ f124 1 f84"/>
              <a:gd name="f162" fmla="*/ f125 1 f84"/>
              <a:gd name="f163" fmla="*/ f126 1 f83"/>
              <a:gd name="f164" fmla="*/ f127 1 f84"/>
              <a:gd name="f165" fmla="*/ f128 1 f83"/>
              <a:gd name="f166" fmla="*/ f129 1 f83"/>
              <a:gd name="f167" fmla="*/ f130 1 f84"/>
              <a:gd name="f168" fmla="*/ f131 1 f84"/>
              <a:gd name="f169" fmla="*/ f132 1 f83"/>
              <a:gd name="f170" fmla="*/ f133 1 f83"/>
              <a:gd name="f171" fmla="*/ f134 1 f83"/>
              <a:gd name="f172" fmla="*/ f135 1 f84"/>
              <a:gd name="f173" fmla="*/ f136 1 f83"/>
              <a:gd name="f174" fmla="*/ f137 1 f84"/>
              <a:gd name="f175" fmla="*/ f138 1 f84"/>
              <a:gd name="f176" fmla="*/ f139 1 f83"/>
              <a:gd name="f177" fmla="*/ f140 1 f84"/>
              <a:gd name="f178" fmla="*/ f141 1 f84"/>
              <a:gd name="f179" fmla="*/ f142 1 f83"/>
              <a:gd name="f180" fmla="*/ f143 1 f83"/>
              <a:gd name="f181" fmla="*/ f144 1 f84"/>
              <a:gd name="f182" fmla="*/ f145 1 f83"/>
              <a:gd name="f183" fmla="*/ f146 1 f84"/>
              <a:gd name="f184" fmla="*/ f147 1 f83"/>
              <a:gd name="f185" fmla="*/ f148 1 f83"/>
              <a:gd name="f186" fmla="*/ f149 1 f83"/>
              <a:gd name="f187" fmla="*/ f150 1 f84"/>
              <a:gd name="f188" fmla="*/ f151 1 f84"/>
              <a:gd name="f189" fmla="*/ f152 f74 1"/>
              <a:gd name="f190" fmla="*/ f153 f74 1"/>
              <a:gd name="f191" fmla="*/ f155 f75 1"/>
              <a:gd name="f192" fmla="*/ f154 f75 1"/>
              <a:gd name="f193" fmla="*/ f156 f74 1"/>
              <a:gd name="f194" fmla="*/ f157 f75 1"/>
              <a:gd name="f195" fmla="*/ f158 f75 1"/>
              <a:gd name="f196" fmla="*/ f159 f74 1"/>
              <a:gd name="f197" fmla="*/ f160 f74 1"/>
              <a:gd name="f198" fmla="*/ f161 f75 1"/>
              <a:gd name="f199" fmla="*/ f162 f75 1"/>
              <a:gd name="f200" fmla="*/ f163 f74 1"/>
              <a:gd name="f201" fmla="*/ f164 f75 1"/>
              <a:gd name="f202" fmla="*/ f165 f74 1"/>
              <a:gd name="f203" fmla="*/ f166 f74 1"/>
              <a:gd name="f204" fmla="*/ f167 f75 1"/>
              <a:gd name="f205" fmla="*/ f168 f75 1"/>
              <a:gd name="f206" fmla="*/ f169 f74 1"/>
              <a:gd name="f207" fmla="*/ f170 f74 1"/>
              <a:gd name="f208" fmla="*/ f171 f74 1"/>
              <a:gd name="f209" fmla="*/ f172 f75 1"/>
              <a:gd name="f210" fmla="*/ f173 f74 1"/>
              <a:gd name="f211" fmla="*/ f174 f75 1"/>
              <a:gd name="f212" fmla="*/ f175 f75 1"/>
              <a:gd name="f213" fmla="*/ f176 f74 1"/>
              <a:gd name="f214" fmla="*/ f177 f75 1"/>
              <a:gd name="f215" fmla="*/ f178 f75 1"/>
              <a:gd name="f216" fmla="*/ f179 f74 1"/>
              <a:gd name="f217" fmla="*/ f180 f74 1"/>
              <a:gd name="f218" fmla="*/ f181 f75 1"/>
              <a:gd name="f219" fmla="*/ f182 f74 1"/>
              <a:gd name="f220" fmla="*/ f183 f75 1"/>
              <a:gd name="f221" fmla="*/ f184 f74 1"/>
              <a:gd name="f222" fmla="*/ f185 f74 1"/>
              <a:gd name="f223" fmla="*/ f186 f74 1"/>
              <a:gd name="f224" fmla="*/ f187 f75 1"/>
              <a:gd name="f225" fmla="*/ f188 f75 1"/>
            </a:gdLst>
            <a:ahLst/>
            <a:cxnLst>
              <a:cxn ang="3cd4">
                <a:pos x="hc" y="t"/>
              </a:cxn>
              <a:cxn ang="0">
                <a:pos x="r" y="vc"/>
              </a:cxn>
              <a:cxn ang="cd4">
                <a:pos x="hc" y="b"/>
              </a:cxn>
              <a:cxn ang="cd2">
                <a:pos x="l" y="vc"/>
              </a:cxn>
              <a:cxn ang="f118">
                <a:pos x="f193" y="f194"/>
              </a:cxn>
              <a:cxn ang="f118">
                <a:pos x="f193" y="f195"/>
              </a:cxn>
              <a:cxn ang="f118">
                <a:pos x="f196" y="f195"/>
              </a:cxn>
              <a:cxn ang="f118">
                <a:pos x="f197" y="f198"/>
              </a:cxn>
              <a:cxn ang="f118">
                <a:pos x="f197" y="f199"/>
              </a:cxn>
              <a:cxn ang="f118">
                <a:pos x="f200" y="f201"/>
              </a:cxn>
              <a:cxn ang="f118">
                <a:pos x="f202" y="f201"/>
              </a:cxn>
              <a:cxn ang="f118">
                <a:pos x="f203" y="f204"/>
              </a:cxn>
              <a:cxn ang="f118">
                <a:pos x="f203" y="f205"/>
              </a:cxn>
              <a:cxn ang="f118">
                <a:pos x="f206" y="f195"/>
              </a:cxn>
              <a:cxn ang="f118">
                <a:pos x="f207" y="f195"/>
              </a:cxn>
              <a:cxn ang="f118">
                <a:pos x="f207" y="f194"/>
              </a:cxn>
              <a:cxn ang="f118">
                <a:pos x="f208" y="f209"/>
              </a:cxn>
              <a:cxn ang="f118">
                <a:pos x="f210" y="f211"/>
              </a:cxn>
              <a:cxn ang="f118">
                <a:pos x="f210" y="f212"/>
              </a:cxn>
              <a:cxn ang="f118">
                <a:pos x="f213" y="f214"/>
              </a:cxn>
              <a:cxn ang="f118">
                <a:pos x="f213" y="f215"/>
              </a:cxn>
              <a:cxn ang="f118">
                <a:pos x="f216" y="f215"/>
              </a:cxn>
              <a:cxn ang="f118">
                <a:pos x="f216" y="f214"/>
              </a:cxn>
              <a:cxn ang="f118">
                <a:pos x="f217" y="f214"/>
              </a:cxn>
              <a:cxn ang="f118">
                <a:pos x="f217" y="f218"/>
              </a:cxn>
              <a:cxn ang="f118">
                <a:pos x="f219" y="f218"/>
              </a:cxn>
              <a:cxn ang="f118">
                <a:pos x="f219" y="f220"/>
              </a:cxn>
              <a:cxn ang="f118">
                <a:pos x="f221" y="f212"/>
              </a:cxn>
              <a:cxn ang="f118">
                <a:pos x="f221" y="f211"/>
              </a:cxn>
              <a:cxn ang="f118">
                <a:pos x="f222" y="f194"/>
              </a:cxn>
              <a:cxn ang="f118">
                <a:pos x="f193" y="f194"/>
              </a:cxn>
              <a:cxn ang="f118">
                <a:pos x="f223" y="f224"/>
              </a:cxn>
              <a:cxn ang="f118">
                <a:pos x="f202" y="f224"/>
              </a:cxn>
              <a:cxn ang="f118">
                <a:pos x="f202" y="f225"/>
              </a:cxn>
              <a:cxn ang="f118">
                <a:pos x="f223" y="f225"/>
              </a:cxn>
              <a:cxn ang="f118">
                <a:pos x="f223" y="f224"/>
              </a:cxn>
            </a:cxnLst>
            <a:rect l="f189" t="f192" r="f190" b="f191"/>
            <a:pathLst>
              <a:path w="85" h="187">
                <a:moveTo>
                  <a:pt x="f8" y="f9"/>
                </a:moveTo>
                <a:cubicBezTo>
                  <a:pt x="f8" y="f10"/>
                  <a:pt x="f8" y="f11"/>
                  <a:pt x="f8" y="f12"/>
                </a:cubicBezTo>
                <a:cubicBezTo>
                  <a:pt x="f13" y="f12"/>
                  <a:pt x="f14" y="f12"/>
                  <a:pt x="f15" y="f12"/>
                </a:cubicBezTo>
                <a:cubicBezTo>
                  <a:pt x="f16" y="f17"/>
                  <a:pt x="f18" y="f19"/>
                  <a:pt x="f18" y="f20"/>
                </a:cubicBezTo>
                <a:cubicBezTo>
                  <a:pt x="f18" y="f21"/>
                  <a:pt x="f18" y="f22"/>
                  <a:pt x="f18" y="f23"/>
                </a:cubicBezTo>
                <a:cubicBezTo>
                  <a:pt x="f18" y="f24"/>
                  <a:pt x="f16" y="f7"/>
                  <a:pt x="f25" y="f7"/>
                </a:cubicBezTo>
                <a:cubicBezTo>
                  <a:pt x="f26" y="f7"/>
                  <a:pt x="f27" y="f7"/>
                  <a:pt x="f28" y="f7"/>
                </a:cubicBezTo>
                <a:cubicBezTo>
                  <a:pt x="f29" y="f7"/>
                  <a:pt x="f30" y="f31"/>
                  <a:pt x="f30" y="f32"/>
                </a:cubicBezTo>
                <a:cubicBezTo>
                  <a:pt x="f30" y="f22"/>
                  <a:pt x="f30" y="f33"/>
                  <a:pt x="f30" y="f34"/>
                </a:cubicBezTo>
                <a:cubicBezTo>
                  <a:pt x="f30" y="f35"/>
                  <a:pt x="f36" y="f12"/>
                  <a:pt x="f37" y="f12"/>
                </a:cubicBezTo>
                <a:cubicBezTo>
                  <a:pt x="f38" y="f12"/>
                  <a:pt x="f39" y="f12"/>
                  <a:pt x="f40" y="f12"/>
                </a:cubicBezTo>
                <a:cubicBezTo>
                  <a:pt x="f40" y="f11"/>
                  <a:pt x="f40" y="f10"/>
                  <a:pt x="f40" y="f9"/>
                </a:cubicBezTo>
                <a:cubicBezTo>
                  <a:pt x="f41" y="f9"/>
                  <a:pt x="f42" y="f9"/>
                  <a:pt x="f43" y="f44"/>
                </a:cubicBezTo>
                <a:cubicBezTo>
                  <a:pt x="f45" y="f44"/>
                  <a:pt x="f5" y="f46"/>
                  <a:pt x="f5" y="f47"/>
                </a:cubicBezTo>
                <a:cubicBezTo>
                  <a:pt x="f5" y="f16"/>
                  <a:pt x="f5" y="f27"/>
                  <a:pt x="f5" y="f48"/>
                </a:cubicBezTo>
                <a:cubicBezTo>
                  <a:pt x="f5" y="f49"/>
                  <a:pt x="f50" y="f51"/>
                  <a:pt x="f52" y="f51"/>
                </a:cubicBezTo>
                <a:cubicBezTo>
                  <a:pt x="f52" y="f53"/>
                  <a:pt x="f52" y="f54"/>
                  <a:pt x="f52" y="f55"/>
                </a:cubicBezTo>
                <a:cubicBezTo>
                  <a:pt x="f56" y="f55"/>
                  <a:pt x="f41" y="f55"/>
                  <a:pt x="f39" y="f55"/>
                </a:cubicBezTo>
                <a:cubicBezTo>
                  <a:pt x="f39" y="f54"/>
                  <a:pt x="f39" y="f53"/>
                  <a:pt x="f39" y="f51"/>
                </a:cubicBezTo>
                <a:cubicBezTo>
                  <a:pt x="f57" y="f51"/>
                  <a:pt x="f58" y="f51"/>
                  <a:pt x="f59" y="f51"/>
                </a:cubicBezTo>
                <a:cubicBezTo>
                  <a:pt x="f59" y="f53"/>
                  <a:pt x="f59" y="f54"/>
                  <a:pt x="f59" y="f60"/>
                </a:cubicBezTo>
                <a:cubicBezTo>
                  <a:pt x="f61" y="f60"/>
                  <a:pt x="f62" y="f60"/>
                  <a:pt x="f63" y="f60"/>
                </a:cubicBezTo>
                <a:cubicBezTo>
                  <a:pt x="f63" y="f54"/>
                  <a:pt x="f63" y="f53"/>
                  <a:pt x="f63" y="f5"/>
                </a:cubicBezTo>
                <a:cubicBezTo>
                  <a:pt x="f64" y="f65"/>
                  <a:pt x="f6" y="f49"/>
                  <a:pt x="f6" y="f48"/>
                </a:cubicBezTo>
                <a:cubicBezTo>
                  <a:pt x="f6" y="f27"/>
                  <a:pt x="f6" y="f16"/>
                  <a:pt x="f6" y="f47"/>
                </a:cubicBezTo>
                <a:cubicBezTo>
                  <a:pt x="f6" y="f6"/>
                  <a:pt x="f66" y="f44"/>
                  <a:pt x="f67" y="f9"/>
                </a:cubicBezTo>
                <a:cubicBezTo>
                  <a:pt x="f68" y="f9"/>
                  <a:pt x="f16" y="f9"/>
                  <a:pt x="f8" y="f9"/>
                </a:cubicBezTo>
                <a:close/>
                <a:moveTo>
                  <a:pt x="f38" y="f69"/>
                </a:moveTo>
                <a:cubicBezTo>
                  <a:pt x="f37" y="f69"/>
                  <a:pt x="f37" y="f69"/>
                  <a:pt x="f28" y="f69"/>
                </a:cubicBezTo>
                <a:cubicBezTo>
                  <a:pt x="f28" y="f70"/>
                  <a:pt x="f28" y="f71"/>
                  <a:pt x="f28" y="f72"/>
                </a:cubicBezTo>
                <a:cubicBezTo>
                  <a:pt x="f37" y="f72"/>
                  <a:pt x="f37" y="f72"/>
                  <a:pt x="f38" y="f72"/>
                </a:cubicBezTo>
                <a:cubicBezTo>
                  <a:pt x="f38" y="f71"/>
                  <a:pt x="f38" y="f70"/>
                  <a:pt x="f38" y="f6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5" name="Freeform 60">
            <a:extLst>
              <a:ext uri="{FF2B5EF4-FFF2-40B4-BE49-F238E27FC236}">
                <a16:creationId xmlns:a16="http://schemas.microsoft.com/office/drawing/2014/main" id="{7CB3D373-7C30-3F9F-FA48-98C0D24889F5}"/>
              </a:ext>
            </a:extLst>
          </p:cNvPr>
          <p:cNvSpPr/>
          <p:nvPr/>
        </p:nvSpPr>
        <p:spPr>
          <a:xfrm>
            <a:off x="8516941" y="2065336"/>
            <a:ext cx="309560" cy="465136"/>
          </a:xfrm>
          <a:custGeom>
            <a:avLst/>
            <a:gdLst>
              <a:gd name="f0" fmla="val 10800000"/>
              <a:gd name="f1" fmla="val 5400000"/>
              <a:gd name="f2" fmla="val 180"/>
              <a:gd name="f3" fmla="val w"/>
              <a:gd name="f4" fmla="val h"/>
              <a:gd name="f5" fmla="val 0"/>
              <a:gd name="f6" fmla="val 95"/>
              <a:gd name="f7" fmla="val 143"/>
              <a:gd name="f8" fmla="val 134"/>
              <a:gd name="f9" fmla="val 14"/>
              <a:gd name="f10" fmla="val 117"/>
              <a:gd name="f11" fmla="val 16"/>
              <a:gd name="f12" fmla="val 97"/>
              <a:gd name="f13" fmla="val 18"/>
              <a:gd name="f14" fmla="val 76"/>
              <a:gd name="f15" fmla="val 64"/>
              <a:gd name="f16" fmla="val 51"/>
              <a:gd name="f17" fmla="val 38"/>
              <a:gd name="f18" fmla="val 22"/>
              <a:gd name="f19" fmla="val 41"/>
              <a:gd name="f20" fmla="val 57"/>
              <a:gd name="f21" fmla="val 2"/>
              <a:gd name="f22" fmla="val 78"/>
              <a:gd name="f23" fmla="val 4"/>
              <a:gd name="f24" fmla="val 28"/>
              <a:gd name="f25" fmla="val 88"/>
              <a:gd name="f26" fmla="val 48"/>
              <a:gd name="f27" fmla="val 79"/>
              <a:gd name="f28" fmla="val 77"/>
              <a:gd name="f29" fmla="val 66"/>
              <a:gd name="f30" fmla="val 105"/>
              <a:gd name="f31" fmla="val 45"/>
              <a:gd name="f32" fmla="val 127"/>
              <a:gd name="f33" fmla="val 33"/>
              <a:gd name="f34" fmla="val 139"/>
              <a:gd name="f35" fmla="val 15"/>
              <a:gd name="f36" fmla="val 135"/>
              <a:gd name="f37" fmla="val 1"/>
              <a:gd name="f38" fmla="val 71"/>
              <a:gd name="f39" fmla="val 21"/>
              <a:gd name="f40" fmla="val 13"/>
              <a:gd name="f41" fmla="val 58"/>
              <a:gd name="f42" fmla="val 10"/>
              <a:gd name="f43" fmla="val 50"/>
              <a:gd name="f44" fmla="val 11"/>
              <a:gd name="f45" fmla="val 34"/>
              <a:gd name="f46" fmla="val 32"/>
              <a:gd name="f47" fmla="val 30"/>
              <a:gd name="f48" fmla="val 44"/>
              <a:gd name="f49" fmla="val 19"/>
              <a:gd name="f50" fmla="val 55"/>
              <a:gd name="f51" fmla="val 12"/>
              <a:gd name="f52" fmla="+- 0 0 -90"/>
              <a:gd name="f53" fmla="*/ f3 1 95"/>
              <a:gd name="f54" fmla="*/ f4 1 143"/>
              <a:gd name="f55" fmla="val f5"/>
              <a:gd name="f56" fmla="val f6"/>
              <a:gd name="f57" fmla="val f7"/>
              <a:gd name="f58" fmla="*/ f52 f0 1"/>
              <a:gd name="f59" fmla="+- f57 0 f55"/>
              <a:gd name="f60" fmla="+- f56 0 f55"/>
              <a:gd name="f61" fmla="*/ f58 1 f2"/>
              <a:gd name="f62" fmla="*/ f60 1 95"/>
              <a:gd name="f63" fmla="*/ f59 1 143"/>
              <a:gd name="f64" fmla="*/ 0 f60 1"/>
              <a:gd name="f65" fmla="*/ 134 f59 1"/>
              <a:gd name="f66" fmla="*/ 18 f60 1"/>
              <a:gd name="f67" fmla="*/ 76 f59 1"/>
              <a:gd name="f68" fmla="*/ 38 f59 1"/>
              <a:gd name="f69" fmla="*/ 57 f60 1"/>
              <a:gd name="f70" fmla="*/ 2 f59 1"/>
              <a:gd name="f71" fmla="*/ 88 f60 1"/>
              <a:gd name="f72" fmla="*/ 48 f59 1"/>
              <a:gd name="f73" fmla="*/ 45 f60 1"/>
              <a:gd name="f74" fmla="*/ 127 f59 1"/>
              <a:gd name="f75" fmla="*/ 2 f60 1"/>
              <a:gd name="f76" fmla="*/ 135 f59 1"/>
              <a:gd name="f77" fmla="*/ 71 f60 1"/>
              <a:gd name="f78" fmla="*/ 21 f59 1"/>
              <a:gd name="f79" fmla="*/ 50 f60 1"/>
              <a:gd name="f80" fmla="*/ 11 f59 1"/>
              <a:gd name="f81" fmla="*/ 32 f60 1"/>
              <a:gd name="f82" fmla="*/ 30 f59 1"/>
              <a:gd name="f83" fmla="+- f61 0 f1"/>
              <a:gd name="f84" fmla="*/ f64 1 95"/>
              <a:gd name="f85" fmla="*/ f65 1 143"/>
              <a:gd name="f86" fmla="*/ f66 1 95"/>
              <a:gd name="f87" fmla="*/ f67 1 143"/>
              <a:gd name="f88" fmla="*/ f68 1 143"/>
              <a:gd name="f89" fmla="*/ f69 1 95"/>
              <a:gd name="f90" fmla="*/ f70 1 143"/>
              <a:gd name="f91" fmla="*/ f71 1 95"/>
              <a:gd name="f92" fmla="*/ f72 1 143"/>
              <a:gd name="f93" fmla="*/ f73 1 95"/>
              <a:gd name="f94" fmla="*/ f74 1 143"/>
              <a:gd name="f95" fmla="*/ f75 1 95"/>
              <a:gd name="f96" fmla="*/ f76 1 143"/>
              <a:gd name="f97" fmla="*/ f77 1 95"/>
              <a:gd name="f98" fmla="*/ f78 1 143"/>
              <a:gd name="f99" fmla="*/ f79 1 95"/>
              <a:gd name="f100" fmla="*/ f80 1 143"/>
              <a:gd name="f101" fmla="*/ f81 1 95"/>
              <a:gd name="f102" fmla="*/ f82 1 143"/>
              <a:gd name="f103" fmla="*/ 0 1 f62"/>
              <a:gd name="f104" fmla="*/ f56 1 f62"/>
              <a:gd name="f105" fmla="*/ 0 1 f63"/>
              <a:gd name="f106" fmla="*/ f57 1 f63"/>
              <a:gd name="f107" fmla="*/ f84 1 f62"/>
              <a:gd name="f108" fmla="*/ f85 1 f63"/>
              <a:gd name="f109" fmla="*/ f86 1 f62"/>
              <a:gd name="f110" fmla="*/ f87 1 f63"/>
              <a:gd name="f111" fmla="*/ f88 1 f63"/>
              <a:gd name="f112" fmla="*/ f89 1 f62"/>
              <a:gd name="f113" fmla="*/ f90 1 f63"/>
              <a:gd name="f114" fmla="*/ f91 1 f62"/>
              <a:gd name="f115" fmla="*/ f92 1 f63"/>
              <a:gd name="f116" fmla="*/ f93 1 f62"/>
              <a:gd name="f117" fmla="*/ f94 1 f63"/>
              <a:gd name="f118" fmla="*/ f95 1 f62"/>
              <a:gd name="f119" fmla="*/ f96 1 f63"/>
              <a:gd name="f120" fmla="*/ f97 1 f62"/>
              <a:gd name="f121" fmla="*/ f98 1 f63"/>
              <a:gd name="f122" fmla="*/ f99 1 f62"/>
              <a:gd name="f123" fmla="*/ f100 1 f63"/>
              <a:gd name="f124" fmla="*/ f101 1 f62"/>
              <a:gd name="f125" fmla="*/ f102 1 f63"/>
              <a:gd name="f126" fmla="*/ f103 f53 1"/>
              <a:gd name="f127" fmla="*/ f104 f53 1"/>
              <a:gd name="f128" fmla="*/ f106 f54 1"/>
              <a:gd name="f129" fmla="*/ f105 f54 1"/>
              <a:gd name="f130" fmla="*/ f107 f53 1"/>
              <a:gd name="f131" fmla="*/ f108 f54 1"/>
              <a:gd name="f132" fmla="*/ f109 f53 1"/>
              <a:gd name="f133" fmla="*/ f110 f54 1"/>
              <a:gd name="f134" fmla="*/ f111 f54 1"/>
              <a:gd name="f135" fmla="*/ f112 f53 1"/>
              <a:gd name="f136" fmla="*/ f113 f54 1"/>
              <a:gd name="f137" fmla="*/ f114 f53 1"/>
              <a:gd name="f138" fmla="*/ f115 f54 1"/>
              <a:gd name="f139" fmla="*/ f116 f53 1"/>
              <a:gd name="f140" fmla="*/ f117 f54 1"/>
              <a:gd name="f141" fmla="*/ f118 f53 1"/>
              <a:gd name="f142" fmla="*/ f119 f54 1"/>
              <a:gd name="f143" fmla="*/ f120 f53 1"/>
              <a:gd name="f144" fmla="*/ f121 f54 1"/>
              <a:gd name="f145" fmla="*/ f122 f53 1"/>
              <a:gd name="f146" fmla="*/ f123 f54 1"/>
              <a:gd name="f147" fmla="*/ f124 f53 1"/>
              <a:gd name="f148" fmla="*/ f125 f54 1"/>
            </a:gdLst>
            <a:ahLst/>
            <a:cxnLst>
              <a:cxn ang="3cd4">
                <a:pos x="hc" y="t"/>
              </a:cxn>
              <a:cxn ang="0">
                <a:pos x="r" y="vc"/>
              </a:cxn>
              <a:cxn ang="cd4">
                <a:pos x="hc" y="b"/>
              </a:cxn>
              <a:cxn ang="cd2">
                <a:pos x="l" y="vc"/>
              </a:cxn>
              <a:cxn ang="f83">
                <a:pos x="f130" y="f131"/>
              </a:cxn>
              <a:cxn ang="f83">
                <a:pos x="f132" y="f133"/>
              </a:cxn>
              <a:cxn ang="f83">
                <a:pos x="f132" y="f134"/>
              </a:cxn>
              <a:cxn ang="f83">
                <a:pos x="f132" y="f134"/>
              </a:cxn>
              <a:cxn ang="f83">
                <a:pos x="f135" y="f136"/>
              </a:cxn>
              <a:cxn ang="f83">
                <a:pos x="f137" y="f138"/>
              </a:cxn>
              <a:cxn ang="f83">
                <a:pos x="f139" y="f140"/>
              </a:cxn>
              <a:cxn ang="f83">
                <a:pos x="f141" y="f142"/>
              </a:cxn>
              <a:cxn ang="f83">
                <a:pos x="f130" y="f131"/>
              </a:cxn>
              <a:cxn ang="f83">
                <a:pos x="f143" y="f144"/>
              </a:cxn>
              <a:cxn ang="f83">
                <a:pos x="f145" y="f146"/>
              </a:cxn>
              <a:cxn ang="f83">
                <a:pos x="f147" y="f148"/>
              </a:cxn>
              <a:cxn ang="f83">
                <a:pos x="f143" y="f144"/>
              </a:cxn>
            </a:cxnLst>
            <a:rect l="f126" t="f129" r="f127" b="f128"/>
            <a:pathLst>
              <a:path w="95" h="143">
                <a:moveTo>
                  <a:pt x="f5" y="f8"/>
                </a:moveTo>
                <a:cubicBezTo>
                  <a:pt x="f9" y="f10"/>
                  <a:pt x="f11" y="f12"/>
                  <a:pt x="f13" y="f14"/>
                </a:cubicBezTo>
                <a:cubicBezTo>
                  <a:pt x="f13" y="f15"/>
                  <a:pt x="f13" y="f16"/>
                  <a:pt x="f13" y="f17"/>
                </a:cubicBezTo>
                <a:cubicBezTo>
                  <a:pt x="f13" y="f17"/>
                  <a:pt x="f13" y="f17"/>
                  <a:pt x="f13" y="f17"/>
                </a:cubicBezTo>
                <a:cubicBezTo>
                  <a:pt x="f13" y="f18"/>
                  <a:pt x="f19" y="f5"/>
                  <a:pt x="f20" y="f21"/>
                </a:cubicBezTo>
                <a:cubicBezTo>
                  <a:pt x="f22" y="f23"/>
                  <a:pt x="f6" y="f24"/>
                  <a:pt x="f25" y="f26"/>
                </a:cubicBezTo>
                <a:cubicBezTo>
                  <a:pt x="f27" y="f28"/>
                  <a:pt x="f29" y="f30"/>
                  <a:pt x="f31" y="f32"/>
                </a:cubicBezTo>
                <a:cubicBezTo>
                  <a:pt x="f33" y="f34"/>
                  <a:pt x="f35" y="f7"/>
                  <a:pt x="f21" y="f36"/>
                </a:cubicBezTo>
                <a:cubicBezTo>
                  <a:pt x="f21" y="f36"/>
                  <a:pt x="f37" y="f8"/>
                  <a:pt x="f5" y="f8"/>
                </a:cubicBezTo>
                <a:close/>
                <a:moveTo>
                  <a:pt x="f38" y="f39"/>
                </a:moveTo>
                <a:cubicBezTo>
                  <a:pt x="f29" y="f40"/>
                  <a:pt x="f41" y="f42"/>
                  <a:pt x="f43" y="f44"/>
                </a:cubicBezTo>
                <a:cubicBezTo>
                  <a:pt x="f19" y="f40"/>
                  <a:pt x="f45" y="f39"/>
                  <a:pt x="f46" y="f47"/>
                </a:cubicBezTo>
                <a:cubicBezTo>
                  <a:pt x="f48" y="f49"/>
                  <a:pt x="f50" y="f51"/>
                  <a:pt x="f38" y="f3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6" name="Freeform 61">
            <a:extLst>
              <a:ext uri="{FF2B5EF4-FFF2-40B4-BE49-F238E27FC236}">
                <a16:creationId xmlns:a16="http://schemas.microsoft.com/office/drawing/2014/main" id="{65D7BB15-6F1C-F6AB-4383-87E155734F0E}"/>
              </a:ext>
            </a:extLst>
          </p:cNvPr>
          <p:cNvSpPr/>
          <p:nvPr/>
        </p:nvSpPr>
        <p:spPr>
          <a:xfrm>
            <a:off x="6251579" y="2031997"/>
            <a:ext cx="263520" cy="455608"/>
          </a:xfrm>
          <a:custGeom>
            <a:avLst/>
            <a:gdLst>
              <a:gd name="f0" fmla="val 10800000"/>
              <a:gd name="f1" fmla="val 5400000"/>
              <a:gd name="f2" fmla="val 180"/>
              <a:gd name="f3" fmla="val w"/>
              <a:gd name="f4" fmla="val h"/>
              <a:gd name="f5" fmla="val 0"/>
              <a:gd name="f6" fmla="val 81"/>
              <a:gd name="f7" fmla="val 140"/>
              <a:gd name="f8" fmla="val 54"/>
              <a:gd name="f9" fmla="val 11"/>
              <a:gd name="f10" fmla="val 39"/>
              <a:gd name="f11" fmla="val 23"/>
              <a:gd name="f12" fmla="val 26"/>
              <a:gd name="f13" fmla="val 40"/>
              <a:gd name="f14" fmla="val 18"/>
              <a:gd name="f15" fmla="val 47"/>
              <a:gd name="f16" fmla="val 15"/>
              <a:gd name="f17" fmla="val 60"/>
              <a:gd name="f18" fmla="val 6"/>
              <a:gd name="f19" fmla="val 63"/>
              <a:gd name="f20" fmla="val 2"/>
              <a:gd name="f21" fmla="val 67"/>
              <a:gd name="f22" fmla="val 72"/>
              <a:gd name="f23" fmla="val 3"/>
              <a:gd name="f24" fmla="val 77"/>
              <a:gd name="f25" fmla="val 16"/>
              <a:gd name="f26" fmla="val 30"/>
              <a:gd name="f27" fmla="val 78"/>
              <a:gd name="f28" fmla="val 38"/>
              <a:gd name="f29" fmla="val 71"/>
              <a:gd name="f30" fmla="val 74"/>
              <a:gd name="f31" fmla="val 101"/>
              <a:gd name="f32" fmla="val 51"/>
              <a:gd name="f33" fmla="val 126"/>
              <a:gd name="f34" fmla="val 43"/>
              <a:gd name="f35" fmla="val 135"/>
              <a:gd name="f36" fmla="val 32"/>
              <a:gd name="f37" fmla="val 139"/>
              <a:gd name="f38" fmla="val 29"/>
              <a:gd name="f39" fmla="val 107"/>
              <a:gd name="f40" fmla="val 80"/>
              <a:gd name="f41" fmla="val 10"/>
              <a:gd name="f42" fmla="val 21"/>
              <a:gd name="f43" fmla="val 44"/>
              <a:gd name="f44" fmla="val 35"/>
              <a:gd name="f45" fmla="val 24"/>
              <a:gd name="f46" fmla="val 28"/>
              <a:gd name="f47" fmla="val 70"/>
              <a:gd name="f48" fmla="val 69"/>
              <a:gd name="f49" fmla="val 52"/>
              <a:gd name="f50" fmla="val 66"/>
              <a:gd name="f51" fmla="val 64"/>
              <a:gd name="f52" fmla="val 65"/>
              <a:gd name="f53" fmla="val 76"/>
              <a:gd name="f54" fmla="val 73"/>
              <a:gd name="f55" fmla="+- 0 0 -90"/>
              <a:gd name="f56" fmla="*/ f3 1 81"/>
              <a:gd name="f57" fmla="*/ f4 1 140"/>
              <a:gd name="f58" fmla="val f5"/>
              <a:gd name="f59" fmla="val f6"/>
              <a:gd name="f60" fmla="val f7"/>
              <a:gd name="f61" fmla="*/ f55 f0 1"/>
              <a:gd name="f62" fmla="+- f60 0 f58"/>
              <a:gd name="f63" fmla="+- f59 0 f58"/>
              <a:gd name="f64" fmla="*/ f61 1 f2"/>
              <a:gd name="f65" fmla="*/ f63 1 81"/>
              <a:gd name="f66" fmla="*/ f62 1 140"/>
              <a:gd name="f67" fmla="*/ 0 f63 1"/>
              <a:gd name="f68" fmla="*/ 54 f62 1"/>
              <a:gd name="f69" fmla="*/ 40 f63 1"/>
              <a:gd name="f70" fmla="*/ 18 f62 1"/>
              <a:gd name="f71" fmla="*/ 60 f63 1"/>
              <a:gd name="f72" fmla="*/ 6 f62 1"/>
              <a:gd name="f73" fmla="*/ 72 f63 1"/>
              <a:gd name="f74" fmla="*/ 3 f62 1"/>
              <a:gd name="f75" fmla="*/ 77 f63 1"/>
              <a:gd name="f76" fmla="*/ 16 f62 1"/>
              <a:gd name="f77" fmla="*/ 78 f63 1"/>
              <a:gd name="f78" fmla="*/ 38 f62 1"/>
              <a:gd name="f79" fmla="*/ 51 f63 1"/>
              <a:gd name="f80" fmla="*/ 126 f62 1"/>
              <a:gd name="f81" fmla="*/ 18 f63 1"/>
              <a:gd name="f82" fmla="*/ 139 f62 1"/>
              <a:gd name="f83" fmla="*/ 10 f63 1"/>
              <a:gd name="f84" fmla="*/ 44 f63 1"/>
              <a:gd name="f85" fmla="*/ 24 f62 1"/>
              <a:gd name="f86" fmla="*/ 70 f63 1"/>
              <a:gd name="f87" fmla="*/ 40 f62 1"/>
              <a:gd name="f88" fmla="*/ 69 f63 1"/>
              <a:gd name="f89" fmla="*/ 65 f63 1"/>
              <a:gd name="f90" fmla="*/ 76 f62 1"/>
              <a:gd name="f91" fmla="+- f64 0 f1"/>
              <a:gd name="f92" fmla="*/ f67 1 81"/>
              <a:gd name="f93" fmla="*/ f68 1 140"/>
              <a:gd name="f94" fmla="*/ f69 1 81"/>
              <a:gd name="f95" fmla="*/ f70 1 140"/>
              <a:gd name="f96" fmla="*/ f71 1 81"/>
              <a:gd name="f97" fmla="*/ f72 1 140"/>
              <a:gd name="f98" fmla="*/ f73 1 81"/>
              <a:gd name="f99" fmla="*/ f74 1 140"/>
              <a:gd name="f100" fmla="*/ f75 1 81"/>
              <a:gd name="f101" fmla="*/ f76 1 140"/>
              <a:gd name="f102" fmla="*/ f77 1 81"/>
              <a:gd name="f103" fmla="*/ f78 1 140"/>
              <a:gd name="f104" fmla="*/ f79 1 81"/>
              <a:gd name="f105" fmla="*/ f80 1 140"/>
              <a:gd name="f106" fmla="*/ f81 1 81"/>
              <a:gd name="f107" fmla="*/ f82 1 140"/>
              <a:gd name="f108" fmla="*/ f83 1 81"/>
              <a:gd name="f109" fmla="*/ f84 1 81"/>
              <a:gd name="f110" fmla="*/ f85 1 140"/>
              <a:gd name="f111" fmla="*/ f86 1 81"/>
              <a:gd name="f112" fmla="*/ f87 1 140"/>
              <a:gd name="f113" fmla="*/ f88 1 81"/>
              <a:gd name="f114" fmla="*/ f89 1 81"/>
              <a:gd name="f115" fmla="*/ f90 1 140"/>
              <a:gd name="f116" fmla="*/ 0 1 f65"/>
              <a:gd name="f117" fmla="*/ f59 1 f65"/>
              <a:gd name="f118" fmla="*/ 0 1 f66"/>
              <a:gd name="f119" fmla="*/ f60 1 f66"/>
              <a:gd name="f120" fmla="*/ f92 1 f65"/>
              <a:gd name="f121" fmla="*/ f93 1 f66"/>
              <a:gd name="f122" fmla="*/ f94 1 f65"/>
              <a:gd name="f123" fmla="*/ f95 1 f66"/>
              <a:gd name="f124" fmla="*/ f96 1 f65"/>
              <a:gd name="f125" fmla="*/ f97 1 f66"/>
              <a:gd name="f126" fmla="*/ f98 1 f65"/>
              <a:gd name="f127" fmla="*/ f99 1 f66"/>
              <a:gd name="f128" fmla="*/ f100 1 f65"/>
              <a:gd name="f129" fmla="*/ f101 1 f66"/>
              <a:gd name="f130" fmla="*/ f102 1 f65"/>
              <a:gd name="f131" fmla="*/ f103 1 f66"/>
              <a:gd name="f132" fmla="*/ f104 1 f65"/>
              <a:gd name="f133" fmla="*/ f105 1 f66"/>
              <a:gd name="f134" fmla="*/ f106 1 f65"/>
              <a:gd name="f135" fmla="*/ f107 1 f66"/>
              <a:gd name="f136" fmla="*/ f108 1 f65"/>
              <a:gd name="f137" fmla="*/ f109 1 f65"/>
              <a:gd name="f138" fmla="*/ f110 1 f66"/>
              <a:gd name="f139" fmla="*/ f111 1 f65"/>
              <a:gd name="f140" fmla="*/ f112 1 f66"/>
              <a:gd name="f141" fmla="*/ f113 1 f65"/>
              <a:gd name="f142" fmla="*/ f114 1 f65"/>
              <a:gd name="f143" fmla="*/ f115 1 f66"/>
              <a:gd name="f144" fmla="*/ f116 f56 1"/>
              <a:gd name="f145" fmla="*/ f117 f56 1"/>
              <a:gd name="f146" fmla="*/ f119 f57 1"/>
              <a:gd name="f147" fmla="*/ f118 f57 1"/>
              <a:gd name="f148" fmla="*/ f120 f56 1"/>
              <a:gd name="f149" fmla="*/ f121 f57 1"/>
              <a:gd name="f150" fmla="*/ f122 f56 1"/>
              <a:gd name="f151" fmla="*/ f123 f57 1"/>
              <a:gd name="f152" fmla="*/ f124 f56 1"/>
              <a:gd name="f153" fmla="*/ f125 f57 1"/>
              <a:gd name="f154" fmla="*/ f126 f56 1"/>
              <a:gd name="f155" fmla="*/ f127 f57 1"/>
              <a:gd name="f156" fmla="*/ f128 f56 1"/>
              <a:gd name="f157" fmla="*/ f129 f57 1"/>
              <a:gd name="f158" fmla="*/ f130 f56 1"/>
              <a:gd name="f159" fmla="*/ f131 f57 1"/>
              <a:gd name="f160" fmla="*/ f132 f56 1"/>
              <a:gd name="f161" fmla="*/ f133 f57 1"/>
              <a:gd name="f162" fmla="*/ f134 f56 1"/>
              <a:gd name="f163" fmla="*/ f135 f57 1"/>
              <a:gd name="f164" fmla="*/ f136 f56 1"/>
              <a:gd name="f165" fmla="*/ f137 f56 1"/>
              <a:gd name="f166" fmla="*/ f138 f57 1"/>
              <a:gd name="f167" fmla="*/ f139 f56 1"/>
              <a:gd name="f168" fmla="*/ f140 f57 1"/>
              <a:gd name="f169" fmla="*/ f141 f56 1"/>
              <a:gd name="f170" fmla="*/ f142 f56 1"/>
              <a:gd name="f171" fmla="*/ f143 f57 1"/>
            </a:gdLst>
            <a:ahLst/>
            <a:cxnLst>
              <a:cxn ang="3cd4">
                <a:pos x="hc" y="t"/>
              </a:cxn>
              <a:cxn ang="0">
                <a:pos x="r" y="vc"/>
              </a:cxn>
              <a:cxn ang="cd4">
                <a:pos x="hc" y="b"/>
              </a:cxn>
              <a:cxn ang="cd2">
                <a:pos x="l" y="vc"/>
              </a:cxn>
              <a:cxn ang="f91">
                <a:pos x="f148" y="f149"/>
              </a:cxn>
              <a:cxn ang="f91">
                <a:pos x="f150" y="f151"/>
              </a:cxn>
              <a:cxn ang="f91">
                <a:pos x="f152" y="f153"/>
              </a:cxn>
              <a:cxn ang="f91">
                <a:pos x="f154" y="f155"/>
              </a:cxn>
              <a:cxn ang="f91">
                <a:pos x="f156" y="f157"/>
              </a:cxn>
              <a:cxn ang="f91">
                <a:pos x="f158" y="f159"/>
              </a:cxn>
              <a:cxn ang="f91">
                <a:pos x="f160" y="f161"/>
              </a:cxn>
              <a:cxn ang="f91">
                <a:pos x="f162" y="f163"/>
              </a:cxn>
              <a:cxn ang="f91">
                <a:pos x="f148" y="f149"/>
              </a:cxn>
              <a:cxn ang="f91">
                <a:pos x="f164" y="f149"/>
              </a:cxn>
              <a:cxn ang="f91">
                <a:pos x="f165" y="f166"/>
              </a:cxn>
              <a:cxn ang="f91">
                <a:pos x="f164" y="f149"/>
              </a:cxn>
              <a:cxn ang="f91">
                <a:pos x="f167" y="f168"/>
              </a:cxn>
              <a:cxn ang="f91">
                <a:pos x="f169" y="f168"/>
              </a:cxn>
              <a:cxn ang="f91">
                <a:pos x="f170" y="f171"/>
              </a:cxn>
              <a:cxn ang="f91">
                <a:pos x="f167" y="f168"/>
              </a:cxn>
            </a:cxnLst>
            <a:rect l="f144" t="f147" r="f145" b="f146"/>
            <a:pathLst>
              <a:path w="81" h="140">
                <a:moveTo>
                  <a:pt x="f5" y="f8"/>
                </a:moveTo>
                <a:cubicBezTo>
                  <a:pt x="f9" y="f10"/>
                  <a:pt x="f11" y="f12"/>
                  <a:pt x="f13" y="f14"/>
                </a:cubicBezTo>
                <a:cubicBezTo>
                  <a:pt x="f15" y="f16"/>
                  <a:pt x="f8" y="f9"/>
                  <a:pt x="f17" y="f18"/>
                </a:cubicBezTo>
                <a:cubicBezTo>
                  <a:pt x="f19" y="f20"/>
                  <a:pt x="f21" y="f5"/>
                  <a:pt x="f22" y="f23"/>
                </a:cubicBezTo>
                <a:cubicBezTo>
                  <a:pt x="f24" y="f18"/>
                  <a:pt x="f24" y="f9"/>
                  <a:pt x="f24" y="f25"/>
                </a:cubicBezTo>
                <a:cubicBezTo>
                  <a:pt x="f24" y="f11"/>
                  <a:pt x="f24" y="f26"/>
                  <a:pt x="f27" y="f28"/>
                </a:cubicBezTo>
                <a:cubicBezTo>
                  <a:pt x="f6" y="f29"/>
                  <a:pt x="f30" y="f31"/>
                  <a:pt x="f32" y="f33"/>
                </a:cubicBezTo>
                <a:cubicBezTo>
                  <a:pt x="f34" y="f35"/>
                  <a:pt x="f36" y="f7"/>
                  <a:pt x="f14" y="f37"/>
                </a:cubicBezTo>
                <a:cubicBezTo>
                  <a:pt x="f38" y="f39"/>
                  <a:pt x="f25" y="f40"/>
                  <a:pt x="f5" y="f8"/>
                </a:cubicBezTo>
                <a:close/>
                <a:moveTo>
                  <a:pt x="f41" y="f8"/>
                </a:moveTo>
                <a:cubicBezTo>
                  <a:pt x="f42" y="f43"/>
                  <a:pt x="f36" y="f44"/>
                  <a:pt x="f43" y="f45"/>
                </a:cubicBezTo>
                <a:cubicBezTo>
                  <a:pt x="f26" y="f46"/>
                  <a:pt x="f25" y="f13"/>
                  <a:pt x="f41" y="f8"/>
                </a:cubicBezTo>
                <a:close/>
                <a:moveTo>
                  <a:pt x="f47" y="f13"/>
                </a:moveTo>
                <a:cubicBezTo>
                  <a:pt x="f47" y="f13"/>
                  <a:pt x="f48" y="f13"/>
                  <a:pt x="f48" y="f13"/>
                </a:cubicBezTo>
                <a:cubicBezTo>
                  <a:pt x="f21" y="f49"/>
                  <a:pt x="f50" y="f51"/>
                  <a:pt x="f52" y="f53"/>
                </a:cubicBezTo>
                <a:cubicBezTo>
                  <a:pt x="f22" y="f52"/>
                  <a:pt x="f54" y="f49"/>
                  <a:pt x="f47" y="f1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7" name="Freeform 62">
            <a:extLst>
              <a:ext uri="{FF2B5EF4-FFF2-40B4-BE49-F238E27FC236}">
                <a16:creationId xmlns:a16="http://schemas.microsoft.com/office/drawing/2014/main" id="{3E00108C-ABB4-9C9D-4633-AAC3F615E5CB}"/>
              </a:ext>
            </a:extLst>
          </p:cNvPr>
          <p:cNvSpPr/>
          <p:nvPr/>
        </p:nvSpPr>
        <p:spPr>
          <a:xfrm>
            <a:off x="7497759" y="2009778"/>
            <a:ext cx="334963" cy="477838"/>
          </a:xfrm>
          <a:custGeom>
            <a:avLst/>
            <a:gdLst>
              <a:gd name="f0" fmla="val 10800000"/>
              <a:gd name="f1" fmla="val 5400000"/>
              <a:gd name="f2" fmla="val 180"/>
              <a:gd name="f3" fmla="val w"/>
              <a:gd name="f4" fmla="val h"/>
              <a:gd name="f5" fmla="val 0"/>
              <a:gd name="f6" fmla="val 103"/>
              <a:gd name="f7" fmla="val 147"/>
              <a:gd name="f8" fmla="val 23"/>
              <a:gd name="f9" fmla="val 126"/>
              <a:gd name="f10" fmla="val 29"/>
              <a:gd name="f11" fmla="val 115"/>
              <a:gd name="f12" fmla="val 36"/>
              <a:gd name="f13" fmla="val 105"/>
              <a:gd name="f14" fmla="val 42"/>
              <a:gd name="f15" fmla="val 94"/>
              <a:gd name="f16" fmla="val 50"/>
              <a:gd name="f17" fmla="val 79"/>
              <a:gd name="f18" fmla="val 55"/>
              <a:gd name="f19" fmla="val 64"/>
              <a:gd name="f20" fmla="val 57"/>
              <a:gd name="f21" fmla="val 47"/>
              <a:gd name="f22" fmla="val 58"/>
              <a:gd name="f23" fmla="val 41"/>
              <a:gd name="f24" fmla="val 37"/>
              <a:gd name="f25" fmla="val 45"/>
              <a:gd name="f26" fmla="val 39"/>
              <a:gd name="f27" fmla="val 68"/>
              <a:gd name="f28" fmla="val 33"/>
              <a:gd name="f29" fmla="val 90"/>
              <a:gd name="f30" fmla="val 21"/>
              <a:gd name="f31" fmla="val 111"/>
              <a:gd name="f32" fmla="val 112"/>
              <a:gd name="f33" fmla="val 20"/>
              <a:gd name="f34" fmla="val 113"/>
              <a:gd name="f35" fmla="val 19"/>
              <a:gd name="f36" fmla="val 114"/>
              <a:gd name="f37" fmla="val 24"/>
              <a:gd name="f38" fmla="val 93"/>
              <a:gd name="f39" fmla="val 71"/>
              <a:gd name="f40" fmla="val 14"/>
              <a:gd name="f41" fmla="val 18"/>
              <a:gd name="f42" fmla="val 48"/>
              <a:gd name="f43" fmla="val 26"/>
              <a:gd name="f44" fmla="val 44"/>
              <a:gd name="f45" fmla="val 43"/>
              <a:gd name="f46" fmla="val 31"/>
              <a:gd name="f47" fmla="val 40"/>
              <a:gd name="f48" fmla="val 34"/>
              <a:gd name="f49" fmla="val 35"/>
              <a:gd name="f50" fmla="val 30"/>
              <a:gd name="f51" fmla="val 13"/>
              <a:gd name="f52" fmla="val 32"/>
              <a:gd name="f53" fmla="val 11"/>
              <a:gd name="f54" fmla="val 9"/>
              <a:gd name="f55" fmla="val 7"/>
              <a:gd name="f56" fmla="val 5"/>
              <a:gd name="f57" fmla="val 2"/>
              <a:gd name="f58" fmla="val 16"/>
              <a:gd name="f59" fmla="val 15"/>
              <a:gd name="f60" fmla="val 49"/>
              <a:gd name="f61" fmla="val 59"/>
              <a:gd name="f62" fmla="val 60"/>
              <a:gd name="f63" fmla="val 4"/>
              <a:gd name="f64" fmla="val 61"/>
              <a:gd name="f65" fmla="val 3"/>
              <a:gd name="f66" fmla="val 62"/>
              <a:gd name="f67" fmla="val 63"/>
              <a:gd name="f68" fmla="val 1"/>
              <a:gd name="f69" fmla="val 65"/>
              <a:gd name="f70" fmla="val 66"/>
              <a:gd name="f71" fmla="val 69"/>
              <a:gd name="f72" fmla="val 75"/>
              <a:gd name="f73" fmla="val 25"/>
              <a:gd name="f74" fmla="val 83"/>
              <a:gd name="f75" fmla="val 100"/>
              <a:gd name="f76" fmla="val 52"/>
              <a:gd name="f77" fmla="val 74"/>
              <a:gd name="f78" fmla="val 95"/>
              <a:gd name="f79" fmla="val 98"/>
              <a:gd name="f80" fmla="val 87"/>
              <a:gd name="f81" fmla="val 120"/>
              <a:gd name="f82" fmla="val 133"/>
              <a:gd name="f83" fmla="val 138"/>
              <a:gd name="f84" fmla="val 140"/>
              <a:gd name="f85" fmla="val 134"/>
              <a:gd name="f86" fmla="val 12"/>
              <a:gd name="f87" fmla="val 132"/>
              <a:gd name="f88" fmla="val 130"/>
              <a:gd name="f89" fmla="val 131"/>
              <a:gd name="f90" fmla="val 116"/>
              <a:gd name="f91" fmla="val 86"/>
              <a:gd name="f92" fmla="val 85"/>
              <a:gd name="f93" fmla="val 88"/>
              <a:gd name="f94" fmla="val 81"/>
              <a:gd name="f95" fmla="val 77"/>
              <a:gd name="f96" fmla="val 72"/>
              <a:gd name="f97" fmla="val 67"/>
              <a:gd name="f98" fmla="val 54"/>
              <a:gd name="f99" fmla="val 73"/>
              <a:gd name="f100" fmla="val 76"/>
              <a:gd name="f101" fmla="val 119"/>
              <a:gd name="f102" fmla="+- 0 0 -90"/>
              <a:gd name="f103" fmla="*/ f3 1 103"/>
              <a:gd name="f104" fmla="*/ f4 1 147"/>
              <a:gd name="f105" fmla="val f5"/>
              <a:gd name="f106" fmla="val f6"/>
              <a:gd name="f107" fmla="val f7"/>
              <a:gd name="f108" fmla="*/ f102 f0 1"/>
              <a:gd name="f109" fmla="+- f107 0 f105"/>
              <a:gd name="f110" fmla="+- f106 0 f105"/>
              <a:gd name="f111" fmla="*/ f108 1 f2"/>
              <a:gd name="f112" fmla="*/ f110 1 103"/>
              <a:gd name="f113" fmla="*/ f109 1 147"/>
              <a:gd name="f114" fmla="*/ 23 f110 1"/>
              <a:gd name="f115" fmla="*/ 126 f109 1"/>
              <a:gd name="f116" fmla="*/ 42 f110 1"/>
              <a:gd name="f117" fmla="*/ 94 f109 1"/>
              <a:gd name="f118" fmla="*/ 57 f110 1"/>
              <a:gd name="f119" fmla="*/ 47 f109 1"/>
              <a:gd name="f120" fmla="*/ 50 f110 1"/>
              <a:gd name="f121" fmla="*/ 36 f109 1"/>
              <a:gd name="f122" fmla="*/ 41 f110 1"/>
              <a:gd name="f123" fmla="*/ 45 f109 1"/>
              <a:gd name="f124" fmla="*/ 21 f110 1"/>
              <a:gd name="f125" fmla="*/ 111 f109 1"/>
              <a:gd name="f126" fmla="*/ 19 f110 1"/>
              <a:gd name="f127" fmla="*/ 114 f109 1"/>
              <a:gd name="f128" fmla="*/ 14 f110 1"/>
              <a:gd name="f129" fmla="*/ 50 f109 1"/>
              <a:gd name="f130" fmla="*/ 24 f110 1"/>
              <a:gd name="f131" fmla="*/ 31 f110 1"/>
              <a:gd name="f132" fmla="*/ 41 f109 1"/>
              <a:gd name="f133" fmla="*/ 34 f110 1"/>
              <a:gd name="f134" fmla="*/ 35 f109 1"/>
              <a:gd name="f135" fmla="*/ 29 f110 1"/>
              <a:gd name="f136" fmla="*/ 30 f109 1"/>
              <a:gd name="f137" fmla="*/ 13 f110 1"/>
              <a:gd name="f138" fmla="*/ 32 f109 1"/>
              <a:gd name="f139" fmla="*/ 7 f110 1"/>
              <a:gd name="f140" fmla="*/ 0 f110 1"/>
              <a:gd name="f141" fmla="*/ 26 f109 1"/>
              <a:gd name="f142" fmla="*/ 26 f110 1"/>
              <a:gd name="f143" fmla="*/ 15 f109 1"/>
              <a:gd name="f144" fmla="*/ 13 f109 1"/>
              <a:gd name="f145" fmla="*/ 59 f110 1"/>
              <a:gd name="f146" fmla="*/ 5 f109 1"/>
              <a:gd name="f147" fmla="*/ 62 f110 1"/>
              <a:gd name="f148" fmla="*/ 2 f109 1"/>
              <a:gd name="f149" fmla="*/ 66 f110 1"/>
              <a:gd name="f150" fmla="*/ 0 f109 1"/>
              <a:gd name="f151" fmla="*/ 69 f110 1"/>
              <a:gd name="f152" fmla="*/ 4 f109 1"/>
              <a:gd name="f153" fmla="*/ 83 f110 1"/>
              <a:gd name="f154" fmla="*/ 34 f109 1"/>
              <a:gd name="f155" fmla="*/ 95 f110 1"/>
              <a:gd name="f156" fmla="*/ 98 f109 1"/>
              <a:gd name="f157" fmla="*/ 48 f110 1"/>
              <a:gd name="f158" fmla="*/ 138 f109 1"/>
              <a:gd name="f159" fmla="*/ 134 f109 1"/>
              <a:gd name="f160" fmla="*/ 11 f110 1"/>
              <a:gd name="f161" fmla="*/ 132 f109 1"/>
              <a:gd name="f162" fmla="*/ 130 f109 1"/>
              <a:gd name="f163" fmla="*/ 15 f110 1"/>
              <a:gd name="f164" fmla="*/ 131 f109 1"/>
              <a:gd name="f165" fmla="*/ 86 f110 1"/>
              <a:gd name="f166" fmla="*/ 85 f109 1"/>
              <a:gd name="f167" fmla="*/ 81 f110 1"/>
              <a:gd name="f168" fmla="*/ 55 f109 1"/>
              <a:gd name="f169" fmla="*/ 74 f110 1"/>
              <a:gd name="f170" fmla="*/ 48 f109 1"/>
              <a:gd name="f171" fmla="*/ 67 f110 1"/>
              <a:gd name="f172" fmla="*/ 65 f110 1"/>
              <a:gd name="f173" fmla="*/ 54 f109 1"/>
              <a:gd name="f174" fmla="*/ 68 f110 1"/>
              <a:gd name="f175" fmla="*/ 65 f109 1"/>
              <a:gd name="f176" fmla="*/ 72 f110 1"/>
              <a:gd name="f177" fmla="+- f111 0 f1"/>
              <a:gd name="f178" fmla="*/ f114 1 103"/>
              <a:gd name="f179" fmla="*/ f115 1 147"/>
              <a:gd name="f180" fmla="*/ f116 1 103"/>
              <a:gd name="f181" fmla="*/ f117 1 147"/>
              <a:gd name="f182" fmla="*/ f118 1 103"/>
              <a:gd name="f183" fmla="*/ f119 1 147"/>
              <a:gd name="f184" fmla="*/ f120 1 103"/>
              <a:gd name="f185" fmla="*/ f121 1 147"/>
              <a:gd name="f186" fmla="*/ f122 1 103"/>
              <a:gd name="f187" fmla="*/ f123 1 147"/>
              <a:gd name="f188" fmla="*/ f124 1 103"/>
              <a:gd name="f189" fmla="*/ f125 1 147"/>
              <a:gd name="f190" fmla="*/ f126 1 103"/>
              <a:gd name="f191" fmla="*/ f127 1 147"/>
              <a:gd name="f192" fmla="*/ f128 1 103"/>
              <a:gd name="f193" fmla="*/ f129 1 147"/>
              <a:gd name="f194" fmla="*/ f130 1 103"/>
              <a:gd name="f195" fmla="*/ f131 1 103"/>
              <a:gd name="f196" fmla="*/ f132 1 147"/>
              <a:gd name="f197" fmla="*/ f133 1 103"/>
              <a:gd name="f198" fmla="*/ f134 1 147"/>
              <a:gd name="f199" fmla="*/ f135 1 103"/>
              <a:gd name="f200" fmla="*/ f136 1 147"/>
              <a:gd name="f201" fmla="*/ f137 1 103"/>
              <a:gd name="f202" fmla="*/ f138 1 147"/>
              <a:gd name="f203" fmla="*/ f139 1 103"/>
              <a:gd name="f204" fmla="*/ f140 1 103"/>
              <a:gd name="f205" fmla="*/ f141 1 147"/>
              <a:gd name="f206" fmla="*/ f142 1 103"/>
              <a:gd name="f207" fmla="*/ f143 1 147"/>
              <a:gd name="f208" fmla="*/ f144 1 147"/>
              <a:gd name="f209" fmla="*/ f145 1 103"/>
              <a:gd name="f210" fmla="*/ f146 1 147"/>
              <a:gd name="f211" fmla="*/ f147 1 103"/>
              <a:gd name="f212" fmla="*/ f148 1 147"/>
              <a:gd name="f213" fmla="*/ f149 1 103"/>
              <a:gd name="f214" fmla="*/ f150 1 147"/>
              <a:gd name="f215" fmla="*/ f151 1 103"/>
              <a:gd name="f216" fmla="*/ f152 1 147"/>
              <a:gd name="f217" fmla="*/ f153 1 103"/>
              <a:gd name="f218" fmla="*/ f154 1 147"/>
              <a:gd name="f219" fmla="*/ f155 1 103"/>
              <a:gd name="f220" fmla="*/ f156 1 147"/>
              <a:gd name="f221" fmla="*/ f157 1 103"/>
              <a:gd name="f222" fmla="*/ f158 1 147"/>
              <a:gd name="f223" fmla="*/ f159 1 147"/>
              <a:gd name="f224" fmla="*/ f160 1 103"/>
              <a:gd name="f225" fmla="*/ f161 1 147"/>
              <a:gd name="f226" fmla="*/ f162 1 147"/>
              <a:gd name="f227" fmla="*/ f163 1 103"/>
              <a:gd name="f228" fmla="*/ f164 1 147"/>
              <a:gd name="f229" fmla="*/ f165 1 103"/>
              <a:gd name="f230" fmla="*/ f166 1 147"/>
              <a:gd name="f231" fmla="*/ f167 1 103"/>
              <a:gd name="f232" fmla="*/ f168 1 147"/>
              <a:gd name="f233" fmla="*/ f169 1 103"/>
              <a:gd name="f234" fmla="*/ f170 1 147"/>
              <a:gd name="f235" fmla="*/ f171 1 103"/>
              <a:gd name="f236" fmla="*/ f172 1 103"/>
              <a:gd name="f237" fmla="*/ f173 1 147"/>
              <a:gd name="f238" fmla="*/ f174 1 103"/>
              <a:gd name="f239" fmla="*/ f175 1 147"/>
              <a:gd name="f240" fmla="*/ f176 1 103"/>
              <a:gd name="f241" fmla="*/ 0 1 f112"/>
              <a:gd name="f242" fmla="*/ f106 1 f112"/>
              <a:gd name="f243" fmla="*/ 0 1 f113"/>
              <a:gd name="f244" fmla="*/ f107 1 f113"/>
              <a:gd name="f245" fmla="*/ f178 1 f112"/>
              <a:gd name="f246" fmla="*/ f179 1 f113"/>
              <a:gd name="f247" fmla="*/ f180 1 f112"/>
              <a:gd name="f248" fmla="*/ f181 1 f113"/>
              <a:gd name="f249" fmla="*/ f182 1 f112"/>
              <a:gd name="f250" fmla="*/ f183 1 f113"/>
              <a:gd name="f251" fmla="*/ f184 1 f112"/>
              <a:gd name="f252" fmla="*/ f185 1 f113"/>
              <a:gd name="f253" fmla="*/ f186 1 f112"/>
              <a:gd name="f254" fmla="*/ f187 1 f113"/>
              <a:gd name="f255" fmla="*/ f188 1 f112"/>
              <a:gd name="f256" fmla="*/ f189 1 f113"/>
              <a:gd name="f257" fmla="*/ f190 1 f112"/>
              <a:gd name="f258" fmla="*/ f191 1 f113"/>
              <a:gd name="f259" fmla="*/ f192 1 f112"/>
              <a:gd name="f260" fmla="*/ f193 1 f113"/>
              <a:gd name="f261" fmla="*/ f194 1 f112"/>
              <a:gd name="f262" fmla="*/ f195 1 f112"/>
              <a:gd name="f263" fmla="*/ f196 1 f113"/>
              <a:gd name="f264" fmla="*/ f197 1 f112"/>
              <a:gd name="f265" fmla="*/ f198 1 f113"/>
              <a:gd name="f266" fmla="*/ f199 1 f112"/>
              <a:gd name="f267" fmla="*/ f200 1 f113"/>
              <a:gd name="f268" fmla="*/ f201 1 f112"/>
              <a:gd name="f269" fmla="*/ f202 1 f113"/>
              <a:gd name="f270" fmla="*/ f203 1 f112"/>
              <a:gd name="f271" fmla="*/ f204 1 f112"/>
              <a:gd name="f272" fmla="*/ f205 1 f113"/>
              <a:gd name="f273" fmla="*/ f206 1 f112"/>
              <a:gd name="f274" fmla="*/ f207 1 f113"/>
              <a:gd name="f275" fmla="*/ f208 1 f113"/>
              <a:gd name="f276" fmla="*/ f209 1 f112"/>
              <a:gd name="f277" fmla="*/ f210 1 f113"/>
              <a:gd name="f278" fmla="*/ f211 1 f112"/>
              <a:gd name="f279" fmla="*/ f212 1 f113"/>
              <a:gd name="f280" fmla="*/ f213 1 f112"/>
              <a:gd name="f281" fmla="*/ f214 1 f113"/>
              <a:gd name="f282" fmla="*/ f215 1 f112"/>
              <a:gd name="f283" fmla="*/ f216 1 f113"/>
              <a:gd name="f284" fmla="*/ f217 1 f112"/>
              <a:gd name="f285" fmla="*/ f218 1 f113"/>
              <a:gd name="f286" fmla="*/ f219 1 f112"/>
              <a:gd name="f287" fmla="*/ f220 1 f113"/>
              <a:gd name="f288" fmla="*/ f221 1 f112"/>
              <a:gd name="f289" fmla="*/ f222 1 f113"/>
              <a:gd name="f290" fmla="*/ f223 1 f113"/>
              <a:gd name="f291" fmla="*/ f224 1 f112"/>
              <a:gd name="f292" fmla="*/ f225 1 f113"/>
              <a:gd name="f293" fmla="*/ f226 1 f113"/>
              <a:gd name="f294" fmla="*/ f227 1 f112"/>
              <a:gd name="f295" fmla="*/ f228 1 f113"/>
              <a:gd name="f296" fmla="*/ f229 1 f112"/>
              <a:gd name="f297" fmla="*/ f230 1 f113"/>
              <a:gd name="f298" fmla="*/ f231 1 f112"/>
              <a:gd name="f299" fmla="*/ f232 1 f113"/>
              <a:gd name="f300" fmla="*/ f233 1 f112"/>
              <a:gd name="f301" fmla="*/ f234 1 f113"/>
              <a:gd name="f302" fmla="*/ f235 1 f112"/>
              <a:gd name="f303" fmla="*/ f236 1 f112"/>
              <a:gd name="f304" fmla="*/ f237 1 f113"/>
              <a:gd name="f305" fmla="*/ f238 1 f112"/>
              <a:gd name="f306" fmla="*/ f239 1 f113"/>
              <a:gd name="f307" fmla="*/ f240 1 f112"/>
              <a:gd name="f308" fmla="*/ f241 f103 1"/>
              <a:gd name="f309" fmla="*/ f242 f103 1"/>
              <a:gd name="f310" fmla="*/ f244 f104 1"/>
              <a:gd name="f311" fmla="*/ f243 f104 1"/>
              <a:gd name="f312" fmla="*/ f245 f103 1"/>
              <a:gd name="f313" fmla="*/ f246 f104 1"/>
              <a:gd name="f314" fmla="*/ f247 f103 1"/>
              <a:gd name="f315" fmla="*/ f248 f104 1"/>
              <a:gd name="f316" fmla="*/ f249 f103 1"/>
              <a:gd name="f317" fmla="*/ f250 f104 1"/>
              <a:gd name="f318" fmla="*/ f251 f103 1"/>
              <a:gd name="f319" fmla="*/ f252 f104 1"/>
              <a:gd name="f320" fmla="*/ f253 f103 1"/>
              <a:gd name="f321" fmla="*/ f254 f104 1"/>
              <a:gd name="f322" fmla="*/ f255 f103 1"/>
              <a:gd name="f323" fmla="*/ f256 f104 1"/>
              <a:gd name="f324" fmla="*/ f257 f103 1"/>
              <a:gd name="f325" fmla="*/ f258 f104 1"/>
              <a:gd name="f326" fmla="*/ f259 f103 1"/>
              <a:gd name="f327" fmla="*/ f260 f104 1"/>
              <a:gd name="f328" fmla="*/ f261 f103 1"/>
              <a:gd name="f329" fmla="*/ f262 f103 1"/>
              <a:gd name="f330" fmla="*/ f263 f104 1"/>
              <a:gd name="f331" fmla="*/ f264 f103 1"/>
              <a:gd name="f332" fmla="*/ f265 f104 1"/>
              <a:gd name="f333" fmla="*/ f266 f103 1"/>
              <a:gd name="f334" fmla="*/ f267 f104 1"/>
              <a:gd name="f335" fmla="*/ f268 f103 1"/>
              <a:gd name="f336" fmla="*/ f269 f104 1"/>
              <a:gd name="f337" fmla="*/ f270 f103 1"/>
              <a:gd name="f338" fmla="*/ f271 f103 1"/>
              <a:gd name="f339" fmla="*/ f272 f104 1"/>
              <a:gd name="f340" fmla="*/ f273 f103 1"/>
              <a:gd name="f341" fmla="*/ f274 f104 1"/>
              <a:gd name="f342" fmla="*/ f275 f104 1"/>
              <a:gd name="f343" fmla="*/ f276 f103 1"/>
              <a:gd name="f344" fmla="*/ f277 f104 1"/>
              <a:gd name="f345" fmla="*/ f278 f103 1"/>
              <a:gd name="f346" fmla="*/ f279 f104 1"/>
              <a:gd name="f347" fmla="*/ f280 f103 1"/>
              <a:gd name="f348" fmla="*/ f281 f104 1"/>
              <a:gd name="f349" fmla="*/ f282 f103 1"/>
              <a:gd name="f350" fmla="*/ f283 f104 1"/>
              <a:gd name="f351" fmla="*/ f284 f103 1"/>
              <a:gd name="f352" fmla="*/ f285 f104 1"/>
              <a:gd name="f353" fmla="*/ f286 f103 1"/>
              <a:gd name="f354" fmla="*/ f287 f104 1"/>
              <a:gd name="f355" fmla="*/ f288 f103 1"/>
              <a:gd name="f356" fmla="*/ f289 f104 1"/>
              <a:gd name="f357" fmla="*/ f290 f104 1"/>
              <a:gd name="f358" fmla="*/ f291 f103 1"/>
              <a:gd name="f359" fmla="*/ f292 f104 1"/>
              <a:gd name="f360" fmla="*/ f293 f104 1"/>
              <a:gd name="f361" fmla="*/ f294 f103 1"/>
              <a:gd name="f362" fmla="*/ f295 f104 1"/>
              <a:gd name="f363" fmla="*/ f296 f103 1"/>
              <a:gd name="f364" fmla="*/ f297 f104 1"/>
              <a:gd name="f365" fmla="*/ f298 f103 1"/>
              <a:gd name="f366" fmla="*/ f299 f104 1"/>
              <a:gd name="f367" fmla="*/ f300 f103 1"/>
              <a:gd name="f368" fmla="*/ f301 f104 1"/>
              <a:gd name="f369" fmla="*/ f302 f103 1"/>
              <a:gd name="f370" fmla="*/ f303 f103 1"/>
              <a:gd name="f371" fmla="*/ f304 f104 1"/>
              <a:gd name="f372" fmla="*/ f305 f103 1"/>
              <a:gd name="f373" fmla="*/ f306 f104 1"/>
              <a:gd name="f374" fmla="*/ f307 f103 1"/>
            </a:gdLst>
            <a:ahLst/>
            <a:cxnLst>
              <a:cxn ang="3cd4">
                <a:pos x="hc" y="t"/>
              </a:cxn>
              <a:cxn ang="0">
                <a:pos x="r" y="vc"/>
              </a:cxn>
              <a:cxn ang="cd4">
                <a:pos x="hc" y="b"/>
              </a:cxn>
              <a:cxn ang="cd2">
                <a:pos x="l" y="vc"/>
              </a:cxn>
              <a:cxn ang="f177">
                <a:pos x="f312" y="f313"/>
              </a:cxn>
              <a:cxn ang="f177">
                <a:pos x="f314" y="f315"/>
              </a:cxn>
              <a:cxn ang="f177">
                <a:pos x="f316" y="f317"/>
              </a:cxn>
              <a:cxn ang="f177">
                <a:pos x="f318" y="f319"/>
              </a:cxn>
              <a:cxn ang="f177">
                <a:pos x="f320" y="f321"/>
              </a:cxn>
              <a:cxn ang="f177">
                <a:pos x="f322" y="f323"/>
              </a:cxn>
              <a:cxn ang="f177">
                <a:pos x="f324" y="f325"/>
              </a:cxn>
              <a:cxn ang="f177">
                <a:pos x="f326" y="f327"/>
              </a:cxn>
              <a:cxn ang="f177">
                <a:pos x="f328" y="f321"/>
              </a:cxn>
              <a:cxn ang="f177">
                <a:pos x="f329" y="f330"/>
              </a:cxn>
              <a:cxn ang="f177">
                <a:pos x="f331" y="f332"/>
              </a:cxn>
              <a:cxn ang="f177">
                <a:pos x="f333" y="f334"/>
              </a:cxn>
              <a:cxn ang="f177">
                <a:pos x="f335" y="f336"/>
              </a:cxn>
              <a:cxn ang="f177">
                <a:pos x="f337" y="f332"/>
              </a:cxn>
              <a:cxn ang="f177">
                <a:pos x="f338" y="f339"/>
              </a:cxn>
              <a:cxn ang="f177">
                <a:pos x="f340" y="f341"/>
              </a:cxn>
              <a:cxn ang="f177">
                <a:pos x="f314" y="f342"/>
              </a:cxn>
              <a:cxn ang="f177">
                <a:pos x="f343" y="f344"/>
              </a:cxn>
              <a:cxn ang="f177">
                <a:pos x="f345" y="f346"/>
              </a:cxn>
              <a:cxn ang="f177">
                <a:pos x="f347" y="f348"/>
              </a:cxn>
              <a:cxn ang="f177">
                <a:pos x="f349" y="f350"/>
              </a:cxn>
              <a:cxn ang="f177">
                <a:pos x="f351" y="f352"/>
              </a:cxn>
              <a:cxn ang="f177">
                <a:pos x="f353" y="f354"/>
              </a:cxn>
              <a:cxn ang="f177">
                <a:pos x="f355" y="f356"/>
              </a:cxn>
              <a:cxn ang="f177">
                <a:pos x="f335" y="f357"/>
              </a:cxn>
              <a:cxn ang="f177">
                <a:pos x="f358" y="f359"/>
              </a:cxn>
              <a:cxn ang="f177">
                <a:pos x="f358" y="f360"/>
              </a:cxn>
              <a:cxn ang="f177">
                <a:pos x="f361" y="f362"/>
              </a:cxn>
              <a:cxn ang="f177">
                <a:pos x="f363" y="f364"/>
              </a:cxn>
              <a:cxn ang="f177">
                <a:pos x="f365" y="f366"/>
              </a:cxn>
              <a:cxn ang="f177">
                <a:pos x="f367" y="f368"/>
              </a:cxn>
              <a:cxn ang="f177">
                <a:pos x="f369" y="f368"/>
              </a:cxn>
              <a:cxn ang="f177">
                <a:pos x="f370" y="f371"/>
              </a:cxn>
              <a:cxn ang="f177">
                <a:pos x="f372" y="f373"/>
              </a:cxn>
              <a:cxn ang="f177">
                <a:pos x="f374" y="f354"/>
              </a:cxn>
              <a:cxn ang="f177">
                <a:pos x="f312" y="f313"/>
              </a:cxn>
            </a:cxnLst>
            <a:rect l="f308" t="f311" r="f309" b="f310"/>
            <a:pathLst>
              <a:path w="103" h="147">
                <a:moveTo>
                  <a:pt x="f8" y="f9"/>
                </a:moveTo>
                <a:cubicBezTo>
                  <a:pt x="f10" y="f11"/>
                  <a:pt x="f12" y="f13"/>
                  <a:pt x="f14" y="f15"/>
                </a:cubicBezTo>
                <a:cubicBezTo>
                  <a:pt x="f16" y="f17"/>
                  <a:pt x="f18" y="f19"/>
                  <a:pt x="f20" y="f21"/>
                </a:cubicBezTo>
                <a:cubicBezTo>
                  <a:pt x="f22" y="f23"/>
                  <a:pt x="f18" y="f24"/>
                  <a:pt x="f16" y="f12"/>
                </a:cubicBezTo>
                <a:cubicBezTo>
                  <a:pt x="f25" y="f12"/>
                  <a:pt x="f23" y="f26"/>
                  <a:pt x="f23" y="f25"/>
                </a:cubicBezTo>
                <a:cubicBezTo>
                  <a:pt x="f26" y="f27"/>
                  <a:pt x="f28" y="f29"/>
                  <a:pt x="f30" y="f31"/>
                </a:cubicBezTo>
                <a:cubicBezTo>
                  <a:pt x="f30" y="f32"/>
                  <a:pt x="f33" y="f34"/>
                  <a:pt x="f35" y="f36"/>
                </a:cubicBezTo>
                <a:cubicBezTo>
                  <a:pt x="f37" y="f38"/>
                  <a:pt x="f8" y="f39"/>
                  <a:pt x="f40" y="f16"/>
                </a:cubicBezTo>
                <a:cubicBezTo>
                  <a:pt x="f41" y="f42"/>
                  <a:pt x="f30" y="f21"/>
                  <a:pt x="f37" y="f25"/>
                </a:cubicBezTo>
                <a:cubicBezTo>
                  <a:pt x="f43" y="f44"/>
                  <a:pt x="f10" y="f45"/>
                  <a:pt x="f46" y="f23"/>
                </a:cubicBezTo>
                <a:cubicBezTo>
                  <a:pt x="f28" y="f47"/>
                  <a:pt x="f48" y="f24"/>
                  <a:pt x="f48" y="f49"/>
                </a:cubicBezTo>
                <a:cubicBezTo>
                  <a:pt x="f48" y="f28"/>
                  <a:pt x="f46" y="f50"/>
                  <a:pt x="f10" y="f50"/>
                </a:cubicBezTo>
                <a:cubicBezTo>
                  <a:pt x="f37" y="f50"/>
                  <a:pt x="f41" y="f46"/>
                  <a:pt x="f51" y="f52"/>
                </a:cubicBezTo>
                <a:cubicBezTo>
                  <a:pt x="f53" y="f52"/>
                  <a:pt x="f54" y="f48"/>
                  <a:pt x="f55" y="f49"/>
                </a:cubicBezTo>
                <a:cubicBezTo>
                  <a:pt x="f56" y="f52"/>
                  <a:pt x="f57" y="f10"/>
                  <a:pt x="f5" y="f43"/>
                </a:cubicBezTo>
                <a:cubicBezTo>
                  <a:pt x="f55" y="f35"/>
                  <a:pt x="f58" y="f58"/>
                  <a:pt x="f43" y="f59"/>
                </a:cubicBezTo>
                <a:cubicBezTo>
                  <a:pt x="f46" y="f40"/>
                  <a:pt x="f24" y="f40"/>
                  <a:pt x="f14" y="f51"/>
                </a:cubicBezTo>
                <a:cubicBezTo>
                  <a:pt x="f60" y="f51"/>
                  <a:pt x="f18" y="f53"/>
                  <a:pt x="f61" y="f56"/>
                </a:cubicBezTo>
                <a:cubicBezTo>
                  <a:pt x="f62" y="f63"/>
                  <a:pt x="f64" y="f65"/>
                  <a:pt x="f66" y="f57"/>
                </a:cubicBezTo>
                <a:cubicBezTo>
                  <a:pt x="f67" y="f68"/>
                  <a:pt x="f69" y="f5"/>
                  <a:pt x="f70" y="f5"/>
                </a:cubicBezTo>
                <a:cubicBezTo>
                  <a:pt x="f27" y="f68"/>
                  <a:pt x="f71" y="f65"/>
                  <a:pt x="f71" y="f63"/>
                </a:cubicBezTo>
                <a:cubicBezTo>
                  <a:pt x="f70" y="f41"/>
                  <a:pt x="f72" y="f73"/>
                  <a:pt x="f74" y="f48"/>
                </a:cubicBezTo>
                <a:cubicBezTo>
                  <a:pt x="f75" y="f76"/>
                  <a:pt x="f6" y="f77"/>
                  <a:pt x="f78" y="f79"/>
                </a:cubicBezTo>
                <a:cubicBezTo>
                  <a:pt x="f80" y="f81"/>
                  <a:pt x="f39" y="f82"/>
                  <a:pt x="f42" y="f83"/>
                </a:cubicBezTo>
                <a:cubicBezTo>
                  <a:pt x="f12" y="f84"/>
                  <a:pt x="f37" y="f83"/>
                  <a:pt x="f51" y="f85"/>
                </a:cubicBezTo>
                <a:cubicBezTo>
                  <a:pt x="f86" y="f85"/>
                  <a:pt x="f86" y="f82"/>
                  <a:pt x="f53" y="f87"/>
                </a:cubicBezTo>
                <a:cubicBezTo>
                  <a:pt x="f53" y="f87"/>
                  <a:pt x="f53" y="f87"/>
                  <a:pt x="f53" y="f88"/>
                </a:cubicBezTo>
                <a:cubicBezTo>
                  <a:pt x="f86" y="f89"/>
                  <a:pt x="f40" y="f89"/>
                  <a:pt x="f59" y="f89"/>
                </a:cubicBezTo>
                <a:cubicBezTo>
                  <a:pt x="f16" y="f7"/>
                  <a:pt x="f74" y="f90"/>
                  <a:pt x="f91" y="f92"/>
                </a:cubicBezTo>
                <a:cubicBezTo>
                  <a:pt x="f93" y="f77"/>
                  <a:pt x="f80" y="f19"/>
                  <a:pt x="f94" y="f18"/>
                </a:cubicBezTo>
                <a:cubicBezTo>
                  <a:pt x="f17" y="f76"/>
                  <a:pt x="f95" y="f60"/>
                  <a:pt x="f77" y="f42"/>
                </a:cubicBezTo>
                <a:cubicBezTo>
                  <a:pt x="f96" y="f21"/>
                  <a:pt x="f71" y="f21"/>
                  <a:pt x="f97" y="f42"/>
                </a:cubicBezTo>
                <a:cubicBezTo>
                  <a:pt x="f69" y="f60"/>
                  <a:pt x="f69" y="f76"/>
                  <a:pt x="f69" y="f98"/>
                </a:cubicBezTo>
                <a:cubicBezTo>
                  <a:pt x="f69" y="f22"/>
                  <a:pt x="f97" y="f64"/>
                  <a:pt x="f27" y="f69"/>
                </a:cubicBezTo>
                <a:cubicBezTo>
                  <a:pt x="f99" y="f100"/>
                  <a:pt x="f72" y="f80"/>
                  <a:pt x="f96" y="f79"/>
                </a:cubicBezTo>
                <a:cubicBezTo>
                  <a:pt x="f97" y="f101"/>
                  <a:pt x="f25" y="f87"/>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8" name="Freeform 63">
            <a:extLst>
              <a:ext uri="{FF2B5EF4-FFF2-40B4-BE49-F238E27FC236}">
                <a16:creationId xmlns:a16="http://schemas.microsoft.com/office/drawing/2014/main" id="{C71FC8A1-2580-5357-2E67-C6BDDB847716}"/>
              </a:ext>
            </a:extLst>
          </p:cNvPr>
          <p:cNvSpPr/>
          <p:nvPr/>
        </p:nvSpPr>
        <p:spPr>
          <a:xfrm>
            <a:off x="8558217" y="3273423"/>
            <a:ext cx="306388" cy="536579"/>
          </a:xfrm>
          <a:custGeom>
            <a:avLst/>
            <a:gdLst>
              <a:gd name="f0" fmla="val 10800000"/>
              <a:gd name="f1" fmla="val 5400000"/>
              <a:gd name="f2" fmla="val 180"/>
              <a:gd name="f3" fmla="val w"/>
              <a:gd name="f4" fmla="val h"/>
              <a:gd name="f5" fmla="val 0"/>
              <a:gd name="f6" fmla="val 94"/>
              <a:gd name="f7" fmla="val 165"/>
              <a:gd name="f8" fmla="val 93"/>
              <a:gd name="f9" fmla="val 83"/>
              <a:gd name="f10" fmla="val 75"/>
              <a:gd name="f11" fmla="val 68"/>
              <a:gd name="f12" fmla="val 64"/>
              <a:gd name="f13" fmla="val 46"/>
              <a:gd name="f14" fmla="val 63"/>
              <a:gd name="f15" fmla="val 48"/>
              <a:gd name="f16" fmla="val 76"/>
              <a:gd name="f17" fmla="val 51"/>
              <a:gd name="f18" fmla="val 89"/>
              <a:gd name="f19" fmla="val 61"/>
              <a:gd name="f20" fmla="val 100"/>
              <a:gd name="f21" fmla="val 72"/>
              <a:gd name="f22" fmla="val 113"/>
              <a:gd name="f23" fmla="val 82"/>
              <a:gd name="f24" fmla="val 127"/>
              <a:gd name="f25" fmla="val 141"/>
              <a:gd name="f26" fmla="val 142"/>
              <a:gd name="f27" fmla="val 144"/>
              <a:gd name="f28" fmla="val 88"/>
              <a:gd name="f29" fmla="val 137"/>
              <a:gd name="f30" fmla="val 131"/>
              <a:gd name="f31" fmla="val 77"/>
              <a:gd name="f32" fmla="val 124"/>
              <a:gd name="f33" fmla="val 138"/>
              <a:gd name="f34" fmla="val 151"/>
              <a:gd name="f35" fmla="val 80"/>
              <a:gd name="f36" fmla="val 74"/>
              <a:gd name="f37" fmla="val 159"/>
              <a:gd name="f38" fmla="val 152"/>
              <a:gd name="f39" fmla="val 78"/>
              <a:gd name="f40" fmla="val 123"/>
              <a:gd name="f41" fmla="val 55"/>
              <a:gd name="f42" fmla="val 103"/>
              <a:gd name="f43" fmla="val 50"/>
              <a:gd name="f44" fmla="val 47"/>
              <a:gd name="f45" fmla="val 43"/>
              <a:gd name="f46" fmla="val 39"/>
              <a:gd name="f47" fmla="val 95"/>
              <a:gd name="f48" fmla="val 38"/>
              <a:gd name="f49" fmla="val 106"/>
              <a:gd name="f50" fmla="val 41"/>
              <a:gd name="f51" fmla="val 122"/>
              <a:gd name="f52" fmla="val 40"/>
              <a:gd name="f53" fmla="val 115"/>
              <a:gd name="f54" fmla="val 36"/>
              <a:gd name="f55" fmla="val 108"/>
              <a:gd name="f56" fmla="val 35"/>
              <a:gd name="f57" fmla="val 101"/>
              <a:gd name="f58" fmla="val 37"/>
              <a:gd name="f59" fmla="val 71"/>
              <a:gd name="f60" fmla="val 34"/>
              <a:gd name="f61" fmla="val 30"/>
              <a:gd name="f62" fmla="val 54"/>
              <a:gd name="f63" fmla="val 29"/>
              <a:gd name="f64" fmla="val 53"/>
              <a:gd name="f65" fmla="val 27"/>
              <a:gd name="f66" fmla="val 52"/>
              <a:gd name="f67" fmla="val 26"/>
              <a:gd name="f68" fmla="val 14"/>
              <a:gd name="f69" fmla="val 33"/>
              <a:gd name="f70" fmla="val 1"/>
              <a:gd name="f71" fmla="val 17"/>
              <a:gd name="f72" fmla="val 2"/>
              <a:gd name="f73" fmla="val 6"/>
              <a:gd name="f74" fmla="val 12"/>
              <a:gd name="f75" fmla="val 22"/>
              <a:gd name="f76" fmla="val 5"/>
              <a:gd name="f77" fmla="val 11"/>
              <a:gd name="f78" fmla="val 45"/>
              <a:gd name="f79" fmla="val 44"/>
              <a:gd name="f80" fmla="val 56"/>
              <a:gd name="f81" fmla="val 57"/>
              <a:gd name="f82" fmla="val 62"/>
              <a:gd name="f83" fmla="val 59"/>
              <a:gd name="f84" fmla="val 79"/>
              <a:gd name="f85" fmla="val 65"/>
              <a:gd name="f86" fmla="val 87"/>
              <a:gd name="f87" fmla="+- 0 0 -90"/>
              <a:gd name="f88" fmla="*/ f3 1 94"/>
              <a:gd name="f89" fmla="*/ f4 1 165"/>
              <a:gd name="f90" fmla="val f5"/>
              <a:gd name="f91" fmla="val f6"/>
              <a:gd name="f92" fmla="val f7"/>
              <a:gd name="f93" fmla="*/ f87 f0 1"/>
              <a:gd name="f94" fmla="+- f92 0 f90"/>
              <a:gd name="f95" fmla="+- f91 0 f90"/>
              <a:gd name="f96" fmla="*/ f93 1 f2"/>
              <a:gd name="f97" fmla="*/ f95 1 94"/>
              <a:gd name="f98" fmla="*/ f94 1 165"/>
              <a:gd name="f99" fmla="*/ 93 f95 1"/>
              <a:gd name="f100" fmla="*/ 94 f94 1"/>
              <a:gd name="f101" fmla="*/ 46 f95 1"/>
              <a:gd name="f102" fmla="*/ 63 f94 1"/>
              <a:gd name="f103" fmla="*/ 61 f95 1"/>
              <a:gd name="f104" fmla="*/ 100 f94 1"/>
              <a:gd name="f105" fmla="*/ 141 f94 1"/>
              <a:gd name="f106" fmla="*/ 94 f95 1"/>
              <a:gd name="f107" fmla="*/ 144 f94 1"/>
              <a:gd name="f108" fmla="*/ 77 f95 1"/>
              <a:gd name="f109" fmla="*/ 124 f94 1"/>
              <a:gd name="f110" fmla="*/ 80 f95 1"/>
              <a:gd name="f111" fmla="*/ 165 f94 1"/>
              <a:gd name="f112" fmla="*/ 72 f95 1"/>
              <a:gd name="f113" fmla="*/ 142 f94 1"/>
              <a:gd name="f114" fmla="*/ 55 f95 1"/>
              <a:gd name="f115" fmla="*/ 103 f94 1"/>
              <a:gd name="f116" fmla="*/ 43 f95 1"/>
              <a:gd name="f117" fmla="*/ 89 f94 1"/>
              <a:gd name="f118" fmla="*/ 41 f95 1"/>
              <a:gd name="f119" fmla="*/ 122 f94 1"/>
              <a:gd name="f120" fmla="*/ 39 f95 1"/>
              <a:gd name="f121" fmla="*/ 123 f94 1"/>
              <a:gd name="f122" fmla="*/ 35 f95 1"/>
              <a:gd name="f123" fmla="*/ 101 f94 1"/>
              <a:gd name="f124" fmla="*/ 37 f95 1"/>
              <a:gd name="f125" fmla="*/ 82 f94 1"/>
              <a:gd name="f126" fmla="*/ 30 f95 1"/>
              <a:gd name="f127" fmla="*/ 54 f94 1"/>
              <a:gd name="f128" fmla="*/ 26 f95 1"/>
              <a:gd name="f129" fmla="*/ 51 f94 1"/>
              <a:gd name="f130" fmla="*/ 1 f95 1"/>
              <a:gd name="f131" fmla="*/ 17 f94 1"/>
              <a:gd name="f132" fmla="*/ 22 f95 1"/>
              <a:gd name="f133" fmla="*/ 5 f94 1"/>
              <a:gd name="f134" fmla="*/ 40 f95 1"/>
              <a:gd name="f135" fmla="*/ 44 f94 1"/>
              <a:gd name="f136" fmla="*/ 45 f95 1"/>
              <a:gd name="f137" fmla="*/ 53 f94 1"/>
              <a:gd name="f138" fmla="*/ 62 f95 1"/>
              <a:gd name="f139" fmla="*/ 59 f94 1"/>
              <a:gd name="f140" fmla="+- f96 0 f1"/>
              <a:gd name="f141" fmla="*/ f99 1 94"/>
              <a:gd name="f142" fmla="*/ f100 1 165"/>
              <a:gd name="f143" fmla="*/ f101 1 94"/>
              <a:gd name="f144" fmla="*/ f102 1 165"/>
              <a:gd name="f145" fmla="*/ f103 1 94"/>
              <a:gd name="f146" fmla="*/ f104 1 165"/>
              <a:gd name="f147" fmla="*/ f105 1 165"/>
              <a:gd name="f148" fmla="*/ f106 1 94"/>
              <a:gd name="f149" fmla="*/ f107 1 165"/>
              <a:gd name="f150" fmla="*/ f108 1 94"/>
              <a:gd name="f151" fmla="*/ f109 1 165"/>
              <a:gd name="f152" fmla="*/ f110 1 94"/>
              <a:gd name="f153" fmla="*/ f111 1 165"/>
              <a:gd name="f154" fmla="*/ f112 1 94"/>
              <a:gd name="f155" fmla="*/ f113 1 165"/>
              <a:gd name="f156" fmla="*/ f114 1 94"/>
              <a:gd name="f157" fmla="*/ f115 1 165"/>
              <a:gd name="f158" fmla="*/ f116 1 94"/>
              <a:gd name="f159" fmla="*/ f117 1 165"/>
              <a:gd name="f160" fmla="*/ f118 1 94"/>
              <a:gd name="f161" fmla="*/ f119 1 165"/>
              <a:gd name="f162" fmla="*/ f120 1 94"/>
              <a:gd name="f163" fmla="*/ f121 1 165"/>
              <a:gd name="f164" fmla="*/ f122 1 94"/>
              <a:gd name="f165" fmla="*/ f123 1 165"/>
              <a:gd name="f166" fmla="*/ f124 1 94"/>
              <a:gd name="f167" fmla="*/ f125 1 165"/>
              <a:gd name="f168" fmla="*/ f126 1 94"/>
              <a:gd name="f169" fmla="*/ f127 1 165"/>
              <a:gd name="f170" fmla="*/ f128 1 94"/>
              <a:gd name="f171" fmla="*/ f129 1 165"/>
              <a:gd name="f172" fmla="*/ f130 1 94"/>
              <a:gd name="f173" fmla="*/ f131 1 165"/>
              <a:gd name="f174" fmla="*/ f132 1 94"/>
              <a:gd name="f175" fmla="*/ f133 1 165"/>
              <a:gd name="f176" fmla="*/ f134 1 94"/>
              <a:gd name="f177" fmla="*/ f135 1 165"/>
              <a:gd name="f178" fmla="*/ f136 1 94"/>
              <a:gd name="f179" fmla="*/ f137 1 165"/>
              <a:gd name="f180" fmla="*/ f138 1 94"/>
              <a:gd name="f181" fmla="*/ f139 1 165"/>
              <a:gd name="f182" fmla="*/ 0 1 f97"/>
              <a:gd name="f183" fmla="*/ f91 1 f97"/>
              <a:gd name="f184" fmla="*/ 0 1 f98"/>
              <a:gd name="f185" fmla="*/ f92 1 f98"/>
              <a:gd name="f186" fmla="*/ f141 1 f97"/>
              <a:gd name="f187" fmla="*/ f142 1 f98"/>
              <a:gd name="f188" fmla="*/ f143 1 f97"/>
              <a:gd name="f189" fmla="*/ f144 1 f98"/>
              <a:gd name="f190" fmla="*/ f145 1 f97"/>
              <a:gd name="f191" fmla="*/ f146 1 f98"/>
              <a:gd name="f192" fmla="*/ f147 1 f98"/>
              <a:gd name="f193" fmla="*/ f148 1 f97"/>
              <a:gd name="f194" fmla="*/ f149 1 f98"/>
              <a:gd name="f195" fmla="*/ f150 1 f97"/>
              <a:gd name="f196" fmla="*/ f151 1 f98"/>
              <a:gd name="f197" fmla="*/ f152 1 f97"/>
              <a:gd name="f198" fmla="*/ f153 1 f98"/>
              <a:gd name="f199" fmla="*/ f154 1 f97"/>
              <a:gd name="f200" fmla="*/ f155 1 f98"/>
              <a:gd name="f201" fmla="*/ f156 1 f97"/>
              <a:gd name="f202" fmla="*/ f157 1 f98"/>
              <a:gd name="f203" fmla="*/ f158 1 f97"/>
              <a:gd name="f204" fmla="*/ f159 1 f98"/>
              <a:gd name="f205" fmla="*/ f160 1 f97"/>
              <a:gd name="f206" fmla="*/ f161 1 f98"/>
              <a:gd name="f207" fmla="*/ f162 1 f97"/>
              <a:gd name="f208" fmla="*/ f163 1 f98"/>
              <a:gd name="f209" fmla="*/ f164 1 f97"/>
              <a:gd name="f210" fmla="*/ f165 1 f98"/>
              <a:gd name="f211" fmla="*/ f166 1 f97"/>
              <a:gd name="f212" fmla="*/ f167 1 f98"/>
              <a:gd name="f213" fmla="*/ f168 1 f97"/>
              <a:gd name="f214" fmla="*/ f169 1 f98"/>
              <a:gd name="f215" fmla="*/ f170 1 f97"/>
              <a:gd name="f216" fmla="*/ f171 1 f98"/>
              <a:gd name="f217" fmla="*/ f172 1 f97"/>
              <a:gd name="f218" fmla="*/ f173 1 f98"/>
              <a:gd name="f219" fmla="*/ f174 1 f97"/>
              <a:gd name="f220" fmla="*/ f175 1 f98"/>
              <a:gd name="f221" fmla="*/ f176 1 f97"/>
              <a:gd name="f222" fmla="*/ f177 1 f98"/>
              <a:gd name="f223" fmla="*/ f178 1 f97"/>
              <a:gd name="f224" fmla="*/ f179 1 f98"/>
              <a:gd name="f225" fmla="*/ f180 1 f97"/>
              <a:gd name="f226" fmla="*/ f181 1 f98"/>
              <a:gd name="f227" fmla="*/ f182 f88 1"/>
              <a:gd name="f228" fmla="*/ f183 f88 1"/>
              <a:gd name="f229" fmla="*/ f185 f89 1"/>
              <a:gd name="f230" fmla="*/ f184 f89 1"/>
              <a:gd name="f231" fmla="*/ f186 f88 1"/>
              <a:gd name="f232" fmla="*/ f187 f89 1"/>
              <a:gd name="f233" fmla="*/ f188 f88 1"/>
              <a:gd name="f234" fmla="*/ f189 f89 1"/>
              <a:gd name="f235" fmla="*/ f190 f88 1"/>
              <a:gd name="f236" fmla="*/ f191 f89 1"/>
              <a:gd name="f237" fmla="*/ f192 f89 1"/>
              <a:gd name="f238" fmla="*/ f193 f88 1"/>
              <a:gd name="f239" fmla="*/ f194 f89 1"/>
              <a:gd name="f240" fmla="*/ f195 f88 1"/>
              <a:gd name="f241" fmla="*/ f196 f89 1"/>
              <a:gd name="f242" fmla="*/ f197 f88 1"/>
              <a:gd name="f243" fmla="*/ f198 f89 1"/>
              <a:gd name="f244" fmla="*/ f199 f88 1"/>
              <a:gd name="f245" fmla="*/ f200 f89 1"/>
              <a:gd name="f246" fmla="*/ f201 f88 1"/>
              <a:gd name="f247" fmla="*/ f202 f89 1"/>
              <a:gd name="f248" fmla="*/ f203 f88 1"/>
              <a:gd name="f249" fmla="*/ f204 f89 1"/>
              <a:gd name="f250" fmla="*/ f205 f88 1"/>
              <a:gd name="f251" fmla="*/ f206 f89 1"/>
              <a:gd name="f252" fmla="*/ f207 f88 1"/>
              <a:gd name="f253" fmla="*/ f208 f89 1"/>
              <a:gd name="f254" fmla="*/ f209 f88 1"/>
              <a:gd name="f255" fmla="*/ f210 f89 1"/>
              <a:gd name="f256" fmla="*/ f211 f88 1"/>
              <a:gd name="f257" fmla="*/ f212 f89 1"/>
              <a:gd name="f258" fmla="*/ f213 f88 1"/>
              <a:gd name="f259" fmla="*/ f214 f89 1"/>
              <a:gd name="f260" fmla="*/ f215 f88 1"/>
              <a:gd name="f261" fmla="*/ f216 f89 1"/>
              <a:gd name="f262" fmla="*/ f217 f88 1"/>
              <a:gd name="f263" fmla="*/ f218 f89 1"/>
              <a:gd name="f264" fmla="*/ f219 f88 1"/>
              <a:gd name="f265" fmla="*/ f220 f89 1"/>
              <a:gd name="f266" fmla="*/ f221 f88 1"/>
              <a:gd name="f267" fmla="*/ f222 f89 1"/>
              <a:gd name="f268" fmla="*/ f223 f88 1"/>
              <a:gd name="f269" fmla="*/ f224 f89 1"/>
              <a:gd name="f270" fmla="*/ f225 f88 1"/>
              <a:gd name="f271" fmla="*/ f226 f89 1"/>
            </a:gdLst>
            <a:ahLst/>
            <a:cxnLst>
              <a:cxn ang="3cd4">
                <a:pos x="hc" y="t"/>
              </a:cxn>
              <a:cxn ang="0">
                <a:pos x="r" y="vc"/>
              </a:cxn>
              <a:cxn ang="cd4">
                <a:pos x="hc" y="b"/>
              </a:cxn>
              <a:cxn ang="cd2">
                <a:pos x="l" y="vc"/>
              </a:cxn>
              <a:cxn ang="f140">
                <a:pos x="f231" y="f232"/>
              </a:cxn>
              <a:cxn ang="f140">
                <a:pos x="f233" y="f234"/>
              </a:cxn>
              <a:cxn ang="f140">
                <a:pos x="f235" y="f236"/>
              </a:cxn>
              <a:cxn ang="f140">
                <a:pos x="f231" y="f237"/>
              </a:cxn>
              <a:cxn ang="f140">
                <a:pos x="f238" y="f239"/>
              </a:cxn>
              <a:cxn ang="f140">
                <a:pos x="f240" y="f241"/>
              </a:cxn>
              <a:cxn ang="f140">
                <a:pos x="f242" y="f243"/>
              </a:cxn>
              <a:cxn ang="f140">
                <a:pos x="f244" y="f245"/>
              </a:cxn>
              <a:cxn ang="f140">
                <a:pos x="f244" y="f237"/>
              </a:cxn>
              <a:cxn ang="f140">
                <a:pos x="f246" y="f247"/>
              </a:cxn>
              <a:cxn ang="f140">
                <a:pos x="f248" y="f249"/>
              </a:cxn>
              <a:cxn ang="f140">
                <a:pos x="f250" y="f251"/>
              </a:cxn>
              <a:cxn ang="f140">
                <a:pos x="f252" y="f253"/>
              </a:cxn>
              <a:cxn ang="f140">
                <a:pos x="f254" y="f255"/>
              </a:cxn>
              <a:cxn ang="f140">
                <a:pos x="f256" y="f257"/>
              </a:cxn>
              <a:cxn ang="f140">
                <a:pos x="f258" y="f259"/>
              </a:cxn>
              <a:cxn ang="f140">
                <a:pos x="f260" y="f261"/>
              </a:cxn>
              <a:cxn ang="f140">
                <a:pos x="f262" y="f263"/>
              </a:cxn>
              <a:cxn ang="f140">
                <a:pos x="f264" y="f265"/>
              </a:cxn>
              <a:cxn ang="f140">
                <a:pos x="f266" y="f267"/>
              </a:cxn>
              <a:cxn ang="f140">
                <a:pos x="f268" y="f269"/>
              </a:cxn>
              <a:cxn ang="f140">
                <a:pos x="f270" y="f271"/>
              </a:cxn>
              <a:cxn ang="f140">
                <a:pos x="f231" y="f232"/>
              </a:cxn>
            </a:cxnLst>
            <a:rect l="f227" t="f230" r="f228" b="f229"/>
            <a:pathLst>
              <a:path w="94" h="165">
                <a:moveTo>
                  <a:pt x="f8" y="f6"/>
                </a:moveTo>
                <a:cubicBezTo>
                  <a:pt x="f9" y="f10"/>
                  <a:pt x="f11" y="f12"/>
                  <a:pt x="f13" y="f14"/>
                </a:cubicBezTo>
                <a:cubicBezTo>
                  <a:pt x="f15" y="f16"/>
                  <a:pt x="f17" y="f18"/>
                  <a:pt x="f19" y="f20"/>
                </a:cubicBezTo>
                <a:cubicBezTo>
                  <a:pt x="f21" y="f22"/>
                  <a:pt x="f23" y="f24"/>
                  <a:pt x="f8" y="f25"/>
                </a:cubicBezTo>
                <a:cubicBezTo>
                  <a:pt x="f8" y="f25"/>
                  <a:pt x="f6" y="f26"/>
                  <a:pt x="f6" y="f27"/>
                </a:cubicBezTo>
                <a:cubicBezTo>
                  <a:pt x="f28" y="f29"/>
                  <a:pt x="f9" y="f30"/>
                  <a:pt x="f31" y="f32"/>
                </a:cubicBezTo>
                <a:cubicBezTo>
                  <a:pt x="f10" y="f33"/>
                  <a:pt x="f21" y="f34"/>
                  <a:pt x="f35" y="f7"/>
                </a:cubicBezTo>
                <a:cubicBezTo>
                  <a:pt x="f36" y="f37"/>
                  <a:pt x="f21" y="f38"/>
                  <a:pt x="f21" y="f26"/>
                </a:cubicBezTo>
                <a:cubicBezTo>
                  <a:pt x="f21" y="f25"/>
                  <a:pt x="f21" y="f25"/>
                  <a:pt x="f21" y="f25"/>
                </a:cubicBezTo>
                <a:cubicBezTo>
                  <a:pt x="f39" y="f40"/>
                  <a:pt x="f11" y="f22"/>
                  <a:pt x="f41" y="f42"/>
                </a:cubicBezTo>
                <a:cubicBezTo>
                  <a:pt x="f43" y="f20"/>
                  <a:pt x="f44" y="f6"/>
                  <a:pt x="f45" y="f18"/>
                </a:cubicBezTo>
                <a:cubicBezTo>
                  <a:pt x="f46" y="f47"/>
                  <a:pt x="f48" y="f49"/>
                  <a:pt x="f50" y="f51"/>
                </a:cubicBezTo>
                <a:cubicBezTo>
                  <a:pt x="f52" y="f40"/>
                  <a:pt x="f46" y="f40"/>
                  <a:pt x="f46" y="f40"/>
                </a:cubicBezTo>
                <a:cubicBezTo>
                  <a:pt x="f48" y="f53"/>
                  <a:pt x="f54" y="f55"/>
                  <a:pt x="f56" y="f57"/>
                </a:cubicBezTo>
                <a:cubicBezTo>
                  <a:pt x="f56" y="f6"/>
                  <a:pt x="f56" y="f28"/>
                  <a:pt x="f58" y="f23"/>
                </a:cubicBezTo>
                <a:cubicBezTo>
                  <a:pt x="f52" y="f59"/>
                  <a:pt x="f60" y="f14"/>
                  <a:pt x="f61" y="f62"/>
                </a:cubicBezTo>
                <a:cubicBezTo>
                  <a:pt x="f63" y="f64"/>
                  <a:pt x="f65" y="f66"/>
                  <a:pt x="f67" y="f17"/>
                </a:cubicBezTo>
                <a:cubicBezTo>
                  <a:pt x="f68" y="f43"/>
                  <a:pt x="f5" y="f69"/>
                  <a:pt x="f70" y="f71"/>
                </a:cubicBezTo>
                <a:cubicBezTo>
                  <a:pt x="f72" y="f73"/>
                  <a:pt x="f74" y="f5"/>
                  <a:pt x="f75" y="f76"/>
                </a:cubicBezTo>
                <a:cubicBezTo>
                  <a:pt x="f58" y="f77"/>
                  <a:pt x="f78" y="f63"/>
                  <a:pt x="f52" y="f79"/>
                </a:cubicBezTo>
                <a:cubicBezTo>
                  <a:pt x="f46" y="f15"/>
                  <a:pt x="f50" y="f17"/>
                  <a:pt x="f78" y="f64"/>
                </a:cubicBezTo>
                <a:cubicBezTo>
                  <a:pt x="f43" y="f41"/>
                  <a:pt x="f80" y="f81"/>
                  <a:pt x="f82" y="f83"/>
                </a:cubicBezTo>
                <a:cubicBezTo>
                  <a:pt x="f84" y="f85"/>
                  <a:pt x="f86" y="f39"/>
                  <a:pt x="f8" y="f6"/>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9" name="Freeform 64">
            <a:extLst>
              <a:ext uri="{FF2B5EF4-FFF2-40B4-BE49-F238E27FC236}">
                <a16:creationId xmlns:a16="http://schemas.microsoft.com/office/drawing/2014/main" id="{669FA5EB-AC1C-A22B-8CD0-C5CA9BA49D00}"/>
              </a:ext>
            </a:extLst>
          </p:cNvPr>
          <p:cNvSpPr/>
          <p:nvPr/>
        </p:nvSpPr>
        <p:spPr>
          <a:xfrm>
            <a:off x="6165854" y="1919289"/>
            <a:ext cx="166685" cy="242882"/>
          </a:xfrm>
          <a:custGeom>
            <a:avLst/>
            <a:gdLst>
              <a:gd name="f0" fmla="val 10800000"/>
              <a:gd name="f1" fmla="val 5400000"/>
              <a:gd name="f2" fmla="val 180"/>
              <a:gd name="f3" fmla="val w"/>
              <a:gd name="f4" fmla="val h"/>
              <a:gd name="f5" fmla="val 0"/>
              <a:gd name="f6" fmla="val 51"/>
              <a:gd name="f7" fmla="val 75"/>
              <a:gd name="f8" fmla="val 47"/>
              <a:gd name="f9" fmla="val 11"/>
              <a:gd name="f10" fmla="val 14"/>
              <a:gd name="f11" fmla="val 48"/>
              <a:gd name="f12" fmla="val 17"/>
              <a:gd name="f13" fmla="val 20"/>
              <a:gd name="f14" fmla="val 36"/>
              <a:gd name="f15" fmla="val 37"/>
              <a:gd name="f16" fmla="val 64"/>
              <a:gd name="f17" fmla="val 29"/>
              <a:gd name="f18" fmla="val 74"/>
              <a:gd name="f19" fmla="val 15"/>
              <a:gd name="f20" fmla="val 6"/>
              <a:gd name="f21" fmla="val 65"/>
              <a:gd name="f22" fmla="val 59"/>
              <a:gd name="f23" fmla="val 52"/>
              <a:gd name="f24" fmla="val 2"/>
              <a:gd name="f25" fmla="val 45"/>
              <a:gd name="f26" fmla="val 7"/>
              <a:gd name="f27" fmla="val 16"/>
              <a:gd name="f28" fmla="val 30"/>
              <a:gd name="f29" fmla="val 10"/>
              <a:gd name="f30" fmla="val 32"/>
              <a:gd name="f31" fmla="val 8"/>
              <a:gd name="f32" fmla="val 34"/>
              <a:gd name="f33" fmla="val 5"/>
              <a:gd name="f34" fmla="val 39"/>
              <a:gd name="f35" fmla="val 3"/>
              <a:gd name="f36" fmla="val 41"/>
              <a:gd name="f37" fmla="val 4"/>
              <a:gd name="f38" fmla="val 23"/>
              <a:gd name="f39" fmla="val 18"/>
              <a:gd name="f40" fmla="val 13"/>
              <a:gd name="f41" fmla="val 25"/>
              <a:gd name="f42" fmla="val 35"/>
              <a:gd name="f43" fmla="val 46"/>
              <a:gd name="f44" fmla="val 38"/>
              <a:gd name="f45" fmla="val 28"/>
              <a:gd name="f46" fmla="val 22"/>
              <a:gd name="f47" fmla="val 44"/>
              <a:gd name="f48" fmla="val 43"/>
              <a:gd name="f49" fmla="val 27"/>
              <a:gd name="f50" fmla="val 33"/>
              <a:gd name="f51" fmla="+- 0 0 -90"/>
              <a:gd name="f52" fmla="*/ f3 1 51"/>
              <a:gd name="f53" fmla="*/ f4 1 75"/>
              <a:gd name="f54" fmla="val f5"/>
              <a:gd name="f55" fmla="val f6"/>
              <a:gd name="f56" fmla="val f7"/>
              <a:gd name="f57" fmla="*/ f51 f0 1"/>
              <a:gd name="f58" fmla="+- f56 0 f54"/>
              <a:gd name="f59" fmla="+- f55 0 f54"/>
              <a:gd name="f60" fmla="*/ f57 1 f2"/>
              <a:gd name="f61" fmla="*/ f59 1 51"/>
              <a:gd name="f62" fmla="*/ f58 1 75"/>
              <a:gd name="f63" fmla="*/ 47 f59 1"/>
              <a:gd name="f64" fmla="*/ 11 f58 1"/>
              <a:gd name="f65" fmla="*/ 48 f59 1"/>
              <a:gd name="f66" fmla="*/ 20 f58 1"/>
              <a:gd name="f67" fmla="*/ 37 f59 1"/>
              <a:gd name="f68" fmla="*/ 64 f58 1"/>
              <a:gd name="f69" fmla="*/ 6 f59 1"/>
              <a:gd name="f70" fmla="*/ 65 f58 1"/>
              <a:gd name="f71" fmla="*/ 2 f59 1"/>
              <a:gd name="f72" fmla="*/ 45 f58 1"/>
              <a:gd name="f73" fmla="*/ 30 f59 1"/>
              <a:gd name="f74" fmla="*/ 10 f58 1"/>
              <a:gd name="f75" fmla="*/ 36 f59 1"/>
              <a:gd name="f76" fmla="*/ 5 f58 1"/>
              <a:gd name="f77" fmla="*/ 45 f59 1"/>
              <a:gd name="f78" fmla="*/ 2 f58 1"/>
              <a:gd name="f79" fmla="*/ 23 f59 1"/>
              <a:gd name="f80" fmla="*/ 18 f58 1"/>
              <a:gd name="f81" fmla="*/ 46 f58 1"/>
              <a:gd name="f82" fmla="*/ 46 f59 1"/>
              <a:gd name="f83" fmla="*/ 22 f58 1"/>
              <a:gd name="f84" fmla="*/ 43 f59 1"/>
              <a:gd name="f85" fmla="*/ 38 f58 1"/>
              <a:gd name="f86" fmla="*/ 44 f59 1"/>
              <a:gd name="f87" fmla="+- f60 0 f1"/>
              <a:gd name="f88" fmla="*/ f63 1 51"/>
              <a:gd name="f89" fmla="*/ f64 1 75"/>
              <a:gd name="f90" fmla="*/ f65 1 51"/>
              <a:gd name="f91" fmla="*/ f66 1 75"/>
              <a:gd name="f92" fmla="*/ f67 1 51"/>
              <a:gd name="f93" fmla="*/ f68 1 75"/>
              <a:gd name="f94" fmla="*/ f69 1 51"/>
              <a:gd name="f95" fmla="*/ f70 1 75"/>
              <a:gd name="f96" fmla="*/ f71 1 51"/>
              <a:gd name="f97" fmla="*/ f72 1 75"/>
              <a:gd name="f98" fmla="*/ f73 1 51"/>
              <a:gd name="f99" fmla="*/ f74 1 75"/>
              <a:gd name="f100" fmla="*/ f75 1 51"/>
              <a:gd name="f101" fmla="*/ f76 1 75"/>
              <a:gd name="f102" fmla="*/ f77 1 51"/>
              <a:gd name="f103" fmla="*/ f78 1 75"/>
              <a:gd name="f104" fmla="*/ f79 1 51"/>
              <a:gd name="f105" fmla="*/ f80 1 75"/>
              <a:gd name="f106" fmla="*/ f81 1 75"/>
              <a:gd name="f107" fmla="*/ f82 1 51"/>
              <a:gd name="f108" fmla="*/ f83 1 75"/>
              <a:gd name="f109" fmla="*/ f84 1 51"/>
              <a:gd name="f110" fmla="*/ f85 1 75"/>
              <a:gd name="f111" fmla="*/ f86 1 51"/>
              <a:gd name="f112" fmla="*/ 0 1 f61"/>
              <a:gd name="f113" fmla="*/ f55 1 f61"/>
              <a:gd name="f114" fmla="*/ 0 1 f62"/>
              <a:gd name="f115" fmla="*/ f56 1 f62"/>
              <a:gd name="f116" fmla="*/ f88 1 f61"/>
              <a:gd name="f117" fmla="*/ f89 1 f62"/>
              <a:gd name="f118" fmla="*/ f90 1 f61"/>
              <a:gd name="f119" fmla="*/ f91 1 f62"/>
              <a:gd name="f120" fmla="*/ f92 1 f61"/>
              <a:gd name="f121" fmla="*/ f93 1 f62"/>
              <a:gd name="f122" fmla="*/ f94 1 f61"/>
              <a:gd name="f123" fmla="*/ f95 1 f62"/>
              <a:gd name="f124" fmla="*/ f96 1 f61"/>
              <a:gd name="f125" fmla="*/ f97 1 f62"/>
              <a:gd name="f126" fmla="*/ f98 1 f61"/>
              <a:gd name="f127" fmla="*/ f99 1 f62"/>
              <a:gd name="f128" fmla="*/ f100 1 f61"/>
              <a:gd name="f129" fmla="*/ f101 1 f62"/>
              <a:gd name="f130" fmla="*/ f102 1 f61"/>
              <a:gd name="f131" fmla="*/ f103 1 f62"/>
              <a:gd name="f132" fmla="*/ f104 1 f61"/>
              <a:gd name="f133" fmla="*/ f105 1 f62"/>
              <a:gd name="f134" fmla="*/ f106 1 f62"/>
              <a:gd name="f135" fmla="*/ f107 1 f61"/>
              <a:gd name="f136" fmla="*/ f108 1 f62"/>
              <a:gd name="f137" fmla="*/ f109 1 f61"/>
              <a:gd name="f138" fmla="*/ f110 1 f62"/>
              <a:gd name="f139" fmla="*/ f111 1 f61"/>
              <a:gd name="f140" fmla="*/ f112 f52 1"/>
              <a:gd name="f141" fmla="*/ f113 f52 1"/>
              <a:gd name="f142" fmla="*/ f115 f53 1"/>
              <a:gd name="f143" fmla="*/ f114 f53 1"/>
              <a:gd name="f144" fmla="*/ f116 f52 1"/>
              <a:gd name="f145" fmla="*/ f117 f53 1"/>
              <a:gd name="f146" fmla="*/ f118 f52 1"/>
              <a:gd name="f147" fmla="*/ f119 f53 1"/>
              <a:gd name="f148" fmla="*/ f120 f52 1"/>
              <a:gd name="f149" fmla="*/ f121 f53 1"/>
              <a:gd name="f150" fmla="*/ f122 f52 1"/>
              <a:gd name="f151" fmla="*/ f123 f53 1"/>
              <a:gd name="f152" fmla="*/ f124 f52 1"/>
              <a:gd name="f153" fmla="*/ f125 f53 1"/>
              <a:gd name="f154" fmla="*/ f126 f52 1"/>
              <a:gd name="f155" fmla="*/ f127 f53 1"/>
              <a:gd name="f156" fmla="*/ f128 f52 1"/>
              <a:gd name="f157" fmla="*/ f129 f53 1"/>
              <a:gd name="f158" fmla="*/ f130 f52 1"/>
              <a:gd name="f159" fmla="*/ f131 f53 1"/>
              <a:gd name="f160" fmla="*/ f132 f52 1"/>
              <a:gd name="f161" fmla="*/ f133 f53 1"/>
              <a:gd name="f162" fmla="*/ f134 f53 1"/>
              <a:gd name="f163" fmla="*/ f135 f52 1"/>
              <a:gd name="f164" fmla="*/ f136 f53 1"/>
              <a:gd name="f165" fmla="*/ f137 f52 1"/>
              <a:gd name="f166" fmla="*/ f138 f53 1"/>
              <a:gd name="f167" fmla="*/ f139 f52 1"/>
            </a:gdLst>
            <a:ahLst/>
            <a:cxnLst>
              <a:cxn ang="3cd4">
                <a:pos x="hc" y="t"/>
              </a:cxn>
              <a:cxn ang="0">
                <a:pos x="r" y="vc"/>
              </a:cxn>
              <a:cxn ang="cd4">
                <a:pos x="hc" y="b"/>
              </a:cxn>
              <a:cxn ang="cd2">
                <a:pos x="l" y="vc"/>
              </a:cxn>
              <a:cxn ang="f87">
                <a:pos x="f144" y="f145"/>
              </a:cxn>
              <a:cxn ang="f87">
                <a:pos x="f146" y="f147"/>
              </a:cxn>
              <a:cxn ang="f87">
                <a:pos x="f148" y="f149"/>
              </a:cxn>
              <a:cxn ang="f87">
                <a:pos x="f150" y="f151"/>
              </a:cxn>
              <a:cxn ang="f87">
                <a:pos x="f152" y="f153"/>
              </a:cxn>
              <a:cxn ang="f87">
                <a:pos x="f154" y="f155"/>
              </a:cxn>
              <a:cxn ang="f87">
                <a:pos x="f156" y="f157"/>
              </a:cxn>
              <a:cxn ang="f87">
                <a:pos x="f158" y="f159"/>
              </a:cxn>
              <a:cxn ang="f87">
                <a:pos x="f146" y="f155"/>
              </a:cxn>
              <a:cxn ang="f87">
                <a:pos x="f144" y="f145"/>
              </a:cxn>
              <a:cxn ang="f87">
                <a:pos x="f160" y="f161"/>
              </a:cxn>
              <a:cxn ang="f87">
                <a:pos x="f150" y="f162"/>
              </a:cxn>
              <a:cxn ang="f87">
                <a:pos x="f160" y="f161"/>
              </a:cxn>
              <a:cxn ang="f87">
                <a:pos x="f163" y="f164"/>
              </a:cxn>
              <a:cxn ang="f87">
                <a:pos x="f165" y="f164"/>
              </a:cxn>
              <a:cxn ang="f87">
                <a:pos x="f165" y="f166"/>
              </a:cxn>
              <a:cxn ang="f87">
                <a:pos x="f167" y="f166"/>
              </a:cxn>
              <a:cxn ang="f87">
                <a:pos x="f163" y="f164"/>
              </a:cxn>
            </a:cxnLst>
            <a:rect l="f140" t="f143" r="f141" b="f142"/>
            <a:pathLst>
              <a:path w="51" h="75">
                <a:moveTo>
                  <a:pt x="f8" y="f9"/>
                </a:moveTo>
                <a:cubicBezTo>
                  <a:pt x="f8" y="f10"/>
                  <a:pt x="f11" y="f12"/>
                  <a:pt x="f11" y="f13"/>
                </a:cubicBezTo>
                <a:cubicBezTo>
                  <a:pt x="f6" y="f14"/>
                  <a:pt x="f11" y="f6"/>
                  <a:pt x="f15" y="f16"/>
                </a:cubicBezTo>
                <a:cubicBezTo>
                  <a:pt x="f17" y="f18"/>
                  <a:pt x="f19" y="f7"/>
                  <a:pt x="f20" y="f21"/>
                </a:cubicBezTo>
                <a:cubicBezTo>
                  <a:pt x="f5" y="f22"/>
                  <a:pt x="f5" y="f23"/>
                  <a:pt x="f24" y="f25"/>
                </a:cubicBezTo>
                <a:cubicBezTo>
                  <a:pt x="f26" y="f17"/>
                  <a:pt x="f27" y="f12"/>
                  <a:pt x="f28" y="f29"/>
                </a:cubicBezTo>
                <a:cubicBezTo>
                  <a:pt x="f30" y="f31"/>
                  <a:pt x="f32" y="f26"/>
                  <a:pt x="f14" y="f33"/>
                </a:cubicBezTo>
                <a:cubicBezTo>
                  <a:pt x="f34" y="f35"/>
                  <a:pt x="f36" y="f5"/>
                  <a:pt x="f25" y="f24"/>
                </a:cubicBezTo>
                <a:cubicBezTo>
                  <a:pt x="f8" y="f37"/>
                  <a:pt x="f8" y="f26"/>
                  <a:pt x="f11" y="f29"/>
                </a:cubicBezTo>
                <a:cubicBezTo>
                  <a:pt x="f11" y="f29"/>
                  <a:pt x="f8" y="f9"/>
                  <a:pt x="f8" y="f9"/>
                </a:cubicBezTo>
                <a:close/>
                <a:moveTo>
                  <a:pt x="f38" y="f39"/>
                </a:moveTo>
                <a:cubicBezTo>
                  <a:pt x="f40" y="f41"/>
                  <a:pt x="f26" y="f42"/>
                  <a:pt x="f20" y="f43"/>
                </a:cubicBezTo>
                <a:cubicBezTo>
                  <a:pt x="f9" y="f44"/>
                  <a:pt x="f12" y="f45"/>
                  <a:pt x="f38" y="f39"/>
                </a:cubicBezTo>
                <a:close/>
                <a:moveTo>
                  <a:pt x="f43" y="f46"/>
                </a:moveTo>
                <a:cubicBezTo>
                  <a:pt x="f25" y="f46"/>
                  <a:pt x="f47" y="f46"/>
                  <a:pt x="f48" y="f46"/>
                </a:cubicBezTo>
                <a:cubicBezTo>
                  <a:pt x="f48" y="f49"/>
                  <a:pt x="f48" y="f30"/>
                  <a:pt x="f48" y="f44"/>
                </a:cubicBezTo>
                <a:cubicBezTo>
                  <a:pt x="f48" y="f44"/>
                  <a:pt x="f47" y="f44"/>
                  <a:pt x="f47" y="f44"/>
                </a:cubicBezTo>
                <a:cubicBezTo>
                  <a:pt x="f25" y="f50"/>
                  <a:pt x="f25" y="f49"/>
                  <a:pt x="f43" y="f46"/>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0" name="Freeform 65">
            <a:extLst>
              <a:ext uri="{FF2B5EF4-FFF2-40B4-BE49-F238E27FC236}">
                <a16:creationId xmlns:a16="http://schemas.microsoft.com/office/drawing/2014/main" id="{40A48526-2E8D-A956-7A25-642F50722CAD}"/>
              </a:ext>
            </a:extLst>
          </p:cNvPr>
          <p:cNvSpPr/>
          <p:nvPr/>
        </p:nvSpPr>
        <p:spPr>
          <a:xfrm>
            <a:off x="7246940" y="4764088"/>
            <a:ext cx="120645" cy="142875"/>
          </a:xfrm>
          <a:custGeom>
            <a:avLst/>
            <a:gdLst>
              <a:gd name="f0" fmla="val 10800000"/>
              <a:gd name="f1" fmla="val 5400000"/>
              <a:gd name="f2" fmla="val 180"/>
              <a:gd name="f3" fmla="val w"/>
              <a:gd name="f4" fmla="val h"/>
              <a:gd name="f5" fmla="val 0"/>
              <a:gd name="f6" fmla="val 37"/>
              <a:gd name="f7" fmla="val 44"/>
              <a:gd name="f8" fmla="val 1"/>
              <a:gd name="f9" fmla="val 30"/>
              <a:gd name="f10" fmla="val 3"/>
              <a:gd name="f11" fmla="val 18"/>
              <a:gd name="f12" fmla="val 4"/>
              <a:gd name="f13" fmla="val 6"/>
              <a:gd name="f14" fmla="val 5"/>
              <a:gd name="f15" fmla="val 7"/>
              <a:gd name="f16" fmla="val 23"/>
              <a:gd name="f17" fmla="val 10"/>
              <a:gd name="f18" fmla="val 27"/>
              <a:gd name="f19" fmla="val 28"/>
              <a:gd name="f20" fmla="val 36"/>
              <a:gd name="f21" fmla="val 35"/>
              <a:gd name="f22" fmla="val 24"/>
              <a:gd name="f23" fmla="val 12"/>
              <a:gd name="f24" fmla="val 39"/>
              <a:gd name="f25" fmla="+- 0 0 -90"/>
              <a:gd name="f26" fmla="*/ f3 1 37"/>
              <a:gd name="f27" fmla="*/ f4 1 44"/>
              <a:gd name="f28" fmla="val f5"/>
              <a:gd name="f29" fmla="val f6"/>
              <a:gd name="f30" fmla="val f7"/>
              <a:gd name="f31" fmla="*/ f25 f0 1"/>
              <a:gd name="f32" fmla="+- f30 0 f28"/>
              <a:gd name="f33" fmla="+- f29 0 f28"/>
              <a:gd name="f34" fmla="*/ f31 1 f2"/>
              <a:gd name="f35" fmla="*/ f33 1 37"/>
              <a:gd name="f36" fmla="*/ f32 1 44"/>
              <a:gd name="f37" fmla="*/ 0 f33 1"/>
              <a:gd name="f38" fmla="*/ 44 f32 1"/>
              <a:gd name="f39" fmla="*/ 4 f33 1"/>
              <a:gd name="f40" fmla="*/ 6 f32 1"/>
              <a:gd name="f41" fmla="*/ 7 f33 1"/>
              <a:gd name="f42" fmla="*/ 3 f32 1"/>
              <a:gd name="f43" fmla="*/ 37 f33 1"/>
              <a:gd name="f44" fmla="*/ 27 f32 1"/>
              <a:gd name="f45" fmla="*/ 35 f33 1"/>
              <a:gd name="f46" fmla="*/ 30 f32 1"/>
              <a:gd name="f47" fmla="+- f34 0 f1"/>
              <a:gd name="f48" fmla="*/ f37 1 37"/>
              <a:gd name="f49" fmla="*/ f38 1 44"/>
              <a:gd name="f50" fmla="*/ f39 1 37"/>
              <a:gd name="f51" fmla="*/ f40 1 44"/>
              <a:gd name="f52" fmla="*/ f41 1 37"/>
              <a:gd name="f53" fmla="*/ f42 1 44"/>
              <a:gd name="f54" fmla="*/ f43 1 37"/>
              <a:gd name="f55" fmla="*/ f44 1 44"/>
              <a:gd name="f56" fmla="*/ f45 1 37"/>
              <a:gd name="f57" fmla="*/ f46 1 44"/>
              <a:gd name="f58" fmla="*/ 0 1 f35"/>
              <a:gd name="f59" fmla="*/ f29 1 f35"/>
              <a:gd name="f60" fmla="*/ 0 1 f36"/>
              <a:gd name="f61" fmla="*/ f30 1 f36"/>
              <a:gd name="f62" fmla="*/ f48 1 f35"/>
              <a:gd name="f63" fmla="*/ f49 1 f36"/>
              <a:gd name="f64" fmla="*/ f50 1 f35"/>
              <a:gd name="f65" fmla="*/ f51 1 f36"/>
              <a:gd name="f66" fmla="*/ f52 1 f35"/>
              <a:gd name="f67" fmla="*/ f53 1 f36"/>
              <a:gd name="f68" fmla="*/ f54 1 f35"/>
              <a:gd name="f69" fmla="*/ f55 1 f36"/>
              <a:gd name="f70" fmla="*/ f56 1 f35"/>
              <a:gd name="f71" fmla="*/ f57 1 f36"/>
              <a:gd name="f72" fmla="*/ f58 f26 1"/>
              <a:gd name="f73" fmla="*/ f59 f26 1"/>
              <a:gd name="f74" fmla="*/ f61 f27 1"/>
              <a:gd name="f75" fmla="*/ f60 f27 1"/>
              <a:gd name="f76" fmla="*/ f62 f26 1"/>
              <a:gd name="f77" fmla="*/ f63 f27 1"/>
              <a:gd name="f78" fmla="*/ f64 f26 1"/>
              <a:gd name="f79" fmla="*/ f65 f27 1"/>
              <a:gd name="f80" fmla="*/ f66 f26 1"/>
              <a:gd name="f81" fmla="*/ f67 f27 1"/>
              <a:gd name="f82" fmla="*/ f68 f26 1"/>
              <a:gd name="f83" fmla="*/ f69 f27 1"/>
              <a:gd name="f84" fmla="*/ f70 f26 1"/>
              <a:gd name="f85" fmla="*/ f71 f27 1"/>
            </a:gdLst>
            <a:ahLst/>
            <a:cxnLst>
              <a:cxn ang="3cd4">
                <a:pos x="hc" y="t"/>
              </a:cxn>
              <a:cxn ang="0">
                <a:pos x="r" y="vc"/>
              </a:cxn>
              <a:cxn ang="cd4">
                <a:pos x="hc" y="b"/>
              </a:cxn>
              <a:cxn ang="cd2">
                <a:pos x="l" y="vc"/>
              </a:cxn>
              <a:cxn ang="f47">
                <a:pos x="f76" y="f77"/>
              </a:cxn>
              <a:cxn ang="f47">
                <a:pos x="f78" y="f79"/>
              </a:cxn>
              <a:cxn ang="f47">
                <a:pos x="f80" y="f81"/>
              </a:cxn>
              <a:cxn ang="f47">
                <a:pos x="f82" y="f83"/>
              </a:cxn>
              <a:cxn ang="f47">
                <a:pos x="f84" y="f85"/>
              </a:cxn>
              <a:cxn ang="f47">
                <a:pos x="f76" y="f77"/>
              </a:cxn>
            </a:cxnLst>
            <a:rect l="f72" t="f75" r="f73" b="f74"/>
            <a:pathLst>
              <a:path w="37" h="44">
                <a:moveTo>
                  <a:pt x="f5" y="f7"/>
                </a:moveTo>
                <a:cubicBezTo>
                  <a:pt x="f8" y="f9"/>
                  <a:pt x="f10" y="f11"/>
                  <a:pt x="f12" y="f13"/>
                </a:cubicBezTo>
                <a:cubicBezTo>
                  <a:pt x="f12" y="f14"/>
                  <a:pt x="f13" y="f10"/>
                  <a:pt x="f15" y="f10"/>
                </a:cubicBezTo>
                <a:cubicBezTo>
                  <a:pt x="f16" y="f5"/>
                  <a:pt x="f6" y="f17"/>
                  <a:pt x="f6" y="f18"/>
                </a:cubicBezTo>
                <a:cubicBezTo>
                  <a:pt x="f6" y="f19"/>
                  <a:pt x="f20" y="f9"/>
                  <a:pt x="f21" y="f9"/>
                </a:cubicBezTo>
                <a:cubicBezTo>
                  <a:pt x="f22" y="f21"/>
                  <a:pt x="f23" y="f24"/>
                  <a:pt x="f5"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1" name="Freeform 66">
            <a:extLst>
              <a:ext uri="{FF2B5EF4-FFF2-40B4-BE49-F238E27FC236}">
                <a16:creationId xmlns:a16="http://schemas.microsoft.com/office/drawing/2014/main" id="{4C7FA7D7-99C2-0B94-0024-D9B5ED020051}"/>
              </a:ext>
            </a:extLst>
          </p:cNvPr>
          <p:cNvSpPr/>
          <p:nvPr/>
        </p:nvSpPr>
        <p:spPr>
          <a:xfrm>
            <a:off x="7162796" y="4603747"/>
            <a:ext cx="93661" cy="117472"/>
          </a:xfrm>
          <a:custGeom>
            <a:avLst/>
            <a:gdLst>
              <a:gd name="f0" fmla="val 10800000"/>
              <a:gd name="f1" fmla="val 5400000"/>
              <a:gd name="f2" fmla="val 180"/>
              <a:gd name="f3" fmla="val w"/>
              <a:gd name="f4" fmla="val h"/>
              <a:gd name="f5" fmla="val 0"/>
              <a:gd name="f6" fmla="val 29"/>
              <a:gd name="f7" fmla="val 36"/>
              <a:gd name="f8" fmla="val 10"/>
              <a:gd name="f9" fmla="val 6"/>
              <a:gd name="f10" fmla="val 25"/>
              <a:gd name="f11" fmla="val 3"/>
              <a:gd name="f12" fmla="val 16"/>
              <a:gd name="f13" fmla="val 7"/>
              <a:gd name="f14" fmla="val 18"/>
              <a:gd name="f15" fmla="val 28"/>
              <a:gd name="f16" fmla="val 9"/>
              <a:gd name="f17" fmla="val 26"/>
              <a:gd name="f18" fmla="val 19"/>
              <a:gd name="f19" fmla="val 21"/>
              <a:gd name="f20" fmla="val 30"/>
              <a:gd name="f21" fmla="+- 0 0 -90"/>
              <a:gd name="f22" fmla="*/ f3 1 29"/>
              <a:gd name="f23" fmla="*/ f4 1 36"/>
              <a:gd name="f24" fmla="val f5"/>
              <a:gd name="f25" fmla="val f6"/>
              <a:gd name="f26" fmla="val f7"/>
              <a:gd name="f27" fmla="*/ f21 f0 1"/>
              <a:gd name="f28" fmla="+- f26 0 f24"/>
              <a:gd name="f29" fmla="+- f25 0 f24"/>
              <a:gd name="f30" fmla="*/ f27 1 f2"/>
              <a:gd name="f31" fmla="*/ f29 1 29"/>
              <a:gd name="f32" fmla="*/ f28 1 36"/>
              <a:gd name="f33" fmla="*/ 10 f29 1"/>
              <a:gd name="f34" fmla="*/ 36 f28 1"/>
              <a:gd name="f35" fmla="*/ 0 f29 1"/>
              <a:gd name="f36" fmla="*/ 7 f28 1"/>
              <a:gd name="f37" fmla="*/ 25 f29 1"/>
              <a:gd name="f38" fmla="*/ 6 f28 1"/>
              <a:gd name="f39" fmla="*/ 26 f29 1"/>
              <a:gd name="f40" fmla="*/ 19 f28 1"/>
              <a:gd name="f41" fmla="+- f30 0 f1"/>
              <a:gd name="f42" fmla="*/ f33 1 29"/>
              <a:gd name="f43" fmla="*/ f34 1 36"/>
              <a:gd name="f44" fmla="*/ f35 1 29"/>
              <a:gd name="f45" fmla="*/ f36 1 36"/>
              <a:gd name="f46" fmla="*/ f37 1 29"/>
              <a:gd name="f47" fmla="*/ f38 1 36"/>
              <a:gd name="f48" fmla="*/ f39 1 29"/>
              <a:gd name="f49" fmla="*/ f40 1 36"/>
              <a:gd name="f50" fmla="*/ 0 1 f31"/>
              <a:gd name="f51" fmla="*/ f25 1 f31"/>
              <a:gd name="f52" fmla="*/ 0 1 f32"/>
              <a:gd name="f53" fmla="*/ f26 1 f32"/>
              <a:gd name="f54" fmla="*/ f42 1 f31"/>
              <a:gd name="f55" fmla="*/ f43 1 f32"/>
              <a:gd name="f56" fmla="*/ f44 1 f31"/>
              <a:gd name="f57" fmla="*/ f45 1 f32"/>
              <a:gd name="f58" fmla="*/ f46 1 f31"/>
              <a:gd name="f59" fmla="*/ f47 1 f32"/>
              <a:gd name="f60" fmla="*/ f48 1 f31"/>
              <a:gd name="f61" fmla="*/ f49 1 f32"/>
              <a:gd name="f62" fmla="*/ f50 f22 1"/>
              <a:gd name="f63" fmla="*/ f51 f22 1"/>
              <a:gd name="f64" fmla="*/ f53 f23 1"/>
              <a:gd name="f65" fmla="*/ f52 f23 1"/>
              <a:gd name="f66" fmla="*/ f54 f22 1"/>
              <a:gd name="f67" fmla="*/ f55 f23 1"/>
              <a:gd name="f68" fmla="*/ f56 f22 1"/>
              <a:gd name="f69" fmla="*/ f57 f23 1"/>
              <a:gd name="f70" fmla="*/ f58 f22 1"/>
              <a:gd name="f71" fmla="*/ f59 f23 1"/>
              <a:gd name="f72" fmla="*/ f60 f22 1"/>
              <a:gd name="f73" fmla="*/ f61 f23 1"/>
            </a:gdLst>
            <a:ahLst/>
            <a:cxnLst>
              <a:cxn ang="3cd4">
                <a:pos x="hc" y="t"/>
              </a:cxn>
              <a:cxn ang="0">
                <a:pos x="r" y="vc"/>
              </a:cxn>
              <a:cxn ang="cd4">
                <a:pos x="hc" y="b"/>
              </a:cxn>
              <a:cxn ang="cd2">
                <a:pos x="l" y="vc"/>
              </a:cxn>
              <a:cxn ang="f41">
                <a:pos x="f66" y="f67"/>
              </a:cxn>
              <a:cxn ang="f41">
                <a:pos x="f68" y="f69"/>
              </a:cxn>
              <a:cxn ang="f41">
                <a:pos x="f70" y="f71"/>
              </a:cxn>
              <a:cxn ang="f41">
                <a:pos x="f72" y="f73"/>
              </a:cxn>
              <a:cxn ang="f41">
                <a:pos x="f66" y="f67"/>
              </a:cxn>
            </a:cxnLst>
            <a:rect l="f62" t="f65" r="f63" b="f64"/>
            <a:pathLst>
              <a:path w="29" h="36">
                <a:moveTo>
                  <a:pt x="f8" y="f7"/>
                </a:moveTo>
                <a:cubicBezTo>
                  <a:pt x="f9" y="f10"/>
                  <a:pt x="f11" y="f12"/>
                  <a:pt x="f5" y="f13"/>
                </a:cubicBezTo>
                <a:cubicBezTo>
                  <a:pt x="f8" y="f5"/>
                  <a:pt x="f14" y="f5"/>
                  <a:pt x="f10" y="f9"/>
                </a:cubicBezTo>
                <a:cubicBezTo>
                  <a:pt x="f15" y="f16"/>
                  <a:pt x="f6" y="f12"/>
                  <a:pt x="f17" y="f18"/>
                </a:cubicBezTo>
                <a:cubicBezTo>
                  <a:pt x="f19" y="f10"/>
                  <a:pt x="f12" y="f20"/>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name="Slide71">
    <p:spTree>
      <p:nvGrpSpPr>
        <p:cNvPr id="1" name=""/>
        <p:cNvGrpSpPr/>
        <p:nvPr/>
      </p:nvGrpSpPr>
      <p:grpSpPr>
        <a:xfrm>
          <a:off x="0" y="0"/>
          <a:ext cx="0" cy="0"/>
          <a:chOff x="0" y="0"/>
          <a:chExt cx="0" cy="0"/>
        </a:xfrm>
      </p:grpSpPr>
      <p:sp>
        <p:nvSpPr>
          <p:cNvPr id="2" name="Google Shape;2968;p70">
            <a:extLst>
              <a:ext uri="{FF2B5EF4-FFF2-40B4-BE49-F238E27FC236}">
                <a16:creationId xmlns:a16="http://schemas.microsoft.com/office/drawing/2014/main" id="{996EEF34-0110-94BD-8AC3-6A511DAF49FC}"/>
              </a:ext>
            </a:extLst>
          </p:cNvPr>
          <p:cNvSpPr txBox="1"/>
          <p:nvPr/>
        </p:nvSpPr>
        <p:spPr>
          <a:xfrm>
            <a:off x="197574" y="162936"/>
            <a:ext cx="3608386" cy="573091"/>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3000" b="1" kern="0" dirty="0">
                <a:solidFill>
                  <a:srgbClr val="00B050"/>
                </a:solidFill>
                <a:latin typeface="Alata"/>
                <a:ea typeface="Chau Philomene One"/>
                <a:cs typeface="B Nazanin" panose="00000400000000000000" pitchFamily="2" charset="-78"/>
              </a:rPr>
              <a:t>منابع</a:t>
            </a:r>
            <a:endParaRPr lang="es-PE" sz="3000" b="1" i="0" u="none" strike="noStrike" kern="0" cap="none" spc="0" baseline="0" dirty="0">
              <a:solidFill>
                <a:srgbClr val="00B050"/>
              </a:solidFill>
              <a:uFillTx/>
              <a:latin typeface="Alata"/>
              <a:ea typeface="Chau Philomene One"/>
              <a:cs typeface="B Nazanin" panose="00000400000000000000" pitchFamily="2" charset="-78"/>
            </a:endParaRPr>
          </a:p>
        </p:txBody>
      </p:sp>
      <p:sp>
        <p:nvSpPr>
          <p:cNvPr id="3" name="Freeform 5">
            <a:extLst>
              <a:ext uri="{FF2B5EF4-FFF2-40B4-BE49-F238E27FC236}">
                <a16:creationId xmlns:a16="http://schemas.microsoft.com/office/drawing/2014/main" id="{45A46146-C490-4593-627C-2594CEB61200}"/>
              </a:ext>
            </a:extLst>
          </p:cNvPr>
          <p:cNvSpPr/>
          <p:nvPr/>
        </p:nvSpPr>
        <p:spPr>
          <a:xfrm>
            <a:off x="315916" y="3178170"/>
            <a:ext cx="754059" cy="768352"/>
          </a:xfrm>
          <a:custGeom>
            <a:avLst/>
            <a:gdLst>
              <a:gd name="f0" fmla="val 10800000"/>
              <a:gd name="f1" fmla="val 5400000"/>
              <a:gd name="f2" fmla="val 180"/>
              <a:gd name="f3" fmla="val w"/>
              <a:gd name="f4" fmla="val h"/>
              <a:gd name="f5" fmla="val 0"/>
              <a:gd name="f6" fmla="val 211"/>
              <a:gd name="f7" fmla="val 215"/>
              <a:gd name="f8" fmla="val 76"/>
              <a:gd name="f9" fmla="val 21"/>
              <a:gd name="f10" fmla="val 75"/>
              <a:gd name="f11" fmla="val 20"/>
              <a:gd name="f12" fmla="val 74"/>
              <a:gd name="f13" fmla="val 19"/>
              <a:gd name="f14" fmla="val 18"/>
              <a:gd name="f15" fmla="val 71"/>
              <a:gd name="f16" fmla="val 11"/>
              <a:gd name="f17" fmla="val 5"/>
              <a:gd name="f18" fmla="val 81"/>
              <a:gd name="f19" fmla="val 3"/>
              <a:gd name="f20" fmla="val 86"/>
              <a:gd name="f21" fmla="val 84"/>
              <a:gd name="f22" fmla="val 10"/>
              <a:gd name="f23" fmla="val 88"/>
              <a:gd name="f24" fmla="val 12"/>
              <a:gd name="f25" fmla="val 93"/>
              <a:gd name="f26" fmla="val 2"/>
              <a:gd name="f27" fmla="val 102"/>
              <a:gd name="f28" fmla="val 8"/>
              <a:gd name="f29" fmla="val 105"/>
              <a:gd name="f30" fmla="val 108"/>
              <a:gd name="f31" fmla="val 13"/>
              <a:gd name="f32" fmla="val 113"/>
              <a:gd name="f33" fmla="val 124"/>
              <a:gd name="f34" fmla="val 127"/>
              <a:gd name="f35" fmla="val 130"/>
              <a:gd name="f36" fmla="val 131"/>
              <a:gd name="f37" fmla="val 15"/>
              <a:gd name="f38" fmla="val 134"/>
              <a:gd name="f39" fmla="val 14"/>
              <a:gd name="f40" fmla="val 135"/>
              <a:gd name="f41" fmla="val 138"/>
              <a:gd name="f42" fmla="val 139"/>
              <a:gd name="f43" fmla="val 140"/>
              <a:gd name="f44" fmla="val 23"/>
              <a:gd name="f45" fmla="val 145"/>
              <a:gd name="f46" fmla="val 150"/>
              <a:gd name="f47" fmla="val 17"/>
              <a:gd name="f48" fmla="val 154"/>
              <a:gd name="f49" fmla="val 156"/>
              <a:gd name="f50" fmla="val 16"/>
              <a:gd name="f51" fmla="val 28"/>
              <a:gd name="f52" fmla="val 159"/>
              <a:gd name="f53" fmla="val 163"/>
              <a:gd name="f54" fmla="val 24"/>
              <a:gd name="f55" fmla="val 168"/>
              <a:gd name="f56" fmla="val 170"/>
              <a:gd name="f57" fmla="val 171"/>
              <a:gd name="f58" fmla="val 172"/>
              <a:gd name="f59" fmla="val 36"/>
              <a:gd name="f60" fmla="val 40"/>
              <a:gd name="f61" fmla="val 181"/>
              <a:gd name="f62" fmla="val 48"/>
              <a:gd name="f63" fmla="val 188"/>
              <a:gd name="f64" fmla="val 46"/>
              <a:gd name="f65" fmla="val 191"/>
              <a:gd name="f66" fmla="val 53"/>
              <a:gd name="f67" fmla="val 194"/>
              <a:gd name="f68" fmla="val 57"/>
              <a:gd name="f69" fmla="val 196"/>
              <a:gd name="f70" fmla="val 59"/>
              <a:gd name="f71" fmla="val 198"/>
              <a:gd name="f72" fmla="val 61"/>
              <a:gd name="f73" fmla="val 64"/>
              <a:gd name="f74" fmla="val 199"/>
              <a:gd name="f75" fmla="val 72"/>
              <a:gd name="f76" fmla="val 79"/>
              <a:gd name="f77" fmla="val 206"/>
              <a:gd name="f78" fmla="val 85"/>
              <a:gd name="f79" fmla="val 207"/>
              <a:gd name="f80" fmla="val 89"/>
              <a:gd name="f81" fmla="val 205"/>
              <a:gd name="f82" fmla="val 201"/>
              <a:gd name="f83" fmla="val 97"/>
              <a:gd name="f84" fmla="val 209"/>
              <a:gd name="f85" fmla="val 99"/>
              <a:gd name="f86" fmla="val 210"/>
              <a:gd name="f87" fmla="val 104"/>
              <a:gd name="f88" fmla="val 107"/>
              <a:gd name="f89" fmla="val 203"/>
              <a:gd name="f90" fmla="val 111"/>
              <a:gd name="f91" fmla="val 200"/>
              <a:gd name="f92" fmla="val 115"/>
              <a:gd name="f93" fmla="val 117"/>
              <a:gd name="f94" fmla="val 118"/>
              <a:gd name="f95" fmla="val 202"/>
              <a:gd name="f96" fmla="val 143"/>
              <a:gd name="f97" fmla="val 146"/>
              <a:gd name="f98" fmla="val 148"/>
              <a:gd name="f99" fmla="val 151"/>
              <a:gd name="f100" fmla="val 152"/>
              <a:gd name="f101" fmla="val 195"/>
              <a:gd name="f102" fmla="val 153"/>
              <a:gd name="f103" fmla="val 162"/>
              <a:gd name="f104" fmla="val 193"/>
              <a:gd name="f105" fmla="val 187"/>
              <a:gd name="f106" fmla="val 190"/>
              <a:gd name="f107" fmla="val 177"/>
              <a:gd name="f108" fmla="val 185"/>
              <a:gd name="f109" fmla="val 192"/>
              <a:gd name="f110" fmla="val 189"/>
              <a:gd name="f111" fmla="val 183"/>
              <a:gd name="f112" fmla="val 179"/>
              <a:gd name="f113" fmla="val 186"/>
              <a:gd name="f114" fmla="val 176"/>
              <a:gd name="f115" fmla="val 174"/>
              <a:gd name="f116" fmla="val 184"/>
              <a:gd name="f117" fmla="val 165"/>
              <a:gd name="f118" fmla="val 160"/>
              <a:gd name="f119" fmla="val 158"/>
              <a:gd name="f120" fmla="val 147"/>
              <a:gd name="f121" fmla="val 144"/>
              <a:gd name="f122" fmla="val 204"/>
              <a:gd name="f123" fmla="val 213"/>
              <a:gd name="f124" fmla="val 136"/>
              <a:gd name="f125" fmla="val 132"/>
              <a:gd name="f126" fmla="val 129"/>
              <a:gd name="f127" fmla="val 125"/>
              <a:gd name="f128" fmla="val 122"/>
              <a:gd name="f129" fmla="val 208"/>
              <a:gd name="f130" fmla="val 109"/>
              <a:gd name="f131" fmla="val 212"/>
              <a:gd name="f132" fmla="val 110"/>
              <a:gd name="f133" fmla="val 101"/>
              <a:gd name="f134" fmla="val 80"/>
              <a:gd name="f135" fmla="val 77"/>
              <a:gd name="f136" fmla="val 67"/>
              <a:gd name="f137" fmla="val 63"/>
              <a:gd name="f138" fmla="val 65"/>
              <a:gd name="f139" fmla="val 66"/>
              <a:gd name="f140" fmla="val 52"/>
              <a:gd name="f141" fmla="val 54"/>
              <a:gd name="f142" fmla="val 49"/>
              <a:gd name="f143" fmla="val 39"/>
              <a:gd name="f144" fmla="val 32"/>
              <a:gd name="f145" fmla="val 175"/>
              <a:gd name="f146" fmla="val 29"/>
              <a:gd name="f147" fmla="val 27"/>
              <a:gd name="f148" fmla="val 25"/>
              <a:gd name="f149" fmla="val 178"/>
              <a:gd name="f150" fmla="val 167"/>
              <a:gd name="f151" fmla="val 166"/>
              <a:gd name="f152" fmla="val 164"/>
              <a:gd name="f153" fmla="val 22"/>
              <a:gd name="f154" fmla="val 161"/>
              <a:gd name="f155" fmla="val 30"/>
              <a:gd name="f156" fmla="val 155"/>
              <a:gd name="f157" fmla="val 142"/>
              <a:gd name="f158" fmla="val 128"/>
              <a:gd name="f159" fmla="val 126"/>
              <a:gd name="f160" fmla="val 121"/>
              <a:gd name="f161" fmla="val 120"/>
              <a:gd name="f162" fmla="val 9"/>
              <a:gd name="f163" fmla="val 119"/>
              <a:gd name="f164" fmla="val 6"/>
              <a:gd name="f165" fmla="val 4"/>
              <a:gd name="f166" fmla="val 98"/>
              <a:gd name="f167" fmla="val 92"/>
              <a:gd name="f168" fmla="val 90"/>
              <a:gd name="f169" fmla="val 82"/>
              <a:gd name="f170" fmla="val 26"/>
              <a:gd name="f171" fmla="val 41"/>
              <a:gd name="f172" fmla="val 37"/>
              <a:gd name="f173" fmla="val 34"/>
              <a:gd name="f174" fmla="val 45"/>
              <a:gd name="f175" fmla="val 33"/>
              <a:gd name="f176" fmla="val 47"/>
              <a:gd name="f177" fmla="val 50"/>
              <a:gd name="f178" fmla="val 60"/>
              <a:gd name="f179" fmla="val 62"/>
              <a:gd name="f180" fmla="val 68"/>
              <a:gd name="f181" fmla="val 103"/>
              <a:gd name="f182" fmla="val 96"/>
              <a:gd name="f183" fmla="val 73"/>
              <a:gd name="f184" fmla="val 69"/>
              <a:gd name="f185" fmla="val 91"/>
              <a:gd name="f186" fmla="val 58"/>
              <a:gd name="f187" fmla="val 106"/>
              <a:gd name="f188" fmla="val 78"/>
              <a:gd name="f189" fmla="val 70"/>
              <a:gd name="f190" fmla="val 182"/>
              <a:gd name="f191" fmla="val 173"/>
              <a:gd name="f192" fmla="val 42"/>
              <a:gd name="f193" fmla="val 94"/>
              <a:gd name="f194" fmla="val 51"/>
              <a:gd name="f195" fmla="val 95"/>
              <a:gd name="f196" fmla="val 35"/>
              <a:gd name="f197" fmla="val 87"/>
              <a:gd name="f198" fmla="val 43"/>
              <a:gd name="f199" fmla="val 38"/>
              <a:gd name="f200" fmla="val 100"/>
              <a:gd name="f201" fmla="val 44"/>
              <a:gd name="f202" fmla="val 169"/>
              <a:gd name="f203" fmla="val 141"/>
              <a:gd name="f204" fmla="val 56"/>
              <a:gd name="f205" fmla="val 112"/>
              <a:gd name="f206" fmla="val 114"/>
              <a:gd name="f207" fmla="val 55"/>
              <a:gd name="f208" fmla="val 149"/>
              <a:gd name="f209" fmla="val 133"/>
              <a:gd name="f210" fmla="val 137"/>
              <a:gd name="f211" fmla="val 31"/>
              <a:gd name="f212" fmla="val 116"/>
              <a:gd name="f213" fmla="val 123"/>
              <a:gd name="f214" fmla="+- 0 0 -90"/>
              <a:gd name="f215" fmla="*/ f3 1 211"/>
              <a:gd name="f216" fmla="*/ f4 1 215"/>
              <a:gd name="f217" fmla="val f5"/>
              <a:gd name="f218" fmla="val f6"/>
              <a:gd name="f219" fmla="val f7"/>
              <a:gd name="f220" fmla="*/ f214 f0 1"/>
              <a:gd name="f221" fmla="+- f219 0 f217"/>
              <a:gd name="f222" fmla="+- f218 0 f217"/>
              <a:gd name="f223" fmla="*/ f220 1 f2"/>
              <a:gd name="f224" fmla="*/ f222 1 211"/>
              <a:gd name="f225" fmla="*/ f221 1 215"/>
              <a:gd name="f226" fmla="*/ 88 f222 1"/>
              <a:gd name="f227" fmla="*/ 12 f221 1"/>
              <a:gd name="f228" fmla="*/ 134 f222 1"/>
              <a:gd name="f229" fmla="*/ 14 f221 1"/>
              <a:gd name="f230" fmla="*/ 163 f222 1"/>
              <a:gd name="f231" fmla="*/ 24 f221 1"/>
              <a:gd name="f232" fmla="*/ 198 f222 1"/>
              <a:gd name="f233" fmla="*/ 64 f221 1"/>
              <a:gd name="f234" fmla="*/ 209 f222 1"/>
              <a:gd name="f235" fmla="*/ 104 f221 1"/>
              <a:gd name="f236" fmla="*/ 205 f222 1"/>
              <a:gd name="f237" fmla="*/ 150 f221 1"/>
              <a:gd name="f238" fmla="*/ 192 f222 1"/>
              <a:gd name="f239" fmla="*/ 187 f221 1"/>
              <a:gd name="f240" fmla="*/ 158 f222 1"/>
              <a:gd name="f241" fmla="*/ 193 f221 1"/>
              <a:gd name="f242" fmla="*/ 136 f222 1"/>
              <a:gd name="f243" fmla="*/ 210 f221 1"/>
              <a:gd name="f244" fmla="*/ 110 f222 1"/>
              <a:gd name="f245" fmla="*/ 212 f221 1"/>
              <a:gd name="f246" fmla="*/ 66 f222 1"/>
              <a:gd name="f247" fmla="*/ 202 f221 1"/>
              <a:gd name="f248" fmla="*/ 32 f222 1"/>
              <a:gd name="f249" fmla="*/ 175 f221 1"/>
              <a:gd name="f250" fmla="*/ 22 f222 1"/>
              <a:gd name="f251" fmla="*/ 156 f221 1"/>
              <a:gd name="f252" fmla="*/ 6 f222 1"/>
              <a:gd name="f253" fmla="*/ 118 f221 1"/>
              <a:gd name="f254" fmla="*/ 18 f222 1"/>
              <a:gd name="f255" fmla="*/ 71 f221 1"/>
              <a:gd name="f256" fmla="*/ 45 f222 1"/>
              <a:gd name="f257" fmla="*/ 32 f221 1"/>
              <a:gd name="f258" fmla="*/ 74 f222 1"/>
              <a:gd name="f259" fmla="*/ 23 f221 1"/>
              <a:gd name="f260" fmla="*/ 64 f222 1"/>
              <a:gd name="f261" fmla="*/ 101 f221 1"/>
              <a:gd name="f262" fmla="*/ 65 f222 1"/>
              <a:gd name="f263" fmla="*/ 105 f221 1"/>
              <a:gd name="f264" fmla="*/ 80 f222 1"/>
              <a:gd name="f265" fmla="*/ 66 f221 1"/>
              <a:gd name="f266" fmla="*/ 71 f222 1"/>
              <a:gd name="f267" fmla="*/ 77 f221 1"/>
              <a:gd name="f268" fmla="*/ 186 f221 1"/>
              <a:gd name="f269" fmla="*/ 84 f222 1"/>
              <a:gd name="f270" fmla="*/ 42 f221 1"/>
              <a:gd name="f271" fmla="*/ 93 f222 1"/>
              <a:gd name="f272" fmla="*/ 63 f222 1"/>
              <a:gd name="f273" fmla="*/ 46 f221 1"/>
              <a:gd name="f274" fmla="*/ 34 f222 1"/>
              <a:gd name="f275" fmla="*/ 88 f221 1"/>
              <a:gd name="f276" fmla="*/ 42 f222 1"/>
              <a:gd name="f277" fmla="*/ 93 f221 1"/>
              <a:gd name="f278" fmla="*/ 44 f222 1"/>
              <a:gd name="f279" fmla="*/ 78 f221 1"/>
              <a:gd name="f280" fmla="*/ 60 f222 1"/>
              <a:gd name="f281" fmla="*/ 67 f221 1"/>
              <a:gd name="f282" fmla="*/ 53 f221 1"/>
              <a:gd name="f283" fmla="*/ 167 f222 1"/>
              <a:gd name="f284" fmla="*/ 72 f221 1"/>
              <a:gd name="f285" fmla="*/ 156 f222 1"/>
              <a:gd name="f286" fmla="*/ 44 f221 1"/>
              <a:gd name="f287" fmla="*/ 169 f222 1"/>
              <a:gd name="f288" fmla="*/ 49 f221 1"/>
              <a:gd name="f289" fmla="*/ 155 f222 1"/>
              <a:gd name="f290" fmla="*/ 45 f221 1"/>
              <a:gd name="f291" fmla="*/ 139 f222 1"/>
              <a:gd name="f292" fmla="*/ 132 f222 1"/>
              <a:gd name="f293" fmla="*/ 57 f221 1"/>
              <a:gd name="f294" fmla="*/ 177 f222 1"/>
              <a:gd name="f295" fmla="*/ 84 f221 1"/>
              <a:gd name="f296" fmla="*/ 194 f222 1"/>
              <a:gd name="f297" fmla="*/ 110 f221 1"/>
              <a:gd name="f298" fmla="*/ 56 f222 1"/>
              <a:gd name="f299" fmla="*/ 141 f221 1"/>
              <a:gd name="f300" fmla="*/ 41 f222 1"/>
              <a:gd name="f301" fmla="*/ 134 f221 1"/>
              <a:gd name="f302" fmla="*/ 35 f222 1"/>
              <a:gd name="f303" fmla="*/ 124 f221 1"/>
              <a:gd name="f304" fmla="*/ 47 f222 1"/>
              <a:gd name="f305" fmla="*/ 163 f221 1"/>
              <a:gd name="f306" fmla="*/ 62 f222 1"/>
              <a:gd name="f307" fmla="*/ 154 f221 1"/>
              <a:gd name="f308" fmla="*/ 127 f222 1"/>
              <a:gd name="f309" fmla="*/ 59 f222 1"/>
              <a:gd name="f310" fmla="*/ 168 f221 1"/>
              <a:gd name="f311" fmla="*/ 120 f222 1"/>
              <a:gd name="f312" fmla="*/ 56 f221 1"/>
              <a:gd name="f313" fmla="*/ 114 f221 1"/>
              <a:gd name="f314" fmla="*/ 34 f221 1"/>
              <a:gd name="f315" fmla="*/ 176 f222 1"/>
              <a:gd name="f316" fmla="*/ 75 f221 1"/>
              <a:gd name="f317" fmla="*/ 135 f221 1"/>
              <a:gd name="f318" fmla="+- f223 0 f1"/>
              <a:gd name="f319" fmla="*/ f226 1 211"/>
              <a:gd name="f320" fmla="*/ f227 1 215"/>
              <a:gd name="f321" fmla="*/ f228 1 211"/>
              <a:gd name="f322" fmla="*/ f229 1 215"/>
              <a:gd name="f323" fmla="*/ f230 1 211"/>
              <a:gd name="f324" fmla="*/ f231 1 215"/>
              <a:gd name="f325" fmla="*/ f232 1 211"/>
              <a:gd name="f326" fmla="*/ f233 1 215"/>
              <a:gd name="f327" fmla="*/ f234 1 211"/>
              <a:gd name="f328" fmla="*/ f235 1 215"/>
              <a:gd name="f329" fmla="*/ f236 1 211"/>
              <a:gd name="f330" fmla="*/ f237 1 215"/>
              <a:gd name="f331" fmla="*/ f238 1 211"/>
              <a:gd name="f332" fmla="*/ f239 1 215"/>
              <a:gd name="f333" fmla="*/ f240 1 211"/>
              <a:gd name="f334" fmla="*/ f241 1 215"/>
              <a:gd name="f335" fmla="*/ f242 1 211"/>
              <a:gd name="f336" fmla="*/ f243 1 215"/>
              <a:gd name="f337" fmla="*/ f244 1 211"/>
              <a:gd name="f338" fmla="*/ f245 1 215"/>
              <a:gd name="f339" fmla="*/ f246 1 211"/>
              <a:gd name="f340" fmla="*/ f247 1 215"/>
              <a:gd name="f341" fmla="*/ f248 1 211"/>
              <a:gd name="f342" fmla="*/ f249 1 215"/>
              <a:gd name="f343" fmla="*/ f250 1 211"/>
              <a:gd name="f344" fmla="*/ f251 1 215"/>
              <a:gd name="f345" fmla="*/ f252 1 211"/>
              <a:gd name="f346" fmla="*/ f253 1 215"/>
              <a:gd name="f347" fmla="*/ f254 1 211"/>
              <a:gd name="f348" fmla="*/ f255 1 215"/>
              <a:gd name="f349" fmla="*/ f256 1 211"/>
              <a:gd name="f350" fmla="*/ f257 1 215"/>
              <a:gd name="f351" fmla="*/ f258 1 211"/>
              <a:gd name="f352" fmla="*/ f259 1 215"/>
              <a:gd name="f353" fmla="*/ f260 1 211"/>
              <a:gd name="f354" fmla="*/ f261 1 215"/>
              <a:gd name="f355" fmla="*/ f262 1 211"/>
              <a:gd name="f356" fmla="*/ f263 1 215"/>
              <a:gd name="f357" fmla="*/ f264 1 211"/>
              <a:gd name="f358" fmla="*/ f265 1 215"/>
              <a:gd name="f359" fmla="*/ f266 1 211"/>
              <a:gd name="f360" fmla="*/ f267 1 215"/>
              <a:gd name="f361" fmla="*/ f268 1 215"/>
              <a:gd name="f362" fmla="*/ f269 1 211"/>
              <a:gd name="f363" fmla="*/ f270 1 215"/>
              <a:gd name="f364" fmla="*/ f271 1 211"/>
              <a:gd name="f365" fmla="*/ f272 1 211"/>
              <a:gd name="f366" fmla="*/ f273 1 215"/>
              <a:gd name="f367" fmla="*/ f274 1 211"/>
              <a:gd name="f368" fmla="*/ f275 1 215"/>
              <a:gd name="f369" fmla="*/ f276 1 211"/>
              <a:gd name="f370" fmla="*/ f277 1 215"/>
              <a:gd name="f371" fmla="*/ f278 1 211"/>
              <a:gd name="f372" fmla="*/ f279 1 215"/>
              <a:gd name="f373" fmla="*/ f280 1 211"/>
              <a:gd name="f374" fmla="*/ f281 1 215"/>
              <a:gd name="f375" fmla="*/ f282 1 215"/>
              <a:gd name="f376" fmla="*/ f283 1 211"/>
              <a:gd name="f377" fmla="*/ f284 1 215"/>
              <a:gd name="f378" fmla="*/ f285 1 211"/>
              <a:gd name="f379" fmla="*/ f286 1 215"/>
              <a:gd name="f380" fmla="*/ f287 1 211"/>
              <a:gd name="f381" fmla="*/ f288 1 215"/>
              <a:gd name="f382" fmla="*/ f289 1 211"/>
              <a:gd name="f383" fmla="*/ f290 1 215"/>
              <a:gd name="f384" fmla="*/ f291 1 211"/>
              <a:gd name="f385" fmla="*/ f292 1 211"/>
              <a:gd name="f386" fmla="*/ f293 1 215"/>
              <a:gd name="f387" fmla="*/ f294 1 211"/>
              <a:gd name="f388" fmla="*/ f295 1 215"/>
              <a:gd name="f389" fmla="*/ f296 1 211"/>
              <a:gd name="f390" fmla="*/ f297 1 215"/>
              <a:gd name="f391" fmla="*/ f298 1 211"/>
              <a:gd name="f392" fmla="*/ f299 1 215"/>
              <a:gd name="f393" fmla="*/ f300 1 211"/>
              <a:gd name="f394" fmla="*/ f301 1 215"/>
              <a:gd name="f395" fmla="*/ f302 1 211"/>
              <a:gd name="f396" fmla="*/ f303 1 215"/>
              <a:gd name="f397" fmla="*/ f304 1 211"/>
              <a:gd name="f398" fmla="*/ f305 1 215"/>
              <a:gd name="f399" fmla="*/ f306 1 211"/>
              <a:gd name="f400" fmla="*/ f307 1 215"/>
              <a:gd name="f401" fmla="*/ f308 1 211"/>
              <a:gd name="f402" fmla="*/ f309 1 211"/>
              <a:gd name="f403" fmla="*/ f310 1 215"/>
              <a:gd name="f404" fmla="*/ f311 1 211"/>
              <a:gd name="f405" fmla="*/ f312 1 215"/>
              <a:gd name="f406" fmla="*/ f313 1 215"/>
              <a:gd name="f407" fmla="*/ f314 1 215"/>
              <a:gd name="f408" fmla="*/ f315 1 211"/>
              <a:gd name="f409" fmla="*/ f316 1 215"/>
              <a:gd name="f410" fmla="*/ f317 1 215"/>
              <a:gd name="f411" fmla="*/ 0 1 f224"/>
              <a:gd name="f412" fmla="*/ f218 1 f224"/>
              <a:gd name="f413" fmla="*/ 0 1 f225"/>
              <a:gd name="f414" fmla="*/ f219 1 f225"/>
              <a:gd name="f415" fmla="*/ f319 1 f224"/>
              <a:gd name="f416" fmla="*/ f320 1 f225"/>
              <a:gd name="f417" fmla="*/ f321 1 f224"/>
              <a:gd name="f418" fmla="*/ f322 1 f225"/>
              <a:gd name="f419" fmla="*/ f323 1 f224"/>
              <a:gd name="f420" fmla="*/ f324 1 f225"/>
              <a:gd name="f421" fmla="*/ f325 1 f224"/>
              <a:gd name="f422" fmla="*/ f326 1 f225"/>
              <a:gd name="f423" fmla="*/ f327 1 f224"/>
              <a:gd name="f424" fmla="*/ f328 1 f225"/>
              <a:gd name="f425" fmla="*/ f329 1 f224"/>
              <a:gd name="f426" fmla="*/ f330 1 f225"/>
              <a:gd name="f427" fmla="*/ f331 1 f224"/>
              <a:gd name="f428" fmla="*/ f332 1 f225"/>
              <a:gd name="f429" fmla="*/ f333 1 f224"/>
              <a:gd name="f430" fmla="*/ f334 1 f225"/>
              <a:gd name="f431" fmla="*/ f335 1 f224"/>
              <a:gd name="f432" fmla="*/ f336 1 f225"/>
              <a:gd name="f433" fmla="*/ f337 1 f224"/>
              <a:gd name="f434" fmla="*/ f338 1 f225"/>
              <a:gd name="f435" fmla="*/ f339 1 f224"/>
              <a:gd name="f436" fmla="*/ f340 1 f225"/>
              <a:gd name="f437" fmla="*/ f341 1 f224"/>
              <a:gd name="f438" fmla="*/ f342 1 f225"/>
              <a:gd name="f439" fmla="*/ f343 1 f224"/>
              <a:gd name="f440" fmla="*/ f344 1 f225"/>
              <a:gd name="f441" fmla="*/ f345 1 f224"/>
              <a:gd name="f442" fmla="*/ f346 1 f225"/>
              <a:gd name="f443" fmla="*/ f347 1 f224"/>
              <a:gd name="f444" fmla="*/ f348 1 f225"/>
              <a:gd name="f445" fmla="*/ f349 1 f224"/>
              <a:gd name="f446" fmla="*/ f350 1 f225"/>
              <a:gd name="f447" fmla="*/ f351 1 f224"/>
              <a:gd name="f448" fmla="*/ f352 1 f225"/>
              <a:gd name="f449" fmla="*/ f353 1 f224"/>
              <a:gd name="f450" fmla="*/ f354 1 f225"/>
              <a:gd name="f451" fmla="*/ f355 1 f224"/>
              <a:gd name="f452" fmla="*/ f356 1 f225"/>
              <a:gd name="f453" fmla="*/ f357 1 f224"/>
              <a:gd name="f454" fmla="*/ f358 1 f225"/>
              <a:gd name="f455" fmla="*/ f359 1 f224"/>
              <a:gd name="f456" fmla="*/ f360 1 f225"/>
              <a:gd name="f457" fmla="*/ f361 1 f225"/>
              <a:gd name="f458" fmla="*/ f362 1 f224"/>
              <a:gd name="f459" fmla="*/ f363 1 f225"/>
              <a:gd name="f460" fmla="*/ f364 1 f224"/>
              <a:gd name="f461" fmla="*/ f365 1 f224"/>
              <a:gd name="f462" fmla="*/ f366 1 f225"/>
              <a:gd name="f463" fmla="*/ f367 1 f224"/>
              <a:gd name="f464" fmla="*/ f368 1 f225"/>
              <a:gd name="f465" fmla="*/ f369 1 f224"/>
              <a:gd name="f466" fmla="*/ f370 1 f225"/>
              <a:gd name="f467" fmla="*/ f371 1 f224"/>
              <a:gd name="f468" fmla="*/ f372 1 f225"/>
              <a:gd name="f469" fmla="*/ f373 1 f224"/>
              <a:gd name="f470" fmla="*/ f374 1 f225"/>
              <a:gd name="f471" fmla="*/ f375 1 f225"/>
              <a:gd name="f472" fmla="*/ f376 1 f224"/>
              <a:gd name="f473" fmla="*/ f377 1 f225"/>
              <a:gd name="f474" fmla="*/ f378 1 f224"/>
              <a:gd name="f475" fmla="*/ f379 1 f225"/>
              <a:gd name="f476" fmla="*/ f380 1 f224"/>
              <a:gd name="f477" fmla="*/ f381 1 f225"/>
              <a:gd name="f478" fmla="*/ f382 1 f224"/>
              <a:gd name="f479" fmla="*/ f383 1 f225"/>
              <a:gd name="f480" fmla="*/ f384 1 f224"/>
              <a:gd name="f481" fmla="*/ f385 1 f224"/>
              <a:gd name="f482" fmla="*/ f386 1 f225"/>
              <a:gd name="f483" fmla="*/ f387 1 f224"/>
              <a:gd name="f484" fmla="*/ f388 1 f225"/>
              <a:gd name="f485" fmla="*/ f389 1 f224"/>
              <a:gd name="f486" fmla="*/ f390 1 f225"/>
              <a:gd name="f487" fmla="*/ f391 1 f224"/>
              <a:gd name="f488" fmla="*/ f392 1 f225"/>
              <a:gd name="f489" fmla="*/ f393 1 f224"/>
              <a:gd name="f490" fmla="*/ f394 1 f225"/>
              <a:gd name="f491" fmla="*/ f395 1 f224"/>
              <a:gd name="f492" fmla="*/ f396 1 f225"/>
              <a:gd name="f493" fmla="*/ f397 1 f224"/>
              <a:gd name="f494" fmla="*/ f398 1 f225"/>
              <a:gd name="f495" fmla="*/ f399 1 f224"/>
              <a:gd name="f496" fmla="*/ f400 1 f225"/>
              <a:gd name="f497" fmla="*/ f401 1 f224"/>
              <a:gd name="f498" fmla="*/ f402 1 f224"/>
              <a:gd name="f499" fmla="*/ f403 1 f225"/>
              <a:gd name="f500" fmla="*/ f404 1 f224"/>
              <a:gd name="f501" fmla="*/ f405 1 f225"/>
              <a:gd name="f502" fmla="*/ f406 1 f225"/>
              <a:gd name="f503" fmla="*/ f407 1 f225"/>
              <a:gd name="f504" fmla="*/ f408 1 f224"/>
              <a:gd name="f505" fmla="*/ f409 1 f225"/>
              <a:gd name="f506" fmla="*/ f410 1 f225"/>
              <a:gd name="f507" fmla="*/ f411 f215 1"/>
              <a:gd name="f508" fmla="*/ f412 f215 1"/>
              <a:gd name="f509" fmla="*/ f414 f216 1"/>
              <a:gd name="f510" fmla="*/ f413 f216 1"/>
              <a:gd name="f511" fmla="*/ f415 f215 1"/>
              <a:gd name="f512" fmla="*/ f416 f216 1"/>
              <a:gd name="f513" fmla="*/ f417 f215 1"/>
              <a:gd name="f514" fmla="*/ f418 f216 1"/>
              <a:gd name="f515" fmla="*/ f419 f215 1"/>
              <a:gd name="f516" fmla="*/ f420 f216 1"/>
              <a:gd name="f517" fmla="*/ f421 f215 1"/>
              <a:gd name="f518" fmla="*/ f422 f216 1"/>
              <a:gd name="f519" fmla="*/ f423 f215 1"/>
              <a:gd name="f520" fmla="*/ f424 f216 1"/>
              <a:gd name="f521" fmla="*/ f425 f215 1"/>
              <a:gd name="f522" fmla="*/ f426 f216 1"/>
              <a:gd name="f523" fmla="*/ f427 f215 1"/>
              <a:gd name="f524" fmla="*/ f428 f216 1"/>
              <a:gd name="f525" fmla="*/ f429 f215 1"/>
              <a:gd name="f526" fmla="*/ f430 f216 1"/>
              <a:gd name="f527" fmla="*/ f431 f215 1"/>
              <a:gd name="f528" fmla="*/ f432 f216 1"/>
              <a:gd name="f529" fmla="*/ f433 f215 1"/>
              <a:gd name="f530" fmla="*/ f434 f216 1"/>
              <a:gd name="f531" fmla="*/ f435 f215 1"/>
              <a:gd name="f532" fmla="*/ f436 f216 1"/>
              <a:gd name="f533" fmla="*/ f437 f215 1"/>
              <a:gd name="f534" fmla="*/ f438 f216 1"/>
              <a:gd name="f535" fmla="*/ f439 f215 1"/>
              <a:gd name="f536" fmla="*/ f440 f216 1"/>
              <a:gd name="f537" fmla="*/ f441 f215 1"/>
              <a:gd name="f538" fmla="*/ f442 f216 1"/>
              <a:gd name="f539" fmla="*/ f443 f215 1"/>
              <a:gd name="f540" fmla="*/ f444 f216 1"/>
              <a:gd name="f541" fmla="*/ f445 f215 1"/>
              <a:gd name="f542" fmla="*/ f446 f216 1"/>
              <a:gd name="f543" fmla="*/ f447 f215 1"/>
              <a:gd name="f544" fmla="*/ f448 f216 1"/>
              <a:gd name="f545" fmla="*/ f449 f215 1"/>
              <a:gd name="f546" fmla="*/ f450 f216 1"/>
              <a:gd name="f547" fmla="*/ f451 f215 1"/>
              <a:gd name="f548" fmla="*/ f452 f216 1"/>
              <a:gd name="f549" fmla="*/ f453 f215 1"/>
              <a:gd name="f550" fmla="*/ f454 f216 1"/>
              <a:gd name="f551" fmla="*/ f455 f215 1"/>
              <a:gd name="f552" fmla="*/ f456 f216 1"/>
              <a:gd name="f553" fmla="*/ f457 f216 1"/>
              <a:gd name="f554" fmla="*/ f458 f215 1"/>
              <a:gd name="f555" fmla="*/ f459 f216 1"/>
              <a:gd name="f556" fmla="*/ f460 f215 1"/>
              <a:gd name="f557" fmla="*/ f461 f215 1"/>
              <a:gd name="f558" fmla="*/ f462 f216 1"/>
              <a:gd name="f559" fmla="*/ f463 f215 1"/>
              <a:gd name="f560" fmla="*/ f464 f216 1"/>
              <a:gd name="f561" fmla="*/ f465 f215 1"/>
              <a:gd name="f562" fmla="*/ f466 f216 1"/>
              <a:gd name="f563" fmla="*/ f467 f215 1"/>
              <a:gd name="f564" fmla="*/ f468 f216 1"/>
              <a:gd name="f565" fmla="*/ f469 f215 1"/>
              <a:gd name="f566" fmla="*/ f470 f216 1"/>
              <a:gd name="f567" fmla="*/ f471 f216 1"/>
              <a:gd name="f568" fmla="*/ f472 f215 1"/>
              <a:gd name="f569" fmla="*/ f473 f216 1"/>
              <a:gd name="f570" fmla="*/ f474 f215 1"/>
              <a:gd name="f571" fmla="*/ f475 f216 1"/>
              <a:gd name="f572" fmla="*/ f476 f215 1"/>
              <a:gd name="f573" fmla="*/ f477 f216 1"/>
              <a:gd name="f574" fmla="*/ f478 f215 1"/>
              <a:gd name="f575" fmla="*/ f479 f216 1"/>
              <a:gd name="f576" fmla="*/ f480 f215 1"/>
              <a:gd name="f577" fmla="*/ f481 f215 1"/>
              <a:gd name="f578" fmla="*/ f482 f216 1"/>
              <a:gd name="f579" fmla="*/ f483 f215 1"/>
              <a:gd name="f580" fmla="*/ f484 f216 1"/>
              <a:gd name="f581" fmla="*/ f485 f215 1"/>
              <a:gd name="f582" fmla="*/ f486 f216 1"/>
              <a:gd name="f583" fmla="*/ f487 f215 1"/>
              <a:gd name="f584" fmla="*/ f488 f216 1"/>
              <a:gd name="f585" fmla="*/ f489 f215 1"/>
              <a:gd name="f586" fmla="*/ f490 f216 1"/>
              <a:gd name="f587" fmla="*/ f491 f215 1"/>
              <a:gd name="f588" fmla="*/ f492 f216 1"/>
              <a:gd name="f589" fmla="*/ f493 f215 1"/>
              <a:gd name="f590" fmla="*/ f494 f216 1"/>
              <a:gd name="f591" fmla="*/ f495 f215 1"/>
              <a:gd name="f592" fmla="*/ f496 f216 1"/>
              <a:gd name="f593" fmla="*/ f497 f215 1"/>
              <a:gd name="f594" fmla="*/ f498 f215 1"/>
              <a:gd name="f595" fmla="*/ f499 f216 1"/>
              <a:gd name="f596" fmla="*/ f500 f215 1"/>
              <a:gd name="f597" fmla="*/ f501 f216 1"/>
              <a:gd name="f598" fmla="*/ f502 f216 1"/>
              <a:gd name="f599" fmla="*/ f503 f216 1"/>
              <a:gd name="f600" fmla="*/ f504 f215 1"/>
              <a:gd name="f601" fmla="*/ f505 f216 1"/>
              <a:gd name="f602" fmla="*/ f506 f216 1"/>
            </a:gdLst>
            <a:ahLst/>
            <a:cxnLst>
              <a:cxn ang="3cd4">
                <a:pos x="hc" y="t"/>
              </a:cxn>
              <a:cxn ang="0">
                <a:pos x="r" y="vc"/>
              </a:cxn>
              <a:cxn ang="cd4">
                <a:pos x="hc" y="b"/>
              </a:cxn>
              <a:cxn ang="cd2">
                <a:pos x="l" y="vc"/>
              </a:cxn>
              <a:cxn ang="f318">
                <a:pos x="f511" y="f512"/>
              </a:cxn>
              <a:cxn ang="f318">
                <a:pos x="f513" y="f514"/>
              </a:cxn>
              <a:cxn ang="f318">
                <a:pos x="f515" y="f516"/>
              </a:cxn>
              <a:cxn ang="f318">
                <a:pos x="f517" y="f518"/>
              </a:cxn>
              <a:cxn ang="f318">
                <a:pos x="f519" y="f520"/>
              </a:cxn>
              <a:cxn ang="f318">
                <a:pos x="f521" y="f522"/>
              </a:cxn>
              <a:cxn ang="f318">
                <a:pos x="f523" y="f524"/>
              </a:cxn>
              <a:cxn ang="f318">
                <a:pos x="f525" y="f526"/>
              </a:cxn>
              <a:cxn ang="f318">
                <a:pos x="f527" y="f528"/>
              </a:cxn>
              <a:cxn ang="f318">
                <a:pos x="f529" y="f530"/>
              </a:cxn>
              <a:cxn ang="f318">
                <a:pos x="f531" y="f532"/>
              </a:cxn>
              <a:cxn ang="f318">
                <a:pos x="f533" y="f534"/>
              </a:cxn>
              <a:cxn ang="f318">
                <a:pos x="f535" y="f536"/>
              </a:cxn>
              <a:cxn ang="f318">
                <a:pos x="f537" y="f538"/>
              </a:cxn>
              <a:cxn ang="f318">
                <a:pos x="f539" y="f540"/>
              </a:cxn>
              <a:cxn ang="f318">
                <a:pos x="f541" y="f542"/>
              </a:cxn>
              <a:cxn ang="f318">
                <a:pos x="f543" y="f544"/>
              </a:cxn>
              <a:cxn ang="f318">
                <a:pos x="f545" y="f546"/>
              </a:cxn>
              <a:cxn ang="f318">
                <a:pos x="f545" y="f546"/>
              </a:cxn>
              <a:cxn ang="f318">
                <a:pos x="f547" y="f548"/>
              </a:cxn>
              <a:cxn ang="f318">
                <a:pos x="f549" y="f550"/>
              </a:cxn>
              <a:cxn ang="f318">
                <a:pos x="f551" y="f552"/>
              </a:cxn>
              <a:cxn ang="f318">
                <a:pos x="f551" y="f553"/>
              </a:cxn>
              <a:cxn ang="f318">
                <a:pos x="f554" y="f555"/>
              </a:cxn>
              <a:cxn ang="f318">
                <a:pos x="f556" y="f555"/>
              </a:cxn>
              <a:cxn ang="f318">
                <a:pos x="f557" y="f558"/>
              </a:cxn>
              <a:cxn ang="f318">
                <a:pos x="f541" y="f518"/>
              </a:cxn>
              <a:cxn ang="f318">
                <a:pos x="f559" y="f560"/>
              </a:cxn>
              <a:cxn ang="f318">
                <a:pos x="f561" y="f562"/>
              </a:cxn>
              <a:cxn ang="f318">
                <a:pos x="f563" y="f564"/>
              </a:cxn>
              <a:cxn ang="f318">
                <a:pos x="f565" y="f566"/>
              </a:cxn>
              <a:cxn ang="f318">
                <a:pos x="f549" y="f567"/>
              </a:cxn>
              <a:cxn ang="f318">
                <a:pos x="f554" y="f555"/>
              </a:cxn>
              <a:cxn ang="f318">
                <a:pos x="f568" y="f569"/>
              </a:cxn>
              <a:cxn ang="f318">
                <a:pos x="f570" y="f571"/>
              </a:cxn>
              <a:cxn ang="f318">
                <a:pos x="f572" y="f573"/>
              </a:cxn>
              <a:cxn ang="f318">
                <a:pos x="f574" y="f575"/>
              </a:cxn>
              <a:cxn ang="f318">
                <a:pos x="f576" y="f558"/>
              </a:cxn>
              <a:cxn ang="f318">
                <a:pos x="f577" y="f578"/>
              </a:cxn>
              <a:cxn ang="f318">
                <a:pos x="f579" y="f580"/>
              </a:cxn>
              <a:cxn ang="f318">
                <a:pos x="f581" y="f582"/>
              </a:cxn>
              <a:cxn ang="f318">
                <a:pos x="f583" y="f584"/>
              </a:cxn>
              <a:cxn ang="f318">
                <a:pos x="f585" y="f586"/>
              </a:cxn>
              <a:cxn ang="f318">
                <a:pos x="f587" y="f588"/>
              </a:cxn>
              <a:cxn ang="f318">
                <a:pos x="f589" y="f590"/>
              </a:cxn>
              <a:cxn ang="f318">
                <a:pos x="f591" y="f592"/>
              </a:cxn>
              <a:cxn ang="f318">
                <a:pos x="f593" y="f553"/>
              </a:cxn>
              <a:cxn ang="f318">
                <a:pos x="f594" y="f595"/>
              </a:cxn>
              <a:cxn ang="f318">
                <a:pos x="f596" y="f597"/>
              </a:cxn>
              <a:cxn ang="f318">
                <a:pos x="f596" y="f597"/>
              </a:cxn>
              <a:cxn ang="f318">
                <a:pos x="f549" y="f598"/>
              </a:cxn>
              <a:cxn ang="f318">
                <a:pos x="f596" y="f599"/>
              </a:cxn>
              <a:cxn ang="f318">
                <a:pos x="f600" y="f601"/>
              </a:cxn>
              <a:cxn ang="f318">
                <a:pos x="f515" y="f602"/>
              </a:cxn>
            </a:cxnLst>
            <a:rect l="f507" t="f510" r="f508" b="f509"/>
            <a:pathLst>
              <a:path w="211" h="215">
                <a:moveTo>
                  <a:pt x="f8" y="f9"/>
                </a:moveTo>
                <a:cubicBezTo>
                  <a:pt x="f10" y="f11"/>
                  <a:pt x="f12" y="f13"/>
                  <a:pt x="f12" y="f14"/>
                </a:cubicBezTo>
                <a:cubicBezTo>
                  <a:pt x="f15" y="f16"/>
                  <a:pt x="f8" y="f17"/>
                  <a:pt x="f18" y="f19"/>
                </a:cubicBezTo>
                <a:cubicBezTo>
                  <a:pt x="f20" y="f5"/>
                  <a:pt x="f21" y="f22"/>
                  <a:pt x="f23" y="f24"/>
                </a:cubicBezTo>
                <a:cubicBezTo>
                  <a:pt x="f25" y="f26"/>
                  <a:pt x="f25" y="f26"/>
                  <a:pt x="f27" y="f28"/>
                </a:cubicBezTo>
                <a:cubicBezTo>
                  <a:pt x="f29" y="f22"/>
                  <a:pt x="f30" y="f31"/>
                  <a:pt x="f32" y="f16"/>
                </a:cubicBezTo>
                <a:cubicBezTo>
                  <a:pt x="f33" y="f17"/>
                  <a:pt x="f33" y="f17"/>
                  <a:pt x="f34" y="f14"/>
                </a:cubicBezTo>
                <a:cubicBezTo>
                  <a:pt x="f35" y="f14"/>
                  <a:pt x="f36" y="f37"/>
                  <a:pt x="f38" y="f39"/>
                </a:cubicBezTo>
                <a:cubicBezTo>
                  <a:pt x="f40" y="f31"/>
                  <a:pt x="f41" y="f24"/>
                  <a:pt x="f42" y="f39"/>
                </a:cubicBezTo>
                <a:cubicBezTo>
                  <a:pt x="f43" y="f44"/>
                  <a:pt x="f45" y="f13"/>
                  <a:pt x="f46" y="f47"/>
                </a:cubicBezTo>
                <a:cubicBezTo>
                  <a:pt x="f48" y="f37"/>
                  <a:pt x="f49" y="f50"/>
                  <a:pt x="f49" y="f9"/>
                </a:cubicBezTo>
                <a:cubicBezTo>
                  <a:pt x="f49" y="f51"/>
                  <a:pt x="f52" y="f51"/>
                  <a:pt x="f53" y="f54"/>
                </a:cubicBezTo>
                <a:cubicBezTo>
                  <a:pt x="f55" y="f9"/>
                  <a:pt x="f56" y="f44"/>
                  <a:pt x="f57" y="f51"/>
                </a:cubicBezTo>
                <a:cubicBezTo>
                  <a:pt x="f58" y="f59"/>
                  <a:pt x="f2" y="f60"/>
                  <a:pt x="f61" y="f62"/>
                </a:cubicBezTo>
                <a:cubicBezTo>
                  <a:pt x="f63" y="f64"/>
                  <a:pt x="f65" y="f66"/>
                  <a:pt x="f67" y="f68"/>
                </a:cubicBezTo>
                <a:cubicBezTo>
                  <a:pt x="f69" y="f70"/>
                  <a:pt x="f71" y="f72"/>
                  <a:pt x="f71" y="f73"/>
                </a:cubicBezTo>
                <a:cubicBezTo>
                  <a:pt x="f74" y="f75"/>
                  <a:pt x="f74" y="f76"/>
                  <a:pt x="f77" y="f78"/>
                </a:cubicBezTo>
                <a:cubicBezTo>
                  <a:pt x="f79" y="f78"/>
                  <a:pt x="f77" y="f23"/>
                  <a:pt x="f77" y="f80"/>
                </a:cubicBezTo>
                <a:cubicBezTo>
                  <a:pt x="f81" y="f25"/>
                  <a:pt x="f82" y="f83"/>
                  <a:pt x="f84" y="f85"/>
                </a:cubicBezTo>
                <a:cubicBezTo>
                  <a:pt x="f6" y="f85"/>
                  <a:pt x="f86" y="f27"/>
                  <a:pt x="f84" y="f87"/>
                </a:cubicBezTo>
                <a:cubicBezTo>
                  <a:pt x="f77" y="f88"/>
                  <a:pt x="f89" y="f90"/>
                  <a:pt x="f91" y="f92"/>
                </a:cubicBezTo>
                <a:cubicBezTo>
                  <a:pt x="f6" y="f93"/>
                  <a:pt x="f6" y="f94"/>
                  <a:pt x="f77" y="f34"/>
                </a:cubicBezTo>
                <a:cubicBezTo>
                  <a:pt x="f95" y="f38"/>
                  <a:pt x="f91" y="f41"/>
                  <a:pt x="f79" y="f96"/>
                </a:cubicBezTo>
                <a:cubicBezTo>
                  <a:pt x="f86" y="f97"/>
                  <a:pt x="f86" y="f98"/>
                  <a:pt x="f81" y="f46"/>
                </a:cubicBezTo>
                <a:cubicBezTo>
                  <a:pt x="f95" y="f99"/>
                  <a:pt x="f74" y="f100"/>
                  <a:pt x="f101" y="f102"/>
                </a:cubicBezTo>
                <a:cubicBezTo>
                  <a:pt x="f69" y="f49"/>
                  <a:pt x="f89" y="f103"/>
                  <a:pt x="f104" y="f53"/>
                </a:cubicBezTo>
                <a:cubicBezTo>
                  <a:pt x="f67" y="f55"/>
                  <a:pt x="f105" y="f57"/>
                  <a:pt x="f106" y="f107"/>
                </a:cubicBezTo>
                <a:cubicBezTo>
                  <a:pt x="f65" y="f2"/>
                  <a:pt x="f101" y="f108"/>
                  <a:pt x="f109" y="f105"/>
                </a:cubicBezTo>
                <a:cubicBezTo>
                  <a:pt x="f110" y="f106"/>
                  <a:pt x="f111" y="f110"/>
                  <a:pt x="f112" y="f105"/>
                </a:cubicBezTo>
                <a:cubicBezTo>
                  <a:pt x="f107" y="f113"/>
                  <a:pt x="f114" y="f108"/>
                  <a:pt x="f115" y="f116"/>
                </a:cubicBezTo>
                <a:cubicBezTo>
                  <a:pt x="f58" y="f105"/>
                  <a:pt x="f58" y="f67"/>
                  <a:pt x="f117" y="f110"/>
                </a:cubicBezTo>
                <a:cubicBezTo>
                  <a:pt x="f103" y="f105"/>
                  <a:pt x="f118" y="f65"/>
                  <a:pt x="f119" y="f104"/>
                </a:cubicBezTo>
                <a:cubicBezTo>
                  <a:pt x="f48" y="f71"/>
                  <a:pt x="f99" y="f82"/>
                  <a:pt x="f98" y="f104"/>
                </a:cubicBezTo>
                <a:cubicBezTo>
                  <a:pt x="f120" y="f109"/>
                  <a:pt x="f120" y="f106"/>
                  <a:pt x="f121" y="f65"/>
                </a:cubicBezTo>
                <a:cubicBezTo>
                  <a:pt x="f98" y="f71"/>
                  <a:pt x="f99" y="f122"/>
                  <a:pt x="f96" y="f6"/>
                </a:cubicBezTo>
                <a:cubicBezTo>
                  <a:pt x="f43" y="f123"/>
                  <a:pt x="f41" y="f7"/>
                  <a:pt x="f124" y="f86"/>
                </a:cubicBezTo>
                <a:cubicBezTo>
                  <a:pt x="f38" y="f77"/>
                  <a:pt x="f125" y="f89"/>
                  <a:pt x="f126" y="f84"/>
                </a:cubicBezTo>
                <a:cubicBezTo>
                  <a:pt x="f34" y="f123"/>
                  <a:pt x="f127" y="f6"/>
                  <a:pt x="f128" y="f84"/>
                </a:cubicBezTo>
                <a:cubicBezTo>
                  <a:pt x="f93" y="f79"/>
                  <a:pt x="f32" y="f129"/>
                  <a:pt x="f130" y="f131"/>
                </a:cubicBezTo>
                <a:cubicBezTo>
                  <a:pt x="f132" y="f131"/>
                  <a:pt x="f132" y="f131"/>
                  <a:pt x="f132" y="f131"/>
                </a:cubicBezTo>
                <a:cubicBezTo>
                  <a:pt x="f133" y="f84"/>
                  <a:pt x="f25" y="f79"/>
                  <a:pt x="f21" y="f122"/>
                </a:cubicBezTo>
                <a:cubicBezTo>
                  <a:pt x="f18" y="f122"/>
                  <a:pt x="f18" y="f77"/>
                  <a:pt x="f134" y="f79"/>
                </a:cubicBezTo>
                <a:cubicBezTo>
                  <a:pt x="f135" y="f6"/>
                  <a:pt x="f75" y="f123"/>
                  <a:pt x="f136" y="f6"/>
                </a:cubicBezTo>
                <a:cubicBezTo>
                  <a:pt x="f137" y="f86"/>
                  <a:pt x="f138" y="f81"/>
                  <a:pt x="f139" y="f95"/>
                </a:cubicBezTo>
                <a:cubicBezTo>
                  <a:pt x="f139" y="f71"/>
                  <a:pt x="f137" y="f71"/>
                  <a:pt x="f72" y="f74"/>
                </a:cubicBezTo>
                <a:cubicBezTo>
                  <a:pt x="f68" y="f74"/>
                  <a:pt x="f140" y="f82"/>
                  <a:pt x="f66" y="f104"/>
                </a:cubicBezTo>
                <a:cubicBezTo>
                  <a:pt x="f141" y="f110"/>
                  <a:pt x="f142" y="f106"/>
                  <a:pt x="f64" y="f110"/>
                </a:cubicBezTo>
                <a:cubicBezTo>
                  <a:pt x="f143" y="f105"/>
                  <a:pt x="f144" y="f116"/>
                  <a:pt x="f144" y="f145"/>
                </a:cubicBezTo>
                <a:cubicBezTo>
                  <a:pt x="f146" y="f114"/>
                  <a:pt x="f147" y="f107"/>
                  <a:pt x="f148" y="f149"/>
                </a:cubicBezTo>
                <a:cubicBezTo>
                  <a:pt x="f13" y="f149"/>
                  <a:pt x="f39" y="f145"/>
                  <a:pt x="f24" y="f57"/>
                </a:cubicBezTo>
                <a:cubicBezTo>
                  <a:pt x="f16" y="f150"/>
                  <a:pt x="f50" y="f151"/>
                  <a:pt x="f13" y="f152"/>
                </a:cubicBezTo>
                <a:cubicBezTo>
                  <a:pt x="f153" y="f154"/>
                  <a:pt x="f155" y="f103"/>
                  <a:pt x="f153" y="f49"/>
                </a:cubicBezTo>
                <a:cubicBezTo>
                  <a:pt x="f9" y="f156"/>
                  <a:pt x="f9" y="f100"/>
                  <a:pt x="f9" y="f46"/>
                </a:cubicBezTo>
                <a:cubicBezTo>
                  <a:pt x="f44" y="f157"/>
                  <a:pt x="f13" y="f41"/>
                  <a:pt x="f24" y="f38"/>
                </a:cubicBezTo>
                <a:cubicBezTo>
                  <a:pt x="f5" y="f158"/>
                  <a:pt x="f39" y="f159"/>
                  <a:pt x="f39" y="f160"/>
                </a:cubicBezTo>
                <a:cubicBezTo>
                  <a:pt x="f16" y="f161"/>
                  <a:pt x="f162" y="f163"/>
                  <a:pt x="f164" y="f94"/>
                </a:cubicBezTo>
                <a:cubicBezTo>
                  <a:pt x="f165" y="f93"/>
                  <a:pt x="f26" y="f92"/>
                  <a:pt x="f17" y="f32"/>
                </a:cubicBezTo>
                <a:cubicBezTo>
                  <a:pt x="f24" y="f30"/>
                  <a:pt x="f22" y="f166"/>
                  <a:pt x="f37" y="f25"/>
                </a:cubicBezTo>
                <a:cubicBezTo>
                  <a:pt x="f50" y="f167"/>
                  <a:pt x="f50" y="f168"/>
                  <a:pt x="f50" y="f80"/>
                </a:cubicBezTo>
                <a:cubicBezTo>
                  <a:pt x="f16" y="f169"/>
                  <a:pt x="f39" y="f12"/>
                  <a:pt x="f14" y="f15"/>
                </a:cubicBezTo>
                <a:cubicBezTo>
                  <a:pt x="f44" y="f139"/>
                  <a:pt x="f153" y="f68"/>
                  <a:pt x="f155" y="f141"/>
                </a:cubicBezTo>
                <a:cubicBezTo>
                  <a:pt x="f170" y="f142"/>
                  <a:pt x="f59" y="f64"/>
                  <a:pt x="f144" y="f171"/>
                </a:cubicBezTo>
                <a:cubicBezTo>
                  <a:pt x="f155" y="f172"/>
                  <a:pt x="f170" y="f144"/>
                  <a:pt x="f146" y="f155"/>
                </a:cubicBezTo>
                <a:cubicBezTo>
                  <a:pt x="f173" y="f147"/>
                  <a:pt x="f171" y="f170"/>
                  <a:pt x="f174" y="f144"/>
                </a:cubicBezTo>
                <a:cubicBezTo>
                  <a:pt x="f64" y="f175"/>
                  <a:pt x="f64" y="f173"/>
                  <a:pt x="f176" y="f59"/>
                </a:cubicBezTo>
                <a:cubicBezTo>
                  <a:pt x="f177" y="f155"/>
                  <a:pt x="f62" y="f44"/>
                  <a:pt x="f68" y="f51"/>
                </a:cubicBezTo>
                <a:cubicBezTo>
                  <a:pt x="f178" y="f146"/>
                  <a:pt x="f179" y="f54"/>
                  <a:pt x="f73" y="f153"/>
                </a:cubicBezTo>
                <a:cubicBezTo>
                  <a:pt x="f180" y="f50"/>
                  <a:pt x="f15" y="f47"/>
                  <a:pt x="f12" y="f44"/>
                </a:cubicBezTo>
                <a:cubicBezTo>
                  <a:pt x="f10" y="f54"/>
                  <a:pt x="f10" y="f170"/>
                  <a:pt x="f8" y="f148"/>
                </a:cubicBezTo>
                <a:cubicBezTo>
                  <a:pt x="f76" y="f54"/>
                  <a:pt x="f135" y="f153"/>
                  <a:pt x="f8" y="f9"/>
                </a:cubicBezTo>
                <a:close/>
                <a:moveTo>
                  <a:pt x="f138" y="f29"/>
                </a:moveTo>
                <a:cubicBezTo>
                  <a:pt x="f136" y="f181"/>
                  <a:pt x="f138" y="f27"/>
                  <a:pt x="f73" y="f133"/>
                </a:cubicBezTo>
                <a:cubicBezTo>
                  <a:pt x="f70" y="f168"/>
                  <a:pt x="f15" y="f182"/>
                  <a:pt x="f183" y="f167"/>
                </a:cubicBezTo>
                <a:cubicBezTo>
                  <a:pt x="f184" y="f80"/>
                  <a:pt x="f139" y="f185"/>
                  <a:pt x="f137" y="f25"/>
                </a:cubicBezTo>
                <a:cubicBezTo>
                  <a:pt x="f72" y="f25"/>
                  <a:pt x="f68" y="f25"/>
                  <a:pt x="f186" y="f182"/>
                </a:cubicBezTo>
                <a:cubicBezTo>
                  <a:pt x="f70" y="f166"/>
                  <a:pt x="f178" y="f27"/>
                  <a:pt x="f73" y="f133"/>
                </a:cubicBezTo>
                <a:cubicBezTo>
                  <a:pt x="f179" y="f181"/>
                  <a:pt x="f73" y="f87"/>
                  <a:pt x="f138" y="f29"/>
                </a:cubicBezTo>
                <a:cubicBezTo>
                  <a:pt x="f139" y="f29"/>
                  <a:pt x="f136" y="f29"/>
                  <a:pt x="f136" y="f187"/>
                </a:cubicBezTo>
                <a:cubicBezTo>
                  <a:pt x="f136" y="f29"/>
                  <a:pt x="f136" y="f29"/>
                  <a:pt x="f136" y="f29"/>
                </a:cubicBezTo>
                <a:cubicBezTo>
                  <a:pt x="f136" y="f29"/>
                  <a:pt x="f139" y="f29"/>
                  <a:pt x="f138" y="f29"/>
                </a:cubicBezTo>
                <a:close/>
                <a:moveTo>
                  <a:pt x="f15" y="f135"/>
                </a:moveTo>
                <a:cubicBezTo>
                  <a:pt x="f183" y="f10"/>
                  <a:pt x="f10" y="f12"/>
                  <a:pt x="f10" y="f15"/>
                </a:cubicBezTo>
                <a:cubicBezTo>
                  <a:pt x="f169" y="f184"/>
                  <a:pt x="f18" y="f188"/>
                  <a:pt x="f78" y="f18"/>
                </a:cubicBezTo>
                <a:cubicBezTo>
                  <a:pt x="f20" y="f10"/>
                  <a:pt x="f169" y="f15"/>
                  <a:pt x="f134" y="f139"/>
                </a:cubicBezTo>
                <a:cubicBezTo>
                  <a:pt x="f135" y="f136"/>
                  <a:pt x="f10" y="f184"/>
                  <a:pt x="f10" y="f75"/>
                </a:cubicBezTo>
                <a:cubicBezTo>
                  <a:pt x="f75" y="f75"/>
                  <a:pt x="f15" y="f12"/>
                  <a:pt x="f15" y="f135"/>
                </a:cubicBezTo>
                <a:cubicBezTo>
                  <a:pt x="f15" y="f135"/>
                  <a:pt x="f189" y="f135"/>
                  <a:pt x="f189" y="f188"/>
                </a:cubicBezTo>
                <a:cubicBezTo>
                  <a:pt x="f15" y="f188"/>
                  <a:pt x="f15" y="f135"/>
                  <a:pt x="f15" y="f135"/>
                </a:cubicBezTo>
                <a:close/>
                <a:moveTo>
                  <a:pt x="f21" y="f190"/>
                </a:moveTo>
                <a:cubicBezTo>
                  <a:pt x="f18" y="f190"/>
                  <a:pt x="f76" y="f111"/>
                  <a:pt x="f135" y="f113"/>
                </a:cubicBezTo>
                <a:cubicBezTo>
                  <a:pt x="f184" y="f116"/>
                  <a:pt x="f12" y="f107"/>
                  <a:pt x="f189" y="f191"/>
                </a:cubicBezTo>
                <a:cubicBezTo>
                  <a:pt x="f184" y="f149"/>
                  <a:pt x="f184" y="f190"/>
                  <a:pt x="f15" y="f113"/>
                </a:cubicBezTo>
                <a:cubicBezTo>
                  <a:pt x="f75" y="f106"/>
                  <a:pt x="f75" y="f106"/>
                  <a:pt x="f8" y="f108"/>
                </a:cubicBezTo>
                <a:cubicBezTo>
                  <a:pt x="f134" y="f105"/>
                  <a:pt x="f169" y="f111"/>
                  <a:pt x="f21" y="f190"/>
                </a:cubicBezTo>
                <a:cubicBezTo>
                  <a:pt x="f21" y="f190"/>
                  <a:pt x="f21" y="f190"/>
                  <a:pt x="f21" y="f190"/>
                </a:cubicBezTo>
                <a:close/>
                <a:moveTo>
                  <a:pt x="f21" y="f192"/>
                </a:moveTo>
                <a:cubicBezTo>
                  <a:pt x="f167" y="f143"/>
                  <a:pt x="f167" y="f176"/>
                  <a:pt x="f193" y="f194"/>
                </a:cubicBezTo>
                <a:cubicBezTo>
                  <a:pt x="f193" y="f194"/>
                  <a:pt x="f193" y="f194"/>
                  <a:pt x="f193" y="f194"/>
                </a:cubicBezTo>
                <a:cubicBezTo>
                  <a:pt x="f193" y="f194"/>
                  <a:pt x="f193" y="f194"/>
                  <a:pt x="f195" y="f194"/>
                </a:cubicBezTo>
                <a:cubicBezTo>
                  <a:pt x="f182" y="f62"/>
                  <a:pt x="f193" y="f174"/>
                  <a:pt x="f25" y="f192"/>
                </a:cubicBezTo>
                <a:cubicBezTo>
                  <a:pt x="f168" y="f196"/>
                  <a:pt x="f197" y="f59"/>
                  <a:pt x="f21" y="f192"/>
                </a:cubicBezTo>
                <a:cubicBezTo>
                  <a:pt x="f18" y="f198"/>
                  <a:pt x="f18" y="f174"/>
                  <a:pt x="f134" y="f62"/>
                </a:cubicBezTo>
                <a:cubicBezTo>
                  <a:pt x="f134" y="f62"/>
                  <a:pt x="f76" y="f62"/>
                  <a:pt x="f188" y="f62"/>
                </a:cubicBezTo>
                <a:cubicBezTo>
                  <a:pt x="f183" y="f176"/>
                  <a:pt x="f139" y="f192"/>
                  <a:pt x="f137" y="f64"/>
                </a:cubicBezTo>
                <a:cubicBezTo>
                  <a:pt x="f178" y="f177"/>
                  <a:pt x="f179" y="f68"/>
                  <a:pt x="f73" y="f137"/>
                </a:cubicBezTo>
                <a:cubicBezTo>
                  <a:pt x="f138" y="f137"/>
                  <a:pt x="f73" y="f73"/>
                  <a:pt x="f73" y="f73"/>
                </a:cubicBezTo>
                <a:cubicBezTo>
                  <a:pt x="f179" y="f139"/>
                  <a:pt x="f72" y="f73"/>
                  <a:pt x="f70" y="f137"/>
                </a:cubicBezTo>
                <a:cubicBezTo>
                  <a:pt x="f141" y="f178"/>
                  <a:pt x="f177" y="f186"/>
                  <a:pt x="f174" y="f73"/>
                </a:cubicBezTo>
                <a:cubicBezTo>
                  <a:pt x="f192" y="f178"/>
                  <a:pt x="f59" y="f70"/>
                  <a:pt x="f144" y="f72"/>
                </a:cubicBezTo>
                <a:cubicBezTo>
                  <a:pt x="f146" y="f137"/>
                  <a:pt x="f144" y="f180"/>
                  <a:pt x="f175" y="f75"/>
                </a:cubicBezTo>
                <a:cubicBezTo>
                  <a:pt x="f175" y="f12"/>
                  <a:pt x="f173" y="f10"/>
                  <a:pt x="f175" y="f135"/>
                </a:cubicBezTo>
                <a:cubicBezTo>
                  <a:pt x="f51" y="f169"/>
                  <a:pt x="f51" y="f169"/>
                  <a:pt x="f173" y="f23"/>
                </a:cubicBezTo>
                <a:cubicBezTo>
                  <a:pt x="f173" y="f168"/>
                  <a:pt x="f196" y="f185"/>
                  <a:pt x="f59" y="f167"/>
                </a:cubicBezTo>
                <a:cubicBezTo>
                  <a:pt x="f199" y="f166"/>
                  <a:pt x="f155" y="f200"/>
                  <a:pt x="f155" y="f187"/>
                </a:cubicBezTo>
                <a:cubicBezTo>
                  <a:pt x="f143" y="f132"/>
                  <a:pt x="f60" y="f132"/>
                  <a:pt x="f176" y="f130"/>
                </a:cubicBezTo>
                <a:cubicBezTo>
                  <a:pt x="f144" y="f29"/>
                  <a:pt x="f144" y="f29"/>
                  <a:pt x="f192" y="f25"/>
                </a:cubicBezTo>
                <a:cubicBezTo>
                  <a:pt x="f198" y="f25"/>
                  <a:pt x="f201" y="f167"/>
                  <a:pt x="f198" y="f167"/>
                </a:cubicBezTo>
                <a:cubicBezTo>
                  <a:pt x="f60" y="f185"/>
                  <a:pt x="f199" y="f193"/>
                  <a:pt x="f59" y="f167"/>
                </a:cubicBezTo>
                <a:cubicBezTo>
                  <a:pt x="f59" y="f185"/>
                  <a:pt x="f59" y="f80"/>
                  <a:pt x="f173" y="f23"/>
                </a:cubicBezTo>
                <a:cubicBezTo>
                  <a:pt x="f51" y="f8"/>
                  <a:pt x="f143" y="f134"/>
                  <a:pt x="f201" y="f188"/>
                </a:cubicBezTo>
                <a:cubicBezTo>
                  <a:pt x="f192" y="f10"/>
                  <a:pt x="f59" y="f188"/>
                  <a:pt x="f196" y="f183"/>
                </a:cubicBezTo>
                <a:cubicBezTo>
                  <a:pt x="f144" y="f139"/>
                  <a:pt x="f173" y="f73"/>
                  <a:pt x="f174" y="f73"/>
                </a:cubicBezTo>
                <a:cubicBezTo>
                  <a:pt x="f62" y="f139"/>
                  <a:pt x="f176" y="f15"/>
                  <a:pt x="f177" y="f10"/>
                </a:cubicBezTo>
                <a:cubicBezTo>
                  <a:pt x="f142" y="f138"/>
                  <a:pt x="f194" y="f178"/>
                  <a:pt x="f178" y="f136"/>
                </a:cubicBezTo>
                <a:cubicBezTo>
                  <a:pt x="f179" y="f180"/>
                  <a:pt x="f179" y="f73"/>
                  <a:pt x="f73" y="f73"/>
                </a:cubicBezTo>
                <a:cubicBezTo>
                  <a:pt x="f139" y="f137"/>
                  <a:pt x="f139" y="f72"/>
                  <a:pt x="f138" y="f70"/>
                </a:cubicBezTo>
                <a:cubicBezTo>
                  <a:pt x="f138" y="f176"/>
                  <a:pt x="f139" y="f176"/>
                  <a:pt x="f8" y="f194"/>
                </a:cubicBezTo>
                <a:cubicBezTo>
                  <a:pt x="f188" y="f140"/>
                  <a:pt x="f76" y="f66"/>
                  <a:pt x="f134" y="f66"/>
                </a:cubicBezTo>
                <a:cubicBezTo>
                  <a:pt x="f134" y="f66"/>
                  <a:pt x="f134" y="f66"/>
                  <a:pt x="f134" y="f66"/>
                </a:cubicBezTo>
                <a:cubicBezTo>
                  <a:pt x="f134" y="f66"/>
                  <a:pt x="f134" y="f66"/>
                  <a:pt x="f134" y="f66"/>
                </a:cubicBezTo>
                <a:cubicBezTo>
                  <a:pt x="f134" y="f194"/>
                  <a:pt x="f134" y="f177"/>
                  <a:pt x="f134" y="f62"/>
                </a:cubicBezTo>
                <a:cubicBezTo>
                  <a:pt x="f18" y="f64"/>
                  <a:pt x="f78" y="f174"/>
                  <a:pt x="f21" y="f192"/>
                </a:cubicBezTo>
                <a:close/>
                <a:moveTo>
                  <a:pt x="f49" y="f135"/>
                </a:moveTo>
                <a:cubicBezTo>
                  <a:pt x="f103" y="f8"/>
                  <a:pt x="f56" y="f15"/>
                  <a:pt x="f150" y="f20"/>
                </a:cubicBezTo>
                <a:cubicBezTo>
                  <a:pt x="f56" y="f18"/>
                  <a:pt x="f57" y="f188"/>
                  <a:pt x="f56" y="f10"/>
                </a:cubicBezTo>
                <a:cubicBezTo>
                  <a:pt x="f56" y="f183"/>
                  <a:pt x="f56" y="f15"/>
                  <a:pt x="f150" y="f75"/>
                </a:cubicBezTo>
                <a:cubicBezTo>
                  <a:pt x="f53" y="f183"/>
                  <a:pt x="f119" y="f75"/>
                  <a:pt x="f49" y="f135"/>
                </a:cubicBezTo>
                <a:cubicBezTo>
                  <a:pt x="f156" y="f135"/>
                  <a:pt x="f156" y="f135"/>
                  <a:pt x="f156" y="f135"/>
                </a:cubicBezTo>
                <a:lnTo>
                  <a:pt x="f49" y="f135"/>
                </a:lnTo>
                <a:close/>
                <a:moveTo>
                  <a:pt x="f49" y="f201"/>
                </a:moveTo>
                <a:cubicBezTo>
                  <a:pt x="f152" y="f172"/>
                  <a:pt x="f152" y="f172"/>
                  <a:pt x="f150" y="f176"/>
                </a:cubicBezTo>
                <a:cubicBezTo>
                  <a:pt x="f150" y="f176"/>
                  <a:pt x="f55" y="f62"/>
                  <a:pt x="f55" y="f142"/>
                </a:cubicBezTo>
                <a:cubicBezTo>
                  <a:pt x="f55" y="f142"/>
                  <a:pt x="f55" y="f142"/>
                  <a:pt x="f55" y="f142"/>
                </a:cubicBezTo>
                <a:cubicBezTo>
                  <a:pt x="f55" y="f142"/>
                  <a:pt x="f55" y="f142"/>
                  <a:pt x="f202" y="f142"/>
                </a:cubicBezTo>
                <a:cubicBezTo>
                  <a:pt x="f56" y="f201"/>
                  <a:pt x="f55" y="f172"/>
                  <a:pt x="f152" y="f196"/>
                </a:cubicBezTo>
                <a:cubicBezTo>
                  <a:pt x="f154" y="f173"/>
                  <a:pt x="f49" y="f143"/>
                  <a:pt x="f49" y="f201"/>
                </a:cubicBezTo>
                <a:cubicBezTo>
                  <a:pt x="f49" y="f201"/>
                  <a:pt x="f156" y="f201"/>
                  <a:pt x="f156" y="f201"/>
                </a:cubicBezTo>
                <a:cubicBezTo>
                  <a:pt x="f156" y="f201"/>
                  <a:pt x="f156" y="f201"/>
                  <a:pt x="f156" y="f174"/>
                </a:cubicBezTo>
                <a:cubicBezTo>
                  <a:pt x="f156" y="f201"/>
                  <a:pt x="f156" y="f201"/>
                  <a:pt x="f49" y="f201"/>
                </a:cubicBezTo>
                <a:close/>
                <a:moveTo>
                  <a:pt x="f125" y="f68"/>
                </a:moveTo>
                <a:cubicBezTo>
                  <a:pt x="f42" y="f62"/>
                  <a:pt x="f42" y="f62"/>
                  <a:pt x="f97" y="f178"/>
                </a:cubicBezTo>
                <a:cubicBezTo>
                  <a:pt x="f45" y="f141"/>
                  <a:pt x="f203" y="f64"/>
                  <a:pt x="f42" y="f64"/>
                </a:cubicBezTo>
                <a:cubicBezTo>
                  <a:pt x="f38" y="f62"/>
                  <a:pt x="f125" y="f140"/>
                  <a:pt x="f125" y="f68"/>
                </a:cubicBezTo>
                <a:cubicBezTo>
                  <a:pt x="f36" y="f204"/>
                  <a:pt x="f36" y="f68"/>
                  <a:pt x="f36" y="f186"/>
                </a:cubicBezTo>
                <a:cubicBezTo>
                  <a:pt x="f35" y="f186"/>
                  <a:pt x="f36" y="f186"/>
                  <a:pt x="f36" y="f70"/>
                </a:cubicBezTo>
                <a:cubicBezTo>
                  <a:pt x="f36" y="f186"/>
                  <a:pt x="f36" y="f68"/>
                  <a:pt x="f125" y="f68"/>
                </a:cubicBezTo>
                <a:close/>
                <a:moveTo>
                  <a:pt x="f67" y="f132"/>
                </a:moveTo>
                <a:cubicBezTo>
                  <a:pt x="f91" y="f90"/>
                  <a:pt x="f91" y="f187"/>
                  <a:pt x="f122" y="f181"/>
                </a:cubicBezTo>
                <a:cubicBezTo>
                  <a:pt x="f110" y="f133"/>
                  <a:pt x="f113" y="f167"/>
                  <a:pt x="f110" y="f76"/>
                </a:cubicBezTo>
                <a:cubicBezTo>
                  <a:pt x="f116" y="f18"/>
                  <a:pt x="f2" y="f18"/>
                  <a:pt x="f107" y="f21"/>
                </a:cubicBezTo>
                <a:cubicBezTo>
                  <a:pt x="f2" y="f20"/>
                  <a:pt x="f108" y="f18"/>
                  <a:pt x="f105" y="f20"/>
                </a:cubicBezTo>
                <a:cubicBezTo>
                  <a:pt x="f105" y="f168"/>
                  <a:pt x="f110" y="f195"/>
                  <a:pt x="f61" y="f85"/>
                </a:cubicBezTo>
                <a:cubicBezTo>
                  <a:pt x="f105" y="f166"/>
                  <a:pt x="f110" y="f200"/>
                  <a:pt x="f109" y="f133"/>
                </a:cubicBezTo>
                <a:cubicBezTo>
                  <a:pt x="f71" y="f181"/>
                  <a:pt x="f71" y="f187"/>
                  <a:pt x="f67" y="f132"/>
                </a:cubicBezTo>
                <a:cubicBezTo>
                  <a:pt x="f109" y="f90"/>
                  <a:pt x="f106" y="f205"/>
                  <a:pt x="f106" y="f92"/>
                </a:cubicBezTo>
                <a:cubicBezTo>
                  <a:pt x="f109" y="f206"/>
                  <a:pt x="f101" y="f206"/>
                  <a:pt x="f67" y="f132"/>
                </a:cubicBezTo>
                <a:close/>
                <a:moveTo>
                  <a:pt x="f179" y="f48"/>
                </a:moveTo>
                <a:cubicBezTo>
                  <a:pt x="f207" y="f100"/>
                  <a:pt x="f68" y="f97"/>
                  <a:pt x="f204" y="f203"/>
                </a:cubicBezTo>
                <a:cubicBezTo>
                  <a:pt x="f68" y="f203"/>
                  <a:pt x="f68" y="f203"/>
                  <a:pt x="f68" y="f203"/>
                </a:cubicBezTo>
                <a:cubicBezTo>
                  <a:pt x="f204" y="f203"/>
                  <a:pt x="f204" y="f203"/>
                  <a:pt x="f204" y="f203"/>
                </a:cubicBezTo>
                <a:cubicBezTo>
                  <a:pt x="f66" y="f208"/>
                  <a:pt x="f174" y="f98"/>
                  <a:pt x="f60" y="f97"/>
                </a:cubicBezTo>
                <a:cubicBezTo>
                  <a:pt x="f173" y="f96"/>
                  <a:pt x="f60" y="f41"/>
                  <a:pt x="f171" y="f38"/>
                </a:cubicBezTo>
                <a:cubicBezTo>
                  <a:pt x="f171" y="f209"/>
                  <a:pt x="f192" y="f125"/>
                  <a:pt x="f171" y="f36"/>
                </a:cubicBezTo>
                <a:cubicBezTo>
                  <a:pt x="f59" y="f35"/>
                  <a:pt x="f199" y="f41"/>
                  <a:pt x="f175" y="f210"/>
                </a:cubicBezTo>
                <a:cubicBezTo>
                  <a:pt x="f155" y="f40"/>
                  <a:pt x="f148" y="f38"/>
                  <a:pt x="f148" y="f36"/>
                </a:cubicBezTo>
                <a:cubicBezTo>
                  <a:pt x="f170" y="f34"/>
                  <a:pt x="f211" y="f127"/>
                  <a:pt x="f196" y="f33"/>
                </a:cubicBezTo>
                <a:cubicBezTo>
                  <a:pt x="f51" y="f128"/>
                  <a:pt x="f148" y="f158"/>
                  <a:pt x="f11" y="f36"/>
                </a:cubicBezTo>
                <a:cubicBezTo>
                  <a:pt x="f54" y="f38"/>
                  <a:pt x="f147" y="f42"/>
                  <a:pt x="f175" y="f210"/>
                </a:cubicBezTo>
                <a:cubicBezTo>
                  <a:pt x="f144" y="f97"/>
                  <a:pt x="f143" y="f48"/>
                  <a:pt x="f144" y="f53"/>
                </a:cubicBezTo>
                <a:cubicBezTo>
                  <a:pt x="f199" y="f53"/>
                  <a:pt x="f198" y="f152"/>
                  <a:pt x="f176" y="f53"/>
                </a:cubicBezTo>
                <a:cubicBezTo>
                  <a:pt x="f201" y="f118"/>
                  <a:pt x="f199" y="f152"/>
                  <a:pt x="f199" y="f52"/>
                </a:cubicBezTo>
                <a:cubicBezTo>
                  <a:pt x="f172" y="f49"/>
                  <a:pt x="f199" y="f46"/>
                  <a:pt x="f198" y="f208"/>
                </a:cubicBezTo>
                <a:cubicBezTo>
                  <a:pt x="f62" y="f208"/>
                  <a:pt x="f141" y="f121"/>
                  <a:pt x="f204" y="f48"/>
                </a:cubicBezTo>
                <a:cubicBezTo>
                  <a:pt x="f204" y="f119"/>
                  <a:pt x="f68" y="f119"/>
                  <a:pt x="f179" y="f48"/>
                </a:cubicBezTo>
                <a:cubicBezTo>
                  <a:pt x="f137" y="f156"/>
                  <a:pt x="f73" y="f48"/>
                  <a:pt x="f138" y="f48"/>
                </a:cubicBezTo>
                <a:cubicBezTo>
                  <a:pt x="f138" y="f48"/>
                  <a:pt x="f138" y="f102"/>
                  <a:pt x="f73" y="f102"/>
                </a:cubicBezTo>
                <a:cubicBezTo>
                  <a:pt x="f137" y="f100"/>
                  <a:pt x="f179" y="f102"/>
                  <a:pt x="f179" y="f48"/>
                </a:cubicBezTo>
                <a:close/>
                <a:moveTo>
                  <a:pt x="f34" y="f113"/>
                </a:moveTo>
                <a:cubicBezTo>
                  <a:pt x="f159" y="f95"/>
                  <a:pt x="f159" y="f95"/>
                  <a:pt x="f90" y="f101"/>
                </a:cubicBezTo>
                <a:cubicBezTo>
                  <a:pt x="f92" y="f82"/>
                  <a:pt x="f160" y="f77"/>
                  <a:pt x="f34" y="f122"/>
                </a:cubicBezTo>
                <a:cubicBezTo>
                  <a:pt x="f35" y="f89"/>
                  <a:pt x="f35" y="f67"/>
                  <a:pt x="f34" y="f113"/>
                </a:cubicBezTo>
                <a:close/>
                <a:moveTo>
                  <a:pt x="f70" y="f55"/>
                </a:moveTo>
                <a:cubicBezTo>
                  <a:pt x="f66" y="f58"/>
                  <a:pt x="f177" y="f107"/>
                  <a:pt x="f62" y="f190"/>
                </a:cubicBezTo>
                <a:cubicBezTo>
                  <a:pt x="f62" y="f116"/>
                  <a:pt x="f178" y="f105"/>
                  <a:pt x="f138" y="f108"/>
                </a:cubicBezTo>
                <a:cubicBezTo>
                  <a:pt x="f66" y="f190"/>
                  <a:pt x="f66" y="f190"/>
                  <a:pt x="f70" y="f55"/>
                </a:cubicBezTo>
                <a:close/>
                <a:moveTo>
                  <a:pt x="f161" y="f204"/>
                </a:moveTo>
                <a:cubicBezTo>
                  <a:pt x="f212" y="f72"/>
                  <a:pt x="f92" y="f138"/>
                  <a:pt x="f92" y="f15"/>
                </a:cubicBezTo>
                <a:cubicBezTo>
                  <a:pt x="f94" y="f184"/>
                  <a:pt x="f212" y="f72"/>
                  <a:pt x="f128" y="f179"/>
                </a:cubicBezTo>
                <a:cubicBezTo>
                  <a:pt x="f159" y="f137"/>
                  <a:pt x="f126" y="f136"/>
                  <a:pt x="f125" y="f75"/>
                </a:cubicBezTo>
                <a:cubicBezTo>
                  <a:pt x="f36" y="f137"/>
                  <a:pt x="f127" y="f178"/>
                  <a:pt x="f161" y="f204"/>
                </a:cubicBezTo>
                <a:close/>
                <a:moveTo>
                  <a:pt x="f73" y="f33"/>
                </a:moveTo>
                <a:cubicBezTo>
                  <a:pt x="f180" y="f34"/>
                  <a:pt x="f75" y="f36"/>
                  <a:pt x="f135" y="f36"/>
                </a:cubicBezTo>
                <a:cubicBezTo>
                  <a:pt x="f8" y="f34"/>
                  <a:pt x="f184" y="f158"/>
                  <a:pt x="f189" y="f213"/>
                </a:cubicBezTo>
                <a:cubicBezTo>
                  <a:pt x="f15" y="f163"/>
                  <a:pt x="f10" y="f94"/>
                  <a:pt x="f134" y="f206"/>
                </a:cubicBezTo>
                <a:cubicBezTo>
                  <a:pt x="f75" y="f92"/>
                  <a:pt x="f184" y="f161"/>
                  <a:pt x="f73" y="f33"/>
                </a:cubicBezTo>
                <a:close/>
                <a:moveTo>
                  <a:pt x="f30" y="f170"/>
                </a:moveTo>
                <a:cubicBezTo>
                  <a:pt x="f205" y="f147"/>
                  <a:pt x="f92" y="f9"/>
                  <a:pt x="f94" y="f54"/>
                </a:cubicBezTo>
                <a:cubicBezTo>
                  <a:pt x="f161" y="f170"/>
                  <a:pt x="f161" y="f211"/>
                  <a:pt x="f161" y="f173"/>
                </a:cubicBezTo>
                <a:cubicBezTo>
                  <a:pt x="f128" y="f146"/>
                  <a:pt x="f33" y="f44"/>
                  <a:pt x="f161" y="f9"/>
                </a:cubicBezTo>
                <a:cubicBezTo>
                  <a:pt x="f212" y="f14"/>
                  <a:pt x="f205" y="f44"/>
                  <a:pt x="f30" y="f170"/>
                </a:cubicBezTo>
                <a:close/>
                <a:moveTo>
                  <a:pt x="f58" y="f178"/>
                </a:moveTo>
                <a:cubicBezTo>
                  <a:pt x="f111" y="f179"/>
                  <a:pt x="f145" y="f184"/>
                  <a:pt x="f114" y="f10"/>
                </a:cubicBezTo>
                <a:cubicBezTo>
                  <a:pt x="f2" y="f189"/>
                  <a:pt x="f111" y="f138"/>
                  <a:pt x="f61" y="f178"/>
                </a:cubicBezTo>
                <a:cubicBezTo>
                  <a:pt x="f2" y="f186"/>
                  <a:pt x="f114" y="f70"/>
                  <a:pt x="f58" y="f178"/>
                </a:cubicBezTo>
                <a:close/>
                <a:moveTo>
                  <a:pt x="f202" y="f213"/>
                </a:moveTo>
                <a:cubicBezTo>
                  <a:pt x="f112" y="f209"/>
                  <a:pt x="f55" y="f209"/>
                  <a:pt x="f53" y="f40"/>
                </a:cubicBezTo>
                <a:cubicBezTo>
                  <a:pt x="f202" y="f210"/>
                  <a:pt x="f115" y="f124"/>
                  <a:pt x="f114" y="f125"/>
                </a:cubicBezTo>
                <a:cubicBezTo>
                  <a:pt x="f149" y="f35"/>
                  <a:pt x="f115" y="f127"/>
                  <a:pt x="f202" y="f21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 name="Freeform 6">
            <a:extLst>
              <a:ext uri="{FF2B5EF4-FFF2-40B4-BE49-F238E27FC236}">
                <a16:creationId xmlns:a16="http://schemas.microsoft.com/office/drawing/2014/main" id="{2E41D937-1DC1-8FEE-8419-0E30E055DD82}"/>
              </a:ext>
            </a:extLst>
          </p:cNvPr>
          <p:cNvSpPr/>
          <p:nvPr/>
        </p:nvSpPr>
        <p:spPr>
          <a:xfrm>
            <a:off x="1452560" y="2020888"/>
            <a:ext cx="720720" cy="742950"/>
          </a:xfrm>
          <a:custGeom>
            <a:avLst/>
            <a:gdLst>
              <a:gd name="f0" fmla="val 10800000"/>
              <a:gd name="f1" fmla="val 5400000"/>
              <a:gd name="f2" fmla="val 180"/>
              <a:gd name="f3" fmla="val w"/>
              <a:gd name="f4" fmla="val h"/>
              <a:gd name="f5" fmla="val 0"/>
              <a:gd name="f6" fmla="val 202"/>
              <a:gd name="f7" fmla="val 208"/>
              <a:gd name="f8" fmla="val 32"/>
              <a:gd name="f9" fmla="val 134"/>
              <a:gd name="f10" fmla="val 46"/>
              <a:gd name="f11" fmla="val 152"/>
              <a:gd name="f12" fmla="val 68"/>
              <a:gd name="f13" fmla="val 160"/>
              <a:gd name="f14" fmla="val 88"/>
              <a:gd name="f15" fmla="val 173"/>
              <a:gd name="f16" fmla="val 87"/>
              <a:gd name="f17" fmla="val 90"/>
              <a:gd name="f18" fmla="val 131"/>
              <a:gd name="f19" fmla="val 96"/>
              <a:gd name="f20" fmla="val 110"/>
              <a:gd name="f21" fmla="val 91"/>
              <a:gd name="f22" fmla="val 111"/>
              <a:gd name="f23" fmla="val 86"/>
              <a:gd name="f24" fmla="val 112"/>
              <a:gd name="f25" fmla="val 82"/>
              <a:gd name="f26" fmla="val 63"/>
              <a:gd name="f27" fmla="val 53"/>
              <a:gd name="f28" fmla="val 62"/>
              <a:gd name="f29" fmla="val 73"/>
              <a:gd name="f30" fmla="val 64"/>
              <a:gd name="f31" fmla="val 69"/>
              <a:gd name="f32" fmla="val 66"/>
              <a:gd name="f33" fmla="val 61"/>
              <a:gd name="f34" fmla="val 52"/>
              <a:gd name="f35" fmla="val 56"/>
              <a:gd name="f36" fmla="val 50"/>
              <a:gd name="f37" fmla="val 44"/>
              <a:gd name="f38" fmla="val 55"/>
              <a:gd name="f39" fmla="val 34"/>
              <a:gd name="f40" fmla="val 23"/>
              <a:gd name="f41" fmla="val 71"/>
              <a:gd name="f42" fmla="val 18"/>
              <a:gd name="f43" fmla="val 84"/>
              <a:gd name="f44" fmla="val 20"/>
              <a:gd name="f45" fmla="val 21"/>
              <a:gd name="f46" fmla="val 92"/>
              <a:gd name="f47" fmla="val 16"/>
              <a:gd name="f48" fmla="val 98"/>
              <a:gd name="f49" fmla="val 4"/>
              <a:gd name="f50" fmla="val 108"/>
              <a:gd name="f51" fmla="val 121"/>
              <a:gd name="f52" fmla="val 2"/>
              <a:gd name="f53" fmla="val 132"/>
              <a:gd name="f54" fmla="val 140"/>
              <a:gd name="f55" fmla="val 13"/>
              <a:gd name="f56" fmla="val 141"/>
              <a:gd name="f57" fmla="val 25"/>
              <a:gd name="f58" fmla="val 30"/>
              <a:gd name="f59" fmla="val 143"/>
              <a:gd name="f60" fmla="val 147"/>
              <a:gd name="f61" fmla="val 31"/>
              <a:gd name="f62" fmla="val 168"/>
              <a:gd name="f63" fmla="val 41"/>
              <a:gd name="f64" fmla="val 170"/>
              <a:gd name="f65" fmla="val 171"/>
              <a:gd name="f66" fmla="val 166"/>
              <a:gd name="f67" fmla="val 75"/>
              <a:gd name="f68" fmla="val 155"/>
              <a:gd name="f69" fmla="val 80"/>
              <a:gd name="f70" fmla="val 150"/>
              <a:gd name="f71" fmla="val 149"/>
              <a:gd name="f72" fmla="val 83"/>
              <a:gd name="f73" fmla="val 114"/>
              <a:gd name="f74" fmla="val 120"/>
              <a:gd name="f75" fmla="val 107"/>
              <a:gd name="f76" fmla="val 106"/>
              <a:gd name="f77" fmla="val 104"/>
              <a:gd name="f78" fmla="val 117"/>
              <a:gd name="f79" fmla="val 100"/>
              <a:gd name="f80" fmla="val 144"/>
              <a:gd name="f81" fmla="val 99"/>
              <a:gd name="f82" fmla="val 159"/>
              <a:gd name="f83" fmla="val 146"/>
              <a:gd name="f84" fmla="val 138"/>
              <a:gd name="f85" fmla="val 145"/>
              <a:gd name="f86" fmla="val 139"/>
              <a:gd name="f87" fmla="val 116"/>
              <a:gd name="f88" fmla="val 133"/>
              <a:gd name="f89" fmla="val 127"/>
              <a:gd name="f90" fmla="val 128"/>
              <a:gd name="f91" fmla="val 164"/>
              <a:gd name="f92" fmla="val 130"/>
              <a:gd name="f93" fmla="val 172"/>
              <a:gd name="f94" fmla="val 181"/>
              <a:gd name="f95" fmla="val 190"/>
              <a:gd name="f96" fmla="val 142"/>
              <a:gd name="f97" fmla="val 186"/>
              <a:gd name="f98" fmla="val 177"/>
              <a:gd name="f99" fmla="val 165"/>
              <a:gd name="f100" fmla="val 184"/>
              <a:gd name="f101" fmla="val 113"/>
              <a:gd name="f102" fmla="val 162"/>
              <a:gd name="f103" fmla="val 109"/>
              <a:gd name="f104" fmla="val 103"/>
              <a:gd name="f105" fmla="val 101"/>
              <a:gd name="f106" fmla="val 102"/>
              <a:gd name="f107" fmla="val 193"/>
              <a:gd name="f108" fmla="val 199"/>
              <a:gd name="f109" fmla="val 201"/>
              <a:gd name="f110" fmla="val 205"/>
              <a:gd name="f111" fmla="val 204"/>
              <a:gd name="f112" fmla="val 194"/>
              <a:gd name="f113" fmla="val 187"/>
              <a:gd name="f114" fmla="val 81"/>
              <a:gd name="f115" fmla="val 78"/>
              <a:gd name="f116" fmla="val 176"/>
              <a:gd name="f117" fmla="val 174"/>
              <a:gd name="f118" fmla="val 178"/>
              <a:gd name="f119" fmla="val 60"/>
              <a:gd name="f120" fmla="val 185"/>
              <a:gd name="f121" fmla="val 49"/>
              <a:gd name="f122" fmla="val 39"/>
              <a:gd name="f123" fmla="val 179"/>
              <a:gd name="f124" fmla="val 26"/>
              <a:gd name="f125" fmla="val 17"/>
              <a:gd name="f126" fmla="val 161"/>
              <a:gd name="f127" fmla="val 12"/>
              <a:gd name="f128" fmla="val 10"/>
              <a:gd name="f129" fmla="val 8"/>
              <a:gd name="f130" fmla="val 125"/>
              <a:gd name="f131" fmla="val 6"/>
              <a:gd name="f132" fmla="val 118"/>
              <a:gd name="f133" fmla="val 3"/>
              <a:gd name="f134" fmla="val 37"/>
              <a:gd name="f135" fmla="val 54"/>
              <a:gd name="f136" fmla="val 85"/>
              <a:gd name="f137" fmla="val 67"/>
              <a:gd name="f138" fmla="val 33"/>
              <a:gd name="f139" fmla="val 29"/>
              <a:gd name="f140" fmla="val 124"/>
              <a:gd name="f141" fmla="val 136"/>
              <a:gd name="f142" fmla="val 76"/>
              <a:gd name="f143" fmla="val 135"/>
              <a:gd name="f144" fmla="val 123"/>
              <a:gd name="f145" fmla="val 77"/>
              <a:gd name="f146" fmla="+- 0 0 -90"/>
              <a:gd name="f147" fmla="*/ f3 1 202"/>
              <a:gd name="f148" fmla="*/ f4 1 208"/>
              <a:gd name="f149" fmla="val f5"/>
              <a:gd name="f150" fmla="val f6"/>
              <a:gd name="f151" fmla="val f7"/>
              <a:gd name="f152" fmla="*/ f146 f0 1"/>
              <a:gd name="f153" fmla="+- f151 0 f149"/>
              <a:gd name="f154" fmla="+- f150 0 f149"/>
              <a:gd name="f155" fmla="*/ f152 1 f2"/>
              <a:gd name="f156" fmla="*/ f154 1 202"/>
              <a:gd name="f157" fmla="*/ f153 1 208"/>
              <a:gd name="f158" fmla="*/ 32 f154 1"/>
              <a:gd name="f159" fmla="*/ 134 f153 1"/>
              <a:gd name="f160" fmla="*/ 88 f154 1"/>
              <a:gd name="f161" fmla="*/ 173 f153 1"/>
              <a:gd name="f162" fmla="*/ 96 f154 1"/>
              <a:gd name="f163" fmla="*/ 110 f153 1"/>
              <a:gd name="f164" fmla="*/ 82 f154 1"/>
              <a:gd name="f165" fmla="*/ 111 f153 1"/>
              <a:gd name="f166" fmla="*/ 62 f154 1"/>
              <a:gd name="f167" fmla="*/ 73 f153 1"/>
              <a:gd name="f168" fmla="*/ 61 f154 1"/>
              <a:gd name="f169" fmla="*/ 64 f153 1"/>
              <a:gd name="f170" fmla="*/ 55 f154 1"/>
              <a:gd name="f171" fmla="*/ 34 f153 1"/>
              <a:gd name="f172" fmla="*/ 84 f154 1"/>
              <a:gd name="f173" fmla="*/ 20 f153 1"/>
              <a:gd name="f174" fmla="*/ 92 f154 1"/>
              <a:gd name="f175" fmla="*/ 16 f153 1"/>
              <a:gd name="f176" fmla="*/ 121 f154 1"/>
              <a:gd name="f177" fmla="*/ 2 f153 1"/>
              <a:gd name="f178" fmla="*/ 141 f154 1"/>
              <a:gd name="f179" fmla="*/ 25 f153 1"/>
              <a:gd name="f180" fmla="*/ 147 f154 1"/>
              <a:gd name="f181" fmla="*/ 31 f153 1"/>
              <a:gd name="f182" fmla="*/ 170 f154 1"/>
              <a:gd name="f183" fmla="*/ 53 f153 1"/>
              <a:gd name="f184" fmla="*/ 155 f154 1"/>
              <a:gd name="f185" fmla="*/ 80 f153 1"/>
              <a:gd name="f186" fmla="*/ 150 f154 1"/>
              <a:gd name="f187" fmla="*/ 88 f153 1"/>
              <a:gd name="f188" fmla="*/ 140 f154 1"/>
              <a:gd name="f189" fmla="*/ 114 f153 1"/>
              <a:gd name="f190" fmla="*/ 111 f154 1"/>
              <a:gd name="f191" fmla="*/ 104 f154 1"/>
              <a:gd name="f192" fmla="*/ 117 f153 1"/>
              <a:gd name="f193" fmla="*/ 99 f154 1"/>
              <a:gd name="f194" fmla="*/ 159 f153 1"/>
              <a:gd name="f195" fmla="*/ 160 f154 1"/>
              <a:gd name="f196" fmla="*/ 145 f153 1"/>
              <a:gd name="f197" fmla="*/ 116 f154 1"/>
              <a:gd name="f198" fmla="*/ 143 f153 1"/>
              <a:gd name="f199" fmla="*/ 128 f153 1"/>
              <a:gd name="f200" fmla="*/ 172 f154 1"/>
              <a:gd name="f201" fmla="*/ 202 f154 1"/>
              <a:gd name="f202" fmla="*/ 165 f154 1"/>
              <a:gd name="f203" fmla="*/ 114 f154 1"/>
              <a:gd name="f204" fmla="*/ 165 f153 1"/>
              <a:gd name="f205" fmla="*/ 109 f154 1"/>
              <a:gd name="f206" fmla="*/ 164 f153 1"/>
              <a:gd name="f207" fmla="*/ 100 f154 1"/>
              <a:gd name="f208" fmla="*/ 181 f153 1"/>
              <a:gd name="f209" fmla="*/ 103 f154 1"/>
              <a:gd name="f210" fmla="*/ 199 f153 1"/>
              <a:gd name="f211" fmla="*/ 204 f153 1"/>
              <a:gd name="f212" fmla="*/ 201 f153 1"/>
              <a:gd name="f213" fmla="*/ 81 f154 1"/>
              <a:gd name="f214" fmla="*/ 69 f154 1"/>
              <a:gd name="f215" fmla="*/ 178 f153 1"/>
              <a:gd name="f216" fmla="*/ 39 f154 1"/>
              <a:gd name="f217" fmla="*/ 179 f153 1"/>
              <a:gd name="f218" fmla="*/ 13 f154 1"/>
              <a:gd name="f219" fmla="*/ 146 f153 1"/>
              <a:gd name="f220" fmla="*/ 8 f154 1"/>
              <a:gd name="f221" fmla="*/ 125 f153 1"/>
              <a:gd name="f222" fmla="*/ 0 f154 1"/>
              <a:gd name="f223" fmla="*/ 103 f153 1"/>
              <a:gd name="f224" fmla="*/ 54 f154 1"/>
              <a:gd name="f225" fmla="*/ 118 f153 1"/>
              <a:gd name="f226" fmla="*/ 162 f153 1"/>
              <a:gd name="f227" fmla="*/ 33 f154 1"/>
              <a:gd name="f228" fmla="*/ 132 f153 1"/>
              <a:gd name="f229" fmla="*/ 29 f154 1"/>
              <a:gd name="f230" fmla="*/ 131 f153 1"/>
              <a:gd name="f231" fmla="*/ 110 f154 1"/>
              <a:gd name="f232" fmla="*/ 135 f154 1"/>
              <a:gd name="f233" fmla="*/ 62 f153 1"/>
              <a:gd name="f234" fmla="*/ 37 f153 1"/>
              <a:gd name="f235" fmla="*/ 63 f153 1"/>
              <a:gd name="f236" fmla="+- f155 0 f1"/>
              <a:gd name="f237" fmla="*/ f158 1 202"/>
              <a:gd name="f238" fmla="*/ f159 1 208"/>
              <a:gd name="f239" fmla="*/ f160 1 202"/>
              <a:gd name="f240" fmla="*/ f161 1 208"/>
              <a:gd name="f241" fmla="*/ f162 1 202"/>
              <a:gd name="f242" fmla="*/ f163 1 208"/>
              <a:gd name="f243" fmla="*/ f164 1 202"/>
              <a:gd name="f244" fmla="*/ f165 1 208"/>
              <a:gd name="f245" fmla="*/ f166 1 202"/>
              <a:gd name="f246" fmla="*/ f167 1 208"/>
              <a:gd name="f247" fmla="*/ f168 1 202"/>
              <a:gd name="f248" fmla="*/ f169 1 208"/>
              <a:gd name="f249" fmla="*/ f170 1 202"/>
              <a:gd name="f250" fmla="*/ f171 1 208"/>
              <a:gd name="f251" fmla="*/ f172 1 202"/>
              <a:gd name="f252" fmla="*/ f173 1 208"/>
              <a:gd name="f253" fmla="*/ f174 1 202"/>
              <a:gd name="f254" fmla="*/ f175 1 208"/>
              <a:gd name="f255" fmla="*/ f176 1 202"/>
              <a:gd name="f256" fmla="*/ f177 1 208"/>
              <a:gd name="f257" fmla="*/ f178 1 202"/>
              <a:gd name="f258" fmla="*/ f179 1 208"/>
              <a:gd name="f259" fmla="*/ f180 1 202"/>
              <a:gd name="f260" fmla="*/ f181 1 208"/>
              <a:gd name="f261" fmla="*/ f182 1 202"/>
              <a:gd name="f262" fmla="*/ f183 1 208"/>
              <a:gd name="f263" fmla="*/ f184 1 202"/>
              <a:gd name="f264" fmla="*/ f185 1 208"/>
              <a:gd name="f265" fmla="*/ f186 1 202"/>
              <a:gd name="f266" fmla="*/ f187 1 208"/>
              <a:gd name="f267" fmla="*/ f188 1 202"/>
              <a:gd name="f268" fmla="*/ f189 1 208"/>
              <a:gd name="f269" fmla="*/ f190 1 202"/>
              <a:gd name="f270" fmla="*/ f191 1 202"/>
              <a:gd name="f271" fmla="*/ f192 1 208"/>
              <a:gd name="f272" fmla="*/ f193 1 202"/>
              <a:gd name="f273" fmla="*/ f194 1 208"/>
              <a:gd name="f274" fmla="*/ f195 1 202"/>
              <a:gd name="f275" fmla="*/ f196 1 208"/>
              <a:gd name="f276" fmla="*/ f197 1 202"/>
              <a:gd name="f277" fmla="*/ f198 1 208"/>
              <a:gd name="f278" fmla="*/ f199 1 208"/>
              <a:gd name="f279" fmla="*/ f200 1 202"/>
              <a:gd name="f280" fmla="*/ f201 1 202"/>
              <a:gd name="f281" fmla="*/ f202 1 202"/>
              <a:gd name="f282" fmla="*/ f203 1 202"/>
              <a:gd name="f283" fmla="*/ f204 1 208"/>
              <a:gd name="f284" fmla="*/ f205 1 202"/>
              <a:gd name="f285" fmla="*/ f206 1 208"/>
              <a:gd name="f286" fmla="*/ f207 1 202"/>
              <a:gd name="f287" fmla="*/ f208 1 208"/>
              <a:gd name="f288" fmla="*/ f209 1 202"/>
              <a:gd name="f289" fmla="*/ f210 1 208"/>
              <a:gd name="f290" fmla="*/ f211 1 208"/>
              <a:gd name="f291" fmla="*/ f212 1 208"/>
              <a:gd name="f292" fmla="*/ f213 1 202"/>
              <a:gd name="f293" fmla="*/ f214 1 202"/>
              <a:gd name="f294" fmla="*/ f215 1 208"/>
              <a:gd name="f295" fmla="*/ f216 1 202"/>
              <a:gd name="f296" fmla="*/ f217 1 208"/>
              <a:gd name="f297" fmla="*/ f218 1 202"/>
              <a:gd name="f298" fmla="*/ f219 1 208"/>
              <a:gd name="f299" fmla="*/ f220 1 202"/>
              <a:gd name="f300" fmla="*/ f221 1 208"/>
              <a:gd name="f301" fmla="*/ f222 1 202"/>
              <a:gd name="f302" fmla="*/ f223 1 208"/>
              <a:gd name="f303" fmla="*/ f224 1 202"/>
              <a:gd name="f304" fmla="*/ f225 1 208"/>
              <a:gd name="f305" fmla="*/ f226 1 208"/>
              <a:gd name="f306" fmla="*/ f227 1 202"/>
              <a:gd name="f307" fmla="*/ f228 1 208"/>
              <a:gd name="f308" fmla="*/ f229 1 202"/>
              <a:gd name="f309" fmla="*/ f230 1 208"/>
              <a:gd name="f310" fmla="*/ f231 1 202"/>
              <a:gd name="f311" fmla="*/ f232 1 202"/>
              <a:gd name="f312" fmla="*/ f233 1 208"/>
              <a:gd name="f313" fmla="*/ f234 1 208"/>
              <a:gd name="f314" fmla="*/ f235 1 208"/>
              <a:gd name="f315" fmla="*/ 0 1 f156"/>
              <a:gd name="f316" fmla="*/ f150 1 f156"/>
              <a:gd name="f317" fmla="*/ 0 1 f157"/>
              <a:gd name="f318" fmla="*/ f151 1 f157"/>
              <a:gd name="f319" fmla="*/ f237 1 f156"/>
              <a:gd name="f320" fmla="*/ f238 1 f157"/>
              <a:gd name="f321" fmla="*/ f239 1 f156"/>
              <a:gd name="f322" fmla="*/ f240 1 f157"/>
              <a:gd name="f323" fmla="*/ f241 1 f156"/>
              <a:gd name="f324" fmla="*/ f242 1 f157"/>
              <a:gd name="f325" fmla="*/ f243 1 f156"/>
              <a:gd name="f326" fmla="*/ f244 1 f157"/>
              <a:gd name="f327" fmla="*/ f245 1 f156"/>
              <a:gd name="f328" fmla="*/ f246 1 f157"/>
              <a:gd name="f329" fmla="*/ f247 1 f156"/>
              <a:gd name="f330" fmla="*/ f248 1 f157"/>
              <a:gd name="f331" fmla="*/ f249 1 f156"/>
              <a:gd name="f332" fmla="*/ f250 1 f157"/>
              <a:gd name="f333" fmla="*/ f251 1 f156"/>
              <a:gd name="f334" fmla="*/ f252 1 f157"/>
              <a:gd name="f335" fmla="*/ f253 1 f156"/>
              <a:gd name="f336" fmla="*/ f254 1 f157"/>
              <a:gd name="f337" fmla="*/ f255 1 f156"/>
              <a:gd name="f338" fmla="*/ f256 1 f157"/>
              <a:gd name="f339" fmla="*/ f257 1 f156"/>
              <a:gd name="f340" fmla="*/ f258 1 f157"/>
              <a:gd name="f341" fmla="*/ f259 1 f156"/>
              <a:gd name="f342" fmla="*/ f260 1 f157"/>
              <a:gd name="f343" fmla="*/ f261 1 f156"/>
              <a:gd name="f344" fmla="*/ f262 1 f157"/>
              <a:gd name="f345" fmla="*/ f263 1 f156"/>
              <a:gd name="f346" fmla="*/ f264 1 f157"/>
              <a:gd name="f347" fmla="*/ f265 1 f156"/>
              <a:gd name="f348" fmla="*/ f266 1 f157"/>
              <a:gd name="f349" fmla="*/ f267 1 f156"/>
              <a:gd name="f350" fmla="*/ f268 1 f157"/>
              <a:gd name="f351" fmla="*/ f269 1 f156"/>
              <a:gd name="f352" fmla="*/ f270 1 f156"/>
              <a:gd name="f353" fmla="*/ f271 1 f157"/>
              <a:gd name="f354" fmla="*/ f272 1 f156"/>
              <a:gd name="f355" fmla="*/ f273 1 f157"/>
              <a:gd name="f356" fmla="*/ f274 1 f156"/>
              <a:gd name="f357" fmla="*/ f275 1 f157"/>
              <a:gd name="f358" fmla="*/ f276 1 f156"/>
              <a:gd name="f359" fmla="*/ f277 1 f157"/>
              <a:gd name="f360" fmla="*/ f278 1 f157"/>
              <a:gd name="f361" fmla="*/ f279 1 f156"/>
              <a:gd name="f362" fmla="*/ f280 1 f156"/>
              <a:gd name="f363" fmla="*/ f281 1 f156"/>
              <a:gd name="f364" fmla="*/ f282 1 f156"/>
              <a:gd name="f365" fmla="*/ f283 1 f157"/>
              <a:gd name="f366" fmla="*/ f284 1 f156"/>
              <a:gd name="f367" fmla="*/ f285 1 f157"/>
              <a:gd name="f368" fmla="*/ f286 1 f156"/>
              <a:gd name="f369" fmla="*/ f287 1 f157"/>
              <a:gd name="f370" fmla="*/ f288 1 f156"/>
              <a:gd name="f371" fmla="*/ f289 1 f157"/>
              <a:gd name="f372" fmla="*/ f290 1 f157"/>
              <a:gd name="f373" fmla="*/ f291 1 f157"/>
              <a:gd name="f374" fmla="*/ f292 1 f156"/>
              <a:gd name="f375" fmla="*/ f293 1 f156"/>
              <a:gd name="f376" fmla="*/ f294 1 f157"/>
              <a:gd name="f377" fmla="*/ f295 1 f156"/>
              <a:gd name="f378" fmla="*/ f296 1 f157"/>
              <a:gd name="f379" fmla="*/ f297 1 f156"/>
              <a:gd name="f380" fmla="*/ f298 1 f157"/>
              <a:gd name="f381" fmla="*/ f299 1 f156"/>
              <a:gd name="f382" fmla="*/ f300 1 f157"/>
              <a:gd name="f383" fmla="*/ f301 1 f156"/>
              <a:gd name="f384" fmla="*/ f302 1 f157"/>
              <a:gd name="f385" fmla="*/ f303 1 f156"/>
              <a:gd name="f386" fmla="*/ f304 1 f157"/>
              <a:gd name="f387" fmla="*/ f305 1 f157"/>
              <a:gd name="f388" fmla="*/ f306 1 f156"/>
              <a:gd name="f389" fmla="*/ f307 1 f157"/>
              <a:gd name="f390" fmla="*/ f308 1 f156"/>
              <a:gd name="f391" fmla="*/ f309 1 f157"/>
              <a:gd name="f392" fmla="*/ f310 1 f156"/>
              <a:gd name="f393" fmla="*/ f311 1 f156"/>
              <a:gd name="f394" fmla="*/ f312 1 f157"/>
              <a:gd name="f395" fmla="*/ f313 1 f157"/>
              <a:gd name="f396" fmla="*/ f314 1 f157"/>
              <a:gd name="f397" fmla="*/ f315 f147 1"/>
              <a:gd name="f398" fmla="*/ f316 f147 1"/>
              <a:gd name="f399" fmla="*/ f318 f148 1"/>
              <a:gd name="f400" fmla="*/ f317 f148 1"/>
              <a:gd name="f401" fmla="*/ f319 f147 1"/>
              <a:gd name="f402" fmla="*/ f320 f148 1"/>
              <a:gd name="f403" fmla="*/ f321 f147 1"/>
              <a:gd name="f404" fmla="*/ f322 f148 1"/>
              <a:gd name="f405" fmla="*/ f323 f147 1"/>
              <a:gd name="f406" fmla="*/ f324 f148 1"/>
              <a:gd name="f407" fmla="*/ f325 f147 1"/>
              <a:gd name="f408" fmla="*/ f326 f148 1"/>
              <a:gd name="f409" fmla="*/ f327 f147 1"/>
              <a:gd name="f410" fmla="*/ f328 f148 1"/>
              <a:gd name="f411" fmla="*/ f329 f147 1"/>
              <a:gd name="f412" fmla="*/ f330 f148 1"/>
              <a:gd name="f413" fmla="*/ f331 f147 1"/>
              <a:gd name="f414" fmla="*/ f332 f148 1"/>
              <a:gd name="f415" fmla="*/ f333 f147 1"/>
              <a:gd name="f416" fmla="*/ f334 f148 1"/>
              <a:gd name="f417" fmla="*/ f335 f147 1"/>
              <a:gd name="f418" fmla="*/ f336 f148 1"/>
              <a:gd name="f419" fmla="*/ f337 f147 1"/>
              <a:gd name="f420" fmla="*/ f338 f148 1"/>
              <a:gd name="f421" fmla="*/ f339 f147 1"/>
              <a:gd name="f422" fmla="*/ f340 f148 1"/>
              <a:gd name="f423" fmla="*/ f341 f147 1"/>
              <a:gd name="f424" fmla="*/ f342 f148 1"/>
              <a:gd name="f425" fmla="*/ f343 f147 1"/>
              <a:gd name="f426" fmla="*/ f344 f148 1"/>
              <a:gd name="f427" fmla="*/ f345 f147 1"/>
              <a:gd name="f428" fmla="*/ f346 f148 1"/>
              <a:gd name="f429" fmla="*/ f347 f147 1"/>
              <a:gd name="f430" fmla="*/ f348 f148 1"/>
              <a:gd name="f431" fmla="*/ f349 f147 1"/>
              <a:gd name="f432" fmla="*/ f350 f148 1"/>
              <a:gd name="f433" fmla="*/ f351 f147 1"/>
              <a:gd name="f434" fmla="*/ f352 f147 1"/>
              <a:gd name="f435" fmla="*/ f353 f148 1"/>
              <a:gd name="f436" fmla="*/ f354 f147 1"/>
              <a:gd name="f437" fmla="*/ f355 f148 1"/>
              <a:gd name="f438" fmla="*/ f356 f147 1"/>
              <a:gd name="f439" fmla="*/ f357 f148 1"/>
              <a:gd name="f440" fmla="*/ f358 f147 1"/>
              <a:gd name="f441" fmla="*/ f359 f148 1"/>
              <a:gd name="f442" fmla="*/ f360 f148 1"/>
              <a:gd name="f443" fmla="*/ f361 f147 1"/>
              <a:gd name="f444" fmla="*/ f362 f147 1"/>
              <a:gd name="f445" fmla="*/ f363 f147 1"/>
              <a:gd name="f446" fmla="*/ f364 f147 1"/>
              <a:gd name="f447" fmla="*/ f365 f148 1"/>
              <a:gd name="f448" fmla="*/ f366 f147 1"/>
              <a:gd name="f449" fmla="*/ f367 f148 1"/>
              <a:gd name="f450" fmla="*/ f368 f147 1"/>
              <a:gd name="f451" fmla="*/ f369 f148 1"/>
              <a:gd name="f452" fmla="*/ f370 f147 1"/>
              <a:gd name="f453" fmla="*/ f371 f148 1"/>
              <a:gd name="f454" fmla="*/ f372 f148 1"/>
              <a:gd name="f455" fmla="*/ f373 f148 1"/>
              <a:gd name="f456" fmla="*/ f374 f147 1"/>
              <a:gd name="f457" fmla="*/ f375 f147 1"/>
              <a:gd name="f458" fmla="*/ f376 f148 1"/>
              <a:gd name="f459" fmla="*/ f377 f147 1"/>
              <a:gd name="f460" fmla="*/ f378 f148 1"/>
              <a:gd name="f461" fmla="*/ f379 f147 1"/>
              <a:gd name="f462" fmla="*/ f380 f148 1"/>
              <a:gd name="f463" fmla="*/ f381 f147 1"/>
              <a:gd name="f464" fmla="*/ f382 f148 1"/>
              <a:gd name="f465" fmla="*/ f383 f147 1"/>
              <a:gd name="f466" fmla="*/ f384 f148 1"/>
              <a:gd name="f467" fmla="*/ f385 f147 1"/>
              <a:gd name="f468" fmla="*/ f386 f148 1"/>
              <a:gd name="f469" fmla="*/ f387 f148 1"/>
              <a:gd name="f470" fmla="*/ f388 f147 1"/>
              <a:gd name="f471" fmla="*/ f389 f148 1"/>
              <a:gd name="f472" fmla="*/ f390 f147 1"/>
              <a:gd name="f473" fmla="*/ f391 f148 1"/>
              <a:gd name="f474" fmla="*/ f392 f147 1"/>
              <a:gd name="f475" fmla="*/ f393 f147 1"/>
              <a:gd name="f476" fmla="*/ f394 f148 1"/>
              <a:gd name="f477" fmla="*/ f395 f148 1"/>
              <a:gd name="f478" fmla="*/ f396 f148 1"/>
            </a:gdLst>
            <a:ahLst/>
            <a:cxnLst>
              <a:cxn ang="3cd4">
                <a:pos x="hc" y="t"/>
              </a:cxn>
              <a:cxn ang="0">
                <a:pos x="r" y="vc"/>
              </a:cxn>
              <a:cxn ang="cd4">
                <a:pos x="hc" y="b"/>
              </a:cxn>
              <a:cxn ang="cd2">
                <a:pos x="l" y="vc"/>
              </a:cxn>
              <a:cxn ang="f236">
                <a:pos x="f401" y="f402"/>
              </a:cxn>
              <a:cxn ang="f236">
                <a:pos x="f403" y="f404"/>
              </a:cxn>
              <a:cxn ang="f236">
                <a:pos x="f405" y="f406"/>
              </a:cxn>
              <a:cxn ang="f236">
                <a:pos x="f407" y="f408"/>
              </a:cxn>
              <a:cxn ang="f236">
                <a:pos x="f409" y="f410"/>
              </a:cxn>
              <a:cxn ang="f236">
                <a:pos x="f411" y="f412"/>
              </a:cxn>
              <a:cxn ang="f236">
                <a:pos x="f413" y="f414"/>
              </a:cxn>
              <a:cxn ang="f236">
                <a:pos x="f415" y="f416"/>
              </a:cxn>
              <a:cxn ang="f236">
                <a:pos x="f417" y="f418"/>
              </a:cxn>
              <a:cxn ang="f236">
                <a:pos x="f419" y="f420"/>
              </a:cxn>
              <a:cxn ang="f236">
                <a:pos x="f421" y="f422"/>
              </a:cxn>
              <a:cxn ang="f236">
                <a:pos x="f423" y="f424"/>
              </a:cxn>
              <a:cxn ang="f236">
                <a:pos x="f425" y="f426"/>
              </a:cxn>
              <a:cxn ang="f236">
                <a:pos x="f427" y="f428"/>
              </a:cxn>
              <a:cxn ang="f236">
                <a:pos x="f429" y="f430"/>
              </a:cxn>
              <a:cxn ang="f236">
                <a:pos x="f431" y="f432"/>
              </a:cxn>
              <a:cxn ang="f236">
                <a:pos x="f433" y="f432"/>
              </a:cxn>
              <a:cxn ang="f236">
                <a:pos x="f434" y="f435"/>
              </a:cxn>
              <a:cxn ang="f236">
                <a:pos x="f436" y="f437"/>
              </a:cxn>
              <a:cxn ang="f236">
                <a:pos x="f438" y="f439"/>
              </a:cxn>
              <a:cxn ang="f236">
                <a:pos x="f440" y="f441"/>
              </a:cxn>
              <a:cxn ang="f236">
                <a:pos x="f423" y="f442"/>
              </a:cxn>
              <a:cxn ang="f236">
                <a:pos x="f443" y="f402"/>
              </a:cxn>
              <a:cxn ang="f236">
                <a:pos x="f444" y="f439"/>
              </a:cxn>
              <a:cxn ang="f236">
                <a:pos x="f445" y="f404"/>
              </a:cxn>
              <a:cxn ang="f236">
                <a:pos x="f446" y="f447"/>
              </a:cxn>
              <a:cxn ang="f236">
                <a:pos x="f448" y="f449"/>
              </a:cxn>
              <a:cxn ang="f236">
                <a:pos x="f450" y="f451"/>
              </a:cxn>
              <a:cxn ang="f236">
                <a:pos x="f452" y="f453"/>
              </a:cxn>
              <a:cxn ang="f236">
                <a:pos x="f450" y="f454"/>
              </a:cxn>
              <a:cxn ang="f236">
                <a:pos x="f403" y="f455"/>
              </a:cxn>
              <a:cxn ang="f236">
                <a:pos x="f456" y="f451"/>
              </a:cxn>
              <a:cxn ang="f236">
                <a:pos x="f457" y="f458"/>
              </a:cxn>
              <a:cxn ang="f236">
                <a:pos x="f459" y="f460"/>
              </a:cxn>
              <a:cxn ang="f236">
                <a:pos x="f461" y="f462"/>
              </a:cxn>
              <a:cxn ang="f236">
                <a:pos x="f463" y="f464"/>
              </a:cxn>
              <a:cxn ang="f236">
                <a:pos x="f465" y="f466"/>
              </a:cxn>
              <a:cxn ang="f236">
                <a:pos x="f467" y="f468"/>
              </a:cxn>
              <a:cxn ang="f236">
                <a:pos x="f456" y="f469"/>
              </a:cxn>
              <a:cxn ang="f236">
                <a:pos x="f470" y="f471"/>
              </a:cxn>
              <a:cxn ang="f236">
                <a:pos x="f472" y="f473"/>
              </a:cxn>
              <a:cxn ang="f236">
                <a:pos x="f401" y="f402"/>
              </a:cxn>
              <a:cxn ang="f236">
                <a:pos x="f474" y="f430"/>
              </a:cxn>
              <a:cxn ang="f236">
                <a:pos x="f475" y="f476"/>
              </a:cxn>
              <a:cxn ang="f236">
                <a:pos x="f448" y="f477"/>
              </a:cxn>
              <a:cxn ang="f236">
                <a:pos x="f415" y="f478"/>
              </a:cxn>
              <a:cxn ang="f236">
                <a:pos x="f474" y="f430"/>
              </a:cxn>
            </a:cxnLst>
            <a:rect l="f397" t="f400" r="f398" b="f399"/>
            <a:pathLst>
              <a:path w="202" h="208">
                <a:moveTo>
                  <a:pt x="f8" y="f9"/>
                </a:moveTo>
                <a:cubicBezTo>
                  <a:pt x="f10" y="f11"/>
                  <a:pt x="f12" y="f13"/>
                  <a:pt x="f14" y="f15"/>
                </a:cubicBezTo>
                <a:cubicBezTo>
                  <a:pt x="f16" y="f11"/>
                  <a:pt x="f17" y="f18"/>
                  <a:pt x="f19" y="f20"/>
                </a:cubicBezTo>
                <a:cubicBezTo>
                  <a:pt x="f21" y="f22"/>
                  <a:pt x="f23" y="f24"/>
                  <a:pt x="f25" y="f22"/>
                </a:cubicBezTo>
                <a:cubicBezTo>
                  <a:pt x="f26" y="f20"/>
                  <a:pt x="f27" y="f17"/>
                  <a:pt x="f28" y="f29"/>
                </a:cubicBezTo>
                <a:cubicBezTo>
                  <a:pt x="f30" y="f31"/>
                  <a:pt x="f32" y="f12"/>
                  <a:pt x="f33" y="f30"/>
                </a:cubicBezTo>
                <a:cubicBezTo>
                  <a:pt x="f34" y="f35"/>
                  <a:pt x="f36" y="f37"/>
                  <a:pt x="f38" y="f39"/>
                </a:cubicBezTo>
                <a:cubicBezTo>
                  <a:pt x="f33" y="f40"/>
                  <a:pt x="f41" y="f42"/>
                  <a:pt x="f43" y="f44"/>
                </a:cubicBezTo>
                <a:cubicBezTo>
                  <a:pt x="f14" y="f45"/>
                  <a:pt x="f17" y="f44"/>
                  <a:pt x="f46" y="f47"/>
                </a:cubicBezTo>
                <a:cubicBezTo>
                  <a:pt x="f48" y="f49"/>
                  <a:pt x="f50" y="f5"/>
                  <a:pt x="f51" y="f52"/>
                </a:cubicBezTo>
                <a:cubicBezTo>
                  <a:pt x="f53" y="f49"/>
                  <a:pt x="f54" y="f55"/>
                  <a:pt x="f56" y="f57"/>
                </a:cubicBezTo>
                <a:cubicBezTo>
                  <a:pt x="f56" y="f58"/>
                  <a:pt x="f59" y="f58"/>
                  <a:pt x="f60" y="f61"/>
                </a:cubicBezTo>
                <a:cubicBezTo>
                  <a:pt x="f13" y="f8"/>
                  <a:pt x="f62" y="f63"/>
                  <a:pt x="f64" y="f27"/>
                </a:cubicBezTo>
                <a:cubicBezTo>
                  <a:pt x="f65" y="f30"/>
                  <a:pt x="f66" y="f67"/>
                  <a:pt x="f68" y="f69"/>
                </a:cubicBezTo>
                <a:cubicBezTo>
                  <a:pt x="f70" y="f25"/>
                  <a:pt x="f71" y="f72"/>
                  <a:pt x="f70" y="f14"/>
                </a:cubicBezTo>
                <a:cubicBezTo>
                  <a:pt x="f11" y="f48"/>
                  <a:pt x="f71" y="f50"/>
                  <a:pt x="f54" y="f73"/>
                </a:cubicBezTo>
                <a:cubicBezTo>
                  <a:pt x="f18" y="f74"/>
                  <a:pt x="f51" y="f74"/>
                  <a:pt x="f22" y="f73"/>
                </a:cubicBezTo>
                <a:cubicBezTo>
                  <a:pt x="f75" y="f22"/>
                  <a:pt x="f76" y="f24"/>
                  <a:pt x="f77" y="f78"/>
                </a:cubicBezTo>
                <a:cubicBezTo>
                  <a:pt x="f79" y="f18"/>
                  <a:pt x="f48" y="f80"/>
                  <a:pt x="f81" y="f82"/>
                </a:cubicBezTo>
                <a:cubicBezTo>
                  <a:pt x="f78" y="f83"/>
                  <a:pt x="f84" y="f85"/>
                  <a:pt x="f13" y="f85"/>
                </a:cubicBezTo>
                <a:cubicBezTo>
                  <a:pt x="f85" y="f84"/>
                  <a:pt x="f18" y="f86"/>
                  <a:pt x="f87" y="f59"/>
                </a:cubicBezTo>
                <a:cubicBezTo>
                  <a:pt x="f51" y="f88"/>
                  <a:pt x="f88" y="f89"/>
                  <a:pt x="f60" y="f90"/>
                </a:cubicBezTo>
                <a:cubicBezTo>
                  <a:pt x="f68" y="f90"/>
                  <a:pt x="f91" y="f92"/>
                  <a:pt x="f93" y="f9"/>
                </a:cubicBezTo>
                <a:cubicBezTo>
                  <a:pt x="f94" y="f86"/>
                  <a:pt x="f95" y="f96"/>
                  <a:pt x="f6" y="f85"/>
                </a:cubicBezTo>
                <a:cubicBezTo>
                  <a:pt x="f97" y="f11"/>
                  <a:pt x="f98" y="f99"/>
                  <a:pt x="f99" y="f15"/>
                </a:cubicBezTo>
                <a:cubicBezTo>
                  <a:pt x="f70" y="f100"/>
                  <a:pt x="f51" y="f100"/>
                  <a:pt x="f73" y="f99"/>
                </a:cubicBezTo>
                <a:cubicBezTo>
                  <a:pt x="f101" y="f102"/>
                  <a:pt x="f22" y="f102"/>
                  <a:pt x="f103" y="f91"/>
                </a:cubicBezTo>
                <a:cubicBezTo>
                  <a:pt x="f104" y="f62"/>
                  <a:pt x="f48" y="f93"/>
                  <a:pt x="f79" y="f94"/>
                </a:cubicBezTo>
                <a:cubicBezTo>
                  <a:pt x="f105" y="f97"/>
                  <a:pt x="f106" y="f107"/>
                  <a:pt x="f104" y="f108"/>
                </a:cubicBezTo>
                <a:cubicBezTo>
                  <a:pt x="f104" y="f109"/>
                  <a:pt x="f76" y="f110"/>
                  <a:pt x="f79" y="f111"/>
                </a:cubicBezTo>
                <a:cubicBezTo>
                  <a:pt x="f19" y="f111"/>
                  <a:pt x="f17" y="f7"/>
                  <a:pt x="f14" y="f109"/>
                </a:cubicBezTo>
                <a:cubicBezTo>
                  <a:pt x="f23" y="f112"/>
                  <a:pt x="f23" y="f113"/>
                  <a:pt x="f114" y="f94"/>
                </a:cubicBezTo>
                <a:cubicBezTo>
                  <a:pt x="f115" y="f116"/>
                  <a:pt x="f67" y="f117"/>
                  <a:pt x="f31" y="f118"/>
                </a:cubicBezTo>
                <a:cubicBezTo>
                  <a:pt x="f119" y="f120"/>
                  <a:pt x="f121" y="f100"/>
                  <a:pt x="f122" y="f123"/>
                </a:cubicBezTo>
                <a:cubicBezTo>
                  <a:pt x="f124" y="f93"/>
                  <a:pt x="f125" y="f126"/>
                  <a:pt x="f55" y="f83"/>
                </a:cubicBezTo>
                <a:cubicBezTo>
                  <a:pt x="f127" y="f86"/>
                  <a:pt x="f128" y="f53"/>
                  <a:pt x="f129" y="f130"/>
                </a:cubicBezTo>
                <a:cubicBezTo>
                  <a:pt x="f131" y="f132"/>
                  <a:pt x="f133" y="f24"/>
                  <a:pt x="f5" y="f104"/>
                </a:cubicBezTo>
                <a:cubicBezTo>
                  <a:pt x="f42" y="f24"/>
                  <a:pt x="f134" y="f20"/>
                  <a:pt x="f135" y="f132"/>
                </a:cubicBezTo>
                <a:cubicBezTo>
                  <a:pt x="f67" y="f89"/>
                  <a:pt x="f136" y="f96"/>
                  <a:pt x="f114" y="f102"/>
                </a:cubicBezTo>
                <a:cubicBezTo>
                  <a:pt x="f137" y="f71"/>
                  <a:pt x="f121" y="f56"/>
                  <a:pt x="f138" y="f53"/>
                </a:cubicBezTo>
                <a:cubicBezTo>
                  <a:pt x="f8" y="f92"/>
                  <a:pt x="f61" y="f92"/>
                  <a:pt x="f139" y="f18"/>
                </a:cubicBezTo>
                <a:cubicBezTo>
                  <a:pt x="f58" y="f53"/>
                  <a:pt x="f61" y="f88"/>
                  <a:pt x="f8" y="f9"/>
                </a:cubicBezTo>
                <a:close/>
                <a:moveTo>
                  <a:pt x="f20" y="f14"/>
                </a:moveTo>
                <a:cubicBezTo>
                  <a:pt x="f140" y="f14"/>
                  <a:pt x="f141" y="f142"/>
                  <a:pt x="f143" y="f28"/>
                </a:cubicBezTo>
                <a:cubicBezTo>
                  <a:pt x="f143" y="f121"/>
                  <a:pt x="f144" y="f134"/>
                  <a:pt x="f103" y="f134"/>
                </a:cubicBezTo>
                <a:cubicBezTo>
                  <a:pt x="f19" y="f134"/>
                  <a:pt x="f43" y="f121"/>
                  <a:pt x="f43" y="f26"/>
                </a:cubicBezTo>
                <a:cubicBezTo>
                  <a:pt x="f43" y="f145"/>
                  <a:pt x="f19" y="f14"/>
                  <a:pt x="f20" y="f1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 name="Freeform 7">
            <a:extLst>
              <a:ext uri="{FF2B5EF4-FFF2-40B4-BE49-F238E27FC236}">
                <a16:creationId xmlns:a16="http://schemas.microsoft.com/office/drawing/2014/main" id="{E7696519-DDD9-3254-BA32-5A969F2625DF}"/>
              </a:ext>
            </a:extLst>
          </p:cNvPr>
          <p:cNvSpPr/>
          <p:nvPr/>
        </p:nvSpPr>
        <p:spPr>
          <a:xfrm>
            <a:off x="3695703" y="1938335"/>
            <a:ext cx="693736" cy="747714"/>
          </a:xfrm>
          <a:custGeom>
            <a:avLst/>
            <a:gdLst>
              <a:gd name="f0" fmla="val 10800000"/>
              <a:gd name="f1" fmla="val 5400000"/>
              <a:gd name="f2" fmla="val 180"/>
              <a:gd name="f3" fmla="val w"/>
              <a:gd name="f4" fmla="val h"/>
              <a:gd name="f5" fmla="val 0"/>
              <a:gd name="f6" fmla="val 194"/>
              <a:gd name="f7" fmla="val 209"/>
              <a:gd name="f8" fmla="val 106"/>
              <a:gd name="f9" fmla="val 89"/>
              <a:gd name="f10" fmla="val 73"/>
              <a:gd name="f11" fmla="val 56"/>
              <a:gd name="f12" fmla="val 50"/>
              <a:gd name="f13" fmla="val 48"/>
              <a:gd name="f14" fmla="val 207"/>
              <a:gd name="f15" fmla="val 47"/>
              <a:gd name="f16" fmla="val 202"/>
              <a:gd name="f17" fmla="val 46"/>
              <a:gd name="f18" fmla="val 197"/>
              <a:gd name="f19" fmla="val 45"/>
              <a:gd name="f20" fmla="val 192"/>
              <a:gd name="f21" fmla="val 43"/>
              <a:gd name="f22" fmla="val 188"/>
              <a:gd name="f23" fmla="val 42"/>
              <a:gd name="f24" fmla="val 181"/>
              <a:gd name="f25" fmla="val 174"/>
              <a:gd name="f26" fmla="val 32"/>
              <a:gd name="f27" fmla="val 173"/>
              <a:gd name="f28" fmla="val 27"/>
              <a:gd name="f29" fmla="val 25"/>
              <a:gd name="f30" fmla="val 165"/>
              <a:gd name="f31" fmla="val 159"/>
              <a:gd name="f32" fmla="val 154"/>
              <a:gd name="f33" fmla="val 24"/>
              <a:gd name="f34" fmla="val 153"/>
              <a:gd name="f35" fmla="val 19"/>
              <a:gd name="f36" fmla="val 12"/>
              <a:gd name="f37" fmla="val 5"/>
              <a:gd name="f38" fmla="val 152"/>
              <a:gd name="f39" fmla="val 2"/>
              <a:gd name="f40" fmla="val 145"/>
              <a:gd name="f41" fmla="val 137"/>
              <a:gd name="f42" fmla="val 132"/>
              <a:gd name="f43" fmla="val 11"/>
              <a:gd name="f44" fmla="val 128"/>
              <a:gd name="f45" fmla="val 15"/>
              <a:gd name="f46" fmla="val 126"/>
              <a:gd name="f47" fmla="val 124"/>
              <a:gd name="f48" fmla="val 13"/>
              <a:gd name="f49" fmla="val 120"/>
              <a:gd name="f50" fmla="val 4"/>
              <a:gd name="f51" fmla="val 9"/>
              <a:gd name="f52" fmla="val 99"/>
              <a:gd name="f53" fmla="val 30"/>
              <a:gd name="f54" fmla="val 28"/>
              <a:gd name="f55" fmla="val 95"/>
              <a:gd name="f56" fmla="val 93"/>
              <a:gd name="f57" fmla="val 34"/>
              <a:gd name="f58" fmla="val 40"/>
              <a:gd name="f59" fmla="val 104"/>
              <a:gd name="f60" fmla="val 158"/>
              <a:gd name="f61" fmla="val 185"/>
              <a:gd name="f62" fmla="val 63"/>
              <a:gd name="f63" fmla="val 91"/>
              <a:gd name="f64" fmla="val 186"/>
              <a:gd name="f65" fmla="val 179"/>
              <a:gd name="f66" fmla="val 150"/>
              <a:gd name="f67" fmla="val 172"/>
              <a:gd name="f68" fmla="val 176"/>
              <a:gd name="f69" fmla="val 167"/>
              <a:gd name="f70" fmla="val 208"/>
              <a:gd name="f71" fmla="val 162"/>
              <a:gd name="f72" fmla="val 157"/>
              <a:gd name="f73" fmla="val 140"/>
              <a:gd name="f74" fmla="val 123"/>
              <a:gd name="f75" fmla="val 94"/>
              <a:gd name="f76" fmla="val 49"/>
              <a:gd name="f77" fmla="val 86"/>
              <a:gd name="f78" fmla="val 53"/>
              <a:gd name="f79" fmla="val 59"/>
              <a:gd name="f80" fmla="val 65"/>
              <a:gd name="f81" fmla="val 96"/>
              <a:gd name="f82" fmla="val 61"/>
              <a:gd name="f83" fmla="val 66"/>
              <a:gd name="f84" fmla="val 109"/>
              <a:gd name="f85" fmla="val 71"/>
              <a:gd name="f86" fmla="val 112"/>
              <a:gd name="f87" fmla="val 80"/>
              <a:gd name="f88" fmla="val 85"/>
              <a:gd name="f89" fmla="val 115"/>
              <a:gd name="f90" fmla="val 116"/>
              <a:gd name="f91" fmla="val 87"/>
              <a:gd name="f92" fmla="val 117"/>
              <a:gd name="f93" fmla="val 92"/>
              <a:gd name="f94" fmla="val 111"/>
              <a:gd name="f95" fmla="val 100"/>
              <a:gd name="f96" fmla="val 118"/>
              <a:gd name="f97" fmla="val 107"/>
              <a:gd name="f98" fmla="val 131"/>
              <a:gd name="f99" fmla="val 135"/>
              <a:gd name="f100" fmla="val 110"/>
              <a:gd name="f101" fmla="val 139"/>
              <a:gd name="f102" fmla="val 105"/>
              <a:gd name="f103" fmla="val 102"/>
              <a:gd name="f104" fmla="val 151"/>
              <a:gd name="f105" fmla="val 113"/>
              <a:gd name="f106" fmla="val 119"/>
              <a:gd name="f107" fmla="val 121"/>
              <a:gd name="f108" fmla="val 125"/>
              <a:gd name="f109" fmla="val 160"/>
              <a:gd name="f110" fmla="val 171"/>
              <a:gd name="f111" fmla="val 130"/>
              <a:gd name="f112" fmla="val 133"/>
              <a:gd name="f113" fmla="val 129"/>
              <a:gd name="f114" fmla="val 127"/>
              <a:gd name="f115" fmla="val 175"/>
              <a:gd name="f116" fmla="val 67"/>
              <a:gd name="f117" fmla="val 148"/>
              <a:gd name="f118" fmla="val 18"/>
              <a:gd name="f119" fmla="val 44"/>
              <a:gd name="f120" fmla="val 75"/>
              <a:gd name="f121" fmla="val 156"/>
              <a:gd name="f122" fmla="val 54"/>
              <a:gd name="f123" fmla="val 166"/>
              <a:gd name="f124" fmla="val 52"/>
              <a:gd name="f125" fmla="val 168"/>
              <a:gd name="f126" fmla="val 72"/>
              <a:gd name="f127" fmla="val 170"/>
              <a:gd name="f128" fmla="val 78"/>
              <a:gd name="f129" fmla="val 177"/>
              <a:gd name="f130" fmla="val 77"/>
              <a:gd name="f131" fmla="val 182"/>
              <a:gd name="f132" fmla="val 196"/>
              <a:gd name="f133" fmla="val 81"/>
              <a:gd name="f134" fmla="val 198"/>
              <a:gd name="f135" fmla="val 191"/>
              <a:gd name="f136" fmla="val 103"/>
              <a:gd name="f137" fmla="val 184"/>
              <a:gd name="f138" fmla="val 189"/>
              <a:gd name="f139" fmla="val 122"/>
              <a:gd name="f140" fmla="val 155"/>
              <a:gd name="f141" fmla="val 144"/>
              <a:gd name="f142" fmla="val 143"/>
              <a:gd name="f143" fmla="val 147"/>
              <a:gd name="f144" fmla="val 146"/>
              <a:gd name="f145" fmla="val 134"/>
              <a:gd name="f146" fmla="val 101"/>
              <a:gd name="f147" fmla="val 98"/>
              <a:gd name="f148" fmla="val 88"/>
              <a:gd name="f149" fmla="val 76"/>
              <a:gd name="f150" fmla="val 136"/>
              <a:gd name="f151" fmla="val 70"/>
              <a:gd name="f152" fmla="val 68"/>
              <a:gd name="f153" fmla="val 64"/>
              <a:gd name="f154" fmla="val 142"/>
              <a:gd name="f155" fmla="val 55"/>
              <a:gd name="f156" fmla="val 39"/>
              <a:gd name="f157" fmla="val 35"/>
              <a:gd name="f158" fmla="val 114"/>
              <a:gd name="f159" fmla="val 31"/>
              <a:gd name="f160" fmla="val 23"/>
              <a:gd name="f161" fmla="val 21"/>
              <a:gd name="f162" fmla="val 17"/>
              <a:gd name="f163" fmla="val 20"/>
              <a:gd name="f164" fmla="val 26"/>
              <a:gd name="f165" fmla="val 29"/>
              <a:gd name="f166" fmla="val 10"/>
              <a:gd name="f167" fmla="val 33"/>
              <a:gd name="f168" fmla="val 164"/>
              <a:gd name="f169" fmla="val 36"/>
              <a:gd name="f170" fmla="val 37"/>
              <a:gd name="f171" fmla="val 51"/>
              <a:gd name="f172" fmla="val 138"/>
              <a:gd name="f173" fmla="val 60"/>
              <a:gd name="f174" fmla="val 141"/>
              <a:gd name="f175" fmla="+- 0 0 -90"/>
              <a:gd name="f176" fmla="*/ f3 1 194"/>
              <a:gd name="f177" fmla="*/ f4 1 209"/>
              <a:gd name="f178" fmla="val f5"/>
              <a:gd name="f179" fmla="val f6"/>
              <a:gd name="f180" fmla="val f7"/>
              <a:gd name="f181" fmla="*/ f175 f0 1"/>
              <a:gd name="f182" fmla="+- f180 0 f178"/>
              <a:gd name="f183" fmla="+- f179 0 f178"/>
              <a:gd name="f184" fmla="*/ f181 1 f2"/>
              <a:gd name="f185" fmla="*/ f183 1 194"/>
              <a:gd name="f186" fmla="*/ f182 1 209"/>
              <a:gd name="f187" fmla="*/ 56 f183 1"/>
              <a:gd name="f188" fmla="*/ 209 f182 1"/>
              <a:gd name="f189" fmla="*/ 43 f183 1"/>
              <a:gd name="f190" fmla="*/ 188 f182 1"/>
              <a:gd name="f191" fmla="*/ 25 f183 1"/>
              <a:gd name="f192" fmla="*/ 159 f182 1"/>
              <a:gd name="f193" fmla="*/ 2 f183 1"/>
              <a:gd name="f194" fmla="*/ 145 f182 1"/>
              <a:gd name="f195" fmla="*/ 13 f183 1"/>
              <a:gd name="f196" fmla="*/ 120 f182 1"/>
              <a:gd name="f197" fmla="*/ 28 f183 1"/>
              <a:gd name="f198" fmla="*/ 93 f182 1"/>
              <a:gd name="f199" fmla="*/ 186 f183 1"/>
              <a:gd name="f200" fmla="*/ 124 f182 1"/>
              <a:gd name="f201" fmla="*/ 157 f183 1"/>
              <a:gd name="f202" fmla="*/ 106 f183 1"/>
              <a:gd name="f203" fmla="*/ 59 f183 1"/>
              <a:gd name="f204" fmla="*/ 91 f182 1"/>
              <a:gd name="f205" fmla="*/ 85 f183 1"/>
              <a:gd name="f206" fmla="*/ 115 f182 1"/>
              <a:gd name="f207" fmla="*/ 111 f182 1"/>
              <a:gd name="f208" fmla="*/ 135 f183 1"/>
              <a:gd name="f209" fmla="*/ 110 f182 1"/>
              <a:gd name="f210" fmla="*/ 159 f183 1"/>
              <a:gd name="f211" fmla="*/ 119 f182 1"/>
              <a:gd name="f212" fmla="*/ 171 f183 1"/>
              <a:gd name="f213" fmla="*/ 130 f182 1"/>
              <a:gd name="f214" fmla="*/ 148 f183 1"/>
              <a:gd name="f215" fmla="*/ 48 f182 1"/>
              <a:gd name="f216" fmla="*/ 75 f183 1"/>
              <a:gd name="f217" fmla="*/ 156 f182 1"/>
              <a:gd name="f218" fmla="*/ 53 f183 1"/>
              <a:gd name="f219" fmla="*/ 171 f182 1"/>
              <a:gd name="f220" fmla="*/ 80 f183 1"/>
              <a:gd name="f221" fmla="*/ 170 f182 1"/>
              <a:gd name="f222" fmla="*/ 81 f183 1"/>
              <a:gd name="f223" fmla="*/ 197 f182 1"/>
              <a:gd name="f224" fmla="*/ 95 f183 1"/>
              <a:gd name="f225" fmla="*/ 174 f182 1"/>
              <a:gd name="f226" fmla="*/ 119 f183 1"/>
              <a:gd name="f227" fmla="*/ 185 f182 1"/>
              <a:gd name="f228" fmla="*/ 105 f183 1"/>
              <a:gd name="f229" fmla="*/ 162 f182 1"/>
              <a:gd name="f230" fmla="*/ 127 f183 1"/>
              <a:gd name="f231" fmla="*/ 148 f182 1"/>
              <a:gd name="f232" fmla="*/ 100 f183 1"/>
              <a:gd name="f233" fmla="*/ 146 f182 1"/>
              <a:gd name="f234" fmla="*/ 98 f183 1"/>
              <a:gd name="f235" fmla="*/ 121 f182 1"/>
              <a:gd name="f236" fmla="*/ 86 f183 1"/>
              <a:gd name="f237" fmla="*/ 61 f183 1"/>
              <a:gd name="f238" fmla="*/ 133 f182 1"/>
              <a:gd name="f239" fmla="*/ 55 f183 1"/>
              <a:gd name="f240" fmla="*/ 104 f182 1"/>
              <a:gd name="f241" fmla="*/ 46 f183 1"/>
              <a:gd name="f242" fmla="*/ 102 f182 1"/>
              <a:gd name="f243" fmla="*/ 107 f182 1"/>
              <a:gd name="f244" fmla="*/ 19 f183 1"/>
              <a:gd name="f245" fmla="*/ 114 f182 1"/>
              <a:gd name="f246" fmla="*/ 15 f183 1"/>
              <a:gd name="f247" fmla="*/ 134 f182 1"/>
              <a:gd name="f248" fmla="*/ 18 f183 1"/>
              <a:gd name="f249" fmla="*/ 144 f182 1"/>
              <a:gd name="f250" fmla="*/ 30 f183 1"/>
              <a:gd name="f251" fmla="*/ 160 f182 1"/>
              <a:gd name="f252" fmla="*/ 39 f183 1"/>
              <a:gd name="f253" fmla="*/ 153 f182 1"/>
              <a:gd name="f254" fmla="*/ 76 f183 1"/>
              <a:gd name="f255" fmla="*/ 126 f182 1"/>
              <a:gd name="f256" fmla="*/ 132 f183 1"/>
              <a:gd name="f257" fmla="*/ 132 f182 1"/>
              <a:gd name="f258" fmla="*/ 112 f183 1"/>
              <a:gd name="f259" fmla="*/ 118 f182 1"/>
              <a:gd name="f260" fmla="*/ 121 f183 1"/>
              <a:gd name="f261" fmla="*/ 136 f182 1"/>
              <a:gd name="f262" fmla="*/ 138 f183 1"/>
              <a:gd name="f263" fmla="*/ 152 f182 1"/>
              <a:gd name="f264" fmla="*/ 166 f183 1"/>
              <a:gd name="f265" fmla="*/ 138 f182 1"/>
              <a:gd name="f266" fmla="*/ 151 f183 1"/>
              <a:gd name="f267" fmla="*/ 141 f183 1"/>
              <a:gd name="f268" fmla="*/ 116 f182 1"/>
              <a:gd name="f269" fmla="+- f184 0 f1"/>
              <a:gd name="f270" fmla="*/ f187 1 194"/>
              <a:gd name="f271" fmla="*/ f188 1 209"/>
              <a:gd name="f272" fmla="*/ f189 1 194"/>
              <a:gd name="f273" fmla="*/ f190 1 209"/>
              <a:gd name="f274" fmla="*/ f191 1 194"/>
              <a:gd name="f275" fmla="*/ f192 1 209"/>
              <a:gd name="f276" fmla="*/ f193 1 194"/>
              <a:gd name="f277" fmla="*/ f194 1 209"/>
              <a:gd name="f278" fmla="*/ f195 1 194"/>
              <a:gd name="f279" fmla="*/ f196 1 209"/>
              <a:gd name="f280" fmla="*/ f197 1 194"/>
              <a:gd name="f281" fmla="*/ f198 1 209"/>
              <a:gd name="f282" fmla="*/ f199 1 194"/>
              <a:gd name="f283" fmla="*/ f200 1 209"/>
              <a:gd name="f284" fmla="*/ f201 1 194"/>
              <a:gd name="f285" fmla="*/ f202 1 194"/>
              <a:gd name="f286" fmla="*/ f203 1 194"/>
              <a:gd name="f287" fmla="*/ f204 1 209"/>
              <a:gd name="f288" fmla="*/ f205 1 194"/>
              <a:gd name="f289" fmla="*/ f206 1 209"/>
              <a:gd name="f290" fmla="*/ f207 1 209"/>
              <a:gd name="f291" fmla="*/ f208 1 194"/>
              <a:gd name="f292" fmla="*/ f209 1 209"/>
              <a:gd name="f293" fmla="*/ f210 1 194"/>
              <a:gd name="f294" fmla="*/ f211 1 209"/>
              <a:gd name="f295" fmla="*/ f212 1 194"/>
              <a:gd name="f296" fmla="*/ f213 1 209"/>
              <a:gd name="f297" fmla="*/ f214 1 194"/>
              <a:gd name="f298" fmla="*/ f215 1 209"/>
              <a:gd name="f299" fmla="*/ f216 1 194"/>
              <a:gd name="f300" fmla="*/ f217 1 209"/>
              <a:gd name="f301" fmla="*/ f218 1 194"/>
              <a:gd name="f302" fmla="*/ f219 1 209"/>
              <a:gd name="f303" fmla="*/ f220 1 194"/>
              <a:gd name="f304" fmla="*/ f221 1 209"/>
              <a:gd name="f305" fmla="*/ f222 1 194"/>
              <a:gd name="f306" fmla="*/ f223 1 209"/>
              <a:gd name="f307" fmla="*/ f224 1 194"/>
              <a:gd name="f308" fmla="*/ f225 1 209"/>
              <a:gd name="f309" fmla="*/ f226 1 194"/>
              <a:gd name="f310" fmla="*/ f227 1 209"/>
              <a:gd name="f311" fmla="*/ f228 1 194"/>
              <a:gd name="f312" fmla="*/ f229 1 209"/>
              <a:gd name="f313" fmla="*/ f230 1 194"/>
              <a:gd name="f314" fmla="*/ f231 1 209"/>
              <a:gd name="f315" fmla="*/ f232 1 194"/>
              <a:gd name="f316" fmla="*/ f233 1 209"/>
              <a:gd name="f317" fmla="*/ f234 1 194"/>
              <a:gd name="f318" fmla="*/ f235 1 209"/>
              <a:gd name="f319" fmla="*/ f236 1 194"/>
              <a:gd name="f320" fmla="*/ f237 1 194"/>
              <a:gd name="f321" fmla="*/ f238 1 209"/>
              <a:gd name="f322" fmla="*/ f239 1 194"/>
              <a:gd name="f323" fmla="*/ f240 1 209"/>
              <a:gd name="f324" fmla="*/ f241 1 194"/>
              <a:gd name="f325" fmla="*/ f242 1 209"/>
              <a:gd name="f326" fmla="*/ f243 1 209"/>
              <a:gd name="f327" fmla="*/ f244 1 194"/>
              <a:gd name="f328" fmla="*/ f245 1 209"/>
              <a:gd name="f329" fmla="*/ f246 1 194"/>
              <a:gd name="f330" fmla="*/ f247 1 209"/>
              <a:gd name="f331" fmla="*/ f248 1 194"/>
              <a:gd name="f332" fmla="*/ f249 1 209"/>
              <a:gd name="f333" fmla="*/ f250 1 194"/>
              <a:gd name="f334" fmla="*/ f251 1 209"/>
              <a:gd name="f335" fmla="*/ f252 1 194"/>
              <a:gd name="f336" fmla="*/ f253 1 209"/>
              <a:gd name="f337" fmla="*/ f254 1 194"/>
              <a:gd name="f338" fmla="*/ f255 1 209"/>
              <a:gd name="f339" fmla="*/ f256 1 194"/>
              <a:gd name="f340" fmla="*/ f257 1 209"/>
              <a:gd name="f341" fmla="*/ f258 1 194"/>
              <a:gd name="f342" fmla="*/ f259 1 209"/>
              <a:gd name="f343" fmla="*/ f260 1 194"/>
              <a:gd name="f344" fmla="*/ f261 1 209"/>
              <a:gd name="f345" fmla="*/ f262 1 194"/>
              <a:gd name="f346" fmla="*/ f263 1 209"/>
              <a:gd name="f347" fmla="*/ f264 1 194"/>
              <a:gd name="f348" fmla="*/ f265 1 209"/>
              <a:gd name="f349" fmla="*/ f266 1 194"/>
              <a:gd name="f350" fmla="*/ f267 1 194"/>
              <a:gd name="f351" fmla="*/ f268 1 209"/>
              <a:gd name="f352" fmla="*/ 0 1 f185"/>
              <a:gd name="f353" fmla="*/ f179 1 f185"/>
              <a:gd name="f354" fmla="*/ 0 1 f186"/>
              <a:gd name="f355" fmla="*/ f180 1 f186"/>
              <a:gd name="f356" fmla="*/ f270 1 f185"/>
              <a:gd name="f357" fmla="*/ f271 1 f186"/>
              <a:gd name="f358" fmla="*/ f272 1 f185"/>
              <a:gd name="f359" fmla="*/ f273 1 f186"/>
              <a:gd name="f360" fmla="*/ f274 1 f185"/>
              <a:gd name="f361" fmla="*/ f275 1 f186"/>
              <a:gd name="f362" fmla="*/ f276 1 f185"/>
              <a:gd name="f363" fmla="*/ f277 1 f186"/>
              <a:gd name="f364" fmla="*/ f278 1 f185"/>
              <a:gd name="f365" fmla="*/ f279 1 f186"/>
              <a:gd name="f366" fmla="*/ f280 1 f185"/>
              <a:gd name="f367" fmla="*/ f281 1 f186"/>
              <a:gd name="f368" fmla="*/ f282 1 f185"/>
              <a:gd name="f369" fmla="*/ f283 1 f186"/>
              <a:gd name="f370" fmla="*/ f284 1 f185"/>
              <a:gd name="f371" fmla="*/ f285 1 f185"/>
              <a:gd name="f372" fmla="*/ f286 1 f185"/>
              <a:gd name="f373" fmla="*/ f287 1 f186"/>
              <a:gd name="f374" fmla="*/ f288 1 f185"/>
              <a:gd name="f375" fmla="*/ f289 1 f186"/>
              <a:gd name="f376" fmla="*/ f290 1 f186"/>
              <a:gd name="f377" fmla="*/ f291 1 f185"/>
              <a:gd name="f378" fmla="*/ f292 1 f186"/>
              <a:gd name="f379" fmla="*/ f293 1 f185"/>
              <a:gd name="f380" fmla="*/ f294 1 f186"/>
              <a:gd name="f381" fmla="*/ f295 1 f185"/>
              <a:gd name="f382" fmla="*/ f296 1 f186"/>
              <a:gd name="f383" fmla="*/ f297 1 f185"/>
              <a:gd name="f384" fmla="*/ f298 1 f186"/>
              <a:gd name="f385" fmla="*/ f299 1 f185"/>
              <a:gd name="f386" fmla="*/ f300 1 f186"/>
              <a:gd name="f387" fmla="*/ f301 1 f185"/>
              <a:gd name="f388" fmla="*/ f302 1 f186"/>
              <a:gd name="f389" fmla="*/ f303 1 f185"/>
              <a:gd name="f390" fmla="*/ f304 1 f186"/>
              <a:gd name="f391" fmla="*/ f305 1 f185"/>
              <a:gd name="f392" fmla="*/ f306 1 f186"/>
              <a:gd name="f393" fmla="*/ f307 1 f185"/>
              <a:gd name="f394" fmla="*/ f308 1 f186"/>
              <a:gd name="f395" fmla="*/ f309 1 f185"/>
              <a:gd name="f396" fmla="*/ f310 1 f186"/>
              <a:gd name="f397" fmla="*/ f311 1 f185"/>
              <a:gd name="f398" fmla="*/ f312 1 f186"/>
              <a:gd name="f399" fmla="*/ f313 1 f185"/>
              <a:gd name="f400" fmla="*/ f314 1 f186"/>
              <a:gd name="f401" fmla="*/ f315 1 f185"/>
              <a:gd name="f402" fmla="*/ f316 1 f186"/>
              <a:gd name="f403" fmla="*/ f317 1 f185"/>
              <a:gd name="f404" fmla="*/ f318 1 f186"/>
              <a:gd name="f405" fmla="*/ f319 1 f185"/>
              <a:gd name="f406" fmla="*/ f320 1 f185"/>
              <a:gd name="f407" fmla="*/ f321 1 f186"/>
              <a:gd name="f408" fmla="*/ f322 1 f185"/>
              <a:gd name="f409" fmla="*/ f323 1 f186"/>
              <a:gd name="f410" fmla="*/ f324 1 f185"/>
              <a:gd name="f411" fmla="*/ f325 1 f186"/>
              <a:gd name="f412" fmla="*/ f326 1 f186"/>
              <a:gd name="f413" fmla="*/ f327 1 f185"/>
              <a:gd name="f414" fmla="*/ f328 1 f186"/>
              <a:gd name="f415" fmla="*/ f329 1 f185"/>
              <a:gd name="f416" fmla="*/ f330 1 f186"/>
              <a:gd name="f417" fmla="*/ f331 1 f185"/>
              <a:gd name="f418" fmla="*/ f332 1 f186"/>
              <a:gd name="f419" fmla="*/ f333 1 f185"/>
              <a:gd name="f420" fmla="*/ f334 1 f186"/>
              <a:gd name="f421" fmla="*/ f335 1 f185"/>
              <a:gd name="f422" fmla="*/ f336 1 f186"/>
              <a:gd name="f423" fmla="*/ f337 1 f185"/>
              <a:gd name="f424" fmla="*/ f338 1 f186"/>
              <a:gd name="f425" fmla="*/ f339 1 f185"/>
              <a:gd name="f426" fmla="*/ f340 1 f186"/>
              <a:gd name="f427" fmla="*/ f341 1 f185"/>
              <a:gd name="f428" fmla="*/ f342 1 f186"/>
              <a:gd name="f429" fmla="*/ f343 1 f185"/>
              <a:gd name="f430" fmla="*/ f344 1 f186"/>
              <a:gd name="f431" fmla="*/ f345 1 f185"/>
              <a:gd name="f432" fmla="*/ f346 1 f186"/>
              <a:gd name="f433" fmla="*/ f347 1 f185"/>
              <a:gd name="f434" fmla="*/ f348 1 f186"/>
              <a:gd name="f435" fmla="*/ f349 1 f185"/>
              <a:gd name="f436" fmla="*/ f350 1 f185"/>
              <a:gd name="f437" fmla="*/ f351 1 f186"/>
              <a:gd name="f438" fmla="*/ f352 f176 1"/>
              <a:gd name="f439" fmla="*/ f353 f176 1"/>
              <a:gd name="f440" fmla="*/ f355 f177 1"/>
              <a:gd name="f441" fmla="*/ f354 f177 1"/>
              <a:gd name="f442" fmla="*/ f356 f176 1"/>
              <a:gd name="f443" fmla="*/ f357 f177 1"/>
              <a:gd name="f444" fmla="*/ f358 f176 1"/>
              <a:gd name="f445" fmla="*/ f359 f177 1"/>
              <a:gd name="f446" fmla="*/ f360 f176 1"/>
              <a:gd name="f447" fmla="*/ f361 f177 1"/>
              <a:gd name="f448" fmla="*/ f362 f176 1"/>
              <a:gd name="f449" fmla="*/ f363 f177 1"/>
              <a:gd name="f450" fmla="*/ f364 f176 1"/>
              <a:gd name="f451" fmla="*/ f365 f177 1"/>
              <a:gd name="f452" fmla="*/ f366 f176 1"/>
              <a:gd name="f453" fmla="*/ f367 f177 1"/>
              <a:gd name="f454" fmla="*/ f368 f176 1"/>
              <a:gd name="f455" fmla="*/ f369 f177 1"/>
              <a:gd name="f456" fmla="*/ f370 f176 1"/>
              <a:gd name="f457" fmla="*/ f371 f176 1"/>
              <a:gd name="f458" fmla="*/ f372 f176 1"/>
              <a:gd name="f459" fmla="*/ f373 f177 1"/>
              <a:gd name="f460" fmla="*/ f374 f176 1"/>
              <a:gd name="f461" fmla="*/ f375 f177 1"/>
              <a:gd name="f462" fmla="*/ f376 f177 1"/>
              <a:gd name="f463" fmla="*/ f377 f176 1"/>
              <a:gd name="f464" fmla="*/ f378 f177 1"/>
              <a:gd name="f465" fmla="*/ f379 f176 1"/>
              <a:gd name="f466" fmla="*/ f380 f177 1"/>
              <a:gd name="f467" fmla="*/ f381 f176 1"/>
              <a:gd name="f468" fmla="*/ f382 f177 1"/>
              <a:gd name="f469" fmla="*/ f383 f176 1"/>
              <a:gd name="f470" fmla="*/ f384 f177 1"/>
              <a:gd name="f471" fmla="*/ f385 f176 1"/>
              <a:gd name="f472" fmla="*/ f386 f177 1"/>
              <a:gd name="f473" fmla="*/ f387 f176 1"/>
              <a:gd name="f474" fmla="*/ f388 f177 1"/>
              <a:gd name="f475" fmla="*/ f389 f176 1"/>
              <a:gd name="f476" fmla="*/ f390 f177 1"/>
              <a:gd name="f477" fmla="*/ f391 f176 1"/>
              <a:gd name="f478" fmla="*/ f392 f177 1"/>
              <a:gd name="f479" fmla="*/ f393 f176 1"/>
              <a:gd name="f480" fmla="*/ f394 f177 1"/>
              <a:gd name="f481" fmla="*/ f395 f176 1"/>
              <a:gd name="f482" fmla="*/ f396 f177 1"/>
              <a:gd name="f483" fmla="*/ f397 f176 1"/>
              <a:gd name="f484" fmla="*/ f398 f177 1"/>
              <a:gd name="f485" fmla="*/ f399 f176 1"/>
              <a:gd name="f486" fmla="*/ f400 f177 1"/>
              <a:gd name="f487" fmla="*/ f401 f176 1"/>
              <a:gd name="f488" fmla="*/ f402 f177 1"/>
              <a:gd name="f489" fmla="*/ f403 f176 1"/>
              <a:gd name="f490" fmla="*/ f404 f177 1"/>
              <a:gd name="f491" fmla="*/ f405 f176 1"/>
              <a:gd name="f492" fmla="*/ f406 f176 1"/>
              <a:gd name="f493" fmla="*/ f407 f177 1"/>
              <a:gd name="f494" fmla="*/ f408 f176 1"/>
              <a:gd name="f495" fmla="*/ f409 f177 1"/>
              <a:gd name="f496" fmla="*/ f410 f176 1"/>
              <a:gd name="f497" fmla="*/ f411 f177 1"/>
              <a:gd name="f498" fmla="*/ f412 f177 1"/>
              <a:gd name="f499" fmla="*/ f413 f176 1"/>
              <a:gd name="f500" fmla="*/ f414 f177 1"/>
              <a:gd name="f501" fmla="*/ f415 f176 1"/>
              <a:gd name="f502" fmla="*/ f416 f177 1"/>
              <a:gd name="f503" fmla="*/ f417 f176 1"/>
              <a:gd name="f504" fmla="*/ f418 f177 1"/>
              <a:gd name="f505" fmla="*/ f419 f176 1"/>
              <a:gd name="f506" fmla="*/ f420 f177 1"/>
              <a:gd name="f507" fmla="*/ f421 f176 1"/>
              <a:gd name="f508" fmla="*/ f422 f177 1"/>
              <a:gd name="f509" fmla="*/ f423 f176 1"/>
              <a:gd name="f510" fmla="*/ f424 f177 1"/>
              <a:gd name="f511" fmla="*/ f425 f176 1"/>
              <a:gd name="f512" fmla="*/ f426 f177 1"/>
              <a:gd name="f513" fmla="*/ f427 f176 1"/>
              <a:gd name="f514" fmla="*/ f428 f177 1"/>
              <a:gd name="f515" fmla="*/ f429 f176 1"/>
              <a:gd name="f516" fmla="*/ f430 f177 1"/>
              <a:gd name="f517" fmla="*/ f431 f176 1"/>
              <a:gd name="f518" fmla="*/ f432 f177 1"/>
              <a:gd name="f519" fmla="*/ f433 f176 1"/>
              <a:gd name="f520" fmla="*/ f434 f177 1"/>
              <a:gd name="f521" fmla="*/ f435 f176 1"/>
              <a:gd name="f522" fmla="*/ f436 f176 1"/>
              <a:gd name="f523" fmla="*/ f437 f177 1"/>
            </a:gdLst>
            <a:ahLst/>
            <a:cxnLst>
              <a:cxn ang="3cd4">
                <a:pos x="hc" y="t"/>
              </a:cxn>
              <a:cxn ang="0">
                <a:pos x="r" y="vc"/>
              </a:cxn>
              <a:cxn ang="cd4">
                <a:pos x="hc" y="b"/>
              </a:cxn>
              <a:cxn ang="cd2">
                <a:pos x="l" y="vc"/>
              </a:cxn>
              <a:cxn ang="f269">
                <a:pos x="f442" y="f443"/>
              </a:cxn>
              <a:cxn ang="f269">
                <a:pos x="f444" y="f445"/>
              </a:cxn>
              <a:cxn ang="f269">
                <a:pos x="f446" y="f447"/>
              </a:cxn>
              <a:cxn ang="f269">
                <a:pos x="f448" y="f449"/>
              </a:cxn>
              <a:cxn ang="f269">
                <a:pos x="f450" y="f451"/>
              </a:cxn>
              <a:cxn ang="f269">
                <a:pos x="f452" y="f453"/>
              </a:cxn>
              <a:cxn ang="f269">
                <a:pos x="f454" y="f455"/>
              </a:cxn>
              <a:cxn ang="f269">
                <a:pos x="f456" y="f443"/>
              </a:cxn>
              <a:cxn ang="f269">
                <a:pos x="f457" y="f443"/>
              </a:cxn>
              <a:cxn ang="f269">
                <a:pos x="f458" y="f459"/>
              </a:cxn>
              <a:cxn ang="f269">
                <a:pos x="f460" y="f461"/>
              </a:cxn>
              <a:cxn ang="f269">
                <a:pos x="f457" y="f462"/>
              </a:cxn>
              <a:cxn ang="f269">
                <a:pos x="f463" y="f464"/>
              </a:cxn>
              <a:cxn ang="f269">
                <a:pos x="f465" y="f466"/>
              </a:cxn>
              <a:cxn ang="f269">
                <a:pos x="f467" y="f468"/>
              </a:cxn>
              <a:cxn ang="f269">
                <a:pos x="f469" y="f470"/>
              </a:cxn>
              <a:cxn ang="f269">
                <a:pos x="f471" y="f472"/>
              </a:cxn>
              <a:cxn ang="f269">
                <a:pos x="f473" y="f474"/>
              </a:cxn>
              <a:cxn ang="f269">
                <a:pos x="f475" y="f476"/>
              </a:cxn>
              <a:cxn ang="f269">
                <a:pos x="f477" y="f478"/>
              </a:cxn>
              <a:cxn ang="f269">
                <a:pos x="f479" y="f480"/>
              </a:cxn>
              <a:cxn ang="f269">
                <a:pos x="f481" y="f482"/>
              </a:cxn>
              <a:cxn ang="f269">
                <a:pos x="f483" y="f484"/>
              </a:cxn>
              <a:cxn ang="f269">
                <a:pos x="f485" y="f486"/>
              </a:cxn>
              <a:cxn ang="f269">
                <a:pos x="f487" y="f488"/>
              </a:cxn>
              <a:cxn ang="f269">
                <a:pos x="f489" y="f490"/>
              </a:cxn>
              <a:cxn ang="f269">
                <a:pos x="f491" y="f449"/>
              </a:cxn>
              <a:cxn ang="f269">
                <a:pos x="f492" y="f493"/>
              </a:cxn>
              <a:cxn ang="f269">
                <a:pos x="f471" y="f472"/>
              </a:cxn>
              <a:cxn ang="f269">
                <a:pos x="f494" y="f495"/>
              </a:cxn>
              <a:cxn ang="f269">
                <a:pos x="f496" y="f497"/>
              </a:cxn>
              <a:cxn ang="f269">
                <a:pos x="f446" y="f498"/>
              </a:cxn>
              <a:cxn ang="f269">
                <a:pos x="f499" y="f500"/>
              </a:cxn>
              <a:cxn ang="f269">
                <a:pos x="f501" y="f502"/>
              </a:cxn>
              <a:cxn ang="f269">
                <a:pos x="f503" y="f504"/>
              </a:cxn>
              <a:cxn ang="f269">
                <a:pos x="f505" y="f506"/>
              </a:cxn>
              <a:cxn ang="f269">
                <a:pos x="f507" y="f484"/>
              </a:cxn>
              <a:cxn ang="f269">
                <a:pos x="f458" y="f508"/>
              </a:cxn>
              <a:cxn ang="f269">
                <a:pos x="f509" y="f510"/>
              </a:cxn>
              <a:cxn ang="f269">
                <a:pos x="f511" y="f512"/>
              </a:cxn>
              <a:cxn ang="f269">
                <a:pos x="f513" y="f514"/>
              </a:cxn>
              <a:cxn ang="f269">
                <a:pos x="f515" y="f516"/>
              </a:cxn>
              <a:cxn ang="f269">
                <a:pos x="f517" y="f518"/>
              </a:cxn>
              <a:cxn ang="f269">
                <a:pos x="f519" y="f520"/>
              </a:cxn>
              <a:cxn ang="f269">
                <a:pos x="f521" y="f451"/>
              </a:cxn>
              <a:cxn ang="f269">
                <a:pos x="f522" y="f523"/>
              </a:cxn>
            </a:cxnLst>
            <a:rect l="f438" t="f441" r="f439" b="f440"/>
            <a:pathLst>
              <a:path w="194" h="209">
                <a:moveTo>
                  <a:pt x="f8" y="f7"/>
                </a:moveTo>
                <a:cubicBezTo>
                  <a:pt x="f9" y="f7"/>
                  <a:pt x="f10" y="f7"/>
                  <a:pt x="f11" y="f7"/>
                </a:cubicBezTo>
                <a:cubicBezTo>
                  <a:pt x="f12" y="f7"/>
                  <a:pt x="f13" y="f14"/>
                  <a:pt x="f15" y="f16"/>
                </a:cubicBezTo>
                <a:cubicBezTo>
                  <a:pt x="f17" y="f18"/>
                  <a:pt x="f19" y="f20"/>
                  <a:pt x="f21" y="f22"/>
                </a:cubicBezTo>
                <a:cubicBezTo>
                  <a:pt x="f23" y="f24"/>
                  <a:pt x="f21" y="f25"/>
                  <a:pt x="f26" y="f27"/>
                </a:cubicBezTo>
                <a:cubicBezTo>
                  <a:pt x="f28" y="f27"/>
                  <a:pt x="f29" y="f30"/>
                  <a:pt x="f29" y="f31"/>
                </a:cubicBezTo>
                <a:cubicBezTo>
                  <a:pt x="f29" y="f32"/>
                  <a:pt x="f33" y="f34"/>
                  <a:pt x="f35" y="f34"/>
                </a:cubicBezTo>
                <a:cubicBezTo>
                  <a:pt x="f36" y="f32"/>
                  <a:pt x="f37" y="f38"/>
                  <a:pt x="f39" y="f40"/>
                </a:cubicBezTo>
                <a:cubicBezTo>
                  <a:pt x="f5" y="f41"/>
                  <a:pt x="f37" y="f42"/>
                  <a:pt x="f43" y="f44"/>
                </a:cubicBezTo>
                <a:cubicBezTo>
                  <a:pt x="f45" y="f46"/>
                  <a:pt x="f45" y="f47"/>
                  <a:pt x="f48" y="f49"/>
                </a:cubicBezTo>
                <a:cubicBezTo>
                  <a:pt x="f50" y="f8"/>
                  <a:pt x="f51" y="f52"/>
                  <a:pt x="f33" y="f52"/>
                </a:cubicBezTo>
                <a:cubicBezTo>
                  <a:pt x="f53" y="f52"/>
                  <a:pt x="f54" y="f55"/>
                  <a:pt x="f54" y="f56"/>
                </a:cubicBezTo>
                <a:cubicBezTo>
                  <a:pt x="f57" y="f58"/>
                  <a:pt x="f59" y="f5"/>
                  <a:pt x="f60" y="f23"/>
                </a:cubicBezTo>
                <a:cubicBezTo>
                  <a:pt x="f61" y="f62"/>
                  <a:pt x="f6" y="f63"/>
                  <a:pt x="f64" y="f47"/>
                </a:cubicBezTo>
                <a:cubicBezTo>
                  <a:pt x="f65" y="f66"/>
                  <a:pt x="f67" y="f68"/>
                  <a:pt x="f69" y="f16"/>
                </a:cubicBezTo>
                <a:cubicBezTo>
                  <a:pt x="f30" y="f70"/>
                  <a:pt x="f71" y="f7"/>
                  <a:pt x="f72" y="f7"/>
                </a:cubicBezTo>
                <a:cubicBezTo>
                  <a:pt x="f73" y="f7"/>
                  <a:pt x="f74" y="f7"/>
                  <a:pt x="f8" y="f7"/>
                </a:cubicBezTo>
                <a:cubicBezTo>
                  <a:pt x="f8" y="f7"/>
                  <a:pt x="f8" y="f7"/>
                  <a:pt x="f8" y="f7"/>
                </a:cubicBezTo>
                <a:close/>
                <a:moveTo>
                  <a:pt x="f58" y="f75"/>
                </a:moveTo>
                <a:cubicBezTo>
                  <a:pt x="f76" y="f77"/>
                  <a:pt x="f78" y="f77"/>
                  <a:pt x="f79" y="f63"/>
                </a:cubicBezTo>
                <a:cubicBezTo>
                  <a:pt x="f80" y="f81"/>
                  <a:pt x="f82" y="f8"/>
                  <a:pt x="f83" y="f84"/>
                </a:cubicBezTo>
                <a:cubicBezTo>
                  <a:pt x="f85" y="f86"/>
                  <a:pt x="f87" y="f84"/>
                  <a:pt x="f88" y="f89"/>
                </a:cubicBezTo>
                <a:cubicBezTo>
                  <a:pt x="f77" y="f90"/>
                  <a:pt x="f91" y="f92"/>
                  <a:pt x="f91" y="f92"/>
                </a:cubicBezTo>
                <a:cubicBezTo>
                  <a:pt x="f93" y="f94"/>
                  <a:pt x="f95" y="f89"/>
                  <a:pt x="f8" y="f94"/>
                </a:cubicBezTo>
                <a:cubicBezTo>
                  <a:pt x="f86" y="f8"/>
                  <a:pt x="f96" y="f97"/>
                  <a:pt x="f74" y="f94"/>
                </a:cubicBezTo>
                <a:cubicBezTo>
                  <a:pt x="f44" y="f90"/>
                  <a:pt x="f98" y="f89"/>
                  <a:pt x="f99" y="f100"/>
                </a:cubicBezTo>
                <a:cubicBezTo>
                  <a:pt x="f101" y="f102"/>
                  <a:pt x="f40" y="f103"/>
                  <a:pt x="f104" y="f59"/>
                </a:cubicBezTo>
                <a:cubicBezTo>
                  <a:pt x="f60" y="f97"/>
                  <a:pt x="f31" y="f105"/>
                  <a:pt x="f31" y="f106"/>
                </a:cubicBezTo>
                <a:cubicBezTo>
                  <a:pt x="f31" y="f107"/>
                  <a:pt x="f31" y="f74"/>
                  <a:pt x="f31" y="f108"/>
                </a:cubicBezTo>
                <a:cubicBezTo>
                  <a:pt x="f109" y="f98"/>
                  <a:pt x="f69" y="f44"/>
                  <a:pt x="f110" y="f111"/>
                </a:cubicBezTo>
                <a:cubicBezTo>
                  <a:pt x="f25" y="f112"/>
                  <a:pt x="f25" y="f113"/>
                  <a:pt x="f25" y="f114"/>
                </a:cubicBezTo>
                <a:cubicBezTo>
                  <a:pt x="f61" y="f81"/>
                  <a:pt x="f115" y="f116"/>
                  <a:pt x="f117" y="f13"/>
                </a:cubicBezTo>
                <a:cubicBezTo>
                  <a:pt x="f97" y="f118"/>
                  <a:pt x="f19" y="f119"/>
                  <a:pt x="f58" y="f75"/>
                </a:cubicBezTo>
                <a:close/>
                <a:moveTo>
                  <a:pt x="f120" y="f121"/>
                </a:moveTo>
                <a:cubicBezTo>
                  <a:pt x="f116" y="f60"/>
                  <a:pt x="f82" y="f109"/>
                  <a:pt x="f11" y="f30"/>
                </a:cubicBezTo>
                <a:cubicBezTo>
                  <a:pt x="f122" y="f123"/>
                  <a:pt x="f124" y="f125"/>
                  <a:pt x="f78" y="f110"/>
                </a:cubicBezTo>
                <a:cubicBezTo>
                  <a:pt x="f122" y="f25"/>
                  <a:pt x="f11" y="f25"/>
                  <a:pt x="f79" y="f25"/>
                </a:cubicBezTo>
                <a:cubicBezTo>
                  <a:pt x="f83" y="f115"/>
                  <a:pt x="f126" y="f27"/>
                  <a:pt x="f87" y="f127"/>
                </a:cubicBezTo>
                <a:cubicBezTo>
                  <a:pt x="f128" y="f129"/>
                  <a:pt x="f130" y="f131"/>
                  <a:pt x="f130" y="f22"/>
                </a:cubicBezTo>
                <a:cubicBezTo>
                  <a:pt x="f128" y="f20"/>
                  <a:pt x="f128" y="f132"/>
                  <a:pt x="f133" y="f18"/>
                </a:cubicBezTo>
                <a:cubicBezTo>
                  <a:pt x="f77" y="f134"/>
                  <a:pt x="f91" y="f6"/>
                  <a:pt x="f9" y="f135"/>
                </a:cubicBezTo>
                <a:cubicBezTo>
                  <a:pt x="f93" y="f64"/>
                  <a:pt x="f56" y="f2"/>
                  <a:pt x="f55" y="f25"/>
                </a:cubicBezTo>
                <a:cubicBezTo>
                  <a:pt x="f52" y="f129"/>
                  <a:pt x="f136" y="f24"/>
                  <a:pt x="f97" y="f137"/>
                </a:cubicBezTo>
                <a:cubicBezTo>
                  <a:pt x="f94" y="f64"/>
                  <a:pt x="f89" y="f138"/>
                  <a:pt x="f106" y="f61"/>
                </a:cubicBezTo>
                <a:cubicBezTo>
                  <a:pt x="f139" y="f24"/>
                  <a:pt x="f96" y="f129"/>
                  <a:pt x="f90" y="f25"/>
                </a:cubicBezTo>
                <a:cubicBezTo>
                  <a:pt x="f105" y="f127"/>
                  <a:pt x="f84" y="f123"/>
                  <a:pt x="f102" y="f71"/>
                </a:cubicBezTo>
                <a:cubicBezTo>
                  <a:pt x="f94" y="f109"/>
                  <a:pt x="f92" y="f31"/>
                  <a:pt x="f139" y="f140"/>
                </a:cubicBezTo>
                <a:cubicBezTo>
                  <a:pt x="f47" y="f34"/>
                  <a:pt x="f44" y="f38"/>
                  <a:pt x="f114" y="f117"/>
                </a:cubicBezTo>
                <a:cubicBezTo>
                  <a:pt x="f46" y="f141"/>
                  <a:pt x="f139" y="f40"/>
                  <a:pt x="f106" y="f141"/>
                </a:cubicBezTo>
                <a:cubicBezTo>
                  <a:pt x="f86" y="f142"/>
                  <a:pt x="f97" y="f143"/>
                  <a:pt x="f95" y="f144"/>
                </a:cubicBezTo>
                <a:cubicBezTo>
                  <a:pt x="f103" y="f73"/>
                  <a:pt x="f59" y="f145"/>
                  <a:pt x="f103" y="f114"/>
                </a:cubicBezTo>
                <a:cubicBezTo>
                  <a:pt x="f103" y="f108"/>
                  <a:pt x="f146" y="f107"/>
                  <a:pt x="f147" y="f107"/>
                </a:cubicBezTo>
                <a:cubicBezTo>
                  <a:pt x="f55" y="f107"/>
                  <a:pt x="f75" y="f74"/>
                  <a:pt x="f93" y="f108"/>
                </a:cubicBezTo>
                <a:cubicBezTo>
                  <a:pt x="f148" y="f98"/>
                  <a:pt x="f91" y="f41"/>
                  <a:pt x="f77" y="f40"/>
                </a:cubicBezTo>
                <a:cubicBezTo>
                  <a:pt x="f87" y="f73"/>
                  <a:pt x="f149" y="f150"/>
                  <a:pt x="f151" y="f112"/>
                </a:cubicBezTo>
                <a:cubicBezTo>
                  <a:pt x="f152" y="f42"/>
                  <a:pt x="f153" y="f111"/>
                  <a:pt x="f82" y="f112"/>
                </a:cubicBezTo>
                <a:cubicBezTo>
                  <a:pt x="f79" y="f150"/>
                  <a:pt x="f82" y="f101"/>
                  <a:pt x="f62" y="f154"/>
                </a:cubicBezTo>
                <a:cubicBezTo>
                  <a:pt x="f80" y="f117"/>
                  <a:pt x="f151" y="f104"/>
                  <a:pt x="f120" y="f121"/>
                </a:cubicBezTo>
                <a:close/>
                <a:moveTo>
                  <a:pt x="f124" y="f139"/>
                </a:moveTo>
                <a:cubicBezTo>
                  <a:pt x="f122" y="f90"/>
                  <a:pt x="f11" y="f100"/>
                  <a:pt x="f155" y="f59"/>
                </a:cubicBezTo>
                <a:cubicBezTo>
                  <a:pt x="f155" y="f103"/>
                  <a:pt x="f122" y="f95"/>
                  <a:pt x="f124" y="f52"/>
                </a:cubicBezTo>
                <a:cubicBezTo>
                  <a:pt x="f12" y="f147"/>
                  <a:pt x="f13" y="f95"/>
                  <a:pt x="f17" y="f103"/>
                </a:cubicBezTo>
                <a:cubicBezTo>
                  <a:pt x="f21" y="f97"/>
                  <a:pt x="f23" y="f105"/>
                  <a:pt x="f156" y="f106"/>
                </a:cubicBezTo>
                <a:cubicBezTo>
                  <a:pt x="f157" y="f158"/>
                  <a:pt x="f159" y="f100"/>
                  <a:pt x="f29" y="f97"/>
                </a:cubicBezTo>
                <a:cubicBezTo>
                  <a:pt x="f160" y="f8"/>
                  <a:pt x="f161" y="f102"/>
                  <a:pt x="f35" y="f97"/>
                </a:cubicBezTo>
                <a:cubicBezTo>
                  <a:pt x="f162" y="f84"/>
                  <a:pt x="f118" y="f94"/>
                  <a:pt x="f35" y="f158"/>
                </a:cubicBezTo>
                <a:cubicBezTo>
                  <a:pt x="f163" y="f49"/>
                  <a:pt x="f164" y="f74"/>
                  <a:pt x="f165" y="f44"/>
                </a:cubicBezTo>
                <a:cubicBezTo>
                  <a:pt x="f33" y="f111"/>
                  <a:pt x="f35" y="f98"/>
                  <a:pt x="f45" y="f145"/>
                </a:cubicBezTo>
                <a:cubicBezTo>
                  <a:pt x="f36" y="f99"/>
                  <a:pt x="f51" y="f41"/>
                  <a:pt x="f166" y="f73"/>
                </a:cubicBezTo>
                <a:cubicBezTo>
                  <a:pt x="f43" y="f141"/>
                  <a:pt x="f45" y="f141"/>
                  <a:pt x="f118" y="f141"/>
                </a:cubicBezTo>
                <a:cubicBezTo>
                  <a:pt x="f160" y="f141"/>
                  <a:pt x="f54" y="f142"/>
                  <a:pt x="f167" y="f154"/>
                </a:cubicBezTo>
                <a:cubicBezTo>
                  <a:pt x="f159" y="f117"/>
                  <a:pt x="f165" y="f32"/>
                  <a:pt x="f53" y="f109"/>
                </a:cubicBezTo>
                <a:cubicBezTo>
                  <a:pt x="f159" y="f71"/>
                  <a:pt x="f159" y="f168"/>
                  <a:pt x="f57" y="f30"/>
                </a:cubicBezTo>
                <a:cubicBezTo>
                  <a:pt x="f169" y="f30"/>
                  <a:pt x="f170" y="f168"/>
                  <a:pt x="f156" y="f71"/>
                </a:cubicBezTo>
                <a:cubicBezTo>
                  <a:pt x="f21" y="f60"/>
                  <a:pt x="f119" y="f104"/>
                  <a:pt x="f17" y="f144"/>
                </a:cubicBezTo>
                <a:cubicBezTo>
                  <a:pt x="f171" y="f143"/>
                  <a:pt x="f124" y="f140"/>
                  <a:pt x="f79" y="f34"/>
                </a:cubicBezTo>
                <a:cubicBezTo>
                  <a:pt x="f155" y="f40"/>
                  <a:pt x="f13" y="f172"/>
                  <a:pt x="f122" y="f44"/>
                </a:cubicBezTo>
                <a:cubicBezTo>
                  <a:pt x="f173" y="f49"/>
                  <a:pt x="f152" y="f47"/>
                  <a:pt x="f149" y="f46"/>
                </a:cubicBezTo>
                <a:cubicBezTo>
                  <a:pt x="f10" y="f106"/>
                  <a:pt x="f151" y="f106"/>
                  <a:pt x="f124" y="f139"/>
                </a:cubicBezTo>
                <a:close/>
                <a:moveTo>
                  <a:pt x="f42" y="f42"/>
                </a:moveTo>
                <a:cubicBezTo>
                  <a:pt x="f113" y="f113"/>
                  <a:pt x="f114" y="f46"/>
                  <a:pt x="f47" y="f74"/>
                </a:cubicBezTo>
                <a:cubicBezTo>
                  <a:pt x="f107" y="f49"/>
                  <a:pt x="f90" y="f158"/>
                  <a:pt x="f86" y="f96"/>
                </a:cubicBezTo>
                <a:cubicBezTo>
                  <a:pt x="f97" y="f139"/>
                  <a:pt x="f86" y="f44"/>
                  <a:pt x="f158" y="f112"/>
                </a:cubicBezTo>
                <a:cubicBezTo>
                  <a:pt x="f90" y="f150"/>
                  <a:pt x="f96" y="f99"/>
                  <a:pt x="f107" y="f150"/>
                </a:cubicBezTo>
                <a:cubicBezTo>
                  <a:pt x="f44" y="f150"/>
                  <a:pt x="f99" y="f101"/>
                  <a:pt x="f150" y="f117"/>
                </a:cubicBezTo>
                <a:cubicBezTo>
                  <a:pt x="f150" y="f66"/>
                  <a:pt x="f150" y="f38"/>
                  <a:pt x="f172" y="f38"/>
                </a:cubicBezTo>
                <a:cubicBezTo>
                  <a:pt x="f117" y="f38"/>
                  <a:pt x="f60" y="f34"/>
                  <a:pt x="f69" y="f143"/>
                </a:cubicBezTo>
                <a:cubicBezTo>
                  <a:pt x="f67" y="f141"/>
                  <a:pt x="f110" y="f73"/>
                  <a:pt x="f123" y="f172"/>
                </a:cubicBezTo>
                <a:cubicBezTo>
                  <a:pt x="f109" y="f150"/>
                  <a:pt x="f34" y="f172"/>
                  <a:pt x="f144" y="f172"/>
                </a:cubicBezTo>
                <a:cubicBezTo>
                  <a:pt x="f117" y="f42"/>
                  <a:pt x="f66" y="f46"/>
                  <a:pt x="f104" y="f49"/>
                </a:cubicBezTo>
                <a:cubicBezTo>
                  <a:pt x="f104" y="f92"/>
                  <a:pt x="f104" y="f158"/>
                  <a:pt x="f117" y="f105"/>
                </a:cubicBezTo>
                <a:cubicBezTo>
                  <a:pt x="f40" y="f86"/>
                  <a:pt x="f142" y="f158"/>
                  <a:pt x="f174" y="f90"/>
                </a:cubicBezTo>
                <a:cubicBezTo>
                  <a:pt x="f41" y="f49"/>
                  <a:pt x="f99" y="f46"/>
                  <a:pt x="f42" y="f42"/>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 name="Freeform 8">
            <a:extLst>
              <a:ext uri="{FF2B5EF4-FFF2-40B4-BE49-F238E27FC236}">
                <a16:creationId xmlns:a16="http://schemas.microsoft.com/office/drawing/2014/main" id="{E61D11FC-2ABA-1024-1DDD-A8FB5E176DCF}"/>
              </a:ext>
            </a:extLst>
          </p:cNvPr>
          <p:cNvSpPr/>
          <p:nvPr/>
        </p:nvSpPr>
        <p:spPr>
          <a:xfrm>
            <a:off x="3703640" y="4248146"/>
            <a:ext cx="668334" cy="392113"/>
          </a:xfrm>
          <a:custGeom>
            <a:avLst/>
            <a:gdLst>
              <a:gd name="f0" fmla="val 10800000"/>
              <a:gd name="f1" fmla="val 5400000"/>
              <a:gd name="f2" fmla="val 180"/>
              <a:gd name="f3" fmla="val w"/>
              <a:gd name="f4" fmla="val h"/>
              <a:gd name="f5" fmla="val 0"/>
              <a:gd name="f6" fmla="val 187"/>
              <a:gd name="f7" fmla="val 110"/>
              <a:gd name="f8" fmla="val 64"/>
              <a:gd name="f9" fmla="val 72"/>
              <a:gd name="f10" fmla="val 70"/>
              <a:gd name="f11" fmla="val 80"/>
              <a:gd name="f12" fmla="val 67"/>
              <a:gd name="f13" fmla="val 87"/>
              <a:gd name="f14" fmla="val 101"/>
              <a:gd name="f15" fmla="val 108"/>
              <a:gd name="f16" fmla="val 63"/>
              <a:gd name="f17" fmla="val 112"/>
              <a:gd name="f18" fmla="val 49"/>
              <a:gd name="f19" fmla="val 114"/>
              <a:gd name="f20" fmla="val 43"/>
              <a:gd name="f21" fmla="val 144"/>
              <a:gd name="f22" fmla="val 37"/>
              <a:gd name="f23" fmla="val 150"/>
              <a:gd name="f24" fmla="val 41"/>
              <a:gd name="f25" fmla="val 156"/>
              <a:gd name="f26" fmla="val 44"/>
              <a:gd name="f27" fmla="val 165"/>
              <a:gd name="f28" fmla="val 48"/>
              <a:gd name="f29" fmla="val 167"/>
              <a:gd name="f30" fmla="val 52"/>
              <a:gd name="f31" fmla="val 172"/>
              <a:gd name="f32" fmla="val 59"/>
              <a:gd name="f33" fmla="val 178"/>
              <a:gd name="f34" fmla="val 184"/>
              <a:gd name="f35" fmla="val 69"/>
              <a:gd name="f36" fmla="val 71"/>
              <a:gd name="f37" fmla="val 186"/>
              <a:gd name="f38" fmla="val 75"/>
              <a:gd name="f39" fmla="val 79"/>
              <a:gd name="f40" fmla="val 181"/>
              <a:gd name="f41" fmla="val 83"/>
              <a:gd name="f42" fmla="val 176"/>
              <a:gd name="f43" fmla="val 86"/>
              <a:gd name="f44" fmla="val 171"/>
              <a:gd name="f45" fmla="val 85"/>
              <a:gd name="f46" fmla="val 166"/>
              <a:gd name="f47" fmla="val 162"/>
              <a:gd name="f48" fmla="val 84"/>
              <a:gd name="f49" fmla="val 158"/>
              <a:gd name="f50" fmla="val 154"/>
              <a:gd name="f51" fmla="val 89"/>
              <a:gd name="f52" fmla="val 149"/>
              <a:gd name="f53" fmla="val 90"/>
              <a:gd name="f54" fmla="val 145"/>
              <a:gd name="f55" fmla="val 135"/>
              <a:gd name="f56" fmla="val 127"/>
              <a:gd name="f57" fmla="val 116"/>
              <a:gd name="f58" fmla="val 115"/>
              <a:gd name="f59" fmla="val 73"/>
              <a:gd name="f60" fmla="val 93"/>
              <a:gd name="f61" fmla="val 88"/>
              <a:gd name="f62" fmla="val 78"/>
              <a:gd name="f63" fmla="val 99"/>
              <a:gd name="f64" fmla="val 103"/>
              <a:gd name="f65" fmla="val 95"/>
              <a:gd name="f66" fmla="val 106"/>
              <a:gd name="f67" fmla="val 102"/>
              <a:gd name="f68" fmla="val 109"/>
              <a:gd name="f69" fmla="val 74"/>
              <a:gd name="f70" fmla="val 60"/>
              <a:gd name="f71" fmla="val 58"/>
              <a:gd name="f72" fmla="val 56"/>
              <a:gd name="f73" fmla="val 55"/>
              <a:gd name="f74" fmla="val 107"/>
              <a:gd name="f75" fmla="val 105"/>
              <a:gd name="f76" fmla="val 57"/>
              <a:gd name="f77" fmla="val 104"/>
              <a:gd name="f78" fmla="val 62"/>
              <a:gd name="f79" fmla="val 68"/>
              <a:gd name="f80" fmla="val 98"/>
              <a:gd name="f81" fmla="val 77"/>
              <a:gd name="f82" fmla="val 97"/>
              <a:gd name="f83" fmla="val 76"/>
              <a:gd name="f84" fmla="val 91"/>
              <a:gd name="f85" fmla="val 61"/>
              <a:gd name="f86" fmla="val 81"/>
              <a:gd name="f87" fmla="val 82"/>
              <a:gd name="f88" fmla="val 66"/>
              <a:gd name="f89" fmla="val 54"/>
              <a:gd name="f90" fmla="val 65"/>
              <a:gd name="f91" fmla="val 53"/>
              <a:gd name="f92" fmla="val 47"/>
              <a:gd name="f93" fmla="val 46"/>
              <a:gd name="f94" fmla="val 39"/>
              <a:gd name="f95" fmla="val 30"/>
              <a:gd name="f96" fmla="val 22"/>
              <a:gd name="f97" fmla="val 19"/>
              <a:gd name="f98" fmla="val 18"/>
              <a:gd name="f99" fmla="val 16"/>
              <a:gd name="f100" fmla="val 14"/>
              <a:gd name="f101" fmla="val 7"/>
              <a:gd name="f102" fmla="val 1"/>
              <a:gd name="f103" fmla="val 40"/>
              <a:gd name="f104" fmla="val 5"/>
              <a:gd name="f105" fmla="val 36"/>
              <a:gd name="f106" fmla="val 12"/>
              <a:gd name="f107" fmla="val 35"/>
              <a:gd name="f108" fmla="val 15"/>
              <a:gd name="f109" fmla="val 34"/>
              <a:gd name="f110" fmla="val 17"/>
              <a:gd name="f111" fmla="val 31"/>
              <a:gd name="f112" fmla="val 21"/>
              <a:gd name="f113" fmla="val 11"/>
              <a:gd name="f114" fmla="val 45"/>
              <a:gd name="f115" fmla="val 13"/>
              <a:gd name="f116" fmla="val 50"/>
              <a:gd name="f117" fmla="val 9"/>
              <a:gd name="f118" fmla="val 4"/>
              <a:gd name="f119" fmla="val 6"/>
              <a:gd name="f120" fmla="val 117"/>
              <a:gd name="f121" fmla="val 120"/>
              <a:gd name="f122" fmla="val 130"/>
              <a:gd name="f123" fmla="val 137"/>
              <a:gd name="f124" fmla="val 136"/>
              <a:gd name="f125" fmla="val 28"/>
              <a:gd name="f126" fmla="val 119"/>
              <a:gd name="f127" fmla="val 38"/>
              <a:gd name="f128" fmla="val 42"/>
              <a:gd name="f129" fmla="val 51"/>
              <a:gd name="f130" fmla="+- 0 0 -90"/>
              <a:gd name="f131" fmla="*/ f3 1 187"/>
              <a:gd name="f132" fmla="*/ f4 1 110"/>
              <a:gd name="f133" fmla="val f5"/>
              <a:gd name="f134" fmla="val f6"/>
              <a:gd name="f135" fmla="val f7"/>
              <a:gd name="f136" fmla="*/ f130 f0 1"/>
              <a:gd name="f137" fmla="+- f135 0 f133"/>
              <a:gd name="f138" fmla="+- f134 0 f133"/>
              <a:gd name="f139" fmla="*/ f136 1 f2"/>
              <a:gd name="f140" fmla="*/ f138 1 187"/>
              <a:gd name="f141" fmla="*/ f137 1 110"/>
              <a:gd name="f142" fmla="*/ 64 f138 1"/>
              <a:gd name="f143" fmla="*/ 72 f137 1"/>
              <a:gd name="f144" fmla="*/ 87 f138 1"/>
              <a:gd name="f145" fmla="*/ 67 f137 1"/>
              <a:gd name="f146" fmla="*/ 112 f138 1"/>
              <a:gd name="f147" fmla="*/ 49 f137 1"/>
              <a:gd name="f148" fmla="*/ 150 f138 1"/>
              <a:gd name="f149" fmla="*/ 41 f137 1"/>
              <a:gd name="f150" fmla="*/ 167 f138 1"/>
              <a:gd name="f151" fmla="*/ 52 f137 1"/>
              <a:gd name="f152" fmla="*/ 184 f138 1"/>
              <a:gd name="f153" fmla="*/ 69 f137 1"/>
              <a:gd name="f154" fmla="*/ 79 f137 1"/>
              <a:gd name="f155" fmla="*/ 171 f138 1"/>
              <a:gd name="f156" fmla="*/ 85 f137 1"/>
              <a:gd name="f157" fmla="*/ 158 f138 1"/>
              <a:gd name="f158" fmla="*/ 87 f137 1"/>
              <a:gd name="f159" fmla="*/ 145 f138 1"/>
              <a:gd name="f160" fmla="*/ 89 f137 1"/>
              <a:gd name="f161" fmla="*/ 116 f138 1"/>
              <a:gd name="f162" fmla="*/ 80 f137 1"/>
              <a:gd name="f163" fmla="*/ 115 f138 1"/>
              <a:gd name="f164" fmla="*/ 93 f138 1"/>
              <a:gd name="f165" fmla="*/ 83 f138 1"/>
              <a:gd name="f166" fmla="*/ 78 f137 1"/>
              <a:gd name="f167" fmla="*/ 90 f138 1"/>
              <a:gd name="f168" fmla="*/ 106 f138 1"/>
              <a:gd name="f169" fmla="*/ 102 f137 1"/>
              <a:gd name="f170" fmla="*/ 101 f138 1"/>
              <a:gd name="f171" fmla="*/ 109 f137 1"/>
              <a:gd name="f172" fmla="*/ 60 f138 1"/>
              <a:gd name="f173" fmla="*/ 55 f138 1"/>
              <a:gd name="f174" fmla="*/ 107 f137 1"/>
              <a:gd name="f175" fmla="*/ 58 f138 1"/>
              <a:gd name="f176" fmla="*/ 103 f137 1"/>
              <a:gd name="f177" fmla="*/ 73 f138 1"/>
              <a:gd name="f178" fmla="*/ 98 f137 1"/>
              <a:gd name="f179" fmla="*/ 80 f138 1"/>
              <a:gd name="f180" fmla="*/ 93 f137 1"/>
              <a:gd name="f181" fmla="*/ 62 f138 1"/>
              <a:gd name="f182" fmla="*/ 72 f138 1"/>
              <a:gd name="f183" fmla="*/ 81 f137 1"/>
              <a:gd name="f184" fmla="*/ 75 f138 1"/>
              <a:gd name="f185" fmla="*/ 56 f138 1"/>
              <a:gd name="f186" fmla="*/ 49 f138 1"/>
              <a:gd name="f187" fmla="*/ 73 f137 1"/>
              <a:gd name="f188" fmla="*/ 54 f138 1"/>
              <a:gd name="f189" fmla="*/ 64 f137 1"/>
              <a:gd name="f190" fmla="*/ 63 f138 1"/>
              <a:gd name="f191" fmla="*/ 58 f137 1"/>
              <a:gd name="f192" fmla="*/ 46 f138 1"/>
              <a:gd name="f193" fmla="*/ 53 f137 1"/>
              <a:gd name="f194" fmla="*/ 39 f138 1"/>
              <a:gd name="f195" fmla="*/ 19 f138 1"/>
              <a:gd name="f196" fmla="*/ 61 f137 1"/>
              <a:gd name="f197" fmla="*/ 14 f138 1"/>
              <a:gd name="f198" fmla="*/ 59 f137 1"/>
              <a:gd name="f199" fmla="*/ 1 f138 1"/>
              <a:gd name="f200" fmla="*/ 48 f137 1"/>
              <a:gd name="f201" fmla="*/ 12 f138 1"/>
              <a:gd name="f202" fmla="*/ 35 f137 1"/>
              <a:gd name="f203" fmla="*/ 17 f138 1"/>
              <a:gd name="f204" fmla="*/ 31 f137 1"/>
              <a:gd name="f205" fmla="*/ 45 f138 1"/>
              <a:gd name="f206" fmla="*/ 13 f137 1"/>
              <a:gd name="f207" fmla="*/ 9 f137 1"/>
              <a:gd name="f208" fmla="*/ 79 f138 1"/>
              <a:gd name="f209" fmla="*/ 4 f137 1"/>
              <a:gd name="f210" fmla="*/ 91 f138 1"/>
              <a:gd name="f211" fmla="*/ 5 f137 1"/>
              <a:gd name="f212" fmla="*/ 12 f137 1"/>
              <a:gd name="f213" fmla="*/ 120 f138 1"/>
              <a:gd name="f214" fmla="*/ 15 f137 1"/>
              <a:gd name="f215" fmla="*/ 136 f138 1"/>
              <a:gd name="f216" fmla="*/ 28 f137 1"/>
              <a:gd name="f217" fmla="*/ 119 f138 1"/>
              <a:gd name="f218" fmla="*/ 39 f137 1"/>
              <a:gd name="f219" fmla="*/ 110 f138 1"/>
              <a:gd name="f220" fmla="*/ 42 f137 1"/>
              <a:gd name="f221" fmla="*/ 98 f138 1"/>
              <a:gd name="f222" fmla="*/ 46 f137 1"/>
              <a:gd name="f223" fmla="*/ 88 f138 1"/>
              <a:gd name="f224" fmla="*/ 68 f138 1"/>
              <a:gd name="f225" fmla="*/ 71 f137 1"/>
              <a:gd name="f226" fmla="*/ 82 f138 1"/>
              <a:gd name="f227" fmla="*/ 51 f137 1"/>
              <a:gd name="f228" fmla="+- f139 0 f1"/>
              <a:gd name="f229" fmla="*/ f142 1 187"/>
              <a:gd name="f230" fmla="*/ f143 1 110"/>
              <a:gd name="f231" fmla="*/ f144 1 187"/>
              <a:gd name="f232" fmla="*/ f145 1 110"/>
              <a:gd name="f233" fmla="*/ f146 1 187"/>
              <a:gd name="f234" fmla="*/ f147 1 110"/>
              <a:gd name="f235" fmla="*/ f148 1 187"/>
              <a:gd name="f236" fmla="*/ f149 1 110"/>
              <a:gd name="f237" fmla="*/ f150 1 187"/>
              <a:gd name="f238" fmla="*/ f151 1 110"/>
              <a:gd name="f239" fmla="*/ f152 1 187"/>
              <a:gd name="f240" fmla="*/ f153 1 110"/>
              <a:gd name="f241" fmla="*/ f154 1 110"/>
              <a:gd name="f242" fmla="*/ f155 1 187"/>
              <a:gd name="f243" fmla="*/ f156 1 110"/>
              <a:gd name="f244" fmla="*/ f157 1 187"/>
              <a:gd name="f245" fmla="*/ f158 1 110"/>
              <a:gd name="f246" fmla="*/ f159 1 187"/>
              <a:gd name="f247" fmla="*/ f160 1 110"/>
              <a:gd name="f248" fmla="*/ f161 1 187"/>
              <a:gd name="f249" fmla="*/ f162 1 110"/>
              <a:gd name="f250" fmla="*/ f163 1 187"/>
              <a:gd name="f251" fmla="*/ f164 1 187"/>
              <a:gd name="f252" fmla="*/ f165 1 187"/>
              <a:gd name="f253" fmla="*/ f166 1 110"/>
              <a:gd name="f254" fmla="*/ f167 1 187"/>
              <a:gd name="f255" fmla="*/ f168 1 187"/>
              <a:gd name="f256" fmla="*/ f169 1 110"/>
              <a:gd name="f257" fmla="*/ f170 1 187"/>
              <a:gd name="f258" fmla="*/ f171 1 110"/>
              <a:gd name="f259" fmla="*/ f172 1 187"/>
              <a:gd name="f260" fmla="*/ f173 1 187"/>
              <a:gd name="f261" fmla="*/ f174 1 110"/>
              <a:gd name="f262" fmla="*/ f175 1 187"/>
              <a:gd name="f263" fmla="*/ f176 1 110"/>
              <a:gd name="f264" fmla="*/ f177 1 187"/>
              <a:gd name="f265" fmla="*/ f178 1 110"/>
              <a:gd name="f266" fmla="*/ f179 1 187"/>
              <a:gd name="f267" fmla="*/ f180 1 110"/>
              <a:gd name="f268" fmla="*/ f181 1 187"/>
              <a:gd name="f269" fmla="*/ f182 1 187"/>
              <a:gd name="f270" fmla="*/ f183 1 110"/>
              <a:gd name="f271" fmla="*/ f184 1 187"/>
              <a:gd name="f272" fmla="*/ f185 1 187"/>
              <a:gd name="f273" fmla="*/ f186 1 187"/>
              <a:gd name="f274" fmla="*/ f187 1 110"/>
              <a:gd name="f275" fmla="*/ f188 1 187"/>
              <a:gd name="f276" fmla="*/ f189 1 110"/>
              <a:gd name="f277" fmla="*/ f190 1 187"/>
              <a:gd name="f278" fmla="*/ f191 1 110"/>
              <a:gd name="f279" fmla="*/ f192 1 187"/>
              <a:gd name="f280" fmla="*/ f193 1 110"/>
              <a:gd name="f281" fmla="*/ f194 1 187"/>
              <a:gd name="f282" fmla="*/ f195 1 187"/>
              <a:gd name="f283" fmla="*/ f196 1 110"/>
              <a:gd name="f284" fmla="*/ f197 1 187"/>
              <a:gd name="f285" fmla="*/ f198 1 110"/>
              <a:gd name="f286" fmla="*/ f199 1 187"/>
              <a:gd name="f287" fmla="*/ f200 1 110"/>
              <a:gd name="f288" fmla="*/ f201 1 187"/>
              <a:gd name="f289" fmla="*/ f202 1 110"/>
              <a:gd name="f290" fmla="*/ f203 1 187"/>
              <a:gd name="f291" fmla="*/ f204 1 110"/>
              <a:gd name="f292" fmla="*/ f205 1 187"/>
              <a:gd name="f293" fmla="*/ f206 1 110"/>
              <a:gd name="f294" fmla="*/ f207 1 110"/>
              <a:gd name="f295" fmla="*/ f208 1 187"/>
              <a:gd name="f296" fmla="*/ f209 1 110"/>
              <a:gd name="f297" fmla="*/ f210 1 187"/>
              <a:gd name="f298" fmla="*/ f211 1 110"/>
              <a:gd name="f299" fmla="*/ f212 1 110"/>
              <a:gd name="f300" fmla="*/ f213 1 187"/>
              <a:gd name="f301" fmla="*/ f214 1 110"/>
              <a:gd name="f302" fmla="*/ f215 1 187"/>
              <a:gd name="f303" fmla="*/ f216 1 110"/>
              <a:gd name="f304" fmla="*/ f217 1 187"/>
              <a:gd name="f305" fmla="*/ f218 1 110"/>
              <a:gd name="f306" fmla="*/ f219 1 187"/>
              <a:gd name="f307" fmla="*/ f220 1 110"/>
              <a:gd name="f308" fmla="*/ f221 1 187"/>
              <a:gd name="f309" fmla="*/ f222 1 110"/>
              <a:gd name="f310" fmla="*/ f223 1 187"/>
              <a:gd name="f311" fmla="*/ f224 1 187"/>
              <a:gd name="f312" fmla="*/ f225 1 110"/>
              <a:gd name="f313" fmla="*/ f226 1 187"/>
              <a:gd name="f314" fmla="*/ f227 1 110"/>
              <a:gd name="f315" fmla="*/ 0 1 f140"/>
              <a:gd name="f316" fmla="*/ f134 1 f140"/>
              <a:gd name="f317" fmla="*/ 0 1 f141"/>
              <a:gd name="f318" fmla="*/ f135 1 f141"/>
              <a:gd name="f319" fmla="*/ f229 1 f140"/>
              <a:gd name="f320" fmla="*/ f230 1 f141"/>
              <a:gd name="f321" fmla="*/ f231 1 f140"/>
              <a:gd name="f322" fmla="*/ f232 1 f141"/>
              <a:gd name="f323" fmla="*/ f233 1 f140"/>
              <a:gd name="f324" fmla="*/ f234 1 f141"/>
              <a:gd name="f325" fmla="*/ f235 1 f140"/>
              <a:gd name="f326" fmla="*/ f236 1 f141"/>
              <a:gd name="f327" fmla="*/ f237 1 f140"/>
              <a:gd name="f328" fmla="*/ f238 1 f141"/>
              <a:gd name="f329" fmla="*/ f239 1 f140"/>
              <a:gd name="f330" fmla="*/ f240 1 f141"/>
              <a:gd name="f331" fmla="*/ f241 1 f141"/>
              <a:gd name="f332" fmla="*/ f242 1 f140"/>
              <a:gd name="f333" fmla="*/ f243 1 f141"/>
              <a:gd name="f334" fmla="*/ f244 1 f140"/>
              <a:gd name="f335" fmla="*/ f245 1 f141"/>
              <a:gd name="f336" fmla="*/ f246 1 f140"/>
              <a:gd name="f337" fmla="*/ f247 1 f141"/>
              <a:gd name="f338" fmla="*/ f248 1 f140"/>
              <a:gd name="f339" fmla="*/ f249 1 f141"/>
              <a:gd name="f340" fmla="*/ f250 1 f140"/>
              <a:gd name="f341" fmla="*/ f251 1 f140"/>
              <a:gd name="f342" fmla="*/ f252 1 f140"/>
              <a:gd name="f343" fmla="*/ f253 1 f141"/>
              <a:gd name="f344" fmla="*/ f254 1 f140"/>
              <a:gd name="f345" fmla="*/ f255 1 f140"/>
              <a:gd name="f346" fmla="*/ f256 1 f141"/>
              <a:gd name="f347" fmla="*/ f257 1 f140"/>
              <a:gd name="f348" fmla="*/ f258 1 f141"/>
              <a:gd name="f349" fmla="*/ f259 1 f140"/>
              <a:gd name="f350" fmla="*/ f260 1 f140"/>
              <a:gd name="f351" fmla="*/ f261 1 f141"/>
              <a:gd name="f352" fmla="*/ f262 1 f140"/>
              <a:gd name="f353" fmla="*/ f263 1 f141"/>
              <a:gd name="f354" fmla="*/ f264 1 f140"/>
              <a:gd name="f355" fmla="*/ f265 1 f141"/>
              <a:gd name="f356" fmla="*/ f266 1 f140"/>
              <a:gd name="f357" fmla="*/ f267 1 f141"/>
              <a:gd name="f358" fmla="*/ f268 1 f140"/>
              <a:gd name="f359" fmla="*/ f269 1 f140"/>
              <a:gd name="f360" fmla="*/ f270 1 f141"/>
              <a:gd name="f361" fmla="*/ f271 1 f140"/>
              <a:gd name="f362" fmla="*/ f272 1 f140"/>
              <a:gd name="f363" fmla="*/ f273 1 f140"/>
              <a:gd name="f364" fmla="*/ f274 1 f141"/>
              <a:gd name="f365" fmla="*/ f275 1 f140"/>
              <a:gd name="f366" fmla="*/ f276 1 f141"/>
              <a:gd name="f367" fmla="*/ f277 1 f140"/>
              <a:gd name="f368" fmla="*/ f278 1 f141"/>
              <a:gd name="f369" fmla="*/ f279 1 f140"/>
              <a:gd name="f370" fmla="*/ f280 1 f141"/>
              <a:gd name="f371" fmla="*/ f281 1 f140"/>
              <a:gd name="f372" fmla="*/ f282 1 f140"/>
              <a:gd name="f373" fmla="*/ f283 1 f141"/>
              <a:gd name="f374" fmla="*/ f284 1 f140"/>
              <a:gd name="f375" fmla="*/ f285 1 f141"/>
              <a:gd name="f376" fmla="*/ f286 1 f140"/>
              <a:gd name="f377" fmla="*/ f287 1 f141"/>
              <a:gd name="f378" fmla="*/ f288 1 f140"/>
              <a:gd name="f379" fmla="*/ f289 1 f141"/>
              <a:gd name="f380" fmla="*/ f290 1 f140"/>
              <a:gd name="f381" fmla="*/ f291 1 f141"/>
              <a:gd name="f382" fmla="*/ f292 1 f140"/>
              <a:gd name="f383" fmla="*/ f293 1 f141"/>
              <a:gd name="f384" fmla="*/ f294 1 f141"/>
              <a:gd name="f385" fmla="*/ f295 1 f140"/>
              <a:gd name="f386" fmla="*/ f296 1 f141"/>
              <a:gd name="f387" fmla="*/ f297 1 f140"/>
              <a:gd name="f388" fmla="*/ f298 1 f141"/>
              <a:gd name="f389" fmla="*/ f299 1 f141"/>
              <a:gd name="f390" fmla="*/ f300 1 f140"/>
              <a:gd name="f391" fmla="*/ f301 1 f141"/>
              <a:gd name="f392" fmla="*/ f302 1 f140"/>
              <a:gd name="f393" fmla="*/ f303 1 f141"/>
              <a:gd name="f394" fmla="*/ f304 1 f140"/>
              <a:gd name="f395" fmla="*/ f305 1 f141"/>
              <a:gd name="f396" fmla="*/ f306 1 f140"/>
              <a:gd name="f397" fmla="*/ f307 1 f141"/>
              <a:gd name="f398" fmla="*/ f308 1 f140"/>
              <a:gd name="f399" fmla="*/ f309 1 f141"/>
              <a:gd name="f400" fmla="*/ f310 1 f140"/>
              <a:gd name="f401" fmla="*/ f311 1 f140"/>
              <a:gd name="f402" fmla="*/ f312 1 f141"/>
              <a:gd name="f403" fmla="*/ f313 1 f140"/>
              <a:gd name="f404" fmla="*/ f314 1 f141"/>
              <a:gd name="f405" fmla="*/ f315 f131 1"/>
              <a:gd name="f406" fmla="*/ f316 f131 1"/>
              <a:gd name="f407" fmla="*/ f318 f132 1"/>
              <a:gd name="f408" fmla="*/ f317 f132 1"/>
              <a:gd name="f409" fmla="*/ f319 f131 1"/>
              <a:gd name="f410" fmla="*/ f320 f132 1"/>
              <a:gd name="f411" fmla="*/ f321 f131 1"/>
              <a:gd name="f412" fmla="*/ f322 f132 1"/>
              <a:gd name="f413" fmla="*/ f323 f131 1"/>
              <a:gd name="f414" fmla="*/ f324 f132 1"/>
              <a:gd name="f415" fmla="*/ f325 f131 1"/>
              <a:gd name="f416" fmla="*/ f326 f132 1"/>
              <a:gd name="f417" fmla="*/ f327 f131 1"/>
              <a:gd name="f418" fmla="*/ f328 f132 1"/>
              <a:gd name="f419" fmla="*/ f329 f131 1"/>
              <a:gd name="f420" fmla="*/ f330 f132 1"/>
              <a:gd name="f421" fmla="*/ f331 f132 1"/>
              <a:gd name="f422" fmla="*/ f332 f131 1"/>
              <a:gd name="f423" fmla="*/ f333 f132 1"/>
              <a:gd name="f424" fmla="*/ f334 f131 1"/>
              <a:gd name="f425" fmla="*/ f335 f132 1"/>
              <a:gd name="f426" fmla="*/ f336 f131 1"/>
              <a:gd name="f427" fmla="*/ f337 f132 1"/>
              <a:gd name="f428" fmla="*/ f338 f131 1"/>
              <a:gd name="f429" fmla="*/ f339 f132 1"/>
              <a:gd name="f430" fmla="*/ f340 f131 1"/>
              <a:gd name="f431" fmla="*/ f341 f131 1"/>
              <a:gd name="f432" fmla="*/ f342 f131 1"/>
              <a:gd name="f433" fmla="*/ f343 f132 1"/>
              <a:gd name="f434" fmla="*/ f344 f131 1"/>
              <a:gd name="f435" fmla="*/ f345 f131 1"/>
              <a:gd name="f436" fmla="*/ f346 f132 1"/>
              <a:gd name="f437" fmla="*/ f347 f131 1"/>
              <a:gd name="f438" fmla="*/ f348 f132 1"/>
              <a:gd name="f439" fmla="*/ f349 f131 1"/>
              <a:gd name="f440" fmla="*/ f350 f131 1"/>
              <a:gd name="f441" fmla="*/ f351 f132 1"/>
              <a:gd name="f442" fmla="*/ f352 f131 1"/>
              <a:gd name="f443" fmla="*/ f353 f132 1"/>
              <a:gd name="f444" fmla="*/ f354 f131 1"/>
              <a:gd name="f445" fmla="*/ f355 f132 1"/>
              <a:gd name="f446" fmla="*/ f356 f131 1"/>
              <a:gd name="f447" fmla="*/ f357 f132 1"/>
              <a:gd name="f448" fmla="*/ f358 f131 1"/>
              <a:gd name="f449" fmla="*/ f359 f131 1"/>
              <a:gd name="f450" fmla="*/ f360 f132 1"/>
              <a:gd name="f451" fmla="*/ f361 f131 1"/>
              <a:gd name="f452" fmla="*/ f362 f131 1"/>
              <a:gd name="f453" fmla="*/ f363 f131 1"/>
              <a:gd name="f454" fmla="*/ f364 f132 1"/>
              <a:gd name="f455" fmla="*/ f365 f131 1"/>
              <a:gd name="f456" fmla="*/ f366 f132 1"/>
              <a:gd name="f457" fmla="*/ f367 f131 1"/>
              <a:gd name="f458" fmla="*/ f368 f132 1"/>
              <a:gd name="f459" fmla="*/ f369 f131 1"/>
              <a:gd name="f460" fmla="*/ f370 f132 1"/>
              <a:gd name="f461" fmla="*/ f371 f131 1"/>
              <a:gd name="f462" fmla="*/ f372 f131 1"/>
              <a:gd name="f463" fmla="*/ f373 f132 1"/>
              <a:gd name="f464" fmla="*/ f374 f131 1"/>
              <a:gd name="f465" fmla="*/ f375 f132 1"/>
              <a:gd name="f466" fmla="*/ f376 f131 1"/>
              <a:gd name="f467" fmla="*/ f377 f132 1"/>
              <a:gd name="f468" fmla="*/ f378 f131 1"/>
              <a:gd name="f469" fmla="*/ f379 f132 1"/>
              <a:gd name="f470" fmla="*/ f380 f131 1"/>
              <a:gd name="f471" fmla="*/ f381 f132 1"/>
              <a:gd name="f472" fmla="*/ f382 f131 1"/>
              <a:gd name="f473" fmla="*/ f383 f132 1"/>
              <a:gd name="f474" fmla="*/ f384 f132 1"/>
              <a:gd name="f475" fmla="*/ f385 f131 1"/>
              <a:gd name="f476" fmla="*/ f386 f132 1"/>
              <a:gd name="f477" fmla="*/ f387 f131 1"/>
              <a:gd name="f478" fmla="*/ f388 f132 1"/>
              <a:gd name="f479" fmla="*/ f389 f132 1"/>
              <a:gd name="f480" fmla="*/ f390 f131 1"/>
              <a:gd name="f481" fmla="*/ f391 f132 1"/>
              <a:gd name="f482" fmla="*/ f392 f131 1"/>
              <a:gd name="f483" fmla="*/ f393 f132 1"/>
              <a:gd name="f484" fmla="*/ f394 f131 1"/>
              <a:gd name="f485" fmla="*/ f395 f132 1"/>
              <a:gd name="f486" fmla="*/ f396 f131 1"/>
              <a:gd name="f487" fmla="*/ f397 f132 1"/>
              <a:gd name="f488" fmla="*/ f398 f131 1"/>
              <a:gd name="f489" fmla="*/ f399 f132 1"/>
              <a:gd name="f490" fmla="*/ f400 f131 1"/>
              <a:gd name="f491" fmla="*/ f401 f131 1"/>
              <a:gd name="f492" fmla="*/ f402 f132 1"/>
              <a:gd name="f493" fmla="*/ f403 f131 1"/>
              <a:gd name="f494" fmla="*/ f404 f132 1"/>
            </a:gdLst>
            <a:ahLst/>
            <a:cxnLst>
              <a:cxn ang="3cd4">
                <a:pos x="hc" y="t"/>
              </a:cxn>
              <a:cxn ang="0">
                <a:pos x="r" y="vc"/>
              </a:cxn>
              <a:cxn ang="cd4">
                <a:pos x="hc" y="b"/>
              </a:cxn>
              <a:cxn ang="cd2">
                <a:pos x="l" y="vc"/>
              </a:cxn>
              <a:cxn ang="f228">
                <a:pos x="f409" y="f410"/>
              </a:cxn>
              <a:cxn ang="f228">
                <a:pos x="f411" y="f412"/>
              </a:cxn>
              <a:cxn ang="f228">
                <a:pos x="f413" y="f414"/>
              </a:cxn>
              <a:cxn ang="f228">
                <a:pos x="f415" y="f416"/>
              </a:cxn>
              <a:cxn ang="f228">
                <a:pos x="f417" y="f418"/>
              </a:cxn>
              <a:cxn ang="f228">
                <a:pos x="f419" y="f420"/>
              </a:cxn>
              <a:cxn ang="f228">
                <a:pos x="f419" y="f421"/>
              </a:cxn>
              <a:cxn ang="f228">
                <a:pos x="f422" y="f423"/>
              </a:cxn>
              <a:cxn ang="f228">
                <a:pos x="f424" y="f425"/>
              </a:cxn>
              <a:cxn ang="f228">
                <a:pos x="f426" y="f427"/>
              </a:cxn>
              <a:cxn ang="f228">
                <a:pos x="f428" y="f429"/>
              </a:cxn>
              <a:cxn ang="f228">
                <a:pos x="f430" y="f421"/>
              </a:cxn>
              <a:cxn ang="f228">
                <a:pos x="f431" y="f410"/>
              </a:cxn>
              <a:cxn ang="f228">
                <a:pos x="f432" y="f433"/>
              </a:cxn>
              <a:cxn ang="f228">
                <a:pos x="f434" y="f423"/>
              </a:cxn>
              <a:cxn ang="f228">
                <a:pos x="f435" y="f436"/>
              </a:cxn>
              <a:cxn ang="f228">
                <a:pos x="f437" y="f438"/>
              </a:cxn>
              <a:cxn ang="f228">
                <a:pos x="f439" y="f438"/>
              </a:cxn>
              <a:cxn ang="f228">
                <a:pos x="f440" y="f441"/>
              </a:cxn>
              <a:cxn ang="f228">
                <a:pos x="f442" y="f443"/>
              </a:cxn>
              <a:cxn ang="f228">
                <a:pos x="f444" y="f445"/>
              </a:cxn>
              <a:cxn ang="f228">
                <a:pos x="f446" y="f447"/>
              </a:cxn>
              <a:cxn ang="f228">
                <a:pos x="f444" y="f427"/>
              </a:cxn>
              <a:cxn ang="f228">
                <a:pos x="f448" y="f425"/>
              </a:cxn>
              <a:cxn ang="f228">
                <a:pos x="f449" y="f450"/>
              </a:cxn>
              <a:cxn ang="f228">
                <a:pos x="f451" y="f433"/>
              </a:cxn>
              <a:cxn ang="f228">
                <a:pos x="f452" y="f429"/>
              </a:cxn>
              <a:cxn ang="f228">
                <a:pos x="f453" y="f454"/>
              </a:cxn>
              <a:cxn ang="f228">
                <a:pos x="f455" y="f456"/>
              </a:cxn>
              <a:cxn ang="f228">
                <a:pos x="f457" y="f458"/>
              </a:cxn>
              <a:cxn ang="f228">
                <a:pos x="f453" y="f418"/>
              </a:cxn>
              <a:cxn ang="f228">
                <a:pos x="f459" y="f460"/>
              </a:cxn>
              <a:cxn ang="f228">
                <a:pos x="f461" y="f410"/>
              </a:cxn>
              <a:cxn ang="f228">
                <a:pos x="f462" y="f463"/>
              </a:cxn>
              <a:cxn ang="f228">
                <a:pos x="f464" y="f465"/>
              </a:cxn>
              <a:cxn ang="f228">
                <a:pos x="f466" y="f467"/>
              </a:cxn>
              <a:cxn ang="f228">
                <a:pos x="f468" y="f469"/>
              </a:cxn>
              <a:cxn ang="f228">
                <a:pos x="f470" y="f471"/>
              </a:cxn>
              <a:cxn ang="f228">
                <a:pos x="f472" y="f473"/>
              </a:cxn>
              <a:cxn ang="f228">
                <a:pos x="f440" y="f474"/>
              </a:cxn>
              <a:cxn ang="f228">
                <a:pos x="f475" y="f476"/>
              </a:cxn>
              <a:cxn ang="f228">
                <a:pos x="f477" y="f478"/>
              </a:cxn>
              <a:cxn ang="f228">
                <a:pos x="f413" y="f479"/>
              </a:cxn>
              <a:cxn ang="f228">
                <a:pos x="f480" y="f481"/>
              </a:cxn>
              <a:cxn ang="f228">
                <a:pos x="f482" y="f483"/>
              </a:cxn>
              <a:cxn ang="f228">
                <a:pos x="f484" y="f485"/>
              </a:cxn>
              <a:cxn ang="f228">
                <a:pos x="f486" y="f487"/>
              </a:cxn>
              <a:cxn ang="f228">
                <a:pos x="f488" y="f489"/>
              </a:cxn>
              <a:cxn ang="f228">
                <a:pos x="f490" y="f460"/>
              </a:cxn>
              <a:cxn ang="f228">
                <a:pos x="f491" y="f412"/>
              </a:cxn>
              <a:cxn ang="f228">
                <a:pos x="f448" y="f420"/>
              </a:cxn>
              <a:cxn ang="f228">
                <a:pos x="f442" y="f492"/>
              </a:cxn>
              <a:cxn ang="f228">
                <a:pos x="f409" y="f410"/>
              </a:cxn>
              <a:cxn ang="f228">
                <a:pos x="f409" y="f467"/>
              </a:cxn>
              <a:cxn ang="f228">
                <a:pos x="f493" y="f494"/>
              </a:cxn>
              <a:cxn ang="f228">
                <a:pos x="f409" y="f467"/>
              </a:cxn>
            </a:cxnLst>
            <a:rect l="f405" t="f408" r="f406" b="f407"/>
            <a:pathLst>
              <a:path w="187" h="110">
                <a:moveTo>
                  <a:pt x="f8" y="f9"/>
                </a:moveTo>
                <a:cubicBezTo>
                  <a:pt x="f9" y="f10"/>
                  <a:pt x="f11" y="f12"/>
                  <a:pt x="f13" y="f12"/>
                </a:cubicBezTo>
                <a:cubicBezTo>
                  <a:pt x="f14" y="f12"/>
                  <a:pt x="f15" y="f16"/>
                  <a:pt x="f17" y="f18"/>
                </a:cubicBezTo>
                <a:cubicBezTo>
                  <a:pt x="f19" y="f20"/>
                  <a:pt x="f21" y="f22"/>
                  <a:pt x="f23" y="f24"/>
                </a:cubicBezTo>
                <a:cubicBezTo>
                  <a:pt x="f25" y="f26"/>
                  <a:pt x="f27" y="f28"/>
                  <a:pt x="f29" y="f30"/>
                </a:cubicBezTo>
                <a:cubicBezTo>
                  <a:pt x="f31" y="f32"/>
                  <a:pt x="f33" y="f16"/>
                  <a:pt x="f34" y="f35"/>
                </a:cubicBezTo>
                <a:cubicBezTo>
                  <a:pt x="f6" y="f36"/>
                  <a:pt x="f37" y="f38"/>
                  <a:pt x="f34" y="f39"/>
                </a:cubicBezTo>
                <a:cubicBezTo>
                  <a:pt x="f40" y="f41"/>
                  <a:pt x="f42" y="f43"/>
                  <a:pt x="f44" y="f45"/>
                </a:cubicBezTo>
                <a:cubicBezTo>
                  <a:pt x="f46" y="f41"/>
                  <a:pt x="f47" y="f48"/>
                  <a:pt x="f49" y="f13"/>
                </a:cubicBezTo>
                <a:cubicBezTo>
                  <a:pt x="f50" y="f51"/>
                  <a:pt x="f52" y="f53"/>
                  <a:pt x="f54" y="f51"/>
                </a:cubicBezTo>
                <a:cubicBezTo>
                  <a:pt x="f55" y="f43"/>
                  <a:pt x="f56" y="f39"/>
                  <a:pt x="f57" y="f11"/>
                </a:cubicBezTo>
                <a:cubicBezTo>
                  <a:pt x="f57" y="f11"/>
                  <a:pt x="f58" y="f39"/>
                  <a:pt x="f58" y="f39"/>
                </a:cubicBezTo>
                <a:cubicBezTo>
                  <a:pt x="f7" y="f35"/>
                  <a:pt x="f14" y="f59"/>
                  <a:pt x="f60" y="f9"/>
                </a:cubicBezTo>
                <a:cubicBezTo>
                  <a:pt x="f61" y="f9"/>
                  <a:pt x="f48" y="f59"/>
                  <a:pt x="f41" y="f62"/>
                </a:cubicBezTo>
                <a:cubicBezTo>
                  <a:pt x="f41" y="f41"/>
                  <a:pt x="f13" y="f48"/>
                  <a:pt x="f53" y="f45"/>
                </a:cubicBezTo>
                <a:cubicBezTo>
                  <a:pt x="f63" y="f61"/>
                  <a:pt x="f64" y="f65"/>
                  <a:pt x="f66" y="f67"/>
                </a:cubicBezTo>
                <a:cubicBezTo>
                  <a:pt x="f68" y="f66"/>
                  <a:pt x="f15" y="f68"/>
                  <a:pt x="f14" y="f68"/>
                </a:cubicBezTo>
                <a:cubicBezTo>
                  <a:pt x="f61" y="f68"/>
                  <a:pt x="f69" y="f68"/>
                  <a:pt x="f70" y="f68"/>
                </a:cubicBezTo>
                <a:cubicBezTo>
                  <a:pt x="f71" y="f68"/>
                  <a:pt x="f72" y="f7"/>
                  <a:pt x="f73" y="f74"/>
                </a:cubicBezTo>
                <a:cubicBezTo>
                  <a:pt x="f73" y="f75"/>
                  <a:pt x="f76" y="f77"/>
                  <a:pt x="f71" y="f64"/>
                </a:cubicBezTo>
                <a:cubicBezTo>
                  <a:pt x="f78" y="f63"/>
                  <a:pt x="f79" y="f80"/>
                  <a:pt x="f59" y="f80"/>
                </a:cubicBezTo>
                <a:cubicBezTo>
                  <a:pt x="f81" y="f80"/>
                  <a:pt x="f11" y="f82"/>
                  <a:pt x="f11" y="f60"/>
                </a:cubicBezTo>
                <a:cubicBezTo>
                  <a:pt x="f11" y="f51"/>
                  <a:pt x="f83" y="f51"/>
                  <a:pt x="f59" y="f51"/>
                </a:cubicBezTo>
                <a:cubicBezTo>
                  <a:pt x="f35" y="f51"/>
                  <a:pt x="f16" y="f84"/>
                  <a:pt x="f78" y="f13"/>
                </a:cubicBezTo>
                <a:cubicBezTo>
                  <a:pt x="f85" y="f86"/>
                  <a:pt x="f79" y="f87"/>
                  <a:pt x="f9" y="f86"/>
                </a:cubicBezTo>
                <a:cubicBezTo>
                  <a:pt x="f59" y="f86"/>
                  <a:pt x="f59" y="f11"/>
                  <a:pt x="f38" y="f62"/>
                </a:cubicBezTo>
                <a:cubicBezTo>
                  <a:pt x="f79" y="f39"/>
                  <a:pt x="f78" y="f39"/>
                  <a:pt x="f72" y="f11"/>
                </a:cubicBezTo>
                <a:cubicBezTo>
                  <a:pt x="f30" y="f11"/>
                  <a:pt x="f18" y="f62"/>
                  <a:pt x="f18" y="f59"/>
                </a:cubicBezTo>
                <a:cubicBezTo>
                  <a:pt x="f18" y="f10"/>
                  <a:pt x="f18" y="f88"/>
                  <a:pt x="f89" y="f8"/>
                </a:cubicBezTo>
                <a:cubicBezTo>
                  <a:pt x="f71" y="f16"/>
                  <a:pt x="f90" y="f90"/>
                  <a:pt x="f16" y="f71"/>
                </a:cubicBezTo>
                <a:cubicBezTo>
                  <a:pt x="f85" y="f91"/>
                  <a:pt x="f76" y="f28"/>
                  <a:pt x="f18" y="f30"/>
                </a:cubicBezTo>
                <a:cubicBezTo>
                  <a:pt x="f28" y="f30"/>
                  <a:pt x="f92" y="f30"/>
                  <a:pt x="f93" y="f91"/>
                </a:cubicBezTo>
                <a:cubicBezTo>
                  <a:pt x="f18" y="f8"/>
                  <a:pt x="f92" y="f10"/>
                  <a:pt x="f94" y="f9"/>
                </a:cubicBezTo>
                <a:cubicBezTo>
                  <a:pt x="f95" y="f38"/>
                  <a:pt x="f96" y="f9"/>
                  <a:pt x="f97" y="f85"/>
                </a:cubicBezTo>
                <a:cubicBezTo>
                  <a:pt x="f98" y="f71"/>
                  <a:pt x="f99" y="f32"/>
                  <a:pt x="f100" y="f32"/>
                </a:cubicBezTo>
                <a:cubicBezTo>
                  <a:pt x="f101" y="f71"/>
                  <a:pt x="f102" y="f73"/>
                  <a:pt x="f102" y="f28"/>
                </a:cubicBezTo>
                <a:cubicBezTo>
                  <a:pt x="f5" y="f103"/>
                  <a:pt x="f104" y="f105"/>
                  <a:pt x="f106" y="f107"/>
                </a:cubicBezTo>
                <a:cubicBezTo>
                  <a:pt x="f108" y="f107"/>
                  <a:pt x="f99" y="f109"/>
                  <a:pt x="f110" y="f111"/>
                </a:cubicBezTo>
                <a:cubicBezTo>
                  <a:pt x="f112" y="f110"/>
                  <a:pt x="f95" y="f113"/>
                  <a:pt x="f114" y="f115"/>
                </a:cubicBezTo>
                <a:cubicBezTo>
                  <a:pt x="f116" y="f115"/>
                  <a:pt x="f30" y="f106"/>
                  <a:pt x="f73" y="f117"/>
                </a:cubicBezTo>
                <a:cubicBezTo>
                  <a:pt x="f85" y="f102"/>
                  <a:pt x="f10" y="f5"/>
                  <a:pt x="f39" y="f118"/>
                </a:cubicBezTo>
                <a:cubicBezTo>
                  <a:pt x="f41" y="f119"/>
                  <a:pt x="f43" y="f119"/>
                  <a:pt x="f84" y="f104"/>
                </a:cubicBezTo>
                <a:cubicBezTo>
                  <a:pt x="f63" y="f118"/>
                  <a:pt x="f66" y="f119"/>
                  <a:pt x="f17" y="f106"/>
                </a:cubicBezTo>
                <a:cubicBezTo>
                  <a:pt x="f19" y="f108"/>
                  <a:pt x="f120" y="f108"/>
                  <a:pt x="f121" y="f108"/>
                </a:cubicBezTo>
                <a:cubicBezTo>
                  <a:pt x="f122" y="f108"/>
                  <a:pt x="f123" y="f112"/>
                  <a:pt x="f124" y="f125"/>
                </a:cubicBezTo>
                <a:cubicBezTo>
                  <a:pt x="f55" y="f107"/>
                  <a:pt x="f56" y="f24"/>
                  <a:pt x="f126" y="f94"/>
                </a:cubicBezTo>
                <a:cubicBezTo>
                  <a:pt x="f19" y="f127"/>
                  <a:pt x="f17" y="f127"/>
                  <a:pt x="f7" y="f128"/>
                </a:cubicBezTo>
                <a:cubicBezTo>
                  <a:pt x="f74" y="f114"/>
                  <a:pt x="f64" y="f92"/>
                  <a:pt x="f80" y="f93"/>
                </a:cubicBezTo>
                <a:cubicBezTo>
                  <a:pt x="f60" y="f93"/>
                  <a:pt x="f51" y="f18"/>
                  <a:pt x="f61" y="f91"/>
                </a:cubicBezTo>
                <a:cubicBezTo>
                  <a:pt x="f45" y="f16"/>
                  <a:pt x="f81" y="f90"/>
                  <a:pt x="f79" y="f12"/>
                </a:cubicBezTo>
                <a:cubicBezTo>
                  <a:pt x="f88" y="f79"/>
                  <a:pt x="f8" y="f35"/>
                  <a:pt x="f78" y="f35"/>
                </a:cubicBezTo>
                <a:cubicBezTo>
                  <a:pt x="f70" y="f10"/>
                  <a:pt x="f76" y="f10"/>
                  <a:pt x="f71" y="f36"/>
                </a:cubicBezTo>
                <a:cubicBezTo>
                  <a:pt x="f32" y="f59"/>
                  <a:pt x="f78" y="f9"/>
                  <a:pt x="f8" y="f9"/>
                </a:cubicBezTo>
                <a:close/>
                <a:moveTo>
                  <a:pt x="f8" y="f28"/>
                </a:moveTo>
                <a:cubicBezTo>
                  <a:pt x="f38" y="f85"/>
                  <a:pt x="f38" y="f85"/>
                  <a:pt x="f87" y="f129"/>
                </a:cubicBezTo>
                <a:cubicBezTo>
                  <a:pt x="f38" y="f91"/>
                  <a:pt x="f36" y="f129"/>
                  <a:pt x="f8" y="f2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 name="Freeform 9">
            <a:extLst>
              <a:ext uri="{FF2B5EF4-FFF2-40B4-BE49-F238E27FC236}">
                <a16:creationId xmlns:a16="http://schemas.microsoft.com/office/drawing/2014/main" id="{6808B1C4-556E-9C08-538D-3FA0AF5AC60F}"/>
              </a:ext>
            </a:extLst>
          </p:cNvPr>
          <p:cNvSpPr/>
          <p:nvPr/>
        </p:nvSpPr>
        <p:spPr>
          <a:xfrm>
            <a:off x="2609853" y="3192463"/>
            <a:ext cx="625477" cy="393704"/>
          </a:xfrm>
          <a:custGeom>
            <a:avLst/>
            <a:gdLst>
              <a:gd name="f0" fmla="val 10800000"/>
              <a:gd name="f1" fmla="val 5400000"/>
              <a:gd name="f2" fmla="val 180"/>
              <a:gd name="f3" fmla="val w"/>
              <a:gd name="f4" fmla="val h"/>
              <a:gd name="f5" fmla="val 0"/>
              <a:gd name="f6" fmla="val 175"/>
              <a:gd name="f7" fmla="val 110"/>
              <a:gd name="f8" fmla="val 155"/>
              <a:gd name="f9" fmla="val 87"/>
              <a:gd name="f10" fmla="val 146"/>
              <a:gd name="f11" fmla="val 84"/>
              <a:gd name="f12" fmla="val 138"/>
              <a:gd name="f13" fmla="val 133"/>
              <a:gd name="f14" fmla="val 93"/>
              <a:gd name="f15" fmla="val 128"/>
              <a:gd name="f16" fmla="val 86"/>
              <a:gd name="f17" fmla="val 121"/>
              <a:gd name="f18" fmla="val 92"/>
              <a:gd name="f19" fmla="val 115"/>
              <a:gd name="f20" fmla="val 91"/>
              <a:gd name="f21" fmla="val 89"/>
              <a:gd name="f22" fmla="val 108"/>
              <a:gd name="f23" fmla="val 105"/>
              <a:gd name="f24" fmla="val 96"/>
              <a:gd name="f25" fmla="val 97"/>
              <a:gd name="f26" fmla="val 78"/>
              <a:gd name="f27" fmla="val 69"/>
              <a:gd name="f28" fmla="val 68"/>
              <a:gd name="f29" fmla="val 94"/>
              <a:gd name="f30" fmla="val 67"/>
              <a:gd name="f31" fmla="val 63"/>
              <a:gd name="f32" fmla="val 61"/>
              <a:gd name="f33" fmla="val 62"/>
              <a:gd name="f34" fmla="val 64"/>
              <a:gd name="f35" fmla="val 81"/>
              <a:gd name="f36" fmla="val 79"/>
              <a:gd name="f37" fmla="val 53"/>
              <a:gd name="f38" fmla="val 54"/>
              <a:gd name="f39" fmla="val 75"/>
              <a:gd name="f40" fmla="val 60"/>
              <a:gd name="f41" fmla="val 77"/>
              <a:gd name="f42" fmla="val 59"/>
              <a:gd name="f43" fmla="val 72"/>
              <a:gd name="f44" fmla="val 58"/>
              <a:gd name="f45" fmla="val 66"/>
              <a:gd name="f46" fmla="val 51"/>
              <a:gd name="f47" fmla="val 42"/>
              <a:gd name="f48" fmla="val 36"/>
              <a:gd name="f49" fmla="val 27"/>
              <a:gd name="f50" fmla="val 26"/>
              <a:gd name="f51" fmla="val 25"/>
              <a:gd name="f52" fmla="val 18"/>
              <a:gd name="f53" fmla="val 48"/>
              <a:gd name="f54" fmla="val 4"/>
              <a:gd name="f55" fmla="val 5"/>
              <a:gd name="f56" fmla="val 47"/>
              <a:gd name="f57" fmla="val 14"/>
              <a:gd name="f58" fmla="val 13"/>
              <a:gd name="f59" fmla="val 38"/>
              <a:gd name="f60" fmla="val 28"/>
              <a:gd name="f61" fmla="val 30"/>
              <a:gd name="f62" fmla="val 23"/>
              <a:gd name="f63" fmla="val 11"/>
              <a:gd name="f64" fmla="val 12"/>
              <a:gd name="f65" fmla="val 21"/>
              <a:gd name="f66" fmla="val 16"/>
              <a:gd name="f67" fmla="val 19"/>
              <a:gd name="f68" fmla="val 10"/>
              <a:gd name="f69" fmla="val 7"/>
              <a:gd name="f70" fmla="val 32"/>
              <a:gd name="f71" fmla="val 37"/>
              <a:gd name="f72" fmla="val 2"/>
              <a:gd name="f73" fmla="val 6"/>
              <a:gd name="f74" fmla="val 52"/>
              <a:gd name="f75" fmla="val 57"/>
              <a:gd name="f76" fmla="val 46"/>
              <a:gd name="f77" fmla="val 50"/>
              <a:gd name="f78" fmla="val 45"/>
              <a:gd name="f79" fmla="val 44"/>
              <a:gd name="f80" fmla="val 56"/>
              <a:gd name="f81" fmla="val 65"/>
              <a:gd name="f82" fmla="val 70"/>
              <a:gd name="f83" fmla="val 76"/>
              <a:gd name="f84" fmla="val 24"/>
              <a:gd name="f85" fmla="val 22"/>
              <a:gd name="f86" fmla="val 82"/>
              <a:gd name="f87" fmla="val 90"/>
              <a:gd name="f88" fmla="val 95"/>
              <a:gd name="f89" fmla="val 107"/>
              <a:gd name="f90" fmla="val 102"/>
              <a:gd name="f91" fmla="val 29"/>
              <a:gd name="f92" fmla="val 112"/>
              <a:gd name="f93" fmla="val 31"/>
              <a:gd name="f94" fmla="val 114"/>
              <a:gd name="f95" fmla="val 119"/>
              <a:gd name="f96" fmla="val 33"/>
              <a:gd name="f97" fmla="val 116"/>
              <a:gd name="f98" fmla="val 122"/>
              <a:gd name="f99" fmla="val 113"/>
              <a:gd name="f100" fmla="val 131"/>
              <a:gd name="f101" fmla="val 123"/>
              <a:gd name="f102" fmla="val 134"/>
              <a:gd name="f103" fmla="val 41"/>
              <a:gd name="f104" fmla="val 130"/>
              <a:gd name="f105" fmla="val 140"/>
              <a:gd name="f106" fmla="val 147"/>
              <a:gd name="f107" fmla="val 157"/>
              <a:gd name="f108" fmla="val 154"/>
              <a:gd name="f109" fmla="val 40"/>
              <a:gd name="f110" fmla="val 158"/>
              <a:gd name="f111" fmla="val 172"/>
              <a:gd name="f112" fmla="val 164"/>
              <a:gd name="f113" fmla="val 163"/>
              <a:gd name="f114" fmla="val 162"/>
              <a:gd name="f115" fmla="val 160"/>
              <a:gd name="f116" fmla="val 159"/>
              <a:gd name="f117" fmla="val 73"/>
              <a:gd name="f118" fmla="val 150"/>
              <a:gd name="f119" fmla="val 151"/>
              <a:gd name="f120" fmla="val 83"/>
              <a:gd name="f121" fmla="+- 0 0 -90"/>
              <a:gd name="f122" fmla="*/ f3 1 175"/>
              <a:gd name="f123" fmla="*/ f4 1 110"/>
              <a:gd name="f124" fmla="val f5"/>
              <a:gd name="f125" fmla="val f6"/>
              <a:gd name="f126" fmla="val f7"/>
              <a:gd name="f127" fmla="*/ f121 f0 1"/>
              <a:gd name="f128" fmla="+- f126 0 f124"/>
              <a:gd name="f129" fmla="+- f125 0 f124"/>
              <a:gd name="f130" fmla="*/ f127 1 f2"/>
              <a:gd name="f131" fmla="*/ f129 1 175"/>
              <a:gd name="f132" fmla="*/ f128 1 110"/>
              <a:gd name="f133" fmla="*/ 155 f129 1"/>
              <a:gd name="f134" fmla="*/ 87 f128 1"/>
              <a:gd name="f135" fmla="*/ 133 f129 1"/>
              <a:gd name="f136" fmla="*/ 93 f128 1"/>
              <a:gd name="f137" fmla="*/ 115 f129 1"/>
              <a:gd name="f138" fmla="*/ 91 f128 1"/>
              <a:gd name="f139" fmla="*/ 105 f129 1"/>
              <a:gd name="f140" fmla="*/ 96 f128 1"/>
              <a:gd name="f141" fmla="*/ 69 f129 1"/>
              <a:gd name="f142" fmla="*/ 97 f128 1"/>
              <a:gd name="f143" fmla="*/ 63 f129 1"/>
              <a:gd name="f144" fmla="*/ 62 f129 1"/>
              <a:gd name="f145" fmla="*/ 89 f128 1"/>
              <a:gd name="f146" fmla="*/ 53 f129 1"/>
              <a:gd name="f147" fmla="*/ 78 f128 1"/>
              <a:gd name="f148" fmla="*/ 59 f129 1"/>
              <a:gd name="f149" fmla="*/ 72 f128 1"/>
              <a:gd name="f150" fmla="*/ 51 f129 1"/>
              <a:gd name="f151" fmla="*/ 67 f128 1"/>
              <a:gd name="f152" fmla="*/ 27 f129 1"/>
              <a:gd name="f153" fmla="*/ 64 f128 1"/>
              <a:gd name="f154" fmla="*/ 25 f129 1"/>
              <a:gd name="f155" fmla="*/ 62 f128 1"/>
              <a:gd name="f156" fmla="*/ 4 f129 1"/>
              <a:gd name="f157" fmla="*/ 54 f128 1"/>
              <a:gd name="f158" fmla="*/ 13 f129 1"/>
              <a:gd name="f159" fmla="*/ 38 f128 1"/>
              <a:gd name="f160" fmla="*/ 0 f129 1"/>
              <a:gd name="f161" fmla="*/ 27 f128 1"/>
              <a:gd name="f162" fmla="*/ 12 f129 1"/>
              <a:gd name="f163" fmla="*/ 21 f128 1"/>
              <a:gd name="f164" fmla="*/ 10 f129 1"/>
              <a:gd name="f165" fmla="*/ 5 f128 1"/>
              <a:gd name="f166" fmla="*/ 26 f129 1"/>
              <a:gd name="f167" fmla="*/ 4 f128 1"/>
              <a:gd name="f168" fmla="*/ 42 f129 1"/>
              <a:gd name="f169" fmla="*/ 6 f128 1"/>
              <a:gd name="f170" fmla="*/ 57 f129 1"/>
              <a:gd name="f171" fmla="*/ 52 f129 1"/>
              <a:gd name="f172" fmla="*/ 30 f128 1"/>
              <a:gd name="f173" fmla="*/ 45 f129 1"/>
              <a:gd name="f174" fmla="*/ 32 f128 1"/>
              <a:gd name="f175" fmla="*/ 54 f129 1"/>
              <a:gd name="f176" fmla="*/ 53 f128 1"/>
              <a:gd name="f177" fmla="*/ 60 f129 1"/>
              <a:gd name="f178" fmla="*/ 76 f129 1"/>
              <a:gd name="f179" fmla="*/ 24 f128 1"/>
              <a:gd name="f180" fmla="*/ 82 f129 1"/>
              <a:gd name="f181" fmla="*/ 11 f128 1"/>
              <a:gd name="f182" fmla="*/ 18 f128 1"/>
              <a:gd name="f183" fmla="*/ 108 f129 1"/>
              <a:gd name="f184" fmla="*/ 29 f128 1"/>
              <a:gd name="f185" fmla="*/ 119 f129 1"/>
              <a:gd name="f186" fmla="*/ 33 f128 1"/>
              <a:gd name="f187" fmla="*/ 113 f129 1"/>
              <a:gd name="f188" fmla="*/ 75 f128 1"/>
              <a:gd name="f189" fmla="*/ 123 f129 1"/>
              <a:gd name="f190" fmla="*/ 46 f128 1"/>
              <a:gd name="f191" fmla="*/ 130 f129 1"/>
              <a:gd name="f192" fmla="*/ 157 f129 1"/>
              <a:gd name="f193" fmla="*/ 175 f129 1"/>
              <a:gd name="f194" fmla="*/ 163 f129 1"/>
              <a:gd name="f195" fmla="*/ 160 f129 1"/>
              <a:gd name="f196" fmla="*/ 154 f129 1"/>
              <a:gd name="f197" fmla="+- f130 0 f1"/>
              <a:gd name="f198" fmla="*/ f133 1 175"/>
              <a:gd name="f199" fmla="*/ f134 1 110"/>
              <a:gd name="f200" fmla="*/ f135 1 175"/>
              <a:gd name="f201" fmla="*/ f136 1 110"/>
              <a:gd name="f202" fmla="*/ f137 1 175"/>
              <a:gd name="f203" fmla="*/ f138 1 110"/>
              <a:gd name="f204" fmla="*/ f139 1 175"/>
              <a:gd name="f205" fmla="*/ f140 1 110"/>
              <a:gd name="f206" fmla="*/ f141 1 175"/>
              <a:gd name="f207" fmla="*/ f142 1 110"/>
              <a:gd name="f208" fmla="*/ f143 1 175"/>
              <a:gd name="f209" fmla="*/ f144 1 175"/>
              <a:gd name="f210" fmla="*/ f145 1 110"/>
              <a:gd name="f211" fmla="*/ f146 1 175"/>
              <a:gd name="f212" fmla="*/ f147 1 110"/>
              <a:gd name="f213" fmla="*/ f148 1 175"/>
              <a:gd name="f214" fmla="*/ f149 1 110"/>
              <a:gd name="f215" fmla="*/ f150 1 175"/>
              <a:gd name="f216" fmla="*/ f151 1 110"/>
              <a:gd name="f217" fmla="*/ f152 1 175"/>
              <a:gd name="f218" fmla="*/ f153 1 110"/>
              <a:gd name="f219" fmla="*/ f154 1 175"/>
              <a:gd name="f220" fmla="*/ f155 1 110"/>
              <a:gd name="f221" fmla="*/ f156 1 175"/>
              <a:gd name="f222" fmla="*/ f157 1 110"/>
              <a:gd name="f223" fmla="*/ f158 1 175"/>
              <a:gd name="f224" fmla="*/ f159 1 110"/>
              <a:gd name="f225" fmla="*/ f160 1 175"/>
              <a:gd name="f226" fmla="*/ f161 1 110"/>
              <a:gd name="f227" fmla="*/ f162 1 175"/>
              <a:gd name="f228" fmla="*/ f163 1 110"/>
              <a:gd name="f229" fmla="*/ f164 1 175"/>
              <a:gd name="f230" fmla="*/ f165 1 110"/>
              <a:gd name="f231" fmla="*/ f166 1 175"/>
              <a:gd name="f232" fmla="*/ f167 1 110"/>
              <a:gd name="f233" fmla="*/ f168 1 175"/>
              <a:gd name="f234" fmla="*/ f169 1 110"/>
              <a:gd name="f235" fmla="*/ f170 1 175"/>
              <a:gd name="f236" fmla="*/ f171 1 175"/>
              <a:gd name="f237" fmla="*/ f172 1 110"/>
              <a:gd name="f238" fmla="*/ f173 1 175"/>
              <a:gd name="f239" fmla="*/ f174 1 110"/>
              <a:gd name="f240" fmla="*/ f175 1 175"/>
              <a:gd name="f241" fmla="*/ f176 1 110"/>
              <a:gd name="f242" fmla="*/ f177 1 175"/>
              <a:gd name="f243" fmla="*/ f178 1 175"/>
              <a:gd name="f244" fmla="*/ f179 1 110"/>
              <a:gd name="f245" fmla="*/ f180 1 175"/>
              <a:gd name="f246" fmla="*/ f181 1 110"/>
              <a:gd name="f247" fmla="*/ f182 1 110"/>
              <a:gd name="f248" fmla="*/ f183 1 175"/>
              <a:gd name="f249" fmla="*/ f184 1 110"/>
              <a:gd name="f250" fmla="*/ f185 1 175"/>
              <a:gd name="f251" fmla="*/ f186 1 110"/>
              <a:gd name="f252" fmla="*/ f187 1 175"/>
              <a:gd name="f253" fmla="*/ f188 1 110"/>
              <a:gd name="f254" fmla="*/ f189 1 175"/>
              <a:gd name="f255" fmla="*/ f190 1 110"/>
              <a:gd name="f256" fmla="*/ f191 1 175"/>
              <a:gd name="f257" fmla="*/ f192 1 175"/>
              <a:gd name="f258" fmla="*/ f193 1 175"/>
              <a:gd name="f259" fmla="*/ f194 1 175"/>
              <a:gd name="f260" fmla="*/ f195 1 175"/>
              <a:gd name="f261" fmla="*/ f196 1 175"/>
              <a:gd name="f262" fmla="*/ 0 1 f131"/>
              <a:gd name="f263" fmla="*/ f125 1 f131"/>
              <a:gd name="f264" fmla="*/ 0 1 f132"/>
              <a:gd name="f265" fmla="*/ f126 1 f132"/>
              <a:gd name="f266" fmla="*/ f198 1 f131"/>
              <a:gd name="f267" fmla="*/ f199 1 f132"/>
              <a:gd name="f268" fmla="*/ f200 1 f131"/>
              <a:gd name="f269" fmla="*/ f201 1 f132"/>
              <a:gd name="f270" fmla="*/ f202 1 f131"/>
              <a:gd name="f271" fmla="*/ f203 1 f132"/>
              <a:gd name="f272" fmla="*/ f204 1 f131"/>
              <a:gd name="f273" fmla="*/ f205 1 f132"/>
              <a:gd name="f274" fmla="*/ f206 1 f131"/>
              <a:gd name="f275" fmla="*/ f207 1 f132"/>
              <a:gd name="f276" fmla="*/ f208 1 f131"/>
              <a:gd name="f277" fmla="*/ f209 1 f131"/>
              <a:gd name="f278" fmla="*/ f210 1 f132"/>
              <a:gd name="f279" fmla="*/ f211 1 f131"/>
              <a:gd name="f280" fmla="*/ f212 1 f132"/>
              <a:gd name="f281" fmla="*/ f213 1 f131"/>
              <a:gd name="f282" fmla="*/ f214 1 f132"/>
              <a:gd name="f283" fmla="*/ f215 1 f131"/>
              <a:gd name="f284" fmla="*/ f216 1 f132"/>
              <a:gd name="f285" fmla="*/ f217 1 f131"/>
              <a:gd name="f286" fmla="*/ f218 1 f132"/>
              <a:gd name="f287" fmla="*/ f219 1 f131"/>
              <a:gd name="f288" fmla="*/ f220 1 f132"/>
              <a:gd name="f289" fmla="*/ f221 1 f131"/>
              <a:gd name="f290" fmla="*/ f222 1 f132"/>
              <a:gd name="f291" fmla="*/ f223 1 f131"/>
              <a:gd name="f292" fmla="*/ f224 1 f132"/>
              <a:gd name="f293" fmla="*/ f225 1 f131"/>
              <a:gd name="f294" fmla="*/ f226 1 f132"/>
              <a:gd name="f295" fmla="*/ f227 1 f131"/>
              <a:gd name="f296" fmla="*/ f228 1 f132"/>
              <a:gd name="f297" fmla="*/ f229 1 f131"/>
              <a:gd name="f298" fmla="*/ f230 1 f132"/>
              <a:gd name="f299" fmla="*/ f231 1 f131"/>
              <a:gd name="f300" fmla="*/ f232 1 f132"/>
              <a:gd name="f301" fmla="*/ f233 1 f131"/>
              <a:gd name="f302" fmla="*/ f234 1 f132"/>
              <a:gd name="f303" fmla="*/ f235 1 f131"/>
              <a:gd name="f304" fmla="*/ f236 1 f131"/>
              <a:gd name="f305" fmla="*/ f237 1 f132"/>
              <a:gd name="f306" fmla="*/ f238 1 f131"/>
              <a:gd name="f307" fmla="*/ f239 1 f132"/>
              <a:gd name="f308" fmla="*/ f240 1 f131"/>
              <a:gd name="f309" fmla="*/ f241 1 f132"/>
              <a:gd name="f310" fmla="*/ f242 1 f131"/>
              <a:gd name="f311" fmla="*/ f243 1 f131"/>
              <a:gd name="f312" fmla="*/ f244 1 f132"/>
              <a:gd name="f313" fmla="*/ f245 1 f131"/>
              <a:gd name="f314" fmla="*/ f246 1 f132"/>
              <a:gd name="f315" fmla="*/ f247 1 f132"/>
              <a:gd name="f316" fmla="*/ f248 1 f131"/>
              <a:gd name="f317" fmla="*/ f249 1 f132"/>
              <a:gd name="f318" fmla="*/ f250 1 f131"/>
              <a:gd name="f319" fmla="*/ f251 1 f132"/>
              <a:gd name="f320" fmla="*/ f252 1 f131"/>
              <a:gd name="f321" fmla="*/ f253 1 f132"/>
              <a:gd name="f322" fmla="*/ f254 1 f131"/>
              <a:gd name="f323" fmla="*/ f255 1 f132"/>
              <a:gd name="f324" fmla="*/ f256 1 f131"/>
              <a:gd name="f325" fmla="*/ f257 1 f131"/>
              <a:gd name="f326" fmla="*/ f258 1 f131"/>
              <a:gd name="f327" fmla="*/ f259 1 f131"/>
              <a:gd name="f328" fmla="*/ f260 1 f131"/>
              <a:gd name="f329" fmla="*/ f261 1 f131"/>
              <a:gd name="f330" fmla="*/ f262 f122 1"/>
              <a:gd name="f331" fmla="*/ f263 f122 1"/>
              <a:gd name="f332" fmla="*/ f265 f123 1"/>
              <a:gd name="f333" fmla="*/ f264 f123 1"/>
              <a:gd name="f334" fmla="*/ f266 f122 1"/>
              <a:gd name="f335" fmla="*/ f267 f123 1"/>
              <a:gd name="f336" fmla="*/ f268 f122 1"/>
              <a:gd name="f337" fmla="*/ f269 f123 1"/>
              <a:gd name="f338" fmla="*/ f270 f122 1"/>
              <a:gd name="f339" fmla="*/ f271 f123 1"/>
              <a:gd name="f340" fmla="*/ f272 f122 1"/>
              <a:gd name="f341" fmla="*/ f273 f123 1"/>
              <a:gd name="f342" fmla="*/ f274 f122 1"/>
              <a:gd name="f343" fmla="*/ f275 f123 1"/>
              <a:gd name="f344" fmla="*/ f276 f122 1"/>
              <a:gd name="f345" fmla="*/ f277 f122 1"/>
              <a:gd name="f346" fmla="*/ f278 f123 1"/>
              <a:gd name="f347" fmla="*/ f279 f122 1"/>
              <a:gd name="f348" fmla="*/ f280 f123 1"/>
              <a:gd name="f349" fmla="*/ f281 f122 1"/>
              <a:gd name="f350" fmla="*/ f282 f123 1"/>
              <a:gd name="f351" fmla="*/ f283 f122 1"/>
              <a:gd name="f352" fmla="*/ f284 f123 1"/>
              <a:gd name="f353" fmla="*/ f285 f122 1"/>
              <a:gd name="f354" fmla="*/ f286 f123 1"/>
              <a:gd name="f355" fmla="*/ f287 f122 1"/>
              <a:gd name="f356" fmla="*/ f288 f123 1"/>
              <a:gd name="f357" fmla="*/ f289 f122 1"/>
              <a:gd name="f358" fmla="*/ f290 f123 1"/>
              <a:gd name="f359" fmla="*/ f291 f122 1"/>
              <a:gd name="f360" fmla="*/ f292 f123 1"/>
              <a:gd name="f361" fmla="*/ f293 f122 1"/>
              <a:gd name="f362" fmla="*/ f294 f123 1"/>
              <a:gd name="f363" fmla="*/ f295 f122 1"/>
              <a:gd name="f364" fmla="*/ f296 f123 1"/>
              <a:gd name="f365" fmla="*/ f297 f122 1"/>
              <a:gd name="f366" fmla="*/ f298 f123 1"/>
              <a:gd name="f367" fmla="*/ f299 f122 1"/>
              <a:gd name="f368" fmla="*/ f300 f123 1"/>
              <a:gd name="f369" fmla="*/ f301 f122 1"/>
              <a:gd name="f370" fmla="*/ f302 f123 1"/>
              <a:gd name="f371" fmla="*/ f303 f122 1"/>
              <a:gd name="f372" fmla="*/ f304 f122 1"/>
              <a:gd name="f373" fmla="*/ f305 f123 1"/>
              <a:gd name="f374" fmla="*/ f306 f122 1"/>
              <a:gd name="f375" fmla="*/ f307 f123 1"/>
              <a:gd name="f376" fmla="*/ f308 f122 1"/>
              <a:gd name="f377" fmla="*/ f309 f123 1"/>
              <a:gd name="f378" fmla="*/ f310 f122 1"/>
              <a:gd name="f379" fmla="*/ f311 f122 1"/>
              <a:gd name="f380" fmla="*/ f312 f123 1"/>
              <a:gd name="f381" fmla="*/ f313 f122 1"/>
              <a:gd name="f382" fmla="*/ f314 f123 1"/>
              <a:gd name="f383" fmla="*/ f315 f123 1"/>
              <a:gd name="f384" fmla="*/ f316 f122 1"/>
              <a:gd name="f385" fmla="*/ f317 f123 1"/>
              <a:gd name="f386" fmla="*/ f318 f122 1"/>
              <a:gd name="f387" fmla="*/ f319 f123 1"/>
              <a:gd name="f388" fmla="*/ f320 f122 1"/>
              <a:gd name="f389" fmla="*/ f321 f123 1"/>
              <a:gd name="f390" fmla="*/ f322 f122 1"/>
              <a:gd name="f391" fmla="*/ f323 f123 1"/>
              <a:gd name="f392" fmla="*/ f324 f122 1"/>
              <a:gd name="f393" fmla="*/ f325 f122 1"/>
              <a:gd name="f394" fmla="*/ f326 f122 1"/>
              <a:gd name="f395" fmla="*/ f327 f122 1"/>
              <a:gd name="f396" fmla="*/ f328 f122 1"/>
              <a:gd name="f397" fmla="*/ f329 f122 1"/>
            </a:gdLst>
            <a:ahLst/>
            <a:cxnLst>
              <a:cxn ang="3cd4">
                <a:pos x="hc" y="t"/>
              </a:cxn>
              <a:cxn ang="0">
                <a:pos x="r" y="vc"/>
              </a:cxn>
              <a:cxn ang="cd4">
                <a:pos x="hc" y="b"/>
              </a:cxn>
              <a:cxn ang="cd2">
                <a:pos x="l" y="vc"/>
              </a:cxn>
              <a:cxn ang="f197">
                <a:pos x="f334" y="f335"/>
              </a:cxn>
              <a:cxn ang="f197">
                <a:pos x="f336" y="f337"/>
              </a:cxn>
              <a:cxn ang="f197">
                <a:pos x="f338" y="f339"/>
              </a:cxn>
              <a:cxn ang="f197">
                <a:pos x="f340" y="f341"/>
              </a:cxn>
              <a:cxn ang="f197">
                <a:pos x="f342" y="f343"/>
              </a:cxn>
              <a:cxn ang="f197">
                <a:pos x="f344" y="f339"/>
              </a:cxn>
              <a:cxn ang="f197">
                <a:pos x="f345" y="f346"/>
              </a:cxn>
              <a:cxn ang="f197">
                <a:pos x="f347" y="f348"/>
              </a:cxn>
              <a:cxn ang="f197">
                <a:pos x="f349" y="f350"/>
              </a:cxn>
              <a:cxn ang="f197">
                <a:pos x="f351" y="f352"/>
              </a:cxn>
              <a:cxn ang="f197">
                <a:pos x="f353" y="f354"/>
              </a:cxn>
              <a:cxn ang="f197">
                <a:pos x="f355" y="f356"/>
              </a:cxn>
              <a:cxn ang="f197">
                <a:pos x="f357" y="f358"/>
              </a:cxn>
              <a:cxn ang="f197">
                <a:pos x="f359" y="f360"/>
              </a:cxn>
              <a:cxn ang="f197">
                <a:pos x="f361" y="f362"/>
              </a:cxn>
              <a:cxn ang="f197">
                <a:pos x="f363" y="f364"/>
              </a:cxn>
              <a:cxn ang="f197">
                <a:pos x="f365" y="f366"/>
              </a:cxn>
              <a:cxn ang="f197">
                <a:pos x="f367" y="f368"/>
              </a:cxn>
              <a:cxn ang="f197">
                <a:pos x="f369" y="f370"/>
              </a:cxn>
              <a:cxn ang="f197">
                <a:pos x="f371" y="f366"/>
              </a:cxn>
              <a:cxn ang="f197">
                <a:pos x="f372" y="f373"/>
              </a:cxn>
              <a:cxn ang="f197">
                <a:pos x="f374" y="f375"/>
              </a:cxn>
              <a:cxn ang="f197">
                <a:pos x="f376" y="f377"/>
              </a:cxn>
              <a:cxn ang="f197">
                <a:pos x="f345" y="f375"/>
              </a:cxn>
              <a:cxn ang="f197">
                <a:pos x="f378" y="f364"/>
              </a:cxn>
              <a:cxn ang="f197">
                <a:pos x="f379" y="f380"/>
              </a:cxn>
              <a:cxn ang="f197">
                <a:pos x="f381" y="f382"/>
              </a:cxn>
              <a:cxn ang="f197">
                <a:pos x="f340" y="f383"/>
              </a:cxn>
              <a:cxn ang="f197">
                <a:pos x="f384" y="f385"/>
              </a:cxn>
              <a:cxn ang="f197">
                <a:pos x="f386" y="f387"/>
              </a:cxn>
              <a:cxn ang="f197">
                <a:pos x="f388" y="f389"/>
              </a:cxn>
              <a:cxn ang="f197">
                <a:pos x="f390" y="f391"/>
              </a:cxn>
              <a:cxn ang="f197">
                <a:pos x="f392" y="f362"/>
              </a:cxn>
              <a:cxn ang="f197">
                <a:pos x="f393" y="f362"/>
              </a:cxn>
              <a:cxn ang="f197">
                <a:pos x="f394" y="f391"/>
              </a:cxn>
              <a:cxn ang="f197">
                <a:pos x="f395" y="f377"/>
              </a:cxn>
              <a:cxn ang="f197">
                <a:pos x="f396" y="f352"/>
              </a:cxn>
              <a:cxn ang="f197">
                <a:pos x="f397" y="f389"/>
              </a:cxn>
              <a:cxn ang="f197">
                <a:pos x="f334" y="f335"/>
              </a:cxn>
            </a:cxnLst>
            <a:rect l="f330" t="f333" r="f331" b="f332"/>
            <a:pathLst>
              <a:path w="175" h="110">
                <a:moveTo>
                  <a:pt x="f8" y="f9"/>
                </a:moveTo>
                <a:cubicBezTo>
                  <a:pt x="f10" y="f11"/>
                  <a:pt x="f12" y="f11"/>
                  <a:pt x="f13" y="f14"/>
                </a:cubicBezTo>
                <a:cubicBezTo>
                  <a:pt x="f15" y="f16"/>
                  <a:pt x="f17" y="f18"/>
                  <a:pt x="f19" y="f20"/>
                </a:cubicBezTo>
                <a:cubicBezTo>
                  <a:pt x="f7" y="f21"/>
                  <a:pt x="f22" y="f20"/>
                  <a:pt x="f23" y="f24"/>
                </a:cubicBezTo>
                <a:cubicBezTo>
                  <a:pt x="f25" y="f7"/>
                  <a:pt x="f26" y="f7"/>
                  <a:pt x="f27" y="f25"/>
                </a:cubicBezTo>
                <a:cubicBezTo>
                  <a:pt x="f28" y="f29"/>
                  <a:pt x="f30" y="f20"/>
                  <a:pt x="f31" y="f20"/>
                </a:cubicBezTo>
                <a:cubicBezTo>
                  <a:pt x="f32" y="f20"/>
                  <a:pt x="f33" y="f20"/>
                  <a:pt x="f33" y="f21"/>
                </a:cubicBezTo>
                <a:cubicBezTo>
                  <a:pt x="f34" y="f35"/>
                  <a:pt x="f31" y="f36"/>
                  <a:pt x="f37" y="f26"/>
                </a:cubicBezTo>
                <a:cubicBezTo>
                  <a:pt x="f38" y="f39"/>
                  <a:pt x="f40" y="f41"/>
                  <a:pt x="f42" y="f43"/>
                </a:cubicBezTo>
                <a:cubicBezTo>
                  <a:pt x="f44" y="f45"/>
                  <a:pt x="f38" y="f30"/>
                  <a:pt x="f46" y="f30"/>
                </a:cubicBezTo>
                <a:cubicBezTo>
                  <a:pt x="f47" y="f28"/>
                  <a:pt x="f48" y="f40"/>
                  <a:pt x="f49" y="f34"/>
                </a:cubicBezTo>
                <a:cubicBezTo>
                  <a:pt x="f49" y="f34"/>
                  <a:pt x="f50" y="f31"/>
                  <a:pt x="f51" y="f33"/>
                </a:cubicBezTo>
                <a:cubicBezTo>
                  <a:pt x="f52" y="f53"/>
                  <a:pt x="f52" y="f53"/>
                  <a:pt x="f54" y="f38"/>
                </a:cubicBezTo>
                <a:cubicBezTo>
                  <a:pt x="f55" y="f56"/>
                  <a:pt x="f57" y="f56"/>
                  <a:pt x="f58" y="f59"/>
                </a:cubicBezTo>
                <a:cubicBezTo>
                  <a:pt x="f58" y="f60"/>
                  <a:pt x="f55" y="f61"/>
                  <a:pt x="f5" y="f49"/>
                </a:cubicBezTo>
                <a:cubicBezTo>
                  <a:pt x="f54" y="f62"/>
                  <a:pt x="f63" y="f60"/>
                  <a:pt x="f64" y="f65"/>
                </a:cubicBezTo>
                <a:cubicBezTo>
                  <a:pt x="f64" y="f66"/>
                  <a:pt x="f67" y="f68"/>
                  <a:pt x="f68" y="f55"/>
                </a:cubicBezTo>
                <a:cubicBezTo>
                  <a:pt x="f66" y="f69"/>
                  <a:pt x="f65" y="f69"/>
                  <a:pt x="f50" y="f54"/>
                </a:cubicBezTo>
                <a:cubicBezTo>
                  <a:pt x="f70" y="f5"/>
                  <a:pt x="f71" y="f72"/>
                  <a:pt x="f47" y="f73"/>
                </a:cubicBezTo>
                <a:cubicBezTo>
                  <a:pt x="f53" y="f63"/>
                  <a:pt x="f74" y="f72"/>
                  <a:pt x="f75" y="f55"/>
                </a:cubicBezTo>
                <a:cubicBezTo>
                  <a:pt x="f56" y="f52"/>
                  <a:pt x="f76" y="f62"/>
                  <a:pt x="f74" y="f61"/>
                </a:cubicBezTo>
                <a:cubicBezTo>
                  <a:pt x="f77" y="f70"/>
                  <a:pt x="f56" y="f60"/>
                  <a:pt x="f78" y="f70"/>
                </a:cubicBezTo>
                <a:cubicBezTo>
                  <a:pt x="f79" y="f71"/>
                  <a:pt x="f56" y="f78"/>
                  <a:pt x="f38" y="f37"/>
                </a:cubicBezTo>
                <a:cubicBezTo>
                  <a:pt x="f80" y="f78"/>
                  <a:pt x="f80" y="f59"/>
                  <a:pt x="f33" y="f70"/>
                </a:cubicBezTo>
                <a:cubicBezTo>
                  <a:pt x="f81" y="f60"/>
                  <a:pt x="f42" y="f50"/>
                  <a:pt x="f40" y="f65"/>
                </a:cubicBezTo>
                <a:cubicBezTo>
                  <a:pt x="f81" y="f49"/>
                  <a:pt x="f82" y="f51"/>
                  <a:pt x="f83" y="f84"/>
                </a:cubicBezTo>
                <a:cubicBezTo>
                  <a:pt x="f16" y="f85"/>
                  <a:pt x="f36" y="f57"/>
                  <a:pt x="f86" y="f63"/>
                </a:cubicBezTo>
                <a:cubicBezTo>
                  <a:pt x="f87" y="f51"/>
                  <a:pt x="f88" y="f49"/>
                  <a:pt x="f23" y="f52"/>
                </a:cubicBezTo>
                <a:cubicBezTo>
                  <a:pt x="f89" y="f65"/>
                  <a:pt x="f90" y="f49"/>
                  <a:pt x="f22" y="f91"/>
                </a:cubicBezTo>
                <a:cubicBezTo>
                  <a:pt x="f92" y="f93"/>
                  <a:pt x="f94" y="f71"/>
                  <a:pt x="f95" y="f96"/>
                </a:cubicBezTo>
                <a:cubicBezTo>
                  <a:pt x="f97" y="f76"/>
                  <a:pt x="f98" y="f32"/>
                  <a:pt x="f99" y="f39"/>
                </a:cubicBezTo>
                <a:cubicBezTo>
                  <a:pt x="f15" y="f45"/>
                  <a:pt x="f100" y="f37"/>
                  <a:pt x="f101" y="f76"/>
                </a:cubicBezTo>
                <a:cubicBezTo>
                  <a:pt x="f13" y="f79"/>
                  <a:pt x="f102" y="f103"/>
                  <a:pt x="f104" y="f49"/>
                </a:cubicBezTo>
                <a:cubicBezTo>
                  <a:pt x="f105" y="f48"/>
                  <a:pt x="f106" y="f48"/>
                  <a:pt x="f107" y="f49"/>
                </a:cubicBezTo>
                <a:cubicBezTo>
                  <a:pt x="f108" y="f109"/>
                  <a:pt x="f110" y="f78"/>
                  <a:pt x="f6" y="f76"/>
                </a:cubicBezTo>
                <a:cubicBezTo>
                  <a:pt x="f111" y="f74"/>
                  <a:pt x="f112" y="f76"/>
                  <a:pt x="f113" y="f37"/>
                </a:cubicBezTo>
                <a:cubicBezTo>
                  <a:pt x="f114" y="f75"/>
                  <a:pt x="f114" y="f33"/>
                  <a:pt x="f115" y="f30"/>
                </a:cubicBezTo>
                <a:cubicBezTo>
                  <a:pt x="f116" y="f82"/>
                  <a:pt x="f107" y="f117"/>
                  <a:pt x="f108" y="f39"/>
                </a:cubicBezTo>
                <a:cubicBezTo>
                  <a:pt x="f118" y="f36"/>
                  <a:pt x="f119" y="f120"/>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 name="Freeform 10">
            <a:extLst>
              <a:ext uri="{FF2B5EF4-FFF2-40B4-BE49-F238E27FC236}">
                <a16:creationId xmlns:a16="http://schemas.microsoft.com/office/drawing/2014/main" id="{756B954E-3CEA-E90B-9972-820499684161}"/>
              </a:ext>
            </a:extLst>
          </p:cNvPr>
          <p:cNvSpPr/>
          <p:nvPr/>
        </p:nvSpPr>
        <p:spPr>
          <a:xfrm>
            <a:off x="1466853" y="3182934"/>
            <a:ext cx="685800" cy="400050"/>
          </a:xfrm>
          <a:custGeom>
            <a:avLst/>
            <a:gdLst>
              <a:gd name="f0" fmla="val 10800000"/>
              <a:gd name="f1" fmla="val 5400000"/>
              <a:gd name="f2" fmla="val 180"/>
              <a:gd name="f3" fmla="val w"/>
              <a:gd name="f4" fmla="val h"/>
              <a:gd name="f5" fmla="val 0"/>
              <a:gd name="f6" fmla="val 192"/>
              <a:gd name="f7" fmla="val 112"/>
              <a:gd name="f8" fmla="val 34"/>
              <a:gd name="f9" fmla="val 35"/>
              <a:gd name="f10" fmla="val 41"/>
              <a:gd name="f11" fmla="val 44"/>
              <a:gd name="f12" fmla="val 50"/>
              <a:gd name="f13" fmla="val 51"/>
              <a:gd name="f14" fmla="val 60"/>
              <a:gd name="f15" fmla="val 57"/>
              <a:gd name="f16" fmla="val 70"/>
              <a:gd name="f17" fmla="val 63"/>
              <a:gd name="f18" fmla="val 80"/>
              <a:gd name="f19" fmla="val 68"/>
              <a:gd name="f20" fmla="val 89"/>
              <a:gd name="f21" fmla="val 77"/>
              <a:gd name="f22" fmla="val 96"/>
              <a:gd name="f23" fmla="val 121"/>
              <a:gd name="f24" fmla="val 28"/>
              <a:gd name="f25" fmla="val 150"/>
              <a:gd name="f26" fmla="val 17"/>
              <a:gd name="f27" fmla="val 138"/>
              <a:gd name="f28" fmla="val 14"/>
              <a:gd name="f29" fmla="val 136"/>
              <a:gd name="f30" fmla="val 15"/>
              <a:gd name="f31" fmla="val 29"/>
              <a:gd name="f32" fmla="val 113"/>
              <a:gd name="f33" fmla="val 120"/>
              <a:gd name="f34" fmla="val 11"/>
              <a:gd name="f35" fmla="val 129"/>
              <a:gd name="f36" fmla="val 6"/>
              <a:gd name="f37" fmla="val 3"/>
              <a:gd name="f38" fmla="val 143"/>
              <a:gd name="f39" fmla="val 1"/>
              <a:gd name="f40" fmla="val 151"/>
              <a:gd name="f41" fmla="val 164"/>
              <a:gd name="f42" fmla="val 178"/>
              <a:gd name="f43" fmla="val 183"/>
              <a:gd name="f44" fmla="val 10"/>
              <a:gd name="f45" fmla="val 22"/>
              <a:gd name="f46" fmla="val 172"/>
              <a:gd name="f47" fmla="val 33"/>
              <a:gd name="f48" fmla="val 166"/>
              <a:gd name="f49" fmla="val 46"/>
              <a:gd name="f50" fmla="val 156"/>
              <a:gd name="f51" fmla="val 53"/>
              <a:gd name="f52" fmla="val 135"/>
              <a:gd name="f53" fmla="val 59"/>
              <a:gd name="f54" fmla="val 126"/>
              <a:gd name="f55" fmla="val 58"/>
              <a:gd name="f56" fmla="val 115"/>
              <a:gd name="f57" fmla="val 47"/>
              <a:gd name="f58" fmla="val 114"/>
              <a:gd name="f59" fmla="val 49"/>
              <a:gd name="f60" fmla="val 111"/>
              <a:gd name="f61" fmla="val 101"/>
              <a:gd name="f62" fmla="val 67"/>
              <a:gd name="f63" fmla="val 97"/>
              <a:gd name="f64" fmla="val 84"/>
              <a:gd name="f65" fmla="val 99"/>
              <a:gd name="f66" fmla="val 102"/>
              <a:gd name="f67" fmla="val 105"/>
              <a:gd name="f68" fmla="val 109"/>
              <a:gd name="f69" fmla="val 108"/>
              <a:gd name="f70" fmla="val 92"/>
              <a:gd name="f71" fmla="val 85"/>
              <a:gd name="f72" fmla="val 104"/>
              <a:gd name="f73" fmla="val 95"/>
              <a:gd name="f74" fmla="val 83"/>
              <a:gd name="f75" fmla="val 87"/>
              <a:gd name="f76" fmla="val 78"/>
              <a:gd name="f77" fmla="val 76"/>
              <a:gd name="f78" fmla="val 75"/>
              <a:gd name="f79" fmla="val 88"/>
              <a:gd name="f80" fmla="val 79"/>
              <a:gd name="f81" fmla="val 13"/>
              <a:gd name="f82" fmla="val 12"/>
              <a:gd name="f83" fmla="val 40"/>
              <a:gd name="f84" fmla="val 31"/>
              <a:gd name="f85" fmla="val 8"/>
              <a:gd name="f86" fmla="val 21"/>
              <a:gd name="f87" fmla="val 5"/>
              <a:gd name="f88" fmla="val 9"/>
              <a:gd name="f89" fmla="val 16"/>
              <a:gd name="f90" fmla="val 64"/>
              <a:gd name="f91" fmla="val 30"/>
              <a:gd name="f92" fmla="val 81"/>
              <a:gd name="f93" fmla="val 82"/>
              <a:gd name="f94" fmla="val 52"/>
              <a:gd name="f95" fmla="val 42"/>
              <a:gd name="f96" fmla="val 36"/>
              <a:gd name="f97" fmla="val 32"/>
              <a:gd name="f98" fmla="+- 0 0 -90"/>
              <a:gd name="f99" fmla="*/ f3 1 192"/>
              <a:gd name="f100" fmla="*/ f4 1 112"/>
              <a:gd name="f101" fmla="val f5"/>
              <a:gd name="f102" fmla="val f6"/>
              <a:gd name="f103" fmla="val f7"/>
              <a:gd name="f104" fmla="*/ f98 f0 1"/>
              <a:gd name="f105" fmla="+- f103 0 f101"/>
              <a:gd name="f106" fmla="+- f102 0 f101"/>
              <a:gd name="f107" fmla="*/ f104 1 f2"/>
              <a:gd name="f108" fmla="*/ f106 1 192"/>
              <a:gd name="f109" fmla="*/ f105 1 112"/>
              <a:gd name="f110" fmla="*/ 34 f106 1"/>
              <a:gd name="f111" fmla="*/ 35 f105 1"/>
              <a:gd name="f112" fmla="*/ 60 f106 1"/>
              <a:gd name="f113" fmla="*/ 57 f105 1"/>
              <a:gd name="f114" fmla="*/ 89 f106 1"/>
              <a:gd name="f115" fmla="*/ 77 f105 1"/>
              <a:gd name="f116" fmla="*/ 150 f106 1"/>
              <a:gd name="f117" fmla="*/ 17 f105 1"/>
              <a:gd name="f118" fmla="*/ 112 f106 1"/>
              <a:gd name="f119" fmla="*/ 29 f105 1"/>
              <a:gd name="f120" fmla="*/ 129 f106 1"/>
              <a:gd name="f121" fmla="*/ 6 f105 1"/>
              <a:gd name="f122" fmla="*/ 151 f106 1"/>
              <a:gd name="f123" fmla="*/ 0 f105 1"/>
              <a:gd name="f124" fmla="*/ 192 f106 1"/>
              <a:gd name="f125" fmla="*/ 172 f106 1"/>
              <a:gd name="f126" fmla="*/ 33 f105 1"/>
              <a:gd name="f127" fmla="*/ 143 f106 1"/>
              <a:gd name="f128" fmla="*/ 120 f106 1"/>
              <a:gd name="f129" fmla="*/ 51 f105 1"/>
              <a:gd name="f130" fmla="*/ 111 f106 1"/>
              <a:gd name="f131" fmla="*/ 53 f105 1"/>
              <a:gd name="f132" fmla="*/ 99 f106 1"/>
              <a:gd name="f133" fmla="*/ 102 f105 1"/>
              <a:gd name="f134" fmla="*/ 96 f106 1"/>
              <a:gd name="f135" fmla="*/ 108 f105 1"/>
              <a:gd name="f136" fmla="*/ 84 f106 1"/>
              <a:gd name="f137" fmla="*/ 104 f105 1"/>
              <a:gd name="f138" fmla="*/ 78 f106 1"/>
              <a:gd name="f139" fmla="*/ 80 f105 1"/>
              <a:gd name="f140" fmla="*/ 70 f106 1"/>
              <a:gd name="f141" fmla="*/ 17 f106 1"/>
              <a:gd name="f142" fmla="*/ 58 f105 1"/>
              <a:gd name="f143" fmla="*/ 10 f106 1"/>
              <a:gd name="f144" fmla="*/ 31 f105 1"/>
              <a:gd name="f145" fmla="*/ 0 f106 1"/>
              <a:gd name="f146" fmla="*/ 1 f105 1"/>
              <a:gd name="f147" fmla="*/ 49 f106 1"/>
              <a:gd name="f148" fmla="*/ 16 f105 1"/>
              <a:gd name="f149" fmla="*/ 81 f106 1"/>
              <a:gd name="f150" fmla="*/ 47 f105 1"/>
              <a:gd name="f151" fmla="*/ 80 f106 1"/>
              <a:gd name="f152" fmla="*/ 63 f105 1"/>
              <a:gd name="f153" fmla="*/ 36 f106 1"/>
              <a:gd name="f154" fmla="*/ 28 f106 1"/>
              <a:gd name="f155" fmla="+- f107 0 f1"/>
              <a:gd name="f156" fmla="*/ f110 1 192"/>
              <a:gd name="f157" fmla="*/ f111 1 112"/>
              <a:gd name="f158" fmla="*/ f112 1 192"/>
              <a:gd name="f159" fmla="*/ f113 1 112"/>
              <a:gd name="f160" fmla="*/ f114 1 192"/>
              <a:gd name="f161" fmla="*/ f115 1 112"/>
              <a:gd name="f162" fmla="*/ f116 1 192"/>
              <a:gd name="f163" fmla="*/ f117 1 112"/>
              <a:gd name="f164" fmla="*/ f118 1 192"/>
              <a:gd name="f165" fmla="*/ f119 1 112"/>
              <a:gd name="f166" fmla="*/ f120 1 192"/>
              <a:gd name="f167" fmla="*/ f121 1 112"/>
              <a:gd name="f168" fmla="*/ f122 1 192"/>
              <a:gd name="f169" fmla="*/ f123 1 112"/>
              <a:gd name="f170" fmla="*/ f124 1 192"/>
              <a:gd name="f171" fmla="*/ f125 1 192"/>
              <a:gd name="f172" fmla="*/ f126 1 112"/>
              <a:gd name="f173" fmla="*/ f127 1 192"/>
              <a:gd name="f174" fmla="*/ f128 1 192"/>
              <a:gd name="f175" fmla="*/ f129 1 112"/>
              <a:gd name="f176" fmla="*/ f130 1 192"/>
              <a:gd name="f177" fmla="*/ f131 1 112"/>
              <a:gd name="f178" fmla="*/ f132 1 192"/>
              <a:gd name="f179" fmla="*/ f133 1 112"/>
              <a:gd name="f180" fmla="*/ f134 1 192"/>
              <a:gd name="f181" fmla="*/ f135 1 112"/>
              <a:gd name="f182" fmla="*/ f136 1 192"/>
              <a:gd name="f183" fmla="*/ f137 1 112"/>
              <a:gd name="f184" fmla="*/ f138 1 192"/>
              <a:gd name="f185" fmla="*/ f139 1 112"/>
              <a:gd name="f186" fmla="*/ f140 1 192"/>
              <a:gd name="f187" fmla="*/ f141 1 192"/>
              <a:gd name="f188" fmla="*/ f142 1 112"/>
              <a:gd name="f189" fmla="*/ f143 1 192"/>
              <a:gd name="f190" fmla="*/ f144 1 112"/>
              <a:gd name="f191" fmla="*/ f145 1 192"/>
              <a:gd name="f192" fmla="*/ f146 1 112"/>
              <a:gd name="f193" fmla="*/ f147 1 192"/>
              <a:gd name="f194" fmla="*/ f148 1 112"/>
              <a:gd name="f195" fmla="*/ f149 1 192"/>
              <a:gd name="f196" fmla="*/ f150 1 112"/>
              <a:gd name="f197" fmla="*/ f151 1 192"/>
              <a:gd name="f198" fmla="*/ f152 1 112"/>
              <a:gd name="f199" fmla="*/ f153 1 192"/>
              <a:gd name="f200" fmla="*/ f154 1 192"/>
              <a:gd name="f201" fmla="*/ 0 1 f108"/>
              <a:gd name="f202" fmla="*/ f102 1 f108"/>
              <a:gd name="f203" fmla="*/ 0 1 f109"/>
              <a:gd name="f204" fmla="*/ f103 1 f109"/>
              <a:gd name="f205" fmla="*/ f156 1 f108"/>
              <a:gd name="f206" fmla="*/ f157 1 f109"/>
              <a:gd name="f207" fmla="*/ f158 1 f108"/>
              <a:gd name="f208" fmla="*/ f159 1 f109"/>
              <a:gd name="f209" fmla="*/ f160 1 f108"/>
              <a:gd name="f210" fmla="*/ f161 1 f109"/>
              <a:gd name="f211" fmla="*/ f162 1 f108"/>
              <a:gd name="f212" fmla="*/ f163 1 f109"/>
              <a:gd name="f213" fmla="*/ f164 1 f108"/>
              <a:gd name="f214" fmla="*/ f165 1 f109"/>
              <a:gd name="f215" fmla="*/ f166 1 f108"/>
              <a:gd name="f216" fmla="*/ f167 1 f109"/>
              <a:gd name="f217" fmla="*/ f168 1 f108"/>
              <a:gd name="f218" fmla="*/ f169 1 f109"/>
              <a:gd name="f219" fmla="*/ f170 1 f108"/>
              <a:gd name="f220" fmla="*/ f171 1 f108"/>
              <a:gd name="f221" fmla="*/ f172 1 f109"/>
              <a:gd name="f222" fmla="*/ f173 1 f108"/>
              <a:gd name="f223" fmla="*/ f174 1 f108"/>
              <a:gd name="f224" fmla="*/ f175 1 f109"/>
              <a:gd name="f225" fmla="*/ f176 1 f108"/>
              <a:gd name="f226" fmla="*/ f177 1 f109"/>
              <a:gd name="f227" fmla="*/ f178 1 f108"/>
              <a:gd name="f228" fmla="*/ f179 1 f109"/>
              <a:gd name="f229" fmla="*/ f180 1 f108"/>
              <a:gd name="f230" fmla="*/ f181 1 f109"/>
              <a:gd name="f231" fmla="*/ f182 1 f108"/>
              <a:gd name="f232" fmla="*/ f183 1 f109"/>
              <a:gd name="f233" fmla="*/ f184 1 f108"/>
              <a:gd name="f234" fmla="*/ f185 1 f109"/>
              <a:gd name="f235" fmla="*/ f186 1 f108"/>
              <a:gd name="f236" fmla="*/ f187 1 f108"/>
              <a:gd name="f237" fmla="*/ f188 1 f109"/>
              <a:gd name="f238" fmla="*/ f189 1 f108"/>
              <a:gd name="f239" fmla="*/ f190 1 f109"/>
              <a:gd name="f240" fmla="*/ f191 1 f108"/>
              <a:gd name="f241" fmla="*/ f192 1 f109"/>
              <a:gd name="f242" fmla="*/ f193 1 f108"/>
              <a:gd name="f243" fmla="*/ f194 1 f109"/>
              <a:gd name="f244" fmla="*/ f195 1 f108"/>
              <a:gd name="f245" fmla="*/ f196 1 f109"/>
              <a:gd name="f246" fmla="*/ f197 1 f108"/>
              <a:gd name="f247" fmla="*/ f198 1 f109"/>
              <a:gd name="f248" fmla="*/ f199 1 f108"/>
              <a:gd name="f249" fmla="*/ f200 1 f108"/>
              <a:gd name="f250" fmla="*/ f201 f99 1"/>
              <a:gd name="f251" fmla="*/ f202 f99 1"/>
              <a:gd name="f252" fmla="*/ f204 f100 1"/>
              <a:gd name="f253" fmla="*/ f203 f100 1"/>
              <a:gd name="f254" fmla="*/ f205 f99 1"/>
              <a:gd name="f255" fmla="*/ f206 f100 1"/>
              <a:gd name="f256" fmla="*/ f207 f99 1"/>
              <a:gd name="f257" fmla="*/ f208 f100 1"/>
              <a:gd name="f258" fmla="*/ f209 f99 1"/>
              <a:gd name="f259" fmla="*/ f210 f100 1"/>
              <a:gd name="f260" fmla="*/ f211 f99 1"/>
              <a:gd name="f261" fmla="*/ f212 f100 1"/>
              <a:gd name="f262" fmla="*/ f213 f99 1"/>
              <a:gd name="f263" fmla="*/ f214 f100 1"/>
              <a:gd name="f264" fmla="*/ f215 f99 1"/>
              <a:gd name="f265" fmla="*/ f216 f100 1"/>
              <a:gd name="f266" fmla="*/ f217 f99 1"/>
              <a:gd name="f267" fmla="*/ f218 f100 1"/>
              <a:gd name="f268" fmla="*/ f219 f99 1"/>
              <a:gd name="f269" fmla="*/ f220 f99 1"/>
              <a:gd name="f270" fmla="*/ f221 f100 1"/>
              <a:gd name="f271" fmla="*/ f222 f99 1"/>
              <a:gd name="f272" fmla="*/ f223 f99 1"/>
              <a:gd name="f273" fmla="*/ f224 f100 1"/>
              <a:gd name="f274" fmla="*/ f225 f99 1"/>
              <a:gd name="f275" fmla="*/ f226 f100 1"/>
              <a:gd name="f276" fmla="*/ f227 f99 1"/>
              <a:gd name="f277" fmla="*/ f228 f100 1"/>
              <a:gd name="f278" fmla="*/ f229 f99 1"/>
              <a:gd name="f279" fmla="*/ f230 f100 1"/>
              <a:gd name="f280" fmla="*/ f231 f99 1"/>
              <a:gd name="f281" fmla="*/ f232 f100 1"/>
              <a:gd name="f282" fmla="*/ f233 f99 1"/>
              <a:gd name="f283" fmla="*/ f234 f100 1"/>
              <a:gd name="f284" fmla="*/ f235 f99 1"/>
              <a:gd name="f285" fmla="*/ f236 f99 1"/>
              <a:gd name="f286" fmla="*/ f237 f100 1"/>
              <a:gd name="f287" fmla="*/ f238 f99 1"/>
              <a:gd name="f288" fmla="*/ f239 f100 1"/>
              <a:gd name="f289" fmla="*/ f240 f99 1"/>
              <a:gd name="f290" fmla="*/ f241 f100 1"/>
              <a:gd name="f291" fmla="*/ f242 f99 1"/>
              <a:gd name="f292" fmla="*/ f243 f100 1"/>
              <a:gd name="f293" fmla="*/ f244 f99 1"/>
              <a:gd name="f294" fmla="*/ f245 f100 1"/>
              <a:gd name="f295" fmla="*/ f246 f99 1"/>
              <a:gd name="f296" fmla="*/ f247 f100 1"/>
              <a:gd name="f297" fmla="*/ f248 f99 1"/>
              <a:gd name="f298" fmla="*/ f249 f99 1"/>
            </a:gdLst>
            <a:ahLst/>
            <a:cxnLst>
              <a:cxn ang="3cd4">
                <a:pos x="hc" y="t"/>
              </a:cxn>
              <a:cxn ang="0">
                <a:pos x="r" y="vc"/>
              </a:cxn>
              <a:cxn ang="cd4">
                <a:pos x="hc" y="b"/>
              </a:cxn>
              <a:cxn ang="cd2">
                <a:pos x="l" y="vc"/>
              </a:cxn>
              <a:cxn ang="f155">
                <a:pos x="f254" y="f255"/>
              </a:cxn>
              <a:cxn ang="f155">
                <a:pos x="f256" y="f257"/>
              </a:cxn>
              <a:cxn ang="f155">
                <a:pos x="f258" y="f259"/>
              </a:cxn>
              <a:cxn ang="f155">
                <a:pos x="f260" y="f261"/>
              </a:cxn>
              <a:cxn ang="f155">
                <a:pos x="f262" y="f263"/>
              </a:cxn>
              <a:cxn ang="f155">
                <a:pos x="f264" y="f265"/>
              </a:cxn>
              <a:cxn ang="f155">
                <a:pos x="f266" y="f267"/>
              </a:cxn>
              <a:cxn ang="f155">
                <a:pos x="f268" y="f267"/>
              </a:cxn>
              <a:cxn ang="f155">
                <a:pos x="f269" y="f270"/>
              </a:cxn>
              <a:cxn ang="f155">
                <a:pos x="f271" y="f257"/>
              </a:cxn>
              <a:cxn ang="f155">
                <a:pos x="f272" y="f273"/>
              </a:cxn>
              <a:cxn ang="f155">
                <a:pos x="f274" y="f275"/>
              </a:cxn>
              <a:cxn ang="f155">
                <a:pos x="f276" y="f277"/>
              </a:cxn>
              <a:cxn ang="f155">
                <a:pos x="f278" y="f279"/>
              </a:cxn>
              <a:cxn ang="f155">
                <a:pos x="f280" y="f281"/>
              </a:cxn>
              <a:cxn ang="f155">
                <a:pos x="f282" y="f283"/>
              </a:cxn>
              <a:cxn ang="f155">
                <a:pos x="f284" y="f259"/>
              </a:cxn>
              <a:cxn ang="f155">
                <a:pos x="f285" y="f286"/>
              </a:cxn>
              <a:cxn ang="f155">
                <a:pos x="f287" y="f288"/>
              </a:cxn>
              <a:cxn ang="f155">
                <a:pos x="f289" y="f290"/>
              </a:cxn>
              <a:cxn ang="f155">
                <a:pos x="f291" y="f292"/>
              </a:cxn>
              <a:cxn ang="f155">
                <a:pos x="f293" y="f294"/>
              </a:cxn>
              <a:cxn ang="f155">
                <a:pos x="f295" y="f296"/>
              </a:cxn>
              <a:cxn ang="f155">
                <a:pos x="f297" y="f270"/>
              </a:cxn>
              <a:cxn ang="f155">
                <a:pos x="f298" y="f288"/>
              </a:cxn>
              <a:cxn ang="f155">
                <a:pos x="f254" y="f255"/>
              </a:cxn>
            </a:cxnLst>
            <a:rect l="f250" t="f253" r="f251" b="f252"/>
            <a:pathLst>
              <a:path w="192" h="112">
                <a:moveTo>
                  <a:pt x="f8" y="f9"/>
                </a:moveTo>
                <a:cubicBezTo>
                  <a:pt x="f10" y="f11"/>
                  <a:pt x="f12" y="f13"/>
                  <a:pt x="f14" y="f15"/>
                </a:cubicBezTo>
                <a:cubicBezTo>
                  <a:pt x="f16" y="f17"/>
                  <a:pt x="f18" y="f19"/>
                  <a:pt x="f20" y="f21"/>
                </a:cubicBezTo>
                <a:cubicBezTo>
                  <a:pt x="f22" y="f11"/>
                  <a:pt x="f23" y="f24"/>
                  <a:pt x="f25" y="f26"/>
                </a:cubicBezTo>
                <a:cubicBezTo>
                  <a:pt x="f27" y="f28"/>
                  <a:pt x="f29" y="f30"/>
                  <a:pt x="f7" y="f31"/>
                </a:cubicBezTo>
                <a:cubicBezTo>
                  <a:pt x="f32" y="f26"/>
                  <a:pt x="f33" y="f34"/>
                  <a:pt x="f35" y="f36"/>
                </a:cubicBezTo>
                <a:cubicBezTo>
                  <a:pt x="f29" y="f37"/>
                  <a:pt x="f38" y="f39"/>
                  <a:pt x="f40" y="f5"/>
                </a:cubicBezTo>
                <a:cubicBezTo>
                  <a:pt x="f41" y="f5"/>
                  <a:pt x="f42" y="f39"/>
                  <a:pt x="f6" y="f5"/>
                </a:cubicBezTo>
                <a:cubicBezTo>
                  <a:pt x="f43" y="f44"/>
                  <a:pt x="f42" y="f45"/>
                  <a:pt x="f46" y="f47"/>
                </a:cubicBezTo>
                <a:cubicBezTo>
                  <a:pt x="f48" y="f49"/>
                  <a:pt x="f50" y="f51"/>
                  <a:pt x="f38" y="f15"/>
                </a:cubicBezTo>
                <a:cubicBezTo>
                  <a:pt x="f52" y="f53"/>
                  <a:pt x="f54" y="f55"/>
                  <a:pt x="f33" y="f13"/>
                </a:cubicBezTo>
                <a:cubicBezTo>
                  <a:pt x="f56" y="f57"/>
                  <a:pt x="f58" y="f59"/>
                  <a:pt x="f60" y="f51"/>
                </a:cubicBezTo>
                <a:cubicBezTo>
                  <a:pt x="f61" y="f62"/>
                  <a:pt x="f63" y="f64"/>
                  <a:pt x="f65" y="f66"/>
                </a:cubicBezTo>
                <a:cubicBezTo>
                  <a:pt x="f65" y="f67"/>
                  <a:pt x="f61" y="f68"/>
                  <a:pt x="f22" y="f69"/>
                </a:cubicBezTo>
                <a:cubicBezTo>
                  <a:pt x="f70" y="f69"/>
                  <a:pt x="f71" y="f7"/>
                  <a:pt x="f64" y="f72"/>
                </a:cubicBezTo>
                <a:cubicBezTo>
                  <a:pt x="f64" y="f73"/>
                  <a:pt x="f74" y="f75"/>
                  <a:pt x="f76" y="f18"/>
                </a:cubicBezTo>
                <a:cubicBezTo>
                  <a:pt x="f77" y="f76"/>
                  <a:pt x="f78" y="f78"/>
                  <a:pt x="f16" y="f21"/>
                </a:cubicBezTo>
                <a:cubicBezTo>
                  <a:pt x="f59" y="f79"/>
                  <a:pt x="f24" y="f80"/>
                  <a:pt x="f26" y="f55"/>
                </a:cubicBezTo>
                <a:cubicBezTo>
                  <a:pt x="f81" y="f59"/>
                  <a:pt x="f82" y="f83"/>
                  <a:pt x="f44" y="f84"/>
                </a:cubicBezTo>
                <a:cubicBezTo>
                  <a:pt x="f85" y="f86"/>
                  <a:pt x="f87" y="f82"/>
                  <a:pt x="f5" y="f39"/>
                </a:cubicBezTo>
                <a:cubicBezTo>
                  <a:pt x="f26" y="f88"/>
                  <a:pt x="f8" y="f88"/>
                  <a:pt x="f59" y="f89"/>
                </a:cubicBezTo>
                <a:cubicBezTo>
                  <a:pt x="f90" y="f86"/>
                  <a:pt x="f21" y="f91"/>
                  <a:pt x="f92" y="f57"/>
                </a:cubicBezTo>
                <a:cubicBezTo>
                  <a:pt x="f93" y="f94"/>
                  <a:pt x="f74" y="f15"/>
                  <a:pt x="f18" y="f17"/>
                </a:cubicBezTo>
                <a:cubicBezTo>
                  <a:pt x="f62" y="f12"/>
                  <a:pt x="f94" y="f95"/>
                  <a:pt x="f96" y="f47"/>
                </a:cubicBezTo>
                <a:cubicBezTo>
                  <a:pt x="f9" y="f84"/>
                  <a:pt x="f97" y="f31"/>
                  <a:pt x="f24" y="f84"/>
                </a:cubicBezTo>
                <a:cubicBezTo>
                  <a:pt x="f91" y="f97"/>
                  <a:pt x="f97" y="f47"/>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9" name="Freeform 11">
            <a:extLst>
              <a:ext uri="{FF2B5EF4-FFF2-40B4-BE49-F238E27FC236}">
                <a16:creationId xmlns:a16="http://schemas.microsoft.com/office/drawing/2014/main" id="{96651C1D-8B68-9C54-5283-DB6CC60E123C}"/>
              </a:ext>
            </a:extLst>
          </p:cNvPr>
          <p:cNvSpPr/>
          <p:nvPr/>
        </p:nvSpPr>
        <p:spPr>
          <a:xfrm>
            <a:off x="3752853" y="974722"/>
            <a:ext cx="554034" cy="406395"/>
          </a:xfrm>
          <a:custGeom>
            <a:avLst/>
            <a:gdLst>
              <a:gd name="f0" fmla="val 10800000"/>
              <a:gd name="f1" fmla="val 5400000"/>
              <a:gd name="f2" fmla="val 180"/>
              <a:gd name="f3" fmla="val w"/>
              <a:gd name="f4" fmla="val h"/>
              <a:gd name="f5" fmla="val 0"/>
              <a:gd name="f6" fmla="val 155"/>
              <a:gd name="f7" fmla="val 114"/>
              <a:gd name="f8" fmla="val 73"/>
              <a:gd name="f9" fmla="val 32"/>
              <a:gd name="f10" fmla="val 83"/>
              <a:gd name="f11" fmla="val 41"/>
              <a:gd name="f12" fmla="val 86"/>
              <a:gd name="f13" fmla="val 52"/>
              <a:gd name="f14" fmla="val 82"/>
              <a:gd name="f15" fmla="val 66"/>
              <a:gd name="f16" fmla="val 87"/>
              <a:gd name="f17" fmla="val 64"/>
              <a:gd name="f18" fmla="val 61"/>
              <a:gd name="f19" fmla="val 89"/>
              <a:gd name="f20" fmla="val 58"/>
              <a:gd name="f21" fmla="val 95"/>
              <a:gd name="f22" fmla="val 46"/>
              <a:gd name="f23" fmla="val 103"/>
              <a:gd name="f24" fmla="val 43"/>
              <a:gd name="f25" fmla="val 115"/>
              <a:gd name="f26" fmla="val 47"/>
              <a:gd name="f27" fmla="val 130"/>
              <a:gd name="f28" fmla="val 141"/>
              <a:gd name="f29" fmla="val 62"/>
              <a:gd name="f30" fmla="val 149"/>
              <a:gd name="f31" fmla="val 75"/>
              <a:gd name="f32" fmla="val 152"/>
              <a:gd name="f33" fmla="val 81"/>
              <a:gd name="f34" fmla="val 88"/>
              <a:gd name="f35" fmla="val 146"/>
              <a:gd name="f36" fmla="val 92"/>
              <a:gd name="f37" fmla="val 145"/>
              <a:gd name="f38" fmla="val 93"/>
              <a:gd name="f39" fmla="val 94"/>
              <a:gd name="f40" fmla="val 143"/>
              <a:gd name="f41" fmla="val 109"/>
              <a:gd name="f42" fmla="val 133"/>
              <a:gd name="f43" fmla="val 110"/>
              <a:gd name="f44" fmla="val 122"/>
              <a:gd name="f45" fmla="val 116"/>
              <a:gd name="f46" fmla="val 108"/>
              <a:gd name="f47" fmla="val 105"/>
              <a:gd name="f48" fmla="val 111"/>
              <a:gd name="f49" fmla="val 100"/>
              <a:gd name="f50" fmla="val 113"/>
              <a:gd name="f51" fmla="val 96"/>
              <a:gd name="f52" fmla="val 91"/>
              <a:gd name="f53" fmla="val 74"/>
              <a:gd name="f54" fmla="val 69"/>
              <a:gd name="f55" fmla="val 107"/>
              <a:gd name="f56" fmla="val 77"/>
              <a:gd name="f57" fmla="val 84"/>
              <a:gd name="f58" fmla="val 80"/>
              <a:gd name="f59" fmla="val 70"/>
              <a:gd name="f60" fmla="val 68"/>
              <a:gd name="f61" fmla="val 85"/>
              <a:gd name="f62" fmla="val 71"/>
              <a:gd name="f63" fmla="val 79"/>
              <a:gd name="f64" fmla="val 57"/>
              <a:gd name="f65" fmla="val 78"/>
              <a:gd name="f66" fmla="val 45"/>
              <a:gd name="f67" fmla="val 90"/>
              <a:gd name="f68" fmla="val 38"/>
              <a:gd name="f69" fmla="val 30"/>
              <a:gd name="f70" fmla="val 102"/>
              <a:gd name="f71" fmla="val 20"/>
              <a:gd name="f72" fmla="val 12"/>
              <a:gd name="f73" fmla="val 98"/>
              <a:gd name="f74" fmla="val 4"/>
              <a:gd name="f75" fmla="val 1"/>
              <a:gd name="f76" fmla="val 72"/>
              <a:gd name="f77" fmla="val 5"/>
              <a:gd name="f78" fmla="val 8"/>
              <a:gd name="f79" fmla="val 65"/>
              <a:gd name="f80" fmla="val 15"/>
              <a:gd name="f81" fmla="val 54"/>
              <a:gd name="f82" fmla="val 17"/>
              <a:gd name="f83" fmla="val 9"/>
              <a:gd name="f84" fmla="val 31"/>
              <a:gd name="f85" fmla="val 6"/>
              <a:gd name="f86" fmla="val 28"/>
              <a:gd name="f87" fmla="val 24"/>
              <a:gd name="f88" fmla="val 19"/>
              <a:gd name="f89" fmla="val 13"/>
              <a:gd name="f90" fmla="val 2"/>
              <a:gd name="f91" fmla="val 7"/>
              <a:gd name="f92" fmla="val 3"/>
              <a:gd name="f93" fmla="val 26"/>
              <a:gd name="f94" fmla="val 10"/>
              <a:gd name="f95" fmla="val 35"/>
              <a:gd name="f96" fmla="val 36"/>
              <a:gd name="f97" fmla="val 60"/>
              <a:gd name="f98" fmla="val 27"/>
              <a:gd name="f99" fmla="val 137"/>
              <a:gd name="f100" fmla="val 136"/>
              <a:gd name="f101" fmla="val 67"/>
              <a:gd name="f102" fmla="val 56"/>
              <a:gd name="f103" fmla="val 55"/>
              <a:gd name="f104" fmla="val 97"/>
              <a:gd name="f105" fmla="val 59"/>
              <a:gd name="f106" fmla="val 101"/>
              <a:gd name="f107" fmla="val 118"/>
              <a:gd name="f108" fmla="val 129"/>
              <a:gd name="f109" fmla="val 132"/>
              <a:gd name="f110" fmla="val 134"/>
              <a:gd name="f111" fmla="val 135"/>
              <a:gd name="f112" fmla="val 121"/>
              <a:gd name="f113" fmla="val 76"/>
              <a:gd name="f114" fmla="val 117"/>
              <a:gd name="f115" fmla="val 119"/>
              <a:gd name="f116" fmla="val 124"/>
              <a:gd name="f117" fmla="val 112"/>
              <a:gd name="f118" fmla="val 104"/>
              <a:gd name="f119" fmla="val 99"/>
              <a:gd name="f120" fmla="val 120"/>
              <a:gd name="f121" fmla="val 40"/>
              <a:gd name="f122" fmla="val 50"/>
              <a:gd name="f123" fmla="val 48"/>
              <a:gd name="f124" fmla="val 53"/>
              <a:gd name="f125" fmla="val 51"/>
              <a:gd name="f126" fmla="val 63"/>
              <a:gd name="f127" fmla="val 42"/>
              <a:gd name="f128" fmla="val 49"/>
              <a:gd name="f129" fmla="val 37"/>
              <a:gd name="f130" fmla="val 25"/>
              <a:gd name="f131" fmla="val 21"/>
              <a:gd name="f132" fmla="val 23"/>
              <a:gd name="f133" fmla="val 39"/>
              <a:gd name="f134" fmla="+- 0 0 -90"/>
              <a:gd name="f135" fmla="*/ f3 1 155"/>
              <a:gd name="f136" fmla="*/ f4 1 114"/>
              <a:gd name="f137" fmla="val f5"/>
              <a:gd name="f138" fmla="val f6"/>
              <a:gd name="f139" fmla="val f7"/>
              <a:gd name="f140" fmla="*/ f134 f0 1"/>
              <a:gd name="f141" fmla="+- f139 0 f137"/>
              <a:gd name="f142" fmla="+- f138 0 f137"/>
              <a:gd name="f143" fmla="*/ f140 1 f2"/>
              <a:gd name="f144" fmla="*/ f142 1 155"/>
              <a:gd name="f145" fmla="*/ f141 1 114"/>
              <a:gd name="f146" fmla="*/ 73 f142 1"/>
              <a:gd name="f147" fmla="*/ 32 f141 1"/>
              <a:gd name="f148" fmla="*/ 82 f142 1"/>
              <a:gd name="f149" fmla="*/ 66 f141 1"/>
              <a:gd name="f150" fmla="*/ 89 f142 1"/>
              <a:gd name="f151" fmla="*/ 58 f141 1"/>
              <a:gd name="f152" fmla="*/ 115 f142 1"/>
              <a:gd name="f153" fmla="*/ 47 f141 1"/>
              <a:gd name="f154" fmla="*/ 149 f142 1"/>
              <a:gd name="f155" fmla="*/ 75 f141 1"/>
              <a:gd name="f156" fmla="*/ 146 f142 1"/>
              <a:gd name="f157" fmla="*/ 92 f141 1"/>
              <a:gd name="f158" fmla="*/ 145 f142 1"/>
              <a:gd name="f159" fmla="*/ 94 f141 1"/>
              <a:gd name="f160" fmla="*/ 122 f142 1"/>
              <a:gd name="f161" fmla="*/ 109 f141 1"/>
              <a:gd name="f162" fmla="*/ 105 f142 1"/>
              <a:gd name="f163" fmla="*/ 111 f141 1"/>
              <a:gd name="f164" fmla="*/ 91 f142 1"/>
              <a:gd name="f165" fmla="*/ 113 f141 1"/>
              <a:gd name="f166" fmla="*/ 75 f142 1"/>
              <a:gd name="f167" fmla="*/ 91 f141 1"/>
              <a:gd name="f168" fmla="*/ 83 f142 1"/>
              <a:gd name="f169" fmla="*/ 70 f141 1"/>
              <a:gd name="f170" fmla="*/ 41 f142 1"/>
              <a:gd name="f171" fmla="*/ 38 f142 1"/>
              <a:gd name="f172" fmla="*/ 96 f141 1"/>
              <a:gd name="f173" fmla="*/ 12 f142 1"/>
              <a:gd name="f174" fmla="*/ 98 f141 1"/>
              <a:gd name="f175" fmla="*/ 1 f142 1"/>
              <a:gd name="f176" fmla="*/ 77 f141 1"/>
              <a:gd name="f177" fmla="*/ 8 f142 1"/>
              <a:gd name="f178" fmla="*/ 65 f141 1"/>
              <a:gd name="f179" fmla="*/ 9 f142 1"/>
              <a:gd name="f180" fmla="*/ 31 f141 1"/>
              <a:gd name="f181" fmla="*/ 4 f142 1"/>
              <a:gd name="f182" fmla="*/ 19 f141 1"/>
              <a:gd name="f183" fmla="*/ 3 f141 1"/>
              <a:gd name="f184" fmla="*/ 26 f142 1"/>
              <a:gd name="f185" fmla="*/ 10 f141 1"/>
              <a:gd name="f186" fmla="*/ 13 f141 1"/>
              <a:gd name="f187" fmla="*/ 54 f142 1"/>
              <a:gd name="f188" fmla="*/ 26 f141 1"/>
              <a:gd name="f189" fmla="*/ 137 f142 1"/>
              <a:gd name="f190" fmla="*/ 79 f141 1"/>
              <a:gd name="f191" fmla="*/ 109 f142 1"/>
              <a:gd name="f192" fmla="*/ 56 f141 1"/>
              <a:gd name="f193" fmla="*/ 95 f142 1"/>
              <a:gd name="f194" fmla="*/ 101 f142 1"/>
              <a:gd name="f195" fmla="*/ 90 f141 1"/>
              <a:gd name="f196" fmla="*/ 129 f142 1"/>
              <a:gd name="f197" fmla="*/ 134 f142 1"/>
              <a:gd name="f198" fmla="*/ 93 f141 1"/>
              <a:gd name="f199" fmla="*/ 111 f142 1"/>
              <a:gd name="f200" fmla="*/ 74 f141 1"/>
              <a:gd name="f201" fmla="*/ 119 f142 1"/>
              <a:gd name="f202" fmla="*/ 89 f141 1"/>
              <a:gd name="f203" fmla="*/ 112 f142 1"/>
              <a:gd name="f204" fmla="*/ 102 f142 1"/>
              <a:gd name="f205" fmla="*/ 78 f141 1"/>
              <a:gd name="f206" fmla="*/ 108 f142 1"/>
              <a:gd name="f207" fmla="*/ 64 f141 1"/>
              <a:gd name="f208" fmla="*/ 124 f142 1"/>
              <a:gd name="f209" fmla="*/ 68 f141 1"/>
              <a:gd name="f210" fmla="*/ 40 f142 1"/>
              <a:gd name="f211" fmla="*/ 50 f141 1"/>
              <a:gd name="f212" fmla="*/ 48 f142 1"/>
              <a:gd name="f213" fmla="*/ 57 f142 1"/>
              <a:gd name="f214" fmla="*/ 47 f142 1"/>
              <a:gd name="f215" fmla="*/ 63 f141 1"/>
              <a:gd name="f216" fmla="*/ 31 f142 1"/>
              <a:gd name="f217" fmla="*/ 57 f141 1"/>
              <a:gd name="f218" fmla="*/ 64 f142 1"/>
              <a:gd name="f219" fmla="*/ 67 f141 1"/>
              <a:gd name="f220" fmla="*/ 74 f142 1"/>
              <a:gd name="f221" fmla="*/ 70 f142 1"/>
              <a:gd name="f222" fmla="*/ 48 f141 1"/>
              <a:gd name="f223" fmla="*/ 37 f141 1"/>
              <a:gd name="f224" fmla="*/ 25 f142 1"/>
              <a:gd name="f225" fmla="*/ 36 f141 1"/>
              <a:gd name="f226" fmla="+- f143 0 f1"/>
              <a:gd name="f227" fmla="*/ f146 1 155"/>
              <a:gd name="f228" fmla="*/ f147 1 114"/>
              <a:gd name="f229" fmla="*/ f148 1 155"/>
              <a:gd name="f230" fmla="*/ f149 1 114"/>
              <a:gd name="f231" fmla="*/ f150 1 155"/>
              <a:gd name="f232" fmla="*/ f151 1 114"/>
              <a:gd name="f233" fmla="*/ f152 1 155"/>
              <a:gd name="f234" fmla="*/ f153 1 114"/>
              <a:gd name="f235" fmla="*/ f154 1 155"/>
              <a:gd name="f236" fmla="*/ f155 1 114"/>
              <a:gd name="f237" fmla="*/ f156 1 155"/>
              <a:gd name="f238" fmla="*/ f157 1 114"/>
              <a:gd name="f239" fmla="*/ f158 1 155"/>
              <a:gd name="f240" fmla="*/ f159 1 114"/>
              <a:gd name="f241" fmla="*/ f160 1 155"/>
              <a:gd name="f242" fmla="*/ f161 1 114"/>
              <a:gd name="f243" fmla="*/ f162 1 155"/>
              <a:gd name="f244" fmla="*/ f163 1 114"/>
              <a:gd name="f245" fmla="*/ f164 1 155"/>
              <a:gd name="f246" fmla="*/ f165 1 114"/>
              <a:gd name="f247" fmla="*/ f166 1 155"/>
              <a:gd name="f248" fmla="*/ f167 1 114"/>
              <a:gd name="f249" fmla="*/ f168 1 155"/>
              <a:gd name="f250" fmla="*/ f169 1 114"/>
              <a:gd name="f251" fmla="*/ f170 1 155"/>
              <a:gd name="f252" fmla="*/ f171 1 155"/>
              <a:gd name="f253" fmla="*/ f172 1 114"/>
              <a:gd name="f254" fmla="*/ f173 1 155"/>
              <a:gd name="f255" fmla="*/ f174 1 114"/>
              <a:gd name="f256" fmla="*/ f175 1 155"/>
              <a:gd name="f257" fmla="*/ f176 1 114"/>
              <a:gd name="f258" fmla="*/ f177 1 155"/>
              <a:gd name="f259" fmla="*/ f178 1 114"/>
              <a:gd name="f260" fmla="*/ f179 1 155"/>
              <a:gd name="f261" fmla="*/ f180 1 114"/>
              <a:gd name="f262" fmla="*/ f181 1 155"/>
              <a:gd name="f263" fmla="*/ f182 1 114"/>
              <a:gd name="f264" fmla="*/ f183 1 114"/>
              <a:gd name="f265" fmla="*/ f184 1 155"/>
              <a:gd name="f266" fmla="*/ f185 1 114"/>
              <a:gd name="f267" fmla="*/ f186 1 114"/>
              <a:gd name="f268" fmla="*/ f187 1 155"/>
              <a:gd name="f269" fmla="*/ f188 1 114"/>
              <a:gd name="f270" fmla="*/ f189 1 155"/>
              <a:gd name="f271" fmla="*/ f190 1 114"/>
              <a:gd name="f272" fmla="*/ f191 1 155"/>
              <a:gd name="f273" fmla="*/ f192 1 114"/>
              <a:gd name="f274" fmla="*/ f193 1 155"/>
              <a:gd name="f275" fmla="*/ f194 1 155"/>
              <a:gd name="f276" fmla="*/ f195 1 114"/>
              <a:gd name="f277" fmla="*/ f196 1 155"/>
              <a:gd name="f278" fmla="*/ f197 1 155"/>
              <a:gd name="f279" fmla="*/ f198 1 114"/>
              <a:gd name="f280" fmla="*/ f199 1 155"/>
              <a:gd name="f281" fmla="*/ f200 1 114"/>
              <a:gd name="f282" fmla="*/ f201 1 155"/>
              <a:gd name="f283" fmla="*/ f202 1 114"/>
              <a:gd name="f284" fmla="*/ f203 1 155"/>
              <a:gd name="f285" fmla="*/ f204 1 155"/>
              <a:gd name="f286" fmla="*/ f205 1 114"/>
              <a:gd name="f287" fmla="*/ f206 1 155"/>
              <a:gd name="f288" fmla="*/ f207 1 114"/>
              <a:gd name="f289" fmla="*/ f208 1 155"/>
              <a:gd name="f290" fmla="*/ f209 1 114"/>
              <a:gd name="f291" fmla="*/ f210 1 155"/>
              <a:gd name="f292" fmla="*/ f211 1 114"/>
              <a:gd name="f293" fmla="*/ f212 1 155"/>
              <a:gd name="f294" fmla="*/ f213 1 155"/>
              <a:gd name="f295" fmla="*/ f214 1 155"/>
              <a:gd name="f296" fmla="*/ f215 1 114"/>
              <a:gd name="f297" fmla="*/ f216 1 155"/>
              <a:gd name="f298" fmla="*/ f217 1 114"/>
              <a:gd name="f299" fmla="*/ f218 1 155"/>
              <a:gd name="f300" fmla="*/ f219 1 114"/>
              <a:gd name="f301" fmla="*/ f220 1 155"/>
              <a:gd name="f302" fmla="*/ f221 1 155"/>
              <a:gd name="f303" fmla="*/ f222 1 114"/>
              <a:gd name="f304" fmla="*/ f223 1 114"/>
              <a:gd name="f305" fmla="*/ f224 1 155"/>
              <a:gd name="f306" fmla="*/ f225 1 114"/>
              <a:gd name="f307" fmla="*/ 0 1 f144"/>
              <a:gd name="f308" fmla="*/ f138 1 f144"/>
              <a:gd name="f309" fmla="*/ 0 1 f145"/>
              <a:gd name="f310" fmla="*/ f139 1 f145"/>
              <a:gd name="f311" fmla="*/ f227 1 f144"/>
              <a:gd name="f312" fmla="*/ f228 1 f145"/>
              <a:gd name="f313" fmla="*/ f229 1 f144"/>
              <a:gd name="f314" fmla="*/ f230 1 f145"/>
              <a:gd name="f315" fmla="*/ f231 1 f144"/>
              <a:gd name="f316" fmla="*/ f232 1 f145"/>
              <a:gd name="f317" fmla="*/ f233 1 f144"/>
              <a:gd name="f318" fmla="*/ f234 1 f145"/>
              <a:gd name="f319" fmla="*/ f235 1 f144"/>
              <a:gd name="f320" fmla="*/ f236 1 f145"/>
              <a:gd name="f321" fmla="*/ f237 1 f144"/>
              <a:gd name="f322" fmla="*/ f238 1 f145"/>
              <a:gd name="f323" fmla="*/ f239 1 f144"/>
              <a:gd name="f324" fmla="*/ f240 1 f145"/>
              <a:gd name="f325" fmla="*/ f241 1 f144"/>
              <a:gd name="f326" fmla="*/ f242 1 f145"/>
              <a:gd name="f327" fmla="*/ f243 1 f144"/>
              <a:gd name="f328" fmla="*/ f244 1 f145"/>
              <a:gd name="f329" fmla="*/ f245 1 f144"/>
              <a:gd name="f330" fmla="*/ f246 1 f145"/>
              <a:gd name="f331" fmla="*/ f247 1 f144"/>
              <a:gd name="f332" fmla="*/ f248 1 f145"/>
              <a:gd name="f333" fmla="*/ f249 1 f144"/>
              <a:gd name="f334" fmla="*/ f250 1 f145"/>
              <a:gd name="f335" fmla="*/ f251 1 f144"/>
              <a:gd name="f336" fmla="*/ f252 1 f144"/>
              <a:gd name="f337" fmla="*/ f253 1 f145"/>
              <a:gd name="f338" fmla="*/ f254 1 f144"/>
              <a:gd name="f339" fmla="*/ f255 1 f145"/>
              <a:gd name="f340" fmla="*/ f256 1 f144"/>
              <a:gd name="f341" fmla="*/ f257 1 f145"/>
              <a:gd name="f342" fmla="*/ f258 1 f144"/>
              <a:gd name="f343" fmla="*/ f259 1 f145"/>
              <a:gd name="f344" fmla="*/ f260 1 f144"/>
              <a:gd name="f345" fmla="*/ f261 1 f145"/>
              <a:gd name="f346" fmla="*/ f262 1 f144"/>
              <a:gd name="f347" fmla="*/ f263 1 f145"/>
              <a:gd name="f348" fmla="*/ f264 1 f145"/>
              <a:gd name="f349" fmla="*/ f265 1 f144"/>
              <a:gd name="f350" fmla="*/ f266 1 f145"/>
              <a:gd name="f351" fmla="*/ f267 1 f145"/>
              <a:gd name="f352" fmla="*/ f268 1 f144"/>
              <a:gd name="f353" fmla="*/ f269 1 f145"/>
              <a:gd name="f354" fmla="*/ f270 1 f144"/>
              <a:gd name="f355" fmla="*/ f271 1 f145"/>
              <a:gd name="f356" fmla="*/ f272 1 f144"/>
              <a:gd name="f357" fmla="*/ f273 1 f145"/>
              <a:gd name="f358" fmla="*/ f274 1 f144"/>
              <a:gd name="f359" fmla="*/ f275 1 f144"/>
              <a:gd name="f360" fmla="*/ f276 1 f145"/>
              <a:gd name="f361" fmla="*/ f277 1 f144"/>
              <a:gd name="f362" fmla="*/ f278 1 f144"/>
              <a:gd name="f363" fmla="*/ f279 1 f145"/>
              <a:gd name="f364" fmla="*/ f280 1 f144"/>
              <a:gd name="f365" fmla="*/ f281 1 f145"/>
              <a:gd name="f366" fmla="*/ f282 1 f144"/>
              <a:gd name="f367" fmla="*/ f283 1 f145"/>
              <a:gd name="f368" fmla="*/ f284 1 f144"/>
              <a:gd name="f369" fmla="*/ f285 1 f144"/>
              <a:gd name="f370" fmla="*/ f286 1 f145"/>
              <a:gd name="f371" fmla="*/ f287 1 f144"/>
              <a:gd name="f372" fmla="*/ f288 1 f145"/>
              <a:gd name="f373" fmla="*/ f289 1 f144"/>
              <a:gd name="f374" fmla="*/ f290 1 f145"/>
              <a:gd name="f375" fmla="*/ f291 1 f144"/>
              <a:gd name="f376" fmla="*/ f292 1 f145"/>
              <a:gd name="f377" fmla="*/ f293 1 f144"/>
              <a:gd name="f378" fmla="*/ f294 1 f144"/>
              <a:gd name="f379" fmla="*/ f295 1 f144"/>
              <a:gd name="f380" fmla="*/ f296 1 f145"/>
              <a:gd name="f381" fmla="*/ f297 1 f144"/>
              <a:gd name="f382" fmla="*/ f298 1 f145"/>
              <a:gd name="f383" fmla="*/ f299 1 f144"/>
              <a:gd name="f384" fmla="*/ f300 1 f145"/>
              <a:gd name="f385" fmla="*/ f301 1 f144"/>
              <a:gd name="f386" fmla="*/ f302 1 f144"/>
              <a:gd name="f387" fmla="*/ f303 1 f145"/>
              <a:gd name="f388" fmla="*/ f304 1 f145"/>
              <a:gd name="f389" fmla="*/ f305 1 f144"/>
              <a:gd name="f390" fmla="*/ f306 1 f145"/>
              <a:gd name="f391" fmla="*/ f307 f135 1"/>
              <a:gd name="f392" fmla="*/ f308 f135 1"/>
              <a:gd name="f393" fmla="*/ f310 f136 1"/>
              <a:gd name="f394" fmla="*/ f309 f136 1"/>
              <a:gd name="f395" fmla="*/ f311 f135 1"/>
              <a:gd name="f396" fmla="*/ f312 f136 1"/>
              <a:gd name="f397" fmla="*/ f313 f135 1"/>
              <a:gd name="f398" fmla="*/ f314 f136 1"/>
              <a:gd name="f399" fmla="*/ f315 f135 1"/>
              <a:gd name="f400" fmla="*/ f316 f136 1"/>
              <a:gd name="f401" fmla="*/ f317 f135 1"/>
              <a:gd name="f402" fmla="*/ f318 f136 1"/>
              <a:gd name="f403" fmla="*/ f319 f135 1"/>
              <a:gd name="f404" fmla="*/ f320 f136 1"/>
              <a:gd name="f405" fmla="*/ f321 f135 1"/>
              <a:gd name="f406" fmla="*/ f322 f136 1"/>
              <a:gd name="f407" fmla="*/ f323 f135 1"/>
              <a:gd name="f408" fmla="*/ f324 f136 1"/>
              <a:gd name="f409" fmla="*/ f325 f135 1"/>
              <a:gd name="f410" fmla="*/ f326 f136 1"/>
              <a:gd name="f411" fmla="*/ f327 f135 1"/>
              <a:gd name="f412" fmla="*/ f328 f136 1"/>
              <a:gd name="f413" fmla="*/ f329 f135 1"/>
              <a:gd name="f414" fmla="*/ f330 f136 1"/>
              <a:gd name="f415" fmla="*/ f331 f135 1"/>
              <a:gd name="f416" fmla="*/ f332 f136 1"/>
              <a:gd name="f417" fmla="*/ f333 f135 1"/>
              <a:gd name="f418" fmla="*/ f334 f136 1"/>
              <a:gd name="f419" fmla="*/ f335 f135 1"/>
              <a:gd name="f420" fmla="*/ f336 f135 1"/>
              <a:gd name="f421" fmla="*/ f337 f136 1"/>
              <a:gd name="f422" fmla="*/ f338 f135 1"/>
              <a:gd name="f423" fmla="*/ f339 f136 1"/>
              <a:gd name="f424" fmla="*/ f340 f135 1"/>
              <a:gd name="f425" fmla="*/ f341 f136 1"/>
              <a:gd name="f426" fmla="*/ f342 f135 1"/>
              <a:gd name="f427" fmla="*/ f343 f136 1"/>
              <a:gd name="f428" fmla="*/ f344 f135 1"/>
              <a:gd name="f429" fmla="*/ f345 f136 1"/>
              <a:gd name="f430" fmla="*/ f346 f135 1"/>
              <a:gd name="f431" fmla="*/ f347 f136 1"/>
              <a:gd name="f432" fmla="*/ f348 f136 1"/>
              <a:gd name="f433" fmla="*/ f349 f135 1"/>
              <a:gd name="f434" fmla="*/ f350 f136 1"/>
              <a:gd name="f435" fmla="*/ f351 f136 1"/>
              <a:gd name="f436" fmla="*/ f352 f135 1"/>
              <a:gd name="f437" fmla="*/ f353 f136 1"/>
              <a:gd name="f438" fmla="*/ f354 f135 1"/>
              <a:gd name="f439" fmla="*/ f355 f136 1"/>
              <a:gd name="f440" fmla="*/ f356 f135 1"/>
              <a:gd name="f441" fmla="*/ f357 f136 1"/>
              <a:gd name="f442" fmla="*/ f358 f135 1"/>
              <a:gd name="f443" fmla="*/ f359 f135 1"/>
              <a:gd name="f444" fmla="*/ f360 f136 1"/>
              <a:gd name="f445" fmla="*/ f361 f135 1"/>
              <a:gd name="f446" fmla="*/ f362 f135 1"/>
              <a:gd name="f447" fmla="*/ f363 f136 1"/>
              <a:gd name="f448" fmla="*/ f364 f135 1"/>
              <a:gd name="f449" fmla="*/ f365 f136 1"/>
              <a:gd name="f450" fmla="*/ f366 f135 1"/>
              <a:gd name="f451" fmla="*/ f367 f136 1"/>
              <a:gd name="f452" fmla="*/ f368 f135 1"/>
              <a:gd name="f453" fmla="*/ f369 f135 1"/>
              <a:gd name="f454" fmla="*/ f370 f136 1"/>
              <a:gd name="f455" fmla="*/ f371 f135 1"/>
              <a:gd name="f456" fmla="*/ f372 f136 1"/>
              <a:gd name="f457" fmla="*/ f373 f135 1"/>
              <a:gd name="f458" fmla="*/ f374 f136 1"/>
              <a:gd name="f459" fmla="*/ f375 f135 1"/>
              <a:gd name="f460" fmla="*/ f376 f136 1"/>
              <a:gd name="f461" fmla="*/ f377 f135 1"/>
              <a:gd name="f462" fmla="*/ f378 f135 1"/>
              <a:gd name="f463" fmla="*/ f379 f135 1"/>
              <a:gd name="f464" fmla="*/ f380 f136 1"/>
              <a:gd name="f465" fmla="*/ f381 f135 1"/>
              <a:gd name="f466" fmla="*/ f382 f136 1"/>
              <a:gd name="f467" fmla="*/ f383 f135 1"/>
              <a:gd name="f468" fmla="*/ f384 f136 1"/>
              <a:gd name="f469" fmla="*/ f385 f135 1"/>
              <a:gd name="f470" fmla="*/ f386 f135 1"/>
              <a:gd name="f471" fmla="*/ f387 f136 1"/>
              <a:gd name="f472" fmla="*/ f388 f136 1"/>
              <a:gd name="f473" fmla="*/ f389 f135 1"/>
              <a:gd name="f474" fmla="*/ f390 f136 1"/>
            </a:gdLst>
            <a:ahLst/>
            <a:cxnLst>
              <a:cxn ang="3cd4">
                <a:pos x="hc" y="t"/>
              </a:cxn>
              <a:cxn ang="0">
                <a:pos x="r" y="vc"/>
              </a:cxn>
              <a:cxn ang="cd4">
                <a:pos x="hc" y="b"/>
              </a:cxn>
              <a:cxn ang="cd2">
                <a:pos x="l" y="vc"/>
              </a:cxn>
              <a:cxn ang="f226">
                <a:pos x="f395" y="f396"/>
              </a:cxn>
              <a:cxn ang="f226">
                <a:pos x="f397" y="f398"/>
              </a:cxn>
              <a:cxn ang="f226">
                <a:pos x="f399" y="f400"/>
              </a:cxn>
              <a:cxn ang="f226">
                <a:pos x="f401" y="f402"/>
              </a:cxn>
              <a:cxn ang="f226">
                <a:pos x="f403" y="f404"/>
              </a:cxn>
              <a:cxn ang="f226">
                <a:pos x="f405" y="f406"/>
              </a:cxn>
              <a:cxn ang="f226">
                <a:pos x="f407" y="f408"/>
              </a:cxn>
              <a:cxn ang="f226">
                <a:pos x="f409" y="f410"/>
              </a:cxn>
              <a:cxn ang="f226">
                <a:pos x="f411" y="f412"/>
              </a:cxn>
              <a:cxn ang="f226">
                <a:pos x="f413" y="f414"/>
              </a:cxn>
              <a:cxn ang="f226">
                <a:pos x="f415" y="f416"/>
              </a:cxn>
              <a:cxn ang="f226">
                <a:pos x="f417" y="f418"/>
              </a:cxn>
              <a:cxn ang="f226">
                <a:pos x="f397" y="f398"/>
              </a:cxn>
              <a:cxn ang="f226">
                <a:pos x="f419" y="f404"/>
              </a:cxn>
              <a:cxn ang="f226">
                <a:pos x="f420" y="f421"/>
              </a:cxn>
              <a:cxn ang="f226">
                <a:pos x="f422" y="f423"/>
              </a:cxn>
              <a:cxn ang="f226">
                <a:pos x="f424" y="f425"/>
              </a:cxn>
              <a:cxn ang="f226">
                <a:pos x="f426" y="f427"/>
              </a:cxn>
              <a:cxn ang="f226">
                <a:pos x="f428" y="f429"/>
              </a:cxn>
              <a:cxn ang="f226">
                <a:pos x="f430" y="f431"/>
              </a:cxn>
              <a:cxn ang="f226">
                <a:pos x="f428" y="f432"/>
              </a:cxn>
              <a:cxn ang="f226">
                <a:pos x="f433" y="f434"/>
              </a:cxn>
              <a:cxn ang="f226">
                <a:pos x="f419" y="f435"/>
              </a:cxn>
              <a:cxn ang="f226">
                <a:pos x="f436" y="f437"/>
              </a:cxn>
              <a:cxn ang="f226">
                <a:pos x="f395" y="f396"/>
              </a:cxn>
              <a:cxn ang="f226">
                <a:pos x="f395" y="f396"/>
              </a:cxn>
              <a:cxn ang="f226">
                <a:pos x="f438" y="f439"/>
              </a:cxn>
              <a:cxn ang="f226">
                <a:pos x="f440" y="f441"/>
              </a:cxn>
              <a:cxn ang="f226">
                <a:pos x="f442" y="f427"/>
              </a:cxn>
              <a:cxn ang="f226">
                <a:pos x="f443" y="f444"/>
              </a:cxn>
              <a:cxn ang="f226">
                <a:pos x="f445" y="f423"/>
              </a:cxn>
              <a:cxn ang="f226">
                <a:pos x="f446" y="f447"/>
              </a:cxn>
              <a:cxn ang="f226">
                <a:pos x="f448" y="f449"/>
              </a:cxn>
              <a:cxn ang="f226">
                <a:pos x="f450" y="f439"/>
              </a:cxn>
              <a:cxn ang="f226">
                <a:pos x="f409" y="f451"/>
              </a:cxn>
              <a:cxn ang="f226">
                <a:pos x="f452" y="f451"/>
              </a:cxn>
              <a:cxn ang="f226">
                <a:pos x="f453" y="f454"/>
              </a:cxn>
              <a:cxn ang="f226">
                <a:pos x="f455" y="f456"/>
              </a:cxn>
              <a:cxn ang="f226">
                <a:pos x="f457" y="f458"/>
              </a:cxn>
              <a:cxn ang="f226">
                <a:pos x="f438" y="f439"/>
              </a:cxn>
              <a:cxn ang="f226">
                <a:pos x="f459" y="f460"/>
              </a:cxn>
              <a:cxn ang="f226">
                <a:pos x="f461" y="f460"/>
              </a:cxn>
              <a:cxn ang="f226">
                <a:pos x="f462" y="f400"/>
              </a:cxn>
              <a:cxn ang="f226">
                <a:pos x="f463" y="f464"/>
              </a:cxn>
              <a:cxn ang="f226">
                <a:pos x="f465" y="f466"/>
              </a:cxn>
              <a:cxn ang="f226">
                <a:pos x="f467" y="f468"/>
              </a:cxn>
              <a:cxn ang="f226">
                <a:pos x="f469" y="f441"/>
              </a:cxn>
              <a:cxn ang="f226">
                <a:pos x="f470" y="f471"/>
              </a:cxn>
              <a:cxn ang="f226">
                <a:pos x="f459" y="f460"/>
              </a:cxn>
              <a:cxn ang="f226">
                <a:pos x="f461" y="f472"/>
              </a:cxn>
              <a:cxn ang="f226">
                <a:pos x="f473" y="f474"/>
              </a:cxn>
              <a:cxn ang="f226">
                <a:pos x="f465" y="f441"/>
              </a:cxn>
              <a:cxn ang="f226">
                <a:pos x="f461" y="f472"/>
              </a:cxn>
            </a:cxnLst>
            <a:rect l="f391" t="f394" r="f392" b="f393"/>
            <a:pathLst>
              <a:path w="155" h="114">
                <a:moveTo>
                  <a:pt x="f8" y="f9"/>
                </a:moveTo>
                <a:cubicBezTo>
                  <a:pt x="f10" y="f11"/>
                  <a:pt x="f12" y="f13"/>
                  <a:pt x="f14" y="f15"/>
                </a:cubicBezTo>
                <a:cubicBezTo>
                  <a:pt x="f16" y="f17"/>
                  <a:pt x="f16" y="f18"/>
                  <a:pt x="f19" y="f20"/>
                </a:cubicBezTo>
                <a:cubicBezTo>
                  <a:pt x="f21" y="f22"/>
                  <a:pt x="f23" y="f24"/>
                  <a:pt x="f25" y="f26"/>
                </a:cubicBezTo>
                <a:cubicBezTo>
                  <a:pt x="f27" y="f13"/>
                  <a:pt x="f28" y="f29"/>
                  <a:pt x="f30" y="f31"/>
                </a:cubicBezTo>
                <a:cubicBezTo>
                  <a:pt x="f32" y="f33"/>
                  <a:pt x="f6" y="f34"/>
                  <a:pt x="f35" y="f36"/>
                </a:cubicBezTo>
                <a:cubicBezTo>
                  <a:pt x="f37" y="f38"/>
                  <a:pt x="f37" y="f39"/>
                  <a:pt x="f37" y="f39"/>
                </a:cubicBezTo>
                <a:cubicBezTo>
                  <a:pt x="f40" y="f41"/>
                  <a:pt x="f42" y="f43"/>
                  <a:pt x="f44" y="f41"/>
                </a:cubicBezTo>
                <a:cubicBezTo>
                  <a:pt x="f45" y="f46"/>
                  <a:pt x="f43" y="f41"/>
                  <a:pt x="f47" y="f48"/>
                </a:cubicBezTo>
                <a:cubicBezTo>
                  <a:pt x="f49" y="f50"/>
                  <a:pt x="f51" y="f50"/>
                  <a:pt x="f52" y="f50"/>
                </a:cubicBezTo>
                <a:cubicBezTo>
                  <a:pt x="f53" y="f7"/>
                  <a:pt x="f54" y="f55"/>
                  <a:pt x="f31" y="f52"/>
                </a:cubicBezTo>
                <a:cubicBezTo>
                  <a:pt x="f56" y="f57"/>
                  <a:pt x="f58" y="f56"/>
                  <a:pt x="f10" y="f59"/>
                </a:cubicBezTo>
                <a:cubicBezTo>
                  <a:pt x="f57" y="f60"/>
                  <a:pt x="f61" y="f15"/>
                  <a:pt x="f14" y="f15"/>
                </a:cubicBezTo>
                <a:cubicBezTo>
                  <a:pt x="f62" y="f63"/>
                  <a:pt x="f64" y="f65"/>
                  <a:pt x="f11" y="f31"/>
                </a:cubicBezTo>
                <a:cubicBezTo>
                  <a:pt x="f26" y="f57"/>
                  <a:pt x="f66" y="f67"/>
                  <a:pt x="f68" y="f51"/>
                </a:cubicBezTo>
                <a:cubicBezTo>
                  <a:pt x="f69" y="f70"/>
                  <a:pt x="f71" y="f23"/>
                  <a:pt x="f72" y="f73"/>
                </a:cubicBezTo>
                <a:cubicBezTo>
                  <a:pt x="f74" y="f38"/>
                  <a:pt x="f5" y="f12"/>
                  <a:pt x="f75" y="f56"/>
                </a:cubicBezTo>
                <a:cubicBezTo>
                  <a:pt x="f75" y="f76"/>
                  <a:pt x="f77" y="f54"/>
                  <a:pt x="f78" y="f79"/>
                </a:cubicBezTo>
                <a:cubicBezTo>
                  <a:pt x="f80" y="f81"/>
                  <a:pt x="f82" y="f24"/>
                  <a:pt x="f83" y="f84"/>
                </a:cubicBezTo>
                <a:cubicBezTo>
                  <a:pt x="f85" y="f86"/>
                  <a:pt x="f77" y="f87"/>
                  <a:pt x="f74" y="f88"/>
                </a:cubicBezTo>
                <a:cubicBezTo>
                  <a:pt x="f74" y="f89"/>
                  <a:pt x="f90" y="f91"/>
                  <a:pt x="f83" y="f92"/>
                </a:cubicBezTo>
                <a:cubicBezTo>
                  <a:pt x="f80" y="f5"/>
                  <a:pt x="f71" y="f92"/>
                  <a:pt x="f93" y="f94"/>
                </a:cubicBezTo>
                <a:cubicBezTo>
                  <a:pt x="f95" y="f90"/>
                  <a:pt x="f96" y="f90"/>
                  <a:pt x="f11" y="f89"/>
                </a:cubicBezTo>
                <a:cubicBezTo>
                  <a:pt x="f24" y="f71"/>
                  <a:pt x="f26" y="f87"/>
                  <a:pt x="f81" y="f93"/>
                </a:cubicBezTo>
                <a:cubicBezTo>
                  <a:pt x="f97" y="f98"/>
                  <a:pt x="f15" y="f69"/>
                  <a:pt x="f8" y="f9"/>
                </a:cubicBezTo>
                <a:cubicBezTo>
                  <a:pt x="f8" y="f9"/>
                  <a:pt x="f8" y="f9"/>
                  <a:pt x="f8" y="f9"/>
                </a:cubicBezTo>
                <a:close/>
                <a:moveTo>
                  <a:pt x="f99" y="f63"/>
                </a:moveTo>
                <a:cubicBezTo>
                  <a:pt x="f100" y="f101"/>
                  <a:pt x="f44" y="f102"/>
                  <a:pt x="f41" y="f102"/>
                </a:cubicBezTo>
                <a:cubicBezTo>
                  <a:pt x="f70" y="f103"/>
                  <a:pt x="f104" y="f105"/>
                  <a:pt x="f21" y="f79"/>
                </a:cubicBezTo>
                <a:cubicBezTo>
                  <a:pt x="f36" y="f31"/>
                  <a:pt x="f39" y="f10"/>
                  <a:pt x="f106" y="f67"/>
                </a:cubicBezTo>
                <a:cubicBezTo>
                  <a:pt x="f41" y="f104"/>
                  <a:pt x="f107" y="f49"/>
                  <a:pt x="f108" y="f73"/>
                </a:cubicBezTo>
                <a:cubicBezTo>
                  <a:pt x="f109" y="f73"/>
                  <a:pt x="f110" y="f51"/>
                  <a:pt x="f110" y="f38"/>
                </a:cubicBezTo>
                <a:cubicBezTo>
                  <a:pt x="f111" y="f10"/>
                  <a:pt x="f112" y="f76"/>
                  <a:pt x="f48" y="f53"/>
                </a:cubicBezTo>
                <a:cubicBezTo>
                  <a:pt x="f7" y="f113"/>
                  <a:pt x="f114" y="f56"/>
                  <a:pt x="f115" y="f63"/>
                </a:cubicBezTo>
                <a:cubicBezTo>
                  <a:pt x="f44" y="f14"/>
                  <a:pt x="f116" y="f61"/>
                  <a:pt x="f44" y="f19"/>
                </a:cubicBezTo>
                <a:cubicBezTo>
                  <a:pt x="f115" y="f38"/>
                  <a:pt x="f25" y="f52"/>
                  <a:pt x="f117" y="f19"/>
                </a:cubicBezTo>
                <a:cubicBezTo>
                  <a:pt x="f55" y="f16"/>
                  <a:pt x="f118" y="f10"/>
                  <a:pt x="f70" y="f65"/>
                </a:cubicBezTo>
                <a:cubicBezTo>
                  <a:pt x="f119" y="f76"/>
                  <a:pt x="f106" y="f15"/>
                  <a:pt x="f46" y="f17"/>
                </a:cubicBezTo>
                <a:cubicBezTo>
                  <a:pt x="f7" y="f29"/>
                  <a:pt x="f120" y="f17"/>
                  <a:pt x="f116" y="f60"/>
                </a:cubicBezTo>
                <a:cubicBezTo>
                  <a:pt x="f108" y="f62"/>
                  <a:pt x="f42" y="f31"/>
                  <a:pt x="f99" y="f63"/>
                </a:cubicBezTo>
                <a:close/>
                <a:moveTo>
                  <a:pt x="f121" y="f122"/>
                </a:moveTo>
                <a:cubicBezTo>
                  <a:pt x="f24" y="f122"/>
                  <a:pt x="f22" y="f122"/>
                  <a:pt x="f123" y="f122"/>
                </a:cubicBezTo>
                <a:cubicBezTo>
                  <a:pt x="f124" y="f125"/>
                  <a:pt x="f64" y="f81"/>
                  <a:pt x="f64" y="f20"/>
                </a:cubicBezTo>
                <a:cubicBezTo>
                  <a:pt x="f64" y="f17"/>
                  <a:pt x="f125" y="f126"/>
                  <a:pt x="f26" y="f126"/>
                </a:cubicBezTo>
                <a:cubicBezTo>
                  <a:pt x="f127" y="f126"/>
                  <a:pt x="f68" y="f105"/>
                  <a:pt x="f84" y="f64"/>
                </a:cubicBezTo>
                <a:cubicBezTo>
                  <a:pt x="f11" y="f101"/>
                  <a:pt x="f13" y="f54"/>
                  <a:pt x="f17" y="f101"/>
                </a:cubicBezTo>
                <a:cubicBezTo>
                  <a:pt x="f54" y="f15"/>
                  <a:pt x="f8" y="f29"/>
                  <a:pt x="f53" y="f102"/>
                </a:cubicBezTo>
                <a:cubicBezTo>
                  <a:pt x="f31" y="f124"/>
                  <a:pt x="f8" y="f122"/>
                  <a:pt x="f59" y="f123"/>
                </a:cubicBezTo>
                <a:cubicBezTo>
                  <a:pt x="f29" y="f127"/>
                  <a:pt x="f128" y="f24"/>
                  <a:pt x="f121" y="f122"/>
                </a:cubicBezTo>
                <a:close/>
                <a:moveTo>
                  <a:pt x="f123" y="f129"/>
                </a:moveTo>
                <a:cubicBezTo>
                  <a:pt x="f121" y="f84"/>
                  <a:pt x="f69" y="f69"/>
                  <a:pt x="f130" y="f96"/>
                </a:cubicBezTo>
                <a:cubicBezTo>
                  <a:pt x="f131" y="f11"/>
                  <a:pt x="f132" y="f128"/>
                  <a:pt x="f84" y="f102"/>
                </a:cubicBezTo>
                <a:cubicBezTo>
                  <a:pt x="f86" y="f24"/>
                  <a:pt x="f84" y="f133"/>
                  <a:pt x="f123" y="f12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0" name="Freeform 12">
            <a:extLst>
              <a:ext uri="{FF2B5EF4-FFF2-40B4-BE49-F238E27FC236}">
                <a16:creationId xmlns:a16="http://schemas.microsoft.com/office/drawing/2014/main" id="{48415B4C-9AB6-BC50-8B25-E3DE23FC0AE1}"/>
              </a:ext>
            </a:extLst>
          </p:cNvPr>
          <p:cNvSpPr/>
          <p:nvPr/>
        </p:nvSpPr>
        <p:spPr>
          <a:xfrm>
            <a:off x="669926" y="2289172"/>
            <a:ext cx="354009" cy="474665"/>
          </a:xfrm>
          <a:custGeom>
            <a:avLst/>
            <a:gdLst>
              <a:gd name="f0" fmla="val 10800000"/>
              <a:gd name="f1" fmla="val 5400000"/>
              <a:gd name="f2" fmla="val 180"/>
              <a:gd name="f3" fmla="val w"/>
              <a:gd name="f4" fmla="val h"/>
              <a:gd name="f5" fmla="val 0"/>
              <a:gd name="f6" fmla="val 99"/>
              <a:gd name="f7" fmla="val 133"/>
              <a:gd name="f8" fmla="val 97"/>
              <a:gd name="f9" fmla="val 37"/>
              <a:gd name="f10" fmla="val 94"/>
              <a:gd name="f11" fmla="val 72"/>
              <a:gd name="f12" fmla="val 75"/>
              <a:gd name="f13" fmla="val 105"/>
              <a:gd name="f14" fmla="val 65"/>
              <a:gd name="f15" fmla="val 121"/>
              <a:gd name="f16" fmla="val 52"/>
              <a:gd name="f17" fmla="val 131"/>
              <a:gd name="f18" fmla="val 32"/>
              <a:gd name="f19" fmla="val 130"/>
              <a:gd name="f20" fmla="val 23"/>
              <a:gd name="f21" fmla="val 129"/>
              <a:gd name="f22" fmla="val 11"/>
              <a:gd name="f23" fmla="val 6"/>
              <a:gd name="f24" fmla="val 128"/>
              <a:gd name="f25" fmla="val 123"/>
              <a:gd name="f26" fmla="val 4"/>
              <a:gd name="f27" fmla="val 111"/>
              <a:gd name="f28" fmla="val 102"/>
              <a:gd name="f29" fmla="val 87"/>
              <a:gd name="f30" fmla="val 57"/>
              <a:gd name="f31" fmla="val 51"/>
              <a:gd name="f32" fmla="val 10"/>
              <a:gd name="f33" fmla="val 46"/>
              <a:gd name="f34" fmla="val 15"/>
              <a:gd name="f35" fmla="val 47"/>
              <a:gd name="f36" fmla="val 18"/>
              <a:gd name="f37" fmla="val 48"/>
              <a:gd name="f38" fmla="val 17"/>
              <a:gd name="f39" fmla="val 53"/>
              <a:gd name="f40" fmla="val 68"/>
              <a:gd name="f41" fmla="val 83"/>
              <a:gd name="f42" fmla="val 98"/>
              <a:gd name="f43" fmla="val 29"/>
              <a:gd name="f44" fmla="val 76"/>
              <a:gd name="f45" fmla="val 63"/>
              <a:gd name="f46" fmla="val 67"/>
              <a:gd name="f47" fmla="val 80"/>
              <a:gd name="f48" fmla="val 34"/>
              <a:gd name="f49" fmla="val 90"/>
              <a:gd name="f50" fmla="val 20"/>
              <a:gd name="f51" fmla="val 3"/>
              <a:gd name="f52" fmla="val 95"/>
              <a:gd name="f53" fmla="val 2"/>
              <a:gd name="f54" fmla="val 1"/>
              <a:gd name="f55" fmla="val 96"/>
              <a:gd name="f56" fmla="+- 0 0 -90"/>
              <a:gd name="f57" fmla="*/ f3 1 99"/>
              <a:gd name="f58" fmla="*/ f4 1 133"/>
              <a:gd name="f59" fmla="val f5"/>
              <a:gd name="f60" fmla="val f6"/>
              <a:gd name="f61" fmla="val f7"/>
              <a:gd name="f62" fmla="*/ f56 f0 1"/>
              <a:gd name="f63" fmla="+- f61 0 f59"/>
              <a:gd name="f64" fmla="+- f60 0 f59"/>
              <a:gd name="f65" fmla="*/ f62 1 f2"/>
              <a:gd name="f66" fmla="*/ f64 1 99"/>
              <a:gd name="f67" fmla="*/ f63 1 133"/>
              <a:gd name="f68" fmla="*/ 97 f64 1"/>
              <a:gd name="f69" fmla="*/ 0 f63 1"/>
              <a:gd name="f70" fmla="*/ 75 f64 1"/>
              <a:gd name="f71" fmla="*/ 105 f63 1"/>
              <a:gd name="f72" fmla="*/ 32 f64 1"/>
              <a:gd name="f73" fmla="*/ 130 f63 1"/>
              <a:gd name="f74" fmla="*/ 6 f64 1"/>
              <a:gd name="f75" fmla="*/ 128 f63 1"/>
              <a:gd name="f76" fmla="*/ 4 f64 1"/>
              <a:gd name="f77" fmla="*/ 102 f63 1"/>
              <a:gd name="f78" fmla="*/ 57 f63 1"/>
              <a:gd name="f79" fmla="*/ 15 f64 1"/>
              <a:gd name="f80" fmla="*/ 47 f63 1"/>
              <a:gd name="f81" fmla="*/ 17 f64 1"/>
              <a:gd name="f82" fmla="*/ 53 f63 1"/>
              <a:gd name="f83" fmla="*/ 18 f64 1"/>
              <a:gd name="f84" fmla="*/ 98 f63 1"/>
              <a:gd name="f85" fmla="*/ 67 f64 1"/>
              <a:gd name="f86" fmla="*/ 46 f63 1"/>
              <a:gd name="f87" fmla="*/ 94 f64 1"/>
              <a:gd name="f88" fmla="*/ 3 f63 1"/>
              <a:gd name="f89" fmla="*/ 96 f64 1"/>
              <a:gd name="f90" fmla="+- f65 0 f1"/>
              <a:gd name="f91" fmla="*/ f68 1 99"/>
              <a:gd name="f92" fmla="*/ f69 1 133"/>
              <a:gd name="f93" fmla="*/ f70 1 99"/>
              <a:gd name="f94" fmla="*/ f71 1 133"/>
              <a:gd name="f95" fmla="*/ f72 1 99"/>
              <a:gd name="f96" fmla="*/ f73 1 133"/>
              <a:gd name="f97" fmla="*/ f74 1 99"/>
              <a:gd name="f98" fmla="*/ f75 1 133"/>
              <a:gd name="f99" fmla="*/ f76 1 99"/>
              <a:gd name="f100" fmla="*/ f77 1 133"/>
              <a:gd name="f101" fmla="*/ f78 1 133"/>
              <a:gd name="f102" fmla="*/ f79 1 99"/>
              <a:gd name="f103" fmla="*/ f80 1 133"/>
              <a:gd name="f104" fmla="*/ f81 1 99"/>
              <a:gd name="f105" fmla="*/ f82 1 133"/>
              <a:gd name="f106" fmla="*/ f83 1 99"/>
              <a:gd name="f107" fmla="*/ f84 1 133"/>
              <a:gd name="f108" fmla="*/ f85 1 99"/>
              <a:gd name="f109" fmla="*/ f86 1 133"/>
              <a:gd name="f110" fmla="*/ f87 1 99"/>
              <a:gd name="f111" fmla="*/ f88 1 133"/>
              <a:gd name="f112" fmla="*/ f89 1 99"/>
              <a:gd name="f113" fmla="*/ 0 1 f66"/>
              <a:gd name="f114" fmla="*/ f60 1 f66"/>
              <a:gd name="f115" fmla="*/ 0 1 f67"/>
              <a:gd name="f116" fmla="*/ f61 1 f67"/>
              <a:gd name="f117" fmla="*/ f91 1 f66"/>
              <a:gd name="f118" fmla="*/ f92 1 f67"/>
              <a:gd name="f119" fmla="*/ f93 1 f66"/>
              <a:gd name="f120" fmla="*/ f94 1 f67"/>
              <a:gd name="f121" fmla="*/ f95 1 f66"/>
              <a:gd name="f122" fmla="*/ f96 1 f67"/>
              <a:gd name="f123" fmla="*/ f97 1 f66"/>
              <a:gd name="f124" fmla="*/ f98 1 f67"/>
              <a:gd name="f125" fmla="*/ f99 1 f66"/>
              <a:gd name="f126" fmla="*/ f100 1 f67"/>
              <a:gd name="f127" fmla="*/ f101 1 f67"/>
              <a:gd name="f128" fmla="*/ f102 1 f66"/>
              <a:gd name="f129" fmla="*/ f103 1 f67"/>
              <a:gd name="f130" fmla="*/ f104 1 f66"/>
              <a:gd name="f131" fmla="*/ f105 1 f67"/>
              <a:gd name="f132" fmla="*/ f106 1 f66"/>
              <a:gd name="f133" fmla="*/ f107 1 f67"/>
              <a:gd name="f134" fmla="*/ f108 1 f66"/>
              <a:gd name="f135" fmla="*/ f109 1 f67"/>
              <a:gd name="f136" fmla="*/ f110 1 f66"/>
              <a:gd name="f137" fmla="*/ f111 1 f67"/>
              <a:gd name="f138" fmla="*/ f112 1 f66"/>
              <a:gd name="f139" fmla="*/ f113 f57 1"/>
              <a:gd name="f140" fmla="*/ f114 f57 1"/>
              <a:gd name="f141" fmla="*/ f116 f58 1"/>
              <a:gd name="f142" fmla="*/ f115 f58 1"/>
              <a:gd name="f143" fmla="*/ f117 f57 1"/>
              <a:gd name="f144" fmla="*/ f118 f58 1"/>
              <a:gd name="f145" fmla="*/ f119 f57 1"/>
              <a:gd name="f146" fmla="*/ f120 f58 1"/>
              <a:gd name="f147" fmla="*/ f121 f57 1"/>
              <a:gd name="f148" fmla="*/ f122 f58 1"/>
              <a:gd name="f149" fmla="*/ f123 f57 1"/>
              <a:gd name="f150" fmla="*/ f124 f58 1"/>
              <a:gd name="f151" fmla="*/ f125 f57 1"/>
              <a:gd name="f152" fmla="*/ f126 f58 1"/>
              <a:gd name="f153" fmla="*/ f127 f58 1"/>
              <a:gd name="f154" fmla="*/ f128 f57 1"/>
              <a:gd name="f155" fmla="*/ f129 f58 1"/>
              <a:gd name="f156" fmla="*/ f130 f57 1"/>
              <a:gd name="f157" fmla="*/ f131 f58 1"/>
              <a:gd name="f158" fmla="*/ f132 f57 1"/>
              <a:gd name="f159" fmla="*/ f133 f58 1"/>
              <a:gd name="f160" fmla="*/ f134 f57 1"/>
              <a:gd name="f161" fmla="*/ f135 f58 1"/>
              <a:gd name="f162" fmla="*/ f136 f57 1"/>
              <a:gd name="f163" fmla="*/ f137 f58 1"/>
              <a:gd name="f164" fmla="*/ f138 f57 1"/>
            </a:gdLst>
            <a:ahLst/>
            <a:cxnLst>
              <a:cxn ang="3cd4">
                <a:pos x="hc" y="t"/>
              </a:cxn>
              <a:cxn ang="0">
                <a:pos x="r" y="vc"/>
              </a:cxn>
              <a:cxn ang="cd4">
                <a:pos x="hc" y="b"/>
              </a:cxn>
              <a:cxn ang="cd2">
                <a:pos x="l" y="vc"/>
              </a:cxn>
              <a:cxn ang="f90">
                <a:pos x="f143" y="f144"/>
              </a:cxn>
              <a:cxn ang="f90">
                <a:pos x="f145" y="f146"/>
              </a:cxn>
              <a:cxn ang="f90">
                <a:pos x="f147" y="f148"/>
              </a:cxn>
              <a:cxn ang="f90">
                <a:pos x="f149" y="f150"/>
              </a:cxn>
              <a:cxn ang="f90">
                <a:pos x="f151" y="f152"/>
              </a:cxn>
              <a:cxn ang="f90">
                <a:pos x="f151" y="f153"/>
              </a:cxn>
              <a:cxn ang="f90">
                <a:pos x="f154" y="f155"/>
              </a:cxn>
              <a:cxn ang="f90">
                <a:pos x="f156" y="f157"/>
              </a:cxn>
              <a:cxn ang="f90">
                <a:pos x="f158" y="f159"/>
              </a:cxn>
              <a:cxn ang="f90">
                <a:pos x="f160" y="f161"/>
              </a:cxn>
              <a:cxn ang="f90">
                <a:pos x="f162" y="f163"/>
              </a:cxn>
              <a:cxn ang="f90">
                <a:pos x="f164" y="f144"/>
              </a:cxn>
              <a:cxn ang="f90">
                <a:pos x="f143" y="f144"/>
              </a:cxn>
            </a:cxnLst>
            <a:rect l="f139" t="f142" r="f140" b="f141"/>
            <a:pathLst>
              <a:path w="99" h="133">
                <a:moveTo>
                  <a:pt x="f8" y="f5"/>
                </a:moveTo>
                <a:cubicBezTo>
                  <a:pt x="f6" y="f9"/>
                  <a:pt x="f10" y="f11"/>
                  <a:pt x="f12" y="f13"/>
                </a:cubicBezTo>
                <a:cubicBezTo>
                  <a:pt x="f14" y="f15"/>
                  <a:pt x="f16" y="f17"/>
                  <a:pt x="f18" y="f19"/>
                </a:cubicBezTo>
                <a:cubicBezTo>
                  <a:pt x="f20" y="f21"/>
                  <a:pt x="f22" y="f7"/>
                  <a:pt x="f23" y="f24"/>
                </a:cubicBezTo>
                <a:cubicBezTo>
                  <a:pt x="f5" y="f25"/>
                  <a:pt x="f26" y="f27"/>
                  <a:pt x="f26" y="f28"/>
                </a:cubicBezTo>
                <a:cubicBezTo>
                  <a:pt x="f26" y="f29"/>
                  <a:pt x="f26" y="f11"/>
                  <a:pt x="f26" y="f30"/>
                </a:cubicBezTo>
                <a:cubicBezTo>
                  <a:pt x="f26" y="f31"/>
                  <a:pt x="f32" y="f33"/>
                  <a:pt x="f34" y="f35"/>
                </a:cubicBezTo>
                <a:cubicBezTo>
                  <a:pt x="f36" y="f37"/>
                  <a:pt x="f38" y="f31"/>
                  <a:pt x="f38" y="f39"/>
                </a:cubicBezTo>
                <a:cubicBezTo>
                  <a:pt x="f38" y="f40"/>
                  <a:pt x="f38" y="f41"/>
                  <a:pt x="f36" y="f42"/>
                </a:cubicBezTo>
                <a:cubicBezTo>
                  <a:pt x="f43" y="f44"/>
                  <a:pt x="f31" y="f45"/>
                  <a:pt x="f46" y="f33"/>
                </a:cubicBezTo>
                <a:cubicBezTo>
                  <a:pt x="f47" y="f48"/>
                  <a:pt x="f49" y="f50"/>
                  <a:pt x="f10" y="f51"/>
                </a:cubicBezTo>
                <a:cubicBezTo>
                  <a:pt x="f52" y="f53"/>
                  <a:pt x="f52" y="f54"/>
                  <a:pt x="f55" y="f5"/>
                </a:cubicBezTo>
                <a:cubicBezTo>
                  <a:pt x="f55" y="f5"/>
                  <a:pt x="f55" y="f5"/>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Freeform 13">
            <a:extLst>
              <a:ext uri="{FF2B5EF4-FFF2-40B4-BE49-F238E27FC236}">
                <a16:creationId xmlns:a16="http://schemas.microsoft.com/office/drawing/2014/main" id="{96B11C51-6720-20FA-4C34-A2345CD39A98}"/>
              </a:ext>
            </a:extLst>
          </p:cNvPr>
          <p:cNvSpPr/>
          <p:nvPr/>
        </p:nvSpPr>
        <p:spPr>
          <a:xfrm>
            <a:off x="2598733" y="923928"/>
            <a:ext cx="400050" cy="393704"/>
          </a:xfrm>
          <a:custGeom>
            <a:avLst/>
            <a:gdLst>
              <a:gd name="f0" fmla="val 10800000"/>
              <a:gd name="f1" fmla="val 5400000"/>
              <a:gd name="f2" fmla="val 180"/>
              <a:gd name="f3" fmla="val w"/>
              <a:gd name="f4" fmla="val h"/>
              <a:gd name="f5" fmla="val 0"/>
              <a:gd name="f6" fmla="val 112"/>
              <a:gd name="f7" fmla="val 110"/>
              <a:gd name="f8" fmla="val 25"/>
              <a:gd name="f9" fmla="val 14"/>
              <a:gd name="f10" fmla="val 26"/>
              <a:gd name="f11" fmla="val 12"/>
              <a:gd name="f12" fmla="val 27"/>
              <a:gd name="f13" fmla="val 10"/>
              <a:gd name="f14" fmla="val 8"/>
              <a:gd name="f15" fmla="val 29"/>
              <a:gd name="f16" fmla="val 1"/>
              <a:gd name="f17" fmla="val 33"/>
              <a:gd name="f18" fmla="val 38"/>
              <a:gd name="f19" fmla="val 4"/>
              <a:gd name="f20" fmla="val 51"/>
              <a:gd name="f21" fmla="val 17"/>
              <a:gd name="f22" fmla="val 69"/>
              <a:gd name="f23" fmla="val 19"/>
              <a:gd name="f24" fmla="val 86"/>
              <a:gd name="f25" fmla="val 20"/>
              <a:gd name="f26" fmla="val 91"/>
              <a:gd name="f27" fmla="val 95"/>
              <a:gd name="f28" fmla="val 21"/>
              <a:gd name="f29" fmla="val 100"/>
              <a:gd name="f30" fmla="val 22"/>
              <a:gd name="f31" fmla="val 109"/>
              <a:gd name="f32" fmla="val 34"/>
              <a:gd name="f33" fmla="val 44"/>
              <a:gd name="f34" fmla="val 104"/>
              <a:gd name="f35" fmla="val 61"/>
              <a:gd name="f36" fmla="val 90"/>
              <a:gd name="f37" fmla="val 67"/>
              <a:gd name="f38" fmla="val 73"/>
              <a:gd name="f39" fmla="val 71"/>
              <a:gd name="f40" fmla="val 82"/>
              <a:gd name="f41" fmla="val 75"/>
              <a:gd name="f42" fmla="val 83"/>
              <a:gd name="f43" fmla="val 79"/>
              <a:gd name="f44" fmla="val 101"/>
              <a:gd name="f45" fmla="val 108"/>
              <a:gd name="f46" fmla="val 60"/>
              <a:gd name="f47" fmla="val 50"/>
              <a:gd name="f48" fmla="val 41"/>
              <a:gd name="f49" fmla="val 105"/>
              <a:gd name="f50" fmla="val 35"/>
              <a:gd name="f51" fmla="val 96"/>
              <a:gd name="f52" fmla="val 92"/>
              <a:gd name="f53" fmla="val 87"/>
              <a:gd name="f54" fmla="val 63"/>
              <a:gd name="f55" fmla="val 53"/>
              <a:gd name="f56" fmla="val 18"/>
              <a:gd name="f57" fmla="val 42"/>
              <a:gd name="f58" fmla="val 39"/>
              <a:gd name="f59" fmla="val 5"/>
              <a:gd name="f60" fmla="val 28"/>
              <a:gd name="f61" fmla="val 2"/>
              <a:gd name="f62" fmla="val 23"/>
              <a:gd name="f63" fmla="val 13"/>
              <a:gd name="f64" fmla="val 11"/>
              <a:gd name="f65" fmla="val 9"/>
              <a:gd name="f66" fmla="val 16"/>
              <a:gd name="f67" fmla="val 7"/>
              <a:gd name="f68" fmla="val 24"/>
              <a:gd name="f69" fmla="val 62"/>
              <a:gd name="f70" fmla="val 52"/>
              <a:gd name="f71" fmla="val 49"/>
              <a:gd name="f72" fmla="val 31"/>
              <a:gd name="f73" fmla="val 40"/>
              <a:gd name="f74" fmla="val 36"/>
              <a:gd name="f75" fmla="val 45"/>
              <a:gd name="f76" fmla="val 54"/>
              <a:gd name="f77" fmla="val 64"/>
              <a:gd name="f78" fmla="val 58"/>
              <a:gd name="f79" fmla="val 85"/>
              <a:gd name="f80" fmla="val 48"/>
              <a:gd name="f81" fmla="val 102"/>
              <a:gd name="f82" fmla="val 98"/>
              <a:gd name="f83" fmla="val 30"/>
              <a:gd name="f84" fmla="val 89"/>
              <a:gd name="f85" fmla="val 46"/>
              <a:gd name="f86" fmla="val 65"/>
              <a:gd name="f87" fmla="val 68"/>
              <a:gd name="f88" fmla="val 77"/>
              <a:gd name="f89" fmla="val 81"/>
              <a:gd name="f90" fmla="val 47"/>
              <a:gd name="f91" fmla="val 80"/>
              <a:gd name="f92" fmla="val 76"/>
              <a:gd name="f93" fmla="val 55"/>
              <a:gd name="f94" fmla="val 70"/>
              <a:gd name="f95" fmla="val 57"/>
              <a:gd name="f96" fmla="val 56"/>
              <a:gd name="f97" fmla="val 32"/>
              <a:gd name="f98" fmla="+- 0 0 -90"/>
              <a:gd name="f99" fmla="*/ f3 1 112"/>
              <a:gd name="f100" fmla="*/ f4 1 110"/>
              <a:gd name="f101" fmla="val f5"/>
              <a:gd name="f102" fmla="val f6"/>
              <a:gd name="f103" fmla="val f7"/>
              <a:gd name="f104" fmla="*/ f98 f0 1"/>
              <a:gd name="f105" fmla="+- f103 0 f101"/>
              <a:gd name="f106" fmla="+- f102 0 f101"/>
              <a:gd name="f107" fmla="*/ f104 1 f2"/>
              <a:gd name="f108" fmla="*/ f106 1 112"/>
              <a:gd name="f109" fmla="*/ f105 1 110"/>
              <a:gd name="f110" fmla="*/ 25 f106 1"/>
              <a:gd name="f111" fmla="*/ 14 f105 1"/>
              <a:gd name="f112" fmla="*/ 27 f106 1"/>
              <a:gd name="f113" fmla="*/ 8 f105 1"/>
              <a:gd name="f114" fmla="*/ 38 f106 1"/>
              <a:gd name="f115" fmla="*/ 4 f105 1"/>
              <a:gd name="f116" fmla="*/ 86 f106 1"/>
              <a:gd name="f117" fmla="*/ 20 f105 1"/>
              <a:gd name="f118" fmla="*/ 100 f106 1"/>
              <a:gd name="f119" fmla="*/ 22 f105 1"/>
              <a:gd name="f120" fmla="*/ 109 f106 1"/>
              <a:gd name="f121" fmla="*/ 44 f105 1"/>
              <a:gd name="f122" fmla="*/ 73 f106 1"/>
              <a:gd name="f123" fmla="*/ 71 f105 1"/>
              <a:gd name="f124" fmla="*/ 83 f106 1"/>
              <a:gd name="f125" fmla="*/ 91 f105 1"/>
              <a:gd name="f126" fmla="*/ 60 f106 1"/>
              <a:gd name="f127" fmla="*/ 109 f105 1"/>
              <a:gd name="f128" fmla="*/ 35 f106 1"/>
              <a:gd name="f129" fmla="*/ 96 f105 1"/>
              <a:gd name="f130" fmla="*/ 82 f105 1"/>
              <a:gd name="f131" fmla="*/ 18 f106 1"/>
              <a:gd name="f132" fmla="*/ 42 f105 1"/>
              <a:gd name="f133" fmla="*/ 5 f106 1"/>
              <a:gd name="f134" fmla="*/ 28 f105 1"/>
              <a:gd name="f135" fmla="*/ 13 f105 1"/>
              <a:gd name="f136" fmla="*/ 22 f106 1"/>
              <a:gd name="f137" fmla="*/ 12 f105 1"/>
              <a:gd name="f138" fmla="*/ 62 f106 1"/>
              <a:gd name="f139" fmla="*/ 29 f105 1"/>
              <a:gd name="f140" fmla="*/ 44 f106 1"/>
              <a:gd name="f141" fmla="*/ 31 f105 1"/>
              <a:gd name="f142" fmla="*/ 45 f105 1"/>
              <a:gd name="f143" fmla="*/ 58 f106 1"/>
              <a:gd name="f144" fmla="*/ 64 f105 1"/>
              <a:gd name="f145" fmla="*/ 95 f106 1"/>
              <a:gd name="f146" fmla="*/ 48 f105 1"/>
              <a:gd name="f147" fmla="*/ 89 f106 1"/>
              <a:gd name="f148" fmla="*/ 46 f105 1"/>
              <a:gd name="f149" fmla="*/ 41 f105 1"/>
              <a:gd name="f150" fmla="*/ 82 f106 1"/>
              <a:gd name="f151" fmla="*/ 47 f105 1"/>
              <a:gd name="f152" fmla="*/ 76 f106 1"/>
              <a:gd name="f153" fmla="*/ 55 f105 1"/>
              <a:gd name="f154" fmla="*/ 56 f106 1"/>
              <a:gd name="f155" fmla="*/ 56 f105 1"/>
              <a:gd name="f156" fmla="*/ 50 f106 1"/>
              <a:gd name="f157" fmla="*/ 39 f105 1"/>
              <a:gd name="f158" fmla="+- f107 0 f1"/>
              <a:gd name="f159" fmla="*/ f110 1 112"/>
              <a:gd name="f160" fmla="*/ f111 1 110"/>
              <a:gd name="f161" fmla="*/ f112 1 112"/>
              <a:gd name="f162" fmla="*/ f113 1 110"/>
              <a:gd name="f163" fmla="*/ f114 1 112"/>
              <a:gd name="f164" fmla="*/ f115 1 110"/>
              <a:gd name="f165" fmla="*/ f116 1 112"/>
              <a:gd name="f166" fmla="*/ f117 1 110"/>
              <a:gd name="f167" fmla="*/ f118 1 112"/>
              <a:gd name="f168" fmla="*/ f119 1 110"/>
              <a:gd name="f169" fmla="*/ f120 1 112"/>
              <a:gd name="f170" fmla="*/ f121 1 110"/>
              <a:gd name="f171" fmla="*/ f122 1 112"/>
              <a:gd name="f172" fmla="*/ f123 1 110"/>
              <a:gd name="f173" fmla="*/ f124 1 112"/>
              <a:gd name="f174" fmla="*/ f125 1 110"/>
              <a:gd name="f175" fmla="*/ f126 1 112"/>
              <a:gd name="f176" fmla="*/ f127 1 110"/>
              <a:gd name="f177" fmla="*/ f128 1 112"/>
              <a:gd name="f178" fmla="*/ f129 1 110"/>
              <a:gd name="f179" fmla="*/ f130 1 110"/>
              <a:gd name="f180" fmla="*/ f131 1 112"/>
              <a:gd name="f181" fmla="*/ f132 1 110"/>
              <a:gd name="f182" fmla="*/ f133 1 112"/>
              <a:gd name="f183" fmla="*/ f134 1 110"/>
              <a:gd name="f184" fmla="*/ f135 1 110"/>
              <a:gd name="f185" fmla="*/ f136 1 112"/>
              <a:gd name="f186" fmla="*/ f137 1 110"/>
              <a:gd name="f187" fmla="*/ f138 1 112"/>
              <a:gd name="f188" fmla="*/ f139 1 110"/>
              <a:gd name="f189" fmla="*/ f140 1 112"/>
              <a:gd name="f190" fmla="*/ f141 1 110"/>
              <a:gd name="f191" fmla="*/ f142 1 110"/>
              <a:gd name="f192" fmla="*/ f143 1 112"/>
              <a:gd name="f193" fmla="*/ f144 1 110"/>
              <a:gd name="f194" fmla="*/ f145 1 112"/>
              <a:gd name="f195" fmla="*/ f146 1 110"/>
              <a:gd name="f196" fmla="*/ f147 1 112"/>
              <a:gd name="f197" fmla="*/ f148 1 110"/>
              <a:gd name="f198" fmla="*/ f149 1 110"/>
              <a:gd name="f199" fmla="*/ f150 1 112"/>
              <a:gd name="f200" fmla="*/ f151 1 110"/>
              <a:gd name="f201" fmla="*/ f152 1 112"/>
              <a:gd name="f202" fmla="*/ f153 1 110"/>
              <a:gd name="f203" fmla="*/ f154 1 112"/>
              <a:gd name="f204" fmla="*/ f155 1 110"/>
              <a:gd name="f205" fmla="*/ f156 1 112"/>
              <a:gd name="f206" fmla="*/ f157 1 110"/>
              <a:gd name="f207" fmla="*/ 0 1 f108"/>
              <a:gd name="f208" fmla="*/ f102 1 f108"/>
              <a:gd name="f209" fmla="*/ 0 1 f109"/>
              <a:gd name="f210" fmla="*/ f103 1 f109"/>
              <a:gd name="f211" fmla="*/ f159 1 f108"/>
              <a:gd name="f212" fmla="*/ f160 1 f109"/>
              <a:gd name="f213" fmla="*/ f161 1 f108"/>
              <a:gd name="f214" fmla="*/ f162 1 f109"/>
              <a:gd name="f215" fmla="*/ f163 1 f108"/>
              <a:gd name="f216" fmla="*/ f164 1 f109"/>
              <a:gd name="f217" fmla="*/ f165 1 f108"/>
              <a:gd name="f218" fmla="*/ f166 1 f109"/>
              <a:gd name="f219" fmla="*/ f167 1 f108"/>
              <a:gd name="f220" fmla="*/ f168 1 f109"/>
              <a:gd name="f221" fmla="*/ f169 1 f108"/>
              <a:gd name="f222" fmla="*/ f170 1 f109"/>
              <a:gd name="f223" fmla="*/ f171 1 f108"/>
              <a:gd name="f224" fmla="*/ f172 1 f109"/>
              <a:gd name="f225" fmla="*/ f173 1 f108"/>
              <a:gd name="f226" fmla="*/ f174 1 f109"/>
              <a:gd name="f227" fmla="*/ f175 1 f108"/>
              <a:gd name="f228" fmla="*/ f176 1 f109"/>
              <a:gd name="f229" fmla="*/ f177 1 f108"/>
              <a:gd name="f230" fmla="*/ f178 1 f109"/>
              <a:gd name="f231" fmla="*/ f179 1 f109"/>
              <a:gd name="f232" fmla="*/ f180 1 f108"/>
              <a:gd name="f233" fmla="*/ f181 1 f109"/>
              <a:gd name="f234" fmla="*/ f182 1 f108"/>
              <a:gd name="f235" fmla="*/ f183 1 f109"/>
              <a:gd name="f236" fmla="*/ f184 1 f109"/>
              <a:gd name="f237" fmla="*/ f185 1 f108"/>
              <a:gd name="f238" fmla="*/ f186 1 f109"/>
              <a:gd name="f239" fmla="*/ f187 1 f108"/>
              <a:gd name="f240" fmla="*/ f188 1 f109"/>
              <a:gd name="f241" fmla="*/ f189 1 f108"/>
              <a:gd name="f242" fmla="*/ f190 1 f109"/>
              <a:gd name="f243" fmla="*/ f191 1 f109"/>
              <a:gd name="f244" fmla="*/ f192 1 f108"/>
              <a:gd name="f245" fmla="*/ f193 1 f109"/>
              <a:gd name="f246" fmla="*/ f194 1 f108"/>
              <a:gd name="f247" fmla="*/ f195 1 f109"/>
              <a:gd name="f248" fmla="*/ f196 1 f108"/>
              <a:gd name="f249" fmla="*/ f197 1 f109"/>
              <a:gd name="f250" fmla="*/ f198 1 f109"/>
              <a:gd name="f251" fmla="*/ f199 1 f108"/>
              <a:gd name="f252" fmla="*/ f200 1 f109"/>
              <a:gd name="f253" fmla="*/ f201 1 f108"/>
              <a:gd name="f254" fmla="*/ f202 1 f109"/>
              <a:gd name="f255" fmla="*/ f203 1 f108"/>
              <a:gd name="f256" fmla="*/ f204 1 f109"/>
              <a:gd name="f257" fmla="*/ f205 1 f108"/>
              <a:gd name="f258" fmla="*/ f206 1 f109"/>
              <a:gd name="f259" fmla="*/ f207 f99 1"/>
              <a:gd name="f260" fmla="*/ f208 f99 1"/>
              <a:gd name="f261" fmla="*/ f210 f100 1"/>
              <a:gd name="f262" fmla="*/ f209 f100 1"/>
              <a:gd name="f263" fmla="*/ f211 f99 1"/>
              <a:gd name="f264" fmla="*/ f212 f100 1"/>
              <a:gd name="f265" fmla="*/ f213 f99 1"/>
              <a:gd name="f266" fmla="*/ f214 f100 1"/>
              <a:gd name="f267" fmla="*/ f215 f99 1"/>
              <a:gd name="f268" fmla="*/ f216 f100 1"/>
              <a:gd name="f269" fmla="*/ f217 f99 1"/>
              <a:gd name="f270" fmla="*/ f218 f100 1"/>
              <a:gd name="f271" fmla="*/ f219 f99 1"/>
              <a:gd name="f272" fmla="*/ f220 f100 1"/>
              <a:gd name="f273" fmla="*/ f221 f99 1"/>
              <a:gd name="f274" fmla="*/ f222 f100 1"/>
              <a:gd name="f275" fmla="*/ f223 f99 1"/>
              <a:gd name="f276" fmla="*/ f224 f100 1"/>
              <a:gd name="f277" fmla="*/ f225 f99 1"/>
              <a:gd name="f278" fmla="*/ f226 f100 1"/>
              <a:gd name="f279" fmla="*/ f227 f99 1"/>
              <a:gd name="f280" fmla="*/ f228 f100 1"/>
              <a:gd name="f281" fmla="*/ f229 f99 1"/>
              <a:gd name="f282" fmla="*/ f230 f100 1"/>
              <a:gd name="f283" fmla="*/ f231 f100 1"/>
              <a:gd name="f284" fmla="*/ f232 f99 1"/>
              <a:gd name="f285" fmla="*/ f233 f100 1"/>
              <a:gd name="f286" fmla="*/ f234 f99 1"/>
              <a:gd name="f287" fmla="*/ f235 f100 1"/>
              <a:gd name="f288" fmla="*/ f236 f100 1"/>
              <a:gd name="f289" fmla="*/ f237 f99 1"/>
              <a:gd name="f290" fmla="*/ f238 f100 1"/>
              <a:gd name="f291" fmla="*/ f239 f99 1"/>
              <a:gd name="f292" fmla="*/ f240 f100 1"/>
              <a:gd name="f293" fmla="*/ f241 f99 1"/>
              <a:gd name="f294" fmla="*/ f242 f100 1"/>
              <a:gd name="f295" fmla="*/ f243 f100 1"/>
              <a:gd name="f296" fmla="*/ f244 f99 1"/>
              <a:gd name="f297" fmla="*/ f245 f100 1"/>
              <a:gd name="f298" fmla="*/ f246 f99 1"/>
              <a:gd name="f299" fmla="*/ f247 f100 1"/>
              <a:gd name="f300" fmla="*/ f248 f99 1"/>
              <a:gd name="f301" fmla="*/ f249 f100 1"/>
              <a:gd name="f302" fmla="*/ f250 f100 1"/>
              <a:gd name="f303" fmla="*/ f251 f99 1"/>
              <a:gd name="f304" fmla="*/ f252 f100 1"/>
              <a:gd name="f305" fmla="*/ f253 f99 1"/>
              <a:gd name="f306" fmla="*/ f254 f100 1"/>
              <a:gd name="f307" fmla="*/ f255 f99 1"/>
              <a:gd name="f308" fmla="*/ f256 f100 1"/>
              <a:gd name="f309" fmla="*/ f257 f99 1"/>
              <a:gd name="f310" fmla="*/ f258 f100 1"/>
            </a:gdLst>
            <a:ahLst/>
            <a:cxnLst>
              <a:cxn ang="3cd4">
                <a:pos x="hc" y="t"/>
              </a:cxn>
              <a:cxn ang="0">
                <a:pos x="r" y="vc"/>
              </a:cxn>
              <a:cxn ang="cd4">
                <a:pos x="hc" y="b"/>
              </a:cxn>
              <a:cxn ang="cd2">
                <a:pos x="l" y="vc"/>
              </a:cxn>
              <a:cxn ang="f158">
                <a:pos x="f263" y="f264"/>
              </a:cxn>
              <a:cxn ang="f158">
                <a:pos x="f265" y="f266"/>
              </a:cxn>
              <a:cxn ang="f158">
                <a:pos x="f267" y="f268"/>
              </a:cxn>
              <a:cxn ang="f158">
                <a:pos x="f269" y="f270"/>
              </a:cxn>
              <a:cxn ang="f158">
                <a:pos x="f271" y="f272"/>
              </a:cxn>
              <a:cxn ang="f158">
                <a:pos x="f273" y="f274"/>
              </a:cxn>
              <a:cxn ang="f158">
                <a:pos x="f275" y="f276"/>
              </a:cxn>
              <a:cxn ang="f158">
                <a:pos x="f277" y="f278"/>
              </a:cxn>
              <a:cxn ang="f158">
                <a:pos x="f279" y="f280"/>
              </a:cxn>
              <a:cxn ang="f158">
                <a:pos x="f281" y="f282"/>
              </a:cxn>
              <a:cxn ang="f158">
                <a:pos x="f281" y="f283"/>
              </a:cxn>
              <a:cxn ang="f158">
                <a:pos x="f284" y="f285"/>
              </a:cxn>
              <a:cxn ang="f158">
                <a:pos x="f286" y="f287"/>
              </a:cxn>
              <a:cxn ang="f158">
                <a:pos x="f286" y="f288"/>
              </a:cxn>
              <a:cxn ang="f158">
                <a:pos x="f289" y="f290"/>
              </a:cxn>
              <a:cxn ang="f158">
                <a:pos x="f263" y="f264"/>
              </a:cxn>
              <a:cxn ang="f158">
                <a:pos x="f291" y="f292"/>
              </a:cxn>
              <a:cxn ang="f158">
                <a:pos x="f293" y="f294"/>
              </a:cxn>
              <a:cxn ang="f158">
                <a:pos x="f267" y="f295"/>
              </a:cxn>
              <a:cxn ang="f158">
                <a:pos x="f296" y="f297"/>
              </a:cxn>
              <a:cxn ang="f158">
                <a:pos x="f298" y="f299"/>
              </a:cxn>
              <a:cxn ang="f158">
                <a:pos x="f300" y="f287"/>
              </a:cxn>
              <a:cxn ang="f158">
                <a:pos x="f279" y="f301"/>
              </a:cxn>
              <a:cxn ang="f158">
                <a:pos x="f275" y="f302"/>
              </a:cxn>
              <a:cxn ang="f158">
                <a:pos x="f303" y="f304"/>
              </a:cxn>
              <a:cxn ang="f158">
                <a:pos x="f305" y="f306"/>
              </a:cxn>
              <a:cxn ang="f158">
                <a:pos x="f307" y="f308"/>
              </a:cxn>
              <a:cxn ang="f158">
                <a:pos x="f309" y="f310"/>
              </a:cxn>
              <a:cxn ang="f158">
                <a:pos x="f291" y="f292"/>
              </a:cxn>
            </a:cxnLst>
            <a:rect l="f259" t="f262" r="f260" b="f261"/>
            <a:pathLst>
              <a:path w="112" h="110">
                <a:moveTo>
                  <a:pt x="f8" y="f9"/>
                </a:moveTo>
                <a:cubicBezTo>
                  <a:pt x="f10" y="f11"/>
                  <a:pt x="f12" y="f13"/>
                  <a:pt x="f12" y="f14"/>
                </a:cubicBezTo>
                <a:cubicBezTo>
                  <a:pt x="f15" y="f16"/>
                  <a:pt x="f17" y="f5"/>
                  <a:pt x="f18" y="f19"/>
                </a:cubicBezTo>
                <a:cubicBezTo>
                  <a:pt x="f20" y="f21"/>
                  <a:pt x="f22" y="f23"/>
                  <a:pt x="f24" y="f25"/>
                </a:cubicBezTo>
                <a:cubicBezTo>
                  <a:pt x="f26" y="f25"/>
                  <a:pt x="f27" y="f28"/>
                  <a:pt x="f29" y="f30"/>
                </a:cubicBezTo>
                <a:cubicBezTo>
                  <a:pt x="f31" y="f10"/>
                  <a:pt x="f6" y="f32"/>
                  <a:pt x="f31" y="f33"/>
                </a:cubicBezTo>
                <a:cubicBezTo>
                  <a:pt x="f34" y="f35"/>
                  <a:pt x="f36" y="f37"/>
                  <a:pt x="f38" y="f39"/>
                </a:cubicBezTo>
                <a:cubicBezTo>
                  <a:pt x="f40" y="f41"/>
                  <a:pt x="f24" y="f40"/>
                  <a:pt x="f42" y="f26"/>
                </a:cubicBezTo>
                <a:cubicBezTo>
                  <a:pt x="f43" y="f44"/>
                  <a:pt x="f39" y="f45"/>
                  <a:pt x="f46" y="f31"/>
                </a:cubicBezTo>
                <a:cubicBezTo>
                  <a:pt x="f47" y="f7"/>
                  <a:pt x="f48" y="f49"/>
                  <a:pt x="f50" y="f51"/>
                </a:cubicBezTo>
                <a:cubicBezTo>
                  <a:pt x="f17" y="f52"/>
                  <a:pt x="f32" y="f53"/>
                  <a:pt x="f50" y="f40"/>
                </a:cubicBezTo>
                <a:cubicBezTo>
                  <a:pt x="f18" y="f54"/>
                  <a:pt x="f32" y="f55"/>
                  <a:pt x="f56" y="f57"/>
                </a:cubicBezTo>
                <a:cubicBezTo>
                  <a:pt x="f11" y="f58"/>
                  <a:pt x="f14" y="f32"/>
                  <a:pt x="f59" y="f60"/>
                </a:cubicBezTo>
                <a:cubicBezTo>
                  <a:pt x="f61" y="f62"/>
                  <a:pt x="f5" y="f56"/>
                  <a:pt x="f59" y="f63"/>
                </a:cubicBezTo>
                <a:cubicBezTo>
                  <a:pt x="f64" y="f65"/>
                  <a:pt x="f66" y="f67"/>
                  <a:pt x="f30" y="f11"/>
                </a:cubicBezTo>
                <a:cubicBezTo>
                  <a:pt x="f62" y="f11"/>
                  <a:pt x="f68" y="f63"/>
                  <a:pt x="f8" y="f9"/>
                </a:cubicBezTo>
                <a:close/>
                <a:moveTo>
                  <a:pt x="f69" y="f15"/>
                </a:moveTo>
                <a:cubicBezTo>
                  <a:pt x="f70" y="f12"/>
                  <a:pt x="f71" y="f12"/>
                  <a:pt x="f33" y="f72"/>
                </a:cubicBezTo>
                <a:cubicBezTo>
                  <a:pt x="f73" y="f50"/>
                  <a:pt x="f74" y="f18"/>
                  <a:pt x="f18" y="f75"/>
                </a:cubicBezTo>
                <a:cubicBezTo>
                  <a:pt x="f73" y="f76"/>
                  <a:pt x="f47" y="f77"/>
                  <a:pt x="f78" y="f77"/>
                </a:cubicBezTo>
                <a:cubicBezTo>
                  <a:pt x="f38" y="f77"/>
                  <a:pt x="f79" y="f78"/>
                  <a:pt x="f27" y="f80"/>
                </a:cubicBezTo>
                <a:cubicBezTo>
                  <a:pt x="f81" y="f73"/>
                  <a:pt x="f82" y="f83"/>
                  <a:pt x="f84" y="f60"/>
                </a:cubicBezTo>
                <a:cubicBezTo>
                  <a:pt x="f43" y="f10"/>
                  <a:pt x="f77" y="f50"/>
                  <a:pt x="f46" y="f85"/>
                </a:cubicBezTo>
                <a:cubicBezTo>
                  <a:pt x="f86" y="f75"/>
                  <a:pt x="f87" y="f48"/>
                  <a:pt x="f38" y="f48"/>
                </a:cubicBezTo>
                <a:cubicBezTo>
                  <a:pt x="f88" y="f57"/>
                  <a:pt x="f89" y="f57"/>
                  <a:pt x="f40" y="f90"/>
                </a:cubicBezTo>
                <a:cubicBezTo>
                  <a:pt x="f42" y="f20"/>
                  <a:pt x="f91" y="f55"/>
                  <a:pt x="f92" y="f93"/>
                </a:cubicBezTo>
                <a:cubicBezTo>
                  <a:pt x="f94" y="f95"/>
                  <a:pt x="f54" y="f78"/>
                  <a:pt x="f96" y="f96"/>
                </a:cubicBezTo>
                <a:cubicBezTo>
                  <a:pt x="f80" y="f55"/>
                  <a:pt x="f75" y="f85"/>
                  <a:pt x="f47" y="f58"/>
                </a:cubicBezTo>
                <a:cubicBezTo>
                  <a:pt x="f70" y="f32"/>
                  <a:pt x="f95" y="f97"/>
                  <a:pt x="f69" y="f1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2" name="Freeform 14">
            <a:extLst>
              <a:ext uri="{FF2B5EF4-FFF2-40B4-BE49-F238E27FC236}">
                <a16:creationId xmlns:a16="http://schemas.microsoft.com/office/drawing/2014/main" id="{1A257351-ABDC-B61D-96A3-64BA5CDBA3BF}"/>
              </a:ext>
            </a:extLst>
          </p:cNvPr>
          <p:cNvSpPr/>
          <p:nvPr/>
        </p:nvSpPr>
        <p:spPr>
          <a:xfrm>
            <a:off x="1752603" y="4243392"/>
            <a:ext cx="396877" cy="400050"/>
          </a:xfrm>
          <a:custGeom>
            <a:avLst/>
            <a:gdLst>
              <a:gd name="f0" fmla="val 10800000"/>
              <a:gd name="f1" fmla="val 5400000"/>
              <a:gd name="f2" fmla="val 180"/>
              <a:gd name="f3" fmla="val w"/>
              <a:gd name="f4" fmla="val h"/>
              <a:gd name="f5" fmla="val 0"/>
              <a:gd name="f6" fmla="val 111"/>
              <a:gd name="f7" fmla="val 112"/>
              <a:gd name="f8" fmla="val 97"/>
              <a:gd name="f9" fmla="val 1"/>
              <a:gd name="f10" fmla="val 95"/>
              <a:gd name="f11" fmla="val 93"/>
              <a:gd name="f12" fmla="val 2"/>
              <a:gd name="f13" fmla="val 92"/>
              <a:gd name="f14" fmla="val 6"/>
              <a:gd name="f15" fmla="val 87"/>
              <a:gd name="f16" fmla="val 7"/>
              <a:gd name="f17" fmla="val 83"/>
              <a:gd name="f18" fmla="val 79"/>
              <a:gd name="f19" fmla="val 76"/>
              <a:gd name="f20" fmla="val 4"/>
              <a:gd name="f21" fmla="val 73"/>
              <a:gd name="f22" fmla="val 71"/>
              <a:gd name="f23" fmla="val 70"/>
              <a:gd name="f24" fmla="val 8"/>
              <a:gd name="f25" fmla="val 69"/>
              <a:gd name="f26" fmla="val 5"/>
              <a:gd name="f27" fmla="val 63"/>
              <a:gd name="f28" fmla="val 3"/>
              <a:gd name="f29" fmla="val 59"/>
              <a:gd name="f30" fmla="val 56"/>
              <a:gd name="f31" fmla="val 53"/>
              <a:gd name="f32" fmla="val 43"/>
              <a:gd name="f33" fmla="val 14"/>
              <a:gd name="f34" fmla="val 37"/>
              <a:gd name="f35" fmla="val 16"/>
              <a:gd name="f36" fmla="val 29"/>
              <a:gd name="f37" fmla="val 17"/>
              <a:gd name="f38" fmla="val 28"/>
              <a:gd name="f39" fmla="val 26"/>
              <a:gd name="f40" fmla="val 23"/>
              <a:gd name="f41" fmla="val 22"/>
              <a:gd name="f42" fmla="val 25"/>
              <a:gd name="f43" fmla="val 15"/>
              <a:gd name="f44" fmla="val 30"/>
              <a:gd name="f45" fmla="val 10"/>
              <a:gd name="f46" fmla="val 33"/>
              <a:gd name="f47" fmla="val 40"/>
              <a:gd name="f48" fmla="val 46"/>
              <a:gd name="f49" fmla="val 47"/>
              <a:gd name="f50" fmla="val 45"/>
              <a:gd name="f51" fmla="val 9"/>
              <a:gd name="f52" fmla="val 41"/>
              <a:gd name="f53" fmla="val 38"/>
              <a:gd name="f54" fmla="val 32"/>
              <a:gd name="f55" fmla="val 35"/>
              <a:gd name="f56" fmla="val 50"/>
              <a:gd name="f57" fmla="val 65"/>
              <a:gd name="f58" fmla="val 34"/>
              <a:gd name="f59" fmla="val 60"/>
              <a:gd name="f60" fmla="val 74"/>
              <a:gd name="f61" fmla="val 89"/>
              <a:gd name="f62" fmla="val 105"/>
              <a:gd name="f63" fmla="val 100"/>
              <a:gd name="f64" fmla="val 11"/>
              <a:gd name="f65" fmla="val 94"/>
              <a:gd name="f66" fmla="val 67"/>
              <a:gd name="f67" fmla="val 39"/>
              <a:gd name="f68" fmla="val 48"/>
              <a:gd name="f69" fmla="val 104"/>
              <a:gd name="f70" fmla="val 108"/>
              <a:gd name="f71" fmla="val 109"/>
              <a:gd name="f72" fmla="val 42"/>
              <a:gd name="f73" fmla="val 18"/>
              <a:gd name="f74" fmla="val 13"/>
              <a:gd name="f75" fmla="val 101"/>
              <a:gd name="f76" fmla="val 99"/>
              <a:gd name="f77" fmla="val 98"/>
              <a:gd name="f78" fmla="+- 0 0 -90"/>
              <a:gd name="f79" fmla="*/ f3 1 111"/>
              <a:gd name="f80" fmla="*/ f4 1 112"/>
              <a:gd name="f81" fmla="val f5"/>
              <a:gd name="f82" fmla="val f6"/>
              <a:gd name="f83" fmla="val f7"/>
              <a:gd name="f84" fmla="*/ f78 f0 1"/>
              <a:gd name="f85" fmla="+- f83 0 f81"/>
              <a:gd name="f86" fmla="+- f82 0 f81"/>
              <a:gd name="f87" fmla="*/ f84 1 f2"/>
              <a:gd name="f88" fmla="*/ f86 1 111"/>
              <a:gd name="f89" fmla="*/ f85 1 112"/>
              <a:gd name="f90" fmla="*/ 0 f86 1"/>
              <a:gd name="f91" fmla="*/ 97 f85 1"/>
              <a:gd name="f92" fmla="*/ 2 f86 1"/>
              <a:gd name="f93" fmla="*/ 92 f85 1"/>
              <a:gd name="f94" fmla="*/ 79 f85 1"/>
              <a:gd name="f95" fmla="*/ 71 f85 1"/>
              <a:gd name="f96" fmla="*/ 5 f86 1"/>
              <a:gd name="f97" fmla="*/ 63 f85 1"/>
              <a:gd name="f98" fmla="*/ 7 f86 1"/>
              <a:gd name="f99" fmla="*/ 53 f85 1"/>
              <a:gd name="f100" fmla="*/ 16 f86 1"/>
              <a:gd name="f101" fmla="*/ 29 f85 1"/>
              <a:gd name="f102" fmla="*/ 26 f85 1"/>
              <a:gd name="f103" fmla="*/ 30 f86 1"/>
              <a:gd name="f104" fmla="*/ 10 f85 1"/>
              <a:gd name="f105" fmla="*/ 46 f86 1"/>
              <a:gd name="f106" fmla="*/ 2 f85 1"/>
              <a:gd name="f107" fmla="*/ 47 f86 1"/>
              <a:gd name="f108" fmla="*/ 38 f86 1"/>
              <a:gd name="f109" fmla="*/ 22 f85 1"/>
              <a:gd name="f110" fmla="*/ 29 f86 1"/>
              <a:gd name="f111" fmla="*/ 65 f85 1"/>
              <a:gd name="f112" fmla="*/ 60 f86 1"/>
              <a:gd name="f113" fmla="*/ 111 f86 1"/>
              <a:gd name="f114" fmla="*/ 94 f86 1"/>
              <a:gd name="f115" fmla="*/ 15 f85 1"/>
              <a:gd name="f116" fmla="*/ 48 f86 1"/>
              <a:gd name="f117" fmla="*/ 104 f85 1"/>
              <a:gd name="f118" fmla="*/ 42 f86 1"/>
              <a:gd name="f119" fmla="*/ 109 f85 1"/>
              <a:gd name="f120" fmla="*/ 18 f86 1"/>
              <a:gd name="f121" fmla="*/ 101 f85 1"/>
              <a:gd name="f122" fmla="*/ 4 f86 1"/>
              <a:gd name="f123" fmla="*/ 99 f85 1"/>
              <a:gd name="f124" fmla="+- f87 0 f1"/>
              <a:gd name="f125" fmla="*/ f90 1 111"/>
              <a:gd name="f126" fmla="*/ f91 1 112"/>
              <a:gd name="f127" fmla="*/ f92 1 111"/>
              <a:gd name="f128" fmla="*/ f93 1 112"/>
              <a:gd name="f129" fmla="*/ f94 1 112"/>
              <a:gd name="f130" fmla="*/ f95 1 112"/>
              <a:gd name="f131" fmla="*/ f96 1 111"/>
              <a:gd name="f132" fmla="*/ f97 1 112"/>
              <a:gd name="f133" fmla="*/ f98 1 111"/>
              <a:gd name="f134" fmla="*/ f99 1 112"/>
              <a:gd name="f135" fmla="*/ f100 1 111"/>
              <a:gd name="f136" fmla="*/ f101 1 112"/>
              <a:gd name="f137" fmla="*/ f102 1 112"/>
              <a:gd name="f138" fmla="*/ f103 1 111"/>
              <a:gd name="f139" fmla="*/ f104 1 112"/>
              <a:gd name="f140" fmla="*/ f105 1 111"/>
              <a:gd name="f141" fmla="*/ f106 1 112"/>
              <a:gd name="f142" fmla="*/ f107 1 111"/>
              <a:gd name="f143" fmla="*/ f108 1 111"/>
              <a:gd name="f144" fmla="*/ f109 1 112"/>
              <a:gd name="f145" fmla="*/ f110 1 111"/>
              <a:gd name="f146" fmla="*/ f111 1 112"/>
              <a:gd name="f147" fmla="*/ f112 1 111"/>
              <a:gd name="f148" fmla="*/ f113 1 111"/>
              <a:gd name="f149" fmla="*/ f114 1 111"/>
              <a:gd name="f150" fmla="*/ f115 1 112"/>
              <a:gd name="f151" fmla="*/ f116 1 111"/>
              <a:gd name="f152" fmla="*/ f117 1 112"/>
              <a:gd name="f153" fmla="*/ f118 1 111"/>
              <a:gd name="f154" fmla="*/ f119 1 112"/>
              <a:gd name="f155" fmla="*/ f120 1 111"/>
              <a:gd name="f156" fmla="*/ f121 1 112"/>
              <a:gd name="f157" fmla="*/ f122 1 111"/>
              <a:gd name="f158" fmla="*/ f123 1 112"/>
              <a:gd name="f159" fmla="*/ 0 1 f88"/>
              <a:gd name="f160" fmla="*/ f82 1 f88"/>
              <a:gd name="f161" fmla="*/ 0 1 f89"/>
              <a:gd name="f162" fmla="*/ f83 1 f89"/>
              <a:gd name="f163" fmla="*/ f125 1 f88"/>
              <a:gd name="f164" fmla="*/ f126 1 f89"/>
              <a:gd name="f165" fmla="*/ f127 1 f88"/>
              <a:gd name="f166" fmla="*/ f128 1 f89"/>
              <a:gd name="f167" fmla="*/ f129 1 f89"/>
              <a:gd name="f168" fmla="*/ f130 1 f89"/>
              <a:gd name="f169" fmla="*/ f131 1 f88"/>
              <a:gd name="f170" fmla="*/ f132 1 f89"/>
              <a:gd name="f171" fmla="*/ f133 1 f88"/>
              <a:gd name="f172" fmla="*/ f134 1 f89"/>
              <a:gd name="f173" fmla="*/ f135 1 f88"/>
              <a:gd name="f174" fmla="*/ f136 1 f89"/>
              <a:gd name="f175" fmla="*/ f137 1 f89"/>
              <a:gd name="f176" fmla="*/ f138 1 f88"/>
              <a:gd name="f177" fmla="*/ f139 1 f89"/>
              <a:gd name="f178" fmla="*/ f140 1 f88"/>
              <a:gd name="f179" fmla="*/ f141 1 f89"/>
              <a:gd name="f180" fmla="*/ f142 1 f88"/>
              <a:gd name="f181" fmla="*/ f143 1 f88"/>
              <a:gd name="f182" fmla="*/ f144 1 f89"/>
              <a:gd name="f183" fmla="*/ f145 1 f88"/>
              <a:gd name="f184" fmla="*/ f146 1 f89"/>
              <a:gd name="f185" fmla="*/ f147 1 f88"/>
              <a:gd name="f186" fmla="*/ f148 1 f88"/>
              <a:gd name="f187" fmla="*/ f149 1 f88"/>
              <a:gd name="f188" fmla="*/ f150 1 f89"/>
              <a:gd name="f189" fmla="*/ f151 1 f88"/>
              <a:gd name="f190" fmla="*/ f152 1 f89"/>
              <a:gd name="f191" fmla="*/ f153 1 f88"/>
              <a:gd name="f192" fmla="*/ f154 1 f89"/>
              <a:gd name="f193" fmla="*/ f155 1 f88"/>
              <a:gd name="f194" fmla="*/ f156 1 f89"/>
              <a:gd name="f195" fmla="*/ f157 1 f88"/>
              <a:gd name="f196" fmla="*/ f158 1 f89"/>
              <a:gd name="f197" fmla="*/ f159 f79 1"/>
              <a:gd name="f198" fmla="*/ f160 f79 1"/>
              <a:gd name="f199" fmla="*/ f162 f80 1"/>
              <a:gd name="f200" fmla="*/ f161 f80 1"/>
              <a:gd name="f201" fmla="*/ f163 f79 1"/>
              <a:gd name="f202" fmla="*/ f164 f80 1"/>
              <a:gd name="f203" fmla="*/ f165 f79 1"/>
              <a:gd name="f204" fmla="*/ f166 f80 1"/>
              <a:gd name="f205" fmla="*/ f167 f80 1"/>
              <a:gd name="f206" fmla="*/ f168 f80 1"/>
              <a:gd name="f207" fmla="*/ f169 f79 1"/>
              <a:gd name="f208" fmla="*/ f170 f80 1"/>
              <a:gd name="f209" fmla="*/ f171 f79 1"/>
              <a:gd name="f210" fmla="*/ f172 f80 1"/>
              <a:gd name="f211" fmla="*/ f173 f79 1"/>
              <a:gd name="f212" fmla="*/ f174 f80 1"/>
              <a:gd name="f213" fmla="*/ f175 f80 1"/>
              <a:gd name="f214" fmla="*/ f176 f79 1"/>
              <a:gd name="f215" fmla="*/ f177 f80 1"/>
              <a:gd name="f216" fmla="*/ f178 f79 1"/>
              <a:gd name="f217" fmla="*/ f179 f80 1"/>
              <a:gd name="f218" fmla="*/ f180 f79 1"/>
              <a:gd name="f219" fmla="*/ f181 f79 1"/>
              <a:gd name="f220" fmla="*/ f182 f80 1"/>
              <a:gd name="f221" fmla="*/ f183 f79 1"/>
              <a:gd name="f222" fmla="*/ f184 f80 1"/>
              <a:gd name="f223" fmla="*/ f185 f79 1"/>
              <a:gd name="f224" fmla="*/ f186 f79 1"/>
              <a:gd name="f225" fmla="*/ f187 f79 1"/>
              <a:gd name="f226" fmla="*/ f188 f80 1"/>
              <a:gd name="f227" fmla="*/ f189 f79 1"/>
              <a:gd name="f228" fmla="*/ f190 f80 1"/>
              <a:gd name="f229" fmla="*/ f191 f79 1"/>
              <a:gd name="f230" fmla="*/ f192 f80 1"/>
              <a:gd name="f231" fmla="*/ f193 f79 1"/>
              <a:gd name="f232" fmla="*/ f194 f80 1"/>
              <a:gd name="f233" fmla="*/ f195 f79 1"/>
              <a:gd name="f234" fmla="*/ f196 f80 1"/>
            </a:gdLst>
            <a:ahLst/>
            <a:cxnLst>
              <a:cxn ang="3cd4">
                <a:pos x="hc" y="t"/>
              </a:cxn>
              <a:cxn ang="0">
                <a:pos x="r" y="vc"/>
              </a:cxn>
              <a:cxn ang="cd4">
                <a:pos x="hc" y="b"/>
              </a:cxn>
              <a:cxn ang="cd2">
                <a:pos x="l" y="vc"/>
              </a:cxn>
              <a:cxn ang="f124">
                <a:pos x="f201" y="f202"/>
              </a:cxn>
              <a:cxn ang="f124">
                <a:pos x="f203" y="f204"/>
              </a:cxn>
              <a:cxn ang="f124">
                <a:pos x="f203" y="f205"/>
              </a:cxn>
              <a:cxn ang="f124">
                <a:pos x="f201" y="f206"/>
              </a:cxn>
              <a:cxn ang="f124">
                <a:pos x="f201" y="f206"/>
              </a:cxn>
              <a:cxn ang="f124">
                <a:pos x="f207" y="f208"/>
              </a:cxn>
              <a:cxn ang="f124">
                <a:pos x="f209" y="f210"/>
              </a:cxn>
              <a:cxn ang="f124">
                <a:pos x="f211" y="f212"/>
              </a:cxn>
              <a:cxn ang="f124">
                <a:pos x="f211" y="f213"/>
              </a:cxn>
              <a:cxn ang="f124">
                <a:pos x="f214" y="f215"/>
              </a:cxn>
              <a:cxn ang="f124">
                <a:pos x="f216" y="f217"/>
              </a:cxn>
              <a:cxn ang="f124">
                <a:pos x="f218" y="f217"/>
              </a:cxn>
              <a:cxn ang="f124">
                <a:pos x="f219" y="f220"/>
              </a:cxn>
              <a:cxn ang="f124">
                <a:pos x="f221" y="f222"/>
              </a:cxn>
              <a:cxn ang="f124">
                <a:pos x="f223" y="f220"/>
              </a:cxn>
              <a:cxn ang="f124">
                <a:pos x="f224" y="f217"/>
              </a:cxn>
              <a:cxn ang="f124">
                <a:pos x="f225" y="f226"/>
              </a:cxn>
              <a:cxn ang="f124">
                <a:pos x="f227" y="f228"/>
              </a:cxn>
              <a:cxn ang="f124">
                <a:pos x="f229" y="f230"/>
              </a:cxn>
              <a:cxn ang="f124">
                <a:pos x="f231" y="f230"/>
              </a:cxn>
              <a:cxn ang="f124">
                <a:pos x="f209" y="f232"/>
              </a:cxn>
              <a:cxn ang="f124">
                <a:pos x="f233" y="f232"/>
              </a:cxn>
              <a:cxn ang="f124">
                <a:pos x="f233" y="f232"/>
              </a:cxn>
              <a:cxn ang="f124">
                <a:pos x="f233" y="f234"/>
              </a:cxn>
              <a:cxn ang="f124">
                <a:pos x="f203" y="f234"/>
              </a:cxn>
              <a:cxn ang="f124">
                <a:pos x="f203" y="f234"/>
              </a:cxn>
              <a:cxn ang="f124">
                <a:pos x="f203" y="f202"/>
              </a:cxn>
              <a:cxn ang="f124">
                <a:pos x="f201" y="f202"/>
              </a:cxn>
            </a:cxnLst>
            <a:rect l="f197" t="f200" r="f198" b="f199"/>
            <a:pathLst>
              <a:path w="111" h="112">
                <a:moveTo>
                  <a:pt x="f5" y="f8"/>
                </a:moveTo>
                <a:cubicBezTo>
                  <a:pt x="f9" y="f10"/>
                  <a:pt x="f9" y="f11"/>
                  <a:pt x="f12" y="f13"/>
                </a:cubicBezTo>
                <a:cubicBezTo>
                  <a:pt x="f14" y="f15"/>
                  <a:pt x="f16" y="f17"/>
                  <a:pt x="f12" y="f18"/>
                </a:cubicBezTo>
                <a:cubicBezTo>
                  <a:pt x="f5" y="f19"/>
                  <a:pt x="f20" y="f21"/>
                  <a:pt x="f5" y="f22"/>
                </a:cubicBezTo>
                <a:cubicBezTo>
                  <a:pt x="f5" y="f22"/>
                  <a:pt x="f5" y="f22"/>
                  <a:pt x="f5" y="f22"/>
                </a:cubicBezTo>
                <a:cubicBezTo>
                  <a:pt x="f14" y="f23"/>
                  <a:pt x="f24" y="f25"/>
                  <a:pt x="f26" y="f27"/>
                </a:cubicBezTo>
                <a:cubicBezTo>
                  <a:pt x="f28" y="f29"/>
                  <a:pt x="f16" y="f30"/>
                  <a:pt x="f16" y="f31"/>
                </a:cubicBezTo>
                <a:cubicBezTo>
                  <a:pt x="f24" y="f32"/>
                  <a:pt x="f33" y="f34"/>
                  <a:pt x="f35" y="f36"/>
                </a:cubicBezTo>
                <a:cubicBezTo>
                  <a:pt x="f37" y="f38"/>
                  <a:pt x="f35" y="f39"/>
                  <a:pt x="f35" y="f39"/>
                </a:cubicBezTo>
                <a:cubicBezTo>
                  <a:pt x="f40" y="f41"/>
                  <a:pt x="f42" y="f43"/>
                  <a:pt x="f44" y="f45"/>
                </a:cubicBezTo>
                <a:cubicBezTo>
                  <a:pt x="f46" y="f14"/>
                  <a:pt x="f47" y="f28"/>
                  <a:pt x="f48" y="f12"/>
                </a:cubicBezTo>
                <a:cubicBezTo>
                  <a:pt x="f49" y="f12"/>
                  <a:pt x="f49" y="f12"/>
                  <a:pt x="f49" y="f12"/>
                </a:cubicBezTo>
                <a:cubicBezTo>
                  <a:pt x="f50" y="f51"/>
                  <a:pt x="f52" y="f43"/>
                  <a:pt x="f53" y="f41"/>
                </a:cubicBezTo>
                <a:cubicBezTo>
                  <a:pt x="f54" y="f55"/>
                  <a:pt x="f36" y="f56"/>
                  <a:pt x="f36" y="f57"/>
                </a:cubicBezTo>
                <a:cubicBezTo>
                  <a:pt x="f58" y="f49"/>
                  <a:pt x="f48" y="f46"/>
                  <a:pt x="f59" y="f41"/>
                </a:cubicBezTo>
                <a:cubicBezTo>
                  <a:pt x="f60" y="f45"/>
                  <a:pt x="f61" y="f5"/>
                  <a:pt x="f6" y="f12"/>
                </a:cubicBezTo>
                <a:cubicBezTo>
                  <a:pt x="f62" y="f16"/>
                  <a:pt x="f63" y="f64"/>
                  <a:pt x="f65" y="f43"/>
                </a:cubicBezTo>
                <a:cubicBezTo>
                  <a:pt x="f66" y="f67"/>
                  <a:pt x="f56" y="f66"/>
                  <a:pt x="f68" y="f69"/>
                </a:cubicBezTo>
                <a:cubicBezTo>
                  <a:pt x="f68" y="f70"/>
                  <a:pt x="f48" y="f71"/>
                  <a:pt x="f72" y="f71"/>
                </a:cubicBezTo>
                <a:cubicBezTo>
                  <a:pt x="f58" y="f71"/>
                  <a:pt x="f39" y="f71"/>
                  <a:pt x="f73" y="f71"/>
                </a:cubicBezTo>
                <a:cubicBezTo>
                  <a:pt x="f74" y="f71"/>
                  <a:pt x="f14" y="f7"/>
                  <a:pt x="f16" y="f75"/>
                </a:cubicBezTo>
                <a:cubicBezTo>
                  <a:pt x="f16" y="f75"/>
                  <a:pt x="f26" y="f76"/>
                  <a:pt x="f20" y="f75"/>
                </a:cubicBezTo>
                <a:cubicBezTo>
                  <a:pt x="f20" y="f75"/>
                  <a:pt x="f20" y="f75"/>
                  <a:pt x="f20" y="f75"/>
                </a:cubicBezTo>
                <a:cubicBezTo>
                  <a:pt x="f20" y="f63"/>
                  <a:pt x="f26" y="f63"/>
                  <a:pt x="f20" y="f76"/>
                </a:cubicBezTo>
                <a:cubicBezTo>
                  <a:pt x="f28" y="f77"/>
                  <a:pt x="f28" y="f76"/>
                  <a:pt x="f12" y="f76"/>
                </a:cubicBezTo>
                <a:cubicBezTo>
                  <a:pt x="f12" y="f76"/>
                  <a:pt x="f12" y="f76"/>
                  <a:pt x="f12" y="f76"/>
                </a:cubicBezTo>
                <a:cubicBezTo>
                  <a:pt x="f12" y="f77"/>
                  <a:pt x="f12" y="f77"/>
                  <a:pt x="f12" y="f8"/>
                </a:cubicBezTo>
                <a:cubicBezTo>
                  <a:pt x="f9" y="f8"/>
                  <a:pt x="f9" y="f8"/>
                  <a:pt x="f5"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Freeform 15">
            <a:extLst>
              <a:ext uri="{FF2B5EF4-FFF2-40B4-BE49-F238E27FC236}">
                <a16:creationId xmlns:a16="http://schemas.microsoft.com/office/drawing/2014/main" id="{285544B0-E8DD-7360-2411-9159B3C28C81}"/>
              </a:ext>
            </a:extLst>
          </p:cNvPr>
          <p:cNvSpPr/>
          <p:nvPr/>
        </p:nvSpPr>
        <p:spPr>
          <a:xfrm>
            <a:off x="3686175" y="1377945"/>
            <a:ext cx="477838" cy="260347"/>
          </a:xfrm>
          <a:custGeom>
            <a:avLst/>
            <a:gdLst>
              <a:gd name="f0" fmla="val 10800000"/>
              <a:gd name="f1" fmla="val 5400000"/>
              <a:gd name="f2" fmla="val 180"/>
              <a:gd name="f3" fmla="val w"/>
              <a:gd name="f4" fmla="val h"/>
              <a:gd name="f5" fmla="val 0"/>
              <a:gd name="f6" fmla="val 134"/>
              <a:gd name="f7" fmla="val 73"/>
              <a:gd name="f8" fmla="val 38"/>
              <a:gd name="f9" fmla="val 122"/>
              <a:gd name="f10" fmla="val 42"/>
              <a:gd name="f11" fmla="val 112"/>
              <a:gd name="f12" fmla="val 43"/>
              <a:gd name="f13" fmla="val 102"/>
              <a:gd name="f14" fmla="val 44"/>
              <a:gd name="f15" fmla="val 89"/>
              <a:gd name="f16" fmla="val 46"/>
              <a:gd name="f17" fmla="val 84"/>
              <a:gd name="f18" fmla="val 36"/>
              <a:gd name="f19" fmla="val 76"/>
              <a:gd name="f20" fmla="val 28"/>
              <a:gd name="f21" fmla="val 39"/>
              <a:gd name="f22" fmla="val 72"/>
              <a:gd name="f23" fmla="val 50"/>
              <a:gd name="f24" fmla="val 60"/>
              <a:gd name="f25" fmla="val 71"/>
              <a:gd name="f26" fmla="val 70"/>
              <a:gd name="f27" fmla="val 68"/>
              <a:gd name="f28" fmla="val 58"/>
              <a:gd name="f29" fmla="val 41"/>
              <a:gd name="f30" fmla="val 25"/>
              <a:gd name="f31" fmla="val 67"/>
              <a:gd name="f32" fmla="val 10"/>
              <a:gd name="f33" fmla="val 57"/>
              <a:gd name="f34" fmla="val 1"/>
              <a:gd name="f35" fmla="val 9"/>
              <a:gd name="f36" fmla="val 20"/>
              <a:gd name="f37" fmla="val 32"/>
              <a:gd name="f38" fmla="val 19"/>
              <a:gd name="f39" fmla="val 40"/>
              <a:gd name="f40" fmla="val 7"/>
              <a:gd name="f41" fmla="val 48"/>
              <a:gd name="f42" fmla="val 54"/>
              <a:gd name="f43" fmla="val 3"/>
              <a:gd name="f44" fmla="val 64"/>
              <a:gd name="f45" fmla="val 74"/>
              <a:gd name="f46" fmla="val 95"/>
              <a:gd name="f47" fmla="val 99"/>
              <a:gd name="f48" fmla="val 6"/>
              <a:gd name="f49" fmla="val 104"/>
              <a:gd name="f50" fmla="val 107"/>
              <a:gd name="f51" fmla="val 14"/>
              <a:gd name="f52" fmla="val 109"/>
              <a:gd name="f53" fmla="val 18"/>
              <a:gd name="f54" fmla="val 114"/>
              <a:gd name="f55" fmla="val 121"/>
              <a:gd name="f56" fmla="val 35"/>
              <a:gd name="f57" fmla="+- 0 0 -90"/>
              <a:gd name="f58" fmla="*/ f3 1 134"/>
              <a:gd name="f59" fmla="*/ f4 1 73"/>
              <a:gd name="f60" fmla="val f5"/>
              <a:gd name="f61" fmla="val f6"/>
              <a:gd name="f62" fmla="val f7"/>
              <a:gd name="f63" fmla="*/ f57 f0 1"/>
              <a:gd name="f64" fmla="+- f62 0 f60"/>
              <a:gd name="f65" fmla="+- f61 0 f60"/>
              <a:gd name="f66" fmla="*/ f63 1 f2"/>
              <a:gd name="f67" fmla="*/ f65 1 134"/>
              <a:gd name="f68" fmla="*/ f64 1 73"/>
              <a:gd name="f69" fmla="*/ 134 f65 1"/>
              <a:gd name="f70" fmla="*/ 38 f64 1"/>
              <a:gd name="f71" fmla="*/ 102 f65 1"/>
              <a:gd name="f72" fmla="*/ 44 f64 1"/>
              <a:gd name="f73" fmla="*/ 76 f65 1"/>
              <a:gd name="f74" fmla="*/ 28 f64 1"/>
              <a:gd name="f75" fmla="*/ 72 f65 1"/>
              <a:gd name="f76" fmla="*/ 60 f64 1"/>
              <a:gd name="f77" fmla="*/ 58 f65 1"/>
              <a:gd name="f78" fmla="*/ 73 f64 1"/>
              <a:gd name="f79" fmla="*/ 10 f65 1"/>
              <a:gd name="f80" fmla="*/ 57 f64 1"/>
              <a:gd name="f81" fmla="*/ 9 f65 1"/>
              <a:gd name="f82" fmla="*/ 40 f65 1"/>
              <a:gd name="f83" fmla="*/ 7 f64 1"/>
              <a:gd name="f84" fmla="*/ 54 f65 1"/>
              <a:gd name="f85" fmla="*/ 3 f64 1"/>
              <a:gd name="f86" fmla="*/ 84 f65 1"/>
              <a:gd name="f87" fmla="*/ 99 f65 1"/>
              <a:gd name="f88" fmla="*/ 6 f64 1"/>
              <a:gd name="f89" fmla="*/ 109 f65 1"/>
              <a:gd name="f90" fmla="*/ 18 f64 1"/>
              <a:gd name="f91" fmla="+- f66 0 f1"/>
              <a:gd name="f92" fmla="*/ f69 1 134"/>
              <a:gd name="f93" fmla="*/ f70 1 73"/>
              <a:gd name="f94" fmla="*/ f71 1 134"/>
              <a:gd name="f95" fmla="*/ f72 1 73"/>
              <a:gd name="f96" fmla="*/ f73 1 134"/>
              <a:gd name="f97" fmla="*/ f74 1 73"/>
              <a:gd name="f98" fmla="*/ f75 1 134"/>
              <a:gd name="f99" fmla="*/ f76 1 73"/>
              <a:gd name="f100" fmla="*/ f77 1 134"/>
              <a:gd name="f101" fmla="*/ f78 1 73"/>
              <a:gd name="f102" fmla="*/ f79 1 134"/>
              <a:gd name="f103" fmla="*/ f80 1 73"/>
              <a:gd name="f104" fmla="*/ f81 1 134"/>
              <a:gd name="f105" fmla="*/ f82 1 134"/>
              <a:gd name="f106" fmla="*/ f83 1 73"/>
              <a:gd name="f107" fmla="*/ f84 1 134"/>
              <a:gd name="f108" fmla="*/ f85 1 73"/>
              <a:gd name="f109" fmla="*/ f86 1 134"/>
              <a:gd name="f110" fmla="*/ f87 1 134"/>
              <a:gd name="f111" fmla="*/ f88 1 73"/>
              <a:gd name="f112" fmla="*/ f89 1 134"/>
              <a:gd name="f113" fmla="*/ f90 1 73"/>
              <a:gd name="f114" fmla="*/ 0 1 f67"/>
              <a:gd name="f115" fmla="*/ f61 1 f67"/>
              <a:gd name="f116" fmla="*/ 0 1 f68"/>
              <a:gd name="f117" fmla="*/ f62 1 f68"/>
              <a:gd name="f118" fmla="*/ f92 1 f67"/>
              <a:gd name="f119" fmla="*/ f93 1 f68"/>
              <a:gd name="f120" fmla="*/ f94 1 f67"/>
              <a:gd name="f121" fmla="*/ f95 1 f68"/>
              <a:gd name="f122" fmla="*/ f96 1 f67"/>
              <a:gd name="f123" fmla="*/ f97 1 f68"/>
              <a:gd name="f124" fmla="*/ f98 1 f67"/>
              <a:gd name="f125" fmla="*/ f99 1 f68"/>
              <a:gd name="f126" fmla="*/ f100 1 f67"/>
              <a:gd name="f127" fmla="*/ f101 1 f68"/>
              <a:gd name="f128" fmla="*/ f102 1 f67"/>
              <a:gd name="f129" fmla="*/ f103 1 f68"/>
              <a:gd name="f130" fmla="*/ f104 1 f67"/>
              <a:gd name="f131" fmla="*/ f105 1 f67"/>
              <a:gd name="f132" fmla="*/ f106 1 f68"/>
              <a:gd name="f133" fmla="*/ f107 1 f67"/>
              <a:gd name="f134" fmla="*/ f108 1 f68"/>
              <a:gd name="f135" fmla="*/ f109 1 f67"/>
              <a:gd name="f136" fmla="*/ f110 1 f67"/>
              <a:gd name="f137" fmla="*/ f111 1 f68"/>
              <a:gd name="f138" fmla="*/ f112 1 f67"/>
              <a:gd name="f139" fmla="*/ f113 1 f68"/>
              <a:gd name="f140" fmla="*/ f114 f58 1"/>
              <a:gd name="f141" fmla="*/ f115 f58 1"/>
              <a:gd name="f142" fmla="*/ f117 f59 1"/>
              <a:gd name="f143" fmla="*/ f116 f59 1"/>
              <a:gd name="f144" fmla="*/ f118 f58 1"/>
              <a:gd name="f145" fmla="*/ f119 f59 1"/>
              <a:gd name="f146" fmla="*/ f120 f58 1"/>
              <a:gd name="f147" fmla="*/ f121 f59 1"/>
              <a:gd name="f148" fmla="*/ f122 f58 1"/>
              <a:gd name="f149" fmla="*/ f123 f59 1"/>
              <a:gd name="f150" fmla="*/ f124 f58 1"/>
              <a:gd name="f151" fmla="*/ f125 f59 1"/>
              <a:gd name="f152" fmla="*/ f126 f58 1"/>
              <a:gd name="f153" fmla="*/ f127 f59 1"/>
              <a:gd name="f154" fmla="*/ f128 f58 1"/>
              <a:gd name="f155" fmla="*/ f129 f59 1"/>
              <a:gd name="f156" fmla="*/ f130 f58 1"/>
              <a:gd name="f157" fmla="*/ f131 f58 1"/>
              <a:gd name="f158" fmla="*/ f132 f59 1"/>
              <a:gd name="f159" fmla="*/ f133 f58 1"/>
              <a:gd name="f160" fmla="*/ f134 f59 1"/>
              <a:gd name="f161" fmla="*/ f135 f58 1"/>
              <a:gd name="f162" fmla="*/ f136 f58 1"/>
              <a:gd name="f163" fmla="*/ f137 f59 1"/>
              <a:gd name="f164" fmla="*/ f138 f58 1"/>
              <a:gd name="f165" fmla="*/ f139 f59 1"/>
            </a:gdLst>
            <a:ahLst/>
            <a:cxnLst>
              <a:cxn ang="3cd4">
                <a:pos x="hc" y="t"/>
              </a:cxn>
              <a:cxn ang="0">
                <a:pos x="r" y="vc"/>
              </a:cxn>
              <a:cxn ang="cd4">
                <a:pos x="hc" y="b"/>
              </a:cxn>
              <a:cxn ang="cd2">
                <a:pos x="l" y="vc"/>
              </a:cxn>
              <a:cxn ang="f91">
                <a:pos x="f144" y="f145"/>
              </a:cxn>
              <a:cxn ang="f91">
                <a:pos x="f146" y="f147"/>
              </a:cxn>
              <a:cxn ang="f91">
                <a:pos x="f148" y="f149"/>
              </a:cxn>
              <a:cxn ang="f91">
                <a:pos x="f150" y="f151"/>
              </a:cxn>
              <a:cxn ang="f91">
                <a:pos x="f152" y="f153"/>
              </a:cxn>
              <a:cxn ang="f91">
                <a:pos x="f154" y="f155"/>
              </a:cxn>
              <a:cxn ang="f91">
                <a:pos x="f156" y="f145"/>
              </a:cxn>
              <a:cxn ang="f91">
                <a:pos x="f157" y="f158"/>
              </a:cxn>
              <a:cxn ang="f91">
                <a:pos x="f159" y="f160"/>
              </a:cxn>
              <a:cxn ang="f91">
                <a:pos x="f161" y="f160"/>
              </a:cxn>
              <a:cxn ang="f91">
                <a:pos x="f162" y="f163"/>
              </a:cxn>
              <a:cxn ang="f91">
                <a:pos x="f164" y="f165"/>
              </a:cxn>
              <a:cxn ang="f91">
                <a:pos x="f144" y="f145"/>
              </a:cxn>
            </a:cxnLst>
            <a:rect l="f140" t="f143" r="f141" b="f142"/>
            <a:pathLst>
              <a:path w="134" h="73">
                <a:moveTo>
                  <a:pt x="f6" y="f8"/>
                </a:moveTo>
                <a:cubicBezTo>
                  <a:pt x="f9" y="f10"/>
                  <a:pt x="f11" y="f12"/>
                  <a:pt x="f13" y="f14"/>
                </a:cubicBezTo>
                <a:cubicBezTo>
                  <a:pt x="f15" y="f16"/>
                  <a:pt x="f17" y="f18"/>
                  <a:pt x="f19" y="f20"/>
                </a:cubicBezTo>
                <a:cubicBezTo>
                  <a:pt x="f7" y="f21"/>
                  <a:pt x="f22" y="f23"/>
                  <a:pt x="f22" y="f24"/>
                </a:cubicBezTo>
                <a:cubicBezTo>
                  <a:pt x="f25" y="f26"/>
                  <a:pt x="f27" y="f7"/>
                  <a:pt x="f28" y="f7"/>
                </a:cubicBezTo>
                <a:cubicBezTo>
                  <a:pt x="f29" y="f22"/>
                  <a:pt x="f30" y="f31"/>
                  <a:pt x="f32" y="f33"/>
                </a:cubicBezTo>
                <a:cubicBezTo>
                  <a:pt x="f5" y="f23"/>
                  <a:pt x="f34" y="f16"/>
                  <a:pt x="f35" y="f8"/>
                </a:cubicBezTo>
                <a:cubicBezTo>
                  <a:pt x="f36" y="f20"/>
                  <a:pt x="f37" y="f38"/>
                  <a:pt x="f39" y="f40"/>
                </a:cubicBezTo>
                <a:cubicBezTo>
                  <a:pt x="f14" y="f34"/>
                  <a:pt x="f41" y="f5"/>
                  <a:pt x="f42" y="f43"/>
                </a:cubicBezTo>
                <a:cubicBezTo>
                  <a:pt x="f44" y="f40"/>
                  <a:pt x="f45" y="f35"/>
                  <a:pt x="f17" y="f43"/>
                </a:cubicBezTo>
                <a:cubicBezTo>
                  <a:pt x="f15" y="f5"/>
                  <a:pt x="f46" y="f43"/>
                  <a:pt x="f47" y="f48"/>
                </a:cubicBezTo>
                <a:cubicBezTo>
                  <a:pt x="f49" y="f35"/>
                  <a:pt x="f50" y="f51"/>
                  <a:pt x="f52" y="f53"/>
                </a:cubicBezTo>
                <a:cubicBezTo>
                  <a:pt x="f54" y="f20"/>
                  <a:pt x="f55" y="f56"/>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Freeform 16">
            <a:extLst>
              <a:ext uri="{FF2B5EF4-FFF2-40B4-BE49-F238E27FC236}">
                <a16:creationId xmlns:a16="http://schemas.microsoft.com/office/drawing/2014/main" id="{9E8999B0-ECD2-48E6-77ED-DB9D41E511BE}"/>
              </a:ext>
            </a:extLst>
          </p:cNvPr>
          <p:cNvSpPr/>
          <p:nvPr/>
        </p:nvSpPr>
        <p:spPr>
          <a:xfrm>
            <a:off x="2770183" y="3689347"/>
            <a:ext cx="300042" cy="222254"/>
          </a:xfrm>
          <a:custGeom>
            <a:avLst/>
            <a:gdLst>
              <a:gd name="f0" fmla="val 10800000"/>
              <a:gd name="f1" fmla="val 5400000"/>
              <a:gd name="f2" fmla="val 180"/>
              <a:gd name="f3" fmla="val w"/>
              <a:gd name="f4" fmla="val h"/>
              <a:gd name="f5" fmla="val 0"/>
              <a:gd name="f6" fmla="val 84"/>
              <a:gd name="f7" fmla="val 62"/>
              <a:gd name="f8" fmla="val 42"/>
              <a:gd name="f9" fmla="val 1"/>
              <a:gd name="f10" fmla="val 53"/>
              <a:gd name="f11" fmla="val 64"/>
              <a:gd name="f12" fmla="val 75"/>
              <a:gd name="f13" fmla="val 82"/>
              <a:gd name="f14" fmla="val 2"/>
              <a:gd name="f15" fmla="val 83"/>
              <a:gd name="f16" fmla="val 9"/>
              <a:gd name="f17" fmla="val 25"/>
              <a:gd name="f18" fmla="val 80"/>
              <a:gd name="f19" fmla="val 40"/>
              <a:gd name="f20" fmla="val 79"/>
              <a:gd name="f21" fmla="val 56"/>
              <a:gd name="f22" fmla="val 61"/>
              <a:gd name="f23" fmla="val 77"/>
              <a:gd name="f24" fmla="val 72"/>
              <a:gd name="f25" fmla="val 52"/>
              <a:gd name="f26" fmla="val 32"/>
              <a:gd name="f27" fmla="val 12"/>
              <a:gd name="f28" fmla="val 8"/>
              <a:gd name="f29" fmla="val 5"/>
              <a:gd name="f30" fmla="val 3"/>
              <a:gd name="f31" fmla="val 24"/>
              <a:gd name="f32" fmla="val 7"/>
              <a:gd name="f33" fmla="val 19"/>
              <a:gd name="f34" fmla="val 31"/>
              <a:gd name="f35" fmla="+- 0 0 -90"/>
              <a:gd name="f36" fmla="*/ f3 1 84"/>
              <a:gd name="f37" fmla="*/ f4 1 62"/>
              <a:gd name="f38" fmla="val f5"/>
              <a:gd name="f39" fmla="val f6"/>
              <a:gd name="f40" fmla="val f7"/>
              <a:gd name="f41" fmla="*/ f35 f0 1"/>
              <a:gd name="f42" fmla="+- f40 0 f38"/>
              <a:gd name="f43" fmla="+- f39 0 f38"/>
              <a:gd name="f44" fmla="*/ f41 1 f2"/>
              <a:gd name="f45" fmla="*/ f43 1 84"/>
              <a:gd name="f46" fmla="*/ f42 1 62"/>
              <a:gd name="f47" fmla="*/ 42 f43 1"/>
              <a:gd name="f48" fmla="*/ 1 f42 1"/>
              <a:gd name="f49" fmla="*/ 75 f43 1"/>
              <a:gd name="f50" fmla="*/ 83 f43 1"/>
              <a:gd name="f51" fmla="*/ 9 f42 1"/>
              <a:gd name="f52" fmla="*/ 79 f43 1"/>
              <a:gd name="f53" fmla="*/ 56 f42 1"/>
              <a:gd name="f54" fmla="*/ 72 f43 1"/>
              <a:gd name="f55" fmla="*/ 62 f42 1"/>
              <a:gd name="f56" fmla="*/ 12 f43 1"/>
              <a:gd name="f57" fmla="*/ 5 f43 1"/>
              <a:gd name="f58" fmla="*/ 0 f43 1"/>
              <a:gd name="f59" fmla="*/ 7 f42 1"/>
              <a:gd name="f60" fmla="*/ 7 f43 1"/>
              <a:gd name="f61" fmla="+- f44 0 f1"/>
              <a:gd name="f62" fmla="*/ f47 1 84"/>
              <a:gd name="f63" fmla="*/ f48 1 62"/>
              <a:gd name="f64" fmla="*/ f49 1 84"/>
              <a:gd name="f65" fmla="*/ f50 1 84"/>
              <a:gd name="f66" fmla="*/ f51 1 62"/>
              <a:gd name="f67" fmla="*/ f52 1 84"/>
              <a:gd name="f68" fmla="*/ f53 1 62"/>
              <a:gd name="f69" fmla="*/ f54 1 84"/>
              <a:gd name="f70" fmla="*/ f55 1 62"/>
              <a:gd name="f71" fmla="*/ f56 1 84"/>
              <a:gd name="f72" fmla="*/ f57 1 84"/>
              <a:gd name="f73" fmla="*/ f58 1 84"/>
              <a:gd name="f74" fmla="*/ f59 1 62"/>
              <a:gd name="f75" fmla="*/ f60 1 84"/>
              <a:gd name="f76" fmla="*/ 0 1 f45"/>
              <a:gd name="f77" fmla="*/ f39 1 f45"/>
              <a:gd name="f78" fmla="*/ 0 1 f46"/>
              <a:gd name="f79" fmla="*/ f40 1 f46"/>
              <a:gd name="f80" fmla="*/ f62 1 f45"/>
              <a:gd name="f81" fmla="*/ f63 1 f46"/>
              <a:gd name="f82" fmla="*/ f64 1 f45"/>
              <a:gd name="f83" fmla="*/ f65 1 f45"/>
              <a:gd name="f84" fmla="*/ f66 1 f46"/>
              <a:gd name="f85" fmla="*/ f67 1 f45"/>
              <a:gd name="f86" fmla="*/ f68 1 f46"/>
              <a:gd name="f87" fmla="*/ f69 1 f45"/>
              <a:gd name="f88" fmla="*/ f70 1 f46"/>
              <a:gd name="f89" fmla="*/ f71 1 f45"/>
              <a:gd name="f90" fmla="*/ f72 1 f45"/>
              <a:gd name="f91" fmla="*/ f73 1 f45"/>
              <a:gd name="f92" fmla="*/ f74 1 f46"/>
              <a:gd name="f93" fmla="*/ f75 1 f45"/>
              <a:gd name="f94" fmla="*/ f76 f36 1"/>
              <a:gd name="f95" fmla="*/ f77 f36 1"/>
              <a:gd name="f96" fmla="*/ f79 f37 1"/>
              <a:gd name="f97" fmla="*/ f78 f37 1"/>
              <a:gd name="f98" fmla="*/ f80 f36 1"/>
              <a:gd name="f99" fmla="*/ f81 f37 1"/>
              <a:gd name="f100" fmla="*/ f82 f36 1"/>
              <a:gd name="f101" fmla="*/ f83 f36 1"/>
              <a:gd name="f102" fmla="*/ f84 f37 1"/>
              <a:gd name="f103" fmla="*/ f85 f36 1"/>
              <a:gd name="f104" fmla="*/ f86 f37 1"/>
              <a:gd name="f105" fmla="*/ f87 f36 1"/>
              <a:gd name="f106" fmla="*/ f88 f37 1"/>
              <a:gd name="f107" fmla="*/ f89 f36 1"/>
              <a:gd name="f108" fmla="*/ f90 f36 1"/>
              <a:gd name="f109" fmla="*/ f91 f36 1"/>
              <a:gd name="f110" fmla="*/ f92 f37 1"/>
              <a:gd name="f111" fmla="*/ f93 f36 1"/>
            </a:gdLst>
            <a:ahLst/>
            <a:cxnLst>
              <a:cxn ang="3cd4">
                <a:pos x="hc" y="t"/>
              </a:cxn>
              <a:cxn ang="0">
                <a:pos x="r" y="vc"/>
              </a:cxn>
              <a:cxn ang="cd4">
                <a:pos x="hc" y="b"/>
              </a:cxn>
              <a:cxn ang="cd2">
                <a:pos x="l" y="vc"/>
              </a:cxn>
              <a:cxn ang="f61">
                <a:pos x="f98" y="f99"/>
              </a:cxn>
              <a:cxn ang="f61">
                <a:pos x="f100" y="f99"/>
              </a:cxn>
              <a:cxn ang="f61">
                <a:pos x="f101" y="f102"/>
              </a:cxn>
              <a:cxn ang="f61">
                <a:pos x="f103" y="f104"/>
              </a:cxn>
              <a:cxn ang="f61">
                <a:pos x="f105" y="f106"/>
              </a:cxn>
              <a:cxn ang="f61">
                <a:pos x="f107" y="f106"/>
              </a:cxn>
              <a:cxn ang="f61">
                <a:pos x="f108" y="f104"/>
              </a:cxn>
              <a:cxn ang="f61">
                <a:pos x="f109" y="f110"/>
              </a:cxn>
              <a:cxn ang="f61">
                <a:pos x="f111" y="f99"/>
              </a:cxn>
              <a:cxn ang="f61">
                <a:pos x="f98" y="f99"/>
              </a:cxn>
            </a:cxnLst>
            <a:rect l="f94" t="f97" r="f95" b="f96"/>
            <a:pathLst>
              <a:path w="84" h="62">
                <a:moveTo>
                  <a:pt x="f8" y="f9"/>
                </a:moveTo>
                <a:cubicBezTo>
                  <a:pt x="f10" y="f9"/>
                  <a:pt x="f11" y="f9"/>
                  <a:pt x="f12" y="f9"/>
                </a:cubicBezTo>
                <a:cubicBezTo>
                  <a:pt x="f13" y="f5"/>
                  <a:pt x="f6" y="f14"/>
                  <a:pt x="f15" y="f16"/>
                </a:cubicBezTo>
                <a:cubicBezTo>
                  <a:pt x="f13" y="f17"/>
                  <a:pt x="f18" y="f19"/>
                  <a:pt x="f20" y="f21"/>
                </a:cubicBezTo>
                <a:cubicBezTo>
                  <a:pt x="f20" y="f22"/>
                  <a:pt x="f23" y="f7"/>
                  <a:pt x="f24" y="f7"/>
                </a:cubicBezTo>
                <a:cubicBezTo>
                  <a:pt x="f25" y="f7"/>
                  <a:pt x="f26" y="f7"/>
                  <a:pt x="f27" y="f7"/>
                </a:cubicBezTo>
                <a:cubicBezTo>
                  <a:pt x="f28" y="f7"/>
                  <a:pt x="f29" y="f22"/>
                  <a:pt x="f29" y="f21"/>
                </a:cubicBezTo>
                <a:cubicBezTo>
                  <a:pt x="f30" y="f19"/>
                  <a:pt x="f14" y="f31"/>
                  <a:pt x="f5" y="f32"/>
                </a:cubicBezTo>
                <a:cubicBezTo>
                  <a:pt x="f5" y="f14"/>
                  <a:pt x="f14" y="f9"/>
                  <a:pt x="f32" y="f9"/>
                </a:cubicBezTo>
                <a:cubicBezTo>
                  <a:pt x="f33" y="f9"/>
                  <a:pt x="f34"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Freeform 17">
            <a:extLst>
              <a:ext uri="{FF2B5EF4-FFF2-40B4-BE49-F238E27FC236}">
                <a16:creationId xmlns:a16="http://schemas.microsoft.com/office/drawing/2014/main" id="{3EFE8EAD-CE9D-7286-DA79-17F21AC9919C}"/>
              </a:ext>
            </a:extLst>
          </p:cNvPr>
          <p:cNvSpPr/>
          <p:nvPr/>
        </p:nvSpPr>
        <p:spPr>
          <a:xfrm>
            <a:off x="3863970" y="3689347"/>
            <a:ext cx="303215" cy="222254"/>
          </a:xfrm>
          <a:custGeom>
            <a:avLst/>
            <a:gdLst>
              <a:gd name="f0" fmla="val 10800000"/>
              <a:gd name="f1" fmla="val 5400000"/>
              <a:gd name="f2" fmla="val 180"/>
              <a:gd name="f3" fmla="val w"/>
              <a:gd name="f4" fmla="val h"/>
              <a:gd name="f5" fmla="val 0"/>
              <a:gd name="f6" fmla="val 85"/>
              <a:gd name="f7" fmla="val 62"/>
              <a:gd name="f8" fmla="val 43"/>
              <a:gd name="f9" fmla="val 1"/>
              <a:gd name="f10" fmla="val 54"/>
              <a:gd name="f11" fmla="val 66"/>
              <a:gd name="f12" fmla="val 77"/>
              <a:gd name="f13" fmla="val 82"/>
              <a:gd name="f14" fmla="val 2"/>
              <a:gd name="f15" fmla="val 84"/>
              <a:gd name="f16" fmla="val 8"/>
              <a:gd name="f17" fmla="val 24"/>
              <a:gd name="f18" fmla="val 81"/>
              <a:gd name="f19" fmla="val 40"/>
              <a:gd name="f20" fmla="val 80"/>
              <a:gd name="f21" fmla="val 56"/>
              <a:gd name="f22" fmla="val 79"/>
              <a:gd name="f23" fmla="val 60"/>
              <a:gd name="f24" fmla="val 72"/>
              <a:gd name="f25" fmla="val 52"/>
              <a:gd name="f26" fmla="val 32"/>
              <a:gd name="f27" fmla="val 12"/>
              <a:gd name="f28" fmla="val 5"/>
              <a:gd name="f29" fmla="val 61"/>
              <a:gd name="f30" fmla="val 4"/>
              <a:gd name="f31" fmla="val 3"/>
              <a:gd name="f32" fmla="val 25"/>
              <a:gd name="f33" fmla="val 10"/>
              <a:gd name="f34" fmla="val 21"/>
              <a:gd name="f35" fmla="+- 0 0 -90"/>
              <a:gd name="f36" fmla="*/ f3 1 85"/>
              <a:gd name="f37" fmla="*/ f4 1 62"/>
              <a:gd name="f38" fmla="val f5"/>
              <a:gd name="f39" fmla="val f6"/>
              <a:gd name="f40" fmla="val f7"/>
              <a:gd name="f41" fmla="*/ f35 f0 1"/>
              <a:gd name="f42" fmla="+- f40 0 f38"/>
              <a:gd name="f43" fmla="+- f39 0 f38"/>
              <a:gd name="f44" fmla="*/ f41 1 f2"/>
              <a:gd name="f45" fmla="*/ f43 1 85"/>
              <a:gd name="f46" fmla="*/ f42 1 62"/>
              <a:gd name="f47" fmla="*/ 43 f43 1"/>
              <a:gd name="f48" fmla="*/ 1 f42 1"/>
              <a:gd name="f49" fmla="*/ 77 f43 1"/>
              <a:gd name="f50" fmla="*/ 84 f43 1"/>
              <a:gd name="f51" fmla="*/ 8 f42 1"/>
              <a:gd name="f52" fmla="*/ 80 f43 1"/>
              <a:gd name="f53" fmla="*/ 56 f42 1"/>
              <a:gd name="f54" fmla="*/ 72 f43 1"/>
              <a:gd name="f55" fmla="*/ 62 f42 1"/>
              <a:gd name="f56" fmla="*/ 12 f43 1"/>
              <a:gd name="f57" fmla="*/ 5 f43 1"/>
              <a:gd name="f58" fmla="*/ 1 f43 1"/>
              <a:gd name="f59" fmla="*/ 10 f42 1"/>
              <a:gd name="f60" fmla="*/ 10 f43 1"/>
              <a:gd name="f61" fmla="+- f44 0 f1"/>
              <a:gd name="f62" fmla="*/ f47 1 85"/>
              <a:gd name="f63" fmla="*/ f48 1 62"/>
              <a:gd name="f64" fmla="*/ f49 1 85"/>
              <a:gd name="f65" fmla="*/ f50 1 85"/>
              <a:gd name="f66" fmla="*/ f51 1 62"/>
              <a:gd name="f67" fmla="*/ f52 1 85"/>
              <a:gd name="f68" fmla="*/ f53 1 62"/>
              <a:gd name="f69" fmla="*/ f54 1 85"/>
              <a:gd name="f70" fmla="*/ f55 1 62"/>
              <a:gd name="f71" fmla="*/ f56 1 85"/>
              <a:gd name="f72" fmla="*/ f57 1 85"/>
              <a:gd name="f73" fmla="*/ f58 1 85"/>
              <a:gd name="f74" fmla="*/ f59 1 62"/>
              <a:gd name="f75" fmla="*/ f60 1 85"/>
              <a:gd name="f76" fmla="*/ 0 1 f45"/>
              <a:gd name="f77" fmla="*/ f39 1 f45"/>
              <a:gd name="f78" fmla="*/ 0 1 f46"/>
              <a:gd name="f79" fmla="*/ f40 1 f46"/>
              <a:gd name="f80" fmla="*/ f62 1 f45"/>
              <a:gd name="f81" fmla="*/ f63 1 f46"/>
              <a:gd name="f82" fmla="*/ f64 1 f45"/>
              <a:gd name="f83" fmla="*/ f65 1 f45"/>
              <a:gd name="f84" fmla="*/ f66 1 f46"/>
              <a:gd name="f85" fmla="*/ f67 1 f45"/>
              <a:gd name="f86" fmla="*/ f68 1 f46"/>
              <a:gd name="f87" fmla="*/ f69 1 f45"/>
              <a:gd name="f88" fmla="*/ f70 1 f46"/>
              <a:gd name="f89" fmla="*/ f71 1 f45"/>
              <a:gd name="f90" fmla="*/ f72 1 f45"/>
              <a:gd name="f91" fmla="*/ f73 1 f45"/>
              <a:gd name="f92" fmla="*/ f74 1 f46"/>
              <a:gd name="f93" fmla="*/ f75 1 f45"/>
              <a:gd name="f94" fmla="*/ f76 f36 1"/>
              <a:gd name="f95" fmla="*/ f77 f36 1"/>
              <a:gd name="f96" fmla="*/ f79 f37 1"/>
              <a:gd name="f97" fmla="*/ f78 f37 1"/>
              <a:gd name="f98" fmla="*/ f80 f36 1"/>
              <a:gd name="f99" fmla="*/ f81 f37 1"/>
              <a:gd name="f100" fmla="*/ f82 f36 1"/>
              <a:gd name="f101" fmla="*/ f83 f36 1"/>
              <a:gd name="f102" fmla="*/ f84 f37 1"/>
              <a:gd name="f103" fmla="*/ f85 f36 1"/>
              <a:gd name="f104" fmla="*/ f86 f37 1"/>
              <a:gd name="f105" fmla="*/ f87 f36 1"/>
              <a:gd name="f106" fmla="*/ f88 f37 1"/>
              <a:gd name="f107" fmla="*/ f89 f36 1"/>
              <a:gd name="f108" fmla="*/ f90 f36 1"/>
              <a:gd name="f109" fmla="*/ f91 f36 1"/>
              <a:gd name="f110" fmla="*/ f92 f37 1"/>
              <a:gd name="f111" fmla="*/ f93 f36 1"/>
            </a:gdLst>
            <a:ahLst/>
            <a:cxnLst>
              <a:cxn ang="3cd4">
                <a:pos x="hc" y="t"/>
              </a:cxn>
              <a:cxn ang="0">
                <a:pos x="r" y="vc"/>
              </a:cxn>
              <a:cxn ang="cd4">
                <a:pos x="hc" y="b"/>
              </a:cxn>
              <a:cxn ang="cd2">
                <a:pos x="l" y="vc"/>
              </a:cxn>
              <a:cxn ang="f61">
                <a:pos x="f98" y="f99"/>
              </a:cxn>
              <a:cxn ang="f61">
                <a:pos x="f100" y="f99"/>
              </a:cxn>
              <a:cxn ang="f61">
                <a:pos x="f101" y="f102"/>
              </a:cxn>
              <a:cxn ang="f61">
                <a:pos x="f103" y="f104"/>
              </a:cxn>
              <a:cxn ang="f61">
                <a:pos x="f105" y="f106"/>
              </a:cxn>
              <a:cxn ang="f61">
                <a:pos x="f107" y="f106"/>
              </a:cxn>
              <a:cxn ang="f61">
                <a:pos x="f108" y="f104"/>
              </a:cxn>
              <a:cxn ang="f61">
                <a:pos x="f109" y="f110"/>
              </a:cxn>
              <a:cxn ang="f61">
                <a:pos x="f111" y="f99"/>
              </a:cxn>
              <a:cxn ang="f61">
                <a:pos x="f98" y="f99"/>
              </a:cxn>
            </a:cxnLst>
            <a:rect l="f94" t="f97" r="f95" b="f96"/>
            <a:pathLst>
              <a:path w="85" h="62">
                <a:moveTo>
                  <a:pt x="f8" y="f9"/>
                </a:moveTo>
                <a:cubicBezTo>
                  <a:pt x="f10" y="f9"/>
                  <a:pt x="f11" y="f9"/>
                  <a:pt x="f12" y="f9"/>
                </a:cubicBezTo>
                <a:cubicBezTo>
                  <a:pt x="f13" y="f9"/>
                  <a:pt x="f6" y="f14"/>
                  <a:pt x="f15" y="f16"/>
                </a:cubicBezTo>
                <a:cubicBezTo>
                  <a:pt x="f13" y="f17"/>
                  <a:pt x="f18" y="f19"/>
                  <a:pt x="f20" y="f21"/>
                </a:cubicBezTo>
                <a:cubicBezTo>
                  <a:pt x="f22" y="f23"/>
                  <a:pt x="f12" y="f7"/>
                  <a:pt x="f24" y="f7"/>
                </a:cubicBezTo>
                <a:cubicBezTo>
                  <a:pt x="f25" y="f7"/>
                  <a:pt x="f26" y="f7"/>
                  <a:pt x="f27" y="f7"/>
                </a:cubicBezTo>
                <a:cubicBezTo>
                  <a:pt x="f16" y="f7"/>
                  <a:pt x="f28" y="f29"/>
                  <a:pt x="f28" y="f21"/>
                </a:cubicBezTo>
                <a:cubicBezTo>
                  <a:pt x="f30" y="f19"/>
                  <a:pt x="f31" y="f32"/>
                  <a:pt x="f9" y="f33"/>
                </a:cubicBezTo>
                <a:cubicBezTo>
                  <a:pt x="f5" y="f14"/>
                  <a:pt x="f31" y="f5"/>
                  <a:pt x="f33" y="f9"/>
                </a:cubicBezTo>
                <a:cubicBezTo>
                  <a:pt x="f34" y="f9"/>
                  <a:pt x="f26"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Freeform 18">
            <a:extLst>
              <a:ext uri="{FF2B5EF4-FFF2-40B4-BE49-F238E27FC236}">
                <a16:creationId xmlns:a16="http://schemas.microsoft.com/office/drawing/2014/main" id="{6835A2EA-864D-162D-7CB4-A3D715EF52D1}"/>
              </a:ext>
            </a:extLst>
          </p:cNvPr>
          <p:cNvSpPr/>
          <p:nvPr/>
        </p:nvSpPr>
        <p:spPr>
          <a:xfrm>
            <a:off x="1638303" y="3694111"/>
            <a:ext cx="300042" cy="217490"/>
          </a:xfrm>
          <a:custGeom>
            <a:avLst/>
            <a:gdLst>
              <a:gd name="f0" fmla="val 10800000"/>
              <a:gd name="f1" fmla="val 5400000"/>
              <a:gd name="f2" fmla="val 180"/>
              <a:gd name="f3" fmla="val w"/>
              <a:gd name="f4" fmla="val h"/>
              <a:gd name="f5" fmla="val 0"/>
              <a:gd name="f6" fmla="val 84"/>
              <a:gd name="f7" fmla="val 61"/>
              <a:gd name="f8" fmla="val 43"/>
              <a:gd name="f9" fmla="val 55"/>
              <a:gd name="f10" fmla="val 66"/>
              <a:gd name="f11" fmla="val 78"/>
              <a:gd name="f12" fmla="val 83"/>
              <a:gd name="f13" fmla="val 1"/>
              <a:gd name="f14" fmla="val 6"/>
              <a:gd name="f15" fmla="val 82"/>
              <a:gd name="f16" fmla="val 23"/>
              <a:gd name="f17" fmla="val 81"/>
              <a:gd name="f18" fmla="val 39"/>
              <a:gd name="f19" fmla="val 80"/>
              <a:gd name="f20" fmla="val 56"/>
              <a:gd name="f21" fmla="val 79"/>
              <a:gd name="f22" fmla="val 60"/>
              <a:gd name="f23" fmla="val 77"/>
              <a:gd name="f24" fmla="val 73"/>
              <a:gd name="f25" fmla="val 53"/>
              <a:gd name="f26" fmla="val 32"/>
              <a:gd name="f27" fmla="val 12"/>
              <a:gd name="f28" fmla="val 7"/>
              <a:gd name="f29" fmla="val 5"/>
              <a:gd name="f30" fmla="val 59"/>
              <a:gd name="f31" fmla="val 54"/>
              <a:gd name="f32" fmla="val 4"/>
              <a:gd name="f33" fmla="val 2"/>
              <a:gd name="f34" fmla="val 3"/>
              <a:gd name="f35" fmla="val 8"/>
              <a:gd name="f36" fmla="val 20"/>
              <a:gd name="f37" fmla="val 31"/>
              <a:gd name="f38" fmla="+- 0 0 -90"/>
              <a:gd name="f39" fmla="*/ f3 1 84"/>
              <a:gd name="f40" fmla="*/ f4 1 61"/>
              <a:gd name="f41" fmla="val f5"/>
              <a:gd name="f42" fmla="val f6"/>
              <a:gd name="f43" fmla="val f7"/>
              <a:gd name="f44" fmla="*/ f38 f0 1"/>
              <a:gd name="f45" fmla="+- f43 0 f41"/>
              <a:gd name="f46" fmla="+- f42 0 f41"/>
              <a:gd name="f47" fmla="*/ f44 1 f2"/>
              <a:gd name="f48" fmla="*/ f46 1 84"/>
              <a:gd name="f49" fmla="*/ f45 1 61"/>
              <a:gd name="f50" fmla="*/ 43 f46 1"/>
              <a:gd name="f51" fmla="*/ 0 f45 1"/>
              <a:gd name="f52" fmla="*/ 78 f46 1"/>
              <a:gd name="f53" fmla="*/ 84 f46 1"/>
              <a:gd name="f54" fmla="*/ 6 f45 1"/>
              <a:gd name="f55" fmla="*/ 80 f46 1"/>
              <a:gd name="f56" fmla="*/ 56 f45 1"/>
              <a:gd name="f57" fmla="*/ 73 f46 1"/>
              <a:gd name="f58" fmla="*/ 61 f45 1"/>
              <a:gd name="f59" fmla="*/ 12 f46 1"/>
              <a:gd name="f60" fmla="*/ 5 f46 1"/>
              <a:gd name="f61" fmla="*/ 54 f45 1"/>
              <a:gd name="f62" fmla="*/ 1 f46 1"/>
              <a:gd name="f63" fmla="*/ 7 f45 1"/>
              <a:gd name="f64" fmla="*/ 8 f46 1"/>
              <a:gd name="f65" fmla="+- f47 0 f1"/>
              <a:gd name="f66" fmla="*/ f50 1 84"/>
              <a:gd name="f67" fmla="*/ f51 1 61"/>
              <a:gd name="f68" fmla="*/ f52 1 84"/>
              <a:gd name="f69" fmla="*/ f53 1 84"/>
              <a:gd name="f70" fmla="*/ f54 1 61"/>
              <a:gd name="f71" fmla="*/ f55 1 84"/>
              <a:gd name="f72" fmla="*/ f56 1 61"/>
              <a:gd name="f73" fmla="*/ f57 1 84"/>
              <a:gd name="f74" fmla="*/ f58 1 61"/>
              <a:gd name="f75" fmla="*/ f59 1 84"/>
              <a:gd name="f76" fmla="*/ f60 1 84"/>
              <a:gd name="f77" fmla="*/ f61 1 61"/>
              <a:gd name="f78" fmla="*/ f62 1 84"/>
              <a:gd name="f79" fmla="*/ f63 1 61"/>
              <a:gd name="f80" fmla="*/ f64 1 84"/>
              <a:gd name="f81" fmla="*/ 0 1 f48"/>
              <a:gd name="f82" fmla="*/ f42 1 f48"/>
              <a:gd name="f83" fmla="*/ 0 1 f49"/>
              <a:gd name="f84" fmla="*/ f43 1 f49"/>
              <a:gd name="f85" fmla="*/ f66 1 f48"/>
              <a:gd name="f86" fmla="*/ f67 1 f49"/>
              <a:gd name="f87" fmla="*/ f68 1 f48"/>
              <a:gd name="f88" fmla="*/ f69 1 f48"/>
              <a:gd name="f89" fmla="*/ f70 1 f49"/>
              <a:gd name="f90" fmla="*/ f71 1 f48"/>
              <a:gd name="f91" fmla="*/ f72 1 f49"/>
              <a:gd name="f92" fmla="*/ f73 1 f48"/>
              <a:gd name="f93" fmla="*/ f74 1 f49"/>
              <a:gd name="f94" fmla="*/ f75 1 f48"/>
              <a:gd name="f95" fmla="*/ f76 1 f48"/>
              <a:gd name="f96" fmla="*/ f77 1 f49"/>
              <a:gd name="f97" fmla="*/ f78 1 f48"/>
              <a:gd name="f98" fmla="*/ f79 1 f49"/>
              <a:gd name="f99" fmla="*/ f80 1 f48"/>
              <a:gd name="f100" fmla="*/ f81 f39 1"/>
              <a:gd name="f101" fmla="*/ f82 f39 1"/>
              <a:gd name="f102" fmla="*/ f84 f40 1"/>
              <a:gd name="f103" fmla="*/ f83 f40 1"/>
              <a:gd name="f104" fmla="*/ f85 f39 1"/>
              <a:gd name="f105" fmla="*/ f86 f40 1"/>
              <a:gd name="f106" fmla="*/ f87 f39 1"/>
              <a:gd name="f107" fmla="*/ f88 f39 1"/>
              <a:gd name="f108" fmla="*/ f89 f40 1"/>
              <a:gd name="f109" fmla="*/ f90 f39 1"/>
              <a:gd name="f110" fmla="*/ f91 f40 1"/>
              <a:gd name="f111" fmla="*/ f92 f39 1"/>
              <a:gd name="f112" fmla="*/ f93 f40 1"/>
              <a:gd name="f113" fmla="*/ f94 f39 1"/>
              <a:gd name="f114" fmla="*/ f95 f39 1"/>
              <a:gd name="f115" fmla="*/ f96 f40 1"/>
              <a:gd name="f116" fmla="*/ f97 f39 1"/>
              <a:gd name="f117" fmla="*/ f98 f40 1"/>
              <a:gd name="f118" fmla="*/ f99 f39 1"/>
            </a:gdLst>
            <a:ahLst/>
            <a:cxnLst>
              <a:cxn ang="3cd4">
                <a:pos x="hc" y="t"/>
              </a:cxn>
              <a:cxn ang="0">
                <a:pos x="r" y="vc"/>
              </a:cxn>
              <a:cxn ang="cd4">
                <a:pos x="hc" y="b"/>
              </a:cxn>
              <a:cxn ang="cd2">
                <a:pos x="l" y="vc"/>
              </a:cxn>
              <a:cxn ang="f65">
                <a:pos x="f104" y="f105"/>
              </a:cxn>
              <a:cxn ang="f65">
                <a:pos x="f106" y="f105"/>
              </a:cxn>
              <a:cxn ang="f65">
                <a:pos x="f107" y="f108"/>
              </a:cxn>
              <a:cxn ang="f65">
                <a:pos x="f109" y="f110"/>
              </a:cxn>
              <a:cxn ang="f65">
                <a:pos x="f111" y="f112"/>
              </a:cxn>
              <a:cxn ang="f65">
                <a:pos x="f113" y="f112"/>
              </a:cxn>
              <a:cxn ang="f65">
                <a:pos x="f114" y="f115"/>
              </a:cxn>
              <a:cxn ang="f65">
                <a:pos x="f116" y="f117"/>
              </a:cxn>
              <a:cxn ang="f65">
                <a:pos x="f118" y="f105"/>
              </a:cxn>
              <a:cxn ang="f65">
                <a:pos x="f104" y="f105"/>
              </a:cxn>
            </a:cxnLst>
            <a:rect l="f100" t="f103" r="f101" b="f102"/>
            <a:pathLst>
              <a:path w="84" h="61">
                <a:moveTo>
                  <a:pt x="f8" y="f5"/>
                </a:moveTo>
                <a:cubicBezTo>
                  <a:pt x="f9" y="f5"/>
                  <a:pt x="f10" y="f5"/>
                  <a:pt x="f11" y="f5"/>
                </a:cubicBezTo>
                <a:cubicBezTo>
                  <a:pt x="f12" y="f5"/>
                  <a:pt x="f6" y="f13"/>
                  <a:pt x="f6" y="f14"/>
                </a:cubicBezTo>
                <a:cubicBezTo>
                  <a:pt x="f15" y="f16"/>
                  <a:pt x="f17" y="f18"/>
                  <a:pt x="f19" y="f20"/>
                </a:cubicBezTo>
                <a:cubicBezTo>
                  <a:pt x="f21" y="f22"/>
                  <a:pt x="f23" y="f7"/>
                  <a:pt x="f24" y="f7"/>
                </a:cubicBezTo>
                <a:cubicBezTo>
                  <a:pt x="f25" y="f7"/>
                  <a:pt x="f26" y="f7"/>
                  <a:pt x="f27" y="f7"/>
                </a:cubicBezTo>
                <a:cubicBezTo>
                  <a:pt x="f28" y="f7"/>
                  <a:pt x="f29" y="f30"/>
                  <a:pt x="f29" y="f31"/>
                </a:cubicBezTo>
                <a:cubicBezTo>
                  <a:pt x="f32" y="f18"/>
                  <a:pt x="f33" y="f16"/>
                  <a:pt x="f13" y="f28"/>
                </a:cubicBezTo>
                <a:cubicBezTo>
                  <a:pt x="f5" y="f13"/>
                  <a:pt x="f34" y="f5"/>
                  <a:pt x="f35" y="f5"/>
                </a:cubicBezTo>
                <a:cubicBezTo>
                  <a:pt x="f36" y="f5"/>
                  <a:pt x="f37" y="f5"/>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Freeform 19">
            <a:extLst>
              <a:ext uri="{FF2B5EF4-FFF2-40B4-BE49-F238E27FC236}">
                <a16:creationId xmlns:a16="http://schemas.microsoft.com/office/drawing/2014/main" id="{A8ABF68D-D201-BA1F-40A0-9E352520DCAE}"/>
              </a:ext>
            </a:extLst>
          </p:cNvPr>
          <p:cNvSpPr/>
          <p:nvPr/>
        </p:nvSpPr>
        <p:spPr>
          <a:xfrm>
            <a:off x="490539" y="1306513"/>
            <a:ext cx="485775" cy="331790"/>
          </a:xfrm>
          <a:custGeom>
            <a:avLst/>
            <a:gdLst>
              <a:gd name="f0" fmla="val 10800000"/>
              <a:gd name="f1" fmla="val 5400000"/>
              <a:gd name="f2" fmla="val 180"/>
              <a:gd name="f3" fmla="val w"/>
              <a:gd name="f4" fmla="val h"/>
              <a:gd name="f5" fmla="val 0"/>
              <a:gd name="f6" fmla="val 136"/>
              <a:gd name="f7" fmla="val 93"/>
              <a:gd name="f8" fmla="val 50"/>
              <a:gd name="f9" fmla="val 45"/>
              <a:gd name="f10" fmla="val 48"/>
              <a:gd name="f11" fmla="val 23"/>
              <a:gd name="f12" fmla="val 74"/>
              <a:gd name="f13" fmla="val 6"/>
              <a:gd name="f14" fmla="val 92"/>
              <a:gd name="f15" fmla="val 12"/>
              <a:gd name="f16" fmla="val 106"/>
              <a:gd name="f17" fmla="val 16"/>
              <a:gd name="f18" fmla="val 119"/>
              <a:gd name="f19" fmla="val 22"/>
              <a:gd name="f20" fmla="val 21"/>
              <a:gd name="f21" fmla="val 125"/>
              <a:gd name="f22" fmla="val 31"/>
              <a:gd name="f23" fmla="val 43"/>
              <a:gd name="f24" fmla="val 111"/>
              <a:gd name="f25" fmla="val 53"/>
              <a:gd name="f26" fmla="val 101"/>
              <a:gd name="f27" fmla="val 65"/>
              <a:gd name="f28" fmla="val 89"/>
              <a:gd name="f29" fmla="val 71"/>
              <a:gd name="f30" fmla="val 70"/>
              <a:gd name="f31" fmla="val 69"/>
              <a:gd name="f32" fmla="val 68"/>
              <a:gd name="f33" fmla="val 64"/>
              <a:gd name="f34" fmla="val 67"/>
              <a:gd name="f35" fmla="val 57"/>
              <a:gd name="f36" fmla="val 60"/>
              <a:gd name="f37" fmla="val 52"/>
              <a:gd name="f38" fmla="val 62"/>
              <a:gd name="f39" fmla="val 46"/>
              <a:gd name="f40" fmla="val 38"/>
              <a:gd name="f41" fmla="val 30"/>
              <a:gd name="f42" fmla="val 80"/>
              <a:gd name="f43" fmla="val 88"/>
              <a:gd name="f44" fmla="val 20"/>
              <a:gd name="f45" fmla="val 8"/>
              <a:gd name="f46" fmla="val 91"/>
              <a:gd name="f47" fmla="val 10"/>
              <a:gd name="f48" fmla="val 87"/>
              <a:gd name="f49" fmla="val 84"/>
              <a:gd name="f50" fmla="val 66"/>
              <a:gd name="f51" fmla="val 27"/>
              <a:gd name="f52" fmla="val 24"/>
              <a:gd name="f53" fmla="val 7"/>
              <a:gd name="f54" fmla="val 14"/>
              <a:gd name="f55" fmla="val 9"/>
              <a:gd name="f56" fmla="val 11"/>
              <a:gd name="f57" fmla="val 3"/>
              <a:gd name="f58" fmla="val 15"/>
              <a:gd name="f59" fmla="val 13"/>
              <a:gd name="f60" fmla="val 29"/>
              <a:gd name="f61" fmla="val 17"/>
              <a:gd name="f62" fmla="val 19"/>
              <a:gd name="f63" fmla="val 35"/>
              <a:gd name="f64" fmla="val 61"/>
              <a:gd name="f65" fmla="val 76"/>
              <a:gd name="f66" fmla="val 33"/>
              <a:gd name="f67" fmla="val 44"/>
              <a:gd name="f68" fmla="val 56"/>
              <a:gd name="f69" fmla="val 49"/>
              <a:gd name="f70" fmla="val 42"/>
              <a:gd name="f71" fmla="val 81"/>
              <a:gd name="f72" fmla="val 37"/>
              <a:gd name="f73" fmla="val 97"/>
              <a:gd name="f74" fmla="val 32"/>
              <a:gd name="f75" fmla="val 78"/>
              <a:gd name="f76" fmla="+- 0 0 -90"/>
              <a:gd name="f77" fmla="*/ f3 1 136"/>
              <a:gd name="f78" fmla="*/ f4 1 93"/>
              <a:gd name="f79" fmla="val f5"/>
              <a:gd name="f80" fmla="val f6"/>
              <a:gd name="f81" fmla="val f7"/>
              <a:gd name="f82" fmla="*/ f76 f0 1"/>
              <a:gd name="f83" fmla="+- f81 0 f79"/>
              <a:gd name="f84" fmla="+- f80 0 f79"/>
              <a:gd name="f85" fmla="*/ f82 1 f2"/>
              <a:gd name="f86" fmla="*/ f84 1 136"/>
              <a:gd name="f87" fmla="*/ f83 1 93"/>
              <a:gd name="f88" fmla="*/ 50 f84 1"/>
              <a:gd name="f89" fmla="*/ 45 f83 1"/>
              <a:gd name="f90" fmla="*/ 92 f84 1"/>
              <a:gd name="f91" fmla="*/ 12 f83 1"/>
              <a:gd name="f92" fmla="*/ 136 f84 1"/>
              <a:gd name="f93" fmla="*/ 21 f83 1"/>
              <a:gd name="f94" fmla="*/ 111 f84 1"/>
              <a:gd name="f95" fmla="*/ 53 f83 1"/>
              <a:gd name="f96" fmla="*/ 71 f84 1"/>
              <a:gd name="f97" fmla="*/ 70 f83 1"/>
              <a:gd name="f98" fmla="*/ 64 f84 1"/>
              <a:gd name="f99" fmla="*/ 67 f83 1"/>
              <a:gd name="f100" fmla="*/ 46 f84 1"/>
              <a:gd name="f101" fmla="*/ 23 f84 1"/>
              <a:gd name="f102" fmla="*/ 88 f83 1"/>
              <a:gd name="f103" fmla="*/ 12 f84 1"/>
              <a:gd name="f104" fmla="*/ 92 f83 1"/>
              <a:gd name="f105" fmla="*/ 10 f84 1"/>
              <a:gd name="f106" fmla="*/ 84 f83 1"/>
              <a:gd name="f107" fmla="*/ 31 f83 1"/>
              <a:gd name="f108" fmla="*/ 7 f84 1"/>
              <a:gd name="f109" fmla="*/ 0 f83 1"/>
              <a:gd name="f110" fmla="*/ 15 f84 1"/>
              <a:gd name="f111" fmla="*/ 11 f83 1"/>
              <a:gd name="f112" fmla="*/ 29 f84 1"/>
              <a:gd name="f113" fmla="*/ 9 f83 1"/>
              <a:gd name="f114" fmla="*/ 27 f84 1"/>
              <a:gd name="f115" fmla="*/ 19 f83 1"/>
              <a:gd name="f116" fmla="*/ 22 f84 1"/>
              <a:gd name="f117" fmla="*/ 35 f83 1"/>
              <a:gd name="f118" fmla="*/ 76 f83 1"/>
              <a:gd name="f119" fmla="*/ 56 f84 1"/>
              <a:gd name="f120" fmla="*/ 49 f83 1"/>
              <a:gd name="f121" fmla="*/ 97 f84 1"/>
              <a:gd name="f122" fmla="*/ 32 f83 1"/>
              <a:gd name="f123" fmla="+- f85 0 f1"/>
              <a:gd name="f124" fmla="*/ f88 1 136"/>
              <a:gd name="f125" fmla="*/ f89 1 93"/>
              <a:gd name="f126" fmla="*/ f90 1 136"/>
              <a:gd name="f127" fmla="*/ f91 1 93"/>
              <a:gd name="f128" fmla="*/ f92 1 136"/>
              <a:gd name="f129" fmla="*/ f93 1 93"/>
              <a:gd name="f130" fmla="*/ f94 1 136"/>
              <a:gd name="f131" fmla="*/ f95 1 93"/>
              <a:gd name="f132" fmla="*/ f96 1 136"/>
              <a:gd name="f133" fmla="*/ f97 1 93"/>
              <a:gd name="f134" fmla="*/ f98 1 136"/>
              <a:gd name="f135" fmla="*/ f99 1 93"/>
              <a:gd name="f136" fmla="*/ f100 1 136"/>
              <a:gd name="f137" fmla="*/ f101 1 136"/>
              <a:gd name="f138" fmla="*/ f102 1 93"/>
              <a:gd name="f139" fmla="*/ f103 1 136"/>
              <a:gd name="f140" fmla="*/ f104 1 93"/>
              <a:gd name="f141" fmla="*/ f105 1 136"/>
              <a:gd name="f142" fmla="*/ f106 1 93"/>
              <a:gd name="f143" fmla="*/ f107 1 93"/>
              <a:gd name="f144" fmla="*/ f108 1 136"/>
              <a:gd name="f145" fmla="*/ f109 1 93"/>
              <a:gd name="f146" fmla="*/ f110 1 136"/>
              <a:gd name="f147" fmla="*/ f111 1 93"/>
              <a:gd name="f148" fmla="*/ f112 1 136"/>
              <a:gd name="f149" fmla="*/ f113 1 93"/>
              <a:gd name="f150" fmla="*/ f114 1 136"/>
              <a:gd name="f151" fmla="*/ f115 1 93"/>
              <a:gd name="f152" fmla="*/ f116 1 136"/>
              <a:gd name="f153" fmla="*/ f117 1 93"/>
              <a:gd name="f154" fmla="*/ f118 1 93"/>
              <a:gd name="f155" fmla="*/ f119 1 136"/>
              <a:gd name="f156" fmla="*/ f120 1 93"/>
              <a:gd name="f157" fmla="*/ f121 1 136"/>
              <a:gd name="f158" fmla="*/ f122 1 93"/>
              <a:gd name="f159" fmla="*/ 0 1 f86"/>
              <a:gd name="f160" fmla="*/ f80 1 f86"/>
              <a:gd name="f161" fmla="*/ 0 1 f87"/>
              <a:gd name="f162" fmla="*/ f81 1 f87"/>
              <a:gd name="f163" fmla="*/ f124 1 f86"/>
              <a:gd name="f164" fmla="*/ f125 1 f87"/>
              <a:gd name="f165" fmla="*/ f126 1 f86"/>
              <a:gd name="f166" fmla="*/ f127 1 f87"/>
              <a:gd name="f167" fmla="*/ f128 1 f86"/>
              <a:gd name="f168" fmla="*/ f129 1 f87"/>
              <a:gd name="f169" fmla="*/ f130 1 f86"/>
              <a:gd name="f170" fmla="*/ f131 1 f87"/>
              <a:gd name="f171" fmla="*/ f132 1 f86"/>
              <a:gd name="f172" fmla="*/ f133 1 f87"/>
              <a:gd name="f173" fmla="*/ f134 1 f86"/>
              <a:gd name="f174" fmla="*/ f135 1 f87"/>
              <a:gd name="f175" fmla="*/ f136 1 f86"/>
              <a:gd name="f176" fmla="*/ f137 1 f86"/>
              <a:gd name="f177" fmla="*/ f138 1 f87"/>
              <a:gd name="f178" fmla="*/ f139 1 f86"/>
              <a:gd name="f179" fmla="*/ f140 1 f87"/>
              <a:gd name="f180" fmla="*/ f141 1 f86"/>
              <a:gd name="f181" fmla="*/ f142 1 f87"/>
              <a:gd name="f182" fmla="*/ f143 1 f87"/>
              <a:gd name="f183" fmla="*/ f144 1 f86"/>
              <a:gd name="f184" fmla="*/ f145 1 f87"/>
              <a:gd name="f185" fmla="*/ f146 1 f86"/>
              <a:gd name="f186" fmla="*/ f147 1 f87"/>
              <a:gd name="f187" fmla="*/ f148 1 f86"/>
              <a:gd name="f188" fmla="*/ f149 1 f87"/>
              <a:gd name="f189" fmla="*/ f150 1 f86"/>
              <a:gd name="f190" fmla="*/ f151 1 f87"/>
              <a:gd name="f191" fmla="*/ f152 1 f86"/>
              <a:gd name="f192" fmla="*/ f153 1 f87"/>
              <a:gd name="f193" fmla="*/ f154 1 f87"/>
              <a:gd name="f194" fmla="*/ f155 1 f86"/>
              <a:gd name="f195" fmla="*/ f156 1 f87"/>
              <a:gd name="f196" fmla="*/ f157 1 f86"/>
              <a:gd name="f197" fmla="*/ f158 1 f87"/>
              <a:gd name="f198" fmla="*/ f159 f77 1"/>
              <a:gd name="f199" fmla="*/ f160 f77 1"/>
              <a:gd name="f200" fmla="*/ f162 f78 1"/>
              <a:gd name="f201" fmla="*/ f161 f78 1"/>
              <a:gd name="f202" fmla="*/ f163 f77 1"/>
              <a:gd name="f203" fmla="*/ f164 f78 1"/>
              <a:gd name="f204" fmla="*/ f165 f77 1"/>
              <a:gd name="f205" fmla="*/ f166 f78 1"/>
              <a:gd name="f206" fmla="*/ f167 f77 1"/>
              <a:gd name="f207" fmla="*/ f168 f78 1"/>
              <a:gd name="f208" fmla="*/ f169 f77 1"/>
              <a:gd name="f209" fmla="*/ f170 f78 1"/>
              <a:gd name="f210" fmla="*/ f171 f77 1"/>
              <a:gd name="f211" fmla="*/ f172 f78 1"/>
              <a:gd name="f212" fmla="*/ f173 f77 1"/>
              <a:gd name="f213" fmla="*/ f174 f78 1"/>
              <a:gd name="f214" fmla="*/ f175 f77 1"/>
              <a:gd name="f215" fmla="*/ f176 f77 1"/>
              <a:gd name="f216" fmla="*/ f177 f78 1"/>
              <a:gd name="f217" fmla="*/ f178 f77 1"/>
              <a:gd name="f218" fmla="*/ f179 f78 1"/>
              <a:gd name="f219" fmla="*/ f180 f77 1"/>
              <a:gd name="f220" fmla="*/ f181 f78 1"/>
              <a:gd name="f221" fmla="*/ f182 f78 1"/>
              <a:gd name="f222" fmla="*/ f183 f77 1"/>
              <a:gd name="f223" fmla="*/ f184 f78 1"/>
              <a:gd name="f224" fmla="*/ f185 f77 1"/>
              <a:gd name="f225" fmla="*/ f186 f78 1"/>
              <a:gd name="f226" fmla="*/ f187 f77 1"/>
              <a:gd name="f227" fmla="*/ f188 f78 1"/>
              <a:gd name="f228" fmla="*/ f189 f77 1"/>
              <a:gd name="f229" fmla="*/ f190 f78 1"/>
              <a:gd name="f230" fmla="*/ f191 f77 1"/>
              <a:gd name="f231" fmla="*/ f192 f78 1"/>
              <a:gd name="f232" fmla="*/ f193 f78 1"/>
              <a:gd name="f233" fmla="*/ f194 f77 1"/>
              <a:gd name="f234" fmla="*/ f195 f78 1"/>
              <a:gd name="f235" fmla="*/ f196 f77 1"/>
              <a:gd name="f236" fmla="*/ f197 f78 1"/>
            </a:gdLst>
            <a:ahLst/>
            <a:cxnLst>
              <a:cxn ang="3cd4">
                <a:pos x="hc" y="t"/>
              </a:cxn>
              <a:cxn ang="0">
                <a:pos x="r" y="vc"/>
              </a:cxn>
              <a:cxn ang="cd4">
                <a:pos x="hc" y="b"/>
              </a:cxn>
              <a:cxn ang="cd2">
                <a:pos x="l" y="vc"/>
              </a:cxn>
              <a:cxn ang="f123">
                <a:pos x="f202" y="f203"/>
              </a:cxn>
              <a:cxn ang="f123">
                <a:pos x="f204" y="f205"/>
              </a:cxn>
              <a:cxn ang="f123">
                <a:pos x="f206" y="f207"/>
              </a:cxn>
              <a:cxn ang="f123">
                <a:pos x="f208" y="f209"/>
              </a:cxn>
              <a:cxn ang="f123">
                <a:pos x="f210" y="f211"/>
              </a:cxn>
              <a:cxn ang="f123">
                <a:pos x="f212" y="f213"/>
              </a:cxn>
              <a:cxn ang="f123">
                <a:pos x="f214" y="f213"/>
              </a:cxn>
              <a:cxn ang="f123">
                <a:pos x="f215" y="f216"/>
              </a:cxn>
              <a:cxn ang="f123">
                <a:pos x="f217" y="f218"/>
              </a:cxn>
              <a:cxn ang="f123">
                <a:pos x="f219" y="f220"/>
              </a:cxn>
              <a:cxn ang="f123">
                <a:pos x="f219" y="f221"/>
              </a:cxn>
              <a:cxn ang="f123">
                <a:pos x="f222" y="f207"/>
              </a:cxn>
              <a:cxn ang="f123">
                <a:pos x="f222" y="f223"/>
              </a:cxn>
              <a:cxn ang="f123">
                <a:pos x="f224" y="f225"/>
              </a:cxn>
              <a:cxn ang="f123">
                <a:pos x="f226" y="f227"/>
              </a:cxn>
              <a:cxn ang="f123">
                <a:pos x="f228" y="f229"/>
              </a:cxn>
              <a:cxn ang="f123">
                <a:pos x="f230" y="f231"/>
              </a:cxn>
              <a:cxn ang="f123">
                <a:pos x="f230" y="f232"/>
              </a:cxn>
              <a:cxn ang="f123">
                <a:pos x="f233" y="f234"/>
              </a:cxn>
              <a:cxn ang="f123">
                <a:pos x="f235" y="f236"/>
              </a:cxn>
              <a:cxn ang="f123">
                <a:pos x="f202" y="f203"/>
              </a:cxn>
            </a:cxnLst>
            <a:rect l="f198" t="f201" r="f199" b="f200"/>
            <a:pathLst>
              <a:path w="136" h="93">
                <a:moveTo>
                  <a:pt x="f8" y="f9"/>
                </a:moveTo>
                <a:cubicBezTo>
                  <a:pt x="f10" y="f11"/>
                  <a:pt x="f12" y="f13"/>
                  <a:pt x="f14" y="f15"/>
                </a:cubicBezTo>
                <a:cubicBezTo>
                  <a:pt x="f16" y="f17"/>
                  <a:pt x="f18" y="f19"/>
                  <a:pt x="f6" y="f20"/>
                </a:cubicBezTo>
                <a:cubicBezTo>
                  <a:pt x="f21" y="f22"/>
                  <a:pt x="f18" y="f23"/>
                  <a:pt x="f24" y="f25"/>
                </a:cubicBezTo>
                <a:cubicBezTo>
                  <a:pt x="f26" y="f27"/>
                  <a:pt x="f28" y="f12"/>
                  <a:pt x="f29" y="f30"/>
                </a:cubicBezTo>
                <a:cubicBezTo>
                  <a:pt x="f31" y="f31"/>
                  <a:pt x="f27" y="f32"/>
                  <a:pt x="f33" y="f34"/>
                </a:cubicBezTo>
                <a:cubicBezTo>
                  <a:pt x="f35" y="f36"/>
                  <a:pt x="f37" y="f38"/>
                  <a:pt x="f39" y="f34"/>
                </a:cubicBezTo>
                <a:cubicBezTo>
                  <a:pt x="f40" y="f12"/>
                  <a:pt x="f41" y="f42"/>
                  <a:pt x="f11" y="f43"/>
                </a:cubicBezTo>
                <a:cubicBezTo>
                  <a:pt x="f44" y="f7"/>
                  <a:pt x="f17" y="f14"/>
                  <a:pt x="f15" y="f14"/>
                </a:cubicBezTo>
                <a:cubicBezTo>
                  <a:pt x="f45" y="f46"/>
                  <a:pt x="f47" y="f48"/>
                  <a:pt x="f47" y="f49"/>
                </a:cubicBezTo>
                <a:cubicBezTo>
                  <a:pt x="f47" y="f50"/>
                  <a:pt x="f47" y="f10"/>
                  <a:pt x="f47" y="f22"/>
                </a:cubicBezTo>
                <a:cubicBezTo>
                  <a:pt x="f47" y="f51"/>
                  <a:pt x="f47" y="f52"/>
                  <a:pt x="f53" y="f20"/>
                </a:cubicBezTo>
                <a:cubicBezTo>
                  <a:pt x="f5" y="f54"/>
                  <a:pt x="f5" y="f55"/>
                  <a:pt x="f53" y="f5"/>
                </a:cubicBezTo>
                <a:cubicBezTo>
                  <a:pt x="f56" y="f57"/>
                  <a:pt x="f47" y="f55"/>
                  <a:pt x="f58" y="f56"/>
                </a:cubicBezTo>
                <a:cubicBezTo>
                  <a:pt x="f44" y="f59"/>
                  <a:pt x="f52" y="f47"/>
                  <a:pt x="f60" y="f55"/>
                </a:cubicBezTo>
                <a:cubicBezTo>
                  <a:pt x="f22" y="f59"/>
                  <a:pt x="f41" y="f61"/>
                  <a:pt x="f51" y="f62"/>
                </a:cubicBezTo>
                <a:cubicBezTo>
                  <a:pt x="f20" y="f11"/>
                  <a:pt x="f19" y="f60"/>
                  <a:pt x="f19" y="f63"/>
                </a:cubicBezTo>
                <a:cubicBezTo>
                  <a:pt x="f19" y="f10"/>
                  <a:pt x="f19" y="f64"/>
                  <a:pt x="f19" y="f65"/>
                </a:cubicBezTo>
                <a:cubicBezTo>
                  <a:pt x="f66" y="f50"/>
                  <a:pt x="f67" y="f35"/>
                  <a:pt x="f68" y="f69"/>
                </a:cubicBezTo>
                <a:cubicBezTo>
                  <a:pt x="f32" y="f70"/>
                  <a:pt x="f71" y="f72"/>
                  <a:pt x="f73" y="f74"/>
                </a:cubicBezTo>
                <a:cubicBezTo>
                  <a:pt x="f75" y="f60"/>
                  <a:pt x="f27" y="f72"/>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Freeform 20">
            <a:extLst>
              <a:ext uri="{FF2B5EF4-FFF2-40B4-BE49-F238E27FC236}">
                <a16:creationId xmlns:a16="http://schemas.microsoft.com/office/drawing/2014/main" id="{8B40CCB3-0660-3AD0-360C-3DDD8F1A2A25}"/>
              </a:ext>
            </a:extLst>
          </p:cNvPr>
          <p:cNvSpPr/>
          <p:nvPr/>
        </p:nvSpPr>
        <p:spPr>
          <a:xfrm>
            <a:off x="3838578" y="4757742"/>
            <a:ext cx="300042" cy="222254"/>
          </a:xfrm>
          <a:custGeom>
            <a:avLst/>
            <a:gdLst>
              <a:gd name="f0" fmla="val 10800000"/>
              <a:gd name="f1" fmla="val 5400000"/>
              <a:gd name="f2" fmla="val 180"/>
              <a:gd name="f3" fmla="val w"/>
              <a:gd name="f4" fmla="val h"/>
              <a:gd name="f5" fmla="val 0"/>
              <a:gd name="f6" fmla="val 84"/>
              <a:gd name="f7" fmla="val 62"/>
              <a:gd name="f8" fmla="val 41"/>
              <a:gd name="f9" fmla="val 32"/>
              <a:gd name="f10" fmla="val 22"/>
              <a:gd name="f11" fmla="val 12"/>
              <a:gd name="f12" fmla="val 7"/>
              <a:gd name="f13" fmla="val 5"/>
              <a:gd name="f14" fmla="val 60"/>
              <a:gd name="f15" fmla="val 55"/>
              <a:gd name="f16" fmla="val 3"/>
              <a:gd name="f17" fmla="val 40"/>
              <a:gd name="f18" fmla="val 2"/>
              <a:gd name="f19" fmla="val 24"/>
              <a:gd name="f20" fmla="val 1"/>
              <a:gd name="f21" fmla="val 9"/>
              <a:gd name="f22" fmla="val 8"/>
              <a:gd name="f23" fmla="val 31"/>
              <a:gd name="f24" fmla="val 54"/>
              <a:gd name="f25" fmla="val 76"/>
              <a:gd name="f26" fmla="val 82"/>
              <a:gd name="f27" fmla="val 23"/>
              <a:gd name="f28" fmla="val 81"/>
              <a:gd name="f29" fmla="val 39"/>
              <a:gd name="f30" fmla="val 79"/>
              <a:gd name="f31" fmla="val 77"/>
              <a:gd name="f32" fmla="val 71"/>
              <a:gd name="f33" fmla="val 61"/>
              <a:gd name="f34" fmla="val 51"/>
              <a:gd name="f35" fmla="+- 0 0 -90"/>
              <a:gd name="f36" fmla="*/ f3 1 84"/>
              <a:gd name="f37" fmla="*/ f4 1 62"/>
              <a:gd name="f38" fmla="val f5"/>
              <a:gd name="f39" fmla="val f6"/>
              <a:gd name="f40" fmla="val f7"/>
              <a:gd name="f41" fmla="*/ f35 f0 1"/>
              <a:gd name="f42" fmla="+- f40 0 f38"/>
              <a:gd name="f43" fmla="+- f39 0 f38"/>
              <a:gd name="f44" fmla="*/ f41 1 f2"/>
              <a:gd name="f45" fmla="*/ f43 1 84"/>
              <a:gd name="f46" fmla="*/ f42 1 62"/>
              <a:gd name="f47" fmla="*/ 41 f43 1"/>
              <a:gd name="f48" fmla="*/ 62 f42 1"/>
              <a:gd name="f49" fmla="*/ 12 f43 1"/>
              <a:gd name="f50" fmla="*/ 5 f43 1"/>
              <a:gd name="f51" fmla="*/ 55 f42 1"/>
              <a:gd name="f52" fmla="*/ 1 f43 1"/>
              <a:gd name="f53" fmla="*/ 9 f42 1"/>
              <a:gd name="f54" fmla="*/ 8 f43 1"/>
              <a:gd name="f55" fmla="*/ 1 f42 1"/>
              <a:gd name="f56" fmla="*/ 76 f43 1"/>
              <a:gd name="f57" fmla="*/ 84 f43 1"/>
              <a:gd name="f58" fmla="*/ 8 f42 1"/>
              <a:gd name="f59" fmla="*/ 79 f43 1"/>
              <a:gd name="f60" fmla="*/ 54 f42 1"/>
              <a:gd name="f61" fmla="*/ 71 f43 1"/>
              <a:gd name="f62" fmla="+- f44 0 f1"/>
              <a:gd name="f63" fmla="*/ f47 1 84"/>
              <a:gd name="f64" fmla="*/ f48 1 62"/>
              <a:gd name="f65" fmla="*/ f49 1 84"/>
              <a:gd name="f66" fmla="*/ f50 1 84"/>
              <a:gd name="f67" fmla="*/ f51 1 62"/>
              <a:gd name="f68" fmla="*/ f52 1 84"/>
              <a:gd name="f69" fmla="*/ f53 1 62"/>
              <a:gd name="f70" fmla="*/ f54 1 84"/>
              <a:gd name="f71" fmla="*/ f55 1 62"/>
              <a:gd name="f72" fmla="*/ f56 1 84"/>
              <a:gd name="f73" fmla="*/ f57 1 84"/>
              <a:gd name="f74" fmla="*/ f58 1 62"/>
              <a:gd name="f75" fmla="*/ f59 1 84"/>
              <a:gd name="f76" fmla="*/ f60 1 62"/>
              <a:gd name="f77" fmla="*/ f61 1 84"/>
              <a:gd name="f78" fmla="*/ 0 1 f45"/>
              <a:gd name="f79" fmla="*/ f39 1 f45"/>
              <a:gd name="f80" fmla="*/ 0 1 f46"/>
              <a:gd name="f81" fmla="*/ f40 1 f46"/>
              <a:gd name="f82" fmla="*/ f63 1 f45"/>
              <a:gd name="f83" fmla="*/ f64 1 f46"/>
              <a:gd name="f84" fmla="*/ f65 1 f45"/>
              <a:gd name="f85" fmla="*/ f66 1 f45"/>
              <a:gd name="f86" fmla="*/ f67 1 f46"/>
              <a:gd name="f87" fmla="*/ f68 1 f45"/>
              <a:gd name="f88" fmla="*/ f69 1 f46"/>
              <a:gd name="f89" fmla="*/ f70 1 f45"/>
              <a:gd name="f90" fmla="*/ f71 1 f46"/>
              <a:gd name="f91" fmla="*/ f72 1 f45"/>
              <a:gd name="f92" fmla="*/ f73 1 f45"/>
              <a:gd name="f93" fmla="*/ f74 1 f46"/>
              <a:gd name="f94" fmla="*/ f75 1 f45"/>
              <a:gd name="f95" fmla="*/ f76 1 f46"/>
              <a:gd name="f96" fmla="*/ f77 1 f45"/>
              <a:gd name="f97" fmla="*/ f78 f36 1"/>
              <a:gd name="f98" fmla="*/ f79 f36 1"/>
              <a:gd name="f99" fmla="*/ f81 f37 1"/>
              <a:gd name="f100" fmla="*/ f80 f37 1"/>
              <a:gd name="f101" fmla="*/ f82 f36 1"/>
              <a:gd name="f102" fmla="*/ f83 f37 1"/>
              <a:gd name="f103" fmla="*/ f84 f36 1"/>
              <a:gd name="f104" fmla="*/ f85 f36 1"/>
              <a:gd name="f105" fmla="*/ f86 f37 1"/>
              <a:gd name="f106" fmla="*/ f87 f36 1"/>
              <a:gd name="f107" fmla="*/ f88 f37 1"/>
              <a:gd name="f108" fmla="*/ f89 f36 1"/>
              <a:gd name="f109" fmla="*/ f90 f37 1"/>
              <a:gd name="f110" fmla="*/ f91 f36 1"/>
              <a:gd name="f111" fmla="*/ f92 f36 1"/>
              <a:gd name="f112" fmla="*/ f93 f37 1"/>
              <a:gd name="f113" fmla="*/ f94 f36 1"/>
              <a:gd name="f114" fmla="*/ f95 f37 1"/>
              <a:gd name="f115" fmla="*/ f96 f36 1"/>
            </a:gdLst>
            <a:ahLst/>
            <a:cxnLst>
              <a:cxn ang="3cd4">
                <a:pos x="hc" y="t"/>
              </a:cxn>
              <a:cxn ang="0">
                <a:pos x="r" y="vc"/>
              </a:cxn>
              <a:cxn ang="cd4">
                <a:pos x="hc" y="b"/>
              </a:cxn>
              <a:cxn ang="cd2">
                <a:pos x="l" y="vc"/>
              </a:cxn>
              <a:cxn ang="f62">
                <a:pos x="f101" y="f102"/>
              </a:cxn>
              <a:cxn ang="f62">
                <a:pos x="f103" y="f102"/>
              </a:cxn>
              <a:cxn ang="f62">
                <a:pos x="f104" y="f105"/>
              </a:cxn>
              <a:cxn ang="f62">
                <a:pos x="f106" y="f107"/>
              </a:cxn>
              <a:cxn ang="f62">
                <a:pos x="f108" y="f109"/>
              </a:cxn>
              <a:cxn ang="f62">
                <a:pos x="f110" y="f109"/>
              </a:cxn>
              <a:cxn ang="f62">
                <a:pos x="f111" y="f112"/>
              </a:cxn>
              <a:cxn ang="f62">
                <a:pos x="f113" y="f114"/>
              </a:cxn>
              <a:cxn ang="f62">
                <a:pos x="f115" y="f102"/>
              </a:cxn>
              <a:cxn ang="f62">
                <a:pos x="f101" y="f102"/>
              </a:cxn>
            </a:cxnLst>
            <a:rect l="f97" t="f100" r="f98" b="f99"/>
            <a:pathLst>
              <a:path w="84" h="62">
                <a:moveTo>
                  <a:pt x="f8" y="f7"/>
                </a:moveTo>
                <a:cubicBezTo>
                  <a:pt x="f9" y="f7"/>
                  <a:pt x="f10" y="f7"/>
                  <a:pt x="f11" y="f7"/>
                </a:cubicBezTo>
                <a:cubicBezTo>
                  <a:pt x="f12" y="f7"/>
                  <a:pt x="f13" y="f14"/>
                  <a:pt x="f13" y="f15"/>
                </a:cubicBezTo>
                <a:cubicBezTo>
                  <a:pt x="f16" y="f17"/>
                  <a:pt x="f18" y="f19"/>
                  <a:pt x="f20" y="f21"/>
                </a:cubicBezTo>
                <a:cubicBezTo>
                  <a:pt x="f5" y="f16"/>
                  <a:pt x="f20" y="f5"/>
                  <a:pt x="f22" y="f20"/>
                </a:cubicBezTo>
                <a:cubicBezTo>
                  <a:pt x="f23" y="f20"/>
                  <a:pt x="f24" y="f20"/>
                  <a:pt x="f25" y="f20"/>
                </a:cubicBezTo>
                <a:cubicBezTo>
                  <a:pt x="f26" y="f20"/>
                  <a:pt x="f6" y="f18"/>
                  <a:pt x="f6" y="f22"/>
                </a:cubicBezTo>
                <a:cubicBezTo>
                  <a:pt x="f26" y="f27"/>
                  <a:pt x="f28" y="f29"/>
                  <a:pt x="f30" y="f24"/>
                </a:cubicBezTo>
                <a:cubicBezTo>
                  <a:pt x="f30" y="f14"/>
                  <a:pt x="f31" y="f7"/>
                  <a:pt x="f32" y="f7"/>
                </a:cubicBezTo>
                <a:cubicBezTo>
                  <a:pt x="f33" y="f33"/>
                  <a:pt x="f34"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Freeform 21">
            <a:extLst>
              <a:ext uri="{FF2B5EF4-FFF2-40B4-BE49-F238E27FC236}">
                <a16:creationId xmlns:a16="http://schemas.microsoft.com/office/drawing/2014/main" id="{DE94797A-E1B1-D82E-68BF-21498EED0295}"/>
              </a:ext>
            </a:extLst>
          </p:cNvPr>
          <p:cNvSpPr/>
          <p:nvPr/>
        </p:nvSpPr>
        <p:spPr>
          <a:xfrm>
            <a:off x="547689" y="4757742"/>
            <a:ext cx="300042" cy="222254"/>
          </a:xfrm>
          <a:custGeom>
            <a:avLst/>
            <a:gdLst>
              <a:gd name="f0" fmla="val 10800000"/>
              <a:gd name="f1" fmla="val 5400000"/>
              <a:gd name="f2" fmla="val 180"/>
              <a:gd name="f3" fmla="val w"/>
              <a:gd name="f4" fmla="val h"/>
              <a:gd name="f5" fmla="val 0"/>
              <a:gd name="f6" fmla="val 84"/>
              <a:gd name="f7" fmla="val 62"/>
              <a:gd name="f8" fmla="val 42"/>
              <a:gd name="f9" fmla="val 1"/>
              <a:gd name="f10" fmla="val 54"/>
              <a:gd name="f11" fmla="val 65"/>
              <a:gd name="f12" fmla="val 76"/>
              <a:gd name="f13" fmla="val 81"/>
              <a:gd name="f14" fmla="val 2"/>
              <a:gd name="f15" fmla="val 83"/>
              <a:gd name="f16" fmla="val 8"/>
              <a:gd name="f17" fmla="val 82"/>
              <a:gd name="f18" fmla="val 24"/>
              <a:gd name="f19" fmla="val 39"/>
              <a:gd name="f20" fmla="val 79"/>
              <a:gd name="f21" fmla="val 55"/>
              <a:gd name="f22" fmla="val 60"/>
              <a:gd name="f23" fmla="val 77"/>
              <a:gd name="f24" fmla="val 72"/>
              <a:gd name="f25" fmla="val 52"/>
              <a:gd name="f26" fmla="val 32"/>
              <a:gd name="f27" fmla="val 12"/>
              <a:gd name="f28" fmla="val 7"/>
              <a:gd name="f29" fmla="val 5"/>
              <a:gd name="f30" fmla="val 4"/>
              <a:gd name="f31" fmla="val 3"/>
              <a:gd name="f32" fmla="val 19"/>
              <a:gd name="f33" fmla="val 31"/>
              <a:gd name="f34" fmla="+- 0 0 -90"/>
              <a:gd name="f35" fmla="*/ f3 1 84"/>
              <a:gd name="f36" fmla="*/ f4 1 62"/>
              <a:gd name="f37" fmla="val f5"/>
              <a:gd name="f38" fmla="val f6"/>
              <a:gd name="f39" fmla="val f7"/>
              <a:gd name="f40" fmla="*/ f34 f0 1"/>
              <a:gd name="f41" fmla="+- f39 0 f37"/>
              <a:gd name="f42" fmla="+- f38 0 f37"/>
              <a:gd name="f43" fmla="*/ f40 1 f2"/>
              <a:gd name="f44" fmla="*/ f42 1 84"/>
              <a:gd name="f45" fmla="*/ f41 1 62"/>
              <a:gd name="f46" fmla="*/ 42 f42 1"/>
              <a:gd name="f47" fmla="*/ 1 f41 1"/>
              <a:gd name="f48" fmla="*/ 76 f42 1"/>
              <a:gd name="f49" fmla="*/ 83 f42 1"/>
              <a:gd name="f50" fmla="*/ 8 f41 1"/>
              <a:gd name="f51" fmla="*/ 79 f42 1"/>
              <a:gd name="f52" fmla="*/ 55 f41 1"/>
              <a:gd name="f53" fmla="*/ 72 f42 1"/>
              <a:gd name="f54" fmla="*/ 62 f41 1"/>
              <a:gd name="f55" fmla="*/ 12 f42 1"/>
              <a:gd name="f56" fmla="*/ 4 f42 1"/>
              <a:gd name="f57" fmla="*/ 0 f42 1"/>
              <a:gd name="f58" fmla="*/ 7 f42 1"/>
              <a:gd name="f59" fmla="+- f43 0 f1"/>
              <a:gd name="f60" fmla="*/ f46 1 84"/>
              <a:gd name="f61" fmla="*/ f47 1 62"/>
              <a:gd name="f62" fmla="*/ f48 1 84"/>
              <a:gd name="f63" fmla="*/ f49 1 84"/>
              <a:gd name="f64" fmla="*/ f50 1 62"/>
              <a:gd name="f65" fmla="*/ f51 1 84"/>
              <a:gd name="f66" fmla="*/ f52 1 62"/>
              <a:gd name="f67" fmla="*/ f53 1 84"/>
              <a:gd name="f68" fmla="*/ f54 1 62"/>
              <a:gd name="f69" fmla="*/ f55 1 84"/>
              <a:gd name="f70" fmla="*/ f56 1 84"/>
              <a:gd name="f71" fmla="*/ f57 1 84"/>
              <a:gd name="f72" fmla="*/ f58 1 84"/>
              <a:gd name="f73" fmla="*/ 0 1 f44"/>
              <a:gd name="f74" fmla="*/ f38 1 f44"/>
              <a:gd name="f75" fmla="*/ 0 1 f45"/>
              <a:gd name="f76" fmla="*/ f39 1 f45"/>
              <a:gd name="f77" fmla="*/ f60 1 f44"/>
              <a:gd name="f78" fmla="*/ f61 1 f45"/>
              <a:gd name="f79" fmla="*/ f62 1 f44"/>
              <a:gd name="f80" fmla="*/ f63 1 f44"/>
              <a:gd name="f81" fmla="*/ f64 1 f45"/>
              <a:gd name="f82" fmla="*/ f65 1 f44"/>
              <a:gd name="f83" fmla="*/ f66 1 f45"/>
              <a:gd name="f84" fmla="*/ f67 1 f44"/>
              <a:gd name="f85" fmla="*/ f68 1 f45"/>
              <a:gd name="f86" fmla="*/ f69 1 f44"/>
              <a:gd name="f87" fmla="*/ f70 1 f44"/>
              <a:gd name="f88" fmla="*/ f71 1 f44"/>
              <a:gd name="f89" fmla="*/ f72 1 f44"/>
              <a:gd name="f90" fmla="*/ f73 f35 1"/>
              <a:gd name="f91" fmla="*/ f74 f35 1"/>
              <a:gd name="f92" fmla="*/ f76 f36 1"/>
              <a:gd name="f93" fmla="*/ f75 f36 1"/>
              <a:gd name="f94" fmla="*/ f77 f35 1"/>
              <a:gd name="f95" fmla="*/ f78 f36 1"/>
              <a:gd name="f96" fmla="*/ f79 f35 1"/>
              <a:gd name="f97" fmla="*/ f80 f35 1"/>
              <a:gd name="f98" fmla="*/ f81 f36 1"/>
              <a:gd name="f99" fmla="*/ f82 f35 1"/>
              <a:gd name="f100" fmla="*/ f83 f36 1"/>
              <a:gd name="f101" fmla="*/ f84 f35 1"/>
              <a:gd name="f102" fmla="*/ f85 f36 1"/>
              <a:gd name="f103" fmla="*/ f86 f35 1"/>
              <a:gd name="f104" fmla="*/ f87 f35 1"/>
              <a:gd name="f105" fmla="*/ f88 f35 1"/>
              <a:gd name="f106" fmla="*/ f89 f35 1"/>
            </a:gdLst>
            <a:ahLst/>
            <a:cxnLst>
              <a:cxn ang="3cd4">
                <a:pos x="hc" y="t"/>
              </a:cxn>
              <a:cxn ang="0">
                <a:pos x="r" y="vc"/>
              </a:cxn>
              <a:cxn ang="cd4">
                <a:pos x="hc" y="b"/>
              </a:cxn>
              <a:cxn ang="cd2">
                <a:pos x="l" y="vc"/>
              </a:cxn>
              <a:cxn ang="f59">
                <a:pos x="f94" y="f95"/>
              </a:cxn>
              <a:cxn ang="f59">
                <a:pos x="f96" y="f95"/>
              </a:cxn>
              <a:cxn ang="f59">
                <a:pos x="f97" y="f98"/>
              </a:cxn>
              <a:cxn ang="f59">
                <a:pos x="f99" y="f100"/>
              </a:cxn>
              <a:cxn ang="f59">
                <a:pos x="f101" y="f102"/>
              </a:cxn>
              <a:cxn ang="f59">
                <a:pos x="f103" y="f102"/>
              </a:cxn>
              <a:cxn ang="f59">
                <a:pos x="f104" y="f100"/>
              </a:cxn>
              <a:cxn ang="f59">
                <a:pos x="f105" y="f98"/>
              </a:cxn>
              <a:cxn ang="f59">
                <a:pos x="f106" y="f95"/>
              </a:cxn>
              <a:cxn ang="f59">
                <a:pos x="f94" y="f95"/>
              </a:cxn>
            </a:cxnLst>
            <a:rect l="f90" t="f93" r="f91" b="f92"/>
            <a:pathLst>
              <a:path w="84" h="62">
                <a:moveTo>
                  <a:pt x="f8" y="f9"/>
                </a:moveTo>
                <a:cubicBezTo>
                  <a:pt x="f10" y="f9"/>
                  <a:pt x="f11" y="f9"/>
                  <a:pt x="f12" y="f9"/>
                </a:cubicBezTo>
                <a:cubicBezTo>
                  <a:pt x="f13" y="f5"/>
                  <a:pt x="f6" y="f14"/>
                  <a:pt x="f15" y="f16"/>
                </a:cubicBezTo>
                <a:cubicBezTo>
                  <a:pt x="f17" y="f18"/>
                  <a:pt x="f13" y="f19"/>
                  <a:pt x="f20" y="f21"/>
                </a:cubicBezTo>
                <a:cubicBezTo>
                  <a:pt x="f20" y="f22"/>
                  <a:pt x="f23" y="f7"/>
                  <a:pt x="f24" y="f7"/>
                </a:cubicBezTo>
                <a:cubicBezTo>
                  <a:pt x="f25" y="f7"/>
                  <a:pt x="f26" y="f7"/>
                  <a:pt x="f27" y="f7"/>
                </a:cubicBezTo>
                <a:cubicBezTo>
                  <a:pt x="f28" y="f7"/>
                  <a:pt x="f29" y="f22"/>
                  <a:pt x="f30" y="f21"/>
                </a:cubicBezTo>
                <a:cubicBezTo>
                  <a:pt x="f31" y="f19"/>
                  <a:pt x="f14" y="f18"/>
                  <a:pt x="f5" y="f16"/>
                </a:cubicBezTo>
                <a:cubicBezTo>
                  <a:pt x="f5" y="f14"/>
                  <a:pt x="f14" y="f5"/>
                  <a:pt x="f28" y="f9"/>
                </a:cubicBezTo>
                <a:cubicBezTo>
                  <a:pt x="f32" y="f9"/>
                  <a:pt x="f33"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Freeform 22">
            <a:extLst>
              <a:ext uri="{FF2B5EF4-FFF2-40B4-BE49-F238E27FC236}">
                <a16:creationId xmlns:a16="http://schemas.microsoft.com/office/drawing/2014/main" id="{A055ED97-09B5-D59A-CC9E-26D029E6EAC5}"/>
              </a:ext>
            </a:extLst>
          </p:cNvPr>
          <p:cNvSpPr/>
          <p:nvPr/>
        </p:nvSpPr>
        <p:spPr>
          <a:xfrm>
            <a:off x="2703515" y="4757742"/>
            <a:ext cx="300042" cy="222254"/>
          </a:xfrm>
          <a:custGeom>
            <a:avLst/>
            <a:gdLst>
              <a:gd name="f0" fmla="val 10800000"/>
              <a:gd name="f1" fmla="val 5400000"/>
              <a:gd name="f2" fmla="val 180"/>
              <a:gd name="f3" fmla="val w"/>
              <a:gd name="f4" fmla="val h"/>
              <a:gd name="f5" fmla="val 0"/>
              <a:gd name="f6" fmla="val 84"/>
              <a:gd name="f7" fmla="val 62"/>
              <a:gd name="f8" fmla="val 42"/>
              <a:gd name="f9" fmla="val 1"/>
              <a:gd name="f10" fmla="val 53"/>
              <a:gd name="f11" fmla="val 64"/>
              <a:gd name="f12" fmla="val 76"/>
              <a:gd name="f13" fmla="val 81"/>
              <a:gd name="f14" fmla="val 2"/>
              <a:gd name="f15" fmla="val 83"/>
              <a:gd name="f16" fmla="val 8"/>
              <a:gd name="f17" fmla="val 82"/>
              <a:gd name="f18" fmla="val 24"/>
              <a:gd name="f19" fmla="val 80"/>
              <a:gd name="f20" fmla="val 39"/>
              <a:gd name="f21" fmla="val 79"/>
              <a:gd name="f22" fmla="val 55"/>
              <a:gd name="f23" fmla="val 60"/>
              <a:gd name="f24" fmla="val 77"/>
              <a:gd name="f25" fmla="val 71"/>
              <a:gd name="f26" fmla="val 52"/>
              <a:gd name="f27" fmla="val 32"/>
              <a:gd name="f28" fmla="val 12"/>
              <a:gd name="f29" fmla="val 7"/>
              <a:gd name="f30" fmla="val 5"/>
              <a:gd name="f31" fmla="val 4"/>
              <a:gd name="f32" fmla="val 3"/>
              <a:gd name="f33" fmla="val 40"/>
              <a:gd name="f34" fmla="val 25"/>
              <a:gd name="f35" fmla="val 10"/>
              <a:gd name="f36" fmla="val 9"/>
              <a:gd name="f37" fmla="val 20"/>
              <a:gd name="f38" fmla="val 31"/>
              <a:gd name="f39" fmla="+- 0 0 -90"/>
              <a:gd name="f40" fmla="*/ f3 1 84"/>
              <a:gd name="f41" fmla="*/ f4 1 62"/>
              <a:gd name="f42" fmla="val f5"/>
              <a:gd name="f43" fmla="val f6"/>
              <a:gd name="f44" fmla="val f7"/>
              <a:gd name="f45" fmla="*/ f39 f0 1"/>
              <a:gd name="f46" fmla="+- f44 0 f42"/>
              <a:gd name="f47" fmla="+- f43 0 f42"/>
              <a:gd name="f48" fmla="*/ f45 1 f2"/>
              <a:gd name="f49" fmla="*/ f47 1 84"/>
              <a:gd name="f50" fmla="*/ f46 1 62"/>
              <a:gd name="f51" fmla="*/ 42 f47 1"/>
              <a:gd name="f52" fmla="*/ 1 f46 1"/>
              <a:gd name="f53" fmla="*/ 76 f47 1"/>
              <a:gd name="f54" fmla="*/ 83 f47 1"/>
              <a:gd name="f55" fmla="*/ 8 f46 1"/>
              <a:gd name="f56" fmla="*/ 79 f47 1"/>
              <a:gd name="f57" fmla="*/ 55 f46 1"/>
              <a:gd name="f58" fmla="*/ 71 f47 1"/>
              <a:gd name="f59" fmla="*/ 62 f46 1"/>
              <a:gd name="f60" fmla="*/ 12 f47 1"/>
              <a:gd name="f61" fmla="*/ 4 f47 1"/>
              <a:gd name="f62" fmla="*/ 0 f47 1"/>
              <a:gd name="f63" fmla="*/ 10 f46 1"/>
              <a:gd name="f64" fmla="*/ 9 f47 1"/>
              <a:gd name="f65" fmla="+- f48 0 f1"/>
              <a:gd name="f66" fmla="*/ f51 1 84"/>
              <a:gd name="f67" fmla="*/ f52 1 62"/>
              <a:gd name="f68" fmla="*/ f53 1 84"/>
              <a:gd name="f69" fmla="*/ f54 1 84"/>
              <a:gd name="f70" fmla="*/ f55 1 62"/>
              <a:gd name="f71" fmla="*/ f56 1 84"/>
              <a:gd name="f72" fmla="*/ f57 1 62"/>
              <a:gd name="f73" fmla="*/ f58 1 84"/>
              <a:gd name="f74" fmla="*/ f59 1 62"/>
              <a:gd name="f75" fmla="*/ f60 1 84"/>
              <a:gd name="f76" fmla="*/ f61 1 84"/>
              <a:gd name="f77" fmla="*/ f62 1 84"/>
              <a:gd name="f78" fmla="*/ f63 1 62"/>
              <a:gd name="f79" fmla="*/ f64 1 84"/>
              <a:gd name="f80" fmla="*/ 0 1 f49"/>
              <a:gd name="f81" fmla="*/ f43 1 f49"/>
              <a:gd name="f82" fmla="*/ 0 1 f50"/>
              <a:gd name="f83" fmla="*/ f44 1 f50"/>
              <a:gd name="f84" fmla="*/ f66 1 f49"/>
              <a:gd name="f85" fmla="*/ f67 1 f50"/>
              <a:gd name="f86" fmla="*/ f68 1 f49"/>
              <a:gd name="f87" fmla="*/ f69 1 f49"/>
              <a:gd name="f88" fmla="*/ f70 1 f50"/>
              <a:gd name="f89" fmla="*/ f71 1 f49"/>
              <a:gd name="f90" fmla="*/ f72 1 f50"/>
              <a:gd name="f91" fmla="*/ f73 1 f49"/>
              <a:gd name="f92" fmla="*/ f74 1 f50"/>
              <a:gd name="f93" fmla="*/ f75 1 f49"/>
              <a:gd name="f94" fmla="*/ f76 1 f49"/>
              <a:gd name="f95" fmla="*/ f77 1 f49"/>
              <a:gd name="f96" fmla="*/ f78 1 f50"/>
              <a:gd name="f97" fmla="*/ f79 1 f49"/>
              <a:gd name="f98" fmla="*/ f80 f40 1"/>
              <a:gd name="f99" fmla="*/ f81 f40 1"/>
              <a:gd name="f100" fmla="*/ f83 f41 1"/>
              <a:gd name="f101" fmla="*/ f82 f41 1"/>
              <a:gd name="f102" fmla="*/ f84 f40 1"/>
              <a:gd name="f103" fmla="*/ f85 f41 1"/>
              <a:gd name="f104" fmla="*/ f86 f40 1"/>
              <a:gd name="f105" fmla="*/ f87 f40 1"/>
              <a:gd name="f106" fmla="*/ f88 f41 1"/>
              <a:gd name="f107" fmla="*/ f89 f40 1"/>
              <a:gd name="f108" fmla="*/ f90 f41 1"/>
              <a:gd name="f109" fmla="*/ f91 f40 1"/>
              <a:gd name="f110" fmla="*/ f92 f41 1"/>
              <a:gd name="f111" fmla="*/ f93 f40 1"/>
              <a:gd name="f112" fmla="*/ f94 f40 1"/>
              <a:gd name="f113" fmla="*/ f95 f40 1"/>
              <a:gd name="f114" fmla="*/ f96 f41 1"/>
              <a:gd name="f115" fmla="*/ f97 f40 1"/>
            </a:gdLst>
            <a:ahLst/>
            <a:cxnLst>
              <a:cxn ang="3cd4">
                <a:pos x="hc" y="t"/>
              </a:cxn>
              <a:cxn ang="0">
                <a:pos x="r" y="vc"/>
              </a:cxn>
              <a:cxn ang="cd4">
                <a:pos x="hc" y="b"/>
              </a:cxn>
              <a:cxn ang="cd2">
                <a:pos x="l" y="vc"/>
              </a:cxn>
              <a:cxn ang="f65">
                <a:pos x="f102" y="f103"/>
              </a:cxn>
              <a:cxn ang="f65">
                <a:pos x="f104" y="f103"/>
              </a:cxn>
              <a:cxn ang="f65">
                <a:pos x="f105" y="f106"/>
              </a:cxn>
              <a:cxn ang="f65">
                <a:pos x="f107" y="f108"/>
              </a:cxn>
              <a:cxn ang="f65">
                <a:pos x="f109" y="f110"/>
              </a:cxn>
              <a:cxn ang="f65">
                <a:pos x="f111" y="f110"/>
              </a:cxn>
              <a:cxn ang="f65">
                <a:pos x="f112" y="f108"/>
              </a:cxn>
              <a:cxn ang="f65">
                <a:pos x="f113" y="f114"/>
              </a:cxn>
              <a:cxn ang="f65">
                <a:pos x="f115" y="f103"/>
              </a:cxn>
              <a:cxn ang="f65">
                <a:pos x="f102" y="f103"/>
              </a:cxn>
            </a:cxnLst>
            <a:rect l="f98" t="f101" r="f99" b="f100"/>
            <a:pathLst>
              <a:path w="84" h="62">
                <a:moveTo>
                  <a:pt x="f8" y="f9"/>
                </a:moveTo>
                <a:cubicBezTo>
                  <a:pt x="f10" y="f9"/>
                  <a:pt x="f11" y="f9"/>
                  <a:pt x="f12" y="f9"/>
                </a:cubicBezTo>
                <a:cubicBezTo>
                  <a:pt x="f13" y="f5"/>
                  <a:pt x="f6" y="f14"/>
                  <a:pt x="f15" y="f16"/>
                </a:cubicBezTo>
                <a:cubicBezTo>
                  <a:pt x="f17" y="f18"/>
                  <a:pt x="f19" y="f20"/>
                  <a:pt x="f21" y="f22"/>
                </a:cubicBezTo>
                <a:cubicBezTo>
                  <a:pt x="f21" y="f23"/>
                  <a:pt x="f24" y="f7"/>
                  <a:pt x="f25" y="f7"/>
                </a:cubicBezTo>
                <a:cubicBezTo>
                  <a:pt x="f26" y="f7"/>
                  <a:pt x="f27" y="f7"/>
                  <a:pt x="f28" y="f7"/>
                </a:cubicBezTo>
                <a:cubicBezTo>
                  <a:pt x="f29" y="f7"/>
                  <a:pt x="f30" y="f23"/>
                  <a:pt x="f31" y="f22"/>
                </a:cubicBezTo>
                <a:cubicBezTo>
                  <a:pt x="f32" y="f33"/>
                  <a:pt x="f14" y="f34"/>
                  <a:pt x="f5" y="f35"/>
                </a:cubicBezTo>
                <a:cubicBezTo>
                  <a:pt x="f5" y="f32"/>
                  <a:pt x="f9" y="f5"/>
                  <a:pt x="f36" y="f9"/>
                </a:cubicBezTo>
                <a:cubicBezTo>
                  <a:pt x="f37" y="f9"/>
                  <a:pt x="f3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Freeform 23">
            <a:extLst>
              <a:ext uri="{FF2B5EF4-FFF2-40B4-BE49-F238E27FC236}">
                <a16:creationId xmlns:a16="http://schemas.microsoft.com/office/drawing/2014/main" id="{4DD67E09-721C-9401-0C1C-6BEB11992CF1}"/>
              </a:ext>
            </a:extLst>
          </p:cNvPr>
          <p:cNvSpPr/>
          <p:nvPr/>
        </p:nvSpPr>
        <p:spPr>
          <a:xfrm>
            <a:off x="1638303" y="4762496"/>
            <a:ext cx="303215" cy="217490"/>
          </a:xfrm>
          <a:custGeom>
            <a:avLst/>
            <a:gdLst>
              <a:gd name="f0" fmla="val 10800000"/>
              <a:gd name="f1" fmla="val 5400000"/>
              <a:gd name="f2" fmla="val 180"/>
              <a:gd name="f3" fmla="val w"/>
              <a:gd name="f4" fmla="val h"/>
              <a:gd name="f5" fmla="val 0"/>
              <a:gd name="f6" fmla="val 85"/>
              <a:gd name="f7" fmla="val 61"/>
              <a:gd name="f8" fmla="val 42"/>
              <a:gd name="f9" fmla="val 33"/>
              <a:gd name="f10" fmla="val 24"/>
              <a:gd name="f11" fmla="val 60"/>
              <a:gd name="f12" fmla="val 14"/>
              <a:gd name="f13" fmla="val 8"/>
              <a:gd name="f14" fmla="val 6"/>
              <a:gd name="f15" fmla="val 59"/>
              <a:gd name="f16" fmla="val 5"/>
              <a:gd name="f17" fmla="val 53"/>
              <a:gd name="f18" fmla="val 4"/>
              <a:gd name="f19" fmla="val 38"/>
              <a:gd name="f20" fmla="val 3"/>
              <a:gd name="f21" fmla="val 22"/>
              <a:gd name="f22" fmla="val 1"/>
              <a:gd name="f23" fmla="val 7"/>
              <a:gd name="f24" fmla="val 2"/>
              <a:gd name="f25" fmla="val 31"/>
              <a:gd name="f26" fmla="val 55"/>
              <a:gd name="f27" fmla="val 78"/>
              <a:gd name="f28" fmla="val 83"/>
              <a:gd name="f29" fmla="val 84"/>
              <a:gd name="f30" fmla="val 81"/>
              <a:gd name="f31" fmla="val 39"/>
              <a:gd name="f32" fmla="val 80"/>
              <a:gd name="f33" fmla="val 76"/>
              <a:gd name="f34" fmla="val 72"/>
              <a:gd name="f35" fmla="val 62"/>
              <a:gd name="f36" fmla="val 52"/>
              <a:gd name="f37" fmla="+- 0 0 -90"/>
              <a:gd name="f38" fmla="*/ f3 1 85"/>
              <a:gd name="f39" fmla="*/ f4 1 61"/>
              <a:gd name="f40" fmla="val f5"/>
              <a:gd name="f41" fmla="val f6"/>
              <a:gd name="f42" fmla="val f7"/>
              <a:gd name="f43" fmla="*/ f37 f0 1"/>
              <a:gd name="f44" fmla="+- f42 0 f40"/>
              <a:gd name="f45" fmla="+- f41 0 f40"/>
              <a:gd name="f46" fmla="*/ f43 1 f2"/>
              <a:gd name="f47" fmla="*/ f45 1 85"/>
              <a:gd name="f48" fmla="*/ f44 1 61"/>
              <a:gd name="f49" fmla="*/ 42 f45 1"/>
              <a:gd name="f50" fmla="*/ 61 f44 1"/>
              <a:gd name="f51" fmla="*/ 14 f45 1"/>
              <a:gd name="f52" fmla="*/ 5 f45 1"/>
              <a:gd name="f53" fmla="*/ 53 f44 1"/>
              <a:gd name="f54" fmla="*/ 1 f45 1"/>
              <a:gd name="f55" fmla="*/ 7 f44 1"/>
              <a:gd name="f56" fmla="*/ 7 f45 1"/>
              <a:gd name="f57" fmla="*/ 0 f44 1"/>
              <a:gd name="f58" fmla="*/ 78 f45 1"/>
              <a:gd name="f59" fmla="*/ 84 f45 1"/>
              <a:gd name="f60" fmla="*/ 6 f44 1"/>
              <a:gd name="f61" fmla="*/ 80 f45 1"/>
              <a:gd name="f62" fmla="*/ 55 f44 1"/>
              <a:gd name="f63" fmla="*/ 72 f45 1"/>
              <a:gd name="f64" fmla="+- f46 0 f1"/>
              <a:gd name="f65" fmla="*/ f49 1 85"/>
              <a:gd name="f66" fmla="*/ f50 1 61"/>
              <a:gd name="f67" fmla="*/ f51 1 85"/>
              <a:gd name="f68" fmla="*/ f52 1 85"/>
              <a:gd name="f69" fmla="*/ f53 1 61"/>
              <a:gd name="f70" fmla="*/ f54 1 85"/>
              <a:gd name="f71" fmla="*/ f55 1 61"/>
              <a:gd name="f72" fmla="*/ f56 1 85"/>
              <a:gd name="f73" fmla="*/ f57 1 61"/>
              <a:gd name="f74" fmla="*/ f58 1 85"/>
              <a:gd name="f75" fmla="*/ f59 1 85"/>
              <a:gd name="f76" fmla="*/ f60 1 61"/>
              <a:gd name="f77" fmla="*/ f61 1 85"/>
              <a:gd name="f78" fmla="*/ f62 1 61"/>
              <a:gd name="f79" fmla="*/ f63 1 85"/>
              <a:gd name="f80" fmla="*/ 0 1 f47"/>
              <a:gd name="f81" fmla="*/ f41 1 f47"/>
              <a:gd name="f82" fmla="*/ 0 1 f48"/>
              <a:gd name="f83" fmla="*/ f42 1 f48"/>
              <a:gd name="f84" fmla="*/ f65 1 f47"/>
              <a:gd name="f85" fmla="*/ f66 1 f48"/>
              <a:gd name="f86" fmla="*/ f67 1 f47"/>
              <a:gd name="f87" fmla="*/ f68 1 f47"/>
              <a:gd name="f88" fmla="*/ f69 1 f48"/>
              <a:gd name="f89" fmla="*/ f70 1 f47"/>
              <a:gd name="f90" fmla="*/ f71 1 f48"/>
              <a:gd name="f91" fmla="*/ f72 1 f47"/>
              <a:gd name="f92" fmla="*/ f73 1 f48"/>
              <a:gd name="f93" fmla="*/ f74 1 f47"/>
              <a:gd name="f94" fmla="*/ f75 1 f47"/>
              <a:gd name="f95" fmla="*/ f76 1 f48"/>
              <a:gd name="f96" fmla="*/ f77 1 f47"/>
              <a:gd name="f97" fmla="*/ f78 1 f48"/>
              <a:gd name="f98" fmla="*/ f79 1 f47"/>
              <a:gd name="f99" fmla="*/ f80 f38 1"/>
              <a:gd name="f100" fmla="*/ f81 f38 1"/>
              <a:gd name="f101" fmla="*/ f83 f39 1"/>
              <a:gd name="f102" fmla="*/ f82 f39 1"/>
              <a:gd name="f103" fmla="*/ f84 f38 1"/>
              <a:gd name="f104" fmla="*/ f85 f39 1"/>
              <a:gd name="f105" fmla="*/ f86 f38 1"/>
              <a:gd name="f106" fmla="*/ f87 f38 1"/>
              <a:gd name="f107" fmla="*/ f88 f39 1"/>
              <a:gd name="f108" fmla="*/ f89 f38 1"/>
              <a:gd name="f109" fmla="*/ f90 f39 1"/>
              <a:gd name="f110" fmla="*/ f91 f38 1"/>
              <a:gd name="f111" fmla="*/ f92 f39 1"/>
              <a:gd name="f112" fmla="*/ f93 f38 1"/>
              <a:gd name="f113" fmla="*/ f94 f38 1"/>
              <a:gd name="f114" fmla="*/ f95 f39 1"/>
              <a:gd name="f115" fmla="*/ f96 f38 1"/>
              <a:gd name="f116" fmla="*/ f97 f39 1"/>
              <a:gd name="f117" fmla="*/ f98 f38 1"/>
            </a:gdLst>
            <a:ahLst/>
            <a:cxnLst>
              <a:cxn ang="3cd4">
                <a:pos x="hc" y="t"/>
              </a:cxn>
              <a:cxn ang="0">
                <a:pos x="r" y="vc"/>
              </a:cxn>
              <a:cxn ang="cd4">
                <a:pos x="hc" y="b"/>
              </a:cxn>
              <a:cxn ang="cd2">
                <a:pos x="l" y="vc"/>
              </a:cxn>
              <a:cxn ang="f64">
                <a:pos x="f103" y="f104"/>
              </a:cxn>
              <a:cxn ang="f64">
                <a:pos x="f105" y="f104"/>
              </a:cxn>
              <a:cxn ang="f64">
                <a:pos x="f106" y="f107"/>
              </a:cxn>
              <a:cxn ang="f64">
                <a:pos x="f108" y="f109"/>
              </a:cxn>
              <a:cxn ang="f64">
                <a:pos x="f110" y="f111"/>
              </a:cxn>
              <a:cxn ang="f64">
                <a:pos x="f112" y="f111"/>
              </a:cxn>
              <a:cxn ang="f64">
                <a:pos x="f113" y="f114"/>
              </a:cxn>
              <a:cxn ang="f64">
                <a:pos x="f115" y="f116"/>
              </a:cxn>
              <a:cxn ang="f64">
                <a:pos x="f117" y="f104"/>
              </a:cxn>
              <a:cxn ang="f64">
                <a:pos x="f103" y="f104"/>
              </a:cxn>
              <a:cxn ang="f64">
                <a:pos x="f103" y="f104"/>
              </a:cxn>
            </a:cxnLst>
            <a:rect l="f99" t="f102" r="f100" b="f101"/>
            <a:pathLst>
              <a:path w="85" h="61">
                <a:moveTo>
                  <a:pt x="f8" y="f7"/>
                </a:moveTo>
                <a:cubicBezTo>
                  <a:pt x="f9" y="f7"/>
                  <a:pt x="f10" y="f11"/>
                  <a:pt x="f12" y="f7"/>
                </a:cubicBezTo>
                <a:cubicBezTo>
                  <a:pt x="f13" y="f7"/>
                  <a:pt x="f14" y="f15"/>
                  <a:pt x="f16" y="f17"/>
                </a:cubicBezTo>
                <a:cubicBezTo>
                  <a:pt x="f18" y="f19"/>
                  <a:pt x="f20" y="f21"/>
                  <a:pt x="f22" y="f23"/>
                </a:cubicBezTo>
                <a:cubicBezTo>
                  <a:pt x="f5" y="f22"/>
                  <a:pt x="f24" y="f5"/>
                  <a:pt x="f23" y="f5"/>
                </a:cubicBezTo>
                <a:cubicBezTo>
                  <a:pt x="f25" y="f5"/>
                  <a:pt x="f26" y="f5"/>
                  <a:pt x="f27" y="f5"/>
                </a:cubicBezTo>
                <a:cubicBezTo>
                  <a:pt x="f28" y="f5"/>
                  <a:pt x="f6" y="f22"/>
                  <a:pt x="f29" y="f14"/>
                </a:cubicBezTo>
                <a:cubicBezTo>
                  <a:pt x="f28" y="f21"/>
                  <a:pt x="f30" y="f31"/>
                  <a:pt x="f32" y="f26"/>
                </a:cubicBezTo>
                <a:cubicBezTo>
                  <a:pt x="f32" y="f7"/>
                  <a:pt x="f33" y="f7"/>
                  <a:pt x="f34" y="f7"/>
                </a:cubicBezTo>
                <a:cubicBezTo>
                  <a:pt x="f35" y="f7"/>
                  <a:pt x="f36" y="f7"/>
                  <a:pt x="f8" y="f7"/>
                </a:cubicBezTo>
                <a:cubicBezTo>
                  <a:pt x="f8" y="f7"/>
                  <a:pt x="f8"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Freeform 24">
            <a:extLst>
              <a:ext uri="{FF2B5EF4-FFF2-40B4-BE49-F238E27FC236}">
                <a16:creationId xmlns:a16="http://schemas.microsoft.com/office/drawing/2014/main" id="{02846BC5-0E80-BC9F-EE36-E3B34DE0FC7D}"/>
              </a:ext>
            </a:extLst>
          </p:cNvPr>
          <p:cNvSpPr/>
          <p:nvPr/>
        </p:nvSpPr>
        <p:spPr>
          <a:xfrm>
            <a:off x="2792413" y="1309685"/>
            <a:ext cx="482602" cy="328617"/>
          </a:xfrm>
          <a:custGeom>
            <a:avLst/>
            <a:gdLst>
              <a:gd name="f0" fmla="val 10800000"/>
              <a:gd name="f1" fmla="val 5400000"/>
              <a:gd name="f2" fmla="val 180"/>
              <a:gd name="f3" fmla="val w"/>
              <a:gd name="f4" fmla="val h"/>
              <a:gd name="f5" fmla="val 0"/>
              <a:gd name="f6" fmla="val 135"/>
              <a:gd name="f7" fmla="val 92"/>
              <a:gd name="f8" fmla="val 97"/>
              <a:gd name="f9" fmla="val 30"/>
              <a:gd name="f10" fmla="val 80"/>
              <a:gd name="f11" fmla="val 28"/>
              <a:gd name="f12" fmla="val 64"/>
              <a:gd name="f13" fmla="val 34"/>
              <a:gd name="f14" fmla="val 49"/>
              <a:gd name="f15" fmla="val 44"/>
              <a:gd name="f16" fmla="val 45"/>
              <a:gd name="f17" fmla="val 24"/>
              <a:gd name="f18" fmla="val 71"/>
              <a:gd name="f19" fmla="val 5"/>
              <a:gd name="f20" fmla="val 90"/>
              <a:gd name="f21" fmla="val 11"/>
              <a:gd name="f22" fmla="val 104"/>
              <a:gd name="f23" fmla="val 15"/>
              <a:gd name="f24" fmla="val 117"/>
              <a:gd name="f25" fmla="val 21"/>
              <a:gd name="f26" fmla="val 20"/>
              <a:gd name="f27" fmla="val 123"/>
              <a:gd name="f28" fmla="val 118"/>
              <a:gd name="f29" fmla="val 42"/>
              <a:gd name="f30" fmla="val 109"/>
              <a:gd name="f31" fmla="val 52"/>
              <a:gd name="f32" fmla="val 99"/>
              <a:gd name="f33" fmla="val 87"/>
              <a:gd name="f34" fmla="val 73"/>
              <a:gd name="f35" fmla="val 70"/>
              <a:gd name="f36" fmla="val 69"/>
              <a:gd name="f37" fmla="val 67"/>
              <a:gd name="f38" fmla="val 68"/>
              <a:gd name="f39" fmla="val 62"/>
              <a:gd name="f40" fmla="val 66"/>
              <a:gd name="f41" fmla="val 56"/>
              <a:gd name="f42" fmla="val 59"/>
              <a:gd name="f43" fmla="val 50"/>
              <a:gd name="f44" fmla="val 61"/>
              <a:gd name="f45" fmla="val 37"/>
              <a:gd name="f46" fmla="val 79"/>
              <a:gd name="f47" fmla="val 22"/>
              <a:gd name="f48" fmla="val 18"/>
              <a:gd name="f49" fmla="val 14"/>
              <a:gd name="f50" fmla="val 10"/>
              <a:gd name="f51" fmla="val 91"/>
              <a:gd name="f52" fmla="val 7"/>
              <a:gd name="f53" fmla="val 9"/>
              <a:gd name="f54" fmla="val 85"/>
              <a:gd name="f55" fmla="val 83"/>
              <a:gd name="f56" fmla="val 8"/>
              <a:gd name="f57" fmla="val 75"/>
              <a:gd name="f58" fmla="val 41"/>
              <a:gd name="f59" fmla="val 6"/>
              <a:gd name="f60" fmla="val 12"/>
              <a:gd name="f61" fmla="val 17"/>
              <a:gd name="f62" fmla="val 2"/>
              <a:gd name="f63" fmla="val 26"/>
              <a:gd name="f64" fmla="val 3"/>
              <a:gd name="f65" fmla="val 29"/>
              <a:gd name="f66" fmla="val 25"/>
              <a:gd name="f67" fmla="val 19"/>
              <a:gd name="f68" fmla="val 23"/>
              <a:gd name="f69" fmla="val 74"/>
              <a:gd name="f70" fmla="val 43"/>
              <a:gd name="f71" fmla="val 53"/>
              <a:gd name="f72" fmla="val 38"/>
              <a:gd name="f73" fmla="val 98"/>
              <a:gd name="f74" fmla="+- 0 0 -90"/>
              <a:gd name="f75" fmla="*/ f3 1 135"/>
              <a:gd name="f76" fmla="*/ f4 1 92"/>
              <a:gd name="f77" fmla="val f5"/>
              <a:gd name="f78" fmla="val f6"/>
              <a:gd name="f79" fmla="val f7"/>
              <a:gd name="f80" fmla="*/ f74 f0 1"/>
              <a:gd name="f81" fmla="+- f79 0 f77"/>
              <a:gd name="f82" fmla="+- f78 0 f77"/>
              <a:gd name="f83" fmla="*/ f80 1 f2"/>
              <a:gd name="f84" fmla="*/ f82 1 135"/>
              <a:gd name="f85" fmla="*/ f81 1 92"/>
              <a:gd name="f86" fmla="*/ 97 f82 1"/>
              <a:gd name="f87" fmla="*/ 30 f81 1"/>
              <a:gd name="f88" fmla="*/ 49 f82 1"/>
              <a:gd name="f89" fmla="*/ 44 f81 1"/>
              <a:gd name="f90" fmla="*/ 90 f82 1"/>
              <a:gd name="f91" fmla="*/ 11 f81 1"/>
              <a:gd name="f92" fmla="*/ 135 f82 1"/>
              <a:gd name="f93" fmla="*/ 20 f81 1"/>
              <a:gd name="f94" fmla="*/ 109 f82 1"/>
              <a:gd name="f95" fmla="*/ 52 f81 1"/>
              <a:gd name="f96" fmla="*/ 70 f82 1"/>
              <a:gd name="f97" fmla="*/ 69 f81 1"/>
              <a:gd name="f98" fmla="*/ 62 f82 1"/>
              <a:gd name="f99" fmla="*/ 66 f81 1"/>
              <a:gd name="f100" fmla="*/ 44 f82 1"/>
              <a:gd name="f101" fmla="*/ 22 f82 1"/>
              <a:gd name="f102" fmla="*/ 87 f81 1"/>
              <a:gd name="f103" fmla="*/ 10 f82 1"/>
              <a:gd name="f104" fmla="*/ 91 f81 1"/>
              <a:gd name="f105" fmla="*/ 9 f82 1"/>
              <a:gd name="f106" fmla="*/ 83 f81 1"/>
              <a:gd name="f107" fmla="*/ 8 f82 1"/>
              <a:gd name="f108" fmla="*/ 59 f81 1"/>
              <a:gd name="f109" fmla="*/ 0 f82 1"/>
              <a:gd name="f110" fmla="*/ 7 f81 1"/>
              <a:gd name="f111" fmla="*/ 17 f82 1"/>
              <a:gd name="f112" fmla="*/ 2 f81 1"/>
              <a:gd name="f113" fmla="*/ 26 f82 1"/>
              <a:gd name="f114" fmla="*/ 3 f81 1"/>
              <a:gd name="f115" fmla="*/ 25 f82 1"/>
              <a:gd name="f116" fmla="*/ 12 f81 1"/>
              <a:gd name="f117" fmla="*/ 20 f82 1"/>
              <a:gd name="f118" fmla="*/ 29 f81 1"/>
              <a:gd name="f119" fmla="*/ 74 f81 1"/>
              <a:gd name="f120" fmla="*/ 98 f82 1"/>
              <a:gd name="f121" fmla="+- f83 0 f1"/>
              <a:gd name="f122" fmla="*/ f86 1 135"/>
              <a:gd name="f123" fmla="*/ f87 1 92"/>
              <a:gd name="f124" fmla="*/ f88 1 135"/>
              <a:gd name="f125" fmla="*/ f89 1 92"/>
              <a:gd name="f126" fmla="*/ f90 1 135"/>
              <a:gd name="f127" fmla="*/ f91 1 92"/>
              <a:gd name="f128" fmla="*/ f92 1 135"/>
              <a:gd name="f129" fmla="*/ f93 1 92"/>
              <a:gd name="f130" fmla="*/ f94 1 135"/>
              <a:gd name="f131" fmla="*/ f95 1 92"/>
              <a:gd name="f132" fmla="*/ f96 1 135"/>
              <a:gd name="f133" fmla="*/ f97 1 92"/>
              <a:gd name="f134" fmla="*/ f98 1 135"/>
              <a:gd name="f135" fmla="*/ f99 1 92"/>
              <a:gd name="f136" fmla="*/ f100 1 135"/>
              <a:gd name="f137" fmla="*/ f101 1 135"/>
              <a:gd name="f138" fmla="*/ f102 1 92"/>
              <a:gd name="f139" fmla="*/ f103 1 135"/>
              <a:gd name="f140" fmla="*/ f104 1 92"/>
              <a:gd name="f141" fmla="*/ f105 1 135"/>
              <a:gd name="f142" fmla="*/ f106 1 92"/>
              <a:gd name="f143" fmla="*/ f107 1 135"/>
              <a:gd name="f144" fmla="*/ f108 1 92"/>
              <a:gd name="f145" fmla="*/ f109 1 135"/>
              <a:gd name="f146" fmla="*/ f110 1 92"/>
              <a:gd name="f147" fmla="*/ f111 1 135"/>
              <a:gd name="f148" fmla="*/ f112 1 92"/>
              <a:gd name="f149" fmla="*/ f113 1 135"/>
              <a:gd name="f150" fmla="*/ f114 1 92"/>
              <a:gd name="f151" fmla="*/ f115 1 135"/>
              <a:gd name="f152" fmla="*/ f116 1 92"/>
              <a:gd name="f153" fmla="*/ f117 1 135"/>
              <a:gd name="f154" fmla="*/ f118 1 92"/>
              <a:gd name="f155" fmla="*/ f119 1 92"/>
              <a:gd name="f156" fmla="*/ f120 1 135"/>
              <a:gd name="f157" fmla="*/ 0 1 f84"/>
              <a:gd name="f158" fmla="*/ f78 1 f84"/>
              <a:gd name="f159" fmla="*/ 0 1 f85"/>
              <a:gd name="f160" fmla="*/ f79 1 f85"/>
              <a:gd name="f161" fmla="*/ f122 1 f84"/>
              <a:gd name="f162" fmla="*/ f123 1 f85"/>
              <a:gd name="f163" fmla="*/ f124 1 f84"/>
              <a:gd name="f164" fmla="*/ f125 1 f85"/>
              <a:gd name="f165" fmla="*/ f126 1 f84"/>
              <a:gd name="f166" fmla="*/ f127 1 f85"/>
              <a:gd name="f167" fmla="*/ f128 1 f84"/>
              <a:gd name="f168" fmla="*/ f129 1 f85"/>
              <a:gd name="f169" fmla="*/ f130 1 f84"/>
              <a:gd name="f170" fmla="*/ f131 1 f85"/>
              <a:gd name="f171" fmla="*/ f132 1 f84"/>
              <a:gd name="f172" fmla="*/ f133 1 f85"/>
              <a:gd name="f173" fmla="*/ f134 1 f84"/>
              <a:gd name="f174" fmla="*/ f135 1 f85"/>
              <a:gd name="f175" fmla="*/ f136 1 f84"/>
              <a:gd name="f176" fmla="*/ f137 1 f84"/>
              <a:gd name="f177" fmla="*/ f138 1 f85"/>
              <a:gd name="f178" fmla="*/ f139 1 f84"/>
              <a:gd name="f179" fmla="*/ f140 1 f85"/>
              <a:gd name="f180" fmla="*/ f141 1 f84"/>
              <a:gd name="f181" fmla="*/ f142 1 f85"/>
              <a:gd name="f182" fmla="*/ f143 1 f84"/>
              <a:gd name="f183" fmla="*/ f144 1 f85"/>
              <a:gd name="f184" fmla="*/ f145 1 f84"/>
              <a:gd name="f185" fmla="*/ f146 1 f85"/>
              <a:gd name="f186" fmla="*/ f147 1 f84"/>
              <a:gd name="f187" fmla="*/ f148 1 f85"/>
              <a:gd name="f188" fmla="*/ f149 1 f84"/>
              <a:gd name="f189" fmla="*/ f150 1 f85"/>
              <a:gd name="f190" fmla="*/ f151 1 f84"/>
              <a:gd name="f191" fmla="*/ f152 1 f85"/>
              <a:gd name="f192" fmla="*/ f153 1 f84"/>
              <a:gd name="f193" fmla="*/ f154 1 f85"/>
              <a:gd name="f194" fmla="*/ f155 1 f85"/>
              <a:gd name="f195" fmla="*/ f156 1 f84"/>
              <a:gd name="f196" fmla="*/ f157 f75 1"/>
              <a:gd name="f197" fmla="*/ f158 f75 1"/>
              <a:gd name="f198" fmla="*/ f160 f76 1"/>
              <a:gd name="f199" fmla="*/ f159 f76 1"/>
              <a:gd name="f200" fmla="*/ f161 f75 1"/>
              <a:gd name="f201" fmla="*/ f162 f76 1"/>
              <a:gd name="f202" fmla="*/ f163 f75 1"/>
              <a:gd name="f203" fmla="*/ f164 f76 1"/>
              <a:gd name="f204" fmla="*/ f165 f75 1"/>
              <a:gd name="f205" fmla="*/ f166 f76 1"/>
              <a:gd name="f206" fmla="*/ f167 f75 1"/>
              <a:gd name="f207" fmla="*/ f168 f76 1"/>
              <a:gd name="f208" fmla="*/ f169 f75 1"/>
              <a:gd name="f209" fmla="*/ f170 f76 1"/>
              <a:gd name="f210" fmla="*/ f171 f75 1"/>
              <a:gd name="f211" fmla="*/ f172 f76 1"/>
              <a:gd name="f212" fmla="*/ f173 f75 1"/>
              <a:gd name="f213" fmla="*/ f174 f76 1"/>
              <a:gd name="f214" fmla="*/ f175 f75 1"/>
              <a:gd name="f215" fmla="*/ f176 f75 1"/>
              <a:gd name="f216" fmla="*/ f177 f76 1"/>
              <a:gd name="f217" fmla="*/ f178 f75 1"/>
              <a:gd name="f218" fmla="*/ f179 f76 1"/>
              <a:gd name="f219" fmla="*/ f180 f75 1"/>
              <a:gd name="f220" fmla="*/ f181 f76 1"/>
              <a:gd name="f221" fmla="*/ f182 f75 1"/>
              <a:gd name="f222" fmla="*/ f183 f76 1"/>
              <a:gd name="f223" fmla="*/ f184 f75 1"/>
              <a:gd name="f224" fmla="*/ f185 f76 1"/>
              <a:gd name="f225" fmla="*/ f186 f75 1"/>
              <a:gd name="f226" fmla="*/ f187 f76 1"/>
              <a:gd name="f227" fmla="*/ f188 f75 1"/>
              <a:gd name="f228" fmla="*/ f189 f76 1"/>
              <a:gd name="f229" fmla="*/ f190 f75 1"/>
              <a:gd name="f230" fmla="*/ f191 f76 1"/>
              <a:gd name="f231" fmla="*/ f192 f75 1"/>
              <a:gd name="f232" fmla="*/ f193 f76 1"/>
              <a:gd name="f233" fmla="*/ f194 f76 1"/>
              <a:gd name="f234" fmla="*/ f195 f75 1"/>
            </a:gdLst>
            <a:ahLst/>
            <a:cxnLst>
              <a:cxn ang="3cd4">
                <a:pos x="hc" y="t"/>
              </a:cxn>
              <a:cxn ang="0">
                <a:pos x="r" y="vc"/>
              </a:cxn>
              <a:cxn ang="cd4">
                <a:pos x="hc" y="b"/>
              </a:cxn>
              <a:cxn ang="cd2">
                <a:pos x="l" y="vc"/>
              </a:cxn>
              <a:cxn ang="f121">
                <a:pos x="f200" y="f201"/>
              </a:cxn>
              <a:cxn ang="f121">
                <a:pos x="f202" y="f203"/>
              </a:cxn>
              <a:cxn ang="f121">
                <a:pos x="f204" y="f205"/>
              </a:cxn>
              <a:cxn ang="f121">
                <a:pos x="f206" y="f207"/>
              </a:cxn>
              <a:cxn ang="f121">
                <a:pos x="f208" y="f209"/>
              </a:cxn>
              <a:cxn ang="f121">
                <a:pos x="f210" y="f211"/>
              </a:cxn>
              <a:cxn ang="f121">
                <a:pos x="f212" y="f213"/>
              </a:cxn>
              <a:cxn ang="f121">
                <a:pos x="f214" y="f213"/>
              </a:cxn>
              <a:cxn ang="f121">
                <a:pos x="f215" y="f216"/>
              </a:cxn>
              <a:cxn ang="f121">
                <a:pos x="f217" y="f218"/>
              </a:cxn>
              <a:cxn ang="f121">
                <a:pos x="f219" y="f220"/>
              </a:cxn>
              <a:cxn ang="f121">
                <a:pos x="f221" y="f222"/>
              </a:cxn>
              <a:cxn ang="f121">
                <a:pos x="f223" y="f224"/>
              </a:cxn>
              <a:cxn ang="f121">
                <a:pos x="f225" y="f226"/>
              </a:cxn>
              <a:cxn ang="f121">
                <a:pos x="f227" y="f228"/>
              </a:cxn>
              <a:cxn ang="f121">
                <a:pos x="f229" y="f230"/>
              </a:cxn>
              <a:cxn ang="f121">
                <a:pos x="f231" y="f232"/>
              </a:cxn>
              <a:cxn ang="f121">
                <a:pos x="f231" y="f233"/>
              </a:cxn>
              <a:cxn ang="f121">
                <a:pos x="f215" y="f233"/>
              </a:cxn>
              <a:cxn ang="f121">
                <a:pos x="f234" y="f201"/>
              </a:cxn>
              <a:cxn ang="f121">
                <a:pos x="f200" y="f201"/>
              </a:cxn>
            </a:cxnLst>
            <a:rect l="f196" t="f199" r="f197" b="f198"/>
            <a:pathLst>
              <a:path w="135" h="92">
                <a:moveTo>
                  <a:pt x="f8" y="f9"/>
                </a:moveTo>
                <a:cubicBezTo>
                  <a:pt x="f10" y="f11"/>
                  <a:pt x="f12" y="f13"/>
                  <a:pt x="f14" y="f15"/>
                </a:cubicBezTo>
                <a:cubicBezTo>
                  <a:pt x="f16" y="f17"/>
                  <a:pt x="f18" y="f19"/>
                  <a:pt x="f20" y="f21"/>
                </a:cubicBezTo>
                <a:cubicBezTo>
                  <a:pt x="f22" y="f23"/>
                  <a:pt x="f24" y="f25"/>
                  <a:pt x="f6" y="f26"/>
                </a:cubicBezTo>
                <a:cubicBezTo>
                  <a:pt x="f27" y="f9"/>
                  <a:pt x="f28" y="f29"/>
                  <a:pt x="f30" y="f31"/>
                </a:cubicBezTo>
                <a:cubicBezTo>
                  <a:pt x="f32" y="f12"/>
                  <a:pt x="f33" y="f34"/>
                  <a:pt x="f35" y="f36"/>
                </a:cubicBezTo>
                <a:cubicBezTo>
                  <a:pt x="f37" y="f38"/>
                  <a:pt x="f12" y="f37"/>
                  <a:pt x="f39" y="f40"/>
                </a:cubicBezTo>
                <a:cubicBezTo>
                  <a:pt x="f41" y="f42"/>
                  <a:pt x="f43" y="f44"/>
                  <a:pt x="f15" y="f40"/>
                </a:cubicBezTo>
                <a:cubicBezTo>
                  <a:pt x="f45" y="f34"/>
                  <a:pt x="f11" y="f46"/>
                  <a:pt x="f47" y="f33"/>
                </a:cubicBezTo>
                <a:cubicBezTo>
                  <a:pt x="f48" y="f7"/>
                  <a:pt x="f49" y="f7"/>
                  <a:pt x="f50" y="f51"/>
                </a:cubicBezTo>
                <a:cubicBezTo>
                  <a:pt x="f52" y="f20"/>
                  <a:pt x="f53" y="f54"/>
                  <a:pt x="f53" y="f55"/>
                </a:cubicBezTo>
                <a:cubicBezTo>
                  <a:pt x="f56" y="f57"/>
                  <a:pt x="f53" y="f37"/>
                  <a:pt x="f56" y="f42"/>
                </a:cubicBezTo>
                <a:cubicBezTo>
                  <a:pt x="f52" y="f58"/>
                  <a:pt x="f23" y="f47"/>
                  <a:pt x="f5" y="f52"/>
                </a:cubicBezTo>
                <a:cubicBezTo>
                  <a:pt x="f59" y="f19"/>
                  <a:pt x="f60" y="f19"/>
                  <a:pt x="f61" y="f62"/>
                </a:cubicBezTo>
                <a:cubicBezTo>
                  <a:pt x="f25" y="f5"/>
                  <a:pt x="f17" y="f5"/>
                  <a:pt x="f63" y="f64"/>
                </a:cubicBezTo>
                <a:cubicBezTo>
                  <a:pt x="f65" y="f59"/>
                  <a:pt x="f11" y="f21"/>
                  <a:pt x="f66" y="f60"/>
                </a:cubicBezTo>
                <a:cubicBezTo>
                  <a:pt x="f67" y="f61"/>
                  <a:pt x="f26" y="f68"/>
                  <a:pt x="f26" y="f65"/>
                </a:cubicBezTo>
                <a:cubicBezTo>
                  <a:pt x="f26" y="f15"/>
                  <a:pt x="f26" y="f42"/>
                  <a:pt x="f26" y="f69"/>
                </a:cubicBezTo>
                <a:cubicBezTo>
                  <a:pt x="f25" y="f69"/>
                  <a:pt x="f47" y="f69"/>
                  <a:pt x="f47" y="f69"/>
                </a:cubicBezTo>
                <a:cubicBezTo>
                  <a:pt x="f70" y="f71"/>
                  <a:pt x="f36" y="f72"/>
                  <a:pt x="f73" y="f9"/>
                </a:cubicBezTo>
                <a:cubicBezTo>
                  <a:pt x="f73" y="f9"/>
                  <a:pt x="f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Freeform 25">
            <a:extLst>
              <a:ext uri="{FF2B5EF4-FFF2-40B4-BE49-F238E27FC236}">
                <a16:creationId xmlns:a16="http://schemas.microsoft.com/office/drawing/2014/main" id="{A3D2BA4D-A490-4C70-1827-5F4DB1E2EB95}"/>
              </a:ext>
            </a:extLst>
          </p:cNvPr>
          <p:cNvSpPr/>
          <p:nvPr/>
        </p:nvSpPr>
        <p:spPr>
          <a:xfrm>
            <a:off x="1633539" y="1320795"/>
            <a:ext cx="487366" cy="317497"/>
          </a:xfrm>
          <a:custGeom>
            <a:avLst/>
            <a:gdLst>
              <a:gd name="f0" fmla="val 10800000"/>
              <a:gd name="f1" fmla="val 5400000"/>
              <a:gd name="f2" fmla="val 180"/>
              <a:gd name="f3" fmla="val w"/>
              <a:gd name="f4" fmla="val h"/>
              <a:gd name="f5" fmla="val 0"/>
              <a:gd name="f6" fmla="val 136"/>
              <a:gd name="f7" fmla="val 89"/>
              <a:gd name="f8" fmla="val 20"/>
              <a:gd name="f9" fmla="val 73"/>
              <a:gd name="f10" fmla="val 43"/>
              <a:gd name="f11" fmla="val 51"/>
              <a:gd name="f12" fmla="val 67"/>
              <a:gd name="f13" fmla="val 36"/>
              <a:gd name="f14" fmla="val 97"/>
              <a:gd name="f15" fmla="val 28"/>
              <a:gd name="f16" fmla="val 78"/>
              <a:gd name="f17" fmla="val 25"/>
              <a:gd name="f18" fmla="val 64"/>
              <a:gd name="f19" fmla="val 32"/>
              <a:gd name="f20" fmla="val 50"/>
              <a:gd name="f21" fmla="val 41"/>
              <a:gd name="f22" fmla="val 45"/>
              <a:gd name="f23" fmla="val 22"/>
              <a:gd name="f24" fmla="val 72"/>
              <a:gd name="f25" fmla="val 2"/>
              <a:gd name="f26" fmla="val 91"/>
              <a:gd name="f27" fmla="val 7"/>
              <a:gd name="f28" fmla="val 104"/>
              <a:gd name="f29" fmla="val 12"/>
              <a:gd name="f30" fmla="val 118"/>
              <a:gd name="f31" fmla="val 18"/>
              <a:gd name="f32" fmla="val 17"/>
              <a:gd name="f33" fmla="val 123"/>
              <a:gd name="f34" fmla="val 117"/>
              <a:gd name="f35" fmla="val 108"/>
              <a:gd name="f36" fmla="val 92"/>
              <a:gd name="f37" fmla="val 69"/>
              <a:gd name="f38" fmla="val 71"/>
              <a:gd name="f39" fmla="val 58"/>
              <a:gd name="f40" fmla="val 59"/>
              <a:gd name="f41" fmla="val 54"/>
              <a:gd name="f42" fmla="val 57"/>
              <a:gd name="f43" fmla="val 53"/>
              <a:gd name="f44" fmla="val 60"/>
              <a:gd name="f45" fmla="val 40"/>
              <a:gd name="f46" fmla="val 30"/>
              <a:gd name="f47" fmla="val 74"/>
              <a:gd name="f48" fmla="val 23"/>
              <a:gd name="f49" fmla="val 84"/>
              <a:gd name="f50" fmla="val 19"/>
              <a:gd name="f51" fmla="val 15"/>
              <a:gd name="f52" fmla="val 11"/>
              <a:gd name="f53" fmla="val 88"/>
              <a:gd name="f54" fmla="val 87"/>
              <a:gd name="f55" fmla="val 9"/>
              <a:gd name="f56" fmla="val 82"/>
              <a:gd name="f57" fmla="val 79"/>
              <a:gd name="f58" fmla="val 49"/>
              <a:gd name="f59" fmla="val 34"/>
              <a:gd name="f60" fmla="val 26"/>
              <a:gd name="f61" fmla="val 3"/>
              <a:gd name="f62" fmla="val 1"/>
              <a:gd name="f63" fmla="val 6"/>
              <a:gd name="f64" fmla="val 5"/>
              <a:gd name="f65" fmla="val 10"/>
              <a:gd name="f66" fmla="val 4"/>
              <a:gd name="f67" fmla="val 14"/>
              <a:gd name="f68" fmla="val 27"/>
              <a:gd name="f69" fmla="val 39"/>
              <a:gd name="f70" fmla="+- 0 0 -90"/>
              <a:gd name="f71" fmla="*/ f3 1 136"/>
              <a:gd name="f72" fmla="*/ f4 1 89"/>
              <a:gd name="f73" fmla="val f5"/>
              <a:gd name="f74" fmla="val f6"/>
              <a:gd name="f75" fmla="val f7"/>
              <a:gd name="f76" fmla="*/ f70 f0 1"/>
              <a:gd name="f77" fmla="+- f75 0 f73"/>
              <a:gd name="f78" fmla="+- f74 0 f73"/>
              <a:gd name="f79" fmla="*/ f76 1 f2"/>
              <a:gd name="f80" fmla="*/ f78 1 136"/>
              <a:gd name="f81" fmla="*/ f77 1 89"/>
              <a:gd name="f82" fmla="*/ 20 f78 1"/>
              <a:gd name="f83" fmla="*/ 73 f77 1"/>
              <a:gd name="f84" fmla="*/ 97 f78 1"/>
              <a:gd name="f85" fmla="*/ 28 f77 1"/>
              <a:gd name="f86" fmla="*/ 50 f78 1"/>
              <a:gd name="f87" fmla="*/ 41 f77 1"/>
              <a:gd name="f88" fmla="*/ 91 f78 1"/>
              <a:gd name="f89" fmla="*/ 7 f77 1"/>
              <a:gd name="f90" fmla="*/ 136 f78 1"/>
              <a:gd name="f91" fmla="*/ 17 f77 1"/>
              <a:gd name="f92" fmla="*/ 108 f78 1"/>
              <a:gd name="f93" fmla="*/ 51 f77 1"/>
              <a:gd name="f94" fmla="*/ 58 f78 1"/>
              <a:gd name="f95" fmla="*/ 59 f77 1"/>
              <a:gd name="f96" fmla="*/ 51 f78 1"/>
              <a:gd name="f97" fmla="*/ 60 f77 1"/>
              <a:gd name="f98" fmla="*/ 23 f78 1"/>
              <a:gd name="f99" fmla="*/ 84 f77 1"/>
              <a:gd name="f100" fmla="*/ 11 f78 1"/>
              <a:gd name="f101" fmla="*/ 88 f77 1"/>
              <a:gd name="f102" fmla="*/ 9 f78 1"/>
              <a:gd name="f103" fmla="*/ 79 f77 1"/>
              <a:gd name="f104" fmla="*/ 34 f77 1"/>
              <a:gd name="f105" fmla="*/ 3 f78 1"/>
              <a:gd name="f106" fmla="*/ 11 f77 1"/>
              <a:gd name="f107" fmla="*/ 3 f77 1"/>
              <a:gd name="f108" fmla="*/ 10 f78 1"/>
              <a:gd name="f109" fmla="*/ 4 f77 1"/>
              <a:gd name="f110" fmla="*/ 5 f77 1"/>
              <a:gd name="f111" fmla="*/ 27 f78 1"/>
              <a:gd name="f112" fmla="*/ 9 f77 1"/>
              <a:gd name="f113" fmla="*/ 39 f77 1"/>
              <a:gd name="f114" fmla="+- f79 0 f1"/>
              <a:gd name="f115" fmla="*/ f82 1 136"/>
              <a:gd name="f116" fmla="*/ f83 1 89"/>
              <a:gd name="f117" fmla="*/ f84 1 136"/>
              <a:gd name="f118" fmla="*/ f85 1 89"/>
              <a:gd name="f119" fmla="*/ f86 1 136"/>
              <a:gd name="f120" fmla="*/ f87 1 89"/>
              <a:gd name="f121" fmla="*/ f88 1 136"/>
              <a:gd name="f122" fmla="*/ f89 1 89"/>
              <a:gd name="f123" fmla="*/ f90 1 136"/>
              <a:gd name="f124" fmla="*/ f91 1 89"/>
              <a:gd name="f125" fmla="*/ f92 1 136"/>
              <a:gd name="f126" fmla="*/ f93 1 89"/>
              <a:gd name="f127" fmla="*/ f94 1 136"/>
              <a:gd name="f128" fmla="*/ f95 1 89"/>
              <a:gd name="f129" fmla="*/ f96 1 136"/>
              <a:gd name="f130" fmla="*/ f97 1 89"/>
              <a:gd name="f131" fmla="*/ f98 1 136"/>
              <a:gd name="f132" fmla="*/ f99 1 89"/>
              <a:gd name="f133" fmla="*/ f100 1 136"/>
              <a:gd name="f134" fmla="*/ f101 1 89"/>
              <a:gd name="f135" fmla="*/ f102 1 136"/>
              <a:gd name="f136" fmla="*/ f103 1 89"/>
              <a:gd name="f137" fmla="*/ f104 1 89"/>
              <a:gd name="f138" fmla="*/ f105 1 136"/>
              <a:gd name="f139" fmla="*/ f106 1 89"/>
              <a:gd name="f140" fmla="*/ f107 1 89"/>
              <a:gd name="f141" fmla="*/ f108 1 136"/>
              <a:gd name="f142" fmla="*/ f109 1 89"/>
              <a:gd name="f143" fmla="*/ f110 1 89"/>
              <a:gd name="f144" fmla="*/ f111 1 136"/>
              <a:gd name="f145" fmla="*/ f112 1 89"/>
              <a:gd name="f146" fmla="*/ f113 1 89"/>
              <a:gd name="f147" fmla="*/ 0 1 f80"/>
              <a:gd name="f148" fmla="*/ f74 1 f80"/>
              <a:gd name="f149" fmla="*/ 0 1 f81"/>
              <a:gd name="f150" fmla="*/ f75 1 f81"/>
              <a:gd name="f151" fmla="*/ f115 1 f80"/>
              <a:gd name="f152" fmla="*/ f116 1 f81"/>
              <a:gd name="f153" fmla="*/ f117 1 f80"/>
              <a:gd name="f154" fmla="*/ f118 1 f81"/>
              <a:gd name="f155" fmla="*/ f119 1 f80"/>
              <a:gd name="f156" fmla="*/ f120 1 f81"/>
              <a:gd name="f157" fmla="*/ f121 1 f80"/>
              <a:gd name="f158" fmla="*/ f122 1 f81"/>
              <a:gd name="f159" fmla="*/ f123 1 f80"/>
              <a:gd name="f160" fmla="*/ f124 1 f81"/>
              <a:gd name="f161" fmla="*/ f125 1 f80"/>
              <a:gd name="f162" fmla="*/ f126 1 f81"/>
              <a:gd name="f163" fmla="*/ f127 1 f80"/>
              <a:gd name="f164" fmla="*/ f128 1 f81"/>
              <a:gd name="f165" fmla="*/ f129 1 f80"/>
              <a:gd name="f166" fmla="*/ f130 1 f81"/>
              <a:gd name="f167" fmla="*/ f131 1 f80"/>
              <a:gd name="f168" fmla="*/ f132 1 f81"/>
              <a:gd name="f169" fmla="*/ f133 1 f80"/>
              <a:gd name="f170" fmla="*/ f134 1 f81"/>
              <a:gd name="f171" fmla="*/ f135 1 f80"/>
              <a:gd name="f172" fmla="*/ f136 1 f81"/>
              <a:gd name="f173" fmla="*/ f137 1 f81"/>
              <a:gd name="f174" fmla="*/ f138 1 f80"/>
              <a:gd name="f175" fmla="*/ f139 1 f81"/>
              <a:gd name="f176" fmla="*/ f140 1 f81"/>
              <a:gd name="f177" fmla="*/ f141 1 f80"/>
              <a:gd name="f178" fmla="*/ f142 1 f81"/>
              <a:gd name="f179" fmla="*/ f143 1 f81"/>
              <a:gd name="f180" fmla="*/ f144 1 f80"/>
              <a:gd name="f181" fmla="*/ f145 1 f81"/>
              <a:gd name="f182" fmla="*/ f146 1 f81"/>
              <a:gd name="f183" fmla="*/ f147 f71 1"/>
              <a:gd name="f184" fmla="*/ f148 f71 1"/>
              <a:gd name="f185" fmla="*/ f150 f72 1"/>
              <a:gd name="f186" fmla="*/ f149 f72 1"/>
              <a:gd name="f187" fmla="*/ f151 f71 1"/>
              <a:gd name="f188" fmla="*/ f152 f72 1"/>
              <a:gd name="f189" fmla="*/ f153 f71 1"/>
              <a:gd name="f190" fmla="*/ f154 f72 1"/>
              <a:gd name="f191" fmla="*/ f155 f71 1"/>
              <a:gd name="f192" fmla="*/ f156 f72 1"/>
              <a:gd name="f193" fmla="*/ f157 f71 1"/>
              <a:gd name="f194" fmla="*/ f158 f72 1"/>
              <a:gd name="f195" fmla="*/ f159 f71 1"/>
              <a:gd name="f196" fmla="*/ f160 f72 1"/>
              <a:gd name="f197" fmla="*/ f161 f71 1"/>
              <a:gd name="f198" fmla="*/ f162 f72 1"/>
              <a:gd name="f199" fmla="*/ f163 f71 1"/>
              <a:gd name="f200" fmla="*/ f164 f72 1"/>
              <a:gd name="f201" fmla="*/ f165 f71 1"/>
              <a:gd name="f202" fmla="*/ f166 f72 1"/>
              <a:gd name="f203" fmla="*/ f167 f71 1"/>
              <a:gd name="f204" fmla="*/ f168 f72 1"/>
              <a:gd name="f205" fmla="*/ f169 f71 1"/>
              <a:gd name="f206" fmla="*/ f170 f72 1"/>
              <a:gd name="f207" fmla="*/ f171 f71 1"/>
              <a:gd name="f208" fmla="*/ f172 f72 1"/>
              <a:gd name="f209" fmla="*/ f173 f72 1"/>
              <a:gd name="f210" fmla="*/ f174 f71 1"/>
              <a:gd name="f211" fmla="*/ f175 f72 1"/>
              <a:gd name="f212" fmla="*/ f176 f72 1"/>
              <a:gd name="f213" fmla="*/ f177 f71 1"/>
              <a:gd name="f214" fmla="*/ f178 f72 1"/>
              <a:gd name="f215" fmla="*/ f179 f72 1"/>
              <a:gd name="f216" fmla="*/ f180 f71 1"/>
              <a:gd name="f217" fmla="*/ f181 f72 1"/>
              <a:gd name="f218" fmla="*/ f182 f72 1"/>
            </a:gdLst>
            <a:ahLst/>
            <a:cxnLst>
              <a:cxn ang="3cd4">
                <a:pos x="hc" y="t"/>
              </a:cxn>
              <a:cxn ang="0">
                <a:pos x="r" y="vc"/>
              </a:cxn>
              <a:cxn ang="cd4">
                <a:pos x="hc" y="b"/>
              </a:cxn>
              <a:cxn ang="cd2">
                <a:pos x="l" y="vc"/>
              </a:cxn>
              <a:cxn ang="f114">
                <a:pos x="f187" y="f188"/>
              </a:cxn>
              <a:cxn ang="f114">
                <a:pos x="f189" y="f190"/>
              </a:cxn>
              <a:cxn ang="f114">
                <a:pos x="f191" y="f192"/>
              </a:cxn>
              <a:cxn ang="f114">
                <a:pos x="f193" y="f194"/>
              </a:cxn>
              <a:cxn ang="f114">
                <a:pos x="f195" y="f196"/>
              </a:cxn>
              <a:cxn ang="f114">
                <a:pos x="f197" y="f198"/>
              </a:cxn>
              <a:cxn ang="f114">
                <a:pos x="f199" y="f200"/>
              </a:cxn>
              <a:cxn ang="f114">
                <a:pos x="f201" y="f202"/>
              </a:cxn>
              <a:cxn ang="f114">
                <a:pos x="f203" y="f204"/>
              </a:cxn>
              <a:cxn ang="f114">
                <a:pos x="f205" y="f206"/>
              </a:cxn>
              <a:cxn ang="f114">
                <a:pos x="f207" y="f208"/>
              </a:cxn>
              <a:cxn ang="f114">
                <a:pos x="f207" y="f209"/>
              </a:cxn>
              <a:cxn ang="f114">
                <a:pos x="f210" y="f211"/>
              </a:cxn>
              <a:cxn ang="f114">
                <a:pos x="f210" y="f212"/>
              </a:cxn>
              <a:cxn ang="f114">
                <a:pos x="f213" y="f214"/>
              </a:cxn>
              <a:cxn ang="f114">
                <a:pos x="f203" y="f215"/>
              </a:cxn>
              <a:cxn ang="f114">
                <a:pos x="f216" y="f217"/>
              </a:cxn>
              <a:cxn ang="f114">
                <a:pos x="f187" y="f218"/>
              </a:cxn>
              <a:cxn ang="f114">
                <a:pos x="f187" y="f188"/>
              </a:cxn>
            </a:cxnLst>
            <a:rect l="f183" t="f186" r="f184" b="f185"/>
            <a:pathLst>
              <a:path w="136" h="89">
                <a:moveTo>
                  <a:pt x="f8" y="f9"/>
                </a:moveTo>
                <a:cubicBezTo>
                  <a:pt x="f10" y="f11"/>
                  <a:pt x="f12" y="f13"/>
                  <a:pt x="f14" y="f15"/>
                </a:cubicBezTo>
                <a:cubicBezTo>
                  <a:pt x="f16" y="f17"/>
                  <a:pt x="f18" y="f19"/>
                  <a:pt x="f20" y="f21"/>
                </a:cubicBezTo>
                <a:cubicBezTo>
                  <a:pt x="f22" y="f23"/>
                  <a:pt x="f24" y="f25"/>
                  <a:pt x="f26" y="f27"/>
                </a:cubicBezTo>
                <a:cubicBezTo>
                  <a:pt x="f28" y="f29"/>
                  <a:pt x="f30" y="f31"/>
                  <a:pt x="f6" y="f32"/>
                </a:cubicBezTo>
                <a:cubicBezTo>
                  <a:pt x="f33" y="f15"/>
                  <a:pt x="f34" y="f21"/>
                  <a:pt x="f35" y="f11"/>
                </a:cubicBezTo>
                <a:cubicBezTo>
                  <a:pt x="f36" y="f37"/>
                  <a:pt x="f16" y="f38"/>
                  <a:pt x="f39" y="f40"/>
                </a:cubicBezTo>
                <a:cubicBezTo>
                  <a:pt x="f41" y="f42"/>
                  <a:pt x="f43" y="f39"/>
                  <a:pt x="f11" y="f44"/>
                </a:cubicBezTo>
                <a:cubicBezTo>
                  <a:pt x="f45" y="f12"/>
                  <a:pt x="f46" y="f47"/>
                  <a:pt x="f48" y="f49"/>
                </a:cubicBezTo>
                <a:cubicBezTo>
                  <a:pt x="f50" y="f7"/>
                  <a:pt x="f51" y="f7"/>
                  <a:pt x="f52" y="f53"/>
                </a:cubicBezTo>
                <a:cubicBezTo>
                  <a:pt x="f27" y="f54"/>
                  <a:pt x="f55" y="f56"/>
                  <a:pt x="f55" y="f57"/>
                </a:cubicBezTo>
                <a:cubicBezTo>
                  <a:pt x="f55" y="f18"/>
                  <a:pt x="f55" y="f58"/>
                  <a:pt x="f55" y="f59"/>
                </a:cubicBezTo>
                <a:cubicBezTo>
                  <a:pt x="f55" y="f60"/>
                  <a:pt x="f52" y="f31"/>
                  <a:pt x="f61" y="f52"/>
                </a:cubicBezTo>
                <a:cubicBezTo>
                  <a:pt x="f62" y="f55"/>
                  <a:pt x="f5" y="f63"/>
                  <a:pt x="f61" y="f61"/>
                </a:cubicBezTo>
                <a:cubicBezTo>
                  <a:pt x="f64" y="f5"/>
                  <a:pt x="f27" y="f61"/>
                  <a:pt x="f65" y="f66"/>
                </a:cubicBezTo>
                <a:cubicBezTo>
                  <a:pt x="f67" y="f63"/>
                  <a:pt x="f50" y="f64"/>
                  <a:pt x="f48" y="f64"/>
                </a:cubicBezTo>
                <a:cubicBezTo>
                  <a:pt x="f68" y="f66"/>
                  <a:pt x="f46" y="f63"/>
                  <a:pt x="f68" y="f55"/>
                </a:cubicBezTo>
                <a:cubicBezTo>
                  <a:pt x="f50" y="f31"/>
                  <a:pt x="f8" y="f15"/>
                  <a:pt x="f8" y="f69"/>
                </a:cubicBezTo>
                <a:cubicBezTo>
                  <a:pt x="f8" y="f58"/>
                  <a:pt x="f8" y="f44"/>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Freeform 26">
            <a:extLst>
              <a:ext uri="{FF2B5EF4-FFF2-40B4-BE49-F238E27FC236}">
                <a16:creationId xmlns:a16="http://schemas.microsoft.com/office/drawing/2014/main" id="{A4998D8A-72A7-457B-92B6-AB84B8647E5A}"/>
              </a:ext>
            </a:extLst>
          </p:cNvPr>
          <p:cNvSpPr/>
          <p:nvPr/>
        </p:nvSpPr>
        <p:spPr>
          <a:xfrm>
            <a:off x="512758" y="2049463"/>
            <a:ext cx="260347" cy="407986"/>
          </a:xfrm>
          <a:custGeom>
            <a:avLst/>
            <a:gdLst>
              <a:gd name="f0" fmla="val 10800000"/>
              <a:gd name="f1" fmla="val 5400000"/>
              <a:gd name="f2" fmla="val 180"/>
              <a:gd name="f3" fmla="val w"/>
              <a:gd name="f4" fmla="val h"/>
              <a:gd name="f5" fmla="val 0"/>
              <a:gd name="f6" fmla="val 73"/>
              <a:gd name="f7" fmla="val 114"/>
              <a:gd name="f8" fmla="val 6"/>
              <a:gd name="f9" fmla="val 17"/>
              <a:gd name="f10" fmla="val 20"/>
              <a:gd name="f11" fmla="val 33"/>
              <a:gd name="f12" fmla="val 36"/>
              <a:gd name="f13" fmla="val 51"/>
              <a:gd name="f14" fmla="val 50"/>
              <a:gd name="f15" fmla="val 57"/>
              <a:gd name="f16" fmla="val 54"/>
              <a:gd name="f17" fmla="val 61"/>
              <a:gd name="f18" fmla="val 60"/>
              <a:gd name="f19" fmla="val 65"/>
              <a:gd name="f20" fmla="val 66"/>
              <a:gd name="f21" fmla="val 80"/>
              <a:gd name="f22" fmla="val 70"/>
              <a:gd name="f23" fmla="val 99"/>
              <a:gd name="f24" fmla="val 59"/>
              <a:gd name="f25" fmla="val 106"/>
              <a:gd name="f26" fmla="val 48"/>
              <a:gd name="f27" fmla="val 26"/>
              <a:gd name="f28" fmla="val 110"/>
              <a:gd name="f29" fmla="val 98"/>
              <a:gd name="f30" fmla="val 8"/>
              <a:gd name="f31" fmla="val 87"/>
              <a:gd name="f32" fmla="val 4"/>
              <a:gd name="f33" fmla="val 74"/>
              <a:gd name="f34" fmla="val 3"/>
              <a:gd name="f35" fmla="val 41"/>
              <a:gd name="f36" fmla="val 1"/>
              <a:gd name="f37" fmla="val 21"/>
              <a:gd name="f38" fmla="+- 0 0 -90"/>
              <a:gd name="f39" fmla="*/ f3 1 73"/>
              <a:gd name="f40" fmla="*/ f4 1 114"/>
              <a:gd name="f41" fmla="val f5"/>
              <a:gd name="f42" fmla="val f6"/>
              <a:gd name="f43" fmla="val f7"/>
              <a:gd name="f44" fmla="*/ f38 f0 1"/>
              <a:gd name="f45" fmla="+- f43 0 f41"/>
              <a:gd name="f46" fmla="+- f42 0 f41"/>
              <a:gd name="f47" fmla="*/ f44 1 f2"/>
              <a:gd name="f48" fmla="*/ f46 1 73"/>
              <a:gd name="f49" fmla="*/ f45 1 114"/>
              <a:gd name="f50" fmla="*/ 6 f46 1"/>
              <a:gd name="f51" fmla="*/ 0 f45 1"/>
              <a:gd name="f52" fmla="*/ 51 f46 1"/>
              <a:gd name="f53" fmla="*/ 50 f45 1"/>
              <a:gd name="f54" fmla="*/ 65 f46 1"/>
              <a:gd name="f55" fmla="*/ 66 f45 1"/>
              <a:gd name="f56" fmla="*/ 59 f46 1"/>
              <a:gd name="f57" fmla="*/ 106 f45 1"/>
              <a:gd name="f58" fmla="*/ 17 f46 1"/>
              <a:gd name="f59" fmla="*/ 98 f45 1"/>
              <a:gd name="f60" fmla="*/ 3 f46 1"/>
              <a:gd name="f61" fmla="*/ 61 f45 1"/>
              <a:gd name="f62" fmla="+- f47 0 f1"/>
              <a:gd name="f63" fmla="*/ f50 1 73"/>
              <a:gd name="f64" fmla="*/ f51 1 114"/>
              <a:gd name="f65" fmla="*/ f52 1 73"/>
              <a:gd name="f66" fmla="*/ f53 1 114"/>
              <a:gd name="f67" fmla="*/ f54 1 73"/>
              <a:gd name="f68" fmla="*/ f55 1 114"/>
              <a:gd name="f69" fmla="*/ f56 1 73"/>
              <a:gd name="f70" fmla="*/ f57 1 114"/>
              <a:gd name="f71" fmla="*/ f58 1 73"/>
              <a:gd name="f72" fmla="*/ f59 1 114"/>
              <a:gd name="f73" fmla="*/ f60 1 73"/>
              <a:gd name="f74" fmla="*/ f61 1 114"/>
              <a:gd name="f75" fmla="*/ 0 1 f48"/>
              <a:gd name="f76" fmla="*/ f42 1 f48"/>
              <a:gd name="f77" fmla="*/ 0 1 f49"/>
              <a:gd name="f78" fmla="*/ f43 1 f49"/>
              <a:gd name="f79" fmla="*/ f63 1 f48"/>
              <a:gd name="f80" fmla="*/ f64 1 f49"/>
              <a:gd name="f81" fmla="*/ f65 1 f48"/>
              <a:gd name="f82" fmla="*/ f66 1 f49"/>
              <a:gd name="f83" fmla="*/ f67 1 f48"/>
              <a:gd name="f84" fmla="*/ f68 1 f49"/>
              <a:gd name="f85" fmla="*/ f69 1 f48"/>
              <a:gd name="f86" fmla="*/ f70 1 f49"/>
              <a:gd name="f87" fmla="*/ f71 1 f48"/>
              <a:gd name="f88" fmla="*/ f72 1 f49"/>
              <a:gd name="f89" fmla="*/ f73 1 f48"/>
              <a:gd name="f90" fmla="*/ f74 1 f49"/>
              <a:gd name="f91" fmla="*/ f75 f39 1"/>
              <a:gd name="f92" fmla="*/ f76 f39 1"/>
              <a:gd name="f93" fmla="*/ f78 f40 1"/>
              <a:gd name="f94" fmla="*/ f77 f40 1"/>
              <a:gd name="f95" fmla="*/ f79 f39 1"/>
              <a:gd name="f96" fmla="*/ f80 f40 1"/>
              <a:gd name="f97" fmla="*/ f81 f39 1"/>
              <a:gd name="f98" fmla="*/ f82 f40 1"/>
              <a:gd name="f99" fmla="*/ f83 f39 1"/>
              <a:gd name="f100" fmla="*/ f84 f40 1"/>
              <a:gd name="f101" fmla="*/ f85 f39 1"/>
              <a:gd name="f102" fmla="*/ f86 f40 1"/>
              <a:gd name="f103" fmla="*/ f87 f39 1"/>
              <a:gd name="f104" fmla="*/ f88 f40 1"/>
              <a:gd name="f105" fmla="*/ f89 f39 1"/>
              <a:gd name="f106" fmla="*/ f90 f40 1"/>
            </a:gdLst>
            <a:ahLst/>
            <a:cxnLst>
              <a:cxn ang="3cd4">
                <a:pos x="hc" y="t"/>
              </a:cxn>
              <a:cxn ang="0">
                <a:pos x="r" y="vc"/>
              </a:cxn>
              <a:cxn ang="cd4">
                <a:pos x="hc" y="b"/>
              </a:cxn>
              <a:cxn ang="cd2">
                <a:pos x="l" y="vc"/>
              </a:cxn>
              <a:cxn ang="f62">
                <a:pos x="f95" y="f96"/>
              </a:cxn>
              <a:cxn ang="f62">
                <a:pos x="f97" y="f98"/>
              </a:cxn>
              <a:cxn ang="f62">
                <a:pos x="f99" y="f100"/>
              </a:cxn>
              <a:cxn ang="f62">
                <a:pos x="f101" y="f102"/>
              </a:cxn>
              <a:cxn ang="f62">
                <a:pos x="f103" y="f104"/>
              </a:cxn>
              <a:cxn ang="f62">
                <a:pos x="f105" y="f106"/>
              </a:cxn>
              <a:cxn ang="f62">
                <a:pos x="f95" y="f96"/>
              </a:cxn>
            </a:cxnLst>
            <a:rect l="f91" t="f94" r="f92" b="f93"/>
            <a:pathLst>
              <a:path w="73" h="114">
                <a:moveTo>
                  <a:pt x="f8" y="f5"/>
                </a:moveTo>
                <a:cubicBezTo>
                  <a:pt x="f9" y="f10"/>
                  <a:pt x="f11" y="f12"/>
                  <a:pt x="f13" y="f14"/>
                </a:cubicBezTo>
                <a:cubicBezTo>
                  <a:pt x="f15" y="f16"/>
                  <a:pt x="f17" y="f18"/>
                  <a:pt x="f19" y="f20"/>
                </a:cubicBezTo>
                <a:cubicBezTo>
                  <a:pt x="f6" y="f21"/>
                  <a:pt x="f22" y="f23"/>
                  <a:pt x="f24" y="f25"/>
                </a:cubicBezTo>
                <a:cubicBezTo>
                  <a:pt x="f26" y="f7"/>
                  <a:pt x="f27" y="f28"/>
                  <a:pt x="f9" y="f29"/>
                </a:cubicBezTo>
                <a:cubicBezTo>
                  <a:pt x="f30" y="f31"/>
                  <a:pt x="f32" y="f33"/>
                  <a:pt x="f34" y="f17"/>
                </a:cubicBezTo>
                <a:cubicBezTo>
                  <a:pt x="f5" y="f35"/>
                  <a:pt x="f36" y="f37"/>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Freeform 27">
            <a:extLst>
              <a:ext uri="{FF2B5EF4-FFF2-40B4-BE49-F238E27FC236}">
                <a16:creationId xmlns:a16="http://schemas.microsoft.com/office/drawing/2014/main" id="{1F39BE76-B78F-5A86-5041-54A691625DDC}"/>
              </a:ext>
            </a:extLst>
          </p:cNvPr>
          <p:cNvSpPr/>
          <p:nvPr/>
        </p:nvSpPr>
        <p:spPr>
          <a:xfrm>
            <a:off x="376239" y="2306638"/>
            <a:ext cx="288922" cy="447671"/>
          </a:xfrm>
          <a:custGeom>
            <a:avLst/>
            <a:gdLst>
              <a:gd name="f0" fmla="val 10800000"/>
              <a:gd name="f1" fmla="val 5400000"/>
              <a:gd name="f2" fmla="val 180"/>
              <a:gd name="f3" fmla="val w"/>
              <a:gd name="f4" fmla="val h"/>
              <a:gd name="f5" fmla="val 0"/>
              <a:gd name="f6" fmla="val 81"/>
              <a:gd name="f7" fmla="val 125"/>
              <a:gd name="f8" fmla="val 1"/>
              <a:gd name="f9" fmla="val 2"/>
              <a:gd name="f10" fmla="val 8"/>
              <a:gd name="f11" fmla="val 26"/>
              <a:gd name="f12" fmla="val 25"/>
              <a:gd name="f13" fmla="val 43"/>
              <a:gd name="f14" fmla="val 45"/>
              <a:gd name="f15" fmla="val 59"/>
              <a:gd name="f16" fmla="val 53"/>
              <a:gd name="f17" fmla="val 66"/>
              <a:gd name="f18" fmla="val 60"/>
              <a:gd name="f19" fmla="val 73"/>
              <a:gd name="f20" fmla="val 67"/>
              <a:gd name="f21" fmla="val 75"/>
              <a:gd name="f22" fmla="val 92"/>
              <a:gd name="f23" fmla="val 79"/>
              <a:gd name="f24" fmla="val 104"/>
              <a:gd name="f25" fmla="val 80"/>
              <a:gd name="f26" fmla="val 117"/>
              <a:gd name="f27" fmla="val 123"/>
              <a:gd name="f28" fmla="val 124"/>
              <a:gd name="f29" fmla="val 54"/>
              <a:gd name="f30" fmla="val 36"/>
              <a:gd name="f31" fmla="val 119"/>
              <a:gd name="f32" fmla="val 30"/>
              <a:gd name="f33" fmla="val 111"/>
              <a:gd name="f34" fmla="val 13"/>
              <a:gd name="f35" fmla="val 90"/>
              <a:gd name="f36" fmla="val 4"/>
              <a:gd name="f37" fmla="val 65"/>
              <a:gd name="f38" fmla="val 38"/>
              <a:gd name="f39" fmla="val 12"/>
              <a:gd name="f40" fmla="+- 0 0 -90"/>
              <a:gd name="f41" fmla="*/ f3 1 81"/>
              <a:gd name="f42" fmla="*/ f4 1 125"/>
              <a:gd name="f43" fmla="val f5"/>
              <a:gd name="f44" fmla="val f6"/>
              <a:gd name="f45" fmla="val f7"/>
              <a:gd name="f46" fmla="*/ f40 f0 1"/>
              <a:gd name="f47" fmla="+- f45 0 f43"/>
              <a:gd name="f48" fmla="+- f44 0 f43"/>
              <a:gd name="f49" fmla="*/ f46 1 f2"/>
              <a:gd name="f50" fmla="*/ f48 1 81"/>
              <a:gd name="f51" fmla="*/ f47 1 125"/>
              <a:gd name="f52" fmla="*/ 1 f48 1"/>
              <a:gd name="f53" fmla="*/ 0 f47 1"/>
              <a:gd name="f54" fmla="*/ 2 f48 1"/>
              <a:gd name="f55" fmla="*/ 45 f48 1"/>
              <a:gd name="f56" fmla="*/ 59 f47 1"/>
              <a:gd name="f57" fmla="*/ 67 f48 1"/>
              <a:gd name="f58" fmla="*/ 81 f47 1"/>
              <a:gd name="f59" fmla="*/ 80 f48 1"/>
              <a:gd name="f60" fmla="*/ 117 f47 1"/>
              <a:gd name="f61" fmla="*/ 73 f48 1"/>
              <a:gd name="f62" fmla="*/ 125 f47 1"/>
              <a:gd name="f63" fmla="*/ 54 f48 1"/>
              <a:gd name="f64" fmla="*/ 124 f47 1"/>
              <a:gd name="f65" fmla="*/ 30 f48 1"/>
              <a:gd name="f66" fmla="*/ 111 f47 1"/>
              <a:gd name="f67" fmla="*/ 38 f47 1"/>
              <a:gd name="f68" fmla="+- f49 0 f1"/>
              <a:gd name="f69" fmla="*/ f52 1 81"/>
              <a:gd name="f70" fmla="*/ f53 1 125"/>
              <a:gd name="f71" fmla="*/ f54 1 81"/>
              <a:gd name="f72" fmla="*/ f55 1 81"/>
              <a:gd name="f73" fmla="*/ f56 1 125"/>
              <a:gd name="f74" fmla="*/ f57 1 81"/>
              <a:gd name="f75" fmla="*/ f58 1 125"/>
              <a:gd name="f76" fmla="*/ f59 1 81"/>
              <a:gd name="f77" fmla="*/ f60 1 125"/>
              <a:gd name="f78" fmla="*/ f61 1 81"/>
              <a:gd name="f79" fmla="*/ f62 1 125"/>
              <a:gd name="f80" fmla="*/ f63 1 81"/>
              <a:gd name="f81" fmla="*/ f64 1 125"/>
              <a:gd name="f82" fmla="*/ f65 1 81"/>
              <a:gd name="f83" fmla="*/ f66 1 125"/>
              <a:gd name="f84" fmla="*/ f67 1 125"/>
              <a:gd name="f85" fmla="*/ 0 1 f50"/>
              <a:gd name="f86" fmla="*/ f44 1 f50"/>
              <a:gd name="f87" fmla="*/ 0 1 f51"/>
              <a:gd name="f88" fmla="*/ f45 1 f51"/>
              <a:gd name="f89" fmla="*/ f69 1 f50"/>
              <a:gd name="f90" fmla="*/ f70 1 f51"/>
              <a:gd name="f91" fmla="*/ f71 1 f50"/>
              <a:gd name="f92" fmla="*/ f72 1 f50"/>
              <a:gd name="f93" fmla="*/ f73 1 f51"/>
              <a:gd name="f94" fmla="*/ f74 1 f50"/>
              <a:gd name="f95" fmla="*/ f75 1 f51"/>
              <a:gd name="f96" fmla="*/ f76 1 f50"/>
              <a:gd name="f97" fmla="*/ f77 1 f51"/>
              <a:gd name="f98" fmla="*/ f78 1 f50"/>
              <a:gd name="f99" fmla="*/ f79 1 f51"/>
              <a:gd name="f100" fmla="*/ f80 1 f50"/>
              <a:gd name="f101" fmla="*/ f81 1 f51"/>
              <a:gd name="f102" fmla="*/ f82 1 f50"/>
              <a:gd name="f103" fmla="*/ f83 1 f51"/>
              <a:gd name="f104" fmla="*/ f84 1 f51"/>
              <a:gd name="f105" fmla="*/ f85 f41 1"/>
              <a:gd name="f106" fmla="*/ f86 f41 1"/>
              <a:gd name="f107" fmla="*/ f88 f42 1"/>
              <a:gd name="f108" fmla="*/ f87 f42 1"/>
              <a:gd name="f109" fmla="*/ f89 f41 1"/>
              <a:gd name="f110" fmla="*/ f90 f42 1"/>
              <a:gd name="f111" fmla="*/ f91 f41 1"/>
              <a:gd name="f112" fmla="*/ f92 f41 1"/>
              <a:gd name="f113" fmla="*/ f93 f42 1"/>
              <a:gd name="f114" fmla="*/ f94 f41 1"/>
              <a:gd name="f115" fmla="*/ f95 f42 1"/>
              <a:gd name="f116" fmla="*/ f96 f41 1"/>
              <a:gd name="f117" fmla="*/ f97 f42 1"/>
              <a:gd name="f118" fmla="*/ f98 f41 1"/>
              <a:gd name="f119" fmla="*/ f99 f42 1"/>
              <a:gd name="f120" fmla="*/ f100 f41 1"/>
              <a:gd name="f121" fmla="*/ f101 f42 1"/>
              <a:gd name="f122" fmla="*/ f102 f41 1"/>
              <a:gd name="f123" fmla="*/ f103 f42 1"/>
              <a:gd name="f124" fmla="*/ f104 f42 1"/>
            </a:gdLst>
            <a:ahLst/>
            <a:cxnLst>
              <a:cxn ang="3cd4">
                <a:pos x="hc" y="t"/>
              </a:cxn>
              <a:cxn ang="0">
                <a:pos x="r" y="vc"/>
              </a:cxn>
              <a:cxn ang="cd4">
                <a:pos x="hc" y="b"/>
              </a:cxn>
              <a:cxn ang="cd2">
                <a:pos x="l" y="vc"/>
              </a:cxn>
              <a:cxn ang="f68">
                <a:pos x="f109" y="f110"/>
              </a:cxn>
              <a:cxn ang="f68">
                <a:pos x="f111" y="f110"/>
              </a:cxn>
              <a:cxn ang="f68">
                <a:pos x="f112" y="f113"/>
              </a:cxn>
              <a:cxn ang="f68">
                <a:pos x="f114" y="f115"/>
              </a:cxn>
              <a:cxn ang="f68">
                <a:pos x="f116" y="f117"/>
              </a:cxn>
              <a:cxn ang="f68">
                <a:pos x="f118" y="f119"/>
              </a:cxn>
              <a:cxn ang="f68">
                <a:pos x="f120" y="f121"/>
              </a:cxn>
              <a:cxn ang="f68">
                <a:pos x="f122" y="f123"/>
              </a:cxn>
              <a:cxn ang="f68">
                <a:pos x="f109" y="f124"/>
              </a:cxn>
              <a:cxn ang="f68">
                <a:pos x="f109" y="f110"/>
              </a:cxn>
            </a:cxnLst>
            <a:rect l="f105" t="f108" r="f106" b="f107"/>
            <a:pathLst>
              <a:path w="81" h="125">
                <a:moveTo>
                  <a:pt x="f8" y="f5"/>
                </a:moveTo>
                <a:cubicBezTo>
                  <a:pt x="f8" y="f5"/>
                  <a:pt x="f9" y="f5"/>
                  <a:pt x="f9" y="f5"/>
                </a:cubicBezTo>
                <a:cubicBezTo>
                  <a:pt x="f10" y="f11"/>
                  <a:pt x="f12" y="f13"/>
                  <a:pt x="f14" y="f15"/>
                </a:cubicBezTo>
                <a:cubicBezTo>
                  <a:pt x="f16" y="f17"/>
                  <a:pt x="f18" y="f19"/>
                  <a:pt x="f20" y="f6"/>
                </a:cubicBezTo>
                <a:cubicBezTo>
                  <a:pt x="f21" y="f22"/>
                  <a:pt x="f23" y="f24"/>
                  <a:pt x="f25" y="f26"/>
                </a:cubicBezTo>
                <a:cubicBezTo>
                  <a:pt x="f6" y="f27"/>
                  <a:pt x="f23" y="f7"/>
                  <a:pt x="f19" y="f7"/>
                </a:cubicBezTo>
                <a:cubicBezTo>
                  <a:pt x="f20" y="f28"/>
                  <a:pt x="f18" y="f28"/>
                  <a:pt x="f29" y="f28"/>
                </a:cubicBezTo>
                <a:cubicBezTo>
                  <a:pt x="f13" y="f28"/>
                  <a:pt x="f30" y="f31"/>
                  <a:pt x="f32" y="f33"/>
                </a:cubicBezTo>
                <a:cubicBezTo>
                  <a:pt x="f34" y="f35"/>
                  <a:pt x="f36" y="f37"/>
                  <a:pt x="f8" y="f38"/>
                </a:cubicBezTo>
                <a:cubicBezTo>
                  <a:pt x="f5" y="f12"/>
                  <a:pt x="f8" y="f39"/>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6" name="Freeform 28">
            <a:extLst>
              <a:ext uri="{FF2B5EF4-FFF2-40B4-BE49-F238E27FC236}">
                <a16:creationId xmlns:a16="http://schemas.microsoft.com/office/drawing/2014/main" id="{ACC878C8-765E-B749-4D6A-CD2AC4168176}"/>
              </a:ext>
            </a:extLst>
          </p:cNvPr>
          <p:cNvSpPr/>
          <p:nvPr/>
        </p:nvSpPr>
        <p:spPr>
          <a:xfrm>
            <a:off x="387348" y="906463"/>
            <a:ext cx="303215" cy="374647"/>
          </a:xfrm>
          <a:custGeom>
            <a:avLst/>
            <a:gdLst>
              <a:gd name="f0" fmla="val 10800000"/>
              <a:gd name="f1" fmla="val 5400000"/>
              <a:gd name="f2" fmla="val 180"/>
              <a:gd name="f3" fmla="val w"/>
              <a:gd name="f4" fmla="val h"/>
              <a:gd name="f5" fmla="val 0"/>
              <a:gd name="f6" fmla="val 85"/>
              <a:gd name="f7" fmla="val 105"/>
              <a:gd name="f8" fmla="val 36"/>
              <a:gd name="f9" fmla="val 4"/>
              <a:gd name="f10" fmla="val 75"/>
              <a:gd name="f11" fmla="val 54"/>
              <a:gd name="f12" fmla="val 21"/>
              <a:gd name="f13" fmla="val 31"/>
              <a:gd name="f14" fmla="val 35"/>
              <a:gd name="f15" fmla="val 46"/>
              <a:gd name="f16" fmla="val 48"/>
              <a:gd name="f17" fmla="val 51"/>
              <a:gd name="f18" fmla="val 61"/>
              <a:gd name="f19" fmla="val 45"/>
              <a:gd name="f20" fmla="val 68"/>
              <a:gd name="f21" fmla="val 42"/>
              <a:gd name="f22" fmla="val 73"/>
              <a:gd name="f23" fmla="val 38"/>
              <a:gd name="f24" fmla="val 74"/>
              <a:gd name="f25" fmla="val 30"/>
              <a:gd name="f26" fmla="val 23"/>
              <a:gd name="f27" fmla="val 72"/>
              <a:gd name="f28" fmla="val 18"/>
              <a:gd name="f29" fmla="val 66"/>
              <a:gd name="f30" fmla="val 14"/>
              <a:gd name="f31" fmla="val 59"/>
              <a:gd name="f32" fmla="val 9"/>
              <a:gd name="f33" fmla="val 49"/>
              <a:gd name="f34" fmla="val 11"/>
              <a:gd name="f35" fmla="val 19"/>
              <a:gd name="f36" fmla="val 44"/>
              <a:gd name="f37" fmla="val 22"/>
              <a:gd name="f38" fmla="val 43"/>
              <a:gd name="f39" fmla="val 24"/>
              <a:gd name="f40" fmla="val 26"/>
              <a:gd name="f41" fmla="val 28"/>
              <a:gd name="f42" fmla="val 27"/>
              <a:gd name="f43" fmla="val 52"/>
              <a:gd name="f44" fmla="val 55"/>
              <a:gd name="f45" fmla="val 57"/>
              <a:gd name="f46" fmla="val 25"/>
              <a:gd name="f47" fmla="val 67"/>
              <a:gd name="f48" fmla="val 63"/>
              <a:gd name="f49" fmla="val 34"/>
              <a:gd name="f50" fmla="val 39"/>
              <a:gd name="f51" fmla="val 37"/>
              <a:gd name="f52" fmla="val 29"/>
              <a:gd name="f53" fmla="val 17"/>
              <a:gd name="f54" fmla="val 32"/>
              <a:gd name="f55" fmla="val 12"/>
              <a:gd name="f56" fmla="val 8"/>
              <a:gd name="f57" fmla="val 47"/>
              <a:gd name="f58" fmla="val 65"/>
              <a:gd name="f59" fmla="val 84"/>
              <a:gd name="f60" fmla="val 16"/>
              <a:gd name="f61" fmla="val 78"/>
              <a:gd name="f62" fmla="val 53"/>
              <a:gd name="f63" fmla="val 64"/>
              <a:gd name="f64" fmla="val 69"/>
              <a:gd name="f65" fmla="val 80"/>
              <a:gd name="f66" fmla="val 88"/>
              <a:gd name="f67" fmla="+- 0 0 -90"/>
              <a:gd name="f68" fmla="*/ f3 1 85"/>
              <a:gd name="f69" fmla="*/ f4 1 105"/>
              <a:gd name="f70" fmla="val f5"/>
              <a:gd name="f71" fmla="val f6"/>
              <a:gd name="f72" fmla="val f7"/>
              <a:gd name="f73" fmla="*/ f67 f0 1"/>
              <a:gd name="f74" fmla="+- f72 0 f70"/>
              <a:gd name="f75" fmla="+- f71 0 f70"/>
              <a:gd name="f76" fmla="*/ f73 1 f2"/>
              <a:gd name="f77" fmla="*/ f75 1 85"/>
              <a:gd name="f78" fmla="*/ f74 1 105"/>
              <a:gd name="f79" fmla="*/ 36 f75 1"/>
              <a:gd name="f80" fmla="*/ 105 f74 1"/>
              <a:gd name="f81" fmla="*/ 21 f75 1"/>
              <a:gd name="f82" fmla="*/ 31 f74 1"/>
              <a:gd name="f83" fmla="*/ 61 f75 1"/>
              <a:gd name="f84" fmla="*/ 45 f74 1"/>
              <a:gd name="f85" fmla="*/ 74 f75 1"/>
              <a:gd name="f86" fmla="*/ 30 f74 1"/>
              <a:gd name="f87" fmla="*/ 66 f75 1"/>
              <a:gd name="f88" fmla="*/ 14 f74 1"/>
              <a:gd name="f89" fmla="*/ 45 f75 1"/>
              <a:gd name="f90" fmla="*/ 19 f74 1"/>
              <a:gd name="f91" fmla="*/ 46 f75 1"/>
              <a:gd name="f92" fmla="*/ 26 f74 1"/>
              <a:gd name="f93" fmla="*/ 52 f75 1"/>
              <a:gd name="f94" fmla="*/ 24 f74 1"/>
              <a:gd name="f95" fmla="*/ 21 f74 1"/>
              <a:gd name="f96" fmla="*/ 63 f75 1"/>
              <a:gd name="f97" fmla="*/ 34 f74 1"/>
              <a:gd name="f98" fmla="*/ 38 f74 1"/>
              <a:gd name="f99" fmla="*/ 29 f75 1"/>
              <a:gd name="f100" fmla="*/ 23 f74 1"/>
              <a:gd name="f101" fmla="*/ 37 f75 1"/>
              <a:gd name="f102" fmla="*/ 8 f74 1"/>
              <a:gd name="f103" fmla="*/ 78 f75 1"/>
              <a:gd name="f104" fmla="*/ 43 f74 1"/>
              <a:gd name="f105" fmla="*/ 55 f75 1"/>
              <a:gd name="f106" fmla="*/ 69 f74 1"/>
              <a:gd name="f107" fmla="+- f76 0 f1"/>
              <a:gd name="f108" fmla="*/ f79 1 85"/>
              <a:gd name="f109" fmla="*/ f80 1 105"/>
              <a:gd name="f110" fmla="*/ f81 1 85"/>
              <a:gd name="f111" fmla="*/ f82 1 105"/>
              <a:gd name="f112" fmla="*/ f83 1 85"/>
              <a:gd name="f113" fmla="*/ f84 1 105"/>
              <a:gd name="f114" fmla="*/ f85 1 85"/>
              <a:gd name="f115" fmla="*/ f86 1 105"/>
              <a:gd name="f116" fmla="*/ f87 1 85"/>
              <a:gd name="f117" fmla="*/ f88 1 105"/>
              <a:gd name="f118" fmla="*/ f89 1 85"/>
              <a:gd name="f119" fmla="*/ f90 1 105"/>
              <a:gd name="f120" fmla="*/ f91 1 85"/>
              <a:gd name="f121" fmla="*/ f92 1 105"/>
              <a:gd name="f122" fmla="*/ f93 1 85"/>
              <a:gd name="f123" fmla="*/ f94 1 105"/>
              <a:gd name="f124" fmla="*/ f95 1 105"/>
              <a:gd name="f125" fmla="*/ f96 1 85"/>
              <a:gd name="f126" fmla="*/ f97 1 105"/>
              <a:gd name="f127" fmla="*/ f98 1 105"/>
              <a:gd name="f128" fmla="*/ f99 1 85"/>
              <a:gd name="f129" fmla="*/ f100 1 105"/>
              <a:gd name="f130" fmla="*/ f101 1 85"/>
              <a:gd name="f131" fmla="*/ f102 1 105"/>
              <a:gd name="f132" fmla="*/ f103 1 85"/>
              <a:gd name="f133" fmla="*/ f104 1 105"/>
              <a:gd name="f134" fmla="*/ f105 1 85"/>
              <a:gd name="f135" fmla="*/ f106 1 105"/>
              <a:gd name="f136" fmla="*/ 0 1 f77"/>
              <a:gd name="f137" fmla="*/ f71 1 f77"/>
              <a:gd name="f138" fmla="*/ 0 1 f78"/>
              <a:gd name="f139" fmla="*/ f72 1 f78"/>
              <a:gd name="f140" fmla="*/ f108 1 f77"/>
              <a:gd name="f141" fmla="*/ f109 1 f78"/>
              <a:gd name="f142" fmla="*/ f110 1 f77"/>
              <a:gd name="f143" fmla="*/ f111 1 f78"/>
              <a:gd name="f144" fmla="*/ f112 1 f77"/>
              <a:gd name="f145" fmla="*/ f113 1 f78"/>
              <a:gd name="f146" fmla="*/ f114 1 f77"/>
              <a:gd name="f147" fmla="*/ f115 1 f78"/>
              <a:gd name="f148" fmla="*/ f116 1 f77"/>
              <a:gd name="f149" fmla="*/ f117 1 f78"/>
              <a:gd name="f150" fmla="*/ f118 1 f77"/>
              <a:gd name="f151" fmla="*/ f119 1 f78"/>
              <a:gd name="f152" fmla="*/ f120 1 f77"/>
              <a:gd name="f153" fmla="*/ f121 1 f78"/>
              <a:gd name="f154" fmla="*/ f122 1 f77"/>
              <a:gd name="f155" fmla="*/ f123 1 f78"/>
              <a:gd name="f156" fmla="*/ f124 1 f78"/>
              <a:gd name="f157" fmla="*/ f125 1 f77"/>
              <a:gd name="f158" fmla="*/ f126 1 f78"/>
              <a:gd name="f159" fmla="*/ f127 1 f78"/>
              <a:gd name="f160" fmla="*/ f128 1 f77"/>
              <a:gd name="f161" fmla="*/ f129 1 f78"/>
              <a:gd name="f162" fmla="*/ f130 1 f77"/>
              <a:gd name="f163" fmla="*/ f131 1 f78"/>
              <a:gd name="f164" fmla="*/ f132 1 f77"/>
              <a:gd name="f165" fmla="*/ f133 1 f78"/>
              <a:gd name="f166" fmla="*/ f134 1 f77"/>
              <a:gd name="f167" fmla="*/ f135 1 f78"/>
              <a:gd name="f168" fmla="*/ f136 f68 1"/>
              <a:gd name="f169" fmla="*/ f137 f68 1"/>
              <a:gd name="f170" fmla="*/ f139 f69 1"/>
              <a:gd name="f171" fmla="*/ f138 f69 1"/>
              <a:gd name="f172" fmla="*/ f140 f68 1"/>
              <a:gd name="f173" fmla="*/ f141 f69 1"/>
              <a:gd name="f174" fmla="*/ f142 f68 1"/>
              <a:gd name="f175" fmla="*/ f143 f69 1"/>
              <a:gd name="f176" fmla="*/ f144 f68 1"/>
              <a:gd name="f177" fmla="*/ f145 f69 1"/>
              <a:gd name="f178" fmla="*/ f146 f68 1"/>
              <a:gd name="f179" fmla="*/ f147 f69 1"/>
              <a:gd name="f180" fmla="*/ f148 f68 1"/>
              <a:gd name="f181" fmla="*/ f149 f69 1"/>
              <a:gd name="f182" fmla="*/ f150 f68 1"/>
              <a:gd name="f183" fmla="*/ f151 f69 1"/>
              <a:gd name="f184" fmla="*/ f152 f68 1"/>
              <a:gd name="f185" fmla="*/ f153 f69 1"/>
              <a:gd name="f186" fmla="*/ f154 f68 1"/>
              <a:gd name="f187" fmla="*/ f155 f69 1"/>
              <a:gd name="f188" fmla="*/ f156 f69 1"/>
              <a:gd name="f189" fmla="*/ f157 f68 1"/>
              <a:gd name="f190" fmla="*/ f158 f69 1"/>
              <a:gd name="f191" fmla="*/ f159 f69 1"/>
              <a:gd name="f192" fmla="*/ f160 f68 1"/>
              <a:gd name="f193" fmla="*/ f161 f69 1"/>
              <a:gd name="f194" fmla="*/ f162 f68 1"/>
              <a:gd name="f195" fmla="*/ f163 f69 1"/>
              <a:gd name="f196" fmla="*/ f164 f68 1"/>
              <a:gd name="f197" fmla="*/ f165 f69 1"/>
              <a:gd name="f198" fmla="*/ f166 f68 1"/>
              <a:gd name="f199" fmla="*/ f167 f69 1"/>
            </a:gdLst>
            <a:ahLst/>
            <a:cxnLst>
              <a:cxn ang="3cd4">
                <a:pos x="hc" y="t"/>
              </a:cxn>
              <a:cxn ang="0">
                <a:pos x="r" y="vc"/>
              </a:cxn>
              <a:cxn ang="cd4">
                <a:pos x="hc" y="b"/>
              </a:cxn>
              <a:cxn ang="cd2">
                <a:pos x="l" y="vc"/>
              </a:cxn>
              <a:cxn ang="f107">
                <a:pos x="f172" y="f173"/>
              </a:cxn>
              <a:cxn ang="f107">
                <a:pos x="f174" y="f175"/>
              </a:cxn>
              <a:cxn ang="f107">
                <a:pos x="f176" y="f177"/>
              </a:cxn>
              <a:cxn ang="f107">
                <a:pos x="f178" y="f179"/>
              </a:cxn>
              <a:cxn ang="f107">
                <a:pos x="f180" y="f181"/>
              </a:cxn>
              <a:cxn ang="f107">
                <a:pos x="f182" y="f183"/>
              </a:cxn>
              <a:cxn ang="f107">
                <a:pos x="f184" y="f185"/>
              </a:cxn>
              <a:cxn ang="f107">
                <a:pos x="f186" y="f187"/>
              </a:cxn>
              <a:cxn ang="f107">
                <a:pos x="f176" y="f188"/>
              </a:cxn>
              <a:cxn ang="f107">
                <a:pos x="f189" y="f190"/>
              </a:cxn>
              <a:cxn ang="f107">
                <a:pos x="f182" y="f191"/>
              </a:cxn>
              <a:cxn ang="f107">
                <a:pos x="f192" y="f193"/>
              </a:cxn>
              <a:cxn ang="f107">
                <a:pos x="f194" y="f195"/>
              </a:cxn>
              <a:cxn ang="f107">
                <a:pos x="f178" y="f195"/>
              </a:cxn>
              <a:cxn ang="f107">
                <a:pos x="f196" y="f197"/>
              </a:cxn>
              <a:cxn ang="f107">
                <a:pos x="f198" y="f199"/>
              </a:cxn>
              <a:cxn ang="f107">
                <a:pos x="f172" y="f173"/>
              </a:cxn>
            </a:cxnLst>
            <a:rect l="f168" t="f171" r="f169" b="f170"/>
            <a:pathLst>
              <a:path w="85" h="105">
                <a:moveTo>
                  <a:pt x="f8" y="f7"/>
                </a:moveTo>
                <a:cubicBezTo>
                  <a:pt x="f9" y="f10"/>
                  <a:pt x="f5" y="f11"/>
                  <a:pt x="f12" y="f13"/>
                </a:cubicBezTo>
                <a:cubicBezTo>
                  <a:pt x="f14" y="f15"/>
                  <a:pt x="f16" y="f17"/>
                  <a:pt x="f18" y="f19"/>
                </a:cubicBezTo>
                <a:cubicBezTo>
                  <a:pt x="f20" y="f21"/>
                  <a:pt x="f22" y="f23"/>
                  <a:pt x="f24" y="f25"/>
                </a:cubicBezTo>
                <a:cubicBezTo>
                  <a:pt x="f10" y="f26"/>
                  <a:pt x="f27" y="f28"/>
                  <a:pt x="f29" y="f30"/>
                </a:cubicBezTo>
                <a:cubicBezTo>
                  <a:pt x="f31" y="f32"/>
                  <a:pt x="f33" y="f34"/>
                  <a:pt x="f19" y="f35"/>
                </a:cubicBezTo>
                <a:cubicBezTo>
                  <a:pt x="f36" y="f37"/>
                  <a:pt x="f38" y="f39"/>
                  <a:pt x="f15" y="f40"/>
                </a:cubicBezTo>
                <a:cubicBezTo>
                  <a:pt x="f16" y="f41"/>
                  <a:pt x="f17" y="f42"/>
                  <a:pt x="f43" y="f39"/>
                </a:cubicBezTo>
                <a:cubicBezTo>
                  <a:pt x="f44" y="f35"/>
                  <a:pt x="f45" y="f28"/>
                  <a:pt x="f18" y="f12"/>
                </a:cubicBezTo>
                <a:cubicBezTo>
                  <a:pt x="f29" y="f46"/>
                  <a:pt x="f47" y="f25"/>
                  <a:pt x="f48" y="f49"/>
                </a:cubicBezTo>
                <a:cubicBezTo>
                  <a:pt x="f45" y="f50"/>
                  <a:pt x="f17" y="f50"/>
                  <a:pt x="f19" y="f23"/>
                </a:cubicBezTo>
                <a:cubicBezTo>
                  <a:pt x="f51" y="f8"/>
                  <a:pt x="f13" y="f13"/>
                  <a:pt x="f52" y="f26"/>
                </a:cubicBezTo>
                <a:cubicBezTo>
                  <a:pt x="f42" y="f53"/>
                  <a:pt x="f54" y="f55"/>
                  <a:pt x="f51" y="f56"/>
                </a:cubicBezTo>
                <a:cubicBezTo>
                  <a:pt x="f57" y="f5"/>
                  <a:pt x="f58" y="f5"/>
                  <a:pt x="f24" y="f56"/>
                </a:cubicBezTo>
                <a:cubicBezTo>
                  <a:pt x="f59" y="f60"/>
                  <a:pt x="f6" y="f52"/>
                  <a:pt x="f61" y="f38"/>
                </a:cubicBezTo>
                <a:cubicBezTo>
                  <a:pt x="f27" y="f62"/>
                  <a:pt x="f63" y="f18"/>
                  <a:pt x="f44" y="f64"/>
                </a:cubicBezTo>
                <a:cubicBezTo>
                  <a:pt x="f21" y="f65"/>
                  <a:pt x="f23" y="f66"/>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7" name="Freeform 29">
            <a:extLst>
              <a:ext uri="{FF2B5EF4-FFF2-40B4-BE49-F238E27FC236}">
                <a16:creationId xmlns:a16="http://schemas.microsoft.com/office/drawing/2014/main" id="{A00D04F7-FC8C-9321-0EE5-D31E090D5F04}"/>
              </a:ext>
            </a:extLst>
          </p:cNvPr>
          <p:cNvSpPr/>
          <p:nvPr/>
        </p:nvSpPr>
        <p:spPr>
          <a:xfrm>
            <a:off x="1666878" y="938210"/>
            <a:ext cx="217490" cy="382584"/>
          </a:xfrm>
          <a:custGeom>
            <a:avLst/>
            <a:gdLst>
              <a:gd name="f0" fmla="val 10800000"/>
              <a:gd name="f1" fmla="val 5400000"/>
              <a:gd name="f2" fmla="val 180"/>
              <a:gd name="f3" fmla="val w"/>
              <a:gd name="f4" fmla="val h"/>
              <a:gd name="f5" fmla="val 0"/>
              <a:gd name="f6" fmla="val 61"/>
              <a:gd name="f7" fmla="val 107"/>
              <a:gd name="f8" fmla="val 46"/>
              <a:gd name="f9" fmla="val 42"/>
              <a:gd name="f10" fmla="val 22"/>
              <a:gd name="f11" fmla="val 51"/>
              <a:gd name="f12" fmla="val 56"/>
              <a:gd name="f13" fmla="val 63"/>
              <a:gd name="f14" fmla="val 80"/>
              <a:gd name="f15" fmla="val 95"/>
              <a:gd name="f16" fmla="val 35"/>
              <a:gd name="f17" fmla="val 101"/>
              <a:gd name="f18" fmla="val 27"/>
              <a:gd name="f19" fmla="val 104"/>
              <a:gd name="f20" fmla="val 18"/>
              <a:gd name="f21" fmla="val 9"/>
              <a:gd name="f22" fmla="val 106"/>
              <a:gd name="f23" fmla="val 3"/>
              <a:gd name="f24" fmla="val 4"/>
              <a:gd name="f25" fmla="val 97"/>
              <a:gd name="f26" fmla="val 12"/>
              <a:gd name="f27" fmla="val 86"/>
              <a:gd name="f28" fmla="val 14"/>
              <a:gd name="f29" fmla="val 73"/>
              <a:gd name="f30" fmla="val 60"/>
              <a:gd name="f31" fmla="val 58"/>
              <a:gd name="f32" fmla="val 11"/>
              <a:gd name="f33" fmla="val 54"/>
              <a:gd name="f34" fmla="val 8"/>
              <a:gd name="f35" fmla="val 36"/>
              <a:gd name="f36" fmla="val 21"/>
              <a:gd name="f37" fmla="val 32"/>
              <a:gd name="f38" fmla="val 16"/>
              <a:gd name="f39" fmla="val 39"/>
              <a:gd name="f40" fmla="val 7"/>
              <a:gd name="f41" fmla="+- 0 0 -90"/>
              <a:gd name="f42" fmla="*/ f3 1 61"/>
              <a:gd name="f43" fmla="*/ f4 1 107"/>
              <a:gd name="f44" fmla="val f5"/>
              <a:gd name="f45" fmla="val f6"/>
              <a:gd name="f46" fmla="val f7"/>
              <a:gd name="f47" fmla="*/ f41 f0 1"/>
              <a:gd name="f48" fmla="+- f46 0 f44"/>
              <a:gd name="f49" fmla="+- f45 0 f44"/>
              <a:gd name="f50" fmla="*/ f47 1 f2"/>
              <a:gd name="f51" fmla="*/ f49 1 61"/>
              <a:gd name="f52" fmla="*/ f48 1 107"/>
              <a:gd name="f53" fmla="*/ 46 f49 1"/>
              <a:gd name="f54" fmla="*/ 0 f48 1"/>
              <a:gd name="f55" fmla="*/ 56 f49 1"/>
              <a:gd name="f56" fmla="*/ 63 f48 1"/>
              <a:gd name="f57" fmla="*/ 35 f49 1"/>
              <a:gd name="f58" fmla="*/ 101 f48 1"/>
              <a:gd name="f59" fmla="*/ 9 f49 1"/>
              <a:gd name="f60" fmla="*/ 106 f48 1"/>
              <a:gd name="f61" fmla="*/ 4 f49 1"/>
              <a:gd name="f62" fmla="*/ 97 f48 1"/>
              <a:gd name="f63" fmla="*/ 12 f49 1"/>
              <a:gd name="f64" fmla="*/ 60 f48 1"/>
              <a:gd name="f65" fmla="*/ 11 f49 1"/>
              <a:gd name="f66" fmla="*/ 54 f48 1"/>
              <a:gd name="f67" fmla="*/ 32 f49 1"/>
              <a:gd name="f68" fmla="*/ 16 f48 1"/>
              <a:gd name="f69" fmla="+- f50 0 f1"/>
              <a:gd name="f70" fmla="*/ f53 1 61"/>
              <a:gd name="f71" fmla="*/ f54 1 107"/>
              <a:gd name="f72" fmla="*/ f55 1 61"/>
              <a:gd name="f73" fmla="*/ f56 1 107"/>
              <a:gd name="f74" fmla="*/ f57 1 61"/>
              <a:gd name="f75" fmla="*/ f58 1 107"/>
              <a:gd name="f76" fmla="*/ f59 1 61"/>
              <a:gd name="f77" fmla="*/ f60 1 107"/>
              <a:gd name="f78" fmla="*/ f61 1 61"/>
              <a:gd name="f79" fmla="*/ f62 1 107"/>
              <a:gd name="f80" fmla="*/ f63 1 61"/>
              <a:gd name="f81" fmla="*/ f64 1 107"/>
              <a:gd name="f82" fmla="*/ f65 1 61"/>
              <a:gd name="f83" fmla="*/ f66 1 107"/>
              <a:gd name="f84" fmla="*/ f67 1 61"/>
              <a:gd name="f85" fmla="*/ f68 1 107"/>
              <a:gd name="f86" fmla="*/ 0 1 f51"/>
              <a:gd name="f87" fmla="*/ f45 1 f51"/>
              <a:gd name="f88" fmla="*/ 0 1 f52"/>
              <a:gd name="f89" fmla="*/ f46 1 f52"/>
              <a:gd name="f90" fmla="*/ f70 1 f51"/>
              <a:gd name="f91" fmla="*/ f71 1 f52"/>
              <a:gd name="f92" fmla="*/ f72 1 f51"/>
              <a:gd name="f93" fmla="*/ f73 1 f52"/>
              <a:gd name="f94" fmla="*/ f74 1 f51"/>
              <a:gd name="f95" fmla="*/ f75 1 f52"/>
              <a:gd name="f96" fmla="*/ f76 1 f51"/>
              <a:gd name="f97" fmla="*/ f77 1 f52"/>
              <a:gd name="f98" fmla="*/ f78 1 f51"/>
              <a:gd name="f99" fmla="*/ f79 1 f52"/>
              <a:gd name="f100" fmla="*/ f80 1 f51"/>
              <a:gd name="f101" fmla="*/ f81 1 f52"/>
              <a:gd name="f102" fmla="*/ f82 1 f51"/>
              <a:gd name="f103" fmla="*/ f83 1 f52"/>
              <a:gd name="f104" fmla="*/ f84 1 f51"/>
              <a:gd name="f105" fmla="*/ f85 1 f52"/>
              <a:gd name="f106" fmla="*/ f86 f42 1"/>
              <a:gd name="f107" fmla="*/ f87 f42 1"/>
              <a:gd name="f108" fmla="*/ f89 f43 1"/>
              <a:gd name="f109" fmla="*/ f88 f43 1"/>
              <a:gd name="f110" fmla="*/ f90 f42 1"/>
              <a:gd name="f111" fmla="*/ f91 f43 1"/>
              <a:gd name="f112" fmla="*/ f92 f42 1"/>
              <a:gd name="f113" fmla="*/ f93 f43 1"/>
              <a:gd name="f114" fmla="*/ f94 f42 1"/>
              <a:gd name="f115" fmla="*/ f95 f43 1"/>
              <a:gd name="f116" fmla="*/ f96 f42 1"/>
              <a:gd name="f117" fmla="*/ f97 f43 1"/>
              <a:gd name="f118" fmla="*/ f98 f42 1"/>
              <a:gd name="f119" fmla="*/ f99 f43 1"/>
              <a:gd name="f120" fmla="*/ f100 f42 1"/>
              <a:gd name="f121" fmla="*/ f101 f43 1"/>
              <a:gd name="f122" fmla="*/ f102 f42 1"/>
              <a:gd name="f123" fmla="*/ f103 f43 1"/>
              <a:gd name="f124" fmla="*/ f104 f42 1"/>
              <a:gd name="f125" fmla="*/ f105 f43 1"/>
            </a:gdLst>
            <a:ahLst/>
            <a:cxnLst>
              <a:cxn ang="3cd4">
                <a:pos x="hc" y="t"/>
              </a:cxn>
              <a:cxn ang="0">
                <a:pos x="r" y="vc"/>
              </a:cxn>
              <a:cxn ang="cd4">
                <a:pos x="hc" y="b"/>
              </a:cxn>
              <a:cxn ang="cd2">
                <a:pos x="l" y="vc"/>
              </a:cxn>
              <a:cxn ang="f69">
                <a:pos x="f110" y="f111"/>
              </a:cxn>
              <a:cxn ang="f69">
                <a:pos x="f112" y="f113"/>
              </a:cxn>
              <a:cxn ang="f69">
                <a:pos x="f114" y="f115"/>
              </a:cxn>
              <a:cxn ang="f69">
                <a:pos x="f116" y="f117"/>
              </a:cxn>
              <a:cxn ang="f69">
                <a:pos x="f118" y="f119"/>
              </a:cxn>
              <a:cxn ang="f69">
                <a:pos x="f120" y="f121"/>
              </a:cxn>
              <a:cxn ang="f69">
                <a:pos x="f122" y="f123"/>
              </a:cxn>
              <a:cxn ang="f69">
                <a:pos x="f124" y="f125"/>
              </a:cxn>
              <a:cxn ang="f69">
                <a:pos x="f110" y="f111"/>
              </a:cxn>
            </a:cxnLst>
            <a:rect l="f106" t="f109" r="f107" b="f108"/>
            <a:pathLst>
              <a:path w="61" h="107">
                <a:moveTo>
                  <a:pt x="f8" y="f5"/>
                </a:moveTo>
                <a:cubicBezTo>
                  <a:pt x="f9" y="f10"/>
                  <a:pt x="f11" y="f9"/>
                  <a:pt x="f12" y="f13"/>
                </a:cubicBezTo>
                <a:cubicBezTo>
                  <a:pt x="f6" y="f14"/>
                  <a:pt x="f11" y="f15"/>
                  <a:pt x="f16" y="f17"/>
                </a:cubicBezTo>
                <a:cubicBezTo>
                  <a:pt x="f18" y="f19"/>
                  <a:pt x="f20" y="f7"/>
                  <a:pt x="f21" y="f22"/>
                </a:cubicBezTo>
                <a:cubicBezTo>
                  <a:pt x="f23" y="f22"/>
                  <a:pt x="f5" y="f19"/>
                  <a:pt x="f24" y="f25"/>
                </a:cubicBezTo>
                <a:cubicBezTo>
                  <a:pt x="f26" y="f27"/>
                  <a:pt x="f28" y="f29"/>
                  <a:pt x="f26" y="f30"/>
                </a:cubicBezTo>
                <a:cubicBezTo>
                  <a:pt x="f26" y="f31"/>
                  <a:pt x="f26" y="f12"/>
                  <a:pt x="f32" y="f33"/>
                </a:cubicBezTo>
                <a:cubicBezTo>
                  <a:pt x="f34" y="f35"/>
                  <a:pt x="f32" y="f36"/>
                  <a:pt x="f37" y="f38"/>
                </a:cubicBezTo>
                <a:cubicBezTo>
                  <a:pt x="f39" y="f28"/>
                  <a:pt x="f9" y="f40"/>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8" name="Freeform 30">
            <a:extLst>
              <a:ext uri="{FF2B5EF4-FFF2-40B4-BE49-F238E27FC236}">
                <a16:creationId xmlns:a16="http://schemas.microsoft.com/office/drawing/2014/main" id="{121C94A4-ECBC-4773-4179-7036A277D95D}"/>
              </a:ext>
            </a:extLst>
          </p:cNvPr>
          <p:cNvSpPr/>
          <p:nvPr/>
        </p:nvSpPr>
        <p:spPr>
          <a:xfrm>
            <a:off x="3910010" y="898526"/>
            <a:ext cx="322261" cy="228600"/>
          </a:xfrm>
          <a:custGeom>
            <a:avLst/>
            <a:gdLst>
              <a:gd name="f0" fmla="val 10800000"/>
              <a:gd name="f1" fmla="val 5400000"/>
              <a:gd name="f2" fmla="val 180"/>
              <a:gd name="f3" fmla="val w"/>
              <a:gd name="f4" fmla="val h"/>
              <a:gd name="f5" fmla="val 0"/>
              <a:gd name="f6" fmla="val 90"/>
              <a:gd name="f7" fmla="val 64"/>
              <a:gd name="f8" fmla="val 14"/>
              <a:gd name="f9" fmla="val 19"/>
              <a:gd name="f10" fmla="val 10"/>
              <a:gd name="f11" fmla="val 8"/>
              <a:gd name="f12" fmla="val 18"/>
              <a:gd name="f13" fmla="val 31"/>
              <a:gd name="f14" fmla="val 2"/>
              <a:gd name="f15" fmla="val 38"/>
              <a:gd name="f16" fmla="val 3"/>
              <a:gd name="f17" fmla="val 44"/>
              <a:gd name="f18" fmla="val 4"/>
              <a:gd name="f19" fmla="val 51"/>
              <a:gd name="f20" fmla="val 61"/>
              <a:gd name="f21" fmla="val 71"/>
              <a:gd name="f22" fmla="val 80"/>
              <a:gd name="f23" fmla="val 9"/>
              <a:gd name="f24" fmla="val 83"/>
              <a:gd name="f25" fmla="val 11"/>
              <a:gd name="f26" fmla="val 86"/>
              <a:gd name="f27" fmla="val 87"/>
              <a:gd name="f28" fmla="val 88"/>
              <a:gd name="f29" fmla="val 22"/>
              <a:gd name="f30" fmla="val 89"/>
              <a:gd name="f31" fmla="val 26"/>
              <a:gd name="f32" fmla="val 85"/>
              <a:gd name="f33" fmla="val 29"/>
              <a:gd name="f34" fmla="val 82"/>
              <a:gd name="f35" fmla="val 33"/>
              <a:gd name="f36" fmla="val 79"/>
              <a:gd name="f37" fmla="val 76"/>
              <a:gd name="f38" fmla="val 28"/>
              <a:gd name="f39" fmla="val 75"/>
              <a:gd name="f40" fmla="val 74"/>
              <a:gd name="f41" fmla="val 27"/>
              <a:gd name="f42" fmla="val 73"/>
              <a:gd name="f43" fmla="val 20"/>
              <a:gd name="f44" fmla="val 54"/>
              <a:gd name="f45" fmla="val 43"/>
              <a:gd name="f46" fmla="val 32"/>
              <a:gd name="f47" fmla="val 25"/>
              <a:gd name="f48" fmla="val 30"/>
              <a:gd name="f49" fmla="val 35"/>
              <a:gd name="f50" fmla="val 39"/>
              <a:gd name="f51" fmla="val 34"/>
              <a:gd name="f52" fmla="val 40"/>
              <a:gd name="f53" fmla="val 41"/>
              <a:gd name="f54" fmla="val 42"/>
              <a:gd name="f55" fmla="val 36"/>
              <a:gd name="f56" fmla="val 24"/>
              <a:gd name="f57" fmla="val 50"/>
              <a:gd name="f58" fmla="val 23"/>
              <a:gd name="f59" fmla="val 58"/>
              <a:gd name="f60" fmla="val 65"/>
              <a:gd name="f61" fmla="val 72"/>
              <a:gd name="f62" fmla="val 81"/>
              <a:gd name="f63" fmla="val 48"/>
              <a:gd name="f64" fmla="val 84"/>
              <a:gd name="f65" fmla="val 59"/>
              <a:gd name="f66" fmla="val 62"/>
              <a:gd name="f67" fmla="val 60"/>
              <a:gd name="f68" fmla="val 55"/>
              <a:gd name="f69" fmla="val 49"/>
              <a:gd name="f70" fmla="val 53"/>
              <a:gd name="f71" fmla="val 47"/>
              <a:gd name="f72" fmla="val 45"/>
              <a:gd name="f73" fmla="val 16"/>
              <a:gd name="f74" fmla="val 7"/>
              <a:gd name="f75" fmla="val 1"/>
              <a:gd name="f76" fmla="val 37"/>
              <a:gd name="f77" fmla="val 12"/>
              <a:gd name="f78" fmla="val 13"/>
              <a:gd name="f79" fmla="val 21"/>
              <a:gd name="f80" fmla="val 57"/>
              <a:gd name="f81" fmla="val 63"/>
              <a:gd name="f82" fmla="val 46"/>
              <a:gd name="f83" fmla="val 52"/>
              <a:gd name="f84" fmla="val 66"/>
              <a:gd name="f85" fmla="val 70"/>
              <a:gd name="f86" fmla="val 77"/>
              <a:gd name="f87" fmla="val 67"/>
              <a:gd name="f88" fmla="+- 0 0 -90"/>
              <a:gd name="f89" fmla="*/ f3 1 90"/>
              <a:gd name="f90" fmla="*/ f4 1 64"/>
              <a:gd name="f91" fmla="val f5"/>
              <a:gd name="f92" fmla="val f6"/>
              <a:gd name="f93" fmla="val f7"/>
              <a:gd name="f94" fmla="*/ f88 f0 1"/>
              <a:gd name="f95" fmla="+- f93 0 f91"/>
              <a:gd name="f96" fmla="+- f92 0 f91"/>
              <a:gd name="f97" fmla="*/ f94 1 f2"/>
              <a:gd name="f98" fmla="*/ f96 1 90"/>
              <a:gd name="f99" fmla="*/ f95 1 64"/>
              <a:gd name="f100" fmla="*/ 14 f96 1"/>
              <a:gd name="f101" fmla="*/ 19 f95 1"/>
              <a:gd name="f102" fmla="*/ 31 f96 1"/>
              <a:gd name="f103" fmla="*/ 2 f95 1"/>
              <a:gd name="f104" fmla="*/ 51 f96 1"/>
              <a:gd name="f105" fmla="*/ 80 f96 1"/>
              <a:gd name="f106" fmla="*/ 9 f95 1"/>
              <a:gd name="f107" fmla="*/ 87 f96 1"/>
              <a:gd name="f108" fmla="*/ 18 f95 1"/>
              <a:gd name="f109" fmla="*/ 85 f96 1"/>
              <a:gd name="f110" fmla="*/ 29 f95 1"/>
              <a:gd name="f111" fmla="*/ 76 f96 1"/>
              <a:gd name="f112" fmla="*/ 28 f95 1"/>
              <a:gd name="f113" fmla="*/ 73 f96 1"/>
              <a:gd name="f114" fmla="*/ 27 f95 1"/>
              <a:gd name="f115" fmla="*/ 43 f96 1"/>
              <a:gd name="f116" fmla="*/ 29 f96 1"/>
              <a:gd name="f117" fmla="*/ 25 f95 1"/>
              <a:gd name="f118" fmla="*/ 33 f96 1"/>
              <a:gd name="f119" fmla="*/ 39 f95 1"/>
              <a:gd name="f120" fmla="*/ 35 f96 1"/>
              <a:gd name="f121" fmla="*/ 42 f95 1"/>
              <a:gd name="f122" fmla="*/ 38 f95 1"/>
              <a:gd name="f123" fmla="*/ 50 f96 1"/>
              <a:gd name="f124" fmla="*/ 23 f95 1"/>
              <a:gd name="f125" fmla="*/ 72 f96 1"/>
              <a:gd name="f126" fmla="*/ 74 f96 1"/>
              <a:gd name="f127" fmla="*/ 48 f95 1"/>
              <a:gd name="f128" fmla="*/ 65 f96 1"/>
              <a:gd name="f129" fmla="*/ 62 f95 1"/>
              <a:gd name="f130" fmla="*/ 55 f95 1"/>
              <a:gd name="f131" fmla="*/ 53 f95 1"/>
              <a:gd name="f132" fmla="*/ 20 f96 1"/>
              <a:gd name="f133" fmla="*/ 44 f95 1"/>
              <a:gd name="f134" fmla="*/ 7 f96 1"/>
              <a:gd name="f135" fmla="*/ 40 f95 1"/>
              <a:gd name="f136" fmla="*/ 1 f96 1"/>
              <a:gd name="f137" fmla="*/ 26 f95 1"/>
              <a:gd name="f138" fmla="*/ 12 f96 1"/>
              <a:gd name="f139" fmla="*/ 20 f95 1"/>
              <a:gd name="f140" fmla="*/ 21 f95 1"/>
              <a:gd name="f141" fmla="*/ 53 f96 1"/>
              <a:gd name="f142" fmla="*/ 35 f95 1"/>
              <a:gd name="f143" fmla="*/ 63 f96 1"/>
              <a:gd name="f144" fmla="*/ 44 f96 1"/>
              <a:gd name="f145" fmla="*/ 66 f96 1"/>
              <a:gd name="f146" fmla="*/ 52 f95 1"/>
              <a:gd name="f147" fmla="*/ 77 f96 1"/>
              <a:gd name="f148" fmla="*/ 46 f95 1"/>
              <a:gd name="f149" fmla="*/ 67 f96 1"/>
              <a:gd name="f150" fmla="*/ 37 f95 1"/>
              <a:gd name="f151" fmla="+- f97 0 f1"/>
              <a:gd name="f152" fmla="*/ f100 1 90"/>
              <a:gd name="f153" fmla="*/ f101 1 64"/>
              <a:gd name="f154" fmla="*/ f102 1 90"/>
              <a:gd name="f155" fmla="*/ f103 1 64"/>
              <a:gd name="f156" fmla="*/ f104 1 90"/>
              <a:gd name="f157" fmla="*/ f105 1 90"/>
              <a:gd name="f158" fmla="*/ f106 1 64"/>
              <a:gd name="f159" fmla="*/ f107 1 90"/>
              <a:gd name="f160" fmla="*/ f108 1 64"/>
              <a:gd name="f161" fmla="*/ f109 1 90"/>
              <a:gd name="f162" fmla="*/ f110 1 64"/>
              <a:gd name="f163" fmla="*/ f111 1 90"/>
              <a:gd name="f164" fmla="*/ f112 1 64"/>
              <a:gd name="f165" fmla="*/ f113 1 90"/>
              <a:gd name="f166" fmla="*/ f114 1 64"/>
              <a:gd name="f167" fmla="*/ f115 1 90"/>
              <a:gd name="f168" fmla="*/ f116 1 90"/>
              <a:gd name="f169" fmla="*/ f117 1 64"/>
              <a:gd name="f170" fmla="*/ f118 1 90"/>
              <a:gd name="f171" fmla="*/ f119 1 64"/>
              <a:gd name="f172" fmla="*/ f120 1 90"/>
              <a:gd name="f173" fmla="*/ f121 1 64"/>
              <a:gd name="f174" fmla="*/ f122 1 64"/>
              <a:gd name="f175" fmla="*/ f123 1 90"/>
              <a:gd name="f176" fmla="*/ f124 1 64"/>
              <a:gd name="f177" fmla="*/ f125 1 90"/>
              <a:gd name="f178" fmla="*/ f126 1 90"/>
              <a:gd name="f179" fmla="*/ f127 1 64"/>
              <a:gd name="f180" fmla="*/ f128 1 90"/>
              <a:gd name="f181" fmla="*/ f129 1 64"/>
              <a:gd name="f182" fmla="*/ f130 1 64"/>
              <a:gd name="f183" fmla="*/ f131 1 64"/>
              <a:gd name="f184" fmla="*/ f132 1 90"/>
              <a:gd name="f185" fmla="*/ f133 1 64"/>
              <a:gd name="f186" fmla="*/ f134 1 90"/>
              <a:gd name="f187" fmla="*/ f135 1 64"/>
              <a:gd name="f188" fmla="*/ f136 1 90"/>
              <a:gd name="f189" fmla="*/ f137 1 64"/>
              <a:gd name="f190" fmla="*/ f138 1 90"/>
              <a:gd name="f191" fmla="*/ f139 1 64"/>
              <a:gd name="f192" fmla="*/ f140 1 64"/>
              <a:gd name="f193" fmla="*/ f141 1 90"/>
              <a:gd name="f194" fmla="*/ f142 1 64"/>
              <a:gd name="f195" fmla="*/ f143 1 90"/>
              <a:gd name="f196" fmla="*/ f144 1 90"/>
              <a:gd name="f197" fmla="*/ f145 1 90"/>
              <a:gd name="f198" fmla="*/ f146 1 64"/>
              <a:gd name="f199" fmla="*/ f147 1 90"/>
              <a:gd name="f200" fmla="*/ f148 1 64"/>
              <a:gd name="f201" fmla="*/ f149 1 90"/>
              <a:gd name="f202" fmla="*/ f150 1 64"/>
              <a:gd name="f203" fmla="*/ 0 1 f98"/>
              <a:gd name="f204" fmla="*/ f92 1 f98"/>
              <a:gd name="f205" fmla="*/ 0 1 f99"/>
              <a:gd name="f206" fmla="*/ f93 1 f99"/>
              <a:gd name="f207" fmla="*/ f152 1 f98"/>
              <a:gd name="f208" fmla="*/ f153 1 f99"/>
              <a:gd name="f209" fmla="*/ f154 1 f98"/>
              <a:gd name="f210" fmla="*/ f155 1 f99"/>
              <a:gd name="f211" fmla="*/ f156 1 f98"/>
              <a:gd name="f212" fmla="*/ f157 1 f98"/>
              <a:gd name="f213" fmla="*/ f158 1 f99"/>
              <a:gd name="f214" fmla="*/ f159 1 f98"/>
              <a:gd name="f215" fmla="*/ f160 1 f99"/>
              <a:gd name="f216" fmla="*/ f161 1 f98"/>
              <a:gd name="f217" fmla="*/ f162 1 f99"/>
              <a:gd name="f218" fmla="*/ f163 1 f98"/>
              <a:gd name="f219" fmla="*/ f164 1 f99"/>
              <a:gd name="f220" fmla="*/ f165 1 f98"/>
              <a:gd name="f221" fmla="*/ f166 1 f99"/>
              <a:gd name="f222" fmla="*/ f167 1 f98"/>
              <a:gd name="f223" fmla="*/ f168 1 f98"/>
              <a:gd name="f224" fmla="*/ f169 1 f99"/>
              <a:gd name="f225" fmla="*/ f170 1 f98"/>
              <a:gd name="f226" fmla="*/ f171 1 f99"/>
              <a:gd name="f227" fmla="*/ f172 1 f98"/>
              <a:gd name="f228" fmla="*/ f173 1 f99"/>
              <a:gd name="f229" fmla="*/ f174 1 f99"/>
              <a:gd name="f230" fmla="*/ f175 1 f98"/>
              <a:gd name="f231" fmla="*/ f176 1 f99"/>
              <a:gd name="f232" fmla="*/ f177 1 f98"/>
              <a:gd name="f233" fmla="*/ f178 1 f98"/>
              <a:gd name="f234" fmla="*/ f179 1 f99"/>
              <a:gd name="f235" fmla="*/ f180 1 f98"/>
              <a:gd name="f236" fmla="*/ f181 1 f99"/>
              <a:gd name="f237" fmla="*/ f182 1 f99"/>
              <a:gd name="f238" fmla="*/ f183 1 f99"/>
              <a:gd name="f239" fmla="*/ f184 1 f98"/>
              <a:gd name="f240" fmla="*/ f185 1 f99"/>
              <a:gd name="f241" fmla="*/ f186 1 f98"/>
              <a:gd name="f242" fmla="*/ f187 1 f99"/>
              <a:gd name="f243" fmla="*/ f188 1 f98"/>
              <a:gd name="f244" fmla="*/ f189 1 f99"/>
              <a:gd name="f245" fmla="*/ f190 1 f98"/>
              <a:gd name="f246" fmla="*/ f191 1 f99"/>
              <a:gd name="f247" fmla="*/ f192 1 f99"/>
              <a:gd name="f248" fmla="*/ f193 1 f98"/>
              <a:gd name="f249" fmla="*/ f194 1 f99"/>
              <a:gd name="f250" fmla="*/ f195 1 f98"/>
              <a:gd name="f251" fmla="*/ f196 1 f98"/>
              <a:gd name="f252" fmla="*/ f197 1 f98"/>
              <a:gd name="f253" fmla="*/ f198 1 f99"/>
              <a:gd name="f254" fmla="*/ f199 1 f98"/>
              <a:gd name="f255" fmla="*/ f200 1 f99"/>
              <a:gd name="f256" fmla="*/ f201 1 f98"/>
              <a:gd name="f257" fmla="*/ f202 1 f99"/>
              <a:gd name="f258" fmla="*/ f203 f89 1"/>
              <a:gd name="f259" fmla="*/ f204 f89 1"/>
              <a:gd name="f260" fmla="*/ f206 f90 1"/>
              <a:gd name="f261" fmla="*/ f205 f90 1"/>
              <a:gd name="f262" fmla="*/ f207 f89 1"/>
              <a:gd name="f263" fmla="*/ f208 f90 1"/>
              <a:gd name="f264" fmla="*/ f209 f89 1"/>
              <a:gd name="f265" fmla="*/ f210 f90 1"/>
              <a:gd name="f266" fmla="*/ f211 f89 1"/>
              <a:gd name="f267" fmla="*/ f212 f89 1"/>
              <a:gd name="f268" fmla="*/ f213 f90 1"/>
              <a:gd name="f269" fmla="*/ f214 f89 1"/>
              <a:gd name="f270" fmla="*/ f215 f90 1"/>
              <a:gd name="f271" fmla="*/ f216 f89 1"/>
              <a:gd name="f272" fmla="*/ f217 f90 1"/>
              <a:gd name="f273" fmla="*/ f218 f89 1"/>
              <a:gd name="f274" fmla="*/ f219 f90 1"/>
              <a:gd name="f275" fmla="*/ f220 f89 1"/>
              <a:gd name="f276" fmla="*/ f221 f90 1"/>
              <a:gd name="f277" fmla="*/ f222 f89 1"/>
              <a:gd name="f278" fmla="*/ f223 f89 1"/>
              <a:gd name="f279" fmla="*/ f224 f90 1"/>
              <a:gd name="f280" fmla="*/ f225 f89 1"/>
              <a:gd name="f281" fmla="*/ f226 f90 1"/>
              <a:gd name="f282" fmla="*/ f227 f89 1"/>
              <a:gd name="f283" fmla="*/ f228 f90 1"/>
              <a:gd name="f284" fmla="*/ f229 f90 1"/>
              <a:gd name="f285" fmla="*/ f230 f89 1"/>
              <a:gd name="f286" fmla="*/ f231 f90 1"/>
              <a:gd name="f287" fmla="*/ f232 f89 1"/>
              <a:gd name="f288" fmla="*/ f233 f89 1"/>
              <a:gd name="f289" fmla="*/ f234 f90 1"/>
              <a:gd name="f290" fmla="*/ f235 f89 1"/>
              <a:gd name="f291" fmla="*/ f236 f90 1"/>
              <a:gd name="f292" fmla="*/ f237 f90 1"/>
              <a:gd name="f293" fmla="*/ f238 f90 1"/>
              <a:gd name="f294" fmla="*/ f239 f89 1"/>
              <a:gd name="f295" fmla="*/ f240 f90 1"/>
              <a:gd name="f296" fmla="*/ f241 f89 1"/>
              <a:gd name="f297" fmla="*/ f242 f90 1"/>
              <a:gd name="f298" fmla="*/ f243 f89 1"/>
              <a:gd name="f299" fmla="*/ f244 f90 1"/>
              <a:gd name="f300" fmla="*/ f245 f89 1"/>
              <a:gd name="f301" fmla="*/ f246 f90 1"/>
              <a:gd name="f302" fmla="*/ f247 f90 1"/>
              <a:gd name="f303" fmla="*/ f248 f89 1"/>
              <a:gd name="f304" fmla="*/ f249 f90 1"/>
              <a:gd name="f305" fmla="*/ f250 f89 1"/>
              <a:gd name="f306" fmla="*/ f251 f89 1"/>
              <a:gd name="f307" fmla="*/ f252 f89 1"/>
              <a:gd name="f308" fmla="*/ f253 f90 1"/>
              <a:gd name="f309" fmla="*/ f254 f89 1"/>
              <a:gd name="f310" fmla="*/ f255 f90 1"/>
              <a:gd name="f311" fmla="*/ f256 f89 1"/>
              <a:gd name="f312" fmla="*/ f257 f90 1"/>
            </a:gdLst>
            <a:ahLst/>
            <a:cxnLst>
              <a:cxn ang="3cd4">
                <a:pos x="hc" y="t"/>
              </a:cxn>
              <a:cxn ang="0">
                <a:pos x="r" y="vc"/>
              </a:cxn>
              <a:cxn ang="cd4">
                <a:pos x="hc" y="b"/>
              </a:cxn>
              <a:cxn ang="cd2">
                <a:pos x="l" y="vc"/>
              </a:cxn>
              <a:cxn ang="f151">
                <a:pos x="f262" y="f263"/>
              </a:cxn>
              <a:cxn ang="f151">
                <a:pos x="f264" y="f265"/>
              </a:cxn>
              <a:cxn ang="f151">
                <a:pos x="f266" y="f265"/>
              </a:cxn>
              <a:cxn ang="f151">
                <a:pos x="f267" y="f268"/>
              </a:cxn>
              <a:cxn ang="f151">
                <a:pos x="f269" y="f270"/>
              </a:cxn>
              <a:cxn ang="f151">
                <a:pos x="f271" y="f272"/>
              </a:cxn>
              <a:cxn ang="f151">
                <a:pos x="f273" y="f274"/>
              </a:cxn>
              <a:cxn ang="f151">
                <a:pos x="f275" y="f276"/>
              </a:cxn>
              <a:cxn ang="f151">
                <a:pos x="f277" y="f263"/>
              </a:cxn>
              <a:cxn ang="f151">
                <a:pos x="f278" y="f279"/>
              </a:cxn>
              <a:cxn ang="f151">
                <a:pos x="f280" y="f281"/>
              </a:cxn>
              <a:cxn ang="f151">
                <a:pos x="f282" y="f283"/>
              </a:cxn>
              <a:cxn ang="f151">
                <a:pos x="f282" y="f284"/>
              </a:cxn>
              <a:cxn ang="f151">
                <a:pos x="f285" y="f286"/>
              </a:cxn>
              <a:cxn ang="f151">
                <a:pos x="f287" y="f274"/>
              </a:cxn>
              <a:cxn ang="f151">
                <a:pos x="f288" y="f272"/>
              </a:cxn>
              <a:cxn ang="f151">
                <a:pos x="f269" y="f289"/>
              </a:cxn>
              <a:cxn ang="f151">
                <a:pos x="f290" y="f291"/>
              </a:cxn>
              <a:cxn ang="f151">
                <a:pos x="f282" y="f292"/>
              </a:cxn>
              <a:cxn ang="f151">
                <a:pos x="f278" y="f293"/>
              </a:cxn>
              <a:cxn ang="f151">
                <a:pos x="f278" y="f293"/>
              </a:cxn>
              <a:cxn ang="f151">
                <a:pos x="f294" y="f295"/>
              </a:cxn>
              <a:cxn ang="f151">
                <a:pos x="f296" y="f297"/>
              </a:cxn>
              <a:cxn ang="f151">
                <a:pos x="f298" y="f299"/>
              </a:cxn>
              <a:cxn ang="f151">
                <a:pos x="f300" y="f301"/>
              </a:cxn>
              <a:cxn ang="f151">
                <a:pos x="f262" y="f302"/>
              </a:cxn>
              <a:cxn ang="f151">
                <a:pos x="f262" y="f263"/>
              </a:cxn>
              <a:cxn ang="f151">
                <a:pos x="f303" y="f304"/>
              </a:cxn>
              <a:cxn ang="f151">
                <a:pos x="f305" y="f295"/>
              </a:cxn>
              <a:cxn ang="f151">
                <a:pos x="f306" y="f289"/>
              </a:cxn>
              <a:cxn ang="f151">
                <a:pos x="f307" y="f308"/>
              </a:cxn>
              <a:cxn ang="f151">
                <a:pos x="f309" y="f310"/>
              </a:cxn>
              <a:cxn ang="f151">
                <a:pos x="f311" y="f312"/>
              </a:cxn>
              <a:cxn ang="f151">
                <a:pos x="f303" y="f304"/>
              </a:cxn>
            </a:cxnLst>
            <a:rect l="f258" t="f261" r="f259" b="f260"/>
            <a:pathLst>
              <a:path w="90" h="64">
                <a:moveTo>
                  <a:pt x="f8" y="f9"/>
                </a:moveTo>
                <a:cubicBezTo>
                  <a:pt x="f10" y="f11"/>
                  <a:pt x="f12" y="f5"/>
                  <a:pt x="f13" y="f14"/>
                </a:cubicBezTo>
                <a:cubicBezTo>
                  <a:pt x="f15" y="f16"/>
                  <a:pt x="f17" y="f18"/>
                  <a:pt x="f19" y="f14"/>
                </a:cubicBezTo>
                <a:cubicBezTo>
                  <a:pt x="f20" y="f5"/>
                  <a:pt x="f21" y="f16"/>
                  <a:pt x="f22" y="f23"/>
                </a:cubicBezTo>
                <a:cubicBezTo>
                  <a:pt x="f24" y="f25"/>
                  <a:pt x="f26" y="f8"/>
                  <a:pt x="f27" y="f12"/>
                </a:cubicBezTo>
                <a:cubicBezTo>
                  <a:pt x="f28" y="f29"/>
                  <a:pt x="f30" y="f31"/>
                  <a:pt x="f32" y="f33"/>
                </a:cubicBezTo>
                <a:cubicBezTo>
                  <a:pt x="f34" y="f35"/>
                  <a:pt x="f36" y="f33"/>
                  <a:pt x="f37" y="f38"/>
                </a:cubicBezTo>
                <a:cubicBezTo>
                  <a:pt x="f39" y="f38"/>
                  <a:pt x="f40" y="f41"/>
                  <a:pt x="f42" y="f41"/>
                </a:cubicBezTo>
                <a:cubicBezTo>
                  <a:pt x="f7" y="f43"/>
                  <a:pt x="f44" y="f9"/>
                  <a:pt x="f45" y="f9"/>
                </a:cubicBezTo>
                <a:cubicBezTo>
                  <a:pt x="f15" y="f9"/>
                  <a:pt x="f46" y="f9"/>
                  <a:pt x="f33" y="f47"/>
                </a:cubicBezTo>
                <a:cubicBezTo>
                  <a:pt x="f31" y="f13"/>
                  <a:pt x="f48" y="f49"/>
                  <a:pt x="f35" y="f50"/>
                </a:cubicBezTo>
                <a:cubicBezTo>
                  <a:pt x="f51" y="f52"/>
                  <a:pt x="f49" y="f53"/>
                  <a:pt x="f49" y="f54"/>
                </a:cubicBezTo>
                <a:cubicBezTo>
                  <a:pt x="f55" y="f52"/>
                  <a:pt x="f55" y="f50"/>
                  <a:pt x="f49" y="f15"/>
                </a:cubicBezTo>
                <a:cubicBezTo>
                  <a:pt x="f55" y="f38"/>
                  <a:pt x="f52" y="f56"/>
                  <a:pt x="f57" y="f58"/>
                </a:cubicBezTo>
                <a:cubicBezTo>
                  <a:pt x="f59" y="f58"/>
                  <a:pt x="f60" y="f31"/>
                  <a:pt x="f61" y="f38"/>
                </a:cubicBezTo>
                <a:cubicBezTo>
                  <a:pt x="f42" y="f33"/>
                  <a:pt x="f40" y="f33"/>
                  <a:pt x="f40" y="f33"/>
                </a:cubicBezTo>
                <a:cubicBezTo>
                  <a:pt x="f62" y="f51"/>
                  <a:pt x="f6" y="f15"/>
                  <a:pt x="f27" y="f63"/>
                </a:cubicBezTo>
                <a:cubicBezTo>
                  <a:pt x="f64" y="f65"/>
                  <a:pt x="f39" y="f20"/>
                  <a:pt x="f60" y="f66"/>
                </a:cubicBezTo>
                <a:cubicBezTo>
                  <a:pt x="f44" y="f7"/>
                  <a:pt x="f17" y="f67"/>
                  <a:pt x="f49" y="f68"/>
                </a:cubicBezTo>
                <a:cubicBezTo>
                  <a:pt x="f35" y="f44"/>
                  <a:pt x="f46" y="f69"/>
                  <a:pt x="f33" y="f70"/>
                </a:cubicBezTo>
                <a:cubicBezTo>
                  <a:pt x="f33" y="f70"/>
                  <a:pt x="f33" y="f70"/>
                  <a:pt x="f33" y="f70"/>
                </a:cubicBezTo>
                <a:cubicBezTo>
                  <a:pt x="f48" y="f71"/>
                  <a:pt x="f47" y="f72"/>
                  <a:pt x="f43" y="f17"/>
                </a:cubicBezTo>
                <a:cubicBezTo>
                  <a:pt x="f73" y="f54"/>
                  <a:pt x="f25" y="f54"/>
                  <a:pt x="f74" y="f52"/>
                </a:cubicBezTo>
                <a:cubicBezTo>
                  <a:pt x="f75" y="f76"/>
                  <a:pt x="f5" y="f46"/>
                  <a:pt x="f75" y="f31"/>
                </a:cubicBezTo>
                <a:cubicBezTo>
                  <a:pt x="f14" y="f43"/>
                  <a:pt x="f74" y="f43"/>
                  <a:pt x="f77" y="f43"/>
                </a:cubicBezTo>
                <a:cubicBezTo>
                  <a:pt x="f78" y="f79"/>
                  <a:pt x="f78" y="f79"/>
                  <a:pt x="f8" y="f79"/>
                </a:cubicBezTo>
                <a:cubicBezTo>
                  <a:pt x="f8" y="f43"/>
                  <a:pt x="f8" y="f43"/>
                  <a:pt x="f8" y="f9"/>
                </a:cubicBezTo>
                <a:close/>
                <a:moveTo>
                  <a:pt x="f70" y="f49"/>
                </a:moveTo>
                <a:cubicBezTo>
                  <a:pt x="f80" y="f76"/>
                  <a:pt x="f60" y="f15"/>
                  <a:pt x="f81" y="f17"/>
                </a:cubicBezTo>
                <a:cubicBezTo>
                  <a:pt x="f67" y="f44"/>
                  <a:pt x="f57" y="f82"/>
                  <a:pt x="f17" y="f63"/>
                </a:cubicBezTo>
                <a:cubicBezTo>
                  <a:pt x="f19" y="f83"/>
                  <a:pt x="f65" y="f44"/>
                  <a:pt x="f84" y="f83"/>
                </a:cubicBezTo>
                <a:cubicBezTo>
                  <a:pt x="f85" y="f19"/>
                  <a:pt x="f37" y="f19"/>
                  <a:pt x="f86" y="f82"/>
                </a:cubicBezTo>
                <a:cubicBezTo>
                  <a:pt x="f86" y="f52"/>
                  <a:pt x="f21" y="f50"/>
                  <a:pt x="f87" y="f76"/>
                </a:cubicBezTo>
                <a:cubicBezTo>
                  <a:pt x="f81" y="f49"/>
                  <a:pt x="f59" y="f35"/>
                  <a:pt x="f70" y="f4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9" name="Freeform 31">
            <a:extLst>
              <a:ext uri="{FF2B5EF4-FFF2-40B4-BE49-F238E27FC236}">
                <a16:creationId xmlns:a16="http://schemas.microsoft.com/office/drawing/2014/main" id="{CAB79ED4-5502-112A-50BD-EE162DB8EFF3}"/>
              </a:ext>
            </a:extLst>
          </p:cNvPr>
          <p:cNvSpPr/>
          <p:nvPr/>
        </p:nvSpPr>
        <p:spPr>
          <a:xfrm>
            <a:off x="2559048" y="2046290"/>
            <a:ext cx="344491" cy="317497"/>
          </a:xfrm>
          <a:custGeom>
            <a:avLst/>
            <a:gdLst>
              <a:gd name="f0" fmla="val 10800000"/>
              <a:gd name="f1" fmla="val 5400000"/>
              <a:gd name="f2" fmla="val 180"/>
              <a:gd name="f3" fmla="val w"/>
              <a:gd name="f4" fmla="val h"/>
              <a:gd name="f5" fmla="val 0"/>
              <a:gd name="f6" fmla="val 96"/>
              <a:gd name="f7" fmla="val 89"/>
              <a:gd name="f8" fmla="val 6"/>
              <a:gd name="f9" fmla="val 32"/>
              <a:gd name="f10" fmla="val 30"/>
              <a:gd name="f11" fmla="val 63"/>
              <a:gd name="f12" fmla="val 52"/>
              <a:gd name="f13" fmla="val 87"/>
              <a:gd name="f14" fmla="val 85"/>
              <a:gd name="f15" fmla="val 75"/>
              <a:gd name="f16" fmla="val 83"/>
              <a:gd name="f17" fmla="val 69"/>
              <a:gd name="f18" fmla="val 78"/>
              <a:gd name="f19" fmla="val 64"/>
              <a:gd name="f20" fmla="val 72"/>
              <a:gd name="f21" fmla="val 58"/>
              <a:gd name="f22" fmla="val 66"/>
              <a:gd name="f23" fmla="val 60"/>
              <a:gd name="f24" fmla="val 46"/>
              <a:gd name="f25" fmla="val 48"/>
              <a:gd name="f26" fmla="val 33"/>
              <a:gd name="f27" fmla="val 47"/>
              <a:gd name="f28" fmla="val 17"/>
              <a:gd name="f29" fmla="val 51"/>
              <a:gd name="f30" fmla="val 56"/>
              <a:gd name="f31" fmla="val 3"/>
              <a:gd name="f32" fmla="val 9"/>
              <a:gd name="f33" fmla="val 13"/>
              <a:gd name="f34" fmla="val 73"/>
              <a:gd name="f35" fmla="val 84"/>
              <a:gd name="f36" fmla="val 53"/>
              <a:gd name="f37" fmla="val 92"/>
              <a:gd name="f38" fmla="val 82"/>
              <a:gd name="f39" fmla="val 93"/>
              <a:gd name="f40" fmla="val 88"/>
              <a:gd name="f41" fmla="val 77"/>
              <a:gd name="f42" fmla="val 86"/>
              <a:gd name="f43" fmla="val 70"/>
              <a:gd name="f44" fmla="val 31"/>
              <a:gd name="f45" fmla="val 27"/>
              <a:gd name="f46" fmla="val 23"/>
              <a:gd name="f47" fmla="val 61"/>
              <a:gd name="f48" fmla="val 21"/>
              <a:gd name="f49" fmla="val 43"/>
              <a:gd name="f50" fmla="val 2"/>
              <a:gd name="f51" fmla="val 26"/>
              <a:gd name="f52" fmla="+- 0 0 -90"/>
              <a:gd name="f53" fmla="*/ f3 1 96"/>
              <a:gd name="f54" fmla="*/ f4 1 89"/>
              <a:gd name="f55" fmla="val f5"/>
              <a:gd name="f56" fmla="val f6"/>
              <a:gd name="f57" fmla="val f7"/>
              <a:gd name="f58" fmla="*/ f52 f0 1"/>
              <a:gd name="f59" fmla="+- f57 0 f55"/>
              <a:gd name="f60" fmla="+- f56 0 f55"/>
              <a:gd name="f61" fmla="*/ f58 1 f2"/>
              <a:gd name="f62" fmla="*/ f60 1 96"/>
              <a:gd name="f63" fmla="*/ f59 1 89"/>
              <a:gd name="f64" fmla="*/ 0 f60 1"/>
              <a:gd name="f65" fmla="*/ 6 f59 1"/>
              <a:gd name="f66" fmla="*/ 87 f60 1"/>
              <a:gd name="f67" fmla="*/ 85 f59 1"/>
              <a:gd name="f68" fmla="*/ 78 f60 1"/>
              <a:gd name="f69" fmla="*/ 64 f59 1"/>
              <a:gd name="f70" fmla="*/ 60 f60 1"/>
              <a:gd name="f71" fmla="*/ 46 f59 1"/>
              <a:gd name="f72" fmla="*/ 51 f60 1"/>
              <a:gd name="f73" fmla="*/ 0 f59 1"/>
              <a:gd name="f74" fmla="*/ 13 f59 1"/>
              <a:gd name="f75" fmla="*/ 92 f60 1"/>
              <a:gd name="f76" fmla="*/ 75 f59 1"/>
              <a:gd name="f77" fmla="*/ 93 f60 1"/>
              <a:gd name="f78" fmla="*/ 84 f59 1"/>
              <a:gd name="f79" fmla="*/ 77 f60 1"/>
              <a:gd name="f80" fmla="*/ 86 f59 1"/>
              <a:gd name="f81" fmla="*/ 31 f60 1"/>
              <a:gd name="f82" fmla="*/ 66 f59 1"/>
              <a:gd name="f83" fmla="*/ 21 f60 1"/>
              <a:gd name="f84" fmla="*/ 58 f59 1"/>
              <a:gd name="f85" fmla="+- f61 0 f1"/>
              <a:gd name="f86" fmla="*/ f64 1 96"/>
              <a:gd name="f87" fmla="*/ f65 1 89"/>
              <a:gd name="f88" fmla="*/ f66 1 96"/>
              <a:gd name="f89" fmla="*/ f67 1 89"/>
              <a:gd name="f90" fmla="*/ f68 1 96"/>
              <a:gd name="f91" fmla="*/ f69 1 89"/>
              <a:gd name="f92" fmla="*/ f70 1 96"/>
              <a:gd name="f93" fmla="*/ f71 1 89"/>
              <a:gd name="f94" fmla="*/ f72 1 96"/>
              <a:gd name="f95" fmla="*/ f73 1 89"/>
              <a:gd name="f96" fmla="*/ f74 1 89"/>
              <a:gd name="f97" fmla="*/ f75 1 96"/>
              <a:gd name="f98" fmla="*/ f76 1 89"/>
              <a:gd name="f99" fmla="*/ f77 1 96"/>
              <a:gd name="f100" fmla="*/ f78 1 89"/>
              <a:gd name="f101" fmla="*/ f79 1 96"/>
              <a:gd name="f102" fmla="*/ f80 1 89"/>
              <a:gd name="f103" fmla="*/ f81 1 96"/>
              <a:gd name="f104" fmla="*/ f82 1 89"/>
              <a:gd name="f105" fmla="*/ f83 1 96"/>
              <a:gd name="f106" fmla="*/ f84 1 89"/>
              <a:gd name="f107" fmla="*/ 0 1 f62"/>
              <a:gd name="f108" fmla="*/ f56 1 f62"/>
              <a:gd name="f109" fmla="*/ 0 1 f63"/>
              <a:gd name="f110" fmla="*/ f57 1 f63"/>
              <a:gd name="f111" fmla="*/ f86 1 f62"/>
              <a:gd name="f112" fmla="*/ f87 1 f63"/>
              <a:gd name="f113" fmla="*/ f88 1 f62"/>
              <a:gd name="f114" fmla="*/ f89 1 f63"/>
              <a:gd name="f115" fmla="*/ f90 1 f62"/>
              <a:gd name="f116" fmla="*/ f91 1 f63"/>
              <a:gd name="f117" fmla="*/ f92 1 f62"/>
              <a:gd name="f118" fmla="*/ f93 1 f63"/>
              <a:gd name="f119" fmla="*/ f94 1 f62"/>
              <a:gd name="f120" fmla="*/ f95 1 f63"/>
              <a:gd name="f121" fmla="*/ f96 1 f63"/>
              <a:gd name="f122" fmla="*/ f97 1 f62"/>
              <a:gd name="f123" fmla="*/ f98 1 f63"/>
              <a:gd name="f124" fmla="*/ f99 1 f62"/>
              <a:gd name="f125" fmla="*/ f100 1 f63"/>
              <a:gd name="f126" fmla="*/ f101 1 f62"/>
              <a:gd name="f127" fmla="*/ f102 1 f63"/>
              <a:gd name="f128" fmla="*/ f103 1 f62"/>
              <a:gd name="f129" fmla="*/ f104 1 f63"/>
              <a:gd name="f130" fmla="*/ f105 1 f62"/>
              <a:gd name="f131" fmla="*/ f106 1 f63"/>
              <a:gd name="f132" fmla="*/ f107 f53 1"/>
              <a:gd name="f133" fmla="*/ f108 f53 1"/>
              <a:gd name="f134" fmla="*/ f110 f54 1"/>
              <a:gd name="f135" fmla="*/ f109 f54 1"/>
              <a:gd name="f136" fmla="*/ f111 f53 1"/>
              <a:gd name="f137" fmla="*/ f112 f54 1"/>
              <a:gd name="f138" fmla="*/ f113 f53 1"/>
              <a:gd name="f139" fmla="*/ f114 f54 1"/>
              <a:gd name="f140" fmla="*/ f115 f53 1"/>
              <a:gd name="f141" fmla="*/ f116 f54 1"/>
              <a:gd name="f142" fmla="*/ f117 f53 1"/>
              <a:gd name="f143" fmla="*/ f118 f54 1"/>
              <a:gd name="f144" fmla="*/ f119 f53 1"/>
              <a:gd name="f145" fmla="*/ f120 f54 1"/>
              <a:gd name="f146" fmla="*/ f121 f54 1"/>
              <a:gd name="f147" fmla="*/ f122 f53 1"/>
              <a:gd name="f148" fmla="*/ f123 f54 1"/>
              <a:gd name="f149" fmla="*/ f124 f53 1"/>
              <a:gd name="f150" fmla="*/ f125 f54 1"/>
              <a:gd name="f151" fmla="*/ f126 f53 1"/>
              <a:gd name="f152" fmla="*/ f127 f54 1"/>
              <a:gd name="f153" fmla="*/ f128 f53 1"/>
              <a:gd name="f154" fmla="*/ f129 f54 1"/>
              <a:gd name="f155" fmla="*/ f130 f53 1"/>
              <a:gd name="f156" fmla="*/ f131 f54 1"/>
            </a:gdLst>
            <a:ahLst/>
            <a:cxnLst>
              <a:cxn ang="3cd4">
                <a:pos x="hc" y="t"/>
              </a:cxn>
              <a:cxn ang="0">
                <a:pos x="r" y="vc"/>
              </a:cxn>
              <a:cxn ang="cd4">
                <a:pos x="hc" y="b"/>
              </a:cxn>
              <a:cxn ang="cd2">
                <a:pos x="l" y="vc"/>
              </a:cxn>
              <a:cxn ang="f85">
                <a:pos x="f136" y="f137"/>
              </a:cxn>
              <a:cxn ang="f85">
                <a:pos x="f138" y="f139"/>
              </a:cxn>
              <a:cxn ang="f85">
                <a:pos x="f140" y="f141"/>
              </a:cxn>
              <a:cxn ang="f85">
                <a:pos x="f142" y="f143"/>
              </a:cxn>
              <a:cxn ang="f85">
                <a:pos x="f144" y="f145"/>
              </a:cxn>
              <a:cxn ang="f85">
                <a:pos x="f142" y="f146"/>
              </a:cxn>
              <a:cxn ang="f85">
                <a:pos x="f147" y="f148"/>
              </a:cxn>
              <a:cxn ang="f85">
                <a:pos x="f149" y="f150"/>
              </a:cxn>
              <a:cxn ang="f85">
                <a:pos x="f151" y="f152"/>
              </a:cxn>
              <a:cxn ang="f85">
                <a:pos x="f153" y="f154"/>
              </a:cxn>
              <a:cxn ang="f85">
                <a:pos x="f155" y="f156"/>
              </a:cxn>
              <a:cxn ang="f85">
                <a:pos x="f136" y="f137"/>
              </a:cxn>
            </a:cxnLst>
            <a:rect l="f132" t="f135" r="f133" b="f134"/>
            <a:pathLst>
              <a:path w="96" h="89">
                <a:moveTo>
                  <a:pt x="f5" y="f8"/>
                </a:moveTo>
                <a:cubicBezTo>
                  <a:pt x="f9" y="f10"/>
                  <a:pt x="f11" y="f12"/>
                  <a:pt x="f13" y="f14"/>
                </a:cubicBezTo>
                <a:cubicBezTo>
                  <a:pt x="f13" y="f15"/>
                  <a:pt x="f16" y="f17"/>
                  <a:pt x="f18" y="f19"/>
                </a:cubicBezTo>
                <a:cubicBezTo>
                  <a:pt x="f20" y="f21"/>
                  <a:pt x="f22" y="f12"/>
                  <a:pt x="f23" y="f24"/>
                </a:cubicBezTo>
                <a:cubicBezTo>
                  <a:pt x="f25" y="f26"/>
                  <a:pt x="f27" y="f28"/>
                  <a:pt x="f29" y="f5"/>
                </a:cubicBezTo>
                <a:cubicBezTo>
                  <a:pt x="f30" y="f31"/>
                  <a:pt x="f21" y="f32"/>
                  <a:pt x="f23" y="f33"/>
                </a:cubicBezTo>
                <a:cubicBezTo>
                  <a:pt x="f34" y="f26"/>
                  <a:pt x="f35" y="f36"/>
                  <a:pt x="f37" y="f15"/>
                </a:cubicBezTo>
                <a:cubicBezTo>
                  <a:pt x="f37" y="f18"/>
                  <a:pt x="f6" y="f38"/>
                  <a:pt x="f39" y="f35"/>
                </a:cubicBezTo>
                <a:cubicBezTo>
                  <a:pt x="f40" y="f13"/>
                  <a:pt x="f16" y="f7"/>
                  <a:pt x="f41" y="f42"/>
                </a:cubicBezTo>
                <a:cubicBezTo>
                  <a:pt x="f11" y="f18"/>
                  <a:pt x="f27" y="f43"/>
                  <a:pt x="f44" y="f22"/>
                </a:cubicBezTo>
                <a:cubicBezTo>
                  <a:pt x="f45" y="f19"/>
                  <a:pt x="f46" y="f47"/>
                  <a:pt x="f48" y="f21"/>
                </a:cubicBezTo>
                <a:cubicBezTo>
                  <a:pt x="f32" y="f49"/>
                  <a:pt x="f50" y="f51"/>
                  <a:pt x="f5"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0" name="Freeform 32">
            <a:extLst>
              <a:ext uri="{FF2B5EF4-FFF2-40B4-BE49-F238E27FC236}">
                <a16:creationId xmlns:a16="http://schemas.microsoft.com/office/drawing/2014/main" id="{169BB60F-BBDC-B046-DF00-CD8BCA6F2FDD}"/>
              </a:ext>
            </a:extLst>
          </p:cNvPr>
          <p:cNvSpPr/>
          <p:nvPr/>
        </p:nvSpPr>
        <p:spPr>
          <a:xfrm>
            <a:off x="2738435" y="2357442"/>
            <a:ext cx="511177" cy="192088"/>
          </a:xfrm>
          <a:custGeom>
            <a:avLst/>
            <a:gdLst>
              <a:gd name="f0" fmla="val 10800000"/>
              <a:gd name="f1" fmla="val 5400000"/>
              <a:gd name="f2" fmla="val 180"/>
              <a:gd name="f3" fmla="val w"/>
              <a:gd name="f4" fmla="val h"/>
              <a:gd name="f5" fmla="val 0"/>
              <a:gd name="f6" fmla="val 143"/>
              <a:gd name="f7" fmla="val 54"/>
              <a:gd name="f8" fmla="val 116"/>
              <a:gd name="f9" fmla="val 13"/>
              <a:gd name="f10" fmla="val 90"/>
              <a:gd name="f11" fmla="val 20"/>
              <a:gd name="f12" fmla="val 64"/>
              <a:gd name="f13" fmla="val 26"/>
              <a:gd name="f14" fmla="val 42"/>
              <a:gd name="f15" fmla="val 30"/>
              <a:gd name="f16" fmla="val 23"/>
              <a:gd name="f17" fmla="val 37"/>
              <a:gd name="f18" fmla="val 7"/>
              <a:gd name="f19" fmla="val 31"/>
              <a:gd name="f20" fmla="val 6"/>
              <a:gd name="f21" fmla="val 17"/>
              <a:gd name="f22" fmla="val 28"/>
              <a:gd name="f23" fmla="val 9"/>
              <a:gd name="f24" fmla="val 40"/>
              <a:gd name="f25" fmla="val 4"/>
              <a:gd name="f26" fmla="val 51"/>
              <a:gd name="f27" fmla="val 2"/>
              <a:gd name="f28" fmla="val 86"/>
              <a:gd name="f29" fmla="val 1"/>
              <a:gd name="f30" fmla="val 108"/>
              <a:gd name="f31" fmla="val 130"/>
              <a:gd name="f32" fmla="val 134"/>
              <a:gd name="f33" fmla="val 137"/>
              <a:gd name="f34" fmla="+- 0 0 -90"/>
              <a:gd name="f35" fmla="*/ f3 1 143"/>
              <a:gd name="f36" fmla="*/ f4 1 54"/>
              <a:gd name="f37" fmla="val f5"/>
              <a:gd name="f38" fmla="val f6"/>
              <a:gd name="f39" fmla="val f7"/>
              <a:gd name="f40" fmla="*/ f34 f0 1"/>
              <a:gd name="f41" fmla="+- f39 0 f37"/>
              <a:gd name="f42" fmla="+- f38 0 f37"/>
              <a:gd name="f43" fmla="*/ f40 1 f2"/>
              <a:gd name="f44" fmla="*/ f42 1 143"/>
              <a:gd name="f45" fmla="*/ f41 1 54"/>
              <a:gd name="f46" fmla="*/ 143 f42 1"/>
              <a:gd name="f47" fmla="*/ 0 f41 1"/>
              <a:gd name="f48" fmla="*/ 64 f42 1"/>
              <a:gd name="f49" fmla="*/ 26 f41 1"/>
              <a:gd name="f50" fmla="*/ 7 f42 1"/>
              <a:gd name="f51" fmla="*/ 54 f41 1"/>
              <a:gd name="f52" fmla="*/ 28 f42 1"/>
              <a:gd name="f53" fmla="*/ 9 f41 1"/>
              <a:gd name="f54" fmla="*/ 2 f41 1"/>
              <a:gd name="f55" fmla="*/ 130 f42 1"/>
              <a:gd name="f56" fmla="+- f43 0 f1"/>
              <a:gd name="f57" fmla="*/ f46 1 143"/>
              <a:gd name="f58" fmla="*/ f47 1 54"/>
              <a:gd name="f59" fmla="*/ f48 1 143"/>
              <a:gd name="f60" fmla="*/ f49 1 54"/>
              <a:gd name="f61" fmla="*/ f50 1 143"/>
              <a:gd name="f62" fmla="*/ f51 1 54"/>
              <a:gd name="f63" fmla="*/ f52 1 143"/>
              <a:gd name="f64" fmla="*/ f53 1 54"/>
              <a:gd name="f65" fmla="*/ f54 1 54"/>
              <a:gd name="f66" fmla="*/ f55 1 143"/>
              <a:gd name="f67" fmla="*/ 0 1 f44"/>
              <a:gd name="f68" fmla="*/ f38 1 f44"/>
              <a:gd name="f69" fmla="*/ 0 1 f45"/>
              <a:gd name="f70" fmla="*/ f39 1 f45"/>
              <a:gd name="f71" fmla="*/ f57 1 f44"/>
              <a:gd name="f72" fmla="*/ f58 1 f45"/>
              <a:gd name="f73" fmla="*/ f59 1 f44"/>
              <a:gd name="f74" fmla="*/ f60 1 f45"/>
              <a:gd name="f75" fmla="*/ f61 1 f44"/>
              <a:gd name="f76" fmla="*/ f62 1 f45"/>
              <a:gd name="f77" fmla="*/ f63 1 f44"/>
              <a:gd name="f78" fmla="*/ f64 1 f45"/>
              <a:gd name="f79" fmla="*/ f65 1 f45"/>
              <a:gd name="f80" fmla="*/ f66 1 f44"/>
              <a:gd name="f81" fmla="*/ f67 f35 1"/>
              <a:gd name="f82" fmla="*/ f68 f35 1"/>
              <a:gd name="f83" fmla="*/ f70 f36 1"/>
              <a:gd name="f84" fmla="*/ f69 f36 1"/>
              <a:gd name="f85" fmla="*/ f71 f35 1"/>
              <a:gd name="f86" fmla="*/ f72 f36 1"/>
              <a:gd name="f87" fmla="*/ f73 f35 1"/>
              <a:gd name="f88" fmla="*/ f74 f36 1"/>
              <a:gd name="f89" fmla="*/ f75 f35 1"/>
              <a:gd name="f90" fmla="*/ f76 f36 1"/>
              <a:gd name="f91" fmla="*/ f77 f35 1"/>
              <a:gd name="f92" fmla="*/ f78 f36 1"/>
              <a:gd name="f93" fmla="*/ f79 f36 1"/>
              <a:gd name="f94" fmla="*/ f80 f35 1"/>
            </a:gdLst>
            <a:ahLst/>
            <a:cxnLst>
              <a:cxn ang="3cd4">
                <a:pos x="hc" y="t"/>
              </a:cxn>
              <a:cxn ang="0">
                <a:pos x="r" y="vc"/>
              </a:cxn>
              <a:cxn ang="cd4">
                <a:pos x="hc" y="b"/>
              </a:cxn>
              <a:cxn ang="cd2">
                <a:pos x="l" y="vc"/>
              </a:cxn>
              <a:cxn ang="f56">
                <a:pos x="f85" y="f86"/>
              </a:cxn>
              <a:cxn ang="f56">
                <a:pos x="f87" y="f88"/>
              </a:cxn>
              <a:cxn ang="f56">
                <a:pos x="f89" y="f90"/>
              </a:cxn>
              <a:cxn ang="f56">
                <a:pos x="f91" y="f92"/>
              </a:cxn>
              <a:cxn ang="f56">
                <a:pos x="f87" y="f93"/>
              </a:cxn>
              <a:cxn ang="f56">
                <a:pos x="f94" y="f86"/>
              </a:cxn>
              <a:cxn ang="f56">
                <a:pos x="f85" y="f86"/>
              </a:cxn>
            </a:cxnLst>
            <a:rect l="f81" t="f84" r="f82" b="f83"/>
            <a:pathLst>
              <a:path w="143" h="54">
                <a:moveTo>
                  <a:pt x="f6" y="f5"/>
                </a:moveTo>
                <a:cubicBezTo>
                  <a:pt x="f8" y="f9"/>
                  <a:pt x="f10" y="f11"/>
                  <a:pt x="f12" y="f13"/>
                </a:cubicBezTo>
                <a:cubicBezTo>
                  <a:pt x="f14" y="f15"/>
                  <a:pt x="f16" y="f17"/>
                  <a:pt x="f18" y="f7"/>
                </a:cubicBezTo>
                <a:cubicBezTo>
                  <a:pt x="f5" y="f19"/>
                  <a:pt x="f20" y="f21"/>
                  <a:pt x="f22" y="f23"/>
                </a:cubicBezTo>
                <a:cubicBezTo>
                  <a:pt x="f24" y="f25"/>
                  <a:pt x="f26" y="f27"/>
                  <a:pt x="f12" y="f27"/>
                </a:cubicBezTo>
                <a:cubicBezTo>
                  <a:pt x="f28" y="f29"/>
                  <a:pt x="f30" y="f5"/>
                  <a:pt x="f31" y="f5"/>
                </a:cubicBezTo>
                <a:cubicBezTo>
                  <a:pt x="f32" y="f5"/>
                  <a:pt x="f33" y="f5"/>
                  <a:pt x="f6"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1" name="Freeform 33">
            <a:extLst>
              <a:ext uri="{FF2B5EF4-FFF2-40B4-BE49-F238E27FC236}">
                <a16:creationId xmlns:a16="http://schemas.microsoft.com/office/drawing/2014/main" id="{30DE7EEB-CFE4-F7B3-CC81-9BA24D211214}"/>
              </a:ext>
            </a:extLst>
          </p:cNvPr>
          <p:cNvSpPr/>
          <p:nvPr/>
        </p:nvSpPr>
        <p:spPr>
          <a:xfrm>
            <a:off x="715966" y="2046290"/>
            <a:ext cx="179386" cy="396877"/>
          </a:xfrm>
          <a:custGeom>
            <a:avLst/>
            <a:gdLst>
              <a:gd name="f0" fmla="val 10800000"/>
              <a:gd name="f1" fmla="val 5400000"/>
              <a:gd name="f2" fmla="val 180"/>
              <a:gd name="f3" fmla="val w"/>
              <a:gd name="f4" fmla="val h"/>
              <a:gd name="f5" fmla="val 0"/>
              <a:gd name="f6" fmla="val 50"/>
              <a:gd name="f7" fmla="val 111"/>
              <a:gd name="f8" fmla="val 10"/>
              <a:gd name="f9" fmla="val 13"/>
              <a:gd name="f10" fmla="val 104"/>
              <a:gd name="f11" fmla="val 17"/>
              <a:gd name="f12" fmla="val 99"/>
              <a:gd name="f13" fmla="val 18"/>
              <a:gd name="f14" fmla="val 92"/>
              <a:gd name="f15" fmla="val 21"/>
              <a:gd name="f16" fmla="val 78"/>
              <a:gd name="f17" fmla="val 15"/>
              <a:gd name="f18" fmla="val 66"/>
              <a:gd name="f19" fmla="val 5"/>
              <a:gd name="f20" fmla="val 56"/>
              <a:gd name="f21" fmla="val 2"/>
              <a:gd name="f22" fmla="val 52"/>
              <a:gd name="f23" fmla="val 6"/>
              <a:gd name="f24" fmla="val 46"/>
              <a:gd name="f25" fmla="val 22"/>
              <a:gd name="f26" fmla="val 34"/>
              <a:gd name="f27" fmla="val 19"/>
              <a:gd name="f28" fmla="val 45"/>
              <a:gd name="f29" fmla="val 26"/>
              <a:gd name="f30" fmla="val 38"/>
              <a:gd name="f31" fmla="val 48"/>
              <a:gd name="f32" fmla="val 74"/>
              <a:gd name="f33" fmla="val 40"/>
              <a:gd name="f34" fmla="val 90"/>
              <a:gd name="f35" fmla="val 102"/>
              <a:gd name="f36" fmla="val 25"/>
              <a:gd name="f37" fmla="val 110"/>
              <a:gd name="f38" fmla="+- 0 0 -90"/>
              <a:gd name="f39" fmla="*/ f3 1 50"/>
              <a:gd name="f40" fmla="*/ f4 1 111"/>
              <a:gd name="f41" fmla="val f5"/>
              <a:gd name="f42" fmla="val f6"/>
              <a:gd name="f43" fmla="val f7"/>
              <a:gd name="f44" fmla="*/ f38 f0 1"/>
              <a:gd name="f45" fmla="+- f43 0 f41"/>
              <a:gd name="f46" fmla="+- f42 0 f41"/>
              <a:gd name="f47" fmla="*/ f44 1 f2"/>
              <a:gd name="f48" fmla="*/ f46 1 50"/>
              <a:gd name="f49" fmla="*/ f45 1 111"/>
              <a:gd name="f50" fmla="*/ 10 f46 1"/>
              <a:gd name="f51" fmla="*/ 111 f45 1"/>
              <a:gd name="f52" fmla="*/ 18 f46 1"/>
              <a:gd name="f53" fmla="*/ 92 f45 1"/>
              <a:gd name="f54" fmla="*/ 5 f46 1"/>
              <a:gd name="f55" fmla="*/ 56 f45 1"/>
              <a:gd name="f56" fmla="*/ 6 f46 1"/>
              <a:gd name="f57" fmla="*/ 46 f45 1"/>
              <a:gd name="f58" fmla="*/ 45 f46 1"/>
              <a:gd name="f59" fmla="*/ 0 f45 1"/>
              <a:gd name="f60" fmla="*/ 50 f46 1"/>
              <a:gd name="f61" fmla="*/ 38 f45 1"/>
              <a:gd name="f62" fmla="*/ 40 f46 1"/>
              <a:gd name="f63" fmla="*/ 90 f45 1"/>
              <a:gd name="f64" fmla="+- f47 0 f1"/>
              <a:gd name="f65" fmla="*/ f50 1 50"/>
              <a:gd name="f66" fmla="*/ f51 1 111"/>
              <a:gd name="f67" fmla="*/ f52 1 50"/>
              <a:gd name="f68" fmla="*/ f53 1 111"/>
              <a:gd name="f69" fmla="*/ f54 1 50"/>
              <a:gd name="f70" fmla="*/ f55 1 111"/>
              <a:gd name="f71" fmla="*/ f56 1 50"/>
              <a:gd name="f72" fmla="*/ f57 1 111"/>
              <a:gd name="f73" fmla="*/ f58 1 50"/>
              <a:gd name="f74" fmla="*/ f59 1 111"/>
              <a:gd name="f75" fmla="*/ f60 1 50"/>
              <a:gd name="f76" fmla="*/ f61 1 111"/>
              <a:gd name="f77" fmla="*/ f62 1 50"/>
              <a:gd name="f78" fmla="*/ f63 1 111"/>
              <a:gd name="f79" fmla="*/ 0 1 f48"/>
              <a:gd name="f80" fmla="*/ f42 1 f48"/>
              <a:gd name="f81" fmla="*/ 0 1 f49"/>
              <a:gd name="f82" fmla="*/ f43 1 f49"/>
              <a:gd name="f83" fmla="*/ f65 1 f48"/>
              <a:gd name="f84" fmla="*/ f66 1 f49"/>
              <a:gd name="f85" fmla="*/ f67 1 f48"/>
              <a:gd name="f86" fmla="*/ f68 1 f49"/>
              <a:gd name="f87" fmla="*/ f69 1 f48"/>
              <a:gd name="f88" fmla="*/ f70 1 f49"/>
              <a:gd name="f89" fmla="*/ f71 1 f48"/>
              <a:gd name="f90" fmla="*/ f72 1 f49"/>
              <a:gd name="f91" fmla="*/ f73 1 f48"/>
              <a:gd name="f92" fmla="*/ f74 1 f49"/>
              <a:gd name="f93" fmla="*/ f75 1 f48"/>
              <a:gd name="f94" fmla="*/ f76 1 f49"/>
              <a:gd name="f95" fmla="*/ f77 1 f48"/>
              <a:gd name="f96" fmla="*/ f78 1 f49"/>
              <a:gd name="f97" fmla="*/ f79 f39 1"/>
              <a:gd name="f98" fmla="*/ f80 f39 1"/>
              <a:gd name="f99" fmla="*/ f82 f40 1"/>
              <a:gd name="f100" fmla="*/ f81 f40 1"/>
              <a:gd name="f101" fmla="*/ f83 f39 1"/>
              <a:gd name="f102" fmla="*/ f84 f40 1"/>
              <a:gd name="f103" fmla="*/ f85 f39 1"/>
              <a:gd name="f104" fmla="*/ f86 f40 1"/>
              <a:gd name="f105" fmla="*/ f87 f39 1"/>
              <a:gd name="f106" fmla="*/ f88 f40 1"/>
              <a:gd name="f107" fmla="*/ f89 f39 1"/>
              <a:gd name="f108" fmla="*/ f90 f40 1"/>
              <a:gd name="f109" fmla="*/ f91 f39 1"/>
              <a:gd name="f110" fmla="*/ f92 f40 1"/>
              <a:gd name="f111" fmla="*/ f93 f39 1"/>
              <a:gd name="f112" fmla="*/ f94 f40 1"/>
              <a:gd name="f113" fmla="*/ f95 f39 1"/>
              <a:gd name="f114" fmla="*/ f96 f40 1"/>
            </a:gdLst>
            <a:ahLst/>
            <a:cxnLst>
              <a:cxn ang="3cd4">
                <a:pos x="hc" y="t"/>
              </a:cxn>
              <a:cxn ang="0">
                <a:pos x="r" y="vc"/>
              </a:cxn>
              <a:cxn ang="cd4">
                <a:pos x="hc" y="b"/>
              </a:cxn>
              <a:cxn ang="cd2">
                <a:pos x="l" y="vc"/>
              </a:cxn>
              <a:cxn ang="f64">
                <a:pos x="f101" y="f102"/>
              </a:cxn>
              <a:cxn ang="f64">
                <a:pos x="f103" y="f104"/>
              </a:cxn>
              <a:cxn ang="f64">
                <a:pos x="f105" y="f106"/>
              </a:cxn>
              <a:cxn ang="f64">
                <a:pos x="f107" y="f108"/>
              </a:cxn>
              <a:cxn ang="f64">
                <a:pos x="f109" y="f110"/>
              </a:cxn>
              <a:cxn ang="f64">
                <a:pos x="f111" y="f112"/>
              </a:cxn>
              <a:cxn ang="f64">
                <a:pos x="f113" y="f114"/>
              </a:cxn>
              <a:cxn ang="f64">
                <a:pos x="f101" y="f102"/>
              </a:cxn>
            </a:cxnLst>
            <a:rect l="f97" t="f100" r="f98" b="f99"/>
            <a:pathLst>
              <a:path w="50" h="111">
                <a:moveTo>
                  <a:pt x="f8" y="f7"/>
                </a:moveTo>
                <a:cubicBezTo>
                  <a:pt x="f9" y="f10"/>
                  <a:pt x="f11" y="f12"/>
                  <a:pt x="f13" y="f14"/>
                </a:cubicBezTo>
                <a:cubicBezTo>
                  <a:pt x="f15" y="f16"/>
                  <a:pt x="f17" y="f18"/>
                  <a:pt x="f19" y="f20"/>
                </a:cubicBezTo>
                <a:cubicBezTo>
                  <a:pt x="f21" y="f22"/>
                  <a:pt x="f5" y="f6"/>
                  <a:pt x="f23" y="f24"/>
                </a:cubicBezTo>
                <a:cubicBezTo>
                  <a:pt x="f25" y="f26"/>
                  <a:pt x="f26" y="f27"/>
                  <a:pt x="f28" y="f5"/>
                </a:cubicBezTo>
                <a:cubicBezTo>
                  <a:pt x="f6" y="f9"/>
                  <a:pt x="f6" y="f29"/>
                  <a:pt x="f6" y="f30"/>
                </a:cubicBezTo>
                <a:cubicBezTo>
                  <a:pt x="f6" y="f20"/>
                  <a:pt x="f31" y="f32"/>
                  <a:pt x="f33" y="f34"/>
                </a:cubicBezTo>
                <a:cubicBezTo>
                  <a:pt x="f26" y="f35"/>
                  <a:pt x="f36" y="f3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2" name="Freeform 34">
            <a:extLst>
              <a:ext uri="{FF2B5EF4-FFF2-40B4-BE49-F238E27FC236}">
                <a16:creationId xmlns:a16="http://schemas.microsoft.com/office/drawing/2014/main" id="{C2762C80-A8AB-3024-104A-5B76DF13AE9F}"/>
              </a:ext>
            </a:extLst>
          </p:cNvPr>
          <p:cNvSpPr/>
          <p:nvPr/>
        </p:nvSpPr>
        <p:spPr>
          <a:xfrm>
            <a:off x="504821" y="4651379"/>
            <a:ext cx="385767" cy="100017"/>
          </a:xfrm>
          <a:custGeom>
            <a:avLst/>
            <a:gdLst>
              <a:gd name="f0" fmla="val 10800000"/>
              <a:gd name="f1" fmla="val 5400000"/>
              <a:gd name="f2" fmla="val 180"/>
              <a:gd name="f3" fmla="val w"/>
              <a:gd name="f4" fmla="val h"/>
              <a:gd name="f5" fmla="val 0"/>
              <a:gd name="f6" fmla="val 108"/>
              <a:gd name="f7" fmla="val 28"/>
              <a:gd name="f8" fmla="val 54"/>
              <a:gd name="f9" fmla="val 69"/>
              <a:gd name="f10" fmla="val 84"/>
              <a:gd name="f11" fmla="val 99"/>
              <a:gd name="f12" fmla="val 105"/>
              <a:gd name="f13" fmla="val 1"/>
              <a:gd name="f14" fmla="val 107"/>
              <a:gd name="f15" fmla="val 9"/>
              <a:gd name="f16" fmla="val 25"/>
              <a:gd name="f17" fmla="val 88"/>
              <a:gd name="f18" fmla="val 63"/>
              <a:gd name="f19" fmla="val 37"/>
              <a:gd name="f20" fmla="val 12"/>
              <a:gd name="f21" fmla="val 5"/>
              <a:gd name="f22" fmla="val 26"/>
              <a:gd name="f23" fmla="val 2"/>
              <a:gd name="f24" fmla="val 24"/>
              <a:gd name="f25" fmla="val 16"/>
              <a:gd name="f26" fmla="val 29"/>
              <a:gd name="f27" fmla="val 41"/>
              <a:gd name="f28" fmla="+- 0 0 -90"/>
              <a:gd name="f29" fmla="*/ f3 1 108"/>
              <a:gd name="f30" fmla="*/ f4 1 28"/>
              <a:gd name="f31" fmla="val f5"/>
              <a:gd name="f32" fmla="val f6"/>
              <a:gd name="f33" fmla="val f7"/>
              <a:gd name="f34" fmla="*/ f28 f0 1"/>
              <a:gd name="f35" fmla="+- f33 0 f31"/>
              <a:gd name="f36" fmla="+- f32 0 f31"/>
              <a:gd name="f37" fmla="*/ f34 1 f2"/>
              <a:gd name="f38" fmla="*/ f36 1 108"/>
              <a:gd name="f39" fmla="*/ f35 1 28"/>
              <a:gd name="f40" fmla="*/ 54 f36 1"/>
              <a:gd name="f41" fmla="*/ 0 f35 1"/>
              <a:gd name="f42" fmla="*/ 99 f36 1"/>
              <a:gd name="f43" fmla="*/ 107 f36 1"/>
              <a:gd name="f44" fmla="*/ 9 f35 1"/>
              <a:gd name="f45" fmla="*/ 88 f36 1"/>
              <a:gd name="f46" fmla="*/ 25 f35 1"/>
              <a:gd name="f47" fmla="*/ 12 f36 1"/>
              <a:gd name="f48" fmla="*/ 1 f36 1"/>
              <a:gd name="f49" fmla="*/ 16 f35 1"/>
              <a:gd name="f50" fmla="*/ 16 f36 1"/>
              <a:gd name="f51" fmla="+- f37 0 f1"/>
              <a:gd name="f52" fmla="*/ f40 1 108"/>
              <a:gd name="f53" fmla="*/ f41 1 28"/>
              <a:gd name="f54" fmla="*/ f42 1 108"/>
              <a:gd name="f55" fmla="*/ f43 1 108"/>
              <a:gd name="f56" fmla="*/ f44 1 28"/>
              <a:gd name="f57" fmla="*/ f45 1 108"/>
              <a:gd name="f58" fmla="*/ f46 1 28"/>
              <a:gd name="f59" fmla="*/ f47 1 108"/>
              <a:gd name="f60" fmla="*/ f48 1 108"/>
              <a:gd name="f61" fmla="*/ f49 1 28"/>
              <a:gd name="f62" fmla="*/ f50 1 108"/>
              <a:gd name="f63" fmla="*/ 0 1 f38"/>
              <a:gd name="f64" fmla="*/ f32 1 f38"/>
              <a:gd name="f65" fmla="*/ 0 1 f39"/>
              <a:gd name="f66" fmla="*/ f33 1 f39"/>
              <a:gd name="f67" fmla="*/ f52 1 f38"/>
              <a:gd name="f68" fmla="*/ f53 1 f39"/>
              <a:gd name="f69" fmla="*/ f54 1 f38"/>
              <a:gd name="f70" fmla="*/ f55 1 f38"/>
              <a:gd name="f71" fmla="*/ f56 1 f39"/>
              <a:gd name="f72" fmla="*/ f57 1 f38"/>
              <a:gd name="f73" fmla="*/ f58 1 f39"/>
              <a:gd name="f74" fmla="*/ f59 1 f38"/>
              <a:gd name="f75" fmla="*/ f60 1 f38"/>
              <a:gd name="f76" fmla="*/ f61 1 f39"/>
              <a:gd name="f77" fmla="*/ f62 1 f38"/>
              <a:gd name="f78" fmla="*/ f63 f29 1"/>
              <a:gd name="f79" fmla="*/ f64 f29 1"/>
              <a:gd name="f80" fmla="*/ f66 f30 1"/>
              <a:gd name="f81" fmla="*/ f65 f30 1"/>
              <a:gd name="f82" fmla="*/ f67 f29 1"/>
              <a:gd name="f83" fmla="*/ f68 f30 1"/>
              <a:gd name="f84" fmla="*/ f69 f29 1"/>
              <a:gd name="f85" fmla="*/ f70 f29 1"/>
              <a:gd name="f86" fmla="*/ f71 f30 1"/>
              <a:gd name="f87" fmla="*/ f72 f29 1"/>
              <a:gd name="f88" fmla="*/ f73 f30 1"/>
              <a:gd name="f89" fmla="*/ f74 f29 1"/>
              <a:gd name="f90" fmla="*/ f75 f29 1"/>
              <a:gd name="f91" fmla="*/ f76 f30 1"/>
              <a:gd name="f92" fmla="*/ f77 f29 1"/>
            </a:gdLst>
            <a:ahLst/>
            <a:cxnLst>
              <a:cxn ang="3cd4">
                <a:pos x="hc" y="t"/>
              </a:cxn>
              <a:cxn ang="0">
                <a:pos x="r" y="vc"/>
              </a:cxn>
              <a:cxn ang="cd4">
                <a:pos x="hc" y="b"/>
              </a:cxn>
              <a:cxn ang="cd2">
                <a:pos x="l" y="vc"/>
              </a:cxn>
              <a:cxn ang="f51">
                <a:pos x="f82" y="f83"/>
              </a:cxn>
              <a:cxn ang="f51">
                <a:pos x="f84" y="f83"/>
              </a:cxn>
              <a:cxn ang="f51">
                <a:pos x="f85" y="f86"/>
              </a:cxn>
              <a:cxn ang="f51">
                <a:pos x="f87" y="f88"/>
              </a:cxn>
              <a:cxn ang="f51">
                <a:pos x="f89" y="f88"/>
              </a:cxn>
              <a:cxn ang="f51">
                <a:pos x="f90" y="f91"/>
              </a:cxn>
              <a:cxn ang="f51">
                <a:pos x="f92" y="f83"/>
              </a:cxn>
              <a:cxn ang="f51">
                <a:pos x="f82" y="f83"/>
              </a:cxn>
            </a:cxnLst>
            <a:rect l="f78" t="f81" r="f79" b="f80"/>
            <a:pathLst>
              <a:path w="108" h="28">
                <a:moveTo>
                  <a:pt x="f8" y="f5"/>
                </a:moveTo>
                <a:cubicBezTo>
                  <a:pt x="f9" y="f5"/>
                  <a:pt x="f10" y="f5"/>
                  <a:pt x="f11" y="f5"/>
                </a:cubicBezTo>
                <a:cubicBezTo>
                  <a:pt x="f12" y="f5"/>
                  <a:pt x="f6" y="f13"/>
                  <a:pt x="f14" y="f15"/>
                </a:cubicBezTo>
                <a:cubicBezTo>
                  <a:pt x="f12" y="f7"/>
                  <a:pt x="f6" y="f16"/>
                  <a:pt x="f17" y="f16"/>
                </a:cubicBezTo>
                <a:cubicBezTo>
                  <a:pt x="f18" y="f16"/>
                  <a:pt x="f19" y="f16"/>
                  <a:pt x="f20" y="f16"/>
                </a:cubicBezTo>
                <a:cubicBezTo>
                  <a:pt x="f21" y="f22"/>
                  <a:pt x="f23" y="f24"/>
                  <a:pt x="f13" y="f25"/>
                </a:cubicBezTo>
                <a:cubicBezTo>
                  <a:pt x="f5" y="f5"/>
                  <a:pt x="f5" y="f5"/>
                  <a:pt x="f25" y="f5"/>
                </a:cubicBezTo>
                <a:cubicBezTo>
                  <a:pt x="f26" y="f5"/>
                  <a:pt x="f27" y="f5"/>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3" name="Freeform 35">
            <a:extLst>
              <a:ext uri="{FF2B5EF4-FFF2-40B4-BE49-F238E27FC236}">
                <a16:creationId xmlns:a16="http://schemas.microsoft.com/office/drawing/2014/main" id="{20D2A22C-F9ED-AB96-192C-036D1C8A1A73}"/>
              </a:ext>
            </a:extLst>
          </p:cNvPr>
          <p:cNvSpPr/>
          <p:nvPr/>
        </p:nvSpPr>
        <p:spPr>
          <a:xfrm>
            <a:off x="1587498" y="4643442"/>
            <a:ext cx="396877" cy="100017"/>
          </a:xfrm>
          <a:custGeom>
            <a:avLst/>
            <a:gdLst>
              <a:gd name="f0" fmla="val 10800000"/>
              <a:gd name="f1" fmla="val 5400000"/>
              <a:gd name="f2" fmla="val 180"/>
              <a:gd name="f3" fmla="val w"/>
              <a:gd name="f4" fmla="val h"/>
              <a:gd name="f5" fmla="val 0"/>
              <a:gd name="f6" fmla="val 111"/>
              <a:gd name="f7" fmla="val 28"/>
              <a:gd name="f8" fmla="val 56"/>
              <a:gd name="f9" fmla="val 2"/>
              <a:gd name="f10" fmla="val 72"/>
              <a:gd name="f11" fmla="val 87"/>
              <a:gd name="f12" fmla="val 102"/>
              <a:gd name="f13" fmla="val 109"/>
              <a:gd name="f14" fmla="val 5"/>
              <a:gd name="f15" fmla="val 110"/>
              <a:gd name="f16" fmla="val 11"/>
              <a:gd name="f17" fmla="val 108"/>
              <a:gd name="f18" fmla="val 27"/>
              <a:gd name="f19" fmla="val 92"/>
              <a:gd name="f20" fmla="val 66"/>
              <a:gd name="f21" fmla="val 40"/>
              <a:gd name="f22" fmla="val 15"/>
              <a:gd name="f23" fmla="val 7"/>
              <a:gd name="f24" fmla="val 4"/>
              <a:gd name="f25" fmla="val 25"/>
              <a:gd name="f26" fmla="val 18"/>
              <a:gd name="f27" fmla="val 3"/>
              <a:gd name="f28" fmla="val 19"/>
              <a:gd name="f29" fmla="val 31"/>
              <a:gd name="f30" fmla="val 44"/>
              <a:gd name="f31" fmla="+- 0 0 -90"/>
              <a:gd name="f32" fmla="*/ f3 1 111"/>
              <a:gd name="f33" fmla="*/ f4 1 28"/>
              <a:gd name="f34" fmla="val f5"/>
              <a:gd name="f35" fmla="val f6"/>
              <a:gd name="f36" fmla="val f7"/>
              <a:gd name="f37" fmla="*/ f31 f0 1"/>
              <a:gd name="f38" fmla="+- f36 0 f34"/>
              <a:gd name="f39" fmla="+- f35 0 f34"/>
              <a:gd name="f40" fmla="*/ f37 1 f2"/>
              <a:gd name="f41" fmla="*/ f39 1 111"/>
              <a:gd name="f42" fmla="*/ f38 1 28"/>
              <a:gd name="f43" fmla="*/ 56 f39 1"/>
              <a:gd name="f44" fmla="*/ 2 f38 1"/>
              <a:gd name="f45" fmla="*/ 102 f39 1"/>
              <a:gd name="f46" fmla="*/ 110 f39 1"/>
              <a:gd name="f47" fmla="*/ 11 f38 1"/>
              <a:gd name="f48" fmla="*/ 92 f39 1"/>
              <a:gd name="f49" fmla="*/ 27 f38 1"/>
              <a:gd name="f50" fmla="*/ 15 f39 1"/>
              <a:gd name="f51" fmla="*/ 28 f38 1"/>
              <a:gd name="f52" fmla="*/ 4 f39 1"/>
              <a:gd name="f53" fmla="*/ 18 f38 1"/>
              <a:gd name="f54" fmla="*/ 19 f39 1"/>
              <a:gd name="f55" fmla="+- f40 0 f1"/>
              <a:gd name="f56" fmla="*/ f43 1 111"/>
              <a:gd name="f57" fmla="*/ f44 1 28"/>
              <a:gd name="f58" fmla="*/ f45 1 111"/>
              <a:gd name="f59" fmla="*/ f46 1 111"/>
              <a:gd name="f60" fmla="*/ f47 1 28"/>
              <a:gd name="f61" fmla="*/ f48 1 111"/>
              <a:gd name="f62" fmla="*/ f49 1 28"/>
              <a:gd name="f63" fmla="*/ f50 1 111"/>
              <a:gd name="f64" fmla="*/ f51 1 28"/>
              <a:gd name="f65" fmla="*/ f52 1 111"/>
              <a:gd name="f66" fmla="*/ f53 1 28"/>
              <a:gd name="f67" fmla="*/ f54 1 111"/>
              <a:gd name="f68" fmla="*/ 0 1 f41"/>
              <a:gd name="f69" fmla="*/ f35 1 f41"/>
              <a:gd name="f70" fmla="*/ 0 1 f42"/>
              <a:gd name="f71" fmla="*/ f36 1 f42"/>
              <a:gd name="f72" fmla="*/ f56 1 f41"/>
              <a:gd name="f73" fmla="*/ f57 1 f42"/>
              <a:gd name="f74" fmla="*/ f58 1 f41"/>
              <a:gd name="f75" fmla="*/ f59 1 f41"/>
              <a:gd name="f76" fmla="*/ f60 1 f42"/>
              <a:gd name="f77" fmla="*/ f61 1 f41"/>
              <a:gd name="f78" fmla="*/ f62 1 f42"/>
              <a:gd name="f79" fmla="*/ f63 1 f41"/>
              <a:gd name="f80" fmla="*/ f64 1 f42"/>
              <a:gd name="f81" fmla="*/ f65 1 f41"/>
              <a:gd name="f82" fmla="*/ f66 1 f42"/>
              <a:gd name="f83" fmla="*/ f67 1 f41"/>
              <a:gd name="f84" fmla="*/ f68 f32 1"/>
              <a:gd name="f85" fmla="*/ f69 f32 1"/>
              <a:gd name="f86" fmla="*/ f71 f33 1"/>
              <a:gd name="f87" fmla="*/ f70 f33 1"/>
              <a:gd name="f88" fmla="*/ f72 f32 1"/>
              <a:gd name="f89" fmla="*/ f73 f33 1"/>
              <a:gd name="f90" fmla="*/ f74 f32 1"/>
              <a:gd name="f91" fmla="*/ f75 f32 1"/>
              <a:gd name="f92" fmla="*/ f76 f33 1"/>
              <a:gd name="f93" fmla="*/ f77 f32 1"/>
              <a:gd name="f94" fmla="*/ f78 f33 1"/>
              <a:gd name="f95" fmla="*/ f79 f32 1"/>
              <a:gd name="f96" fmla="*/ f80 f33 1"/>
              <a:gd name="f97" fmla="*/ f81 f32 1"/>
              <a:gd name="f98" fmla="*/ f82 f33 1"/>
              <a:gd name="f99" fmla="*/ f83 f32 1"/>
            </a:gdLst>
            <a:ahLst/>
            <a:cxnLst>
              <a:cxn ang="3cd4">
                <a:pos x="hc" y="t"/>
              </a:cxn>
              <a:cxn ang="0">
                <a:pos x="r" y="vc"/>
              </a:cxn>
              <a:cxn ang="cd4">
                <a:pos x="hc" y="b"/>
              </a:cxn>
              <a:cxn ang="cd2">
                <a:pos x="l" y="vc"/>
              </a:cxn>
              <a:cxn ang="f55">
                <a:pos x="f88" y="f89"/>
              </a:cxn>
              <a:cxn ang="f55">
                <a:pos x="f90" y="f89"/>
              </a:cxn>
              <a:cxn ang="f55">
                <a:pos x="f91" y="f92"/>
              </a:cxn>
              <a:cxn ang="f55">
                <a:pos x="f93" y="f94"/>
              </a:cxn>
              <a:cxn ang="f55">
                <a:pos x="f95" y="f96"/>
              </a:cxn>
              <a:cxn ang="f55">
                <a:pos x="f97" y="f98"/>
              </a:cxn>
              <a:cxn ang="f55">
                <a:pos x="f99" y="f89"/>
              </a:cxn>
              <a:cxn ang="f55">
                <a:pos x="f88" y="f89"/>
              </a:cxn>
              <a:cxn ang="f55">
                <a:pos x="f88" y="f89"/>
              </a:cxn>
            </a:cxnLst>
            <a:rect l="f84" t="f87" r="f85" b="f86"/>
            <a:pathLst>
              <a:path w="111" h="28">
                <a:moveTo>
                  <a:pt x="f8" y="f9"/>
                </a:moveTo>
                <a:cubicBezTo>
                  <a:pt x="f10" y="f9"/>
                  <a:pt x="f11" y="f9"/>
                  <a:pt x="f12" y="f9"/>
                </a:cubicBezTo>
                <a:cubicBezTo>
                  <a:pt x="f13" y="f9"/>
                  <a:pt x="f6" y="f14"/>
                  <a:pt x="f15" y="f16"/>
                </a:cubicBezTo>
                <a:cubicBezTo>
                  <a:pt x="f17" y="f18"/>
                  <a:pt x="f17" y="f18"/>
                  <a:pt x="f19" y="f18"/>
                </a:cubicBezTo>
                <a:cubicBezTo>
                  <a:pt x="f20" y="f18"/>
                  <a:pt x="f21" y="f18"/>
                  <a:pt x="f22" y="f7"/>
                </a:cubicBezTo>
                <a:cubicBezTo>
                  <a:pt x="f23" y="f7"/>
                  <a:pt x="f24" y="f25"/>
                  <a:pt x="f24" y="f26"/>
                </a:cubicBezTo>
                <a:cubicBezTo>
                  <a:pt x="f27" y="f5"/>
                  <a:pt x="f5" y="f9"/>
                  <a:pt x="f28" y="f9"/>
                </a:cubicBezTo>
                <a:cubicBezTo>
                  <a:pt x="f29" y="f9"/>
                  <a:pt x="f30" y="f9"/>
                  <a:pt x="f8" y="f9"/>
                </a:cubicBezTo>
                <a:cubicBezTo>
                  <a:pt x="f8" y="f9"/>
                  <a:pt x="f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4" name="Freeform 36">
            <a:extLst>
              <a:ext uri="{FF2B5EF4-FFF2-40B4-BE49-F238E27FC236}">
                <a16:creationId xmlns:a16="http://schemas.microsoft.com/office/drawing/2014/main" id="{A04E4A09-9B27-C6E0-CD1F-54DFFA276101}"/>
              </a:ext>
            </a:extLst>
          </p:cNvPr>
          <p:cNvSpPr/>
          <p:nvPr/>
        </p:nvSpPr>
        <p:spPr>
          <a:xfrm>
            <a:off x="3795710" y="4651379"/>
            <a:ext cx="390521" cy="96834"/>
          </a:xfrm>
          <a:custGeom>
            <a:avLst/>
            <a:gdLst>
              <a:gd name="f0" fmla="val 10800000"/>
              <a:gd name="f1" fmla="val 5400000"/>
              <a:gd name="f2" fmla="val 180"/>
              <a:gd name="f3" fmla="val w"/>
              <a:gd name="f4" fmla="val h"/>
              <a:gd name="f5" fmla="val 0"/>
              <a:gd name="f6" fmla="val 109"/>
              <a:gd name="f7" fmla="val 27"/>
              <a:gd name="f8" fmla="val 54"/>
              <a:gd name="f9" fmla="val 69"/>
              <a:gd name="f10" fmla="val 84"/>
              <a:gd name="f11" fmla="val 99"/>
              <a:gd name="f12" fmla="val 106"/>
              <a:gd name="f13" fmla="val 108"/>
              <a:gd name="f14" fmla="val 1"/>
              <a:gd name="f15" fmla="val 107"/>
              <a:gd name="f16" fmla="val 8"/>
              <a:gd name="f17" fmla="val 105"/>
              <a:gd name="f18" fmla="val 25"/>
              <a:gd name="f19" fmla="val 89"/>
              <a:gd name="f20" fmla="val 63"/>
              <a:gd name="f21" fmla="val 37"/>
              <a:gd name="f22" fmla="val 12"/>
              <a:gd name="f23" fmla="val 5"/>
              <a:gd name="f24" fmla="val 26"/>
              <a:gd name="f25" fmla="val 2"/>
              <a:gd name="f26" fmla="val 24"/>
              <a:gd name="f27" fmla="val 16"/>
              <a:gd name="f28" fmla="val 17"/>
              <a:gd name="f29" fmla="val 23"/>
              <a:gd name="f30" fmla="val 30"/>
              <a:gd name="f31" fmla="val 36"/>
              <a:gd name="f32" fmla="val 42"/>
              <a:gd name="f33" fmla="val 48"/>
              <a:gd name="f34" fmla="+- 0 0 -90"/>
              <a:gd name="f35" fmla="*/ f3 1 109"/>
              <a:gd name="f36" fmla="*/ f4 1 27"/>
              <a:gd name="f37" fmla="val f5"/>
              <a:gd name="f38" fmla="val f6"/>
              <a:gd name="f39" fmla="val f7"/>
              <a:gd name="f40" fmla="*/ f34 f0 1"/>
              <a:gd name="f41" fmla="+- f39 0 f37"/>
              <a:gd name="f42" fmla="+- f38 0 f37"/>
              <a:gd name="f43" fmla="*/ f40 1 f2"/>
              <a:gd name="f44" fmla="*/ f42 1 109"/>
              <a:gd name="f45" fmla="*/ f41 1 27"/>
              <a:gd name="f46" fmla="*/ 54 f42 1"/>
              <a:gd name="f47" fmla="*/ 0 f41 1"/>
              <a:gd name="f48" fmla="*/ 99 f42 1"/>
              <a:gd name="f49" fmla="*/ 107 f42 1"/>
              <a:gd name="f50" fmla="*/ 8 f41 1"/>
              <a:gd name="f51" fmla="*/ 89 f42 1"/>
              <a:gd name="f52" fmla="*/ 25 f41 1"/>
              <a:gd name="f53" fmla="*/ 12 f42 1"/>
              <a:gd name="f54" fmla="*/ 1 f42 1"/>
              <a:gd name="f55" fmla="*/ 16 f41 1"/>
              <a:gd name="f56" fmla="*/ 17 f42 1"/>
              <a:gd name="f57" fmla="*/ 36 f42 1"/>
              <a:gd name="f58" fmla="+- f43 0 f1"/>
              <a:gd name="f59" fmla="*/ f46 1 109"/>
              <a:gd name="f60" fmla="*/ f47 1 27"/>
              <a:gd name="f61" fmla="*/ f48 1 109"/>
              <a:gd name="f62" fmla="*/ f49 1 109"/>
              <a:gd name="f63" fmla="*/ f50 1 27"/>
              <a:gd name="f64" fmla="*/ f51 1 109"/>
              <a:gd name="f65" fmla="*/ f52 1 27"/>
              <a:gd name="f66" fmla="*/ f53 1 109"/>
              <a:gd name="f67" fmla="*/ f54 1 109"/>
              <a:gd name="f68" fmla="*/ f55 1 27"/>
              <a:gd name="f69" fmla="*/ f56 1 109"/>
              <a:gd name="f70" fmla="*/ f57 1 109"/>
              <a:gd name="f71" fmla="*/ 0 1 f44"/>
              <a:gd name="f72" fmla="*/ f38 1 f44"/>
              <a:gd name="f73" fmla="*/ 0 1 f45"/>
              <a:gd name="f74" fmla="*/ f39 1 f45"/>
              <a:gd name="f75" fmla="*/ f59 1 f44"/>
              <a:gd name="f76" fmla="*/ f60 1 f45"/>
              <a:gd name="f77" fmla="*/ f61 1 f44"/>
              <a:gd name="f78" fmla="*/ f62 1 f44"/>
              <a:gd name="f79" fmla="*/ f63 1 f45"/>
              <a:gd name="f80" fmla="*/ f64 1 f44"/>
              <a:gd name="f81" fmla="*/ f65 1 f45"/>
              <a:gd name="f82" fmla="*/ f66 1 f44"/>
              <a:gd name="f83" fmla="*/ f67 1 f44"/>
              <a:gd name="f84" fmla="*/ f68 1 f45"/>
              <a:gd name="f85" fmla="*/ f69 1 f44"/>
              <a:gd name="f86" fmla="*/ f70 1 f44"/>
              <a:gd name="f87" fmla="*/ f71 f35 1"/>
              <a:gd name="f88" fmla="*/ f72 f35 1"/>
              <a:gd name="f89" fmla="*/ f74 f36 1"/>
              <a:gd name="f90" fmla="*/ f73 f36 1"/>
              <a:gd name="f91" fmla="*/ f75 f35 1"/>
              <a:gd name="f92" fmla="*/ f76 f36 1"/>
              <a:gd name="f93" fmla="*/ f77 f35 1"/>
              <a:gd name="f94" fmla="*/ f78 f35 1"/>
              <a:gd name="f95" fmla="*/ f79 f36 1"/>
              <a:gd name="f96" fmla="*/ f80 f35 1"/>
              <a:gd name="f97" fmla="*/ f81 f36 1"/>
              <a:gd name="f98" fmla="*/ f82 f35 1"/>
              <a:gd name="f99" fmla="*/ f83 f35 1"/>
              <a:gd name="f100" fmla="*/ f84 f36 1"/>
              <a:gd name="f101" fmla="*/ f85 f35 1"/>
              <a:gd name="f102" fmla="*/ f86 f35 1"/>
            </a:gdLst>
            <a:ahLst/>
            <a:cxnLst>
              <a:cxn ang="3cd4">
                <a:pos x="hc" y="t"/>
              </a:cxn>
              <a:cxn ang="0">
                <a:pos x="r" y="vc"/>
              </a:cxn>
              <a:cxn ang="cd4">
                <a:pos x="hc" y="b"/>
              </a:cxn>
              <a:cxn ang="cd2">
                <a:pos x="l" y="vc"/>
              </a:cxn>
              <a:cxn ang="f58">
                <a:pos x="f91" y="f92"/>
              </a:cxn>
              <a:cxn ang="f58">
                <a:pos x="f93" y="f92"/>
              </a:cxn>
              <a:cxn ang="f58">
                <a:pos x="f94" y="f95"/>
              </a:cxn>
              <a:cxn ang="f58">
                <a:pos x="f96" y="f97"/>
              </a:cxn>
              <a:cxn ang="f58">
                <a:pos x="f98" y="f97"/>
              </a:cxn>
              <a:cxn ang="f58">
                <a:pos x="f99" y="f100"/>
              </a:cxn>
              <a:cxn ang="f58">
                <a:pos x="f101" y="f92"/>
              </a:cxn>
              <a:cxn ang="f58">
                <a:pos x="f102" y="f92"/>
              </a:cxn>
              <a:cxn ang="f58">
                <a:pos x="f91" y="f92"/>
              </a:cxn>
              <a:cxn ang="f58">
                <a:pos x="f91" y="f92"/>
              </a:cxn>
            </a:cxnLst>
            <a:rect l="f87" t="f90" r="f88" b="f89"/>
            <a:pathLst>
              <a:path w="109" h="27">
                <a:moveTo>
                  <a:pt x="f8" y="f5"/>
                </a:moveTo>
                <a:cubicBezTo>
                  <a:pt x="f9" y="f5"/>
                  <a:pt x="f10" y="f5"/>
                  <a:pt x="f11" y="f5"/>
                </a:cubicBezTo>
                <a:cubicBezTo>
                  <a:pt x="f12" y="f5"/>
                  <a:pt x="f13" y="f14"/>
                  <a:pt x="f15" y="f16"/>
                </a:cubicBezTo>
                <a:cubicBezTo>
                  <a:pt x="f17" y="f7"/>
                  <a:pt x="f6" y="f18"/>
                  <a:pt x="f19" y="f18"/>
                </a:cubicBezTo>
                <a:cubicBezTo>
                  <a:pt x="f20" y="f18"/>
                  <a:pt x="f21" y="f18"/>
                  <a:pt x="f22" y="f18"/>
                </a:cubicBezTo>
                <a:cubicBezTo>
                  <a:pt x="f23" y="f24"/>
                  <a:pt x="f25" y="f26"/>
                  <a:pt x="f14" y="f27"/>
                </a:cubicBezTo>
                <a:cubicBezTo>
                  <a:pt x="f14" y="f5"/>
                  <a:pt x="f5" y="f5"/>
                  <a:pt x="f28" y="f5"/>
                </a:cubicBezTo>
                <a:cubicBezTo>
                  <a:pt x="f29" y="f5"/>
                  <a:pt x="f30" y="f5"/>
                  <a:pt x="f31" y="f5"/>
                </a:cubicBezTo>
                <a:cubicBezTo>
                  <a:pt x="f32" y="f5"/>
                  <a:pt x="f33" y="f5"/>
                  <a:pt x="f8" y="f5"/>
                </a:cubicBezTo>
                <a:cubicBezTo>
                  <a:pt x="f8" y="f5"/>
                  <a:pt x="f8" y="f5"/>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5" name="Freeform 37">
            <a:extLst>
              <a:ext uri="{FF2B5EF4-FFF2-40B4-BE49-F238E27FC236}">
                <a16:creationId xmlns:a16="http://schemas.microsoft.com/office/drawing/2014/main" id="{10A8E5C4-6797-6F60-55D0-4B9E2F767B88}"/>
              </a:ext>
            </a:extLst>
          </p:cNvPr>
          <p:cNvSpPr/>
          <p:nvPr/>
        </p:nvSpPr>
        <p:spPr>
          <a:xfrm>
            <a:off x="2649538" y="4648196"/>
            <a:ext cx="396877" cy="95253"/>
          </a:xfrm>
          <a:custGeom>
            <a:avLst/>
            <a:gdLst>
              <a:gd name="f0" fmla="val 10800000"/>
              <a:gd name="f1" fmla="val 5400000"/>
              <a:gd name="f2" fmla="val 180"/>
              <a:gd name="f3" fmla="val w"/>
              <a:gd name="f4" fmla="val h"/>
              <a:gd name="f5" fmla="val 0"/>
              <a:gd name="f6" fmla="val 111"/>
              <a:gd name="f7" fmla="val 27"/>
              <a:gd name="f8" fmla="val 57"/>
              <a:gd name="f9" fmla="val 1"/>
              <a:gd name="f10" fmla="val 72"/>
              <a:gd name="f11" fmla="val 87"/>
              <a:gd name="f12" fmla="val 102"/>
              <a:gd name="f13" fmla="val 108"/>
              <a:gd name="f14" fmla="val 2"/>
              <a:gd name="f15" fmla="val 110"/>
              <a:gd name="f16" fmla="val 9"/>
              <a:gd name="f17" fmla="val 26"/>
              <a:gd name="f18" fmla="val 109"/>
              <a:gd name="f19" fmla="val 92"/>
              <a:gd name="f20" fmla="val 66"/>
              <a:gd name="f21" fmla="val 40"/>
              <a:gd name="f22" fmla="val 15"/>
              <a:gd name="f23" fmla="val 8"/>
              <a:gd name="f24" fmla="val 5"/>
              <a:gd name="f25" fmla="val 25"/>
              <a:gd name="f26" fmla="val 4"/>
              <a:gd name="f27" fmla="val 18"/>
              <a:gd name="f28" fmla="val 3"/>
              <a:gd name="f29" fmla="val 20"/>
              <a:gd name="f30" fmla="val 32"/>
              <a:gd name="f31" fmla="val 39"/>
              <a:gd name="f32" fmla="val 45"/>
              <a:gd name="f33" fmla="val 51"/>
              <a:gd name="f34" fmla="+- 0 0 -90"/>
              <a:gd name="f35" fmla="*/ f3 1 111"/>
              <a:gd name="f36" fmla="*/ f4 1 27"/>
              <a:gd name="f37" fmla="val f5"/>
              <a:gd name="f38" fmla="val f6"/>
              <a:gd name="f39" fmla="val f7"/>
              <a:gd name="f40" fmla="*/ f34 f0 1"/>
              <a:gd name="f41" fmla="+- f39 0 f37"/>
              <a:gd name="f42" fmla="+- f38 0 f37"/>
              <a:gd name="f43" fmla="*/ f40 1 f2"/>
              <a:gd name="f44" fmla="*/ f42 1 111"/>
              <a:gd name="f45" fmla="*/ f41 1 27"/>
              <a:gd name="f46" fmla="*/ 57 f42 1"/>
              <a:gd name="f47" fmla="*/ 1 f41 1"/>
              <a:gd name="f48" fmla="*/ 102 f42 1"/>
              <a:gd name="f49" fmla="*/ 110 f42 1"/>
              <a:gd name="f50" fmla="*/ 9 f41 1"/>
              <a:gd name="f51" fmla="*/ 92 f42 1"/>
              <a:gd name="f52" fmla="*/ 26 f41 1"/>
              <a:gd name="f53" fmla="*/ 15 f42 1"/>
              <a:gd name="f54" fmla="*/ 4 f42 1"/>
              <a:gd name="f55" fmla="*/ 18 f41 1"/>
              <a:gd name="f56" fmla="*/ 20 f42 1"/>
              <a:gd name="f57" fmla="*/ 39 f42 1"/>
              <a:gd name="f58" fmla="+- f43 0 f1"/>
              <a:gd name="f59" fmla="*/ f46 1 111"/>
              <a:gd name="f60" fmla="*/ f47 1 27"/>
              <a:gd name="f61" fmla="*/ f48 1 111"/>
              <a:gd name="f62" fmla="*/ f49 1 111"/>
              <a:gd name="f63" fmla="*/ f50 1 27"/>
              <a:gd name="f64" fmla="*/ f51 1 111"/>
              <a:gd name="f65" fmla="*/ f52 1 27"/>
              <a:gd name="f66" fmla="*/ f53 1 111"/>
              <a:gd name="f67" fmla="*/ f54 1 111"/>
              <a:gd name="f68" fmla="*/ f55 1 27"/>
              <a:gd name="f69" fmla="*/ f56 1 111"/>
              <a:gd name="f70" fmla="*/ f57 1 111"/>
              <a:gd name="f71" fmla="*/ 0 1 f44"/>
              <a:gd name="f72" fmla="*/ f38 1 f44"/>
              <a:gd name="f73" fmla="*/ 0 1 f45"/>
              <a:gd name="f74" fmla="*/ f39 1 f45"/>
              <a:gd name="f75" fmla="*/ f59 1 f44"/>
              <a:gd name="f76" fmla="*/ f60 1 f45"/>
              <a:gd name="f77" fmla="*/ f61 1 f44"/>
              <a:gd name="f78" fmla="*/ f62 1 f44"/>
              <a:gd name="f79" fmla="*/ f63 1 f45"/>
              <a:gd name="f80" fmla="*/ f64 1 f44"/>
              <a:gd name="f81" fmla="*/ f65 1 f45"/>
              <a:gd name="f82" fmla="*/ f66 1 f44"/>
              <a:gd name="f83" fmla="*/ f67 1 f44"/>
              <a:gd name="f84" fmla="*/ f68 1 f45"/>
              <a:gd name="f85" fmla="*/ f69 1 f44"/>
              <a:gd name="f86" fmla="*/ f70 1 f44"/>
              <a:gd name="f87" fmla="*/ f71 f35 1"/>
              <a:gd name="f88" fmla="*/ f72 f35 1"/>
              <a:gd name="f89" fmla="*/ f74 f36 1"/>
              <a:gd name="f90" fmla="*/ f73 f36 1"/>
              <a:gd name="f91" fmla="*/ f75 f35 1"/>
              <a:gd name="f92" fmla="*/ f76 f36 1"/>
              <a:gd name="f93" fmla="*/ f77 f35 1"/>
              <a:gd name="f94" fmla="*/ f78 f35 1"/>
              <a:gd name="f95" fmla="*/ f79 f36 1"/>
              <a:gd name="f96" fmla="*/ f80 f35 1"/>
              <a:gd name="f97" fmla="*/ f81 f36 1"/>
              <a:gd name="f98" fmla="*/ f82 f35 1"/>
              <a:gd name="f99" fmla="*/ f83 f35 1"/>
              <a:gd name="f100" fmla="*/ f84 f36 1"/>
              <a:gd name="f101" fmla="*/ f85 f35 1"/>
              <a:gd name="f102" fmla="*/ f86 f35 1"/>
            </a:gdLst>
            <a:ahLst/>
            <a:cxnLst>
              <a:cxn ang="3cd4">
                <a:pos x="hc" y="t"/>
              </a:cxn>
              <a:cxn ang="0">
                <a:pos x="r" y="vc"/>
              </a:cxn>
              <a:cxn ang="cd4">
                <a:pos x="hc" y="b"/>
              </a:cxn>
              <a:cxn ang="cd2">
                <a:pos x="l" y="vc"/>
              </a:cxn>
              <a:cxn ang="f58">
                <a:pos x="f91" y="f92"/>
              </a:cxn>
              <a:cxn ang="f58">
                <a:pos x="f93" y="f92"/>
              </a:cxn>
              <a:cxn ang="f58">
                <a:pos x="f94" y="f95"/>
              </a:cxn>
              <a:cxn ang="f58">
                <a:pos x="f96" y="f97"/>
              </a:cxn>
              <a:cxn ang="f58">
                <a:pos x="f98" y="f97"/>
              </a:cxn>
              <a:cxn ang="f58">
                <a:pos x="f99" y="f100"/>
              </a:cxn>
              <a:cxn ang="f58">
                <a:pos x="f101" y="f92"/>
              </a:cxn>
              <a:cxn ang="f58">
                <a:pos x="f102" y="f92"/>
              </a:cxn>
              <a:cxn ang="f58">
                <a:pos x="f91" y="f92"/>
              </a:cxn>
              <a:cxn ang="f58">
                <a:pos x="f91" y="f92"/>
              </a:cxn>
            </a:cxnLst>
            <a:rect l="f87" t="f90" r="f88" b="f89"/>
            <a:pathLst>
              <a:path w="111" h="27">
                <a:moveTo>
                  <a:pt x="f8" y="f9"/>
                </a:moveTo>
                <a:cubicBezTo>
                  <a:pt x="f10" y="f9"/>
                  <a:pt x="f11" y="f9"/>
                  <a:pt x="f12" y="f9"/>
                </a:cubicBezTo>
                <a:cubicBezTo>
                  <a:pt x="f13" y="f9"/>
                  <a:pt x="f6" y="f14"/>
                  <a:pt x="f15" y="f16"/>
                </a:cubicBezTo>
                <a:cubicBezTo>
                  <a:pt x="f13" y="f17"/>
                  <a:pt x="f18" y="f17"/>
                  <a:pt x="f19" y="f17"/>
                </a:cubicBezTo>
                <a:cubicBezTo>
                  <a:pt x="f20" y="f17"/>
                  <a:pt x="f21" y="f17"/>
                  <a:pt x="f22" y="f17"/>
                </a:cubicBezTo>
                <a:cubicBezTo>
                  <a:pt x="f23" y="f7"/>
                  <a:pt x="f24" y="f25"/>
                  <a:pt x="f26" y="f27"/>
                </a:cubicBezTo>
                <a:cubicBezTo>
                  <a:pt x="f28" y="f5"/>
                  <a:pt x="f5" y="f9"/>
                  <a:pt x="f29" y="f9"/>
                </a:cubicBezTo>
                <a:cubicBezTo>
                  <a:pt x="f17" y="f9"/>
                  <a:pt x="f30" y="f9"/>
                  <a:pt x="f31" y="f9"/>
                </a:cubicBezTo>
                <a:cubicBezTo>
                  <a:pt x="f32" y="f9"/>
                  <a:pt x="f33" y="f9"/>
                  <a:pt x="f8" y="f9"/>
                </a:cubicBezTo>
                <a:cubicBezTo>
                  <a:pt x="f8" y="f9"/>
                  <a:pt x="f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6" name="Freeform 38">
            <a:extLst>
              <a:ext uri="{FF2B5EF4-FFF2-40B4-BE49-F238E27FC236}">
                <a16:creationId xmlns:a16="http://schemas.microsoft.com/office/drawing/2014/main" id="{2949ECD3-EC7F-6242-18BD-AF8A17742BF6}"/>
              </a:ext>
            </a:extLst>
          </p:cNvPr>
          <p:cNvSpPr/>
          <p:nvPr/>
        </p:nvSpPr>
        <p:spPr>
          <a:xfrm>
            <a:off x="2784476" y="877888"/>
            <a:ext cx="339727" cy="303215"/>
          </a:xfrm>
          <a:custGeom>
            <a:avLst/>
            <a:gdLst>
              <a:gd name="f0" fmla="val 10800000"/>
              <a:gd name="f1" fmla="val 5400000"/>
              <a:gd name="f2" fmla="val 180"/>
              <a:gd name="f3" fmla="val w"/>
              <a:gd name="f4" fmla="val h"/>
              <a:gd name="f5" fmla="val 0"/>
              <a:gd name="f6" fmla="val 95"/>
              <a:gd name="f7" fmla="val 85"/>
              <a:gd name="f8" fmla="val 75"/>
              <a:gd name="f9" fmla="val 31"/>
              <a:gd name="f10" fmla="val 92"/>
              <a:gd name="f11" fmla="val 32"/>
              <a:gd name="f12" fmla="val 37"/>
              <a:gd name="f13" fmla="val 87"/>
              <a:gd name="f14" fmla="val 51"/>
              <a:gd name="f15" fmla="val 55"/>
              <a:gd name="f16" fmla="val 84"/>
              <a:gd name="f17" fmla="val 58"/>
              <a:gd name="f18" fmla="val 63"/>
              <a:gd name="f19" fmla="val 86"/>
              <a:gd name="f20" fmla="val 66"/>
              <a:gd name="f21" fmla="val 70"/>
              <a:gd name="f22" fmla="val 73"/>
              <a:gd name="f23" fmla="val 82"/>
              <a:gd name="f24" fmla="val 81"/>
              <a:gd name="f25" fmla="val 77"/>
              <a:gd name="f26" fmla="val 62"/>
              <a:gd name="f27" fmla="val 83"/>
              <a:gd name="f28" fmla="val 60"/>
              <a:gd name="f29" fmla="val 76"/>
              <a:gd name="f30" fmla="val 61"/>
              <a:gd name="f31" fmla="val 69"/>
              <a:gd name="f32" fmla="val 40"/>
              <a:gd name="f33" fmla="val 59"/>
              <a:gd name="f34" fmla="val 25"/>
              <a:gd name="f35" fmla="val 38"/>
              <a:gd name="f36" fmla="val 27"/>
              <a:gd name="f37" fmla="val 29"/>
              <a:gd name="f38" fmla="val 16"/>
              <a:gd name="f39" fmla="val 21"/>
              <a:gd name="f40" fmla="val 4"/>
              <a:gd name="f41" fmla="val 17"/>
              <a:gd name="f42" fmla="val 2"/>
              <a:gd name="f43" fmla="val 14"/>
              <a:gd name="f44" fmla="val 12"/>
              <a:gd name="f45" fmla="val 3"/>
              <a:gd name="f46" fmla="val 35"/>
              <a:gd name="f47" fmla="val 11"/>
              <a:gd name="f48" fmla="val 39"/>
              <a:gd name="f49" fmla="val 15"/>
              <a:gd name="f50" fmla="val 42"/>
              <a:gd name="f51" fmla="val 13"/>
              <a:gd name="f52" fmla="val 48"/>
              <a:gd name="f53" fmla="val 53"/>
              <a:gd name="f54" fmla="val 10"/>
              <a:gd name="f55" fmla="val 74"/>
              <a:gd name="f56" fmla="val 8"/>
              <a:gd name="f57" fmla="val 80"/>
              <a:gd name="f58" fmla="+- 0 0 -90"/>
              <a:gd name="f59" fmla="*/ f3 1 95"/>
              <a:gd name="f60" fmla="*/ f4 1 85"/>
              <a:gd name="f61" fmla="val f5"/>
              <a:gd name="f62" fmla="val f6"/>
              <a:gd name="f63" fmla="val f7"/>
              <a:gd name="f64" fmla="*/ f58 f0 1"/>
              <a:gd name="f65" fmla="+- f63 0 f61"/>
              <a:gd name="f66" fmla="+- f62 0 f61"/>
              <a:gd name="f67" fmla="*/ f64 1 f2"/>
              <a:gd name="f68" fmla="*/ f66 1 95"/>
              <a:gd name="f69" fmla="*/ f65 1 85"/>
              <a:gd name="f70" fmla="*/ 75 f66 1"/>
              <a:gd name="f71" fmla="*/ 31 f65 1"/>
              <a:gd name="f72" fmla="*/ 87 f66 1"/>
              <a:gd name="f73" fmla="*/ 51 f65 1"/>
              <a:gd name="f74" fmla="*/ 85 f66 1"/>
              <a:gd name="f75" fmla="*/ 63 f65 1"/>
              <a:gd name="f76" fmla="*/ 73 f65 1"/>
              <a:gd name="f77" fmla="*/ 70 f66 1"/>
              <a:gd name="f78" fmla="*/ 84 f65 1"/>
              <a:gd name="f79" fmla="*/ 61 f66 1"/>
              <a:gd name="f80" fmla="*/ 69 f65 1"/>
              <a:gd name="f81" fmla="*/ 63 f66 1"/>
              <a:gd name="f82" fmla="*/ 60 f65 1"/>
              <a:gd name="f83" fmla="*/ 38 f66 1"/>
              <a:gd name="f84" fmla="*/ 27 f65 1"/>
              <a:gd name="f85" fmla="*/ 4 f66 1"/>
              <a:gd name="f86" fmla="*/ 21 f65 1"/>
              <a:gd name="f87" fmla="*/ 2 f66 1"/>
              <a:gd name="f88" fmla="*/ 14 f65 1"/>
              <a:gd name="f89" fmla="*/ 35 f66 1"/>
              <a:gd name="f90" fmla="*/ 11 f65 1"/>
              <a:gd name="f91" fmla="*/ 42 f66 1"/>
              <a:gd name="f92" fmla="*/ 13 f65 1"/>
              <a:gd name="f93" fmla="*/ 59 f66 1"/>
              <a:gd name="f94" fmla="*/ 10 f65 1"/>
              <a:gd name="f95" fmla="+- f67 0 f1"/>
              <a:gd name="f96" fmla="*/ f70 1 95"/>
              <a:gd name="f97" fmla="*/ f71 1 85"/>
              <a:gd name="f98" fmla="*/ f72 1 95"/>
              <a:gd name="f99" fmla="*/ f73 1 85"/>
              <a:gd name="f100" fmla="*/ f74 1 95"/>
              <a:gd name="f101" fmla="*/ f75 1 85"/>
              <a:gd name="f102" fmla="*/ f76 1 85"/>
              <a:gd name="f103" fmla="*/ f77 1 95"/>
              <a:gd name="f104" fmla="*/ f78 1 85"/>
              <a:gd name="f105" fmla="*/ f79 1 95"/>
              <a:gd name="f106" fmla="*/ f80 1 85"/>
              <a:gd name="f107" fmla="*/ f81 1 95"/>
              <a:gd name="f108" fmla="*/ f82 1 85"/>
              <a:gd name="f109" fmla="*/ f83 1 95"/>
              <a:gd name="f110" fmla="*/ f84 1 85"/>
              <a:gd name="f111" fmla="*/ f85 1 95"/>
              <a:gd name="f112" fmla="*/ f86 1 85"/>
              <a:gd name="f113" fmla="*/ f87 1 95"/>
              <a:gd name="f114" fmla="*/ f88 1 85"/>
              <a:gd name="f115" fmla="*/ f89 1 95"/>
              <a:gd name="f116" fmla="*/ f90 1 85"/>
              <a:gd name="f117" fmla="*/ f91 1 95"/>
              <a:gd name="f118" fmla="*/ f92 1 85"/>
              <a:gd name="f119" fmla="*/ f93 1 95"/>
              <a:gd name="f120" fmla="*/ f94 1 85"/>
              <a:gd name="f121" fmla="*/ 0 1 f68"/>
              <a:gd name="f122" fmla="*/ f62 1 f68"/>
              <a:gd name="f123" fmla="*/ 0 1 f69"/>
              <a:gd name="f124" fmla="*/ f63 1 f69"/>
              <a:gd name="f125" fmla="*/ f96 1 f68"/>
              <a:gd name="f126" fmla="*/ f97 1 f69"/>
              <a:gd name="f127" fmla="*/ f98 1 f68"/>
              <a:gd name="f128" fmla="*/ f99 1 f69"/>
              <a:gd name="f129" fmla="*/ f100 1 f68"/>
              <a:gd name="f130" fmla="*/ f101 1 f69"/>
              <a:gd name="f131" fmla="*/ f102 1 f69"/>
              <a:gd name="f132" fmla="*/ f103 1 f68"/>
              <a:gd name="f133" fmla="*/ f104 1 f69"/>
              <a:gd name="f134" fmla="*/ f105 1 f68"/>
              <a:gd name="f135" fmla="*/ f106 1 f69"/>
              <a:gd name="f136" fmla="*/ f107 1 f68"/>
              <a:gd name="f137" fmla="*/ f108 1 f69"/>
              <a:gd name="f138" fmla="*/ f109 1 f68"/>
              <a:gd name="f139" fmla="*/ f110 1 f69"/>
              <a:gd name="f140" fmla="*/ f111 1 f68"/>
              <a:gd name="f141" fmla="*/ f112 1 f69"/>
              <a:gd name="f142" fmla="*/ f113 1 f68"/>
              <a:gd name="f143" fmla="*/ f114 1 f69"/>
              <a:gd name="f144" fmla="*/ f115 1 f68"/>
              <a:gd name="f145" fmla="*/ f116 1 f69"/>
              <a:gd name="f146" fmla="*/ f117 1 f68"/>
              <a:gd name="f147" fmla="*/ f118 1 f69"/>
              <a:gd name="f148" fmla="*/ f119 1 f68"/>
              <a:gd name="f149" fmla="*/ f120 1 f69"/>
              <a:gd name="f150" fmla="*/ f121 f59 1"/>
              <a:gd name="f151" fmla="*/ f122 f59 1"/>
              <a:gd name="f152" fmla="*/ f124 f60 1"/>
              <a:gd name="f153" fmla="*/ f123 f60 1"/>
              <a:gd name="f154" fmla="*/ f125 f59 1"/>
              <a:gd name="f155" fmla="*/ f126 f60 1"/>
              <a:gd name="f156" fmla="*/ f127 f59 1"/>
              <a:gd name="f157" fmla="*/ f128 f60 1"/>
              <a:gd name="f158" fmla="*/ f129 f59 1"/>
              <a:gd name="f159" fmla="*/ f130 f60 1"/>
              <a:gd name="f160" fmla="*/ f131 f60 1"/>
              <a:gd name="f161" fmla="*/ f132 f59 1"/>
              <a:gd name="f162" fmla="*/ f133 f60 1"/>
              <a:gd name="f163" fmla="*/ f134 f59 1"/>
              <a:gd name="f164" fmla="*/ f135 f60 1"/>
              <a:gd name="f165" fmla="*/ f136 f59 1"/>
              <a:gd name="f166" fmla="*/ f137 f60 1"/>
              <a:gd name="f167" fmla="*/ f138 f59 1"/>
              <a:gd name="f168" fmla="*/ f139 f60 1"/>
              <a:gd name="f169" fmla="*/ f140 f59 1"/>
              <a:gd name="f170" fmla="*/ f141 f60 1"/>
              <a:gd name="f171" fmla="*/ f142 f59 1"/>
              <a:gd name="f172" fmla="*/ f143 f60 1"/>
              <a:gd name="f173" fmla="*/ f144 f59 1"/>
              <a:gd name="f174" fmla="*/ f145 f60 1"/>
              <a:gd name="f175" fmla="*/ f146 f59 1"/>
              <a:gd name="f176" fmla="*/ f147 f60 1"/>
              <a:gd name="f177" fmla="*/ f148 f59 1"/>
              <a:gd name="f178" fmla="*/ f149 f60 1"/>
            </a:gdLst>
            <a:ahLst/>
            <a:cxnLst>
              <a:cxn ang="3cd4">
                <a:pos x="hc" y="t"/>
              </a:cxn>
              <a:cxn ang="0">
                <a:pos x="r" y="vc"/>
              </a:cxn>
              <a:cxn ang="cd4">
                <a:pos x="hc" y="b"/>
              </a:cxn>
              <a:cxn ang="cd2">
                <a:pos x="l" y="vc"/>
              </a:cxn>
              <a:cxn ang="f95">
                <a:pos x="f154" y="f155"/>
              </a:cxn>
              <a:cxn ang="f95">
                <a:pos x="f156" y="f157"/>
              </a:cxn>
              <a:cxn ang="f95">
                <a:pos x="f158" y="f159"/>
              </a:cxn>
              <a:cxn ang="f95">
                <a:pos x="f158" y="f160"/>
              </a:cxn>
              <a:cxn ang="f95">
                <a:pos x="f161" y="f162"/>
              </a:cxn>
              <a:cxn ang="f95">
                <a:pos x="f163" y="f164"/>
              </a:cxn>
              <a:cxn ang="f95">
                <a:pos x="f165" y="f166"/>
              </a:cxn>
              <a:cxn ang="f95">
                <a:pos x="f167" y="f168"/>
              </a:cxn>
              <a:cxn ang="f95">
                <a:pos x="f169" y="f170"/>
              </a:cxn>
              <a:cxn ang="f95">
                <a:pos x="f171" y="f172"/>
              </a:cxn>
              <a:cxn ang="f95">
                <a:pos x="f173" y="f174"/>
              </a:cxn>
              <a:cxn ang="f95">
                <a:pos x="f175" y="f176"/>
              </a:cxn>
              <a:cxn ang="f95">
                <a:pos x="f177" y="f178"/>
              </a:cxn>
              <a:cxn ang="f95">
                <a:pos x="f154" y="f155"/>
              </a:cxn>
            </a:cxnLst>
            <a:rect l="f150" t="f153" r="f151" b="f152"/>
            <a:pathLst>
              <a:path w="95" h="85">
                <a:moveTo>
                  <a:pt x="f8" y="f9"/>
                </a:moveTo>
                <a:cubicBezTo>
                  <a:pt x="f10" y="f11"/>
                  <a:pt x="f6" y="f12"/>
                  <a:pt x="f13" y="f14"/>
                </a:cubicBezTo>
                <a:cubicBezTo>
                  <a:pt x="f7" y="f15"/>
                  <a:pt x="f16" y="f17"/>
                  <a:pt x="f7" y="f18"/>
                </a:cubicBezTo>
                <a:cubicBezTo>
                  <a:pt x="f19" y="f20"/>
                  <a:pt x="f19" y="f21"/>
                  <a:pt x="f7" y="f22"/>
                </a:cubicBezTo>
                <a:cubicBezTo>
                  <a:pt x="f23" y="f24"/>
                  <a:pt x="f25" y="f7"/>
                  <a:pt x="f21" y="f16"/>
                </a:cubicBezTo>
                <a:cubicBezTo>
                  <a:pt x="f26" y="f27"/>
                  <a:pt x="f28" y="f29"/>
                  <a:pt x="f30" y="f31"/>
                </a:cubicBezTo>
                <a:cubicBezTo>
                  <a:pt x="f30" y="f20"/>
                  <a:pt x="f26" y="f18"/>
                  <a:pt x="f18" y="f28"/>
                </a:cubicBezTo>
                <a:cubicBezTo>
                  <a:pt x="f31" y="f32"/>
                  <a:pt x="f33" y="f34"/>
                  <a:pt x="f35" y="f36"/>
                </a:cubicBezTo>
                <a:cubicBezTo>
                  <a:pt x="f34" y="f37"/>
                  <a:pt x="f38" y="f39"/>
                  <a:pt x="f40" y="f39"/>
                </a:cubicBezTo>
                <a:cubicBezTo>
                  <a:pt x="f5" y="f39"/>
                  <a:pt x="f5" y="f41"/>
                  <a:pt x="f42" y="f43"/>
                </a:cubicBezTo>
                <a:cubicBezTo>
                  <a:pt x="f44" y="f45"/>
                  <a:pt x="f36" y="f5"/>
                  <a:pt x="f46" y="f47"/>
                </a:cubicBezTo>
                <a:cubicBezTo>
                  <a:pt x="f35" y="f43"/>
                  <a:pt x="f48" y="f49"/>
                  <a:pt x="f50" y="f51"/>
                </a:cubicBezTo>
                <a:cubicBezTo>
                  <a:pt x="f52" y="f44"/>
                  <a:pt x="f53" y="f54"/>
                  <a:pt x="f33" y="f54"/>
                </a:cubicBezTo>
                <a:cubicBezTo>
                  <a:pt x="f55" y="f56"/>
                  <a:pt x="f57" y="f38"/>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7" name="Freeform 39">
            <a:extLst>
              <a:ext uri="{FF2B5EF4-FFF2-40B4-BE49-F238E27FC236}">
                <a16:creationId xmlns:a16="http://schemas.microsoft.com/office/drawing/2014/main" id="{75A3AA4B-6CA9-4451-66B2-C7DF78EDEA35}"/>
              </a:ext>
            </a:extLst>
          </p:cNvPr>
          <p:cNvSpPr/>
          <p:nvPr/>
        </p:nvSpPr>
        <p:spPr>
          <a:xfrm>
            <a:off x="1595435" y="3582984"/>
            <a:ext cx="388940" cy="92070"/>
          </a:xfrm>
          <a:custGeom>
            <a:avLst/>
            <a:gdLst>
              <a:gd name="f0" fmla="val 10800000"/>
              <a:gd name="f1" fmla="val 5400000"/>
              <a:gd name="f2" fmla="val 180"/>
              <a:gd name="f3" fmla="val w"/>
              <a:gd name="f4" fmla="val h"/>
              <a:gd name="f5" fmla="val 0"/>
              <a:gd name="f6" fmla="val 109"/>
              <a:gd name="f7" fmla="val 26"/>
              <a:gd name="f8" fmla="val 55"/>
              <a:gd name="f9" fmla="val 1"/>
              <a:gd name="f10" fmla="val 70"/>
              <a:gd name="f11" fmla="val 85"/>
              <a:gd name="f12" fmla="val 101"/>
              <a:gd name="f13" fmla="val 107"/>
              <a:gd name="f14" fmla="val 2"/>
              <a:gd name="f15" fmla="val 108"/>
              <a:gd name="f16" fmla="val 9"/>
              <a:gd name="f17" fmla="val 106"/>
              <a:gd name="f18" fmla="val 25"/>
              <a:gd name="f19" fmla="val 88"/>
              <a:gd name="f20" fmla="val 63"/>
              <a:gd name="f21" fmla="val 37"/>
              <a:gd name="f22" fmla="val 11"/>
              <a:gd name="f23" fmla="val 5"/>
              <a:gd name="f24" fmla="val 23"/>
              <a:gd name="f25" fmla="val 17"/>
              <a:gd name="f26" fmla="val 16"/>
              <a:gd name="f27" fmla="val 29"/>
              <a:gd name="f28" fmla="val 42"/>
              <a:gd name="f29" fmla="+- 0 0 -90"/>
              <a:gd name="f30" fmla="*/ f3 1 109"/>
              <a:gd name="f31" fmla="*/ f4 1 26"/>
              <a:gd name="f32" fmla="val f5"/>
              <a:gd name="f33" fmla="val f6"/>
              <a:gd name="f34" fmla="val f7"/>
              <a:gd name="f35" fmla="*/ f29 f0 1"/>
              <a:gd name="f36" fmla="+- f34 0 f32"/>
              <a:gd name="f37" fmla="+- f33 0 f32"/>
              <a:gd name="f38" fmla="*/ f35 1 f2"/>
              <a:gd name="f39" fmla="*/ f37 1 109"/>
              <a:gd name="f40" fmla="*/ f36 1 26"/>
              <a:gd name="f41" fmla="*/ 55 f37 1"/>
              <a:gd name="f42" fmla="*/ 1 f36 1"/>
              <a:gd name="f43" fmla="*/ 101 f37 1"/>
              <a:gd name="f44" fmla="*/ 108 f37 1"/>
              <a:gd name="f45" fmla="*/ 9 f36 1"/>
              <a:gd name="f46" fmla="*/ 88 f37 1"/>
              <a:gd name="f47" fmla="*/ 25 f36 1"/>
              <a:gd name="f48" fmla="*/ 11 f37 1"/>
              <a:gd name="f49" fmla="*/ 26 f36 1"/>
              <a:gd name="f50" fmla="*/ 2 f37 1"/>
              <a:gd name="f51" fmla="*/ 17 f36 1"/>
              <a:gd name="f52" fmla="*/ 16 f37 1"/>
              <a:gd name="f53" fmla="+- f38 0 f1"/>
              <a:gd name="f54" fmla="*/ f41 1 109"/>
              <a:gd name="f55" fmla="*/ f42 1 26"/>
              <a:gd name="f56" fmla="*/ f43 1 109"/>
              <a:gd name="f57" fmla="*/ f44 1 109"/>
              <a:gd name="f58" fmla="*/ f45 1 26"/>
              <a:gd name="f59" fmla="*/ f46 1 109"/>
              <a:gd name="f60" fmla="*/ f47 1 26"/>
              <a:gd name="f61" fmla="*/ f48 1 109"/>
              <a:gd name="f62" fmla="*/ f49 1 26"/>
              <a:gd name="f63" fmla="*/ f50 1 109"/>
              <a:gd name="f64" fmla="*/ f51 1 26"/>
              <a:gd name="f65" fmla="*/ f52 1 109"/>
              <a:gd name="f66" fmla="*/ 0 1 f39"/>
              <a:gd name="f67" fmla="*/ f33 1 f39"/>
              <a:gd name="f68" fmla="*/ 0 1 f40"/>
              <a:gd name="f69" fmla="*/ f34 1 f40"/>
              <a:gd name="f70" fmla="*/ f54 1 f39"/>
              <a:gd name="f71" fmla="*/ f55 1 f40"/>
              <a:gd name="f72" fmla="*/ f56 1 f39"/>
              <a:gd name="f73" fmla="*/ f57 1 f39"/>
              <a:gd name="f74" fmla="*/ f58 1 f40"/>
              <a:gd name="f75" fmla="*/ f59 1 f39"/>
              <a:gd name="f76" fmla="*/ f60 1 f40"/>
              <a:gd name="f77" fmla="*/ f61 1 f39"/>
              <a:gd name="f78" fmla="*/ f62 1 f40"/>
              <a:gd name="f79" fmla="*/ f63 1 f39"/>
              <a:gd name="f80" fmla="*/ f64 1 f40"/>
              <a:gd name="f81" fmla="*/ f65 1 f39"/>
              <a:gd name="f82" fmla="*/ f66 f30 1"/>
              <a:gd name="f83" fmla="*/ f67 f30 1"/>
              <a:gd name="f84" fmla="*/ f69 f31 1"/>
              <a:gd name="f85" fmla="*/ f68 f31 1"/>
              <a:gd name="f86" fmla="*/ f70 f30 1"/>
              <a:gd name="f87" fmla="*/ f71 f31 1"/>
              <a:gd name="f88" fmla="*/ f72 f30 1"/>
              <a:gd name="f89" fmla="*/ f73 f30 1"/>
              <a:gd name="f90" fmla="*/ f74 f31 1"/>
              <a:gd name="f91" fmla="*/ f75 f30 1"/>
              <a:gd name="f92" fmla="*/ f76 f31 1"/>
              <a:gd name="f93" fmla="*/ f77 f30 1"/>
              <a:gd name="f94" fmla="*/ f78 f31 1"/>
              <a:gd name="f95" fmla="*/ f79 f30 1"/>
              <a:gd name="f96" fmla="*/ f80 f31 1"/>
              <a:gd name="f97" fmla="*/ f81 f30 1"/>
            </a:gdLst>
            <a:ahLst/>
            <a:cxnLst>
              <a:cxn ang="3cd4">
                <a:pos x="hc" y="t"/>
              </a:cxn>
              <a:cxn ang="0">
                <a:pos x="r" y="vc"/>
              </a:cxn>
              <a:cxn ang="cd4">
                <a:pos x="hc" y="b"/>
              </a:cxn>
              <a:cxn ang="cd2">
                <a:pos x="l" y="vc"/>
              </a:cxn>
              <a:cxn ang="f53">
                <a:pos x="f86" y="f87"/>
              </a:cxn>
              <a:cxn ang="f53">
                <a:pos x="f88" y="f87"/>
              </a:cxn>
              <a:cxn ang="f53">
                <a:pos x="f89" y="f90"/>
              </a:cxn>
              <a:cxn ang="f53">
                <a:pos x="f91" y="f92"/>
              </a:cxn>
              <a:cxn ang="f53">
                <a:pos x="f93" y="f94"/>
              </a:cxn>
              <a:cxn ang="f53">
                <a:pos x="f95" y="f96"/>
              </a:cxn>
              <a:cxn ang="f53">
                <a:pos x="f97" y="f87"/>
              </a:cxn>
              <a:cxn ang="f53">
                <a:pos x="f86" y="f87"/>
              </a:cxn>
            </a:cxnLst>
            <a:rect l="f82" t="f85" r="f83" b="f84"/>
            <a:pathLst>
              <a:path w="109" h="26">
                <a:moveTo>
                  <a:pt x="f8" y="f9"/>
                </a:moveTo>
                <a:cubicBezTo>
                  <a:pt x="f10" y="f9"/>
                  <a:pt x="f11" y="f9"/>
                  <a:pt x="f12" y="f9"/>
                </a:cubicBezTo>
                <a:cubicBezTo>
                  <a:pt x="f13" y="f5"/>
                  <a:pt x="f6" y="f14"/>
                  <a:pt x="f15" y="f16"/>
                </a:cubicBezTo>
                <a:cubicBezTo>
                  <a:pt x="f17" y="f18"/>
                  <a:pt x="f17" y="f18"/>
                  <a:pt x="f19" y="f18"/>
                </a:cubicBezTo>
                <a:cubicBezTo>
                  <a:pt x="f20" y="f18"/>
                  <a:pt x="f21" y="f18"/>
                  <a:pt x="f22" y="f7"/>
                </a:cubicBezTo>
                <a:cubicBezTo>
                  <a:pt x="f23" y="f7"/>
                  <a:pt x="f14" y="f24"/>
                  <a:pt x="f14" y="f25"/>
                </a:cubicBezTo>
                <a:cubicBezTo>
                  <a:pt x="f5" y="f9"/>
                  <a:pt x="f5" y="f9"/>
                  <a:pt x="f26" y="f9"/>
                </a:cubicBezTo>
                <a:cubicBezTo>
                  <a:pt x="f27" y="f9"/>
                  <a:pt x="f2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8" name="Freeform 40">
            <a:extLst>
              <a:ext uri="{FF2B5EF4-FFF2-40B4-BE49-F238E27FC236}">
                <a16:creationId xmlns:a16="http://schemas.microsoft.com/office/drawing/2014/main" id="{B039739B-CC2B-3836-4EB9-A710CAD1E3FF}"/>
              </a:ext>
            </a:extLst>
          </p:cNvPr>
          <p:cNvSpPr/>
          <p:nvPr/>
        </p:nvSpPr>
        <p:spPr>
          <a:xfrm>
            <a:off x="1473198" y="4294186"/>
            <a:ext cx="293686" cy="346072"/>
          </a:xfrm>
          <a:custGeom>
            <a:avLst/>
            <a:gdLst>
              <a:gd name="f0" fmla="val 10800000"/>
              <a:gd name="f1" fmla="val 5400000"/>
              <a:gd name="f2" fmla="val 180"/>
              <a:gd name="f3" fmla="val w"/>
              <a:gd name="f4" fmla="val h"/>
              <a:gd name="f5" fmla="val 0"/>
              <a:gd name="f6" fmla="val 82"/>
              <a:gd name="f7" fmla="val 97"/>
              <a:gd name="f8" fmla="val 87"/>
              <a:gd name="f9" fmla="val 81"/>
              <a:gd name="f10" fmla="val 93"/>
              <a:gd name="f11" fmla="val 78"/>
              <a:gd name="f12" fmla="val 96"/>
              <a:gd name="f13" fmla="val 72"/>
              <a:gd name="f14" fmla="val 95"/>
              <a:gd name="f15" fmla="val 65"/>
              <a:gd name="f16" fmla="val 58"/>
              <a:gd name="f17" fmla="val 53"/>
              <a:gd name="f18" fmla="val 94"/>
              <a:gd name="f19" fmla="val 48"/>
              <a:gd name="f20" fmla="val 91"/>
              <a:gd name="f21" fmla="val 50"/>
              <a:gd name="f22" fmla="val 83"/>
              <a:gd name="f23" fmla="val 49"/>
              <a:gd name="f24" fmla="val 77"/>
              <a:gd name="f25" fmla="val 43"/>
              <a:gd name="f26" fmla="val 52"/>
              <a:gd name="f27" fmla="val 32"/>
              <a:gd name="f28" fmla="val 30"/>
              <a:gd name="f29" fmla="val 11"/>
              <a:gd name="f30" fmla="val 13"/>
              <a:gd name="f31" fmla="val 8"/>
              <a:gd name="f32" fmla="val 10"/>
              <a:gd name="f33" fmla="val 5"/>
              <a:gd name="f34" fmla="val 6"/>
              <a:gd name="f35" fmla="val 1"/>
              <a:gd name="f36" fmla="val 3"/>
              <a:gd name="f37" fmla="val 2"/>
              <a:gd name="f38" fmla="val 12"/>
              <a:gd name="f39" fmla="val 18"/>
              <a:gd name="f40" fmla="val 21"/>
              <a:gd name="f41" fmla="val 23"/>
              <a:gd name="f42" fmla="val 24"/>
              <a:gd name="f43" fmla="val 26"/>
              <a:gd name="f44" fmla="val 29"/>
              <a:gd name="f45" fmla="val 35"/>
              <a:gd name="f46" fmla="val 39"/>
              <a:gd name="f47" fmla="val 40"/>
              <a:gd name="f48" fmla="val 20"/>
              <a:gd name="f49" fmla="val 41"/>
              <a:gd name="f50" fmla="val 44"/>
              <a:gd name="f51" fmla="val 27"/>
              <a:gd name="f52" fmla="val 62"/>
              <a:gd name="f53" fmla="val 34"/>
              <a:gd name="f54" fmla="val 59"/>
              <a:gd name="f55" fmla="val 46"/>
              <a:gd name="f56" fmla="val 68"/>
              <a:gd name="f57" fmla="val 75"/>
              <a:gd name="f58" fmla="val 54"/>
              <a:gd name="f59" fmla="val 61"/>
              <a:gd name="f60" fmla="val 71"/>
              <a:gd name="f61" fmla="val 76"/>
              <a:gd name="f62" fmla="val 80"/>
              <a:gd name="f63" fmla="val 70"/>
              <a:gd name="f64" fmla="val 74"/>
              <a:gd name="f65" fmla="val 79"/>
              <a:gd name="f66" fmla="val 73"/>
              <a:gd name="f67" fmla="val 85"/>
              <a:gd name="f68" fmla="+- 0 0 -90"/>
              <a:gd name="f69" fmla="*/ f3 1 82"/>
              <a:gd name="f70" fmla="*/ f4 1 97"/>
              <a:gd name="f71" fmla="val f5"/>
              <a:gd name="f72" fmla="val f6"/>
              <a:gd name="f73" fmla="val f7"/>
              <a:gd name="f74" fmla="*/ f68 f0 1"/>
              <a:gd name="f75" fmla="+- f73 0 f71"/>
              <a:gd name="f76" fmla="+- f72 0 f71"/>
              <a:gd name="f77" fmla="*/ f74 1 f2"/>
              <a:gd name="f78" fmla="*/ f76 1 82"/>
              <a:gd name="f79" fmla="*/ f75 1 97"/>
              <a:gd name="f80" fmla="*/ 82 f76 1"/>
              <a:gd name="f81" fmla="*/ 87 f75 1"/>
              <a:gd name="f82" fmla="*/ 72 f76 1"/>
              <a:gd name="f83" fmla="*/ 95 f75 1"/>
              <a:gd name="f84" fmla="*/ 53 f76 1"/>
              <a:gd name="f85" fmla="*/ 94 f75 1"/>
              <a:gd name="f86" fmla="*/ 49 f76 1"/>
              <a:gd name="f87" fmla="*/ 77 f75 1"/>
              <a:gd name="f88" fmla="*/ 11 f76 1"/>
              <a:gd name="f89" fmla="*/ 13 f75 1"/>
              <a:gd name="f90" fmla="*/ 1 f76 1"/>
              <a:gd name="f91" fmla="*/ 3 f75 1"/>
              <a:gd name="f92" fmla="*/ 0 f76 1"/>
              <a:gd name="f93" fmla="*/ 0 f75 1"/>
              <a:gd name="f94" fmla="*/ 18 f76 1"/>
              <a:gd name="f95" fmla="*/ 2 f75 1"/>
              <a:gd name="f96" fmla="*/ 23 f76 1"/>
              <a:gd name="f97" fmla="*/ 6 f75 1"/>
              <a:gd name="f98" fmla="*/ 29 f76 1"/>
              <a:gd name="f99" fmla="*/ 10 f75 1"/>
              <a:gd name="f100" fmla="*/ 40 f76 1"/>
              <a:gd name="f101" fmla="*/ 18 f75 1"/>
              <a:gd name="f102" fmla="*/ 44 f76 1"/>
              <a:gd name="f103" fmla="*/ 21 f75 1"/>
              <a:gd name="f104" fmla="*/ 52 f76 1"/>
              <a:gd name="f105" fmla="*/ 29 f75 1"/>
              <a:gd name="f106" fmla="*/ 68 f76 1"/>
              <a:gd name="f107" fmla="*/ 50 f75 1"/>
              <a:gd name="f108" fmla="*/ 71 f76 1"/>
              <a:gd name="f109" fmla="*/ 65 f75 1"/>
              <a:gd name="f110" fmla="*/ 76 f76 1"/>
              <a:gd name="f111" fmla="*/ 78 f76 1"/>
              <a:gd name="f112" fmla="*/ 83 f75 1"/>
              <a:gd name="f113" fmla="*/ 80 f76 1"/>
              <a:gd name="f114" fmla="*/ 85 f75 1"/>
              <a:gd name="f115" fmla="+- f77 0 f1"/>
              <a:gd name="f116" fmla="*/ f80 1 82"/>
              <a:gd name="f117" fmla="*/ f81 1 97"/>
              <a:gd name="f118" fmla="*/ f82 1 82"/>
              <a:gd name="f119" fmla="*/ f83 1 97"/>
              <a:gd name="f120" fmla="*/ f84 1 82"/>
              <a:gd name="f121" fmla="*/ f85 1 97"/>
              <a:gd name="f122" fmla="*/ f86 1 82"/>
              <a:gd name="f123" fmla="*/ f87 1 97"/>
              <a:gd name="f124" fmla="*/ f88 1 82"/>
              <a:gd name="f125" fmla="*/ f89 1 97"/>
              <a:gd name="f126" fmla="*/ f90 1 82"/>
              <a:gd name="f127" fmla="*/ f91 1 97"/>
              <a:gd name="f128" fmla="*/ f92 1 82"/>
              <a:gd name="f129" fmla="*/ f93 1 97"/>
              <a:gd name="f130" fmla="*/ f94 1 82"/>
              <a:gd name="f131" fmla="*/ f95 1 97"/>
              <a:gd name="f132" fmla="*/ f96 1 82"/>
              <a:gd name="f133" fmla="*/ f97 1 97"/>
              <a:gd name="f134" fmla="*/ f98 1 82"/>
              <a:gd name="f135" fmla="*/ f99 1 97"/>
              <a:gd name="f136" fmla="*/ f100 1 82"/>
              <a:gd name="f137" fmla="*/ f101 1 97"/>
              <a:gd name="f138" fmla="*/ f102 1 82"/>
              <a:gd name="f139" fmla="*/ f103 1 97"/>
              <a:gd name="f140" fmla="*/ f104 1 82"/>
              <a:gd name="f141" fmla="*/ f105 1 97"/>
              <a:gd name="f142" fmla="*/ f106 1 82"/>
              <a:gd name="f143" fmla="*/ f107 1 97"/>
              <a:gd name="f144" fmla="*/ f108 1 82"/>
              <a:gd name="f145" fmla="*/ f109 1 97"/>
              <a:gd name="f146" fmla="*/ f110 1 82"/>
              <a:gd name="f147" fmla="*/ f111 1 82"/>
              <a:gd name="f148" fmla="*/ f112 1 97"/>
              <a:gd name="f149" fmla="*/ f113 1 82"/>
              <a:gd name="f150" fmla="*/ f114 1 97"/>
              <a:gd name="f151" fmla="*/ 0 1 f78"/>
              <a:gd name="f152" fmla="*/ f72 1 f78"/>
              <a:gd name="f153" fmla="*/ 0 1 f79"/>
              <a:gd name="f154" fmla="*/ f73 1 f79"/>
              <a:gd name="f155" fmla="*/ f116 1 f78"/>
              <a:gd name="f156" fmla="*/ f117 1 f79"/>
              <a:gd name="f157" fmla="*/ f118 1 f78"/>
              <a:gd name="f158" fmla="*/ f119 1 f79"/>
              <a:gd name="f159" fmla="*/ f120 1 f78"/>
              <a:gd name="f160" fmla="*/ f121 1 f79"/>
              <a:gd name="f161" fmla="*/ f122 1 f78"/>
              <a:gd name="f162" fmla="*/ f123 1 f79"/>
              <a:gd name="f163" fmla="*/ f124 1 f78"/>
              <a:gd name="f164" fmla="*/ f125 1 f79"/>
              <a:gd name="f165" fmla="*/ f126 1 f78"/>
              <a:gd name="f166" fmla="*/ f127 1 f79"/>
              <a:gd name="f167" fmla="*/ f128 1 f78"/>
              <a:gd name="f168" fmla="*/ f129 1 f79"/>
              <a:gd name="f169" fmla="*/ f130 1 f78"/>
              <a:gd name="f170" fmla="*/ f131 1 f79"/>
              <a:gd name="f171" fmla="*/ f132 1 f78"/>
              <a:gd name="f172" fmla="*/ f133 1 f79"/>
              <a:gd name="f173" fmla="*/ f134 1 f78"/>
              <a:gd name="f174" fmla="*/ f135 1 f79"/>
              <a:gd name="f175" fmla="*/ f136 1 f78"/>
              <a:gd name="f176" fmla="*/ f137 1 f79"/>
              <a:gd name="f177" fmla="*/ f138 1 f78"/>
              <a:gd name="f178" fmla="*/ f139 1 f79"/>
              <a:gd name="f179" fmla="*/ f140 1 f78"/>
              <a:gd name="f180" fmla="*/ f141 1 f79"/>
              <a:gd name="f181" fmla="*/ f142 1 f78"/>
              <a:gd name="f182" fmla="*/ f143 1 f79"/>
              <a:gd name="f183" fmla="*/ f144 1 f78"/>
              <a:gd name="f184" fmla="*/ f145 1 f79"/>
              <a:gd name="f185" fmla="*/ f146 1 f78"/>
              <a:gd name="f186" fmla="*/ f147 1 f78"/>
              <a:gd name="f187" fmla="*/ f148 1 f79"/>
              <a:gd name="f188" fmla="*/ f149 1 f78"/>
              <a:gd name="f189" fmla="*/ f150 1 f79"/>
              <a:gd name="f190" fmla="*/ f151 f69 1"/>
              <a:gd name="f191" fmla="*/ f152 f69 1"/>
              <a:gd name="f192" fmla="*/ f154 f70 1"/>
              <a:gd name="f193" fmla="*/ f153 f70 1"/>
              <a:gd name="f194" fmla="*/ f155 f69 1"/>
              <a:gd name="f195" fmla="*/ f156 f70 1"/>
              <a:gd name="f196" fmla="*/ f157 f69 1"/>
              <a:gd name="f197" fmla="*/ f158 f70 1"/>
              <a:gd name="f198" fmla="*/ f159 f69 1"/>
              <a:gd name="f199" fmla="*/ f160 f70 1"/>
              <a:gd name="f200" fmla="*/ f161 f69 1"/>
              <a:gd name="f201" fmla="*/ f162 f70 1"/>
              <a:gd name="f202" fmla="*/ f163 f69 1"/>
              <a:gd name="f203" fmla="*/ f164 f70 1"/>
              <a:gd name="f204" fmla="*/ f165 f69 1"/>
              <a:gd name="f205" fmla="*/ f166 f70 1"/>
              <a:gd name="f206" fmla="*/ f167 f69 1"/>
              <a:gd name="f207" fmla="*/ f168 f70 1"/>
              <a:gd name="f208" fmla="*/ f169 f69 1"/>
              <a:gd name="f209" fmla="*/ f170 f70 1"/>
              <a:gd name="f210" fmla="*/ f171 f69 1"/>
              <a:gd name="f211" fmla="*/ f172 f70 1"/>
              <a:gd name="f212" fmla="*/ f173 f69 1"/>
              <a:gd name="f213" fmla="*/ f174 f70 1"/>
              <a:gd name="f214" fmla="*/ f175 f69 1"/>
              <a:gd name="f215" fmla="*/ f176 f70 1"/>
              <a:gd name="f216" fmla="*/ f177 f69 1"/>
              <a:gd name="f217" fmla="*/ f178 f70 1"/>
              <a:gd name="f218" fmla="*/ f179 f69 1"/>
              <a:gd name="f219" fmla="*/ f180 f70 1"/>
              <a:gd name="f220" fmla="*/ f181 f69 1"/>
              <a:gd name="f221" fmla="*/ f182 f70 1"/>
              <a:gd name="f222" fmla="*/ f183 f69 1"/>
              <a:gd name="f223" fmla="*/ f184 f70 1"/>
              <a:gd name="f224" fmla="*/ f185 f69 1"/>
              <a:gd name="f225" fmla="*/ f186 f69 1"/>
              <a:gd name="f226" fmla="*/ f187 f70 1"/>
              <a:gd name="f227" fmla="*/ f188 f69 1"/>
              <a:gd name="f228" fmla="*/ f189 f70 1"/>
            </a:gdLst>
            <a:ahLst/>
            <a:cxnLst>
              <a:cxn ang="3cd4">
                <a:pos x="hc" y="t"/>
              </a:cxn>
              <a:cxn ang="0">
                <a:pos x="r" y="vc"/>
              </a:cxn>
              <a:cxn ang="cd4">
                <a:pos x="hc" y="b"/>
              </a:cxn>
              <a:cxn ang="cd2">
                <a:pos x="l" y="vc"/>
              </a:cxn>
              <a:cxn ang="f115">
                <a:pos x="f194" y="f195"/>
              </a:cxn>
              <a:cxn ang="f115">
                <a:pos x="f196" y="f197"/>
              </a:cxn>
              <a:cxn ang="f115">
                <a:pos x="f198" y="f199"/>
              </a:cxn>
              <a:cxn ang="f115">
                <a:pos x="f200" y="f201"/>
              </a:cxn>
              <a:cxn ang="f115">
                <a:pos x="f202" y="f203"/>
              </a:cxn>
              <a:cxn ang="f115">
                <a:pos x="f204" y="f205"/>
              </a:cxn>
              <a:cxn ang="f115">
                <a:pos x="f206" y="f207"/>
              </a:cxn>
              <a:cxn ang="f115">
                <a:pos x="f208" y="f209"/>
              </a:cxn>
              <a:cxn ang="f115">
                <a:pos x="f210" y="f211"/>
              </a:cxn>
              <a:cxn ang="f115">
                <a:pos x="f212" y="f213"/>
              </a:cxn>
              <a:cxn ang="f115">
                <a:pos x="f214" y="f215"/>
              </a:cxn>
              <a:cxn ang="f115">
                <a:pos x="f216" y="f217"/>
              </a:cxn>
              <a:cxn ang="f115">
                <a:pos x="f218" y="f219"/>
              </a:cxn>
              <a:cxn ang="f115">
                <a:pos x="f220" y="f221"/>
              </a:cxn>
              <a:cxn ang="f115">
                <a:pos x="f222" y="f223"/>
              </a:cxn>
              <a:cxn ang="f115">
                <a:pos x="f224" y="f201"/>
              </a:cxn>
              <a:cxn ang="f115">
                <a:pos x="f225" y="f226"/>
              </a:cxn>
              <a:cxn ang="f115">
                <a:pos x="f225" y="f226"/>
              </a:cxn>
              <a:cxn ang="f115">
                <a:pos x="f227" y="f228"/>
              </a:cxn>
              <a:cxn ang="f115">
                <a:pos x="f227" y="f228"/>
              </a:cxn>
              <a:cxn ang="f115">
                <a:pos x="f194" y="f195"/>
              </a:cxn>
            </a:cxnLst>
            <a:rect l="f190" t="f193" r="f191" b="f192"/>
            <a:pathLst>
              <a:path w="82" h="97">
                <a:moveTo>
                  <a:pt x="f6" y="f8"/>
                </a:moveTo>
                <a:cubicBezTo>
                  <a:pt x="f9" y="f10"/>
                  <a:pt x="f11" y="f12"/>
                  <a:pt x="f13" y="f14"/>
                </a:cubicBezTo>
                <a:cubicBezTo>
                  <a:pt x="f15" y="f14"/>
                  <a:pt x="f16" y="f7"/>
                  <a:pt x="f17" y="f18"/>
                </a:cubicBezTo>
                <a:cubicBezTo>
                  <a:pt x="f19" y="f20"/>
                  <a:pt x="f21" y="f22"/>
                  <a:pt x="f23" y="f24"/>
                </a:cubicBezTo>
                <a:cubicBezTo>
                  <a:pt x="f25" y="f26"/>
                  <a:pt x="f27" y="f28"/>
                  <a:pt x="f29" y="f30"/>
                </a:cubicBezTo>
                <a:cubicBezTo>
                  <a:pt x="f31" y="f32"/>
                  <a:pt x="f33" y="f34"/>
                  <a:pt x="f35" y="f36"/>
                </a:cubicBezTo>
                <a:cubicBezTo>
                  <a:pt x="f35" y="f36"/>
                  <a:pt x="f35" y="f37"/>
                  <a:pt x="f5" y="f5"/>
                </a:cubicBezTo>
                <a:cubicBezTo>
                  <a:pt x="f34" y="f37"/>
                  <a:pt x="f38" y="f36"/>
                  <a:pt x="f39" y="f37"/>
                </a:cubicBezTo>
                <a:cubicBezTo>
                  <a:pt x="f40" y="f37"/>
                  <a:pt x="f41" y="f36"/>
                  <a:pt x="f41" y="f34"/>
                </a:cubicBezTo>
                <a:cubicBezTo>
                  <a:pt x="f42" y="f31"/>
                  <a:pt x="f43" y="f32"/>
                  <a:pt x="f44" y="f32"/>
                </a:cubicBezTo>
                <a:cubicBezTo>
                  <a:pt x="f45" y="f32"/>
                  <a:pt x="f46" y="f29"/>
                  <a:pt x="f47" y="f39"/>
                </a:cubicBezTo>
                <a:cubicBezTo>
                  <a:pt x="f47" y="f48"/>
                  <a:pt x="f49" y="f40"/>
                  <a:pt x="f50" y="f40"/>
                </a:cubicBezTo>
                <a:cubicBezTo>
                  <a:pt x="f23" y="f40"/>
                  <a:pt x="f21" y="f51"/>
                  <a:pt x="f26" y="f44"/>
                </a:cubicBezTo>
                <a:cubicBezTo>
                  <a:pt x="f52" y="f53"/>
                  <a:pt x="f54" y="f55"/>
                  <a:pt x="f56" y="f21"/>
                </a:cubicBezTo>
                <a:cubicBezTo>
                  <a:pt x="f57" y="f58"/>
                  <a:pt x="f15" y="f59"/>
                  <a:pt x="f60" y="f15"/>
                </a:cubicBezTo>
                <a:cubicBezTo>
                  <a:pt x="f61" y="f56"/>
                  <a:pt x="f62" y="f63"/>
                  <a:pt x="f61" y="f24"/>
                </a:cubicBezTo>
                <a:cubicBezTo>
                  <a:pt x="f64" y="f65"/>
                  <a:pt x="f66" y="f22"/>
                  <a:pt x="f11" y="f22"/>
                </a:cubicBezTo>
                <a:cubicBezTo>
                  <a:pt x="f11" y="f22"/>
                  <a:pt x="f11" y="f22"/>
                  <a:pt x="f11" y="f22"/>
                </a:cubicBezTo>
                <a:cubicBezTo>
                  <a:pt x="f24" y="f67"/>
                  <a:pt x="f65" y="f67"/>
                  <a:pt x="f62" y="f67"/>
                </a:cubicBezTo>
                <a:cubicBezTo>
                  <a:pt x="f62" y="f67"/>
                  <a:pt x="f62" y="f67"/>
                  <a:pt x="f62" y="f67"/>
                </a:cubicBezTo>
                <a:cubicBezTo>
                  <a:pt x="f62" y="f8"/>
                  <a:pt x="f62" y="f8"/>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39" name="Freeform 41">
            <a:extLst>
              <a:ext uri="{FF2B5EF4-FFF2-40B4-BE49-F238E27FC236}">
                <a16:creationId xmlns:a16="http://schemas.microsoft.com/office/drawing/2014/main" id="{68C25151-7887-BB6F-4847-7B76EB8D753D}"/>
              </a:ext>
            </a:extLst>
          </p:cNvPr>
          <p:cNvSpPr/>
          <p:nvPr/>
        </p:nvSpPr>
        <p:spPr>
          <a:xfrm>
            <a:off x="2720970" y="3575047"/>
            <a:ext cx="392113" cy="100017"/>
          </a:xfrm>
          <a:custGeom>
            <a:avLst/>
            <a:gdLst>
              <a:gd name="f0" fmla="val 10800000"/>
              <a:gd name="f1" fmla="val 5400000"/>
              <a:gd name="f2" fmla="val 180"/>
              <a:gd name="f3" fmla="val w"/>
              <a:gd name="f4" fmla="val h"/>
              <a:gd name="f5" fmla="val 0"/>
              <a:gd name="f6" fmla="val 110"/>
              <a:gd name="f7" fmla="val 28"/>
              <a:gd name="f8" fmla="val 55"/>
              <a:gd name="f9" fmla="val 27"/>
              <a:gd name="f10" fmla="val 41"/>
              <a:gd name="f11" fmla="val 13"/>
              <a:gd name="f12" fmla="val 6"/>
              <a:gd name="f13" fmla="val 4"/>
              <a:gd name="f14" fmla="val 25"/>
              <a:gd name="f15" fmla="val 3"/>
              <a:gd name="f16" fmla="val 18"/>
              <a:gd name="f17" fmla="val 2"/>
              <a:gd name="f18" fmla="val 45"/>
              <a:gd name="f19" fmla="val 73"/>
              <a:gd name="f20" fmla="val 101"/>
              <a:gd name="f21" fmla="val 109"/>
              <a:gd name="f22" fmla="val 5"/>
              <a:gd name="f23" fmla="val 12"/>
              <a:gd name="f24" fmla="val 107"/>
              <a:gd name="f25" fmla="val 92"/>
              <a:gd name="f26" fmla="val 80"/>
              <a:gd name="f27" fmla="val 68"/>
              <a:gd name="f28" fmla="+- 0 0 -90"/>
              <a:gd name="f29" fmla="*/ f3 1 110"/>
              <a:gd name="f30" fmla="*/ f4 1 28"/>
              <a:gd name="f31" fmla="val f5"/>
              <a:gd name="f32" fmla="val f6"/>
              <a:gd name="f33" fmla="val f7"/>
              <a:gd name="f34" fmla="*/ f28 f0 1"/>
              <a:gd name="f35" fmla="+- f33 0 f31"/>
              <a:gd name="f36" fmla="+- f32 0 f31"/>
              <a:gd name="f37" fmla="*/ f34 1 f2"/>
              <a:gd name="f38" fmla="*/ f36 1 110"/>
              <a:gd name="f39" fmla="*/ f35 1 28"/>
              <a:gd name="f40" fmla="*/ 55 f36 1"/>
              <a:gd name="f41" fmla="*/ 27 f35 1"/>
              <a:gd name="f42" fmla="*/ 13 f36 1"/>
              <a:gd name="f43" fmla="*/ 28 f35 1"/>
              <a:gd name="f44" fmla="*/ 3 f36 1"/>
              <a:gd name="f45" fmla="*/ 18 f35 1"/>
              <a:gd name="f46" fmla="*/ 18 f36 1"/>
              <a:gd name="f47" fmla="*/ 3 f35 1"/>
              <a:gd name="f48" fmla="*/ 101 f36 1"/>
              <a:gd name="f49" fmla="*/ 2 f35 1"/>
              <a:gd name="f50" fmla="*/ 109 f36 1"/>
              <a:gd name="f51" fmla="*/ 12 f35 1"/>
              <a:gd name="f52" fmla="*/ 92 f36 1"/>
              <a:gd name="f53" fmla="+- f37 0 f1"/>
              <a:gd name="f54" fmla="*/ f40 1 110"/>
              <a:gd name="f55" fmla="*/ f41 1 28"/>
              <a:gd name="f56" fmla="*/ f42 1 110"/>
              <a:gd name="f57" fmla="*/ f43 1 28"/>
              <a:gd name="f58" fmla="*/ f44 1 110"/>
              <a:gd name="f59" fmla="*/ f45 1 28"/>
              <a:gd name="f60" fmla="*/ f46 1 110"/>
              <a:gd name="f61" fmla="*/ f47 1 28"/>
              <a:gd name="f62" fmla="*/ f48 1 110"/>
              <a:gd name="f63" fmla="*/ f49 1 28"/>
              <a:gd name="f64" fmla="*/ f50 1 110"/>
              <a:gd name="f65" fmla="*/ f51 1 28"/>
              <a:gd name="f66" fmla="*/ f52 1 110"/>
              <a:gd name="f67" fmla="*/ 0 1 f38"/>
              <a:gd name="f68" fmla="*/ f32 1 f38"/>
              <a:gd name="f69" fmla="*/ 0 1 f39"/>
              <a:gd name="f70" fmla="*/ f33 1 f39"/>
              <a:gd name="f71" fmla="*/ f54 1 f38"/>
              <a:gd name="f72" fmla="*/ f55 1 f39"/>
              <a:gd name="f73" fmla="*/ f56 1 f38"/>
              <a:gd name="f74" fmla="*/ f57 1 f39"/>
              <a:gd name="f75" fmla="*/ f58 1 f38"/>
              <a:gd name="f76" fmla="*/ f59 1 f39"/>
              <a:gd name="f77" fmla="*/ f60 1 f38"/>
              <a:gd name="f78" fmla="*/ f61 1 f39"/>
              <a:gd name="f79" fmla="*/ f62 1 f38"/>
              <a:gd name="f80" fmla="*/ f63 1 f39"/>
              <a:gd name="f81" fmla="*/ f64 1 f38"/>
              <a:gd name="f82" fmla="*/ f65 1 f39"/>
              <a:gd name="f83" fmla="*/ f66 1 f38"/>
              <a:gd name="f84" fmla="*/ f67 f29 1"/>
              <a:gd name="f85" fmla="*/ f68 f29 1"/>
              <a:gd name="f86" fmla="*/ f70 f30 1"/>
              <a:gd name="f87" fmla="*/ f69 f30 1"/>
              <a:gd name="f88" fmla="*/ f71 f29 1"/>
              <a:gd name="f89" fmla="*/ f72 f30 1"/>
              <a:gd name="f90" fmla="*/ f73 f29 1"/>
              <a:gd name="f91" fmla="*/ f74 f30 1"/>
              <a:gd name="f92" fmla="*/ f75 f29 1"/>
              <a:gd name="f93" fmla="*/ f76 f30 1"/>
              <a:gd name="f94" fmla="*/ f77 f29 1"/>
              <a:gd name="f95" fmla="*/ f78 f30 1"/>
              <a:gd name="f96" fmla="*/ f79 f29 1"/>
              <a:gd name="f97" fmla="*/ f80 f30 1"/>
              <a:gd name="f98" fmla="*/ f81 f29 1"/>
              <a:gd name="f99" fmla="*/ f82 f30 1"/>
              <a:gd name="f100" fmla="*/ f83 f29 1"/>
            </a:gdLst>
            <a:ahLst/>
            <a:cxnLst>
              <a:cxn ang="3cd4">
                <a:pos x="hc" y="t"/>
              </a:cxn>
              <a:cxn ang="0">
                <a:pos x="r" y="vc"/>
              </a:cxn>
              <a:cxn ang="cd4">
                <a:pos x="hc" y="b"/>
              </a:cxn>
              <a:cxn ang="cd2">
                <a:pos x="l" y="vc"/>
              </a:cxn>
              <a:cxn ang="f53">
                <a:pos x="f88" y="f89"/>
              </a:cxn>
              <a:cxn ang="f53">
                <a:pos x="f90" y="f91"/>
              </a:cxn>
              <a:cxn ang="f53">
                <a:pos x="f92" y="f93"/>
              </a:cxn>
              <a:cxn ang="f53">
                <a:pos x="f94" y="f95"/>
              </a:cxn>
              <a:cxn ang="f53">
                <a:pos x="f96" y="f97"/>
              </a:cxn>
              <a:cxn ang="f53">
                <a:pos x="f98" y="f99"/>
              </a:cxn>
              <a:cxn ang="f53">
                <a:pos x="f100" y="f89"/>
              </a:cxn>
              <a:cxn ang="f53">
                <a:pos x="f88" y="f89"/>
              </a:cxn>
            </a:cxnLst>
            <a:rect l="f84" t="f87" r="f85" b="f86"/>
            <a:pathLst>
              <a:path w="110" h="28">
                <a:moveTo>
                  <a:pt x="f8" y="f9"/>
                </a:moveTo>
                <a:cubicBezTo>
                  <a:pt x="f10" y="f9"/>
                  <a:pt x="f9" y="f9"/>
                  <a:pt x="f11" y="f7"/>
                </a:cubicBezTo>
                <a:cubicBezTo>
                  <a:pt x="f12" y="f7"/>
                  <a:pt x="f13" y="f14"/>
                  <a:pt x="f15" y="f16"/>
                </a:cubicBezTo>
                <a:cubicBezTo>
                  <a:pt x="f17" y="f5"/>
                  <a:pt x="f5" y="f15"/>
                  <a:pt x="f16" y="f15"/>
                </a:cubicBezTo>
                <a:cubicBezTo>
                  <a:pt x="f18" y="f15"/>
                  <a:pt x="f19" y="f15"/>
                  <a:pt x="f20" y="f17"/>
                </a:cubicBezTo>
                <a:cubicBezTo>
                  <a:pt x="f21" y="f17"/>
                  <a:pt x="f6" y="f22"/>
                  <a:pt x="f21" y="f23"/>
                </a:cubicBezTo>
                <a:cubicBezTo>
                  <a:pt x="f24" y="f9"/>
                  <a:pt x="f24" y="f9"/>
                  <a:pt x="f25" y="f9"/>
                </a:cubicBezTo>
                <a:cubicBezTo>
                  <a:pt x="f26" y="f9"/>
                  <a:pt x="f27"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0" name="Freeform 42">
            <a:extLst>
              <a:ext uri="{FF2B5EF4-FFF2-40B4-BE49-F238E27FC236}">
                <a16:creationId xmlns:a16="http://schemas.microsoft.com/office/drawing/2014/main" id="{10583F72-8A9A-924F-E32D-9EF79D0005E4}"/>
              </a:ext>
            </a:extLst>
          </p:cNvPr>
          <p:cNvSpPr/>
          <p:nvPr/>
        </p:nvSpPr>
        <p:spPr>
          <a:xfrm>
            <a:off x="3821113" y="3582984"/>
            <a:ext cx="385767" cy="92070"/>
          </a:xfrm>
          <a:custGeom>
            <a:avLst/>
            <a:gdLst>
              <a:gd name="f0" fmla="val 10800000"/>
              <a:gd name="f1" fmla="val 5400000"/>
              <a:gd name="f2" fmla="val 180"/>
              <a:gd name="f3" fmla="val w"/>
              <a:gd name="f4" fmla="val h"/>
              <a:gd name="f5" fmla="val 0"/>
              <a:gd name="f6" fmla="val 108"/>
              <a:gd name="f7" fmla="val 26"/>
              <a:gd name="f8" fmla="val 55"/>
              <a:gd name="f9" fmla="val 1"/>
              <a:gd name="f10" fmla="val 70"/>
              <a:gd name="f11" fmla="val 85"/>
              <a:gd name="f12" fmla="val 101"/>
              <a:gd name="f13" fmla="val 106"/>
              <a:gd name="f14" fmla="val 2"/>
              <a:gd name="f15" fmla="val 8"/>
              <a:gd name="f16" fmla="val 107"/>
              <a:gd name="f17" fmla="val 25"/>
              <a:gd name="f18" fmla="val 90"/>
              <a:gd name="f19" fmla="val 64"/>
              <a:gd name="f20" fmla="val 38"/>
              <a:gd name="f21" fmla="val 12"/>
              <a:gd name="f22" fmla="val 5"/>
              <a:gd name="f23" fmla="val 24"/>
              <a:gd name="f24" fmla="val 16"/>
              <a:gd name="f25" fmla="val 29"/>
              <a:gd name="f26" fmla="val 42"/>
              <a:gd name="f27" fmla="+- 0 0 -90"/>
              <a:gd name="f28" fmla="*/ f3 1 108"/>
              <a:gd name="f29" fmla="*/ f4 1 26"/>
              <a:gd name="f30" fmla="val f5"/>
              <a:gd name="f31" fmla="val f6"/>
              <a:gd name="f32" fmla="val f7"/>
              <a:gd name="f33" fmla="*/ f27 f0 1"/>
              <a:gd name="f34" fmla="+- f32 0 f30"/>
              <a:gd name="f35" fmla="+- f31 0 f30"/>
              <a:gd name="f36" fmla="*/ f33 1 f2"/>
              <a:gd name="f37" fmla="*/ f35 1 108"/>
              <a:gd name="f38" fmla="*/ f34 1 26"/>
              <a:gd name="f39" fmla="*/ 55 f35 1"/>
              <a:gd name="f40" fmla="*/ 1 f34 1"/>
              <a:gd name="f41" fmla="*/ 101 f35 1"/>
              <a:gd name="f42" fmla="*/ 108 f35 1"/>
              <a:gd name="f43" fmla="*/ 8 f34 1"/>
              <a:gd name="f44" fmla="*/ 90 f35 1"/>
              <a:gd name="f45" fmla="*/ 25 f34 1"/>
              <a:gd name="f46" fmla="*/ 12 f35 1"/>
              <a:gd name="f47" fmla="*/ 26 f34 1"/>
              <a:gd name="f48" fmla="*/ 2 f35 1"/>
              <a:gd name="f49" fmla="*/ 16 f34 1"/>
              <a:gd name="f50" fmla="*/ 16 f35 1"/>
              <a:gd name="f51" fmla="+- f36 0 f1"/>
              <a:gd name="f52" fmla="*/ f39 1 108"/>
              <a:gd name="f53" fmla="*/ f40 1 26"/>
              <a:gd name="f54" fmla="*/ f41 1 108"/>
              <a:gd name="f55" fmla="*/ f42 1 108"/>
              <a:gd name="f56" fmla="*/ f43 1 26"/>
              <a:gd name="f57" fmla="*/ f44 1 108"/>
              <a:gd name="f58" fmla="*/ f45 1 26"/>
              <a:gd name="f59" fmla="*/ f46 1 108"/>
              <a:gd name="f60" fmla="*/ f47 1 26"/>
              <a:gd name="f61" fmla="*/ f48 1 108"/>
              <a:gd name="f62" fmla="*/ f49 1 26"/>
              <a:gd name="f63" fmla="*/ f50 1 108"/>
              <a:gd name="f64" fmla="*/ 0 1 f37"/>
              <a:gd name="f65" fmla="*/ f31 1 f37"/>
              <a:gd name="f66" fmla="*/ 0 1 f38"/>
              <a:gd name="f67" fmla="*/ f32 1 f38"/>
              <a:gd name="f68" fmla="*/ f52 1 f37"/>
              <a:gd name="f69" fmla="*/ f53 1 f38"/>
              <a:gd name="f70" fmla="*/ f54 1 f37"/>
              <a:gd name="f71" fmla="*/ f55 1 f37"/>
              <a:gd name="f72" fmla="*/ f56 1 f38"/>
              <a:gd name="f73" fmla="*/ f57 1 f37"/>
              <a:gd name="f74" fmla="*/ f58 1 f38"/>
              <a:gd name="f75" fmla="*/ f59 1 f37"/>
              <a:gd name="f76" fmla="*/ f60 1 f38"/>
              <a:gd name="f77" fmla="*/ f61 1 f37"/>
              <a:gd name="f78" fmla="*/ f62 1 f38"/>
              <a:gd name="f79" fmla="*/ f63 1 f37"/>
              <a:gd name="f80" fmla="*/ f64 f28 1"/>
              <a:gd name="f81" fmla="*/ f65 f28 1"/>
              <a:gd name="f82" fmla="*/ f67 f29 1"/>
              <a:gd name="f83" fmla="*/ f66 f29 1"/>
              <a:gd name="f84" fmla="*/ f68 f28 1"/>
              <a:gd name="f85" fmla="*/ f69 f29 1"/>
              <a:gd name="f86" fmla="*/ f70 f28 1"/>
              <a:gd name="f87" fmla="*/ f71 f28 1"/>
              <a:gd name="f88" fmla="*/ f72 f29 1"/>
              <a:gd name="f89" fmla="*/ f73 f28 1"/>
              <a:gd name="f90" fmla="*/ f74 f29 1"/>
              <a:gd name="f91" fmla="*/ f75 f28 1"/>
              <a:gd name="f92" fmla="*/ f76 f29 1"/>
              <a:gd name="f93" fmla="*/ f77 f28 1"/>
              <a:gd name="f94" fmla="*/ f78 f29 1"/>
              <a:gd name="f95" fmla="*/ f79 f28 1"/>
            </a:gdLst>
            <a:ahLst/>
            <a:cxnLst>
              <a:cxn ang="3cd4">
                <a:pos x="hc" y="t"/>
              </a:cxn>
              <a:cxn ang="0">
                <a:pos x="r" y="vc"/>
              </a:cxn>
              <a:cxn ang="cd4">
                <a:pos x="hc" y="b"/>
              </a:cxn>
              <a:cxn ang="cd2">
                <a:pos x="l" y="vc"/>
              </a:cxn>
              <a:cxn ang="f51">
                <a:pos x="f84" y="f85"/>
              </a:cxn>
              <a:cxn ang="f51">
                <a:pos x="f86" y="f85"/>
              </a:cxn>
              <a:cxn ang="f51">
                <a:pos x="f87" y="f88"/>
              </a:cxn>
              <a:cxn ang="f51">
                <a:pos x="f89" y="f90"/>
              </a:cxn>
              <a:cxn ang="f51">
                <a:pos x="f91" y="f92"/>
              </a:cxn>
              <a:cxn ang="f51">
                <a:pos x="f93" y="f94"/>
              </a:cxn>
              <a:cxn ang="f51">
                <a:pos x="f95" y="f85"/>
              </a:cxn>
              <a:cxn ang="f51">
                <a:pos x="f84" y="f85"/>
              </a:cxn>
            </a:cxnLst>
            <a:rect l="f80" t="f83" r="f81" b="f82"/>
            <a:pathLst>
              <a:path w="108" h="26">
                <a:moveTo>
                  <a:pt x="f8" y="f9"/>
                </a:moveTo>
                <a:cubicBezTo>
                  <a:pt x="f10" y="f9"/>
                  <a:pt x="f11" y="f9"/>
                  <a:pt x="f12" y="f9"/>
                </a:cubicBezTo>
                <a:cubicBezTo>
                  <a:pt x="f13" y="f5"/>
                  <a:pt x="f6" y="f14"/>
                  <a:pt x="f6" y="f15"/>
                </a:cubicBezTo>
                <a:cubicBezTo>
                  <a:pt x="f16" y="f17"/>
                  <a:pt x="f16" y="f17"/>
                  <a:pt x="f18" y="f17"/>
                </a:cubicBezTo>
                <a:cubicBezTo>
                  <a:pt x="f19" y="f17"/>
                  <a:pt x="f20" y="f17"/>
                  <a:pt x="f21" y="f7"/>
                </a:cubicBezTo>
                <a:cubicBezTo>
                  <a:pt x="f22" y="f7"/>
                  <a:pt x="f14" y="f23"/>
                  <a:pt x="f14" y="f24"/>
                </a:cubicBezTo>
                <a:cubicBezTo>
                  <a:pt x="f9" y="f9"/>
                  <a:pt x="f5" y="f9"/>
                  <a:pt x="f24" y="f9"/>
                </a:cubicBezTo>
                <a:cubicBezTo>
                  <a:pt x="f25" y="f9"/>
                  <a:pt x="f26"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1" name="Freeform 43">
            <a:extLst>
              <a:ext uri="{FF2B5EF4-FFF2-40B4-BE49-F238E27FC236}">
                <a16:creationId xmlns:a16="http://schemas.microsoft.com/office/drawing/2014/main" id="{10E13F20-BCBF-0103-328B-6E9935712243}"/>
              </a:ext>
            </a:extLst>
          </p:cNvPr>
          <p:cNvSpPr/>
          <p:nvPr/>
        </p:nvSpPr>
        <p:spPr>
          <a:xfrm>
            <a:off x="2813051" y="4200525"/>
            <a:ext cx="271467" cy="222254"/>
          </a:xfrm>
          <a:custGeom>
            <a:avLst/>
            <a:gdLst>
              <a:gd name="f0" fmla="val 10800000"/>
              <a:gd name="f1" fmla="val 5400000"/>
              <a:gd name="f2" fmla="val 180"/>
              <a:gd name="f3" fmla="val w"/>
              <a:gd name="f4" fmla="val h"/>
              <a:gd name="f5" fmla="val 0"/>
              <a:gd name="f6" fmla="val 76"/>
              <a:gd name="f7" fmla="val 62"/>
              <a:gd name="f8" fmla="val 51"/>
              <a:gd name="f9" fmla="val 23"/>
              <a:gd name="f10" fmla="val 56"/>
              <a:gd name="f11" fmla="val 21"/>
              <a:gd name="f12" fmla="val 73"/>
              <a:gd name="f13" fmla="val 26"/>
              <a:gd name="f14" fmla="val 75"/>
              <a:gd name="f15" fmla="val 30"/>
              <a:gd name="f16" fmla="val 32"/>
              <a:gd name="f17" fmla="val 33"/>
              <a:gd name="f18" fmla="val 74"/>
              <a:gd name="f19" fmla="val 34"/>
              <a:gd name="f20" fmla="val 70"/>
              <a:gd name="f21" fmla="val 39"/>
              <a:gd name="f22" fmla="val 65"/>
              <a:gd name="f23" fmla="val 44"/>
              <a:gd name="f24" fmla="val 57"/>
              <a:gd name="f25" fmla="val 43"/>
              <a:gd name="f26" fmla="val 46"/>
              <a:gd name="f27" fmla="val 60"/>
              <a:gd name="f28" fmla="val 47"/>
              <a:gd name="f29" fmla="val 61"/>
              <a:gd name="f30" fmla="val 49"/>
              <a:gd name="f31" fmla="val 53"/>
              <a:gd name="f32" fmla="val 59"/>
              <a:gd name="f33" fmla="val 58"/>
              <a:gd name="f34" fmla="val 55"/>
              <a:gd name="f35" fmla="val 41"/>
              <a:gd name="f36" fmla="val 54"/>
              <a:gd name="f37" fmla="val 45"/>
              <a:gd name="f38" fmla="val 36"/>
              <a:gd name="f39" fmla="val 35"/>
              <a:gd name="f40" fmla="val 18"/>
              <a:gd name="f41" fmla="val 15"/>
              <a:gd name="f42" fmla="val 13"/>
              <a:gd name="f43" fmla="val 12"/>
              <a:gd name="f44" fmla="val 7"/>
              <a:gd name="f45" fmla="val 40"/>
              <a:gd name="f46" fmla="val 3"/>
              <a:gd name="f47" fmla="val 1"/>
              <a:gd name="f48" fmla="val 31"/>
              <a:gd name="f49" fmla="val 2"/>
              <a:gd name="f50" fmla="val 9"/>
              <a:gd name="f51" fmla="val 27"/>
              <a:gd name="f52" fmla="val 14"/>
              <a:gd name="f53" fmla="val 19"/>
              <a:gd name="f54" fmla="val 24"/>
              <a:gd name="f55" fmla="val 22"/>
              <a:gd name="f56" fmla="val 25"/>
              <a:gd name="f57" fmla="val 28"/>
              <a:gd name="f58" fmla="val 20"/>
              <a:gd name="f59" fmla="val 10"/>
              <a:gd name="f60" fmla="val 29"/>
              <a:gd name="f61" fmla="val 6"/>
              <a:gd name="f62" fmla="val 17"/>
              <a:gd name="f63" fmla="val 48"/>
              <a:gd name="f64" fmla="val 50"/>
              <a:gd name="f65" fmla="+- 0 0 -90"/>
              <a:gd name="f66" fmla="*/ f3 1 76"/>
              <a:gd name="f67" fmla="*/ f4 1 62"/>
              <a:gd name="f68" fmla="val f5"/>
              <a:gd name="f69" fmla="val f6"/>
              <a:gd name="f70" fmla="val f7"/>
              <a:gd name="f71" fmla="*/ f65 f0 1"/>
              <a:gd name="f72" fmla="+- f70 0 f68"/>
              <a:gd name="f73" fmla="+- f69 0 f68"/>
              <a:gd name="f74" fmla="*/ f71 1 f2"/>
              <a:gd name="f75" fmla="*/ f73 1 76"/>
              <a:gd name="f76" fmla="*/ f72 1 62"/>
              <a:gd name="f77" fmla="*/ 51 f73 1"/>
              <a:gd name="f78" fmla="*/ 23 f72 1"/>
              <a:gd name="f79" fmla="*/ 75 f73 1"/>
              <a:gd name="f80" fmla="*/ 30 f72 1"/>
              <a:gd name="f81" fmla="*/ 74 f73 1"/>
              <a:gd name="f82" fmla="*/ 34 f72 1"/>
              <a:gd name="f83" fmla="*/ 57 f73 1"/>
              <a:gd name="f84" fmla="*/ 43 f72 1"/>
              <a:gd name="f85" fmla="*/ 61 f73 1"/>
              <a:gd name="f86" fmla="*/ 49 f72 1"/>
              <a:gd name="f87" fmla="*/ 59 f73 1"/>
              <a:gd name="f88" fmla="*/ 59 f72 1"/>
              <a:gd name="f89" fmla="*/ 53 f73 1"/>
              <a:gd name="f90" fmla="*/ 58 f72 1"/>
              <a:gd name="f91" fmla="*/ 39 f73 1"/>
              <a:gd name="f92" fmla="*/ 45 f72 1"/>
              <a:gd name="f93" fmla="*/ 30 f73 1"/>
              <a:gd name="f94" fmla="*/ 57 f72 1"/>
              <a:gd name="f95" fmla="*/ 18 f73 1"/>
              <a:gd name="f96" fmla="*/ 23 f73 1"/>
              <a:gd name="f97" fmla="*/ 44 f72 1"/>
              <a:gd name="f98" fmla="*/ 3 f73 1"/>
              <a:gd name="f99" fmla="*/ 35 f72 1"/>
              <a:gd name="f100" fmla="*/ 2 f73 1"/>
              <a:gd name="f101" fmla="*/ 24 f73 1"/>
              <a:gd name="f102" fmla="*/ 22 f72 1"/>
              <a:gd name="f103" fmla="*/ 27 f73 1"/>
              <a:gd name="f104" fmla="*/ 26 f73 1"/>
              <a:gd name="f105" fmla="*/ 20 f72 1"/>
              <a:gd name="f106" fmla="*/ 29 f73 1"/>
              <a:gd name="f107" fmla="*/ 6 f72 1"/>
              <a:gd name="f108" fmla="*/ 49 f73 1"/>
              <a:gd name="f109" fmla="*/ 7 f72 1"/>
              <a:gd name="f110" fmla="*/ 48 f73 1"/>
              <a:gd name="f111" fmla="*/ 44 f73 1"/>
              <a:gd name="f112" fmla="*/ 33 f72 1"/>
              <a:gd name="f113" fmla="*/ 50 f73 1"/>
              <a:gd name="f114" fmla="*/ 25 f72 1"/>
              <a:gd name="f115" fmla="*/ 32 f73 1"/>
              <a:gd name="f116" fmla="+- f74 0 f1"/>
              <a:gd name="f117" fmla="*/ f77 1 76"/>
              <a:gd name="f118" fmla="*/ f78 1 62"/>
              <a:gd name="f119" fmla="*/ f79 1 76"/>
              <a:gd name="f120" fmla="*/ f80 1 62"/>
              <a:gd name="f121" fmla="*/ f81 1 76"/>
              <a:gd name="f122" fmla="*/ f82 1 62"/>
              <a:gd name="f123" fmla="*/ f83 1 76"/>
              <a:gd name="f124" fmla="*/ f84 1 62"/>
              <a:gd name="f125" fmla="*/ f85 1 76"/>
              <a:gd name="f126" fmla="*/ f86 1 62"/>
              <a:gd name="f127" fmla="*/ f87 1 76"/>
              <a:gd name="f128" fmla="*/ f88 1 62"/>
              <a:gd name="f129" fmla="*/ f89 1 76"/>
              <a:gd name="f130" fmla="*/ f90 1 62"/>
              <a:gd name="f131" fmla="*/ f91 1 76"/>
              <a:gd name="f132" fmla="*/ f92 1 62"/>
              <a:gd name="f133" fmla="*/ f93 1 76"/>
              <a:gd name="f134" fmla="*/ f94 1 62"/>
              <a:gd name="f135" fmla="*/ f95 1 76"/>
              <a:gd name="f136" fmla="*/ f96 1 76"/>
              <a:gd name="f137" fmla="*/ f97 1 62"/>
              <a:gd name="f138" fmla="*/ f98 1 76"/>
              <a:gd name="f139" fmla="*/ f99 1 62"/>
              <a:gd name="f140" fmla="*/ f100 1 76"/>
              <a:gd name="f141" fmla="*/ f101 1 76"/>
              <a:gd name="f142" fmla="*/ f102 1 62"/>
              <a:gd name="f143" fmla="*/ f103 1 76"/>
              <a:gd name="f144" fmla="*/ f104 1 76"/>
              <a:gd name="f145" fmla="*/ f105 1 62"/>
              <a:gd name="f146" fmla="*/ f106 1 76"/>
              <a:gd name="f147" fmla="*/ f107 1 62"/>
              <a:gd name="f148" fmla="*/ f108 1 76"/>
              <a:gd name="f149" fmla="*/ f109 1 62"/>
              <a:gd name="f150" fmla="*/ f110 1 76"/>
              <a:gd name="f151" fmla="*/ f111 1 76"/>
              <a:gd name="f152" fmla="*/ f112 1 62"/>
              <a:gd name="f153" fmla="*/ f113 1 76"/>
              <a:gd name="f154" fmla="*/ f114 1 62"/>
              <a:gd name="f155" fmla="*/ f115 1 76"/>
              <a:gd name="f156" fmla="*/ 0 1 f75"/>
              <a:gd name="f157" fmla="*/ f69 1 f75"/>
              <a:gd name="f158" fmla="*/ 0 1 f76"/>
              <a:gd name="f159" fmla="*/ f70 1 f76"/>
              <a:gd name="f160" fmla="*/ f117 1 f75"/>
              <a:gd name="f161" fmla="*/ f118 1 f76"/>
              <a:gd name="f162" fmla="*/ f119 1 f75"/>
              <a:gd name="f163" fmla="*/ f120 1 f76"/>
              <a:gd name="f164" fmla="*/ f121 1 f75"/>
              <a:gd name="f165" fmla="*/ f122 1 f76"/>
              <a:gd name="f166" fmla="*/ f123 1 f75"/>
              <a:gd name="f167" fmla="*/ f124 1 f76"/>
              <a:gd name="f168" fmla="*/ f125 1 f75"/>
              <a:gd name="f169" fmla="*/ f126 1 f76"/>
              <a:gd name="f170" fmla="*/ f127 1 f75"/>
              <a:gd name="f171" fmla="*/ f128 1 f76"/>
              <a:gd name="f172" fmla="*/ f129 1 f75"/>
              <a:gd name="f173" fmla="*/ f130 1 f76"/>
              <a:gd name="f174" fmla="*/ f131 1 f75"/>
              <a:gd name="f175" fmla="*/ f132 1 f76"/>
              <a:gd name="f176" fmla="*/ f133 1 f75"/>
              <a:gd name="f177" fmla="*/ f134 1 f76"/>
              <a:gd name="f178" fmla="*/ f135 1 f75"/>
              <a:gd name="f179" fmla="*/ f136 1 f75"/>
              <a:gd name="f180" fmla="*/ f137 1 f76"/>
              <a:gd name="f181" fmla="*/ f138 1 f75"/>
              <a:gd name="f182" fmla="*/ f139 1 f76"/>
              <a:gd name="f183" fmla="*/ f140 1 f75"/>
              <a:gd name="f184" fmla="*/ f141 1 f75"/>
              <a:gd name="f185" fmla="*/ f142 1 f76"/>
              <a:gd name="f186" fmla="*/ f143 1 f75"/>
              <a:gd name="f187" fmla="*/ f144 1 f75"/>
              <a:gd name="f188" fmla="*/ f145 1 f76"/>
              <a:gd name="f189" fmla="*/ f146 1 f75"/>
              <a:gd name="f190" fmla="*/ f147 1 f76"/>
              <a:gd name="f191" fmla="*/ f148 1 f75"/>
              <a:gd name="f192" fmla="*/ f149 1 f76"/>
              <a:gd name="f193" fmla="*/ f150 1 f75"/>
              <a:gd name="f194" fmla="*/ f151 1 f75"/>
              <a:gd name="f195" fmla="*/ f152 1 f76"/>
              <a:gd name="f196" fmla="*/ f153 1 f75"/>
              <a:gd name="f197" fmla="*/ f154 1 f76"/>
              <a:gd name="f198" fmla="*/ f155 1 f75"/>
              <a:gd name="f199" fmla="*/ f156 f66 1"/>
              <a:gd name="f200" fmla="*/ f157 f66 1"/>
              <a:gd name="f201" fmla="*/ f159 f67 1"/>
              <a:gd name="f202" fmla="*/ f158 f67 1"/>
              <a:gd name="f203" fmla="*/ f160 f66 1"/>
              <a:gd name="f204" fmla="*/ f161 f67 1"/>
              <a:gd name="f205" fmla="*/ f162 f66 1"/>
              <a:gd name="f206" fmla="*/ f163 f67 1"/>
              <a:gd name="f207" fmla="*/ f164 f66 1"/>
              <a:gd name="f208" fmla="*/ f165 f67 1"/>
              <a:gd name="f209" fmla="*/ f166 f66 1"/>
              <a:gd name="f210" fmla="*/ f167 f67 1"/>
              <a:gd name="f211" fmla="*/ f168 f66 1"/>
              <a:gd name="f212" fmla="*/ f169 f67 1"/>
              <a:gd name="f213" fmla="*/ f170 f66 1"/>
              <a:gd name="f214" fmla="*/ f171 f67 1"/>
              <a:gd name="f215" fmla="*/ f172 f66 1"/>
              <a:gd name="f216" fmla="*/ f173 f67 1"/>
              <a:gd name="f217" fmla="*/ f174 f66 1"/>
              <a:gd name="f218" fmla="*/ f175 f67 1"/>
              <a:gd name="f219" fmla="*/ f176 f66 1"/>
              <a:gd name="f220" fmla="*/ f177 f67 1"/>
              <a:gd name="f221" fmla="*/ f178 f66 1"/>
              <a:gd name="f222" fmla="*/ f179 f66 1"/>
              <a:gd name="f223" fmla="*/ f180 f67 1"/>
              <a:gd name="f224" fmla="*/ f181 f66 1"/>
              <a:gd name="f225" fmla="*/ f182 f67 1"/>
              <a:gd name="f226" fmla="*/ f183 f66 1"/>
              <a:gd name="f227" fmla="*/ f184 f66 1"/>
              <a:gd name="f228" fmla="*/ f185 f67 1"/>
              <a:gd name="f229" fmla="*/ f186 f66 1"/>
              <a:gd name="f230" fmla="*/ f187 f66 1"/>
              <a:gd name="f231" fmla="*/ f188 f67 1"/>
              <a:gd name="f232" fmla="*/ f189 f66 1"/>
              <a:gd name="f233" fmla="*/ f190 f67 1"/>
              <a:gd name="f234" fmla="*/ f191 f66 1"/>
              <a:gd name="f235" fmla="*/ f192 f67 1"/>
              <a:gd name="f236" fmla="*/ f193 f66 1"/>
              <a:gd name="f237" fmla="*/ f194 f66 1"/>
              <a:gd name="f238" fmla="*/ f195 f67 1"/>
              <a:gd name="f239" fmla="*/ f196 f66 1"/>
              <a:gd name="f240" fmla="*/ f197 f67 1"/>
              <a:gd name="f241" fmla="*/ f198 f66 1"/>
            </a:gdLst>
            <a:ahLst/>
            <a:cxnLst>
              <a:cxn ang="3cd4">
                <a:pos x="hc" y="t"/>
              </a:cxn>
              <a:cxn ang="0">
                <a:pos x="r" y="vc"/>
              </a:cxn>
              <a:cxn ang="cd4">
                <a:pos x="hc" y="b"/>
              </a:cxn>
              <a:cxn ang="cd2">
                <a:pos x="l" y="vc"/>
              </a:cxn>
              <a:cxn ang="f116">
                <a:pos x="f203" y="f204"/>
              </a:cxn>
              <a:cxn ang="f116">
                <a:pos x="f205" y="f206"/>
              </a:cxn>
              <a:cxn ang="f116">
                <a:pos x="f207" y="f208"/>
              </a:cxn>
              <a:cxn ang="f116">
                <a:pos x="f209" y="f210"/>
              </a:cxn>
              <a:cxn ang="f116">
                <a:pos x="f211" y="f212"/>
              </a:cxn>
              <a:cxn ang="f116">
                <a:pos x="f213" y="f214"/>
              </a:cxn>
              <a:cxn ang="f116">
                <a:pos x="f215" y="f216"/>
              </a:cxn>
              <a:cxn ang="f116">
                <a:pos x="f217" y="f218"/>
              </a:cxn>
              <a:cxn ang="f116">
                <a:pos x="f219" y="f220"/>
              </a:cxn>
              <a:cxn ang="f116">
                <a:pos x="f221" y="f214"/>
              </a:cxn>
              <a:cxn ang="f116">
                <a:pos x="f222" y="f223"/>
              </a:cxn>
              <a:cxn ang="f116">
                <a:pos x="f224" y="f225"/>
              </a:cxn>
              <a:cxn ang="f116">
                <a:pos x="f226" y="f206"/>
              </a:cxn>
              <a:cxn ang="f116">
                <a:pos x="f227" y="f228"/>
              </a:cxn>
              <a:cxn ang="f116">
                <a:pos x="f229" y="f204"/>
              </a:cxn>
              <a:cxn ang="f116">
                <a:pos x="f230" y="f231"/>
              </a:cxn>
              <a:cxn ang="f116">
                <a:pos x="f232" y="f233"/>
              </a:cxn>
              <a:cxn ang="f116">
                <a:pos x="f234" y="f235"/>
              </a:cxn>
              <a:cxn ang="f116">
                <a:pos x="f234" y="f228"/>
              </a:cxn>
              <a:cxn ang="f116">
                <a:pos x="f236" y="f204"/>
              </a:cxn>
              <a:cxn ang="f116">
                <a:pos x="f237" y="f238"/>
              </a:cxn>
              <a:cxn ang="f116">
                <a:pos x="f239" y="f240"/>
              </a:cxn>
              <a:cxn ang="f116">
                <a:pos x="f203" y="f204"/>
              </a:cxn>
              <a:cxn ang="f116">
                <a:pos x="f241" y="f238"/>
              </a:cxn>
              <a:cxn ang="f116">
                <a:pos x="f230" y="f204"/>
              </a:cxn>
              <a:cxn ang="f116">
                <a:pos x="f241" y="f238"/>
              </a:cxn>
            </a:cxnLst>
            <a:rect l="f199" t="f202" r="f200" b="f201"/>
            <a:pathLst>
              <a:path w="76" h="62">
                <a:moveTo>
                  <a:pt x="f8" y="f9"/>
                </a:moveTo>
                <a:cubicBezTo>
                  <a:pt x="f10" y="f11"/>
                  <a:pt x="f12" y="f13"/>
                  <a:pt x="f14" y="f15"/>
                </a:cubicBezTo>
                <a:cubicBezTo>
                  <a:pt x="f6" y="f16"/>
                  <a:pt x="f14" y="f17"/>
                  <a:pt x="f18" y="f19"/>
                </a:cubicBezTo>
                <a:cubicBezTo>
                  <a:pt x="f20" y="f21"/>
                  <a:pt x="f22" y="f23"/>
                  <a:pt x="f24" y="f25"/>
                </a:cubicBezTo>
                <a:cubicBezTo>
                  <a:pt x="f24" y="f26"/>
                  <a:pt x="f27" y="f28"/>
                  <a:pt x="f29" y="f30"/>
                </a:cubicBezTo>
                <a:cubicBezTo>
                  <a:pt x="f7" y="f31"/>
                  <a:pt x="f27" y="f10"/>
                  <a:pt x="f32" y="f32"/>
                </a:cubicBezTo>
                <a:cubicBezTo>
                  <a:pt x="f33" y="f29"/>
                  <a:pt x="f34" y="f32"/>
                  <a:pt x="f31" y="f33"/>
                </a:cubicBezTo>
                <a:cubicBezTo>
                  <a:pt x="f26" y="f24"/>
                  <a:pt x="f35" y="f36"/>
                  <a:pt x="f21" y="f37"/>
                </a:cubicBezTo>
                <a:cubicBezTo>
                  <a:pt x="f38" y="f8"/>
                  <a:pt x="f39" y="f10"/>
                  <a:pt x="f15" y="f24"/>
                </a:cubicBezTo>
                <a:cubicBezTo>
                  <a:pt x="f13" y="f33"/>
                  <a:pt x="f11" y="f7"/>
                  <a:pt x="f40" y="f32"/>
                </a:cubicBezTo>
                <a:cubicBezTo>
                  <a:pt x="f41" y="f34"/>
                  <a:pt x="f42" y="f30"/>
                  <a:pt x="f9" y="f23"/>
                </a:cubicBezTo>
                <a:cubicBezTo>
                  <a:pt x="f43" y="f23"/>
                  <a:pt x="f44" y="f45"/>
                  <a:pt x="f46" y="f39"/>
                </a:cubicBezTo>
                <a:cubicBezTo>
                  <a:pt x="f47" y="f17"/>
                  <a:pt x="f5" y="f48"/>
                  <a:pt x="f49" y="f15"/>
                </a:cubicBezTo>
                <a:cubicBezTo>
                  <a:pt x="f50" y="f51"/>
                  <a:pt x="f52" y="f53"/>
                  <a:pt x="f54" y="f55"/>
                </a:cubicBezTo>
                <a:cubicBezTo>
                  <a:pt x="f56" y="f9"/>
                  <a:pt x="f13" y="f54"/>
                  <a:pt x="f51" y="f9"/>
                </a:cubicBezTo>
                <a:cubicBezTo>
                  <a:pt x="f57" y="f11"/>
                  <a:pt x="f13" y="f11"/>
                  <a:pt x="f13" y="f58"/>
                </a:cubicBezTo>
                <a:cubicBezTo>
                  <a:pt x="f11" y="f52"/>
                  <a:pt x="f9" y="f59"/>
                  <a:pt x="f60" y="f61"/>
                </a:cubicBezTo>
                <a:cubicBezTo>
                  <a:pt x="f38" y="f5"/>
                  <a:pt x="f25" y="f49"/>
                  <a:pt x="f30" y="f44"/>
                </a:cubicBezTo>
                <a:cubicBezTo>
                  <a:pt x="f34" y="f43"/>
                  <a:pt x="f31" y="f62"/>
                  <a:pt x="f30" y="f55"/>
                </a:cubicBezTo>
                <a:cubicBezTo>
                  <a:pt x="f30" y="f55"/>
                  <a:pt x="f63" y="f9"/>
                  <a:pt x="f63" y="f9"/>
                </a:cubicBezTo>
                <a:cubicBezTo>
                  <a:pt x="f23" y="f56"/>
                  <a:pt x="f25" y="f57"/>
                  <a:pt x="f23" y="f17"/>
                </a:cubicBezTo>
                <a:cubicBezTo>
                  <a:pt x="f30" y="f48"/>
                  <a:pt x="f30" y="f57"/>
                  <a:pt x="f64" y="f56"/>
                </a:cubicBezTo>
                <a:cubicBezTo>
                  <a:pt x="f64" y="f56"/>
                  <a:pt x="f8" y="f54"/>
                  <a:pt x="f8" y="f9"/>
                </a:cubicBezTo>
                <a:close/>
                <a:moveTo>
                  <a:pt x="f16" y="f17"/>
                </a:moveTo>
                <a:cubicBezTo>
                  <a:pt x="f16" y="f56"/>
                  <a:pt x="f16" y="f56"/>
                  <a:pt x="f13" y="f9"/>
                </a:cubicBezTo>
                <a:cubicBezTo>
                  <a:pt x="f51" y="f51"/>
                  <a:pt x="f57" y="f48"/>
                  <a:pt x="f16" y="f1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2" name="Freeform 44">
            <a:extLst>
              <a:ext uri="{FF2B5EF4-FFF2-40B4-BE49-F238E27FC236}">
                <a16:creationId xmlns:a16="http://schemas.microsoft.com/office/drawing/2014/main" id="{015710AD-57DE-C78F-8E4F-7C97F2949F4C}"/>
              </a:ext>
            </a:extLst>
          </p:cNvPr>
          <p:cNvSpPr/>
          <p:nvPr/>
        </p:nvSpPr>
        <p:spPr>
          <a:xfrm>
            <a:off x="2552703" y="4405314"/>
            <a:ext cx="428625" cy="231772"/>
          </a:xfrm>
          <a:custGeom>
            <a:avLst/>
            <a:gdLst>
              <a:gd name="f0" fmla="val 10800000"/>
              <a:gd name="f1" fmla="val 5400000"/>
              <a:gd name="f2" fmla="val 180"/>
              <a:gd name="f3" fmla="val w"/>
              <a:gd name="f4" fmla="val h"/>
              <a:gd name="f5" fmla="val 0"/>
              <a:gd name="f6" fmla="val 120"/>
              <a:gd name="f7" fmla="val 65"/>
              <a:gd name="f8" fmla="val 79"/>
              <a:gd name="f9" fmla="val 53"/>
              <a:gd name="f10" fmla="val 80"/>
              <a:gd name="f11" fmla="val 32"/>
              <a:gd name="f12" fmla="val 91"/>
              <a:gd name="f13" fmla="val 17"/>
              <a:gd name="f14" fmla="val 107"/>
              <a:gd name="f15" fmla="val 5"/>
              <a:gd name="f16" fmla="val 109"/>
              <a:gd name="f17" fmla="val 4"/>
              <a:gd name="f18" fmla="val 110"/>
              <a:gd name="f19" fmla="val 3"/>
              <a:gd name="f20" fmla="val 111"/>
              <a:gd name="f21" fmla="val 2"/>
              <a:gd name="f22" fmla="val 114"/>
              <a:gd name="f23" fmla="val 117"/>
              <a:gd name="f24" fmla="val 118"/>
              <a:gd name="f25" fmla="val 6"/>
              <a:gd name="f26" fmla="val 116"/>
              <a:gd name="f27" fmla="val 7"/>
              <a:gd name="f28" fmla="val 115"/>
              <a:gd name="f29" fmla="val 8"/>
              <a:gd name="f30" fmla="val 12"/>
              <a:gd name="f31" fmla="val 106"/>
              <a:gd name="f32" fmla="val 16"/>
              <a:gd name="f33" fmla="val 101"/>
              <a:gd name="f34" fmla="val 20"/>
              <a:gd name="f35" fmla="val 30"/>
              <a:gd name="f36" fmla="val 88"/>
              <a:gd name="f37" fmla="val 42"/>
              <a:gd name="f38" fmla="val 87"/>
              <a:gd name="f39" fmla="val 56"/>
              <a:gd name="f40" fmla="val 86"/>
              <a:gd name="f41" fmla="val 60"/>
              <a:gd name="f42" fmla="val 74"/>
              <a:gd name="f43" fmla="val 72"/>
              <a:gd name="f44" fmla="val 63"/>
              <a:gd name="f45" fmla="val 71"/>
              <a:gd name="f46" fmla="val 57"/>
              <a:gd name="f47" fmla="val 68"/>
              <a:gd name="f48" fmla="val 41"/>
              <a:gd name="f49" fmla="val 55"/>
              <a:gd name="f50" fmla="val 33"/>
              <a:gd name="f51" fmla="val 27"/>
              <a:gd name="f52" fmla="val 29"/>
              <a:gd name="f53" fmla="val 13"/>
              <a:gd name="f54" fmla="val 9"/>
              <a:gd name="f55" fmla="val 28"/>
              <a:gd name="f56" fmla="val 26"/>
              <a:gd name="f57" fmla="val 23"/>
              <a:gd name="f58" fmla="val 1"/>
              <a:gd name="f59" fmla="val 19"/>
              <a:gd name="f60" fmla="val 15"/>
              <a:gd name="f61" fmla="val 18"/>
              <a:gd name="f62" fmla="val 24"/>
              <a:gd name="f63" fmla="val 59"/>
              <a:gd name="f64" fmla="val 67"/>
              <a:gd name="f65" fmla="val 75"/>
              <a:gd name="f66" fmla="val 43"/>
              <a:gd name="f67" fmla="+- 0 0 -90"/>
              <a:gd name="f68" fmla="*/ f3 1 120"/>
              <a:gd name="f69" fmla="*/ f4 1 65"/>
              <a:gd name="f70" fmla="val f5"/>
              <a:gd name="f71" fmla="val f6"/>
              <a:gd name="f72" fmla="val f7"/>
              <a:gd name="f73" fmla="*/ f67 f0 1"/>
              <a:gd name="f74" fmla="+- f72 0 f70"/>
              <a:gd name="f75" fmla="+- f71 0 f70"/>
              <a:gd name="f76" fmla="*/ f73 1 f2"/>
              <a:gd name="f77" fmla="*/ f75 1 120"/>
              <a:gd name="f78" fmla="*/ f74 1 65"/>
              <a:gd name="f79" fmla="*/ 79 f75 1"/>
              <a:gd name="f80" fmla="*/ 53 f74 1"/>
              <a:gd name="f81" fmla="*/ 107 f75 1"/>
              <a:gd name="f82" fmla="*/ 5 f74 1"/>
              <a:gd name="f83" fmla="*/ 111 f75 1"/>
              <a:gd name="f84" fmla="*/ 2 f74 1"/>
              <a:gd name="f85" fmla="*/ 118 f75 1"/>
              <a:gd name="f86" fmla="*/ 4 f74 1"/>
              <a:gd name="f87" fmla="*/ 115 f75 1"/>
              <a:gd name="f88" fmla="*/ 8 f74 1"/>
              <a:gd name="f89" fmla="*/ 101 f75 1"/>
              <a:gd name="f90" fmla="*/ 20 f74 1"/>
              <a:gd name="f91" fmla="*/ 87 f75 1"/>
              <a:gd name="f92" fmla="*/ 56 f74 1"/>
              <a:gd name="f93" fmla="*/ 80 f75 1"/>
              <a:gd name="f94" fmla="*/ 65 f74 1"/>
              <a:gd name="f95" fmla="*/ 71 f75 1"/>
              <a:gd name="f96" fmla="*/ 57 f74 1"/>
              <a:gd name="f97" fmla="*/ 33 f75 1"/>
              <a:gd name="f98" fmla="*/ 30 f74 1"/>
              <a:gd name="f99" fmla="*/ 13 f75 1"/>
              <a:gd name="f100" fmla="*/ 29 f74 1"/>
              <a:gd name="f101" fmla="*/ 3 f75 1"/>
              <a:gd name="f102" fmla="*/ 23 f74 1"/>
              <a:gd name="f103" fmla="*/ 6 f75 1"/>
              <a:gd name="f104" fmla="*/ 15 f74 1"/>
              <a:gd name="f105" fmla="*/ 24 f75 1"/>
              <a:gd name="f106" fmla="*/ 7 f74 1"/>
              <a:gd name="f107" fmla="*/ 67 f75 1"/>
              <a:gd name="f108" fmla="+- f76 0 f1"/>
              <a:gd name="f109" fmla="*/ f79 1 120"/>
              <a:gd name="f110" fmla="*/ f80 1 65"/>
              <a:gd name="f111" fmla="*/ f81 1 120"/>
              <a:gd name="f112" fmla="*/ f82 1 65"/>
              <a:gd name="f113" fmla="*/ f83 1 120"/>
              <a:gd name="f114" fmla="*/ f84 1 65"/>
              <a:gd name="f115" fmla="*/ f85 1 120"/>
              <a:gd name="f116" fmla="*/ f86 1 65"/>
              <a:gd name="f117" fmla="*/ f87 1 120"/>
              <a:gd name="f118" fmla="*/ f88 1 65"/>
              <a:gd name="f119" fmla="*/ f89 1 120"/>
              <a:gd name="f120" fmla="*/ f90 1 65"/>
              <a:gd name="f121" fmla="*/ f91 1 120"/>
              <a:gd name="f122" fmla="*/ f92 1 65"/>
              <a:gd name="f123" fmla="*/ f93 1 120"/>
              <a:gd name="f124" fmla="*/ f94 1 65"/>
              <a:gd name="f125" fmla="*/ f95 1 120"/>
              <a:gd name="f126" fmla="*/ f96 1 65"/>
              <a:gd name="f127" fmla="*/ f97 1 120"/>
              <a:gd name="f128" fmla="*/ f98 1 65"/>
              <a:gd name="f129" fmla="*/ f99 1 120"/>
              <a:gd name="f130" fmla="*/ f100 1 65"/>
              <a:gd name="f131" fmla="*/ f101 1 120"/>
              <a:gd name="f132" fmla="*/ f102 1 65"/>
              <a:gd name="f133" fmla="*/ f103 1 120"/>
              <a:gd name="f134" fmla="*/ f104 1 65"/>
              <a:gd name="f135" fmla="*/ f105 1 120"/>
              <a:gd name="f136" fmla="*/ f106 1 65"/>
              <a:gd name="f137" fmla="*/ f107 1 120"/>
              <a:gd name="f138" fmla="*/ 0 1 f77"/>
              <a:gd name="f139" fmla="*/ f71 1 f77"/>
              <a:gd name="f140" fmla="*/ 0 1 f78"/>
              <a:gd name="f141" fmla="*/ f72 1 f78"/>
              <a:gd name="f142" fmla="*/ f109 1 f77"/>
              <a:gd name="f143" fmla="*/ f110 1 f78"/>
              <a:gd name="f144" fmla="*/ f111 1 f77"/>
              <a:gd name="f145" fmla="*/ f112 1 f78"/>
              <a:gd name="f146" fmla="*/ f113 1 f77"/>
              <a:gd name="f147" fmla="*/ f114 1 f78"/>
              <a:gd name="f148" fmla="*/ f115 1 f77"/>
              <a:gd name="f149" fmla="*/ f116 1 f78"/>
              <a:gd name="f150" fmla="*/ f117 1 f77"/>
              <a:gd name="f151" fmla="*/ f118 1 f78"/>
              <a:gd name="f152" fmla="*/ f119 1 f77"/>
              <a:gd name="f153" fmla="*/ f120 1 f78"/>
              <a:gd name="f154" fmla="*/ f121 1 f77"/>
              <a:gd name="f155" fmla="*/ f122 1 f78"/>
              <a:gd name="f156" fmla="*/ f123 1 f77"/>
              <a:gd name="f157" fmla="*/ f124 1 f78"/>
              <a:gd name="f158" fmla="*/ f125 1 f77"/>
              <a:gd name="f159" fmla="*/ f126 1 f78"/>
              <a:gd name="f160" fmla="*/ f127 1 f77"/>
              <a:gd name="f161" fmla="*/ f128 1 f78"/>
              <a:gd name="f162" fmla="*/ f129 1 f77"/>
              <a:gd name="f163" fmla="*/ f130 1 f78"/>
              <a:gd name="f164" fmla="*/ f131 1 f77"/>
              <a:gd name="f165" fmla="*/ f132 1 f78"/>
              <a:gd name="f166" fmla="*/ f133 1 f77"/>
              <a:gd name="f167" fmla="*/ f134 1 f78"/>
              <a:gd name="f168" fmla="*/ f135 1 f77"/>
              <a:gd name="f169" fmla="*/ f136 1 f78"/>
              <a:gd name="f170" fmla="*/ f137 1 f77"/>
              <a:gd name="f171" fmla="*/ f138 f68 1"/>
              <a:gd name="f172" fmla="*/ f139 f68 1"/>
              <a:gd name="f173" fmla="*/ f141 f69 1"/>
              <a:gd name="f174" fmla="*/ f140 f69 1"/>
              <a:gd name="f175" fmla="*/ f142 f68 1"/>
              <a:gd name="f176" fmla="*/ f143 f69 1"/>
              <a:gd name="f177" fmla="*/ f144 f68 1"/>
              <a:gd name="f178" fmla="*/ f145 f69 1"/>
              <a:gd name="f179" fmla="*/ f146 f68 1"/>
              <a:gd name="f180" fmla="*/ f147 f69 1"/>
              <a:gd name="f181" fmla="*/ f148 f68 1"/>
              <a:gd name="f182" fmla="*/ f149 f69 1"/>
              <a:gd name="f183" fmla="*/ f150 f68 1"/>
              <a:gd name="f184" fmla="*/ f151 f69 1"/>
              <a:gd name="f185" fmla="*/ f152 f68 1"/>
              <a:gd name="f186" fmla="*/ f153 f69 1"/>
              <a:gd name="f187" fmla="*/ f154 f68 1"/>
              <a:gd name="f188" fmla="*/ f155 f69 1"/>
              <a:gd name="f189" fmla="*/ f156 f68 1"/>
              <a:gd name="f190" fmla="*/ f157 f69 1"/>
              <a:gd name="f191" fmla="*/ f158 f68 1"/>
              <a:gd name="f192" fmla="*/ f159 f69 1"/>
              <a:gd name="f193" fmla="*/ f160 f68 1"/>
              <a:gd name="f194" fmla="*/ f161 f69 1"/>
              <a:gd name="f195" fmla="*/ f162 f68 1"/>
              <a:gd name="f196" fmla="*/ f163 f69 1"/>
              <a:gd name="f197" fmla="*/ f164 f68 1"/>
              <a:gd name="f198" fmla="*/ f165 f69 1"/>
              <a:gd name="f199" fmla="*/ f166 f68 1"/>
              <a:gd name="f200" fmla="*/ f167 f69 1"/>
              <a:gd name="f201" fmla="*/ f168 f68 1"/>
              <a:gd name="f202" fmla="*/ f169 f69 1"/>
              <a:gd name="f203" fmla="*/ f170 f68 1"/>
            </a:gdLst>
            <a:ahLst/>
            <a:cxnLst>
              <a:cxn ang="3cd4">
                <a:pos x="hc" y="t"/>
              </a:cxn>
              <a:cxn ang="0">
                <a:pos x="r" y="vc"/>
              </a:cxn>
              <a:cxn ang="cd4">
                <a:pos x="hc" y="b"/>
              </a:cxn>
              <a:cxn ang="cd2">
                <a:pos x="l" y="vc"/>
              </a:cxn>
              <a:cxn ang="f108">
                <a:pos x="f175" y="f176"/>
              </a:cxn>
              <a:cxn ang="f108">
                <a:pos x="f177" y="f178"/>
              </a:cxn>
              <a:cxn ang="f108">
                <a:pos x="f179" y="f180"/>
              </a:cxn>
              <a:cxn ang="f108">
                <a:pos x="f181" y="f182"/>
              </a:cxn>
              <a:cxn ang="f108">
                <a:pos x="f183" y="f184"/>
              </a:cxn>
              <a:cxn ang="f108">
                <a:pos x="f185" y="f186"/>
              </a:cxn>
              <a:cxn ang="f108">
                <a:pos x="f187" y="f188"/>
              </a:cxn>
              <a:cxn ang="f108">
                <a:pos x="f189" y="f190"/>
              </a:cxn>
              <a:cxn ang="f108">
                <a:pos x="f191" y="f192"/>
              </a:cxn>
              <a:cxn ang="f108">
                <a:pos x="f193" y="f194"/>
              </a:cxn>
              <a:cxn ang="f108">
                <a:pos x="f195" y="f196"/>
              </a:cxn>
              <a:cxn ang="f108">
                <a:pos x="f197" y="f198"/>
              </a:cxn>
              <a:cxn ang="f108">
                <a:pos x="f199" y="f200"/>
              </a:cxn>
              <a:cxn ang="f108">
                <a:pos x="f201" y="f202"/>
              </a:cxn>
              <a:cxn ang="f108">
                <a:pos x="f203" y="f198"/>
              </a:cxn>
              <a:cxn ang="f108">
                <a:pos x="f175" y="f176"/>
              </a:cxn>
            </a:cxnLst>
            <a:rect l="f171" t="f174" r="f172" b="f173"/>
            <a:pathLst>
              <a:path w="120" h="65">
                <a:moveTo>
                  <a:pt x="f8" y="f9"/>
                </a:moveTo>
                <a:cubicBezTo>
                  <a:pt x="f10" y="f11"/>
                  <a:pt x="f12" y="f13"/>
                  <a:pt x="f14" y="f15"/>
                </a:cubicBezTo>
                <a:cubicBezTo>
                  <a:pt x="f16" y="f17"/>
                  <a:pt x="f18" y="f19"/>
                  <a:pt x="f20" y="f21"/>
                </a:cubicBezTo>
                <a:cubicBezTo>
                  <a:pt x="f22" y="f5"/>
                  <a:pt x="f23" y="f21"/>
                  <a:pt x="f24" y="f17"/>
                </a:cubicBezTo>
                <a:cubicBezTo>
                  <a:pt x="f6" y="f25"/>
                  <a:pt x="f26" y="f27"/>
                  <a:pt x="f28" y="f29"/>
                </a:cubicBezTo>
                <a:cubicBezTo>
                  <a:pt x="f20" y="f30"/>
                  <a:pt x="f31" y="f32"/>
                  <a:pt x="f33" y="f34"/>
                </a:cubicBezTo>
                <a:cubicBezTo>
                  <a:pt x="f12" y="f35"/>
                  <a:pt x="f36" y="f37"/>
                  <a:pt x="f38" y="f39"/>
                </a:cubicBezTo>
                <a:cubicBezTo>
                  <a:pt x="f40" y="f41"/>
                  <a:pt x="f36" y="f7"/>
                  <a:pt x="f10" y="f7"/>
                </a:cubicBezTo>
                <a:cubicBezTo>
                  <a:pt x="f42" y="f7"/>
                  <a:pt x="f43" y="f44"/>
                  <a:pt x="f45" y="f46"/>
                </a:cubicBezTo>
                <a:cubicBezTo>
                  <a:pt x="f47" y="f48"/>
                  <a:pt x="f49" y="f11"/>
                  <a:pt x="f50" y="f35"/>
                </a:cubicBezTo>
                <a:cubicBezTo>
                  <a:pt x="f51" y="f35"/>
                  <a:pt x="f34" y="f52"/>
                  <a:pt x="f53" y="f52"/>
                </a:cubicBezTo>
                <a:cubicBezTo>
                  <a:pt x="f54" y="f55"/>
                  <a:pt x="f25" y="f56"/>
                  <a:pt x="f19" y="f57"/>
                </a:cubicBezTo>
                <a:cubicBezTo>
                  <a:pt x="f58" y="f59"/>
                  <a:pt x="f5" y="f13"/>
                  <a:pt x="f25" y="f60"/>
                </a:cubicBezTo>
                <a:cubicBezTo>
                  <a:pt x="f30" y="f53"/>
                  <a:pt x="f61" y="f54"/>
                  <a:pt x="f62" y="f27"/>
                </a:cubicBezTo>
                <a:cubicBezTo>
                  <a:pt x="f48" y="f5"/>
                  <a:pt x="f63" y="f27"/>
                  <a:pt x="f64" y="f57"/>
                </a:cubicBezTo>
                <a:cubicBezTo>
                  <a:pt x="f43" y="f50"/>
                  <a:pt x="f65" y="f66"/>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3" name="Freeform 45">
            <a:extLst>
              <a:ext uri="{FF2B5EF4-FFF2-40B4-BE49-F238E27FC236}">
                <a16:creationId xmlns:a16="http://schemas.microsoft.com/office/drawing/2014/main" id="{511B21BD-43F8-2FA0-11AF-A330670E6E80}"/>
              </a:ext>
            </a:extLst>
          </p:cNvPr>
          <p:cNvSpPr/>
          <p:nvPr/>
        </p:nvSpPr>
        <p:spPr>
          <a:xfrm>
            <a:off x="665161" y="3937004"/>
            <a:ext cx="61914" cy="700092"/>
          </a:xfrm>
          <a:custGeom>
            <a:avLst/>
            <a:gdLst>
              <a:gd name="f0" fmla="val 10800000"/>
              <a:gd name="f1" fmla="val 5400000"/>
              <a:gd name="f2" fmla="val 180"/>
              <a:gd name="f3" fmla="val w"/>
              <a:gd name="f4" fmla="val h"/>
              <a:gd name="f5" fmla="val 0"/>
              <a:gd name="f6" fmla="val 17"/>
              <a:gd name="f7" fmla="val 196"/>
              <a:gd name="f8" fmla="val 11"/>
              <a:gd name="f9" fmla="val 15"/>
              <a:gd name="f10" fmla="val 1"/>
              <a:gd name="f11" fmla="val 6"/>
              <a:gd name="f12" fmla="val 18"/>
              <a:gd name="f13" fmla="val 29"/>
              <a:gd name="f14" fmla="val 13"/>
              <a:gd name="f15" fmla="val 41"/>
              <a:gd name="f16" fmla="val 9"/>
              <a:gd name="f17" fmla="val 75"/>
              <a:gd name="f18" fmla="val 14"/>
              <a:gd name="f19" fmla="val 109"/>
              <a:gd name="f20" fmla="val 16"/>
              <a:gd name="f21" fmla="val 142"/>
              <a:gd name="f22" fmla="val 158"/>
              <a:gd name="f23" fmla="val 173"/>
              <a:gd name="f24" fmla="val 189"/>
              <a:gd name="f25" fmla="val 194"/>
              <a:gd name="f26" fmla="val 195"/>
              <a:gd name="f27" fmla="val 3"/>
              <a:gd name="f28" fmla="val 4"/>
              <a:gd name="f29" fmla="val 191"/>
              <a:gd name="f30" fmla="val 5"/>
              <a:gd name="f31" fmla="val 188"/>
              <a:gd name="f32" fmla="val 8"/>
              <a:gd name="f33" fmla="val 156"/>
              <a:gd name="f34" fmla="val 124"/>
              <a:gd name="f35" fmla="val 92"/>
              <a:gd name="f36" fmla="val 69"/>
              <a:gd name="f37" fmla="val 2"/>
              <a:gd name="f38" fmla="val 46"/>
              <a:gd name="f39" fmla="val 24"/>
              <a:gd name="f40" fmla="val 19"/>
              <a:gd name="f41" fmla="val 12"/>
              <a:gd name="f42" fmla="+- 0 0 -90"/>
              <a:gd name="f43" fmla="*/ f3 1 17"/>
              <a:gd name="f44" fmla="*/ f4 1 196"/>
              <a:gd name="f45" fmla="val f5"/>
              <a:gd name="f46" fmla="val f6"/>
              <a:gd name="f47" fmla="val f7"/>
              <a:gd name="f48" fmla="*/ f42 f0 1"/>
              <a:gd name="f49" fmla="+- f47 0 f45"/>
              <a:gd name="f50" fmla="+- f46 0 f45"/>
              <a:gd name="f51" fmla="*/ f48 1 f2"/>
              <a:gd name="f52" fmla="*/ f50 1 17"/>
              <a:gd name="f53" fmla="*/ f49 1 196"/>
              <a:gd name="f54" fmla="*/ 11 f50 1"/>
              <a:gd name="f55" fmla="*/ 0 f49 1"/>
              <a:gd name="f56" fmla="*/ 17 f50 1"/>
              <a:gd name="f57" fmla="*/ 6 f49 1"/>
              <a:gd name="f58" fmla="*/ 13 f50 1"/>
              <a:gd name="f59" fmla="*/ 41 f49 1"/>
              <a:gd name="f60" fmla="*/ 16 f50 1"/>
              <a:gd name="f61" fmla="*/ 142 f49 1"/>
              <a:gd name="f62" fmla="*/ 15 f50 1"/>
              <a:gd name="f63" fmla="*/ 189 f49 1"/>
              <a:gd name="f64" fmla="*/ 9 f50 1"/>
              <a:gd name="f65" fmla="*/ 195 f49 1"/>
              <a:gd name="f66" fmla="*/ 5 f50 1"/>
              <a:gd name="f67" fmla="*/ 188 f49 1"/>
              <a:gd name="f68" fmla="*/ 1 f50 1"/>
              <a:gd name="f69" fmla="*/ 92 f49 1"/>
              <a:gd name="f70" fmla="*/ 24 f49 1"/>
              <a:gd name="f71" fmla="*/ 6 f50 1"/>
              <a:gd name="f72" fmla="*/ 8 f49 1"/>
              <a:gd name="f73" fmla="*/ 12 f50 1"/>
              <a:gd name="f74" fmla="+- f51 0 f1"/>
              <a:gd name="f75" fmla="*/ f54 1 17"/>
              <a:gd name="f76" fmla="*/ f55 1 196"/>
              <a:gd name="f77" fmla="*/ f56 1 17"/>
              <a:gd name="f78" fmla="*/ f57 1 196"/>
              <a:gd name="f79" fmla="*/ f58 1 17"/>
              <a:gd name="f80" fmla="*/ f59 1 196"/>
              <a:gd name="f81" fmla="*/ f60 1 17"/>
              <a:gd name="f82" fmla="*/ f61 1 196"/>
              <a:gd name="f83" fmla="*/ f62 1 17"/>
              <a:gd name="f84" fmla="*/ f63 1 196"/>
              <a:gd name="f85" fmla="*/ f64 1 17"/>
              <a:gd name="f86" fmla="*/ f65 1 196"/>
              <a:gd name="f87" fmla="*/ f66 1 17"/>
              <a:gd name="f88" fmla="*/ f67 1 196"/>
              <a:gd name="f89" fmla="*/ f68 1 17"/>
              <a:gd name="f90" fmla="*/ f69 1 196"/>
              <a:gd name="f91" fmla="*/ f70 1 196"/>
              <a:gd name="f92" fmla="*/ f71 1 17"/>
              <a:gd name="f93" fmla="*/ f72 1 196"/>
              <a:gd name="f94" fmla="*/ f73 1 17"/>
              <a:gd name="f95" fmla="*/ 0 1 f52"/>
              <a:gd name="f96" fmla="*/ f46 1 f52"/>
              <a:gd name="f97" fmla="*/ 0 1 f53"/>
              <a:gd name="f98" fmla="*/ f47 1 f53"/>
              <a:gd name="f99" fmla="*/ f75 1 f52"/>
              <a:gd name="f100" fmla="*/ f76 1 f53"/>
              <a:gd name="f101" fmla="*/ f77 1 f52"/>
              <a:gd name="f102" fmla="*/ f78 1 f53"/>
              <a:gd name="f103" fmla="*/ f79 1 f52"/>
              <a:gd name="f104" fmla="*/ f80 1 f53"/>
              <a:gd name="f105" fmla="*/ f81 1 f52"/>
              <a:gd name="f106" fmla="*/ f82 1 f53"/>
              <a:gd name="f107" fmla="*/ f83 1 f52"/>
              <a:gd name="f108" fmla="*/ f84 1 f53"/>
              <a:gd name="f109" fmla="*/ f85 1 f52"/>
              <a:gd name="f110" fmla="*/ f86 1 f53"/>
              <a:gd name="f111" fmla="*/ f87 1 f52"/>
              <a:gd name="f112" fmla="*/ f88 1 f53"/>
              <a:gd name="f113" fmla="*/ f89 1 f52"/>
              <a:gd name="f114" fmla="*/ f90 1 f53"/>
              <a:gd name="f115" fmla="*/ f91 1 f53"/>
              <a:gd name="f116" fmla="*/ f92 1 f52"/>
              <a:gd name="f117" fmla="*/ f93 1 f53"/>
              <a:gd name="f118" fmla="*/ f94 1 f52"/>
              <a:gd name="f119" fmla="*/ f95 f43 1"/>
              <a:gd name="f120" fmla="*/ f96 f43 1"/>
              <a:gd name="f121" fmla="*/ f98 f44 1"/>
              <a:gd name="f122" fmla="*/ f97 f44 1"/>
              <a:gd name="f123" fmla="*/ f99 f43 1"/>
              <a:gd name="f124" fmla="*/ f100 f44 1"/>
              <a:gd name="f125" fmla="*/ f101 f43 1"/>
              <a:gd name="f126" fmla="*/ f102 f44 1"/>
              <a:gd name="f127" fmla="*/ f103 f43 1"/>
              <a:gd name="f128" fmla="*/ f104 f44 1"/>
              <a:gd name="f129" fmla="*/ f105 f43 1"/>
              <a:gd name="f130" fmla="*/ f106 f44 1"/>
              <a:gd name="f131" fmla="*/ f107 f43 1"/>
              <a:gd name="f132" fmla="*/ f108 f44 1"/>
              <a:gd name="f133" fmla="*/ f109 f43 1"/>
              <a:gd name="f134" fmla="*/ f110 f44 1"/>
              <a:gd name="f135" fmla="*/ f111 f43 1"/>
              <a:gd name="f136" fmla="*/ f112 f44 1"/>
              <a:gd name="f137" fmla="*/ f113 f43 1"/>
              <a:gd name="f138" fmla="*/ f114 f44 1"/>
              <a:gd name="f139" fmla="*/ f115 f44 1"/>
              <a:gd name="f140" fmla="*/ f116 f43 1"/>
              <a:gd name="f141" fmla="*/ f117 f44 1"/>
              <a:gd name="f142" fmla="*/ f118 f43 1"/>
            </a:gdLst>
            <a:ahLst/>
            <a:cxnLst>
              <a:cxn ang="3cd4">
                <a:pos x="hc" y="t"/>
              </a:cxn>
              <a:cxn ang="0">
                <a:pos x="r" y="vc"/>
              </a:cxn>
              <a:cxn ang="cd4">
                <a:pos x="hc" y="b"/>
              </a:cxn>
              <a:cxn ang="cd2">
                <a:pos x="l" y="vc"/>
              </a:cxn>
              <a:cxn ang="f74">
                <a:pos x="f123" y="f124"/>
              </a:cxn>
              <a:cxn ang="f74">
                <a:pos x="f125" y="f126"/>
              </a:cxn>
              <a:cxn ang="f74">
                <a:pos x="f127" y="f128"/>
              </a:cxn>
              <a:cxn ang="f74">
                <a:pos x="f129" y="f130"/>
              </a:cxn>
              <a:cxn ang="f74">
                <a:pos x="f131" y="f132"/>
              </a:cxn>
              <a:cxn ang="f74">
                <a:pos x="f133" y="f134"/>
              </a:cxn>
              <a:cxn ang="f74">
                <a:pos x="f135" y="f136"/>
              </a:cxn>
              <a:cxn ang="f74">
                <a:pos x="f137" y="f138"/>
              </a:cxn>
              <a:cxn ang="f74">
                <a:pos x="f135" y="f139"/>
              </a:cxn>
              <a:cxn ang="f74">
                <a:pos x="f140" y="f141"/>
              </a:cxn>
              <a:cxn ang="f74">
                <a:pos x="f142" y="f124"/>
              </a:cxn>
              <a:cxn ang="f74">
                <a:pos x="f123" y="f124"/>
              </a:cxn>
            </a:cxnLst>
            <a:rect l="f119" t="f122" r="f120" b="f121"/>
            <a:pathLst>
              <a:path w="17" h="196">
                <a:moveTo>
                  <a:pt x="f8" y="f5"/>
                </a:moveTo>
                <a:cubicBezTo>
                  <a:pt x="f9" y="f5"/>
                  <a:pt x="f6" y="f10"/>
                  <a:pt x="f6" y="f11"/>
                </a:cubicBezTo>
                <a:cubicBezTo>
                  <a:pt x="f6" y="f12"/>
                  <a:pt x="f9" y="f13"/>
                  <a:pt x="f14" y="f15"/>
                </a:cubicBezTo>
                <a:cubicBezTo>
                  <a:pt x="f16" y="f17"/>
                  <a:pt x="f18" y="f19"/>
                  <a:pt x="f20" y="f21"/>
                </a:cubicBezTo>
                <a:cubicBezTo>
                  <a:pt x="f6" y="f22"/>
                  <a:pt x="f20" y="f23"/>
                  <a:pt x="f9" y="f24"/>
                </a:cubicBezTo>
                <a:cubicBezTo>
                  <a:pt x="f9" y="f25"/>
                  <a:pt x="f18" y="f26"/>
                  <a:pt x="f16" y="f26"/>
                </a:cubicBezTo>
                <a:cubicBezTo>
                  <a:pt x="f27" y="f7"/>
                  <a:pt x="f28" y="f29"/>
                  <a:pt x="f30" y="f31"/>
                </a:cubicBezTo>
                <a:cubicBezTo>
                  <a:pt x="f32" y="f33"/>
                  <a:pt x="f28" y="f34"/>
                  <a:pt x="f10" y="f35"/>
                </a:cubicBezTo>
                <a:cubicBezTo>
                  <a:pt x="f5" y="f36"/>
                  <a:pt x="f37" y="f38"/>
                  <a:pt x="f30" y="f39"/>
                </a:cubicBezTo>
                <a:cubicBezTo>
                  <a:pt x="f30" y="f40"/>
                  <a:pt x="f11" y="f18"/>
                  <a:pt x="f11" y="f32"/>
                </a:cubicBezTo>
                <a:cubicBezTo>
                  <a:pt x="f11" y="f28"/>
                  <a:pt x="f32" y="f10"/>
                  <a:pt x="f41" y="f5"/>
                </a:cubicBezTo>
                <a:cubicBezTo>
                  <a:pt x="f41" y="f5"/>
                  <a:pt x="f8" y="f5"/>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4" name="Freeform 46">
            <a:extLst>
              <a:ext uri="{FF2B5EF4-FFF2-40B4-BE49-F238E27FC236}">
                <a16:creationId xmlns:a16="http://schemas.microsoft.com/office/drawing/2014/main" id="{B745AAF2-A405-FDCA-321E-4E439ECCAC90}"/>
              </a:ext>
            </a:extLst>
          </p:cNvPr>
          <p:cNvSpPr/>
          <p:nvPr/>
        </p:nvSpPr>
        <p:spPr>
          <a:xfrm>
            <a:off x="2860672" y="2038353"/>
            <a:ext cx="323853" cy="315916"/>
          </a:xfrm>
          <a:custGeom>
            <a:avLst/>
            <a:gdLst>
              <a:gd name="f0" fmla="val 10800000"/>
              <a:gd name="f1" fmla="val 5400000"/>
              <a:gd name="f2" fmla="val 180"/>
              <a:gd name="f3" fmla="val w"/>
              <a:gd name="f4" fmla="val h"/>
              <a:gd name="f5" fmla="val 0"/>
              <a:gd name="f6" fmla="val 91"/>
              <a:gd name="f7" fmla="val 88"/>
              <a:gd name="f8" fmla="val 45"/>
              <a:gd name="f9" fmla="val 38"/>
              <a:gd name="f10" fmla="val 25"/>
              <a:gd name="f11" fmla="val 33"/>
              <a:gd name="f12" fmla="val 50"/>
              <a:gd name="f13" fmla="val 24"/>
              <a:gd name="f14" fmla="val 74"/>
              <a:gd name="f15" fmla="val 31"/>
              <a:gd name="f16" fmla="val 71"/>
              <a:gd name="f17" fmla="val 36"/>
              <a:gd name="f18" fmla="val 69"/>
              <a:gd name="f19" fmla="val 42"/>
              <a:gd name="f20" fmla="val 66"/>
              <a:gd name="f21" fmla="val 43"/>
              <a:gd name="f22" fmla="val 65"/>
              <a:gd name="f23" fmla="val 46"/>
              <a:gd name="f24" fmla="val 64"/>
              <a:gd name="f25" fmla="val 63"/>
              <a:gd name="f26" fmla="val 44"/>
              <a:gd name="f27" fmla="val 52"/>
              <a:gd name="f28" fmla="val 53"/>
              <a:gd name="f29" fmla="val 55"/>
              <a:gd name="f30" fmla="val 58"/>
              <a:gd name="f31" fmla="val 54"/>
              <a:gd name="f32" fmla="val 68"/>
              <a:gd name="f33" fmla="val 78"/>
              <a:gd name="f34" fmla="val 48"/>
              <a:gd name="f35" fmla="val 83"/>
              <a:gd name="f36" fmla="val 73"/>
              <a:gd name="f37" fmla="val 49"/>
              <a:gd name="f38" fmla="val 70"/>
              <a:gd name="f39" fmla="val 32"/>
              <a:gd name="f40" fmla="val 20"/>
              <a:gd name="f41" fmla="val 85"/>
              <a:gd name="f42" fmla="val 18"/>
              <a:gd name="f43" fmla="val 87"/>
              <a:gd name="f44" fmla="val 14"/>
              <a:gd name="f45" fmla="val 12"/>
              <a:gd name="f46" fmla="val 57"/>
              <a:gd name="f47" fmla="val 17"/>
              <a:gd name="f48" fmla="val 13"/>
              <a:gd name="f49" fmla="+- 0 0 -90"/>
              <a:gd name="f50" fmla="*/ f3 1 91"/>
              <a:gd name="f51" fmla="*/ f4 1 88"/>
              <a:gd name="f52" fmla="val f5"/>
              <a:gd name="f53" fmla="val f6"/>
              <a:gd name="f54" fmla="val f7"/>
              <a:gd name="f55" fmla="*/ f49 f0 1"/>
              <a:gd name="f56" fmla="+- f54 0 f52"/>
              <a:gd name="f57" fmla="+- f53 0 f52"/>
              <a:gd name="f58" fmla="*/ f55 1 f2"/>
              <a:gd name="f59" fmla="*/ f57 1 91"/>
              <a:gd name="f60" fmla="*/ f56 1 88"/>
              <a:gd name="f61" fmla="*/ 45 f57 1"/>
              <a:gd name="f62" fmla="*/ 0 f56 1"/>
              <a:gd name="f63" fmla="*/ 24 f57 1"/>
              <a:gd name="f64" fmla="*/ 74 f56 1"/>
              <a:gd name="f65" fmla="*/ 42 f57 1"/>
              <a:gd name="f66" fmla="*/ 66 f56 1"/>
              <a:gd name="f67" fmla="*/ 63 f56 1"/>
              <a:gd name="f68" fmla="*/ 58 f57 1"/>
              <a:gd name="f69" fmla="*/ 54 f56 1"/>
              <a:gd name="f70" fmla="*/ 91 f57 1"/>
              <a:gd name="f71" fmla="*/ 44 f56 1"/>
              <a:gd name="f72" fmla="*/ 64 f57 1"/>
              <a:gd name="f73" fmla="*/ 20 f57 1"/>
              <a:gd name="f74" fmla="*/ 85 f56 1"/>
              <a:gd name="f75" fmla="*/ 12 f57 1"/>
              <a:gd name="f76" fmla="*/ 83 f56 1"/>
              <a:gd name="f77" fmla="+- f58 0 f1"/>
              <a:gd name="f78" fmla="*/ f61 1 91"/>
              <a:gd name="f79" fmla="*/ f62 1 88"/>
              <a:gd name="f80" fmla="*/ f63 1 91"/>
              <a:gd name="f81" fmla="*/ f64 1 88"/>
              <a:gd name="f82" fmla="*/ f65 1 91"/>
              <a:gd name="f83" fmla="*/ f66 1 88"/>
              <a:gd name="f84" fmla="*/ f67 1 88"/>
              <a:gd name="f85" fmla="*/ f68 1 91"/>
              <a:gd name="f86" fmla="*/ f69 1 88"/>
              <a:gd name="f87" fmla="*/ f70 1 91"/>
              <a:gd name="f88" fmla="*/ f71 1 88"/>
              <a:gd name="f89" fmla="*/ f72 1 91"/>
              <a:gd name="f90" fmla="*/ f73 1 91"/>
              <a:gd name="f91" fmla="*/ f74 1 88"/>
              <a:gd name="f92" fmla="*/ f75 1 91"/>
              <a:gd name="f93" fmla="*/ f76 1 88"/>
              <a:gd name="f94" fmla="*/ 0 1 f59"/>
              <a:gd name="f95" fmla="*/ f53 1 f59"/>
              <a:gd name="f96" fmla="*/ 0 1 f60"/>
              <a:gd name="f97" fmla="*/ f54 1 f60"/>
              <a:gd name="f98" fmla="*/ f78 1 f59"/>
              <a:gd name="f99" fmla="*/ f79 1 f60"/>
              <a:gd name="f100" fmla="*/ f80 1 f59"/>
              <a:gd name="f101" fmla="*/ f81 1 f60"/>
              <a:gd name="f102" fmla="*/ f82 1 f59"/>
              <a:gd name="f103" fmla="*/ f83 1 f60"/>
              <a:gd name="f104" fmla="*/ f84 1 f60"/>
              <a:gd name="f105" fmla="*/ f85 1 f59"/>
              <a:gd name="f106" fmla="*/ f86 1 f60"/>
              <a:gd name="f107" fmla="*/ f87 1 f59"/>
              <a:gd name="f108" fmla="*/ f88 1 f60"/>
              <a:gd name="f109" fmla="*/ f89 1 f59"/>
              <a:gd name="f110" fmla="*/ f90 1 f59"/>
              <a:gd name="f111" fmla="*/ f91 1 f60"/>
              <a:gd name="f112" fmla="*/ f92 1 f59"/>
              <a:gd name="f113" fmla="*/ f93 1 f60"/>
              <a:gd name="f114" fmla="*/ f94 f50 1"/>
              <a:gd name="f115" fmla="*/ f95 f50 1"/>
              <a:gd name="f116" fmla="*/ f97 f51 1"/>
              <a:gd name="f117" fmla="*/ f96 f51 1"/>
              <a:gd name="f118" fmla="*/ f98 f50 1"/>
              <a:gd name="f119" fmla="*/ f99 f51 1"/>
              <a:gd name="f120" fmla="*/ f100 f50 1"/>
              <a:gd name="f121" fmla="*/ f101 f51 1"/>
              <a:gd name="f122" fmla="*/ f102 f50 1"/>
              <a:gd name="f123" fmla="*/ f103 f51 1"/>
              <a:gd name="f124" fmla="*/ f104 f51 1"/>
              <a:gd name="f125" fmla="*/ f105 f50 1"/>
              <a:gd name="f126" fmla="*/ f106 f51 1"/>
              <a:gd name="f127" fmla="*/ f107 f50 1"/>
              <a:gd name="f128" fmla="*/ f108 f51 1"/>
              <a:gd name="f129" fmla="*/ f109 f50 1"/>
              <a:gd name="f130" fmla="*/ f110 f50 1"/>
              <a:gd name="f131" fmla="*/ f111 f51 1"/>
              <a:gd name="f132" fmla="*/ f112 f50 1"/>
              <a:gd name="f133" fmla="*/ f113 f51 1"/>
            </a:gdLst>
            <a:ahLst/>
            <a:cxnLst>
              <a:cxn ang="3cd4">
                <a:pos x="hc" y="t"/>
              </a:cxn>
              <a:cxn ang="0">
                <a:pos x="r" y="vc"/>
              </a:cxn>
              <a:cxn ang="cd4">
                <a:pos x="hc" y="b"/>
              </a:cxn>
              <a:cxn ang="cd2">
                <a:pos x="l" y="vc"/>
              </a:cxn>
              <a:cxn ang="f77">
                <a:pos x="f118" y="f119"/>
              </a:cxn>
              <a:cxn ang="f77">
                <a:pos x="f120" y="f121"/>
              </a:cxn>
              <a:cxn ang="f77">
                <a:pos x="f122" y="f123"/>
              </a:cxn>
              <a:cxn ang="f77">
                <a:pos x="f118" y="f124"/>
              </a:cxn>
              <a:cxn ang="f77">
                <a:pos x="f125" y="f126"/>
              </a:cxn>
              <a:cxn ang="f77">
                <a:pos x="f127" y="f128"/>
              </a:cxn>
              <a:cxn ang="f77">
                <a:pos x="f129" y="f124"/>
              </a:cxn>
              <a:cxn ang="f77">
                <a:pos x="f130" y="f131"/>
              </a:cxn>
              <a:cxn ang="f77">
                <a:pos x="f132" y="f133"/>
              </a:cxn>
              <a:cxn ang="f77">
                <a:pos x="f118" y="f119"/>
              </a:cxn>
            </a:cxnLst>
            <a:rect l="f114" t="f117" r="f115" b="f116"/>
            <a:pathLst>
              <a:path w="91" h="88">
                <a:moveTo>
                  <a:pt x="f8" y="f5"/>
                </a:moveTo>
                <a:cubicBezTo>
                  <a:pt x="f9" y="f10"/>
                  <a:pt x="f11" y="f12"/>
                  <a:pt x="f13" y="f14"/>
                </a:cubicBezTo>
                <a:cubicBezTo>
                  <a:pt x="f15" y="f16"/>
                  <a:pt x="f17" y="f18"/>
                  <a:pt x="f19" y="f20"/>
                </a:cubicBezTo>
                <a:cubicBezTo>
                  <a:pt x="f21" y="f22"/>
                  <a:pt x="f23" y="f24"/>
                  <a:pt x="f8" y="f25"/>
                </a:cubicBezTo>
                <a:cubicBezTo>
                  <a:pt x="f26" y="f27"/>
                  <a:pt x="f28" y="f29"/>
                  <a:pt x="f30" y="f31"/>
                </a:cubicBezTo>
                <a:cubicBezTo>
                  <a:pt x="f32" y="f27"/>
                  <a:pt x="f33" y="f34"/>
                  <a:pt x="f6" y="f26"/>
                </a:cubicBezTo>
                <a:cubicBezTo>
                  <a:pt x="f35" y="f29"/>
                  <a:pt x="f36" y="f30"/>
                  <a:pt x="f24" y="f25"/>
                </a:cubicBezTo>
                <a:cubicBezTo>
                  <a:pt x="f37" y="f38"/>
                  <a:pt x="f39" y="f36"/>
                  <a:pt x="f40" y="f41"/>
                </a:cubicBezTo>
                <a:cubicBezTo>
                  <a:pt x="f42" y="f43"/>
                  <a:pt x="f44" y="f7"/>
                  <a:pt x="f45" y="f35"/>
                </a:cubicBezTo>
                <a:cubicBezTo>
                  <a:pt x="f5" y="f46"/>
                  <a:pt x="f47" y="f48"/>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5" name="Freeform 47">
            <a:extLst>
              <a:ext uri="{FF2B5EF4-FFF2-40B4-BE49-F238E27FC236}">
                <a16:creationId xmlns:a16="http://schemas.microsoft.com/office/drawing/2014/main" id="{86C8A48D-45B3-D3C3-BA5A-49F51F83C6CA}"/>
              </a:ext>
            </a:extLst>
          </p:cNvPr>
          <p:cNvSpPr/>
          <p:nvPr/>
        </p:nvSpPr>
        <p:spPr>
          <a:xfrm>
            <a:off x="536579" y="1046165"/>
            <a:ext cx="207961" cy="285750"/>
          </a:xfrm>
          <a:custGeom>
            <a:avLst/>
            <a:gdLst>
              <a:gd name="f0" fmla="val 10800000"/>
              <a:gd name="f1" fmla="val 5400000"/>
              <a:gd name="f2" fmla="val 180"/>
              <a:gd name="f3" fmla="val w"/>
              <a:gd name="f4" fmla="val h"/>
              <a:gd name="f5" fmla="val 0"/>
              <a:gd name="f6" fmla="val 58"/>
              <a:gd name="f7" fmla="val 80"/>
              <a:gd name="f8" fmla="val 45"/>
              <a:gd name="f9" fmla="val 19"/>
              <a:gd name="f10" fmla="val 56"/>
              <a:gd name="f11" fmla="val 40"/>
              <a:gd name="f12" fmla="val 59"/>
              <a:gd name="f13" fmla="val 32"/>
              <a:gd name="f14" fmla="val 67"/>
              <a:gd name="f15" fmla="val 21"/>
              <a:gd name="f16" fmla="val 72"/>
              <a:gd name="f17" fmla="val 11"/>
              <a:gd name="f18" fmla="val 77"/>
              <a:gd name="f19" fmla="val 4"/>
              <a:gd name="f20" fmla="val 2"/>
              <a:gd name="f21" fmla="val 76"/>
              <a:gd name="f22" fmla="val 71"/>
              <a:gd name="f23" fmla="val 6"/>
              <a:gd name="f24" fmla="val 17"/>
              <a:gd name="f25" fmla="val 35"/>
              <a:gd name="f26" fmla="val 28"/>
              <a:gd name="f27" fmla="val 26"/>
              <a:gd name="f28" fmla="val 16"/>
              <a:gd name="f29" fmla="+- 0 0 -90"/>
              <a:gd name="f30" fmla="*/ f3 1 58"/>
              <a:gd name="f31" fmla="*/ f4 1 80"/>
              <a:gd name="f32" fmla="val f5"/>
              <a:gd name="f33" fmla="val f6"/>
              <a:gd name="f34" fmla="val f7"/>
              <a:gd name="f35" fmla="*/ f29 f0 1"/>
              <a:gd name="f36" fmla="+- f34 0 f32"/>
              <a:gd name="f37" fmla="+- f33 0 f32"/>
              <a:gd name="f38" fmla="*/ f35 1 f2"/>
              <a:gd name="f39" fmla="*/ f37 1 58"/>
              <a:gd name="f40" fmla="*/ f36 1 80"/>
              <a:gd name="f41" fmla="*/ 45 f37 1"/>
              <a:gd name="f42" fmla="*/ 0 f36 1"/>
              <a:gd name="f43" fmla="*/ 40 f37 1"/>
              <a:gd name="f44" fmla="*/ 59 f36 1"/>
              <a:gd name="f45" fmla="*/ 11 f37 1"/>
              <a:gd name="f46" fmla="*/ 77 f36 1"/>
              <a:gd name="f47" fmla="*/ 2 f37 1"/>
              <a:gd name="f48" fmla="*/ 71 f36 1"/>
              <a:gd name="f49" fmla="*/ 17 f37 1"/>
              <a:gd name="f50" fmla="*/ 35 f36 1"/>
              <a:gd name="f51" fmla="+- f38 0 f1"/>
              <a:gd name="f52" fmla="*/ f41 1 58"/>
              <a:gd name="f53" fmla="*/ f42 1 80"/>
              <a:gd name="f54" fmla="*/ f43 1 58"/>
              <a:gd name="f55" fmla="*/ f44 1 80"/>
              <a:gd name="f56" fmla="*/ f45 1 58"/>
              <a:gd name="f57" fmla="*/ f46 1 80"/>
              <a:gd name="f58" fmla="*/ f47 1 58"/>
              <a:gd name="f59" fmla="*/ f48 1 80"/>
              <a:gd name="f60" fmla="*/ f49 1 58"/>
              <a:gd name="f61" fmla="*/ f50 1 80"/>
              <a:gd name="f62" fmla="*/ 0 1 f39"/>
              <a:gd name="f63" fmla="*/ f33 1 f39"/>
              <a:gd name="f64" fmla="*/ 0 1 f40"/>
              <a:gd name="f65" fmla="*/ f34 1 f40"/>
              <a:gd name="f66" fmla="*/ f52 1 f39"/>
              <a:gd name="f67" fmla="*/ f53 1 f40"/>
              <a:gd name="f68" fmla="*/ f54 1 f39"/>
              <a:gd name="f69" fmla="*/ f55 1 f40"/>
              <a:gd name="f70" fmla="*/ f56 1 f39"/>
              <a:gd name="f71" fmla="*/ f57 1 f40"/>
              <a:gd name="f72" fmla="*/ f58 1 f39"/>
              <a:gd name="f73" fmla="*/ f59 1 f40"/>
              <a:gd name="f74" fmla="*/ f60 1 f39"/>
              <a:gd name="f75" fmla="*/ f61 1 f40"/>
              <a:gd name="f76" fmla="*/ f62 f30 1"/>
              <a:gd name="f77" fmla="*/ f63 f30 1"/>
              <a:gd name="f78" fmla="*/ f65 f31 1"/>
              <a:gd name="f79" fmla="*/ f64 f31 1"/>
              <a:gd name="f80" fmla="*/ f66 f30 1"/>
              <a:gd name="f81" fmla="*/ f67 f31 1"/>
              <a:gd name="f82" fmla="*/ f68 f30 1"/>
              <a:gd name="f83" fmla="*/ f69 f31 1"/>
              <a:gd name="f84" fmla="*/ f70 f30 1"/>
              <a:gd name="f85" fmla="*/ f71 f31 1"/>
              <a:gd name="f86" fmla="*/ f72 f30 1"/>
              <a:gd name="f87" fmla="*/ f73 f31 1"/>
              <a:gd name="f88" fmla="*/ f74 f30 1"/>
              <a:gd name="f89" fmla="*/ f75 f31 1"/>
            </a:gdLst>
            <a:ahLst/>
            <a:cxnLst>
              <a:cxn ang="3cd4">
                <a:pos x="hc" y="t"/>
              </a:cxn>
              <a:cxn ang="0">
                <a:pos x="r" y="vc"/>
              </a:cxn>
              <a:cxn ang="cd4">
                <a:pos x="hc" y="b"/>
              </a:cxn>
              <a:cxn ang="cd2">
                <a:pos x="l" y="vc"/>
              </a:cxn>
              <a:cxn ang="f51">
                <a:pos x="f80" y="f81"/>
              </a:cxn>
              <a:cxn ang="f51">
                <a:pos x="f82" y="f83"/>
              </a:cxn>
              <a:cxn ang="f51">
                <a:pos x="f84" y="f85"/>
              </a:cxn>
              <a:cxn ang="f51">
                <a:pos x="f86" y="f87"/>
              </a:cxn>
              <a:cxn ang="f51">
                <a:pos x="f88" y="f89"/>
              </a:cxn>
              <a:cxn ang="f51">
                <a:pos x="f80" y="f81"/>
              </a:cxn>
            </a:cxnLst>
            <a:rect l="f76" t="f79" r="f77" b="f78"/>
            <a:pathLst>
              <a:path w="58" h="80">
                <a:moveTo>
                  <a:pt x="f8" y="f5"/>
                </a:moveTo>
                <a:cubicBezTo>
                  <a:pt x="f6" y="f9"/>
                  <a:pt x="f10" y="f8"/>
                  <a:pt x="f11" y="f12"/>
                </a:cubicBezTo>
                <a:cubicBezTo>
                  <a:pt x="f13" y="f14"/>
                  <a:pt x="f15" y="f16"/>
                  <a:pt x="f17" y="f18"/>
                </a:cubicBezTo>
                <a:cubicBezTo>
                  <a:pt x="f19" y="f7"/>
                  <a:pt x="f20" y="f21"/>
                  <a:pt x="f20" y="f22"/>
                </a:cubicBezTo>
                <a:cubicBezTo>
                  <a:pt x="f5" y="f10"/>
                  <a:pt x="f23" y="f8"/>
                  <a:pt x="f24" y="f25"/>
                </a:cubicBezTo>
                <a:cubicBezTo>
                  <a:pt x="f26" y="f27"/>
                  <a:pt x="f11" y="f28"/>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6" name="Freeform 48">
            <a:extLst>
              <a:ext uri="{FF2B5EF4-FFF2-40B4-BE49-F238E27FC236}">
                <a16:creationId xmlns:a16="http://schemas.microsoft.com/office/drawing/2014/main" id="{93B98F74-B43D-DE0F-4F6E-CC0A34538ED9}"/>
              </a:ext>
            </a:extLst>
          </p:cNvPr>
          <p:cNvSpPr/>
          <p:nvPr/>
        </p:nvSpPr>
        <p:spPr>
          <a:xfrm>
            <a:off x="1547814" y="949320"/>
            <a:ext cx="142875" cy="317497"/>
          </a:xfrm>
          <a:custGeom>
            <a:avLst/>
            <a:gdLst>
              <a:gd name="f0" fmla="val 10800000"/>
              <a:gd name="f1" fmla="val 5400000"/>
              <a:gd name="f2" fmla="val 180"/>
              <a:gd name="f3" fmla="val w"/>
              <a:gd name="f4" fmla="val h"/>
              <a:gd name="f5" fmla="val 0"/>
              <a:gd name="f6" fmla="val 40"/>
              <a:gd name="f7" fmla="val 89"/>
              <a:gd name="f8" fmla="val 8"/>
              <a:gd name="f9" fmla="val 9"/>
              <a:gd name="f10" fmla="val 13"/>
              <a:gd name="f11" fmla="val 17"/>
              <a:gd name="f12" fmla="val 18"/>
              <a:gd name="f13" fmla="val 27"/>
              <a:gd name="f14" fmla="val 21"/>
              <a:gd name="f15" fmla="val 33"/>
              <a:gd name="f16" fmla="val 22"/>
              <a:gd name="f17" fmla="val 37"/>
              <a:gd name="f18" fmla="val 25"/>
              <a:gd name="f19" fmla="val 38"/>
              <a:gd name="f20" fmla="val 32"/>
              <a:gd name="f21" fmla="val 47"/>
              <a:gd name="f22" fmla="val 63"/>
              <a:gd name="f23" fmla="val 78"/>
              <a:gd name="f24" fmla="val 82"/>
              <a:gd name="f25" fmla="val 88"/>
              <a:gd name="f26" fmla="val 28"/>
              <a:gd name="f27" fmla="val 26"/>
              <a:gd name="f28" fmla="val 85"/>
              <a:gd name="f29" fmla="val 24"/>
              <a:gd name="f30" fmla="val 59"/>
              <a:gd name="f31" fmla="val 34"/>
              <a:gd name="f32" fmla="val 6"/>
              <a:gd name="f33" fmla="val 5"/>
              <a:gd name="f34" fmla="val 3"/>
              <a:gd name="f35" fmla="val 7"/>
              <a:gd name="f36" fmla="val 2"/>
              <a:gd name="f37" fmla="val 1"/>
              <a:gd name="f38" fmla="+- 0 0 -90"/>
              <a:gd name="f39" fmla="*/ f3 1 40"/>
              <a:gd name="f40" fmla="*/ f4 1 89"/>
              <a:gd name="f41" fmla="val f5"/>
              <a:gd name="f42" fmla="val f6"/>
              <a:gd name="f43" fmla="val f7"/>
              <a:gd name="f44" fmla="*/ f38 f0 1"/>
              <a:gd name="f45" fmla="+- f43 0 f41"/>
              <a:gd name="f46" fmla="+- f42 0 f41"/>
              <a:gd name="f47" fmla="*/ f44 1 f2"/>
              <a:gd name="f48" fmla="*/ f46 1 40"/>
              <a:gd name="f49" fmla="*/ f45 1 89"/>
              <a:gd name="f50" fmla="*/ 8 f46 1"/>
              <a:gd name="f51" fmla="*/ 0 f45 1"/>
              <a:gd name="f52" fmla="*/ 27 f46 1"/>
              <a:gd name="f53" fmla="*/ 21 f45 1"/>
              <a:gd name="f54" fmla="*/ 38 f46 1"/>
              <a:gd name="f55" fmla="*/ 32 f45 1"/>
              <a:gd name="f56" fmla="*/ 78 f45 1"/>
              <a:gd name="f57" fmla="*/ 32 f46 1"/>
              <a:gd name="f58" fmla="*/ 89 f45 1"/>
              <a:gd name="f59" fmla="*/ 24 f46 1"/>
              <a:gd name="f60" fmla="*/ 82 f45 1"/>
              <a:gd name="f61" fmla="*/ 6 f46 1"/>
              <a:gd name="f62" fmla="*/ 6 f45 1"/>
              <a:gd name="f63" fmla="*/ 7 f46 1"/>
              <a:gd name="f64" fmla="*/ 2 f45 1"/>
              <a:gd name="f65" fmla="+- f47 0 f1"/>
              <a:gd name="f66" fmla="*/ f50 1 40"/>
              <a:gd name="f67" fmla="*/ f51 1 89"/>
              <a:gd name="f68" fmla="*/ f52 1 40"/>
              <a:gd name="f69" fmla="*/ f53 1 89"/>
              <a:gd name="f70" fmla="*/ f54 1 40"/>
              <a:gd name="f71" fmla="*/ f55 1 89"/>
              <a:gd name="f72" fmla="*/ f56 1 89"/>
              <a:gd name="f73" fmla="*/ f57 1 40"/>
              <a:gd name="f74" fmla="*/ f58 1 89"/>
              <a:gd name="f75" fmla="*/ f59 1 40"/>
              <a:gd name="f76" fmla="*/ f60 1 89"/>
              <a:gd name="f77" fmla="*/ f61 1 40"/>
              <a:gd name="f78" fmla="*/ f62 1 89"/>
              <a:gd name="f79" fmla="*/ f63 1 40"/>
              <a:gd name="f80" fmla="*/ f64 1 89"/>
              <a:gd name="f81" fmla="*/ 0 1 f48"/>
              <a:gd name="f82" fmla="*/ f42 1 f48"/>
              <a:gd name="f83" fmla="*/ 0 1 f49"/>
              <a:gd name="f84" fmla="*/ f43 1 f49"/>
              <a:gd name="f85" fmla="*/ f66 1 f48"/>
              <a:gd name="f86" fmla="*/ f67 1 f49"/>
              <a:gd name="f87" fmla="*/ f68 1 f48"/>
              <a:gd name="f88" fmla="*/ f69 1 f49"/>
              <a:gd name="f89" fmla="*/ f70 1 f48"/>
              <a:gd name="f90" fmla="*/ f71 1 f49"/>
              <a:gd name="f91" fmla="*/ f72 1 f49"/>
              <a:gd name="f92" fmla="*/ f73 1 f48"/>
              <a:gd name="f93" fmla="*/ f74 1 f49"/>
              <a:gd name="f94" fmla="*/ f75 1 f48"/>
              <a:gd name="f95" fmla="*/ f76 1 f49"/>
              <a:gd name="f96" fmla="*/ f77 1 f48"/>
              <a:gd name="f97" fmla="*/ f78 1 f49"/>
              <a:gd name="f98" fmla="*/ f79 1 f48"/>
              <a:gd name="f99" fmla="*/ f80 1 f49"/>
              <a:gd name="f100" fmla="*/ f81 f39 1"/>
              <a:gd name="f101" fmla="*/ f82 f39 1"/>
              <a:gd name="f102" fmla="*/ f84 f40 1"/>
              <a:gd name="f103" fmla="*/ f83 f40 1"/>
              <a:gd name="f104" fmla="*/ f85 f39 1"/>
              <a:gd name="f105" fmla="*/ f86 f40 1"/>
              <a:gd name="f106" fmla="*/ f87 f39 1"/>
              <a:gd name="f107" fmla="*/ f88 f40 1"/>
              <a:gd name="f108" fmla="*/ f89 f39 1"/>
              <a:gd name="f109" fmla="*/ f90 f40 1"/>
              <a:gd name="f110" fmla="*/ f91 f40 1"/>
              <a:gd name="f111" fmla="*/ f92 f39 1"/>
              <a:gd name="f112" fmla="*/ f93 f40 1"/>
              <a:gd name="f113" fmla="*/ f94 f39 1"/>
              <a:gd name="f114" fmla="*/ f95 f40 1"/>
              <a:gd name="f115" fmla="*/ f96 f39 1"/>
              <a:gd name="f116" fmla="*/ f97 f40 1"/>
              <a:gd name="f117" fmla="*/ f98 f39 1"/>
              <a:gd name="f118" fmla="*/ f99 f40 1"/>
            </a:gdLst>
            <a:ahLst/>
            <a:cxnLst>
              <a:cxn ang="3cd4">
                <a:pos x="hc" y="t"/>
              </a:cxn>
              <a:cxn ang="0">
                <a:pos x="r" y="vc"/>
              </a:cxn>
              <a:cxn ang="cd4">
                <a:pos x="hc" y="b"/>
              </a:cxn>
              <a:cxn ang="cd2">
                <a:pos x="l" y="vc"/>
              </a:cxn>
              <a:cxn ang="f65">
                <a:pos x="f104" y="f105"/>
              </a:cxn>
              <a:cxn ang="f65">
                <a:pos x="f106" y="f107"/>
              </a:cxn>
              <a:cxn ang="f65">
                <a:pos x="f108" y="f109"/>
              </a:cxn>
              <a:cxn ang="f65">
                <a:pos x="f108" y="f110"/>
              </a:cxn>
              <a:cxn ang="f65">
                <a:pos x="f111" y="f112"/>
              </a:cxn>
              <a:cxn ang="f65">
                <a:pos x="f113" y="f114"/>
              </a:cxn>
              <a:cxn ang="f65">
                <a:pos x="f115" y="f116"/>
              </a:cxn>
              <a:cxn ang="f65">
                <a:pos x="f117" y="f118"/>
              </a:cxn>
              <a:cxn ang="f65">
                <a:pos x="f104" y="f105"/>
              </a:cxn>
            </a:cxnLst>
            <a:rect l="f100" t="f103" r="f101" b="f102"/>
            <a:pathLst>
              <a:path w="40" h="89">
                <a:moveTo>
                  <a:pt x="f8" y="f5"/>
                </a:moveTo>
                <a:cubicBezTo>
                  <a:pt x="f9" y="f10"/>
                  <a:pt x="f11" y="f12"/>
                  <a:pt x="f13" y="f14"/>
                </a:cubicBezTo>
                <a:cubicBezTo>
                  <a:pt x="f15" y="f16"/>
                  <a:pt x="f17" y="f18"/>
                  <a:pt x="f19" y="f20"/>
                </a:cubicBezTo>
                <a:cubicBezTo>
                  <a:pt x="f6" y="f21"/>
                  <a:pt x="f6" y="f22"/>
                  <a:pt x="f19" y="f23"/>
                </a:cubicBezTo>
                <a:cubicBezTo>
                  <a:pt x="f19" y="f24"/>
                  <a:pt x="f17" y="f25"/>
                  <a:pt x="f20" y="f7"/>
                </a:cubicBezTo>
                <a:cubicBezTo>
                  <a:pt x="f26" y="f7"/>
                  <a:pt x="f27" y="f28"/>
                  <a:pt x="f29" y="f24"/>
                </a:cubicBezTo>
                <a:cubicBezTo>
                  <a:pt x="f8" y="f30"/>
                  <a:pt x="f5" y="f31"/>
                  <a:pt x="f32" y="f32"/>
                </a:cubicBezTo>
                <a:cubicBezTo>
                  <a:pt x="f32" y="f33"/>
                  <a:pt x="f32" y="f34"/>
                  <a:pt x="f35" y="f36"/>
                </a:cubicBezTo>
                <a:cubicBezTo>
                  <a:pt x="f35" y="f37"/>
                  <a:pt x="f8" y="f37"/>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7" name="Freeform 49">
            <a:extLst>
              <a:ext uri="{FF2B5EF4-FFF2-40B4-BE49-F238E27FC236}">
                <a16:creationId xmlns:a16="http://schemas.microsoft.com/office/drawing/2014/main" id="{34892EA2-0410-F804-85EB-5CA9F9370151}"/>
              </a:ext>
            </a:extLst>
          </p:cNvPr>
          <p:cNvSpPr/>
          <p:nvPr/>
        </p:nvSpPr>
        <p:spPr>
          <a:xfrm>
            <a:off x="4100517" y="1235070"/>
            <a:ext cx="280985" cy="242892"/>
          </a:xfrm>
          <a:custGeom>
            <a:avLst/>
            <a:gdLst>
              <a:gd name="f0" fmla="val 10800000"/>
              <a:gd name="f1" fmla="val 5400000"/>
              <a:gd name="f2" fmla="val 180"/>
              <a:gd name="f3" fmla="val w"/>
              <a:gd name="f4" fmla="val h"/>
              <a:gd name="f5" fmla="val 0"/>
              <a:gd name="f6" fmla="val 79"/>
              <a:gd name="f7" fmla="val 68"/>
              <a:gd name="f8" fmla="val 47"/>
              <a:gd name="f9" fmla="val 7"/>
              <a:gd name="f10" fmla="val 43"/>
              <a:gd name="f11" fmla="val 13"/>
              <a:gd name="f12" fmla="val 42"/>
              <a:gd name="f13" fmla="val 20"/>
              <a:gd name="f14" fmla="val 27"/>
              <a:gd name="f15" fmla="val 34"/>
              <a:gd name="f16" fmla="val 41"/>
              <a:gd name="f17" fmla="val 40"/>
              <a:gd name="f18" fmla="val 46"/>
              <a:gd name="f19" fmla="val 39"/>
              <a:gd name="f20" fmla="val 38"/>
              <a:gd name="f21" fmla="val 50"/>
              <a:gd name="f22" fmla="val 28"/>
              <a:gd name="f23" fmla="val 61"/>
              <a:gd name="f24" fmla="val 8"/>
              <a:gd name="f25" fmla="val 5"/>
              <a:gd name="f26" fmla="val 59"/>
              <a:gd name="f27" fmla="val 3"/>
              <a:gd name="f28" fmla="val 62"/>
              <a:gd name="f29" fmla="val 1"/>
              <a:gd name="f30" fmla="val 64"/>
              <a:gd name="f31" fmla="val 67"/>
              <a:gd name="f32" fmla="val 69"/>
              <a:gd name="f33" fmla="val 2"/>
              <a:gd name="f34" fmla="val 74"/>
              <a:gd name="f35" fmla="val 6"/>
              <a:gd name="f36" fmla="val 11"/>
              <a:gd name="f37" fmla="val 78"/>
              <a:gd name="f38" fmla="val 17"/>
              <a:gd name="f39" fmla="val 77"/>
              <a:gd name="f40" fmla="val 24"/>
              <a:gd name="f41" fmla="val 72"/>
              <a:gd name="f42" fmla="val 26"/>
              <a:gd name="f43" fmla="val 66"/>
              <a:gd name="f44" fmla="val 29"/>
              <a:gd name="f45" fmla="val 33"/>
              <a:gd name="f46" fmla="val 73"/>
              <a:gd name="f47" fmla="val 70"/>
              <a:gd name="f48" fmla="val 53"/>
              <a:gd name="f49" fmla="val 60"/>
              <a:gd name="f50" fmla="val 57"/>
              <a:gd name="f51" fmla="val 51"/>
              <a:gd name="f52" fmla="val 54"/>
              <a:gd name="f53" fmla="val 44"/>
              <a:gd name="f54" fmla="val 32"/>
              <a:gd name="f55" fmla="val 65"/>
              <a:gd name="f56" fmla="val 25"/>
              <a:gd name="f57" fmla="val 23"/>
              <a:gd name="f58" fmla="val 55"/>
              <a:gd name="f59" fmla="val 10"/>
              <a:gd name="f60" fmla="+- 0 0 -90"/>
              <a:gd name="f61" fmla="*/ f3 1 79"/>
              <a:gd name="f62" fmla="*/ f4 1 68"/>
              <a:gd name="f63" fmla="val f5"/>
              <a:gd name="f64" fmla="val f6"/>
              <a:gd name="f65" fmla="val f7"/>
              <a:gd name="f66" fmla="*/ f60 f0 1"/>
              <a:gd name="f67" fmla="+- f65 0 f63"/>
              <a:gd name="f68" fmla="+- f64 0 f63"/>
              <a:gd name="f69" fmla="*/ f66 1 f2"/>
              <a:gd name="f70" fmla="*/ f68 1 79"/>
              <a:gd name="f71" fmla="*/ f67 1 68"/>
              <a:gd name="f72" fmla="*/ 0 f68 1"/>
              <a:gd name="f73" fmla="*/ 47 f67 1"/>
              <a:gd name="f74" fmla="*/ 20 f68 1"/>
              <a:gd name="f75" fmla="*/ 42 f67 1"/>
              <a:gd name="f76" fmla="*/ 41 f68 1"/>
              <a:gd name="f77" fmla="*/ 40 f67 1"/>
              <a:gd name="f78" fmla="*/ 46 f68 1"/>
              <a:gd name="f79" fmla="*/ 38 f67 1"/>
              <a:gd name="f80" fmla="*/ 61 f68 1"/>
              <a:gd name="f81" fmla="*/ 8 f67 1"/>
              <a:gd name="f82" fmla="*/ 62 f68 1"/>
              <a:gd name="f83" fmla="*/ 1 f67 1"/>
              <a:gd name="f84" fmla="*/ 69 f68 1"/>
              <a:gd name="f85" fmla="*/ 2 f67 1"/>
              <a:gd name="f86" fmla="*/ 78 f68 1"/>
              <a:gd name="f87" fmla="*/ 17 f67 1"/>
              <a:gd name="f88" fmla="*/ 66 f68 1"/>
              <a:gd name="f89" fmla="*/ 27 f67 1"/>
              <a:gd name="f90" fmla="*/ 29 f67 1"/>
              <a:gd name="f91" fmla="*/ 73 f68 1"/>
              <a:gd name="f92" fmla="*/ 51 f68 1"/>
              <a:gd name="f93" fmla="*/ 54 f67 1"/>
              <a:gd name="f94" fmla="*/ 43 f68 1"/>
              <a:gd name="f95" fmla="*/ 59 f67 1"/>
              <a:gd name="f96" fmla="*/ 32 f68 1"/>
              <a:gd name="f97" fmla="*/ 66 f67 1"/>
              <a:gd name="f98" fmla="*/ 23 f68 1"/>
              <a:gd name="f99" fmla="*/ 61 f67 1"/>
              <a:gd name="f100" fmla="+- f69 0 f1"/>
              <a:gd name="f101" fmla="*/ f72 1 79"/>
              <a:gd name="f102" fmla="*/ f73 1 68"/>
              <a:gd name="f103" fmla="*/ f74 1 79"/>
              <a:gd name="f104" fmla="*/ f75 1 68"/>
              <a:gd name="f105" fmla="*/ f76 1 79"/>
              <a:gd name="f106" fmla="*/ f77 1 68"/>
              <a:gd name="f107" fmla="*/ f78 1 79"/>
              <a:gd name="f108" fmla="*/ f79 1 68"/>
              <a:gd name="f109" fmla="*/ f80 1 79"/>
              <a:gd name="f110" fmla="*/ f81 1 68"/>
              <a:gd name="f111" fmla="*/ f82 1 79"/>
              <a:gd name="f112" fmla="*/ f83 1 68"/>
              <a:gd name="f113" fmla="*/ f84 1 79"/>
              <a:gd name="f114" fmla="*/ f85 1 68"/>
              <a:gd name="f115" fmla="*/ f86 1 79"/>
              <a:gd name="f116" fmla="*/ f87 1 68"/>
              <a:gd name="f117" fmla="*/ f88 1 79"/>
              <a:gd name="f118" fmla="*/ f89 1 68"/>
              <a:gd name="f119" fmla="*/ f90 1 68"/>
              <a:gd name="f120" fmla="*/ f91 1 79"/>
              <a:gd name="f121" fmla="*/ f92 1 79"/>
              <a:gd name="f122" fmla="*/ f93 1 68"/>
              <a:gd name="f123" fmla="*/ f94 1 79"/>
              <a:gd name="f124" fmla="*/ f95 1 68"/>
              <a:gd name="f125" fmla="*/ f96 1 79"/>
              <a:gd name="f126" fmla="*/ f97 1 68"/>
              <a:gd name="f127" fmla="*/ f98 1 79"/>
              <a:gd name="f128" fmla="*/ f99 1 68"/>
              <a:gd name="f129" fmla="*/ 0 1 f70"/>
              <a:gd name="f130" fmla="*/ f64 1 f70"/>
              <a:gd name="f131" fmla="*/ 0 1 f71"/>
              <a:gd name="f132" fmla="*/ f65 1 f71"/>
              <a:gd name="f133" fmla="*/ f101 1 f70"/>
              <a:gd name="f134" fmla="*/ f102 1 f71"/>
              <a:gd name="f135" fmla="*/ f103 1 f70"/>
              <a:gd name="f136" fmla="*/ f104 1 f71"/>
              <a:gd name="f137" fmla="*/ f105 1 f70"/>
              <a:gd name="f138" fmla="*/ f106 1 f71"/>
              <a:gd name="f139" fmla="*/ f107 1 f70"/>
              <a:gd name="f140" fmla="*/ f108 1 f71"/>
              <a:gd name="f141" fmla="*/ f109 1 f70"/>
              <a:gd name="f142" fmla="*/ f110 1 f71"/>
              <a:gd name="f143" fmla="*/ f111 1 f70"/>
              <a:gd name="f144" fmla="*/ f112 1 f71"/>
              <a:gd name="f145" fmla="*/ f113 1 f70"/>
              <a:gd name="f146" fmla="*/ f114 1 f71"/>
              <a:gd name="f147" fmla="*/ f115 1 f70"/>
              <a:gd name="f148" fmla="*/ f116 1 f71"/>
              <a:gd name="f149" fmla="*/ f117 1 f70"/>
              <a:gd name="f150" fmla="*/ f118 1 f71"/>
              <a:gd name="f151" fmla="*/ f119 1 f71"/>
              <a:gd name="f152" fmla="*/ f120 1 f70"/>
              <a:gd name="f153" fmla="*/ f121 1 f70"/>
              <a:gd name="f154" fmla="*/ f122 1 f71"/>
              <a:gd name="f155" fmla="*/ f123 1 f70"/>
              <a:gd name="f156" fmla="*/ f124 1 f71"/>
              <a:gd name="f157" fmla="*/ f125 1 f70"/>
              <a:gd name="f158" fmla="*/ f126 1 f71"/>
              <a:gd name="f159" fmla="*/ f127 1 f70"/>
              <a:gd name="f160" fmla="*/ f128 1 f71"/>
              <a:gd name="f161" fmla="*/ f129 f61 1"/>
              <a:gd name="f162" fmla="*/ f130 f61 1"/>
              <a:gd name="f163" fmla="*/ f132 f62 1"/>
              <a:gd name="f164" fmla="*/ f131 f62 1"/>
              <a:gd name="f165" fmla="*/ f133 f61 1"/>
              <a:gd name="f166" fmla="*/ f134 f62 1"/>
              <a:gd name="f167" fmla="*/ f135 f61 1"/>
              <a:gd name="f168" fmla="*/ f136 f62 1"/>
              <a:gd name="f169" fmla="*/ f137 f61 1"/>
              <a:gd name="f170" fmla="*/ f138 f62 1"/>
              <a:gd name="f171" fmla="*/ f139 f61 1"/>
              <a:gd name="f172" fmla="*/ f140 f62 1"/>
              <a:gd name="f173" fmla="*/ f141 f61 1"/>
              <a:gd name="f174" fmla="*/ f142 f62 1"/>
              <a:gd name="f175" fmla="*/ f143 f61 1"/>
              <a:gd name="f176" fmla="*/ f144 f62 1"/>
              <a:gd name="f177" fmla="*/ f145 f61 1"/>
              <a:gd name="f178" fmla="*/ f146 f62 1"/>
              <a:gd name="f179" fmla="*/ f147 f61 1"/>
              <a:gd name="f180" fmla="*/ f148 f62 1"/>
              <a:gd name="f181" fmla="*/ f149 f61 1"/>
              <a:gd name="f182" fmla="*/ f150 f62 1"/>
              <a:gd name="f183" fmla="*/ f151 f62 1"/>
              <a:gd name="f184" fmla="*/ f152 f61 1"/>
              <a:gd name="f185" fmla="*/ f153 f61 1"/>
              <a:gd name="f186" fmla="*/ f154 f62 1"/>
              <a:gd name="f187" fmla="*/ f155 f61 1"/>
              <a:gd name="f188" fmla="*/ f156 f62 1"/>
              <a:gd name="f189" fmla="*/ f157 f61 1"/>
              <a:gd name="f190" fmla="*/ f158 f62 1"/>
              <a:gd name="f191" fmla="*/ f159 f61 1"/>
              <a:gd name="f192" fmla="*/ f160 f62 1"/>
            </a:gdLst>
            <a:ahLst/>
            <a:cxnLst>
              <a:cxn ang="3cd4">
                <a:pos x="hc" y="t"/>
              </a:cxn>
              <a:cxn ang="0">
                <a:pos x="r" y="vc"/>
              </a:cxn>
              <a:cxn ang="cd4">
                <a:pos x="hc" y="b"/>
              </a:cxn>
              <a:cxn ang="cd2">
                <a:pos x="l" y="vc"/>
              </a:cxn>
              <a:cxn ang="f100">
                <a:pos x="f165" y="f166"/>
              </a:cxn>
              <a:cxn ang="f100">
                <a:pos x="f167" y="f168"/>
              </a:cxn>
              <a:cxn ang="f100">
                <a:pos x="f169" y="f170"/>
              </a:cxn>
              <a:cxn ang="f100">
                <a:pos x="f171" y="f172"/>
              </a:cxn>
              <a:cxn ang="f100">
                <a:pos x="f173" y="f174"/>
              </a:cxn>
              <a:cxn ang="f100">
                <a:pos x="f175" y="f176"/>
              </a:cxn>
              <a:cxn ang="f100">
                <a:pos x="f177" y="f178"/>
              </a:cxn>
              <a:cxn ang="f100">
                <a:pos x="f179" y="f180"/>
              </a:cxn>
              <a:cxn ang="f100">
                <a:pos x="f181" y="f182"/>
              </a:cxn>
              <a:cxn ang="f100">
                <a:pos x="f181" y="f183"/>
              </a:cxn>
              <a:cxn ang="f100">
                <a:pos x="f184" y="f166"/>
              </a:cxn>
              <a:cxn ang="f100">
                <a:pos x="f185" y="f186"/>
              </a:cxn>
              <a:cxn ang="f100">
                <a:pos x="f187" y="f188"/>
              </a:cxn>
              <a:cxn ang="f100">
                <a:pos x="f189" y="f190"/>
              </a:cxn>
              <a:cxn ang="f100">
                <a:pos x="f191" y="f192"/>
              </a:cxn>
              <a:cxn ang="f100">
                <a:pos x="f165" y="f166"/>
              </a:cxn>
            </a:cxnLst>
            <a:rect l="f161" t="f164" r="f162" b="f163"/>
            <a:pathLst>
              <a:path w="79" h="68">
                <a:moveTo>
                  <a:pt x="f5" y="f8"/>
                </a:moveTo>
                <a:cubicBezTo>
                  <a:pt x="f9" y="f10"/>
                  <a:pt x="f11" y="f12"/>
                  <a:pt x="f13" y="f12"/>
                </a:cubicBezTo>
                <a:cubicBezTo>
                  <a:pt x="f14" y="f12"/>
                  <a:pt x="f15" y="f12"/>
                  <a:pt x="f16" y="f17"/>
                </a:cubicBezTo>
                <a:cubicBezTo>
                  <a:pt x="f10" y="f17"/>
                  <a:pt x="f18" y="f19"/>
                  <a:pt x="f18" y="f20"/>
                </a:cubicBezTo>
                <a:cubicBezTo>
                  <a:pt x="f21" y="f22"/>
                  <a:pt x="f23" y="f13"/>
                  <a:pt x="f23" y="f24"/>
                </a:cubicBezTo>
                <a:cubicBezTo>
                  <a:pt x="f23" y="f25"/>
                  <a:pt x="f26" y="f27"/>
                  <a:pt x="f28" y="f29"/>
                </a:cubicBezTo>
                <a:cubicBezTo>
                  <a:pt x="f30" y="f5"/>
                  <a:pt x="f31" y="f29"/>
                  <a:pt x="f32" y="f33"/>
                </a:cubicBezTo>
                <a:cubicBezTo>
                  <a:pt x="f34" y="f35"/>
                  <a:pt x="f6" y="f36"/>
                  <a:pt x="f37" y="f38"/>
                </a:cubicBezTo>
                <a:cubicBezTo>
                  <a:pt x="f39" y="f40"/>
                  <a:pt x="f41" y="f42"/>
                  <a:pt x="f43" y="f14"/>
                </a:cubicBezTo>
                <a:cubicBezTo>
                  <a:pt x="f43" y="f22"/>
                  <a:pt x="f43" y="f22"/>
                  <a:pt x="f43" y="f44"/>
                </a:cubicBezTo>
                <a:cubicBezTo>
                  <a:pt x="f41" y="f45"/>
                  <a:pt x="f39" y="f19"/>
                  <a:pt x="f46" y="f8"/>
                </a:cubicBezTo>
                <a:cubicBezTo>
                  <a:pt x="f47" y="f48"/>
                  <a:pt x="f49" y="f50"/>
                  <a:pt x="f51" y="f52"/>
                </a:cubicBezTo>
                <a:cubicBezTo>
                  <a:pt x="f18" y="f48"/>
                  <a:pt x="f10" y="f51"/>
                  <a:pt x="f10" y="f26"/>
                </a:cubicBezTo>
                <a:cubicBezTo>
                  <a:pt x="f53" y="f43"/>
                  <a:pt x="f19" y="f7"/>
                  <a:pt x="f54" y="f43"/>
                </a:cubicBezTo>
                <a:cubicBezTo>
                  <a:pt x="f22" y="f55"/>
                  <a:pt x="f56" y="f30"/>
                  <a:pt x="f57" y="f23"/>
                </a:cubicBezTo>
                <a:cubicBezTo>
                  <a:pt x="f38" y="f58"/>
                  <a:pt x="f59" y="f21"/>
                  <a:pt x="f5"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8" name="Freeform 50">
            <a:extLst>
              <a:ext uri="{FF2B5EF4-FFF2-40B4-BE49-F238E27FC236}">
                <a16:creationId xmlns:a16="http://schemas.microsoft.com/office/drawing/2014/main" id="{1F9324CD-0BC0-5EA9-0F01-327F8AA6A7DF}"/>
              </a:ext>
            </a:extLst>
          </p:cNvPr>
          <p:cNvSpPr/>
          <p:nvPr/>
        </p:nvSpPr>
        <p:spPr>
          <a:xfrm>
            <a:off x="2909885" y="4483102"/>
            <a:ext cx="331790" cy="157167"/>
          </a:xfrm>
          <a:custGeom>
            <a:avLst/>
            <a:gdLst>
              <a:gd name="f0" fmla="val 10800000"/>
              <a:gd name="f1" fmla="val 5400000"/>
              <a:gd name="f2" fmla="val 180"/>
              <a:gd name="f3" fmla="val w"/>
              <a:gd name="f4" fmla="val h"/>
              <a:gd name="f5" fmla="val 0"/>
              <a:gd name="f6" fmla="val 93"/>
              <a:gd name="f7" fmla="val 44"/>
              <a:gd name="f8" fmla="val 41"/>
              <a:gd name="f9" fmla="val 13"/>
              <a:gd name="f10" fmla="val 26"/>
              <a:gd name="f11" fmla="val 23"/>
              <a:gd name="f12" fmla="val 9"/>
              <a:gd name="f13" fmla="val 3"/>
              <a:gd name="f14" fmla="val 57"/>
              <a:gd name="f15" fmla="val 67"/>
              <a:gd name="f16" fmla="val 4"/>
              <a:gd name="f17" fmla="val 76"/>
              <a:gd name="f18" fmla="val 14"/>
              <a:gd name="f19" fmla="val 80"/>
              <a:gd name="f20" fmla="val 19"/>
              <a:gd name="f21" fmla="val 84"/>
              <a:gd name="f22" fmla="val 25"/>
              <a:gd name="f23" fmla="val 89"/>
              <a:gd name="f24" fmla="val 29"/>
              <a:gd name="f25" fmla="val 32"/>
              <a:gd name="f26" fmla="val 91"/>
              <a:gd name="f27" fmla="val 34"/>
              <a:gd name="f28" fmla="val 88"/>
              <a:gd name="f29" fmla="val 36"/>
              <a:gd name="f30" fmla="val 39"/>
              <a:gd name="f31" fmla="val 40"/>
              <a:gd name="f32" fmla="val 75"/>
              <a:gd name="f33" fmla="val 38"/>
              <a:gd name="f34" fmla="val 66"/>
              <a:gd name="f35" fmla="val 58"/>
              <a:gd name="f36" fmla="val 31"/>
              <a:gd name="f37" fmla="val 49"/>
              <a:gd name="f38" fmla="val 28"/>
              <a:gd name="f39" fmla="val 24"/>
              <a:gd name="f40" fmla="val 20"/>
              <a:gd name="f41" fmla="val 11"/>
              <a:gd name="f42" fmla="val 8"/>
              <a:gd name="f43" fmla="val 43"/>
              <a:gd name="f44" fmla="val 5"/>
              <a:gd name="f45" fmla="+- 0 0 -90"/>
              <a:gd name="f46" fmla="*/ f3 1 93"/>
              <a:gd name="f47" fmla="*/ f4 1 44"/>
              <a:gd name="f48" fmla="val f5"/>
              <a:gd name="f49" fmla="val f6"/>
              <a:gd name="f50" fmla="val f7"/>
              <a:gd name="f51" fmla="*/ f45 f0 1"/>
              <a:gd name="f52" fmla="+- f50 0 f48"/>
              <a:gd name="f53" fmla="+- f49 0 f48"/>
              <a:gd name="f54" fmla="*/ f51 1 f2"/>
              <a:gd name="f55" fmla="*/ f53 1 93"/>
              <a:gd name="f56" fmla="*/ f52 1 44"/>
              <a:gd name="f57" fmla="*/ 0 f53 1"/>
              <a:gd name="f58" fmla="*/ 41 f52 1"/>
              <a:gd name="f59" fmla="*/ 44 f53 1"/>
              <a:gd name="f60" fmla="*/ 3 f52 1"/>
              <a:gd name="f61" fmla="*/ 76 f53 1"/>
              <a:gd name="f62" fmla="*/ 14 f52 1"/>
              <a:gd name="f63" fmla="*/ 89 f53 1"/>
              <a:gd name="f64" fmla="*/ 29 f52 1"/>
              <a:gd name="f65" fmla="*/ 88 f53 1"/>
              <a:gd name="f66" fmla="*/ 36 f52 1"/>
              <a:gd name="f67" fmla="*/ 75 f53 1"/>
              <a:gd name="f68" fmla="*/ 38 f52 1"/>
              <a:gd name="f69" fmla="*/ 49 f53 1"/>
              <a:gd name="f70" fmla="*/ 28 f52 1"/>
              <a:gd name="f71" fmla="*/ 11 f53 1"/>
              <a:gd name="f72" fmla="*/ 39 f52 1"/>
              <a:gd name="f73" fmla="+- f54 0 f1"/>
              <a:gd name="f74" fmla="*/ f57 1 93"/>
              <a:gd name="f75" fmla="*/ f58 1 44"/>
              <a:gd name="f76" fmla="*/ f59 1 93"/>
              <a:gd name="f77" fmla="*/ f60 1 44"/>
              <a:gd name="f78" fmla="*/ f61 1 93"/>
              <a:gd name="f79" fmla="*/ f62 1 44"/>
              <a:gd name="f80" fmla="*/ f63 1 93"/>
              <a:gd name="f81" fmla="*/ f64 1 44"/>
              <a:gd name="f82" fmla="*/ f65 1 93"/>
              <a:gd name="f83" fmla="*/ f66 1 44"/>
              <a:gd name="f84" fmla="*/ f67 1 93"/>
              <a:gd name="f85" fmla="*/ f68 1 44"/>
              <a:gd name="f86" fmla="*/ f69 1 93"/>
              <a:gd name="f87" fmla="*/ f70 1 44"/>
              <a:gd name="f88" fmla="*/ f71 1 93"/>
              <a:gd name="f89" fmla="*/ f72 1 44"/>
              <a:gd name="f90" fmla="*/ 0 1 f55"/>
              <a:gd name="f91" fmla="*/ f49 1 f55"/>
              <a:gd name="f92" fmla="*/ 0 1 f56"/>
              <a:gd name="f93" fmla="*/ f50 1 f56"/>
              <a:gd name="f94" fmla="*/ f74 1 f55"/>
              <a:gd name="f95" fmla="*/ f75 1 f56"/>
              <a:gd name="f96" fmla="*/ f76 1 f55"/>
              <a:gd name="f97" fmla="*/ f77 1 f56"/>
              <a:gd name="f98" fmla="*/ f78 1 f55"/>
              <a:gd name="f99" fmla="*/ f79 1 f56"/>
              <a:gd name="f100" fmla="*/ f80 1 f55"/>
              <a:gd name="f101" fmla="*/ f81 1 f56"/>
              <a:gd name="f102" fmla="*/ f82 1 f55"/>
              <a:gd name="f103" fmla="*/ f83 1 f56"/>
              <a:gd name="f104" fmla="*/ f84 1 f55"/>
              <a:gd name="f105" fmla="*/ f85 1 f56"/>
              <a:gd name="f106" fmla="*/ f86 1 f55"/>
              <a:gd name="f107" fmla="*/ f87 1 f56"/>
              <a:gd name="f108" fmla="*/ f88 1 f55"/>
              <a:gd name="f109" fmla="*/ f89 1 f56"/>
              <a:gd name="f110" fmla="*/ f90 f46 1"/>
              <a:gd name="f111" fmla="*/ f91 f46 1"/>
              <a:gd name="f112" fmla="*/ f93 f47 1"/>
              <a:gd name="f113" fmla="*/ f92 f47 1"/>
              <a:gd name="f114" fmla="*/ f94 f46 1"/>
              <a:gd name="f115" fmla="*/ f95 f47 1"/>
              <a:gd name="f116" fmla="*/ f96 f46 1"/>
              <a:gd name="f117" fmla="*/ f97 f47 1"/>
              <a:gd name="f118" fmla="*/ f98 f46 1"/>
              <a:gd name="f119" fmla="*/ f99 f47 1"/>
              <a:gd name="f120" fmla="*/ f100 f46 1"/>
              <a:gd name="f121" fmla="*/ f101 f47 1"/>
              <a:gd name="f122" fmla="*/ f102 f46 1"/>
              <a:gd name="f123" fmla="*/ f103 f47 1"/>
              <a:gd name="f124" fmla="*/ f104 f46 1"/>
              <a:gd name="f125" fmla="*/ f105 f47 1"/>
              <a:gd name="f126" fmla="*/ f106 f46 1"/>
              <a:gd name="f127" fmla="*/ f107 f47 1"/>
              <a:gd name="f128" fmla="*/ f108 f46 1"/>
              <a:gd name="f129" fmla="*/ f109 f47 1"/>
            </a:gdLst>
            <a:ahLst/>
            <a:cxnLst>
              <a:cxn ang="3cd4">
                <a:pos x="hc" y="t"/>
              </a:cxn>
              <a:cxn ang="0">
                <a:pos x="r" y="vc"/>
              </a:cxn>
              <a:cxn ang="cd4">
                <a:pos x="hc" y="b"/>
              </a:cxn>
              <a:cxn ang="cd2">
                <a:pos x="l" y="vc"/>
              </a:cxn>
              <a:cxn ang="f73">
                <a:pos x="f114" y="f115"/>
              </a:cxn>
              <a:cxn ang="f73">
                <a:pos x="f116" y="f117"/>
              </a:cxn>
              <a:cxn ang="f73">
                <a:pos x="f118" y="f119"/>
              </a:cxn>
              <a:cxn ang="f73">
                <a:pos x="f120" y="f121"/>
              </a:cxn>
              <a:cxn ang="f73">
                <a:pos x="f122" y="f123"/>
              </a:cxn>
              <a:cxn ang="f73">
                <a:pos x="f124" y="f125"/>
              </a:cxn>
              <a:cxn ang="f73">
                <a:pos x="f126" y="f127"/>
              </a:cxn>
              <a:cxn ang="f73">
                <a:pos x="f128" y="f129"/>
              </a:cxn>
              <a:cxn ang="f73">
                <a:pos x="f114" y="f115"/>
              </a:cxn>
            </a:cxnLst>
            <a:rect l="f110" t="f113" r="f111" b="f112"/>
            <a:pathLst>
              <a:path w="93" h="44">
                <a:moveTo>
                  <a:pt x="f5" y="f8"/>
                </a:moveTo>
                <a:cubicBezTo>
                  <a:pt x="f9" y="f10"/>
                  <a:pt x="f11" y="f12"/>
                  <a:pt x="f7" y="f13"/>
                </a:cubicBezTo>
                <a:cubicBezTo>
                  <a:pt x="f14" y="f5"/>
                  <a:pt x="f15" y="f16"/>
                  <a:pt x="f17" y="f18"/>
                </a:cubicBezTo>
                <a:cubicBezTo>
                  <a:pt x="f19" y="f20"/>
                  <a:pt x="f21" y="f22"/>
                  <a:pt x="f23" y="f24"/>
                </a:cubicBezTo>
                <a:cubicBezTo>
                  <a:pt x="f6" y="f25"/>
                  <a:pt x="f26" y="f27"/>
                  <a:pt x="f28" y="f29"/>
                </a:cubicBezTo>
                <a:cubicBezTo>
                  <a:pt x="f21" y="f30"/>
                  <a:pt x="f19" y="f31"/>
                  <a:pt x="f32" y="f33"/>
                </a:cubicBezTo>
                <a:cubicBezTo>
                  <a:pt x="f34" y="f27"/>
                  <a:pt x="f35" y="f36"/>
                  <a:pt x="f37" y="f38"/>
                </a:cubicBezTo>
                <a:cubicBezTo>
                  <a:pt x="f27" y="f39"/>
                  <a:pt x="f40" y="f22"/>
                  <a:pt x="f41" y="f30"/>
                </a:cubicBezTo>
                <a:cubicBezTo>
                  <a:pt x="f42" y="f43"/>
                  <a:pt x="f44" y="f7"/>
                  <a:pt x="f5"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49" name="Freeform 51">
            <a:extLst>
              <a:ext uri="{FF2B5EF4-FFF2-40B4-BE49-F238E27FC236}">
                <a16:creationId xmlns:a16="http://schemas.microsoft.com/office/drawing/2014/main" id="{692D1905-7B4B-151A-E225-114F99DE7104}"/>
              </a:ext>
            </a:extLst>
          </p:cNvPr>
          <p:cNvSpPr/>
          <p:nvPr/>
        </p:nvSpPr>
        <p:spPr>
          <a:xfrm>
            <a:off x="1487491" y="1003297"/>
            <a:ext cx="165104" cy="320670"/>
          </a:xfrm>
          <a:custGeom>
            <a:avLst/>
            <a:gdLst>
              <a:gd name="f0" fmla="val 10800000"/>
              <a:gd name="f1" fmla="val 5400000"/>
              <a:gd name="f2" fmla="val 180"/>
              <a:gd name="f3" fmla="val w"/>
              <a:gd name="f4" fmla="val h"/>
              <a:gd name="f5" fmla="val 0"/>
              <a:gd name="f6" fmla="val 46"/>
              <a:gd name="f7" fmla="val 90"/>
              <a:gd name="f8" fmla="val 17"/>
              <a:gd name="f9" fmla="val 15"/>
              <a:gd name="f10" fmla="val 23"/>
              <a:gd name="f11" fmla="val 42"/>
              <a:gd name="f12" fmla="val 29"/>
              <a:gd name="f13" fmla="val 60"/>
              <a:gd name="f14" fmla="val 33"/>
              <a:gd name="f15" fmla="val 66"/>
              <a:gd name="f16" fmla="val 37"/>
              <a:gd name="f17" fmla="val 72"/>
              <a:gd name="f18" fmla="val 77"/>
              <a:gd name="f19" fmla="val 82"/>
              <a:gd name="f20" fmla="val 45"/>
              <a:gd name="f21" fmla="val 84"/>
              <a:gd name="f22" fmla="val 40"/>
              <a:gd name="f23" fmla="val 86"/>
              <a:gd name="f24" fmla="val 32"/>
              <a:gd name="f25" fmla="val 24"/>
              <a:gd name="f26" fmla="val 89"/>
              <a:gd name="f27" fmla="val 18"/>
              <a:gd name="f28" fmla="val 1"/>
              <a:gd name="f29" fmla="val 63"/>
              <a:gd name="f30" fmla="val 22"/>
              <a:gd name="f31" fmla="+- 0 0 -90"/>
              <a:gd name="f32" fmla="*/ f3 1 46"/>
              <a:gd name="f33" fmla="*/ f4 1 90"/>
              <a:gd name="f34" fmla="val f5"/>
              <a:gd name="f35" fmla="val f6"/>
              <a:gd name="f36" fmla="val f7"/>
              <a:gd name="f37" fmla="*/ f31 f0 1"/>
              <a:gd name="f38" fmla="+- f36 0 f34"/>
              <a:gd name="f39" fmla="+- f35 0 f34"/>
              <a:gd name="f40" fmla="*/ f37 1 f2"/>
              <a:gd name="f41" fmla="*/ f39 1 46"/>
              <a:gd name="f42" fmla="*/ f38 1 90"/>
              <a:gd name="f43" fmla="*/ 17 f39 1"/>
              <a:gd name="f44" fmla="*/ 0 f38 1"/>
              <a:gd name="f45" fmla="*/ 29 f39 1"/>
              <a:gd name="f46" fmla="*/ 60 f38 1"/>
              <a:gd name="f47" fmla="*/ 42 f39 1"/>
              <a:gd name="f48" fmla="*/ 77 f38 1"/>
              <a:gd name="f49" fmla="*/ 40 f39 1"/>
              <a:gd name="f50" fmla="*/ 86 f38 1"/>
              <a:gd name="f51" fmla="*/ 18 f39 1"/>
              <a:gd name="f52" fmla="*/ 82 f38 1"/>
              <a:gd name="f53" fmla="+- f40 0 f1"/>
              <a:gd name="f54" fmla="*/ f43 1 46"/>
              <a:gd name="f55" fmla="*/ f44 1 90"/>
              <a:gd name="f56" fmla="*/ f45 1 46"/>
              <a:gd name="f57" fmla="*/ f46 1 90"/>
              <a:gd name="f58" fmla="*/ f47 1 46"/>
              <a:gd name="f59" fmla="*/ f48 1 90"/>
              <a:gd name="f60" fmla="*/ f49 1 46"/>
              <a:gd name="f61" fmla="*/ f50 1 90"/>
              <a:gd name="f62" fmla="*/ f51 1 46"/>
              <a:gd name="f63" fmla="*/ f52 1 90"/>
              <a:gd name="f64" fmla="*/ 0 1 f41"/>
              <a:gd name="f65" fmla="*/ f35 1 f41"/>
              <a:gd name="f66" fmla="*/ 0 1 f42"/>
              <a:gd name="f67" fmla="*/ f36 1 f42"/>
              <a:gd name="f68" fmla="*/ f54 1 f41"/>
              <a:gd name="f69" fmla="*/ f55 1 f42"/>
              <a:gd name="f70" fmla="*/ f56 1 f41"/>
              <a:gd name="f71" fmla="*/ f57 1 f42"/>
              <a:gd name="f72" fmla="*/ f58 1 f41"/>
              <a:gd name="f73" fmla="*/ f59 1 f42"/>
              <a:gd name="f74" fmla="*/ f60 1 f41"/>
              <a:gd name="f75" fmla="*/ f61 1 f42"/>
              <a:gd name="f76" fmla="*/ f62 1 f41"/>
              <a:gd name="f77" fmla="*/ f63 1 f42"/>
              <a:gd name="f78" fmla="*/ f64 f32 1"/>
              <a:gd name="f79" fmla="*/ f65 f32 1"/>
              <a:gd name="f80" fmla="*/ f67 f33 1"/>
              <a:gd name="f81" fmla="*/ f66 f33 1"/>
              <a:gd name="f82" fmla="*/ f68 f32 1"/>
              <a:gd name="f83" fmla="*/ f69 f33 1"/>
              <a:gd name="f84" fmla="*/ f70 f32 1"/>
              <a:gd name="f85" fmla="*/ f71 f33 1"/>
              <a:gd name="f86" fmla="*/ f72 f32 1"/>
              <a:gd name="f87" fmla="*/ f73 f33 1"/>
              <a:gd name="f88" fmla="*/ f74 f32 1"/>
              <a:gd name="f89" fmla="*/ f75 f33 1"/>
              <a:gd name="f90" fmla="*/ f76 f32 1"/>
              <a:gd name="f91" fmla="*/ f77 f33 1"/>
            </a:gdLst>
            <a:ahLst/>
            <a:cxnLst>
              <a:cxn ang="3cd4">
                <a:pos x="hc" y="t"/>
              </a:cxn>
              <a:cxn ang="0">
                <a:pos x="r" y="vc"/>
              </a:cxn>
              <a:cxn ang="cd4">
                <a:pos x="hc" y="b"/>
              </a:cxn>
              <a:cxn ang="cd2">
                <a:pos x="l" y="vc"/>
              </a:cxn>
              <a:cxn ang="f53">
                <a:pos x="f82" y="f83"/>
              </a:cxn>
              <a:cxn ang="f53">
                <a:pos x="f84" y="f85"/>
              </a:cxn>
              <a:cxn ang="f53">
                <a:pos x="f86" y="f87"/>
              </a:cxn>
              <a:cxn ang="f53">
                <a:pos x="f88" y="f89"/>
              </a:cxn>
              <a:cxn ang="f53">
                <a:pos x="f90" y="f91"/>
              </a:cxn>
              <a:cxn ang="f53">
                <a:pos x="f82" y="f83"/>
              </a:cxn>
            </a:cxnLst>
            <a:rect l="f78" t="f81" r="f79" b="f80"/>
            <a:pathLst>
              <a:path w="46" h="90">
                <a:moveTo>
                  <a:pt x="f8" y="f5"/>
                </a:moveTo>
                <a:cubicBezTo>
                  <a:pt x="f9" y="f10"/>
                  <a:pt x="f8" y="f11"/>
                  <a:pt x="f12" y="f13"/>
                </a:cubicBezTo>
                <a:cubicBezTo>
                  <a:pt x="f14" y="f15"/>
                  <a:pt x="f16" y="f17"/>
                  <a:pt x="f11" y="f18"/>
                </a:cubicBezTo>
                <a:cubicBezTo>
                  <a:pt x="f6" y="f19"/>
                  <a:pt x="f20" y="f21"/>
                  <a:pt x="f22" y="f23"/>
                </a:cubicBezTo>
                <a:cubicBezTo>
                  <a:pt x="f24" y="f7"/>
                  <a:pt x="f25" y="f26"/>
                  <a:pt x="f27" y="f19"/>
                </a:cubicBezTo>
                <a:cubicBezTo>
                  <a:pt x="f28" y="f29"/>
                  <a:pt x="f5" y="f30"/>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0" name="Freeform 52">
            <a:extLst>
              <a:ext uri="{FF2B5EF4-FFF2-40B4-BE49-F238E27FC236}">
                <a16:creationId xmlns:a16="http://schemas.microsoft.com/office/drawing/2014/main" id="{CC6D3715-6909-0EC1-B110-1AC499BE7D50}"/>
              </a:ext>
            </a:extLst>
          </p:cNvPr>
          <p:cNvSpPr/>
          <p:nvPr/>
        </p:nvSpPr>
        <p:spPr>
          <a:xfrm>
            <a:off x="3852860" y="2711452"/>
            <a:ext cx="450854" cy="42867"/>
          </a:xfrm>
          <a:custGeom>
            <a:avLst/>
            <a:gdLst>
              <a:gd name="f0" fmla="val 10800000"/>
              <a:gd name="f1" fmla="val 5400000"/>
              <a:gd name="f2" fmla="val 180"/>
              <a:gd name="f3" fmla="val w"/>
              <a:gd name="f4" fmla="val h"/>
              <a:gd name="f5" fmla="val 0"/>
              <a:gd name="f6" fmla="val 126"/>
              <a:gd name="f7" fmla="val 12"/>
              <a:gd name="f8" fmla="val 62"/>
              <a:gd name="f9" fmla="val 44"/>
              <a:gd name="f10" fmla="val 26"/>
              <a:gd name="f11" fmla="val 8"/>
              <a:gd name="f12" fmla="val 4"/>
              <a:gd name="f13" fmla="val 6"/>
              <a:gd name="f14" fmla="val 1"/>
              <a:gd name="f15" fmla="val 45"/>
              <a:gd name="f16" fmla="val 81"/>
              <a:gd name="f17" fmla="val 118"/>
              <a:gd name="f18" fmla="val 122"/>
              <a:gd name="f19" fmla="val 100"/>
              <a:gd name="f20" fmla="+- 0 0 -90"/>
              <a:gd name="f21" fmla="*/ f3 1 126"/>
              <a:gd name="f22" fmla="*/ f4 1 12"/>
              <a:gd name="f23" fmla="val f5"/>
              <a:gd name="f24" fmla="val f6"/>
              <a:gd name="f25" fmla="val f7"/>
              <a:gd name="f26" fmla="*/ f20 f0 1"/>
              <a:gd name="f27" fmla="+- f25 0 f23"/>
              <a:gd name="f28" fmla="+- f24 0 f23"/>
              <a:gd name="f29" fmla="*/ f26 1 f2"/>
              <a:gd name="f30" fmla="*/ f28 1 126"/>
              <a:gd name="f31" fmla="*/ f27 1 12"/>
              <a:gd name="f32" fmla="*/ 62 f28 1"/>
              <a:gd name="f33" fmla="*/ 12 f27 1"/>
              <a:gd name="f34" fmla="*/ 8 f28 1"/>
              <a:gd name="f35" fmla="*/ 0 f28 1"/>
              <a:gd name="f36" fmla="*/ 6 f27 1"/>
              <a:gd name="f37" fmla="*/ 0 f27 1"/>
              <a:gd name="f38" fmla="*/ 118 f28 1"/>
              <a:gd name="f39" fmla="*/ 1 f27 1"/>
              <a:gd name="f40" fmla="*/ 126 f28 1"/>
              <a:gd name="f41" fmla="+- f29 0 f1"/>
              <a:gd name="f42" fmla="*/ f32 1 126"/>
              <a:gd name="f43" fmla="*/ f33 1 12"/>
              <a:gd name="f44" fmla="*/ f34 1 126"/>
              <a:gd name="f45" fmla="*/ f35 1 126"/>
              <a:gd name="f46" fmla="*/ f36 1 12"/>
              <a:gd name="f47" fmla="*/ f37 1 12"/>
              <a:gd name="f48" fmla="*/ f38 1 126"/>
              <a:gd name="f49" fmla="*/ f39 1 12"/>
              <a:gd name="f50" fmla="*/ f40 1 126"/>
              <a:gd name="f51" fmla="*/ 0 1 f30"/>
              <a:gd name="f52" fmla="*/ f24 1 f30"/>
              <a:gd name="f53" fmla="*/ 0 1 f31"/>
              <a:gd name="f54" fmla="*/ f25 1 f31"/>
              <a:gd name="f55" fmla="*/ f42 1 f30"/>
              <a:gd name="f56" fmla="*/ f43 1 f31"/>
              <a:gd name="f57" fmla="*/ f44 1 f30"/>
              <a:gd name="f58" fmla="*/ f45 1 f30"/>
              <a:gd name="f59" fmla="*/ f46 1 f31"/>
              <a:gd name="f60" fmla="*/ f47 1 f31"/>
              <a:gd name="f61" fmla="*/ f48 1 f30"/>
              <a:gd name="f62" fmla="*/ f49 1 f31"/>
              <a:gd name="f63" fmla="*/ f50 1 f30"/>
              <a:gd name="f64" fmla="*/ f51 f21 1"/>
              <a:gd name="f65" fmla="*/ f52 f21 1"/>
              <a:gd name="f66" fmla="*/ f54 f22 1"/>
              <a:gd name="f67" fmla="*/ f53 f22 1"/>
              <a:gd name="f68" fmla="*/ f55 f21 1"/>
              <a:gd name="f69" fmla="*/ f56 f22 1"/>
              <a:gd name="f70" fmla="*/ f57 f21 1"/>
              <a:gd name="f71" fmla="*/ f58 f21 1"/>
              <a:gd name="f72" fmla="*/ f59 f22 1"/>
              <a:gd name="f73" fmla="*/ f60 f22 1"/>
              <a:gd name="f74" fmla="*/ f61 f21 1"/>
              <a:gd name="f75" fmla="*/ f62 f22 1"/>
              <a:gd name="f76" fmla="*/ f63 f21 1"/>
            </a:gdLst>
            <a:ahLst/>
            <a:cxnLst>
              <a:cxn ang="3cd4">
                <a:pos x="hc" y="t"/>
              </a:cxn>
              <a:cxn ang="0">
                <a:pos x="r" y="vc"/>
              </a:cxn>
              <a:cxn ang="cd4">
                <a:pos x="hc" y="b"/>
              </a:cxn>
              <a:cxn ang="cd2">
                <a:pos x="l" y="vc"/>
              </a:cxn>
              <a:cxn ang="f41">
                <a:pos x="f68" y="f69"/>
              </a:cxn>
              <a:cxn ang="f41">
                <a:pos x="f70" y="f69"/>
              </a:cxn>
              <a:cxn ang="f41">
                <a:pos x="f71" y="f72"/>
              </a:cxn>
              <a:cxn ang="f41">
                <a:pos x="f70" y="f73"/>
              </a:cxn>
              <a:cxn ang="f41">
                <a:pos x="f74" y="f75"/>
              </a:cxn>
              <a:cxn ang="f41">
                <a:pos x="f76" y="f72"/>
              </a:cxn>
              <a:cxn ang="f41">
                <a:pos x="f74" y="f69"/>
              </a:cxn>
              <a:cxn ang="f41">
                <a:pos x="f68" y="f69"/>
              </a:cxn>
            </a:cxnLst>
            <a:rect l="f64" t="f67" r="f65" b="f66"/>
            <a:pathLst>
              <a:path w="126" h="12">
                <a:moveTo>
                  <a:pt x="f8" y="f7"/>
                </a:moveTo>
                <a:cubicBezTo>
                  <a:pt x="f9" y="f7"/>
                  <a:pt x="f10" y="f7"/>
                  <a:pt x="f11" y="f7"/>
                </a:cubicBezTo>
                <a:cubicBezTo>
                  <a:pt x="f12" y="f7"/>
                  <a:pt x="f5" y="f7"/>
                  <a:pt x="f5" y="f13"/>
                </a:cubicBezTo>
                <a:cubicBezTo>
                  <a:pt x="f5" y="f14"/>
                  <a:pt x="f12" y="f5"/>
                  <a:pt x="f11" y="f5"/>
                </a:cubicBezTo>
                <a:cubicBezTo>
                  <a:pt x="f15" y="f5"/>
                  <a:pt x="f16" y="f5"/>
                  <a:pt x="f17" y="f14"/>
                </a:cubicBezTo>
                <a:cubicBezTo>
                  <a:pt x="f18" y="f14"/>
                  <a:pt x="f6" y="f14"/>
                  <a:pt x="f6" y="f13"/>
                </a:cubicBezTo>
                <a:cubicBezTo>
                  <a:pt x="f6" y="f7"/>
                  <a:pt x="f18" y="f7"/>
                  <a:pt x="f17" y="f7"/>
                </a:cubicBezTo>
                <a:cubicBezTo>
                  <a:pt x="f19" y="f7"/>
                  <a:pt x="f16"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1" name="Freeform 53">
            <a:extLst>
              <a:ext uri="{FF2B5EF4-FFF2-40B4-BE49-F238E27FC236}">
                <a16:creationId xmlns:a16="http://schemas.microsoft.com/office/drawing/2014/main" id="{147B591E-AEF4-BF18-1C3A-EC6F74E55E64}"/>
              </a:ext>
            </a:extLst>
          </p:cNvPr>
          <p:cNvSpPr/>
          <p:nvPr/>
        </p:nvSpPr>
        <p:spPr>
          <a:xfrm>
            <a:off x="3046415" y="4262439"/>
            <a:ext cx="242892" cy="206370"/>
          </a:xfrm>
          <a:custGeom>
            <a:avLst/>
            <a:gdLst>
              <a:gd name="f0" fmla="val 10800000"/>
              <a:gd name="f1" fmla="val 5400000"/>
              <a:gd name="f2" fmla="val 180"/>
              <a:gd name="f3" fmla="val w"/>
              <a:gd name="f4" fmla="val h"/>
              <a:gd name="f5" fmla="val 0"/>
              <a:gd name="f6" fmla="val 68"/>
              <a:gd name="f7" fmla="val 58"/>
              <a:gd name="f8" fmla="val 41"/>
              <a:gd name="f9" fmla="val 35"/>
              <a:gd name="f10" fmla="val 36"/>
              <a:gd name="f11" fmla="val 34"/>
              <a:gd name="f12" fmla="val 32"/>
              <a:gd name="f13" fmla="val 27"/>
              <a:gd name="f14" fmla="val 30"/>
              <a:gd name="f15" fmla="val 22"/>
              <a:gd name="f16" fmla="val 18"/>
              <a:gd name="f17" fmla="val 29"/>
              <a:gd name="f18" fmla="val 16"/>
              <a:gd name="f19" fmla="val 14"/>
              <a:gd name="f20" fmla="val 17"/>
              <a:gd name="f21" fmla="val 38"/>
              <a:gd name="f22" fmla="val 21"/>
              <a:gd name="f23" fmla="val 39"/>
              <a:gd name="f24" fmla="val 23"/>
              <a:gd name="f25" fmla="val 40"/>
              <a:gd name="f26" fmla="val 25"/>
              <a:gd name="f27" fmla="val 42"/>
              <a:gd name="f28" fmla="val 26"/>
              <a:gd name="f29" fmla="val 44"/>
              <a:gd name="f30" fmla="val 28"/>
              <a:gd name="f31" fmla="val 47"/>
              <a:gd name="f32" fmla="val 31"/>
              <a:gd name="f33" fmla="val 51"/>
              <a:gd name="f34" fmla="val 55"/>
              <a:gd name="f35" fmla="val 24"/>
              <a:gd name="f36" fmla="val 19"/>
              <a:gd name="f37" fmla="val 56"/>
              <a:gd name="f38" fmla="val 15"/>
              <a:gd name="f39" fmla="val 11"/>
              <a:gd name="f40" fmla="val 54"/>
              <a:gd name="f41" fmla="val 9"/>
              <a:gd name="f42" fmla="val 50"/>
              <a:gd name="f43" fmla="val 10"/>
              <a:gd name="f44" fmla="val 46"/>
              <a:gd name="f45" fmla="val 3"/>
              <a:gd name="f46" fmla="val 1"/>
              <a:gd name="f47" fmla="val 2"/>
              <a:gd name="f48" fmla="val 20"/>
              <a:gd name="f49" fmla="val 8"/>
              <a:gd name="f50" fmla="val 45"/>
              <a:gd name="f51" fmla="val 5"/>
              <a:gd name="f52" fmla="val 49"/>
              <a:gd name="f53" fmla="val 53"/>
              <a:gd name="f54" fmla="val 60"/>
              <a:gd name="f55" fmla="val 33"/>
              <a:gd name="f56" fmla="val 66"/>
              <a:gd name="f57" fmla="val 67"/>
              <a:gd name="f58" fmla="val 65"/>
              <a:gd name="f59" fmla="val 63"/>
              <a:gd name="f60" fmla="val 59"/>
              <a:gd name="f61" fmla="+- 0 0 -90"/>
              <a:gd name="f62" fmla="*/ f3 1 68"/>
              <a:gd name="f63" fmla="*/ f4 1 58"/>
              <a:gd name="f64" fmla="val f5"/>
              <a:gd name="f65" fmla="val f6"/>
              <a:gd name="f66" fmla="val f7"/>
              <a:gd name="f67" fmla="*/ f61 f0 1"/>
              <a:gd name="f68" fmla="+- f66 0 f64"/>
              <a:gd name="f69" fmla="+- f65 0 f64"/>
              <a:gd name="f70" fmla="*/ f67 1 f2"/>
              <a:gd name="f71" fmla="*/ f69 1 68"/>
              <a:gd name="f72" fmla="*/ f68 1 58"/>
              <a:gd name="f73" fmla="*/ 41 f69 1"/>
              <a:gd name="f74" fmla="*/ 35 f68 1"/>
              <a:gd name="f75" fmla="*/ 27 f69 1"/>
              <a:gd name="f76" fmla="*/ 30 f68 1"/>
              <a:gd name="f77" fmla="*/ 16 f69 1"/>
              <a:gd name="f78" fmla="*/ 32 f68 1"/>
              <a:gd name="f79" fmla="*/ 21 f69 1"/>
              <a:gd name="f80" fmla="*/ 39 f68 1"/>
              <a:gd name="f81" fmla="*/ 26 f69 1"/>
              <a:gd name="f82" fmla="*/ 44 f68 1"/>
              <a:gd name="f83" fmla="*/ 55 f68 1"/>
              <a:gd name="f84" fmla="*/ 15 f69 1"/>
              <a:gd name="f85" fmla="*/ 10 f69 1"/>
              <a:gd name="f86" fmla="*/ 46 f68 1"/>
              <a:gd name="f87" fmla="*/ 3 f69 1"/>
              <a:gd name="f88" fmla="*/ 1 f69 1"/>
              <a:gd name="f89" fmla="*/ 29 f68 1"/>
              <a:gd name="f90" fmla="*/ 20 f69 1"/>
              <a:gd name="f91" fmla="*/ 21 f68 1"/>
              <a:gd name="f92" fmla="*/ 31 f69 1"/>
              <a:gd name="f93" fmla="*/ 8 f68 1"/>
              <a:gd name="f94" fmla="*/ 42 f69 1"/>
              <a:gd name="f95" fmla="*/ 0 f68 1"/>
              <a:gd name="f96" fmla="*/ 51 f69 1"/>
              <a:gd name="f97" fmla="*/ 5 f68 1"/>
              <a:gd name="f98" fmla="*/ 17 f68 1"/>
              <a:gd name="f99" fmla="*/ 38 f69 1"/>
              <a:gd name="f100" fmla="*/ 32 f69 1"/>
              <a:gd name="f101" fmla="*/ 23 f68 1"/>
              <a:gd name="f102" fmla="*/ 39 f69 1"/>
              <a:gd name="f103" fmla="*/ 26 f68 1"/>
              <a:gd name="f104" fmla="*/ 54 f69 1"/>
              <a:gd name="f105" fmla="*/ 24 f68 1"/>
              <a:gd name="f106" fmla="*/ 53 f69 1"/>
              <a:gd name="f107" fmla="*/ 60 f69 1"/>
              <a:gd name="f108" fmla="*/ 33 f68 1"/>
              <a:gd name="f109" fmla="*/ 68 f69 1"/>
              <a:gd name="f110" fmla="*/ 42 f68 1"/>
              <a:gd name="f111" fmla="*/ 63 f69 1"/>
              <a:gd name="f112" fmla="+- f70 0 f1"/>
              <a:gd name="f113" fmla="*/ f73 1 68"/>
              <a:gd name="f114" fmla="*/ f74 1 58"/>
              <a:gd name="f115" fmla="*/ f75 1 68"/>
              <a:gd name="f116" fmla="*/ f76 1 58"/>
              <a:gd name="f117" fmla="*/ f77 1 68"/>
              <a:gd name="f118" fmla="*/ f78 1 58"/>
              <a:gd name="f119" fmla="*/ f79 1 68"/>
              <a:gd name="f120" fmla="*/ f80 1 58"/>
              <a:gd name="f121" fmla="*/ f81 1 68"/>
              <a:gd name="f122" fmla="*/ f82 1 58"/>
              <a:gd name="f123" fmla="*/ f83 1 58"/>
              <a:gd name="f124" fmla="*/ f84 1 68"/>
              <a:gd name="f125" fmla="*/ f85 1 68"/>
              <a:gd name="f126" fmla="*/ f86 1 58"/>
              <a:gd name="f127" fmla="*/ f87 1 68"/>
              <a:gd name="f128" fmla="*/ f88 1 68"/>
              <a:gd name="f129" fmla="*/ f89 1 58"/>
              <a:gd name="f130" fmla="*/ f90 1 68"/>
              <a:gd name="f131" fmla="*/ f91 1 58"/>
              <a:gd name="f132" fmla="*/ f92 1 68"/>
              <a:gd name="f133" fmla="*/ f93 1 58"/>
              <a:gd name="f134" fmla="*/ f94 1 68"/>
              <a:gd name="f135" fmla="*/ f95 1 58"/>
              <a:gd name="f136" fmla="*/ f96 1 68"/>
              <a:gd name="f137" fmla="*/ f97 1 58"/>
              <a:gd name="f138" fmla="*/ f98 1 58"/>
              <a:gd name="f139" fmla="*/ f99 1 68"/>
              <a:gd name="f140" fmla="*/ f100 1 68"/>
              <a:gd name="f141" fmla="*/ f101 1 58"/>
              <a:gd name="f142" fmla="*/ f102 1 68"/>
              <a:gd name="f143" fmla="*/ f103 1 58"/>
              <a:gd name="f144" fmla="*/ f104 1 68"/>
              <a:gd name="f145" fmla="*/ f105 1 58"/>
              <a:gd name="f146" fmla="*/ f106 1 68"/>
              <a:gd name="f147" fmla="*/ f107 1 68"/>
              <a:gd name="f148" fmla="*/ f108 1 58"/>
              <a:gd name="f149" fmla="*/ f109 1 68"/>
              <a:gd name="f150" fmla="*/ f110 1 58"/>
              <a:gd name="f151" fmla="*/ f111 1 68"/>
              <a:gd name="f152" fmla="*/ 0 1 f71"/>
              <a:gd name="f153" fmla="*/ f65 1 f71"/>
              <a:gd name="f154" fmla="*/ 0 1 f72"/>
              <a:gd name="f155" fmla="*/ f66 1 f72"/>
              <a:gd name="f156" fmla="*/ f113 1 f71"/>
              <a:gd name="f157" fmla="*/ f114 1 f72"/>
              <a:gd name="f158" fmla="*/ f115 1 f71"/>
              <a:gd name="f159" fmla="*/ f116 1 f72"/>
              <a:gd name="f160" fmla="*/ f117 1 f71"/>
              <a:gd name="f161" fmla="*/ f118 1 f72"/>
              <a:gd name="f162" fmla="*/ f119 1 f71"/>
              <a:gd name="f163" fmla="*/ f120 1 f72"/>
              <a:gd name="f164" fmla="*/ f121 1 f71"/>
              <a:gd name="f165" fmla="*/ f122 1 f72"/>
              <a:gd name="f166" fmla="*/ f123 1 f72"/>
              <a:gd name="f167" fmla="*/ f124 1 f71"/>
              <a:gd name="f168" fmla="*/ f125 1 f71"/>
              <a:gd name="f169" fmla="*/ f126 1 f72"/>
              <a:gd name="f170" fmla="*/ f127 1 f71"/>
              <a:gd name="f171" fmla="*/ f128 1 f71"/>
              <a:gd name="f172" fmla="*/ f129 1 f72"/>
              <a:gd name="f173" fmla="*/ f130 1 f71"/>
              <a:gd name="f174" fmla="*/ f131 1 f72"/>
              <a:gd name="f175" fmla="*/ f132 1 f71"/>
              <a:gd name="f176" fmla="*/ f133 1 f72"/>
              <a:gd name="f177" fmla="*/ f134 1 f71"/>
              <a:gd name="f178" fmla="*/ f135 1 f72"/>
              <a:gd name="f179" fmla="*/ f136 1 f71"/>
              <a:gd name="f180" fmla="*/ f137 1 f72"/>
              <a:gd name="f181" fmla="*/ f138 1 f72"/>
              <a:gd name="f182" fmla="*/ f139 1 f71"/>
              <a:gd name="f183" fmla="*/ f140 1 f71"/>
              <a:gd name="f184" fmla="*/ f141 1 f72"/>
              <a:gd name="f185" fmla="*/ f142 1 f71"/>
              <a:gd name="f186" fmla="*/ f143 1 f72"/>
              <a:gd name="f187" fmla="*/ f144 1 f71"/>
              <a:gd name="f188" fmla="*/ f145 1 f72"/>
              <a:gd name="f189" fmla="*/ f146 1 f71"/>
              <a:gd name="f190" fmla="*/ f147 1 f71"/>
              <a:gd name="f191" fmla="*/ f148 1 f72"/>
              <a:gd name="f192" fmla="*/ f149 1 f71"/>
              <a:gd name="f193" fmla="*/ f150 1 f72"/>
              <a:gd name="f194" fmla="*/ f151 1 f71"/>
              <a:gd name="f195" fmla="*/ f152 f62 1"/>
              <a:gd name="f196" fmla="*/ f153 f62 1"/>
              <a:gd name="f197" fmla="*/ f155 f63 1"/>
              <a:gd name="f198" fmla="*/ f154 f63 1"/>
              <a:gd name="f199" fmla="*/ f156 f62 1"/>
              <a:gd name="f200" fmla="*/ f157 f63 1"/>
              <a:gd name="f201" fmla="*/ f158 f62 1"/>
              <a:gd name="f202" fmla="*/ f159 f63 1"/>
              <a:gd name="f203" fmla="*/ f160 f62 1"/>
              <a:gd name="f204" fmla="*/ f161 f63 1"/>
              <a:gd name="f205" fmla="*/ f162 f62 1"/>
              <a:gd name="f206" fmla="*/ f163 f63 1"/>
              <a:gd name="f207" fmla="*/ f164 f62 1"/>
              <a:gd name="f208" fmla="*/ f165 f63 1"/>
              <a:gd name="f209" fmla="*/ f166 f63 1"/>
              <a:gd name="f210" fmla="*/ f167 f62 1"/>
              <a:gd name="f211" fmla="*/ f168 f62 1"/>
              <a:gd name="f212" fmla="*/ f169 f63 1"/>
              <a:gd name="f213" fmla="*/ f170 f62 1"/>
              <a:gd name="f214" fmla="*/ f171 f62 1"/>
              <a:gd name="f215" fmla="*/ f172 f63 1"/>
              <a:gd name="f216" fmla="*/ f173 f62 1"/>
              <a:gd name="f217" fmla="*/ f174 f63 1"/>
              <a:gd name="f218" fmla="*/ f175 f62 1"/>
              <a:gd name="f219" fmla="*/ f176 f63 1"/>
              <a:gd name="f220" fmla="*/ f177 f62 1"/>
              <a:gd name="f221" fmla="*/ f178 f63 1"/>
              <a:gd name="f222" fmla="*/ f179 f62 1"/>
              <a:gd name="f223" fmla="*/ f180 f63 1"/>
              <a:gd name="f224" fmla="*/ f181 f63 1"/>
              <a:gd name="f225" fmla="*/ f182 f62 1"/>
              <a:gd name="f226" fmla="*/ f183 f62 1"/>
              <a:gd name="f227" fmla="*/ f184 f63 1"/>
              <a:gd name="f228" fmla="*/ f185 f62 1"/>
              <a:gd name="f229" fmla="*/ f186 f63 1"/>
              <a:gd name="f230" fmla="*/ f187 f62 1"/>
              <a:gd name="f231" fmla="*/ f188 f63 1"/>
              <a:gd name="f232" fmla="*/ f189 f62 1"/>
              <a:gd name="f233" fmla="*/ f190 f62 1"/>
              <a:gd name="f234" fmla="*/ f191 f63 1"/>
              <a:gd name="f235" fmla="*/ f192 f62 1"/>
              <a:gd name="f236" fmla="*/ f193 f63 1"/>
              <a:gd name="f237" fmla="*/ f194 f62 1"/>
            </a:gdLst>
            <a:ahLst/>
            <a:cxnLst>
              <a:cxn ang="3cd4">
                <a:pos x="hc" y="t"/>
              </a:cxn>
              <a:cxn ang="0">
                <a:pos x="r" y="vc"/>
              </a:cxn>
              <a:cxn ang="cd4">
                <a:pos x="hc" y="b"/>
              </a:cxn>
              <a:cxn ang="cd2">
                <a:pos x="l" y="vc"/>
              </a:cxn>
              <a:cxn ang="f112">
                <a:pos x="f199" y="f200"/>
              </a:cxn>
              <a:cxn ang="f112">
                <a:pos x="f201" y="f202"/>
              </a:cxn>
              <a:cxn ang="f112">
                <a:pos x="f203" y="f204"/>
              </a:cxn>
              <a:cxn ang="f112">
                <a:pos x="f205" y="f206"/>
              </a:cxn>
              <a:cxn ang="f112">
                <a:pos x="f207" y="f208"/>
              </a:cxn>
              <a:cxn ang="f112">
                <a:pos x="f201" y="f209"/>
              </a:cxn>
              <a:cxn ang="f112">
                <a:pos x="f210" y="f209"/>
              </a:cxn>
              <a:cxn ang="f112">
                <a:pos x="f211" y="f212"/>
              </a:cxn>
              <a:cxn ang="f112">
                <a:pos x="f213" y="f200"/>
              </a:cxn>
              <a:cxn ang="f112">
                <a:pos x="f214" y="f204"/>
              </a:cxn>
              <a:cxn ang="f112">
                <a:pos x="f213" y="f215"/>
              </a:cxn>
              <a:cxn ang="f112">
                <a:pos x="f216" y="f217"/>
              </a:cxn>
              <a:cxn ang="f112">
                <a:pos x="f218" y="f219"/>
              </a:cxn>
              <a:cxn ang="f112">
                <a:pos x="f220" y="f221"/>
              </a:cxn>
              <a:cxn ang="f112">
                <a:pos x="f222" y="f223"/>
              </a:cxn>
              <a:cxn ang="f112">
                <a:pos x="f220" y="f224"/>
              </a:cxn>
              <a:cxn ang="f112">
                <a:pos x="f225" y="f224"/>
              </a:cxn>
              <a:cxn ang="f112">
                <a:pos x="f226" y="f227"/>
              </a:cxn>
              <a:cxn ang="f112">
                <a:pos x="f228" y="f229"/>
              </a:cxn>
              <a:cxn ang="f112">
                <a:pos x="f230" y="f231"/>
              </a:cxn>
              <a:cxn ang="f112">
                <a:pos x="f232" y="f231"/>
              </a:cxn>
              <a:cxn ang="f112">
                <a:pos x="f233" y="f234"/>
              </a:cxn>
              <a:cxn ang="f112">
                <a:pos x="f235" y="f236"/>
              </a:cxn>
              <a:cxn ang="f112">
                <a:pos x="f237" y="f212"/>
              </a:cxn>
              <a:cxn ang="f112">
                <a:pos x="f230" y="f206"/>
              </a:cxn>
              <a:cxn ang="f112">
                <a:pos x="f199" y="f200"/>
              </a:cxn>
            </a:cxnLst>
            <a:rect l="f195" t="f198" r="f196" b="f197"/>
            <a:pathLst>
              <a:path w="68" h="58">
                <a:moveTo>
                  <a:pt x="f8" y="f9"/>
                </a:moveTo>
                <a:cubicBezTo>
                  <a:pt x="f10" y="f11"/>
                  <a:pt x="f12" y="f12"/>
                  <a:pt x="f13" y="f14"/>
                </a:cubicBezTo>
                <a:cubicBezTo>
                  <a:pt x="f15" y="f13"/>
                  <a:pt x="f16" y="f17"/>
                  <a:pt x="f18" y="f12"/>
                </a:cubicBezTo>
                <a:cubicBezTo>
                  <a:pt x="f19" y="f11"/>
                  <a:pt x="f20" y="f21"/>
                  <a:pt x="f22" y="f23"/>
                </a:cubicBezTo>
                <a:cubicBezTo>
                  <a:pt x="f24" y="f25"/>
                  <a:pt x="f26" y="f27"/>
                  <a:pt x="f28" y="f29"/>
                </a:cubicBezTo>
                <a:cubicBezTo>
                  <a:pt x="f30" y="f31"/>
                  <a:pt x="f32" y="f33"/>
                  <a:pt x="f13" y="f34"/>
                </a:cubicBezTo>
                <a:cubicBezTo>
                  <a:pt x="f35" y="f7"/>
                  <a:pt x="f36" y="f37"/>
                  <a:pt x="f38" y="f34"/>
                </a:cubicBezTo>
                <a:cubicBezTo>
                  <a:pt x="f39" y="f40"/>
                  <a:pt x="f41" y="f42"/>
                  <a:pt x="f43" y="f44"/>
                </a:cubicBezTo>
                <a:cubicBezTo>
                  <a:pt x="f39" y="f25"/>
                  <a:pt x="f39" y="f9"/>
                  <a:pt x="f45" y="f9"/>
                </a:cubicBezTo>
                <a:cubicBezTo>
                  <a:pt x="f46" y="f9"/>
                  <a:pt x="f46" y="f11"/>
                  <a:pt x="f46" y="f12"/>
                </a:cubicBezTo>
                <a:cubicBezTo>
                  <a:pt x="f5" y="f14"/>
                  <a:pt x="f47" y="f14"/>
                  <a:pt x="f45" y="f17"/>
                </a:cubicBezTo>
                <a:cubicBezTo>
                  <a:pt x="f41" y="f28"/>
                  <a:pt x="f38" y="f35"/>
                  <a:pt x="f48" y="f22"/>
                </a:cubicBezTo>
                <a:cubicBezTo>
                  <a:pt x="f26" y="f16"/>
                  <a:pt x="f32" y="f38"/>
                  <a:pt x="f32" y="f49"/>
                </a:cubicBezTo>
                <a:cubicBezTo>
                  <a:pt x="f12" y="f47"/>
                  <a:pt x="f10" y="f5"/>
                  <a:pt x="f27" y="f5"/>
                </a:cubicBezTo>
                <a:cubicBezTo>
                  <a:pt x="f50" y="f46"/>
                  <a:pt x="f33" y="f46"/>
                  <a:pt x="f33" y="f51"/>
                </a:cubicBezTo>
                <a:cubicBezTo>
                  <a:pt x="f33" y="f39"/>
                  <a:pt x="f31" y="f38"/>
                  <a:pt x="f27" y="f20"/>
                </a:cubicBezTo>
                <a:cubicBezTo>
                  <a:pt x="f8" y="f20"/>
                  <a:pt x="f23" y="f20"/>
                  <a:pt x="f21" y="f20"/>
                </a:cubicBezTo>
                <a:cubicBezTo>
                  <a:pt x="f11" y="f20"/>
                  <a:pt x="f32" y="f48"/>
                  <a:pt x="f12" y="f24"/>
                </a:cubicBezTo>
                <a:cubicBezTo>
                  <a:pt x="f12" y="f28"/>
                  <a:pt x="f10" y="f13"/>
                  <a:pt x="f23" y="f28"/>
                </a:cubicBezTo>
                <a:cubicBezTo>
                  <a:pt x="f29" y="f35"/>
                  <a:pt x="f52" y="f24"/>
                  <a:pt x="f40" y="f35"/>
                </a:cubicBezTo>
                <a:cubicBezTo>
                  <a:pt x="f53" y="f35"/>
                  <a:pt x="f53" y="f35"/>
                  <a:pt x="f53" y="f35"/>
                </a:cubicBezTo>
                <a:cubicBezTo>
                  <a:pt x="f40" y="f30"/>
                  <a:pt x="f34" y="f12"/>
                  <a:pt x="f54" y="f55"/>
                </a:cubicBezTo>
                <a:cubicBezTo>
                  <a:pt x="f56" y="f11"/>
                  <a:pt x="f57" y="f21"/>
                  <a:pt x="f6" y="f27"/>
                </a:cubicBezTo>
                <a:cubicBezTo>
                  <a:pt x="f6" y="f50"/>
                  <a:pt x="f58" y="f44"/>
                  <a:pt x="f59" y="f44"/>
                </a:cubicBezTo>
                <a:cubicBezTo>
                  <a:pt x="f60" y="f50"/>
                  <a:pt x="f34" y="f50"/>
                  <a:pt x="f40" y="f23"/>
                </a:cubicBezTo>
                <a:cubicBezTo>
                  <a:pt x="f42" y="f17"/>
                  <a:pt x="f31" y="f30"/>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2" name="Freeform 54">
            <a:extLst>
              <a:ext uri="{FF2B5EF4-FFF2-40B4-BE49-F238E27FC236}">
                <a16:creationId xmlns:a16="http://schemas.microsoft.com/office/drawing/2014/main" id="{33DF6AEB-548C-4123-59C9-82405FD38F55}"/>
              </a:ext>
            </a:extLst>
          </p:cNvPr>
          <p:cNvSpPr/>
          <p:nvPr/>
        </p:nvSpPr>
        <p:spPr>
          <a:xfrm>
            <a:off x="4200525" y="992188"/>
            <a:ext cx="138110" cy="217490"/>
          </a:xfrm>
          <a:custGeom>
            <a:avLst/>
            <a:gdLst>
              <a:gd name="f0" fmla="val 10800000"/>
              <a:gd name="f1" fmla="val 5400000"/>
              <a:gd name="f2" fmla="val 180"/>
              <a:gd name="f3" fmla="val w"/>
              <a:gd name="f4" fmla="val h"/>
              <a:gd name="f5" fmla="val 0"/>
              <a:gd name="f6" fmla="val 39"/>
              <a:gd name="f7" fmla="val 61"/>
              <a:gd name="f8" fmla="val 25"/>
              <a:gd name="f9" fmla="val 35"/>
              <a:gd name="f10" fmla="val 27"/>
              <a:gd name="f11" fmla="val 37"/>
              <a:gd name="f12" fmla="val 30"/>
              <a:gd name="f13" fmla="val 38"/>
              <a:gd name="f14" fmla="val 32"/>
              <a:gd name="f15" fmla="val 43"/>
              <a:gd name="f16" fmla="val 50"/>
              <a:gd name="f17" fmla="val 34"/>
              <a:gd name="f18" fmla="val 55"/>
              <a:gd name="f19" fmla="val 29"/>
              <a:gd name="f20" fmla="val 26"/>
              <a:gd name="f21" fmla="val 58"/>
              <a:gd name="f22" fmla="val 21"/>
              <a:gd name="f23" fmla="val 54"/>
              <a:gd name="f24" fmla="val 17"/>
              <a:gd name="f25" fmla="val 49"/>
              <a:gd name="f26" fmla="val 11"/>
              <a:gd name="f27" fmla="val 45"/>
              <a:gd name="f28" fmla="val 5"/>
              <a:gd name="f29" fmla="val 41"/>
              <a:gd name="f30" fmla="val 3"/>
              <a:gd name="f31" fmla="val 40"/>
              <a:gd name="f32" fmla="val 4"/>
              <a:gd name="f33" fmla="val 36"/>
              <a:gd name="f34" fmla="val 13"/>
              <a:gd name="f35" fmla="val 12"/>
              <a:gd name="f36" fmla="val 22"/>
              <a:gd name="f37" fmla="val 10"/>
              <a:gd name="f38" fmla="val 14"/>
              <a:gd name="f39" fmla="val 8"/>
              <a:gd name="f40" fmla="val 2"/>
              <a:gd name="f41" fmla="val 33"/>
              <a:gd name="f42" fmla="val 28"/>
              <a:gd name="f43" fmla="+- 0 0 -90"/>
              <a:gd name="f44" fmla="*/ f3 1 39"/>
              <a:gd name="f45" fmla="*/ f4 1 61"/>
              <a:gd name="f46" fmla="val f5"/>
              <a:gd name="f47" fmla="val f6"/>
              <a:gd name="f48" fmla="val f7"/>
              <a:gd name="f49" fmla="*/ f43 f0 1"/>
              <a:gd name="f50" fmla="+- f48 0 f46"/>
              <a:gd name="f51" fmla="+- f47 0 f46"/>
              <a:gd name="f52" fmla="*/ f49 1 f2"/>
              <a:gd name="f53" fmla="*/ f51 1 39"/>
              <a:gd name="f54" fmla="*/ f50 1 61"/>
              <a:gd name="f55" fmla="*/ 25 f51 1"/>
              <a:gd name="f56" fmla="*/ 35 f50 1"/>
              <a:gd name="f57" fmla="*/ 32 f51 1"/>
              <a:gd name="f58" fmla="*/ 39 f50 1"/>
              <a:gd name="f59" fmla="*/ 34 f51 1"/>
              <a:gd name="f60" fmla="*/ 55 f50 1"/>
              <a:gd name="f61" fmla="*/ 21 f51 1"/>
              <a:gd name="f62" fmla="*/ 54 f50 1"/>
              <a:gd name="f63" fmla="*/ 5 f51 1"/>
              <a:gd name="f64" fmla="*/ 41 f50 1"/>
              <a:gd name="f65" fmla="*/ 4 f51 1"/>
              <a:gd name="f66" fmla="*/ 36 f50 1"/>
              <a:gd name="f67" fmla="*/ 10 f51 1"/>
              <a:gd name="f68" fmla="*/ 14 f50 1"/>
              <a:gd name="f69" fmla="*/ 2 f50 1"/>
              <a:gd name="f70" fmla="*/ 33 f51 1"/>
              <a:gd name="f71" fmla="*/ 25 f50 1"/>
              <a:gd name="f72" fmla="+- f52 0 f1"/>
              <a:gd name="f73" fmla="*/ f55 1 39"/>
              <a:gd name="f74" fmla="*/ f56 1 61"/>
              <a:gd name="f75" fmla="*/ f57 1 39"/>
              <a:gd name="f76" fmla="*/ f58 1 61"/>
              <a:gd name="f77" fmla="*/ f59 1 39"/>
              <a:gd name="f78" fmla="*/ f60 1 61"/>
              <a:gd name="f79" fmla="*/ f61 1 39"/>
              <a:gd name="f80" fmla="*/ f62 1 61"/>
              <a:gd name="f81" fmla="*/ f63 1 39"/>
              <a:gd name="f82" fmla="*/ f64 1 61"/>
              <a:gd name="f83" fmla="*/ f65 1 39"/>
              <a:gd name="f84" fmla="*/ f66 1 61"/>
              <a:gd name="f85" fmla="*/ f67 1 39"/>
              <a:gd name="f86" fmla="*/ f68 1 61"/>
              <a:gd name="f87" fmla="*/ f69 1 61"/>
              <a:gd name="f88" fmla="*/ f70 1 39"/>
              <a:gd name="f89" fmla="*/ f71 1 61"/>
              <a:gd name="f90" fmla="*/ 0 1 f53"/>
              <a:gd name="f91" fmla="*/ f47 1 f53"/>
              <a:gd name="f92" fmla="*/ 0 1 f54"/>
              <a:gd name="f93" fmla="*/ f48 1 f54"/>
              <a:gd name="f94" fmla="*/ f73 1 f53"/>
              <a:gd name="f95" fmla="*/ f74 1 f54"/>
              <a:gd name="f96" fmla="*/ f75 1 f53"/>
              <a:gd name="f97" fmla="*/ f76 1 f54"/>
              <a:gd name="f98" fmla="*/ f77 1 f53"/>
              <a:gd name="f99" fmla="*/ f78 1 f54"/>
              <a:gd name="f100" fmla="*/ f79 1 f53"/>
              <a:gd name="f101" fmla="*/ f80 1 f54"/>
              <a:gd name="f102" fmla="*/ f81 1 f53"/>
              <a:gd name="f103" fmla="*/ f82 1 f54"/>
              <a:gd name="f104" fmla="*/ f83 1 f53"/>
              <a:gd name="f105" fmla="*/ f84 1 f54"/>
              <a:gd name="f106" fmla="*/ f85 1 f53"/>
              <a:gd name="f107" fmla="*/ f86 1 f54"/>
              <a:gd name="f108" fmla="*/ f87 1 f54"/>
              <a:gd name="f109" fmla="*/ f88 1 f53"/>
              <a:gd name="f110" fmla="*/ f89 1 f54"/>
              <a:gd name="f111" fmla="*/ f90 f44 1"/>
              <a:gd name="f112" fmla="*/ f91 f44 1"/>
              <a:gd name="f113" fmla="*/ f93 f45 1"/>
              <a:gd name="f114" fmla="*/ f92 f45 1"/>
              <a:gd name="f115" fmla="*/ f94 f44 1"/>
              <a:gd name="f116" fmla="*/ f95 f45 1"/>
              <a:gd name="f117" fmla="*/ f96 f44 1"/>
              <a:gd name="f118" fmla="*/ f97 f45 1"/>
              <a:gd name="f119" fmla="*/ f98 f44 1"/>
              <a:gd name="f120" fmla="*/ f99 f45 1"/>
              <a:gd name="f121" fmla="*/ f100 f44 1"/>
              <a:gd name="f122" fmla="*/ f101 f45 1"/>
              <a:gd name="f123" fmla="*/ f102 f44 1"/>
              <a:gd name="f124" fmla="*/ f103 f45 1"/>
              <a:gd name="f125" fmla="*/ f104 f44 1"/>
              <a:gd name="f126" fmla="*/ f105 f45 1"/>
              <a:gd name="f127" fmla="*/ f106 f44 1"/>
              <a:gd name="f128" fmla="*/ f107 f45 1"/>
              <a:gd name="f129" fmla="*/ f108 f45 1"/>
              <a:gd name="f130" fmla="*/ f109 f44 1"/>
              <a:gd name="f131" fmla="*/ f110 f45 1"/>
            </a:gdLst>
            <a:ahLst/>
            <a:cxnLst>
              <a:cxn ang="3cd4">
                <a:pos x="hc" y="t"/>
              </a:cxn>
              <a:cxn ang="0">
                <a:pos x="r" y="vc"/>
              </a:cxn>
              <a:cxn ang="cd4">
                <a:pos x="hc" y="b"/>
              </a:cxn>
              <a:cxn ang="cd2">
                <a:pos x="l" y="vc"/>
              </a:cxn>
              <a:cxn ang="f72">
                <a:pos x="f115" y="f116"/>
              </a:cxn>
              <a:cxn ang="f72">
                <a:pos x="f117" y="f118"/>
              </a:cxn>
              <a:cxn ang="f72">
                <a:pos x="f119" y="f120"/>
              </a:cxn>
              <a:cxn ang="f72">
                <a:pos x="f121" y="f122"/>
              </a:cxn>
              <a:cxn ang="f72">
                <a:pos x="f123" y="f124"/>
              </a:cxn>
              <a:cxn ang="f72">
                <a:pos x="f125" y="f126"/>
              </a:cxn>
              <a:cxn ang="f72">
                <a:pos x="f127" y="f128"/>
              </a:cxn>
              <a:cxn ang="f72">
                <a:pos x="f121" y="f129"/>
              </a:cxn>
              <a:cxn ang="f72">
                <a:pos x="f130" y="f131"/>
              </a:cxn>
              <a:cxn ang="f72">
                <a:pos x="f115" y="f116"/>
              </a:cxn>
            </a:cxnLst>
            <a:rect l="f111" t="f114" r="f112" b="f113"/>
            <a:pathLst>
              <a:path w="39" h="61">
                <a:moveTo>
                  <a:pt x="f8" y="f9"/>
                </a:moveTo>
                <a:cubicBezTo>
                  <a:pt x="f10" y="f11"/>
                  <a:pt x="f12" y="f13"/>
                  <a:pt x="f14" y="f6"/>
                </a:cubicBezTo>
                <a:cubicBezTo>
                  <a:pt x="f13" y="f15"/>
                  <a:pt x="f13" y="f16"/>
                  <a:pt x="f17" y="f18"/>
                </a:cubicBezTo>
                <a:cubicBezTo>
                  <a:pt x="f19" y="f7"/>
                  <a:pt x="f20" y="f21"/>
                  <a:pt x="f22" y="f23"/>
                </a:cubicBezTo>
                <a:cubicBezTo>
                  <a:pt x="f24" y="f25"/>
                  <a:pt x="f26" y="f27"/>
                  <a:pt x="f28" y="f29"/>
                </a:cubicBezTo>
                <a:cubicBezTo>
                  <a:pt x="f30" y="f31"/>
                  <a:pt x="f5" y="f13"/>
                  <a:pt x="f32" y="f33"/>
                </a:cubicBezTo>
                <a:cubicBezTo>
                  <a:pt x="f34" y="f12"/>
                  <a:pt x="f35" y="f36"/>
                  <a:pt x="f37" y="f38"/>
                </a:cubicBezTo>
                <a:cubicBezTo>
                  <a:pt x="f39" y="f28"/>
                  <a:pt x="f35" y="f5"/>
                  <a:pt x="f22" y="f40"/>
                </a:cubicBezTo>
                <a:cubicBezTo>
                  <a:pt x="f41" y="f30"/>
                  <a:pt x="f6" y="f38"/>
                  <a:pt x="f41" y="f8"/>
                </a:cubicBezTo>
                <a:cubicBezTo>
                  <a:pt x="f12" y="f19"/>
                  <a:pt x="f42" y="f14"/>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3" name="Freeform 55">
            <a:extLst>
              <a:ext uri="{FF2B5EF4-FFF2-40B4-BE49-F238E27FC236}">
                <a16:creationId xmlns:a16="http://schemas.microsoft.com/office/drawing/2014/main" id="{930606FE-0A5D-8996-3525-F73547C3FD7D}"/>
              </a:ext>
            </a:extLst>
          </p:cNvPr>
          <p:cNvSpPr/>
          <p:nvPr/>
        </p:nvSpPr>
        <p:spPr>
          <a:xfrm>
            <a:off x="2573341" y="1074740"/>
            <a:ext cx="133346" cy="200025"/>
          </a:xfrm>
          <a:custGeom>
            <a:avLst/>
            <a:gdLst>
              <a:gd name="f0" fmla="val 10800000"/>
              <a:gd name="f1" fmla="val 5400000"/>
              <a:gd name="f2" fmla="val 180"/>
              <a:gd name="f3" fmla="val w"/>
              <a:gd name="f4" fmla="val h"/>
              <a:gd name="f5" fmla="val 0"/>
              <a:gd name="f6" fmla="val 37"/>
              <a:gd name="f7" fmla="val 56"/>
              <a:gd name="f8" fmla="val 36"/>
              <a:gd name="f9" fmla="val 17"/>
              <a:gd name="f10" fmla="val 49"/>
              <a:gd name="f11" fmla="val 10"/>
              <a:gd name="f12" fmla="val 39"/>
              <a:gd name="f13" fmla="val 28"/>
              <a:gd name="f14" fmla="val 14"/>
              <a:gd name="f15" fmla="val 27"/>
              <a:gd name="f16" fmla="val 26"/>
              <a:gd name="f17" fmla="val 7"/>
              <a:gd name="f18" fmla="val 25"/>
              <a:gd name="f19" fmla="val 3"/>
              <a:gd name="f20" fmla="val 24"/>
              <a:gd name="f21" fmla="val 21"/>
              <a:gd name="f22" fmla="val 16"/>
              <a:gd name="f23" fmla="val 6"/>
              <a:gd name="f24" fmla="val 30"/>
              <a:gd name="f25" fmla="val 35"/>
              <a:gd name="f26" fmla="val 43"/>
              <a:gd name="f27" fmla="val 34"/>
              <a:gd name="f28" fmla="val 47"/>
              <a:gd name="f29" fmla="val 51"/>
              <a:gd name="f30" fmla="+- 0 0 -90"/>
              <a:gd name="f31" fmla="*/ f3 1 37"/>
              <a:gd name="f32" fmla="*/ f4 1 56"/>
              <a:gd name="f33" fmla="val f5"/>
              <a:gd name="f34" fmla="val f6"/>
              <a:gd name="f35" fmla="val f7"/>
              <a:gd name="f36" fmla="*/ f30 f0 1"/>
              <a:gd name="f37" fmla="+- f35 0 f33"/>
              <a:gd name="f38" fmla="+- f34 0 f33"/>
              <a:gd name="f39" fmla="*/ f36 1 f2"/>
              <a:gd name="f40" fmla="*/ f38 1 37"/>
              <a:gd name="f41" fmla="*/ f37 1 56"/>
              <a:gd name="f42" fmla="*/ 36 f38 1"/>
              <a:gd name="f43" fmla="*/ 56 f37 1"/>
              <a:gd name="f44" fmla="*/ 17 f38 1"/>
              <a:gd name="f45" fmla="*/ 28 f37 1"/>
              <a:gd name="f46" fmla="*/ 7 f38 1"/>
              <a:gd name="f47" fmla="*/ 25 f37 1"/>
              <a:gd name="f48" fmla="*/ 0 f38 1"/>
              <a:gd name="f49" fmla="*/ 16 f37 1"/>
              <a:gd name="f50" fmla="*/ 6 f37 1"/>
              <a:gd name="f51" fmla="*/ 37 f38 1"/>
              <a:gd name="f52" fmla="*/ 30 f37 1"/>
              <a:gd name="f53" fmla="*/ 35 f38 1"/>
              <a:gd name="f54" fmla="*/ 43 f37 1"/>
              <a:gd name="f55" fmla="+- f39 0 f1"/>
              <a:gd name="f56" fmla="*/ f42 1 37"/>
              <a:gd name="f57" fmla="*/ f43 1 56"/>
              <a:gd name="f58" fmla="*/ f44 1 37"/>
              <a:gd name="f59" fmla="*/ f45 1 56"/>
              <a:gd name="f60" fmla="*/ f46 1 37"/>
              <a:gd name="f61" fmla="*/ f47 1 56"/>
              <a:gd name="f62" fmla="*/ f48 1 37"/>
              <a:gd name="f63" fmla="*/ f49 1 56"/>
              <a:gd name="f64" fmla="*/ f50 1 56"/>
              <a:gd name="f65" fmla="*/ f51 1 37"/>
              <a:gd name="f66" fmla="*/ f52 1 56"/>
              <a:gd name="f67" fmla="*/ f53 1 37"/>
              <a:gd name="f68" fmla="*/ f54 1 56"/>
              <a:gd name="f69" fmla="*/ 0 1 f40"/>
              <a:gd name="f70" fmla="*/ f34 1 f40"/>
              <a:gd name="f71" fmla="*/ 0 1 f41"/>
              <a:gd name="f72" fmla="*/ f35 1 f41"/>
              <a:gd name="f73" fmla="*/ f56 1 f40"/>
              <a:gd name="f74" fmla="*/ f57 1 f41"/>
              <a:gd name="f75" fmla="*/ f58 1 f40"/>
              <a:gd name="f76" fmla="*/ f59 1 f41"/>
              <a:gd name="f77" fmla="*/ f60 1 f40"/>
              <a:gd name="f78" fmla="*/ f61 1 f41"/>
              <a:gd name="f79" fmla="*/ f62 1 f40"/>
              <a:gd name="f80" fmla="*/ f63 1 f41"/>
              <a:gd name="f81" fmla="*/ f64 1 f41"/>
              <a:gd name="f82" fmla="*/ f65 1 f40"/>
              <a:gd name="f83" fmla="*/ f66 1 f41"/>
              <a:gd name="f84" fmla="*/ f67 1 f40"/>
              <a:gd name="f85" fmla="*/ f68 1 f41"/>
              <a:gd name="f86" fmla="*/ f69 f31 1"/>
              <a:gd name="f87" fmla="*/ f70 f31 1"/>
              <a:gd name="f88" fmla="*/ f72 f32 1"/>
              <a:gd name="f89" fmla="*/ f71 f32 1"/>
              <a:gd name="f90" fmla="*/ f73 f31 1"/>
              <a:gd name="f91" fmla="*/ f74 f32 1"/>
              <a:gd name="f92" fmla="*/ f75 f31 1"/>
              <a:gd name="f93" fmla="*/ f76 f32 1"/>
              <a:gd name="f94" fmla="*/ f77 f31 1"/>
              <a:gd name="f95" fmla="*/ f78 f32 1"/>
              <a:gd name="f96" fmla="*/ f79 f31 1"/>
              <a:gd name="f97" fmla="*/ f80 f32 1"/>
              <a:gd name="f98" fmla="*/ f81 f32 1"/>
              <a:gd name="f99" fmla="*/ f82 f31 1"/>
              <a:gd name="f100" fmla="*/ f83 f32 1"/>
              <a:gd name="f101" fmla="*/ f84 f31 1"/>
              <a:gd name="f102" fmla="*/ f85 f32 1"/>
            </a:gdLst>
            <a:ahLst/>
            <a:cxnLst>
              <a:cxn ang="3cd4">
                <a:pos x="hc" y="t"/>
              </a:cxn>
              <a:cxn ang="0">
                <a:pos x="r" y="vc"/>
              </a:cxn>
              <a:cxn ang="cd4">
                <a:pos x="hc" y="b"/>
              </a:cxn>
              <a:cxn ang="cd2">
                <a:pos x="l" y="vc"/>
              </a:cxn>
              <a:cxn ang="f55">
                <a:pos x="f90" y="f91"/>
              </a:cxn>
              <a:cxn ang="f55">
                <a:pos x="f92" y="f93"/>
              </a:cxn>
              <a:cxn ang="f55">
                <a:pos x="f94" y="f95"/>
              </a:cxn>
              <a:cxn ang="f55">
                <a:pos x="f96" y="f97"/>
              </a:cxn>
              <a:cxn ang="f55">
                <a:pos x="f94" y="f98"/>
              </a:cxn>
              <a:cxn ang="f55">
                <a:pos x="f99" y="f100"/>
              </a:cxn>
              <a:cxn ang="f55">
                <a:pos x="f101" y="f102"/>
              </a:cxn>
              <a:cxn ang="f55">
                <a:pos x="f90" y="f91"/>
              </a:cxn>
            </a:cxnLst>
            <a:rect l="f86" t="f89" r="f87" b="f88"/>
            <a:pathLst>
              <a:path w="37" h="56">
                <a:moveTo>
                  <a:pt x="f8" y="f7"/>
                </a:moveTo>
                <a:cubicBezTo>
                  <a:pt x="f9" y="f10"/>
                  <a:pt x="f11" y="f12"/>
                  <a:pt x="f9" y="f13"/>
                </a:cubicBezTo>
                <a:cubicBezTo>
                  <a:pt x="f14" y="f15"/>
                  <a:pt x="f11" y="f16"/>
                  <a:pt x="f17" y="f18"/>
                </a:cubicBezTo>
                <a:cubicBezTo>
                  <a:pt x="f19" y="f20"/>
                  <a:pt x="f5" y="f21"/>
                  <a:pt x="f5" y="f22"/>
                </a:cubicBezTo>
                <a:cubicBezTo>
                  <a:pt x="f5" y="f11"/>
                  <a:pt x="f19" y="f17"/>
                  <a:pt x="f17" y="f23"/>
                </a:cubicBezTo>
                <a:cubicBezTo>
                  <a:pt x="f21" y="f5"/>
                  <a:pt x="f6" y="f14"/>
                  <a:pt x="f6" y="f24"/>
                </a:cubicBezTo>
                <a:cubicBezTo>
                  <a:pt x="f6" y="f25"/>
                  <a:pt x="f25" y="f12"/>
                  <a:pt x="f25" y="f26"/>
                </a:cubicBezTo>
                <a:cubicBezTo>
                  <a:pt x="f27" y="f28"/>
                  <a:pt x="f25" y="f29"/>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4" name="Freeform 56">
            <a:extLst>
              <a:ext uri="{FF2B5EF4-FFF2-40B4-BE49-F238E27FC236}">
                <a16:creationId xmlns:a16="http://schemas.microsoft.com/office/drawing/2014/main" id="{81236FE5-9E02-873F-FE5C-513C24EA6EEB}"/>
              </a:ext>
            </a:extLst>
          </p:cNvPr>
          <p:cNvSpPr/>
          <p:nvPr/>
        </p:nvSpPr>
        <p:spPr>
          <a:xfrm>
            <a:off x="633414" y="2031997"/>
            <a:ext cx="146047" cy="177795"/>
          </a:xfrm>
          <a:custGeom>
            <a:avLst/>
            <a:gdLst>
              <a:gd name="f0" fmla="val 10800000"/>
              <a:gd name="f1" fmla="val 5400000"/>
              <a:gd name="f2" fmla="val 180"/>
              <a:gd name="f3" fmla="val w"/>
              <a:gd name="f4" fmla="val h"/>
              <a:gd name="f5" fmla="val 0"/>
              <a:gd name="f6" fmla="val 41"/>
              <a:gd name="f7" fmla="val 50"/>
              <a:gd name="f8" fmla="val 20"/>
              <a:gd name="f9" fmla="val 27"/>
              <a:gd name="f10" fmla="val 9"/>
              <a:gd name="f11" fmla="val 33"/>
              <a:gd name="f12" fmla="val 17"/>
              <a:gd name="f13" fmla="val 38"/>
              <a:gd name="f14" fmla="val 40"/>
              <a:gd name="f15" fmla="val 31"/>
              <a:gd name="f16" fmla="val 34"/>
              <a:gd name="f17" fmla="val 36"/>
              <a:gd name="f18" fmla="val 35"/>
              <a:gd name="f19" fmla="val 37"/>
              <a:gd name="f20" fmla="val 39"/>
              <a:gd name="f21" fmla="val 6"/>
              <a:gd name="f22" fmla="val 1"/>
              <a:gd name="f23" fmla="val 3"/>
              <a:gd name="f24" fmla="val 25"/>
              <a:gd name="f25" fmla="val 8"/>
              <a:gd name="f26" fmla="val 16"/>
              <a:gd name="f27" fmla="val 13"/>
              <a:gd name="f28" fmla="+- 0 0 -90"/>
              <a:gd name="f29" fmla="*/ f3 1 41"/>
              <a:gd name="f30" fmla="*/ f4 1 50"/>
              <a:gd name="f31" fmla="val f5"/>
              <a:gd name="f32" fmla="val f6"/>
              <a:gd name="f33" fmla="val f7"/>
              <a:gd name="f34" fmla="*/ f28 f0 1"/>
              <a:gd name="f35" fmla="+- f33 0 f31"/>
              <a:gd name="f36" fmla="+- f32 0 f31"/>
              <a:gd name="f37" fmla="*/ f34 1 f2"/>
              <a:gd name="f38" fmla="*/ f36 1 41"/>
              <a:gd name="f39" fmla="*/ f35 1 50"/>
              <a:gd name="f40" fmla="*/ 20 f36 1"/>
              <a:gd name="f41" fmla="*/ 0 f35 1"/>
              <a:gd name="f42" fmla="*/ 38 f36 1"/>
              <a:gd name="f43" fmla="*/ 27 f35 1"/>
              <a:gd name="f44" fmla="*/ 36 f36 1"/>
              <a:gd name="f45" fmla="*/ 36 f35 1"/>
              <a:gd name="f46" fmla="*/ 33 f36 1"/>
              <a:gd name="f47" fmla="*/ 39 f35 1"/>
              <a:gd name="f48" fmla="*/ 6 f36 1"/>
              <a:gd name="f49" fmla="*/ 3 f36 1"/>
              <a:gd name="f50" fmla="*/ 25 f35 1"/>
              <a:gd name="f51" fmla="+- f37 0 f1"/>
              <a:gd name="f52" fmla="*/ f40 1 41"/>
              <a:gd name="f53" fmla="*/ f41 1 50"/>
              <a:gd name="f54" fmla="*/ f42 1 41"/>
              <a:gd name="f55" fmla="*/ f43 1 50"/>
              <a:gd name="f56" fmla="*/ f44 1 41"/>
              <a:gd name="f57" fmla="*/ f45 1 50"/>
              <a:gd name="f58" fmla="*/ f46 1 41"/>
              <a:gd name="f59" fmla="*/ f47 1 50"/>
              <a:gd name="f60" fmla="*/ f48 1 41"/>
              <a:gd name="f61" fmla="*/ f49 1 41"/>
              <a:gd name="f62" fmla="*/ f50 1 50"/>
              <a:gd name="f63" fmla="*/ 0 1 f38"/>
              <a:gd name="f64" fmla="*/ f32 1 f38"/>
              <a:gd name="f65" fmla="*/ 0 1 f39"/>
              <a:gd name="f66" fmla="*/ f33 1 f39"/>
              <a:gd name="f67" fmla="*/ f52 1 f38"/>
              <a:gd name="f68" fmla="*/ f53 1 f39"/>
              <a:gd name="f69" fmla="*/ f54 1 f38"/>
              <a:gd name="f70" fmla="*/ f55 1 f39"/>
              <a:gd name="f71" fmla="*/ f56 1 f38"/>
              <a:gd name="f72" fmla="*/ f57 1 f39"/>
              <a:gd name="f73" fmla="*/ f58 1 f38"/>
              <a:gd name="f74" fmla="*/ f59 1 f39"/>
              <a:gd name="f75" fmla="*/ f60 1 f38"/>
              <a:gd name="f76" fmla="*/ f61 1 f38"/>
              <a:gd name="f77" fmla="*/ f62 1 f39"/>
              <a:gd name="f78" fmla="*/ f63 f29 1"/>
              <a:gd name="f79" fmla="*/ f64 f29 1"/>
              <a:gd name="f80" fmla="*/ f66 f30 1"/>
              <a:gd name="f81" fmla="*/ f65 f30 1"/>
              <a:gd name="f82" fmla="*/ f67 f29 1"/>
              <a:gd name="f83" fmla="*/ f68 f30 1"/>
              <a:gd name="f84" fmla="*/ f69 f29 1"/>
              <a:gd name="f85" fmla="*/ f70 f30 1"/>
              <a:gd name="f86" fmla="*/ f71 f29 1"/>
              <a:gd name="f87" fmla="*/ f72 f30 1"/>
              <a:gd name="f88" fmla="*/ f73 f29 1"/>
              <a:gd name="f89" fmla="*/ f74 f30 1"/>
              <a:gd name="f90" fmla="*/ f75 f29 1"/>
              <a:gd name="f91" fmla="*/ f76 f29 1"/>
              <a:gd name="f92" fmla="*/ f77 f30 1"/>
            </a:gdLst>
            <a:ahLst/>
            <a:cxnLst>
              <a:cxn ang="3cd4">
                <a:pos x="hc" y="t"/>
              </a:cxn>
              <a:cxn ang="0">
                <a:pos x="r" y="vc"/>
              </a:cxn>
              <a:cxn ang="cd4">
                <a:pos x="hc" y="b"/>
              </a:cxn>
              <a:cxn ang="cd2">
                <a:pos x="l" y="vc"/>
              </a:cxn>
              <a:cxn ang="f51">
                <a:pos x="f82" y="f83"/>
              </a:cxn>
              <a:cxn ang="f51">
                <a:pos x="f84" y="f85"/>
              </a:cxn>
              <a:cxn ang="f51">
                <a:pos x="f86" y="f87"/>
              </a:cxn>
              <a:cxn ang="f51">
                <a:pos x="f88" y="f89"/>
              </a:cxn>
              <a:cxn ang="f51">
                <a:pos x="f90" y="f89"/>
              </a:cxn>
              <a:cxn ang="f51">
                <a:pos x="f91" y="f92"/>
              </a:cxn>
              <a:cxn ang="f51">
                <a:pos x="f82" y="f83"/>
              </a:cxn>
            </a:cxnLst>
            <a:rect l="f78" t="f81" r="f79" b="f80"/>
            <a:pathLst>
              <a:path w="41" h="50">
                <a:moveTo>
                  <a:pt x="f8" y="f5"/>
                </a:moveTo>
                <a:cubicBezTo>
                  <a:pt x="f9" y="f10"/>
                  <a:pt x="f11" y="f12"/>
                  <a:pt x="f13" y="f9"/>
                </a:cubicBezTo>
                <a:cubicBezTo>
                  <a:pt x="f14" y="f15"/>
                  <a:pt x="f6" y="f16"/>
                  <a:pt x="f17" y="f17"/>
                </a:cubicBezTo>
                <a:cubicBezTo>
                  <a:pt x="f18" y="f19"/>
                  <a:pt x="f16" y="f13"/>
                  <a:pt x="f11" y="f20"/>
                </a:cubicBezTo>
                <a:cubicBezTo>
                  <a:pt x="f8" y="f7"/>
                  <a:pt x="f8" y="f7"/>
                  <a:pt x="f21" y="f20"/>
                </a:cubicBezTo>
                <a:cubicBezTo>
                  <a:pt x="f22" y="f16"/>
                  <a:pt x="f5" y="f15"/>
                  <a:pt x="f23" y="f24"/>
                </a:cubicBezTo>
                <a:cubicBezTo>
                  <a:pt x="f25" y="f26"/>
                  <a:pt x="f27" y="f25"/>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5" name="Freeform 57">
            <a:extLst>
              <a:ext uri="{FF2B5EF4-FFF2-40B4-BE49-F238E27FC236}">
                <a16:creationId xmlns:a16="http://schemas.microsoft.com/office/drawing/2014/main" id="{95131811-735C-39ED-4302-A0B9A7D1FF76}"/>
              </a:ext>
            </a:extLst>
          </p:cNvPr>
          <p:cNvSpPr/>
          <p:nvPr/>
        </p:nvSpPr>
        <p:spPr>
          <a:xfrm>
            <a:off x="2578095" y="4537079"/>
            <a:ext cx="220663" cy="103190"/>
          </a:xfrm>
          <a:custGeom>
            <a:avLst/>
            <a:gdLst>
              <a:gd name="f0" fmla="val 10800000"/>
              <a:gd name="f1" fmla="val 5400000"/>
              <a:gd name="f2" fmla="val 180"/>
              <a:gd name="f3" fmla="val w"/>
              <a:gd name="f4" fmla="val h"/>
              <a:gd name="f5" fmla="val 0"/>
              <a:gd name="f6" fmla="val 62"/>
              <a:gd name="f7" fmla="val 29"/>
              <a:gd name="f8" fmla="val 27"/>
              <a:gd name="f9" fmla="val 38"/>
              <a:gd name="f10" fmla="val 2"/>
              <a:gd name="f11" fmla="val 51"/>
              <a:gd name="f12" fmla="val 5"/>
              <a:gd name="f13" fmla="val 58"/>
              <a:gd name="f14" fmla="val 18"/>
              <a:gd name="f15" fmla="val 60"/>
              <a:gd name="f16" fmla="val 21"/>
              <a:gd name="f17" fmla="val 25"/>
              <a:gd name="f18" fmla="val 59"/>
              <a:gd name="f19" fmla="val 57"/>
              <a:gd name="f20" fmla="val 53"/>
              <a:gd name="f21" fmla="val 28"/>
              <a:gd name="f22" fmla="val 50"/>
              <a:gd name="f23" fmla="val 43"/>
              <a:gd name="f24" fmla="val 20"/>
              <a:gd name="f25" fmla="val 34"/>
              <a:gd name="f26" fmla="val 23"/>
              <a:gd name="f27" fmla="val 26"/>
              <a:gd name="f28" fmla="val 24"/>
              <a:gd name="f29" fmla="val 16"/>
              <a:gd name="f30" fmla="val 12"/>
              <a:gd name="f31" fmla="val 1"/>
              <a:gd name="f32" fmla="val 15"/>
              <a:gd name="f33" fmla="val 7"/>
              <a:gd name="f34" fmla="val 11"/>
              <a:gd name="f35" fmla="val 17"/>
              <a:gd name="f36" fmla="+- 0 0 -90"/>
              <a:gd name="f37" fmla="*/ f3 1 62"/>
              <a:gd name="f38" fmla="*/ f4 1 29"/>
              <a:gd name="f39" fmla="val f5"/>
              <a:gd name="f40" fmla="val f6"/>
              <a:gd name="f41" fmla="val f7"/>
              <a:gd name="f42" fmla="*/ f36 f0 1"/>
              <a:gd name="f43" fmla="+- f41 0 f39"/>
              <a:gd name="f44" fmla="+- f40 0 f39"/>
              <a:gd name="f45" fmla="*/ f42 1 f2"/>
              <a:gd name="f46" fmla="*/ f44 1 62"/>
              <a:gd name="f47" fmla="*/ f43 1 29"/>
              <a:gd name="f48" fmla="*/ 27 f44 1"/>
              <a:gd name="f49" fmla="*/ 0 f43 1"/>
              <a:gd name="f50" fmla="*/ 58 f44 1"/>
              <a:gd name="f51" fmla="*/ 18 f43 1"/>
              <a:gd name="f52" fmla="*/ 59 f44 1"/>
              <a:gd name="f53" fmla="*/ 27 f43 1"/>
              <a:gd name="f54" fmla="*/ 50 f44 1"/>
              <a:gd name="f55" fmla="*/ 25 f43 1"/>
              <a:gd name="f56" fmla="*/ 26 f44 1"/>
              <a:gd name="f57" fmla="*/ 23 f43 1"/>
              <a:gd name="f58" fmla="*/ 12 f44 1"/>
              <a:gd name="f59" fmla="*/ 7 f44 1"/>
              <a:gd name="f60" fmla="*/ 7 f43 1"/>
              <a:gd name="f61" fmla="+- f45 0 f1"/>
              <a:gd name="f62" fmla="*/ f48 1 62"/>
              <a:gd name="f63" fmla="*/ f49 1 29"/>
              <a:gd name="f64" fmla="*/ f50 1 62"/>
              <a:gd name="f65" fmla="*/ f51 1 29"/>
              <a:gd name="f66" fmla="*/ f52 1 62"/>
              <a:gd name="f67" fmla="*/ f53 1 29"/>
              <a:gd name="f68" fmla="*/ f54 1 62"/>
              <a:gd name="f69" fmla="*/ f55 1 29"/>
              <a:gd name="f70" fmla="*/ f56 1 62"/>
              <a:gd name="f71" fmla="*/ f57 1 29"/>
              <a:gd name="f72" fmla="*/ f58 1 62"/>
              <a:gd name="f73" fmla="*/ f59 1 62"/>
              <a:gd name="f74" fmla="*/ f60 1 29"/>
              <a:gd name="f75" fmla="*/ 0 1 f46"/>
              <a:gd name="f76" fmla="*/ f40 1 f46"/>
              <a:gd name="f77" fmla="*/ 0 1 f47"/>
              <a:gd name="f78" fmla="*/ f41 1 f47"/>
              <a:gd name="f79" fmla="*/ f62 1 f46"/>
              <a:gd name="f80" fmla="*/ f63 1 f47"/>
              <a:gd name="f81" fmla="*/ f64 1 f46"/>
              <a:gd name="f82" fmla="*/ f65 1 f47"/>
              <a:gd name="f83" fmla="*/ f66 1 f46"/>
              <a:gd name="f84" fmla="*/ f67 1 f47"/>
              <a:gd name="f85" fmla="*/ f68 1 f46"/>
              <a:gd name="f86" fmla="*/ f69 1 f47"/>
              <a:gd name="f87" fmla="*/ f70 1 f46"/>
              <a:gd name="f88" fmla="*/ f71 1 f47"/>
              <a:gd name="f89" fmla="*/ f72 1 f46"/>
              <a:gd name="f90" fmla="*/ f73 1 f46"/>
              <a:gd name="f91" fmla="*/ f74 1 f47"/>
              <a:gd name="f92" fmla="*/ f75 f37 1"/>
              <a:gd name="f93" fmla="*/ f76 f37 1"/>
              <a:gd name="f94" fmla="*/ f78 f38 1"/>
              <a:gd name="f95" fmla="*/ f77 f38 1"/>
              <a:gd name="f96" fmla="*/ f79 f37 1"/>
              <a:gd name="f97" fmla="*/ f80 f38 1"/>
              <a:gd name="f98" fmla="*/ f81 f37 1"/>
              <a:gd name="f99" fmla="*/ f82 f38 1"/>
              <a:gd name="f100" fmla="*/ f83 f37 1"/>
              <a:gd name="f101" fmla="*/ f84 f38 1"/>
              <a:gd name="f102" fmla="*/ f85 f37 1"/>
              <a:gd name="f103" fmla="*/ f86 f38 1"/>
              <a:gd name="f104" fmla="*/ f87 f37 1"/>
              <a:gd name="f105" fmla="*/ f88 f38 1"/>
              <a:gd name="f106" fmla="*/ f89 f37 1"/>
              <a:gd name="f107" fmla="*/ f90 f37 1"/>
              <a:gd name="f108" fmla="*/ f91 f38 1"/>
            </a:gdLst>
            <a:ahLst/>
            <a:cxnLst>
              <a:cxn ang="3cd4">
                <a:pos x="hc" y="t"/>
              </a:cxn>
              <a:cxn ang="0">
                <a:pos x="r" y="vc"/>
              </a:cxn>
              <a:cxn ang="cd4">
                <a:pos x="hc" y="b"/>
              </a:cxn>
              <a:cxn ang="cd2">
                <a:pos x="l" y="vc"/>
              </a:cxn>
              <a:cxn ang="f61">
                <a:pos x="f96" y="f97"/>
              </a:cxn>
              <a:cxn ang="f61">
                <a:pos x="f98" y="f99"/>
              </a:cxn>
              <a:cxn ang="f61">
                <a:pos x="f100" y="f101"/>
              </a:cxn>
              <a:cxn ang="f61">
                <a:pos x="f102" y="f103"/>
              </a:cxn>
              <a:cxn ang="f61">
                <a:pos x="f104" y="f105"/>
              </a:cxn>
              <a:cxn ang="f61">
                <a:pos x="f106" y="f105"/>
              </a:cxn>
              <a:cxn ang="f61">
                <a:pos x="f107" y="f108"/>
              </a:cxn>
              <a:cxn ang="f61">
                <a:pos x="f96" y="f97"/>
              </a:cxn>
            </a:cxnLst>
            <a:rect l="f92" t="f95" r="f93" b="f94"/>
            <a:pathLst>
              <a:path w="62" h="29">
                <a:moveTo>
                  <a:pt x="f8" y="f5"/>
                </a:moveTo>
                <a:cubicBezTo>
                  <a:pt x="f9" y="f10"/>
                  <a:pt x="f11" y="f12"/>
                  <a:pt x="f13" y="f14"/>
                </a:cubicBezTo>
                <a:cubicBezTo>
                  <a:pt x="f15" y="f16"/>
                  <a:pt x="f6" y="f17"/>
                  <a:pt x="f18" y="f8"/>
                </a:cubicBezTo>
                <a:cubicBezTo>
                  <a:pt x="f19" y="f7"/>
                  <a:pt x="f20" y="f21"/>
                  <a:pt x="f22" y="f17"/>
                </a:cubicBezTo>
                <a:cubicBezTo>
                  <a:pt x="f23" y="f24"/>
                  <a:pt x="f25" y="f26"/>
                  <a:pt x="f27" y="f26"/>
                </a:cubicBezTo>
                <a:cubicBezTo>
                  <a:pt x="f16" y="f28"/>
                  <a:pt x="f29" y="f28"/>
                  <a:pt x="f30" y="f26"/>
                </a:cubicBezTo>
                <a:cubicBezTo>
                  <a:pt x="f31" y="f24"/>
                  <a:pt x="f5" y="f32"/>
                  <a:pt x="f33" y="f33"/>
                </a:cubicBezTo>
                <a:cubicBezTo>
                  <a:pt x="f34" y="f31"/>
                  <a:pt x="f35" y="f5"/>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6" name="Freeform 58">
            <a:extLst>
              <a:ext uri="{FF2B5EF4-FFF2-40B4-BE49-F238E27FC236}">
                <a16:creationId xmlns:a16="http://schemas.microsoft.com/office/drawing/2014/main" id="{D7256D11-1252-DF45-6CE0-9272F0F18040}"/>
              </a:ext>
            </a:extLst>
          </p:cNvPr>
          <p:cNvSpPr/>
          <p:nvPr/>
        </p:nvSpPr>
        <p:spPr>
          <a:xfrm>
            <a:off x="2881310" y="1131890"/>
            <a:ext cx="136529" cy="180978"/>
          </a:xfrm>
          <a:custGeom>
            <a:avLst/>
            <a:gdLst>
              <a:gd name="f0" fmla="val 10800000"/>
              <a:gd name="f1" fmla="val 5400000"/>
              <a:gd name="f2" fmla="val 180"/>
              <a:gd name="f3" fmla="val w"/>
              <a:gd name="f4" fmla="val h"/>
              <a:gd name="f5" fmla="val 0"/>
              <a:gd name="f6" fmla="val 38"/>
              <a:gd name="f7" fmla="val 51"/>
              <a:gd name="f8" fmla="val 47"/>
              <a:gd name="f9" fmla="val 9"/>
              <a:gd name="f10" fmla="val 15"/>
              <a:gd name="f11" fmla="val 30"/>
              <a:gd name="f12" fmla="val 18"/>
              <a:gd name="f13" fmla="val 7"/>
              <a:gd name="f14" fmla="val 10"/>
              <a:gd name="f15" fmla="val 14"/>
              <a:gd name="f16" fmla="val 12"/>
              <a:gd name="f17" fmla="val 11"/>
              <a:gd name="f18" fmla="val 24"/>
              <a:gd name="f19" fmla="val 8"/>
              <a:gd name="f20" fmla="val 28"/>
              <a:gd name="f21" fmla="val 33"/>
              <a:gd name="f22" fmla="val 35"/>
              <a:gd name="f23" fmla="val 21"/>
              <a:gd name="f24" fmla="val 29"/>
              <a:gd name="f25" fmla="val 37"/>
              <a:gd name="f26" fmla="val 44"/>
              <a:gd name="f27" fmla="+- 0 0 -90"/>
              <a:gd name="f28" fmla="*/ f3 1 38"/>
              <a:gd name="f29" fmla="*/ f4 1 51"/>
              <a:gd name="f30" fmla="val f5"/>
              <a:gd name="f31" fmla="val f6"/>
              <a:gd name="f32" fmla="val f7"/>
              <a:gd name="f33" fmla="*/ f27 f0 1"/>
              <a:gd name="f34" fmla="+- f32 0 f30"/>
              <a:gd name="f35" fmla="+- f31 0 f30"/>
              <a:gd name="f36" fmla="*/ f33 1 f2"/>
              <a:gd name="f37" fmla="*/ f35 1 38"/>
              <a:gd name="f38" fmla="*/ f34 1 51"/>
              <a:gd name="f39" fmla="*/ 0 f35 1"/>
              <a:gd name="f40" fmla="*/ 47 f34 1"/>
              <a:gd name="f41" fmla="*/ 9 f35 1"/>
              <a:gd name="f42" fmla="*/ 18 f34 1"/>
              <a:gd name="f43" fmla="*/ 12 f35 1"/>
              <a:gd name="f44" fmla="*/ 14 f34 1"/>
              <a:gd name="f45" fmla="*/ 30 f35 1"/>
              <a:gd name="f46" fmla="*/ 0 f34 1"/>
              <a:gd name="f47" fmla="*/ 35 f35 1"/>
              <a:gd name="f48" fmla="*/ 21 f34 1"/>
              <a:gd name="f49" fmla="*/ 29 f35 1"/>
              <a:gd name="f50" fmla="*/ 44 f34 1"/>
              <a:gd name="f51" fmla="+- f36 0 f1"/>
              <a:gd name="f52" fmla="*/ f39 1 38"/>
              <a:gd name="f53" fmla="*/ f40 1 51"/>
              <a:gd name="f54" fmla="*/ f41 1 38"/>
              <a:gd name="f55" fmla="*/ f42 1 51"/>
              <a:gd name="f56" fmla="*/ f43 1 38"/>
              <a:gd name="f57" fmla="*/ f44 1 51"/>
              <a:gd name="f58" fmla="*/ f45 1 38"/>
              <a:gd name="f59" fmla="*/ f46 1 51"/>
              <a:gd name="f60" fmla="*/ f47 1 38"/>
              <a:gd name="f61" fmla="*/ f48 1 51"/>
              <a:gd name="f62" fmla="*/ f49 1 38"/>
              <a:gd name="f63" fmla="*/ f50 1 51"/>
              <a:gd name="f64" fmla="*/ 0 1 f37"/>
              <a:gd name="f65" fmla="*/ f31 1 f37"/>
              <a:gd name="f66" fmla="*/ 0 1 f38"/>
              <a:gd name="f67" fmla="*/ f32 1 f38"/>
              <a:gd name="f68" fmla="*/ f52 1 f37"/>
              <a:gd name="f69" fmla="*/ f53 1 f38"/>
              <a:gd name="f70" fmla="*/ f54 1 f37"/>
              <a:gd name="f71" fmla="*/ f55 1 f38"/>
              <a:gd name="f72" fmla="*/ f56 1 f37"/>
              <a:gd name="f73" fmla="*/ f57 1 f38"/>
              <a:gd name="f74" fmla="*/ f58 1 f37"/>
              <a:gd name="f75" fmla="*/ f59 1 f38"/>
              <a:gd name="f76" fmla="*/ f60 1 f37"/>
              <a:gd name="f77" fmla="*/ f61 1 f38"/>
              <a:gd name="f78" fmla="*/ f62 1 f37"/>
              <a:gd name="f79" fmla="*/ f63 1 f38"/>
              <a:gd name="f80" fmla="*/ f64 f28 1"/>
              <a:gd name="f81" fmla="*/ f65 f28 1"/>
              <a:gd name="f82" fmla="*/ f67 f29 1"/>
              <a:gd name="f83" fmla="*/ f66 f29 1"/>
              <a:gd name="f84" fmla="*/ f68 f28 1"/>
              <a:gd name="f85" fmla="*/ f69 f29 1"/>
              <a:gd name="f86" fmla="*/ f70 f28 1"/>
              <a:gd name="f87" fmla="*/ f71 f29 1"/>
              <a:gd name="f88" fmla="*/ f72 f28 1"/>
              <a:gd name="f89" fmla="*/ f73 f29 1"/>
              <a:gd name="f90" fmla="*/ f74 f28 1"/>
              <a:gd name="f91" fmla="*/ f75 f29 1"/>
              <a:gd name="f92" fmla="*/ f76 f28 1"/>
              <a:gd name="f93" fmla="*/ f77 f29 1"/>
              <a:gd name="f94" fmla="*/ f78 f28 1"/>
              <a:gd name="f95" fmla="*/ f79 f29 1"/>
            </a:gdLst>
            <a:ahLst/>
            <a:cxnLst>
              <a:cxn ang="3cd4">
                <a:pos x="hc" y="t"/>
              </a:cxn>
              <a:cxn ang="0">
                <a:pos x="r" y="vc"/>
              </a:cxn>
              <a:cxn ang="cd4">
                <a:pos x="hc" y="b"/>
              </a:cxn>
              <a:cxn ang="cd2">
                <a:pos x="l" y="vc"/>
              </a:cxn>
              <a:cxn ang="f51">
                <a:pos x="f84" y="f85"/>
              </a:cxn>
              <a:cxn ang="f51">
                <a:pos x="f86" y="f87"/>
              </a:cxn>
              <a:cxn ang="f51">
                <a:pos x="f88" y="f89"/>
              </a:cxn>
              <a:cxn ang="f51">
                <a:pos x="f90" y="f91"/>
              </a:cxn>
              <a:cxn ang="f51">
                <a:pos x="f92" y="f93"/>
              </a:cxn>
              <a:cxn ang="f51">
                <a:pos x="f94" y="f95"/>
              </a:cxn>
              <a:cxn ang="f51">
                <a:pos x="f84" y="f85"/>
              </a:cxn>
            </a:cxnLst>
            <a:rect l="f80" t="f83" r="f81" b="f82"/>
            <a:pathLst>
              <a:path w="38" h="51">
                <a:moveTo>
                  <a:pt x="f5" y="f8"/>
                </a:moveTo>
                <a:cubicBezTo>
                  <a:pt x="f9" y="f6"/>
                  <a:pt x="f10" y="f11"/>
                  <a:pt x="f9" y="f12"/>
                </a:cubicBezTo>
                <a:cubicBezTo>
                  <a:pt x="f13" y="f10"/>
                  <a:pt x="f14" y="f15"/>
                  <a:pt x="f16" y="f15"/>
                </a:cubicBezTo>
                <a:cubicBezTo>
                  <a:pt x="f12" y="f17"/>
                  <a:pt x="f18" y="f19"/>
                  <a:pt x="f11" y="f5"/>
                </a:cubicBezTo>
                <a:cubicBezTo>
                  <a:pt x="f20" y="f14"/>
                  <a:pt x="f21" y="f10"/>
                  <a:pt x="f22" y="f23"/>
                </a:cubicBezTo>
                <a:cubicBezTo>
                  <a:pt x="f6" y="f24"/>
                  <a:pt x="f25" y="f6"/>
                  <a:pt x="f24" y="f26"/>
                </a:cubicBezTo>
                <a:cubicBezTo>
                  <a:pt x="f23" y="f7"/>
                  <a:pt x="f17" y="f7"/>
                  <a:pt x="f5"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7" name="Freeform 59">
            <a:extLst>
              <a:ext uri="{FF2B5EF4-FFF2-40B4-BE49-F238E27FC236}">
                <a16:creationId xmlns:a16="http://schemas.microsoft.com/office/drawing/2014/main" id="{864B2368-F200-7EDB-5517-22F13D01FA35}"/>
              </a:ext>
            </a:extLst>
          </p:cNvPr>
          <p:cNvSpPr/>
          <p:nvPr/>
        </p:nvSpPr>
        <p:spPr>
          <a:xfrm>
            <a:off x="3678238" y="1063620"/>
            <a:ext cx="117472" cy="188915"/>
          </a:xfrm>
          <a:custGeom>
            <a:avLst/>
            <a:gdLst>
              <a:gd name="f0" fmla="val 10800000"/>
              <a:gd name="f1" fmla="val 5400000"/>
              <a:gd name="f2" fmla="val 180"/>
              <a:gd name="f3" fmla="val w"/>
              <a:gd name="f4" fmla="val h"/>
              <a:gd name="f5" fmla="val 0"/>
              <a:gd name="f6" fmla="val 33"/>
              <a:gd name="f7" fmla="val 53"/>
              <a:gd name="f8" fmla="val 14"/>
              <a:gd name="f9" fmla="val 23"/>
              <a:gd name="f10" fmla="val 12"/>
              <a:gd name="f11" fmla="val 22"/>
              <a:gd name="f12" fmla="val 11"/>
              <a:gd name="f13" fmla="val 21"/>
              <a:gd name="f14" fmla="val 6"/>
              <a:gd name="f15" fmla="val 17"/>
              <a:gd name="f16" fmla="val 13"/>
              <a:gd name="f17" fmla="val 5"/>
              <a:gd name="f18" fmla="val 10"/>
              <a:gd name="f19" fmla="val 19"/>
              <a:gd name="f20" fmla="val 1"/>
              <a:gd name="f21" fmla="val 25"/>
              <a:gd name="f22" fmla="val 7"/>
              <a:gd name="f23" fmla="val 32"/>
              <a:gd name="f24" fmla="val 28"/>
              <a:gd name="f25" fmla="val 26"/>
              <a:gd name="f26" fmla="val 36"/>
              <a:gd name="f27" fmla="val 41"/>
              <a:gd name="f28" fmla="val 18"/>
              <a:gd name="f29" fmla="val 46"/>
              <a:gd name="f30" fmla="val 40"/>
              <a:gd name="f31" fmla="val 4"/>
              <a:gd name="f32" fmla="val 30"/>
              <a:gd name="f33" fmla="+- 0 0 -90"/>
              <a:gd name="f34" fmla="*/ f3 1 33"/>
              <a:gd name="f35" fmla="*/ f4 1 53"/>
              <a:gd name="f36" fmla="val f5"/>
              <a:gd name="f37" fmla="val f6"/>
              <a:gd name="f38" fmla="val f7"/>
              <a:gd name="f39" fmla="*/ f33 f0 1"/>
              <a:gd name="f40" fmla="+- f38 0 f36"/>
              <a:gd name="f41" fmla="+- f37 0 f36"/>
              <a:gd name="f42" fmla="*/ f39 1 f2"/>
              <a:gd name="f43" fmla="*/ f41 1 33"/>
              <a:gd name="f44" fmla="*/ f40 1 53"/>
              <a:gd name="f45" fmla="*/ 14 f41 1"/>
              <a:gd name="f46" fmla="*/ 23 f40 1"/>
              <a:gd name="f47" fmla="*/ 11 f41 1"/>
              <a:gd name="f48" fmla="*/ 21 f40 1"/>
              <a:gd name="f49" fmla="*/ 6 f41 1"/>
              <a:gd name="f50" fmla="*/ 5 f40 1"/>
              <a:gd name="f51" fmla="*/ 25 f41 1"/>
              <a:gd name="f52" fmla="*/ 7 f40 1"/>
              <a:gd name="f53" fmla="*/ 26 f41 1"/>
              <a:gd name="f54" fmla="*/ 36 f40 1"/>
              <a:gd name="f55" fmla="*/ 18 f41 1"/>
              <a:gd name="f56" fmla="*/ 53 f40 1"/>
              <a:gd name="f57" fmla="+- f42 0 f1"/>
              <a:gd name="f58" fmla="*/ f45 1 33"/>
              <a:gd name="f59" fmla="*/ f46 1 53"/>
              <a:gd name="f60" fmla="*/ f47 1 33"/>
              <a:gd name="f61" fmla="*/ f48 1 53"/>
              <a:gd name="f62" fmla="*/ f49 1 33"/>
              <a:gd name="f63" fmla="*/ f50 1 53"/>
              <a:gd name="f64" fmla="*/ f51 1 33"/>
              <a:gd name="f65" fmla="*/ f52 1 53"/>
              <a:gd name="f66" fmla="*/ f53 1 33"/>
              <a:gd name="f67" fmla="*/ f54 1 53"/>
              <a:gd name="f68" fmla="*/ f55 1 33"/>
              <a:gd name="f69" fmla="*/ f56 1 53"/>
              <a:gd name="f70" fmla="*/ 0 1 f43"/>
              <a:gd name="f71" fmla="*/ f37 1 f43"/>
              <a:gd name="f72" fmla="*/ 0 1 f44"/>
              <a:gd name="f73" fmla="*/ f38 1 f44"/>
              <a:gd name="f74" fmla="*/ f58 1 f43"/>
              <a:gd name="f75" fmla="*/ f59 1 f44"/>
              <a:gd name="f76" fmla="*/ f60 1 f43"/>
              <a:gd name="f77" fmla="*/ f61 1 f44"/>
              <a:gd name="f78" fmla="*/ f62 1 f43"/>
              <a:gd name="f79" fmla="*/ f63 1 f44"/>
              <a:gd name="f80" fmla="*/ f64 1 f43"/>
              <a:gd name="f81" fmla="*/ f65 1 f44"/>
              <a:gd name="f82" fmla="*/ f66 1 f43"/>
              <a:gd name="f83" fmla="*/ f67 1 f44"/>
              <a:gd name="f84" fmla="*/ f68 1 f43"/>
              <a:gd name="f85" fmla="*/ f69 1 f44"/>
              <a:gd name="f86" fmla="*/ f70 f34 1"/>
              <a:gd name="f87" fmla="*/ f71 f34 1"/>
              <a:gd name="f88" fmla="*/ f73 f35 1"/>
              <a:gd name="f89" fmla="*/ f72 f35 1"/>
              <a:gd name="f90" fmla="*/ f74 f34 1"/>
              <a:gd name="f91" fmla="*/ f75 f35 1"/>
              <a:gd name="f92" fmla="*/ f76 f34 1"/>
              <a:gd name="f93" fmla="*/ f77 f35 1"/>
              <a:gd name="f94" fmla="*/ f78 f34 1"/>
              <a:gd name="f95" fmla="*/ f79 f35 1"/>
              <a:gd name="f96" fmla="*/ f80 f34 1"/>
              <a:gd name="f97" fmla="*/ f81 f35 1"/>
              <a:gd name="f98" fmla="*/ f82 f34 1"/>
              <a:gd name="f99" fmla="*/ f83 f35 1"/>
              <a:gd name="f100" fmla="*/ f84 f34 1"/>
              <a:gd name="f101" fmla="*/ f85 f35 1"/>
            </a:gdLst>
            <a:ahLst/>
            <a:cxnLst>
              <a:cxn ang="3cd4">
                <a:pos x="hc" y="t"/>
              </a:cxn>
              <a:cxn ang="0">
                <a:pos x="r" y="vc"/>
              </a:cxn>
              <a:cxn ang="cd4">
                <a:pos x="hc" y="b"/>
              </a:cxn>
              <a:cxn ang="cd2">
                <a:pos x="l" y="vc"/>
              </a:cxn>
              <a:cxn ang="f57">
                <a:pos x="f90" y="f91"/>
              </a:cxn>
              <a:cxn ang="f57">
                <a:pos x="f92" y="f93"/>
              </a:cxn>
              <a:cxn ang="f57">
                <a:pos x="f94" y="f95"/>
              </a:cxn>
              <a:cxn ang="f57">
                <a:pos x="f96" y="f97"/>
              </a:cxn>
              <a:cxn ang="f57">
                <a:pos x="f98" y="f99"/>
              </a:cxn>
              <a:cxn ang="f57">
                <a:pos x="f100" y="f101"/>
              </a:cxn>
              <a:cxn ang="f57">
                <a:pos x="f90" y="f91"/>
              </a:cxn>
            </a:cxnLst>
            <a:rect l="f86" t="f89" r="f87" b="f88"/>
            <a:pathLst>
              <a:path w="33" h="53">
                <a:moveTo>
                  <a:pt x="f8" y="f9"/>
                </a:moveTo>
                <a:cubicBezTo>
                  <a:pt x="f10" y="f11"/>
                  <a:pt x="f10" y="f11"/>
                  <a:pt x="f12" y="f13"/>
                </a:cubicBezTo>
                <a:cubicBezTo>
                  <a:pt x="f14" y="f15"/>
                  <a:pt x="f5" y="f16"/>
                  <a:pt x="f14" y="f17"/>
                </a:cubicBezTo>
                <a:cubicBezTo>
                  <a:pt x="f18" y="f5"/>
                  <a:pt x="f19" y="f20"/>
                  <a:pt x="f21" y="f22"/>
                </a:cubicBezTo>
                <a:cubicBezTo>
                  <a:pt x="f23" y="f8"/>
                  <a:pt x="f6" y="f24"/>
                  <a:pt x="f25" y="f26"/>
                </a:cubicBezTo>
                <a:cubicBezTo>
                  <a:pt x="f9" y="f27"/>
                  <a:pt x="f28" y="f29"/>
                  <a:pt x="f28" y="f7"/>
                </a:cubicBezTo>
                <a:cubicBezTo>
                  <a:pt x="f17" y="f30"/>
                  <a:pt x="f31" y="f32"/>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8" name="Freeform 60">
            <a:extLst>
              <a:ext uri="{FF2B5EF4-FFF2-40B4-BE49-F238E27FC236}">
                <a16:creationId xmlns:a16="http://schemas.microsoft.com/office/drawing/2014/main" id="{39413775-0651-C63D-F453-3314B067C78F}"/>
              </a:ext>
            </a:extLst>
          </p:cNvPr>
          <p:cNvSpPr/>
          <p:nvPr/>
        </p:nvSpPr>
        <p:spPr>
          <a:xfrm>
            <a:off x="1658941" y="4262439"/>
            <a:ext cx="114300" cy="234945"/>
          </a:xfrm>
          <a:custGeom>
            <a:avLst/>
            <a:gdLst>
              <a:gd name="f0" fmla="val 10800000"/>
              <a:gd name="f1" fmla="val 5400000"/>
              <a:gd name="f2" fmla="val 180"/>
              <a:gd name="f3" fmla="val w"/>
              <a:gd name="f4" fmla="val h"/>
              <a:gd name="f5" fmla="val 0"/>
              <a:gd name="f6" fmla="val 32"/>
              <a:gd name="f7" fmla="val 66"/>
              <a:gd name="f8" fmla="val 26"/>
              <a:gd name="f9" fmla="val 25"/>
              <a:gd name="f10" fmla="val 65"/>
              <a:gd name="f11" fmla="val 24"/>
              <a:gd name="f12" fmla="val 23"/>
              <a:gd name="f13" fmla="val 56"/>
              <a:gd name="f14" fmla="val 13"/>
              <a:gd name="f15" fmla="val 50"/>
              <a:gd name="f16" fmla="val 14"/>
              <a:gd name="f17" fmla="val 39"/>
              <a:gd name="f18" fmla="val 16"/>
              <a:gd name="f19" fmla="val 29"/>
              <a:gd name="f20" fmla="val 9"/>
              <a:gd name="f21" fmla="val 19"/>
              <a:gd name="f22" fmla="val 4"/>
              <a:gd name="f23" fmla="val 10"/>
              <a:gd name="f24" fmla="val 3"/>
              <a:gd name="f25" fmla="val 7"/>
              <a:gd name="f26" fmla="val 5"/>
              <a:gd name="f27" fmla="val 15"/>
              <a:gd name="f28" fmla="val 8"/>
              <a:gd name="f29" fmla="val 18"/>
              <a:gd name="f30" fmla="val 17"/>
              <a:gd name="f31" fmla="val 38"/>
              <a:gd name="f32" fmla="val 30"/>
              <a:gd name="f33" fmla="val 31"/>
              <a:gd name="f34" fmla="val 41"/>
              <a:gd name="f35" fmla="val 20"/>
              <a:gd name="f36" fmla="val 48"/>
              <a:gd name="f37" fmla="val 58"/>
              <a:gd name="f38" fmla="+- 0 0 -90"/>
              <a:gd name="f39" fmla="*/ f3 1 32"/>
              <a:gd name="f40" fmla="*/ f4 1 66"/>
              <a:gd name="f41" fmla="val f5"/>
              <a:gd name="f42" fmla="val f6"/>
              <a:gd name="f43" fmla="val f7"/>
              <a:gd name="f44" fmla="*/ f38 f0 1"/>
              <a:gd name="f45" fmla="+- f43 0 f41"/>
              <a:gd name="f46" fmla="+- f42 0 f41"/>
              <a:gd name="f47" fmla="*/ f44 1 f2"/>
              <a:gd name="f48" fmla="*/ f46 1 32"/>
              <a:gd name="f49" fmla="*/ f45 1 66"/>
              <a:gd name="f50" fmla="*/ 26 f46 1"/>
              <a:gd name="f51" fmla="*/ 66 f45 1"/>
              <a:gd name="f52" fmla="*/ 23 f46 1"/>
              <a:gd name="f53" fmla="*/ 14 f46 1"/>
              <a:gd name="f54" fmla="*/ 39 f45 1"/>
              <a:gd name="f55" fmla="*/ 4 f46 1"/>
              <a:gd name="f56" fmla="*/ 10 f45 1"/>
              <a:gd name="f57" fmla="*/ 0 f46 1"/>
              <a:gd name="f58" fmla="*/ 0 f45 1"/>
              <a:gd name="f59" fmla="*/ 15 f46 1"/>
              <a:gd name="f60" fmla="*/ 8 f45 1"/>
              <a:gd name="f61" fmla="*/ 19 f46 1"/>
              <a:gd name="f62" fmla="*/ 13 f45 1"/>
              <a:gd name="f63" fmla="*/ 17 f45 1"/>
              <a:gd name="f64" fmla="*/ 29 f46 1"/>
              <a:gd name="f65" fmla="*/ 38 f45 1"/>
              <a:gd name="f66" fmla="*/ 30 f46 1"/>
              <a:gd name="f67" fmla="*/ 41 f45 1"/>
              <a:gd name="f68" fmla="+- f47 0 f1"/>
              <a:gd name="f69" fmla="*/ f50 1 32"/>
              <a:gd name="f70" fmla="*/ f51 1 66"/>
              <a:gd name="f71" fmla="*/ f52 1 32"/>
              <a:gd name="f72" fmla="*/ f53 1 32"/>
              <a:gd name="f73" fmla="*/ f54 1 66"/>
              <a:gd name="f74" fmla="*/ f55 1 32"/>
              <a:gd name="f75" fmla="*/ f56 1 66"/>
              <a:gd name="f76" fmla="*/ f57 1 32"/>
              <a:gd name="f77" fmla="*/ f58 1 66"/>
              <a:gd name="f78" fmla="*/ f59 1 32"/>
              <a:gd name="f79" fmla="*/ f60 1 66"/>
              <a:gd name="f80" fmla="*/ f61 1 32"/>
              <a:gd name="f81" fmla="*/ f62 1 66"/>
              <a:gd name="f82" fmla="*/ f63 1 66"/>
              <a:gd name="f83" fmla="*/ f64 1 32"/>
              <a:gd name="f84" fmla="*/ f65 1 66"/>
              <a:gd name="f85" fmla="*/ f66 1 32"/>
              <a:gd name="f86" fmla="*/ f67 1 66"/>
              <a:gd name="f87" fmla="*/ 0 1 f48"/>
              <a:gd name="f88" fmla="*/ f42 1 f48"/>
              <a:gd name="f89" fmla="*/ 0 1 f49"/>
              <a:gd name="f90" fmla="*/ f43 1 f49"/>
              <a:gd name="f91" fmla="*/ f69 1 f48"/>
              <a:gd name="f92" fmla="*/ f70 1 f49"/>
              <a:gd name="f93" fmla="*/ f71 1 f48"/>
              <a:gd name="f94" fmla="*/ f72 1 f48"/>
              <a:gd name="f95" fmla="*/ f73 1 f49"/>
              <a:gd name="f96" fmla="*/ f74 1 f48"/>
              <a:gd name="f97" fmla="*/ f75 1 f49"/>
              <a:gd name="f98" fmla="*/ f76 1 f48"/>
              <a:gd name="f99" fmla="*/ f77 1 f49"/>
              <a:gd name="f100" fmla="*/ f78 1 f48"/>
              <a:gd name="f101" fmla="*/ f79 1 f49"/>
              <a:gd name="f102" fmla="*/ f80 1 f48"/>
              <a:gd name="f103" fmla="*/ f81 1 f49"/>
              <a:gd name="f104" fmla="*/ f82 1 f49"/>
              <a:gd name="f105" fmla="*/ f83 1 f48"/>
              <a:gd name="f106" fmla="*/ f84 1 f49"/>
              <a:gd name="f107" fmla="*/ f85 1 f48"/>
              <a:gd name="f108" fmla="*/ f86 1 f49"/>
              <a:gd name="f109" fmla="*/ f87 f39 1"/>
              <a:gd name="f110" fmla="*/ f88 f39 1"/>
              <a:gd name="f111" fmla="*/ f90 f40 1"/>
              <a:gd name="f112" fmla="*/ f89 f40 1"/>
              <a:gd name="f113" fmla="*/ f91 f39 1"/>
              <a:gd name="f114" fmla="*/ f92 f40 1"/>
              <a:gd name="f115" fmla="*/ f93 f39 1"/>
              <a:gd name="f116" fmla="*/ f94 f39 1"/>
              <a:gd name="f117" fmla="*/ f95 f40 1"/>
              <a:gd name="f118" fmla="*/ f96 f39 1"/>
              <a:gd name="f119" fmla="*/ f97 f40 1"/>
              <a:gd name="f120" fmla="*/ f98 f39 1"/>
              <a:gd name="f121" fmla="*/ f99 f40 1"/>
              <a:gd name="f122" fmla="*/ f100 f39 1"/>
              <a:gd name="f123" fmla="*/ f101 f40 1"/>
              <a:gd name="f124" fmla="*/ f102 f39 1"/>
              <a:gd name="f125" fmla="*/ f103 f40 1"/>
              <a:gd name="f126" fmla="*/ f104 f40 1"/>
              <a:gd name="f127" fmla="*/ f105 f39 1"/>
              <a:gd name="f128" fmla="*/ f106 f40 1"/>
              <a:gd name="f129" fmla="*/ f107 f39 1"/>
              <a:gd name="f130" fmla="*/ f108 f40 1"/>
            </a:gdLst>
            <a:ahLst/>
            <a:cxnLst>
              <a:cxn ang="3cd4">
                <a:pos x="hc" y="t"/>
              </a:cxn>
              <a:cxn ang="0">
                <a:pos x="r" y="vc"/>
              </a:cxn>
              <a:cxn ang="cd4">
                <a:pos x="hc" y="b"/>
              </a:cxn>
              <a:cxn ang="cd2">
                <a:pos x="l" y="vc"/>
              </a:cxn>
              <a:cxn ang="f68">
                <a:pos x="f113" y="f114"/>
              </a:cxn>
              <a:cxn ang="f68">
                <a:pos x="f115" y="f114"/>
              </a:cxn>
              <a:cxn ang="f68">
                <a:pos x="f116" y="f117"/>
              </a:cxn>
              <a:cxn ang="f68">
                <a:pos x="f118" y="f119"/>
              </a:cxn>
              <a:cxn ang="f68">
                <a:pos x="f120" y="f121"/>
              </a:cxn>
              <a:cxn ang="f68">
                <a:pos x="f122" y="f123"/>
              </a:cxn>
              <a:cxn ang="f68">
                <a:pos x="f124" y="f125"/>
              </a:cxn>
              <a:cxn ang="f68">
                <a:pos x="f124" y="f126"/>
              </a:cxn>
              <a:cxn ang="f68">
                <a:pos x="f127" y="f128"/>
              </a:cxn>
              <a:cxn ang="f68">
                <a:pos x="f129" y="f130"/>
              </a:cxn>
              <a:cxn ang="f68">
                <a:pos x="f113" y="f114"/>
              </a:cxn>
              <a:cxn ang="f68">
                <a:pos x="f113" y="f114"/>
              </a:cxn>
            </a:cxnLst>
            <a:rect l="f109" t="f112" r="f110" b="f111"/>
            <a:pathLst>
              <a:path w="32" h="66">
                <a:moveTo>
                  <a:pt x="f8" y="f7"/>
                </a:moveTo>
                <a:cubicBezTo>
                  <a:pt x="f9" y="f10"/>
                  <a:pt x="f11" y="f7"/>
                  <a:pt x="f12" y="f7"/>
                </a:cubicBezTo>
                <a:cubicBezTo>
                  <a:pt x="f9" y="f13"/>
                  <a:pt x="f14" y="f15"/>
                  <a:pt x="f16" y="f17"/>
                </a:cubicBezTo>
                <a:cubicBezTo>
                  <a:pt x="f18" y="f19"/>
                  <a:pt x="f20" y="f21"/>
                  <a:pt x="f22" y="f23"/>
                </a:cubicBezTo>
                <a:cubicBezTo>
                  <a:pt x="f24" y="f25"/>
                  <a:pt x="f5" y="f26"/>
                  <a:pt x="f5" y="f5"/>
                </a:cubicBezTo>
                <a:cubicBezTo>
                  <a:pt x="f26" y="f24"/>
                  <a:pt x="f20" y="f25"/>
                  <a:pt x="f27" y="f28"/>
                </a:cubicBezTo>
                <a:cubicBezTo>
                  <a:pt x="f29" y="f28"/>
                  <a:pt x="f21" y="f23"/>
                  <a:pt x="f21" y="f14"/>
                </a:cubicBezTo>
                <a:cubicBezTo>
                  <a:pt x="f21" y="f16"/>
                  <a:pt x="f21" y="f30"/>
                  <a:pt x="f21" y="f30"/>
                </a:cubicBezTo>
                <a:cubicBezTo>
                  <a:pt x="f6" y="f21"/>
                  <a:pt x="f11" y="f6"/>
                  <a:pt x="f19" y="f31"/>
                </a:cubicBezTo>
                <a:cubicBezTo>
                  <a:pt x="f32" y="f17"/>
                  <a:pt x="f33" y="f34"/>
                  <a:pt x="f32" y="f34"/>
                </a:cubicBezTo>
                <a:cubicBezTo>
                  <a:pt x="f35" y="f36"/>
                  <a:pt x="f32" y="f37"/>
                  <a:pt x="f8" y="f7"/>
                </a:cubicBezTo>
                <a:cubicBezTo>
                  <a:pt x="f8" y="f7"/>
                  <a:pt x="f8"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59" name="Freeform 61">
            <a:extLst>
              <a:ext uri="{FF2B5EF4-FFF2-40B4-BE49-F238E27FC236}">
                <a16:creationId xmlns:a16="http://schemas.microsoft.com/office/drawing/2014/main" id="{8EFDCF6E-3989-733A-5620-7C0EEF8B59A1}"/>
              </a:ext>
            </a:extLst>
          </p:cNvPr>
          <p:cNvSpPr/>
          <p:nvPr/>
        </p:nvSpPr>
        <p:spPr>
          <a:xfrm>
            <a:off x="3752853" y="3328992"/>
            <a:ext cx="168277" cy="107954"/>
          </a:xfrm>
          <a:custGeom>
            <a:avLst/>
            <a:gdLst>
              <a:gd name="f0" fmla="val 10800000"/>
              <a:gd name="f1" fmla="val 5400000"/>
              <a:gd name="f2" fmla="val 180"/>
              <a:gd name="f3" fmla="val w"/>
              <a:gd name="f4" fmla="val h"/>
              <a:gd name="f5" fmla="val 0"/>
              <a:gd name="f6" fmla="val 47"/>
              <a:gd name="f7" fmla="val 30"/>
              <a:gd name="f8" fmla="val 40"/>
              <a:gd name="f9" fmla="val 25"/>
              <a:gd name="f10" fmla="val 41"/>
              <a:gd name="f11" fmla="val 26"/>
              <a:gd name="f12" fmla="val 44"/>
              <a:gd name="f13" fmla="val 29"/>
              <a:gd name="f14" fmla="val 27"/>
              <a:gd name="f15" fmla="val 14"/>
              <a:gd name="f16" fmla="val 24"/>
              <a:gd name="f17" fmla="val 10"/>
              <a:gd name="f18" fmla="val 18"/>
              <a:gd name="f19" fmla="val 20"/>
              <a:gd name="f20" fmla="val 31"/>
              <a:gd name="f21" fmla="val 19"/>
              <a:gd name="f22" fmla="val 23"/>
              <a:gd name="f23" fmla="val 13"/>
              <a:gd name="f24" fmla="val 15"/>
              <a:gd name="f25" fmla="val 9"/>
              <a:gd name="f26" fmla="val 3"/>
              <a:gd name="f27" fmla="val 39"/>
              <a:gd name="f28" fmla="val 8"/>
              <a:gd name="f29" fmla="val 45"/>
              <a:gd name="f30" fmla="val 21"/>
              <a:gd name="f31" fmla="val 42"/>
              <a:gd name="f32" fmla="val 22"/>
              <a:gd name="f33" fmla="val 37"/>
              <a:gd name="f34" fmla="val 35"/>
              <a:gd name="f35" fmla="val 34"/>
              <a:gd name="f36" fmla="val 33"/>
              <a:gd name="f37" fmla="val 36"/>
              <a:gd name="f38" fmla="val 38"/>
              <a:gd name="f39" fmla="+- 0 0 -90"/>
              <a:gd name="f40" fmla="*/ f3 1 47"/>
              <a:gd name="f41" fmla="*/ f4 1 30"/>
              <a:gd name="f42" fmla="val f5"/>
              <a:gd name="f43" fmla="val f6"/>
              <a:gd name="f44" fmla="val f7"/>
              <a:gd name="f45" fmla="*/ f39 f0 1"/>
              <a:gd name="f46" fmla="+- f44 0 f42"/>
              <a:gd name="f47" fmla="+- f43 0 f42"/>
              <a:gd name="f48" fmla="*/ f45 1 f2"/>
              <a:gd name="f49" fmla="*/ f47 1 47"/>
              <a:gd name="f50" fmla="*/ f46 1 30"/>
              <a:gd name="f51" fmla="*/ 40 f47 1"/>
              <a:gd name="f52" fmla="*/ 25 f46 1"/>
              <a:gd name="f53" fmla="*/ 41 f47 1"/>
              <a:gd name="f54" fmla="*/ 29 f46 1"/>
              <a:gd name="f55" fmla="*/ 0 f47 1"/>
              <a:gd name="f56" fmla="*/ 24 f46 1"/>
              <a:gd name="f57" fmla="*/ 31 f47 1"/>
              <a:gd name="f58" fmla="*/ 19 f46 1"/>
              <a:gd name="f59" fmla="*/ 9 f47 1"/>
              <a:gd name="f60" fmla="*/ 3 f46 1"/>
              <a:gd name="f61" fmla="*/ 45 f47 1"/>
              <a:gd name="f62" fmla="*/ 20 f46 1"/>
              <a:gd name="f63" fmla="*/ 44 f47 1"/>
              <a:gd name="f64" fmla="*/ 39 f47 1"/>
              <a:gd name="f65" fmla="*/ 21 f46 1"/>
              <a:gd name="f66" fmla="*/ 34 f47 1"/>
              <a:gd name="f67" fmla="*/ 37 f47 1"/>
              <a:gd name="f68" fmla="*/ 23 f46 1"/>
              <a:gd name="f69" fmla="+- f48 0 f1"/>
              <a:gd name="f70" fmla="*/ f51 1 47"/>
              <a:gd name="f71" fmla="*/ f52 1 30"/>
              <a:gd name="f72" fmla="*/ f53 1 47"/>
              <a:gd name="f73" fmla="*/ f54 1 30"/>
              <a:gd name="f74" fmla="*/ f55 1 47"/>
              <a:gd name="f75" fmla="*/ f56 1 30"/>
              <a:gd name="f76" fmla="*/ f57 1 47"/>
              <a:gd name="f77" fmla="*/ f58 1 30"/>
              <a:gd name="f78" fmla="*/ f59 1 47"/>
              <a:gd name="f79" fmla="*/ f60 1 30"/>
              <a:gd name="f80" fmla="*/ f61 1 47"/>
              <a:gd name="f81" fmla="*/ f62 1 30"/>
              <a:gd name="f82" fmla="*/ f63 1 47"/>
              <a:gd name="f83" fmla="*/ f64 1 47"/>
              <a:gd name="f84" fmla="*/ f65 1 30"/>
              <a:gd name="f85" fmla="*/ f66 1 47"/>
              <a:gd name="f86" fmla="*/ f67 1 47"/>
              <a:gd name="f87" fmla="*/ f68 1 30"/>
              <a:gd name="f88" fmla="*/ 0 1 f49"/>
              <a:gd name="f89" fmla="*/ f43 1 f49"/>
              <a:gd name="f90" fmla="*/ 0 1 f50"/>
              <a:gd name="f91" fmla="*/ f44 1 f50"/>
              <a:gd name="f92" fmla="*/ f70 1 f49"/>
              <a:gd name="f93" fmla="*/ f71 1 f50"/>
              <a:gd name="f94" fmla="*/ f72 1 f49"/>
              <a:gd name="f95" fmla="*/ f73 1 f50"/>
              <a:gd name="f96" fmla="*/ f74 1 f49"/>
              <a:gd name="f97" fmla="*/ f75 1 f50"/>
              <a:gd name="f98" fmla="*/ f76 1 f49"/>
              <a:gd name="f99" fmla="*/ f77 1 f50"/>
              <a:gd name="f100" fmla="*/ f78 1 f49"/>
              <a:gd name="f101" fmla="*/ f79 1 f50"/>
              <a:gd name="f102" fmla="*/ f80 1 f49"/>
              <a:gd name="f103" fmla="*/ f81 1 f50"/>
              <a:gd name="f104" fmla="*/ f82 1 f49"/>
              <a:gd name="f105" fmla="*/ f83 1 f49"/>
              <a:gd name="f106" fmla="*/ f84 1 f50"/>
              <a:gd name="f107" fmla="*/ f85 1 f49"/>
              <a:gd name="f108" fmla="*/ f86 1 f49"/>
              <a:gd name="f109" fmla="*/ f87 1 f50"/>
              <a:gd name="f110" fmla="*/ f88 f40 1"/>
              <a:gd name="f111" fmla="*/ f89 f40 1"/>
              <a:gd name="f112" fmla="*/ f91 f41 1"/>
              <a:gd name="f113" fmla="*/ f90 f41 1"/>
              <a:gd name="f114" fmla="*/ f92 f40 1"/>
              <a:gd name="f115" fmla="*/ f93 f41 1"/>
              <a:gd name="f116" fmla="*/ f94 f40 1"/>
              <a:gd name="f117" fmla="*/ f95 f41 1"/>
              <a:gd name="f118" fmla="*/ f96 f40 1"/>
              <a:gd name="f119" fmla="*/ f97 f41 1"/>
              <a:gd name="f120" fmla="*/ f98 f40 1"/>
              <a:gd name="f121" fmla="*/ f99 f41 1"/>
              <a:gd name="f122" fmla="*/ f100 f40 1"/>
              <a:gd name="f123" fmla="*/ f101 f41 1"/>
              <a:gd name="f124" fmla="*/ f102 f40 1"/>
              <a:gd name="f125" fmla="*/ f103 f41 1"/>
              <a:gd name="f126" fmla="*/ f104 f40 1"/>
              <a:gd name="f127" fmla="*/ f105 f40 1"/>
              <a:gd name="f128" fmla="*/ f106 f41 1"/>
              <a:gd name="f129" fmla="*/ f107 f40 1"/>
              <a:gd name="f130" fmla="*/ f108 f40 1"/>
              <a:gd name="f131" fmla="*/ f109 f41 1"/>
            </a:gdLst>
            <a:ahLst/>
            <a:cxnLst>
              <a:cxn ang="3cd4">
                <a:pos x="hc" y="t"/>
              </a:cxn>
              <a:cxn ang="0">
                <a:pos x="r" y="vc"/>
              </a:cxn>
              <a:cxn ang="cd4">
                <a:pos x="hc" y="b"/>
              </a:cxn>
              <a:cxn ang="cd2">
                <a:pos x="l" y="vc"/>
              </a:cxn>
              <a:cxn ang="f69">
                <a:pos x="f114" y="f115"/>
              </a:cxn>
              <a:cxn ang="f69">
                <a:pos x="f116" y="f117"/>
              </a:cxn>
              <a:cxn ang="f69">
                <a:pos x="f118" y="f119"/>
              </a:cxn>
              <a:cxn ang="f69">
                <a:pos x="f120" y="f121"/>
              </a:cxn>
              <a:cxn ang="f69">
                <a:pos x="f122" y="f123"/>
              </a:cxn>
              <a:cxn ang="f69">
                <a:pos x="f124" y="f125"/>
              </a:cxn>
              <a:cxn ang="f69">
                <a:pos x="f126" y="f119"/>
              </a:cxn>
              <a:cxn ang="f69">
                <a:pos x="f127" y="f128"/>
              </a:cxn>
              <a:cxn ang="f69">
                <a:pos x="f129" y="f125"/>
              </a:cxn>
              <a:cxn ang="f69">
                <a:pos x="f130" y="f131"/>
              </a:cxn>
              <a:cxn ang="f69">
                <a:pos x="f114" y="f115"/>
              </a:cxn>
            </a:cxnLst>
            <a:rect l="f110" t="f113" r="f111" b="f112"/>
            <a:pathLst>
              <a:path w="47" h="30">
                <a:moveTo>
                  <a:pt x="f8" y="f9"/>
                </a:moveTo>
                <a:cubicBezTo>
                  <a:pt x="f10" y="f11"/>
                  <a:pt x="f12" y="f13"/>
                  <a:pt x="f10" y="f13"/>
                </a:cubicBezTo>
                <a:cubicBezTo>
                  <a:pt x="f14" y="f7"/>
                  <a:pt x="f15" y="f13"/>
                  <a:pt x="f5" y="f16"/>
                </a:cubicBezTo>
                <a:cubicBezTo>
                  <a:pt x="f17" y="f18"/>
                  <a:pt x="f19" y="f18"/>
                  <a:pt x="f20" y="f21"/>
                </a:cubicBezTo>
                <a:cubicBezTo>
                  <a:pt x="f22" y="f23"/>
                  <a:pt x="f24" y="f25"/>
                  <a:pt x="f25" y="f26"/>
                </a:cubicBezTo>
                <a:cubicBezTo>
                  <a:pt x="f22" y="f5"/>
                  <a:pt x="f27" y="f28"/>
                  <a:pt x="f29" y="f19"/>
                </a:cubicBezTo>
                <a:cubicBezTo>
                  <a:pt x="f29" y="f30"/>
                  <a:pt x="f6" y="f22"/>
                  <a:pt x="f12" y="f16"/>
                </a:cubicBezTo>
                <a:cubicBezTo>
                  <a:pt x="f31" y="f22"/>
                  <a:pt x="f8" y="f32"/>
                  <a:pt x="f27" y="f30"/>
                </a:cubicBezTo>
                <a:cubicBezTo>
                  <a:pt x="f33" y="f30"/>
                  <a:pt x="f34" y="f18"/>
                  <a:pt x="f35" y="f19"/>
                </a:cubicBezTo>
                <a:cubicBezTo>
                  <a:pt x="f36" y="f32"/>
                  <a:pt x="f37" y="f32"/>
                  <a:pt x="f33" y="f22"/>
                </a:cubicBezTo>
                <a:cubicBezTo>
                  <a:pt x="f38" y="f16"/>
                  <a:pt x="f27" y="f16"/>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0" name="Freeform 62">
            <a:extLst>
              <a:ext uri="{FF2B5EF4-FFF2-40B4-BE49-F238E27FC236}">
                <a16:creationId xmlns:a16="http://schemas.microsoft.com/office/drawing/2014/main" id="{3A43336B-733C-13FC-B3CC-E8DD210A8276}"/>
              </a:ext>
            </a:extLst>
          </p:cNvPr>
          <p:cNvSpPr/>
          <p:nvPr/>
        </p:nvSpPr>
        <p:spPr>
          <a:xfrm>
            <a:off x="3867153" y="1255708"/>
            <a:ext cx="139702" cy="147639"/>
          </a:xfrm>
          <a:custGeom>
            <a:avLst/>
            <a:gdLst>
              <a:gd name="f0" fmla="val 10800000"/>
              <a:gd name="f1" fmla="val 5400000"/>
              <a:gd name="f2" fmla="val 180"/>
              <a:gd name="f3" fmla="val w"/>
              <a:gd name="f4" fmla="val h"/>
              <a:gd name="f5" fmla="val 0"/>
              <a:gd name="f6" fmla="val 39"/>
              <a:gd name="f7" fmla="val 41"/>
              <a:gd name="f8" fmla="val 33"/>
              <a:gd name="f9" fmla="val 31"/>
              <a:gd name="f10" fmla="val 18"/>
              <a:gd name="f11" fmla="val 26"/>
              <a:gd name="f12" fmla="val 10"/>
              <a:gd name="f13" fmla="val 23"/>
              <a:gd name="f14" fmla="val 21"/>
              <a:gd name="f15" fmla="val 19"/>
              <a:gd name="f16" fmla="val 5"/>
              <a:gd name="f17" fmla="val 17"/>
              <a:gd name="f18" fmla="val 2"/>
              <a:gd name="f19" fmla="val 20"/>
              <a:gd name="f20" fmla="val 3"/>
              <a:gd name="f21" fmla="val 22"/>
              <a:gd name="f22" fmla="val 27"/>
              <a:gd name="f23" fmla="+- 0 0 -90"/>
              <a:gd name="f24" fmla="*/ f3 1 39"/>
              <a:gd name="f25" fmla="*/ f4 1 41"/>
              <a:gd name="f26" fmla="val f5"/>
              <a:gd name="f27" fmla="val f6"/>
              <a:gd name="f28" fmla="val f7"/>
              <a:gd name="f29" fmla="*/ f23 f0 1"/>
              <a:gd name="f30" fmla="+- f28 0 f26"/>
              <a:gd name="f31" fmla="+- f27 0 f26"/>
              <a:gd name="f32" fmla="*/ f29 1 f2"/>
              <a:gd name="f33" fmla="*/ f31 1 39"/>
              <a:gd name="f34" fmla="*/ f30 1 41"/>
              <a:gd name="f35" fmla="*/ 39 f31 1"/>
              <a:gd name="f36" fmla="*/ 0 f30 1"/>
              <a:gd name="f37" fmla="*/ 0 f31 1"/>
              <a:gd name="f38" fmla="*/ 26 f30 1"/>
              <a:gd name="f39" fmla="*/ 18 f31 1"/>
              <a:gd name="f40" fmla="*/ 5 f30 1"/>
              <a:gd name="f41" fmla="*/ 22 f31 1"/>
              <a:gd name="f42" fmla="*/ 3 f30 1"/>
              <a:gd name="f43" fmla="+- f32 0 f1"/>
              <a:gd name="f44" fmla="*/ f35 1 39"/>
              <a:gd name="f45" fmla="*/ f36 1 41"/>
              <a:gd name="f46" fmla="*/ f37 1 39"/>
              <a:gd name="f47" fmla="*/ f38 1 41"/>
              <a:gd name="f48" fmla="*/ f39 1 39"/>
              <a:gd name="f49" fmla="*/ f40 1 41"/>
              <a:gd name="f50" fmla="*/ f41 1 39"/>
              <a:gd name="f51" fmla="*/ f42 1 41"/>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39" h="41">
                <a:moveTo>
                  <a:pt x="f6" y="f5"/>
                </a:moveTo>
                <a:cubicBezTo>
                  <a:pt x="f8" y="f9"/>
                  <a:pt x="f10" y="f7"/>
                  <a:pt x="f5" y="f11"/>
                </a:cubicBezTo>
                <a:cubicBezTo>
                  <a:pt x="f12" y="f13"/>
                  <a:pt x="f14" y="f15"/>
                  <a:pt x="f10" y="f16"/>
                </a:cubicBezTo>
                <a:cubicBezTo>
                  <a:pt x="f17" y="f18"/>
                  <a:pt x="f19" y="f20"/>
                  <a:pt x="f21" y="f20"/>
                </a:cubicBezTo>
                <a:cubicBezTo>
                  <a:pt x="f22" y="f20"/>
                  <a:pt x="f8" y="f18"/>
                  <a:pt x="f6"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1" name="Freeform 63">
            <a:extLst>
              <a:ext uri="{FF2B5EF4-FFF2-40B4-BE49-F238E27FC236}">
                <a16:creationId xmlns:a16="http://schemas.microsoft.com/office/drawing/2014/main" id="{C37F4574-7EBA-C5A8-C858-6574FB3D5C14}"/>
              </a:ext>
            </a:extLst>
          </p:cNvPr>
          <p:cNvSpPr/>
          <p:nvPr/>
        </p:nvSpPr>
        <p:spPr>
          <a:xfrm>
            <a:off x="2813051" y="2035170"/>
            <a:ext cx="96834" cy="171450"/>
          </a:xfrm>
          <a:custGeom>
            <a:avLst/>
            <a:gdLst>
              <a:gd name="f0" fmla="val 10800000"/>
              <a:gd name="f1" fmla="val 5400000"/>
              <a:gd name="f2" fmla="val 180"/>
              <a:gd name="f3" fmla="val w"/>
              <a:gd name="f4" fmla="val h"/>
              <a:gd name="f5" fmla="val 0"/>
              <a:gd name="f6" fmla="val 27"/>
              <a:gd name="f7" fmla="val 48"/>
              <a:gd name="f8" fmla="val 15"/>
              <a:gd name="f9" fmla="val 20"/>
              <a:gd name="f10" fmla="val 6"/>
              <a:gd name="f11" fmla="val 22"/>
              <a:gd name="f12" fmla="val 13"/>
              <a:gd name="f13" fmla="val 26"/>
              <a:gd name="f14" fmla="val 24"/>
              <a:gd name="f15" fmla="val 29"/>
              <a:gd name="f16" fmla="val 34"/>
              <a:gd name="f17" fmla="val 17"/>
              <a:gd name="f18" fmla="val 41"/>
              <a:gd name="f19" fmla="+- 0 0 -90"/>
              <a:gd name="f20" fmla="*/ f3 1 27"/>
              <a:gd name="f21" fmla="*/ f4 1 48"/>
              <a:gd name="f22" fmla="val f5"/>
              <a:gd name="f23" fmla="val f6"/>
              <a:gd name="f24" fmla="val f7"/>
              <a:gd name="f25" fmla="*/ f19 f0 1"/>
              <a:gd name="f26" fmla="+- f24 0 f22"/>
              <a:gd name="f27" fmla="+- f23 0 f22"/>
              <a:gd name="f28" fmla="*/ f25 1 f2"/>
              <a:gd name="f29" fmla="*/ f27 1 27"/>
              <a:gd name="f30" fmla="*/ f26 1 48"/>
              <a:gd name="f31" fmla="*/ 15 f27 1"/>
              <a:gd name="f32" fmla="*/ 0 f26 1"/>
              <a:gd name="f33" fmla="*/ 26 f27 1"/>
              <a:gd name="f34" fmla="*/ 20 f26 1"/>
              <a:gd name="f35" fmla="*/ 24 f27 1"/>
              <a:gd name="f36" fmla="*/ 29 f26 1"/>
              <a:gd name="f37" fmla="*/ 48 f26 1"/>
              <a:gd name="f38" fmla="+- f28 0 f1"/>
              <a:gd name="f39" fmla="*/ f31 1 27"/>
              <a:gd name="f40" fmla="*/ f32 1 48"/>
              <a:gd name="f41" fmla="*/ f33 1 27"/>
              <a:gd name="f42" fmla="*/ f34 1 48"/>
              <a:gd name="f43" fmla="*/ f35 1 27"/>
              <a:gd name="f44" fmla="*/ f36 1 48"/>
              <a:gd name="f45" fmla="*/ f37 1 48"/>
              <a:gd name="f46" fmla="*/ 0 1 f29"/>
              <a:gd name="f47" fmla="*/ f23 1 f29"/>
              <a:gd name="f48" fmla="*/ 0 1 f30"/>
              <a:gd name="f49" fmla="*/ f24 1 f30"/>
              <a:gd name="f50" fmla="*/ f39 1 f29"/>
              <a:gd name="f51" fmla="*/ f40 1 f30"/>
              <a:gd name="f52" fmla="*/ f41 1 f29"/>
              <a:gd name="f53" fmla="*/ f42 1 f30"/>
              <a:gd name="f54" fmla="*/ f43 1 f29"/>
              <a:gd name="f55" fmla="*/ f44 1 f30"/>
              <a:gd name="f56" fmla="*/ f45 1 f30"/>
              <a:gd name="f57" fmla="*/ f46 f20 1"/>
              <a:gd name="f58" fmla="*/ f47 f20 1"/>
              <a:gd name="f59" fmla="*/ f49 f21 1"/>
              <a:gd name="f60" fmla="*/ f48 f21 1"/>
              <a:gd name="f61" fmla="*/ f50 f20 1"/>
              <a:gd name="f62" fmla="*/ f51 f21 1"/>
              <a:gd name="f63" fmla="*/ f52 f20 1"/>
              <a:gd name="f64" fmla="*/ f53 f21 1"/>
              <a:gd name="f65" fmla="*/ f54 f20 1"/>
              <a:gd name="f66" fmla="*/ f55 f21 1"/>
              <a:gd name="f67" fmla="*/ f56 f21 1"/>
            </a:gdLst>
            <a:ahLst/>
            <a:cxnLst>
              <a:cxn ang="3cd4">
                <a:pos x="hc" y="t"/>
              </a:cxn>
              <a:cxn ang="0">
                <a:pos x="r" y="vc"/>
              </a:cxn>
              <a:cxn ang="cd4">
                <a:pos x="hc" y="b"/>
              </a:cxn>
              <a:cxn ang="cd2">
                <a:pos x="l" y="vc"/>
              </a:cxn>
              <a:cxn ang="f38">
                <a:pos x="f61" y="f62"/>
              </a:cxn>
              <a:cxn ang="f38">
                <a:pos x="f63" y="f64"/>
              </a:cxn>
              <a:cxn ang="f38">
                <a:pos x="f65" y="f66"/>
              </a:cxn>
              <a:cxn ang="f38">
                <a:pos x="f61" y="f67"/>
              </a:cxn>
              <a:cxn ang="f38">
                <a:pos x="f61" y="f62"/>
              </a:cxn>
            </a:cxnLst>
            <a:rect l="f57" t="f60" r="f58" b="f59"/>
            <a:pathLst>
              <a:path w="27" h="48">
                <a:moveTo>
                  <a:pt x="f8" y="f5"/>
                </a:moveTo>
                <a:cubicBezTo>
                  <a:pt x="f9" y="f10"/>
                  <a:pt x="f11" y="f12"/>
                  <a:pt x="f13" y="f9"/>
                </a:cubicBezTo>
                <a:cubicBezTo>
                  <a:pt x="f6" y="f14"/>
                  <a:pt x="f13" y="f13"/>
                  <a:pt x="f14" y="f15"/>
                </a:cubicBezTo>
                <a:cubicBezTo>
                  <a:pt x="f9" y="f16"/>
                  <a:pt x="f17" y="f18"/>
                  <a:pt x="f8" y="f7"/>
                </a:cubicBezTo>
                <a:cubicBezTo>
                  <a:pt x="f5" y="f6"/>
                  <a:pt x="f5" y="f14"/>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2" name="Freeform 64">
            <a:extLst>
              <a:ext uri="{FF2B5EF4-FFF2-40B4-BE49-F238E27FC236}">
                <a16:creationId xmlns:a16="http://schemas.microsoft.com/office/drawing/2014/main" id="{C5BBA937-2F8F-1A0C-10AA-9C7AE34CA36D}"/>
              </a:ext>
            </a:extLst>
          </p:cNvPr>
          <p:cNvSpPr/>
          <p:nvPr/>
        </p:nvSpPr>
        <p:spPr>
          <a:xfrm>
            <a:off x="1590671" y="909635"/>
            <a:ext cx="147639" cy="111127"/>
          </a:xfrm>
          <a:custGeom>
            <a:avLst/>
            <a:gdLst>
              <a:gd name="f0" fmla="val 10800000"/>
              <a:gd name="f1" fmla="val 5400000"/>
              <a:gd name="f2" fmla="val 180"/>
              <a:gd name="f3" fmla="val w"/>
              <a:gd name="f4" fmla="val h"/>
              <a:gd name="f5" fmla="val 0"/>
              <a:gd name="f6" fmla="val 41"/>
              <a:gd name="f7" fmla="val 31"/>
              <a:gd name="f8" fmla="val 17"/>
              <a:gd name="f9" fmla="val 6"/>
              <a:gd name="f10" fmla="val 13"/>
              <a:gd name="f11" fmla="val 3"/>
              <a:gd name="f12" fmla="val 8"/>
              <a:gd name="f13" fmla="val 12"/>
              <a:gd name="f14" fmla="val 9"/>
              <a:gd name="f15" fmla="val 14"/>
              <a:gd name="f16" fmla="val 16"/>
              <a:gd name="f17" fmla="val 21"/>
              <a:gd name="f18" fmla="val 27"/>
              <a:gd name="f19" fmla="val 32"/>
              <a:gd name="f20" fmla="val 36"/>
              <a:gd name="f21" fmla="val 40"/>
              <a:gd name="f22" fmla="val 19"/>
              <a:gd name="f23" fmla="val 23"/>
              <a:gd name="f24" fmla="val 38"/>
              <a:gd name="f25" fmla="val 25"/>
              <a:gd name="f26" fmla="val 34"/>
              <a:gd name="f27" fmla="val 7"/>
              <a:gd name="f28" fmla="val 26"/>
              <a:gd name="f29" fmla="val 2"/>
              <a:gd name="f30" fmla="val 5"/>
              <a:gd name="f31" fmla="val 18"/>
              <a:gd name="f32" fmla="val 15"/>
              <a:gd name="f33" fmla="+- 0 0 -90"/>
              <a:gd name="f34" fmla="*/ f3 1 41"/>
              <a:gd name="f35" fmla="*/ f4 1 31"/>
              <a:gd name="f36" fmla="val f5"/>
              <a:gd name="f37" fmla="val f6"/>
              <a:gd name="f38" fmla="val f7"/>
              <a:gd name="f39" fmla="*/ f33 f0 1"/>
              <a:gd name="f40" fmla="+- f38 0 f36"/>
              <a:gd name="f41" fmla="+- f37 0 f36"/>
              <a:gd name="f42" fmla="*/ f39 1 f2"/>
              <a:gd name="f43" fmla="*/ f41 1 41"/>
              <a:gd name="f44" fmla="*/ f40 1 31"/>
              <a:gd name="f45" fmla="*/ 17 f41 1"/>
              <a:gd name="f46" fmla="*/ 6 f40 1"/>
              <a:gd name="f47" fmla="*/ 12 f41 1"/>
              <a:gd name="f48" fmla="*/ 9 f40 1"/>
              <a:gd name="f49" fmla="*/ 16 f41 1"/>
              <a:gd name="f50" fmla="*/ 13 f40 1"/>
              <a:gd name="f51" fmla="*/ 32 f41 1"/>
              <a:gd name="f52" fmla="*/ 41 f41 1"/>
              <a:gd name="f53" fmla="*/ 19 f40 1"/>
              <a:gd name="f54" fmla="*/ 34 f41 1"/>
              <a:gd name="f55" fmla="*/ 27 f40 1"/>
              <a:gd name="f56" fmla="*/ 2 f41 1"/>
              <a:gd name="f57" fmla="*/ 16 f40 1"/>
              <a:gd name="f58" fmla="*/ 5 f40 1"/>
              <a:gd name="f59" fmla="*/ 14 f41 1"/>
              <a:gd name="f60" fmla="*/ 0 f40 1"/>
              <a:gd name="f61" fmla="+- f42 0 f1"/>
              <a:gd name="f62" fmla="*/ f45 1 41"/>
              <a:gd name="f63" fmla="*/ f46 1 31"/>
              <a:gd name="f64" fmla="*/ f47 1 41"/>
              <a:gd name="f65" fmla="*/ f48 1 31"/>
              <a:gd name="f66" fmla="*/ f49 1 41"/>
              <a:gd name="f67" fmla="*/ f50 1 31"/>
              <a:gd name="f68" fmla="*/ f51 1 41"/>
              <a:gd name="f69" fmla="*/ f52 1 41"/>
              <a:gd name="f70" fmla="*/ f53 1 31"/>
              <a:gd name="f71" fmla="*/ f54 1 41"/>
              <a:gd name="f72" fmla="*/ f55 1 31"/>
              <a:gd name="f73" fmla="*/ f56 1 41"/>
              <a:gd name="f74" fmla="*/ f57 1 31"/>
              <a:gd name="f75" fmla="*/ f58 1 31"/>
              <a:gd name="f76" fmla="*/ f59 1 41"/>
              <a:gd name="f77" fmla="*/ f60 1 31"/>
              <a:gd name="f78" fmla="*/ 0 1 f43"/>
              <a:gd name="f79" fmla="*/ f37 1 f43"/>
              <a:gd name="f80" fmla="*/ 0 1 f44"/>
              <a:gd name="f81" fmla="*/ f38 1 f44"/>
              <a:gd name="f82" fmla="*/ f62 1 f43"/>
              <a:gd name="f83" fmla="*/ f63 1 f44"/>
              <a:gd name="f84" fmla="*/ f64 1 f43"/>
              <a:gd name="f85" fmla="*/ f65 1 f44"/>
              <a:gd name="f86" fmla="*/ f66 1 f43"/>
              <a:gd name="f87" fmla="*/ f67 1 f44"/>
              <a:gd name="f88" fmla="*/ f68 1 f43"/>
              <a:gd name="f89" fmla="*/ f69 1 f43"/>
              <a:gd name="f90" fmla="*/ f70 1 f44"/>
              <a:gd name="f91" fmla="*/ f71 1 f43"/>
              <a:gd name="f92" fmla="*/ f72 1 f44"/>
              <a:gd name="f93" fmla="*/ f73 1 f43"/>
              <a:gd name="f94" fmla="*/ f74 1 f44"/>
              <a:gd name="f95" fmla="*/ f75 1 f44"/>
              <a:gd name="f96" fmla="*/ f76 1 f43"/>
              <a:gd name="f97" fmla="*/ f77 1 f44"/>
              <a:gd name="f98" fmla="*/ f78 f34 1"/>
              <a:gd name="f99" fmla="*/ f79 f34 1"/>
              <a:gd name="f100" fmla="*/ f81 f35 1"/>
              <a:gd name="f101" fmla="*/ f80 f35 1"/>
              <a:gd name="f102" fmla="*/ f82 f34 1"/>
              <a:gd name="f103" fmla="*/ f83 f35 1"/>
              <a:gd name="f104" fmla="*/ f84 f34 1"/>
              <a:gd name="f105" fmla="*/ f85 f35 1"/>
              <a:gd name="f106" fmla="*/ f86 f34 1"/>
              <a:gd name="f107" fmla="*/ f87 f35 1"/>
              <a:gd name="f108" fmla="*/ f88 f34 1"/>
              <a:gd name="f109" fmla="*/ f89 f34 1"/>
              <a:gd name="f110" fmla="*/ f90 f35 1"/>
              <a:gd name="f111" fmla="*/ f91 f34 1"/>
              <a:gd name="f112" fmla="*/ f92 f35 1"/>
              <a:gd name="f113" fmla="*/ f93 f34 1"/>
              <a:gd name="f114" fmla="*/ f94 f35 1"/>
              <a:gd name="f115" fmla="*/ f95 f35 1"/>
              <a:gd name="f116" fmla="*/ f96 f34 1"/>
              <a:gd name="f117" fmla="*/ f97 f35 1"/>
            </a:gdLst>
            <a:ahLst/>
            <a:cxnLst>
              <a:cxn ang="3cd4">
                <a:pos x="hc" y="t"/>
              </a:cxn>
              <a:cxn ang="0">
                <a:pos x="r" y="vc"/>
              </a:cxn>
              <a:cxn ang="cd4">
                <a:pos x="hc" y="b"/>
              </a:cxn>
              <a:cxn ang="cd2">
                <a:pos x="l" y="vc"/>
              </a:cxn>
              <a:cxn ang="f61">
                <a:pos x="f102" y="f103"/>
              </a:cxn>
              <a:cxn ang="f61">
                <a:pos x="f104" y="f105"/>
              </a:cxn>
              <a:cxn ang="f61">
                <a:pos x="f106" y="f107"/>
              </a:cxn>
              <a:cxn ang="f61">
                <a:pos x="f108" y="f107"/>
              </a:cxn>
              <a:cxn ang="f61">
                <a:pos x="f109" y="f110"/>
              </a:cxn>
              <a:cxn ang="f61">
                <a:pos x="f111" y="f112"/>
              </a:cxn>
              <a:cxn ang="f61">
                <a:pos x="f113" y="f114"/>
              </a:cxn>
              <a:cxn ang="f61">
                <a:pos x="f113" y="f115"/>
              </a:cxn>
              <a:cxn ang="f61">
                <a:pos x="f116" y="f117"/>
              </a:cxn>
              <a:cxn ang="f61">
                <a:pos x="f102" y="f103"/>
              </a:cxn>
            </a:cxnLst>
            <a:rect l="f98" t="f101" r="f99" b="f100"/>
            <a:pathLst>
              <a:path w="41" h="31">
                <a:moveTo>
                  <a:pt x="f8" y="f9"/>
                </a:moveTo>
                <a:cubicBezTo>
                  <a:pt x="f10" y="f11"/>
                  <a:pt x="f10" y="f12"/>
                  <a:pt x="f13" y="f14"/>
                </a:cubicBezTo>
                <a:cubicBezTo>
                  <a:pt x="f13" y="f13"/>
                  <a:pt x="f15" y="f10"/>
                  <a:pt x="f16" y="f10"/>
                </a:cubicBezTo>
                <a:cubicBezTo>
                  <a:pt x="f17" y="f10"/>
                  <a:pt x="f18" y="f10"/>
                  <a:pt x="f19" y="f10"/>
                </a:cubicBezTo>
                <a:cubicBezTo>
                  <a:pt x="f20" y="f10"/>
                  <a:pt x="f21" y="f15"/>
                  <a:pt x="f6" y="f22"/>
                </a:cubicBezTo>
                <a:cubicBezTo>
                  <a:pt x="f6" y="f23"/>
                  <a:pt x="f24" y="f25"/>
                  <a:pt x="f26" y="f18"/>
                </a:cubicBezTo>
                <a:cubicBezTo>
                  <a:pt x="f25" y="f7"/>
                  <a:pt x="f27" y="f28"/>
                  <a:pt x="f29" y="f16"/>
                </a:cubicBezTo>
                <a:cubicBezTo>
                  <a:pt x="f5" y="f10"/>
                  <a:pt x="f5" y="f14"/>
                  <a:pt x="f29" y="f30"/>
                </a:cubicBezTo>
                <a:cubicBezTo>
                  <a:pt x="f30" y="f29"/>
                  <a:pt x="f14" y="f5"/>
                  <a:pt x="f15" y="f5"/>
                </a:cubicBezTo>
                <a:cubicBezTo>
                  <a:pt x="f31" y="f5"/>
                  <a:pt x="f32" y="f30"/>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3" name="Freeform 65">
            <a:extLst>
              <a:ext uri="{FF2B5EF4-FFF2-40B4-BE49-F238E27FC236}">
                <a16:creationId xmlns:a16="http://schemas.microsoft.com/office/drawing/2014/main" id="{A60E4C30-CD2F-A438-4460-90591A4A3982}"/>
              </a:ext>
            </a:extLst>
          </p:cNvPr>
          <p:cNvSpPr/>
          <p:nvPr/>
        </p:nvSpPr>
        <p:spPr>
          <a:xfrm>
            <a:off x="1652585" y="881060"/>
            <a:ext cx="160340" cy="107954"/>
          </a:xfrm>
          <a:custGeom>
            <a:avLst/>
            <a:gdLst>
              <a:gd name="f0" fmla="val 10800000"/>
              <a:gd name="f1" fmla="val 5400000"/>
              <a:gd name="f2" fmla="val 180"/>
              <a:gd name="f3" fmla="val w"/>
              <a:gd name="f4" fmla="val h"/>
              <a:gd name="f5" fmla="val 0"/>
              <a:gd name="f6" fmla="val 45"/>
              <a:gd name="f7" fmla="val 30"/>
              <a:gd name="f8" fmla="val 14"/>
              <a:gd name="f9" fmla="val 10"/>
              <a:gd name="f10" fmla="val 7"/>
              <a:gd name="f11" fmla="val 19"/>
              <a:gd name="f12" fmla="val 33"/>
              <a:gd name="f13" fmla="val 5"/>
              <a:gd name="f14" fmla="val 43"/>
              <a:gd name="f15" fmla="val 9"/>
              <a:gd name="f16" fmla="val 16"/>
              <a:gd name="f17" fmla="val 37"/>
              <a:gd name="f18" fmla="val 24"/>
              <a:gd name="f19" fmla="val 28"/>
              <a:gd name="f20" fmla="val 27"/>
              <a:gd name="f21" fmla="val 23"/>
              <a:gd name="f22" fmla="val 15"/>
              <a:gd name="f23" fmla="val 6"/>
              <a:gd name="f24" fmla="val 17"/>
              <a:gd name="f25" fmla="val 3"/>
              <a:gd name="f26" fmla="val 18"/>
              <a:gd name="f27" fmla="+- 0 0 -90"/>
              <a:gd name="f28" fmla="*/ f3 1 45"/>
              <a:gd name="f29" fmla="*/ f4 1 30"/>
              <a:gd name="f30" fmla="val f5"/>
              <a:gd name="f31" fmla="val f6"/>
              <a:gd name="f32" fmla="val f7"/>
              <a:gd name="f33" fmla="*/ f27 f0 1"/>
              <a:gd name="f34" fmla="+- f32 0 f30"/>
              <a:gd name="f35" fmla="+- f31 0 f30"/>
              <a:gd name="f36" fmla="*/ f33 1 f2"/>
              <a:gd name="f37" fmla="*/ f35 1 45"/>
              <a:gd name="f38" fmla="*/ f34 1 30"/>
              <a:gd name="f39" fmla="*/ 0 f35 1"/>
              <a:gd name="f40" fmla="*/ 14 f34 1"/>
              <a:gd name="f41" fmla="*/ 33 f35 1"/>
              <a:gd name="f42" fmla="*/ 5 f34 1"/>
              <a:gd name="f43" fmla="*/ 37 f35 1"/>
              <a:gd name="f44" fmla="*/ 24 f34 1"/>
              <a:gd name="f45" fmla="*/ 27 f35 1"/>
              <a:gd name="f46" fmla="*/ 23 f34 1"/>
              <a:gd name="f47" fmla="*/ 9 f35 1"/>
              <a:gd name="f48" fmla="*/ 16 f34 1"/>
              <a:gd name="f49" fmla="+- f36 0 f1"/>
              <a:gd name="f50" fmla="*/ f39 1 45"/>
              <a:gd name="f51" fmla="*/ f40 1 30"/>
              <a:gd name="f52" fmla="*/ f41 1 45"/>
              <a:gd name="f53" fmla="*/ f42 1 30"/>
              <a:gd name="f54" fmla="*/ f43 1 45"/>
              <a:gd name="f55" fmla="*/ f44 1 30"/>
              <a:gd name="f56" fmla="*/ f45 1 45"/>
              <a:gd name="f57" fmla="*/ f46 1 30"/>
              <a:gd name="f58" fmla="*/ f47 1 45"/>
              <a:gd name="f59" fmla="*/ f48 1 30"/>
              <a:gd name="f60" fmla="*/ 0 1 f37"/>
              <a:gd name="f61" fmla="*/ f31 1 f37"/>
              <a:gd name="f62" fmla="*/ 0 1 f38"/>
              <a:gd name="f63" fmla="*/ f32 1 f38"/>
              <a:gd name="f64" fmla="*/ f50 1 f37"/>
              <a:gd name="f65" fmla="*/ f51 1 f38"/>
              <a:gd name="f66" fmla="*/ f52 1 f37"/>
              <a:gd name="f67" fmla="*/ f53 1 f38"/>
              <a:gd name="f68" fmla="*/ f54 1 f37"/>
              <a:gd name="f69" fmla="*/ f55 1 f38"/>
              <a:gd name="f70" fmla="*/ f56 1 f37"/>
              <a:gd name="f71" fmla="*/ f57 1 f38"/>
              <a:gd name="f72" fmla="*/ f58 1 f37"/>
              <a:gd name="f73" fmla="*/ f59 1 f38"/>
              <a:gd name="f74" fmla="*/ f60 f28 1"/>
              <a:gd name="f75" fmla="*/ f61 f28 1"/>
              <a:gd name="f76" fmla="*/ f63 f29 1"/>
              <a:gd name="f77" fmla="*/ f62 f29 1"/>
              <a:gd name="f78" fmla="*/ f64 f28 1"/>
              <a:gd name="f79" fmla="*/ f65 f29 1"/>
              <a:gd name="f80" fmla="*/ f66 f28 1"/>
              <a:gd name="f81" fmla="*/ f67 f29 1"/>
              <a:gd name="f82" fmla="*/ f68 f28 1"/>
              <a:gd name="f83" fmla="*/ f69 f29 1"/>
              <a:gd name="f84" fmla="*/ f70 f28 1"/>
              <a:gd name="f85" fmla="*/ f71 f29 1"/>
              <a:gd name="f86" fmla="*/ f72 f28 1"/>
              <a:gd name="f87" fmla="*/ f73 f29 1"/>
            </a:gdLst>
            <a:ahLst/>
            <a:cxnLst>
              <a:cxn ang="3cd4">
                <a:pos x="hc" y="t"/>
              </a:cxn>
              <a:cxn ang="0">
                <a:pos x="r" y="vc"/>
              </a:cxn>
              <a:cxn ang="cd4">
                <a:pos x="hc" y="b"/>
              </a:cxn>
              <a:cxn ang="cd2">
                <a:pos x="l" y="vc"/>
              </a:cxn>
              <a:cxn ang="f49">
                <a:pos x="f78" y="f79"/>
              </a:cxn>
              <a:cxn ang="f49">
                <a:pos x="f80" y="f81"/>
              </a:cxn>
              <a:cxn ang="f49">
                <a:pos x="f82" y="f83"/>
              </a:cxn>
              <a:cxn ang="f49">
                <a:pos x="f84" y="f85"/>
              </a:cxn>
              <a:cxn ang="f49">
                <a:pos x="f86" y="f87"/>
              </a:cxn>
              <a:cxn ang="f49">
                <a:pos x="f78" y="f79"/>
              </a:cxn>
              <a:cxn ang="f49">
                <a:pos x="f78" y="f79"/>
              </a:cxn>
            </a:cxnLst>
            <a:rect l="f74" t="f77" r="f75" b="f76"/>
            <a:pathLst>
              <a:path w="45" h="30">
                <a:moveTo>
                  <a:pt x="f5" y="f8"/>
                </a:moveTo>
                <a:cubicBezTo>
                  <a:pt x="f9" y="f10"/>
                  <a:pt x="f11" y="f5"/>
                  <a:pt x="f12" y="f13"/>
                </a:cubicBezTo>
                <a:cubicBezTo>
                  <a:pt x="f14" y="f15"/>
                  <a:pt x="f6" y="f16"/>
                  <a:pt x="f17" y="f18"/>
                </a:cubicBezTo>
                <a:cubicBezTo>
                  <a:pt x="f12" y="f19"/>
                  <a:pt x="f7" y="f7"/>
                  <a:pt x="f20" y="f21"/>
                </a:cubicBezTo>
                <a:cubicBezTo>
                  <a:pt x="f21" y="f16"/>
                  <a:pt x="f16" y="f22"/>
                  <a:pt x="f15" y="f16"/>
                </a:cubicBezTo>
                <a:cubicBezTo>
                  <a:pt x="f23" y="f24"/>
                  <a:pt x="f25" y="f26"/>
                  <a:pt x="f5" y="f8"/>
                </a:cubicBezTo>
                <a:cubicBezTo>
                  <a:pt x="f5" y="f8"/>
                  <a:pt x="f5" y="f8"/>
                  <a:pt x="f5"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4" name="Freeform 66">
            <a:extLst>
              <a:ext uri="{FF2B5EF4-FFF2-40B4-BE49-F238E27FC236}">
                <a16:creationId xmlns:a16="http://schemas.microsoft.com/office/drawing/2014/main" id="{73736DD7-D689-0A9D-E4C6-0AA3DBD3D493}"/>
              </a:ext>
            </a:extLst>
          </p:cNvPr>
          <p:cNvSpPr/>
          <p:nvPr/>
        </p:nvSpPr>
        <p:spPr>
          <a:xfrm>
            <a:off x="2684458" y="2528892"/>
            <a:ext cx="85725" cy="228600"/>
          </a:xfrm>
          <a:custGeom>
            <a:avLst/>
            <a:gdLst>
              <a:gd name="f0" fmla="val 10800000"/>
              <a:gd name="f1" fmla="val 5400000"/>
              <a:gd name="f2" fmla="val 180"/>
              <a:gd name="f3" fmla="val w"/>
              <a:gd name="f4" fmla="val h"/>
              <a:gd name="f5" fmla="val 0"/>
              <a:gd name="f6" fmla="val 24"/>
              <a:gd name="f7" fmla="val 64"/>
              <a:gd name="f8" fmla="val 12"/>
              <a:gd name="f9" fmla="val 19"/>
              <a:gd name="f10" fmla="val 15"/>
              <a:gd name="f11" fmla="val 38"/>
              <a:gd name="f12" fmla="val 13"/>
              <a:gd name="f13" fmla="val 58"/>
              <a:gd name="f14" fmla="val 9"/>
              <a:gd name="f15" fmla="val 62"/>
              <a:gd name="f16" fmla="val 5"/>
              <a:gd name="f17" fmla="val 63"/>
              <a:gd name="f18" fmla="val 3"/>
              <a:gd name="f19" fmla="val 59"/>
              <a:gd name="f20" fmla="val 57"/>
              <a:gd name="f21" fmla="val 6"/>
              <a:gd name="f22" fmla="val 18"/>
              <a:gd name="f23" fmla="+- 0 0 -90"/>
              <a:gd name="f24" fmla="*/ f3 1 24"/>
              <a:gd name="f25" fmla="*/ f4 1 64"/>
              <a:gd name="f26" fmla="val f5"/>
              <a:gd name="f27" fmla="val f6"/>
              <a:gd name="f28" fmla="val f7"/>
              <a:gd name="f29" fmla="*/ f23 f0 1"/>
              <a:gd name="f30" fmla="+- f28 0 f26"/>
              <a:gd name="f31" fmla="+- f27 0 f26"/>
              <a:gd name="f32" fmla="*/ f29 1 f2"/>
              <a:gd name="f33" fmla="*/ f31 1 24"/>
              <a:gd name="f34" fmla="*/ f30 1 64"/>
              <a:gd name="f35" fmla="*/ 12 f31 1"/>
              <a:gd name="f36" fmla="*/ 0 f30 1"/>
              <a:gd name="f37" fmla="*/ 13 f31 1"/>
              <a:gd name="f38" fmla="*/ 58 f30 1"/>
              <a:gd name="f39" fmla="*/ 5 f31 1"/>
              <a:gd name="f40" fmla="*/ 62 f30 1"/>
              <a:gd name="f41" fmla="*/ 3 f31 1"/>
              <a:gd name="f42" fmla="*/ 57 f30 1"/>
              <a:gd name="f43" fmla="+- f32 0 f1"/>
              <a:gd name="f44" fmla="*/ f35 1 24"/>
              <a:gd name="f45" fmla="*/ f36 1 64"/>
              <a:gd name="f46" fmla="*/ f37 1 24"/>
              <a:gd name="f47" fmla="*/ f38 1 64"/>
              <a:gd name="f48" fmla="*/ f39 1 24"/>
              <a:gd name="f49" fmla="*/ f40 1 64"/>
              <a:gd name="f50" fmla="*/ f41 1 24"/>
              <a:gd name="f51" fmla="*/ f42 1 64"/>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24" h="64">
                <a:moveTo>
                  <a:pt x="f8" y="f5"/>
                </a:moveTo>
                <a:cubicBezTo>
                  <a:pt x="f6" y="f9"/>
                  <a:pt x="f10" y="f11"/>
                  <a:pt x="f12" y="f13"/>
                </a:cubicBezTo>
                <a:cubicBezTo>
                  <a:pt x="f12" y="f7"/>
                  <a:pt x="f14" y="f15"/>
                  <a:pt x="f16" y="f15"/>
                </a:cubicBezTo>
                <a:cubicBezTo>
                  <a:pt x="f5" y="f17"/>
                  <a:pt x="f18" y="f19"/>
                  <a:pt x="f18" y="f20"/>
                </a:cubicBezTo>
                <a:cubicBezTo>
                  <a:pt x="f21" y="f11"/>
                  <a:pt x="f14" y="f22"/>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5" name="Freeform 67">
            <a:extLst>
              <a:ext uri="{FF2B5EF4-FFF2-40B4-BE49-F238E27FC236}">
                <a16:creationId xmlns:a16="http://schemas.microsoft.com/office/drawing/2014/main" id="{74B59DDC-EF2F-F32B-BE8F-BE24AB0FFCE2}"/>
              </a:ext>
            </a:extLst>
          </p:cNvPr>
          <p:cNvSpPr/>
          <p:nvPr/>
        </p:nvSpPr>
        <p:spPr>
          <a:xfrm>
            <a:off x="3775072" y="3243267"/>
            <a:ext cx="211134" cy="57150"/>
          </a:xfrm>
          <a:custGeom>
            <a:avLst/>
            <a:gdLst>
              <a:gd name="f0" fmla="val 10800000"/>
              <a:gd name="f1" fmla="val 5400000"/>
              <a:gd name="f2" fmla="val 180"/>
              <a:gd name="f3" fmla="val w"/>
              <a:gd name="f4" fmla="val h"/>
              <a:gd name="f5" fmla="val 0"/>
              <a:gd name="f6" fmla="val 59"/>
              <a:gd name="f7" fmla="val 16"/>
              <a:gd name="f8" fmla="val 54"/>
              <a:gd name="f9" fmla="val 4"/>
              <a:gd name="f10" fmla="val 53"/>
              <a:gd name="f11" fmla="val 7"/>
              <a:gd name="f12" fmla="val 6"/>
              <a:gd name="f13" fmla="val 10"/>
              <a:gd name="f14" fmla="val 41"/>
              <a:gd name="f15" fmla="val 21"/>
              <a:gd name="f16" fmla="val 13"/>
              <a:gd name="f17" fmla="val 14"/>
              <a:gd name="f18" fmla="val 3"/>
              <a:gd name="f19" fmla="val 28"/>
              <a:gd name="f20" fmla="val 43"/>
              <a:gd name="f21" fmla="val 44"/>
              <a:gd name="f22" fmla="val 46"/>
              <a:gd name="f23" fmla="val 48"/>
              <a:gd name="f24" fmla="val 2"/>
              <a:gd name="f25" fmla="val 50"/>
              <a:gd name="f26" fmla="val 51"/>
              <a:gd name="f27" fmla="val 5"/>
              <a:gd name="f28" fmla="+- 0 0 -90"/>
              <a:gd name="f29" fmla="*/ f3 1 59"/>
              <a:gd name="f30" fmla="*/ f4 1 16"/>
              <a:gd name="f31" fmla="val f5"/>
              <a:gd name="f32" fmla="val f6"/>
              <a:gd name="f33" fmla="val f7"/>
              <a:gd name="f34" fmla="*/ f28 f0 1"/>
              <a:gd name="f35" fmla="+- f33 0 f31"/>
              <a:gd name="f36" fmla="+- f32 0 f31"/>
              <a:gd name="f37" fmla="*/ f34 1 f2"/>
              <a:gd name="f38" fmla="*/ f36 1 59"/>
              <a:gd name="f39" fmla="*/ f35 1 16"/>
              <a:gd name="f40" fmla="*/ 54 f36 1"/>
              <a:gd name="f41" fmla="*/ 4 f35 1"/>
              <a:gd name="f42" fmla="*/ 59 f36 1"/>
              <a:gd name="f43" fmla="*/ 10 f35 1"/>
              <a:gd name="f44" fmla="*/ 0 f36 1"/>
              <a:gd name="f45" fmla="*/ 13 f35 1"/>
              <a:gd name="f46" fmla="*/ 43 f36 1"/>
              <a:gd name="f47" fmla="*/ 0 f35 1"/>
              <a:gd name="f48" fmla="*/ 48 f36 1"/>
              <a:gd name="f49" fmla="*/ 2 f35 1"/>
              <a:gd name="f50" fmla="+- f37 0 f1"/>
              <a:gd name="f51" fmla="*/ f40 1 59"/>
              <a:gd name="f52" fmla="*/ f41 1 16"/>
              <a:gd name="f53" fmla="*/ f42 1 59"/>
              <a:gd name="f54" fmla="*/ f43 1 16"/>
              <a:gd name="f55" fmla="*/ f44 1 59"/>
              <a:gd name="f56" fmla="*/ f45 1 16"/>
              <a:gd name="f57" fmla="*/ f46 1 59"/>
              <a:gd name="f58" fmla="*/ f47 1 16"/>
              <a:gd name="f59" fmla="*/ f48 1 59"/>
              <a:gd name="f60" fmla="*/ f49 1 16"/>
              <a:gd name="f61" fmla="*/ 0 1 f38"/>
              <a:gd name="f62" fmla="*/ f32 1 f38"/>
              <a:gd name="f63" fmla="*/ 0 1 f39"/>
              <a:gd name="f64" fmla="*/ f33 1 f39"/>
              <a:gd name="f65" fmla="*/ f51 1 f38"/>
              <a:gd name="f66" fmla="*/ f52 1 f39"/>
              <a:gd name="f67" fmla="*/ f53 1 f38"/>
              <a:gd name="f68" fmla="*/ f54 1 f39"/>
              <a:gd name="f69" fmla="*/ f55 1 f38"/>
              <a:gd name="f70" fmla="*/ f56 1 f39"/>
              <a:gd name="f71" fmla="*/ f57 1 f38"/>
              <a:gd name="f72" fmla="*/ f58 1 f39"/>
              <a:gd name="f73" fmla="*/ f59 1 f38"/>
              <a:gd name="f74" fmla="*/ f60 1 f39"/>
              <a:gd name="f75" fmla="*/ f61 f29 1"/>
              <a:gd name="f76" fmla="*/ f62 f29 1"/>
              <a:gd name="f77" fmla="*/ f64 f30 1"/>
              <a:gd name="f78" fmla="*/ f63 f30 1"/>
              <a:gd name="f79" fmla="*/ f65 f29 1"/>
              <a:gd name="f80" fmla="*/ f66 f30 1"/>
              <a:gd name="f81" fmla="*/ f67 f29 1"/>
              <a:gd name="f82" fmla="*/ f68 f30 1"/>
              <a:gd name="f83" fmla="*/ f69 f29 1"/>
              <a:gd name="f84" fmla="*/ f70 f30 1"/>
              <a:gd name="f85" fmla="*/ f71 f29 1"/>
              <a:gd name="f86" fmla="*/ f72 f30 1"/>
              <a:gd name="f87" fmla="*/ f73 f29 1"/>
              <a:gd name="f88" fmla="*/ f74 f30 1"/>
            </a:gdLst>
            <a:ahLst/>
            <a:cxnLst>
              <a:cxn ang="3cd4">
                <a:pos x="hc" y="t"/>
              </a:cxn>
              <a:cxn ang="0">
                <a:pos x="r" y="vc"/>
              </a:cxn>
              <a:cxn ang="cd4">
                <a:pos x="hc" y="b"/>
              </a:cxn>
              <a:cxn ang="cd2">
                <a:pos x="l" y="vc"/>
              </a:cxn>
              <a:cxn ang="f50">
                <a:pos x="f79" y="f80"/>
              </a:cxn>
              <a:cxn ang="f50">
                <a:pos x="f81" y="f82"/>
              </a:cxn>
              <a:cxn ang="f50">
                <a:pos x="f83" y="f84"/>
              </a:cxn>
              <a:cxn ang="f50">
                <a:pos x="f85" y="f86"/>
              </a:cxn>
              <a:cxn ang="f50">
                <a:pos x="f85" y="f86"/>
              </a:cxn>
              <a:cxn ang="f50">
                <a:pos x="f87" y="f88"/>
              </a:cxn>
              <a:cxn ang="f50">
                <a:pos x="f87" y="f88"/>
              </a:cxn>
              <a:cxn ang="f50">
                <a:pos x="f79" y="f80"/>
              </a:cxn>
            </a:cxnLst>
            <a:rect l="f75" t="f78" r="f76" b="f77"/>
            <a:pathLst>
              <a:path w="59" h="16">
                <a:moveTo>
                  <a:pt x="f8" y="f9"/>
                </a:moveTo>
                <a:cubicBezTo>
                  <a:pt x="f10" y="f11"/>
                  <a:pt x="f6" y="f12"/>
                  <a:pt x="f6" y="f13"/>
                </a:cubicBezTo>
                <a:cubicBezTo>
                  <a:pt x="f14" y="f7"/>
                  <a:pt x="f15" y="f13"/>
                  <a:pt x="f5" y="f16"/>
                </a:cubicBezTo>
                <a:cubicBezTo>
                  <a:pt x="f17" y="f18"/>
                  <a:pt x="f19" y="f5"/>
                  <a:pt x="f20" y="f5"/>
                </a:cubicBezTo>
                <a:cubicBezTo>
                  <a:pt x="f20" y="f5"/>
                  <a:pt x="f20" y="f5"/>
                  <a:pt x="f20" y="f5"/>
                </a:cubicBezTo>
                <a:cubicBezTo>
                  <a:pt x="f21" y="f18"/>
                  <a:pt x="f22" y="f18"/>
                  <a:pt x="f23" y="f24"/>
                </a:cubicBezTo>
                <a:cubicBezTo>
                  <a:pt x="f23" y="f24"/>
                  <a:pt x="f23" y="f24"/>
                  <a:pt x="f23" y="f24"/>
                </a:cubicBezTo>
                <a:cubicBezTo>
                  <a:pt x="f25" y="f9"/>
                  <a:pt x="f26" y="f27"/>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6" name="Freeform 68">
            <a:extLst>
              <a:ext uri="{FF2B5EF4-FFF2-40B4-BE49-F238E27FC236}">
                <a16:creationId xmlns:a16="http://schemas.microsoft.com/office/drawing/2014/main" id="{EB7EC74B-06A3-254B-618C-734D538A5187}"/>
              </a:ext>
            </a:extLst>
          </p:cNvPr>
          <p:cNvSpPr/>
          <p:nvPr/>
        </p:nvSpPr>
        <p:spPr>
          <a:xfrm>
            <a:off x="4106863" y="3246440"/>
            <a:ext cx="196852" cy="96834"/>
          </a:xfrm>
          <a:custGeom>
            <a:avLst/>
            <a:gdLst>
              <a:gd name="f0" fmla="val 10800000"/>
              <a:gd name="f1" fmla="val 5400000"/>
              <a:gd name="f2" fmla="val 180"/>
              <a:gd name="f3" fmla="val w"/>
              <a:gd name="f4" fmla="val h"/>
              <a:gd name="f5" fmla="val 0"/>
              <a:gd name="f6" fmla="val 55"/>
              <a:gd name="f7" fmla="val 27"/>
              <a:gd name="f8" fmla="val 7"/>
              <a:gd name="f9" fmla="val 26"/>
              <a:gd name="f10" fmla="val 5"/>
              <a:gd name="f11" fmla="val 24"/>
              <a:gd name="f12" fmla="val 2"/>
              <a:gd name="f13" fmla="val 14"/>
              <a:gd name="f14" fmla="val 6"/>
              <a:gd name="f15" fmla="val 32"/>
              <a:gd name="f16" fmla="val 39"/>
              <a:gd name="f17" fmla="val 11"/>
              <a:gd name="f18" fmla="val 25"/>
              <a:gd name="f19" fmla="val 20"/>
              <a:gd name="f20" fmla="val 10"/>
              <a:gd name="f21" fmla="val 9"/>
              <a:gd name="f22" fmla="+- 0 0 -90"/>
              <a:gd name="f23" fmla="*/ f3 1 55"/>
              <a:gd name="f24" fmla="*/ f4 1 27"/>
              <a:gd name="f25" fmla="val f5"/>
              <a:gd name="f26" fmla="val f6"/>
              <a:gd name="f27" fmla="val f7"/>
              <a:gd name="f28" fmla="*/ f22 f0 1"/>
              <a:gd name="f29" fmla="+- f27 0 f25"/>
              <a:gd name="f30" fmla="+- f26 0 f25"/>
              <a:gd name="f31" fmla="*/ f28 1 f2"/>
              <a:gd name="f32" fmla="*/ f30 1 55"/>
              <a:gd name="f33" fmla="*/ f29 1 27"/>
              <a:gd name="f34" fmla="*/ 7 f30 1"/>
              <a:gd name="f35" fmla="*/ 26 f29 1"/>
              <a:gd name="f36" fmla="*/ 0 f30 1"/>
              <a:gd name="f37" fmla="*/ 24 f29 1"/>
              <a:gd name="f38" fmla="*/ 55 f30 1"/>
              <a:gd name="f39" fmla="*/ 7 f29 1"/>
              <a:gd name="f40" fmla="*/ 10 f30 1"/>
              <a:gd name="f41" fmla="*/ 27 f29 1"/>
              <a:gd name="f42" fmla="+- f31 0 f1"/>
              <a:gd name="f43" fmla="*/ f34 1 55"/>
              <a:gd name="f44" fmla="*/ f35 1 27"/>
              <a:gd name="f45" fmla="*/ f36 1 55"/>
              <a:gd name="f46" fmla="*/ f37 1 27"/>
              <a:gd name="f47" fmla="*/ f38 1 55"/>
              <a:gd name="f48" fmla="*/ f39 1 27"/>
              <a:gd name="f49" fmla="*/ f40 1 55"/>
              <a:gd name="f50" fmla="*/ f41 1 27"/>
              <a:gd name="f51" fmla="*/ 0 1 f32"/>
              <a:gd name="f52" fmla="*/ f26 1 f32"/>
              <a:gd name="f53" fmla="*/ 0 1 f33"/>
              <a:gd name="f54" fmla="*/ f27 1 f33"/>
              <a:gd name="f55" fmla="*/ f43 1 f32"/>
              <a:gd name="f56" fmla="*/ f44 1 f33"/>
              <a:gd name="f57" fmla="*/ f45 1 f32"/>
              <a:gd name="f58" fmla="*/ f46 1 f33"/>
              <a:gd name="f59" fmla="*/ f47 1 f32"/>
              <a:gd name="f60" fmla="*/ f48 1 f33"/>
              <a:gd name="f61" fmla="*/ f49 1 f32"/>
              <a:gd name="f62" fmla="*/ f50 1 f33"/>
              <a:gd name="f63" fmla="*/ f51 f23 1"/>
              <a:gd name="f64" fmla="*/ f52 f23 1"/>
              <a:gd name="f65" fmla="*/ f54 f24 1"/>
              <a:gd name="f66" fmla="*/ f53 f24 1"/>
              <a:gd name="f67" fmla="*/ f55 f23 1"/>
              <a:gd name="f68" fmla="*/ f56 f24 1"/>
              <a:gd name="f69" fmla="*/ f57 f23 1"/>
              <a:gd name="f70" fmla="*/ f58 f24 1"/>
              <a:gd name="f71" fmla="*/ f59 f23 1"/>
              <a:gd name="f72" fmla="*/ f60 f24 1"/>
              <a:gd name="f73" fmla="*/ f61 f23 1"/>
              <a:gd name="f74" fmla="*/ f62 f24 1"/>
            </a:gdLst>
            <a:ahLst/>
            <a:cxnLst>
              <a:cxn ang="3cd4">
                <a:pos x="hc" y="t"/>
              </a:cxn>
              <a:cxn ang="0">
                <a:pos x="r" y="vc"/>
              </a:cxn>
              <a:cxn ang="cd4">
                <a:pos x="hc" y="b"/>
              </a:cxn>
              <a:cxn ang="cd2">
                <a:pos x="l" y="vc"/>
              </a:cxn>
              <a:cxn ang="f42">
                <a:pos x="f67" y="f68"/>
              </a:cxn>
              <a:cxn ang="f42">
                <a:pos x="f69" y="f70"/>
              </a:cxn>
              <a:cxn ang="f42">
                <a:pos x="f71" y="f72"/>
              </a:cxn>
              <a:cxn ang="f42">
                <a:pos x="f73" y="f70"/>
              </a:cxn>
              <a:cxn ang="f42">
                <a:pos x="f67" y="f74"/>
              </a:cxn>
              <a:cxn ang="f42">
                <a:pos x="f67" y="f68"/>
              </a:cxn>
            </a:cxnLst>
            <a:rect l="f63" t="f66" r="f64" b="f65"/>
            <a:pathLst>
              <a:path w="55" h="27">
                <a:moveTo>
                  <a:pt x="f8" y="f9"/>
                </a:moveTo>
                <a:cubicBezTo>
                  <a:pt x="f10" y="f11"/>
                  <a:pt x="f12" y="f7"/>
                  <a:pt x="f5" y="f11"/>
                </a:cubicBezTo>
                <a:cubicBezTo>
                  <a:pt x="f13" y="f14"/>
                  <a:pt x="f15" y="f5"/>
                  <a:pt x="f6" y="f8"/>
                </a:cubicBezTo>
                <a:cubicBezTo>
                  <a:pt x="f16" y="f17"/>
                  <a:pt x="f18" y="f19"/>
                  <a:pt x="f20" y="f11"/>
                </a:cubicBezTo>
                <a:cubicBezTo>
                  <a:pt x="f21" y="f11"/>
                  <a:pt x="f14" y="f11"/>
                  <a:pt x="f8" y="f7"/>
                </a:cubicBezTo>
                <a:cubicBezTo>
                  <a:pt x="f8" y="f7"/>
                  <a:pt x="f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7" name="Freeform 69">
            <a:extLst>
              <a:ext uri="{FF2B5EF4-FFF2-40B4-BE49-F238E27FC236}">
                <a16:creationId xmlns:a16="http://schemas.microsoft.com/office/drawing/2014/main" id="{8771B389-6F6B-99C3-CEBA-E0D5E725D21A}"/>
              </a:ext>
            </a:extLst>
          </p:cNvPr>
          <p:cNvSpPr/>
          <p:nvPr/>
        </p:nvSpPr>
        <p:spPr>
          <a:xfrm>
            <a:off x="4114800" y="3332165"/>
            <a:ext cx="180978" cy="50804"/>
          </a:xfrm>
          <a:custGeom>
            <a:avLst/>
            <a:gdLst>
              <a:gd name="f0" fmla="val 10800000"/>
              <a:gd name="f1" fmla="val 5400000"/>
              <a:gd name="f2" fmla="val 180"/>
              <a:gd name="f3" fmla="val w"/>
              <a:gd name="f4" fmla="val h"/>
              <a:gd name="f5" fmla="val 0"/>
              <a:gd name="f6" fmla="val 51"/>
              <a:gd name="f7" fmla="val 14"/>
              <a:gd name="f8" fmla="val 9"/>
              <a:gd name="f9" fmla="val 12"/>
              <a:gd name="f10" fmla="val 7"/>
              <a:gd name="f11" fmla="val 8"/>
              <a:gd name="f12" fmla="val 2"/>
              <a:gd name="f13" fmla="val 10"/>
              <a:gd name="f14" fmla="val 4"/>
              <a:gd name="f15" fmla="val 5"/>
              <a:gd name="f16" fmla="val 6"/>
              <a:gd name="f17" fmla="val 3"/>
              <a:gd name="f18" fmla="val 13"/>
              <a:gd name="f19" fmla="val 17"/>
              <a:gd name="f20" fmla="val 1"/>
              <a:gd name="f21" fmla="val 30"/>
              <a:gd name="f22" fmla="val 41"/>
              <a:gd name="f23" fmla="val 39"/>
              <a:gd name="f24" fmla="val 28"/>
              <a:gd name="f25" fmla="val 18"/>
              <a:gd name="f26" fmla="val 15"/>
              <a:gd name="f27" fmla="val 11"/>
              <a:gd name="f28" fmla="+- 0 0 -90"/>
              <a:gd name="f29" fmla="*/ f3 1 51"/>
              <a:gd name="f30" fmla="*/ f4 1 14"/>
              <a:gd name="f31" fmla="val f5"/>
              <a:gd name="f32" fmla="val f6"/>
              <a:gd name="f33" fmla="val f7"/>
              <a:gd name="f34" fmla="*/ f28 f0 1"/>
              <a:gd name="f35" fmla="+- f33 0 f31"/>
              <a:gd name="f36" fmla="+- f32 0 f31"/>
              <a:gd name="f37" fmla="*/ f34 1 f2"/>
              <a:gd name="f38" fmla="*/ f36 1 51"/>
              <a:gd name="f39" fmla="*/ f35 1 14"/>
              <a:gd name="f40" fmla="*/ 9 f36 1"/>
              <a:gd name="f41" fmla="*/ 12 f35 1"/>
              <a:gd name="f42" fmla="*/ 0 f36 1"/>
              <a:gd name="f43" fmla="*/ 7 f35 1"/>
              <a:gd name="f44" fmla="*/ 5 f36 1"/>
              <a:gd name="f45" fmla="*/ 2 f35 1"/>
              <a:gd name="f46" fmla="*/ 3 f35 1"/>
              <a:gd name="f47" fmla="*/ 17 f36 1"/>
              <a:gd name="f48" fmla="*/ 1 f35 1"/>
              <a:gd name="f49" fmla="*/ 51 f36 1"/>
              <a:gd name="f50" fmla="*/ 14 f35 1"/>
              <a:gd name="f51" fmla="*/ 18 f36 1"/>
              <a:gd name="f52" fmla="*/ 8 f36 1"/>
              <a:gd name="f53" fmla="+- f37 0 f1"/>
              <a:gd name="f54" fmla="*/ f40 1 51"/>
              <a:gd name="f55" fmla="*/ f41 1 14"/>
              <a:gd name="f56" fmla="*/ f42 1 51"/>
              <a:gd name="f57" fmla="*/ f43 1 14"/>
              <a:gd name="f58" fmla="*/ f44 1 51"/>
              <a:gd name="f59" fmla="*/ f45 1 14"/>
              <a:gd name="f60" fmla="*/ f46 1 14"/>
              <a:gd name="f61" fmla="*/ f47 1 51"/>
              <a:gd name="f62" fmla="*/ f48 1 14"/>
              <a:gd name="f63" fmla="*/ f49 1 51"/>
              <a:gd name="f64" fmla="*/ f50 1 14"/>
              <a:gd name="f65" fmla="*/ f51 1 51"/>
              <a:gd name="f66" fmla="*/ f52 1 51"/>
              <a:gd name="f67" fmla="*/ 0 1 f38"/>
              <a:gd name="f68" fmla="*/ f32 1 f38"/>
              <a:gd name="f69" fmla="*/ 0 1 f39"/>
              <a:gd name="f70" fmla="*/ f33 1 f39"/>
              <a:gd name="f71" fmla="*/ f54 1 f38"/>
              <a:gd name="f72" fmla="*/ f55 1 f39"/>
              <a:gd name="f73" fmla="*/ f56 1 f38"/>
              <a:gd name="f74" fmla="*/ f57 1 f39"/>
              <a:gd name="f75" fmla="*/ f58 1 f38"/>
              <a:gd name="f76" fmla="*/ f59 1 f39"/>
              <a:gd name="f77" fmla="*/ f60 1 f39"/>
              <a:gd name="f78" fmla="*/ f61 1 f38"/>
              <a:gd name="f79" fmla="*/ f62 1 f39"/>
              <a:gd name="f80" fmla="*/ f63 1 f38"/>
              <a:gd name="f81" fmla="*/ f64 1 f39"/>
              <a:gd name="f82" fmla="*/ f65 1 f38"/>
              <a:gd name="f83" fmla="*/ f66 1 f38"/>
              <a:gd name="f84" fmla="*/ f67 f29 1"/>
              <a:gd name="f85" fmla="*/ f68 f29 1"/>
              <a:gd name="f86" fmla="*/ f70 f30 1"/>
              <a:gd name="f87" fmla="*/ f69 f30 1"/>
              <a:gd name="f88" fmla="*/ f71 f29 1"/>
              <a:gd name="f89" fmla="*/ f72 f30 1"/>
              <a:gd name="f90" fmla="*/ f73 f29 1"/>
              <a:gd name="f91" fmla="*/ f74 f30 1"/>
              <a:gd name="f92" fmla="*/ f75 f29 1"/>
              <a:gd name="f93" fmla="*/ f76 f30 1"/>
              <a:gd name="f94" fmla="*/ f77 f30 1"/>
              <a:gd name="f95" fmla="*/ f78 f29 1"/>
              <a:gd name="f96" fmla="*/ f79 f30 1"/>
              <a:gd name="f97" fmla="*/ f80 f29 1"/>
              <a:gd name="f98" fmla="*/ f81 f30 1"/>
              <a:gd name="f99" fmla="*/ f82 f29 1"/>
              <a:gd name="f100" fmla="*/ f83 f29 1"/>
            </a:gdLst>
            <a:ahLst/>
            <a:cxnLst>
              <a:cxn ang="3cd4">
                <a:pos x="hc" y="t"/>
              </a:cxn>
              <a:cxn ang="0">
                <a:pos x="r" y="vc"/>
              </a:cxn>
              <a:cxn ang="cd4">
                <a:pos x="hc" y="b"/>
              </a:cxn>
              <a:cxn ang="cd2">
                <a:pos x="l" y="vc"/>
              </a:cxn>
              <a:cxn ang="f53">
                <a:pos x="f88" y="f89"/>
              </a:cxn>
              <a:cxn ang="f53">
                <a:pos x="f90" y="f91"/>
              </a:cxn>
              <a:cxn ang="f53">
                <a:pos x="f92" y="f93"/>
              </a:cxn>
              <a:cxn ang="f53">
                <a:pos x="f92" y="f94"/>
              </a:cxn>
              <a:cxn ang="f53">
                <a:pos x="f95" y="f96"/>
              </a:cxn>
              <a:cxn ang="f53">
                <a:pos x="f97" y="f98"/>
              </a:cxn>
              <a:cxn ang="f53">
                <a:pos x="f99" y="f98"/>
              </a:cxn>
              <a:cxn ang="f53">
                <a:pos x="f99" y="f98"/>
              </a:cxn>
              <a:cxn ang="f53">
                <a:pos x="f100" y="f89"/>
              </a:cxn>
              <a:cxn ang="f53">
                <a:pos x="f88" y="f89"/>
              </a:cxn>
            </a:cxnLst>
            <a:rect l="f84" t="f87" r="f85" b="f86"/>
            <a:pathLst>
              <a:path w="51" h="14">
                <a:moveTo>
                  <a:pt x="f8" y="f9"/>
                </a:moveTo>
                <a:cubicBezTo>
                  <a:pt x="f10" y="f11"/>
                  <a:pt x="f12" y="f13"/>
                  <a:pt x="f5" y="f10"/>
                </a:cubicBezTo>
                <a:cubicBezTo>
                  <a:pt x="f5" y="f14"/>
                  <a:pt x="f15" y="f16"/>
                  <a:pt x="f15" y="f12"/>
                </a:cubicBezTo>
                <a:cubicBezTo>
                  <a:pt x="f15" y="f12"/>
                  <a:pt x="f15" y="f17"/>
                  <a:pt x="f15" y="f17"/>
                </a:cubicBezTo>
                <a:cubicBezTo>
                  <a:pt x="f8" y="f14"/>
                  <a:pt x="f18" y="f12"/>
                  <a:pt x="f19" y="f20"/>
                </a:cubicBezTo>
                <a:cubicBezTo>
                  <a:pt x="f21" y="f5"/>
                  <a:pt x="f22" y="f17"/>
                  <a:pt x="f6" y="f7"/>
                </a:cubicBezTo>
                <a:cubicBezTo>
                  <a:pt x="f23" y="f7"/>
                  <a:pt x="f24" y="f7"/>
                  <a:pt x="f25" y="f7"/>
                </a:cubicBezTo>
                <a:cubicBezTo>
                  <a:pt x="f25" y="f7"/>
                  <a:pt x="f25" y="f7"/>
                  <a:pt x="f25" y="f7"/>
                </a:cubicBezTo>
                <a:cubicBezTo>
                  <a:pt x="f26" y="f27"/>
                  <a:pt x="f9" y="f13"/>
                  <a:pt x="f11" y="f9"/>
                </a:cubicBezTo>
                <a:lnTo>
                  <a:pt x="f8" y="f9"/>
                </a:ln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8" name="Freeform 70">
            <a:extLst>
              <a:ext uri="{FF2B5EF4-FFF2-40B4-BE49-F238E27FC236}">
                <a16:creationId xmlns:a16="http://schemas.microsoft.com/office/drawing/2014/main" id="{65485855-EA89-27BF-81C6-FEA24787DBA4}"/>
              </a:ext>
            </a:extLst>
          </p:cNvPr>
          <p:cNvSpPr/>
          <p:nvPr/>
        </p:nvSpPr>
        <p:spPr>
          <a:xfrm>
            <a:off x="3989390" y="3178170"/>
            <a:ext cx="57150" cy="147639"/>
          </a:xfrm>
          <a:custGeom>
            <a:avLst/>
            <a:gdLst>
              <a:gd name="f0" fmla="val 10800000"/>
              <a:gd name="f1" fmla="val 5400000"/>
              <a:gd name="f2" fmla="val 180"/>
              <a:gd name="f3" fmla="val w"/>
              <a:gd name="f4" fmla="val h"/>
              <a:gd name="f5" fmla="val 0"/>
              <a:gd name="f6" fmla="val 16"/>
              <a:gd name="f7" fmla="val 41"/>
              <a:gd name="f8" fmla="val 14"/>
              <a:gd name="f9" fmla="val 38"/>
              <a:gd name="f10" fmla="val 6"/>
              <a:gd name="f11" fmla="val 40"/>
              <a:gd name="f12" fmla="val 2"/>
              <a:gd name="f13" fmla="val 29"/>
              <a:gd name="f14" fmla="val 3"/>
              <a:gd name="f15" fmla="val 22"/>
              <a:gd name="f16" fmla="val 4"/>
              <a:gd name="f17" fmla="val 1"/>
              <a:gd name="f18" fmla="val 7"/>
              <a:gd name="f19" fmla="val 11"/>
              <a:gd name="f20" fmla="val 13"/>
              <a:gd name="f21" fmla="val 8"/>
              <a:gd name="f22" fmla="val 10"/>
              <a:gd name="f23" fmla="val 18"/>
              <a:gd name="f24" fmla="val 27"/>
              <a:gd name="f25" fmla="+- 0 0 -90"/>
              <a:gd name="f26" fmla="*/ f3 1 16"/>
              <a:gd name="f27" fmla="*/ f4 1 41"/>
              <a:gd name="f28" fmla="val f5"/>
              <a:gd name="f29" fmla="val f6"/>
              <a:gd name="f30" fmla="val f7"/>
              <a:gd name="f31" fmla="*/ f25 f0 1"/>
              <a:gd name="f32" fmla="+- f30 0 f28"/>
              <a:gd name="f33" fmla="+- f29 0 f28"/>
              <a:gd name="f34" fmla="*/ f31 1 f2"/>
              <a:gd name="f35" fmla="*/ f33 1 16"/>
              <a:gd name="f36" fmla="*/ f32 1 41"/>
              <a:gd name="f37" fmla="*/ 14 f33 1"/>
              <a:gd name="f38" fmla="*/ 38 f32 1"/>
              <a:gd name="f39" fmla="*/ 2 f33 1"/>
              <a:gd name="f40" fmla="*/ 29 f32 1"/>
              <a:gd name="f41" fmla="*/ 6 f32 1"/>
              <a:gd name="f42" fmla="*/ 4 f33 1"/>
              <a:gd name="f43" fmla="*/ 1 f32 1"/>
              <a:gd name="f44" fmla="*/ 13 f33 1"/>
              <a:gd name="f45" fmla="*/ 8 f32 1"/>
              <a:gd name="f46" fmla="+- f34 0 f1"/>
              <a:gd name="f47" fmla="*/ f37 1 16"/>
              <a:gd name="f48" fmla="*/ f38 1 41"/>
              <a:gd name="f49" fmla="*/ f39 1 16"/>
              <a:gd name="f50" fmla="*/ f40 1 41"/>
              <a:gd name="f51" fmla="*/ f41 1 41"/>
              <a:gd name="f52" fmla="*/ f42 1 16"/>
              <a:gd name="f53" fmla="*/ f43 1 41"/>
              <a:gd name="f54" fmla="*/ f44 1 16"/>
              <a:gd name="f55" fmla="*/ f45 1 41"/>
              <a:gd name="f56" fmla="*/ 0 1 f35"/>
              <a:gd name="f57" fmla="*/ f29 1 f35"/>
              <a:gd name="f58" fmla="*/ 0 1 f36"/>
              <a:gd name="f59" fmla="*/ f30 1 f36"/>
              <a:gd name="f60" fmla="*/ f47 1 f35"/>
              <a:gd name="f61" fmla="*/ f48 1 f36"/>
              <a:gd name="f62" fmla="*/ f49 1 f35"/>
              <a:gd name="f63" fmla="*/ f50 1 f36"/>
              <a:gd name="f64" fmla="*/ f51 1 f36"/>
              <a:gd name="f65" fmla="*/ f52 1 f35"/>
              <a:gd name="f66" fmla="*/ f53 1 f36"/>
              <a:gd name="f67" fmla="*/ f54 1 f35"/>
              <a:gd name="f68" fmla="*/ f55 1 f36"/>
              <a:gd name="f69" fmla="*/ f56 f26 1"/>
              <a:gd name="f70" fmla="*/ f57 f26 1"/>
              <a:gd name="f71" fmla="*/ f59 f27 1"/>
              <a:gd name="f72" fmla="*/ f58 f27 1"/>
              <a:gd name="f73" fmla="*/ f60 f26 1"/>
              <a:gd name="f74" fmla="*/ f61 f27 1"/>
              <a:gd name="f75" fmla="*/ f62 f26 1"/>
              <a:gd name="f76" fmla="*/ f63 f27 1"/>
              <a:gd name="f77" fmla="*/ f64 f27 1"/>
              <a:gd name="f78" fmla="*/ f65 f26 1"/>
              <a:gd name="f79" fmla="*/ f66 f27 1"/>
              <a:gd name="f80" fmla="*/ f67 f26 1"/>
              <a:gd name="f81" fmla="*/ f68 f27 1"/>
            </a:gdLst>
            <a:ahLst/>
            <a:cxnLst>
              <a:cxn ang="3cd4">
                <a:pos x="hc" y="t"/>
              </a:cxn>
              <a:cxn ang="0">
                <a:pos x="r" y="vc"/>
              </a:cxn>
              <a:cxn ang="cd4">
                <a:pos x="hc" y="b"/>
              </a:cxn>
              <a:cxn ang="cd2">
                <a:pos x="l" y="vc"/>
              </a:cxn>
              <a:cxn ang="f46">
                <a:pos x="f73" y="f74"/>
              </a:cxn>
              <a:cxn ang="f46">
                <a:pos x="f75" y="f76"/>
              </a:cxn>
              <a:cxn ang="f46">
                <a:pos x="f75" y="f77"/>
              </a:cxn>
              <a:cxn ang="f46">
                <a:pos x="f78" y="f79"/>
              </a:cxn>
              <a:cxn ang="f46">
                <a:pos x="f80" y="f79"/>
              </a:cxn>
              <a:cxn ang="f46">
                <a:pos x="f80" y="f81"/>
              </a:cxn>
              <a:cxn ang="f46">
                <a:pos x="f73" y="f74"/>
              </a:cxn>
            </a:cxnLst>
            <a:rect l="f69" t="f72" r="f70" b="f71"/>
            <a:pathLst>
              <a:path w="16" h="41">
                <a:moveTo>
                  <a:pt x="f8" y="f9"/>
                </a:moveTo>
                <a:cubicBezTo>
                  <a:pt x="f10" y="f11"/>
                  <a:pt x="f5" y="f7"/>
                  <a:pt x="f12" y="f13"/>
                </a:cubicBezTo>
                <a:cubicBezTo>
                  <a:pt x="f14" y="f15"/>
                  <a:pt x="f12" y="f8"/>
                  <a:pt x="f12" y="f10"/>
                </a:cubicBezTo>
                <a:cubicBezTo>
                  <a:pt x="f12" y="f16"/>
                  <a:pt x="f17" y="f17"/>
                  <a:pt x="f16" y="f17"/>
                </a:cubicBezTo>
                <a:cubicBezTo>
                  <a:pt x="f18" y="f5"/>
                  <a:pt x="f19" y="f5"/>
                  <a:pt x="f20" y="f17"/>
                </a:cubicBezTo>
                <a:cubicBezTo>
                  <a:pt x="f6" y="f14"/>
                  <a:pt x="f20" y="f10"/>
                  <a:pt x="f20" y="f21"/>
                </a:cubicBezTo>
                <a:cubicBezTo>
                  <a:pt x="f22" y="f23"/>
                  <a:pt x="f22" y="f24"/>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69" name="Freeform 71">
            <a:extLst>
              <a:ext uri="{FF2B5EF4-FFF2-40B4-BE49-F238E27FC236}">
                <a16:creationId xmlns:a16="http://schemas.microsoft.com/office/drawing/2014/main" id="{C69B957C-B261-8A8B-EB4E-48F79AFFD3CA}"/>
              </a:ext>
            </a:extLst>
          </p:cNvPr>
          <p:cNvSpPr/>
          <p:nvPr/>
        </p:nvSpPr>
        <p:spPr>
          <a:xfrm>
            <a:off x="3981453" y="3332165"/>
            <a:ext cx="57150" cy="136529"/>
          </a:xfrm>
          <a:custGeom>
            <a:avLst/>
            <a:gdLst>
              <a:gd name="f0" fmla="val 10800000"/>
              <a:gd name="f1" fmla="val 5400000"/>
              <a:gd name="f2" fmla="val 180"/>
              <a:gd name="f3" fmla="val w"/>
              <a:gd name="f4" fmla="val h"/>
              <a:gd name="f5" fmla="val 0"/>
              <a:gd name="f6" fmla="val 16"/>
              <a:gd name="f7" fmla="val 38"/>
              <a:gd name="f8" fmla="val 3"/>
              <a:gd name="f9" fmla="val 1"/>
              <a:gd name="f10" fmla="val 11"/>
              <a:gd name="f11" fmla="val 18"/>
              <a:gd name="f12" fmla="val 14"/>
              <a:gd name="f13" fmla="val 24"/>
              <a:gd name="f14" fmla="val 31"/>
              <a:gd name="f15" fmla="val 9"/>
              <a:gd name="f16" fmla="val 35"/>
              <a:gd name="f17" fmla="val 6"/>
              <a:gd name="f18" fmla="val 4"/>
              <a:gd name="f19" fmla="val 32"/>
              <a:gd name="f20" fmla="val 30"/>
              <a:gd name="f21" fmla="val 20"/>
              <a:gd name="f22" fmla="val 8"/>
              <a:gd name="f23" fmla="+- 0 0 -90"/>
              <a:gd name="f24" fmla="*/ f3 1 16"/>
              <a:gd name="f25" fmla="*/ f4 1 38"/>
              <a:gd name="f26" fmla="val f5"/>
              <a:gd name="f27" fmla="val f6"/>
              <a:gd name="f28" fmla="val f7"/>
              <a:gd name="f29" fmla="*/ f23 f0 1"/>
              <a:gd name="f30" fmla="+- f28 0 f26"/>
              <a:gd name="f31" fmla="+- f27 0 f26"/>
              <a:gd name="f32" fmla="*/ f29 1 f2"/>
              <a:gd name="f33" fmla="*/ f31 1 16"/>
              <a:gd name="f34" fmla="*/ f30 1 38"/>
              <a:gd name="f35" fmla="*/ 3 f31 1"/>
              <a:gd name="f36" fmla="*/ 1 f30 1"/>
              <a:gd name="f37" fmla="*/ 16 f31 1"/>
              <a:gd name="f38" fmla="*/ 11 f30 1"/>
              <a:gd name="f39" fmla="*/ 14 f31 1"/>
              <a:gd name="f40" fmla="*/ 31 f30 1"/>
              <a:gd name="f41" fmla="*/ 6 f31 1"/>
              <a:gd name="f42" fmla="*/ 35 f30 1"/>
              <a:gd name="f43" fmla="*/ 4 f31 1"/>
              <a:gd name="f44" fmla="*/ 30 f30 1"/>
              <a:gd name="f45" fmla="+- f32 0 f1"/>
              <a:gd name="f46" fmla="*/ f35 1 16"/>
              <a:gd name="f47" fmla="*/ f36 1 38"/>
              <a:gd name="f48" fmla="*/ f37 1 16"/>
              <a:gd name="f49" fmla="*/ f38 1 38"/>
              <a:gd name="f50" fmla="*/ f39 1 16"/>
              <a:gd name="f51" fmla="*/ f40 1 38"/>
              <a:gd name="f52" fmla="*/ f41 1 16"/>
              <a:gd name="f53" fmla="*/ f42 1 38"/>
              <a:gd name="f54" fmla="*/ f43 1 16"/>
              <a:gd name="f55" fmla="*/ f44 1 38"/>
              <a:gd name="f56" fmla="*/ 0 1 f33"/>
              <a:gd name="f57" fmla="*/ f27 1 f33"/>
              <a:gd name="f58" fmla="*/ 0 1 f34"/>
              <a:gd name="f59" fmla="*/ f28 1 f34"/>
              <a:gd name="f60" fmla="*/ f46 1 f33"/>
              <a:gd name="f61" fmla="*/ f47 1 f34"/>
              <a:gd name="f62" fmla="*/ f48 1 f33"/>
              <a:gd name="f63" fmla="*/ f49 1 f34"/>
              <a:gd name="f64" fmla="*/ f50 1 f33"/>
              <a:gd name="f65" fmla="*/ f51 1 f34"/>
              <a:gd name="f66" fmla="*/ f52 1 f33"/>
              <a:gd name="f67" fmla="*/ f53 1 f34"/>
              <a:gd name="f68" fmla="*/ f54 1 f33"/>
              <a:gd name="f69" fmla="*/ f55 1 f34"/>
              <a:gd name="f70" fmla="*/ f56 f24 1"/>
              <a:gd name="f71" fmla="*/ f57 f24 1"/>
              <a:gd name="f72" fmla="*/ f59 f25 1"/>
              <a:gd name="f73" fmla="*/ f58 f25 1"/>
              <a:gd name="f74" fmla="*/ f60 f24 1"/>
              <a:gd name="f75" fmla="*/ f61 f25 1"/>
              <a:gd name="f76" fmla="*/ f62 f24 1"/>
              <a:gd name="f77" fmla="*/ f63 f25 1"/>
              <a:gd name="f78" fmla="*/ f64 f24 1"/>
              <a:gd name="f79" fmla="*/ f65 f25 1"/>
              <a:gd name="f80" fmla="*/ f66 f24 1"/>
              <a:gd name="f81" fmla="*/ f67 f25 1"/>
              <a:gd name="f82" fmla="*/ f68 f24 1"/>
              <a:gd name="f83" fmla="*/ f69 f25 1"/>
            </a:gdLst>
            <a:ahLst/>
            <a:cxnLst>
              <a:cxn ang="3cd4">
                <a:pos x="hc" y="t"/>
              </a:cxn>
              <a:cxn ang="0">
                <a:pos x="r" y="vc"/>
              </a:cxn>
              <a:cxn ang="cd4">
                <a:pos x="hc" y="b"/>
              </a:cxn>
              <a:cxn ang="cd2">
                <a:pos x="l" y="vc"/>
              </a:cxn>
              <a:cxn ang="f45">
                <a:pos x="f74" y="f75"/>
              </a:cxn>
              <a:cxn ang="f45">
                <a:pos x="f76" y="f77"/>
              </a:cxn>
              <a:cxn ang="f45">
                <a:pos x="f78" y="f79"/>
              </a:cxn>
              <a:cxn ang="f45">
                <a:pos x="f80" y="f81"/>
              </a:cxn>
              <a:cxn ang="f45">
                <a:pos x="f82" y="f83"/>
              </a:cxn>
              <a:cxn ang="f45">
                <a:pos x="f74" y="f75"/>
              </a:cxn>
            </a:cxnLst>
            <a:rect l="f70" t="f73" r="f71" b="f72"/>
            <a:pathLst>
              <a:path w="16" h="38">
                <a:moveTo>
                  <a:pt x="f8" y="f9"/>
                </a:moveTo>
                <a:cubicBezTo>
                  <a:pt x="f6" y="f5"/>
                  <a:pt x="f6" y="f5"/>
                  <a:pt x="f6" y="f10"/>
                </a:cubicBezTo>
                <a:cubicBezTo>
                  <a:pt x="f6" y="f11"/>
                  <a:pt x="f12" y="f13"/>
                  <a:pt x="f12" y="f14"/>
                </a:cubicBezTo>
                <a:cubicBezTo>
                  <a:pt x="f12" y="f7"/>
                  <a:pt x="f15" y="f16"/>
                  <a:pt x="f17" y="f16"/>
                </a:cubicBezTo>
                <a:cubicBezTo>
                  <a:pt x="f5" y="f16"/>
                  <a:pt x="f18" y="f19"/>
                  <a:pt x="f18" y="f20"/>
                </a:cubicBezTo>
                <a:cubicBezTo>
                  <a:pt x="f17" y="f21"/>
                  <a:pt x="f22" y="f10"/>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0" name="Freeform 72">
            <a:extLst>
              <a:ext uri="{FF2B5EF4-FFF2-40B4-BE49-F238E27FC236}">
                <a16:creationId xmlns:a16="http://schemas.microsoft.com/office/drawing/2014/main" id="{CFC6EF4A-FAA4-8662-49C2-33662463ADA5}"/>
              </a:ext>
            </a:extLst>
          </p:cNvPr>
          <p:cNvSpPr/>
          <p:nvPr/>
        </p:nvSpPr>
        <p:spPr>
          <a:xfrm>
            <a:off x="4060822" y="3240084"/>
            <a:ext cx="57150" cy="131765"/>
          </a:xfrm>
          <a:custGeom>
            <a:avLst/>
            <a:gdLst>
              <a:gd name="f0" fmla="val 10800000"/>
              <a:gd name="f1" fmla="val 5400000"/>
              <a:gd name="f2" fmla="val 180"/>
              <a:gd name="f3" fmla="val w"/>
              <a:gd name="f4" fmla="val h"/>
              <a:gd name="f5" fmla="val 0"/>
              <a:gd name="f6" fmla="val 16"/>
              <a:gd name="f7" fmla="val 37"/>
              <a:gd name="f8" fmla="val 2"/>
              <a:gd name="f9" fmla="val 28"/>
              <a:gd name="f10" fmla="val 3"/>
              <a:gd name="f11" fmla="val 21"/>
              <a:gd name="f12" fmla="val 14"/>
              <a:gd name="f13" fmla="val 4"/>
              <a:gd name="f14" fmla="val 7"/>
              <a:gd name="f15" fmla="val 10"/>
              <a:gd name="f16" fmla="val 1"/>
              <a:gd name="f17" fmla="val 12"/>
              <a:gd name="f18" fmla="val 9"/>
              <a:gd name="f19" fmla="val 24"/>
              <a:gd name="f20" fmla="val 11"/>
              <a:gd name="f21" fmla="val 32"/>
              <a:gd name="f22" fmla="val 33"/>
              <a:gd name="f23" fmla="val 35"/>
              <a:gd name="f24" fmla="val 36"/>
              <a:gd name="f25" fmla="val 5"/>
              <a:gd name="f26" fmla="val 31"/>
              <a:gd name="f27" fmla="val 29"/>
              <a:gd name="f28" fmla="+- 0 0 -90"/>
              <a:gd name="f29" fmla="*/ f3 1 16"/>
              <a:gd name="f30" fmla="*/ f4 1 37"/>
              <a:gd name="f31" fmla="val f5"/>
              <a:gd name="f32" fmla="val f6"/>
              <a:gd name="f33" fmla="val f7"/>
              <a:gd name="f34" fmla="*/ f28 f0 1"/>
              <a:gd name="f35" fmla="+- f33 0 f31"/>
              <a:gd name="f36" fmla="+- f32 0 f31"/>
              <a:gd name="f37" fmla="*/ f34 1 f2"/>
              <a:gd name="f38" fmla="*/ f36 1 16"/>
              <a:gd name="f39" fmla="*/ f35 1 37"/>
              <a:gd name="f40" fmla="*/ 2 f36 1"/>
              <a:gd name="f41" fmla="*/ 28 f35 1"/>
              <a:gd name="f42" fmla="*/ 4 f36 1"/>
              <a:gd name="f43" fmla="*/ 7 f35 1"/>
              <a:gd name="f44" fmla="*/ 10 f36 1"/>
              <a:gd name="f45" fmla="*/ 1 f35 1"/>
              <a:gd name="f46" fmla="*/ 12 f36 1"/>
              <a:gd name="f47" fmla="*/ 9 f35 1"/>
              <a:gd name="f48" fmla="*/ 11 f36 1"/>
              <a:gd name="f49" fmla="*/ 32 f35 1"/>
              <a:gd name="f50" fmla="*/ 36 f35 1"/>
              <a:gd name="f51" fmla="*/ 37 f35 1"/>
              <a:gd name="f52" fmla="+- f37 0 f1"/>
              <a:gd name="f53" fmla="*/ f40 1 16"/>
              <a:gd name="f54" fmla="*/ f41 1 37"/>
              <a:gd name="f55" fmla="*/ f42 1 16"/>
              <a:gd name="f56" fmla="*/ f43 1 37"/>
              <a:gd name="f57" fmla="*/ f44 1 16"/>
              <a:gd name="f58" fmla="*/ f45 1 37"/>
              <a:gd name="f59" fmla="*/ f46 1 16"/>
              <a:gd name="f60" fmla="*/ f47 1 37"/>
              <a:gd name="f61" fmla="*/ f48 1 16"/>
              <a:gd name="f62" fmla="*/ f49 1 37"/>
              <a:gd name="f63" fmla="*/ f50 1 37"/>
              <a:gd name="f64" fmla="*/ f51 1 37"/>
              <a:gd name="f65" fmla="*/ 0 1 f38"/>
              <a:gd name="f66" fmla="*/ f32 1 f38"/>
              <a:gd name="f67" fmla="*/ 0 1 f39"/>
              <a:gd name="f68" fmla="*/ f33 1 f39"/>
              <a:gd name="f69" fmla="*/ f53 1 f38"/>
              <a:gd name="f70" fmla="*/ f54 1 f39"/>
              <a:gd name="f71" fmla="*/ f55 1 f38"/>
              <a:gd name="f72" fmla="*/ f56 1 f39"/>
              <a:gd name="f73" fmla="*/ f57 1 f38"/>
              <a:gd name="f74" fmla="*/ f58 1 f39"/>
              <a:gd name="f75" fmla="*/ f59 1 f38"/>
              <a:gd name="f76" fmla="*/ f60 1 f39"/>
              <a:gd name="f77" fmla="*/ f61 1 f38"/>
              <a:gd name="f78" fmla="*/ f62 1 f39"/>
              <a:gd name="f79" fmla="*/ f63 1 f39"/>
              <a:gd name="f80" fmla="*/ f64 1 f39"/>
              <a:gd name="f81" fmla="*/ f65 f29 1"/>
              <a:gd name="f82" fmla="*/ f66 f29 1"/>
              <a:gd name="f83" fmla="*/ f68 f30 1"/>
              <a:gd name="f84" fmla="*/ f67 f30 1"/>
              <a:gd name="f85" fmla="*/ f69 f29 1"/>
              <a:gd name="f86" fmla="*/ f70 f30 1"/>
              <a:gd name="f87" fmla="*/ f71 f29 1"/>
              <a:gd name="f88" fmla="*/ f72 f30 1"/>
              <a:gd name="f89" fmla="*/ f73 f29 1"/>
              <a:gd name="f90" fmla="*/ f74 f30 1"/>
              <a:gd name="f91" fmla="*/ f75 f29 1"/>
              <a:gd name="f92" fmla="*/ f76 f30 1"/>
              <a:gd name="f93" fmla="*/ f77 f29 1"/>
              <a:gd name="f94" fmla="*/ f78 f30 1"/>
              <a:gd name="f95" fmla="*/ f79 f30 1"/>
              <a:gd name="f96" fmla="*/ f80 f30 1"/>
            </a:gdLst>
            <a:ahLst/>
            <a:cxnLst>
              <a:cxn ang="3cd4">
                <a:pos x="hc" y="t"/>
              </a:cxn>
              <a:cxn ang="0">
                <a:pos x="r" y="vc"/>
              </a:cxn>
              <a:cxn ang="cd4">
                <a:pos x="hc" y="b"/>
              </a:cxn>
              <a:cxn ang="cd2">
                <a:pos x="l" y="vc"/>
              </a:cxn>
              <a:cxn ang="f52">
                <a:pos x="f85" y="f86"/>
              </a:cxn>
              <a:cxn ang="f52">
                <a:pos x="f87" y="f88"/>
              </a:cxn>
              <a:cxn ang="f52">
                <a:pos x="f89" y="f90"/>
              </a:cxn>
              <a:cxn ang="f52">
                <a:pos x="f91" y="f92"/>
              </a:cxn>
              <a:cxn ang="f52">
                <a:pos x="f93" y="f94"/>
              </a:cxn>
              <a:cxn ang="f52">
                <a:pos x="f93" y="f95"/>
              </a:cxn>
              <a:cxn ang="f52">
                <a:pos x="f85" y="f96"/>
              </a:cxn>
              <a:cxn ang="f52">
                <a:pos x="f85" y="f94"/>
              </a:cxn>
              <a:cxn ang="f52">
                <a:pos x="f85" y="f86"/>
              </a:cxn>
              <a:cxn ang="f52">
                <a:pos x="f85" y="f86"/>
              </a:cxn>
            </a:cxnLst>
            <a:rect l="f81" t="f84" r="f82" b="f83"/>
            <a:pathLst>
              <a:path w="16" h="37">
                <a:moveTo>
                  <a:pt x="f8" y="f9"/>
                </a:moveTo>
                <a:cubicBezTo>
                  <a:pt x="f10" y="f11"/>
                  <a:pt x="f10" y="f12"/>
                  <a:pt x="f13" y="f14"/>
                </a:cubicBezTo>
                <a:cubicBezTo>
                  <a:pt x="f13" y="f10"/>
                  <a:pt x="f13" y="f5"/>
                  <a:pt x="f15" y="f16"/>
                </a:cubicBezTo>
                <a:cubicBezTo>
                  <a:pt x="f6" y="f8"/>
                  <a:pt x="f17" y="f14"/>
                  <a:pt x="f17" y="f18"/>
                </a:cubicBezTo>
                <a:cubicBezTo>
                  <a:pt x="f15" y="f6"/>
                  <a:pt x="f15" y="f19"/>
                  <a:pt x="f20" y="f21"/>
                </a:cubicBezTo>
                <a:cubicBezTo>
                  <a:pt x="f20" y="f22"/>
                  <a:pt x="f12" y="f23"/>
                  <a:pt x="f20" y="f24"/>
                </a:cubicBezTo>
                <a:cubicBezTo>
                  <a:pt x="f18" y="f7"/>
                  <a:pt x="f25" y="f7"/>
                  <a:pt x="f8" y="f7"/>
                </a:cubicBezTo>
                <a:cubicBezTo>
                  <a:pt x="f5" y="f24"/>
                  <a:pt x="f8" y="f22"/>
                  <a:pt x="f8" y="f21"/>
                </a:cubicBezTo>
                <a:cubicBezTo>
                  <a:pt x="f8" y="f26"/>
                  <a:pt x="f8" y="f27"/>
                  <a:pt x="f8" y="f9"/>
                </a:cubicBezTo>
                <a:cubicBezTo>
                  <a:pt x="f8" y="f9"/>
                  <a:pt x="f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1" name="Freeform 73">
            <a:extLst>
              <a:ext uri="{FF2B5EF4-FFF2-40B4-BE49-F238E27FC236}">
                <a16:creationId xmlns:a16="http://schemas.microsoft.com/office/drawing/2014/main" id="{7F898197-5186-75DD-40E7-7293002AD2F5}"/>
              </a:ext>
            </a:extLst>
          </p:cNvPr>
          <p:cNvSpPr/>
          <p:nvPr/>
        </p:nvSpPr>
        <p:spPr>
          <a:xfrm>
            <a:off x="4117972" y="3368677"/>
            <a:ext cx="128592" cy="92070"/>
          </a:xfrm>
          <a:custGeom>
            <a:avLst/>
            <a:gdLst>
              <a:gd name="f0" fmla="val 10800000"/>
              <a:gd name="f1" fmla="val 5400000"/>
              <a:gd name="f2" fmla="val 180"/>
              <a:gd name="f3" fmla="val w"/>
              <a:gd name="f4" fmla="val h"/>
              <a:gd name="f5" fmla="val 0"/>
              <a:gd name="f6" fmla="val 36"/>
              <a:gd name="f7" fmla="val 26"/>
              <a:gd name="f8" fmla="val 17"/>
              <a:gd name="f9" fmla="val 4"/>
              <a:gd name="f10" fmla="val 15"/>
              <a:gd name="f11" fmla="val 7"/>
              <a:gd name="f12" fmla="val 18"/>
              <a:gd name="f13" fmla="val 20"/>
              <a:gd name="f14" fmla="val 27"/>
              <a:gd name="f15" fmla="val 11"/>
              <a:gd name="f16" fmla="val 33"/>
              <a:gd name="f17" fmla="val 22"/>
              <a:gd name="f18" fmla="val 21"/>
              <a:gd name="f19" fmla="val 10"/>
              <a:gd name="f20" fmla="val 5"/>
              <a:gd name="f21" fmla="val 2"/>
              <a:gd name="f22" fmla="val 6"/>
              <a:gd name="f23" fmla="val 8"/>
              <a:gd name="f24" fmla="val 13"/>
              <a:gd name="f25" fmla="+- 0 0 -90"/>
              <a:gd name="f26" fmla="*/ f3 1 36"/>
              <a:gd name="f27" fmla="*/ f4 1 26"/>
              <a:gd name="f28" fmla="val f5"/>
              <a:gd name="f29" fmla="val f6"/>
              <a:gd name="f30" fmla="val f7"/>
              <a:gd name="f31" fmla="*/ f25 f0 1"/>
              <a:gd name="f32" fmla="+- f30 0 f28"/>
              <a:gd name="f33" fmla="+- f29 0 f28"/>
              <a:gd name="f34" fmla="*/ f31 1 f2"/>
              <a:gd name="f35" fmla="*/ f33 1 36"/>
              <a:gd name="f36" fmla="*/ f32 1 26"/>
              <a:gd name="f37" fmla="*/ 17 f33 1"/>
              <a:gd name="f38" fmla="*/ 4 f32 1"/>
              <a:gd name="f39" fmla="*/ 20 f33 1"/>
              <a:gd name="f40" fmla="*/ 7 f32 1"/>
              <a:gd name="f41" fmla="*/ 36 f33 1"/>
              <a:gd name="f42" fmla="*/ 26 f32 1"/>
              <a:gd name="f43" fmla="*/ 0 f33 1"/>
              <a:gd name="f44" fmla="*/ 5 f32 1"/>
              <a:gd name="f45" fmla="*/ 8 f33 1"/>
              <a:gd name="f46" fmla="*/ 2 f32 1"/>
              <a:gd name="f47" fmla="*/ 7 f33 1"/>
              <a:gd name="f48" fmla="+- f34 0 f1"/>
              <a:gd name="f49" fmla="*/ f37 1 36"/>
              <a:gd name="f50" fmla="*/ f38 1 26"/>
              <a:gd name="f51" fmla="*/ f39 1 36"/>
              <a:gd name="f52" fmla="*/ f40 1 26"/>
              <a:gd name="f53" fmla="*/ f41 1 36"/>
              <a:gd name="f54" fmla="*/ f42 1 26"/>
              <a:gd name="f55" fmla="*/ f43 1 36"/>
              <a:gd name="f56" fmla="*/ f44 1 26"/>
              <a:gd name="f57" fmla="*/ f45 1 36"/>
              <a:gd name="f58" fmla="*/ f46 1 26"/>
              <a:gd name="f59" fmla="*/ f47 1 36"/>
              <a:gd name="f60" fmla="*/ 0 1 f35"/>
              <a:gd name="f61" fmla="*/ f29 1 f35"/>
              <a:gd name="f62" fmla="*/ 0 1 f36"/>
              <a:gd name="f63" fmla="*/ f30 1 f36"/>
              <a:gd name="f64" fmla="*/ f49 1 f35"/>
              <a:gd name="f65" fmla="*/ f50 1 f36"/>
              <a:gd name="f66" fmla="*/ f51 1 f35"/>
              <a:gd name="f67" fmla="*/ f52 1 f36"/>
              <a:gd name="f68" fmla="*/ f53 1 f35"/>
              <a:gd name="f69" fmla="*/ f54 1 f36"/>
              <a:gd name="f70" fmla="*/ f55 1 f35"/>
              <a:gd name="f71" fmla="*/ f56 1 f36"/>
              <a:gd name="f72" fmla="*/ f57 1 f35"/>
              <a:gd name="f73" fmla="*/ f58 1 f36"/>
              <a:gd name="f74" fmla="*/ f59 1 f35"/>
              <a:gd name="f75" fmla="*/ f60 f26 1"/>
              <a:gd name="f76" fmla="*/ f61 f26 1"/>
              <a:gd name="f77" fmla="*/ f63 f27 1"/>
              <a:gd name="f78" fmla="*/ f62 f27 1"/>
              <a:gd name="f79" fmla="*/ f64 f26 1"/>
              <a:gd name="f80" fmla="*/ f65 f27 1"/>
              <a:gd name="f81" fmla="*/ f66 f26 1"/>
              <a:gd name="f82" fmla="*/ f67 f27 1"/>
              <a:gd name="f83" fmla="*/ f68 f26 1"/>
              <a:gd name="f84" fmla="*/ f69 f27 1"/>
              <a:gd name="f85" fmla="*/ f70 f26 1"/>
              <a:gd name="f86" fmla="*/ f71 f27 1"/>
              <a:gd name="f87" fmla="*/ f72 f26 1"/>
              <a:gd name="f88" fmla="*/ f73 f27 1"/>
              <a:gd name="f89" fmla="*/ f74 f26 1"/>
            </a:gdLst>
            <a:ahLst/>
            <a:cxnLst>
              <a:cxn ang="3cd4">
                <a:pos x="hc" y="t"/>
              </a:cxn>
              <a:cxn ang="0">
                <a:pos x="r" y="vc"/>
              </a:cxn>
              <a:cxn ang="cd4">
                <a:pos x="hc" y="b"/>
              </a:cxn>
              <a:cxn ang="cd2">
                <a:pos x="l" y="vc"/>
              </a:cxn>
              <a:cxn ang="f48">
                <a:pos x="f79" y="f80"/>
              </a:cxn>
              <a:cxn ang="f48">
                <a:pos x="f81" y="f82"/>
              </a:cxn>
              <a:cxn ang="f48">
                <a:pos x="f83" y="f84"/>
              </a:cxn>
              <a:cxn ang="f48">
                <a:pos x="f85" y="f86"/>
              </a:cxn>
              <a:cxn ang="f48">
                <a:pos x="f87" y="f88"/>
              </a:cxn>
              <a:cxn ang="f48">
                <a:pos x="f89" y="f88"/>
              </a:cxn>
              <a:cxn ang="f48">
                <a:pos x="f79" y="f80"/>
              </a:cxn>
            </a:cxnLst>
            <a:rect l="f75" t="f78" r="f76" b="f77"/>
            <a:pathLst>
              <a:path w="36" h="26">
                <a:moveTo>
                  <a:pt x="f8" y="f9"/>
                </a:moveTo>
                <a:cubicBezTo>
                  <a:pt x="f10" y="f11"/>
                  <a:pt x="f12" y="f11"/>
                  <a:pt x="f13" y="f11"/>
                </a:cubicBezTo>
                <a:cubicBezTo>
                  <a:pt x="f14" y="f15"/>
                  <a:pt x="f16" y="f8"/>
                  <a:pt x="f6" y="f7"/>
                </a:cubicBezTo>
                <a:cubicBezTo>
                  <a:pt x="f17" y="f18"/>
                  <a:pt x="f19" y="f10"/>
                  <a:pt x="f5" y="f20"/>
                </a:cubicBezTo>
                <a:cubicBezTo>
                  <a:pt x="f21" y="f5"/>
                  <a:pt x="f22" y="f22"/>
                  <a:pt x="f23" y="f21"/>
                </a:cubicBezTo>
                <a:cubicBezTo>
                  <a:pt x="f23" y="f21"/>
                  <a:pt x="f11" y="f21"/>
                  <a:pt x="f11" y="f21"/>
                </a:cubicBezTo>
                <a:cubicBezTo>
                  <a:pt x="f19" y="f20"/>
                  <a:pt x="f24" y="f11"/>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2" name="Freeform 74">
            <a:extLst>
              <a:ext uri="{FF2B5EF4-FFF2-40B4-BE49-F238E27FC236}">
                <a16:creationId xmlns:a16="http://schemas.microsoft.com/office/drawing/2014/main" id="{EDC5A81F-1BF8-BB8E-78B9-AC93291F0AE5}"/>
              </a:ext>
            </a:extLst>
          </p:cNvPr>
          <p:cNvSpPr/>
          <p:nvPr/>
        </p:nvSpPr>
        <p:spPr>
          <a:xfrm>
            <a:off x="3786192" y="3443292"/>
            <a:ext cx="134938" cy="74615"/>
          </a:xfrm>
          <a:custGeom>
            <a:avLst/>
            <a:gdLst>
              <a:gd name="f0" fmla="val 10800000"/>
              <a:gd name="f1" fmla="val 5400000"/>
              <a:gd name="f2" fmla="val 180"/>
              <a:gd name="f3" fmla="val w"/>
              <a:gd name="f4" fmla="val h"/>
              <a:gd name="f5" fmla="val 0"/>
              <a:gd name="f6" fmla="val 38"/>
              <a:gd name="f7" fmla="val 21"/>
              <a:gd name="f8" fmla="val 1"/>
              <a:gd name="f9" fmla="val 27"/>
              <a:gd name="f10" fmla="val 12"/>
              <a:gd name="f11" fmla="val 13"/>
              <a:gd name="f12" fmla="val 16"/>
              <a:gd name="f13" fmla="val 7"/>
              <a:gd name="f14" fmla="val 6"/>
              <a:gd name="f15" fmla="val 19"/>
              <a:gd name="f16" fmla="+- 0 0 -90"/>
              <a:gd name="f17" fmla="*/ f3 1 38"/>
              <a:gd name="f18" fmla="*/ f4 1 21"/>
              <a:gd name="f19" fmla="val f5"/>
              <a:gd name="f20" fmla="val f6"/>
              <a:gd name="f21" fmla="val f7"/>
              <a:gd name="f22" fmla="*/ f16 f0 1"/>
              <a:gd name="f23" fmla="+- f21 0 f19"/>
              <a:gd name="f24" fmla="+- f20 0 f19"/>
              <a:gd name="f25" fmla="*/ f22 1 f2"/>
              <a:gd name="f26" fmla="*/ f24 1 38"/>
              <a:gd name="f27" fmla="*/ f23 1 21"/>
              <a:gd name="f28" fmla="*/ 38 f24 1"/>
              <a:gd name="f29" fmla="*/ 1 f23 1"/>
              <a:gd name="f30" fmla="*/ 0 f24 1"/>
              <a:gd name="f31" fmla="*/ 21 f23 1"/>
              <a:gd name="f32" fmla="+- f25 0 f1"/>
              <a:gd name="f33" fmla="*/ f28 1 38"/>
              <a:gd name="f34" fmla="*/ f29 1 21"/>
              <a:gd name="f35" fmla="*/ f30 1 38"/>
              <a:gd name="f36" fmla="*/ f31 1 21"/>
              <a:gd name="f37" fmla="*/ 0 1 f26"/>
              <a:gd name="f38" fmla="*/ f20 1 f26"/>
              <a:gd name="f39" fmla="*/ 0 1 f27"/>
              <a:gd name="f40" fmla="*/ f21 1 f27"/>
              <a:gd name="f41" fmla="*/ f33 1 f26"/>
              <a:gd name="f42" fmla="*/ f34 1 f27"/>
              <a:gd name="f43" fmla="*/ f35 1 f26"/>
              <a:gd name="f44" fmla="*/ f36 1 f27"/>
              <a:gd name="f45" fmla="*/ f37 f17 1"/>
              <a:gd name="f46" fmla="*/ f38 f17 1"/>
              <a:gd name="f47" fmla="*/ f40 f18 1"/>
              <a:gd name="f48" fmla="*/ f39 f18 1"/>
              <a:gd name="f49" fmla="*/ f41 f17 1"/>
              <a:gd name="f50" fmla="*/ f42 f18 1"/>
              <a:gd name="f51" fmla="*/ f43 f17 1"/>
              <a:gd name="f52" fmla="*/ f44 f18 1"/>
            </a:gdLst>
            <a:ahLst/>
            <a:cxnLst>
              <a:cxn ang="3cd4">
                <a:pos x="hc" y="t"/>
              </a:cxn>
              <a:cxn ang="0">
                <a:pos x="r" y="vc"/>
              </a:cxn>
              <a:cxn ang="cd4">
                <a:pos x="hc" y="b"/>
              </a:cxn>
              <a:cxn ang="cd2">
                <a:pos x="l" y="vc"/>
              </a:cxn>
              <a:cxn ang="f32">
                <a:pos x="f49" y="f50"/>
              </a:cxn>
              <a:cxn ang="f32">
                <a:pos x="f51" y="f52"/>
              </a:cxn>
              <a:cxn ang="f32">
                <a:pos x="f49" y="f50"/>
              </a:cxn>
            </a:cxnLst>
            <a:rect l="f45" t="f48" r="f46" b="f47"/>
            <a:pathLst>
              <a:path w="38" h="21">
                <a:moveTo>
                  <a:pt x="f6" y="f8"/>
                </a:moveTo>
                <a:cubicBezTo>
                  <a:pt x="f9" y="f10"/>
                  <a:pt x="f11" y="f12"/>
                  <a:pt x="f5" y="f7"/>
                </a:cubicBezTo>
                <a:cubicBezTo>
                  <a:pt x="f13" y="f14"/>
                  <a:pt x="f15" y="f5"/>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3" name="Freeform 75">
            <a:extLst>
              <a:ext uri="{FF2B5EF4-FFF2-40B4-BE49-F238E27FC236}">
                <a16:creationId xmlns:a16="http://schemas.microsoft.com/office/drawing/2014/main" id="{DDE0BEC5-B298-502B-5DB3-30C001ABA945}"/>
              </a:ext>
            </a:extLst>
          </p:cNvPr>
          <p:cNvSpPr/>
          <p:nvPr/>
        </p:nvSpPr>
        <p:spPr>
          <a:xfrm>
            <a:off x="3852860" y="3174997"/>
            <a:ext cx="133346" cy="82552"/>
          </a:xfrm>
          <a:custGeom>
            <a:avLst/>
            <a:gdLst>
              <a:gd name="f0" fmla="val 10800000"/>
              <a:gd name="f1" fmla="val 5400000"/>
              <a:gd name="f2" fmla="val 180"/>
              <a:gd name="f3" fmla="val w"/>
              <a:gd name="f4" fmla="val h"/>
              <a:gd name="f5" fmla="val 0"/>
              <a:gd name="f6" fmla="val 37"/>
              <a:gd name="f7" fmla="val 23"/>
              <a:gd name="f8" fmla="val 21"/>
              <a:gd name="f9" fmla="val 19"/>
              <a:gd name="f10" fmla="val 15"/>
              <a:gd name="f11" fmla="val 13"/>
              <a:gd name="f12" fmla="val 5"/>
              <a:gd name="f13" fmla="val 11"/>
              <a:gd name="f14" fmla="val 4"/>
              <a:gd name="f15" fmla="val 28"/>
              <a:gd name="f16" fmla="val 7"/>
              <a:gd name="f17" fmla="val 22"/>
              <a:gd name="f18" fmla="val 35"/>
              <a:gd name="f19" fmla="val 33"/>
              <a:gd name="f20" fmla="val 32"/>
              <a:gd name="f21" fmla="val 31"/>
              <a:gd name="f22" fmla="val 20"/>
              <a:gd name="f23" fmla="val 29"/>
              <a:gd name="f24" fmla="val 26"/>
              <a:gd name="f25" fmla="val 25"/>
              <a:gd name="f26" fmla="val 24"/>
              <a:gd name="f27" fmla="val 17"/>
              <a:gd name="f28" fmla="+- 0 0 -90"/>
              <a:gd name="f29" fmla="*/ f3 1 37"/>
              <a:gd name="f30" fmla="*/ f4 1 23"/>
              <a:gd name="f31" fmla="val f5"/>
              <a:gd name="f32" fmla="val f6"/>
              <a:gd name="f33" fmla="val f7"/>
              <a:gd name="f34" fmla="*/ f28 f0 1"/>
              <a:gd name="f35" fmla="+- f33 0 f31"/>
              <a:gd name="f36" fmla="+- f32 0 f31"/>
              <a:gd name="f37" fmla="*/ f34 1 f2"/>
              <a:gd name="f38" fmla="*/ f36 1 37"/>
              <a:gd name="f39" fmla="*/ f35 1 23"/>
              <a:gd name="f40" fmla="*/ 21 f36 1"/>
              <a:gd name="f41" fmla="*/ 19 f35 1"/>
              <a:gd name="f42" fmla="*/ 0 f36 1"/>
              <a:gd name="f43" fmla="*/ 4 f35 1"/>
              <a:gd name="f44" fmla="*/ 37 f36 1"/>
              <a:gd name="f45" fmla="*/ 22 f35 1"/>
              <a:gd name="f46" fmla="*/ 32 f36 1"/>
              <a:gd name="f47" fmla="*/ 23 f35 1"/>
              <a:gd name="f48" fmla="*/ 26 f36 1"/>
              <a:gd name="f49" fmla="*/ 21 f35 1"/>
              <a:gd name="f50" fmla="+- f37 0 f1"/>
              <a:gd name="f51" fmla="*/ f40 1 37"/>
              <a:gd name="f52" fmla="*/ f41 1 23"/>
              <a:gd name="f53" fmla="*/ f42 1 37"/>
              <a:gd name="f54" fmla="*/ f43 1 23"/>
              <a:gd name="f55" fmla="*/ f44 1 37"/>
              <a:gd name="f56" fmla="*/ f45 1 23"/>
              <a:gd name="f57" fmla="*/ f46 1 37"/>
              <a:gd name="f58" fmla="*/ f47 1 23"/>
              <a:gd name="f59" fmla="*/ f48 1 37"/>
              <a:gd name="f60" fmla="*/ f49 1 23"/>
              <a:gd name="f61" fmla="*/ 0 1 f38"/>
              <a:gd name="f62" fmla="*/ f32 1 f38"/>
              <a:gd name="f63" fmla="*/ 0 1 f39"/>
              <a:gd name="f64" fmla="*/ f33 1 f39"/>
              <a:gd name="f65" fmla="*/ f51 1 f38"/>
              <a:gd name="f66" fmla="*/ f52 1 f39"/>
              <a:gd name="f67" fmla="*/ f53 1 f38"/>
              <a:gd name="f68" fmla="*/ f54 1 f39"/>
              <a:gd name="f69" fmla="*/ f55 1 f38"/>
              <a:gd name="f70" fmla="*/ f56 1 f39"/>
              <a:gd name="f71" fmla="*/ f57 1 f38"/>
              <a:gd name="f72" fmla="*/ f58 1 f39"/>
              <a:gd name="f73" fmla="*/ f59 1 f38"/>
              <a:gd name="f74" fmla="*/ f60 1 f39"/>
              <a:gd name="f75" fmla="*/ f61 f29 1"/>
              <a:gd name="f76" fmla="*/ f62 f29 1"/>
              <a:gd name="f77" fmla="*/ f64 f30 1"/>
              <a:gd name="f78" fmla="*/ f63 f30 1"/>
              <a:gd name="f79" fmla="*/ f65 f29 1"/>
              <a:gd name="f80" fmla="*/ f66 f30 1"/>
              <a:gd name="f81" fmla="*/ f67 f29 1"/>
              <a:gd name="f82" fmla="*/ f68 f30 1"/>
              <a:gd name="f83" fmla="*/ f69 f29 1"/>
              <a:gd name="f84" fmla="*/ f70 f30 1"/>
              <a:gd name="f85" fmla="*/ f71 f29 1"/>
              <a:gd name="f86" fmla="*/ f72 f30 1"/>
              <a:gd name="f87" fmla="*/ f73 f29 1"/>
              <a:gd name="f88" fmla="*/ f74 f30 1"/>
            </a:gdLst>
            <a:ahLst/>
            <a:cxnLst>
              <a:cxn ang="3cd4">
                <a:pos x="hc" y="t"/>
              </a:cxn>
              <a:cxn ang="0">
                <a:pos x="r" y="vc"/>
              </a:cxn>
              <a:cxn ang="cd4">
                <a:pos x="hc" y="b"/>
              </a:cxn>
              <a:cxn ang="cd2">
                <a:pos x="l" y="vc"/>
              </a:cxn>
              <a:cxn ang="f50">
                <a:pos x="f79" y="f80"/>
              </a:cxn>
              <a:cxn ang="f50">
                <a:pos x="f81" y="f82"/>
              </a:cxn>
              <a:cxn ang="f50">
                <a:pos x="f83" y="f84"/>
              </a:cxn>
              <a:cxn ang="f50">
                <a:pos x="f85" y="f86"/>
              </a:cxn>
              <a:cxn ang="f50">
                <a:pos x="f85" y="f86"/>
              </a:cxn>
              <a:cxn ang="f50">
                <a:pos x="f87" y="f88"/>
              </a:cxn>
              <a:cxn ang="f50">
                <a:pos x="f87" y="f88"/>
              </a:cxn>
              <a:cxn ang="f50">
                <a:pos x="f79" y="f80"/>
              </a:cxn>
            </a:cxnLst>
            <a:rect l="f75" t="f78" r="f76" b="f77"/>
            <a:pathLst>
              <a:path w="37" h="23">
                <a:moveTo>
                  <a:pt x="f8" y="f9"/>
                </a:moveTo>
                <a:cubicBezTo>
                  <a:pt x="f10" y="f11"/>
                  <a:pt x="f12" y="f13"/>
                  <a:pt x="f5" y="f14"/>
                </a:cubicBezTo>
                <a:cubicBezTo>
                  <a:pt x="f11" y="f5"/>
                  <a:pt x="f15" y="f16"/>
                  <a:pt x="f6" y="f17"/>
                </a:cubicBezTo>
                <a:cubicBezTo>
                  <a:pt x="f18" y="f17"/>
                  <a:pt x="f19" y="f7"/>
                  <a:pt x="f20" y="f7"/>
                </a:cubicBezTo>
                <a:cubicBezTo>
                  <a:pt x="f20" y="f7"/>
                  <a:pt x="f20" y="f7"/>
                  <a:pt x="f20" y="f7"/>
                </a:cubicBezTo>
                <a:cubicBezTo>
                  <a:pt x="f21" y="f22"/>
                  <a:pt x="f23" y="f9"/>
                  <a:pt x="f24" y="f8"/>
                </a:cubicBezTo>
                <a:cubicBezTo>
                  <a:pt x="f24" y="f8"/>
                  <a:pt x="f24" y="f8"/>
                  <a:pt x="f24" y="f8"/>
                </a:cubicBezTo>
                <a:cubicBezTo>
                  <a:pt x="f25" y="f9"/>
                  <a:pt x="f26" y="f27"/>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4" name="Freeform 76">
            <a:extLst>
              <a:ext uri="{FF2B5EF4-FFF2-40B4-BE49-F238E27FC236}">
                <a16:creationId xmlns:a16="http://schemas.microsoft.com/office/drawing/2014/main" id="{C95E6BE9-6AC2-A19B-C7B4-B9FDA1785968}"/>
              </a:ext>
            </a:extLst>
          </p:cNvPr>
          <p:cNvSpPr/>
          <p:nvPr/>
        </p:nvSpPr>
        <p:spPr>
          <a:xfrm>
            <a:off x="3924303" y="3317872"/>
            <a:ext cx="42867" cy="128592"/>
          </a:xfrm>
          <a:custGeom>
            <a:avLst/>
            <a:gdLst>
              <a:gd name="f0" fmla="val 10800000"/>
              <a:gd name="f1" fmla="val 5400000"/>
              <a:gd name="f2" fmla="val 180"/>
              <a:gd name="f3" fmla="val w"/>
              <a:gd name="f4" fmla="val h"/>
              <a:gd name="f5" fmla="val 0"/>
              <a:gd name="f6" fmla="val 12"/>
              <a:gd name="f7" fmla="val 36"/>
              <a:gd name="f8" fmla="val 10"/>
              <a:gd name="f9" fmla="val 23"/>
              <a:gd name="f10" fmla="val 26"/>
              <a:gd name="f11" fmla="val 29"/>
              <a:gd name="f12" fmla="val 11"/>
              <a:gd name="f13" fmla="val 32"/>
              <a:gd name="f14" fmla="val 9"/>
              <a:gd name="f15" fmla="val 35"/>
              <a:gd name="f16" fmla="val 7"/>
              <a:gd name="f17" fmla="val 4"/>
              <a:gd name="f18" fmla="val 1"/>
              <a:gd name="f19" fmla="val 3"/>
              <a:gd name="f20" fmla="val 31"/>
              <a:gd name="f21" fmla="val 5"/>
              <a:gd name="f22" fmla="val 14"/>
              <a:gd name="f23" fmla="val 2"/>
              <a:gd name="f24" fmla="val 6"/>
              <a:gd name="f25" fmla="val 17"/>
              <a:gd name="f26" fmla="+- 0 0 -90"/>
              <a:gd name="f27" fmla="*/ f3 1 12"/>
              <a:gd name="f28" fmla="*/ f4 1 36"/>
              <a:gd name="f29" fmla="val f5"/>
              <a:gd name="f30" fmla="val f6"/>
              <a:gd name="f31" fmla="val f7"/>
              <a:gd name="f32" fmla="*/ f26 f0 1"/>
              <a:gd name="f33" fmla="+- f31 0 f29"/>
              <a:gd name="f34" fmla="+- f30 0 f29"/>
              <a:gd name="f35" fmla="*/ f32 1 f2"/>
              <a:gd name="f36" fmla="*/ f34 1 12"/>
              <a:gd name="f37" fmla="*/ f33 1 36"/>
              <a:gd name="f38" fmla="*/ 10 f34 1"/>
              <a:gd name="f39" fmla="*/ 23 f33 1"/>
              <a:gd name="f40" fmla="*/ 11 f34 1"/>
              <a:gd name="f41" fmla="*/ 32 f33 1"/>
              <a:gd name="f42" fmla="*/ 7 f34 1"/>
              <a:gd name="f43" fmla="*/ 35 f33 1"/>
              <a:gd name="f44" fmla="*/ 3 f34 1"/>
              <a:gd name="f45" fmla="*/ 31 f33 1"/>
              <a:gd name="f46" fmla="*/ 1 f34 1"/>
              <a:gd name="f47" fmla="*/ 5 f33 1"/>
              <a:gd name="f48" fmla="*/ 4 f34 1"/>
              <a:gd name="f49" fmla="*/ 1 f33 1"/>
              <a:gd name="f50" fmla="*/ 9 f34 1"/>
              <a:gd name="f51" fmla="*/ 4 f33 1"/>
              <a:gd name="f52" fmla="+- f35 0 f1"/>
              <a:gd name="f53" fmla="*/ f38 1 12"/>
              <a:gd name="f54" fmla="*/ f39 1 36"/>
              <a:gd name="f55" fmla="*/ f40 1 12"/>
              <a:gd name="f56" fmla="*/ f41 1 36"/>
              <a:gd name="f57" fmla="*/ f42 1 12"/>
              <a:gd name="f58" fmla="*/ f43 1 36"/>
              <a:gd name="f59" fmla="*/ f44 1 12"/>
              <a:gd name="f60" fmla="*/ f45 1 36"/>
              <a:gd name="f61" fmla="*/ f46 1 12"/>
              <a:gd name="f62" fmla="*/ f47 1 36"/>
              <a:gd name="f63" fmla="*/ f48 1 12"/>
              <a:gd name="f64" fmla="*/ f49 1 36"/>
              <a:gd name="f65" fmla="*/ f50 1 12"/>
              <a:gd name="f66" fmla="*/ f51 1 36"/>
              <a:gd name="f67" fmla="*/ 0 1 f36"/>
              <a:gd name="f68" fmla="*/ f30 1 f36"/>
              <a:gd name="f69" fmla="*/ 0 1 f37"/>
              <a:gd name="f70" fmla="*/ f31 1 f37"/>
              <a:gd name="f71" fmla="*/ f53 1 f36"/>
              <a:gd name="f72" fmla="*/ f54 1 f37"/>
              <a:gd name="f73" fmla="*/ f55 1 f36"/>
              <a:gd name="f74" fmla="*/ f56 1 f37"/>
              <a:gd name="f75" fmla="*/ f57 1 f36"/>
              <a:gd name="f76" fmla="*/ f58 1 f37"/>
              <a:gd name="f77" fmla="*/ f59 1 f36"/>
              <a:gd name="f78" fmla="*/ f60 1 f37"/>
              <a:gd name="f79" fmla="*/ f61 1 f36"/>
              <a:gd name="f80" fmla="*/ f62 1 f37"/>
              <a:gd name="f81" fmla="*/ f63 1 f36"/>
              <a:gd name="f82" fmla="*/ f64 1 f37"/>
              <a:gd name="f83" fmla="*/ f65 1 f36"/>
              <a:gd name="f84" fmla="*/ f66 1 f37"/>
              <a:gd name="f85" fmla="*/ f67 f27 1"/>
              <a:gd name="f86" fmla="*/ f68 f27 1"/>
              <a:gd name="f87" fmla="*/ f70 f28 1"/>
              <a:gd name="f88" fmla="*/ f69 f28 1"/>
              <a:gd name="f89" fmla="*/ f71 f27 1"/>
              <a:gd name="f90" fmla="*/ f72 f28 1"/>
              <a:gd name="f91" fmla="*/ f73 f27 1"/>
              <a:gd name="f92" fmla="*/ f74 f28 1"/>
              <a:gd name="f93" fmla="*/ f75 f27 1"/>
              <a:gd name="f94" fmla="*/ f76 f28 1"/>
              <a:gd name="f95" fmla="*/ f77 f27 1"/>
              <a:gd name="f96" fmla="*/ f78 f28 1"/>
              <a:gd name="f97" fmla="*/ f79 f27 1"/>
              <a:gd name="f98" fmla="*/ f80 f28 1"/>
              <a:gd name="f99" fmla="*/ f81 f27 1"/>
              <a:gd name="f100" fmla="*/ f82 f28 1"/>
              <a:gd name="f101" fmla="*/ f83 f27 1"/>
              <a:gd name="f102" fmla="*/ f84 f28 1"/>
            </a:gdLst>
            <a:ahLst/>
            <a:cxnLst>
              <a:cxn ang="3cd4">
                <a:pos x="hc" y="t"/>
              </a:cxn>
              <a:cxn ang="0">
                <a:pos x="r" y="vc"/>
              </a:cxn>
              <a:cxn ang="cd4">
                <a:pos x="hc" y="b"/>
              </a:cxn>
              <a:cxn ang="cd2">
                <a:pos x="l" y="vc"/>
              </a:cxn>
              <a:cxn ang="f52">
                <a:pos x="f89" y="f90"/>
              </a:cxn>
              <a:cxn ang="f52">
                <a:pos x="f91" y="f92"/>
              </a:cxn>
              <a:cxn ang="f52">
                <a:pos x="f93" y="f94"/>
              </a:cxn>
              <a:cxn ang="f52">
                <a:pos x="f95" y="f96"/>
              </a:cxn>
              <a:cxn ang="f52">
                <a:pos x="f97" y="f98"/>
              </a:cxn>
              <a:cxn ang="f52">
                <a:pos x="f99" y="f100"/>
              </a:cxn>
              <a:cxn ang="f52">
                <a:pos x="f101" y="f102"/>
              </a:cxn>
              <a:cxn ang="f52">
                <a:pos x="f91" y="f90"/>
              </a:cxn>
              <a:cxn ang="f52">
                <a:pos x="f89" y="f90"/>
              </a:cxn>
            </a:cxnLst>
            <a:rect l="f85" t="f88" r="f86" b="f87"/>
            <a:pathLst>
              <a:path w="12" h="36">
                <a:moveTo>
                  <a:pt x="f8" y="f9"/>
                </a:moveTo>
                <a:cubicBezTo>
                  <a:pt x="f8" y="f10"/>
                  <a:pt x="f8" y="f11"/>
                  <a:pt x="f12" y="f13"/>
                </a:cubicBezTo>
                <a:cubicBezTo>
                  <a:pt x="f6" y="f7"/>
                  <a:pt x="f14" y="f15"/>
                  <a:pt x="f16" y="f15"/>
                </a:cubicBezTo>
                <a:cubicBezTo>
                  <a:pt x="f17" y="f15"/>
                  <a:pt x="f18" y="f7"/>
                  <a:pt x="f19" y="f20"/>
                </a:cubicBezTo>
                <a:cubicBezTo>
                  <a:pt x="f21" y="f9"/>
                  <a:pt x="f19" y="f22"/>
                  <a:pt x="f18" y="f21"/>
                </a:cubicBezTo>
                <a:cubicBezTo>
                  <a:pt x="f5" y="f23"/>
                  <a:pt x="f18" y="f18"/>
                  <a:pt x="f17" y="f18"/>
                </a:cubicBezTo>
                <a:cubicBezTo>
                  <a:pt x="f24" y="f18"/>
                  <a:pt x="f14" y="f5"/>
                  <a:pt x="f14" y="f17"/>
                </a:cubicBezTo>
                <a:cubicBezTo>
                  <a:pt x="f14" y="f12"/>
                  <a:pt x="f8" y="f25"/>
                  <a:pt x="f12" y="f9"/>
                </a:cubicBezTo>
                <a:cubicBezTo>
                  <a:pt x="f8" y="f9"/>
                  <a:pt x="f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5" name="Freeform 77">
            <a:extLst>
              <a:ext uri="{FF2B5EF4-FFF2-40B4-BE49-F238E27FC236}">
                <a16:creationId xmlns:a16="http://schemas.microsoft.com/office/drawing/2014/main" id="{A3B0F845-0151-E2C1-6AB6-0366FFE03474}"/>
              </a:ext>
            </a:extLst>
          </p:cNvPr>
          <p:cNvSpPr/>
          <p:nvPr/>
        </p:nvSpPr>
        <p:spPr>
          <a:xfrm>
            <a:off x="4057650" y="3375022"/>
            <a:ext cx="46040" cy="128592"/>
          </a:xfrm>
          <a:custGeom>
            <a:avLst/>
            <a:gdLst>
              <a:gd name="f0" fmla="val 10800000"/>
              <a:gd name="f1" fmla="val 5400000"/>
              <a:gd name="f2" fmla="val 180"/>
              <a:gd name="f3" fmla="val w"/>
              <a:gd name="f4" fmla="val h"/>
              <a:gd name="f5" fmla="val 0"/>
              <a:gd name="f6" fmla="val 13"/>
              <a:gd name="f7" fmla="val 36"/>
              <a:gd name="f8" fmla="val 3"/>
              <a:gd name="f9" fmla="val 10"/>
              <a:gd name="f10" fmla="val 6"/>
              <a:gd name="f11" fmla="val 21"/>
              <a:gd name="f12" fmla="val 31"/>
              <a:gd name="f13" fmla="val 11"/>
              <a:gd name="f14" fmla="val 34"/>
              <a:gd name="f15" fmla="val 9"/>
              <a:gd name="f16" fmla="val 35"/>
              <a:gd name="f17" fmla="val 1"/>
              <a:gd name="f18" fmla="val 23"/>
              <a:gd name="f19" fmla="val 15"/>
              <a:gd name="f20" fmla="val 7"/>
              <a:gd name="f21" fmla="val 4"/>
              <a:gd name="f22" fmla="val 5"/>
              <a:gd name="f23" fmla="+- 0 0 -90"/>
              <a:gd name="f24" fmla="*/ f3 1 13"/>
              <a:gd name="f25" fmla="*/ f4 1 36"/>
              <a:gd name="f26" fmla="val f5"/>
              <a:gd name="f27" fmla="val f6"/>
              <a:gd name="f28" fmla="val f7"/>
              <a:gd name="f29" fmla="*/ f23 f0 1"/>
              <a:gd name="f30" fmla="+- f28 0 f26"/>
              <a:gd name="f31" fmla="+- f27 0 f26"/>
              <a:gd name="f32" fmla="*/ f29 1 f2"/>
              <a:gd name="f33" fmla="*/ f31 1 13"/>
              <a:gd name="f34" fmla="*/ f30 1 36"/>
              <a:gd name="f35" fmla="*/ 13 f31 1"/>
              <a:gd name="f36" fmla="*/ 3 f30 1"/>
              <a:gd name="f37" fmla="*/ 10 f31 1"/>
              <a:gd name="f38" fmla="*/ 31 f30 1"/>
              <a:gd name="f39" fmla="*/ 6 f31 1"/>
              <a:gd name="f40" fmla="*/ 35 f30 1"/>
              <a:gd name="f41" fmla="*/ 0 f31 1"/>
              <a:gd name="f42" fmla="*/ 3 f31 1"/>
              <a:gd name="f43" fmla="*/ 7 f30 1"/>
              <a:gd name="f44" fmla="+- f32 0 f1"/>
              <a:gd name="f45" fmla="*/ f35 1 13"/>
              <a:gd name="f46" fmla="*/ f36 1 36"/>
              <a:gd name="f47" fmla="*/ f37 1 13"/>
              <a:gd name="f48" fmla="*/ f38 1 36"/>
              <a:gd name="f49" fmla="*/ f39 1 13"/>
              <a:gd name="f50" fmla="*/ f40 1 36"/>
              <a:gd name="f51" fmla="*/ f41 1 13"/>
              <a:gd name="f52" fmla="*/ f42 1 13"/>
              <a:gd name="f53" fmla="*/ f43 1 36"/>
              <a:gd name="f54" fmla="*/ 0 1 f33"/>
              <a:gd name="f55" fmla="*/ f27 1 f33"/>
              <a:gd name="f56" fmla="*/ 0 1 f34"/>
              <a:gd name="f57" fmla="*/ f28 1 f34"/>
              <a:gd name="f58" fmla="*/ f45 1 f33"/>
              <a:gd name="f59" fmla="*/ f46 1 f34"/>
              <a:gd name="f60" fmla="*/ f47 1 f33"/>
              <a:gd name="f61" fmla="*/ f48 1 f34"/>
              <a:gd name="f62" fmla="*/ f49 1 f33"/>
              <a:gd name="f63" fmla="*/ f50 1 f34"/>
              <a:gd name="f64" fmla="*/ f51 1 f33"/>
              <a:gd name="f65" fmla="*/ f52 1 f33"/>
              <a:gd name="f66" fmla="*/ f53 1 f34"/>
              <a:gd name="f67" fmla="*/ f54 f24 1"/>
              <a:gd name="f68" fmla="*/ f55 f24 1"/>
              <a:gd name="f69" fmla="*/ f57 f25 1"/>
              <a:gd name="f70" fmla="*/ f56 f25 1"/>
              <a:gd name="f71" fmla="*/ f58 f24 1"/>
              <a:gd name="f72" fmla="*/ f59 f25 1"/>
              <a:gd name="f73" fmla="*/ f60 f24 1"/>
              <a:gd name="f74" fmla="*/ f61 f25 1"/>
              <a:gd name="f75" fmla="*/ f62 f24 1"/>
              <a:gd name="f76" fmla="*/ f63 f25 1"/>
              <a:gd name="f77" fmla="*/ f64 f24 1"/>
              <a:gd name="f78" fmla="*/ f65 f24 1"/>
              <a:gd name="f79" fmla="*/ f66 f25 1"/>
            </a:gdLst>
            <a:ahLst/>
            <a:cxnLst>
              <a:cxn ang="3cd4">
                <a:pos x="hc" y="t"/>
              </a:cxn>
              <a:cxn ang="0">
                <a:pos x="r" y="vc"/>
              </a:cxn>
              <a:cxn ang="cd4">
                <a:pos x="hc" y="b"/>
              </a:cxn>
              <a:cxn ang="cd2">
                <a:pos x="l" y="vc"/>
              </a:cxn>
              <a:cxn ang="f44">
                <a:pos x="f71" y="f72"/>
              </a:cxn>
              <a:cxn ang="f44">
                <a:pos x="f73" y="f74"/>
              </a:cxn>
              <a:cxn ang="f44">
                <a:pos x="f75" y="f76"/>
              </a:cxn>
              <a:cxn ang="f44">
                <a:pos x="f77" y="f74"/>
              </a:cxn>
              <a:cxn ang="f44">
                <a:pos x="f78" y="f79"/>
              </a:cxn>
              <a:cxn ang="f44">
                <a:pos x="f71" y="f72"/>
              </a:cxn>
            </a:cxnLst>
            <a:rect l="f67" t="f70" r="f68" b="f69"/>
            <a:pathLst>
              <a:path w="13" h="36">
                <a:moveTo>
                  <a:pt x="f6" y="f8"/>
                </a:moveTo>
                <a:cubicBezTo>
                  <a:pt x="f9" y="f6"/>
                  <a:pt x="f10" y="f11"/>
                  <a:pt x="f9" y="f12"/>
                </a:cubicBezTo>
                <a:cubicBezTo>
                  <a:pt x="f13" y="f14"/>
                  <a:pt x="f15" y="f16"/>
                  <a:pt x="f10" y="f16"/>
                </a:cubicBezTo>
                <a:cubicBezTo>
                  <a:pt x="f8" y="f16"/>
                  <a:pt x="f5" y="f7"/>
                  <a:pt x="f5" y="f12"/>
                </a:cubicBezTo>
                <a:cubicBezTo>
                  <a:pt x="f17" y="f18"/>
                  <a:pt x="f17" y="f19"/>
                  <a:pt x="f8" y="f20"/>
                </a:cubicBezTo>
                <a:cubicBezTo>
                  <a:pt x="f21" y="f5"/>
                  <a:pt x="f15" y="f22"/>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6" name="Freeform 78">
            <a:extLst>
              <a:ext uri="{FF2B5EF4-FFF2-40B4-BE49-F238E27FC236}">
                <a16:creationId xmlns:a16="http://schemas.microsoft.com/office/drawing/2014/main" id="{3B926D83-4C98-2D5E-A537-D2A8C06AFCD4}"/>
              </a:ext>
            </a:extLst>
          </p:cNvPr>
          <p:cNvSpPr/>
          <p:nvPr/>
        </p:nvSpPr>
        <p:spPr>
          <a:xfrm>
            <a:off x="3986217" y="3465511"/>
            <a:ext cx="49213" cy="114300"/>
          </a:xfrm>
          <a:custGeom>
            <a:avLst/>
            <a:gdLst>
              <a:gd name="f0" fmla="val 10800000"/>
              <a:gd name="f1" fmla="val 5400000"/>
              <a:gd name="f2" fmla="val 180"/>
              <a:gd name="f3" fmla="val w"/>
              <a:gd name="f4" fmla="val h"/>
              <a:gd name="f5" fmla="val 0"/>
              <a:gd name="f6" fmla="val 14"/>
              <a:gd name="f7" fmla="val 32"/>
              <a:gd name="f8" fmla="val 2"/>
              <a:gd name="f9" fmla="val 11"/>
              <a:gd name="f10" fmla="val 9"/>
              <a:gd name="f11" fmla="val 18"/>
              <a:gd name="f12" fmla="val 10"/>
              <a:gd name="f13" fmla="val 26"/>
              <a:gd name="f14" fmla="val 30"/>
              <a:gd name="f15" fmla="val 6"/>
              <a:gd name="f16" fmla="val 4"/>
              <a:gd name="f17" fmla="val 27"/>
              <a:gd name="f18" fmla="val 1"/>
              <a:gd name="f19" fmla="val 19"/>
              <a:gd name="f20" fmla="val 3"/>
              <a:gd name="f21" fmla="+- 0 0 -90"/>
              <a:gd name="f22" fmla="*/ f3 1 14"/>
              <a:gd name="f23" fmla="*/ f4 1 32"/>
              <a:gd name="f24" fmla="val f5"/>
              <a:gd name="f25" fmla="val f6"/>
              <a:gd name="f26" fmla="val f7"/>
              <a:gd name="f27" fmla="*/ f21 f0 1"/>
              <a:gd name="f28" fmla="+- f26 0 f24"/>
              <a:gd name="f29" fmla="+- f25 0 f24"/>
              <a:gd name="f30" fmla="*/ f27 1 f2"/>
              <a:gd name="f31" fmla="*/ f29 1 14"/>
              <a:gd name="f32" fmla="*/ f28 1 32"/>
              <a:gd name="f33" fmla="*/ 14 f29 1"/>
              <a:gd name="f34" fmla="*/ 2 f28 1"/>
              <a:gd name="f35" fmla="*/ 10 f29 1"/>
              <a:gd name="f36" fmla="*/ 26 f28 1"/>
              <a:gd name="f37" fmla="*/ 6 f29 1"/>
              <a:gd name="f38" fmla="*/ 30 f28 1"/>
              <a:gd name="f39" fmla="*/ 0 f29 1"/>
              <a:gd name="f40" fmla="*/ 27 f28 1"/>
              <a:gd name="f41" fmla="*/ 2 f29 1"/>
              <a:gd name="f42" fmla="*/ 4 f28 1"/>
              <a:gd name="f43" fmla="+- f30 0 f1"/>
              <a:gd name="f44" fmla="*/ f33 1 14"/>
              <a:gd name="f45" fmla="*/ f34 1 32"/>
              <a:gd name="f46" fmla="*/ f35 1 14"/>
              <a:gd name="f47" fmla="*/ f36 1 32"/>
              <a:gd name="f48" fmla="*/ f37 1 14"/>
              <a:gd name="f49" fmla="*/ f38 1 32"/>
              <a:gd name="f50" fmla="*/ f39 1 14"/>
              <a:gd name="f51" fmla="*/ f40 1 32"/>
              <a:gd name="f52" fmla="*/ f41 1 14"/>
              <a:gd name="f53" fmla="*/ f42 1 32"/>
              <a:gd name="f54" fmla="*/ 0 1 f31"/>
              <a:gd name="f55" fmla="*/ f25 1 f31"/>
              <a:gd name="f56" fmla="*/ 0 1 f32"/>
              <a:gd name="f57" fmla="*/ f26 1 f32"/>
              <a:gd name="f58" fmla="*/ f44 1 f31"/>
              <a:gd name="f59" fmla="*/ f45 1 f32"/>
              <a:gd name="f60" fmla="*/ f46 1 f31"/>
              <a:gd name="f61" fmla="*/ f47 1 f32"/>
              <a:gd name="f62" fmla="*/ f48 1 f31"/>
              <a:gd name="f63" fmla="*/ f49 1 f32"/>
              <a:gd name="f64" fmla="*/ f50 1 f31"/>
              <a:gd name="f65" fmla="*/ f51 1 f32"/>
              <a:gd name="f66" fmla="*/ f52 1 f31"/>
              <a:gd name="f67" fmla="*/ f53 1 f32"/>
              <a:gd name="f68" fmla="*/ f54 f22 1"/>
              <a:gd name="f69" fmla="*/ f55 f22 1"/>
              <a:gd name="f70" fmla="*/ f57 f23 1"/>
              <a:gd name="f71" fmla="*/ f56 f23 1"/>
              <a:gd name="f72" fmla="*/ f58 f22 1"/>
              <a:gd name="f73" fmla="*/ f59 f23 1"/>
              <a:gd name="f74" fmla="*/ f60 f22 1"/>
              <a:gd name="f75" fmla="*/ f61 f23 1"/>
              <a:gd name="f76" fmla="*/ f62 f22 1"/>
              <a:gd name="f77" fmla="*/ f63 f23 1"/>
              <a:gd name="f78" fmla="*/ f64 f22 1"/>
              <a:gd name="f79" fmla="*/ f65 f23 1"/>
              <a:gd name="f80" fmla="*/ f66 f22 1"/>
              <a:gd name="f81" fmla="*/ f67 f23 1"/>
            </a:gdLst>
            <a:ahLst/>
            <a:cxnLst>
              <a:cxn ang="3cd4">
                <a:pos x="hc" y="t"/>
              </a:cxn>
              <a:cxn ang="0">
                <a:pos x="r" y="vc"/>
              </a:cxn>
              <a:cxn ang="cd4">
                <a:pos x="hc" y="b"/>
              </a:cxn>
              <a:cxn ang="cd2">
                <a:pos x="l" y="vc"/>
              </a:cxn>
              <a:cxn ang="f43">
                <a:pos x="f72" y="f73"/>
              </a:cxn>
              <a:cxn ang="f43">
                <a:pos x="f74" y="f75"/>
              </a:cxn>
              <a:cxn ang="f43">
                <a:pos x="f76" y="f77"/>
              </a:cxn>
              <a:cxn ang="f43">
                <a:pos x="f78" y="f79"/>
              </a:cxn>
              <a:cxn ang="f43">
                <a:pos x="f80" y="f81"/>
              </a:cxn>
              <a:cxn ang="f43">
                <a:pos x="f72" y="f73"/>
              </a:cxn>
            </a:cxnLst>
            <a:rect l="f68" t="f71" r="f69" b="f70"/>
            <a:pathLst>
              <a:path w="14" h="32">
                <a:moveTo>
                  <a:pt x="f6" y="f8"/>
                </a:moveTo>
                <a:cubicBezTo>
                  <a:pt x="f9" y="f9"/>
                  <a:pt x="f10" y="f11"/>
                  <a:pt x="f12" y="f13"/>
                </a:cubicBezTo>
                <a:cubicBezTo>
                  <a:pt x="f12" y="f14"/>
                  <a:pt x="f10" y="f14"/>
                  <a:pt x="f15" y="f14"/>
                </a:cubicBezTo>
                <a:cubicBezTo>
                  <a:pt x="f16" y="f14"/>
                  <a:pt x="f5" y="f7"/>
                  <a:pt x="f5" y="f17"/>
                </a:cubicBezTo>
                <a:cubicBezTo>
                  <a:pt x="f18" y="f19"/>
                  <a:pt x="f5" y="f9"/>
                  <a:pt x="f8" y="f16"/>
                </a:cubicBezTo>
                <a:cubicBezTo>
                  <a:pt x="f20" y="f5"/>
                  <a:pt x="f10" y="f20"/>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7" name="Freeform 79">
            <a:extLst>
              <a:ext uri="{FF2B5EF4-FFF2-40B4-BE49-F238E27FC236}">
                <a16:creationId xmlns:a16="http://schemas.microsoft.com/office/drawing/2014/main" id="{6BA406F4-FCF4-A083-27BA-98E8893657E5}"/>
              </a:ext>
            </a:extLst>
          </p:cNvPr>
          <p:cNvSpPr/>
          <p:nvPr/>
        </p:nvSpPr>
        <p:spPr>
          <a:xfrm>
            <a:off x="3929067" y="3457575"/>
            <a:ext cx="46040" cy="114300"/>
          </a:xfrm>
          <a:custGeom>
            <a:avLst/>
            <a:gdLst>
              <a:gd name="f0" fmla="val 10800000"/>
              <a:gd name="f1" fmla="val 5400000"/>
              <a:gd name="f2" fmla="val 180"/>
              <a:gd name="f3" fmla="val w"/>
              <a:gd name="f4" fmla="val h"/>
              <a:gd name="f5" fmla="val 0"/>
              <a:gd name="f6" fmla="val 13"/>
              <a:gd name="f7" fmla="val 32"/>
              <a:gd name="f8" fmla="val 4"/>
              <a:gd name="f9" fmla="val 1"/>
              <a:gd name="f10" fmla="val 8"/>
              <a:gd name="f11" fmla="val 11"/>
              <a:gd name="f12" fmla="val 10"/>
              <a:gd name="f13" fmla="val 12"/>
              <a:gd name="f14" fmla="val 9"/>
              <a:gd name="f15" fmla="val 20"/>
              <a:gd name="f16" fmla="val 27"/>
              <a:gd name="f17" fmla="val 29"/>
              <a:gd name="f18" fmla="val 6"/>
              <a:gd name="f19" fmla="val 3"/>
              <a:gd name="f20" fmla="val 28"/>
              <a:gd name="f21" fmla="val 5"/>
              <a:gd name="f22" fmla="+- 0 0 -90"/>
              <a:gd name="f23" fmla="*/ f3 1 13"/>
              <a:gd name="f24" fmla="*/ f4 1 32"/>
              <a:gd name="f25" fmla="val f5"/>
              <a:gd name="f26" fmla="val f6"/>
              <a:gd name="f27" fmla="val f7"/>
              <a:gd name="f28" fmla="*/ f22 f0 1"/>
              <a:gd name="f29" fmla="+- f27 0 f25"/>
              <a:gd name="f30" fmla="+- f26 0 f25"/>
              <a:gd name="f31" fmla="*/ f28 1 f2"/>
              <a:gd name="f32" fmla="*/ f30 1 13"/>
              <a:gd name="f33" fmla="*/ f29 1 32"/>
              <a:gd name="f34" fmla="*/ 4 f30 1"/>
              <a:gd name="f35" fmla="*/ 1 f29 1"/>
              <a:gd name="f36" fmla="*/ 10 f30 1"/>
              <a:gd name="f37" fmla="*/ 4 f29 1"/>
              <a:gd name="f38" fmla="*/ 11 f30 1"/>
              <a:gd name="f39" fmla="*/ 27 f29 1"/>
              <a:gd name="f40" fmla="*/ 9 f30 1"/>
              <a:gd name="f41" fmla="*/ 32 f29 1"/>
              <a:gd name="f42" fmla="*/ 3 f30 1"/>
              <a:gd name="f43" fmla="*/ 28 f29 1"/>
              <a:gd name="f44" fmla="*/ 1 f30 1"/>
              <a:gd name="f45" fmla="*/ 5 f29 1"/>
              <a:gd name="f46" fmla="+- f31 0 f1"/>
              <a:gd name="f47" fmla="*/ f34 1 13"/>
              <a:gd name="f48" fmla="*/ f35 1 32"/>
              <a:gd name="f49" fmla="*/ f36 1 13"/>
              <a:gd name="f50" fmla="*/ f37 1 32"/>
              <a:gd name="f51" fmla="*/ f38 1 13"/>
              <a:gd name="f52" fmla="*/ f39 1 32"/>
              <a:gd name="f53" fmla="*/ f40 1 13"/>
              <a:gd name="f54" fmla="*/ f41 1 32"/>
              <a:gd name="f55" fmla="*/ f42 1 13"/>
              <a:gd name="f56" fmla="*/ f43 1 32"/>
              <a:gd name="f57" fmla="*/ f44 1 13"/>
              <a:gd name="f58" fmla="*/ f45 1 32"/>
              <a:gd name="f59" fmla="*/ 0 1 f32"/>
              <a:gd name="f60" fmla="*/ f26 1 f32"/>
              <a:gd name="f61" fmla="*/ 0 1 f33"/>
              <a:gd name="f62" fmla="*/ f27 1 f33"/>
              <a:gd name="f63" fmla="*/ f47 1 f32"/>
              <a:gd name="f64" fmla="*/ f48 1 f33"/>
              <a:gd name="f65" fmla="*/ f49 1 f32"/>
              <a:gd name="f66" fmla="*/ f50 1 f33"/>
              <a:gd name="f67" fmla="*/ f51 1 f32"/>
              <a:gd name="f68" fmla="*/ f52 1 f33"/>
              <a:gd name="f69" fmla="*/ f53 1 f32"/>
              <a:gd name="f70" fmla="*/ f54 1 f33"/>
              <a:gd name="f71" fmla="*/ f55 1 f32"/>
              <a:gd name="f72" fmla="*/ f56 1 f33"/>
              <a:gd name="f73" fmla="*/ f57 1 f32"/>
              <a:gd name="f74" fmla="*/ f58 1 f33"/>
              <a:gd name="f75" fmla="*/ f59 f23 1"/>
              <a:gd name="f76" fmla="*/ f60 f23 1"/>
              <a:gd name="f77" fmla="*/ f62 f24 1"/>
              <a:gd name="f78" fmla="*/ f61 f24 1"/>
              <a:gd name="f79" fmla="*/ f63 f23 1"/>
              <a:gd name="f80" fmla="*/ f64 f24 1"/>
              <a:gd name="f81" fmla="*/ f65 f23 1"/>
              <a:gd name="f82" fmla="*/ f66 f24 1"/>
              <a:gd name="f83" fmla="*/ f67 f23 1"/>
              <a:gd name="f84" fmla="*/ f68 f24 1"/>
              <a:gd name="f85" fmla="*/ f69 f23 1"/>
              <a:gd name="f86" fmla="*/ f70 f24 1"/>
              <a:gd name="f87" fmla="*/ f71 f23 1"/>
              <a:gd name="f88" fmla="*/ f72 f24 1"/>
              <a:gd name="f89" fmla="*/ f73 f23 1"/>
              <a:gd name="f90" fmla="*/ f74 f24 1"/>
            </a:gdLst>
            <a:ahLst/>
            <a:cxnLst>
              <a:cxn ang="3cd4">
                <a:pos x="hc" y="t"/>
              </a:cxn>
              <a:cxn ang="0">
                <a:pos x="r" y="vc"/>
              </a:cxn>
              <a:cxn ang="cd4">
                <a:pos x="hc" y="b"/>
              </a:cxn>
              <a:cxn ang="cd2">
                <a:pos x="l" y="vc"/>
              </a:cxn>
              <a:cxn ang="f46">
                <a:pos x="f79" y="f80"/>
              </a:cxn>
              <a:cxn ang="f46">
                <a:pos x="f81" y="f82"/>
              </a:cxn>
              <a:cxn ang="f46">
                <a:pos x="f83" y="f84"/>
              </a:cxn>
              <a:cxn ang="f46">
                <a:pos x="f85" y="f86"/>
              </a:cxn>
              <a:cxn ang="f46">
                <a:pos x="f87" y="f88"/>
              </a:cxn>
              <a:cxn ang="f46">
                <a:pos x="f89" y="f90"/>
              </a:cxn>
              <a:cxn ang="f46">
                <a:pos x="f79" y="f80"/>
              </a:cxn>
            </a:cxnLst>
            <a:rect l="f75" t="f78" r="f76" b="f77"/>
            <a:pathLst>
              <a:path w="13" h="32">
                <a:moveTo>
                  <a:pt x="f8" y="f9"/>
                </a:moveTo>
                <a:cubicBezTo>
                  <a:pt x="f10" y="f9"/>
                  <a:pt x="f11" y="f5"/>
                  <a:pt x="f12" y="f8"/>
                </a:cubicBezTo>
                <a:cubicBezTo>
                  <a:pt x="f10" y="f13"/>
                  <a:pt x="f14" y="f15"/>
                  <a:pt x="f11" y="f16"/>
                </a:cubicBezTo>
                <a:cubicBezTo>
                  <a:pt x="f11" y="f17"/>
                  <a:pt x="f6" y="f7"/>
                  <a:pt x="f14" y="f7"/>
                </a:cubicBezTo>
                <a:cubicBezTo>
                  <a:pt x="f18" y="f7"/>
                  <a:pt x="f8" y="f7"/>
                  <a:pt x="f19" y="f20"/>
                </a:cubicBezTo>
                <a:cubicBezTo>
                  <a:pt x="f19" y="f15"/>
                  <a:pt x="f19" y="f6"/>
                  <a:pt x="f9" y="f21"/>
                </a:cubicBezTo>
                <a:cubicBezTo>
                  <a:pt x="f5" y="f5"/>
                  <a:pt x="f19"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8" name="Freeform 80">
            <a:extLst>
              <a:ext uri="{FF2B5EF4-FFF2-40B4-BE49-F238E27FC236}">
                <a16:creationId xmlns:a16="http://schemas.microsoft.com/office/drawing/2014/main" id="{89994C93-1F14-FA2E-4C89-D8018A2D0EBD}"/>
              </a:ext>
            </a:extLst>
          </p:cNvPr>
          <p:cNvSpPr/>
          <p:nvPr/>
        </p:nvSpPr>
        <p:spPr>
          <a:xfrm>
            <a:off x="3232147" y="4305296"/>
            <a:ext cx="57150" cy="49213"/>
          </a:xfrm>
          <a:custGeom>
            <a:avLst/>
            <a:gdLst>
              <a:gd name="f0" fmla="val 10800000"/>
              <a:gd name="f1" fmla="val 5400000"/>
              <a:gd name="f2" fmla="val 180"/>
              <a:gd name="f3" fmla="val w"/>
              <a:gd name="f4" fmla="val h"/>
              <a:gd name="f5" fmla="val 0"/>
              <a:gd name="f6" fmla="val 16"/>
              <a:gd name="f7" fmla="val 14"/>
              <a:gd name="f8" fmla="val 2"/>
              <a:gd name="f9" fmla="val 12"/>
              <a:gd name="f10" fmla="val 9"/>
              <a:gd name="f11" fmla="val 6"/>
              <a:gd name="f12" fmla="val 3"/>
              <a:gd name="f13" fmla="val 1"/>
              <a:gd name="f14" fmla="val 15"/>
              <a:gd name="f15" fmla="val 5"/>
              <a:gd name="f16" fmla="val 7"/>
              <a:gd name="f17" fmla="val 11"/>
              <a:gd name="f18" fmla="val 13"/>
              <a:gd name="f19" fmla="+- 0 0 -90"/>
              <a:gd name="f20" fmla="*/ f3 1 16"/>
              <a:gd name="f21" fmla="*/ f4 1 14"/>
              <a:gd name="f22" fmla="val f5"/>
              <a:gd name="f23" fmla="val f6"/>
              <a:gd name="f24" fmla="val f7"/>
              <a:gd name="f25" fmla="*/ f19 f0 1"/>
              <a:gd name="f26" fmla="+- f24 0 f22"/>
              <a:gd name="f27" fmla="+- f23 0 f22"/>
              <a:gd name="f28" fmla="*/ f25 1 f2"/>
              <a:gd name="f29" fmla="*/ f27 1 16"/>
              <a:gd name="f30" fmla="*/ f26 1 14"/>
              <a:gd name="f31" fmla="*/ 2 f27 1"/>
              <a:gd name="f32" fmla="*/ 12 f26 1"/>
              <a:gd name="f33" fmla="*/ 3 f27 1"/>
              <a:gd name="f34" fmla="*/ 3 f26 1"/>
              <a:gd name="f35" fmla="*/ 12 f27 1"/>
              <a:gd name="f36" fmla="*/ 2 f26 1"/>
              <a:gd name="f37" fmla="*/ 15 f27 1"/>
              <a:gd name="f38" fmla="*/ 7 f26 1"/>
              <a:gd name="f39" fmla="*/ 7 f27 1"/>
              <a:gd name="f40" fmla="*/ 14 f26 1"/>
              <a:gd name="f41" fmla="*/ 1 f27 1"/>
              <a:gd name="f42" fmla="+- f28 0 f1"/>
              <a:gd name="f43" fmla="*/ f31 1 16"/>
              <a:gd name="f44" fmla="*/ f32 1 14"/>
              <a:gd name="f45" fmla="*/ f33 1 16"/>
              <a:gd name="f46" fmla="*/ f34 1 14"/>
              <a:gd name="f47" fmla="*/ f35 1 16"/>
              <a:gd name="f48" fmla="*/ f36 1 14"/>
              <a:gd name="f49" fmla="*/ f37 1 16"/>
              <a:gd name="f50" fmla="*/ f38 1 14"/>
              <a:gd name="f51" fmla="*/ f39 1 16"/>
              <a:gd name="f52" fmla="*/ f40 1 14"/>
              <a:gd name="f53" fmla="*/ f41 1 16"/>
              <a:gd name="f54" fmla="*/ 0 1 f29"/>
              <a:gd name="f55" fmla="*/ f23 1 f29"/>
              <a:gd name="f56" fmla="*/ 0 1 f30"/>
              <a:gd name="f57" fmla="*/ f24 1 f30"/>
              <a:gd name="f58" fmla="*/ f43 1 f29"/>
              <a:gd name="f59" fmla="*/ f44 1 f30"/>
              <a:gd name="f60" fmla="*/ f45 1 f29"/>
              <a:gd name="f61" fmla="*/ f46 1 f30"/>
              <a:gd name="f62" fmla="*/ f47 1 f29"/>
              <a:gd name="f63" fmla="*/ f48 1 f30"/>
              <a:gd name="f64" fmla="*/ f49 1 f29"/>
              <a:gd name="f65" fmla="*/ f50 1 f30"/>
              <a:gd name="f66" fmla="*/ f51 1 f29"/>
              <a:gd name="f67" fmla="*/ f52 1 f30"/>
              <a:gd name="f68" fmla="*/ f53 1 f29"/>
              <a:gd name="f69" fmla="*/ f54 f20 1"/>
              <a:gd name="f70" fmla="*/ f55 f20 1"/>
              <a:gd name="f71" fmla="*/ f57 f21 1"/>
              <a:gd name="f72" fmla="*/ f56 f21 1"/>
              <a:gd name="f73" fmla="*/ f58 f20 1"/>
              <a:gd name="f74" fmla="*/ f59 f21 1"/>
              <a:gd name="f75" fmla="*/ f60 f20 1"/>
              <a:gd name="f76" fmla="*/ f61 f21 1"/>
              <a:gd name="f77" fmla="*/ f62 f20 1"/>
              <a:gd name="f78" fmla="*/ f63 f21 1"/>
              <a:gd name="f79" fmla="*/ f64 f20 1"/>
              <a:gd name="f80" fmla="*/ f65 f21 1"/>
              <a:gd name="f81" fmla="*/ f66 f20 1"/>
              <a:gd name="f82" fmla="*/ f67 f21 1"/>
              <a:gd name="f83" fmla="*/ f68 f20 1"/>
            </a:gdLst>
            <a:ahLst/>
            <a:cxnLst>
              <a:cxn ang="3cd4">
                <a:pos x="hc" y="t"/>
              </a:cxn>
              <a:cxn ang="0">
                <a:pos x="r" y="vc"/>
              </a:cxn>
              <a:cxn ang="cd4">
                <a:pos x="hc" y="b"/>
              </a:cxn>
              <a:cxn ang="cd2">
                <a:pos x="l" y="vc"/>
              </a:cxn>
              <a:cxn ang="f42">
                <a:pos x="f73" y="f74"/>
              </a:cxn>
              <a:cxn ang="f42">
                <a:pos x="f75" y="f76"/>
              </a:cxn>
              <a:cxn ang="f42">
                <a:pos x="f77" y="f78"/>
              </a:cxn>
              <a:cxn ang="f42">
                <a:pos x="f79" y="f80"/>
              </a:cxn>
              <a:cxn ang="f42">
                <a:pos x="f81" y="f82"/>
              </a:cxn>
              <a:cxn ang="f42">
                <a:pos x="f83" y="f74"/>
              </a:cxn>
              <a:cxn ang="f42">
                <a:pos x="f73" y="f74"/>
              </a:cxn>
            </a:cxnLst>
            <a:rect l="f69" t="f72" r="f70" b="f71"/>
            <a:pathLst>
              <a:path w="16" h="14">
                <a:moveTo>
                  <a:pt x="f8" y="f9"/>
                </a:moveTo>
                <a:cubicBezTo>
                  <a:pt x="f8" y="f10"/>
                  <a:pt x="f5" y="f11"/>
                  <a:pt x="f12" y="f12"/>
                </a:cubicBezTo>
                <a:cubicBezTo>
                  <a:pt x="f11" y="f5"/>
                  <a:pt x="f10" y="f13"/>
                  <a:pt x="f9" y="f8"/>
                </a:cubicBezTo>
                <a:cubicBezTo>
                  <a:pt x="f14" y="f12"/>
                  <a:pt x="f6" y="f15"/>
                  <a:pt x="f14" y="f16"/>
                </a:cubicBezTo>
                <a:cubicBezTo>
                  <a:pt x="f7" y="f17"/>
                  <a:pt x="f17" y="f18"/>
                  <a:pt x="f16" y="f7"/>
                </a:cubicBezTo>
                <a:cubicBezTo>
                  <a:pt x="f15" y="f7"/>
                  <a:pt x="f12" y="f18"/>
                  <a:pt x="f13" y="f9"/>
                </a:cubicBezTo>
                <a:cubicBezTo>
                  <a:pt x="f13" y="f9"/>
                  <a:pt x="f8"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9" name="Freeform 81">
            <a:extLst>
              <a:ext uri="{FF2B5EF4-FFF2-40B4-BE49-F238E27FC236}">
                <a16:creationId xmlns:a16="http://schemas.microsoft.com/office/drawing/2014/main" id="{4D91A13A-4793-4844-BE68-E59707C30549}"/>
              </a:ext>
            </a:extLst>
          </p:cNvPr>
          <p:cNvSpPr/>
          <p:nvPr/>
        </p:nvSpPr>
        <p:spPr>
          <a:xfrm>
            <a:off x="3174997" y="4386267"/>
            <a:ext cx="52385" cy="53977"/>
          </a:xfrm>
          <a:custGeom>
            <a:avLst/>
            <a:gdLst>
              <a:gd name="f0" fmla="val 10800000"/>
              <a:gd name="f1" fmla="val 5400000"/>
              <a:gd name="f2" fmla="val 180"/>
              <a:gd name="f3" fmla="val w"/>
              <a:gd name="f4" fmla="val h"/>
              <a:gd name="f5" fmla="val 0"/>
              <a:gd name="f6" fmla="val 15"/>
              <a:gd name="f7" fmla="val 5"/>
              <a:gd name="f8" fmla="val 7"/>
              <a:gd name="f9" fmla="val 1"/>
              <a:gd name="f10" fmla="val 9"/>
              <a:gd name="f11" fmla="val 10"/>
              <a:gd name="f12" fmla="val 2"/>
              <a:gd name="f13" fmla="val 13"/>
              <a:gd name="f14" fmla="val 4"/>
              <a:gd name="f15" fmla="val 8"/>
              <a:gd name="f16" fmla="val 12"/>
              <a:gd name="f17" fmla="val 11"/>
              <a:gd name="f18" fmla="val 14"/>
              <a:gd name="f19" fmla="val 3"/>
              <a:gd name="f20" fmla="+- 0 0 -90"/>
              <a:gd name="f21" fmla="*/ f3 1 15"/>
              <a:gd name="f22" fmla="*/ f4 1 15"/>
              <a:gd name="f23" fmla="val f5"/>
              <a:gd name="f24" fmla="val f6"/>
              <a:gd name="f25" fmla="*/ f20 f0 1"/>
              <a:gd name="f26" fmla="+- f24 0 f23"/>
              <a:gd name="f27" fmla="*/ f25 1 f2"/>
              <a:gd name="f28" fmla="*/ f26 1 15"/>
              <a:gd name="f29" fmla="*/ 5 f26 1"/>
              <a:gd name="f30" fmla="*/ 0 f26 1"/>
              <a:gd name="f31" fmla="*/ 10 f26 1"/>
              <a:gd name="f32" fmla="*/ 2 f26 1"/>
              <a:gd name="f33" fmla="*/ 13 f26 1"/>
              <a:gd name="f34" fmla="*/ 12 f26 1"/>
              <a:gd name="f35" fmla="*/ 3 f26 1"/>
              <a:gd name="f36" fmla="+- f27 0 f1"/>
              <a:gd name="f37" fmla="*/ f29 1 15"/>
              <a:gd name="f38" fmla="*/ f30 1 15"/>
              <a:gd name="f39" fmla="*/ f31 1 15"/>
              <a:gd name="f40" fmla="*/ f32 1 15"/>
              <a:gd name="f41" fmla="*/ f33 1 15"/>
              <a:gd name="f42" fmla="*/ f34 1 15"/>
              <a:gd name="f43" fmla="*/ f35 1 15"/>
              <a:gd name="f44" fmla="*/ 0 1 f28"/>
              <a:gd name="f45" fmla="*/ f24 1 f28"/>
              <a:gd name="f46" fmla="*/ f37 1 f28"/>
              <a:gd name="f47" fmla="*/ f38 1 f28"/>
              <a:gd name="f48" fmla="*/ f39 1 f28"/>
              <a:gd name="f49" fmla="*/ f40 1 f28"/>
              <a:gd name="f50" fmla="*/ f41 1 f28"/>
              <a:gd name="f51" fmla="*/ f42 1 f28"/>
              <a:gd name="f52" fmla="*/ f43 1 f28"/>
              <a:gd name="f53" fmla="*/ f44 f21 1"/>
              <a:gd name="f54" fmla="*/ f45 f21 1"/>
              <a:gd name="f55" fmla="*/ f45 f22 1"/>
              <a:gd name="f56" fmla="*/ f44 f22 1"/>
              <a:gd name="f57" fmla="*/ f46 f21 1"/>
              <a:gd name="f58" fmla="*/ f47 f22 1"/>
              <a:gd name="f59" fmla="*/ f48 f21 1"/>
              <a:gd name="f60" fmla="*/ f49 f22 1"/>
              <a:gd name="f61" fmla="*/ f50 f21 1"/>
              <a:gd name="f62" fmla="*/ f51 f22 1"/>
              <a:gd name="f63" fmla="*/ f52 f21 1"/>
            </a:gdLst>
            <a:ahLst/>
            <a:cxnLst>
              <a:cxn ang="3cd4">
                <a:pos x="hc" y="t"/>
              </a:cxn>
              <a:cxn ang="0">
                <a:pos x="r" y="vc"/>
              </a:cxn>
              <a:cxn ang="cd4">
                <a:pos x="hc" y="b"/>
              </a:cxn>
              <a:cxn ang="cd2">
                <a:pos x="l" y="vc"/>
              </a:cxn>
              <a:cxn ang="f36">
                <a:pos x="f57" y="f58"/>
              </a:cxn>
              <a:cxn ang="f36">
                <a:pos x="f59" y="f60"/>
              </a:cxn>
              <a:cxn ang="f36">
                <a:pos x="f61" y="f62"/>
              </a:cxn>
              <a:cxn ang="f36">
                <a:pos x="f57" y="f62"/>
              </a:cxn>
              <a:cxn ang="f36">
                <a:pos x="f63" y="f60"/>
              </a:cxn>
              <a:cxn ang="f36">
                <a:pos x="f57" y="f58"/>
              </a:cxn>
              <a:cxn ang="f36">
                <a:pos x="f57" y="f58"/>
              </a:cxn>
            </a:cxnLst>
            <a:rect l="f53" t="f56" r="f54" b="f55"/>
            <a:pathLst>
              <a:path w="15" h="15">
                <a:moveTo>
                  <a:pt x="f7" y="f5"/>
                </a:moveTo>
                <a:cubicBezTo>
                  <a:pt x="f8" y="f9"/>
                  <a:pt x="f10" y="f9"/>
                  <a:pt x="f11" y="f12"/>
                </a:cubicBezTo>
                <a:cubicBezTo>
                  <a:pt x="f13" y="f14"/>
                  <a:pt x="f6" y="f15"/>
                  <a:pt x="f13" y="f16"/>
                </a:cubicBezTo>
                <a:cubicBezTo>
                  <a:pt x="f17" y="f6"/>
                  <a:pt x="f15" y="f18"/>
                  <a:pt x="f7" y="f16"/>
                </a:cubicBezTo>
                <a:cubicBezTo>
                  <a:pt x="f12" y="f11"/>
                  <a:pt x="f5" y="f8"/>
                  <a:pt x="f19" y="f12"/>
                </a:cubicBezTo>
                <a:cubicBezTo>
                  <a:pt x="f14" y="f9"/>
                  <a:pt x="f7" y="f9"/>
                  <a:pt x="f7" y="f5"/>
                </a:cubicBezTo>
                <a:cubicBezTo>
                  <a:pt x="f7" y="f5"/>
                  <a:pt x="f7" y="f5"/>
                  <a:pt x="f7"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0" name="Freeform 82">
            <a:extLst>
              <a:ext uri="{FF2B5EF4-FFF2-40B4-BE49-F238E27FC236}">
                <a16:creationId xmlns:a16="http://schemas.microsoft.com/office/drawing/2014/main" id="{7D53AC8B-D7BC-CCD4-A9F1-98C6643CB6C7}"/>
              </a:ext>
            </a:extLst>
          </p:cNvPr>
          <p:cNvSpPr/>
          <p:nvPr/>
        </p:nvSpPr>
        <p:spPr>
          <a:xfrm>
            <a:off x="4049713" y="3511552"/>
            <a:ext cx="57150" cy="60322"/>
          </a:xfrm>
          <a:custGeom>
            <a:avLst/>
            <a:gdLst>
              <a:gd name="f0" fmla="val 10800000"/>
              <a:gd name="f1" fmla="val 5400000"/>
              <a:gd name="f2" fmla="val 180"/>
              <a:gd name="f3" fmla="val w"/>
              <a:gd name="f4" fmla="val h"/>
              <a:gd name="f5" fmla="val 0"/>
              <a:gd name="f6" fmla="val 16"/>
              <a:gd name="f7" fmla="val 17"/>
              <a:gd name="f8" fmla="val 7"/>
              <a:gd name="f9" fmla="val 2"/>
              <a:gd name="f10" fmla="val 9"/>
              <a:gd name="f11" fmla="val 3"/>
              <a:gd name="f12" fmla="val 14"/>
              <a:gd name="f13" fmla="val 12"/>
              <a:gd name="f14" fmla="val 5"/>
              <a:gd name="f15" fmla="val 11"/>
              <a:gd name="f16" fmla="val 8"/>
              <a:gd name="f17" fmla="val 10"/>
              <a:gd name="f18" fmla="val 6"/>
              <a:gd name="f19" fmla="val 1"/>
              <a:gd name="f20" fmla="+- 0 0 -90"/>
              <a:gd name="f21" fmla="*/ f3 1 16"/>
              <a:gd name="f22" fmla="*/ f4 1 17"/>
              <a:gd name="f23" fmla="val f5"/>
              <a:gd name="f24" fmla="val f6"/>
              <a:gd name="f25" fmla="val f7"/>
              <a:gd name="f26" fmla="*/ f20 f0 1"/>
              <a:gd name="f27" fmla="+- f25 0 f23"/>
              <a:gd name="f28" fmla="+- f24 0 f23"/>
              <a:gd name="f29" fmla="*/ f26 1 f2"/>
              <a:gd name="f30" fmla="*/ f28 1 16"/>
              <a:gd name="f31" fmla="*/ f27 1 17"/>
              <a:gd name="f32" fmla="*/ 7 f28 1"/>
              <a:gd name="f33" fmla="*/ 2 f27 1"/>
              <a:gd name="f34" fmla="*/ 12 f28 1"/>
              <a:gd name="f35" fmla="*/ 5 f27 1"/>
              <a:gd name="f36" fmla="*/ 8 f28 1"/>
              <a:gd name="f37" fmla="*/ 17 f27 1"/>
              <a:gd name="f38" fmla="*/ 3 f28 1"/>
              <a:gd name="f39" fmla="*/ 6 f27 1"/>
              <a:gd name="f40" fmla="+- f29 0 f1"/>
              <a:gd name="f41" fmla="*/ f32 1 16"/>
              <a:gd name="f42" fmla="*/ f33 1 17"/>
              <a:gd name="f43" fmla="*/ f34 1 16"/>
              <a:gd name="f44" fmla="*/ f35 1 17"/>
              <a:gd name="f45" fmla="*/ f36 1 16"/>
              <a:gd name="f46" fmla="*/ f37 1 17"/>
              <a:gd name="f47" fmla="*/ f38 1 16"/>
              <a:gd name="f48" fmla="*/ f39 1 17"/>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16" h="17">
                <a:moveTo>
                  <a:pt x="f8" y="f9"/>
                </a:moveTo>
                <a:cubicBezTo>
                  <a:pt x="f10" y="f11"/>
                  <a:pt x="f12" y="f5"/>
                  <a:pt x="f13" y="f14"/>
                </a:cubicBezTo>
                <a:cubicBezTo>
                  <a:pt x="f15" y="f10"/>
                  <a:pt x="f6" y="f6"/>
                  <a:pt x="f16" y="f7"/>
                </a:cubicBezTo>
                <a:cubicBezTo>
                  <a:pt x="f5" y="f7"/>
                  <a:pt x="f14" y="f17"/>
                  <a:pt x="f11" y="f18"/>
                </a:cubicBezTo>
                <a:cubicBezTo>
                  <a:pt x="f5" y="f19"/>
                  <a:pt x="f14"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1" name="Freeform 83">
            <a:extLst>
              <a:ext uri="{FF2B5EF4-FFF2-40B4-BE49-F238E27FC236}">
                <a16:creationId xmlns:a16="http://schemas.microsoft.com/office/drawing/2014/main" id="{6B214FAB-7EFE-F18B-3056-F54E339C5106}"/>
              </a:ext>
            </a:extLst>
          </p:cNvPr>
          <p:cNvSpPr/>
          <p:nvPr/>
        </p:nvSpPr>
        <p:spPr>
          <a:xfrm>
            <a:off x="3155951" y="3503615"/>
            <a:ext cx="7936" cy="4764"/>
          </a:xfrm>
          <a:custGeom>
            <a:avLst/>
            <a:gdLst>
              <a:gd name="f0" fmla="val 10800000"/>
              <a:gd name="f1" fmla="val 5400000"/>
              <a:gd name="f2" fmla="val 180"/>
              <a:gd name="f3" fmla="val w"/>
              <a:gd name="f4" fmla="val h"/>
              <a:gd name="f5" fmla="val 0"/>
              <a:gd name="f6" fmla="val 2"/>
              <a:gd name="f7" fmla="val 1"/>
              <a:gd name="f8" fmla="+- 0 0 -90"/>
              <a:gd name="f9" fmla="*/ f3 1 2"/>
              <a:gd name="f10" fmla="*/ f4 1 1"/>
              <a:gd name="f11" fmla="val f5"/>
              <a:gd name="f12" fmla="val f6"/>
              <a:gd name="f13" fmla="val f7"/>
              <a:gd name="f14" fmla="*/ f8 f0 1"/>
              <a:gd name="f15" fmla="+- f13 0 f11"/>
              <a:gd name="f16" fmla="+- f12 0 f11"/>
              <a:gd name="f17" fmla="*/ f14 1 f2"/>
              <a:gd name="f18" fmla="*/ f16 1 2"/>
              <a:gd name="f19" fmla="val f15"/>
              <a:gd name="f20" fmla="*/ 2 f16 1"/>
              <a:gd name="f21" fmla="*/ 0 f15 1"/>
              <a:gd name="f22" fmla="*/ 1 f15 1"/>
              <a:gd name="f23" fmla="+- f17 0 f1"/>
              <a:gd name="f24" fmla="*/ f20 1 2"/>
              <a:gd name="f25" fmla="*/ f21 1 f19"/>
              <a:gd name="f26" fmla="*/ f22 1 f19"/>
              <a:gd name="f27" fmla="*/ 0 1 f18"/>
              <a:gd name="f28" fmla="*/ f12 1 f18"/>
              <a:gd name="f29" fmla="*/ 0 1 f19"/>
              <a:gd name="f30" fmla="*/ f13 1 f19"/>
              <a:gd name="f31" fmla="*/ f24 1 f18"/>
              <a:gd name="f32" fmla="*/ f27 f9 1"/>
              <a:gd name="f33" fmla="*/ f28 f9 1"/>
              <a:gd name="f34" fmla="*/ f30 f10 1"/>
              <a:gd name="f35" fmla="*/ f29 f10 1"/>
              <a:gd name="f36" fmla="*/ f25 f10 1"/>
              <a:gd name="f37" fmla="*/ f26 f10 1"/>
              <a:gd name="f38" fmla="*/ f31 f9 1"/>
            </a:gdLst>
            <a:ahLst/>
            <a:cxnLst>
              <a:cxn ang="3cd4">
                <a:pos x="hc" y="t"/>
              </a:cxn>
              <a:cxn ang="0">
                <a:pos x="r" y="vc"/>
              </a:cxn>
              <a:cxn ang="cd4">
                <a:pos x="hc" y="b"/>
              </a:cxn>
              <a:cxn ang="cd2">
                <a:pos x="l" y="vc"/>
              </a:cxn>
              <a:cxn ang="f23">
                <a:pos x="f38" y="f36"/>
              </a:cxn>
              <a:cxn ang="f23">
                <a:pos x="f38" y="f37"/>
              </a:cxn>
              <a:cxn ang="f23">
                <a:pos x="f38" y="f36"/>
              </a:cxn>
              <a:cxn ang="f23">
                <a:pos x="f38" y="f36"/>
              </a:cxn>
            </a:cxnLst>
            <a:rect l="f32" t="f35" r="f33" b="f34"/>
            <a:pathLst>
              <a:path w="2" h="1">
                <a:moveTo>
                  <a:pt x="f6" y="f5"/>
                </a:moveTo>
                <a:cubicBezTo>
                  <a:pt x="f6" y="f5"/>
                  <a:pt x="f6" y="f7"/>
                  <a:pt x="f6" y="f7"/>
                </a:cubicBezTo>
                <a:cubicBezTo>
                  <a:pt x="f5" y="f7"/>
                  <a:pt x="f6" y="f5"/>
                  <a:pt x="f6" y="f5"/>
                </a:cubicBezTo>
                <a:cubicBezTo>
                  <a:pt x="f6" y="f5"/>
                  <a:pt x="f6" y="f5"/>
                  <a:pt x="f6"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2" name="Freeform 84">
            <a:extLst>
              <a:ext uri="{FF2B5EF4-FFF2-40B4-BE49-F238E27FC236}">
                <a16:creationId xmlns:a16="http://schemas.microsoft.com/office/drawing/2014/main" id="{173A8800-5653-827F-2AC6-D164B3E25A87}"/>
              </a:ext>
            </a:extLst>
          </p:cNvPr>
          <p:cNvSpPr/>
          <p:nvPr/>
        </p:nvSpPr>
        <p:spPr>
          <a:xfrm>
            <a:off x="1916116" y="4248146"/>
            <a:ext cx="4764" cy="3172"/>
          </a:xfrm>
          <a:custGeom>
            <a:avLst/>
            <a:gdLst>
              <a:gd name="f0" fmla="val 10800000"/>
              <a:gd name="f1" fmla="val 5400000"/>
              <a:gd name="f2" fmla="val 180"/>
              <a:gd name="f3" fmla="val w"/>
              <a:gd name="f4" fmla="val h"/>
              <a:gd name="f5" fmla="val 0"/>
              <a:gd name="f6" fmla="val 1"/>
              <a:gd name="f7" fmla="+- 0 0 -90"/>
              <a:gd name="f8" fmla="*/ f3 1 1"/>
              <a:gd name="f9" fmla="*/ f4 1 1"/>
              <a:gd name="f10" fmla="val f5"/>
              <a:gd name="f11" fmla="val f6"/>
              <a:gd name="f12" fmla="*/ f7 f0 1"/>
              <a:gd name="f13" fmla="+- f11 0 f10"/>
              <a:gd name="f14" fmla="*/ f12 1 f2"/>
              <a:gd name="f15" fmla="val f13"/>
              <a:gd name="f16" fmla="*/ 0 f13 1"/>
              <a:gd name="f17" fmla="*/ 1 f13 1"/>
              <a:gd name="f18" fmla="+- f14 0 f1"/>
              <a:gd name="f19" fmla="*/ f16 1 f15"/>
              <a:gd name="f20" fmla="*/ f17 1 f15"/>
              <a:gd name="f21" fmla="*/ 0 1 f15"/>
              <a:gd name="f22" fmla="*/ f11 1 f15"/>
              <a:gd name="f23" fmla="*/ f21 f8 1"/>
              <a:gd name="f24" fmla="*/ f22 f8 1"/>
              <a:gd name="f25" fmla="*/ f22 f9 1"/>
              <a:gd name="f26" fmla="*/ f21 f9 1"/>
              <a:gd name="f27" fmla="*/ f19 f8 1"/>
              <a:gd name="f28" fmla="*/ f20 f9 1"/>
              <a:gd name="f29" fmla="*/ f19 f9 1"/>
              <a:gd name="f30" fmla="*/ f20 f8 1"/>
            </a:gdLst>
            <a:ahLst/>
            <a:cxnLst>
              <a:cxn ang="3cd4">
                <a:pos x="hc" y="t"/>
              </a:cxn>
              <a:cxn ang="0">
                <a:pos x="r" y="vc"/>
              </a:cxn>
              <a:cxn ang="cd4">
                <a:pos x="hc" y="b"/>
              </a:cxn>
              <a:cxn ang="cd2">
                <a:pos x="l" y="vc"/>
              </a:cxn>
              <a:cxn ang="f18">
                <a:pos x="f27" y="f28"/>
              </a:cxn>
              <a:cxn ang="f18">
                <a:pos x="f27" y="f29"/>
              </a:cxn>
              <a:cxn ang="f18">
                <a:pos x="f30" y="f28"/>
              </a:cxn>
              <a:cxn ang="f18">
                <a:pos x="f27" y="f28"/>
              </a:cxn>
            </a:cxnLst>
            <a:rect l="f23" t="f26" r="f24" b="f25"/>
            <a:pathLst>
              <a:path w="1" h="1">
                <a:moveTo>
                  <a:pt x="f5" y="f6"/>
                </a:moveTo>
                <a:cubicBezTo>
                  <a:pt x="f5" y="f5"/>
                  <a:pt x="f5" y="f5"/>
                  <a:pt x="f5" y="f5"/>
                </a:cubicBezTo>
                <a:cubicBezTo>
                  <a:pt x="f5" y="f5"/>
                  <a:pt x="f6" y="f6"/>
                  <a:pt x="f6" y="f6"/>
                </a:cubicBezTo>
                <a:cubicBezTo>
                  <a:pt x="f6" y="f6"/>
                  <a:pt x="f5" y="f6"/>
                  <a:pt x="f5" y="f6"/>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3" name="Freeform 85">
            <a:extLst>
              <a:ext uri="{FF2B5EF4-FFF2-40B4-BE49-F238E27FC236}">
                <a16:creationId xmlns:a16="http://schemas.microsoft.com/office/drawing/2014/main" id="{AA835D2D-BEF7-94E7-3FEC-B4B8C2923BF7}"/>
              </a:ext>
            </a:extLst>
          </p:cNvPr>
          <p:cNvSpPr/>
          <p:nvPr/>
        </p:nvSpPr>
        <p:spPr>
          <a:xfrm>
            <a:off x="3138485" y="1417640"/>
            <a:ext cx="3172" cy="0"/>
          </a:xfrm>
          <a:custGeom>
            <a:avLst/>
            <a:gdLst>
              <a:gd name="f0" fmla="val 10800000"/>
              <a:gd name="f1" fmla="val 5400000"/>
              <a:gd name="f2" fmla="val 180"/>
              <a:gd name="f3" fmla="val w"/>
              <a:gd name="f4" fmla="val h"/>
              <a:gd name="f5" fmla="val 0"/>
              <a:gd name="f6" fmla="val 3175"/>
              <a:gd name="f7" fmla="+- 0 0 -90"/>
              <a:gd name="f8" fmla="*/ f3 1 3175"/>
              <a:gd name="f9" fmla="*/ f4 1 0"/>
              <a:gd name="f10" fmla="val f5"/>
              <a:gd name="f11" fmla="val f6"/>
              <a:gd name="f12" fmla="*/ f7 f0 1"/>
              <a:gd name="f13" fmla="+- f10 0 f10"/>
              <a:gd name="f14" fmla="+- f11 0 f10"/>
              <a:gd name="f15" fmla="*/ f12 1 f2"/>
              <a:gd name="f16" fmla="*/ f14 1 3175"/>
              <a:gd name="f17" fmla="*/ f13 1 0"/>
              <a:gd name="f18" fmla="+- f15 0 f1"/>
              <a:gd name="f19" fmla="*/ 0 1 f16"/>
              <a:gd name="f20" fmla="*/ 0 1 f17"/>
              <a:gd name="f21" fmla="*/ 3175 1 f16"/>
              <a:gd name="f22" fmla="*/ 1 1 f17"/>
              <a:gd name="f23" fmla="*/ f19 f8 1"/>
              <a:gd name="f24" fmla="*/ f21 f8 1"/>
              <a:gd name="f25" fmla="*/ f22 f9 1"/>
              <a:gd name="f26" fmla="*/ f20 f9 1"/>
            </a:gdLst>
            <a:ahLst/>
            <a:cxnLst>
              <a:cxn ang="3cd4">
                <a:pos x="hc" y="t"/>
              </a:cxn>
              <a:cxn ang="0">
                <a:pos x="r" y="vc"/>
              </a:cxn>
              <a:cxn ang="cd4">
                <a:pos x="hc" y="b"/>
              </a:cxn>
              <a:cxn ang="cd2">
                <a:pos x="l" y="vc"/>
              </a:cxn>
              <a:cxn ang="f18">
                <a:pos x="f23" y="f26"/>
              </a:cxn>
              <a:cxn ang="f18">
                <a:pos x="f23" y="f26"/>
              </a:cxn>
              <a:cxn ang="f18">
                <a:pos x="f24" y="f26"/>
              </a:cxn>
              <a:cxn ang="f18">
                <a:pos x="f23" y="f26"/>
              </a:cxn>
            </a:cxnLst>
            <a:rect l="f23" t="f26" r="f24" b="f25"/>
            <a:pathLst>
              <a:path w="3175">
                <a:moveTo>
                  <a:pt x="f5" y="f5"/>
                </a:moveTo>
                <a:cubicBezTo>
                  <a:pt x="f5" y="f5"/>
                  <a:pt x="f5" y="f5"/>
                  <a:pt x="f5" y="f5"/>
                </a:cubicBezTo>
                <a:cubicBezTo>
                  <a:pt x="f5" y="f5"/>
                  <a:pt x="f6" y="f5"/>
                  <a:pt x="f6" y="f5"/>
                </a:cubicBezTo>
                <a:cubicBezTo>
                  <a:pt x="f6" y="f5"/>
                  <a:pt x="f5" y="f5"/>
                  <a:pt x="f5"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4" name="Freeform 86">
            <a:extLst>
              <a:ext uri="{FF2B5EF4-FFF2-40B4-BE49-F238E27FC236}">
                <a16:creationId xmlns:a16="http://schemas.microsoft.com/office/drawing/2014/main" id="{95EFB43C-72F0-CD55-8182-0F1E3C7440E9}"/>
              </a:ext>
            </a:extLst>
          </p:cNvPr>
          <p:cNvSpPr/>
          <p:nvPr/>
        </p:nvSpPr>
        <p:spPr>
          <a:xfrm>
            <a:off x="4003672" y="2486025"/>
            <a:ext cx="39684" cy="42867"/>
          </a:xfrm>
          <a:custGeom>
            <a:avLst/>
            <a:gdLst>
              <a:gd name="f0" fmla="val 10800000"/>
              <a:gd name="f1" fmla="val 5400000"/>
              <a:gd name="f2" fmla="val 180"/>
              <a:gd name="f3" fmla="val w"/>
              <a:gd name="f4" fmla="val h"/>
              <a:gd name="f5" fmla="val 0"/>
              <a:gd name="f6" fmla="val 11"/>
              <a:gd name="f7" fmla="val 12"/>
              <a:gd name="f8" fmla="val 6"/>
              <a:gd name="f9" fmla="val 10"/>
              <a:gd name="f10" fmla="val 9"/>
              <a:gd name="f11" fmla="val 5"/>
              <a:gd name="f12" fmla="val 2"/>
              <a:gd name="f13" fmla="val 1"/>
              <a:gd name="f14" fmla="val 3"/>
              <a:gd name="f15" fmla="val 7"/>
              <a:gd name="f16" fmla="+- 0 0 -90"/>
              <a:gd name="f17" fmla="*/ f3 1 11"/>
              <a:gd name="f18" fmla="*/ f4 1 12"/>
              <a:gd name="f19" fmla="val f5"/>
              <a:gd name="f20" fmla="val f6"/>
              <a:gd name="f21" fmla="val f7"/>
              <a:gd name="f22" fmla="*/ f16 f0 1"/>
              <a:gd name="f23" fmla="+- f21 0 f19"/>
              <a:gd name="f24" fmla="+- f20 0 f19"/>
              <a:gd name="f25" fmla="*/ f22 1 f2"/>
              <a:gd name="f26" fmla="*/ f24 1 11"/>
              <a:gd name="f27" fmla="*/ f23 1 12"/>
              <a:gd name="f28" fmla="*/ 11 f24 1"/>
              <a:gd name="f29" fmla="*/ 6 f23 1"/>
              <a:gd name="f30" fmla="*/ 5 f24 1"/>
              <a:gd name="f31" fmla="*/ 11 f23 1"/>
              <a:gd name="f32" fmla="*/ 0 f24 1"/>
              <a:gd name="f33" fmla="*/ 5 f23 1"/>
              <a:gd name="f34" fmla="*/ 7 f24 1"/>
              <a:gd name="f35" fmla="*/ 0 f23 1"/>
              <a:gd name="f36" fmla="+- f25 0 f1"/>
              <a:gd name="f37" fmla="*/ f28 1 11"/>
              <a:gd name="f38" fmla="*/ f29 1 12"/>
              <a:gd name="f39" fmla="*/ f30 1 11"/>
              <a:gd name="f40" fmla="*/ f31 1 12"/>
              <a:gd name="f41" fmla="*/ f32 1 11"/>
              <a:gd name="f42" fmla="*/ f33 1 12"/>
              <a:gd name="f43" fmla="*/ f34 1 11"/>
              <a:gd name="f44" fmla="*/ f35 1 12"/>
              <a:gd name="f45" fmla="*/ 0 1 f26"/>
              <a:gd name="f46" fmla="*/ f20 1 f26"/>
              <a:gd name="f47" fmla="*/ 0 1 f27"/>
              <a:gd name="f48" fmla="*/ f21 1 f27"/>
              <a:gd name="f49" fmla="*/ f37 1 f26"/>
              <a:gd name="f50" fmla="*/ f38 1 f27"/>
              <a:gd name="f51" fmla="*/ f39 1 f26"/>
              <a:gd name="f52" fmla="*/ f40 1 f27"/>
              <a:gd name="f53" fmla="*/ f41 1 f26"/>
              <a:gd name="f54" fmla="*/ f42 1 f27"/>
              <a:gd name="f55" fmla="*/ f43 1 f26"/>
              <a:gd name="f56" fmla="*/ f44 1 f27"/>
              <a:gd name="f57" fmla="*/ f45 f17 1"/>
              <a:gd name="f58" fmla="*/ f46 f17 1"/>
              <a:gd name="f59" fmla="*/ f48 f18 1"/>
              <a:gd name="f60" fmla="*/ f47 f18 1"/>
              <a:gd name="f61" fmla="*/ f49 f17 1"/>
              <a:gd name="f62" fmla="*/ f50 f18 1"/>
              <a:gd name="f63" fmla="*/ f51 f17 1"/>
              <a:gd name="f64" fmla="*/ f52 f18 1"/>
              <a:gd name="f65" fmla="*/ f53 f17 1"/>
              <a:gd name="f66" fmla="*/ f54 f18 1"/>
              <a:gd name="f67" fmla="*/ f55 f17 1"/>
              <a:gd name="f68" fmla="*/ f56 f18 1"/>
            </a:gdLst>
            <a:ahLst/>
            <a:cxnLst>
              <a:cxn ang="3cd4">
                <a:pos x="hc" y="t"/>
              </a:cxn>
              <a:cxn ang="0">
                <a:pos x="r" y="vc"/>
              </a:cxn>
              <a:cxn ang="cd4">
                <a:pos x="hc" y="b"/>
              </a:cxn>
              <a:cxn ang="cd2">
                <a:pos x="l" y="vc"/>
              </a:cxn>
              <a:cxn ang="f36">
                <a:pos x="f61" y="f62"/>
              </a:cxn>
              <a:cxn ang="f36">
                <a:pos x="f63" y="f64"/>
              </a:cxn>
              <a:cxn ang="f36">
                <a:pos x="f65" y="f66"/>
              </a:cxn>
              <a:cxn ang="f36">
                <a:pos x="f67" y="f68"/>
              </a:cxn>
              <a:cxn ang="f36">
                <a:pos x="f61" y="f62"/>
              </a:cxn>
            </a:cxnLst>
            <a:rect l="f57" t="f60" r="f58" b="f59"/>
            <a:pathLst>
              <a:path w="11" h="12">
                <a:moveTo>
                  <a:pt x="f6" y="f8"/>
                </a:moveTo>
                <a:cubicBezTo>
                  <a:pt x="f9" y="f10"/>
                  <a:pt x="f10" y="f7"/>
                  <a:pt x="f11" y="f6"/>
                </a:cubicBezTo>
                <a:cubicBezTo>
                  <a:pt x="f12" y="f6"/>
                  <a:pt x="f5" y="f10"/>
                  <a:pt x="f5" y="f11"/>
                </a:cubicBezTo>
                <a:cubicBezTo>
                  <a:pt x="f13" y="f12"/>
                  <a:pt x="f14" y="f5"/>
                  <a:pt x="f15" y="f5"/>
                </a:cubicBezTo>
                <a:cubicBezTo>
                  <a:pt x="f9" y="f13"/>
                  <a:pt x="f6" y="f14"/>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5" name="Freeform 87">
            <a:extLst>
              <a:ext uri="{FF2B5EF4-FFF2-40B4-BE49-F238E27FC236}">
                <a16:creationId xmlns:a16="http://schemas.microsoft.com/office/drawing/2014/main" id="{4534AE45-B066-B0E5-5B07-1FA8467AD992}"/>
              </a:ext>
            </a:extLst>
          </p:cNvPr>
          <p:cNvSpPr/>
          <p:nvPr/>
        </p:nvSpPr>
        <p:spPr>
          <a:xfrm>
            <a:off x="3832222" y="2392363"/>
            <a:ext cx="39684" cy="39684"/>
          </a:xfrm>
          <a:custGeom>
            <a:avLst/>
            <a:gdLst>
              <a:gd name="f0" fmla="val 10800000"/>
              <a:gd name="f1" fmla="val 5400000"/>
              <a:gd name="f2" fmla="val 180"/>
              <a:gd name="f3" fmla="val w"/>
              <a:gd name="f4" fmla="val h"/>
              <a:gd name="f5" fmla="val 0"/>
              <a:gd name="f6" fmla="val 11"/>
              <a:gd name="f7" fmla="val 5"/>
              <a:gd name="f8" fmla="val 10"/>
              <a:gd name="f9" fmla="val 2"/>
              <a:gd name="f10" fmla="val 9"/>
              <a:gd name="f11" fmla="val 6"/>
              <a:gd name="f12" fmla="val 8"/>
              <a:gd name="f13" fmla="+- 0 0 -90"/>
              <a:gd name="f14" fmla="*/ f3 1 11"/>
              <a:gd name="f15" fmla="*/ f4 1 11"/>
              <a:gd name="f16" fmla="val f5"/>
              <a:gd name="f17" fmla="val f6"/>
              <a:gd name="f18" fmla="*/ f13 f0 1"/>
              <a:gd name="f19" fmla="+- f17 0 f16"/>
              <a:gd name="f20" fmla="*/ f18 1 f2"/>
              <a:gd name="f21" fmla="*/ f19 1 11"/>
              <a:gd name="f22" fmla="*/ 5 f19 1"/>
              <a:gd name="f23" fmla="*/ 10 f19 1"/>
              <a:gd name="f24" fmla="*/ 0 f19 1"/>
              <a:gd name="f25" fmla="*/ 6 f19 1"/>
              <a:gd name="f26" fmla="*/ 11 f19 1"/>
              <a:gd name="f27" fmla="+- f20 0 f1"/>
              <a:gd name="f28" fmla="*/ f22 1 11"/>
              <a:gd name="f29" fmla="*/ f23 1 11"/>
              <a:gd name="f30" fmla="*/ f24 1 11"/>
              <a:gd name="f31" fmla="*/ f25 1 11"/>
              <a:gd name="f32" fmla="*/ f26 1 11"/>
              <a:gd name="f33" fmla="*/ 0 1 f21"/>
              <a:gd name="f34" fmla="*/ f17 1 f21"/>
              <a:gd name="f35" fmla="*/ f28 1 f21"/>
              <a:gd name="f36" fmla="*/ f29 1 f21"/>
              <a:gd name="f37" fmla="*/ f30 1 f21"/>
              <a:gd name="f38" fmla="*/ f31 1 f21"/>
              <a:gd name="f39" fmla="*/ f32 1 f21"/>
              <a:gd name="f40" fmla="*/ f33 f14 1"/>
              <a:gd name="f41" fmla="*/ f34 f14 1"/>
              <a:gd name="f42" fmla="*/ f34 f15 1"/>
              <a:gd name="f43" fmla="*/ f33 f15 1"/>
              <a:gd name="f44" fmla="*/ f35 f14 1"/>
              <a:gd name="f45" fmla="*/ f36 f15 1"/>
              <a:gd name="f46" fmla="*/ f37 f14 1"/>
              <a:gd name="f47" fmla="*/ f38 f15 1"/>
              <a:gd name="f48" fmla="*/ f37 f15 1"/>
              <a:gd name="f49" fmla="*/ f39 f14 1"/>
              <a:gd name="f50" fmla="*/ f35 f15 1"/>
            </a:gdLst>
            <a:ahLst/>
            <a:cxnLst>
              <a:cxn ang="3cd4">
                <a:pos x="hc" y="t"/>
              </a:cxn>
              <a:cxn ang="0">
                <a:pos x="r" y="vc"/>
              </a:cxn>
              <a:cxn ang="cd4">
                <a:pos x="hc" y="b"/>
              </a:cxn>
              <a:cxn ang="cd2">
                <a:pos x="l" y="vc"/>
              </a:cxn>
              <a:cxn ang="f27">
                <a:pos x="f44" y="f45"/>
              </a:cxn>
              <a:cxn ang="f27">
                <a:pos x="f46" y="f47"/>
              </a:cxn>
              <a:cxn ang="f27">
                <a:pos x="f44" y="f48"/>
              </a:cxn>
              <a:cxn ang="f27">
                <a:pos x="f49" y="f50"/>
              </a:cxn>
              <a:cxn ang="f27">
                <a:pos x="f44" y="f45"/>
              </a:cxn>
            </a:cxnLst>
            <a:rect l="f40" t="f43" r="f41" b="f42"/>
            <a:pathLst>
              <a:path w="11" h="11">
                <a:moveTo>
                  <a:pt x="f7" y="f8"/>
                </a:moveTo>
                <a:cubicBezTo>
                  <a:pt x="f9" y="f6"/>
                  <a:pt x="f5" y="f10"/>
                  <a:pt x="f5" y="f11"/>
                </a:cubicBezTo>
                <a:cubicBezTo>
                  <a:pt x="f5" y="f9"/>
                  <a:pt x="f9" y="f5"/>
                  <a:pt x="f7" y="f5"/>
                </a:cubicBezTo>
                <a:cubicBezTo>
                  <a:pt x="f12" y="f5"/>
                  <a:pt x="f6" y="f9"/>
                  <a:pt x="f6" y="f7"/>
                </a:cubicBezTo>
                <a:cubicBezTo>
                  <a:pt x="f8" y="f12"/>
                  <a:pt x="f10" y="f8"/>
                  <a:pt x="f7"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pic>
        <p:nvPicPr>
          <p:cNvPr id="86" name="Imagen 90">
            <a:extLst>
              <a:ext uri="{FF2B5EF4-FFF2-40B4-BE49-F238E27FC236}">
                <a16:creationId xmlns:a16="http://schemas.microsoft.com/office/drawing/2014/main" id="{65F2478B-20B1-647B-96EC-4A297CA13EBE}"/>
              </a:ext>
            </a:extLst>
          </p:cNvPr>
          <p:cNvPicPr>
            <a:picLocks noChangeAspect="1"/>
          </p:cNvPicPr>
          <p:nvPr/>
        </p:nvPicPr>
        <p:blipFill>
          <a:blip r:embed="rId3"/>
          <a:stretch>
            <a:fillRect/>
          </a:stretch>
        </p:blipFill>
        <p:spPr>
          <a:xfrm>
            <a:off x="4511677" y="688854"/>
            <a:ext cx="4228615" cy="4149967"/>
          </a:xfrm>
          <a:prstGeom prst="rect">
            <a:avLst/>
          </a:prstGeom>
          <a:noFill/>
          <a:ln cap="flat">
            <a:noFill/>
          </a:ln>
        </p:spPr>
      </p:pic>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name="Slide72">
    <p:spTree>
      <p:nvGrpSpPr>
        <p:cNvPr id="1" name=""/>
        <p:cNvGrpSpPr/>
        <p:nvPr/>
      </p:nvGrpSpPr>
      <p:grpSpPr>
        <a:xfrm>
          <a:off x="0" y="0"/>
          <a:ext cx="0" cy="0"/>
          <a:chOff x="0" y="0"/>
          <a:chExt cx="0" cy="0"/>
        </a:xfrm>
      </p:grpSpPr>
      <p:sp>
        <p:nvSpPr>
          <p:cNvPr id="2" name="Google Shape;2968;p70">
            <a:extLst>
              <a:ext uri="{FF2B5EF4-FFF2-40B4-BE49-F238E27FC236}">
                <a16:creationId xmlns:a16="http://schemas.microsoft.com/office/drawing/2014/main" id="{B48B5E85-BF8A-5DE5-2157-301DF85587D2}"/>
              </a:ext>
            </a:extLst>
          </p:cNvPr>
          <p:cNvSpPr txBox="1"/>
          <p:nvPr/>
        </p:nvSpPr>
        <p:spPr>
          <a:xfrm>
            <a:off x="197574" y="162936"/>
            <a:ext cx="3608386" cy="573091"/>
          </a:xfrm>
          <a:prstGeom prst="rect">
            <a:avLst/>
          </a:prstGeom>
          <a:noFill/>
          <a:ln cap="flat">
            <a:noFill/>
          </a:ln>
        </p:spPr>
        <p:txBody>
          <a:bodyPr vert="horz" wrap="square" lIns="91421" tIns="91421" rIns="91421" bIns="91421" anchor="t" anchorCtr="0" compatLnSpc="1">
            <a:noAutofit/>
          </a:bodyPr>
          <a:lstStyle/>
          <a:p>
            <a:pPr lvl="0" algn="r" rtl="1">
              <a:defRPr sz="1800" b="0" i="0" u="none" strike="noStrike" kern="0" cap="none" spc="0" baseline="0">
                <a:solidFill>
                  <a:srgbClr val="000000"/>
                </a:solidFill>
                <a:uFillTx/>
              </a:defRPr>
            </a:pPr>
            <a:r>
              <a:rPr lang="fa-IR" sz="3000" b="1" kern="0" dirty="0">
                <a:solidFill>
                  <a:srgbClr val="00B050"/>
                </a:solidFill>
                <a:latin typeface="Alata"/>
                <a:ea typeface="Chau Philomene One"/>
                <a:cs typeface="B Nazanin" panose="00000400000000000000" pitchFamily="2" charset="-78"/>
              </a:rPr>
              <a:t>منابع</a:t>
            </a:r>
            <a:endParaRPr lang="es-PE" sz="3000" b="1" i="0" u="none" strike="noStrike" kern="0" cap="none" spc="0" baseline="0" dirty="0">
              <a:solidFill>
                <a:srgbClr val="00B050"/>
              </a:solidFill>
              <a:uFillTx/>
              <a:latin typeface="Alata"/>
              <a:ea typeface="Chau Philomene One"/>
              <a:cs typeface="B Nazanin" panose="00000400000000000000" pitchFamily="2" charset="-78"/>
            </a:endParaRPr>
          </a:p>
        </p:txBody>
      </p:sp>
      <p:pic>
        <p:nvPicPr>
          <p:cNvPr id="3" name="Imagen 2">
            <a:extLst>
              <a:ext uri="{FF2B5EF4-FFF2-40B4-BE49-F238E27FC236}">
                <a16:creationId xmlns:a16="http://schemas.microsoft.com/office/drawing/2014/main" id="{B176468D-B737-D074-1052-EF3D67C0F237}"/>
              </a:ext>
            </a:extLst>
          </p:cNvPr>
          <p:cNvPicPr>
            <a:picLocks noChangeAspect="1"/>
          </p:cNvPicPr>
          <p:nvPr/>
        </p:nvPicPr>
        <p:blipFill>
          <a:blip r:embed="rId3"/>
          <a:stretch>
            <a:fillRect/>
          </a:stretch>
        </p:blipFill>
        <p:spPr>
          <a:xfrm>
            <a:off x="343914" y="736027"/>
            <a:ext cx="6492989" cy="4276657"/>
          </a:xfrm>
          <a:prstGeom prst="rect">
            <a:avLst/>
          </a:prstGeom>
          <a:noFill/>
          <a:ln cap="flat">
            <a:noFill/>
          </a:ln>
        </p:spPr>
      </p:pic>
      <p:pic>
        <p:nvPicPr>
          <p:cNvPr id="4" name="Imagen 4">
            <a:extLst>
              <a:ext uri="{FF2B5EF4-FFF2-40B4-BE49-F238E27FC236}">
                <a16:creationId xmlns:a16="http://schemas.microsoft.com/office/drawing/2014/main" id="{66882C9E-F5EF-1B96-A347-321B212890DB}"/>
              </a:ext>
            </a:extLst>
          </p:cNvPr>
          <p:cNvPicPr>
            <a:picLocks noChangeAspect="1"/>
          </p:cNvPicPr>
          <p:nvPr/>
        </p:nvPicPr>
        <p:blipFill>
          <a:blip r:embed="rId4"/>
          <a:stretch>
            <a:fillRect/>
          </a:stretch>
        </p:blipFill>
        <p:spPr>
          <a:xfrm>
            <a:off x="7241051" y="3230291"/>
            <a:ext cx="1612123" cy="1782394"/>
          </a:xfrm>
          <a:prstGeom prst="rect">
            <a:avLst/>
          </a:prstGeom>
          <a:noFill/>
          <a:ln cap="flat">
            <a:noFill/>
          </a:ln>
        </p:spPr>
      </p:pic>
      <p:pic>
        <p:nvPicPr>
          <p:cNvPr id="5" name="Imagen 6">
            <a:extLst>
              <a:ext uri="{FF2B5EF4-FFF2-40B4-BE49-F238E27FC236}">
                <a16:creationId xmlns:a16="http://schemas.microsoft.com/office/drawing/2014/main" id="{D1D6C0A6-279F-7291-6CC4-18AF39967494}"/>
              </a:ext>
            </a:extLst>
          </p:cNvPr>
          <p:cNvPicPr>
            <a:picLocks noChangeAspect="1"/>
          </p:cNvPicPr>
          <p:nvPr/>
        </p:nvPicPr>
        <p:blipFill>
          <a:blip r:embed="rId5"/>
          <a:stretch>
            <a:fillRect/>
          </a:stretch>
        </p:blipFill>
        <p:spPr>
          <a:xfrm>
            <a:off x="7175991" y="1608475"/>
            <a:ext cx="1742242" cy="1621816"/>
          </a:xfrm>
          <a:prstGeom prst="rect">
            <a:avLst/>
          </a:prstGeom>
          <a:noFill/>
          <a:ln cap="flat">
            <a:noFill/>
          </a:ln>
        </p:spPr>
      </p:pic>
      <p:pic>
        <p:nvPicPr>
          <p:cNvPr id="6" name="Imagen 8">
            <a:extLst>
              <a:ext uri="{FF2B5EF4-FFF2-40B4-BE49-F238E27FC236}">
                <a16:creationId xmlns:a16="http://schemas.microsoft.com/office/drawing/2014/main" id="{44B59357-F543-12CC-793E-B66C0F621215}"/>
              </a:ext>
            </a:extLst>
          </p:cNvPr>
          <p:cNvPicPr>
            <a:picLocks noChangeAspect="1"/>
          </p:cNvPicPr>
          <p:nvPr/>
        </p:nvPicPr>
        <p:blipFill>
          <a:blip r:embed="rId6"/>
          <a:stretch>
            <a:fillRect/>
          </a:stretch>
        </p:blipFill>
        <p:spPr>
          <a:xfrm>
            <a:off x="7460095" y="614047"/>
            <a:ext cx="1174043" cy="970845"/>
          </a:xfrm>
          <a:prstGeom prst="rect">
            <a:avLst/>
          </a:prstGeom>
          <a:noFill/>
          <a:ln cap="flat">
            <a:noFill/>
          </a:ln>
        </p:spPr>
      </p:pic>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959"/>
        <p:cNvGrpSpPr/>
        <p:nvPr/>
      </p:nvGrpSpPr>
      <p:grpSpPr>
        <a:xfrm>
          <a:off x="0" y="0"/>
          <a:ext cx="0" cy="0"/>
          <a:chOff x="0" y="0"/>
          <a:chExt cx="0" cy="0"/>
        </a:xfrm>
      </p:grpSpPr>
      <p:grpSp>
        <p:nvGrpSpPr>
          <p:cNvPr id="8960" name="Google Shape;8960;p62"/>
          <p:cNvGrpSpPr/>
          <p:nvPr/>
        </p:nvGrpSpPr>
        <p:grpSpPr>
          <a:xfrm>
            <a:off x="1002229" y="1542724"/>
            <a:ext cx="1801525" cy="2849778"/>
            <a:chOff x="1002229" y="1542724"/>
            <a:chExt cx="1801525" cy="2849778"/>
          </a:xfrm>
        </p:grpSpPr>
        <p:sp>
          <p:nvSpPr>
            <p:cNvPr id="8961" name="Google Shape;8961;p62"/>
            <p:cNvSpPr/>
            <p:nvPr/>
          </p:nvSpPr>
          <p:spPr>
            <a:xfrm>
              <a:off x="1002229" y="1542724"/>
              <a:ext cx="1801525" cy="2849778"/>
            </a:xfrm>
            <a:custGeom>
              <a:avLst/>
              <a:gdLst/>
              <a:ahLst/>
              <a:cxnLst/>
              <a:rect l="l" t="t" r="r" b="b"/>
              <a:pathLst>
                <a:path w="71284" h="112762" extrusionOk="0">
                  <a:moveTo>
                    <a:pt x="33233" y="0"/>
                  </a:moveTo>
                  <a:cubicBezTo>
                    <a:pt x="24128" y="0"/>
                    <a:pt x="22128" y="6626"/>
                    <a:pt x="21469" y="8958"/>
                  </a:cubicBezTo>
                  <a:cubicBezTo>
                    <a:pt x="20788" y="11339"/>
                    <a:pt x="22134" y="12004"/>
                    <a:pt x="22096" y="14347"/>
                  </a:cubicBezTo>
                  <a:cubicBezTo>
                    <a:pt x="22057" y="16668"/>
                    <a:pt x="19404" y="18238"/>
                    <a:pt x="19567" y="19104"/>
                  </a:cubicBezTo>
                  <a:cubicBezTo>
                    <a:pt x="19709" y="19791"/>
                    <a:pt x="21158" y="19867"/>
                    <a:pt x="21807" y="19867"/>
                  </a:cubicBezTo>
                  <a:cubicBezTo>
                    <a:pt x="21992" y="19867"/>
                    <a:pt x="22112" y="19862"/>
                    <a:pt x="22112" y="19862"/>
                  </a:cubicBezTo>
                  <a:lnTo>
                    <a:pt x="22112" y="19862"/>
                  </a:lnTo>
                  <a:cubicBezTo>
                    <a:pt x="22499" y="20706"/>
                    <a:pt x="21447" y="21333"/>
                    <a:pt x="21431" y="21850"/>
                  </a:cubicBezTo>
                  <a:cubicBezTo>
                    <a:pt x="21414" y="22368"/>
                    <a:pt x="22079" y="22717"/>
                    <a:pt x="22079" y="22717"/>
                  </a:cubicBezTo>
                  <a:cubicBezTo>
                    <a:pt x="22079" y="22717"/>
                    <a:pt x="21431" y="23011"/>
                    <a:pt x="22079" y="23768"/>
                  </a:cubicBezTo>
                  <a:cubicBezTo>
                    <a:pt x="22722" y="24542"/>
                    <a:pt x="22112" y="24711"/>
                    <a:pt x="22079" y="26073"/>
                  </a:cubicBezTo>
                  <a:cubicBezTo>
                    <a:pt x="22047" y="27196"/>
                    <a:pt x="23447" y="27430"/>
                    <a:pt x="24973" y="27430"/>
                  </a:cubicBezTo>
                  <a:cubicBezTo>
                    <a:pt x="25327" y="27430"/>
                    <a:pt x="25692" y="27419"/>
                    <a:pt x="26041" y="27403"/>
                  </a:cubicBezTo>
                  <a:cubicBezTo>
                    <a:pt x="26144" y="27397"/>
                    <a:pt x="26242" y="27397"/>
                    <a:pt x="26340" y="27397"/>
                  </a:cubicBezTo>
                  <a:cubicBezTo>
                    <a:pt x="28030" y="27397"/>
                    <a:pt x="28929" y="28171"/>
                    <a:pt x="29343" y="30024"/>
                  </a:cubicBezTo>
                  <a:cubicBezTo>
                    <a:pt x="29806" y="31975"/>
                    <a:pt x="28329" y="32787"/>
                    <a:pt x="28329" y="32787"/>
                  </a:cubicBezTo>
                  <a:cubicBezTo>
                    <a:pt x="28329" y="32787"/>
                    <a:pt x="24809" y="33620"/>
                    <a:pt x="22243" y="34890"/>
                  </a:cubicBezTo>
                  <a:cubicBezTo>
                    <a:pt x="19682" y="36187"/>
                    <a:pt x="18646" y="36824"/>
                    <a:pt x="13813" y="37789"/>
                  </a:cubicBezTo>
                  <a:cubicBezTo>
                    <a:pt x="8964" y="38742"/>
                    <a:pt x="5994" y="46049"/>
                    <a:pt x="5923" y="53612"/>
                  </a:cubicBezTo>
                  <a:cubicBezTo>
                    <a:pt x="5863" y="61170"/>
                    <a:pt x="5351" y="63034"/>
                    <a:pt x="5182" y="67295"/>
                  </a:cubicBezTo>
                  <a:cubicBezTo>
                    <a:pt x="5019" y="71572"/>
                    <a:pt x="6179" y="74357"/>
                    <a:pt x="4277" y="79027"/>
                  </a:cubicBezTo>
                  <a:cubicBezTo>
                    <a:pt x="2398" y="83707"/>
                    <a:pt x="1014" y="95183"/>
                    <a:pt x="1351" y="100179"/>
                  </a:cubicBezTo>
                  <a:cubicBezTo>
                    <a:pt x="1662" y="105198"/>
                    <a:pt x="185" y="112298"/>
                    <a:pt x="0" y="112756"/>
                  </a:cubicBezTo>
                  <a:lnTo>
                    <a:pt x="6729" y="112756"/>
                  </a:lnTo>
                  <a:cubicBezTo>
                    <a:pt x="6729" y="112756"/>
                    <a:pt x="9923" y="103460"/>
                    <a:pt x="11138" y="101155"/>
                  </a:cubicBezTo>
                  <a:cubicBezTo>
                    <a:pt x="12358" y="98834"/>
                    <a:pt x="14091" y="88045"/>
                    <a:pt x="14037" y="86018"/>
                  </a:cubicBezTo>
                  <a:cubicBezTo>
                    <a:pt x="13960" y="84007"/>
                    <a:pt x="14587" y="75207"/>
                    <a:pt x="14941" y="74264"/>
                  </a:cubicBezTo>
                  <a:cubicBezTo>
                    <a:pt x="15181" y="73637"/>
                    <a:pt x="15955" y="59476"/>
                    <a:pt x="15955" y="59476"/>
                  </a:cubicBezTo>
                  <a:cubicBezTo>
                    <a:pt x="15955" y="59476"/>
                    <a:pt x="18554" y="72112"/>
                    <a:pt x="18592" y="77239"/>
                  </a:cubicBezTo>
                  <a:cubicBezTo>
                    <a:pt x="18608" y="82367"/>
                    <a:pt x="18298" y="86628"/>
                    <a:pt x="18074" y="89434"/>
                  </a:cubicBezTo>
                  <a:cubicBezTo>
                    <a:pt x="17851" y="92219"/>
                    <a:pt x="17006" y="96698"/>
                    <a:pt x="16914" y="98970"/>
                  </a:cubicBezTo>
                  <a:cubicBezTo>
                    <a:pt x="16821" y="101253"/>
                    <a:pt x="14609" y="105198"/>
                    <a:pt x="15693" y="112761"/>
                  </a:cubicBezTo>
                  <a:lnTo>
                    <a:pt x="55569" y="112761"/>
                  </a:lnTo>
                  <a:cubicBezTo>
                    <a:pt x="56659" y="105203"/>
                    <a:pt x="54446" y="101253"/>
                    <a:pt x="54354" y="98970"/>
                  </a:cubicBezTo>
                  <a:cubicBezTo>
                    <a:pt x="54261" y="96698"/>
                    <a:pt x="53433" y="92219"/>
                    <a:pt x="53193" y="89434"/>
                  </a:cubicBezTo>
                  <a:cubicBezTo>
                    <a:pt x="52970" y="86628"/>
                    <a:pt x="52654" y="82367"/>
                    <a:pt x="52692" y="77239"/>
                  </a:cubicBezTo>
                  <a:cubicBezTo>
                    <a:pt x="52713" y="72112"/>
                    <a:pt x="55313" y="59481"/>
                    <a:pt x="55313" y="59481"/>
                  </a:cubicBezTo>
                  <a:cubicBezTo>
                    <a:pt x="55313" y="59481"/>
                    <a:pt x="56086" y="73648"/>
                    <a:pt x="56326" y="74270"/>
                  </a:cubicBezTo>
                  <a:cubicBezTo>
                    <a:pt x="56675" y="75212"/>
                    <a:pt x="57301" y="84012"/>
                    <a:pt x="57231" y="86018"/>
                  </a:cubicBezTo>
                  <a:cubicBezTo>
                    <a:pt x="57176" y="88045"/>
                    <a:pt x="58909" y="98839"/>
                    <a:pt x="60124" y="101160"/>
                  </a:cubicBezTo>
                  <a:cubicBezTo>
                    <a:pt x="61345" y="103465"/>
                    <a:pt x="64554" y="112761"/>
                    <a:pt x="64554" y="112761"/>
                  </a:cubicBezTo>
                  <a:lnTo>
                    <a:pt x="71284" y="112761"/>
                  </a:lnTo>
                  <a:cubicBezTo>
                    <a:pt x="71082" y="112298"/>
                    <a:pt x="69605" y="105203"/>
                    <a:pt x="69938" y="100185"/>
                  </a:cubicBezTo>
                  <a:cubicBezTo>
                    <a:pt x="70248" y="95183"/>
                    <a:pt x="68870" y="83713"/>
                    <a:pt x="66984" y="79027"/>
                  </a:cubicBezTo>
                  <a:cubicBezTo>
                    <a:pt x="65088" y="74362"/>
                    <a:pt x="66249" y="71578"/>
                    <a:pt x="66085" y="67300"/>
                  </a:cubicBezTo>
                  <a:cubicBezTo>
                    <a:pt x="65916" y="63039"/>
                    <a:pt x="65638" y="59683"/>
                    <a:pt x="65568" y="52119"/>
                  </a:cubicBezTo>
                  <a:cubicBezTo>
                    <a:pt x="65513" y="44534"/>
                    <a:pt x="62336" y="37696"/>
                    <a:pt x="57487" y="36715"/>
                  </a:cubicBezTo>
                  <a:cubicBezTo>
                    <a:pt x="52654" y="35762"/>
                    <a:pt x="52049" y="34541"/>
                    <a:pt x="49482" y="33266"/>
                  </a:cubicBezTo>
                  <a:cubicBezTo>
                    <a:pt x="47842" y="32432"/>
                    <a:pt x="46262" y="31490"/>
                    <a:pt x="44742" y="30449"/>
                  </a:cubicBezTo>
                  <a:cubicBezTo>
                    <a:pt x="42251" y="29670"/>
                    <a:pt x="43156" y="27032"/>
                    <a:pt x="43156" y="24139"/>
                  </a:cubicBezTo>
                  <a:cubicBezTo>
                    <a:pt x="43156" y="21262"/>
                    <a:pt x="47363" y="19622"/>
                    <a:pt x="47858" y="12762"/>
                  </a:cubicBezTo>
                  <a:cubicBezTo>
                    <a:pt x="48360" y="5879"/>
                    <a:pt x="43712" y="365"/>
                    <a:pt x="33974" y="16"/>
                  </a:cubicBezTo>
                  <a:cubicBezTo>
                    <a:pt x="33718" y="5"/>
                    <a:pt x="33473" y="0"/>
                    <a:pt x="3323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62" name="Google Shape;8962;p62"/>
            <p:cNvSpPr/>
            <p:nvPr/>
          </p:nvSpPr>
          <p:spPr>
            <a:xfrm>
              <a:off x="1586934" y="1597666"/>
              <a:ext cx="592312" cy="519173"/>
            </a:xfrm>
            <a:custGeom>
              <a:avLst/>
              <a:gdLst/>
              <a:ahLst/>
              <a:cxnLst/>
              <a:rect l="l" t="t" r="r" b="b"/>
              <a:pathLst>
                <a:path w="23437" h="20543" extrusionOk="0">
                  <a:moveTo>
                    <a:pt x="11144" y="0"/>
                  </a:moveTo>
                  <a:cubicBezTo>
                    <a:pt x="4392" y="0"/>
                    <a:pt x="605" y="2681"/>
                    <a:pt x="306" y="6621"/>
                  </a:cubicBezTo>
                  <a:cubicBezTo>
                    <a:pt x="0" y="10620"/>
                    <a:pt x="1815" y="11912"/>
                    <a:pt x="4376" y="11912"/>
                  </a:cubicBezTo>
                  <a:cubicBezTo>
                    <a:pt x="4621" y="11912"/>
                    <a:pt x="4877" y="11901"/>
                    <a:pt x="5139" y="11873"/>
                  </a:cubicBezTo>
                  <a:cubicBezTo>
                    <a:pt x="5139" y="11873"/>
                    <a:pt x="5362" y="11857"/>
                    <a:pt x="5656" y="11857"/>
                  </a:cubicBezTo>
                  <a:cubicBezTo>
                    <a:pt x="6234" y="11857"/>
                    <a:pt x="7073" y="11928"/>
                    <a:pt x="7073" y="12298"/>
                  </a:cubicBezTo>
                  <a:cubicBezTo>
                    <a:pt x="7073" y="12854"/>
                    <a:pt x="6888" y="14364"/>
                    <a:pt x="8125" y="14402"/>
                  </a:cubicBezTo>
                  <a:cubicBezTo>
                    <a:pt x="8539" y="14418"/>
                    <a:pt x="8926" y="14429"/>
                    <a:pt x="9258" y="14429"/>
                  </a:cubicBezTo>
                  <a:cubicBezTo>
                    <a:pt x="9923" y="14429"/>
                    <a:pt x="10375" y="14402"/>
                    <a:pt x="10375" y="14402"/>
                  </a:cubicBezTo>
                  <a:cubicBezTo>
                    <a:pt x="10375" y="14402"/>
                    <a:pt x="10724" y="16096"/>
                    <a:pt x="11465" y="16451"/>
                  </a:cubicBezTo>
                  <a:cubicBezTo>
                    <a:pt x="12201" y="16821"/>
                    <a:pt x="11906" y="17480"/>
                    <a:pt x="12130" y="17867"/>
                  </a:cubicBezTo>
                  <a:cubicBezTo>
                    <a:pt x="12348" y="18238"/>
                    <a:pt x="13236" y="18663"/>
                    <a:pt x="13585" y="19230"/>
                  </a:cubicBezTo>
                  <a:cubicBezTo>
                    <a:pt x="13939" y="19785"/>
                    <a:pt x="14086" y="20521"/>
                    <a:pt x="14674" y="20543"/>
                  </a:cubicBezTo>
                  <a:lnTo>
                    <a:pt x="14707" y="20543"/>
                  </a:lnTo>
                  <a:cubicBezTo>
                    <a:pt x="15301" y="20543"/>
                    <a:pt x="15759" y="20047"/>
                    <a:pt x="15377" y="19268"/>
                  </a:cubicBezTo>
                  <a:cubicBezTo>
                    <a:pt x="14969" y="18456"/>
                    <a:pt x="14582" y="17737"/>
                    <a:pt x="14843" y="17666"/>
                  </a:cubicBezTo>
                  <a:cubicBezTo>
                    <a:pt x="14854" y="17660"/>
                    <a:pt x="14860" y="17660"/>
                    <a:pt x="14871" y="17666"/>
                  </a:cubicBezTo>
                  <a:cubicBezTo>
                    <a:pt x="15099" y="17666"/>
                    <a:pt x="16009" y="17971"/>
                    <a:pt x="16985" y="17971"/>
                  </a:cubicBezTo>
                  <a:cubicBezTo>
                    <a:pt x="17562" y="17971"/>
                    <a:pt x="18162" y="17862"/>
                    <a:pt x="18663" y="17519"/>
                  </a:cubicBezTo>
                  <a:cubicBezTo>
                    <a:pt x="20064" y="16560"/>
                    <a:pt x="21998" y="15361"/>
                    <a:pt x="21077" y="12576"/>
                  </a:cubicBezTo>
                  <a:lnTo>
                    <a:pt x="21132" y="12576"/>
                  </a:lnTo>
                  <a:cubicBezTo>
                    <a:pt x="21437" y="12576"/>
                    <a:pt x="22984" y="12457"/>
                    <a:pt x="23197" y="10048"/>
                  </a:cubicBezTo>
                  <a:cubicBezTo>
                    <a:pt x="23436" y="7373"/>
                    <a:pt x="21851" y="807"/>
                    <a:pt x="13568" y="104"/>
                  </a:cubicBezTo>
                  <a:cubicBezTo>
                    <a:pt x="12724" y="33"/>
                    <a:pt x="11912" y="0"/>
                    <a:pt x="1114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63" name="Google Shape;8963;p62"/>
            <p:cNvSpPr/>
            <p:nvPr/>
          </p:nvSpPr>
          <p:spPr>
            <a:xfrm>
              <a:off x="1915375" y="2556935"/>
              <a:ext cx="398547" cy="598251"/>
            </a:xfrm>
            <a:custGeom>
              <a:avLst/>
              <a:gdLst/>
              <a:ahLst/>
              <a:cxnLst/>
              <a:rect l="l" t="t" r="r" b="b"/>
              <a:pathLst>
                <a:path w="15770" h="23672" extrusionOk="0">
                  <a:moveTo>
                    <a:pt x="4833" y="6"/>
                  </a:moveTo>
                  <a:cubicBezTo>
                    <a:pt x="4131" y="6"/>
                    <a:pt x="2730" y="235"/>
                    <a:pt x="2267" y="1968"/>
                  </a:cubicBezTo>
                  <a:cubicBezTo>
                    <a:pt x="1657" y="4311"/>
                    <a:pt x="126" y="7226"/>
                    <a:pt x="905" y="10583"/>
                  </a:cubicBezTo>
                  <a:cubicBezTo>
                    <a:pt x="1662" y="13939"/>
                    <a:pt x="0" y="16871"/>
                    <a:pt x="1733" y="18718"/>
                  </a:cubicBezTo>
                  <a:cubicBezTo>
                    <a:pt x="3411" y="20516"/>
                    <a:pt x="7405" y="23671"/>
                    <a:pt x="11312" y="23671"/>
                  </a:cubicBezTo>
                  <a:cubicBezTo>
                    <a:pt x="11454" y="23671"/>
                    <a:pt x="11590" y="23666"/>
                    <a:pt x="11732" y="23660"/>
                  </a:cubicBezTo>
                  <a:cubicBezTo>
                    <a:pt x="15770" y="23420"/>
                    <a:pt x="15677" y="19879"/>
                    <a:pt x="14990" y="18533"/>
                  </a:cubicBezTo>
                  <a:cubicBezTo>
                    <a:pt x="14331" y="17187"/>
                    <a:pt x="12800" y="14310"/>
                    <a:pt x="12669" y="12631"/>
                  </a:cubicBezTo>
                  <a:cubicBezTo>
                    <a:pt x="12538" y="10970"/>
                    <a:pt x="10588" y="1733"/>
                    <a:pt x="5253" y="33"/>
                  </a:cubicBezTo>
                  <a:cubicBezTo>
                    <a:pt x="5117" y="12"/>
                    <a:pt x="4975" y="1"/>
                    <a:pt x="4833" y="6"/>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64" name="Google Shape;8964;p62"/>
            <p:cNvSpPr/>
            <p:nvPr/>
          </p:nvSpPr>
          <p:spPr>
            <a:xfrm>
              <a:off x="1457614" y="2541114"/>
              <a:ext cx="398977" cy="598225"/>
            </a:xfrm>
            <a:custGeom>
              <a:avLst/>
              <a:gdLst/>
              <a:ahLst/>
              <a:cxnLst/>
              <a:rect l="l" t="t" r="r" b="b"/>
              <a:pathLst>
                <a:path w="15787" h="23671" extrusionOk="0">
                  <a:moveTo>
                    <a:pt x="10970" y="0"/>
                  </a:moveTo>
                  <a:cubicBezTo>
                    <a:pt x="10822" y="0"/>
                    <a:pt x="10675" y="11"/>
                    <a:pt x="10534" y="33"/>
                  </a:cubicBezTo>
                  <a:cubicBezTo>
                    <a:pt x="5183" y="1733"/>
                    <a:pt x="3243" y="10953"/>
                    <a:pt x="3118" y="12631"/>
                  </a:cubicBezTo>
                  <a:cubicBezTo>
                    <a:pt x="2987" y="14293"/>
                    <a:pt x="1456" y="17186"/>
                    <a:pt x="775" y="18532"/>
                  </a:cubicBezTo>
                  <a:cubicBezTo>
                    <a:pt x="110" y="19862"/>
                    <a:pt x="1" y="23420"/>
                    <a:pt x="4038" y="23660"/>
                  </a:cubicBezTo>
                  <a:cubicBezTo>
                    <a:pt x="4175" y="23665"/>
                    <a:pt x="4316" y="23670"/>
                    <a:pt x="4458" y="23670"/>
                  </a:cubicBezTo>
                  <a:cubicBezTo>
                    <a:pt x="8370" y="23670"/>
                    <a:pt x="12381" y="20515"/>
                    <a:pt x="14054" y="18717"/>
                  </a:cubicBezTo>
                  <a:cubicBezTo>
                    <a:pt x="15786" y="16854"/>
                    <a:pt x="14108" y="13922"/>
                    <a:pt x="14882" y="10582"/>
                  </a:cubicBezTo>
                  <a:cubicBezTo>
                    <a:pt x="15661" y="7225"/>
                    <a:pt x="14130" y="4310"/>
                    <a:pt x="13498" y="1951"/>
                  </a:cubicBezTo>
                  <a:cubicBezTo>
                    <a:pt x="13046" y="234"/>
                    <a:pt x="11683" y="0"/>
                    <a:pt x="1097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65" name="Google Shape;8965;p62"/>
            <p:cNvSpPr/>
            <p:nvPr/>
          </p:nvSpPr>
          <p:spPr>
            <a:xfrm>
              <a:off x="1836045" y="2217070"/>
              <a:ext cx="115698" cy="519198"/>
            </a:xfrm>
            <a:custGeom>
              <a:avLst/>
              <a:gdLst/>
              <a:ahLst/>
              <a:cxnLst/>
              <a:rect l="l" t="t" r="r" b="b"/>
              <a:pathLst>
                <a:path w="4578" h="20544" extrusionOk="0">
                  <a:moveTo>
                    <a:pt x="3210" y="1"/>
                  </a:moveTo>
                  <a:cubicBezTo>
                    <a:pt x="3210" y="1"/>
                    <a:pt x="2104" y="611"/>
                    <a:pt x="774" y="682"/>
                  </a:cubicBezTo>
                  <a:cubicBezTo>
                    <a:pt x="774" y="682"/>
                    <a:pt x="1663" y="9700"/>
                    <a:pt x="1237" y="13225"/>
                  </a:cubicBezTo>
                  <a:cubicBezTo>
                    <a:pt x="796" y="16767"/>
                    <a:pt x="1" y="18053"/>
                    <a:pt x="1" y="18053"/>
                  </a:cubicBezTo>
                  <a:cubicBezTo>
                    <a:pt x="17" y="18385"/>
                    <a:pt x="142" y="18484"/>
                    <a:pt x="289" y="18484"/>
                  </a:cubicBezTo>
                  <a:cubicBezTo>
                    <a:pt x="507" y="18484"/>
                    <a:pt x="774" y="18255"/>
                    <a:pt x="774" y="18255"/>
                  </a:cubicBezTo>
                  <a:lnTo>
                    <a:pt x="1368" y="17132"/>
                  </a:lnTo>
                  <a:cubicBezTo>
                    <a:pt x="1417" y="17132"/>
                    <a:pt x="1461" y="17127"/>
                    <a:pt x="1504" y="17127"/>
                  </a:cubicBezTo>
                  <a:cubicBezTo>
                    <a:pt x="2349" y="17127"/>
                    <a:pt x="2382" y="17612"/>
                    <a:pt x="2382" y="17612"/>
                  </a:cubicBezTo>
                  <a:lnTo>
                    <a:pt x="2197" y="18091"/>
                  </a:lnTo>
                  <a:lnTo>
                    <a:pt x="3946" y="20543"/>
                  </a:lnTo>
                  <a:lnTo>
                    <a:pt x="4578" y="18048"/>
                  </a:lnTo>
                  <a:cubicBezTo>
                    <a:pt x="4578" y="18048"/>
                    <a:pt x="2970" y="16375"/>
                    <a:pt x="3248" y="11874"/>
                  </a:cubicBezTo>
                  <a:cubicBezTo>
                    <a:pt x="3542" y="7395"/>
                    <a:pt x="3210" y="1"/>
                    <a:pt x="321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66" name="Google Shape;8966;p62"/>
            <p:cNvSpPr/>
            <p:nvPr/>
          </p:nvSpPr>
          <p:spPr>
            <a:xfrm>
              <a:off x="1625348" y="3061652"/>
              <a:ext cx="645055" cy="415076"/>
            </a:xfrm>
            <a:custGeom>
              <a:avLst/>
              <a:gdLst/>
              <a:ahLst/>
              <a:cxnLst/>
              <a:rect l="l" t="t" r="r" b="b"/>
              <a:pathLst>
                <a:path w="25524" h="16424" extrusionOk="0">
                  <a:moveTo>
                    <a:pt x="18331" y="0"/>
                  </a:moveTo>
                  <a:cubicBezTo>
                    <a:pt x="15552" y="0"/>
                    <a:pt x="12511" y="1003"/>
                    <a:pt x="10975" y="1493"/>
                  </a:cubicBezTo>
                  <a:cubicBezTo>
                    <a:pt x="9411" y="1989"/>
                    <a:pt x="6736" y="1826"/>
                    <a:pt x="3989" y="2065"/>
                  </a:cubicBezTo>
                  <a:cubicBezTo>
                    <a:pt x="1238" y="2305"/>
                    <a:pt x="1" y="4060"/>
                    <a:pt x="633" y="4812"/>
                  </a:cubicBezTo>
                  <a:cubicBezTo>
                    <a:pt x="1259" y="5553"/>
                    <a:pt x="4098" y="4648"/>
                    <a:pt x="5482" y="6310"/>
                  </a:cubicBezTo>
                  <a:cubicBezTo>
                    <a:pt x="6883" y="7967"/>
                    <a:pt x="8746" y="8871"/>
                    <a:pt x="9814" y="9389"/>
                  </a:cubicBezTo>
                  <a:cubicBezTo>
                    <a:pt x="10147" y="9536"/>
                    <a:pt x="10702" y="9776"/>
                    <a:pt x="11329" y="10086"/>
                  </a:cubicBezTo>
                  <a:cubicBezTo>
                    <a:pt x="11694" y="10255"/>
                    <a:pt x="12081" y="10440"/>
                    <a:pt x="12490" y="10642"/>
                  </a:cubicBezTo>
                  <a:cubicBezTo>
                    <a:pt x="13579" y="11231"/>
                    <a:pt x="14702" y="11917"/>
                    <a:pt x="15290" y="12598"/>
                  </a:cubicBezTo>
                  <a:cubicBezTo>
                    <a:pt x="16435" y="13982"/>
                    <a:pt x="20402" y="15677"/>
                    <a:pt x="21933" y="16249"/>
                  </a:cubicBezTo>
                  <a:cubicBezTo>
                    <a:pt x="22200" y="16358"/>
                    <a:pt x="22489" y="16418"/>
                    <a:pt x="22783" y="16423"/>
                  </a:cubicBezTo>
                  <a:cubicBezTo>
                    <a:pt x="23824" y="16423"/>
                    <a:pt x="24527" y="15519"/>
                    <a:pt x="24810" y="13944"/>
                  </a:cubicBezTo>
                  <a:cubicBezTo>
                    <a:pt x="25175" y="11966"/>
                    <a:pt x="25050" y="8392"/>
                    <a:pt x="25284" y="5106"/>
                  </a:cubicBezTo>
                  <a:cubicBezTo>
                    <a:pt x="25524" y="1809"/>
                    <a:pt x="22739" y="387"/>
                    <a:pt x="22739" y="387"/>
                  </a:cubicBezTo>
                  <a:cubicBezTo>
                    <a:pt x="22739" y="387"/>
                    <a:pt x="21230" y="38"/>
                    <a:pt x="18407"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67" name="Google Shape;8967;p62"/>
            <p:cNvSpPr/>
            <p:nvPr/>
          </p:nvSpPr>
          <p:spPr>
            <a:xfrm>
              <a:off x="1523727" y="3044441"/>
              <a:ext cx="358465" cy="579776"/>
            </a:xfrm>
            <a:custGeom>
              <a:avLst/>
              <a:gdLst/>
              <a:ahLst/>
              <a:cxnLst/>
              <a:rect l="l" t="t" r="r" b="b"/>
              <a:pathLst>
                <a:path w="14184" h="22941" extrusionOk="0">
                  <a:moveTo>
                    <a:pt x="10163" y="0"/>
                  </a:moveTo>
                  <a:lnTo>
                    <a:pt x="8190" y="1493"/>
                  </a:lnTo>
                  <a:cubicBezTo>
                    <a:pt x="7302" y="1199"/>
                    <a:pt x="6528" y="1074"/>
                    <a:pt x="5842" y="1074"/>
                  </a:cubicBezTo>
                  <a:cubicBezTo>
                    <a:pt x="4016" y="1074"/>
                    <a:pt x="2790" y="1984"/>
                    <a:pt x="1624" y="3133"/>
                  </a:cubicBezTo>
                  <a:cubicBezTo>
                    <a:pt x="0" y="4719"/>
                    <a:pt x="60" y="9569"/>
                    <a:pt x="2049" y="12260"/>
                  </a:cubicBezTo>
                  <a:cubicBezTo>
                    <a:pt x="4038" y="14952"/>
                    <a:pt x="8354" y="15748"/>
                    <a:pt x="10310" y="16118"/>
                  </a:cubicBezTo>
                  <a:cubicBezTo>
                    <a:pt x="12288" y="16483"/>
                    <a:pt x="11803" y="17442"/>
                    <a:pt x="11770" y="18238"/>
                  </a:cubicBezTo>
                  <a:cubicBezTo>
                    <a:pt x="11710" y="19028"/>
                    <a:pt x="8724" y="21131"/>
                    <a:pt x="8833" y="22074"/>
                  </a:cubicBezTo>
                  <a:cubicBezTo>
                    <a:pt x="8915" y="22886"/>
                    <a:pt x="9999" y="22940"/>
                    <a:pt x="10293" y="22940"/>
                  </a:cubicBezTo>
                  <a:lnTo>
                    <a:pt x="10364" y="22940"/>
                  </a:lnTo>
                  <a:cubicBezTo>
                    <a:pt x="10364" y="22940"/>
                    <a:pt x="10773" y="21889"/>
                    <a:pt x="11863" y="20695"/>
                  </a:cubicBezTo>
                  <a:cubicBezTo>
                    <a:pt x="12953" y="19475"/>
                    <a:pt x="14108" y="18630"/>
                    <a:pt x="14021" y="16837"/>
                  </a:cubicBezTo>
                  <a:cubicBezTo>
                    <a:pt x="13928" y="15067"/>
                    <a:pt x="12468" y="14533"/>
                    <a:pt x="12468" y="14533"/>
                  </a:cubicBezTo>
                  <a:cubicBezTo>
                    <a:pt x="12468" y="14533"/>
                    <a:pt x="14184" y="13922"/>
                    <a:pt x="13388" y="11786"/>
                  </a:cubicBezTo>
                  <a:cubicBezTo>
                    <a:pt x="12598" y="9645"/>
                    <a:pt x="8691" y="10958"/>
                    <a:pt x="8724" y="8893"/>
                  </a:cubicBezTo>
                  <a:cubicBezTo>
                    <a:pt x="8779" y="6844"/>
                    <a:pt x="7934" y="5329"/>
                    <a:pt x="9165" y="3744"/>
                  </a:cubicBezTo>
                  <a:cubicBezTo>
                    <a:pt x="10386" y="2180"/>
                    <a:pt x="11291" y="202"/>
                    <a:pt x="11291" y="202"/>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8968" name="Google Shape;8968;p62"/>
            <p:cNvGrpSpPr/>
            <p:nvPr/>
          </p:nvGrpSpPr>
          <p:grpSpPr>
            <a:xfrm>
              <a:off x="1675337" y="3316550"/>
              <a:ext cx="437113" cy="383257"/>
              <a:chOff x="1675337" y="3316550"/>
              <a:chExt cx="437113" cy="383257"/>
            </a:xfrm>
          </p:grpSpPr>
          <p:sp>
            <p:nvSpPr>
              <p:cNvPr id="8969" name="Google Shape;8969;p62"/>
              <p:cNvSpPr/>
              <p:nvPr/>
            </p:nvSpPr>
            <p:spPr>
              <a:xfrm>
                <a:off x="1948836" y="3389941"/>
                <a:ext cx="163614" cy="233998"/>
              </a:xfrm>
              <a:custGeom>
                <a:avLst/>
                <a:gdLst/>
                <a:ahLst/>
                <a:cxnLst/>
                <a:rect l="l" t="t" r="r" b="b"/>
                <a:pathLst>
                  <a:path w="6474" h="9259" extrusionOk="0">
                    <a:moveTo>
                      <a:pt x="3286" y="1"/>
                    </a:moveTo>
                    <a:cubicBezTo>
                      <a:pt x="2316" y="1"/>
                      <a:pt x="1052" y="273"/>
                      <a:pt x="594" y="1505"/>
                    </a:cubicBezTo>
                    <a:cubicBezTo>
                      <a:pt x="0" y="3096"/>
                      <a:pt x="1717" y="3940"/>
                      <a:pt x="1717" y="3940"/>
                    </a:cubicBezTo>
                    <a:cubicBezTo>
                      <a:pt x="1493" y="4496"/>
                      <a:pt x="1771" y="4845"/>
                      <a:pt x="1771" y="4845"/>
                    </a:cubicBezTo>
                    <a:cubicBezTo>
                      <a:pt x="1477" y="5401"/>
                      <a:pt x="1717" y="5673"/>
                      <a:pt x="1717" y="5673"/>
                    </a:cubicBezTo>
                    <a:cubicBezTo>
                      <a:pt x="1205" y="6109"/>
                      <a:pt x="916" y="6752"/>
                      <a:pt x="921" y="7428"/>
                    </a:cubicBezTo>
                    <a:cubicBezTo>
                      <a:pt x="921" y="8338"/>
                      <a:pt x="2049" y="9258"/>
                      <a:pt x="3428" y="9258"/>
                    </a:cubicBezTo>
                    <a:cubicBezTo>
                      <a:pt x="3836" y="9258"/>
                      <a:pt x="4234" y="9182"/>
                      <a:pt x="4610" y="9030"/>
                    </a:cubicBezTo>
                    <a:cubicBezTo>
                      <a:pt x="6474" y="8294"/>
                      <a:pt x="6179" y="6360"/>
                      <a:pt x="6141" y="3444"/>
                    </a:cubicBezTo>
                    <a:cubicBezTo>
                      <a:pt x="6109" y="513"/>
                      <a:pt x="4022" y="55"/>
                      <a:pt x="4022" y="55"/>
                    </a:cubicBezTo>
                    <a:cubicBezTo>
                      <a:pt x="3776" y="17"/>
                      <a:pt x="3531" y="1"/>
                      <a:pt x="32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70" name="Google Shape;8970;p62"/>
              <p:cNvSpPr/>
              <p:nvPr/>
            </p:nvSpPr>
            <p:spPr>
              <a:xfrm>
                <a:off x="1675337" y="3384988"/>
                <a:ext cx="163639" cy="234124"/>
              </a:xfrm>
              <a:custGeom>
                <a:avLst/>
                <a:gdLst/>
                <a:ahLst/>
                <a:cxnLst/>
                <a:rect l="l" t="t" r="r" b="b"/>
                <a:pathLst>
                  <a:path w="6475" h="9264" extrusionOk="0">
                    <a:moveTo>
                      <a:pt x="3139" y="0"/>
                    </a:moveTo>
                    <a:cubicBezTo>
                      <a:pt x="2910" y="0"/>
                      <a:pt x="2676" y="17"/>
                      <a:pt x="2453" y="44"/>
                    </a:cubicBezTo>
                    <a:cubicBezTo>
                      <a:pt x="2453" y="44"/>
                      <a:pt x="366" y="502"/>
                      <a:pt x="328" y="3433"/>
                    </a:cubicBezTo>
                    <a:cubicBezTo>
                      <a:pt x="295" y="6370"/>
                      <a:pt x="1" y="8305"/>
                      <a:pt x="1859" y="9046"/>
                    </a:cubicBezTo>
                    <a:cubicBezTo>
                      <a:pt x="2229" y="9187"/>
                      <a:pt x="2627" y="9264"/>
                      <a:pt x="3025" y="9264"/>
                    </a:cubicBezTo>
                    <a:cubicBezTo>
                      <a:pt x="4414" y="9264"/>
                      <a:pt x="5548" y="8337"/>
                      <a:pt x="5548" y="7422"/>
                    </a:cubicBezTo>
                    <a:cubicBezTo>
                      <a:pt x="5559" y="6752"/>
                      <a:pt x="5270" y="6109"/>
                      <a:pt x="4758" y="5673"/>
                    </a:cubicBezTo>
                    <a:cubicBezTo>
                      <a:pt x="4758" y="5673"/>
                      <a:pt x="4997" y="5411"/>
                      <a:pt x="4703" y="4861"/>
                    </a:cubicBezTo>
                    <a:cubicBezTo>
                      <a:pt x="4703" y="4861"/>
                      <a:pt x="4976" y="4507"/>
                      <a:pt x="4758" y="3940"/>
                    </a:cubicBezTo>
                    <a:cubicBezTo>
                      <a:pt x="4758" y="3940"/>
                      <a:pt x="6474" y="3106"/>
                      <a:pt x="5880" y="1521"/>
                    </a:cubicBezTo>
                    <a:cubicBezTo>
                      <a:pt x="5417" y="262"/>
                      <a:pt x="4115" y="0"/>
                      <a:pt x="313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71" name="Google Shape;8971;p62"/>
              <p:cNvSpPr/>
              <p:nvPr/>
            </p:nvSpPr>
            <p:spPr>
              <a:xfrm>
                <a:off x="1794193" y="3316550"/>
                <a:ext cx="199552" cy="383257"/>
              </a:xfrm>
              <a:custGeom>
                <a:avLst/>
                <a:gdLst/>
                <a:ahLst/>
                <a:cxnLst/>
                <a:rect l="l" t="t" r="r" b="b"/>
                <a:pathLst>
                  <a:path w="7896" h="15165" extrusionOk="0">
                    <a:moveTo>
                      <a:pt x="4648" y="0"/>
                    </a:moveTo>
                    <a:lnTo>
                      <a:pt x="4648" y="4191"/>
                    </a:lnTo>
                    <a:cubicBezTo>
                      <a:pt x="4648" y="4191"/>
                      <a:pt x="1733" y="6812"/>
                      <a:pt x="125" y="6959"/>
                    </a:cubicBezTo>
                    <a:lnTo>
                      <a:pt x="0" y="7563"/>
                    </a:lnTo>
                    <a:cubicBezTo>
                      <a:pt x="0" y="7563"/>
                      <a:pt x="2839" y="6719"/>
                      <a:pt x="4239" y="5558"/>
                    </a:cubicBezTo>
                    <a:lnTo>
                      <a:pt x="4239" y="5558"/>
                    </a:lnTo>
                    <a:cubicBezTo>
                      <a:pt x="4054" y="5722"/>
                      <a:pt x="1139" y="8283"/>
                      <a:pt x="55" y="8375"/>
                    </a:cubicBezTo>
                    <a:lnTo>
                      <a:pt x="550" y="8969"/>
                    </a:lnTo>
                    <a:cubicBezTo>
                      <a:pt x="550" y="8969"/>
                      <a:pt x="4169" y="7068"/>
                      <a:pt x="4299" y="6294"/>
                    </a:cubicBezTo>
                    <a:lnTo>
                      <a:pt x="4299" y="15165"/>
                    </a:lnTo>
                    <a:lnTo>
                      <a:pt x="5754" y="15165"/>
                    </a:lnTo>
                    <a:lnTo>
                      <a:pt x="5754" y="8081"/>
                    </a:lnTo>
                    <a:cubicBezTo>
                      <a:pt x="6283" y="8931"/>
                      <a:pt x="7187" y="8986"/>
                      <a:pt x="7416" y="8986"/>
                    </a:cubicBezTo>
                    <a:lnTo>
                      <a:pt x="7471" y="8986"/>
                    </a:lnTo>
                    <a:lnTo>
                      <a:pt x="7841" y="8577"/>
                    </a:lnTo>
                    <a:cubicBezTo>
                      <a:pt x="6713" y="8468"/>
                      <a:pt x="6217" y="7340"/>
                      <a:pt x="6217" y="7340"/>
                    </a:cubicBezTo>
                    <a:lnTo>
                      <a:pt x="6217" y="7340"/>
                    </a:lnTo>
                    <a:cubicBezTo>
                      <a:pt x="6768" y="7705"/>
                      <a:pt x="7405" y="7754"/>
                      <a:pt x="7716" y="7754"/>
                    </a:cubicBezTo>
                    <a:cubicBezTo>
                      <a:pt x="7825" y="7754"/>
                      <a:pt x="7896" y="7749"/>
                      <a:pt x="7896" y="7749"/>
                    </a:cubicBezTo>
                    <a:lnTo>
                      <a:pt x="7765" y="7155"/>
                    </a:lnTo>
                    <a:cubicBezTo>
                      <a:pt x="7667" y="7166"/>
                      <a:pt x="7569" y="7171"/>
                      <a:pt x="7471" y="7171"/>
                    </a:cubicBezTo>
                    <a:cubicBezTo>
                      <a:pt x="6081" y="7171"/>
                      <a:pt x="5792" y="5978"/>
                      <a:pt x="5792" y="5978"/>
                    </a:cubicBezTo>
                    <a:lnTo>
                      <a:pt x="5792" y="556"/>
                    </a:lnTo>
                    <a:cubicBezTo>
                      <a:pt x="5400" y="354"/>
                      <a:pt x="5013" y="175"/>
                      <a:pt x="4648"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sp>
          <p:nvSpPr>
            <p:cNvPr id="8972" name="Google Shape;8972;p62"/>
            <p:cNvSpPr/>
            <p:nvPr/>
          </p:nvSpPr>
          <p:spPr>
            <a:xfrm>
              <a:off x="1512152" y="3450115"/>
              <a:ext cx="732650" cy="863056"/>
            </a:xfrm>
            <a:custGeom>
              <a:avLst/>
              <a:gdLst/>
              <a:ahLst/>
              <a:cxnLst/>
              <a:rect l="l" t="t" r="r" b="b"/>
              <a:pathLst>
                <a:path w="28990" h="34150" extrusionOk="0">
                  <a:moveTo>
                    <a:pt x="2235" y="1"/>
                  </a:moveTo>
                  <a:cubicBezTo>
                    <a:pt x="1968" y="6"/>
                    <a:pt x="1695" y="44"/>
                    <a:pt x="1439" y="121"/>
                  </a:cubicBezTo>
                  <a:cubicBezTo>
                    <a:pt x="1" y="508"/>
                    <a:pt x="1014" y="2061"/>
                    <a:pt x="1090" y="2796"/>
                  </a:cubicBezTo>
                  <a:cubicBezTo>
                    <a:pt x="1145" y="3515"/>
                    <a:pt x="1586" y="4698"/>
                    <a:pt x="1586" y="4698"/>
                  </a:cubicBezTo>
                  <a:cubicBezTo>
                    <a:pt x="1363" y="5657"/>
                    <a:pt x="2305" y="6981"/>
                    <a:pt x="2305" y="6981"/>
                  </a:cubicBezTo>
                  <a:cubicBezTo>
                    <a:pt x="1842" y="8180"/>
                    <a:pt x="2398" y="8736"/>
                    <a:pt x="2398" y="8736"/>
                  </a:cubicBezTo>
                  <a:cubicBezTo>
                    <a:pt x="1919" y="9509"/>
                    <a:pt x="2414" y="10915"/>
                    <a:pt x="2414" y="10915"/>
                  </a:cubicBezTo>
                  <a:cubicBezTo>
                    <a:pt x="1510" y="12686"/>
                    <a:pt x="2289" y="13830"/>
                    <a:pt x="2289" y="13830"/>
                  </a:cubicBezTo>
                  <a:cubicBezTo>
                    <a:pt x="1641" y="14713"/>
                    <a:pt x="1973" y="16282"/>
                    <a:pt x="1973" y="16282"/>
                  </a:cubicBezTo>
                  <a:cubicBezTo>
                    <a:pt x="938" y="17917"/>
                    <a:pt x="1826" y="19781"/>
                    <a:pt x="1826" y="19781"/>
                  </a:cubicBezTo>
                  <a:cubicBezTo>
                    <a:pt x="1494" y="21077"/>
                    <a:pt x="1733" y="22380"/>
                    <a:pt x="1733" y="22380"/>
                  </a:cubicBezTo>
                  <a:cubicBezTo>
                    <a:pt x="1401" y="24298"/>
                    <a:pt x="2213" y="24963"/>
                    <a:pt x="2213" y="24963"/>
                  </a:cubicBezTo>
                  <a:cubicBezTo>
                    <a:pt x="2360" y="27584"/>
                    <a:pt x="4937" y="27954"/>
                    <a:pt x="4937" y="27954"/>
                  </a:cubicBezTo>
                  <a:cubicBezTo>
                    <a:pt x="5395" y="28880"/>
                    <a:pt x="6125" y="29158"/>
                    <a:pt x="6839" y="29158"/>
                  </a:cubicBezTo>
                  <a:cubicBezTo>
                    <a:pt x="7907" y="29158"/>
                    <a:pt x="8942" y="28526"/>
                    <a:pt x="8942" y="28526"/>
                  </a:cubicBezTo>
                  <a:cubicBezTo>
                    <a:pt x="9286" y="28641"/>
                    <a:pt x="9645" y="28706"/>
                    <a:pt x="10010" y="28717"/>
                  </a:cubicBezTo>
                  <a:cubicBezTo>
                    <a:pt x="10893" y="28717"/>
                    <a:pt x="11138" y="28177"/>
                    <a:pt x="11710" y="27954"/>
                  </a:cubicBezTo>
                  <a:cubicBezTo>
                    <a:pt x="11923" y="27861"/>
                    <a:pt x="12152" y="27812"/>
                    <a:pt x="12386" y="27801"/>
                  </a:cubicBezTo>
                  <a:cubicBezTo>
                    <a:pt x="12811" y="27801"/>
                    <a:pt x="13127" y="28030"/>
                    <a:pt x="13274" y="28581"/>
                  </a:cubicBezTo>
                  <a:cubicBezTo>
                    <a:pt x="13498" y="29393"/>
                    <a:pt x="13111" y="30646"/>
                    <a:pt x="12942" y="31899"/>
                  </a:cubicBezTo>
                  <a:cubicBezTo>
                    <a:pt x="12778" y="33136"/>
                    <a:pt x="13574" y="34150"/>
                    <a:pt x="13574" y="34150"/>
                  </a:cubicBezTo>
                  <a:lnTo>
                    <a:pt x="15454" y="34150"/>
                  </a:lnTo>
                  <a:cubicBezTo>
                    <a:pt x="15416" y="34150"/>
                    <a:pt x="15269" y="34111"/>
                    <a:pt x="15912" y="33005"/>
                  </a:cubicBezTo>
                  <a:cubicBezTo>
                    <a:pt x="16615" y="31823"/>
                    <a:pt x="15655" y="30679"/>
                    <a:pt x="16560" y="29240"/>
                  </a:cubicBezTo>
                  <a:cubicBezTo>
                    <a:pt x="17465" y="27801"/>
                    <a:pt x="17410" y="25976"/>
                    <a:pt x="17410" y="25976"/>
                  </a:cubicBezTo>
                  <a:cubicBezTo>
                    <a:pt x="17851" y="23540"/>
                    <a:pt x="16707" y="23470"/>
                    <a:pt x="15786" y="22434"/>
                  </a:cubicBezTo>
                  <a:cubicBezTo>
                    <a:pt x="15388" y="22009"/>
                    <a:pt x="14773" y="21884"/>
                    <a:pt x="14184" y="21884"/>
                  </a:cubicBezTo>
                  <a:cubicBezTo>
                    <a:pt x="13661" y="21895"/>
                    <a:pt x="13138" y="21971"/>
                    <a:pt x="12631" y="22124"/>
                  </a:cubicBezTo>
                  <a:cubicBezTo>
                    <a:pt x="12419" y="22042"/>
                    <a:pt x="12201" y="21998"/>
                    <a:pt x="11977" y="21993"/>
                  </a:cubicBezTo>
                  <a:cubicBezTo>
                    <a:pt x="11525" y="21977"/>
                    <a:pt x="11122" y="22254"/>
                    <a:pt x="10969" y="22674"/>
                  </a:cubicBezTo>
                  <a:cubicBezTo>
                    <a:pt x="10828" y="22625"/>
                    <a:pt x="10681" y="22598"/>
                    <a:pt x="10533" y="22598"/>
                  </a:cubicBezTo>
                  <a:cubicBezTo>
                    <a:pt x="9781" y="22598"/>
                    <a:pt x="9144" y="23213"/>
                    <a:pt x="9144" y="23213"/>
                  </a:cubicBezTo>
                  <a:cubicBezTo>
                    <a:pt x="9089" y="22837"/>
                    <a:pt x="8779" y="22734"/>
                    <a:pt x="8452" y="22734"/>
                  </a:cubicBezTo>
                  <a:cubicBezTo>
                    <a:pt x="8158" y="22745"/>
                    <a:pt x="7869" y="22805"/>
                    <a:pt x="7596" y="22903"/>
                  </a:cubicBezTo>
                  <a:cubicBezTo>
                    <a:pt x="7667" y="22036"/>
                    <a:pt x="6877" y="21720"/>
                    <a:pt x="6877" y="21720"/>
                  </a:cubicBezTo>
                  <a:cubicBezTo>
                    <a:pt x="7542" y="20467"/>
                    <a:pt x="6599" y="19639"/>
                    <a:pt x="6599" y="19639"/>
                  </a:cubicBezTo>
                  <a:cubicBezTo>
                    <a:pt x="7689" y="18070"/>
                    <a:pt x="7024" y="16266"/>
                    <a:pt x="7024" y="16266"/>
                  </a:cubicBezTo>
                  <a:cubicBezTo>
                    <a:pt x="7487" y="14402"/>
                    <a:pt x="6452" y="13367"/>
                    <a:pt x="6452" y="13367"/>
                  </a:cubicBezTo>
                  <a:cubicBezTo>
                    <a:pt x="7558" y="11890"/>
                    <a:pt x="6251" y="10528"/>
                    <a:pt x="6251" y="10528"/>
                  </a:cubicBezTo>
                  <a:cubicBezTo>
                    <a:pt x="6670" y="10120"/>
                    <a:pt x="6523" y="9231"/>
                    <a:pt x="6490" y="9013"/>
                  </a:cubicBezTo>
                  <a:lnTo>
                    <a:pt x="6490" y="9013"/>
                  </a:lnTo>
                  <a:cubicBezTo>
                    <a:pt x="6665" y="9983"/>
                    <a:pt x="7733" y="10049"/>
                    <a:pt x="8032" y="10049"/>
                  </a:cubicBezTo>
                  <a:lnTo>
                    <a:pt x="8109" y="10049"/>
                  </a:lnTo>
                  <a:cubicBezTo>
                    <a:pt x="8196" y="10899"/>
                    <a:pt x="9280" y="11002"/>
                    <a:pt x="9814" y="11002"/>
                  </a:cubicBezTo>
                  <a:cubicBezTo>
                    <a:pt x="9989" y="11002"/>
                    <a:pt x="10103" y="10991"/>
                    <a:pt x="10103" y="10991"/>
                  </a:cubicBezTo>
                  <a:cubicBezTo>
                    <a:pt x="10272" y="11743"/>
                    <a:pt x="10735" y="11934"/>
                    <a:pt x="11166" y="11934"/>
                  </a:cubicBezTo>
                  <a:cubicBezTo>
                    <a:pt x="11476" y="11923"/>
                    <a:pt x="11781" y="11847"/>
                    <a:pt x="12059" y="11711"/>
                  </a:cubicBezTo>
                  <a:cubicBezTo>
                    <a:pt x="12479" y="12119"/>
                    <a:pt x="13013" y="12245"/>
                    <a:pt x="13525" y="12245"/>
                  </a:cubicBezTo>
                  <a:cubicBezTo>
                    <a:pt x="14413" y="12245"/>
                    <a:pt x="15230" y="11858"/>
                    <a:pt x="15230" y="11858"/>
                  </a:cubicBezTo>
                  <a:cubicBezTo>
                    <a:pt x="15454" y="12076"/>
                    <a:pt x="15759" y="12196"/>
                    <a:pt x="16070" y="12179"/>
                  </a:cubicBezTo>
                  <a:cubicBezTo>
                    <a:pt x="16963" y="12179"/>
                    <a:pt x="17977" y="11471"/>
                    <a:pt x="17977" y="11471"/>
                  </a:cubicBezTo>
                  <a:cubicBezTo>
                    <a:pt x="18173" y="11536"/>
                    <a:pt x="18369" y="11569"/>
                    <a:pt x="18571" y="11569"/>
                  </a:cubicBezTo>
                  <a:cubicBezTo>
                    <a:pt x="19699" y="11569"/>
                    <a:pt x="19987" y="10387"/>
                    <a:pt x="19987" y="10387"/>
                  </a:cubicBezTo>
                  <a:lnTo>
                    <a:pt x="20031" y="10387"/>
                  </a:lnTo>
                  <a:cubicBezTo>
                    <a:pt x="21617" y="10387"/>
                    <a:pt x="21927" y="9297"/>
                    <a:pt x="21927" y="9297"/>
                  </a:cubicBezTo>
                  <a:cubicBezTo>
                    <a:pt x="22123" y="9362"/>
                    <a:pt x="22331" y="9400"/>
                    <a:pt x="22538" y="9406"/>
                  </a:cubicBezTo>
                  <a:cubicBezTo>
                    <a:pt x="22946" y="9406"/>
                    <a:pt x="23066" y="9188"/>
                    <a:pt x="23110" y="9052"/>
                  </a:cubicBezTo>
                  <a:lnTo>
                    <a:pt x="23110" y="9052"/>
                  </a:lnTo>
                  <a:cubicBezTo>
                    <a:pt x="22924" y="10365"/>
                    <a:pt x="23753" y="10583"/>
                    <a:pt x="23753" y="10583"/>
                  </a:cubicBezTo>
                  <a:cubicBezTo>
                    <a:pt x="23382" y="11945"/>
                    <a:pt x="23458" y="13018"/>
                    <a:pt x="23458" y="13018"/>
                  </a:cubicBezTo>
                  <a:cubicBezTo>
                    <a:pt x="22554" y="15307"/>
                    <a:pt x="24031" y="16212"/>
                    <a:pt x="24031" y="16212"/>
                  </a:cubicBezTo>
                  <a:cubicBezTo>
                    <a:pt x="22941" y="17574"/>
                    <a:pt x="23753" y="18903"/>
                    <a:pt x="23753" y="18903"/>
                  </a:cubicBezTo>
                  <a:cubicBezTo>
                    <a:pt x="23344" y="19514"/>
                    <a:pt x="23529" y="21377"/>
                    <a:pt x="23529" y="21377"/>
                  </a:cubicBezTo>
                  <a:cubicBezTo>
                    <a:pt x="22995" y="21982"/>
                    <a:pt x="22723" y="23257"/>
                    <a:pt x="22723" y="23257"/>
                  </a:cubicBezTo>
                  <a:cubicBezTo>
                    <a:pt x="20892" y="24031"/>
                    <a:pt x="20985" y="25655"/>
                    <a:pt x="20985" y="25655"/>
                  </a:cubicBezTo>
                  <a:cubicBezTo>
                    <a:pt x="21099" y="25704"/>
                    <a:pt x="21197" y="25785"/>
                    <a:pt x="21263" y="25894"/>
                  </a:cubicBezTo>
                  <a:cubicBezTo>
                    <a:pt x="21524" y="26281"/>
                    <a:pt x="22167" y="26706"/>
                    <a:pt x="22167" y="26706"/>
                  </a:cubicBezTo>
                  <a:cubicBezTo>
                    <a:pt x="21448" y="27039"/>
                    <a:pt x="20805" y="29398"/>
                    <a:pt x="20598" y="29970"/>
                  </a:cubicBezTo>
                  <a:cubicBezTo>
                    <a:pt x="20543" y="30134"/>
                    <a:pt x="20609" y="30210"/>
                    <a:pt x="20734" y="30210"/>
                  </a:cubicBezTo>
                  <a:cubicBezTo>
                    <a:pt x="21061" y="30210"/>
                    <a:pt x="21824" y="29692"/>
                    <a:pt x="22020" y="28864"/>
                  </a:cubicBezTo>
                  <a:cubicBezTo>
                    <a:pt x="22314" y="27736"/>
                    <a:pt x="23126" y="27333"/>
                    <a:pt x="23126" y="27333"/>
                  </a:cubicBezTo>
                  <a:cubicBezTo>
                    <a:pt x="23513" y="28194"/>
                    <a:pt x="24140" y="28466"/>
                    <a:pt x="24793" y="28466"/>
                  </a:cubicBezTo>
                  <a:cubicBezTo>
                    <a:pt x="25507" y="28466"/>
                    <a:pt x="26248" y="28145"/>
                    <a:pt x="26744" y="27921"/>
                  </a:cubicBezTo>
                  <a:cubicBezTo>
                    <a:pt x="27681" y="27496"/>
                    <a:pt x="27589" y="25355"/>
                    <a:pt x="27589" y="25355"/>
                  </a:cubicBezTo>
                  <a:cubicBezTo>
                    <a:pt x="27589" y="25355"/>
                    <a:pt x="27905" y="25230"/>
                    <a:pt x="28439" y="23731"/>
                  </a:cubicBezTo>
                  <a:cubicBezTo>
                    <a:pt x="28989" y="22260"/>
                    <a:pt x="28215" y="21154"/>
                    <a:pt x="28215" y="21154"/>
                  </a:cubicBezTo>
                  <a:cubicBezTo>
                    <a:pt x="28864" y="19159"/>
                    <a:pt x="27790" y="17999"/>
                    <a:pt x="27790" y="17999"/>
                  </a:cubicBezTo>
                  <a:cubicBezTo>
                    <a:pt x="28733" y="16429"/>
                    <a:pt x="27774" y="15045"/>
                    <a:pt x="27774" y="15045"/>
                  </a:cubicBezTo>
                  <a:cubicBezTo>
                    <a:pt x="28570" y="13700"/>
                    <a:pt x="27698" y="12408"/>
                    <a:pt x="27698" y="12408"/>
                  </a:cubicBezTo>
                  <a:cubicBezTo>
                    <a:pt x="28493" y="11264"/>
                    <a:pt x="27921" y="9771"/>
                    <a:pt x="27921" y="9771"/>
                  </a:cubicBezTo>
                  <a:cubicBezTo>
                    <a:pt x="28935" y="8294"/>
                    <a:pt x="27976" y="7335"/>
                    <a:pt x="27976" y="7335"/>
                  </a:cubicBezTo>
                  <a:cubicBezTo>
                    <a:pt x="27976" y="7335"/>
                    <a:pt x="28602" y="7155"/>
                    <a:pt x="28531" y="5145"/>
                  </a:cubicBezTo>
                  <a:cubicBezTo>
                    <a:pt x="28482" y="3417"/>
                    <a:pt x="26913" y="3297"/>
                    <a:pt x="26472" y="3297"/>
                  </a:cubicBezTo>
                  <a:cubicBezTo>
                    <a:pt x="26395" y="3297"/>
                    <a:pt x="26352" y="3297"/>
                    <a:pt x="26352" y="3297"/>
                  </a:cubicBezTo>
                  <a:cubicBezTo>
                    <a:pt x="25976" y="2894"/>
                    <a:pt x="25611" y="2753"/>
                    <a:pt x="25289" y="2753"/>
                  </a:cubicBezTo>
                  <a:cubicBezTo>
                    <a:pt x="24532" y="2753"/>
                    <a:pt x="23998" y="3537"/>
                    <a:pt x="23998" y="3537"/>
                  </a:cubicBezTo>
                  <a:cubicBezTo>
                    <a:pt x="23894" y="3510"/>
                    <a:pt x="23796" y="3494"/>
                    <a:pt x="23693" y="3494"/>
                  </a:cubicBezTo>
                  <a:cubicBezTo>
                    <a:pt x="22614" y="3494"/>
                    <a:pt x="21764" y="5014"/>
                    <a:pt x="21764" y="5014"/>
                  </a:cubicBezTo>
                  <a:lnTo>
                    <a:pt x="21688" y="5014"/>
                  </a:lnTo>
                  <a:cubicBezTo>
                    <a:pt x="20527" y="5014"/>
                    <a:pt x="20603" y="5826"/>
                    <a:pt x="20603" y="5826"/>
                  </a:cubicBezTo>
                  <a:cubicBezTo>
                    <a:pt x="20402" y="5771"/>
                    <a:pt x="20189" y="5744"/>
                    <a:pt x="19982" y="5744"/>
                  </a:cubicBezTo>
                  <a:cubicBezTo>
                    <a:pt x="19306" y="5733"/>
                    <a:pt x="18680" y="6098"/>
                    <a:pt x="18353" y="6692"/>
                  </a:cubicBezTo>
                  <a:cubicBezTo>
                    <a:pt x="18113" y="6567"/>
                    <a:pt x="17846" y="6501"/>
                    <a:pt x="17579" y="6501"/>
                  </a:cubicBezTo>
                  <a:cubicBezTo>
                    <a:pt x="16669" y="6501"/>
                    <a:pt x="16102" y="7302"/>
                    <a:pt x="16102" y="7302"/>
                  </a:cubicBezTo>
                  <a:cubicBezTo>
                    <a:pt x="15868" y="7237"/>
                    <a:pt x="15628" y="7204"/>
                    <a:pt x="15383" y="7204"/>
                  </a:cubicBezTo>
                  <a:cubicBezTo>
                    <a:pt x="14364" y="7204"/>
                    <a:pt x="13819" y="7815"/>
                    <a:pt x="13819" y="7815"/>
                  </a:cubicBezTo>
                  <a:cubicBezTo>
                    <a:pt x="13312" y="7155"/>
                    <a:pt x="12718" y="6965"/>
                    <a:pt x="12206" y="6965"/>
                  </a:cubicBezTo>
                  <a:cubicBezTo>
                    <a:pt x="11770" y="6970"/>
                    <a:pt x="11334" y="7095"/>
                    <a:pt x="10958" y="7319"/>
                  </a:cubicBezTo>
                  <a:cubicBezTo>
                    <a:pt x="10920" y="6382"/>
                    <a:pt x="10179" y="6234"/>
                    <a:pt x="9722" y="6234"/>
                  </a:cubicBezTo>
                  <a:cubicBezTo>
                    <a:pt x="9596" y="6234"/>
                    <a:pt x="9476" y="6245"/>
                    <a:pt x="9351" y="6267"/>
                  </a:cubicBezTo>
                  <a:cubicBezTo>
                    <a:pt x="9188" y="5215"/>
                    <a:pt x="7580" y="5030"/>
                    <a:pt x="7580" y="5030"/>
                  </a:cubicBezTo>
                  <a:cubicBezTo>
                    <a:pt x="8098" y="3761"/>
                    <a:pt x="6681" y="3319"/>
                    <a:pt x="6681" y="3319"/>
                  </a:cubicBezTo>
                  <a:cubicBezTo>
                    <a:pt x="6736" y="2175"/>
                    <a:pt x="5591" y="1804"/>
                    <a:pt x="5591" y="1804"/>
                  </a:cubicBezTo>
                  <a:cubicBezTo>
                    <a:pt x="5417" y="578"/>
                    <a:pt x="4768" y="300"/>
                    <a:pt x="4229" y="300"/>
                  </a:cubicBezTo>
                  <a:cubicBezTo>
                    <a:pt x="3951" y="306"/>
                    <a:pt x="3679" y="366"/>
                    <a:pt x="3428" y="475"/>
                  </a:cubicBezTo>
                  <a:cubicBezTo>
                    <a:pt x="3428" y="475"/>
                    <a:pt x="3085" y="1"/>
                    <a:pt x="223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73" name="Google Shape;8973;p62"/>
            <p:cNvSpPr/>
            <p:nvPr/>
          </p:nvSpPr>
          <p:spPr>
            <a:xfrm>
              <a:off x="1727524" y="2620015"/>
              <a:ext cx="283861" cy="436153"/>
            </a:xfrm>
            <a:custGeom>
              <a:avLst/>
              <a:gdLst/>
              <a:ahLst/>
              <a:cxnLst/>
              <a:rect l="l" t="t" r="r" b="b"/>
              <a:pathLst>
                <a:path w="11232" h="17258" extrusionOk="0">
                  <a:moveTo>
                    <a:pt x="6136" y="0"/>
                  </a:moveTo>
                  <a:cubicBezTo>
                    <a:pt x="6125" y="0"/>
                    <a:pt x="6115" y="0"/>
                    <a:pt x="6109" y="6"/>
                  </a:cubicBezTo>
                  <a:cubicBezTo>
                    <a:pt x="6033" y="60"/>
                    <a:pt x="5564" y="872"/>
                    <a:pt x="5504" y="1172"/>
                  </a:cubicBezTo>
                  <a:cubicBezTo>
                    <a:pt x="5472" y="1357"/>
                    <a:pt x="5292" y="1412"/>
                    <a:pt x="5117" y="1412"/>
                  </a:cubicBezTo>
                  <a:cubicBezTo>
                    <a:pt x="5008" y="1412"/>
                    <a:pt x="4905" y="1395"/>
                    <a:pt x="4807" y="1363"/>
                  </a:cubicBezTo>
                  <a:cubicBezTo>
                    <a:pt x="4676" y="1324"/>
                    <a:pt x="4676" y="98"/>
                    <a:pt x="4676" y="98"/>
                  </a:cubicBezTo>
                  <a:cubicBezTo>
                    <a:pt x="4109" y="98"/>
                    <a:pt x="3543" y="551"/>
                    <a:pt x="3543" y="551"/>
                  </a:cubicBezTo>
                  <a:lnTo>
                    <a:pt x="3733" y="1608"/>
                  </a:lnTo>
                  <a:cubicBezTo>
                    <a:pt x="3205" y="2060"/>
                    <a:pt x="3412" y="2491"/>
                    <a:pt x="3412" y="2491"/>
                  </a:cubicBezTo>
                  <a:cubicBezTo>
                    <a:pt x="2676" y="3035"/>
                    <a:pt x="2791" y="4223"/>
                    <a:pt x="2355" y="4223"/>
                  </a:cubicBezTo>
                  <a:cubicBezTo>
                    <a:pt x="1968" y="4207"/>
                    <a:pt x="1973" y="4027"/>
                    <a:pt x="1843" y="4027"/>
                  </a:cubicBezTo>
                  <a:cubicBezTo>
                    <a:pt x="1826" y="4027"/>
                    <a:pt x="1810" y="4033"/>
                    <a:pt x="1788" y="4038"/>
                  </a:cubicBezTo>
                  <a:cubicBezTo>
                    <a:pt x="1619" y="4114"/>
                    <a:pt x="1374" y="4360"/>
                    <a:pt x="1586" y="4507"/>
                  </a:cubicBezTo>
                  <a:cubicBezTo>
                    <a:pt x="1772" y="4676"/>
                    <a:pt x="1603" y="4676"/>
                    <a:pt x="1379" y="4959"/>
                  </a:cubicBezTo>
                  <a:cubicBezTo>
                    <a:pt x="1134" y="5242"/>
                    <a:pt x="1646" y="5809"/>
                    <a:pt x="1832" y="5885"/>
                  </a:cubicBezTo>
                  <a:cubicBezTo>
                    <a:pt x="1848" y="5885"/>
                    <a:pt x="1859" y="5891"/>
                    <a:pt x="1870" y="5885"/>
                  </a:cubicBezTo>
                  <a:cubicBezTo>
                    <a:pt x="2120" y="5885"/>
                    <a:pt x="2965" y="5449"/>
                    <a:pt x="2965" y="5449"/>
                  </a:cubicBezTo>
                  <a:lnTo>
                    <a:pt x="2965" y="5449"/>
                  </a:lnTo>
                  <a:cubicBezTo>
                    <a:pt x="2731" y="5940"/>
                    <a:pt x="2769" y="6621"/>
                    <a:pt x="2769" y="6621"/>
                  </a:cubicBezTo>
                  <a:cubicBezTo>
                    <a:pt x="2769" y="6621"/>
                    <a:pt x="2622" y="6212"/>
                    <a:pt x="2268" y="6212"/>
                  </a:cubicBezTo>
                  <a:cubicBezTo>
                    <a:pt x="2186" y="6212"/>
                    <a:pt x="2104" y="6229"/>
                    <a:pt x="2033" y="6261"/>
                  </a:cubicBezTo>
                  <a:cubicBezTo>
                    <a:pt x="1505" y="6468"/>
                    <a:pt x="1488" y="6866"/>
                    <a:pt x="1488" y="6866"/>
                  </a:cubicBezTo>
                  <a:cubicBezTo>
                    <a:pt x="1864" y="6882"/>
                    <a:pt x="2017" y="7258"/>
                    <a:pt x="2017" y="7258"/>
                  </a:cubicBezTo>
                  <a:cubicBezTo>
                    <a:pt x="1" y="10631"/>
                    <a:pt x="1" y="15890"/>
                    <a:pt x="682" y="16647"/>
                  </a:cubicBezTo>
                  <a:cubicBezTo>
                    <a:pt x="1069" y="17056"/>
                    <a:pt x="1565" y="17257"/>
                    <a:pt x="2295" y="17257"/>
                  </a:cubicBezTo>
                  <a:cubicBezTo>
                    <a:pt x="2867" y="17257"/>
                    <a:pt x="3586" y="17126"/>
                    <a:pt x="4507" y="16870"/>
                  </a:cubicBezTo>
                  <a:cubicBezTo>
                    <a:pt x="6599" y="16266"/>
                    <a:pt x="10043" y="13835"/>
                    <a:pt x="10632" y="11329"/>
                  </a:cubicBezTo>
                  <a:cubicBezTo>
                    <a:pt x="11231" y="8822"/>
                    <a:pt x="9161" y="7389"/>
                    <a:pt x="9161" y="7389"/>
                  </a:cubicBezTo>
                  <a:cubicBezTo>
                    <a:pt x="9161" y="7389"/>
                    <a:pt x="9237" y="6654"/>
                    <a:pt x="9161" y="5166"/>
                  </a:cubicBezTo>
                  <a:cubicBezTo>
                    <a:pt x="9111" y="3847"/>
                    <a:pt x="8169" y="3771"/>
                    <a:pt x="7956" y="3771"/>
                  </a:cubicBezTo>
                  <a:lnTo>
                    <a:pt x="7918" y="3771"/>
                  </a:lnTo>
                  <a:cubicBezTo>
                    <a:pt x="8027" y="2338"/>
                    <a:pt x="6654" y="1924"/>
                    <a:pt x="6654" y="1733"/>
                  </a:cubicBezTo>
                  <a:cubicBezTo>
                    <a:pt x="6670" y="1532"/>
                    <a:pt x="7068" y="829"/>
                    <a:pt x="7144" y="507"/>
                  </a:cubicBezTo>
                  <a:cubicBezTo>
                    <a:pt x="7232" y="218"/>
                    <a:pt x="6332" y="0"/>
                    <a:pt x="613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8974" name="Google Shape;8974;p62"/>
          <p:cNvGrpSpPr/>
          <p:nvPr/>
        </p:nvGrpSpPr>
        <p:grpSpPr>
          <a:xfrm>
            <a:off x="7280398" y="2805793"/>
            <a:ext cx="939202" cy="1588073"/>
            <a:chOff x="7280398" y="2805793"/>
            <a:chExt cx="939202" cy="1588073"/>
          </a:xfrm>
        </p:grpSpPr>
        <p:grpSp>
          <p:nvGrpSpPr>
            <p:cNvPr id="8975" name="Google Shape;8975;p62"/>
            <p:cNvGrpSpPr/>
            <p:nvPr/>
          </p:nvGrpSpPr>
          <p:grpSpPr>
            <a:xfrm>
              <a:off x="7280398" y="2805793"/>
              <a:ext cx="939202" cy="1588073"/>
              <a:chOff x="7280398" y="2805793"/>
              <a:chExt cx="939202" cy="1588073"/>
            </a:xfrm>
          </p:grpSpPr>
          <p:sp>
            <p:nvSpPr>
              <p:cNvPr id="8976" name="Google Shape;8976;p62"/>
              <p:cNvSpPr/>
              <p:nvPr/>
            </p:nvSpPr>
            <p:spPr>
              <a:xfrm>
                <a:off x="7280398" y="3729250"/>
                <a:ext cx="595597" cy="664616"/>
              </a:xfrm>
              <a:custGeom>
                <a:avLst/>
                <a:gdLst/>
                <a:ahLst/>
                <a:cxnLst/>
                <a:rect l="l" t="t" r="r" b="b"/>
                <a:pathLst>
                  <a:path w="23567" h="26298" extrusionOk="0">
                    <a:moveTo>
                      <a:pt x="0" y="1"/>
                    </a:moveTo>
                    <a:lnTo>
                      <a:pt x="0" y="1745"/>
                    </a:lnTo>
                    <a:lnTo>
                      <a:pt x="4397" y="1745"/>
                    </a:lnTo>
                    <a:lnTo>
                      <a:pt x="4397" y="25426"/>
                    </a:lnTo>
                    <a:lnTo>
                      <a:pt x="5269" y="26298"/>
                    </a:lnTo>
                    <a:lnTo>
                      <a:pt x="22695" y="26298"/>
                    </a:lnTo>
                    <a:lnTo>
                      <a:pt x="23567" y="25426"/>
                    </a:lnTo>
                    <a:lnTo>
                      <a:pt x="23567" y="9395"/>
                    </a:lnTo>
                    <a:lnTo>
                      <a:pt x="21823" y="9395"/>
                    </a:lnTo>
                    <a:lnTo>
                      <a:pt x="21823" y="24554"/>
                    </a:lnTo>
                    <a:lnTo>
                      <a:pt x="6141" y="24554"/>
                    </a:lnTo>
                    <a:lnTo>
                      <a:pt x="6141" y="873"/>
                    </a:lnTo>
                    <a:lnTo>
                      <a:pt x="5269" y="1"/>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77" name="Google Shape;8977;p62"/>
              <p:cNvSpPr/>
              <p:nvPr/>
            </p:nvSpPr>
            <p:spPr>
              <a:xfrm>
                <a:off x="7491348" y="2805793"/>
                <a:ext cx="728252" cy="1195061"/>
              </a:xfrm>
              <a:custGeom>
                <a:avLst/>
                <a:gdLst/>
                <a:ahLst/>
                <a:cxnLst/>
                <a:rect l="l" t="t" r="r" b="b"/>
                <a:pathLst>
                  <a:path w="28816" h="47287" extrusionOk="0">
                    <a:moveTo>
                      <a:pt x="8011" y="0"/>
                    </a:moveTo>
                    <a:lnTo>
                      <a:pt x="1" y="5574"/>
                    </a:lnTo>
                    <a:lnTo>
                      <a:pt x="1" y="34508"/>
                    </a:lnTo>
                    <a:lnTo>
                      <a:pt x="5810" y="40317"/>
                    </a:lnTo>
                    <a:lnTo>
                      <a:pt x="5810" y="44327"/>
                    </a:lnTo>
                    <a:lnTo>
                      <a:pt x="9122" y="44327"/>
                    </a:lnTo>
                    <a:lnTo>
                      <a:pt x="9122" y="40317"/>
                    </a:lnTo>
                    <a:lnTo>
                      <a:pt x="12490" y="40317"/>
                    </a:lnTo>
                    <a:lnTo>
                      <a:pt x="12490" y="47286"/>
                    </a:lnTo>
                    <a:lnTo>
                      <a:pt x="16326" y="47286"/>
                    </a:lnTo>
                    <a:lnTo>
                      <a:pt x="16326" y="40317"/>
                    </a:lnTo>
                    <a:lnTo>
                      <a:pt x="23006" y="40317"/>
                    </a:lnTo>
                    <a:lnTo>
                      <a:pt x="28815" y="34508"/>
                    </a:lnTo>
                    <a:lnTo>
                      <a:pt x="28815" y="5574"/>
                    </a:lnTo>
                    <a:lnTo>
                      <a:pt x="20805" y="0"/>
                    </a:lnTo>
                    <a:close/>
                  </a:path>
                </a:pathLst>
              </a:custGeom>
              <a:solidFill>
                <a:srgbClr val="FFFEFD"/>
              </a:solidFill>
              <a:ln w="19050" cap="flat" cmpd="sng">
                <a:solidFill>
                  <a:srgbClr val="CAD3D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sp>
          <p:nvSpPr>
            <p:cNvPr id="8978" name="Google Shape;8978;p62"/>
            <p:cNvSpPr/>
            <p:nvPr/>
          </p:nvSpPr>
          <p:spPr>
            <a:xfrm>
              <a:off x="7585286" y="3643197"/>
              <a:ext cx="540250" cy="342493"/>
            </a:xfrm>
            <a:custGeom>
              <a:avLst/>
              <a:gdLst/>
              <a:ahLst/>
              <a:cxnLst/>
              <a:rect l="l" t="t" r="r" b="b"/>
              <a:pathLst>
                <a:path w="21377" h="13552" extrusionOk="0">
                  <a:moveTo>
                    <a:pt x="0" y="0"/>
                  </a:moveTo>
                  <a:lnTo>
                    <a:pt x="0" y="213"/>
                  </a:lnTo>
                  <a:lnTo>
                    <a:pt x="4588" y="4801"/>
                  </a:lnTo>
                  <a:lnTo>
                    <a:pt x="9530" y="4801"/>
                  </a:lnTo>
                  <a:lnTo>
                    <a:pt x="9460" y="13552"/>
                  </a:lnTo>
                  <a:lnTo>
                    <a:pt x="11808" y="13552"/>
                  </a:lnTo>
                  <a:lnTo>
                    <a:pt x="11846" y="4801"/>
                  </a:lnTo>
                  <a:lnTo>
                    <a:pt x="16788" y="4801"/>
                  </a:lnTo>
                  <a:lnTo>
                    <a:pt x="21376" y="213"/>
                  </a:lnTo>
                  <a:lnTo>
                    <a:pt x="21376"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79" name="Google Shape;8979;p62"/>
            <p:cNvSpPr/>
            <p:nvPr/>
          </p:nvSpPr>
          <p:spPr>
            <a:xfrm>
              <a:off x="7585286" y="3507812"/>
              <a:ext cx="540250" cy="137735"/>
            </a:xfrm>
            <a:custGeom>
              <a:avLst/>
              <a:gdLst/>
              <a:ahLst/>
              <a:cxnLst/>
              <a:rect l="l" t="t" r="r" b="b"/>
              <a:pathLst>
                <a:path w="21377" h="5450" extrusionOk="0">
                  <a:moveTo>
                    <a:pt x="0" y="1"/>
                  </a:moveTo>
                  <a:lnTo>
                    <a:pt x="0" y="5450"/>
                  </a:lnTo>
                  <a:lnTo>
                    <a:pt x="21376" y="5450"/>
                  </a:lnTo>
                  <a:lnTo>
                    <a:pt x="21376" y="1"/>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80" name="Google Shape;8980;p62"/>
            <p:cNvSpPr/>
            <p:nvPr/>
          </p:nvSpPr>
          <p:spPr>
            <a:xfrm>
              <a:off x="7585286" y="3379883"/>
              <a:ext cx="540250" cy="137735"/>
            </a:xfrm>
            <a:custGeom>
              <a:avLst/>
              <a:gdLst/>
              <a:ahLst/>
              <a:cxnLst/>
              <a:rect l="l" t="t" r="r" b="b"/>
              <a:pathLst>
                <a:path w="21377" h="5450" extrusionOk="0">
                  <a:moveTo>
                    <a:pt x="0" y="1"/>
                  </a:moveTo>
                  <a:lnTo>
                    <a:pt x="0" y="5450"/>
                  </a:lnTo>
                  <a:lnTo>
                    <a:pt x="21376" y="5450"/>
                  </a:lnTo>
                  <a:lnTo>
                    <a:pt x="21376" y="1"/>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81" name="Google Shape;8981;p62"/>
            <p:cNvSpPr/>
            <p:nvPr/>
          </p:nvSpPr>
          <p:spPr>
            <a:xfrm>
              <a:off x="7585286" y="3251954"/>
              <a:ext cx="540250" cy="137735"/>
            </a:xfrm>
            <a:custGeom>
              <a:avLst/>
              <a:gdLst/>
              <a:ahLst/>
              <a:cxnLst/>
              <a:rect l="l" t="t" r="r" b="b"/>
              <a:pathLst>
                <a:path w="21377" h="5450" extrusionOk="0">
                  <a:moveTo>
                    <a:pt x="0" y="1"/>
                  </a:moveTo>
                  <a:lnTo>
                    <a:pt x="0" y="5450"/>
                  </a:lnTo>
                  <a:lnTo>
                    <a:pt x="21376" y="5450"/>
                  </a:lnTo>
                  <a:lnTo>
                    <a:pt x="21376" y="1"/>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82" name="Google Shape;8982;p62"/>
            <p:cNvSpPr/>
            <p:nvPr/>
          </p:nvSpPr>
          <p:spPr>
            <a:xfrm>
              <a:off x="7585286" y="3124024"/>
              <a:ext cx="540250" cy="137735"/>
            </a:xfrm>
            <a:custGeom>
              <a:avLst/>
              <a:gdLst/>
              <a:ahLst/>
              <a:cxnLst/>
              <a:rect l="l" t="t" r="r" b="b"/>
              <a:pathLst>
                <a:path w="21377" h="5450" extrusionOk="0">
                  <a:moveTo>
                    <a:pt x="0" y="1"/>
                  </a:moveTo>
                  <a:lnTo>
                    <a:pt x="0" y="5450"/>
                  </a:lnTo>
                  <a:lnTo>
                    <a:pt x="21376" y="5450"/>
                  </a:lnTo>
                  <a:lnTo>
                    <a:pt x="21376" y="1"/>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83" name="Google Shape;8983;p62"/>
            <p:cNvSpPr/>
            <p:nvPr/>
          </p:nvSpPr>
          <p:spPr>
            <a:xfrm>
              <a:off x="7585286" y="3002716"/>
              <a:ext cx="540250" cy="131114"/>
            </a:xfrm>
            <a:custGeom>
              <a:avLst/>
              <a:gdLst/>
              <a:ahLst/>
              <a:cxnLst/>
              <a:rect l="l" t="t" r="r" b="b"/>
              <a:pathLst>
                <a:path w="21377" h="5188" extrusionOk="0">
                  <a:moveTo>
                    <a:pt x="0" y="0"/>
                  </a:moveTo>
                  <a:lnTo>
                    <a:pt x="0" y="5187"/>
                  </a:lnTo>
                  <a:lnTo>
                    <a:pt x="21376" y="5187"/>
                  </a:lnTo>
                  <a:lnTo>
                    <a:pt x="21376" y="0"/>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8984" name="Google Shape;8984;p62"/>
          <p:cNvGrpSpPr/>
          <p:nvPr/>
        </p:nvGrpSpPr>
        <p:grpSpPr>
          <a:xfrm>
            <a:off x="6530967" y="2825758"/>
            <a:ext cx="577856" cy="1566743"/>
            <a:chOff x="6530967" y="2825758"/>
            <a:chExt cx="577856" cy="1566743"/>
          </a:xfrm>
        </p:grpSpPr>
        <p:grpSp>
          <p:nvGrpSpPr>
            <p:cNvPr id="8985" name="Google Shape;8985;p62"/>
            <p:cNvGrpSpPr/>
            <p:nvPr/>
          </p:nvGrpSpPr>
          <p:grpSpPr>
            <a:xfrm>
              <a:off x="6530967" y="2825758"/>
              <a:ext cx="577856" cy="1566743"/>
              <a:chOff x="6530967" y="2825758"/>
              <a:chExt cx="577856" cy="1566743"/>
            </a:xfrm>
          </p:grpSpPr>
          <p:sp>
            <p:nvSpPr>
              <p:cNvPr id="8986" name="Google Shape;8986;p62"/>
              <p:cNvSpPr/>
              <p:nvPr/>
            </p:nvSpPr>
            <p:spPr>
              <a:xfrm>
                <a:off x="6624071" y="2830282"/>
                <a:ext cx="391673" cy="1562220"/>
              </a:xfrm>
              <a:custGeom>
                <a:avLst/>
                <a:gdLst/>
                <a:ahLst/>
                <a:cxnLst/>
                <a:rect l="l" t="t" r="r" b="b"/>
                <a:pathLst>
                  <a:path w="15498" h="61815" extrusionOk="0">
                    <a:moveTo>
                      <a:pt x="0" y="1"/>
                    </a:moveTo>
                    <a:lnTo>
                      <a:pt x="0" y="55145"/>
                    </a:lnTo>
                    <a:cubicBezTo>
                      <a:pt x="6" y="58823"/>
                      <a:pt x="2986" y="61803"/>
                      <a:pt x="6664" y="61809"/>
                    </a:cubicBezTo>
                    <a:lnTo>
                      <a:pt x="8833" y="61814"/>
                    </a:lnTo>
                    <a:cubicBezTo>
                      <a:pt x="12511" y="61809"/>
                      <a:pt x="15492" y="58828"/>
                      <a:pt x="15497" y="55150"/>
                    </a:cubicBezTo>
                    <a:lnTo>
                      <a:pt x="15497"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87" name="Google Shape;8987;p62"/>
              <p:cNvSpPr/>
              <p:nvPr/>
            </p:nvSpPr>
            <p:spPr>
              <a:xfrm>
                <a:off x="6530967" y="2825758"/>
                <a:ext cx="577856" cy="89389"/>
              </a:xfrm>
              <a:custGeom>
                <a:avLst/>
                <a:gdLst/>
                <a:ahLst/>
                <a:cxnLst/>
                <a:rect l="l" t="t" r="r" b="b"/>
                <a:pathLst>
                  <a:path w="22865" h="3537" extrusionOk="0">
                    <a:moveTo>
                      <a:pt x="1766" y="0"/>
                    </a:moveTo>
                    <a:cubicBezTo>
                      <a:pt x="791" y="0"/>
                      <a:pt x="1" y="796"/>
                      <a:pt x="1" y="1771"/>
                    </a:cubicBezTo>
                    <a:cubicBezTo>
                      <a:pt x="1" y="2741"/>
                      <a:pt x="791" y="3537"/>
                      <a:pt x="1766" y="3537"/>
                    </a:cubicBezTo>
                    <a:lnTo>
                      <a:pt x="21099" y="3537"/>
                    </a:lnTo>
                    <a:cubicBezTo>
                      <a:pt x="22075" y="3537"/>
                      <a:pt x="22865" y="2741"/>
                      <a:pt x="22865" y="1771"/>
                    </a:cubicBezTo>
                    <a:cubicBezTo>
                      <a:pt x="22865" y="796"/>
                      <a:pt x="22075" y="0"/>
                      <a:pt x="2109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sp>
          <p:nvSpPr>
            <p:cNvPr id="8988" name="Google Shape;8988;p62"/>
            <p:cNvSpPr/>
            <p:nvPr/>
          </p:nvSpPr>
          <p:spPr>
            <a:xfrm>
              <a:off x="6687278" y="3011107"/>
              <a:ext cx="265260" cy="1318188"/>
            </a:xfrm>
            <a:custGeom>
              <a:avLst/>
              <a:gdLst/>
              <a:ahLst/>
              <a:cxnLst/>
              <a:rect l="l" t="t" r="r" b="b"/>
              <a:pathLst>
                <a:path w="10496" h="52159" extrusionOk="0">
                  <a:moveTo>
                    <a:pt x="0" y="0"/>
                  </a:moveTo>
                  <a:lnTo>
                    <a:pt x="0" y="47990"/>
                  </a:lnTo>
                  <a:cubicBezTo>
                    <a:pt x="0" y="50289"/>
                    <a:pt x="1864" y="52158"/>
                    <a:pt x="4163" y="52158"/>
                  </a:cubicBezTo>
                  <a:lnTo>
                    <a:pt x="6332" y="52158"/>
                  </a:lnTo>
                  <a:cubicBezTo>
                    <a:pt x="8631" y="52158"/>
                    <a:pt x="10495" y="50289"/>
                    <a:pt x="10495" y="47990"/>
                  </a:cubicBezTo>
                  <a:lnTo>
                    <a:pt x="10495" y="0"/>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89" name="Google Shape;8989;p62"/>
            <p:cNvSpPr/>
            <p:nvPr/>
          </p:nvSpPr>
          <p:spPr>
            <a:xfrm>
              <a:off x="6687278" y="3325497"/>
              <a:ext cx="265260" cy="1003798"/>
            </a:xfrm>
            <a:custGeom>
              <a:avLst/>
              <a:gdLst/>
              <a:ahLst/>
              <a:cxnLst/>
              <a:rect l="l" t="t" r="r" b="b"/>
              <a:pathLst>
                <a:path w="10496" h="39719" extrusionOk="0">
                  <a:moveTo>
                    <a:pt x="0" y="0"/>
                  </a:moveTo>
                  <a:lnTo>
                    <a:pt x="0" y="35778"/>
                  </a:lnTo>
                  <a:cubicBezTo>
                    <a:pt x="0" y="37958"/>
                    <a:pt x="1864" y="39718"/>
                    <a:pt x="4163" y="39718"/>
                  </a:cubicBezTo>
                  <a:lnTo>
                    <a:pt x="6332" y="39718"/>
                  </a:lnTo>
                  <a:cubicBezTo>
                    <a:pt x="8631" y="39718"/>
                    <a:pt x="10495" y="37953"/>
                    <a:pt x="10495" y="35778"/>
                  </a:cubicBezTo>
                  <a:lnTo>
                    <a:pt x="10495"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90" name="Google Shape;8990;p62"/>
            <p:cNvSpPr/>
            <p:nvPr/>
          </p:nvSpPr>
          <p:spPr>
            <a:xfrm>
              <a:off x="6687278" y="3749089"/>
              <a:ext cx="265260" cy="580206"/>
            </a:xfrm>
            <a:custGeom>
              <a:avLst/>
              <a:gdLst/>
              <a:ahLst/>
              <a:cxnLst/>
              <a:rect l="l" t="t" r="r" b="b"/>
              <a:pathLst>
                <a:path w="10496" h="22958" extrusionOk="0">
                  <a:moveTo>
                    <a:pt x="0" y="1"/>
                  </a:moveTo>
                  <a:lnTo>
                    <a:pt x="0" y="19344"/>
                  </a:lnTo>
                  <a:cubicBezTo>
                    <a:pt x="0" y="21339"/>
                    <a:pt x="1864" y="22957"/>
                    <a:pt x="4163" y="22957"/>
                  </a:cubicBezTo>
                  <a:lnTo>
                    <a:pt x="6332" y="22957"/>
                  </a:lnTo>
                  <a:cubicBezTo>
                    <a:pt x="8631" y="22957"/>
                    <a:pt x="10495" y="21339"/>
                    <a:pt x="10495" y="19344"/>
                  </a:cubicBezTo>
                  <a:lnTo>
                    <a:pt x="10495" y="1"/>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91" name="Google Shape;8991;p62"/>
            <p:cNvSpPr/>
            <p:nvPr/>
          </p:nvSpPr>
          <p:spPr>
            <a:xfrm>
              <a:off x="6687278" y="4160980"/>
              <a:ext cx="265260" cy="168315"/>
            </a:xfrm>
            <a:custGeom>
              <a:avLst/>
              <a:gdLst/>
              <a:ahLst/>
              <a:cxnLst/>
              <a:rect l="l" t="t" r="r" b="b"/>
              <a:pathLst>
                <a:path w="10496" h="6660" extrusionOk="0">
                  <a:moveTo>
                    <a:pt x="0" y="0"/>
                  </a:moveTo>
                  <a:lnTo>
                    <a:pt x="0" y="2959"/>
                  </a:lnTo>
                  <a:cubicBezTo>
                    <a:pt x="0" y="5003"/>
                    <a:pt x="1864" y="6659"/>
                    <a:pt x="4163" y="6659"/>
                  </a:cubicBezTo>
                  <a:lnTo>
                    <a:pt x="6332" y="6659"/>
                  </a:lnTo>
                  <a:cubicBezTo>
                    <a:pt x="8631" y="6659"/>
                    <a:pt x="10495" y="5003"/>
                    <a:pt x="10495" y="2959"/>
                  </a:cubicBezTo>
                  <a:lnTo>
                    <a:pt x="10495"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sp>
        <p:nvSpPr>
          <p:cNvPr id="8992" name="Google Shape;8992;p62"/>
          <p:cNvSpPr/>
          <p:nvPr/>
        </p:nvSpPr>
        <p:spPr>
          <a:xfrm>
            <a:off x="6431526" y="1558993"/>
            <a:ext cx="402288" cy="1136125"/>
          </a:xfrm>
          <a:custGeom>
            <a:avLst/>
            <a:gdLst/>
            <a:ahLst/>
            <a:cxnLst/>
            <a:rect l="l" t="t" r="r" b="b"/>
            <a:pathLst>
              <a:path w="15918" h="44955" extrusionOk="0">
                <a:moveTo>
                  <a:pt x="7902" y="0"/>
                </a:moveTo>
                <a:lnTo>
                  <a:pt x="7902" y="17"/>
                </a:lnTo>
                <a:cubicBezTo>
                  <a:pt x="7586" y="60"/>
                  <a:pt x="6670" y="235"/>
                  <a:pt x="6262" y="763"/>
                </a:cubicBezTo>
                <a:cubicBezTo>
                  <a:pt x="5760" y="1412"/>
                  <a:pt x="5967" y="2817"/>
                  <a:pt x="5967" y="2817"/>
                </a:cubicBezTo>
                <a:cubicBezTo>
                  <a:pt x="5499" y="2970"/>
                  <a:pt x="5641" y="3597"/>
                  <a:pt x="5853" y="3847"/>
                </a:cubicBezTo>
                <a:cubicBezTo>
                  <a:pt x="6066" y="4098"/>
                  <a:pt x="6060" y="4419"/>
                  <a:pt x="6164" y="4523"/>
                </a:cubicBezTo>
                <a:cubicBezTo>
                  <a:pt x="6199" y="4570"/>
                  <a:pt x="6254" y="4594"/>
                  <a:pt x="6310" y="4594"/>
                </a:cubicBezTo>
                <a:cubicBezTo>
                  <a:pt x="6332" y="4594"/>
                  <a:pt x="6355" y="4591"/>
                  <a:pt x="6376" y="4583"/>
                </a:cubicBezTo>
                <a:cubicBezTo>
                  <a:pt x="6469" y="4812"/>
                  <a:pt x="6529" y="5057"/>
                  <a:pt x="6551" y="5308"/>
                </a:cubicBezTo>
                <a:cubicBezTo>
                  <a:pt x="6551" y="6539"/>
                  <a:pt x="5602" y="7177"/>
                  <a:pt x="3695" y="7623"/>
                </a:cubicBezTo>
                <a:cubicBezTo>
                  <a:pt x="1783" y="8065"/>
                  <a:pt x="1843" y="10609"/>
                  <a:pt x="1957" y="11612"/>
                </a:cubicBezTo>
                <a:cubicBezTo>
                  <a:pt x="2071" y="12620"/>
                  <a:pt x="1685" y="14418"/>
                  <a:pt x="1238" y="15742"/>
                </a:cubicBezTo>
                <a:cubicBezTo>
                  <a:pt x="791" y="17066"/>
                  <a:pt x="595" y="18826"/>
                  <a:pt x="502" y="20053"/>
                </a:cubicBezTo>
                <a:cubicBezTo>
                  <a:pt x="415" y="21273"/>
                  <a:pt x="388" y="22695"/>
                  <a:pt x="339" y="23109"/>
                </a:cubicBezTo>
                <a:cubicBezTo>
                  <a:pt x="290" y="23524"/>
                  <a:pt x="153" y="24150"/>
                  <a:pt x="77" y="24624"/>
                </a:cubicBezTo>
                <a:cubicBezTo>
                  <a:pt x="1" y="25098"/>
                  <a:pt x="213" y="25213"/>
                  <a:pt x="606" y="25654"/>
                </a:cubicBezTo>
                <a:cubicBezTo>
                  <a:pt x="879" y="25962"/>
                  <a:pt x="1148" y="26163"/>
                  <a:pt x="1411" y="26163"/>
                </a:cubicBezTo>
                <a:cubicBezTo>
                  <a:pt x="1531" y="26163"/>
                  <a:pt x="1649" y="26122"/>
                  <a:pt x="1766" y="26030"/>
                </a:cubicBezTo>
                <a:cubicBezTo>
                  <a:pt x="2142" y="25741"/>
                  <a:pt x="2257" y="25289"/>
                  <a:pt x="2131" y="25104"/>
                </a:cubicBezTo>
                <a:cubicBezTo>
                  <a:pt x="2073" y="25020"/>
                  <a:pt x="2015" y="24998"/>
                  <a:pt x="1969" y="24998"/>
                </a:cubicBezTo>
                <a:cubicBezTo>
                  <a:pt x="1917" y="24998"/>
                  <a:pt x="1881" y="25027"/>
                  <a:pt x="1881" y="25027"/>
                </a:cubicBezTo>
                <a:cubicBezTo>
                  <a:pt x="1870" y="24842"/>
                  <a:pt x="1892" y="24651"/>
                  <a:pt x="1952" y="24472"/>
                </a:cubicBezTo>
                <a:cubicBezTo>
                  <a:pt x="2044" y="24128"/>
                  <a:pt x="1935" y="23654"/>
                  <a:pt x="1777" y="23289"/>
                </a:cubicBezTo>
                <a:cubicBezTo>
                  <a:pt x="1625" y="22930"/>
                  <a:pt x="1418" y="22058"/>
                  <a:pt x="1935" y="20973"/>
                </a:cubicBezTo>
                <a:cubicBezTo>
                  <a:pt x="2447" y="19894"/>
                  <a:pt x="3243" y="16603"/>
                  <a:pt x="3221" y="15884"/>
                </a:cubicBezTo>
                <a:cubicBezTo>
                  <a:pt x="3194" y="15165"/>
                  <a:pt x="3733" y="13672"/>
                  <a:pt x="3733" y="13672"/>
                </a:cubicBezTo>
                <a:cubicBezTo>
                  <a:pt x="3733" y="13672"/>
                  <a:pt x="4142" y="14958"/>
                  <a:pt x="4556" y="16189"/>
                </a:cubicBezTo>
                <a:cubicBezTo>
                  <a:pt x="4970" y="17426"/>
                  <a:pt x="4044" y="19818"/>
                  <a:pt x="3630" y="22515"/>
                </a:cubicBezTo>
                <a:cubicBezTo>
                  <a:pt x="3221" y="25218"/>
                  <a:pt x="3554" y="27714"/>
                  <a:pt x="3603" y="29022"/>
                </a:cubicBezTo>
                <a:cubicBezTo>
                  <a:pt x="3657" y="30335"/>
                  <a:pt x="3886" y="30694"/>
                  <a:pt x="3526" y="31572"/>
                </a:cubicBezTo>
                <a:cubicBezTo>
                  <a:pt x="3167" y="32443"/>
                  <a:pt x="3270" y="33604"/>
                  <a:pt x="3270" y="33604"/>
                </a:cubicBezTo>
                <a:cubicBezTo>
                  <a:pt x="2475" y="34579"/>
                  <a:pt x="2164" y="36585"/>
                  <a:pt x="2398" y="39233"/>
                </a:cubicBezTo>
                <a:cubicBezTo>
                  <a:pt x="2627" y="41881"/>
                  <a:pt x="2655" y="42268"/>
                  <a:pt x="2600" y="43194"/>
                </a:cubicBezTo>
                <a:cubicBezTo>
                  <a:pt x="2546" y="44121"/>
                  <a:pt x="1728" y="44072"/>
                  <a:pt x="1570" y="44453"/>
                </a:cubicBezTo>
                <a:cubicBezTo>
                  <a:pt x="1418" y="44840"/>
                  <a:pt x="2420" y="44791"/>
                  <a:pt x="3243" y="44916"/>
                </a:cubicBezTo>
                <a:cubicBezTo>
                  <a:pt x="3404" y="44942"/>
                  <a:pt x="3536" y="44954"/>
                  <a:pt x="3645" y="44954"/>
                </a:cubicBezTo>
                <a:cubicBezTo>
                  <a:pt x="4094" y="44954"/>
                  <a:pt x="4147" y="44740"/>
                  <a:pt x="4169" y="44328"/>
                </a:cubicBezTo>
                <a:cubicBezTo>
                  <a:pt x="4197" y="43810"/>
                  <a:pt x="4039" y="42731"/>
                  <a:pt x="4066" y="41293"/>
                </a:cubicBezTo>
                <a:cubicBezTo>
                  <a:pt x="4093" y="39849"/>
                  <a:pt x="5041" y="37206"/>
                  <a:pt x="5096" y="36149"/>
                </a:cubicBezTo>
                <a:cubicBezTo>
                  <a:pt x="5150" y="35092"/>
                  <a:pt x="5041" y="34400"/>
                  <a:pt x="5635" y="33626"/>
                </a:cubicBezTo>
                <a:cubicBezTo>
                  <a:pt x="6229" y="32858"/>
                  <a:pt x="6561" y="29768"/>
                  <a:pt x="7177" y="28280"/>
                </a:cubicBezTo>
                <a:cubicBezTo>
                  <a:pt x="7624" y="27202"/>
                  <a:pt x="7858" y="25692"/>
                  <a:pt x="7956" y="24924"/>
                </a:cubicBezTo>
                <a:cubicBezTo>
                  <a:pt x="8054" y="25692"/>
                  <a:pt x="8294" y="27202"/>
                  <a:pt x="8736" y="28280"/>
                </a:cubicBezTo>
                <a:cubicBezTo>
                  <a:pt x="9357" y="29768"/>
                  <a:pt x="9689" y="32858"/>
                  <a:pt x="10278" y="33626"/>
                </a:cubicBezTo>
                <a:cubicBezTo>
                  <a:pt x="10872" y="34400"/>
                  <a:pt x="10768" y="35092"/>
                  <a:pt x="10823" y="36149"/>
                </a:cubicBezTo>
                <a:cubicBezTo>
                  <a:pt x="10872" y="37200"/>
                  <a:pt x="11825" y="39849"/>
                  <a:pt x="11847" y="41293"/>
                </a:cubicBezTo>
                <a:cubicBezTo>
                  <a:pt x="11874" y="42731"/>
                  <a:pt x="11722" y="43810"/>
                  <a:pt x="11743" y="44328"/>
                </a:cubicBezTo>
                <a:cubicBezTo>
                  <a:pt x="11765" y="44740"/>
                  <a:pt x="11819" y="44954"/>
                  <a:pt x="12268" y="44954"/>
                </a:cubicBezTo>
                <a:cubicBezTo>
                  <a:pt x="12377" y="44954"/>
                  <a:pt x="12509" y="44942"/>
                  <a:pt x="12670" y="44916"/>
                </a:cubicBezTo>
                <a:cubicBezTo>
                  <a:pt x="13493" y="44791"/>
                  <a:pt x="14501" y="44840"/>
                  <a:pt x="14343" y="44453"/>
                </a:cubicBezTo>
                <a:cubicBezTo>
                  <a:pt x="14190" y="44066"/>
                  <a:pt x="13367" y="44121"/>
                  <a:pt x="13313" y="43194"/>
                </a:cubicBezTo>
                <a:cubicBezTo>
                  <a:pt x="13264" y="42268"/>
                  <a:pt x="13291" y="41881"/>
                  <a:pt x="13520" y="39233"/>
                </a:cubicBezTo>
                <a:cubicBezTo>
                  <a:pt x="13749" y="36585"/>
                  <a:pt x="13443" y="34579"/>
                  <a:pt x="12648" y="33599"/>
                </a:cubicBezTo>
                <a:cubicBezTo>
                  <a:pt x="12648" y="33599"/>
                  <a:pt x="12746" y="32443"/>
                  <a:pt x="12386" y="31572"/>
                </a:cubicBezTo>
                <a:cubicBezTo>
                  <a:pt x="12027" y="30694"/>
                  <a:pt x="12261" y="30335"/>
                  <a:pt x="12310" y="29022"/>
                </a:cubicBezTo>
                <a:cubicBezTo>
                  <a:pt x="12365" y="27714"/>
                  <a:pt x="12697" y="25218"/>
                  <a:pt x="12283" y="22515"/>
                </a:cubicBezTo>
                <a:cubicBezTo>
                  <a:pt x="11874" y="19818"/>
                  <a:pt x="10953" y="17426"/>
                  <a:pt x="11362" y="16189"/>
                </a:cubicBezTo>
                <a:cubicBezTo>
                  <a:pt x="11771" y="14958"/>
                  <a:pt x="12185" y="13672"/>
                  <a:pt x="12185" y="13672"/>
                </a:cubicBezTo>
                <a:cubicBezTo>
                  <a:pt x="12185" y="13672"/>
                  <a:pt x="12724" y="15159"/>
                  <a:pt x="12697" y="15879"/>
                </a:cubicBezTo>
                <a:cubicBezTo>
                  <a:pt x="12670" y="16603"/>
                  <a:pt x="13471" y="19894"/>
                  <a:pt x="13983" y="20973"/>
                </a:cubicBezTo>
                <a:cubicBezTo>
                  <a:pt x="14495" y="22052"/>
                  <a:pt x="14294" y="22930"/>
                  <a:pt x="14136" y="23289"/>
                </a:cubicBezTo>
                <a:cubicBezTo>
                  <a:pt x="13983" y="23649"/>
                  <a:pt x="13869" y="24134"/>
                  <a:pt x="13967" y="24466"/>
                </a:cubicBezTo>
                <a:cubicBezTo>
                  <a:pt x="14021" y="24651"/>
                  <a:pt x="14048" y="24837"/>
                  <a:pt x="14037" y="25027"/>
                </a:cubicBezTo>
                <a:cubicBezTo>
                  <a:pt x="14037" y="25027"/>
                  <a:pt x="14002" y="24998"/>
                  <a:pt x="13948" y="24998"/>
                </a:cubicBezTo>
                <a:cubicBezTo>
                  <a:pt x="13902" y="24998"/>
                  <a:pt x="13842" y="25020"/>
                  <a:pt x="13781" y="25104"/>
                </a:cubicBezTo>
                <a:cubicBezTo>
                  <a:pt x="13656" y="25289"/>
                  <a:pt x="13776" y="25741"/>
                  <a:pt x="14152" y="26030"/>
                </a:cubicBezTo>
                <a:cubicBezTo>
                  <a:pt x="14269" y="26120"/>
                  <a:pt x="14387" y="26161"/>
                  <a:pt x="14506" y="26161"/>
                </a:cubicBezTo>
                <a:cubicBezTo>
                  <a:pt x="14769" y="26161"/>
                  <a:pt x="15037" y="25962"/>
                  <a:pt x="15307" y="25654"/>
                </a:cubicBezTo>
                <a:cubicBezTo>
                  <a:pt x="15705" y="25213"/>
                  <a:pt x="15917" y="25093"/>
                  <a:pt x="15841" y="24624"/>
                </a:cubicBezTo>
                <a:cubicBezTo>
                  <a:pt x="15759" y="24150"/>
                  <a:pt x="15629" y="23524"/>
                  <a:pt x="15579" y="23109"/>
                </a:cubicBezTo>
                <a:cubicBezTo>
                  <a:pt x="15530" y="22695"/>
                  <a:pt x="15503" y="21268"/>
                  <a:pt x="15411" y="20047"/>
                </a:cubicBezTo>
                <a:cubicBezTo>
                  <a:pt x="15323" y="18826"/>
                  <a:pt x="15127" y="17066"/>
                  <a:pt x="14680" y="15742"/>
                </a:cubicBezTo>
                <a:cubicBezTo>
                  <a:pt x="14228" y="14413"/>
                  <a:pt x="13841" y="12615"/>
                  <a:pt x="13956" y="11612"/>
                </a:cubicBezTo>
                <a:cubicBezTo>
                  <a:pt x="14076" y="10609"/>
                  <a:pt x="14130" y="8065"/>
                  <a:pt x="12223" y="7618"/>
                </a:cubicBezTo>
                <a:cubicBezTo>
                  <a:pt x="10316" y="7177"/>
                  <a:pt x="9368" y="6539"/>
                  <a:pt x="9368" y="5302"/>
                </a:cubicBezTo>
                <a:cubicBezTo>
                  <a:pt x="9389" y="5057"/>
                  <a:pt x="9444" y="4812"/>
                  <a:pt x="9542" y="4577"/>
                </a:cubicBezTo>
                <a:cubicBezTo>
                  <a:pt x="9564" y="4585"/>
                  <a:pt x="9586" y="4589"/>
                  <a:pt x="9608" y="4589"/>
                </a:cubicBezTo>
                <a:cubicBezTo>
                  <a:pt x="9663" y="4589"/>
                  <a:pt x="9716" y="4566"/>
                  <a:pt x="9755" y="4523"/>
                </a:cubicBezTo>
                <a:cubicBezTo>
                  <a:pt x="9858" y="4414"/>
                  <a:pt x="9853" y="4098"/>
                  <a:pt x="10060" y="3847"/>
                </a:cubicBezTo>
                <a:cubicBezTo>
                  <a:pt x="10272" y="3597"/>
                  <a:pt x="10419" y="2970"/>
                  <a:pt x="9945" y="2817"/>
                </a:cubicBezTo>
                <a:cubicBezTo>
                  <a:pt x="9945" y="2817"/>
                  <a:pt x="10158" y="1406"/>
                  <a:pt x="9656" y="763"/>
                </a:cubicBezTo>
                <a:cubicBezTo>
                  <a:pt x="9248" y="229"/>
                  <a:pt x="8332" y="60"/>
                  <a:pt x="8016" y="11"/>
                </a:cubicBezTo>
                <a:lnTo>
                  <a:pt x="8016" y="0"/>
                </a:lnTo>
                <a:cubicBezTo>
                  <a:pt x="8016" y="0"/>
                  <a:pt x="7995" y="0"/>
                  <a:pt x="7956" y="6"/>
                </a:cubicBezTo>
                <a:cubicBezTo>
                  <a:pt x="7950" y="7"/>
                  <a:pt x="7944" y="7"/>
                  <a:pt x="7938" y="7"/>
                </a:cubicBezTo>
                <a:cubicBezTo>
                  <a:pt x="7916" y="7"/>
                  <a:pt x="7902" y="0"/>
                  <a:pt x="790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93" name="Google Shape;8993;p62"/>
          <p:cNvSpPr/>
          <p:nvPr/>
        </p:nvSpPr>
        <p:spPr>
          <a:xfrm>
            <a:off x="4811024" y="1580335"/>
            <a:ext cx="744629" cy="457685"/>
          </a:xfrm>
          <a:custGeom>
            <a:avLst/>
            <a:gdLst/>
            <a:ahLst/>
            <a:cxnLst/>
            <a:rect l="l" t="t" r="r" b="b"/>
            <a:pathLst>
              <a:path w="29464" h="18110" extrusionOk="0">
                <a:moveTo>
                  <a:pt x="10365" y="1"/>
                </a:moveTo>
                <a:cubicBezTo>
                  <a:pt x="10212" y="1"/>
                  <a:pt x="10059" y="98"/>
                  <a:pt x="10038" y="297"/>
                </a:cubicBezTo>
                <a:lnTo>
                  <a:pt x="8943" y="10253"/>
                </a:lnTo>
                <a:lnTo>
                  <a:pt x="344" y="10253"/>
                </a:lnTo>
                <a:cubicBezTo>
                  <a:pt x="341" y="10252"/>
                  <a:pt x="338" y="10252"/>
                  <a:pt x="334" y="10252"/>
                </a:cubicBezTo>
                <a:cubicBezTo>
                  <a:pt x="153" y="10252"/>
                  <a:pt x="1" y="10398"/>
                  <a:pt x="1" y="10585"/>
                </a:cubicBezTo>
                <a:cubicBezTo>
                  <a:pt x="1" y="10767"/>
                  <a:pt x="153" y="10912"/>
                  <a:pt x="334" y="10912"/>
                </a:cubicBezTo>
                <a:cubicBezTo>
                  <a:pt x="338" y="10912"/>
                  <a:pt x="341" y="10912"/>
                  <a:pt x="344" y="10912"/>
                </a:cubicBezTo>
                <a:lnTo>
                  <a:pt x="9231" y="10912"/>
                </a:lnTo>
                <a:cubicBezTo>
                  <a:pt x="9400" y="10912"/>
                  <a:pt x="9542" y="10787"/>
                  <a:pt x="9558" y="10618"/>
                </a:cubicBezTo>
                <a:lnTo>
                  <a:pt x="10240" y="4444"/>
                </a:lnTo>
                <a:lnTo>
                  <a:pt x="10910" y="17799"/>
                </a:lnTo>
                <a:cubicBezTo>
                  <a:pt x="10921" y="17968"/>
                  <a:pt x="11057" y="18104"/>
                  <a:pt x="11226" y="18110"/>
                </a:cubicBezTo>
                <a:lnTo>
                  <a:pt x="11242" y="18110"/>
                </a:lnTo>
                <a:cubicBezTo>
                  <a:pt x="11406" y="18110"/>
                  <a:pt x="11542" y="17990"/>
                  <a:pt x="11564" y="17832"/>
                </a:cubicBezTo>
                <a:lnTo>
                  <a:pt x="12724" y="10018"/>
                </a:lnTo>
                <a:lnTo>
                  <a:pt x="13629" y="13680"/>
                </a:lnTo>
                <a:cubicBezTo>
                  <a:pt x="13670" y="13848"/>
                  <a:pt x="13809" y="13929"/>
                  <a:pt x="13948" y="13929"/>
                </a:cubicBezTo>
                <a:cubicBezTo>
                  <a:pt x="14103" y="13929"/>
                  <a:pt x="14257" y="13829"/>
                  <a:pt x="14277" y="13636"/>
                </a:cubicBezTo>
                <a:lnTo>
                  <a:pt x="15056" y="6084"/>
                </a:lnTo>
                <a:lnTo>
                  <a:pt x="16108" y="13004"/>
                </a:lnTo>
                <a:cubicBezTo>
                  <a:pt x="16135" y="13157"/>
                  <a:pt x="16261" y="13271"/>
                  <a:pt x="16419" y="13282"/>
                </a:cubicBezTo>
                <a:cubicBezTo>
                  <a:pt x="16426" y="13283"/>
                  <a:pt x="16434" y="13283"/>
                  <a:pt x="16441" y="13283"/>
                </a:cubicBezTo>
                <a:cubicBezTo>
                  <a:pt x="16590" y="13283"/>
                  <a:pt x="16720" y="13182"/>
                  <a:pt x="16751" y="13037"/>
                </a:cubicBezTo>
                <a:lnTo>
                  <a:pt x="17835" y="8885"/>
                </a:lnTo>
                <a:lnTo>
                  <a:pt x="18331" y="14481"/>
                </a:lnTo>
                <a:cubicBezTo>
                  <a:pt x="18348" y="14650"/>
                  <a:pt x="18489" y="14781"/>
                  <a:pt x="18658" y="14781"/>
                </a:cubicBezTo>
                <a:lnTo>
                  <a:pt x="18664" y="14781"/>
                </a:lnTo>
                <a:cubicBezTo>
                  <a:pt x="18827" y="14781"/>
                  <a:pt x="18969" y="14655"/>
                  <a:pt x="18991" y="14492"/>
                </a:cubicBezTo>
                <a:lnTo>
                  <a:pt x="19721" y="7806"/>
                </a:lnTo>
                <a:lnTo>
                  <a:pt x="20353" y="10961"/>
                </a:lnTo>
                <a:cubicBezTo>
                  <a:pt x="20380" y="11113"/>
                  <a:pt x="20516" y="11228"/>
                  <a:pt x="20674" y="11228"/>
                </a:cubicBezTo>
                <a:lnTo>
                  <a:pt x="29120" y="11228"/>
                </a:lnTo>
                <a:cubicBezTo>
                  <a:pt x="29124" y="11228"/>
                  <a:pt x="29127" y="11228"/>
                  <a:pt x="29130" y="11228"/>
                </a:cubicBezTo>
                <a:cubicBezTo>
                  <a:pt x="29316" y="11228"/>
                  <a:pt x="29464" y="11083"/>
                  <a:pt x="29464" y="10895"/>
                </a:cubicBezTo>
                <a:cubicBezTo>
                  <a:pt x="29464" y="10716"/>
                  <a:pt x="29321" y="10568"/>
                  <a:pt x="29139" y="10568"/>
                </a:cubicBezTo>
                <a:cubicBezTo>
                  <a:pt x="29133" y="10568"/>
                  <a:pt x="29127" y="10568"/>
                  <a:pt x="29120" y="10569"/>
                </a:cubicBezTo>
                <a:lnTo>
                  <a:pt x="20941" y="10569"/>
                </a:lnTo>
                <a:lnTo>
                  <a:pt x="19950" y="5594"/>
                </a:lnTo>
                <a:cubicBezTo>
                  <a:pt x="19918" y="5434"/>
                  <a:pt x="19782" y="5326"/>
                  <a:pt x="19623" y="5326"/>
                </a:cubicBezTo>
                <a:cubicBezTo>
                  <a:pt x="19620" y="5326"/>
                  <a:pt x="19616" y="5327"/>
                  <a:pt x="19612" y="5327"/>
                </a:cubicBezTo>
                <a:cubicBezTo>
                  <a:pt x="19448" y="5332"/>
                  <a:pt x="19318" y="5457"/>
                  <a:pt x="19301" y="5621"/>
                </a:cubicBezTo>
                <a:lnTo>
                  <a:pt x="18691" y="11130"/>
                </a:lnTo>
                <a:lnTo>
                  <a:pt x="18320" y="6940"/>
                </a:lnTo>
                <a:cubicBezTo>
                  <a:pt x="18303" y="6745"/>
                  <a:pt x="18148" y="6642"/>
                  <a:pt x="17994" y="6642"/>
                </a:cubicBezTo>
                <a:cubicBezTo>
                  <a:pt x="17857" y="6642"/>
                  <a:pt x="17721" y="6722"/>
                  <a:pt x="17677" y="6890"/>
                </a:cubicBezTo>
                <a:lnTo>
                  <a:pt x="16517" y="11326"/>
                </a:lnTo>
                <a:lnTo>
                  <a:pt x="15318" y="3441"/>
                </a:lnTo>
                <a:cubicBezTo>
                  <a:pt x="15291" y="3278"/>
                  <a:pt x="15149" y="3158"/>
                  <a:pt x="14986" y="3158"/>
                </a:cubicBezTo>
                <a:cubicBezTo>
                  <a:pt x="14817" y="3163"/>
                  <a:pt x="14680" y="3289"/>
                  <a:pt x="14664" y="3452"/>
                </a:cubicBezTo>
                <a:lnTo>
                  <a:pt x="13814" y="11696"/>
                </a:lnTo>
                <a:lnTo>
                  <a:pt x="12959" y="8242"/>
                </a:lnTo>
                <a:cubicBezTo>
                  <a:pt x="12922" y="8096"/>
                  <a:pt x="12792" y="7990"/>
                  <a:pt x="12642" y="7990"/>
                </a:cubicBezTo>
                <a:cubicBezTo>
                  <a:pt x="12635" y="7990"/>
                  <a:pt x="12628" y="7991"/>
                  <a:pt x="12621" y="7991"/>
                </a:cubicBezTo>
                <a:cubicBezTo>
                  <a:pt x="12468" y="8002"/>
                  <a:pt x="12337" y="8117"/>
                  <a:pt x="12316" y="8275"/>
                </a:cubicBezTo>
                <a:lnTo>
                  <a:pt x="11400" y="14437"/>
                </a:lnTo>
                <a:lnTo>
                  <a:pt x="10697" y="314"/>
                </a:lnTo>
                <a:cubicBezTo>
                  <a:pt x="10686" y="107"/>
                  <a:pt x="10525" y="1"/>
                  <a:pt x="10365"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94" name="Google Shape;8994;p62"/>
          <p:cNvSpPr/>
          <p:nvPr/>
        </p:nvSpPr>
        <p:spPr>
          <a:xfrm>
            <a:off x="4768491" y="2118007"/>
            <a:ext cx="1074435" cy="439590"/>
          </a:xfrm>
          <a:custGeom>
            <a:avLst/>
            <a:gdLst/>
            <a:ahLst/>
            <a:cxnLst/>
            <a:rect l="l" t="t" r="r" b="b"/>
            <a:pathLst>
              <a:path w="42514" h="17394" extrusionOk="0">
                <a:moveTo>
                  <a:pt x="34558" y="1"/>
                </a:moveTo>
                <a:cubicBezTo>
                  <a:pt x="34361" y="1"/>
                  <a:pt x="34171" y="132"/>
                  <a:pt x="34154" y="306"/>
                </a:cubicBezTo>
                <a:lnTo>
                  <a:pt x="33141" y="11182"/>
                </a:lnTo>
                <a:lnTo>
                  <a:pt x="32825" y="3799"/>
                </a:lnTo>
                <a:cubicBezTo>
                  <a:pt x="32814" y="3630"/>
                  <a:pt x="32656" y="3494"/>
                  <a:pt x="32443" y="3483"/>
                </a:cubicBezTo>
                <a:cubicBezTo>
                  <a:pt x="32439" y="3483"/>
                  <a:pt x="32434" y="3483"/>
                  <a:pt x="32430" y="3483"/>
                </a:cubicBezTo>
                <a:cubicBezTo>
                  <a:pt x="32229" y="3483"/>
                  <a:pt x="32056" y="3601"/>
                  <a:pt x="32024" y="3766"/>
                </a:cubicBezTo>
                <a:lnTo>
                  <a:pt x="30700" y="11095"/>
                </a:lnTo>
                <a:lnTo>
                  <a:pt x="30318" y="10250"/>
                </a:lnTo>
                <a:cubicBezTo>
                  <a:pt x="30244" y="10113"/>
                  <a:pt x="30104" y="10032"/>
                  <a:pt x="29957" y="10032"/>
                </a:cubicBezTo>
                <a:cubicBezTo>
                  <a:pt x="29952" y="10032"/>
                  <a:pt x="29947" y="10032"/>
                  <a:pt x="29942" y="10032"/>
                </a:cubicBezTo>
                <a:lnTo>
                  <a:pt x="25153" y="10032"/>
                </a:lnTo>
                <a:cubicBezTo>
                  <a:pt x="24962" y="10032"/>
                  <a:pt x="24793" y="10141"/>
                  <a:pt x="24760" y="10299"/>
                </a:cubicBezTo>
                <a:lnTo>
                  <a:pt x="24640" y="10790"/>
                </a:lnTo>
                <a:lnTo>
                  <a:pt x="23703" y="1766"/>
                </a:lnTo>
                <a:cubicBezTo>
                  <a:pt x="23687" y="1595"/>
                  <a:pt x="23514" y="1466"/>
                  <a:pt x="23307" y="1466"/>
                </a:cubicBezTo>
                <a:cubicBezTo>
                  <a:pt x="23303" y="1466"/>
                  <a:pt x="23299" y="1466"/>
                  <a:pt x="23295" y="1467"/>
                </a:cubicBezTo>
                <a:cubicBezTo>
                  <a:pt x="23082" y="1472"/>
                  <a:pt x="22913" y="1614"/>
                  <a:pt x="22908" y="1788"/>
                </a:cubicBezTo>
                <a:lnTo>
                  <a:pt x="22657" y="9793"/>
                </a:lnTo>
                <a:lnTo>
                  <a:pt x="22330" y="7760"/>
                </a:lnTo>
                <a:cubicBezTo>
                  <a:pt x="22303" y="7597"/>
                  <a:pt x="22134" y="7477"/>
                  <a:pt x="21932" y="7477"/>
                </a:cubicBezTo>
                <a:cubicBezTo>
                  <a:pt x="21731" y="7477"/>
                  <a:pt x="21562" y="7602"/>
                  <a:pt x="21540" y="7766"/>
                </a:cubicBezTo>
                <a:lnTo>
                  <a:pt x="21001" y="11520"/>
                </a:lnTo>
                <a:lnTo>
                  <a:pt x="20352" y="2807"/>
                </a:lnTo>
                <a:cubicBezTo>
                  <a:pt x="20336" y="2633"/>
                  <a:pt x="20161" y="2496"/>
                  <a:pt x="19954" y="2496"/>
                </a:cubicBezTo>
                <a:cubicBezTo>
                  <a:pt x="19742" y="2496"/>
                  <a:pt x="19567" y="2627"/>
                  <a:pt x="19551" y="2802"/>
                </a:cubicBezTo>
                <a:lnTo>
                  <a:pt x="19028" y="9122"/>
                </a:lnTo>
                <a:lnTo>
                  <a:pt x="18826" y="7090"/>
                </a:lnTo>
                <a:cubicBezTo>
                  <a:pt x="18810" y="6932"/>
                  <a:pt x="18657" y="6807"/>
                  <a:pt x="18461" y="6790"/>
                </a:cubicBezTo>
                <a:cubicBezTo>
                  <a:pt x="18447" y="6789"/>
                  <a:pt x="18434" y="6788"/>
                  <a:pt x="18420" y="6788"/>
                </a:cubicBezTo>
                <a:cubicBezTo>
                  <a:pt x="18245" y="6788"/>
                  <a:pt x="18087" y="6883"/>
                  <a:pt x="18042" y="7030"/>
                </a:cubicBezTo>
                <a:lnTo>
                  <a:pt x="17023" y="10000"/>
                </a:lnTo>
                <a:lnTo>
                  <a:pt x="11879" y="10000"/>
                </a:lnTo>
                <a:lnTo>
                  <a:pt x="11290" y="8218"/>
                </a:lnTo>
                <a:cubicBezTo>
                  <a:pt x="11230" y="8066"/>
                  <a:pt x="11085" y="7971"/>
                  <a:pt x="10925" y="7971"/>
                </a:cubicBezTo>
                <a:cubicBezTo>
                  <a:pt x="10912" y="7971"/>
                  <a:pt x="10900" y="7971"/>
                  <a:pt x="10887" y="7973"/>
                </a:cubicBezTo>
                <a:cubicBezTo>
                  <a:pt x="10702" y="7984"/>
                  <a:pt x="10544" y="8093"/>
                  <a:pt x="10511" y="8245"/>
                </a:cubicBezTo>
                <a:lnTo>
                  <a:pt x="9694" y="12010"/>
                </a:lnTo>
                <a:lnTo>
                  <a:pt x="9247" y="5564"/>
                </a:lnTo>
                <a:cubicBezTo>
                  <a:pt x="9236" y="5390"/>
                  <a:pt x="9067" y="5259"/>
                  <a:pt x="8860" y="5254"/>
                </a:cubicBezTo>
                <a:cubicBezTo>
                  <a:pt x="8856" y="5253"/>
                  <a:pt x="8851" y="5253"/>
                  <a:pt x="8847" y="5253"/>
                </a:cubicBezTo>
                <a:cubicBezTo>
                  <a:pt x="8640" y="5253"/>
                  <a:pt x="8473" y="5377"/>
                  <a:pt x="8452" y="5542"/>
                </a:cubicBezTo>
                <a:lnTo>
                  <a:pt x="7542" y="12141"/>
                </a:lnTo>
                <a:lnTo>
                  <a:pt x="7051" y="2714"/>
                </a:lnTo>
                <a:cubicBezTo>
                  <a:pt x="7040" y="2540"/>
                  <a:pt x="6866" y="2404"/>
                  <a:pt x="6664" y="2398"/>
                </a:cubicBezTo>
                <a:cubicBezTo>
                  <a:pt x="6660" y="2398"/>
                  <a:pt x="6656" y="2398"/>
                  <a:pt x="6651" y="2398"/>
                </a:cubicBezTo>
                <a:cubicBezTo>
                  <a:pt x="6450" y="2398"/>
                  <a:pt x="6277" y="2522"/>
                  <a:pt x="6256" y="2687"/>
                </a:cubicBezTo>
                <a:lnTo>
                  <a:pt x="5231" y="10060"/>
                </a:lnTo>
                <a:lnTo>
                  <a:pt x="403" y="10060"/>
                </a:lnTo>
                <a:cubicBezTo>
                  <a:pt x="180" y="10060"/>
                  <a:pt x="0" y="10207"/>
                  <a:pt x="0" y="10387"/>
                </a:cubicBezTo>
                <a:cubicBezTo>
                  <a:pt x="0" y="10572"/>
                  <a:pt x="180" y="10719"/>
                  <a:pt x="403" y="10719"/>
                </a:cubicBezTo>
                <a:lnTo>
                  <a:pt x="5591" y="10719"/>
                </a:lnTo>
                <a:cubicBezTo>
                  <a:pt x="5792" y="10719"/>
                  <a:pt x="5967" y="10594"/>
                  <a:pt x="5989" y="10425"/>
                </a:cubicBezTo>
                <a:lnTo>
                  <a:pt x="6474" y="6943"/>
                </a:lnTo>
                <a:lnTo>
                  <a:pt x="6964" y="16386"/>
                </a:lnTo>
                <a:cubicBezTo>
                  <a:pt x="6969" y="16555"/>
                  <a:pt x="7144" y="16696"/>
                  <a:pt x="7351" y="16702"/>
                </a:cubicBezTo>
                <a:cubicBezTo>
                  <a:pt x="7355" y="16702"/>
                  <a:pt x="7359" y="16702"/>
                  <a:pt x="7364" y="16702"/>
                </a:cubicBezTo>
                <a:cubicBezTo>
                  <a:pt x="7565" y="16702"/>
                  <a:pt x="7738" y="16578"/>
                  <a:pt x="7759" y="16408"/>
                </a:cubicBezTo>
                <a:lnTo>
                  <a:pt x="8719" y="9460"/>
                </a:lnTo>
                <a:lnTo>
                  <a:pt x="9094" y="14855"/>
                </a:lnTo>
                <a:cubicBezTo>
                  <a:pt x="9105" y="15024"/>
                  <a:pt x="9263" y="15160"/>
                  <a:pt x="9470" y="15165"/>
                </a:cubicBezTo>
                <a:cubicBezTo>
                  <a:pt x="9475" y="15165"/>
                  <a:pt x="9480" y="15165"/>
                  <a:pt x="9484" y="15165"/>
                </a:cubicBezTo>
                <a:cubicBezTo>
                  <a:pt x="9680" y="15165"/>
                  <a:pt x="9853" y="15053"/>
                  <a:pt x="9890" y="14893"/>
                </a:cubicBezTo>
                <a:lnTo>
                  <a:pt x="10991" y="9809"/>
                </a:lnTo>
                <a:lnTo>
                  <a:pt x="11187" y="10414"/>
                </a:lnTo>
                <a:cubicBezTo>
                  <a:pt x="11249" y="10559"/>
                  <a:pt x="11390" y="10654"/>
                  <a:pt x="11548" y="10654"/>
                </a:cubicBezTo>
                <a:cubicBezTo>
                  <a:pt x="11557" y="10654"/>
                  <a:pt x="11565" y="10654"/>
                  <a:pt x="11574" y="10654"/>
                </a:cubicBezTo>
                <a:lnTo>
                  <a:pt x="17328" y="10654"/>
                </a:lnTo>
                <a:cubicBezTo>
                  <a:pt x="17336" y="10654"/>
                  <a:pt x="17345" y="10654"/>
                  <a:pt x="17353" y="10654"/>
                </a:cubicBezTo>
                <a:cubicBezTo>
                  <a:pt x="17512" y="10654"/>
                  <a:pt x="17653" y="10559"/>
                  <a:pt x="17715" y="10414"/>
                </a:cubicBezTo>
                <a:lnTo>
                  <a:pt x="18211" y="8970"/>
                </a:lnTo>
                <a:lnTo>
                  <a:pt x="18668" y="13542"/>
                </a:lnTo>
                <a:cubicBezTo>
                  <a:pt x="18685" y="13710"/>
                  <a:pt x="18859" y="13841"/>
                  <a:pt x="19072" y="13841"/>
                </a:cubicBezTo>
                <a:cubicBezTo>
                  <a:pt x="19279" y="13841"/>
                  <a:pt x="19453" y="13710"/>
                  <a:pt x="19469" y="13536"/>
                </a:cubicBezTo>
                <a:lnTo>
                  <a:pt x="19927" y="7924"/>
                </a:lnTo>
                <a:lnTo>
                  <a:pt x="20472" y="15225"/>
                </a:lnTo>
                <a:cubicBezTo>
                  <a:pt x="20488" y="15394"/>
                  <a:pt x="20657" y="15525"/>
                  <a:pt x="20864" y="15530"/>
                </a:cubicBezTo>
                <a:cubicBezTo>
                  <a:pt x="20872" y="15531"/>
                  <a:pt x="20880" y="15531"/>
                  <a:pt x="20888" y="15531"/>
                </a:cubicBezTo>
                <a:cubicBezTo>
                  <a:pt x="21080" y="15531"/>
                  <a:pt x="21247" y="15404"/>
                  <a:pt x="21273" y="15242"/>
                </a:cubicBezTo>
                <a:lnTo>
                  <a:pt x="21960" y="10452"/>
                </a:lnTo>
                <a:lnTo>
                  <a:pt x="22532" y="14021"/>
                </a:lnTo>
                <a:cubicBezTo>
                  <a:pt x="22558" y="14183"/>
                  <a:pt x="22724" y="14305"/>
                  <a:pt x="22926" y="14305"/>
                </a:cubicBezTo>
                <a:cubicBezTo>
                  <a:pt x="22934" y="14305"/>
                  <a:pt x="22943" y="14305"/>
                  <a:pt x="22951" y="14304"/>
                </a:cubicBezTo>
                <a:cubicBezTo>
                  <a:pt x="23158" y="14293"/>
                  <a:pt x="23322" y="14157"/>
                  <a:pt x="23327" y="13983"/>
                </a:cubicBezTo>
                <a:lnTo>
                  <a:pt x="23523" y="7733"/>
                </a:lnTo>
                <a:lnTo>
                  <a:pt x="24090" y="13176"/>
                </a:lnTo>
                <a:cubicBezTo>
                  <a:pt x="24106" y="13340"/>
                  <a:pt x="24270" y="13460"/>
                  <a:pt x="24466" y="13476"/>
                </a:cubicBezTo>
                <a:cubicBezTo>
                  <a:pt x="24475" y="13477"/>
                  <a:pt x="24484" y="13477"/>
                  <a:pt x="24493" y="13477"/>
                </a:cubicBezTo>
                <a:cubicBezTo>
                  <a:pt x="24683" y="13477"/>
                  <a:pt x="24844" y="13365"/>
                  <a:pt x="24880" y="13209"/>
                </a:cubicBezTo>
                <a:lnTo>
                  <a:pt x="25485" y="10686"/>
                </a:lnTo>
                <a:lnTo>
                  <a:pt x="29670" y="10686"/>
                </a:lnTo>
                <a:lnTo>
                  <a:pt x="30493" y="12528"/>
                </a:lnTo>
                <a:cubicBezTo>
                  <a:pt x="30553" y="12658"/>
                  <a:pt x="30700" y="12742"/>
                  <a:pt x="30868" y="12742"/>
                </a:cubicBezTo>
                <a:cubicBezTo>
                  <a:pt x="30882" y="12742"/>
                  <a:pt x="30897" y="12742"/>
                  <a:pt x="30912" y="12741"/>
                </a:cubicBezTo>
                <a:cubicBezTo>
                  <a:pt x="31092" y="12730"/>
                  <a:pt x="31239" y="12615"/>
                  <a:pt x="31266" y="12463"/>
                </a:cubicBezTo>
                <a:lnTo>
                  <a:pt x="32182" y="7406"/>
                </a:lnTo>
                <a:lnTo>
                  <a:pt x="32601" y="17078"/>
                </a:lnTo>
                <a:cubicBezTo>
                  <a:pt x="32607" y="17252"/>
                  <a:pt x="32781" y="17394"/>
                  <a:pt x="32994" y="17394"/>
                </a:cubicBezTo>
                <a:lnTo>
                  <a:pt x="32999" y="17394"/>
                </a:lnTo>
                <a:cubicBezTo>
                  <a:pt x="33206" y="17394"/>
                  <a:pt x="33381" y="17263"/>
                  <a:pt x="33397" y="17089"/>
                </a:cubicBezTo>
                <a:lnTo>
                  <a:pt x="34492" y="5395"/>
                </a:lnTo>
                <a:lnTo>
                  <a:pt x="34999" y="13269"/>
                </a:lnTo>
                <a:cubicBezTo>
                  <a:pt x="35015" y="13433"/>
                  <a:pt x="35173" y="13569"/>
                  <a:pt x="35380" y="13580"/>
                </a:cubicBezTo>
                <a:cubicBezTo>
                  <a:pt x="35385" y="13580"/>
                  <a:pt x="35390" y="13580"/>
                  <a:pt x="35394" y="13580"/>
                </a:cubicBezTo>
                <a:cubicBezTo>
                  <a:pt x="35590" y="13580"/>
                  <a:pt x="35763" y="13467"/>
                  <a:pt x="35795" y="13307"/>
                </a:cubicBezTo>
                <a:lnTo>
                  <a:pt x="36590" y="9542"/>
                </a:lnTo>
                <a:lnTo>
                  <a:pt x="37037" y="14392"/>
                </a:lnTo>
                <a:cubicBezTo>
                  <a:pt x="37053" y="14560"/>
                  <a:pt x="37217" y="14686"/>
                  <a:pt x="37418" y="14697"/>
                </a:cubicBezTo>
                <a:cubicBezTo>
                  <a:pt x="37423" y="14697"/>
                  <a:pt x="37427" y="14697"/>
                  <a:pt x="37432" y="14697"/>
                </a:cubicBezTo>
                <a:cubicBezTo>
                  <a:pt x="37623" y="14697"/>
                  <a:pt x="37795" y="14584"/>
                  <a:pt x="37832" y="14424"/>
                </a:cubicBezTo>
                <a:lnTo>
                  <a:pt x="38568" y="10855"/>
                </a:lnTo>
                <a:lnTo>
                  <a:pt x="42115" y="10855"/>
                </a:lnTo>
                <a:cubicBezTo>
                  <a:pt x="42333" y="10855"/>
                  <a:pt x="42513" y="10708"/>
                  <a:pt x="42513" y="10528"/>
                </a:cubicBezTo>
                <a:cubicBezTo>
                  <a:pt x="42513" y="10348"/>
                  <a:pt x="42333" y="10201"/>
                  <a:pt x="42115" y="10201"/>
                </a:cubicBezTo>
                <a:lnTo>
                  <a:pt x="38230" y="10201"/>
                </a:lnTo>
                <a:cubicBezTo>
                  <a:pt x="38034" y="10201"/>
                  <a:pt x="37871" y="10316"/>
                  <a:pt x="37838" y="10474"/>
                </a:cubicBezTo>
                <a:lnTo>
                  <a:pt x="37582" y="11656"/>
                </a:lnTo>
                <a:lnTo>
                  <a:pt x="37140" y="6850"/>
                </a:lnTo>
                <a:cubicBezTo>
                  <a:pt x="37124" y="6681"/>
                  <a:pt x="36961" y="6556"/>
                  <a:pt x="36759" y="6545"/>
                </a:cubicBezTo>
                <a:cubicBezTo>
                  <a:pt x="36754" y="6545"/>
                  <a:pt x="36750" y="6545"/>
                  <a:pt x="36745" y="6545"/>
                </a:cubicBezTo>
                <a:cubicBezTo>
                  <a:pt x="36549" y="6545"/>
                  <a:pt x="36377" y="6658"/>
                  <a:pt x="36345" y="6817"/>
                </a:cubicBezTo>
                <a:lnTo>
                  <a:pt x="35604" y="10327"/>
                </a:lnTo>
                <a:lnTo>
                  <a:pt x="34955" y="311"/>
                </a:lnTo>
                <a:cubicBezTo>
                  <a:pt x="34944" y="137"/>
                  <a:pt x="34770" y="1"/>
                  <a:pt x="34558"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8995" name="Google Shape;8995;p62"/>
          <p:cNvGrpSpPr/>
          <p:nvPr/>
        </p:nvGrpSpPr>
        <p:grpSpPr>
          <a:xfrm>
            <a:off x="2882968" y="1560496"/>
            <a:ext cx="554302" cy="1133118"/>
            <a:chOff x="3039218" y="1560945"/>
            <a:chExt cx="554302" cy="1133118"/>
          </a:xfrm>
        </p:grpSpPr>
        <p:sp>
          <p:nvSpPr>
            <p:cNvPr id="8996" name="Google Shape;8996;p62"/>
            <p:cNvSpPr/>
            <p:nvPr/>
          </p:nvSpPr>
          <p:spPr>
            <a:xfrm>
              <a:off x="3067043" y="2114615"/>
              <a:ext cx="25904" cy="6925"/>
            </a:xfrm>
            <a:custGeom>
              <a:avLst/>
              <a:gdLst/>
              <a:ahLst/>
              <a:cxnLst/>
              <a:rect l="l" t="t" r="r" b="b"/>
              <a:pathLst>
                <a:path w="1025" h="274" extrusionOk="0">
                  <a:moveTo>
                    <a:pt x="992" y="1"/>
                  </a:moveTo>
                  <a:cubicBezTo>
                    <a:pt x="992" y="1"/>
                    <a:pt x="0" y="61"/>
                    <a:pt x="38" y="208"/>
                  </a:cubicBezTo>
                  <a:cubicBezTo>
                    <a:pt x="51" y="257"/>
                    <a:pt x="165" y="273"/>
                    <a:pt x="311" y="273"/>
                  </a:cubicBezTo>
                  <a:cubicBezTo>
                    <a:pt x="603" y="273"/>
                    <a:pt x="1024" y="208"/>
                    <a:pt x="1024" y="208"/>
                  </a:cubicBezTo>
                  <a:lnTo>
                    <a:pt x="992"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97" name="Google Shape;8997;p62"/>
            <p:cNvSpPr/>
            <p:nvPr/>
          </p:nvSpPr>
          <p:spPr>
            <a:xfrm>
              <a:off x="3039218" y="2118482"/>
              <a:ext cx="30378" cy="19940"/>
            </a:xfrm>
            <a:custGeom>
              <a:avLst/>
              <a:gdLst/>
              <a:ahLst/>
              <a:cxnLst/>
              <a:rect l="l" t="t" r="r" b="b"/>
              <a:pathLst>
                <a:path w="1202" h="789" extrusionOk="0">
                  <a:moveTo>
                    <a:pt x="1101" y="0"/>
                  </a:moveTo>
                  <a:cubicBezTo>
                    <a:pt x="1101" y="0"/>
                    <a:pt x="0" y="540"/>
                    <a:pt x="153" y="752"/>
                  </a:cubicBezTo>
                  <a:cubicBezTo>
                    <a:pt x="171" y="777"/>
                    <a:pt x="199" y="788"/>
                    <a:pt x="235" y="788"/>
                  </a:cubicBezTo>
                  <a:cubicBezTo>
                    <a:pt x="503" y="788"/>
                    <a:pt x="1201" y="160"/>
                    <a:pt x="1177" y="93"/>
                  </a:cubicBezTo>
                  <a:cubicBezTo>
                    <a:pt x="1172" y="49"/>
                    <a:pt x="1139" y="17"/>
                    <a:pt x="110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98" name="Google Shape;8998;p62"/>
            <p:cNvSpPr/>
            <p:nvPr/>
          </p:nvSpPr>
          <p:spPr>
            <a:xfrm>
              <a:off x="3062620" y="2148480"/>
              <a:ext cx="22543" cy="28078"/>
            </a:xfrm>
            <a:custGeom>
              <a:avLst/>
              <a:gdLst/>
              <a:ahLst/>
              <a:cxnLst/>
              <a:rect l="l" t="t" r="r" b="b"/>
              <a:pathLst>
                <a:path w="892" h="1111" extrusionOk="0">
                  <a:moveTo>
                    <a:pt x="742" y="0"/>
                  </a:moveTo>
                  <a:cubicBezTo>
                    <a:pt x="737" y="0"/>
                    <a:pt x="731" y="0"/>
                    <a:pt x="725" y="1"/>
                  </a:cubicBezTo>
                  <a:cubicBezTo>
                    <a:pt x="725" y="1"/>
                    <a:pt x="1" y="987"/>
                    <a:pt x="235" y="1102"/>
                  </a:cubicBezTo>
                  <a:cubicBezTo>
                    <a:pt x="247" y="1108"/>
                    <a:pt x="259" y="1111"/>
                    <a:pt x="272" y="1111"/>
                  </a:cubicBezTo>
                  <a:cubicBezTo>
                    <a:pt x="511" y="1111"/>
                    <a:pt x="891" y="96"/>
                    <a:pt x="834" y="39"/>
                  </a:cubicBezTo>
                  <a:cubicBezTo>
                    <a:pt x="811" y="15"/>
                    <a:pt x="779" y="0"/>
                    <a:pt x="74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8999" name="Google Shape;8999;p62"/>
            <p:cNvSpPr/>
            <p:nvPr/>
          </p:nvSpPr>
          <p:spPr>
            <a:xfrm>
              <a:off x="3049554" y="2174309"/>
              <a:ext cx="22518" cy="28128"/>
            </a:xfrm>
            <a:custGeom>
              <a:avLst/>
              <a:gdLst/>
              <a:ahLst/>
              <a:cxnLst/>
              <a:rect l="l" t="t" r="r" b="b"/>
              <a:pathLst>
                <a:path w="891" h="1113" extrusionOk="0">
                  <a:moveTo>
                    <a:pt x="751" y="0"/>
                  </a:moveTo>
                  <a:cubicBezTo>
                    <a:pt x="743" y="0"/>
                    <a:pt x="734" y="1"/>
                    <a:pt x="725" y="3"/>
                  </a:cubicBezTo>
                  <a:cubicBezTo>
                    <a:pt x="725" y="3"/>
                    <a:pt x="0" y="990"/>
                    <a:pt x="234" y="1104"/>
                  </a:cubicBezTo>
                  <a:cubicBezTo>
                    <a:pt x="246" y="1110"/>
                    <a:pt x="257" y="1112"/>
                    <a:pt x="270" y="1112"/>
                  </a:cubicBezTo>
                  <a:cubicBezTo>
                    <a:pt x="509" y="1112"/>
                    <a:pt x="891" y="93"/>
                    <a:pt x="834" y="42"/>
                  </a:cubicBezTo>
                  <a:cubicBezTo>
                    <a:pt x="812" y="16"/>
                    <a:pt x="784" y="0"/>
                    <a:pt x="7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0" name="Google Shape;9000;p62"/>
            <p:cNvSpPr/>
            <p:nvPr/>
          </p:nvSpPr>
          <p:spPr>
            <a:xfrm>
              <a:off x="3059739" y="2185024"/>
              <a:ext cx="23478" cy="31717"/>
            </a:xfrm>
            <a:custGeom>
              <a:avLst/>
              <a:gdLst/>
              <a:ahLst/>
              <a:cxnLst/>
              <a:rect l="l" t="t" r="r" b="b"/>
              <a:pathLst>
                <a:path w="929" h="1255" extrusionOk="0">
                  <a:moveTo>
                    <a:pt x="774" y="0"/>
                  </a:moveTo>
                  <a:cubicBezTo>
                    <a:pt x="763" y="0"/>
                    <a:pt x="752" y="2"/>
                    <a:pt x="741" y="4"/>
                  </a:cubicBezTo>
                  <a:cubicBezTo>
                    <a:pt x="741" y="4"/>
                    <a:pt x="0" y="1132"/>
                    <a:pt x="262" y="1247"/>
                  </a:cubicBezTo>
                  <a:cubicBezTo>
                    <a:pt x="273" y="1252"/>
                    <a:pt x="285" y="1254"/>
                    <a:pt x="297" y="1254"/>
                  </a:cubicBezTo>
                  <a:cubicBezTo>
                    <a:pt x="563" y="1254"/>
                    <a:pt x="929" y="95"/>
                    <a:pt x="861" y="43"/>
                  </a:cubicBezTo>
                  <a:cubicBezTo>
                    <a:pt x="841" y="14"/>
                    <a:pt x="807" y="0"/>
                    <a:pt x="774"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1" name="Google Shape;9001;p62"/>
            <p:cNvSpPr/>
            <p:nvPr/>
          </p:nvSpPr>
          <p:spPr>
            <a:xfrm>
              <a:off x="3189741" y="2601161"/>
              <a:ext cx="123254" cy="92902"/>
            </a:xfrm>
            <a:custGeom>
              <a:avLst/>
              <a:gdLst/>
              <a:ahLst/>
              <a:cxnLst/>
              <a:rect l="l" t="t" r="r" b="b"/>
              <a:pathLst>
                <a:path w="4877" h="3676" extrusionOk="0">
                  <a:moveTo>
                    <a:pt x="3357" y="0"/>
                  </a:moveTo>
                  <a:cubicBezTo>
                    <a:pt x="3060" y="0"/>
                    <a:pt x="2834" y="65"/>
                    <a:pt x="2834" y="65"/>
                  </a:cubicBezTo>
                  <a:cubicBezTo>
                    <a:pt x="2855" y="376"/>
                    <a:pt x="2899" y="490"/>
                    <a:pt x="2316" y="806"/>
                  </a:cubicBezTo>
                  <a:cubicBezTo>
                    <a:pt x="1738" y="1117"/>
                    <a:pt x="850" y="2005"/>
                    <a:pt x="850" y="2005"/>
                  </a:cubicBezTo>
                  <a:cubicBezTo>
                    <a:pt x="0" y="2539"/>
                    <a:pt x="289" y="2599"/>
                    <a:pt x="289" y="2599"/>
                  </a:cubicBezTo>
                  <a:cubicBezTo>
                    <a:pt x="301" y="2616"/>
                    <a:pt x="324" y="2623"/>
                    <a:pt x="353" y="2623"/>
                  </a:cubicBezTo>
                  <a:cubicBezTo>
                    <a:pt x="526" y="2623"/>
                    <a:pt x="942" y="2359"/>
                    <a:pt x="943" y="2359"/>
                  </a:cubicBezTo>
                  <a:lnTo>
                    <a:pt x="943" y="2359"/>
                  </a:lnTo>
                  <a:cubicBezTo>
                    <a:pt x="431" y="2703"/>
                    <a:pt x="289" y="2964"/>
                    <a:pt x="354" y="3079"/>
                  </a:cubicBezTo>
                  <a:cubicBezTo>
                    <a:pt x="371" y="3111"/>
                    <a:pt x="400" y="3123"/>
                    <a:pt x="432" y="3123"/>
                  </a:cubicBezTo>
                  <a:cubicBezTo>
                    <a:pt x="511" y="3123"/>
                    <a:pt x="610" y="3051"/>
                    <a:pt x="610" y="3051"/>
                  </a:cubicBezTo>
                  <a:lnTo>
                    <a:pt x="1135" y="2668"/>
                  </a:lnTo>
                  <a:lnTo>
                    <a:pt x="1135" y="2668"/>
                  </a:lnTo>
                  <a:cubicBezTo>
                    <a:pt x="900" y="2870"/>
                    <a:pt x="590" y="3208"/>
                    <a:pt x="687" y="3296"/>
                  </a:cubicBezTo>
                  <a:cubicBezTo>
                    <a:pt x="726" y="3332"/>
                    <a:pt x="768" y="3345"/>
                    <a:pt x="809" y="3345"/>
                  </a:cubicBezTo>
                  <a:cubicBezTo>
                    <a:pt x="906" y="3345"/>
                    <a:pt x="992" y="3275"/>
                    <a:pt x="992" y="3275"/>
                  </a:cubicBezTo>
                  <a:lnTo>
                    <a:pt x="1657" y="2648"/>
                  </a:lnTo>
                  <a:lnTo>
                    <a:pt x="1657" y="2648"/>
                  </a:lnTo>
                  <a:cubicBezTo>
                    <a:pt x="1656" y="2648"/>
                    <a:pt x="1264" y="3051"/>
                    <a:pt x="1144" y="3269"/>
                  </a:cubicBezTo>
                  <a:cubicBezTo>
                    <a:pt x="1068" y="3408"/>
                    <a:pt x="1157" y="3485"/>
                    <a:pt x="1253" y="3485"/>
                  </a:cubicBezTo>
                  <a:cubicBezTo>
                    <a:pt x="1308" y="3485"/>
                    <a:pt x="1365" y="3459"/>
                    <a:pt x="1395" y="3405"/>
                  </a:cubicBezTo>
                  <a:cubicBezTo>
                    <a:pt x="1471" y="3258"/>
                    <a:pt x="2120" y="2768"/>
                    <a:pt x="2120" y="2768"/>
                  </a:cubicBezTo>
                  <a:cubicBezTo>
                    <a:pt x="2207" y="2299"/>
                    <a:pt x="3030" y="1896"/>
                    <a:pt x="3030" y="1896"/>
                  </a:cubicBezTo>
                  <a:lnTo>
                    <a:pt x="3030" y="1896"/>
                  </a:lnTo>
                  <a:cubicBezTo>
                    <a:pt x="2910" y="2049"/>
                    <a:pt x="2152" y="2806"/>
                    <a:pt x="2152" y="2806"/>
                  </a:cubicBezTo>
                  <a:cubicBezTo>
                    <a:pt x="2049" y="2828"/>
                    <a:pt x="1449" y="3509"/>
                    <a:pt x="1787" y="3656"/>
                  </a:cubicBezTo>
                  <a:cubicBezTo>
                    <a:pt x="1818" y="3669"/>
                    <a:pt x="1848" y="3676"/>
                    <a:pt x="1878" y="3676"/>
                  </a:cubicBezTo>
                  <a:cubicBezTo>
                    <a:pt x="2172" y="3676"/>
                    <a:pt x="2398" y="3068"/>
                    <a:pt x="2398" y="3068"/>
                  </a:cubicBezTo>
                  <a:cubicBezTo>
                    <a:pt x="2420" y="3069"/>
                    <a:pt x="2442" y="3070"/>
                    <a:pt x="2464" y="3070"/>
                  </a:cubicBezTo>
                  <a:cubicBezTo>
                    <a:pt x="3149" y="3070"/>
                    <a:pt x="3645" y="2267"/>
                    <a:pt x="3798" y="1929"/>
                  </a:cubicBezTo>
                  <a:cubicBezTo>
                    <a:pt x="3956" y="1575"/>
                    <a:pt x="4218" y="1640"/>
                    <a:pt x="4545" y="1466"/>
                  </a:cubicBezTo>
                  <a:cubicBezTo>
                    <a:pt x="4877" y="1291"/>
                    <a:pt x="4648" y="910"/>
                    <a:pt x="4648" y="910"/>
                  </a:cubicBezTo>
                  <a:cubicBezTo>
                    <a:pt x="4421" y="151"/>
                    <a:pt x="3808" y="0"/>
                    <a:pt x="335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2" name="Google Shape;9002;p62"/>
            <p:cNvSpPr/>
            <p:nvPr/>
          </p:nvSpPr>
          <p:spPr>
            <a:xfrm>
              <a:off x="3318353" y="2601161"/>
              <a:ext cx="123128" cy="92902"/>
            </a:xfrm>
            <a:custGeom>
              <a:avLst/>
              <a:gdLst/>
              <a:ahLst/>
              <a:cxnLst/>
              <a:rect l="l" t="t" r="r" b="b"/>
              <a:pathLst>
                <a:path w="4872" h="3676" extrusionOk="0">
                  <a:moveTo>
                    <a:pt x="1519" y="0"/>
                  </a:moveTo>
                  <a:cubicBezTo>
                    <a:pt x="1069" y="0"/>
                    <a:pt x="456" y="151"/>
                    <a:pt x="229" y="910"/>
                  </a:cubicBezTo>
                  <a:cubicBezTo>
                    <a:pt x="229" y="910"/>
                    <a:pt x="0" y="1291"/>
                    <a:pt x="327" y="1466"/>
                  </a:cubicBezTo>
                  <a:cubicBezTo>
                    <a:pt x="654" y="1640"/>
                    <a:pt x="921" y="1575"/>
                    <a:pt x="1079" y="1929"/>
                  </a:cubicBezTo>
                  <a:cubicBezTo>
                    <a:pt x="1232" y="2267"/>
                    <a:pt x="1728" y="3070"/>
                    <a:pt x="2413" y="3070"/>
                  </a:cubicBezTo>
                  <a:cubicBezTo>
                    <a:pt x="2435" y="3070"/>
                    <a:pt x="2457" y="3069"/>
                    <a:pt x="2480" y="3068"/>
                  </a:cubicBezTo>
                  <a:cubicBezTo>
                    <a:pt x="2480" y="3068"/>
                    <a:pt x="2705" y="3676"/>
                    <a:pt x="2996" y="3676"/>
                  </a:cubicBezTo>
                  <a:cubicBezTo>
                    <a:pt x="3025" y="3676"/>
                    <a:pt x="3054" y="3669"/>
                    <a:pt x="3085" y="3656"/>
                  </a:cubicBezTo>
                  <a:cubicBezTo>
                    <a:pt x="3422" y="3509"/>
                    <a:pt x="2823" y="2828"/>
                    <a:pt x="2719" y="2806"/>
                  </a:cubicBezTo>
                  <a:cubicBezTo>
                    <a:pt x="2719" y="2806"/>
                    <a:pt x="1962" y="2049"/>
                    <a:pt x="1842" y="1896"/>
                  </a:cubicBezTo>
                  <a:lnTo>
                    <a:pt x="1842" y="1896"/>
                  </a:lnTo>
                  <a:cubicBezTo>
                    <a:pt x="1842" y="1896"/>
                    <a:pt x="2665" y="2299"/>
                    <a:pt x="2752" y="2768"/>
                  </a:cubicBezTo>
                  <a:cubicBezTo>
                    <a:pt x="2752" y="2768"/>
                    <a:pt x="3406" y="3258"/>
                    <a:pt x="3482" y="3405"/>
                  </a:cubicBezTo>
                  <a:cubicBezTo>
                    <a:pt x="3510" y="3459"/>
                    <a:pt x="3566" y="3485"/>
                    <a:pt x="3621" y="3485"/>
                  </a:cubicBezTo>
                  <a:cubicBezTo>
                    <a:pt x="3715" y="3485"/>
                    <a:pt x="3804" y="3408"/>
                    <a:pt x="3728" y="3269"/>
                  </a:cubicBezTo>
                  <a:cubicBezTo>
                    <a:pt x="3608" y="3051"/>
                    <a:pt x="3216" y="2648"/>
                    <a:pt x="3215" y="2648"/>
                  </a:cubicBezTo>
                  <a:lnTo>
                    <a:pt x="3215" y="2648"/>
                  </a:lnTo>
                  <a:lnTo>
                    <a:pt x="3880" y="3275"/>
                  </a:lnTo>
                  <a:cubicBezTo>
                    <a:pt x="3880" y="3275"/>
                    <a:pt x="3966" y="3345"/>
                    <a:pt x="4063" y="3345"/>
                  </a:cubicBezTo>
                  <a:cubicBezTo>
                    <a:pt x="4104" y="3345"/>
                    <a:pt x="4146" y="3332"/>
                    <a:pt x="4185" y="3296"/>
                  </a:cubicBezTo>
                  <a:cubicBezTo>
                    <a:pt x="4283" y="3207"/>
                    <a:pt x="3962" y="2860"/>
                    <a:pt x="3729" y="2660"/>
                  </a:cubicBezTo>
                  <a:lnTo>
                    <a:pt x="3729" y="2660"/>
                  </a:lnTo>
                  <a:lnTo>
                    <a:pt x="4262" y="3051"/>
                  </a:lnTo>
                  <a:cubicBezTo>
                    <a:pt x="4262" y="3051"/>
                    <a:pt x="4364" y="3123"/>
                    <a:pt x="4444" y="3123"/>
                  </a:cubicBezTo>
                  <a:cubicBezTo>
                    <a:pt x="4477" y="3123"/>
                    <a:pt x="4506" y="3111"/>
                    <a:pt x="4523" y="3079"/>
                  </a:cubicBezTo>
                  <a:cubicBezTo>
                    <a:pt x="4583" y="2964"/>
                    <a:pt x="4447" y="2703"/>
                    <a:pt x="3929" y="2359"/>
                  </a:cubicBezTo>
                  <a:lnTo>
                    <a:pt x="3929" y="2359"/>
                  </a:lnTo>
                  <a:cubicBezTo>
                    <a:pt x="3929" y="2359"/>
                    <a:pt x="4350" y="2623"/>
                    <a:pt x="4524" y="2623"/>
                  </a:cubicBezTo>
                  <a:cubicBezTo>
                    <a:pt x="4554" y="2623"/>
                    <a:pt x="4576" y="2616"/>
                    <a:pt x="4588" y="2599"/>
                  </a:cubicBezTo>
                  <a:cubicBezTo>
                    <a:pt x="4588" y="2599"/>
                    <a:pt x="4872" y="2539"/>
                    <a:pt x="4022" y="2005"/>
                  </a:cubicBezTo>
                  <a:cubicBezTo>
                    <a:pt x="4022" y="2005"/>
                    <a:pt x="3139" y="1117"/>
                    <a:pt x="2556" y="806"/>
                  </a:cubicBezTo>
                  <a:cubicBezTo>
                    <a:pt x="1967" y="490"/>
                    <a:pt x="2017" y="376"/>
                    <a:pt x="2038" y="65"/>
                  </a:cubicBezTo>
                  <a:cubicBezTo>
                    <a:pt x="2040" y="65"/>
                    <a:pt x="1815" y="0"/>
                    <a:pt x="151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3" name="Google Shape;9003;p62"/>
            <p:cNvSpPr/>
            <p:nvPr/>
          </p:nvSpPr>
          <p:spPr>
            <a:xfrm>
              <a:off x="3198814" y="1987343"/>
              <a:ext cx="235110" cy="126742"/>
            </a:xfrm>
            <a:custGeom>
              <a:avLst/>
              <a:gdLst/>
              <a:ahLst/>
              <a:cxnLst/>
              <a:rect l="l" t="t" r="r" b="b"/>
              <a:pathLst>
                <a:path w="9303" h="5015" extrusionOk="0">
                  <a:moveTo>
                    <a:pt x="2438" y="1"/>
                  </a:moveTo>
                  <a:cubicBezTo>
                    <a:pt x="2196" y="1"/>
                    <a:pt x="1925" y="61"/>
                    <a:pt x="1624" y="209"/>
                  </a:cubicBezTo>
                  <a:cubicBezTo>
                    <a:pt x="1" y="1010"/>
                    <a:pt x="507" y="1942"/>
                    <a:pt x="1292" y="2361"/>
                  </a:cubicBezTo>
                  <a:cubicBezTo>
                    <a:pt x="2077" y="2781"/>
                    <a:pt x="2338" y="3337"/>
                    <a:pt x="2600" y="3794"/>
                  </a:cubicBezTo>
                  <a:cubicBezTo>
                    <a:pt x="2713" y="3998"/>
                    <a:pt x="2809" y="4026"/>
                    <a:pt x="2915" y="4026"/>
                  </a:cubicBezTo>
                  <a:cubicBezTo>
                    <a:pt x="2955" y="4026"/>
                    <a:pt x="2996" y="4022"/>
                    <a:pt x="3039" y="4022"/>
                  </a:cubicBezTo>
                  <a:cubicBezTo>
                    <a:pt x="3144" y="4022"/>
                    <a:pt x="3264" y="4044"/>
                    <a:pt x="3417" y="4197"/>
                  </a:cubicBezTo>
                  <a:cubicBezTo>
                    <a:pt x="3788" y="4568"/>
                    <a:pt x="4126" y="4988"/>
                    <a:pt x="4627" y="5015"/>
                  </a:cubicBezTo>
                  <a:lnTo>
                    <a:pt x="4681" y="5015"/>
                  </a:lnTo>
                  <a:cubicBezTo>
                    <a:pt x="5183" y="4982"/>
                    <a:pt x="5521" y="4563"/>
                    <a:pt x="5891" y="4197"/>
                  </a:cubicBezTo>
                  <a:cubicBezTo>
                    <a:pt x="6044" y="4044"/>
                    <a:pt x="6164" y="4022"/>
                    <a:pt x="6269" y="4022"/>
                  </a:cubicBezTo>
                  <a:cubicBezTo>
                    <a:pt x="6312" y="4022"/>
                    <a:pt x="6353" y="4026"/>
                    <a:pt x="6393" y="4026"/>
                  </a:cubicBezTo>
                  <a:cubicBezTo>
                    <a:pt x="6499" y="4026"/>
                    <a:pt x="6596" y="3998"/>
                    <a:pt x="6708" y="3794"/>
                  </a:cubicBezTo>
                  <a:cubicBezTo>
                    <a:pt x="6964" y="3337"/>
                    <a:pt x="7231" y="2781"/>
                    <a:pt x="8016" y="2361"/>
                  </a:cubicBezTo>
                  <a:cubicBezTo>
                    <a:pt x="8801" y="1942"/>
                    <a:pt x="9302" y="1015"/>
                    <a:pt x="7678" y="209"/>
                  </a:cubicBezTo>
                  <a:cubicBezTo>
                    <a:pt x="7378" y="61"/>
                    <a:pt x="7107" y="1"/>
                    <a:pt x="6865" y="1"/>
                  </a:cubicBezTo>
                  <a:cubicBezTo>
                    <a:pt x="5795" y="1"/>
                    <a:pt x="5292" y="1179"/>
                    <a:pt x="5292" y="1179"/>
                  </a:cubicBezTo>
                  <a:cubicBezTo>
                    <a:pt x="5292" y="1179"/>
                    <a:pt x="4899" y="1770"/>
                    <a:pt x="5162" y="1770"/>
                  </a:cubicBezTo>
                  <a:cubicBezTo>
                    <a:pt x="5198" y="1770"/>
                    <a:pt x="5245" y="1759"/>
                    <a:pt x="5308" y="1735"/>
                  </a:cubicBezTo>
                  <a:cubicBezTo>
                    <a:pt x="5390" y="1702"/>
                    <a:pt x="5469" y="1687"/>
                    <a:pt x="5544" y="1687"/>
                  </a:cubicBezTo>
                  <a:cubicBezTo>
                    <a:pt x="5949" y="1687"/>
                    <a:pt x="6242" y="2133"/>
                    <a:pt x="6283" y="2753"/>
                  </a:cubicBezTo>
                  <a:cubicBezTo>
                    <a:pt x="6327" y="3495"/>
                    <a:pt x="5858" y="3233"/>
                    <a:pt x="5308" y="3903"/>
                  </a:cubicBezTo>
                  <a:cubicBezTo>
                    <a:pt x="5042" y="4233"/>
                    <a:pt x="4874" y="4316"/>
                    <a:pt x="4771" y="4316"/>
                  </a:cubicBezTo>
                  <a:cubicBezTo>
                    <a:pt x="4733" y="4316"/>
                    <a:pt x="4704" y="4305"/>
                    <a:pt x="4681" y="4290"/>
                  </a:cubicBezTo>
                  <a:lnTo>
                    <a:pt x="4681" y="4219"/>
                  </a:lnTo>
                  <a:cubicBezTo>
                    <a:pt x="4670" y="4236"/>
                    <a:pt x="4665" y="4252"/>
                    <a:pt x="4654" y="4263"/>
                  </a:cubicBezTo>
                  <a:cubicBezTo>
                    <a:pt x="4638" y="4252"/>
                    <a:pt x="4632" y="4236"/>
                    <a:pt x="4621" y="4219"/>
                  </a:cubicBezTo>
                  <a:lnTo>
                    <a:pt x="4621" y="4290"/>
                  </a:lnTo>
                  <a:cubicBezTo>
                    <a:pt x="4601" y="4305"/>
                    <a:pt x="4572" y="4316"/>
                    <a:pt x="4534" y="4316"/>
                  </a:cubicBezTo>
                  <a:cubicBezTo>
                    <a:pt x="4431" y="4316"/>
                    <a:pt x="4261" y="4233"/>
                    <a:pt x="3995" y="3903"/>
                  </a:cubicBezTo>
                  <a:cubicBezTo>
                    <a:pt x="3444" y="3228"/>
                    <a:pt x="2976" y="3495"/>
                    <a:pt x="3019" y="2753"/>
                  </a:cubicBezTo>
                  <a:cubicBezTo>
                    <a:pt x="3061" y="2129"/>
                    <a:pt x="3354" y="1686"/>
                    <a:pt x="3758" y="1686"/>
                  </a:cubicBezTo>
                  <a:cubicBezTo>
                    <a:pt x="3833" y="1686"/>
                    <a:pt x="3912" y="1702"/>
                    <a:pt x="3995" y="1735"/>
                  </a:cubicBezTo>
                  <a:cubicBezTo>
                    <a:pt x="4056" y="1758"/>
                    <a:pt x="4103" y="1769"/>
                    <a:pt x="4139" y="1769"/>
                  </a:cubicBezTo>
                  <a:cubicBezTo>
                    <a:pt x="4406" y="1769"/>
                    <a:pt x="4011" y="1179"/>
                    <a:pt x="4011" y="1179"/>
                  </a:cubicBezTo>
                  <a:cubicBezTo>
                    <a:pt x="4011" y="1179"/>
                    <a:pt x="3507" y="1"/>
                    <a:pt x="243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4" name="Google Shape;9004;p62"/>
            <p:cNvSpPr/>
            <p:nvPr/>
          </p:nvSpPr>
          <p:spPr>
            <a:xfrm>
              <a:off x="3304301" y="2011327"/>
              <a:ext cx="25500" cy="16553"/>
            </a:xfrm>
            <a:custGeom>
              <a:avLst/>
              <a:gdLst/>
              <a:ahLst/>
              <a:cxnLst/>
              <a:rect l="l" t="t" r="r" b="b"/>
              <a:pathLst>
                <a:path w="1009" h="655" extrusionOk="0">
                  <a:moveTo>
                    <a:pt x="126" y="1"/>
                  </a:moveTo>
                  <a:cubicBezTo>
                    <a:pt x="55" y="1"/>
                    <a:pt x="1" y="55"/>
                    <a:pt x="1" y="126"/>
                  </a:cubicBezTo>
                  <a:lnTo>
                    <a:pt x="1" y="529"/>
                  </a:lnTo>
                  <a:cubicBezTo>
                    <a:pt x="1" y="600"/>
                    <a:pt x="55" y="655"/>
                    <a:pt x="126" y="655"/>
                  </a:cubicBezTo>
                  <a:lnTo>
                    <a:pt x="889" y="655"/>
                  </a:lnTo>
                  <a:cubicBezTo>
                    <a:pt x="954" y="655"/>
                    <a:pt x="1009" y="600"/>
                    <a:pt x="1009" y="529"/>
                  </a:cubicBezTo>
                  <a:lnTo>
                    <a:pt x="1009" y="126"/>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5" name="Google Shape;9005;p62"/>
            <p:cNvSpPr/>
            <p:nvPr/>
          </p:nvSpPr>
          <p:spPr>
            <a:xfrm>
              <a:off x="3304301" y="2005944"/>
              <a:ext cx="25500" cy="5560"/>
            </a:xfrm>
            <a:custGeom>
              <a:avLst/>
              <a:gdLst/>
              <a:ahLst/>
              <a:cxnLst/>
              <a:rect l="l" t="t" r="r" b="b"/>
              <a:pathLst>
                <a:path w="1009" h="220" extrusionOk="0">
                  <a:moveTo>
                    <a:pt x="105" y="1"/>
                  </a:moveTo>
                  <a:cubicBezTo>
                    <a:pt x="45" y="1"/>
                    <a:pt x="1" y="48"/>
                    <a:pt x="6" y="110"/>
                  </a:cubicBezTo>
                  <a:cubicBezTo>
                    <a:pt x="6" y="170"/>
                    <a:pt x="50" y="219"/>
                    <a:pt x="115" y="219"/>
                  </a:cubicBezTo>
                  <a:lnTo>
                    <a:pt x="900" y="219"/>
                  </a:lnTo>
                  <a:cubicBezTo>
                    <a:pt x="960" y="219"/>
                    <a:pt x="1009" y="170"/>
                    <a:pt x="1009" y="110"/>
                  </a:cubicBezTo>
                  <a:cubicBezTo>
                    <a:pt x="1009" y="48"/>
                    <a:pt x="965" y="1"/>
                    <a:pt x="909" y="1"/>
                  </a:cubicBezTo>
                  <a:cubicBezTo>
                    <a:pt x="906" y="1"/>
                    <a:pt x="903" y="1"/>
                    <a:pt x="900" y="1"/>
                  </a:cubicBezTo>
                  <a:lnTo>
                    <a:pt x="115" y="1"/>
                  </a:lnTo>
                  <a:cubicBezTo>
                    <a:pt x="112" y="1"/>
                    <a:pt x="108" y="1"/>
                    <a:pt x="10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6" name="Google Shape;9006;p62"/>
            <p:cNvSpPr/>
            <p:nvPr/>
          </p:nvSpPr>
          <p:spPr>
            <a:xfrm>
              <a:off x="3304301" y="1989441"/>
              <a:ext cx="25500" cy="16402"/>
            </a:xfrm>
            <a:custGeom>
              <a:avLst/>
              <a:gdLst/>
              <a:ahLst/>
              <a:cxnLst/>
              <a:rect l="l" t="t" r="r" b="b"/>
              <a:pathLst>
                <a:path w="1009" h="649" extrusionOk="0">
                  <a:moveTo>
                    <a:pt x="126" y="0"/>
                  </a:moveTo>
                  <a:cubicBezTo>
                    <a:pt x="55" y="0"/>
                    <a:pt x="1" y="55"/>
                    <a:pt x="1" y="126"/>
                  </a:cubicBezTo>
                  <a:lnTo>
                    <a:pt x="1" y="529"/>
                  </a:lnTo>
                  <a:cubicBezTo>
                    <a:pt x="1" y="600"/>
                    <a:pt x="55" y="649"/>
                    <a:pt x="126" y="649"/>
                  </a:cubicBezTo>
                  <a:lnTo>
                    <a:pt x="889" y="649"/>
                  </a:lnTo>
                  <a:cubicBezTo>
                    <a:pt x="954" y="649"/>
                    <a:pt x="1009" y="600"/>
                    <a:pt x="1009" y="529"/>
                  </a:cubicBezTo>
                  <a:lnTo>
                    <a:pt x="1009" y="126"/>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7" name="Google Shape;9007;p62"/>
            <p:cNvSpPr/>
            <p:nvPr/>
          </p:nvSpPr>
          <p:spPr>
            <a:xfrm>
              <a:off x="3304301" y="1984058"/>
              <a:ext cx="25500" cy="5535"/>
            </a:xfrm>
            <a:custGeom>
              <a:avLst/>
              <a:gdLst/>
              <a:ahLst/>
              <a:cxnLst/>
              <a:rect l="l" t="t" r="r" b="b"/>
              <a:pathLst>
                <a:path w="1009" h="219" extrusionOk="0">
                  <a:moveTo>
                    <a:pt x="115" y="1"/>
                  </a:moveTo>
                  <a:cubicBezTo>
                    <a:pt x="50" y="1"/>
                    <a:pt x="1" y="50"/>
                    <a:pt x="6" y="110"/>
                  </a:cubicBezTo>
                  <a:cubicBezTo>
                    <a:pt x="6" y="170"/>
                    <a:pt x="50" y="219"/>
                    <a:pt x="115"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8" name="Google Shape;9008;p62"/>
            <p:cNvSpPr/>
            <p:nvPr/>
          </p:nvSpPr>
          <p:spPr>
            <a:xfrm>
              <a:off x="3304301" y="1967555"/>
              <a:ext cx="25500" cy="16402"/>
            </a:xfrm>
            <a:custGeom>
              <a:avLst/>
              <a:gdLst/>
              <a:ahLst/>
              <a:cxnLst/>
              <a:rect l="l" t="t" r="r" b="b"/>
              <a:pathLst>
                <a:path w="1009" h="649" extrusionOk="0">
                  <a:moveTo>
                    <a:pt x="126" y="0"/>
                  </a:moveTo>
                  <a:cubicBezTo>
                    <a:pt x="55" y="0"/>
                    <a:pt x="1" y="55"/>
                    <a:pt x="1" y="125"/>
                  </a:cubicBezTo>
                  <a:lnTo>
                    <a:pt x="1" y="529"/>
                  </a:lnTo>
                  <a:cubicBezTo>
                    <a:pt x="1" y="594"/>
                    <a:pt x="55" y="649"/>
                    <a:pt x="126" y="649"/>
                  </a:cubicBezTo>
                  <a:lnTo>
                    <a:pt x="889" y="649"/>
                  </a:lnTo>
                  <a:cubicBezTo>
                    <a:pt x="954" y="649"/>
                    <a:pt x="1009" y="594"/>
                    <a:pt x="1009" y="529"/>
                  </a:cubicBezTo>
                  <a:lnTo>
                    <a:pt x="1009" y="125"/>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09" name="Google Shape;9009;p62"/>
            <p:cNvSpPr/>
            <p:nvPr/>
          </p:nvSpPr>
          <p:spPr>
            <a:xfrm>
              <a:off x="3304301" y="1962045"/>
              <a:ext cx="25500" cy="5535"/>
            </a:xfrm>
            <a:custGeom>
              <a:avLst/>
              <a:gdLst/>
              <a:ahLst/>
              <a:cxnLst/>
              <a:rect l="l" t="t" r="r" b="b"/>
              <a:pathLst>
                <a:path w="1009" h="219" extrusionOk="0">
                  <a:moveTo>
                    <a:pt x="115" y="0"/>
                  </a:moveTo>
                  <a:cubicBezTo>
                    <a:pt x="50" y="0"/>
                    <a:pt x="1" y="49"/>
                    <a:pt x="6" y="109"/>
                  </a:cubicBezTo>
                  <a:cubicBezTo>
                    <a:pt x="6" y="169"/>
                    <a:pt x="50" y="218"/>
                    <a:pt x="115" y="218"/>
                  </a:cubicBezTo>
                  <a:lnTo>
                    <a:pt x="900" y="218"/>
                  </a:lnTo>
                  <a:cubicBezTo>
                    <a:pt x="960" y="218"/>
                    <a:pt x="1009" y="169"/>
                    <a:pt x="1009" y="109"/>
                  </a:cubicBezTo>
                  <a:cubicBezTo>
                    <a:pt x="1009" y="49"/>
                    <a:pt x="960" y="0"/>
                    <a:pt x="9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0" name="Google Shape;9010;p62"/>
            <p:cNvSpPr/>
            <p:nvPr/>
          </p:nvSpPr>
          <p:spPr>
            <a:xfrm>
              <a:off x="3304301" y="1945643"/>
              <a:ext cx="25500" cy="16427"/>
            </a:xfrm>
            <a:custGeom>
              <a:avLst/>
              <a:gdLst/>
              <a:ahLst/>
              <a:cxnLst/>
              <a:rect l="l" t="t" r="r" b="b"/>
              <a:pathLst>
                <a:path w="1009" h="650" extrusionOk="0">
                  <a:moveTo>
                    <a:pt x="126" y="1"/>
                  </a:moveTo>
                  <a:cubicBezTo>
                    <a:pt x="55" y="1"/>
                    <a:pt x="1" y="55"/>
                    <a:pt x="1" y="121"/>
                  </a:cubicBezTo>
                  <a:lnTo>
                    <a:pt x="1" y="529"/>
                  </a:lnTo>
                  <a:cubicBezTo>
                    <a:pt x="1" y="595"/>
                    <a:pt x="55" y="649"/>
                    <a:pt x="126" y="649"/>
                  </a:cubicBezTo>
                  <a:lnTo>
                    <a:pt x="889" y="649"/>
                  </a:lnTo>
                  <a:cubicBezTo>
                    <a:pt x="954" y="649"/>
                    <a:pt x="1009" y="595"/>
                    <a:pt x="1009" y="529"/>
                  </a:cubicBezTo>
                  <a:lnTo>
                    <a:pt x="1009" y="121"/>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1" name="Google Shape;9011;p62"/>
            <p:cNvSpPr/>
            <p:nvPr/>
          </p:nvSpPr>
          <p:spPr>
            <a:xfrm>
              <a:off x="3304301" y="1940134"/>
              <a:ext cx="25500" cy="5535"/>
            </a:xfrm>
            <a:custGeom>
              <a:avLst/>
              <a:gdLst/>
              <a:ahLst/>
              <a:cxnLst/>
              <a:rect l="l" t="t" r="r" b="b"/>
              <a:pathLst>
                <a:path w="1009" h="219" extrusionOk="0">
                  <a:moveTo>
                    <a:pt x="115" y="1"/>
                  </a:moveTo>
                  <a:cubicBezTo>
                    <a:pt x="50" y="1"/>
                    <a:pt x="1" y="50"/>
                    <a:pt x="6" y="110"/>
                  </a:cubicBezTo>
                  <a:cubicBezTo>
                    <a:pt x="6" y="170"/>
                    <a:pt x="50" y="219"/>
                    <a:pt x="115"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2" name="Google Shape;9012;p62"/>
            <p:cNvSpPr/>
            <p:nvPr/>
          </p:nvSpPr>
          <p:spPr>
            <a:xfrm>
              <a:off x="3304301" y="1923757"/>
              <a:ext cx="25500" cy="16402"/>
            </a:xfrm>
            <a:custGeom>
              <a:avLst/>
              <a:gdLst/>
              <a:ahLst/>
              <a:cxnLst/>
              <a:rect l="l" t="t" r="r" b="b"/>
              <a:pathLst>
                <a:path w="1009" h="649" extrusionOk="0">
                  <a:moveTo>
                    <a:pt x="126" y="0"/>
                  </a:moveTo>
                  <a:cubicBezTo>
                    <a:pt x="55" y="0"/>
                    <a:pt x="1" y="55"/>
                    <a:pt x="1" y="120"/>
                  </a:cubicBezTo>
                  <a:lnTo>
                    <a:pt x="1" y="529"/>
                  </a:lnTo>
                  <a:cubicBezTo>
                    <a:pt x="1" y="594"/>
                    <a:pt x="55" y="649"/>
                    <a:pt x="126" y="649"/>
                  </a:cubicBezTo>
                  <a:lnTo>
                    <a:pt x="889" y="649"/>
                  </a:lnTo>
                  <a:cubicBezTo>
                    <a:pt x="954" y="649"/>
                    <a:pt x="1009" y="594"/>
                    <a:pt x="1009" y="529"/>
                  </a:cubicBezTo>
                  <a:lnTo>
                    <a:pt x="1009" y="120"/>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3" name="Google Shape;9013;p62"/>
            <p:cNvSpPr/>
            <p:nvPr/>
          </p:nvSpPr>
          <p:spPr>
            <a:xfrm>
              <a:off x="3304301" y="1918248"/>
              <a:ext cx="25500" cy="5535"/>
            </a:xfrm>
            <a:custGeom>
              <a:avLst/>
              <a:gdLst/>
              <a:ahLst/>
              <a:cxnLst/>
              <a:rect l="l" t="t" r="r" b="b"/>
              <a:pathLst>
                <a:path w="1009" h="219" extrusionOk="0">
                  <a:moveTo>
                    <a:pt x="115" y="0"/>
                  </a:moveTo>
                  <a:cubicBezTo>
                    <a:pt x="50" y="0"/>
                    <a:pt x="6" y="49"/>
                    <a:pt x="6" y="109"/>
                  </a:cubicBezTo>
                  <a:cubicBezTo>
                    <a:pt x="1" y="169"/>
                    <a:pt x="50" y="218"/>
                    <a:pt x="115" y="218"/>
                  </a:cubicBezTo>
                  <a:lnTo>
                    <a:pt x="900" y="218"/>
                  </a:lnTo>
                  <a:cubicBezTo>
                    <a:pt x="960" y="218"/>
                    <a:pt x="1009" y="169"/>
                    <a:pt x="1009" y="109"/>
                  </a:cubicBezTo>
                  <a:cubicBezTo>
                    <a:pt x="1009" y="49"/>
                    <a:pt x="960" y="0"/>
                    <a:pt x="9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4" name="Google Shape;9014;p62"/>
            <p:cNvSpPr/>
            <p:nvPr/>
          </p:nvSpPr>
          <p:spPr>
            <a:xfrm>
              <a:off x="3304301" y="1901846"/>
              <a:ext cx="25500" cy="16427"/>
            </a:xfrm>
            <a:custGeom>
              <a:avLst/>
              <a:gdLst/>
              <a:ahLst/>
              <a:cxnLst/>
              <a:rect l="l" t="t" r="r" b="b"/>
              <a:pathLst>
                <a:path w="1009" h="650" extrusionOk="0">
                  <a:moveTo>
                    <a:pt x="126" y="1"/>
                  </a:moveTo>
                  <a:cubicBezTo>
                    <a:pt x="55" y="1"/>
                    <a:pt x="1" y="55"/>
                    <a:pt x="1" y="121"/>
                  </a:cubicBezTo>
                  <a:lnTo>
                    <a:pt x="1" y="529"/>
                  </a:lnTo>
                  <a:cubicBezTo>
                    <a:pt x="1" y="595"/>
                    <a:pt x="55" y="649"/>
                    <a:pt x="126" y="649"/>
                  </a:cubicBezTo>
                  <a:lnTo>
                    <a:pt x="889" y="649"/>
                  </a:lnTo>
                  <a:cubicBezTo>
                    <a:pt x="954" y="649"/>
                    <a:pt x="1009" y="595"/>
                    <a:pt x="1009" y="529"/>
                  </a:cubicBezTo>
                  <a:lnTo>
                    <a:pt x="1009" y="121"/>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5" name="Google Shape;9015;p62"/>
            <p:cNvSpPr/>
            <p:nvPr/>
          </p:nvSpPr>
          <p:spPr>
            <a:xfrm>
              <a:off x="3304301" y="1896337"/>
              <a:ext cx="25500" cy="5535"/>
            </a:xfrm>
            <a:custGeom>
              <a:avLst/>
              <a:gdLst/>
              <a:ahLst/>
              <a:cxnLst/>
              <a:rect l="l" t="t" r="r" b="b"/>
              <a:pathLst>
                <a:path w="1009" h="219" extrusionOk="0">
                  <a:moveTo>
                    <a:pt x="105" y="1"/>
                  </a:moveTo>
                  <a:cubicBezTo>
                    <a:pt x="45" y="1"/>
                    <a:pt x="6" y="48"/>
                    <a:pt x="6" y="110"/>
                  </a:cubicBezTo>
                  <a:cubicBezTo>
                    <a:pt x="1" y="170"/>
                    <a:pt x="50" y="219"/>
                    <a:pt x="115" y="219"/>
                  </a:cubicBezTo>
                  <a:lnTo>
                    <a:pt x="900" y="219"/>
                  </a:lnTo>
                  <a:cubicBezTo>
                    <a:pt x="960" y="219"/>
                    <a:pt x="1009" y="170"/>
                    <a:pt x="1009" y="110"/>
                  </a:cubicBezTo>
                  <a:cubicBezTo>
                    <a:pt x="1009" y="45"/>
                    <a:pt x="960" y="1"/>
                    <a:pt x="900" y="1"/>
                  </a:cubicBezTo>
                  <a:lnTo>
                    <a:pt x="115" y="1"/>
                  </a:lnTo>
                  <a:cubicBezTo>
                    <a:pt x="112" y="1"/>
                    <a:pt x="108" y="1"/>
                    <a:pt x="10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6" name="Google Shape;9016;p62"/>
            <p:cNvSpPr/>
            <p:nvPr/>
          </p:nvSpPr>
          <p:spPr>
            <a:xfrm>
              <a:off x="3304301" y="1879960"/>
              <a:ext cx="25500" cy="16402"/>
            </a:xfrm>
            <a:custGeom>
              <a:avLst/>
              <a:gdLst/>
              <a:ahLst/>
              <a:cxnLst/>
              <a:rect l="l" t="t" r="r" b="b"/>
              <a:pathLst>
                <a:path w="1009" h="649" extrusionOk="0">
                  <a:moveTo>
                    <a:pt x="126" y="1"/>
                  </a:moveTo>
                  <a:cubicBezTo>
                    <a:pt x="55" y="1"/>
                    <a:pt x="1" y="55"/>
                    <a:pt x="1" y="120"/>
                  </a:cubicBezTo>
                  <a:lnTo>
                    <a:pt x="1" y="524"/>
                  </a:lnTo>
                  <a:cubicBezTo>
                    <a:pt x="1" y="594"/>
                    <a:pt x="55" y="649"/>
                    <a:pt x="126" y="649"/>
                  </a:cubicBezTo>
                  <a:lnTo>
                    <a:pt x="889" y="649"/>
                  </a:lnTo>
                  <a:cubicBezTo>
                    <a:pt x="954" y="649"/>
                    <a:pt x="1009" y="594"/>
                    <a:pt x="1009" y="524"/>
                  </a:cubicBezTo>
                  <a:lnTo>
                    <a:pt x="1009" y="120"/>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7" name="Google Shape;9017;p62"/>
            <p:cNvSpPr/>
            <p:nvPr/>
          </p:nvSpPr>
          <p:spPr>
            <a:xfrm>
              <a:off x="3304301" y="1874451"/>
              <a:ext cx="25500" cy="5535"/>
            </a:xfrm>
            <a:custGeom>
              <a:avLst/>
              <a:gdLst/>
              <a:ahLst/>
              <a:cxnLst/>
              <a:rect l="l" t="t" r="r" b="b"/>
              <a:pathLst>
                <a:path w="1009" h="219" extrusionOk="0">
                  <a:moveTo>
                    <a:pt x="115" y="1"/>
                  </a:moveTo>
                  <a:cubicBezTo>
                    <a:pt x="50" y="1"/>
                    <a:pt x="6" y="50"/>
                    <a:pt x="6" y="110"/>
                  </a:cubicBezTo>
                  <a:cubicBezTo>
                    <a:pt x="1" y="170"/>
                    <a:pt x="50" y="219"/>
                    <a:pt x="115"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8" name="Google Shape;9018;p62"/>
            <p:cNvSpPr/>
            <p:nvPr/>
          </p:nvSpPr>
          <p:spPr>
            <a:xfrm>
              <a:off x="3304301" y="1858074"/>
              <a:ext cx="25500" cy="16402"/>
            </a:xfrm>
            <a:custGeom>
              <a:avLst/>
              <a:gdLst/>
              <a:ahLst/>
              <a:cxnLst/>
              <a:rect l="l" t="t" r="r" b="b"/>
              <a:pathLst>
                <a:path w="1009" h="649" extrusionOk="0">
                  <a:moveTo>
                    <a:pt x="126" y="0"/>
                  </a:moveTo>
                  <a:cubicBezTo>
                    <a:pt x="55" y="0"/>
                    <a:pt x="1" y="49"/>
                    <a:pt x="1" y="120"/>
                  </a:cubicBezTo>
                  <a:lnTo>
                    <a:pt x="1" y="523"/>
                  </a:lnTo>
                  <a:cubicBezTo>
                    <a:pt x="1" y="594"/>
                    <a:pt x="55" y="649"/>
                    <a:pt x="126" y="649"/>
                  </a:cubicBezTo>
                  <a:lnTo>
                    <a:pt x="889" y="649"/>
                  </a:lnTo>
                  <a:cubicBezTo>
                    <a:pt x="954" y="649"/>
                    <a:pt x="1009" y="594"/>
                    <a:pt x="1009" y="523"/>
                  </a:cubicBezTo>
                  <a:lnTo>
                    <a:pt x="1009" y="120"/>
                  </a:lnTo>
                  <a:cubicBezTo>
                    <a:pt x="1009" y="49"/>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19" name="Google Shape;9019;p62"/>
            <p:cNvSpPr/>
            <p:nvPr/>
          </p:nvSpPr>
          <p:spPr>
            <a:xfrm>
              <a:off x="3304301" y="1852539"/>
              <a:ext cx="25500" cy="5560"/>
            </a:xfrm>
            <a:custGeom>
              <a:avLst/>
              <a:gdLst/>
              <a:ahLst/>
              <a:cxnLst/>
              <a:rect l="l" t="t" r="r" b="b"/>
              <a:pathLst>
                <a:path w="1009" h="220" extrusionOk="0">
                  <a:moveTo>
                    <a:pt x="105" y="1"/>
                  </a:moveTo>
                  <a:cubicBezTo>
                    <a:pt x="45" y="1"/>
                    <a:pt x="1" y="48"/>
                    <a:pt x="6" y="110"/>
                  </a:cubicBezTo>
                  <a:cubicBezTo>
                    <a:pt x="1" y="170"/>
                    <a:pt x="50" y="219"/>
                    <a:pt x="115" y="219"/>
                  </a:cubicBezTo>
                  <a:lnTo>
                    <a:pt x="900" y="219"/>
                  </a:lnTo>
                  <a:cubicBezTo>
                    <a:pt x="960" y="219"/>
                    <a:pt x="1009" y="170"/>
                    <a:pt x="1009" y="110"/>
                  </a:cubicBezTo>
                  <a:cubicBezTo>
                    <a:pt x="1009" y="48"/>
                    <a:pt x="965" y="1"/>
                    <a:pt x="909" y="1"/>
                  </a:cubicBezTo>
                  <a:cubicBezTo>
                    <a:pt x="906" y="1"/>
                    <a:pt x="903" y="1"/>
                    <a:pt x="900" y="1"/>
                  </a:cubicBezTo>
                  <a:lnTo>
                    <a:pt x="115" y="1"/>
                  </a:lnTo>
                  <a:cubicBezTo>
                    <a:pt x="112" y="1"/>
                    <a:pt x="108" y="1"/>
                    <a:pt x="10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0" name="Google Shape;9020;p62"/>
            <p:cNvSpPr/>
            <p:nvPr/>
          </p:nvSpPr>
          <p:spPr>
            <a:xfrm>
              <a:off x="3304301" y="1836036"/>
              <a:ext cx="25500" cy="16402"/>
            </a:xfrm>
            <a:custGeom>
              <a:avLst/>
              <a:gdLst/>
              <a:ahLst/>
              <a:cxnLst/>
              <a:rect l="l" t="t" r="r" b="b"/>
              <a:pathLst>
                <a:path w="1009" h="649" extrusionOk="0">
                  <a:moveTo>
                    <a:pt x="126" y="0"/>
                  </a:moveTo>
                  <a:cubicBezTo>
                    <a:pt x="55" y="0"/>
                    <a:pt x="1" y="55"/>
                    <a:pt x="1" y="126"/>
                  </a:cubicBezTo>
                  <a:lnTo>
                    <a:pt x="1" y="529"/>
                  </a:lnTo>
                  <a:cubicBezTo>
                    <a:pt x="1" y="600"/>
                    <a:pt x="55" y="649"/>
                    <a:pt x="126" y="649"/>
                  </a:cubicBezTo>
                  <a:lnTo>
                    <a:pt x="889" y="649"/>
                  </a:lnTo>
                  <a:cubicBezTo>
                    <a:pt x="954" y="649"/>
                    <a:pt x="1009" y="600"/>
                    <a:pt x="1009" y="529"/>
                  </a:cubicBezTo>
                  <a:lnTo>
                    <a:pt x="1009" y="126"/>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1" name="Google Shape;9021;p62"/>
            <p:cNvSpPr/>
            <p:nvPr/>
          </p:nvSpPr>
          <p:spPr>
            <a:xfrm>
              <a:off x="3304301" y="1830527"/>
              <a:ext cx="25500" cy="5535"/>
            </a:xfrm>
            <a:custGeom>
              <a:avLst/>
              <a:gdLst/>
              <a:ahLst/>
              <a:cxnLst/>
              <a:rect l="l" t="t" r="r" b="b"/>
              <a:pathLst>
                <a:path w="1009" h="219" extrusionOk="0">
                  <a:moveTo>
                    <a:pt x="115" y="0"/>
                  </a:moveTo>
                  <a:cubicBezTo>
                    <a:pt x="50" y="0"/>
                    <a:pt x="1" y="49"/>
                    <a:pt x="6" y="109"/>
                  </a:cubicBezTo>
                  <a:cubicBezTo>
                    <a:pt x="6" y="169"/>
                    <a:pt x="50" y="218"/>
                    <a:pt x="115" y="218"/>
                  </a:cubicBezTo>
                  <a:lnTo>
                    <a:pt x="900" y="218"/>
                  </a:lnTo>
                  <a:cubicBezTo>
                    <a:pt x="960" y="218"/>
                    <a:pt x="1009" y="169"/>
                    <a:pt x="1009" y="109"/>
                  </a:cubicBezTo>
                  <a:cubicBezTo>
                    <a:pt x="1009" y="49"/>
                    <a:pt x="960" y="0"/>
                    <a:pt x="9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2" name="Google Shape;9022;p62"/>
            <p:cNvSpPr/>
            <p:nvPr/>
          </p:nvSpPr>
          <p:spPr>
            <a:xfrm>
              <a:off x="3304301" y="1814125"/>
              <a:ext cx="25500" cy="16427"/>
            </a:xfrm>
            <a:custGeom>
              <a:avLst/>
              <a:gdLst/>
              <a:ahLst/>
              <a:cxnLst/>
              <a:rect l="l" t="t" r="r" b="b"/>
              <a:pathLst>
                <a:path w="1009" h="650" extrusionOk="0">
                  <a:moveTo>
                    <a:pt x="126" y="1"/>
                  </a:moveTo>
                  <a:cubicBezTo>
                    <a:pt x="55" y="1"/>
                    <a:pt x="1" y="55"/>
                    <a:pt x="1" y="126"/>
                  </a:cubicBezTo>
                  <a:lnTo>
                    <a:pt x="1" y="529"/>
                  </a:lnTo>
                  <a:cubicBezTo>
                    <a:pt x="1" y="595"/>
                    <a:pt x="55" y="649"/>
                    <a:pt x="126" y="649"/>
                  </a:cubicBezTo>
                  <a:lnTo>
                    <a:pt x="889" y="649"/>
                  </a:lnTo>
                  <a:cubicBezTo>
                    <a:pt x="954" y="649"/>
                    <a:pt x="1009" y="595"/>
                    <a:pt x="1009" y="529"/>
                  </a:cubicBezTo>
                  <a:lnTo>
                    <a:pt x="1009" y="126"/>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3" name="Google Shape;9023;p62"/>
            <p:cNvSpPr/>
            <p:nvPr/>
          </p:nvSpPr>
          <p:spPr>
            <a:xfrm>
              <a:off x="3304301" y="1808616"/>
              <a:ext cx="25500" cy="5535"/>
            </a:xfrm>
            <a:custGeom>
              <a:avLst/>
              <a:gdLst/>
              <a:ahLst/>
              <a:cxnLst/>
              <a:rect l="l" t="t" r="r" b="b"/>
              <a:pathLst>
                <a:path w="1009" h="219" extrusionOk="0">
                  <a:moveTo>
                    <a:pt x="115" y="1"/>
                  </a:moveTo>
                  <a:cubicBezTo>
                    <a:pt x="50" y="1"/>
                    <a:pt x="1" y="50"/>
                    <a:pt x="6" y="110"/>
                  </a:cubicBezTo>
                  <a:cubicBezTo>
                    <a:pt x="6" y="170"/>
                    <a:pt x="50" y="219"/>
                    <a:pt x="115"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4" name="Google Shape;9024;p62"/>
            <p:cNvSpPr/>
            <p:nvPr/>
          </p:nvSpPr>
          <p:spPr>
            <a:xfrm>
              <a:off x="3304301" y="1792239"/>
              <a:ext cx="25500" cy="16402"/>
            </a:xfrm>
            <a:custGeom>
              <a:avLst/>
              <a:gdLst/>
              <a:ahLst/>
              <a:cxnLst/>
              <a:rect l="l" t="t" r="r" b="b"/>
              <a:pathLst>
                <a:path w="1009" h="649" extrusionOk="0">
                  <a:moveTo>
                    <a:pt x="126" y="1"/>
                  </a:moveTo>
                  <a:cubicBezTo>
                    <a:pt x="55" y="1"/>
                    <a:pt x="1" y="55"/>
                    <a:pt x="1" y="126"/>
                  </a:cubicBezTo>
                  <a:lnTo>
                    <a:pt x="1" y="529"/>
                  </a:lnTo>
                  <a:cubicBezTo>
                    <a:pt x="1" y="594"/>
                    <a:pt x="55" y="649"/>
                    <a:pt x="126" y="649"/>
                  </a:cubicBezTo>
                  <a:lnTo>
                    <a:pt x="889" y="649"/>
                  </a:lnTo>
                  <a:cubicBezTo>
                    <a:pt x="954" y="649"/>
                    <a:pt x="1009" y="594"/>
                    <a:pt x="1009" y="529"/>
                  </a:cubicBezTo>
                  <a:lnTo>
                    <a:pt x="1009" y="126"/>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5" name="Google Shape;9025;p62"/>
            <p:cNvSpPr/>
            <p:nvPr/>
          </p:nvSpPr>
          <p:spPr>
            <a:xfrm>
              <a:off x="3304301" y="1786730"/>
              <a:ext cx="25500" cy="5535"/>
            </a:xfrm>
            <a:custGeom>
              <a:avLst/>
              <a:gdLst/>
              <a:ahLst/>
              <a:cxnLst/>
              <a:rect l="l" t="t" r="r" b="b"/>
              <a:pathLst>
                <a:path w="1009" h="219" extrusionOk="0">
                  <a:moveTo>
                    <a:pt x="115" y="1"/>
                  </a:moveTo>
                  <a:cubicBezTo>
                    <a:pt x="50" y="1"/>
                    <a:pt x="1" y="50"/>
                    <a:pt x="6" y="110"/>
                  </a:cubicBezTo>
                  <a:cubicBezTo>
                    <a:pt x="6" y="170"/>
                    <a:pt x="50" y="219"/>
                    <a:pt x="115"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6" name="Google Shape;9026;p62"/>
            <p:cNvSpPr/>
            <p:nvPr/>
          </p:nvSpPr>
          <p:spPr>
            <a:xfrm>
              <a:off x="3304301" y="1770353"/>
              <a:ext cx="25500" cy="16402"/>
            </a:xfrm>
            <a:custGeom>
              <a:avLst/>
              <a:gdLst/>
              <a:ahLst/>
              <a:cxnLst/>
              <a:rect l="l" t="t" r="r" b="b"/>
              <a:pathLst>
                <a:path w="1009" h="649" extrusionOk="0">
                  <a:moveTo>
                    <a:pt x="126" y="0"/>
                  </a:moveTo>
                  <a:cubicBezTo>
                    <a:pt x="55" y="0"/>
                    <a:pt x="1" y="55"/>
                    <a:pt x="1" y="120"/>
                  </a:cubicBezTo>
                  <a:lnTo>
                    <a:pt x="1" y="529"/>
                  </a:lnTo>
                  <a:cubicBezTo>
                    <a:pt x="1" y="594"/>
                    <a:pt x="55" y="649"/>
                    <a:pt x="126" y="649"/>
                  </a:cubicBezTo>
                  <a:lnTo>
                    <a:pt x="889" y="649"/>
                  </a:lnTo>
                  <a:cubicBezTo>
                    <a:pt x="954" y="649"/>
                    <a:pt x="1009" y="594"/>
                    <a:pt x="1009" y="529"/>
                  </a:cubicBezTo>
                  <a:lnTo>
                    <a:pt x="1009" y="120"/>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7" name="Google Shape;9027;p62"/>
            <p:cNvSpPr/>
            <p:nvPr/>
          </p:nvSpPr>
          <p:spPr>
            <a:xfrm>
              <a:off x="3304301" y="1764819"/>
              <a:ext cx="25500" cy="5560"/>
            </a:xfrm>
            <a:custGeom>
              <a:avLst/>
              <a:gdLst/>
              <a:ahLst/>
              <a:cxnLst/>
              <a:rect l="l" t="t" r="r" b="b"/>
              <a:pathLst>
                <a:path w="1009" h="220" extrusionOk="0">
                  <a:moveTo>
                    <a:pt x="106" y="1"/>
                  </a:moveTo>
                  <a:cubicBezTo>
                    <a:pt x="45" y="1"/>
                    <a:pt x="1" y="53"/>
                    <a:pt x="6" y="110"/>
                  </a:cubicBezTo>
                  <a:cubicBezTo>
                    <a:pt x="6" y="170"/>
                    <a:pt x="50" y="219"/>
                    <a:pt x="115" y="219"/>
                  </a:cubicBezTo>
                  <a:lnTo>
                    <a:pt x="900" y="219"/>
                  </a:lnTo>
                  <a:cubicBezTo>
                    <a:pt x="960" y="219"/>
                    <a:pt x="1009" y="170"/>
                    <a:pt x="1009" y="110"/>
                  </a:cubicBezTo>
                  <a:cubicBezTo>
                    <a:pt x="1009" y="53"/>
                    <a:pt x="964" y="1"/>
                    <a:pt x="908" y="1"/>
                  </a:cubicBezTo>
                  <a:cubicBezTo>
                    <a:pt x="905" y="1"/>
                    <a:pt x="902" y="1"/>
                    <a:pt x="900" y="1"/>
                  </a:cubicBezTo>
                  <a:lnTo>
                    <a:pt x="115" y="1"/>
                  </a:lnTo>
                  <a:cubicBezTo>
                    <a:pt x="112" y="1"/>
                    <a:pt x="109" y="1"/>
                    <a:pt x="10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8" name="Google Shape;9028;p62"/>
            <p:cNvSpPr/>
            <p:nvPr/>
          </p:nvSpPr>
          <p:spPr>
            <a:xfrm>
              <a:off x="3304301" y="1748442"/>
              <a:ext cx="25500" cy="16427"/>
            </a:xfrm>
            <a:custGeom>
              <a:avLst/>
              <a:gdLst/>
              <a:ahLst/>
              <a:cxnLst/>
              <a:rect l="l" t="t" r="r" b="b"/>
              <a:pathLst>
                <a:path w="1009" h="650" extrusionOk="0">
                  <a:moveTo>
                    <a:pt x="126" y="1"/>
                  </a:moveTo>
                  <a:cubicBezTo>
                    <a:pt x="55" y="1"/>
                    <a:pt x="1" y="55"/>
                    <a:pt x="1" y="121"/>
                  </a:cubicBezTo>
                  <a:lnTo>
                    <a:pt x="1" y="529"/>
                  </a:lnTo>
                  <a:cubicBezTo>
                    <a:pt x="1" y="595"/>
                    <a:pt x="55" y="649"/>
                    <a:pt x="126" y="649"/>
                  </a:cubicBezTo>
                  <a:lnTo>
                    <a:pt x="889" y="649"/>
                  </a:lnTo>
                  <a:cubicBezTo>
                    <a:pt x="954" y="649"/>
                    <a:pt x="1009" y="595"/>
                    <a:pt x="1009" y="529"/>
                  </a:cubicBezTo>
                  <a:lnTo>
                    <a:pt x="1009" y="121"/>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29" name="Google Shape;9029;p62"/>
            <p:cNvSpPr/>
            <p:nvPr/>
          </p:nvSpPr>
          <p:spPr>
            <a:xfrm>
              <a:off x="3304301" y="1742933"/>
              <a:ext cx="25500" cy="5535"/>
            </a:xfrm>
            <a:custGeom>
              <a:avLst/>
              <a:gdLst/>
              <a:ahLst/>
              <a:cxnLst/>
              <a:rect l="l" t="t" r="r" b="b"/>
              <a:pathLst>
                <a:path w="1009" h="219" extrusionOk="0">
                  <a:moveTo>
                    <a:pt x="115" y="1"/>
                  </a:moveTo>
                  <a:cubicBezTo>
                    <a:pt x="50" y="1"/>
                    <a:pt x="6" y="50"/>
                    <a:pt x="6" y="110"/>
                  </a:cubicBezTo>
                  <a:cubicBezTo>
                    <a:pt x="1" y="170"/>
                    <a:pt x="50" y="219"/>
                    <a:pt x="115"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0" name="Google Shape;9030;p62"/>
            <p:cNvSpPr/>
            <p:nvPr/>
          </p:nvSpPr>
          <p:spPr>
            <a:xfrm>
              <a:off x="3304301" y="1726556"/>
              <a:ext cx="25500" cy="16402"/>
            </a:xfrm>
            <a:custGeom>
              <a:avLst/>
              <a:gdLst/>
              <a:ahLst/>
              <a:cxnLst/>
              <a:rect l="l" t="t" r="r" b="b"/>
              <a:pathLst>
                <a:path w="1009" h="649" extrusionOk="0">
                  <a:moveTo>
                    <a:pt x="126" y="0"/>
                  </a:moveTo>
                  <a:cubicBezTo>
                    <a:pt x="55" y="0"/>
                    <a:pt x="1" y="55"/>
                    <a:pt x="1" y="120"/>
                  </a:cubicBezTo>
                  <a:lnTo>
                    <a:pt x="1" y="523"/>
                  </a:lnTo>
                  <a:cubicBezTo>
                    <a:pt x="1" y="594"/>
                    <a:pt x="55" y="649"/>
                    <a:pt x="126" y="649"/>
                  </a:cubicBezTo>
                  <a:lnTo>
                    <a:pt x="889" y="649"/>
                  </a:lnTo>
                  <a:cubicBezTo>
                    <a:pt x="954" y="649"/>
                    <a:pt x="1009" y="594"/>
                    <a:pt x="1009" y="523"/>
                  </a:cubicBezTo>
                  <a:lnTo>
                    <a:pt x="1009" y="120"/>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1" name="Google Shape;9031;p62"/>
            <p:cNvSpPr/>
            <p:nvPr/>
          </p:nvSpPr>
          <p:spPr>
            <a:xfrm>
              <a:off x="3304301" y="1721047"/>
              <a:ext cx="25500" cy="5535"/>
            </a:xfrm>
            <a:custGeom>
              <a:avLst/>
              <a:gdLst/>
              <a:ahLst/>
              <a:cxnLst/>
              <a:rect l="l" t="t" r="r" b="b"/>
              <a:pathLst>
                <a:path w="1009" h="219" extrusionOk="0">
                  <a:moveTo>
                    <a:pt x="115" y="0"/>
                  </a:moveTo>
                  <a:cubicBezTo>
                    <a:pt x="50" y="0"/>
                    <a:pt x="6" y="49"/>
                    <a:pt x="6" y="109"/>
                  </a:cubicBezTo>
                  <a:cubicBezTo>
                    <a:pt x="1" y="169"/>
                    <a:pt x="50" y="218"/>
                    <a:pt x="115" y="218"/>
                  </a:cubicBezTo>
                  <a:lnTo>
                    <a:pt x="900" y="218"/>
                  </a:lnTo>
                  <a:cubicBezTo>
                    <a:pt x="960" y="218"/>
                    <a:pt x="1009" y="169"/>
                    <a:pt x="1009" y="109"/>
                  </a:cubicBezTo>
                  <a:cubicBezTo>
                    <a:pt x="1009" y="49"/>
                    <a:pt x="960" y="0"/>
                    <a:pt x="9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2" name="Google Shape;9032;p62"/>
            <p:cNvSpPr/>
            <p:nvPr/>
          </p:nvSpPr>
          <p:spPr>
            <a:xfrm>
              <a:off x="3304301" y="1704645"/>
              <a:ext cx="25500" cy="16427"/>
            </a:xfrm>
            <a:custGeom>
              <a:avLst/>
              <a:gdLst/>
              <a:ahLst/>
              <a:cxnLst/>
              <a:rect l="l" t="t" r="r" b="b"/>
              <a:pathLst>
                <a:path w="1009" h="650" extrusionOk="0">
                  <a:moveTo>
                    <a:pt x="126" y="1"/>
                  </a:moveTo>
                  <a:cubicBezTo>
                    <a:pt x="55" y="1"/>
                    <a:pt x="1" y="50"/>
                    <a:pt x="1" y="121"/>
                  </a:cubicBezTo>
                  <a:lnTo>
                    <a:pt x="1" y="524"/>
                  </a:lnTo>
                  <a:cubicBezTo>
                    <a:pt x="1" y="595"/>
                    <a:pt x="55" y="649"/>
                    <a:pt x="126" y="649"/>
                  </a:cubicBezTo>
                  <a:lnTo>
                    <a:pt x="889" y="649"/>
                  </a:lnTo>
                  <a:cubicBezTo>
                    <a:pt x="954" y="649"/>
                    <a:pt x="1009" y="595"/>
                    <a:pt x="1009" y="524"/>
                  </a:cubicBezTo>
                  <a:lnTo>
                    <a:pt x="1009" y="121"/>
                  </a:lnTo>
                  <a:cubicBezTo>
                    <a:pt x="1009" y="50"/>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3" name="Google Shape;9033;p62"/>
            <p:cNvSpPr/>
            <p:nvPr/>
          </p:nvSpPr>
          <p:spPr>
            <a:xfrm>
              <a:off x="3329776" y="1994116"/>
              <a:ext cx="9401" cy="7203"/>
            </a:xfrm>
            <a:custGeom>
              <a:avLst/>
              <a:gdLst/>
              <a:ahLst/>
              <a:cxnLst/>
              <a:rect l="l" t="t" r="r" b="b"/>
              <a:pathLst>
                <a:path w="372" h="285" extrusionOk="0">
                  <a:moveTo>
                    <a:pt x="1" y="1"/>
                  </a:moveTo>
                  <a:lnTo>
                    <a:pt x="1" y="284"/>
                  </a:lnTo>
                  <a:lnTo>
                    <a:pt x="251" y="284"/>
                  </a:lnTo>
                  <a:cubicBezTo>
                    <a:pt x="317" y="284"/>
                    <a:pt x="371" y="230"/>
                    <a:pt x="371" y="164"/>
                  </a:cubicBezTo>
                  <a:lnTo>
                    <a:pt x="371" y="121"/>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4" name="Google Shape;9034;p62"/>
            <p:cNvSpPr/>
            <p:nvPr/>
          </p:nvSpPr>
          <p:spPr>
            <a:xfrm>
              <a:off x="3295077" y="1994116"/>
              <a:ext cx="9654" cy="7203"/>
            </a:xfrm>
            <a:custGeom>
              <a:avLst/>
              <a:gdLst/>
              <a:ahLst/>
              <a:cxnLst/>
              <a:rect l="l" t="t" r="r" b="b"/>
              <a:pathLst>
                <a:path w="382" h="285" extrusionOk="0">
                  <a:moveTo>
                    <a:pt x="120" y="1"/>
                  </a:moveTo>
                  <a:cubicBezTo>
                    <a:pt x="55" y="1"/>
                    <a:pt x="1" y="55"/>
                    <a:pt x="1" y="121"/>
                  </a:cubicBezTo>
                  <a:lnTo>
                    <a:pt x="1" y="159"/>
                  </a:lnTo>
                  <a:cubicBezTo>
                    <a:pt x="1" y="230"/>
                    <a:pt x="55" y="284"/>
                    <a:pt x="120" y="284"/>
                  </a:cubicBezTo>
                  <a:lnTo>
                    <a:pt x="382" y="284"/>
                  </a:lnTo>
                  <a:lnTo>
                    <a:pt x="377"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5" name="Google Shape;9035;p62"/>
            <p:cNvSpPr/>
            <p:nvPr/>
          </p:nvSpPr>
          <p:spPr>
            <a:xfrm>
              <a:off x="3329776" y="1972230"/>
              <a:ext cx="9401" cy="7177"/>
            </a:xfrm>
            <a:custGeom>
              <a:avLst/>
              <a:gdLst/>
              <a:ahLst/>
              <a:cxnLst/>
              <a:rect l="l" t="t" r="r" b="b"/>
              <a:pathLst>
                <a:path w="372" h="284" extrusionOk="0">
                  <a:moveTo>
                    <a:pt x="1" y="0"/>
                  </a:moveTo>
                  <a:lnTo>
                    <a:pt x="1" y="284"/>
                  </a:lnTo>
                  <a:lnTo>
                    <a:pt x="251" y="284"/>
                  </a:lnTo>
                  <a:cubicBezTo>
                    <a:pt x="317" y="284"/>
                    <a:pt x="371" y="229"/>
                    <a:pt x="371" y="164"/>
                  </a:cubicBezTo>
                  <a:lnTo>
                    <a:pt x="371" y="120"/>
                  </a:lnTo>
                  <a:cubicBezTo>
                    <a:pt x="371" y="55"/>
                    <a:pt x="317"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6" name="Google Shape;9036;p62"/>
            <p:cNvSpPr/>
            <p:nvPr/>
          </p:nvSpPr>
          <p:spPr>
            <a:xfrm>
              <a:off x="3294950" y="1972230"/>
              <a:ext cx="9654" cy="7177"/>
            </a:xfrm>
            <a:custGeom>
              <a:avLst/>
              <a:gdLst/>
              <a:ahLst/>
              <a:cxnLst/>
              <a:rect l="l" t="t" r="r" b="b"/>
              <a:pathLst>
                <a:path w="382" h="284" extrusionOk="0">
                  <a:moveTo>
                    <a:pt x="125" y="0"/>
                  </a:moveTo>
                  <a:cubicBezTo>
                    <a:pt x="55" y="0"/>
                    <a:pt x="0" y="55"/>
                    <a:pt x="0" y="120"/>
                  </a:cubicBezTo>
                  <a:lnTo>
                    <a:pt x="0" y="164"/>
                  </a:lnTo>
                  <a:cubicBezTo>
                    <a:pt x="0" y="229"/>
                    <a:pt x="55" y="284"/>
                    <a:pt x="125" y="284"/>
                  </a:cubicBezTo>
                  <a:lnTo>
                    <a:pt x="382" y="284"/>
                  </a:lnTo>
                  <a:lnTo>
                    <a:pt x="382"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7" name="Google Shape;9037;p62"/>
            <p:cNvSpPr/>
            <p:nvPr/>
          </p:nvSpPr>
          <p:spPr>
            <a:xfrm>
              <a:off x="3329776" y="1950319"/>
              <a:ext cx="9401" cy="7203"/>
            </a:xfrm>
            <a:custGeom>
              <a:avLst/>
              <a:gdLst/>
              <a:ahLst/>
              <a:cxnLst/>
              <a:rect l="l" t="t" r="r" b="b"/>
              <a:pathLst>
                <a:path w="372" h="285" extrusionOk="0">
                  <a:moveTo>
                    <a:pt x="1" y="1"/>
                  </a:moveTo>
                  <a:lnTo>
                    <a:pt x="1" y="284"/>
                  </a:lnTo>
                  <a:lnTo>
                    <a:pt x="251" y="284"/>
                  </a:lnTo>
                  <a:cubicBezTo>
                    <a:pt x="317" y="284"/>
                    <a:pt x="371" y="230"/>
                    <a:pt x="371" y="159"/>
                  </a:cubicBezTo>
                  <a:lnTo>
                    <a:pt x="371" y="121"/>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8" name="Google Shape;9038;p62"/>
            <p:cNvSpPr/>
            <p:nvPr/>
          </p:nvSpPr>
          <p:spPr>
            <a:xfrm>
              <a:off x="3294950" y="1950319"/>
              <a:ext cx="9654" cy="7203"/>
            </a:xfrm>
            <a:custGeom>
              <a:avLst/>
              <a:gdLst/>
              <a:ahLst/>
              <a:cxnLst/>
              <a:rect l="l" t="t" r="r" b="b"/>
              <a:pathLst>
                <a:path w="382" h="285" extrusionOk="0">
                  <a:moveTo>
                    <a:pt x="125" y="1"/>
                  </a:moveTo>
                  <a:cubicBezTo>
                    <a:pt x="55" y="1"/>
                    <a:pt x="0" y="55"/>
                    <a:pt x="0" y="121"/>
                  </a:cubicBezTo>
                  <a:lnTo>
                    <a:pt x="0" y="159"/>
                  </a:lnTo>
                  <a:cubicBezTo>
                    <a:pt x="0" y="230"/>
                    <a:pt x="55" y="284"/>
                    <a:pt x="125" y="284"/>
                  </a:cubicBezTo>
                  <a:lnTo>
                    <a:pt x="382" y="284"/>
                  </a:lnTo>
                  <a:lnTo>
                    <a:pt x="382"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39" name="Google Shape;9039;p62"/>
            <p:cNvSpPr/>
            <p:nvPr/>
          </p:nvSpPr>
          <p:spPr>
            <a:xfrm>
              <a:off x="3329776" y="1928306"/>
              <a:ext cx="9401" cy="7177"/>
            </a:xfrm>
            <a:custGeom>
              <a:avLst/>
              <a:gdLst/>
              <a:ahLst/>
              <a:cxnLst/>
              <a:rect l="l" t="t" r="r" b="b"/>
              <a:pathLst>
                <a:path w="372" h="284" extrusionOk="0">
                  <a:moveTo>
                    <a:pt x="1" y="0"/>
                  </a:moveTo>
                  <a:lnTo>
                    <a:pt x="1" y="283"/>
                  </a:lnTo>
                  <a:lnTo>
                    <a:pt x="251" y="283"/>
                  </a:lnTo>
                  <a:cubicBezTo>
                    <a:pt x="317" y="283"/>
                    <a:pt x="371" y="229"/>
                    <a:pt x="371" y="164"/>
                  </a:cubicBezTo>
                  <a:lnTo>
                    <a:pt x="371" y="120"/>
                  </a:lnTo>
                  <a:cubicBezTo>
                    <a:pt x="371" y="55"/>
                    <a:pt x="317"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0" name="Google Shape;9040;p62"/>
            <p:cNvSpPr/>
            <p:nvPr/>
          </p:nvSpPr>
          <p:spPr>
            <a:xfrm>
              <a:off x="3294950" y="1928306"/>
              <a:ext cx="9654" cy="7177"/>
            </a:xfrm>
            <a:custGeom>
              <a:avLst/>
              <a:gdLst/>
              <a:ahLst/>
              <a:cxnLst/>
              <a:rect l="l" t="t" r="r" b="b"/>
              <a:pathLst>
                <a:path w="382" h="284" extrusionOk="0">
                  <a:moveTo>
                    <a:pt x="125" y="0"/>
                  </a:moveTo>
                  <a:cubicBezTo>
                    <a:pt x="55" y="0"/>
                    <a:pt x="0" y="55"/>
                    <a:pt x="0" y="120"/>
                  </a:cubicBezTo>
                  <a:lnTo>
                    <a:pt x="0" y="164"/>
                  </a:lnTo>
                  <a:cubicBezTo>
                    <a:pt x="0" y="229"/>
                    <a:pt x="55" y="283"/>
                    <a:pt x="125" y="283"/>
                  </a:cubicBezTo>
                  <a:lnTo>
                    <a:pt x="382" y="283"/>
                  </a:lnTo>
                  <a:lnTo>
                    <a:pt x="382"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1" name="Google Shape;9041;p62"/>
            <p:cNvSpPr/>
            <p:nvPr/>
          </p:nvSpPr>
          <p:spPr>
            <a:xfrm>
              <a:off x="3329776" y="1906395"/>
              <a:ext cx="9401" cy="7203"/>
            </a:xfrm>
            <a:custGeom>
              <a:avLst/>
              <a:gdLst/>
              <a:ahLst/>
              <a:cxnLst/>
              <a:rect l="l" t="t" r="r" b="b"/>
              <a:pathLst>
                <a:path w="372" h="285" extrusionOk="0">
                  <a:moveTo>
                    <a:pt x="1" y="1"/>
                  </a:moveTo>
                  <a:lnTo>
                    <a:pt x="1" y="284"/>
                  </a:lnTo>
                  <a:lnTo>
                    <a:pt x="251" y="284"/>
                  </a:lnTo>
                  <a:cubicBezTo>
                    <a:pt x="317" y="284"/>
                    <a:pt x="371" y="230"/>
                    <a:pt x="371" y="164"/>
                  </a:cubicBezTo>
                  <a:lnTo>
                    <a:pt x="371" y="126"/>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2" name="Google Shape;9042;p62"/>
            <p:cNvSpPr/>
            <p:nvPr/>
          </p:nvSpPr>
          <p:spPr>
            <a:xfrm>
              <a:off x="3294950" y="1906395"/>
              <a:ext cx="9654" cy="7203"/>
            </a:xfrm>
            <a:custGeom>
              <a:avLst/>
              <a:gdLst/>
              <a:ahLst/>
              <a:cxnLst/>
              <a:rect l="l" t="t" r="r" b="b"/>
              <a:pathLst>
                <a:path w="382" h="285" extrusionOk="0">
                  <a:moveTo>
                    <a:pt x="125" y="1"/>
                  </a:moveTo>
                  <a:cubicBezTo>
                    <a:pt x="55" y="1"/>
                    <a:pt x="0" y="55"/>
                    <a:pt x="0" y="126"/>
                  </a:cubicBezTo>
                  <a:lnTo>
                    <a:pt x="0" y="164"/>
                  </a:lnTo>
                  <a:cubicBezTo>
                    <a:pt x="0" y="230"/>
                    <a:pt x="55" y="284"/>
                    <a:pt x="125" y="284"/>
                  </a:cubicBezTo>
                  <a:lnTo>
                    <a:pt x="382" y="284"/>
                  </a:lnTo>
                  <a:lnTo>
                    <a:pt x="382"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3" name="Google Shape;9043;p62"/>
            <p:cNvSpPr/>
            <p:nvPr/>
          </p:nvSpPr>
          <p:spPr>
            <a:xfrm>
              <a:off x="3329776" y="1884509"/>
              <a:ext cx="9401" cy="7177"/>
            </a:xfrm>
            <a:custGeom>
              <a:avLst/>
              <a:gdLst/>
              <a:ahLst/>
              <a:cxnLst/>
              <a:rect l="l" t="t" r="r" b="b"/>
              <a:pathLst>
                <a:path w="372" h="284" extrusionOk="0">
                  <a:moveTo>
                    <a:pt x="1" y="0"/>
                  </a:moveTo>
                  <a:lnTo>
                    <a:pt x="1" y="284"/>
                  </a:lnTo>
                  <a:lnTo>
                    <a:pt x="251" y="284"/>
                  </a:lnTo>
                  <a:cubicBezTo>
                    <a:pt x="317" y="284"/>
                    <a:pt x="371" y="229"/>
                    <a:pt x="371" y="164"/>
                  </a:cubicBezTo>
                  <a:lnTo>
                    <a:pt x="371" y="126"/>
                  </a:lnTo>
                  <a:cubicBezTo>
                    <a:pt x="371" y="55"/>
                    <a:pt x="317"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4" name="Google Shape;9044;p62"/>
            <p:cNvSpPr/>
            <p:nvPr/>
          </p:nvSpPr>
          <p:spPr>
            <a:xfrm>
              <a:off x="3294950" y="1884509"/>
              <a:ext cx="9654" cy="7329"/>
            </a:xfrm>
            <a:custGeom>
              <a:avLst/>
              <a:gdLst/>
              <a:ahLst/>
              <a:cxnLst/>
              <a:rect l="l" t="t" r="r" b="b"/>
              <a:pathLst>
                <a:path w="382" h="290" extrusionOk="0">
                  <a:moveTo>
                    <a:pt x="125" y="0"/>
                  </a:moveTo>
                  <a:cubicBezTo>
                    <a:pt x="55" y="0"/>
                    <a:pt x="0" y="55"/>
                    <a:pt x="0" y="126"/>
                  </a:cubicBezTo>
                  <a:lnTo>
                    <a:pt x="0" y="169"/>
                  </a:lnTo>
                  <a:cubicBezTo>
                    <a:pt x="0" y="235"/>
                    <a:pt x="55" y="289"/>
                    <a:pt x="125" y="289"/>
                  </a:cubicBezTo>
                  <a:lnTo>
                    <a:pt x="382" y="289"/>
                  </a:lnTo>
                  <a:lnTo>
                    <a:pt x="382"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5" name="Google Shape;9045;p62"/>
            <p:cNvSpPr/>
            <p:nvPr/>
          </p:nvSpPr>
          <p:spPr>
            <a:xfrm>
              <a:off x="3329776" y="1862598"/>
              <a:ext cx="9401" cy="7203"/>
            </a:xfrm>
            <a:custGeom>
              <a:avLst/>
              <a:gdLst/>
              <a:ahLst/>
              <a:cxnLst/>
              <a:rect l="l" t="t" r="r" b="b"/>
              <a:pathLst>
                <a:path w="372" h="285" extrusionOk="0">
                  <a:moveTo>
                    <a:pt x="1" y="1"/>
                  </a:moveTo>
                  <a:lnTo>
                    <a:pt x="1" y="284"/>
                  </a:lnTo>
                  <a:lnTo>
                    <a:pt x="251" y="284"/>
                  </a:lnTo>
                  <a:cubicBezTo>
                    <a:pt x="317" y="284"/>
                    <a:pt x="371" y="230"/>
                    <a:pt x="371" y="164"/>
                  </a:cubicBezTo>
                  <a:lnTo>
                    <a:pt x="371" y="121"/>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6" name="Google Shape;9046;p62"/>
            <p:cNvSpPr/>
            <p:nvPr/>
          </p:nvSpPr>
          <p:spPr>
            <a:xfrm>
              <a:off x="3294950" y="1862598"/>
              <a:ext cx="9654" cy="7203"/>
            </a:xfrm>
            <a:custGeom>
              <a:avLst/>
              <a:gdLst/>
              <a:ahLst/>
              <a:cxnLst/>
              <a:rect l="l" t="t" r="r" b="b"/>
              <a:pathLst>
                <a:path w="382" h="285" extrusionOk="0">
                  <a:moveTo>
                    <a:pt x="125" y="1"/>
                  </a:moveTo>
                  <a:cubicBezTo>
                    <a:pt x="55" y="1"/>
                    <a:pt x="0" y="55"/>
                    <a:pt x="0" y="121"/>
                  </a:cubicBezTo>
                  <a:lnTo>
                    <a:pt x="0" y="164"/>
                  </a:lnTo>
                  <a:cubicBezTo>
                    <a:pt x="0" y="230"/>
                    <a:pt x="55" y="284"/>
                    <a:pt x="125" y="284"/>
                  </a:cubicBezTo>
                  <a:lnTo>
                    <a:pt x="382" y="284"/>
                  </a:lnTo>
                  <a:lnTo>
                    <a:pt x="382"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7" name="Google Shape;9047;p62"/>
            <p:cNvSpPr/>
            <p:nvPr/>
          </p:nvSpPr>
          <p:spPr>
            <a:xfrm>
              <a:off x="3329776" y="1840712"/>
              <a:ext cx="9401" cy="7177"/>
            </a:xfrm>
            <a:custGeom>
              <a:avLst/>
              <a:gdLst/>
              <a:ahLst/>
              <a:cxnLst/>
              <a:rect l="l" t="t" r="r" b="b"/>
              <a:pathLst>
                <a:path w="372" h="284" extrusionOk="0">
                  <a:moveTo>
                    <a:pt x="1" y="1"/>
                  </a:moveTo>
                  <a:lnTo>
                    <a:pt x="1" y="284"/>
                  </a:lnTo>
                  <a:lnTo>
                    <a:pt x="251" y="284"/>
                  </a:lnTo>
                  <a:cubicBezTo>
                    <a:pt x="317" y="284"/>
                    <a:pt x="371" y="229"/>
                    <a:pt x="371" y="164"/>
                  </a:cubicBezTo>
                  <a:lnTo>
                    <a:pt x="371" y="120"/>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8" name="Google Shape;9048;p62"/>
            <p:cNvSpPr/>
            <p:nvPr/>
          </p:nvSpPr>
          <p:spPr>
            <a:xfrm>
              <a:off x="3294950" y="1840712"/>
              <a:ext cx="9654" cy="7177"/>
            </a:xfrm>
            <a:custGeom>
              <a:avLst/>
              <a:gdLst/>
              <a:ahLst/>
              <a:cxnLst/>
              <a:rect l="l" t="t" r="r" b="b"/>
              <a:pathLst>
                <a:path w="382" h="284" extrusionOk="0">
                  <a:moveTo>
                    <a:pt x="125" y="1"/>
                  </a:moveTo>
                  <a:cubicBezTo>
                    <a:pt x="55" y="1"/>
                    <a:pt x="0" y="55"/>
                    <a:pt x="0" y="120"/>
                  </a:cubicBezTo>
                  <a:lnTo>
                    <a:pt x="0" y="164"/>
                  </a:lnTo>
                  <a:cubicBezTo>
                    <a:pt x="0" y="229"/>
                    <a:pt x="55" y="284"/>
                    <a:pt x="125" y="284"/>
                  </a:cubicBezTo>
                  <a:lnTo>
                    <a:pt x="382" y="284"/>
                  </a:lnTo>
                  <a:lnTo>
                    <a:pt x="382"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49" name="Google Shape;9049;p62"/>
            <p:cNvSpPr/>
            <p:nvPr/>
          </p:nvSpPr>
          <p:spPr>
            <a:xfrm>
              <a:off x="3329776" y="1818826"/>
              <a:ext cx="9401" cy="7177"/>
            </a:xfrm>
            <a:custGeom>
              <a:avLst/>
              <a:gdLst/>
              <a:ahLst/>
              <a:cxnLst/>
              <a:rect l="l" t="t" r="r" b="b"/>
              <a:pathLst>
                <a:path w="372" h="284" extrusionOk="0">
                  <a:moveTo>
                    <a:pt x="1" y="0"/>
                  </a:moveTo>
                  <a:lnTo>
                    <a:pt x="1" y="284"/>
                  </a:lnTo>
                  <a:lnTo>
                    <a:pt x="251" y="284"/>
                  </a:lnTo>
                  <a:cubicBezTo>
                    <a:pt x="317" y="284"/>
                    <a:pt x="371" y="229"/>
                    <a:pt x="371" y="164"/>
                  </a:cubicBezTo>
                  <a:lnTo>
                    <a:pt x="371" y="120"/>
                  </a:lnTo>
                  <a:cubicBezTo>
                    <a:pt x="371" y="55"/>
                    <a:pt x="317"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0" name="Google Shape;9050;p62"/>
            <p:cNvSpPr/>
            <p:nvPr/>
          </p:nvSpPr>
          <p:spPr>
            <a:xfrm>
              <a:off x="3294950" y="1818826"/>
              <a:ext cx="9654" cy="7177"/>
            </a:xfrm>
            <a:custGeom>
              <a:avLst/>
              <a:gdLst/>
              <a:ahLst/>
              <a:cxnLst/>
              <a:rect l="l" t="t" r="r" b="b"/>
              <a:pathLst>
                <a:path w="382" h="284" extrusionOk="0">
                  <a:moveTo>
                    <a:pt x="125" y="0"/>
                  </a:moveTo>
                  <a:cubicBezTo>
                    <a:pt x="55" y="0"/>
                    <a:pt x="0" y="55"/>
                    <a:pt x="0" y="120"/>
                  </a:cubicBezTo>
                  <a:lnTo>
                    <a:pt x="0" y="164"/>
                  </a:lnTo>
                  <a:cubicBezTo>
                    <a:pt x="0" y="229"/>
                    <a:pt x="55" y="284"/>
                    <a:pt x="125" y="284"/>
                  </a:cubicBezTo>
                  <a:lnTo>
                    <a:pt x="382" y="284"/>
                  </a:lnTo>
                  <a:lnTo>
                    <a:pt x="382"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1" name="Google Shape;9051;p62"/>
            <p:cNvSpPr/>
            <p:nvPr/>
          </p:nvSpPr>
          <p:spPr>
            <a:xfrm>
              <a:off x="3329776" y="1796915"/>
              <a:ext cx="9401" cy="7203"/>
            </a:xfrm>
            <a:custGeom>
              <a:avLst/>
              <a:gdLst/>
              <a:ahLst/>
              <a:cxnLst/>
              <a:rect l="l" t="t" r="r" b="b"/>
              <a:pathLst>
                <a:path w="372" h="285" extrusionOk="0">
                  <a:moveTo>
                    <a:pt x="1" y="1"/>
                  </a:moveTo>
                  <a:lnTo>
                    <a:pt x="1" y="284"/>
                  </a:lnTo>
                  <a:lnTo>
                    <a:pt x="251" y="284"/>
                  </a:lnTo>
                  <a:cubicBezTo>
                    <a:pt x="317" y="284"/>
                    <a:pt x="371" y="230"/>
                    <a:pt x="371" y="159"/>
                  </a:cubicBezTo>
                  <a:lnTo>
                    <a:pt x="371" y="121"/>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2" name="Google Shape;9052;p62"/>
            <p:cNvSpPr/>
            <p:nvPr/>
          </p:nvSpPr>
          <p:spPr>
            <a:xfrm>
              <a:off x="3294950" y="1796915"/>
              <a:ext cx="9654" cy="7051"/>
            </a:xfrm>
            <a:custGeom>
              <a:avLst/>
              <a:gdLst/>
              <a:ahLst/>
              <a:cxnLst/>
              <a:rect l="l" t="t" r="r" b="b"/>
              <a:pathLst>
                <a:path w="382" h="279" extrusionOk="0">
                  <a:moveTo>
                    <a:pt x="125" y="1"/>
                  </a:moveTo>
                  <a:cubicBezTo>
                    <a:pt x="55" y="1"/>
                    <a:pt x="0" y="55"/>
                    <a:pt x="0" y="121"/>
                  </a:cubicBezTo>
                  <a:lnTo>
                    <a:pt x="0" y="159"/>
                  </a:lnTo>
                  <a:cubicBezTo>
                    <a:pt x="0" y="224"/>
                    <a:pt x="55" y="279"/>
                    <a:pt x="125" y="279"/>
                  </a:cubicBezTo>
                  <a:lnTo>
                    <a:pt x="382" y="279"/>
                  </a:lnTo>
                  <a:lnTo>
                    <a:pt x="382"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3" name="Google Shape;9053;p62"/>
            <p:cNvSpPr/>
            <p:nvPr/>
          </p:nvSpPr>
          <p:spPr>
            <a:xfrm>
              <a:off x="3329776" y="1774877"/>
              <a:ext cx="9401" cy="7203"/>
            </a:xfrm>
            <a:custGeom>
              <a:avLst/>
              <a:gdLst/>
              <a:ahLst/>
              <a:cxnLst/>
              <a:rect l="l" t="t" r="r" b="b"/>
              <a:pathLst>
                <a:path w="372" h="285" extrusionOk="0">
                  <a:moveTo>
                    <a:pt x="1" y="1"/>
                  </a:moveTo>
                  <a:lnTo>
                    <a:pt x="1" y="284"/>
                  </a:lnTo>
                  <a:lnTo>
                    <a:pt x="251" y="284"/>
                  </a:lnTo>
                  <a:cubicBezTo>
                    <a:pt x="254" y="285"/>
                    <a:pt x="257" y="285"/>
                    <a:pt x="260" y="285"/>
                  </a:cubicBezTo>
                  <a:cubicBezTo>
                    <a:pt x="322" y="285"/>
                    <a:pt x="371" y="232"/>
                    <a:pt x="371" y="164"/>
                  </a:cubicBezTo>
                  <a:lnTo>
                    <a:pt x="371" y="126"/>
                  </a:lnTo>
                  <a:cubicBezTo>
                    <a:pt x="371" y="61"/>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4" name="Google Shape;9054;p62"/>
            <p:cNvSpPr/>
            <p:nvPr/>
          </p:nvSpPr>
          <p:spPr>
            <a:xfrm>
              <a:off x="3294950" y="1774877"/>
              <a:ext cx="9654" cy="7203"/>
            </a:xfrm>
            <a:custGeom>
              <a:avLst/>
              <a:gdLst/>
              <a:ahLst/>
              <a:cxnLst/>
              <a:rect l="l" t="t" r="r" b="b"/>
              <a:pathLst>
                <a:path w="382" h="285" extrusionOk="0">
                  <a:moveTo>
                    <a:pt x="125" y="1"/>
                  </a:moveTo>
                  <a:cubicBezTo>
                    <a:pt x="55" y="1"/>
                    <a:pt x="0" y="61"/>
                    <a:pt x="0" y="126"/>
                  </a:cubicBezTo>
                  <a:lnTo>
                    <a:pt x="0" y="164"/>
                  </a:lnTo>
                  <a:cubicBezTo>
                    <a:pt x="0" y="235"/>
                    <a:pt x="55" y="284"/>
                    <a:pt x="125" y="284"/>
                  </a:cubicBezTo>
                  <a:lnTo>
                    <a:pt x="382" y="284"/>
                  </a:lnTo>
                  <a:lnTo>
                    <a:pt x="382"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5" name="Google Shape;9055;p62"/>
            <p:cNvSpPr/>
            <p:nvPr/>
          </p:nvSpPr>
          <p:spPr>
            <a:xfrm>
              <a:off x="3329776" y="1752991"/>
              <a:ext cx="9401" cy="7177"/>
            </a:xfrm>
            <a:custGeom>
              <a:avLst/>
              <a:gdLst/>
              <a:ahLst/>
              <a:cxnLst/>
              <a:rect l="l" t="t" r="r" b="b"/>
              <a:pathLst>
                <a:path w="372" h="284" extrusionOk="0">
                  <a:moveTo>
                    <a:pt x="1" y="1"/>
                  </a:moveTo>
                  <a:lnTo>
                    <a:pt x="1" y="284"/>
                  </a:lnTo>
                  <a:lnTo>
                    <a:pt x="251" y="284"/>
                  </a:lnTo>
                  <a:cubicBezTo>
                    <a:pt x="317" y="284"/>
                    <a:pt x="371" y="229"/>
                    <a:pt x="371" y="164"/>
                  </a:cubicBezTo>
                  <a:lnTo>
                    <a:pt x="371" y="126"/>
                  </a:lnTo>
                  <a:cubicBezTo>
                    <a:pt x="371" y="61"/>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6" name="Google Shape;9056;p62"/>
            <p:cNvSpPr/>
            <p:nvPr/>
          </p:nvSpPr>
          <p:spPr>
            <a:xfrm>
              <a:off x="3295077" y="1752991"/>
              <a:ext cx="9654" cy="7329"/>
            </a:xfrm>
            <a:custGeom>
              <a:avLst/>
              <a:gdLst/>
              <a:ahLst/>
              <a:cxnLst/>
              <a:rect l="l" t="t" r="r" b="b"/>
              <a:pathLst>
                <a:path w="382" h="290" extrusionOk="0">
                  <a:moveTo>
                    <a:pt x="120" y="1"/>
                  </a:moveTo>
                  <a:cubicBezTo>
                    <a:pt x="50" y="6"/>
                    <a:pt x="1" y="61"/>
                    <a:pt x="1" y="126"/>
                  </a:cubicBezTo>
                  <a:lnTo>
                    <a:pt x="1" y="170"/>
                  </a:lnTo>
                  <a:cubicBezTo>
                    <a:pt x="1" y="235"/>
                    <a:pt x="55" y="289"/>
                    <a:pt x="120" y="289"/>
                  </a:cubicBezTo>
                  <a:lnTo>
                    <a:pt x="382" y="289"/>
                  </a:lnTo>
                  <a:lnTo>
                    <a:pt x="377"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7" name="Google Shape;9057;p62"/>
            <p:cNvSpPr/>
            <p:nvPr/>
          </p:nvSpPr>
          <p:spPr>
            <a:xfrm>
              <a:off x="3329776" y="1731105"/>
              <a:ext cx="9401" cy="7177"/>
            </a:xfrm>
            <a:custGeom>
              <a:avLst/>
              <a:gdLst/>
              <a:ahLst/>
              <a:cxnLst/>
              <a:rect l="l" t="t" r="r" b="b"/>
              <a:pathLst>
                <a:path w="372" h="284" extrusionOk="0">
                  <a:moveTo>
                    <a:pt x="1" y="0"/>
                  </a:moveTo>
                  <a:lnTo>
                    <a:pt x="1" y="284"/>
                  </a:lnTo>
                  <a:lnTo>
                    <a:pt x="251" y="284"/>
                  </a:lnTo>
                  <a:cubicBezTo>
                    <a:pt x="317" y="284"/>
                    <a:pt x="371" y="229"/>
                    <a:pt x="371" y="164"/>
                  </a:cubicBezTo>
                  <a:lnTo>
                    <a:pt x="371" y="120"/>
                  </a:lnTo>
                  <a:cubicBezTo>
                    <a:pt x="371" y="55"/>
                    <a:pt x="317"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8" name="Google Shape;9058;p62"/>
            <p:cNvSpPr/>
            <p:nvPr/>
          </p:nvSpPr>
          <p:spPr>
            <a:xfrm>
              <a:off x="3294950" y="1731105"/>
              <a:ext cx="9654" cy="7177"/>
            </a:xfrm>
            <a:custGeom>
              <a:avLst/>
              <a:gdLst/>
              <a:ahLst/>
              <a:cxnLst/>
              <a:rect l="l" t="t" r="r" b="b"/>
              <a:pathLst>
                <a:path w="382" h="284" extrusionOk="0">
                  <a:moveTo>
                    <a:pt x="125" y="0"/>
                  </a:moveTo>
                  <a:cubicBezTo>
                    <a:pt x="55" y="0"/>
                    <a:pt x="0" y="55"/>
                    <a:pt x="0" y="126"/>
                  </a:cubicBezTo>
                  <a:lnTo>
                    <a:pt x="0" y="164"/>
                  </a:lnTo>
                  <a:cubicBezTo>
                    <a:pt x="0" y="229"/>
                    <a:pt x="55" y="284"/>
                    <a:pt x="125" y="284"/>
                  </a:cubicBezTo>
                  <a:lnTo>
                    <a:pt x="382" y="284"/>
                  </a:lnTo>
                  <a:lnTo>
                    <a:pt x="382"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59" name="Google Shape;9059;p62"/>
            <p:cNvSpPr/>
            <p:nvPr/>
          </p:nvSpPr>
          <p:spPr>
            <a:xfrm>
              <a:off x="3329776" y="1709194"/>
              <a:ext cx="9401" cy="7203"/>
            </a:xfrm>
            <a:custGeom>
              <a:avLst/>
              <a:gdLst/>
              <a:ahLst/>
              <a:cxnLst/>
              <a:rect l="l" t="t" r="r" b="b"/>
              <a:pathLst>
                <a:path w="372" h="285" extrusionOk="0">
                  <a:moveTo>
                    <a:pt x="1" y="1"/>
                  </a:moveTo>
                  <a:lnTo>
                    <a:pt x="1" y="284"/>
                  </a:lnTo>
                  <a:lnTo>
                    <a:pt x="251" y="284"/>
                  </a:lnTo>
                  <a:cubicBezTo>
                    <a:pt x="317" y="284"/>
                    <a:pt x="371" y="230"/>
                    <a:pt x="371" y="164"/>
                  </a:cubicBezTo>
                  <a:lnTo>
                    <a:pt x="371" y="121"/>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0" name="Google Shape;9060;p62"/>
            <p:cNvSpPr/>
            <p:nvPr/>
          </p:nvSpPr>
          <p:spPr>
            <a:xfrm>
              <a:off x="3294950" y="1709194"/>
              <a:ext cx="9654" cy="7203"/>
            </a:xfrm>
            <a:custGeom>
              <a:avLst/>
              <a:gdLst/>
              <a:ahLst/>
              <a:cxnLst/>
              <a:rect l="l" t="t" r="r" b="b"/>
              <a:pathLst>
                <a:path w="382" h="285" extrusionOk="0">
                  <a:moveTo>
                    <a:pt x="125" y="1"/>
                  </a:moveTo>
                  <a:cubicBezTo>
                    <a:pt x="55" y="1"/>
                    <a:pt x="0" y="55"/>
                    <a:pt x="0" y="121"/>
                  </a:cubicBezTo>
                  <a:lnTo>
                    <a:pt x="0" y="164"/>
                  </a:lnTo>
                  <a:cubicBezTo>
                    <a:pt x="0" y="230"/>
                    <a:pt x="55" y="284"/>
                    <a:pt x="125" y="284"/>
                  </a:cubicBezTo>
                  <a:lnTo>
                    <a:pt x="382" y="284"/>
                  </a:lnTo>
                  <a:lnTo>
                    <a:pt x="382"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1" name="Google Shape;9061;p62"/>
            <p:cNvSpPr/>
            <p:nvPr/>
          </p:nvSpPr>
          <p:spPr>
            <a:xfrm>
              <a:off x="3190246" y="1739344"/>
              <a:ext cx="127626" cy="81706"/>
            </a:xfrm>
            <a:custGeom>
              <a:avLst/>
              <a:gdLst/>
              <a:ahLst/>
              <a:cxnLst/>
              <a:rect l="l" t="t" r="r" b="b"/>
              <a:pathLst>
                <a:path w="5050" h="3233" extrusionOk="0">
                  <a:moveTo>
                    <a:pt x="1553" y="0"/>
                  </a:moveTo>
                  <a:cubicBezTo>
                    <a:pt x="854" y="0"/>
                    <a:pt x="0" y="174"/>
                    <a:pt x="7" y="699"/>
                  </a:cubicBezTo>
                  <a:cubicBezTo>
                    <a:pt x="9" y="967"/>
                    <a:pt x="100" y="1047"/>
                    <a:pt x="229" y="1047"/>
                  </a:cubicBezTo>
                  <a:cubicBezTo>
                    <a:pt x="416" y="1047"/>
                    <a:pt x="683" y="876"/>
                    <a:pt x="865" y="876"/>
                  </a:cubicBezTo>
                  <a:cubicBezTo>
                    <a:pt x="927" y="876"/>
                    <a:pt x="980" y="896"/>
                    <a:pt x="1015" y="949"/>
                  </a:cubicBezTo>
                  <a:cubicBezTo>
                    <a:pt x="1228" y="1271"/>
                    <a:pt x="1108" y="2322"/>
                    <a:pt x="743" y="2322"/>
                  </a:cubicBezTo>
                  <a:cubicBezTo>
                    <a:pt x="372" y="2322"/>
                    <a:pt x="1364" y="3232"/>
                    <a:pt x="1364" y="3232"/>
                  </a:cubicBezTo>
                  <a:cubicBezTo>
                    <a:pt x="1364" y="3232"/>
                    <a:pt x="2563" y="3211"/>
                    <a:pt x="3222" y="2480"/>
                  </a:cubicBezTo>
                  <a:cubicBezTo>
                    <a:pt x="3882" y="1756"/>
                    <a:pt x="4448" y="1897"/>
                    <a:pt x="4149" y="1303"/>
                  </a:cubicBezTo>
                  <a:cubicBezTo>
                    <a:pt x="3905" y="820"/>
                    <a:pt x="4578" y="632"/>
                    <a:pt x="4869" y="632"/>
                  </a:cubicBezTo>
                  <a:cubicBezTo>
                    <a:pt x="4935" y="632"/>
                    <a:pt x="4982" y="642"/>
                    <a:pt x="4993" y="660"/>
                  </a:cubicBezTo>
                  <a:cubicBezTo>
                    <a:pt x="4998" y="667"/>
                    <a:pt x="5002" y="670"/>
                    <a:pt x="5005" y="670"/>
                  </a:cubicBezTo>
                  <a:cubicBezTo>
                    <a:pt x="5050" y="670"/>
                    <a:pt x="4993" y="148"/>
                    <a:pt x="4993" y="148"/>
                  </a:cubicBezTo>
                  <a:lnTo>
                    <a:pt x="4448" y="208"/>
                  </a:lnTo>
                  <a:cubicBezTo>
                    <a:pt x="4448" y="208"/>
                    <a:pt x="3997" y="238"/>
                    <a:pt x="3506" y="238"/>
                  </a:cubicBezTo>
                  <a:cubicBezTo>
                    <a:pt x="3053" y="238"/>
                    <a:pt x="2566" y="212"/>
                    <a:pt x="2372" y="116"/>
                  </a:cubicBezTo>
                  <a:cubicBezTo>
                    <a:pt x="2235" y="47"/>
                    <a:pt x="1915" y="0"/>
                    <a:pt x="155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2" name="Google Shape;9062;p62"/>
            <p:cNvSpPr/>
            <p:nvPr/>
          </p:nvSpPr>
          <p:spPr>
            <a:xfrm>
              <a:off x="3314865" y="1739344"/>
              <a:ext cx="127778" cy="81706"/>
            </a:xfrm>
            <a:custGeom>
              <a:avLst/>
              <a:gdLst/>
              <a:ahLst/>
              <a:cxnLst/>
              <a:rect l="l" t="t" r="r" b="b"/>
              <a:pathLst>
                <a:path w="5056" h="3233" extrusionOk="0">
                  <a:moveTo>
                    <a:pt x="3502" y="0"/>
                  </a:moveTo>
                  <a:cubicBezTo>
                    <a:pt x="3140" y="0"/>
                    <a:pt x="2821" y="47"/>
                    <a:pt x="2683" y="116"/>
                  </a:cubicBezTo>
                  <a:cubicBezTo>
                    <a:pt x="2487" y="212"/>
                    <a:pt x="1998" y="238"/>
                    <a:pt x="1544" y="238"/>
                  </a:cubicBezTo>
                  <a:cubicBezTo>
                    <a:pt x="1053" y="238"/>
                    <a:pt x="602" y="208"/>
                    <a:pt x="602" y="208"/>
                  </a:cubicBezTo>
                  <a:lnTo>
                    <a:pt x="57" y="148"/>
                  </a:lnTo>
                  <a:cubicBezTo>
                    <a:pt x="57" y="148"/>
                    <a:pt x="0" y="670"/>
                    <a:pt x="45" y="670"/>
                  </a:cubicBezTo>
                  <a:cubicBezTo>
                    <a:pt x="48" y="670"/>
                    <a:pt x="52" y="667"/>
                    <a:pt x="57" y="660"/>
                  </a:cubicBezTo>
                  <a:cubicBezTo>
                    <a:pt x="69" y="642"/>
                    <a:pt x="116" y="632"/>
                    <a:pt x="183" y="632"/>
                  </a:cubicBezTo>
                  <a:cubicBezTo>
                    <a:pt x="475" y="632"/>
                    <a:pt x="1145" y="820"/>
                    <a:pt x="901" y="1303"/>
                  </a:cubicBezTo>
                  <a:cubicBezTo>
                    <a:pt x="602" y="1897"/>
                    <a:pt x="1168" y="1756"/>
                    <a:pt x="1828" y="2480"/>
                  </a:cubicBezTo>
                  <a:cubicBezTo>
                    <a:pt x="2487" y="3211"/>
                    <a:pt x="3686" y="3232"/>
                    <a:pt x="3686" y="3232"/>
                  </a:cubicBezTo>
                  <a:cubicBezTo>
                    <a:pt x="3686" y="3232"/>
                    <a:pt x="4677" y="2322"/>
                    <a:pt x="4312" y="2322"/>
                  </a:cubicBezTo>
                  <a:cubicBezTo>
                    <a:pt x="3942" y="2322"/>
                    <a:pt x="3827" y="1271"/>
                    <a:pt x="4040" y="949"/>
                  </a:cubicBezTo>
                  <a:cubicBezTo>
                    <a:pt x="4076" y="896"/>
                    <a:pt x="4128" y="876"/>
                    <a:pt x="4189" y="876"/>
                  </a:cubicBezTo>
                  <a:cubicBezTo>
                    <a:pt x="4371" y="876"/>
                    <a:pt x="4636" y="1047"/>
                    <a:pt x="4824" y="1047"/>
                  </a:cubicBezTo>
                  <a:cubicBezTo>
                    <a:pt x="4952" y="1047"/>
                    <a:pt x="5044" y="967"/>
                    <a:pt x="5048" y="699"/>
                  </a:cubicBezTo>
                  <a:cubicBezTo>
                    <a:pt x="5055" y="174"/>
                    <a:pt x="4201" y="0"/>
                    <a:pt x="350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3" name="Google Shape;9063;p62"/>
            <p:cNvSpPr/>
            <p:nvPr/>
          </p:nvSpPr>
          <p:spPr>
            <a:xfrm>
              <a:off x="3240690" y="2052799"/>
              <a:ext cx="30175" cy="54134"/>
            </a:xfrm>
            <a:custGeom>
              <a:avLst/>
              <a:gdLst/>
              <a:ahLst/>
              <a:cxnLst/>
              <a:rect l="l" t="t" r="r" b="b"/>
              <a:pathLst>
                <a:path w="1194" h="2142" extrusionOk="0">
                  <a:moveTo>
                    <a:pt x="594" y="0"/>
                  </a:moveTo>
                  <a:cubicBezTo>
                    <a:pt x="267" y="0"/>
                    <a:pt x="0" y="480"/>
                    <a:pt x="0" y="1073"/>
                  </a:cubicBezTo>
                  <a:cubicBezTo>
                    <a:pt x="0" y="1662"/>
                    <a:pt x="267" y="2141"/>
                    <a:pt x="594" y="2141"/>
                  </a:cubicBezTo>
                  <a:cubicBezTo>
                    <a:pt x="927" y="2141"/>
                    <a:pt x="1194" y="1662"/>
                    <a:pt x="1194" y="1073"/>
                  </a:cubicBezTo>
                  <a:cubicBezTo>
                    <a:pt x="1194" y="480"/>
                    <a:pt x="927" y="0"/>
                    <a:pt x="59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4" name="Google Shape;9064;p62"/>
            <p:cNvSpPr/>
            <p:nvPr/>
          </p:nvSpPr>
          <p:spPr>
            <a:xfrm>
              <a:off x="3186556" y="1765299"/>
              <a:ext cx="34446" cy="33663"/>
            </a:xfrm>
            <a:custGeom>
              <a:avLst/>
              <a:gdLst/>
              <a:ahLst/>
              <a:cxnLst/>
              <a:rect l="l" t="t" r="r" b="b"/>
              <a:pathLst>
                <a:path w="1363" h="1332" extrusionOk="0">
                  <a:moveTo>
                    <a:pt x="567" y="0"/>
                  </a:moveTo>
                  <a:cubicBezTo>
                    <a:pt x="479" y="0"/>
                    <a:pt x="393" y="22"/>
                    <a:pt x="317" y="69"/>
                  </a:cubicBezTo>
                  <a:cubicBezTo>
                    <a:pt x="50" y="227"/>
                    <a:pt x="1" y="631"/>
                    <a:pt x="202" y="963"/>
                  </a:cubicBezTo>
                  <a:cubicBezTo>
                    <a:pt x="346" y="1196"/>
                    <a:pt x="578" y="1332"/>
                    <a:pt x="796" y="1332"/>
                  </a:cubicBezTo>
                  <a:cubicBezTo>
                    <a:pt x="884" y="1332"/>
                    <a:pt x="970" y="1310"/>
                    <a:pt x="1047" y="1263"/>
                  </a:cubicBezTo>
                  <a:cubicBezTo>
                    <a:pt x="1314" y="1105"/>
                    <a:pt x="1363" y="701"/>
                    <a:pt x="1161" y="375"/>
                  </a:cubicBezTo>
                  <a:cubicBezTo>
                    <a:pt x="1018" y="138"/>
                    <a:pt x="785" y="0"/>
                    <a:pt x="56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5" name="Google Shape;9065;p62"/>
            <p:cNvSpPr/>
            <p:nvPr/>
          </p:nvSpPr>
          <p:spPr>
            <a:xfrm>
              <a:off x="3144023" y="1950799"/>
              <a:ext cx="37479" cy="24818"/>
            </a:xfrm>
            <a:custGeom>
              <a:avLst/>
              <a:gdLst/>
              <a:ahLst/>
              <a:cxnLst/>
              <a:rect l="l" t="t" r="r" b="b"/>
              <a:pathLst>
                <a:path w="1483" h="982" extrusionOk="0">
                  <a:moveTo>
                    <a:pt x="525" y="1"/>
                  </a:moveTo>
                  <a:cubicBezTo>
                    <a:pt x="322" y="1"/>
                    <a:pt x="156" y="77"/>
                    <a:pt x="98" y="216"/>
                  </a:cubicBezTo>
                  <a:cubicBezTo>
                    <a:pt x="0" y="440"/>
                    <a:pt x="213" y="745"/>
                    <a:pt x="567" y="897"/>
                  </a:cubicBezTo>
                  <a:cubicBezTo>
                    <a:pt x="700" y="955"/>
                    <a:pt x="835" y="982"/>
                    <a:pt x="957" y="982"/>
                  </a:cubicBezTo>
                  <a:cubicBezTo>
                    <a:pt x="1160" y="982"/>
                    <a:pt x="1326" y="906"/>
                    <a:pt x="1384" y="767"/>
                  </a:cubicBezTo>
                  <a:cubicBezTo>
                    <a:pt x="1482" y="543"/>
                    <a:pt x="1270" y="238"/>
                    <a:pt x="915" y="86"/>
                  </a:cubicBezTo>
                  <a:cubicBezTo>
                    <a:pt x="783" y="28"/>
                    <a:pt x="647" y="1"/>
                    <a:pt x="52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6" name="Google Shape;9066;p62"/>
            <p:cNvSpPr/>
            <p:nvPr/>
          </p:nvSpPr>
          <p:spPr>
            <a:xfrm>
              <a:off x="3259265" y="2344595"/>
              <a:ext cx="40941" cy="40916"/>
            </a:xfrm>
            <a:custGeom>
              <a:avLst/>
              <a:gdLst/>
              <a:ahLst/>
              <a:cxnLst/>
              <a:rect l="l" t="t" r="r" b="b"/>
              <a:pathLst>
                <a:path w="1620" h="1619" extrusionOk="0">
                  <a:moveTo>
                    <a:pt x="813" y="0"/>
                  </a:moveTo>
                  <a:cubicBezTo>
                    <a:pt x="366" y="0"/>
                    <a:pt x="1" y="365"/>
                    <a:pt x="1" y="812"/>
                  </a:cubicBezTo>
                  <a:cubicBezTo>
                    <a:pt x="1" y="1259"/>
                    <a:pt x="366" y="1619"/>
                    <a:pt x="813" y="1619"/>
                  </a:cubicBezTo>
                  <a:cubicBezTo>
                    <a:pt x="1260" y="1619"/>
                    <a:pt x="1619" y="1259"/>
                    <a:pt x="1619" y="812"/>
                  </a:cubicBezTo>
                  <a:cubicBezTo>
                    <a:pt x="1619" y="365"/>
                    <a:pt x="1260" y="0"/>
                    <a:pt x="81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7" name="Google Shape;9067;p62"/>
            <p:cNvSpPr/>
            <p:nvPr/>
          </p:nvSpPr>
          <p:spPr>
            <a:xfrm>
              <a:off x="3089889" y="2102737"/>
              <a:ext cx="44101" cy="29442"/>
            </a:xfrm>
            <a:custGeom>
              <a:avLst/>
              <a:gdLst/>
              <a:ahLst/>
              <a:cxnLst/>
              <a:rect l="l" t="t" r="r" b="b"/>
              <a:pathLst>
                <a:path w="1745" h="1165" extrusionOk="0">
                  <a:moveTo>
                    <a:pt x="872" y="1"/>
                  </a:moveTo>
                  <a:cubicBezTo>
                    <a:pt x="711" y="1"/>
                    <a:pt x="554" y="65"/>
                    <a:pt x="420" y="171"/>
                  </a:cubicBezTo>
                  <a:cubicBezTo>
                    <a:pt x="420" y="171"/>
                    <a:pt x="1" y="258"/>
                    <a:pt x="104" y="590"/>
                  </a:cubicBezTo>
                  <a:cubicBezTo>
                    <a:pt x="202" y="917"/>
                    <a:pt x="840" y="868"/>
                    <a:pt x="1014" y="1092"/>
                  </a:cubicBezTo>
                  <a:cubicBezTo>
                    <a:pt x="1053" y="1141"/>
                    <a:pt x="1113" y="1164"/>
                    <a:pt x="1179" y="1164"/>
                  </a:cubicBezTo>
                  <a:cubicBezTo>
                    <a:pt x="1418" y="1164"/>
                    <a:pt x="1745" y="866"/>
                    <a:pt x="1510" y="443"/>
                  </a:cubicBezTo>
                  <a:cubicBezTo>
                    <a:pt x="1331" y="128"/>
                    <a:pt x="1099" y="1"/>
                    <a:pt x="87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8" name="Google Shape;9068;p62"/>
            <p:cNvSpPr/>
            <p:nvPr/>
          </p:nvSpPr>
          <p:spPr>
            <a:xfrm>
              <a:off x="3138665" y="1770176"/>
              <a:ext cx="77207" cy="195407"/>
            </a:xfrm>
            <a:custGeom>
              <a:avLst/>
              <a:gdLst/>
              <a:ahLst/>
              <a:cxnLst/>
              <a:rect l="l" t="t" r="r" b="b"/>
              <a:pathLst>
                <a:path w="3055" h="7732" extrusionOk="0">
                  <a:moveTo>
                    <a:pt x="2021" y="1"/>
                  </a:moveTo>
                  <a:cubicBezTo>
                    <a:pt x="1997" y="1"/>
                    <a:pt x="1972" y="3"/>
                    <a:pt x="1945" y="7"/>
                  </a:cubicBezTo>
                  <a:cubicBezTo>
                    <a:pt x="1389" y="94"/>
                    <a:pt x="1552" y="825"/>
                    <a:pt x="1678" y="1277"/>
                  </a:cubicBezTo>
                  <a:cubicBezTo>
                    <a:pt x="1803" y="1729"/>
                    <a:pt x="1324" y="5581"/>
                    <a:pt x="1008" y="5968"/>
                  </a:cubicBezTo>
                  <a:cubicBezTo>
                    <a:pt x="695" y="6350"/>
                    <a:pt x="1" y="7413"/>
                    <a:pt x="1128" y="7413"/>
                  </a:cubicBezTo>
                  <a:cubicBezTo>
                    <a:pt x="1142" y="7413"/>
                    <a:pt x="1156" y="7413"/>
                    <a:pt x="1171" y="7412"/>
                  </a:cubicBezTo>
                  <a:cubicBezTo>
                    <a:pt x="1171" y="7412"/>
                    <a:pt x="1422" y="7731"/>
                    <a:pt x="1751" y="7731"/>
                  </a:cubicBezTo>
                  <a:cubicBezTo>
                    <a:pt x="1806" y="7731"/>
                    <a:pt x="1864" y="7722"/>
                    <a:pt x="1923" y="7701"/>
                  </a:cubicBezTo>
                  <a:cubicBezTo>
                    <a:pt x="2332" y="7559"/>
                    <a:pt x="1743" y="6562"/>
                    <a:pt x="1923" y="5859"/>
                  </a:cubicBezTo>
                  <a:cubicBezTo>
                    <a:pt x="2097" y="5156"/>
                    <a:pt x="2288" y="1925"/>
                    <a:pt x="2288" y="1925"/>
                  </a:cubicBezTo>
                  <a:cubicBezTo>
                    <a:pt x="2288" y="1925"/>
                    <a:pt x="3054" y="724"/>
                    <a:pt x="2575" y="724"/>
                  </a:cubicBezTo>
                  <a:cubicBezTo>
                    <a:pt x="2526" y="724"/>
                    <a:pt x="2464" y="737"/>
                    <a:pt x="2386" y="765"/>
                  </a:cubicBezTo>
                  <a:cubicBezTo>
                    <a:pt x="2386" y="765"/>
                    <a:pt x="2386" y="765"/>
                    <a:pt x="2386" y="765"/>
                  </a:cubicBezTo>
                  <a:cubicBezTo>
                    <a:pt x="2377" y="765"/>
                    <a:pt x="2487" y="1"/>
                    <a:pt x="202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69" name="Google Shape;9069;p62"/>
            <p:cNvSpPr/>
            <p:nvPr/>
          </p:nvSpPr>
          <p:spPr>
            <a:xfrm>
              <a:off x="3097875" y="1963157"/>
              <a:ext cx="80468" cy="150826"/>
            </a:xfrm>
            <a:custGeom>
              <a:avLst/>
              <a:gdLst/>
              <a:ahLst/>
              <a:cxnLst/>
              <a:rect l="l" t="t" r="r" b="b"/>
              <a:pathLst>
                <a:path w="3184" h="5968" extrusionOk="0">
                  <a:moveTo>
                    <a:pt x="2120" y="1367"/>
                  </a:moveTo>
                  <a:cubicBezTo>
                    <a:pt x="2120" y="1368"/>
                    <a:pt x="1913" y="2784"/>
                    <a:pt x="1722" y="3443"/>
                  </a:cubicBezTo>
                  <a:cubicBezTo>
                    <a:pt x="1532" y="4097"/>
                    <a:pt x="1129" y="5367"/>
                    <a:pt x="1129" y="5367"/>
                  </a:cubicBezTo>
                  <a:cubicBezTo>
                    <a:pt x="1129" y="5367"/>
                    <a:pt x="1041" y="3972"/>
                    <a:pt x="1303" y="3089"/>
                  </a:cubicBezTo>
                  <a:cubicBezTo>
                    <a:pt x="1570" y="2201"/>
                    <a:pt x="2120" y="1368"/>
                    <a:pt x="2120" y="1367"/>
                  </a:cubicBezTo>
                  <a:close/>
                  <a:moveTo>
                    <a:pt x="1940" y="0"/>
                  </a:moveTo>
                  <a:cubicBezTo>
                    <a:pt x="1883" y="0"/>
                    <a:pt x="1830" y="19"/>
                    <a:pt x="1788" y="65"/>
                  </a:cubicBezTo>
                  <a:cubicBezTo>
                    <a:pt x="1570" y="305"/>
                    <a:pt x="1722" y="1182"/>
                    <a:pt x="1303" y="1694"/>
                  </a:cubicBezTo>
                  <a:cubicBezTo>
                    <a:pt x="889" y="2201"/>
                    <a:pt x="556" y="4577"/>
                    <a:pt x="371" y="4860"/>
                  </a:cubicBezTo>
                  <a:cubicBezTo>
                    <a:pt x="180" y="5138"/>
                    <a:pt x="1" y="5552"/>
                    <a:pt x="164" y="5705"/>
                  </a:cubicBezTo>
                  <a:cubicBezTo>
                    <a:pt x="211" y="5748"/>
                    <a:pt x="266" y="5763"/>
                    <a:pt x="328" y="5763"/>
                  </a:cubicBezTo>
                  <a:cubicBezTo>
                    <a:pt x="458" y="5763"/>
                    <a:pt x="614" y="5697"/>
                    <a:pt x="762" y="5697"/>
                  </a:cubicBezTo>
                  <a:cubicBezTo>
                    <a:pt x="790" y="5697"/>
                    <a:pt x="818" y="5699"/>
                    <a:pt x="845" y="5705"/>
                  </a:cubicBezTo>
                  <a:cubicBezTo>
                    <a:pt x="1064" y="5750"/>
                    <a:pt x="1029" y="5967"/>
                    <a:pt x="1224" y="5967"/>
                  </a:cubicBezTo>
                  <a:cubicBezTo>
                    <a:pt x="1243" y="5967"/>
                    <a:pt x="1263" y="5965"/>
                    <a:pt x="1287" y="5961"/>
                  </a:cubicBezTo>
                  <a:cubicBezTo>
                    <a:pt x="1554" y="5906"/>
                    <a:pt x="1630" y="4784"/>
                    <a:pt x="1919" y="4326"/>
                  </a:cubicBezTo>
                  <a:cubicBezTo>
                    <a:pt x="2213" y="3869"/>
                    <a:pt x="2567" y="1188"/>
                    <a:pt x="2921" y="757"/>
                  </a:cubicBezTo>
                  <a:cubicBezTo>
                    <a:pt x="3183" y="438"/>
                    <a:pt x="3010" y="218"/>
                    <a:pt x="2758" y="218"/>
                  </a:cubicBezTo>
                  <a:cubicBezTo>
                    <a:pt x="2670" y="218"/>
                    <a:pt x="2572" y="245"/>
                    <a:pt x="2480" y="305"/>
                  </a:cubicBezTo>
                  <a:cubicBezTo>
                    <a:pt x="2480" y="305"/>
                    <a:pt x="2172" y="0"/>
                    <a:pt x="1940"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0" name="Google Shape;9070;p62"/>
            <p:cNvSpPr/>
            <p:nvPr/>
          </p:nvSpPr>
          <p:spPr>
            <a:xfrm>
              <a:off x="3075711" y="2121414"/>
              <a:ext cx="22543" cy="28128"/>
            </a:xfrm>
            <a:custGeom>
              <a:avLst/>
              <a:gdLst/>
              <a:ahLst/>
              <a:cxnLst/>
              <a:rect l="l" t="t" r="r" b="b"/>
              <a:pathLst>
                <a:path w="892" h="1113" extrusionOk="0">
                  <a:moveTo>
                    <a:pt x="749" y="1"/>
                  </a:moveTo>
                  <a:cubicBezTo>
                    <a:pt x="741" y="1"/>
                    <a:pt x="733" y="2"/>
                    <a:pt x="725" y="4"/>
                  </a:cubicBezTo>
                  <a:cubicBezTo>
                    <a:pt x="725" y="4"/>
                    <a:pt x="0" y="990"/>
                    <a:pt x="229" y="1105"/>
                  </a:cubicBezTo>
                  <a:cubicBezTo>
                    <a:pt x="241" y="1110"/>
                    <a:pt x="252" y="1113"/>
                    <a:pt x="265" y="1113"/>
                  </a:cubicBezTo>
                  <a:cubicBezTo>
                    <a:pt x="504" y="1113"/>
                    <a:pt x="891" y="94"/>
                    <a:pt x="834" y="42"/>
                  </a:cubicBezTo>
                  <a:cubicBezTo>
                    <a:pt x="812" y="16"/>
                    <a:pt x="781" y="1"/>
                    <a:pt x="74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1" name="Google Shape;9071;p62"/>
            <p:cNvSpPr/>
            <p:nvPr/>
          </p:nvSpPr>
          <p:spPr>
            <a:xfrm>
              <a:off x="3085214" y="2125129"/>
              <a:ext cx="23630" cy="31692"/>
            </a:xfrm>
            <a:custGeom>
              <a:avLst/>
              <a:gdLst/>
              <a:ahLst/>
              <a:cxnLst/>
              <a:rect l="l" t="t" r="r" b="b"/>
              <a:pathLst>
                <a:path w="935" h="1254" extrusionOk="0">
                  <a:moveTo>
                    <a:pt x="778" y="0"/>
                  </a:moveTo>
                  <a:cubicBezTo>
                    <a:pt x="768" y="0"/>
                    <a:pt x="757" y="2"/>
                    <a:pt x="747" y="4"/>
                  </a:cubicBezTo>
                  <a:cubicBezTo>
                    <a:pt x="747" y="4"/>
                    <a:pt x="0" y="1132"/>
                    <a:pt x="267" y="1247"/>
                  </a:cubicBezTo>
                  <a:cubicBezTo>
                    <a:pt x="279" y="1251"/>
                    <a:pt x="291" y="1254"/>
                    <a:pt x="303" y="1254"/>
                  </a:cubicBezTo>
                  <a:cubicBezTo>
                    <a:pt x="568" y="1254"/>
                    <a:pt x="934" y="94"/>
                    <a:pt x="867" y="42"/>
                  </a:cubicBezTo>
                  <a:cubicBezTo>
                    <a:pt x="842" y="13"/>
                    <a:pt x="811" y="0"/>
                    <a:pt x="778"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2" name="Google Shape;9072;p62"/>
            <p:cNvSpPr/>
            <p:nvPr/>
          </p:nvSpPr>
          <p:spPr>
            <a:xfrm>
              <a:off x="3072527" y="2155708"/>
              <a:ext cx="23503" cy="31818"/>
            </a:xfrm>
            <a:custGeom>
              <a:avLst/>
              <a:gdLst/>
              <a:ahLst/>
              <a:cxnLst/>
              <a:rect l="l" t="t" r="r" b="b"/>
              <a:pathLst>
                <a:path w="930" h="1259" extrusionOk="0">
                  <a:moveTo>
                    <a:pt x="770" y="0"/>
                  </a:moveTo>
                  <a:cubicBezTo>
                    <a:pt x="760" y="0"/>
                    <a:pt x="751" y="2"/>
                    <a:pt x="742" y="4"/>
                  </a:cubicBezTo>
                  <a:cubicBezTo>
                    <a:pt x="742" y="4"/>
                    <a:pt x="1" y="1137"/>
                    <a:pt x="268" y="1252"/>
                  </a:cubicBezTo>
                  <a:cubicBezTo>
                    <a:pt x="279" y="1257"/>
                    <a:pt x="291" y="1259"/>
                    <a:pt x="303" y="1259"/>
                  </a:cubicBezTo>
                  <a:cubicBezTo>
                    <a:pt x="564" y="1259"/>
                    <a:pt x="930" y="99"/>
                    <a:pt x="867" y="42"/>
                  </a:cubicBezTo>
                  <a:cubicBezTo>
                    <a:pt x="841" y="16"/>
                    <a:pt x="805" y="0"/>
                    <a:pt x="770"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3" name="Google Shape;9073;p62"/>
            <p:cNvSpPr/>
            <p:nvPr/>
          </p:nvSpPr>
          <p:spPr>
            <a:xfrm>
              <a:off x="3098836" y="2129349"/>
              <a:ext cx="18980" cy="29594"/>
            </a:xfrm>
            <a:custGeom>
              <a:avLst/>
              <a:gdLst/>
              <a:ahLst/>
              <a:cxnLst/>
              <a:rect l="l" t="t" r="r" b="b"/>
              <a:pathLst>
                <a:path w="751" h="1171" extrusionOk="0">
                  <a:moveTo>
                    <a:pt x="610" y="1"/>
                  </a:moveTo>
                  <a:cubicBezTo>
                    <a:pt x="598" y="1"/>
                    <a:pt x="585" y="3"/>
                    <a:pt x="573" y="6"/>
                  </a:cubicBezTo>
                  <a:cubicBezTo>
                    <a:pt x="573" y="6"/>
                    <a:pt x="1" y="1090"/>
                    <a:pt x="251" y="1167"/>
                  </a:cubicBezTo>
                  <a:cubicBezTo>
                    <a:pt x="260" y="1169"/>
                    <a:pt x="268" y="1171"/>
                    <a:pt x="276" y="1171"/>
                  </a:cubicBezTo>
                  <a:cubicBezTo>
                    <a:pt x="513" y="1171"/>
                    <a:pt x="750" y="75"/>
                    <a:pt x="687" y="28"/>
                  </a:cubicBezTo>
                  <a:cubicBezTo>
                    <a:pt x="665" y="9"/>
                    <a:pt x="638" y="1"/>
                    <a:pt x="610"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4" name="Google Shape;9074;p62"/>
            <p:cNvSpPr/>
            <p:nvPr/>
          </p:nvSpPr>
          <p:spPr>
            <a:xfrm>
              <a:off x="3090041" y="2158033"/>
              <a:ext cx="18954" cy="29695"/>
            </a:xfrm>
            <a:custGeom>
              <a:avLst/>
              <a:gdLst/>
              <a:ahLst/>
              <a:cxnLst/>
              <a:rect l="l" t="t" r="r" b="b"/>
              <a:pathLst>
                <a:path w="750" h="1175" extrusionOk="0">
                  <a:moveTo>
                    <a:pt x="603" y="0"/>
                  </a:moveTo>
                  <a:cubicBezTo>
                    <a:pt x="592" y="0"/>
                    <a:pt x="582" y="2"/>
                    <a:pt x="572" y="4"/>
                  </a:cubicBezTo>
                  <a:cubicBezTo>
                    <a:pt x="572" y="4"/>
                    <a:pt x="0" y="1089"/>
                    <a:pt x="251" y="1171"/>
                  </a:cubicBezTo>
                  <a:cubicBezTo>
                    <a:pt x="259" y="1173"/>
                    <a:pt x="267" y="1175"/>
                    <a:pt x="275" y="1175"/>
                  </a:cubicBezTo>
                  <a:cubicBezTo>
                    <a:pt x="513" y="1175"/>
                    <a:pt x="750" y="74"/>
                    <a:pt x="687" y="32"/>
                  </a:cubicBezTo>
                  <a:cubicBezTo>
                    <a:pt x="662" y="12"/>
                    <a:pt x="632" y="0"/>
                    <a:pt x="60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5" name="Google Shape;9075;p62"/>
            <p:cNvSpPr/>
            <p:nvPr/>
          </p:nvSpPr>
          <p:spPr>
            <a:xfrm>
              <a:off x="3080943" y="2185479"/>
              <a:ext cx="18980" cy="29645"/>
            </a:xfrm>
            <a:custGeom>
              <a:avLst/>
              <a:gdLst/>
              <a:ahLst/>
              <a:cxnLst/>
              <a:rect l="l" t="t" r="r" b="b"/>
              <a:pathLst>
                <a:path w="751" h="1173" extrusionOk="0">
                  <a:moveTo>
                    <a:pt x="610" y="1"/>
                  </a:moveTo>
                  <a:cubicBezTo>
                    <a:pt x="598" y="1"/>
                    <a:pt x="585" y="3"/>
                    <a:pt x="573" y="8"/>
                  </a:cubicBezTo>
                  <a:cubicBezTo>
                    <a:pt x="573" y="8"/>
                    <a:pt x="0" y="1093"/>
                    <a:pt x="251" y="1169"/>
                  </a:cubicBezTo>
                  <a:cubicBezTo>
                    <a:pt x="259" y="1172"/>
                    <a:pt x="268" y="1173"/>
                    <a:pt x="276" y="1173"/>
                  </a:cubicBezTo>
                  <a:cubicBezTo>
                    <a:pt x="513" y="1173"/>
                    <a:pt x="750" y="77"/>
                    <a:pt x="687" y="30"/>
                  </a:cubicBezTo>
                  <a:cubicBezTo>
                    <a:pt x="665" y="12"/>
                    <a:pt x="637" y="1"/>
                    <a:pt x="610"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6" name="Google Shape;9076;p62"/>
            <p:cNvSpPr/>
            <p:nvPr/>
          </p:nvSpPr>
          <p:spPr>
            <a:xfrm>
              <a:off x="3113569" y="2129349"/>
              <a:ext cx="14178" cy="25272"/>
            </a:xfrm>
            <a:custGeom>
              <a:avLst/>
              <a:gdLst/>
              <a:ahLst/>
              <a:cxnLst/>
              <a:rect l="l" t="t" r="r" b="b"/>
              <a:pathLst>
                <a:path w="561" h="1000" extrusionOk="0">
                  <a:moveTo>
                    <a:pt x="442" y="0"/>
                  </a:moveTo>
                  <a:cubicBezTo>
                    <a:pt x="430" y="0"/>
                    <a:pt x="419" y="2"/>
                    <a:pt x="409" y="6"/>
                  </a:cubicBezTo>
                  <a:cubicBezTo>
                    <a:pt x="409" y="6"/>
                    <a:pt x="1" y="949"/>
                    <a:pt x="213" y="998"/>
                  </a:cubicBezTo>
                  <a:cubicBezTo>
                    <a:pt x="219" y="999"/>
                    <a:pt x="224" y="1000"/>
                    <a:pt x="229" y="1000"/>
                  </a:cubicBezTo>
                  <a:cubicBezTo>
                    <a:pt x="437" y="1000"/>
                    <a:pt x="561" y="54"/>
                    <a:pt x="502" y="17"/>
                  </a:cubicBezTo>
                  <a:cubicBezTo>
                    <a:pt x="484" y="6"/>
                    <a:pt x="462" y="0"/>
                    <a:pt x="44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7" name="Google Shape;9077;p62"/>
            <p:cNvSpPr/>
            <p:nvPr/>
          </p:nvSpPr>
          <p:spPr>
            <a:xfrm>
              <a:off x="3107934" y="2153813"/>
              <a:ext cx="14304" cy="25323"/>
            </a:xfrm>
            <a:custGeom>
              <a:avLst/>
              <a:gdLst/>
              <a:ahLst/>
              <a:cxnLst/>
              <a:rect l="l" t="t" r="r" b="b"/>
              <a:pathLst>
                <a:path w="566" h="1002" extrusionOk="0">
                  <a:moveTo>
                    <a:pt x="451" y="1"/>
                  </a:moveTo>
                  <a:cubicBezTo>
                    <a:pt x="437" y="1"/>
                    <a:pt x="423" y="4"/>
                    <a:pt x="409" y="8"/>
                  </a:cubicBezTo>
                  <a:cubicBezTo>
                    <a:pt x="409" y="8"/>
                    <a:pt x="0" y="951"/>
                    <a:pt x="218" y="1000"/>
                  </a:cubicBezTo>
                  <a:cubicBezTo>
                    <a:pt x="223" y="1001"/>
                    <a:pt x="229" y="1001"/>
                    <a:pt x="234" y="1001"/>
                  </a:cubicBezTo>
                  <a:cubicBezTo>
                    <a:pt x="437" y="1001"/>
                    <a:pt x="566" y="56"/>
                    <a:pt x="507" y="19"/>
                  </a:cubicBezTo>
                  <a:cubicBezTo>
                    <a:pt x="491" y="6"/>
                    <a:pt x="471" y="1"/>
                    <a:pt x="4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8" name="Google Shape;9078;p62"/>
            <p:cNvSpPr/>
            <p:nvPr/>
          </p:nvSpPr>
          <p:spPr>
            <a:xfrm>
              <a:off x="3102146" y="2177316"/>
              <a:ext cx="14304" cy="25247"/>
            </a:xfrm>
            <a:custGeom>
              <a:avLst/>
              <a:gdLst/>
              <a:ahLst/>
              <a:cxnLst/>
              <a:rect l="l" t="t" r="r" b="b"/>
              <a:pathLst>
                <a:path w="566" h="999" extrusionOk="0">
                  <a:moveTo>
                    <a:pt x="449" y="0"/>
                  </a:moveTo>
                  <a:cubicBezTo>
                    <a:pt x="436" y="0"/>
                    <a:pt x="422" y="3"/>
                    <a:pt x="409" y="10"/>
                  </a:cubicBezTo>
                  <a:cubicBezTo>
                    <a:pt x="409" y="10"/>
                    <a:pt x="1" y="947"/>
                    <a:pt x="218" y="996"/>
                  </a:cubicBezTo>
                  <a:cubicBezTo>
                    <a:pt x="224" y="998"/>
                    <a:pt x="230" y="998"/>
                    <a:pt x="235" y="998"/>
                  </a:cubicBezTo>
                  <a:cubicBezTo>
                    <a:pt x="438" y="998"/>
                    <a:pt x="566" y="53"/>
                    <a:pt x="507" y="21"/>
                  </a:cubicBezTo>
                  <a:cubicBezTo>
                    <a:pt x="491" y="7"/>
                    <a:pt x="470" y="0"/>
                    <a:pt x="44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79" name="Google Shape;9079;p62"/>
            <p:cNvSpPr/>
            <p:nvPr/>
          </p:nvSpPr>
          <p:spPr>
            <a:xfrm>
              <a:off x="3196741" y="2071450"/>
              <a:ext cx="115546" cy="287399"/>
            </a:xfrm>
            <a:custGeom>
              <a:avLst/>
              <a:gdLst/>
              <a:ahLst/>
              <a:cxnLst/>
              <a:rect l="l" t="t" r="r" b="b"/>
              <a:pathLst>
                <a:path w="4572" h="11372" extrusionOk="0">
                  <a:moveTo>
                    <a:pt x="1678" y="1"/>
                  </a:moveTo>
                  <a:cubicBezTo>
                    <a:pt x="1521" y="1"/>
                    <a:pt x="1299" y="103"/>
                    <a:pt x="987" y="401"/>
                  </a:cubicBezTo>
                  <a:cubicBezTo>
                    <a:pt x="1" y="1344"/>
                    <a:pt x="1167" y="2123"/>
                    <a:pt x="1167" y="2123"/>
                  </a:cubicBezTo>
                  <a:cubicBezTo>
                    <a:pt x="1167" y="2123"/>
                    <a:pt x="2600" y="8264"/>
                    <a:pt x="2600" y="9239"/>
                  </a:cubicBezTo>
                  <a:cubicBezTo>
                    <a:pt x="2600" y="10214"/>
                    <a:pt x="1990" y="11157"/>
                    <a:pt x="2404" y="11337"/>
                  </a:cubicBezTo>
                  <a:cubicBezTo>
                    <a:pt x="2458" y="11361"/>
                    <a:pt x="2507" y="11372"/>
                    <a:pt x="2553" y="11372"/>
                  </a:cubicBezTo>
                  <a:cubicBezTo>
                    <a:pt x="2857" y="11372"/>
                    <a:pt x="3021" y="10906"/>
                    <a:pt x="3390" y="10868"/>
                  </a:cubicBezTo>
                  <a:cubicBezTo>
                    <a:pt x="3410" y="10866"/>
                    <a:pt x="3430" y="10865"/>
                    <a:pt x="3448" y="10865"/>
                  </a:cubicBezTo>
                  <a:cubicBezTo>
                    <a:pt x="3811" y="10865"/>
                    <a:pt x="3775" y="11311"/>
                    <a:pt x="4164" y="11337"/>
                  </a:cubicBezTo>
                  <a:cubicBezTo>
                    <a:pt x="4169" y="11337"/>
                    <a:pt x="4173" y="11337"/>
                    <a:pt x="4177" y="11337"/>
                  </a:cubicBezTo>
                  <a:cubicBezTo>
                    <a:pt x="4571" y="11337"/>
                    <a:pt x="4254" y="9905"/>
                    <a:pt x="4044" y="9544"/>
                  </a:cubicBezTo>
                  <a:cubicBezTo>
                    <a:pt x="3832" y="9179"/>
                    <a:pt x="1837" y="1785"/>
                    <a:pt x="2191" y="1572"/>
                  </a:cubicBezTo>
                  <a:cubicBezTo>
                    <a:pt x="2540" y="1365"/>
                    <a:pt x="2431" y="766"/>
                    <a:pt x="2055" y="477"/>
                  </a:cubicBezTo>
                  <a:cubicBezTo>
                    <a:pt x="2055" y="477"/>
                    <a:pt x="2017" y="1"/>
                    <a:pt x="167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0" name="Google Shape;9080;p62"/>
            <p:cNvSpPr/>
            <p:nvPr/>
          </p:nvSpPr>
          <p:spPr>
            <a:xfrm>
              <a:off x="3239578" y="2364181"/>
              <a:ext cx="78648" cy="262885"/>
            </a:xfrm>
            <a:custGeom>
              <a:avLst/>
              <a:gdLst/>
              <a:ahLst/>
              <a:cxnLst/>
              <a:rect l="l" t="t" r="r" b="b"/>
              <a:pathLst>
                <a:path w="3112" h="10402" extrusionOk="0">
                  <a:moveTo>
                    <a:pt x="981" y="1743"/>
                  </a:moveTo>
                  <a:cubicBezTo>
                    <a:pt x="1523" y="2537"/>
                    <a:pt x="1512" y="7813"/>
                    <a:pt x="1500" y="7813"/>
                  </a:cubicBezTo>
                  <a:cubicBezTo>
                    <a:pt x="1500" y="7813"/>
                    <a:pt x="1499" y="7806"/>
                    <a:pt x="1499" y="7791"/>
                  </a:cubicBezTo>
                  <a:lnTo>
                    <a:pt x="1499" y="7786"/>
                  </a:lnTo>
                  <a:cubicBezTo>
                    <a:pt x="1488" y="7372"/>
                    <a:pt x="1107" y="5056"/>
                    <a:pt x="981" y="4544"/>
                  </a:cubicBezTo>
                  <a:cubicBezTo>
                    <a:pt x="856" y="4031"/>
                    <a:pt x="981" y="1743"/>
                    <a:pt x="981" y="1743"/>
                  </a:cubicBezTo>
                  <a:close/>
                  <a:moveTo>
                    <a:pt x="981" y="0"/>
                  </a:moveTo>
                  <a:cubicBezTo>
                    <a:pt x="920" y="0"/>
                    <a:pt x="854" y="7"/>
                    <a:pt x="780" y="21"/>
                  </a:cubicBezTo>
                  <a:cubicBezTo>
                    <a:pt x="1" y="174"/>
                    <a:pt x="524" y="1187"/>
                    <a:pt x="524" y="1187"/>
                  </a:cubicBezTo>
                  <a:cubicBezTo>
                    <a:pt x="524" y="1187"/>
                    <a:pt x="704" y="1732"/>
                    <a:pt x="660" y="3808"/>
                  </a:cubicBezTo>
                  <a:cubicBezTo>
                    <a:pt x="616" y="5890"/>
                    <a:pt x="1684" y="7720"/>
                    <a:pt x="1020" y="8510"/>
                  </a:cubicBezTo>
                  <a:cubicBezTo>
                    <a:pt x="355" y="9301"/>
                    <a:pt x="1227" y="9840"/>
                    <a:pt x="1227" y="9840"/>
                  </a:cubicBezTo>
                  <a:cubicBezTo>
                    <a:pt x="1227" y="9840"/>
                    <a:pt x="1745" y="10401"/>
                    <a:pt x="2258" y="10401"/>
                  </a:cubicBezTo>
                  <a:cubicBezTo>
                    <a:pt x="2349" y="10401"/>
                    <a:pt x="2441" y="10383"/>
                    <a:pt x="2529" y="10341"/>
                  </a:cubicBezTo>
                  <a:cubicBezTo>
                    <a:pt x="3112" y="10063"/>
                    <a:pt x="2355" y="8707"/>
                    <a:pt x="2355" y="8707"/>
                  </a:cubicBezTo>
                  <a:cubicBezTo>
                    <a:pt x="2355" y="8707"/>
                    <a:pt x="2273" y="2931"/>
                    <a:pt x="2256" y="2506"/>
                  </a:cubicBezTo>
                  <a:cubicBezTo>
                    <a:pt x="2240" y="2081"/>
                    <a:pt x="2823" y="925"/>
                    <a:pt x="2578" y="413"/>
                  </a:cubicBezTo>
                  <a:cubicBezTo>
                    <a:pt x="2511" y="276"/>
                    <a:pt x="2408" y="226"/>
                    <a:pt x="2294" y="226"/>
                  </a:cubicBezTo>
                  <a:cubicBezTo>
                    <a:pt x="1979" y="226"/>
                    <a:pt x="1575" y="604"/>
                    <a:pt x="1575" y="604"/>
                  </a:cubicBezTo>
                  <a:cubicBezTo>
                    <a:pt x="1575" y="604"/>
                    <a:pt x="1566" y="0"/>
                    <a:pt x="98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1" name="Google Shape;9081;p62"/>
            <p:cNvSpPr/>
            <p:nvPr/>
          </p:nvSpPr>
          <p:spPr>
            <a:xfrm>
              <a:off x="3361872" y="2052799"/>
              <a:ext cx="30327" cy="54260"/>
            </a:xfrm>
            <a:custGeom>
              <a:avLst/>
              <a:gdLst/>
              <a:ahLst/>
              <a:cxnLst/>
              <a:rect l="l" t="t" r="r" b="b"/>
              <a:pathLst>
                <a:path w="1200" h="2147" extrusionOk="0">
                  <a:moveTo>
                    <a:pt x="600" y="0"/>
                  </a:moveTo>
                  <a:cubicBezTo>
                    <a:pt x="267" y="0"/>
                    <a:pt x="0" y="480"/>
                    <a:pt x="0" y="1073"/>
                  </a:cubicBezTo>
                  <a:cubicBezTo>
                    <a:pt x="0" y="1662"/>
                    <a:pt x="267" y="2147"/>
                    <a:pt x="600" y="2147"/>
                  </a:cubicBezTo>
                  <a:cubicBezTo>
                    <a:pt x="927" y="2147"/>
                    <a:pt x="1199" y="1662"/>
                    <a:pt x="1199" y="1073"/>
                  </a:cubicBezTo>
                  <a:cubicBezTo>
                    <a:pt x="1199" y="480"/>
                    <a:pt x="927" y="0"/>
                    <a:pt x="6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2" name="Google Shape;9082;p62"/>
            <p:cNvSpPr/>
            <p:nvPr/>
          </p:nvSpPr>
          <p:spPr>
            <a:xfrm>
              <a:off x="3411709" y="1765299"/>
              <a:ext cx="34598" cy="33663"/>
            </a:xfrm>
            <a:custGeom>
              <a:avLst/>
              <a:gdLst/>
              <a:ahLst/>
              <a:cxnLst/>
              <a:rect l="l" t="t" r="r" b="b"/>
              <a:pathLst>
                <a:path w="1369" h="1332" extrusionOk="0">
                  <a:moveTo>
                    <a:pt x="797" y="0"/>
                  </a:moveTo>
                  <a:cubicBezTo>
                    <a:pt x="579" y="0"/>
                    <a:pt x="346" y="138"/>
                    <a:pt x="202" y="375"/>
                  </a:cubicBezTo>
                  <a:cubicBezTo>
                    <a:pt x="1" y="701"/>
                    <a:pt x="50" y="1105"/>
                    <a:pt x="317" y="1263"/>
                  </a:cubicBezTo>
                  <a:cubicBezTo>
                    <a:pt x="394" y="1310"/>
                    <a:pt x="480" y="1332"/>
                    <a:pt x="568" y="1332"/>
                  </a:cubicBezTo>
                  <a:cubicBezTo>
                    <a:pt x="786" y="1332"/>
                    <a:pt x="1018" y="1196"/>
                    <a:pt x="1161" y="963"/>
                  </a:cubicBezTo>
                  <a:cubicBezTo>
                    <a:pt x="1369" y="631"/>
                    <a:pt x="1314" y="227"/>
                    <a:pt x="1047" y="69"/>
                  </a:cubicBezTo>
                  <a:cubicBezTo>
                    <a:pt x="970" y="22"/>
                    <a:pt x="885" y="0"/>
                    <a:pt x="79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3" name="Google Shape;9083;p62"/>
            <p:cNvSpPr/>
            <p:nvPr/>
          </p:nvSpPr>
          <p:spPr>
            <a:xfrm>
              <a:off x="3451235" y="1950799"/>
              <a:ext cx="37479" cy="24818"/>
            </a:xfrm>
            <a:custGeom>
              <a:avLst/>
              <a:gdLst/>
              <a:ahLst/>
              <a:cxnLst/>
              <a:rect l="l" t="t" r="r" b="b"/>
              <a:pathLst>
                <a:path w="1483" h="982" extrusionOk="0">
                  <a:moveTo>
                    <a:pt x="960" y="1"/>
                  </a:moveTo>
                  <a:cubicBezTo>
                    <a:pt x="838" y="1"/>
                    <a:pt x="702" y="28"/>
                    <a:pt x="567" y="86"/>
                  </a:cubicBezTo>
                  <a:cubicBezTo>
                    <a:pt x="213" y="238"/>
                    <a:pt x="1" y="543"/>
                    <a:pt x="99" y="767"/>
                  </a:cubicBezTo>
                  <a:cubicBezTo>
                    <a:pt x="157" y="906"/>
                    <a:pt x="323" y="982"/>
                    <a:pt x="526" y="982"/>
                  </a:cubicBezTo>
                  <a:cubicBezTo>
                    <a:pt x="648" y="982"/>
                    <a:pt x="783" y="955"/>
                    <a:pt x="916" y="897"/>
                  </a:cubicBezTo>
                  <a:cubicBezTo>
                    <a:pt x="1270" y="745"/>
                    <a:pt x="1483" y="440"/>
                    <a:pt x="1385" y="216"/>
                  </a:cubicBezTo>
                  <a:cubicBezTo>
                    <a:pt x="1327" y="77"/>
                    <a:pt x="1163" y="1"/>
                    <a:pt x="96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4" name="Google Shape;9084;p62"/>
            <p:cNvSpPr/>
            <p:nvPr/>
          </p:nvSpPr>
          <p:spPr>
            <a:xfrm>
              <a:off x="3332530" y="2344595"/>
              <a:ext cx="40916" cy="40916"/>
            </a:xfrm>
            <a:custGeom>
              <a:avLst/>
              <a:gdLst/>
              <a:ahLst/>
              <a:cxnLst/>
              <a:rect l="l" t="t" r="r" b="b"/>
              <a:pathLst>
                <a:path w="1619" h="1619" extrusionOk="0">
                  <a:moveTo>
                    <a:pt x="807" y="0"/>
                  </a:moveTo>
                  <a:cubicBezTo>
                    <a:pt x="360" y="0"/>
                    <a:pt x="1" y="365"/>
                    <a:pt x="1" y="812"/>
                  </a:cubicBezTo>
                  <a:cubicBezTo>
                    <a:pt x="1" y="1259"/>
                    <a:pt x="360" y="1619"/>
                    <a:pt x="807" y="1619"/>
                  </a:cubicBezTo>
                  <a:cubicBezTo>
                    <a:pt x="1254" y="1619"/>
                    <a:pt x="1619" y="1259"/>
                    <a:pt x="1619" y="812"/>
                  </a:cubicBezTo>
                  <a:cubicBezTo>
                    <a:pt x="1619" y="365"/>
                    <a:pt x="1254" y="0"/>
                    <a:pt x="80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5" name="Google Shape;9085;p62"/>
            <p:cNvSpPr/>
            <p:nvPr/>
          </p:nvSpPr>
          <p:spPr>
            <a:xfrm>
              <a:off x="3272761" y="1653695"/>
              <a:ext cx="87342" cy="60907"/>
            </a:xfrm>
            <a:custGeom>
              <a:avLst/>
              <a:gdLst/>
              <a:ahLst/>
              <a:cxnLst/>
              <a:rect l="l" t="t" r="r" b="b"/>
              <a:pathLst>
                <a:path w="3456" h="2410" extrusionOk="0">
                  <a:moveTo>
                    <a:pt x="50" y="1"/>
                  </a:moveTo>
                  <a:cubicBezTo>
                    <a:pt x="1" y="540"/>
                    <a:pt x="77" y="1080"/>
                    <a:pt x="273" y="1581"/>
                  </a:cubicBezTo>
                  <a:cubicBezTo>
                    <a:pt x="567" y="2344"/>
                    <a:pt x="1516" y="2404"/>
                    <a:pt x="1695" y="2409"/>
                  </a:cubicBezTo>
                  <a:lnTo>
                    <a:pt x="1723" y="2409"/>
                  </a:lnTo>
                  <a:cubicBezTo>
                    <a:pt x="1902" y="2404"/>
                    <a:pt x="2883" y="2344"/>
                    <a:pt x="3178" y="1581"/>
                  </a:cubicBezTo>
                  <a:cubicBezTo>
                    <a:pt x="3374" y="1080"/>
                    <a:pt x="3455" y="540"/>
                    <a:pt x="3406" y="1"/>
                  </a:cubicBezTo>
                  <a:lnTo>
                    <a:pt x="3406" y="1"/>
                  </a:lnTo>
                  <a:lnTo>
                    <a:pt x="2927" y="437"/>
                  </a:lnTo>
                  <a:cubicBezTo>
                    <a:pt x="2927" y="437"/>
                    <a:pt x="2981" y="1309"/>
                    <a:pt x="2709" y="1521"/>
                  </a:cubicBezTo>
                  <a:cubicBezTo>
                    <a:pt x="2442" y="1734"/>
                    <a:pt x="1728" y="1734"/>
                    <a:pt x="1728" y="1734"/>
                  </a:cubicBezTo>
                  <a:cubicBezTo>
                    <a:pt x="1728" y="1734"/>
                    <a:pt x="1020" y="1734"/>
                    <a:pt x="747" y="1521"/>
                  </a:cubicBezTo>
                  <a:cubicBezTo>
                    <a:pt x="475" y="1309"/>
                    <a:pt x="529" y="437"/>
                    <a:pt x="529" y="437"/>
                  </a:cubicBezTo>
                  <a:lnTo>
                    <a:pt x="50"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6" name="Google Shape;9086;p62"/>
            <p:cNvSpPr/>
            <p:nvPr/>
          </p:nvSpPr>
          <p:spPr>
            <a:xfrm>
              <a:off x="3258305" y="1560945"/>
              <a:ext cx="116254" cy="121561"/>
            </a:xfrm>
            <a:custGeom>
              <a:avLst/>
              <a:gdLst/>
              <a:ahLst/>
              <a:cxnLst/>
              <a:rect l="l" t="t" r="r" b="b"/>
              <a:pathLst>
                <a:path w="4600" h="4810" extrusionOk="0">
                  <a:moveTo>
                    <a:pt x="2128" y="1"/>
                  </a:moveTo>
                  <a:cubicBezTo>
                    <a:pt x="1845" y="1"/>
                    <a:pt x="1259" y="95"/>
                    <a:pt x="731" y="777"/>
                  </a:cubicBezTo>
                  <a:cubicBezTo>
                    <a:pt x="1" y="1720"/>
                    <a:pt x="502" y="2548"/>
                    <a:pt x="502" y="2548"/>
                  </a:cubicBezTo>
                  <a:lnTo>
                    <a:pt x="480" y="3175"/>
                  </a:lnTo>
                  <a:cubicBezTo>
                    <a:pt x="66" y="3725"/>
                    <a:pt x="927" y="4129"/>
                    <a:pt x="1205" y="4216"/>
                  </a:cubicBezTo>
                  <a:cubicBezTo>
                    <a:pt x="1477" y="4298"/>
                    <a:pt x="1434" y="4810"/>
                    <a:pt x="1434" y="4810"/>
                  </a:cubicBezTo>
                  <a:lnTo>
                    <a:pt x="3161" y="4810"/>
                  </a:lnTo>
                  <a:cubicBezTo>
                    <a:pt x="3161" y="4810"/>
                    <a:pt x="3117" y="4298"/>
                    <a:pt x="3390" y="4216"/>
                  </a:cubicBezTo>
                  <a:cubicBezTo>
                    <a:pt x="3668" y="4129"/>
                    <a:pt x="4529" y="3725"/>
                    <a:pt x="4115" y="3175"/>
                  </a:cubicBezTo>
                  <a:lnTo>
                    <a:pt x="4093" y="2548"/>
                  </a:lnTo>
                  <a:cubicBezTo>
                    <a:pt x="4093" y="2548"/>
                    <a:pt x="4600" y="1720"/>
                    <a:pt x="3869" y="777"/>
                  </a:cubicBezTo>
                  <a:cubicBezTo>
                    <a:pt x="3337" y="95"/>
                    <a:pt x="2753" y="1"/>
                    <a:pt x="2471" y="1"/>
                  </a:cubicBezTo>
                  <a:cubicBezTo>
                    <a:pt x="2364" y="1"/>
                    <a:pt x="2300" y="15"/>
                    <a:pt x="2300" y="15"/>
                  </a:cubicBezTo>
                  <a:cubicBezTo>
                    <a:pt x="2300" y="15"/>
                    <a:pt x="2236" y="1"/>
                    <a:pt x="212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7" name="Google Shape;9087;p62"/>
            <p:cNvSpPr/>
            <p:nvPr/>
          </p:nvSpPr>
          <p:spPr>
            <a:xfrm>
              <a:off x="3416865" y="1770176"/>
              <a:ext cx="77207" cy="195407"/>
            </a:xfrm>
            <a:custGeom>
              <a:avLst/>
              <a:gdLst/>
              <a:ahLst/>
              <a:cxnLst/>
              <a:rect l="l" t="t" r="r" b="b"/>
              <a:pathLst>
                <a:path w="3055" h="7732" extrusionOk="0">
                  <a:moveTo>
                    <a:pt x="1033" y="1"/>
                  </a:moveTo>
                  <a:cubicBezTo>
                    <a:pt x="568" y="1"/>
                    <a:pt x="683" y="765"/>
                    <a:pt x="669" y="765"/>
                  </a:cubicBezTo>
                  <a:cubicBezTo>
                    <a:pt x="669" y="765"/>
                    <a:pt x="669" y="765"/>
                    <a:pt x="669" y="765"/>
                  </a:cubicBezTo>
                  <a:cubicBezTo>
                    <a:pt x="591" y="737"/>
                    <a:pt x="529" y="724"/>
                    <a:pt x="480" y="724"/>
                  </a:cubicBezTo>
                  <a:cubicBezTo>
                    <a:pt x="0" y="724"/>
                    <a:pt x="767" y="1925"/>
                    <a:pt x="767" y="1925"/>
                  </a:cubicBezTo>
                  <a:cubicBezTo>
                    <a:pt x="767" y="1925"/>
                    <a:pt x="957" y="5156"/>
                    <a:pt x="1137" y="5859"/>
                  </a:cubicBezTo>
                  <a:cubicBezTo>
                    <a:pt x="1312" y="6562"/>
                    <a:pt x="729" y="7559"/>
                    <a:pt x="1137" y="7701"/>
                  </a:cubicBezTo>
                  <a:cubicBezTo>
                    <a:pt x="1196" y="7722"/>
                    <a:pt x="1254" y="7731"/>
                    <a:pt x="1309" y="7731"/>
                  </a:cubicBezTo>
                  <a:cubicBezTo>
                    <a:pt x="1636" y="7731"/>
                    <a:pt x="1884" y="7412"/>
                    <a:pt x="1884" y="7412"/>
                  </a:cubicBezTo>
                  <a:cubicBezTo>
                    <a:pt x="1898" y="7413"/>
                    <a:pt x="1913" y="7413"/>
                    <a:pt x="1927" y="7413"/>
                  </a:cubicBezTo>
                  <a:cubicBezTo>
                    <a:pt x="3054" y="7413"/>
                    <a:pt x="2359" y="6350"/>
                    <a:pt x="2047" y="5968"/>
                  </a:cubicBezTo>
                  <a:cubicBezTo>
                    <a:pt x="1731" y="5581"/>
                    <a:pt x="1252" y="1729"/>
                    <a:pt x="1377" y="1277"/>
                  </a:cubicBezTo>
                  <a:cubicBezTo>
                    <a:pt x="1502" y="825"/>
                    <a:pt x="1666" y="94"/>
                    <a:pt x="1110" y="7"/>
                  </a:cubicBezTo>
                  <a:cubicBezTo>
                    <a:pt x="1083" y="3"/>
                    <a:pt x="1057" y="1"/>
                    <a:pt x="103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8" name="Google Shape;9088;p62"/>
            <p:cNvSpPr/>
            <p:nvPr/>
          </p:nvSpPr>
          <p:spPr>
            <a:xfrm>
              <a:off x="3454243" y="1963208"/>
              <a:ext cx="80468" cy="150801"/>
            </a:xfrm>
            <a:custGeom>
              <a:avLst/>
              <a:gdLst/>
              <a:ahLst/>
              <a:cxnLst/>
              <a:rect l="l" t="t" r="r" b="b"/>
              <a:pathLst>
                <a:path w="3184" h="5967" extrusionOk="0">
                  <a:moveTo>
                    <a:pt x="1070" y="1365"/>
                  </a:moveTo>
                  <a:lnTo>
                    <a:pt x="1070" y="1365"/>
                  </a:lnTo>
                  <a:cubicBezTo>
                    <a:pt x="1070" y="1366"/>
                    <a:pt x="1620" y="2199"/>
                    <a:pt x="1887" y="3082"/>
                  </a:cubicBezTo>
                  <a:cubicBezTo>
                    <a:pt x="2154" y="3970"/>
                    <a:pt x="2061" y="5360"/>
                    <a:pt x="2061" y="5360"/>
                  </a:cubicBezTo>
                  <a:cubicBezTo>
                    <a:pt x="2061" y="5360"/>
                    <a:pt x="1658" y="4095"/>
                    <a:pt x="1467" y="3441"/>
                  </a:cubicBezTo>
                  <a:cubicBezTo>
                    <a:pt x="1277" y="2782"/>
                    <a:pt x="1070" y="1366"/>
                    <a:pt x="1070" y="1365"/>
                  </a:cubicBezTo>
                  <a:close/>
                  <a:moveTo>
                    <a:pt x="1244" y="1"/>
                  </a:moveTo>
                  <a:cubicBezTo>
                    <a:pt x="1010" y="1"/>
                    <a:pt x="704" y="303"/>
                    <a:pt x="704" y="303"/>
                  </a:cubicBezTo>
                  <a:cubicBezTo>
                    <a:pt x="614" y="243"/>
                    <a:pt x="517" y="216"/>
                    <a:pt x="429" y="216"/>
                  </a:cubicBezTo>
                  <a:cubicBezTo>
                    <a:pt x="178" y="216"/>
                    <a:pt x="1" y="436"/>
                    <a:pt x="263" y="755"/>
                  </a:cubicBezTo>
                  <a:cubicBezTo>
                    <a:pt x="617" y="1186"/>
                    <a:pt x="977" y="3867"/>
                    <a:pt x="1266" y="4324"/>
                  </a:cubicBezTo>
                  <a:cubicBezTo>
                    <a:pt x="1555" y="4782"/>
                    <a:pt x="1631" y="5904"/>
                    <a:pt x="1898" y="5959"/>
                  </a:cubicBezTo>
                  <a:cubicBezTo>
                    <a:pt x="1923" y="5964"/>
                    <a:pt x="1946" y="5966"/>
                    <a:pt x="1966" y="5966"/>
                  </a:cubicBezTo>
                  <a:cubicBezTo>
                    <a:pt x="2156" y="5966"/>
                    <a:pt x="2127" y="5753"/>
                    <a:pt x="2339" y="5708"/>
                  </a:cubicBezTo>
                  <a:cubicBezTo>
                    <a:pt x="2369" y="5701"/>
                    <a:pt x="2400" y="5699"/>
                    <a:pt x="2430" y="5699"/>
                  </a:cubicBezTo>
                  <a:cubicBezTo>
                    <a:pt x="2578" y="5699"/>
                    <a:pt x="2732" y="5763"/>
                    <a:pt x="2861" y="5763"/>
                  </a:cubicBezTo>
                  <a:cubicBezTo>
                    <a:pt x="2921" y="5763"/>
                    <a:pt x="2975" y="5749"/>
                    <a:pt x="3020" y="5708"/>
                  </a:cubicBezTo>
                  <a:cubicBezTo>
                    <a:pt x="3184" y="5556"/>
                    <a:pt x="3009" y="5136"/>
                    <a:pt x="2819" y="4858"/>
                  </a:cubicBezTo>
                  <a:cubicBezTo>
                    <a:pt x="2628" y="4580"/>
                    <a:pt x="2301" y="2199"/>
                    <a:pt x="1881" y="1692"/>
                  </a:cubicBezTo>
                  <a:cubicBezTo>
                    <a:pt x="1462" y="1180"/>
                    <a:pt x="1614" y="303"/>
                    <a:pt x="1402" y="69"/>
                  </a:cubicBezTo>
                  <a:cubicBezTo>
                    <a:pt x="1358" y="20"/>
                    <a:pt x="1303" y="1"/>
                    <a:pt x="1244"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89" name="Google Shape;9089;p62"/>
            <p:cNvSpPr/>
            <p:nvPr/>
          </p:nvSpPr>
          <p:spPr>
            <a:xfrm>
              <a:off x="3539790" y="2114615"/>
              <a:ext cx="25904" cy="6925"/>
            </a:xfrm>
            <a:custGeom>
              <a:avLst/>
              <a:gdLst/>
              <a:ahLst/>
              <a:cxnLst/>
              <a:rect l="l" t="t" r="r" b="b"/>
              <a:pathLst>
                <a:path w="1025" h="274" extrusionOk="0">
                  <a:moveTo>
                    <a:pt x="33" y="1"/>
                  </a:moveTo>
                  <a:lnTo>
                    <a:pt x="0" y="208"/>
                  </a:lnTo>
                  <a:cubicBezTo>
                    <a:pt x="0" y="208"/>
                    <a:pt x="424" y="273"/>
                    <a:pt x="716" y="273"/>
                  </a:cubicBezTo>
                  <a:cubicBezTo>
                    <a:pt x="863" y="273"/>
                    <a:pt x="976" y="257"/>
                    <a:pt x="987" y="208"/>
                  </a:cubicBezTo>
                  <a:cubicBezTo>
                    <a:pt x="1025" y="61"/>
                    <a:pt x="33" y="1"/>
                    <a:pt x="3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090" name="Google Shape;9090;p62"/>
            <p:cNvGrpSpPr/>
            <p:nvPr/>
          </p:nvGrpSpPr>
          <p:grpSpPr>
            <a:xfrm>
              <a:off x="3498748" y="2102737"/>
              <a:ext cx="94772" cy="114004"/>
              <a:chOff x="3498748" y="2102737"/>
              <a:chExt cx="94772" cy="114004"/>
            </a:xfrm>
          </p:grpSpPr>
          <p:sp>
            <p:nvSpPr>
              <p:cNvPr id="9091" name="Google Shape;9091;p62"/>
              <p:cNvSpPr/>
              <p:nvPr/>
            </p:nvSpPr>
            <p:spPr>
              <a:xfrm>
                <a:off x="3563142" y="2118482"/>
                <a:ext cx="30378" cy="19940"/>
              </a:xfrm>
              <a:custGeom>
                <a:avLst/>
                <a:gdLst/>
                <a:ahLst/>
                <a:cxnLst/>
                <a:rect l="l" t="t" r="r" b="b"/>
                <a:pathLst>
                  <a:path w="1202" h="789" extrusionOk="0">
                    <a:moveTo>
                      <a:pt x="101" y="0"/>
                    </a:moveTo>
                    <a:cubicBezTo>
                      <a:pt x="63" y="17"/>
                      <a:pt x="30" y="49"/>
                      <a:pt x="24" y="93"/>
                    </a:cubicBezTo>
                    <a:cubicBezTo>
                      <a:pt x="0" y="160"/>
                      <a:pt x="698" y="788"/>
                      <a:pt x="967" y="788"/>
                    </a:cubicBezTo>
                    <a:cubicBezTo>
                      <a:pt x="1003" y="788"/>
                      <a:pt x="1031" y="777"/>
                      <a:pt x="1049" y="752"/>
                    </a:cubicBezTo>
                    <a:cubicBezTo>
                      <a:pt x="1201" y="540"/>
                      <a:pt x="101" y="0"/>
                      <a:pt x="10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92" name="Google Shape;9092;p62"/>
              <p:cNvSpPr/>
              <p:nvPr/>
            </p:nvSpPr>
            <p:spPr>
              <a:xfrm>
                <a:off x="3560665" y="2174309"/>
                <a:ext cx="22518" cy="28128"/>
              </a:xfrm>
              <a:custGeom>
                <a:avLst/>
                <a:gdLst/>
                <a:ahLst/>
                <a:cxnLst/>
                <a:rect l="l" t="t" r="r" b="b"/>
                <a:pathLst>
                  <a:path w="891" h="1113" extrusionOk="0">
                    <a:moveTo>
                      <a:pt x="139" y="0"/>
                    </a:moveTo>
                    <a:cubicBezTo>
                      <a:pt x="105" y="0"/>
                      <a:pt x="74" y="16"/>
                      <a:pt x="57" y="42"/>
                    </a:cubicBezTo>
                    <a:cubicBezTo>
                      <a:pt x="0" y="93"/>
                      <a:pt x="382" y="1112"/>
                      <a:pt x="621" y="1112"/>
                    </a:cubicBezTo>
                    <a:cubicBezTo>
                      <a:pt x="633" y="1112"/>
                      <a:pt x="645" y="1110"/>
                      <a:pt x="656" y="1104"/>
                    </a:cubicBezTo>
                    <a:cubicBezTo>
                      <a:pt x="891" y="990"/>
                      <a:pt x="166" y="3"/>
                      <a:pt x="166" y="3"/>
                    </a:cubicBezTo>
                    <a:cubicBezTo>
                      <a:pt x="157" y="1"/>
                      <a:pt x="148" y="0"/>
                      <a:pt x="13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93" name="Google Shape;9093;p62"/>
              <p:cNvSpPr/>
              <p:nvPr/>
            </p:nvSpPr>
            <p:spPr>
              <a:xfrm>
                <a:off x="3498748" y="2102737"/>
                <a:ext cx="44101" cy="29442"/>
              </a:xfrm>
              <a:custGeom>
                <a:avLst/>
                <a:gdLst/>
                <a:ahLst/>
                <a:cxnLst/>
                <a:rect l="l" t="t" r="r" b="b"/>
                <a:pathLst>
                  <a:path w="1745" h="1165" extrusionOk="0">
                    <a:moveTo>
                      <a:pt x="874" y="1"/>
                    </a:moveTo>
                    <a:cubicBezTo>
                      <a:pt x="646" y="1"/>
                      <a:pt x="413" y="128"/>
                      <a:pt x="235" y="443"/>
                    </a:cubicBezTo>
                    <a:cubicBezTo>
                      <a:pt x="0" y="866"/>
                      <a:pt x="330" y="1164"/>
                      <a:pt x="568" y="1164"/>
                    </a:cubicBezTo>
                    <a:cubicBezTo>
                      <a:pt x="634" y="1164"/>
                      <a:pt x="693" y="1141"/>
                      <a:pt x="731" y="1092"/>
                    </a:cubicBezTo>
                    <a:cubicBezTo>
                      <a:pt x="911" y="868"/>
                      <a:pt x="1543" y="917"/>
                      <a:pt x="1641" y="590"/>
                    </a:cubicBezTo>
                    <a:cubicBezTo>
                      <a:pt x="1744" y="258"/>
                      <a:pt x="1330" y="171"/>
                      <a:pt x="1330" y="171"/>
                    </a:cubicBezTo>
                    <a:cubicBezTo>
                      <a:pt x="1194" y="65"/>
                      <a:pt x="1035" y="1"/>
                      <a:pt x="87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94" name="Google Shape;9094;p62"/>
              <p:cNvSpPr/>
              <p:nvPr/>
            </p:nvSpPr>
            <p:spPr>
              <a:xfrm>
                <a:off x="3537259" y="2125714"/>
                <a:ext cx="22543" cy="28128"/>
              </a:xfrm>
              <a:custGeom>
                <a:avLst/>
                <a:gdLst/>
                <a:ahLst/>
                <a:cxnLst/>
                <a:rect l="l" t="t" r="r" b="b"/>
                <a:pathLst>
                  <a:path w="892" h="1113" extrusionOk="0">
                    <a:moveTo>
                      <a:pt x="140" y="1"/>
                    </a:moveTo>
                    <a:cubicBezTo>
                      <a:pt x="106" y="1"/>
                      <a:pt x="74" y="16"/>
                      <a:pt x="53" y="42"/>
                    </a:cubicBezTo>
                    <a:cubicBezTo>
                      <a:pt x="1" y="94"/>
                      <a:pt x="383" y="1113"/>
                      <a:pt x="622" y="1113"/>
                    </a:cubicBezTo>
                    <a:cubicBezTo>
                      <a:pt x="634" y="1113"/>
                      <a:pt x="646" y="1110"/>
                      <a:pt x="658" y="1105"/>
                    </a:cubicBezTo>
                    <a:cubicBezTo>
                      <a:pt x="892" y="990"/>
                      <a:pt x="167" y="4"/>
                      <a:pt x="167" y="4"/>
                    </a:cubicBezTo>
                    <a:cubicBezTo>
                      <a:pt x="158" y="2"/>
                      <a:pt x="149" y="1"/>
                      <a:pt x="140"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95" name="Google Shape;9095;p62"/>
              <p:cNvSpPr/>
              <p:nvPr/>
            </p:nvSpPr>
            <p:spPr>
              <a:xfrm>
                <a:off x="3547574" y="2148480"/>
                <a:ext cx="22543" cy="28078"/>
              </a:xfrm>
              <a:custGeom>
                <a:avLst/>
                <a:gdLst/>
                <a:ahLst/>
                <a:cxnLst/>
                <a:rect l="l" t="t" r="r" b="b"/>
                <a:pathLst>
                  <a:path w="892" h="1111" extrusionOk="0">
                    <a:moveTo>
                      <a:pt x="150" y="0"/>
                    </a:moveTo>
                    <a:cubicBezTo>
                      <a:pt x="113" y="0"/>
                      <a:pt x="81" y="15"/>
                      <a:pt x="57" y="39"/>
                    </a:cubicBezTo>
                    <a:cubicBezTo>
                      <a:pt x="1" y="96"/>
                      <a:pt x="381" y="1111"/>
                      <a:pt x="620" y="1111"/>
                    </a:cubicBezTo>
                    <a:cubicBezTo>
                      <a:pt x="633" y="1111"/>
                      <a:pt x="645" y="1108"/>
                      <a:pt x="657" y="1102"/>
                    </a:cubicBezTo>
                    <a:cubicBezTo>
                      <a:pt x="891" y="987"/>
                      <a:pt x="166" y="1"/>
                      <a:pt x="166" y="1"/>
                    </a:cubicBezTo>
                    <a:cubicBezTo>
                      <a:pt x="161" y="0"/>
                      <a:pt x="155" y="0"/>
                      <a:pt x="150"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96" name="Google Shape;9096;p62"/>
              <p:cNvSpPr/>
              <p:nvPr/>
            </p:nvSpPr>
            <p:spPr>
              <a:xfrm>
                <a:off x="3523894" y="2125129"/>
                <a:ext cx="23503" cy="31692"/>
              </a:xfrm>
              <a:custGeom>
                <a:avLst/>
                <a:gdLst/>
                <a:ahLst/>
                <a:cxnLst/>
                <a:rect l="l" t="t" r="r" b="b"/>
                <a:pathLst>
                  <a:path w="930" h="1254" extrusionOk="0">
                    <a:moveTo>
                      <a:pt x="156" y="0"/>
                    </a:moveTo>
                    <a:cubicBezTo>
                      <a:pt x="122" y="0"/>
                      <a:pt x="89" y="13"/>
                      <a:pt x="68" y="42"/>
                    </a:cubicBezTo>
                    <a:cubicBezTo>
                      <a:pt x="0" y="94"/>
                      <a:pt x="367" y="1254"/>
                      <a:pt x="632" y="1254"/>
                    </a:cubicBezTo>
                    <a:cubicBezTo>
                      <a:pt x="644" y="1254"/>
                      <a:pt x="656" y="1251"/>
                      <a:pt x="668" y="1247"/>
                    </a:cubicBezTo>
                    <a:cubicBezTo>
                      <a:pt x="929" y="1132"/>
                      <a:pt x="188" y="4"/>
                      <a:pt x="188" y="4"/>
                    </a:cubicBezTo>
                    <a:cubicBezTo>
                      <a:pt x="177" y="2"/>
                      <a:pt x="167" y="0"/>
                      <a:pt x="15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97" name="Google Shape;9097;p62"/>
              <p:cNvSpPr/>
              <p:nvPr/>
            </p:nvSpPr>
            <p:spPr>
              <a:xfrm>
                <a:off x="3536682" y="2155708"/>
                <a:ext cx="23503" cy="31818"/>
              </a:xfrm>
              <a:custGeom>
                <a:avLst/>
                <a:gdLst/>
                <a:ahLst/>
                <a:cxnLst/>
                <a:rect l="l" t="t" r="r" b="b"/>
                <a:pathLst>
                  <a:path w="930" h="1259" extrusionOk="0">
                    <a:moveTo>
                      <a:pt x="161" y="0"/>
                    </a:moveTo>
                    <a:cubicBezTo>
                      <a:pt x="125" y="0"/>
                      <a:pt x="89" y="16"/>
                      <a:pt x="63" y="42"/>
                    </a:cubicBezTo>
                    <a:cubicBezTo>
                      <a:pt x="1" y="99"/>
                      <a:pt x="367" y="1259"/>
                      <a:pt x="628" y="1259"/>
                    </a:cubicBezTo>
                    <a:cubicBezTo>
                      <a:pt x="640" y="1259"/>
                      <a:pt x="652" y="1257"/>
                      <a:pt x="663" y="1252"/>
                    </a:cubicBezTo>
                    <a:cubicBezTo>
                      <a:pt x="930" y="1137"/>
                      <a:pt x="189" y="4"/>
                      <a:pt x="189" y="4"/>
                    </a:cubicBezTo>
                    <a:cubicBezTo>
                      <a:pt x="180" y="2"/>
                      <a:pt x="170" y="0"/>
                      <a:pt x="16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98" name="Google Shape;9098;p62"/>
              <p:cNvSpPr/>
              <p:nvPr/>
            </p:nvSpPr>
            <p:spPr>
              <a:xfrm>
                <a:off x="3549495" y="2185024"/>
                <a:ext cx="23503" cy="31717"/>
              </a:xfrm>
              <a:custGeom>
                <a:avLst/>
                <a:gdLst/>
                <a:ahLst/>
                <a:cxnLst/>
                <a:rect l="l" t="t" r="r" b="b"/>
                <a:pathLst>
                  <a:path w="930" h="1255" extrusionOk="0">
                    <a:moveTo>
                      <a:pt x="156" y="0"/>
                    </a:moveTo>
                    <a:cubicBezTo>
                      <a:pt x="122" y="0"/>
                      <a:pt x="89" y="14"/>
                      <a:pt x="69" y="43"/>
                    </a:cubicBezTo>
                    <a:cubicBezTo>
                      <a:pt x="1" y="95"/>
                      <a:pt x="367" y="1254"/>
                      <a:pt x="633" y="1254"/>
                    </a:cubicBezTo>
                    <a:cubicBezTo>
                      <a:pt x="645" y="1254"/>
                      <a:pt x="656" y="1252"/>
                      <a:pt x="668" y="1247"/>
                    </a:cubicBezTo>
                    <a:cubicBezTo>
                      <a:pt x="930" y="1132"/>
                      <a:pt x="189" y="4"/>
                      <a:pt x="189" y="4"/>
                    </a:cubicBezTo>
                    <a:cubicBezTo>
                      <a:pt x="178" y="2"/>
                      <a:pt x="167" y="0"/>
                      <a:pt x="15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099" name="Google Shape;9099;p62"/>
              <p:cNvSpPr/>
              <p:nvPr/>
            </p:nvSpPr>
            <p:spPr>
              <a:xfrm>
                <a:off x="3514922" y="2129349"/>
                <a:ext cx="18980" cy="29594"/>
              </a:xfrm>
              <a:custGeom>
                <a:avLst/>
                <a:gdLst/>
                <a:ahLst/>
                <a:cxnLst/>
                <a:rect l="l" t="t" r="r" b="b"/>
                <a:pathLst>
                  <a:path w="751" h="1171" extrusionOk="0">
                    <a:moveTo>
                      <a:pt x="141" y="1"/>
                    </a:moveTo>
                    <a:cubicBezTo>
                      <a:pt x="113" y="1"/>
                      <a:pt x="86" y="9"/>
                      <a:pt x="63" y="28"/>
                    </a:cubicBezTo>
                    <a:cubicBezTo>
                      <a:pt x="0" y="75"/>
                      <a:pt x="237" y="1171"/>
                      <a:pt x="475" y="1171"/>
                    </a:cubicBezTo>
                    <a:cubicBezTo>
                      <a:pt x="483" y="1171"/>
                      <a:pt x="491" y="1169"/>
                      <a:pt x="499" y="1167"/>
                    </a:cubicBezTo>
                    <a:cubicBezTo>
                      <a:pt x="750" y="1090"/>
                      <a:pt x="178" y="6"/>
                      <a:pt x="178" y="6"/>
                    </a:cubicBezTo>
                    <a:cubicBezTo>
                      <a:pt x="166" y="3"/>
                      <a:pt x="153" y="1"/>
                      <a:pt x="14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0" name="Google Shape;9100;p62"/>
              <p:cNvSpPr/>
              <p:nvPr/>
            </p:nvSpPr>
            <p:spPr>
              <a:xfrm>
                <a:off x="3523742" y="2158033"/>
                <a:ext cx="18954" cy="29695"/>
              </a:xfrm>
              <a:custGeom>
                <a:avLst/>
                <a:gdLst/>
                <a:ahLst/>
                <a:cxnLst/>
                <a:rect l="l" t="t" r="r" b="b"/>
                <a:pathLst>
                  <a:path w="750" h="1175" extrusionOk="0">
                    <a:moveTo>
                      <a:pt x="147" y="0"/>
                    </a:moveTo>
                    <a:cubicBezTo>
                      <a:pt x="118" y="0"/>
                      <a:pt x="87" y="12"/>
                      <a:pt x="63" y="32"/>
                    </a:cubicBezTo>
                    <a:cubicBezTo>
                      <a:pt x="0" y="74"/>
                      <a:pt x="237" y="1175"/>
                      <a:pt x="479" y="1175"/>
                    </a:cubicBezTo>
                    <a:cubicBezTo>
                      <a:pt x="488" y="1175"/>
                      <a:pt x="496" y="1173"/>
                      <a:pt x="505" y="1171"/>
                    </a:cubicBezTo>
                    <a:cubicBezTo>
                      <a:pt x="750" y="1089"/>
                      <a:pt x="178" y="4"/>
                      <a:pt x="178" y="4"/>
                    </a:cubicBezTo>
                    <a:cubicBezTo>
                      <a:pt x="168" y="2"/>
                      <a:pt x="158" y="0"/>
                      <a:pt x="14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1" name="Google Shape;9101;p62"/>
              <p:cNvSpPr/>
              <p:nvPr/>
            </p:nvSpPr>
            <p:spPr>
              <a:xfrm>
                <a:off x="3532815" y="2185479"/>
                <a:ext cx="18980" cy="29645"/>
              </a:xfrm>
              <a:custGeom>
                <a:avLst/>
                <a:gdLst/>
                <a:ahLst/>
                <a:cxnLst/>
                <a:rect l="l" t="t" r="r" b="b"/>
                <a:pathLst>
                  <a:path w="751" h="1173" extrusionOk="0">
                    <a:moveTo>
                      <a:pt x="140" y="1"/>
                    </a:moveTo>
                    <a:cubicBezTo>
                      <a:pt x="113" y="1"/>
                      <a:pt x="86" y="12"/>
                      <a:pt x="64" y="30"/>
                    </a:cubicBezTo>
                    <a:cubicBezTo>
                      <a:pt x="1" y="77"/>
                      <a:pt x="238" y="1173"/>
                      <a:pt x="475" y="1173"/>
                    </a:cubicBezTo>
                    <a:cubicBezTo>
                      <a:pt x="483" y="1173"/>
                      <a:pt x="492" y="1172"/>
                      <a:pt x="500" y="1169"/>
                    </a:cubicBezTo>
                    <a:cubicBezTo>
                      <a:pt x="750" y="1093"/>
                      <a:pt x="178" y="8"/>
                      <a:pt x="178" y="8"/>
                    </a:cubicBezTo>
                    <a:cubicBezTo>
                      <a:pt x="166" y="3"/>
                      <a:pt x="153" y="1"/>
                      <a:pt x="140"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2" name="Google Shape;9102;p62"/>
              <p:cNvSpPr/>
              <p:nvPr/>
            </p:nvSpPr>
            <p:spPr>
              <a:xfrm>
                <a:off x="3504990" y="2129349"/>
                <a:ext cx="14304" cy="25272"/>
              </a:xfrm>
              <a:custGeom>
                <a:avLst/>
                <a:gdLst/>
                <a:ahLst/>
                <a:cxnLst/>
                <a:rect l="l" t="t" r="r" b="b"/>
                <a:pathLst>
                  <a:path w="566" h="1000" extrusionOk="0">
                    <a:moveTo>
                      <a:pt x="121" y="0"/>
                    </a:moveTo>
                    <a:cubicBezTo>
                      <a:pt x="98" y="0"/>
                      <a:pt x="76" y="6"/>
                      <a:pt x="59" y="17"/>
                    </a:cubicBezTo>
                    <a:cubicBezTo>
                      <a:pt x="0" y="54"/>
                      <a:pt x="129" y="1000"/>
                      <a:pt x="332" y="1000"/>
                    </a:cubicBezTo>
                    <a:cubicBezTo>
                      <a:pt x="337" y="1000"/>
                      <a:pt x="342" y="999"/>
                      <a:pt x="348" y="998"/>
                    </a:cubicBezTo>
                    <a:cubicBezTo>
                      <a:pt x="565" y="949"/>
                      <a:pt x="157" y="6"/>
                      <a:pt x="157" y="6"/>
                    </a:cubicBezTo>
                    <a:cubicBezTo>
                      <a:pt x="145" y="2"/>
                      <a:pt x="133" y="0"/>
                      <a:pt x="12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3" name="Google Shape;9103;p62"/>
              <p:cNvSpPr/>
              <p:nvPr/>
            </p:nvSpPr>
            <p:spPr>
              <a:xfrm>
                <a:off x="3510499" y="2153813"/>
                <a:ext cx="14304" cy="25323"/>
              </a:xfrm>
              <a:custGeom>
                <a:avLst/>
                <a:gdLst/>
                <a:ahLst/>
                <a:cxnLst/>
                <a:rect l="l" t="t" r="r" b="b"/>
                <a:pathLst>
                  <a:path w="566" h="1002" extrusionOk="0">
                    <a:moveTo>
                      <a:pt x="114" y="1"/>
                    </a:moveTo>
                    <a:cubicBezTo>
                      <a:pt x="94" y="1"/>
                      <a:pt x="75" y="6"/>
                      <a:pt x="59" y="19"/>
                    </a:cubicBezTo>
                    <a:cubicBezTo>
                      <a:pt x="0" y="56"/>
                      <a:pt x="129" y="1001"/>
                      <a:pt x="332" y="1001"/>
                    </a:cubicBezTo>
                    <a:cubicBezTo>
                      <a:pt x="337" y="1001"/>
                      <a:pt x="342" y="1001"/>
                      <a:pt x="347" y="1000"/>
                    </a:cubicBezTo>
                    <a:cubicBezTo>
                      <a:pt x="565" y="951"/>
                      <a:pt x="157" y="8"/>
                      <a:pt x="157" y="8"/>
                    </a:cubicBezTo>
                    <a:cubicBezTo>
                      <a:pt x="143" y="4"/>
                      <a:pt x="129" y="1"/>
                      <a:pt x="114"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4" name="Google Shape;9104;p62"/>
              <p:cNvSpPr/>
              <p:nvPr/>
            </p:nvSpPr>
            <p:spPr>
              <a:xfrm>
                <a:off x="3516287" y="2177316"/>
                <a:ext cx="14304" cy="25247"/>
              </a:xfrm>
              <a:custGeom>
                <a:avLst/>
                <a:gdLst/>
                <a:ahLst/>
                <a:cxnLst/>
                <a:rect l="l" t="t" r="r" b="b"/>
                <a:pathLst>
                  <a:path w="566" h="999" extrusionOk="0">
                    <a:moveTo>
                      <a:pt x="116" y="0"/>
                    </a:moveTo>
                    <a:cubicBezTo>
                      <a:pt x="96" y="0"/>
                      <a:pt x="75" y="7"/>
                      <a:pt x="59" y="21"/>
                    </a:cubicBezTo>
                    <a:cubicBezTo>
                      <a:pt x="0" y="53"/>
                      <a:pt x="128" y="998"/>
                      <a:pt x="331" y="998"/>
                    </a:cubicBezTo>
                    <a:cubicBezTo>
                      <a:pt x="336" y="998"/>
                      <a:pt x="342" y="998"/>
                      <a:pt x="347" y="996"/>
                    </a:cubicBezTo>
                    <a:cubicBezTo>
                      <a:pt x="565" y="947"/>
                      <a:pt x="157" y="10"/>
                      <a:pt x="157" y="10"/>
                    </a:cubicBezTo>
                    <a:cubicBezTo>
                      <a:pt x="144" y="3"/>
                      <a:pt x="130" y="0"/>
                      <a:pt x="11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sp>
          <p:nvSpPr>
            <p:cNvPr id="9105" name="Google Shape;9105;p62"/>
            <p:cNvSpPr/>
            <p:nvPr/>
          </p:nvSpPr>
          <p:spPr>
            <a:xfrm>
              <a:off x="3268262" y="2017165"/>
              <a:ext cx="96187" cy="59618"/>
            </a:xfrm>
            <a:custGeom>
              <a:avLst/>
              <a:gdLst/>
              <a:ahLst/>
              <a:cxnLst/>
              <a:rect l="l" t="t" r="r" b="b"/>
              <a:pathLst>
                <a:path w="3806" h="2359" extrusionOk="0">
                  <a:moveTo>
                    <a:pt x="2539" y="0"/>
                  </a:moveTo>
                  <a:cubicBezTo>
                    <a:pt x="2486" y="0"/>
                    <a:pt x="2446" y="18"/>
                    <a:pt x="2429" y="59"/>
                  </a:cubicBezTo>
                  <a:cubicBezTo>
                    <a:pt x="2315" y="315"/>
                    <a:pt x="1999" y="402"/>
                    <a:pt x="1906" y="418"/>
                  </a:cubicBezTo>
                  <a:cubicBezTo>
                    <a:pt x="1808" y="397"/>
                    <a:pt x="1497" y="315"/>
                    <a:pt x="1378" y="59"/>
                  </a:cubicBezTo>
                  <a:cubicBezTo>
                    <a:pt x="1360" y="20"/>
                    <a:pt x="1320" y="2"/>
                    <a:pt x="1268" y="2"/>
                  </a:cubicBezTo>
                  <a:cubicBezTo>
                    <a:pt x="919" y="2"/>
                    <a:pt x="0" y="790"/>
                    <a:pt x="1171" y="1306"/>
                  </a:cubicBezTo>
                  <a:cubicBezTo>
                    <a:pt x="1171" y="1306"/>
                    <a:pt x="1018" y="1693"/>
                    <a:pt x="1247" y="1857"/>
                  </a:cubicBezTo>
                  <a:cubicBezTo>
                    <a:pt x="1427" y="1993"/>
                    <a:pt x="1748" y="1879"/>
                    <a:pt x="1873" y="2097"/>
                  </a:cubicBezTo>
                  <a:lnTo>
                    <a:pt x="1873" y="2358"/>
                  </a:lnTo>
                  <a:cubicBezTo>
                    <a:pt x="1873" y="2293"/>
                    <a:pt x="1884" y="2227"/>
                    <a:pt x="1906" y="2162"/>
                  </a:cubicBezTo>
                  <a:cubicBezTo>
                    <a:pt x="1922" y="2227"/>
                    <a:pt x="1933" y="2293"/>
                    <a:pt x="1933" y="2358"/>
                  </a:cubicBezTo>
                  <a:lnTo>
                    <a:pt x="1933" y="2097"/>
                  </a:lnTo>
                  <a:cubicBezTo>
                    <a:pt x="2059" y="1879"/>
                    <a:pt x="2380" y="1993"/>
                    <a:pt x="2560" y="1857"/>
                  </a:cubicBezTo>
                  <a:cubicBezTo>
                    <a:pt x="2789" y="1693"/>
                    <a:pt x="2642" y="1306"/>
                    <a:pt x="2642" y="1306"/>
                  </a:cubicBezTo>
                  <a:cubicBezTo>
                    <a:pt x="3805" y="791"/>
                    <a:pt x="2887" y="0"/>
                    <a:pt x="253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6" name="Google Shape;9106;p62"/>
            <p:cNvSpPr/>
            <p:nvPr/>
          </p:nvSpPr>
          <p:spPr>
            <a:xfrm>
              <a:off x="3320602" y="2071450"/>
              <a:ext cx="115521" cy="287399"/>
            </a:xfrm>
            <a:custGeom>
              <a:avLst/>
              <a:gdLst/>
              <a:ahLst/>
              <a:cxnLst/>
              <a:rect l="l" t="t" r="r" b="b"/>
              <a:pathLst>
                <a:path w="4571" h="11372" extrusionOk="0">
                  <a:moveTo>
                    <a:pt x="2889" y="1"/>
                  </a:moveTo>
                  <a:cubicBezTo>
                    <a:pt x="2552" y="1"/>
                    <a:pt x="2516" y="477"/>
                    <a:pt x="2516" y="477"/>
                  </a:cubicBezTo>
                  <a:cubicBezTo>
                    <a:pt x="2135" y="766"/>
                    <a:pt x="2031" y="1365"/>
                    <a:pt x="2380" y="1572"/>
                  </a:cubicBezTo>
                  <a:cubicBezTo>
                    <a:pt x="2729" y="1785"/>
                    <a:pt x="734" y="9179"/>
                    <a:pt x="522" y="9544"/>
                  </a:cubicBezTo>
                  <a:cubicBezTo>
                    <a:pt x="312" y="9905"/>
                    <a:pt x="0" y="11337"/>
                    <a:pt x="389" y="11337"/>
                  </a:cubicBezTo>
                  <a:cubicBezTo>
                    <a:pt x="393" y="11337"/>
                    <a:pt x="397" y="11337"/>
                    <a:pt x="402" y="11337"/>
                  </a:cubicBezTo>
                  <a:cubicBezTo>
                    <a:pt x="791" y="11311"/>
                    <a:pt x="755" y="10865"/>
                    <a:pt x="1118" y="10865"/>
                  </a:cubicBezTo>
                  <a:cubicBezTo>
                    <a:pt x="1136" y="10865"/>
                    <a:pt x="1155" y="10866"/>
                    <a:pt x="1176" y="10868"/>
                  </a:cubicBezTo>
                  <a:cubicBezTo>
                    <a:pt x="1545" y="10906"/>
                    <a:pt x="1708" y="11372"/>
                    <a:pt x="2017" y="11372"/>
                  </a:cubicBezTo>
                  <a:cubicBezTo>
                    <a:pt x="2063" y="11372"/>
                    <a:pt x="2113" y="11361"/>
                    <a:pt x="2167" y="11337"/>
                  </a:cubicBezTo>
                  <a:cubicBezTo>
                    <a:pt x="2576" y="11157"/>
                    <a:pt x="1966" y="10214"/>
                    <a:pt x="1966" y="9239"/>
                  </a:cubicBezTo>
                  <a:cubicBezTo>
                    <a:pt x="1966" y="8264"/>
                    <a:pt x="3399" y="2123"/>
                    <a:pt x="3399" y="2123"/>
                  </a:cubicBezTo>
                  <a:cubicBezTo>
                    <a:pt x="3399" y="2123"/>
                    <a:pt x="4570" y="1344"/>
                    <a:pt x="3579" y="401"/>
                  </a:cubicBezTo>
                  <a:cubicBezTo>
                    <a:pt x="3267" y="103"/>
                    <a:pt x="3046" y="1"/>
                    <a:pt x="2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7" name="Google Shape;9107;p62"/>
            <p:cNvSpPr/>
            <p:nvPr/>
          </p:nvSpPr>
          <p:spPr>
            <a:xfrm>
              <a:off x="3314359" y="2364181"/>
              <a:ext cx="78648" cy="262885"/>
            </a:xfrm>
            <a:custGeom>
              <a:avLst/>
              <a:gdLst/>
              <a:ahLst/>
              <a:cxnLst/>
              <a:rect l="l" t="t" r="r" b="b"/>
              <a:pathLst>
                <a:path w="3112" h="10402" extrusionOk="0">
                  <a:moveTo>
                    <a:pt x="2136" y="1743"/>
                  </a:moveTo>
                  <a:cubicBezTo>
                    <a:pt x="2136" y="1743"/>
                    <a:pt x="2262" y="4031"/>
                    <a:pt x="2136" y="4544"/>
                  </a:cubicBezTo>
                  <a:cubicBezTo>
                    <a:pt x="2011" y="5056"/>
                    <a:pt x="1630" y="7372"/>
                    <a:pt x="1619" y="7791"/>
                  </a:cubicBezTo>
                  <a:cubicBezTo>
                    <a:pt x="1619" y="7806"/>
                    <a:pt x="1618" y="7813"/>
                    <a:pt x="1618" y="7813"/>
                  </a:cubicBezTo>
                  <a:cubicBezTo>
                    <a:pt x="1611" y="7813"/>
                    <a:pt x="1595" y="2537"/>
                    <a:pt x="2136" y="1743"/>
                  </a:cubicBezTo>
                  <a:close/>
                  <a:moveTo>
                    <a:pt x="2132" y="0"/>
                  </a:moveTo>
                  <a:cubicBezTo>
                    <a:pt x="1550" y="0"/>
                    <a:pt x="1537" y="604"/>
                    <a:pt x="1537" y="604"/>
                  </a:cubicBezTo>
                  <a:cubicBezTo>
                    <a:pt x="1537" y="604"/>
                    <a:pt x="1136" y="226"/>
                    <a:pt x="823" y="226"/>
                  </a:cubicBezTo>
                  <a:cubicBezTo>
                    <a:pt x="709" y="226"/>
                    <a:pt x="607" y="276"/>
                    <a:pt x="540" y="413"/>
                  </a:cubicBezTo>
                  <a:cubicBezTo>
                    <a:pt x="289" y="925"/>
                    <a:pt x="872" y="2075"/>
                    <a:pt x="861" y="2506"/>
                  </a:cubicBezTo>
                  <a:cubicBezTo>
                    <a:pt x="845" y="2936"/>
                    <a:pt x="763" y="8707"/>
                    <a:pt x="763" y="8707"/>
                  </a:cubicBezTo>
                  <a:cubicBezTo>
                    <a:pt x="763" y="8707"/>
                    <a:pt x="0" y="10069"/>
                    <a:pt x="583" y="10341"/>
                  </a:cubicBezTo>
                  <a:cubicBezTo>
                    <a:pt x="672" y="10383"/>
                    <a:pt x="763" y="10401"/>
                    <a:pt x="855" y="10401"/>
                  </a:cubicBezTo>
                  <a:cubicBezTo>
                    <a:pt x="1368" y="10401"/>
                    <a:pt x="1886" y="9840"/>
                    <a:pt x="1886" y="9840"/>
                  </a:cubicBezTo>
                  <a:cubicBezTo>
                    <a:pt x="1886" y="9840"/>
                    <a:pt x="2763" y="9301"/>
                    <a:pt x="2098" y="8510"/>
                  </a:cubicBezTo>
                  <a:cubicBezTo>
                    <a:pt x="1433" y="7720"/>
                    <a:pt x="2501" y="5890"/>
                    <a:pt x="2458" y="3813"/>
                  </a:cubicBezTo>
                  <a:cubicBezTo>
                    <a:pt x="2414" y="1732"/>
                    <a:pt x="2594" y="1187"/>
                    <a:pt x="2594" y="1187"/>
                  </a:cubicBezTo>
                  <a:cubicBezTo>
                    <a:pt x="2594" y="1187"/>
                    <a:pt x="3112" y="174"/>
                    <a:pt x="2333" y="21"/>
                  </a:cubicBezTo>
                  <a:cubicBezTo>
                    <a:pt x="2259" y="7"/>
                    <a:pt x="2193" y="0"/>
                    <a:pt x="213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8" name="Google Shape;9108;p62"/>
            <p:cNvSpPr/>
            <p:nvPr/>
          </p:nvSpPr>
          <p:spPr>
            <a:xfrm>
              <a:off x="3205283" y="1741138"/>
              <a:ext cx="222019" cy="211278"/>
            </a:xfrm>
            <a:custGeom>
              <a:avLst/>
              <a:gdLst/>
              <a:ahLst/>
              <a:cxnLst/>
              <a:rect l="l" t="t" r="r" b="b"/>
              <a:pathLst>
                <a:path w="8785" h="8360" extrusionOk="0">
                  <a:moveTo>
                    <a:pt x="4398" y="252"/>
                  </a:moveTo>
                  <a:cubicBezTo>
                    <a:pt x="5553" y="290"/>
                    <a:pt x="6567" y="502"/>
                    <a:pt x="6567" y="709"/>
                  </a:cubicBezTo>
                  <a:cubicBezTo>
                    <a:pt x="6567" y="726"/>
                    <a:pt x="6567" y="737"/>
                    <a:pt x="6561" y="747"/>
                  </a:cubicBezTo>
                  <a:cubicBezTo>
                    <a:pt x="5771" y="480"/>
                    <a:pt x="4720" y="415"/>
                    <a:pt x="4387" y="404"/>
                  </a:cubicBezTo>
                  <a:lnTo>
                    <a:pt x="4371" y="404"/>
                  </a:lnTo>
                  <a:cubicBezTo>
                    <a:pt x="4044" y="415"/>
                    <a:pt x="3020" y="480"/>
                    <a:pt x="2235" y="747"/>
                  </a:cubicBezTo>
                  <a:cubicBezTo>
                    <a:pt x="2229" y="737"/>
                    <a:pt x="2229" y="726"/>
                    <a:pt x="2229" y="709"/>
                  </a:cubicBezTo>
                  <a:cubicBezTo>
                    <a:pt x="2229" y="502"/>
                    <a:pt x="3243" y="290"/>
                    <a:pt x="4398" y="252"/>
                  </a:cubicBezTo>
                  <a:close/>
                  <a:moveTo>
                    <a:pt x="2273" y="1118"/>
                  </a:moveTo>
                  <a:cubicBezTo>
                    <a:pt x="2458" y="1238"/>
                    <a:pt x="2660" y="1331"/>
                    <a:pt x="2867" y="1396"/>
                  </a:cubicBezTo>
                  <a:cubicBezTo>
                    <a:pt x="2747" y="1412"/>
                    <a:pt x="2627" y="1429"/>
                    <a:pt x="2507" y="1450"/>
                  </a:cubicBezTo>
                  <a:cubicBezTo>
                    <a:pt x="2202" y="1499"/>
                    <a:pt x="1908" y="1587"/>
                    <a:pt x="1625" y="1701"/>
                  </a:cubicBezTo>
                  <a:cubicBezTo>
                    <a:pt x="1619" y="1685"/>
                    <a:pt x="1619" y="1663"/>
                    <a:pt x="1619" y="1641"/>
                  </a:cubicBezTo>
                  <a:cubicBezTo>
                    <a:pt x="1619" y="1434"/>
                    <a:pt x="1886" y="1260"/>
                    <a:pt x="2273" y="1118"/>
                  </a:cubicBezTo>
                  <a:close/>
                  <a:moveTo>
                    <a:pt x="6518" y="1123"/>
                  </a:moveTo>
                  <a:cubicBezTo>
                    <a:pt x="6910" y="1260"/>
                    <a:pt x="7177" y="1434"/>
                    <a:pt x="7177" y="1647"/>
                  </a:cubicBezTo>
                  <a:cubicBezTo>
                    <a:pt x="7177" y="1663"/>
                    <a:pt x="7172" y="1685"/>
                    <a:pt x="7166" y="1701"/>
                  </a:cubicBezTo>
                  <a:cubicBezTo>
                    <a:pt x="6883" y="1587"/>
                    <a:pt x="6589" y="1499"/>
                    <a:pt x="6289" y="1450"/>
                  </a:cubicBezTo>
                  <a:cubicBezTo>
                    <a:pt x="6169" y="1429"/>
                    <a:pt x="6044" y="1412"/>
                    <a:pt x="5929" y="1396"/>
                  </a:cubicBezTo>
                  <a:cubicBezTo>
                    <a:pt x="6136" y="1331"/>
                    <a:pt x="6333" y="1238"/>
                    <a:pt x="6518" y="1123"/>
                  </a:cubicBezTo>
                  <a:close/>
                  <a:moveTo>
                    <a:pt x="1521" y="2170"/>
                  </a:moveTo>
                  <a:cubicBezTo>
                    <a:pt x="1685" y="2290"/>
                    <a:pt x="1864" y="2377"/>
                    <a:pt x="2055" y="2426"/>
                  </a:cubicBezTo>
                  <a:cubicBezTo>
                    <a:pt x="1788" y="2491"/>
                    <a:pt x="1532" y="2578"/>
                    <a:pt x="1281" y="2687"/>
                  </a:cubicBezTo>
                  <a:cubicBezTo>
                    <a:pt x="1265" y="2649"/>
                    <a:pt x="1260" y="2611"/>
                    <a:pt x="1260" y="2567"/>
                  </a:cubicBezTo>
                  <a:cubicBezTo>
                    <a:pt x="1260" y="2404"/>
                    <a:pt x="1363" y="2273"/>
                    <a:pt x="1521" y="2170"/>
                  </a:cubicBezTo>
                  <a:close/>
                  <a:moveTo>
                    <a:pt x="7270" y="2170"/>
                  </a:moveTo>
                  <a:cubicBezTo>
                    <a:pt x="7428" y="2273"/>
                    <a:pt x="7537" y="2404"/>
                    <a:pt x="7537" y="2567"/>
                  </a:cubicBezTo>
                  <a:cubicBezTo>
                    <a:pt x="7537" y="2611"/>
                    <a:pt x="7526" y="2649"/>
                    <a:pt x="7509" y="2687"/>
                  </a:cubicBezTo>
                  <a:cubicBezTo>
                    <a:pt x="7264" y="2578"/>
                    <a:pt x="7003" y="2491"/>
                    <a:pt x="6741" y="2426"/>
                  </a:cubicBezTo>
                  <a:cubicBezTo>
                    <a:pt x="6932" y="2377"/>
                    <a:pt x="7112" y="2290"/>
                    <a:pt x="7270" y="2170"/>
                  </a:cubicBezTo>
                  <a:close/>
                  <a:moveTo>
                    <a:pt x="982" y="4028"/>
                  </a:moveTo>
                  <a:cubicBezTo>
                    <a:pt x="1570" y="4377"/>
                    <a:pt x="2769" y="4436"/>
                    <a:pt x="3494" y="4436"/>
                  </a:cubicBezTo>
                  <a:cubicBezTo>
                    <a:pt x="3652" y="4436"/>
                    <a:pt x="3782" y="4436"/>
                    <a:pt x="3880" y="4431"/>
                  </a:cubicBezTo>
                  <a:lnTo>
                    <a:pt x="3880" y="4431"/>
                  </a:lnTo>
                  <a:cubicBezTo>
                    <a:pt x="3799" y="4594"/>
                    <a:pt x="3706" y="4752"/>
                    <a:pt x="3603" y="4900"/>
                  </a:cubicBezTo>
                  <a:cubicBezTo>
                    <a:pt x="3319" y="4913"/>
                    <a:pt x="3064" y="4919"/>
                    <a:pt x="2835" y="4919"/>
                  </a:cubicBezTo>
                  <a:cubicBezTo>
                    <a:pt x="1207" y="4919"/>
                    <a:pt x="886" y="4612"/>
                    <a:pt x="824" y="4469"/>
                  </a:cubicBezTo>
                  <a:cubicBezTo>
                    <a:pt x="769" y="4327"/>
                    <a:pt x="878" y="4148"/>
                    <a:pt x="982" y="4028"/>
                  </a:cubicBezTo>
                  <a:close/>
                  <a:moveTo>
                    <a:pt x="7815" y="4028"/>
                  </a:moveTo>
                  <a:cubicBezTo>
                    <a:pt x="7913" y="4148"/>
                    <a:pt x="8027" y="4327"/>
                    <a:pt x="7967" y="4469"/>
                  </a:cubicBezTo>
                  <a:cubicBezTo>
                    <a:pt x="7910" y="4616"/>
                    <a:pt x="7588" y="4921"/>
                    <a:pt x="5984" y="4921"/>
                  </a:cubicBezTo>
                  <a:cubicBezTo>
                    <a:pt x="5748" y="4921"/>
                    <a:pt x="5483" y="4914"/>
                    <a:pt x="5188" y="4900"/>
                  </a:cubicBezTo>
                  <a:cubicBezTo>
                    <a:pt x="5085" y="4752"/>
                    <a:pt x="4992" y="4594"/>
                    <a:pt x="4910" y="4431"/>
                  </a:cubicBezTo>
                  <a:cubicBezTo>
                    <a:pt x="5014" y="4431"/>
                    <a:pt x="5145" y="4436"/>
                    <a:pt x="5303" y="4436"/>
                  </a:cubicBezTo>
                  <a:cubicBezTo>
                    <a:pt x="6022" y="4436"/>
                    <a:pt x="7221" y="4377"/>
                    <a:pt x="7815" y="4028"/>
                  </a:cubicBezTo>
                  <a:close/>
                  <a:moveTo>
                    <a:pt x="8043" y="4911"/>
                  </a:moveTo>
                  <a:cubicBezTo>
                    <a:pt x="8114" y="5003"/>
                    <a:pt x="8169" y="5128"/>
                    <a:pt x="8131" y="5227"/>
                  </a:cubicBezTo>
                  <a:cubicBezTo>
                    <a:pt x="8083" y="5337"/>
                    <a:pt x="7803" y="5686"/>
                    <a:pt x="6022" y="5686"/>
                  </a:cubicBezTo>
                  <a:cubicBezTo>
                    <a:pt x="5957" y="5686"/>
                    <a:pt x="5889" y="5685"/>
                    <a:pt x="5820" y="5684"/>
                  </a:cubicBezTo>
                  <a:cubicBezTo>
                    <a:pt x="5690" y="5537"/>
                    <a:pt x="5575" y="5401"/>
                    <a:pt x="5472" y="5276"/>
                  </a:cubicBezTo>
                  <a:lnTo>
                    <a:pt x="5472" y="5276"/>
                  </a:lnTo>
                  <a:cubicBezTo>
                    <a:pt x="5640" y="5281"/>
                    <a:pt x="5799" y="5281"/>
                    <a:pt x="5951" y="5281"/>
                  </a:cubicBezTo>
                  <a:cubicBezTo>
                    <a:pt x="6986" y="5281"/>
                    <a:pt x="7678" y="5161"/>
                    <a:pt x="8043" y="4911"/>
                  </a:cubicBezTo>
                  <a:close/>
                  <a:moveTo>
                    <a:pt x="747" y="4916"/>
                  </a:moveTo>
                  <a:cubicBezTo>
                    <a:pt x="1112" y="5167"/>
                    <a:pt x="1804" y="5286"/>
                    <a:pt x="2845" y="5286"/>
                  </a:cubicBezTo>
                  <a:cubicBezTo>
                    <a:pt x="2998" y="5286"/>
                    <a:pt x="3156" y="5286"/>
                    <a:pt x="3319" y="5281"/>
                  </a:cubicBezTo>
                  <a:lnTo>
                    <a:pt x="3319" y="5281"/>
                  </a:lnTo>
                  <a:cubicBezTo>
                    <a:pt x="3221" y="5401"/>
                    <a:pt x="3107" y="5537"/>
                    <a:pt x="2970" y="5684"/>
                  </a:cubicBezTo>
                  <a:cubicBezTo>
                    <a:pt x="2900" y="5685"/>
                    <a:pt x="2832" y="5686"/>
                    <a:pt x="2766" y="5686"/>
                  </a:cubicBezTo>
                  <a:cubicBezTo>
                    <a:pt x="988" y="5686"/>
                    <a:pt x="708" y="5342"/>
                    <a:pt x="666" y="5232"/>
                  </a:cubicBezTo>
                  <a:cubicBezTo>
                    <a:pt x="627" y="5134"/>
                    <a:pt x="682" y="5009"/>
                    <a:pt x="747" y="4916"/>
                  </a:cubicBezTo>
                  <a:close/>
                  <a:moveTo>
                    <a:pt x="627" y="5690"/>
                  </a:moveTo>
                  <a:cubicBezTo>
                    <a:pt x="993" y="5924"/>
                    <a:pt x="1668" y="6038"/>
                    <a:pt x="2654" y="6049"/>
                  </a:cubicBezTo>
                  <a:cubicBezTo>
                    <a:pt x="2529" y="6202"/>
                    <a:pt x="2409" y="6360"/>
                    <a:pt x="2300" y="6523"/>
                  </a:cubicBezTo>
                  <a:cubicBezTo>
                    <a:pt x="2058" y="6545"/>
                    <a:pt x="1849" y="6555"/>
                    <a:pt x="1668" y="6555"/>
                  </a:cubicBezTo>
                  <a:cubicBezTo>
                    <a:pt x="808" y="6555"/>
                    <a:pt x="583" y="6343"/>
                    <a:pt x="529" y="6235"/>
                  </a:cubicBezTo>
                  <a:cubicBezTo>
                    <a:pt x="442" y="6077"/>
                    <a:pt x="535" y="5848"/>
                    <a:pt x="627" y="5690"/>
                  </a:cubicBezTo>
                  <a:close/>
                  <a:moveTo>
                    <a:pt x="8174" y="5690"/>
                  </a:moveTo>
                  <a:cubicBezTo>
                    <a:pt x="8261" y="5848"/>
                    <a:pt x="8354" y="6077"/>
                    <a:pt x="8267" y="6235"/>
                  </a:cubicBezTo>
                  <a:lnTo>
                    <a:pt x="8267" y="6240"/>
                  </a:lnTo>
                  <a:cubicBezTo>
                    <a:pt x="8213" y="6348"/>
                    <a:pt x="7986" y="6555"/>
                    <a:pt x="7135" y="6555"/>
                  </a:cubicBezTo>
                  <a:cubicBezTo>
                    <a:pt x="6952" y="6555"/>
                    <a:pt x="6741" y="6546"/>
                    <a:pt x="6496" y="6523"/>
                  </a:cubicBezTo>
                  <a:cubicBezTo>
                    <a:pt x="6387" y="6360"/>
                    <a:pt x="6267" y="6202"/>
                    <a:pt x="6142" y="6049"/>
                  </a:cubicBezTo>
                  <a:cubicBezTo>
                    <a:pt x="7134" y="6038"/>
                    <a:pt x="7804" y="5924"/>
                    <a:pt x="8174" y="5690"/>
                  </a:cubicBezTo>
                  <a:close/>
                  <a:moveTo>
                    <a:pt x="546" y="6725"/>
                  </a:moveTo>
                  <a:cubicBezTo>
                    <a:pt x="802" y="6856"/>
                    <a:pt x="1172" y="6916"/>
                    <a:pt x="1657" y="6916"/>
                  </a:cubicBezTo>
                  <a:cubicBezTo>
                    <a:pt x="1788" y="6916"/>
                    <a:pt x="1924" y="6916"/>
                    <a:pt x="2066" y="6905"/>
                  </a:cubicBezTo>
                  <a:lnTo>
                    <a:pt x="2066" y="6905"/>
                  </a:lnTo>
                  <a:cubicBezTo>
                    <a:pt x="2050" y="6948"/>
                    <a:pt x="2028" y="6987"/>
                    <a:pt x="2006" y="7019"/>
                  </a:cubicBezTo>
                  <a:cubicBezTo>
                    <a:pt x="1534" y="7147"/>
                    <a:pt x="1212" y="7189"/>
                    <a:pt x="993" y="7189"/>
                  </a:cubicBezTo>
                  <a:cubicBezTo>
                    <a:pt x="681" y="7189"/>
                    <a:pt x="578" y="7104"/>
                    <a:pt x="546" y="7063"/>
                  </a:cubicBezTo>
                  <a:cubicBezTo>
                    <a:pt x="486" y="6981"/>
                    <a:pt x="508" y="6845"/>
                    <a:pt x="546" y="6725"/>
                  </a:cubicBezTo>
                  <a:close/>
                  <a:moveTo>
                    <a:pt x="8245" y="6730"/>
                  </a:moveTo>
                  <a:cubicBezTo>
                    <a:pt x="8283" y="6845"/>
                    <a:pt x="8305" y="6981"/>
                    <a:pt x="8245" y="7068"/>
                  </a:cubicBezTo>
                  <a:cubicBezTo>
                    <a:pt x="8216" y="7107"/>
                    <a:pt x="8112" y="7191"/>
                    <a:pt x="7796" y="7191"/>
                  </a:cubicBezTo>
                  <a:cubicBezTo>
                    <a:pt x="7577" y="7191"/>
                    <a:pt x="7255" y="7150"/>
                    <a:pt x="6785" y="7025"/>
                  </a:cubicBezTo>
                  <a:cubicBezTo>
                    <a:pt x="6768" y="6987"/>
                    <a:pt x="6747" y="6948"/>
                    <a:pt x="6725" y="6910"/>
                  </a:cubicBezTo>
                  <a:lnTo>
                    <a:pt x="6725" y="6910"/>
                  </a:lnTo>
                  <a:cubicBezTo>
                    <a:pt x="6867" y="6921"/>
                    <a:pt x="7003" y="6921"/>
                    <a:pt x="7134" y="6921"/>
                  </a:cubicBezTo>
                  <a:cubicBezTo>
                    <a:pt x="7624" y="6921"/>
                    <a:pt x="7989" y="6856"/>
                    <a:pt x="8245" y="6730"/>
                  </a:cubicBezTo>
                  <a:close/>
                  <a:moveTo>
                    <a:pt x="1810" y="7444"/>
                  </a:moveTo>
                  <a:cubicBezTo>
                    <a:pt x="1630" y="7848"/>
                    <a:pt x="1559" y="7973"/>
                    <a:pt x="1069" y="7995"/>
                  </a:cubicBezTo>
                  <a:cubicBezTo>
                    <a:pt x="1039" y="7996"/>
                    <a:pt x="1009" y="7997"/>
                    <a:pt x="978" y="7997"/>
                  </a:cubicBezTo>
                  <a:cubicBezTo>
                    <a:pt x="814" y="7997"/>
                    <a:pt x="642" y="7968"/>
                    <a:pt x="573" y="7858"/>
                  </a:cubicBezTo>
                  <a:cubicBezTo>
                    <a:pt x="513" y="7766"/>
                    <a:pt x="529" y="7613"/>
                    <a:pt x="567" y="7493"/>
                  </a:cubicBezTo>
                  <a:lnTo>
                    <a:pt x="567" y="7493"/>
                  </a:lnTo>
                  <a:cubicBezTo>
                    <a:pt x="690" y="7533"/>
                    <a:pt x="821" y="7554"/>
                    <a:pt x="953" y="7554"/>
                  </a:cubicBezTo>
                  <a:cubicBezTo>
                    <a:pt x="968" y="7554"/>
                    <a:pt x="983" y="7554"/>
                    <a:pt x="998" y="7553"/>
                  </a:cubicBezTo>
                  <a:cubicBezTo>
                    <a:pt x="1270" y="7548"/>
                    <a:pt x="1543" y="7510"/>
                    <a:pt x="1810" y="7444"/>
                  </a:cubicBezTo>
                  <a:close/>
                  <a:moveTo>
                    <a:pt x="6981" y="7450"/>
                  </a:moveTo>
                  <a:cubicBezTo>
                    <a:pt x="7253" y="7515"/>
                    <a:pt x="7526" y="7553"/>
                    <a:pt x="7798" y="7559"/>
                  </a:cubicBezTo>
                  <a:cubicBezTo>
                    <a:pt x="7945" y="7559"/>
                    <a:pt x="8093" y="7542"/>
                    <a:pt x="8229" y="7499"/>
                  </a:cubicBezTo>
                  <a:lnTo>
                    <a:pt x="8229" y="7499"/>
                  </a:lnTo>
                  <a:cubicBezTo>
                    <a:pt x="8261" y="7613"/>
                    <a:pt x="8283" y="7766"/>
                    <a:pt x="8218" y="7858"/>
                  </a:cubicBezTo>
                  <a:lnTo>
                    <a:pt x="8223" y="7864"/>
                  </a:lnTo>
                  <a:cubicBezTo>
                    <a:pt x="8150" y="7976"/>
                    <a:pt x="7954" y="8001"/>
                    <a:pt x="7785" y="8001"/>
                  </a:cubicBezTo>
                  <a:cubicBezTo>
                    <a:pt x="7765" y="8001"/>
                    <a:pt x="7746" y="8001"/>
                    <a:pt x="7727" y="8000"/>
                  </a:cubicBezTo>
                  <a:cubicBezTo>
                    <a:pt x="7237" y="7978"/>
                    <a:pt x="7161" y="7853"/>
                    <a:pt x="6981" y="7450"/>
                  </a:cubicBezTo>
                  <a:close/>
                  <a:moveTo>
                    <a:pt x="4393" y="1"/>
                  </a:moveTo>
                  <a:cubicBezTo>
                    <a:pt x="3668" y="28"/>
                    <a:pt x="1979" y="137"/>
                    <a:pt x="1979" y="709"/>
                  </a:cubicBezTo>
                  <a:cubicBezTo>
                    <a:pt x="1979" y="753"/>
                    <a:pt x="1984" y="791"/>
                    <a:pt x="2001" y="829"/>
                  </a:cubicBezTo>
                  <a:cubicBezTo>
                    <a:pt x="1565" y="1014"/>
                    <a:pt x="1249" y="1276"/>
                    <a:pt x="1249" y="1641"/>
                  </a:cubicBezTo>
                  <a:cubicBezTo>
                    <a:pt x="1249" y="1723"/>
                    <a:pt x="1265" y="1799"/>
                    <a:pt x="1292" y="1875"/>
                  </a:cubicBezTo>
                  <a:cubicBezTo>
                    <a:pt x="1020" y="2061"/>
                    <a:pt x="884" y="2290"/>
                    <a:pt x="884" y="2562"/>
                  </a:cubicBezTo>
                  <a:cubicBezTo>
                    <a:pt x="884" y="2671"/>
                    <a:pt x="905" y="2775"/>
                    <a:pt x="954" y="2873"/>
                  </a:cubicBezTo>
                  <a:cubicBezTo>
                    <a:pt x="731" y="3031"/>
                    <a:pt x="595" y="3221"/>
                    <a:pt x="595" y="3456"/>
                  </a:cubicBezTo>
                  <a:cubicBezTo>
                    <a:pt x="595" y="3570"/>
                    <a:pt x="633" y="3684"/>
                    <a:pt x="698" y="3777"/>
                  </a:cubicBezTo>
                  <a:cubicBezTo>
                    <a:pt x="551" y="3951"/>
                    <a:pt x="344" y="4278"/>
                    <a:pt x="475" y="4605"/>
                  </a:cubicBezTo>
                  <a:cubicBezTo>
                    <a:pt x="480" y="4611"/>
                    <a:pt x="486" y="4622"/>
                    <a:pt x="491" y="4633"/>
                  </a:cubicBezTo>
                  <a:cubicBezTo>
                    <a:pt x="366" y="4791"/>
                    <a:pt x="202" y="5069"/>
                    <a:pt x="317" y="5357"/>
                  </a:cubicBezTo>
                  <a:cubicBezTo>
                    <a:pt x="328" y="5379"/>
                    <a:pt x="339" y="5401"/>
                    <a:pt x="350" y="5428"/>
                  </a:cubicBezTo>
                  <a:cubicBezTo>
                    <a:pt x="219" y="5624"/>
                    <a:pt x="1" y="6038"/>
                    <a:pt x="192" y="6404"/>
                  </a:cubicBezTo>
                  <a:cubicBezTo>
                    <a:pt x="208" y="6431"/>
                    <a:pt x="224" y="6458"/>
                    <a:pt x="241" y="6480"/>
                  </a:cubicBezTo>
                  <a:cubicBezTo>
                    <a:pt x="153" y="6665"/>
                    <a:pt x="44" y="7014"/>
                    <a:pt x="241" y="7281"/>
                  </a:cubicBezTo>
                  <a:cubicBezTo>
                    <a:pt x="175" y="7461"/>
                    <a:pt x="83" y="7793"/>
                    <a:pt x="251" y="8055"/>
                  </a:cubicBezTo>
                  <a:cubicBezTo>
                    <a:pt x="382" y="8256"/>
                    <a:pt x="627" y="8360"/>
                    <a:pt x="976" y="8360"/>
                  </a:cubicBezTo>
                  <a:lnTo>
                    <a:pt x="1069" y="8360"/>
                  </a:lnTo>
                  <a:cubicBezTo>
                    <a:pt x="1804" y="8327"/>
                    <a:pt x="1941" y="8016"/>
                    <a:pt x="2153" y="7548"/>
                  </a:cubicBezTo>
                  <a:cubicBezTo>
                    <a:pt x="2251" y="7314"/>
                    <a:pt x="2366" y="7085"/>
                    <a:pt x="2496" y="6867"/>
                  </a:cubicBezTo>
                  <a:lnTo>
                    <a:pt x="2545" y="6861"/>
                  </a:lnTo>
                  <a:lnTo>
                    <a:pt x="2540" y="6807"/>
                  </a:lnTo>
                  <a:cubicBezTo>
                    <a:pt x="2714" y="6529"/>
                    <a:pt x="2916" y="6273"/>
                    <a:pt x="3139" y="6033"/>
                  </a:cubicBezTo>
                  <a:cubicBezTo>
                    <a:pt x="4502" y="4551"/>
                    <a:pt x="4365" y="4044"/>
                    <a:pt x="4251" y="3897"/>
                  </a:cubicBezTo>
                  <a:lnTo>
                    <a:pt x="4251" y="3897"/>
                  </a:lnTo>
                  <a:lnTo>
                    <a:pt x="4022" y="4077"/>
                  </a:lnTo>
                  <a:lnTo>
                    <a:pt x="4022" y="4060"/>
                  </a:lnTo>
                  <a:cubicBezTo>
                    <a:pt x="3895" y="4067"/>
                    <a:pt x="3725" y="4071"/>
                    <a:pt x="3530" y="4071"/>
                  </a:cubicBezTo>
                  <a:cubicBezTo>
                    <a:pt x="2703" y="4071"/>
                    <a:pt x="1426" y="3991"/>
                    <a:pt x="1047" y="3630"/>
                  </a:cubicBezTo>
                  <a:cubicBezTo>
                    <a:pt x="993" y="3592"/>
                    <a:pt x="960" y="3526"/>
                    <a:pt x="960" y="3456"/>
                  </a:cubicBezTo>
                  <a:cubicBezTo>
                    <a:pt x="960" y="3347"/>
                    <a:pt x="1042" y="3243"/>
                    <a:pt x="1183" y="3145"/>
                  </a:cubicBezTo>
                  <a:cubicBezTo>
                    <a:pt x="1597" y="3461"/>
                    <a:pt x="2382" y="3537"/>
                    <a:pt x="3020" y="3537"/>
                  </a:cubicBezTo>
                  <a:cubicBezTo>
                    <a:pt x="3352" y="3537"/>
                    <a:pt x="3679" y="3521"/>
                    <a:pt x="4006" y="3483"/>
                  </a:cubicBezTo>
                  <a:lnTo>
                    <a:pt x="3968" y="3123"/>
                  </a:lnTo>
                  <a:cubicBezTo>
                    <a:pt x="3761" y="3146"/>
                    <a:pt x="3417" y="3171"/>
                    <a:pt x="3042" y="3171"/>
                  </a:cubicBezTo>
                  <a:cubicBezTo>
                    <a:pt x="2519" y="3171"/>
                    <a:pt x="1934" y="3123"/>
                    <a:pt x="1576" y="2954"/>
                  </a:cubicBezTo>
                  <a:cubicBezTo>
                    <a:pt x="2011" y="2791"/>
                    <a:pt x="2622" y="2666"/>
                    <a:pt x="3216" y="2589"/>
                  </a:cubicBezTo>
                  <a:cubicBezTo>
                    <a:pt x="3319" y="2595"/>
                    <a:pt x="3423" y="2595"/>
                    <a:pt x="3521" y="2595"/>
                  </a:cubicBezTo>
                  <a:cubicBezTo>
                    <a:pt x="3788" y="2595"/>
                    <a:pt x="3989" y="2584"/>
                    <a:pt x="4049" y="2578"/>
                  </a:cubicBezTo>
                  <a:lnTo>
                    <a:pt x="4022" y="2213"/>
                  </a:lnTo>
                  <a:lnTo>
                    <a:pt x="3984" y="2213"/>
                  </a:lnTo>
                  <a:lnTo>
                    <a:pt x="3984" y="2148"/>
                  </a:lnTo>
                  <a:cubicBezTo>
                    <a:pt x="3837" y="2153"/>
                    <a:pt x="3548" y="2175"/>
                    <a:pt x="3194" y="2213"/>
                  </a:cubicBezTo>
                  <a:cubicBezTo>
                    <a:pt x="2731" y="2197"/>
                    <a:pt x="2219" y="2132"/>
                    <a:pt x="1902" y="1974"/>
                  </a:cubicBezTo>
                  <a:cubicBezTo>
                    <a:pt x="2115" y="1903"/>
                    <a:pt x="2338" y="1843"/>
                    <a:pt x="2562" y="1805"/>
                  </a:cubicBezTo>
                  <a:cubicBezTo>
                    <a:pt x="3030" y="1723"/>
                    <a:pt x="3510" y="1679"/>
                    <a:pt x="3989" y="1674"/>
                  </a:cubicBezTo>
                  <a:lnTo>
                    <a:pt x="3989" y="1309"/>
                  </a:lnTo>
                  <a:cubicBezTo>
                    <a:pt x="3979" y="1309"/>
                    <a:pt x="3799" y="1309"/>
                    <a:pt x="3537" y="1325"/>
                  </a:cubicBezTo>
                  <a:cubicBezTo>
                    <a:pt x="3216" y="1249"/>
                    <a:pt x="2894" y="1145"/>
                    <a:pt x="2589" y="1014"/>
                  </a:cubicBezTo>
                  <a:cubicBezTo>
                    <a:pt x="3178" y="843"/>
                    <a:pt x="3784" y="757"/>
                    <a:pt x="4389" y="757"/>
                  </a:cubicBezTo>
                  <a:cubicBezTo>
                    <a:pt x="4995" y="757"/>
                    <a:pt x="5600" y="843"/>
                    <a:pt x="6185" y="1014"/>
                  </a:cubicBezTo>
                  <a:cubicBezTo>
                    <a:pt x="5880" y="1145"/>
                    <a:pt x="5564" y="1249"/>
                    <a:pt x="5237" y="1325"/>
                  </a:cubicBezTo>
                  <a:cubicBezTo>
                    <a:pt x="4976" y="1309"/>
                    <a:pt x="4801" y="1309"/>
                    <a:pt x="4785" y="1309"/>
                  </a:cubicBezTo>
                  <a:lnTo>
                    <a:pt x="4785" y="1674"/>
                  </a:lnTo>
                  <a:cubicBezTo>
                    <a:pt x="5265" y="1679"/>
                    <a:pt x="5744" y="1723"/>
                    <a:pt x="6218" y="1805"/>
                  </a:cubicBezTo>
                  <a:cubicBezTo>
                    <a:pt x="6441" y="1843"/>
                    <a:pt x="6659" y="1903"/>
                    <a:pt x="6877" y="1974"/>
                  </a:cubicBezTo>
                  <a:cubicBezTo>
                    <a:pt x="6561" y="2132"/>
                    <a:pt x="6044" y="2197"/>
                    <a:pt x="5581" y="2213"/>
                  </a:cubicBezTo>
                  <a:cubicBezTo>
                    <a:pt x="5232" y="2170"/>
                    <a:pt x="4938" y="2153"/>
                    <a:pt x="4796" y="2148"/>
                  </a:cubicBezTo>
                  <a:lnTo>
                    <a:pt x="4796" y="2213"/>
                  </a:lnTo>
                  <a:lnTo>
                    <a:pt x="4752" y="2213"/>
                  </a:lnTo>
                  <a:lnTo>
                    <a:pt x="4731" y="2578"/>
                  </a:lnTo>
                  <a:cubicBezTo>
                    <a:pt x="4790" y="2584"/>
                    <a:pt x="4987" y="2595"/>
                    <a:pt x="5259" y="2595"/>
                  </a:cubicBezTo>
                  <a:cubicBezTo>
                    <a:pt x="5352" y="2595"/>
                    <a:pt x="5455" y="2595"/>
                    <a:pt x="5564" y="2589"/>
                  </a:cubicBezTo>
                  <a:cubicBezTo>
                    <a:pt x="6153" y="2666"/>
                    <a:pt x="6768" y="2791"/>
                    <a:pt x="7204" y="2954"/>
                  </a:cubicBezTo>
                  <a:cubicBezTo>
                    <a:pt x="6846" y="3123"/>
                    <a:pt x="6261" y="3171"/>
                    <a:pt x="5738" y="3171"/>
                  </a:cubicBezTo>
                  <a:cubicBezTo>
                    <a:pt x="5363" y="3171"/>
                    <a:pt x="5019" y="3146"/>
                    <a:pt x="4812" y="3123"/>
                  </a:cubicBezTo>
                  <a:lnTo>
                    <a:pt x="4769" y="3483"/>
                  </a:lnTo>
                  <a:cubicBezTo>
                    <a:pt x="5096" y="3521"/>
                    <a:pt x="5428" y="3537"/>
                    <a:pt x="5755" y="3537"/>
                  </a:cubicBezTo>
                  <a:cubicBezTo>
                    <a:pt x="6392" y="3537"/>
                    <a:pt x="7177" y="3461"/>
                    <a:pt x="7591" y="3145"/>
                  </a:cubicBezTo>
                  <a:cubicBezTo>
                    <a:pt x="7733" y="3243"/>
                    <a:pt x="7815" y="3347"/>
                    <a:pt x="7815" y="3456"/>
                  </a:cubicBezTo>
                  <a:cubicBezTo>
                    <a:pt x="7815" y="3526"/>
                    <a:pt x="7782" y="3592"/>
                    <a:pt x="7733" y="3630"/>
                  </a:cubicBezTo>
                  <a:cubicBezTo>
                    <a:pt x="7354" y="3991"/>
                    <a:pt x="6077" y="4071"/>
                    <a:pt x="5247" y="4071"/>
                  </a:cubicBezTo>
                  <a:cubicBezTo>
                    <a:pt x="5051" y="4071"/>
                    <a:pt x="4880" y="4067"/>
                    <a:pt x="4752" y="4060"/>
                  </a:cubicBezTo>
                  <a:lnTo>
                    <a:pt x="4752" y="4077"/>
                  </a:lnTo>
                  <a:lnTo>
                    <a:pt x="4529" y="3897"/>
                  </a:lnTo>
                  <a:lnTo>
                    <a:pt x="4529" y="3897"/>
                  </a:lnTo>
                  <a:cubicBezTo>
                    <a:pt x="4409" y="4044"/>
                    <a:pt x="4278" y="4551"/>
                    <a:pt x="5640" y="6033"/>
                  </a:cubicBezTo>
                  <a:cubicBezTo>
                    <a:pt x="5858" y="6273"/>
                    <a:pt x="6060" y="6529"/>
                    <a:pt x="6240" y="6807"/>
                  </a:cubicBezTo>
                  <a:lnTo>
                    <a:pt x="6234" y="6861"/>
                  </a:lnTo>
                  <a:lnTo>
                    <a:pt x="6278" y="6867"/>
                  </a:lnTo>
                  <a:cubicBezTo>
                    <a:pt x="6409" y="7085"/>
                    <a:pt x="6523" y="7314"/>
                    <a:pt x="6627" y="7548"/>
                  </a:cubicBezTo>
                  <a:cubicBezTo>
                    <a:pt x="6834" y="8016"/>
                    <a:pt x="6970" y="8327"/>
                    <a:pt x="7706" y="8360"/>
                  </a:cubicBezTo>
                  <a:lnTo>
                    <a:pt x="7798" y="8360"/>
                  </a:lnTo>
                  <a:cubicBezTo>
                    <a:pt x="8152" y="8360"/>
                    <a:pt x="8398" y="8256"/>
                    <a:pt x="8523" y="8055"/>
                  </a:cubicBezTo>
                  <a:cubicBezTo>
                    <a:pt x="8692" y="7793"/>
                    <a:pt x="8605" y="7461"/>
                    <a:pt x="8534" y="7281"/>
                  </a:cubicBezTo>
                  <a:cubicBezTo>
                    <a:pt x="8736" y="7014"/>
                    <a:pt x="8627" y="6665"/>
                    <a:pt x="8539" y="6485"/>
                  </a:cubicBezTo>
                  <a:cubicBezTo>
                    <a:pt x="8556" y="6458"/>
                    <a:pt x="8572" y="6431"/>
                    <a:pt x="8588" y="6409"/>
                  </a:cubicBezTo>
                  <a:cubicBezTo>
                    <a:pt x="8785" y="6044"/>
                    <a:pt x="8567" y="5630"/>
                    <a:pt x="8430" y="5428"/>
                  </a:cubicBezTo>
                  <a:cubicBezTo>
                    <a:pt x="8447" y="5406"/>
                    <a:pt x="8458" y="5385"/>
                    <a:pt x="8463" y="5363"/>
                  </a:cubicBezTo>
                  <a:cubicBezTo>
                    <a:pt x="8577" y="5074"/>
                    <a:pt x="8419" y="4796"/>
                    <a:pt x="8289" y="4633"/>
                  </a:cubicBezTo>
                  <a:cubicBezTo>
                    <a:pt x="8294" y="4627"/>
                    <a:pt x="8300" y="4616"/>
                    <a:pt x="8305" y="4605"/>
                  </a:cubicBezTo>
                  <a:cubicBezTo>
                    <a:pt x="8441" y="4278"/>
                    <a:pt x="8229" y="3957"/>
                    <a:pt x="8082" y="3783"/>
                  </a:cubicBezTo>
                  <a:cubicBezTo>
                    <a:pt x="8147" y="3684"/>
                    <a:pt x="8185" y="3570"/>
                    <a:pt x="8185" y="3456"/>
                  </a:cubicBezTo>
                  <a:cubicBezTo>
                    <a:pt x="8185" y="3221"/>
                    <a:pt x="8049" y="3031"/>
                    <a:pt x="7831" y="2873"/>
                  </a:cubicBezTo>
                  <a:cubicBezTo>
                    <a:pt x="7875" y="2775"/>
                    <a:pt x="7896" y="2671"/>
                    <a:pt x="7896" y="2562"/>
                  </a:cubicBezTo>
                  <a:cubicBezTo>
                    <a:pt x="7896" y="2290"/>
                    <a:pt x="7760" y="2061"/>
                    <a:pt x="7488" y="1875"/>
                  </a:cubicBezTo>
                  <a:cubicBezTo>
                    <a:pt x="7520" y="1799"/>
                    <a:pt x="7531" y="1723"/>
                    <a:pt x="7531" y="1641"/>
                  </a:cubicBezTo>
                  <a:cubicBezTo>
                    <a:pt x="7531" y="1276"/>
                    <a:pt x="7215" y="1014"/>
                    <a:pt x="6779" y="829"/>
                  </a:cubicBezTo>
                  <a:cubicBezTo>
                    <a:pt x="6796" y="791"/>
                    <a:pt x="6801" y="753"/>
                    <a:pt x="6807" y="709"/>
                  </a:cubicBezTo>
                  <a:cubicBezTo>
                    <a:pt x="6807" y="143"/>
                    <a:pt x="5117" y="28"/>
                    <a:pt x="439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09" name="Google Shape;9109;p62"/>
            <p:cNvSpPr/>
            <p:nvPr/>
          </p:nvSpPr>
          <p:spPr>
            <a:xfrm>
              <a:off x="3304301" y="1771162"/>
              <a:ext cx="24135" cy="107029"/>
            </a:xfrm>
            <a:custGeom>
              <a:avLst/>
              <a:gdLst/>
              <a:ahLst/>
              <a:cxnLst/>
              <a:rect l="l" t="t" r="r" b="b"/>
              <a:pathLst>
                <a:path w="955" h="4235" extrusionOk="0">
                  <a:moveTo>
                    <a:pt x="475" y="1"/>
                  </a:moveTo>
                  <a:cubicBezTo>
                    <a:pt x="475" y="1"/>
                    <a:pt x="213" y="34"/>
                    <a:pt x="137" y="77"/>
                  </a:cubicBezTo>
                  <a:cubicBezTo>
                    <a:pt x="61" y="115"/>
                    <a:pt x="1" y="1102"/>
                    <a:pt x="126" y="1211"/>
                  </a:cubicBezTo>
                  <a:cubicBezTo>
                    <a:pt x="251" y="1314"/>
                    <a:pt x="44" y="1478"/>
                    <a:pt x="55" y="1739"/>
                  </a:cubicBezTo>
                  <a:cubicBezTo>
                    <a:pt x="61" y="2006"/>
                    <a:pt x="126" y="2872"/>
                    <a:pt x="191" y="3014"/>
                  </a:cubicBezTo>
                  <a:cubicBezTo>
                    <a:pt x="251" y="3150"/>
                    <a:pt x="240" y="4235"/>
                    <a:pt x="475" y="4235"/>
                  </a:cubicBezTo>
                  <a:cubicBezTo>
                    <a:pt x="709" y="4235"/>
                    <a:pt x="698" y="3150"/>
                    <a:pt x="763" y="3014"/>
                  </a:cubicBezTo>
                  <a:cubicBezTo>
                    <a:pt x="823" y="2878"/>
                    <a:pt x="889" y="2006"/>
                    <a:pt x="900" y="1739"/>
                  </a:cubicBezTo>
                  <a:cubicBezTo>
                    <a:pt x="905" y="1478"/>
                    <a:pt x="704" y="1314"/>
                    <a:pt x="829" y="1211"/>
                  </a:cubicBezTo>
                  <a:cubicBezTo>
                    <a:pt x="954" y="1102"/>
                    <a:pt x="894" y="121"/>
                    <a:pt x="818" y="77"/>
                  </a:cubicBezTo>
                  <a:cubicBezTo>
                    <a:pt x="742" y="28"/>
                    <a:pt x="475" y="1"/>
                    <a:pt x="47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10" name="Google Shape;9110;p62"/>
            <p:cNvSpPr/>
            <p:nvPr/>
          </p:nvSpPr>
          <p:spPr>
            <a:xfrm>
              <a:off x="3281581" y="1617733"/>
              <a:ext cx="31970" cy="31110"/>
            </a:xfrm>
            <a:custGeom>
              <a:avLst/>
              <a:gdLst/>
              <a:ahLst/>
              <a:cxnLst/>
              <a:rect l="l" t="t" r="r" b="b"/>
              <a:pathLst>
                <a:path w="1265" h="1231" extrusionOk="0">
                  <a:moveTo>
                    <a:pt x="811" y="1"/>
                  </a:moveTo>
                  <a:cubicBezTo>
                    <a:pt x="603" y="1"/>
                    <a:pt x="245" y="106"/>
                    <a:pt x="126" y="241"/>
                  </a:cubicBezTo>
                  <a:cubicBezTo>
                    <a:pt x="1" y="383"/>
                    <a:pt x="1" y="868"/>
                    <a:pt x="88" y="983"/>
                  </a:cubicBezTo>
                  <a:cubicBezTo>
                    <a:pt x="162" y="1080"/>
                    <a:pt x="321" y="1230"/>
                    <a:pt x="505" y="1230"/>
                  </a:cubicBezTo>
                  <a:cubicBezTo>
                    <a:pt x="536" y="1230"/>
                    <a:pt x="568" y="1226"/>
                    <a:pt x="600" y="1217"/>
                  </a:cubicBezTo>
                  <a:cubicBezTo>
                    <a:pt x="823" y="1151"/>
                    <a:pt x="1058" y="683"/>
                    <a:pt x="1161" y="568"/>
                  </a:cubicBezTo>
                  <a:cubicBezTo>
                    <a:pt x="1265" y="454"/>
                    <a:pt x="1134" y="18"/>
                    <a:pt x="840" y="2"/>
                  </a:cubicBezTo>
                  <a:cubicBezTo>
                    <a:pt x="830" y="1"/>
                    <a:pt x="821" y="1"/>
                    <a:pt x="81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11" name="Google Shape;9111;p62"/>
            <p:cNvSpPr/>
            <p:nvPr/>
          </p:nvSpPr>
          <p:spPr>
            <a:xfrm>
              <a:off x="3320703" y="1617733"/>
              <a:ext cx="31818" cy="31110"/>
            </a:xfrm>
            <a:custGeom>
              <a:avLst/>
              <a:gdLst/>
              <a:ahLst/>
              <a:cxnLst/>
              <a:rect l="l" t="t" r="r" b="b"/>
              <a:pathLst>
                <a:path w="1259" h="1231" extrusionOk="0">
                  <a:moveTo>
                    <a:pt x="453" y="1"/>
                  </a:moveTo>
                  <a:cubicBezTo>
                    <a:pt x="444" y="1"/>
                    <a:pt x="434" y="1"/>
                    <a:pt x="425" y="2"/>
                  </a:cubicBezTo>
                  <a:cubicBezTo>
                    <a:pt x="131" y="18"/>
                    <a:pt x="0" y="454"/>
                    <a:pt x="104" y="568"/>
                  </a:cubicBezTo>
                  <a:cubicBezTo>
                    <a:pt x="207" y="683"/>
                    <a:pt x="436" y="1151"/>
                    <a:pt x="659" y="1217"/>
                  </a:cubicBezTo>
                  <a:cubicBezTo>
                    <a:pt x="691" y="1226"/>
                    <a:pt x="723" y="1230"/>
                    <a:pt x="754" y="1230"/>
                  </a:cubicBezTo>
                  <a:cubicBezTo>
                    <a:pt x="938" y="1230"/>
                    <a:pt x="1097" y="1080"/>
                    <a:pt x="1172" y="983"/>
                  </a:cubicBezTo>
                  <a:cubicBezTo>
                    <a:pt x="1259" y="868"/>
                    <a:pt x="1259" y="383"/>
                    <a:pt x="1133" y="241"/>
                  </a:cubicBezTo>
                  <a:cubicBezTo>
                    <a:pt x="1014" y="106"/>
                    <a:pt x="656" y="1"/>
                    <a:pt x="45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12" name="Google Shape;9112;p62"/>
            <p:cNvSpPr/>
            <p:nvPr/>
          </p:nvSpPr>
          <p:spPr>
            <a:xfrm>
              <a:off x="3305817" y="1641994"/>
              <a:ext cx="23984" cy="19359"/>
            </a:xfrm>
            <a:custGeom>
              <a:avLst/>
              <a:gdLst/>
              <a:ahLst/>
              <a:cxnLst/>
              <a:rect l="l" t="t" r="r" b="b"/>
              <a:pathLst>
                <a:path w="949" h="766" extrusionOk="0">
                  <a:moveTo>
                    <a:pt x="475" y="1"/>
                  </a:moveTo>
                  <a:cubicBezTo>
                    <a:pt x="355" y="1"/>
                    <a:pt x="1" y="655"/>
                    <a:pt x="208" y="742"/>
                  </a:cubicBezTo>
                  <a:cubicBezTo>
                    <a:pt x="247" y="758"/>
                    <a:pt x="281" y="765"/>
                    <a:pt x="311" y="765"/>
                  </a:cubicBezTo>
                  <a:cubicBezTo>
                    <a:pt x="435" y="765"/>
                    <a:pt x="475" y="644"/>
                    <a:pt x="475" y="644"/>
                  </a:cubicBezTo>
                  <a:cubicBezTo>
                    <a:pt x="475" y="644"/>
                    <a:pt x="514" y="765"/>
                    <a:pt x="639" y="765"/>
                  </a:cubicBezTo>
                  <a:cubicBezTo>
                    <a:pt x="668" y="765"/>
                    <a:pt x="702" y="758"/>
                    <a:pt x="742" y="742"/>
                  </a:cubicBezTo>
                  <a:cubicBezTo>
                    <a:pt x="949" y="655"/>
                    <a:pt x="594" y="1"/>
                    <a:pt x="47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9113" name="Google Shape;9113;p62"/>
          <p:cNvGrpSpPr/>
          <p:nvPr/>
        </p:nvGrpSpPr>
        <p:grpSpPr>
          <a:xfrm>
            <a:off x="3572045" y="1558993"/>
            <a:ext cx="451013" cy="1136125"/>
            <a:chOff x="3827467" y="1557988"/>
            <a:chExt cx="451013" cy="1136125"/>
          </a:xfrm>
        </p:grpSpPr>
        <p:sp>
          <p:nvSpPr>
            <p:cNvPr id="9114" name="Google Shape;9114;p62"/>
            <p:cNvSpPr/>
            <p:nvPr/>
          </p:nvSpPr>
          <p:spPr>
            <a:xfrm>
              <a:off x="3827467" y="1557988"/>
              <a:ext cx="451013" cy="1136125"/>
            </a:xfrm>
            <a:custGeom>
              <a:avLst/>
              <a:gdLst/>
              <a:ahLst/>
              <a:cxnLst/>
              <a:rect l="l" t="t" r="r" b="b"/>
              <a:pathLst>
                <a:path w="17846" h="44955" extrusionOk="0">
                  <a:moveTo>
                    <a:pt x="8915" y="1"/>
                  </a:moveTo>
                  <a:cubicBezTo>
                    <a:pt x="6365" y="17"/>
                    <a:pt x="6904" y="2693"/>
                    <a:pt x="6904" y="2693"/>
                  </a:cubicBezTo>
                  <a:cubicBezTo>
                    <a:pt x="6474" y="2916"/>
                    <a:pt x="6812" y="3559"/>
                    <a:pt x="6844" y="3897"/>
                  </a:cubicBezTo>
                  <a:cubicBezTo>
                    <a:pt x="6871" y="4240"/>
                    <a:pt x="7084" y="4256"/>
                    <a:pt x="7084" y="4256"/>
                  </a:cubicBezTo>
                  <a:cubicBezTo>
                    <a:pt x="7198" y="4769"/>
                    <a:pt x="7678" y="5575"/>
                    <a:pt x="7678" y="5575"/>
                  </a:cubicBezTo>
                  <a:cubicBezTo>
                    <a:pt x="7874" y="7831"/>
                    <a:pt x="5422" y="7766"/>
                    <a:pt x="4234" y="8474"/>
                  </a:cubicBezTo>
                  <a:cubicBezTo>
                    <a:pt x="3041" y="9182"/>
                    <a:pt x="3362" y="11215"/>
                    <a:pt x="3362" y="12888"/>
                  </a:cubicBezTo>
                  <a:cubicBezTo>
                    <a:pt x="3362" y="14566"/>
                    <a:pt x="2817" y="16081"/>
                    <a:pt x="2332" y="18173"/>
                  </a:cubicBezTo>
                  <a:cubicBezTo>
                    <a:pt x="1935" y="19901"/>
                    <a:pt x="1755" y="21137"/>
                    <a:pt x="1700" y="21524"/>
                  </a:cubicBezTo>
                  <a:cubicBezTo>
                    <a:pt x="1542" y="21552"/>
                    <a:pt x="1177" y="21677"/>
                    <a:pt x="774" y="22260"/>
                  </a:cubicBezTo>
                  <a:cubicBezTo>
                    <a:pt x="540" y="22603"/>
                    <a:pt x="469" y="22936"/>
                    <a:pt x="300" y="23110"/>
                  </a:cubicBezTo>
                  <a:cubicBezTo>
                    <a:pt x="205" y="23205"/>
                    <a:pt x="280" y="23371"/>
                    <a:pt x="441" y="23371"/>
                  </a:cubicBezTo>
                  <a:cubicBezTo>
                    <a:pt x="568" y="23371"/>
                    <a:pt x="749" y="23268"/>
                    <a:pt x="943" y="22946"/>
                  </a:cubicBezTo>
                  <a:lnTo>
                    <a:pt x="943" y="22946"/>
                  </a:lnTo>
                  <a:lnTo>
                    <a:pt x="147" y="24805"/>
                  </a:lnTo>
                  <a:cubicBezTo>
                    <a:pt x="147" y="24805"/>
                    <a:pt x="0" y="25077"/>
                    <a:pt x="235" y="25104"/>
                  </a:cubicBezTo>
                  <a:cubicBezTo>
                    <a:pt x="241" y="25105"/>
                    <a:pt x="247" y="25106"/>
                    <a:pt x="253" y="25106"/>
                  </a:cubicBezTo>
                  <a:cubicBezTo>
                    <a:pt x="599" y="25106"/>
                    <a:pt x="886" y="23786"/>
                    <a:pt x="1041" y="23786"/>
                  </a:cubicBezTo>
                  <a:cubicBezTo>
                    <a:pt x="1155" y="23786"/>
                    <a:pt x="404" y="25306"/>
                    <a:pt x="779" y="25431"/>
                  </a:cubicBezTo>
                  <a:cubicBezTo>
                    <a:pt x="793" y="25435"/>
                    <a:pt x="805" y="25437"/>
                    <a:pt x="818" y="25437"/>
                  </a:cubicBezTo>
                  <a:cubicBezTo>
                    <a:pt x="1182" y="25437"/>
                    <a:pt x="1437" y="23862"/>
                    <a:pt x="1519" y="23862"/>
                  </a:cubicBezTo>
                  <a:cubicBezTo>
                    <a:pt x="1519" y="23862"/>
                    <a:pt x="1520" y="23862"/>
                    <a:pt x="1521" y="23862"/>
                  </a:cubicBezTo>
                  <a:cubicBezTo>
                    <a:pt x="1613" y="23889"/>
                    <a:pt x="1085" y="25268"/>
                    <a:pt x="1384" y="25371"/>
                  </a:cubicBezTo>
                  <a:cubicBezTo>
                    <a:pt x="1399" y="25377"/>
                    <a:pt x="1414" y="25379"/>
                    <a:pt x="1428" y="25379"/>
                  </a:cubicBezTo>
                  <a:cubicBezTo>
                    <a:pt x="1774" y="25379"/>
                    <a:pt x="1780" y="23840"/>
                    <a:pt x="2005" y="23840"/>
                  </a:cubicBezTo>
                  <a:cubicBezTo>
                    <a:pt x="2007" y="23840"/>
                    <a:pt x="2009" y="23840"/>
                    <a:pt x="2011" y="23840"/>
                  </a:cubicBezTo>
                  <a:cubicBezTo>
                    <a:pt x="2060" y="23846"/>
                    <a:pt x="1695" y="25012"/>
                    <a:pt x="1956" y="25012"/>
                  </a:cubicBezTo>
                  <a:cubicBezTo>
                    <a:pt x="2213" y="25012"/>
                    <a:pt x="2218" y="24238"/>
                    <a:pt x="2463" y="23846"/>
                  </a:cubicBezTo>
                  <a:cubicBezTo>
                    <a:pt x="2698" y="23486"/>
                    <a:pt x="2997" y="22434"/>
                    <a:pt x="2845" y="21906"/>
                  </a:cubicBezTo>
                  <a:cubicBezTo>
                    <a:pt x="3281" y="20467"/>
                    <a:pt x="4354" y="17568"/>
                    <a:pt x="4616" y="16304"/>
                  </a:cubicBezTo>
                  <a:cubicBezTo>
                    <a:pt x="4904" y="14887"/>
                    <a:pt x="5389" y="12119"/>
                    <a:pt x="5389" y="12119"/>
                  </a:cubicBezTo>
                  <a:cubicBezTo>
                    <a:pt x="5842" y="13018"/>
                    <a:pt x="6098" y="17111"/>
                    <a:pt x="5711" y="18206"/>
                  </a:cubicBezTo>
                  <a:cubicBezTo>
                    <a:pt x="5324" y="19307"/>
                    <a:pt x="4419" y="21944"/>
                    <a:pt x="4806" y="24396"/>
                  </a:cubicBezTo>
                  <a:cubicBezTo>
                    <a:pt x="5193" y="26843"/>
                    <a:pt x="5515" y="30161"/>
                    <a:pt x="5389" y="33033"/>
                  </a:cubicBezTo>
                  <a:cubicBezTo>
                    <a:pt x="5259" y="35899"/>
                    <a:pt x="5744" y="39026"/>
                    <a:pt x="6130" y="41184"/>
                  </a:cubicBezTo>
                  <a:cubicBezTo>
                    <a:pt x="6517" y="43342"/>
                    <a:pt x="6065" y="43892"/>
                    <a:pt x="5776" y="44279"/>
                  </a:cubicBezTo>
                  <a:cubicBezTo>
                    <a:pt x="5487" y="44666"/>
                    <a:pt x="6065" y="44955"/>
                    <a:pt x="6065" y="44955"/>
                  </a:cubicBezTo>
                  <a:lnTo>
                    <a:pt x="7547" y="44955"/>
                  </a:lnTo>
                  <a:cubicBezTo>
                    <a:pt x="8092" y="44955"/>
                    <a:pt x="7934" y="44568"/>
                    <a:pt x="7743" y="43440"/>
                  </a:cubicBezTo>
                  <a:cubicBezTo>
                    <a:pt x="7547" y="42312"/>
                    <a:pt x="7356" y="41408"/>
                    <a:pt x="7580" y="39925"/>
                  </a:cubicBezTo>
                  <a:cubicBezTo>
                    <a:pt x="7874" y="38062"/>
                    <a:pt x="7972" y="36171"/>
                    <a:pt x="7869" y="34286"/>
                  </a:cubicBezTo>
                  <a:cubicBezTo>
                    <a:pt x="7743" y="32030"/>
                    <a:pt x="7771" y="31583"/>
                    <a:pt x="8190" y="29905"/>
                  </a:cubicBezTo>
                  <a:cubicBezTo>
                    <a:pt x="8566" y="28412"/>
                    <a:pt x="8860" y="24396"/>
                    <a:pt x="8920" y="23535"/>
                  </a:cubicBezTo>
                  <a:cubicBezTo>
                    <a:pt x="8980" y="24396"/>
                    <a:pt x="9280" y="28412"/>
                    <a:pt x="9650" y="29905"/>
                  </a:cubicBezTo>
                  <a:cubicBezTo>
                    <a:pt x="10070" y="31583"/>
                    <a:pt x="10103" y="32030"/>
                    <a:pt x="9972" y="34286"/>
                  </a:cubicBezTo>
                  <a:cubicBezTo>
                    <a:pt x="9874" y="36171"/>
                    <a:pt x="9966" y="38062"/>
                    <a:pt x="10266" y="39925"/>
                  </a:cubicBezTo>
                  <a:cubicBezTo>
                    <a:pt x="10490" y="41408"/>
                    <a:pt x="10293" y="42312"/>
                    <a:pt x="10103" y="43440"/>
                  </a:cubicBezTo>
                  <a:cubicBezTo>
                    <a:pt x="9907" y="44568"/>
                    <a:pt x="9749" y="44955"/>
                    <a:pt x="10293" y="44955"/>
                  </a:cubicBezTo>
                  <a:lnTo>
                    <a:pt x="11776" y="44955"/>
                  </a:lnTo>
                  <a:cubicBezTo>
                    <a:pt x="11776" y="44955"/>
                    <a:pt x="12359" y="44666"/>
                    <a:pt x="12070" y="44279"/>
                  </a:cubicBezTo>
                  <a:cubicBezTo>
                    <a:pt x="11776" y="43892"/>
                    <a:pt x="11329" y="43342"/>
                    <a:pt x="11716" y="41184"/>
                  </a:cubicBezTo>
                  <a:cubicBezTo>
                    <a:pt x="12102" y="39026"/>
                    <a:pt x="12582" y="35899"/>
                    <a:pt x="12457" y="33033"/>
                  </a:cubicBezTo>
                  <a:cubicBezTo>
                    <a:pt x="12326" y="30166"/>
                    <a:pt x="12653" y="26848"/>
                    <a:pt x="13034" y="24396"/>
                  </a:cubicBezTo>
                  <a:cubicBezTo>
                    <a:pt x="13421" y="21944"/>
                    <a:pt x="12522" y="19301"/>
                    <a:pt x="12135" y="18206"/>
                  </a:cubicBezTo>
                  <a:cubicBezTo>
                    <a:pt x="11748" y="17111"/>
                    <a:pt x="12004" y="13018"/>
                    <a:pt x="12457" y="12119"/>
                  </a:cubicBezTo>
                  <a:cubicBezTo>
                    <a:pt x="12457" y="12119"/>
                    <a:pt x="12936" y="14887"/>
                    <a:pt x="13230" y="16304"/>
                  </a:cubicBezTo>
                  <a:cubicBezTo>
                    <a:pt x="13487" y="17568"/>
                    <a:pt x="14560" y="20462"/>
                    <a:pt x="15001" y="21900"/>
                  </a:cubicBezTo>
                  <a:cubicBezTo>
                    <a:pt x="14843" y="22434"/>
                    <a:pt x="15148" y="23480"/>
                    <a:pt x="15377" y="23846"/>
                  </a:cubicBezTo>
                  <a:cubicBezTo>
                    <a:pt x="15623" y="24238"/>
                    <a:pt x="15628" y="25006"/>
                    <a:pt x="15890" y="25006"/>
                  </a:cubicBezTo>
                  <a:cubicBezTo>
                    <a:pt x="16146" y="25006"/>
                    <a:pt x="15781" y="23846"/>
                    <a:pt x="15835" y="23840"/>
                  </a:cubicBezTo>
                  <a:cubicBezTo>
                    <a:pt x="15837" y="23840"/>
                    <a:pt x="15839" y="23840"/>
                    <a:pt x="15841" y="23840"/>
                  </a:cubicBezTo>
                  <a:cubicBezTo>
                    <a:pt x="16060" y="23840"/>
                    <a:pt x="16072" y="25379"/>
                    <a:pt x="16418" y="25379"/>
                  </a:cubicBezTo>
                  <a:cubicBezTo>
                    <a:pt x="16432" y="25379"/>
                    <a:pt x="16447" y="25377"/>
                    <a:pt x="16462" y="25371"/>
                  </a:cubicBezTo>
                  <a:cubicBezTo>
                    <a:pt x="16756" y="25268"/>
                    <a:pt x="16227" y="23889"/>
                    <a:pt x="16320" y="23862"/>
                  </a:cubicBezTo>
                  <a:cubicBezTo>
                    <a:pt x="16321" y="23862"/>
                    <a:pt x="16321" y="23862"/>
                    <a:pt x="16322" y="23862"/>
                  </a:cubicBezTo>
                  <a:cubicBezTo>
                    <a:pt x="16413" y="23862"/>
                    <a:pt x="16659" y="25432"/>
                    <a:pt x="17021" y="25432"/>
                  </a:cubicBezTo>
                  <a:cubicBezTo>
                    <a:pt x="17034" y="25432"/>
                    <a:pt x="17047" y="25430"/>
                    <a:pt x="17061" y="25426"/>
                  </a:cubicBezTo>
                  <a:cubicBezTo>
                    <a:pt x="17437" y="25306"/>
                    <a:pt x="16685" y="23786"/>
                    <a:pt x="16805" y="23786"/>
                  </a:cubicBezTo>
                  <a:cubicBezTo>
                    <a:pt x="16955" y="23786"/>
                    <a:pt x="17247" y="25106"/>
                    <a:pt x="17588" y="25106"/>
                  </a:cubicBezTo>
                  <a:cubicBezTo>
                    <a:pt x="17594" y="25106"/>
                    <a:pt x="17600" y="25105"/>
                    <a:pt x="17606" y="25104"/>
                  </a:cubicBezTo>
                  <a:cubicBezTo>
                    <a:pt x="17846" y="25077"/>
                    <a:pt x="17699" y="24805"/>
                    <a:pt x="17699" y="24805"/>
                  </a:cubicBezTo>
                  <a:lnTo>
                    <a:pt x="16908" y="22946"/>
                  </a:lnTo>
                  <a:lnTo>
                    <a:pt x="16908" y="22946"/>
                  </a:lnTo>
                  <a:cubicBezTo>
                    <a:pt x="17100" y="23268"/>
                    <a:pt x="17281" y="23371"/>
                    <a:pt x="17408" y="23371"/>
                  </a:cubicBezTo>
                  <a:cubicBezTo>
                    <a:pt x="17570" y="23371"/>
                    <a:pt x="17646" y="23205"/>
                    <a:pt x="17551" y="23110"/>
                  </a:cubicBezTo>
                  <a:cubicBezTo>
                    <a:pt x="17383" y="22936"/>
                    <a:pt x="17306" y="22598"/>
                    <a:pt x="17072" y="22260"/>
                  </a:cubicBezTo>
                  <a:cubicBezTo>
                    <a:pt x="16669" y="21677"/>
                    <a:pt x="16309" y="21552"/>
                    <a:pt x="16146" y="21524"/>
                  </a:cubicBezTo>
                  <a:cubicBezTo>
                    <a:pt x="16097" y="21137"/>
                    <a:pt x="15917" y="19901"/>
                    <a:pt x="15519" y="18173"/>
                  </a:cubicBezTo>
                  <a:cubicBezTo>
                    <a:pt x="15034" y="16081"/>
                    <a:pt x="14489" y="14566"/>
                    <a:pt x="14489" y="12888"/>
                  </a:cubicBezTo>
                  <a:cubicBezTo>
                    <a:pt x="14489" y="11215"/>
                    <a:pt x="14811" y="9182"/>
                    <a:pt x="13617" y="8474"/>
                  </a:cubicBezTo>
                  <a:cubicBezTo>
                    <a:pt x="12424" y="7766"/>
                    <a:pt x="9977" y="7831"/>
                    <a:pt x="10168" y="5575"/>
                  </a:cubicBezTo>
                  <a:cubicBezTo>
                    <a:pt x="10168" y="5575"/>
                    <a:pt x="10653" y="4769"/>
                    <a:pt x="10767" y="4256"/>
                  </a:cubicBezTo>
                  <a:cubicBezTo>
                    <a:pt x="10767" y="4256"/>
                    <a:pt x="10975" y="4240"/>
                    <a:pt x="11007" y="3897"/>
                  </a:cubicBezTo>
                  <a:cubicBezTo>
                    <a:pt x="11040" y="3559"/>
                    <a:pt x="11378" y="2916"/>
                    <a:pt x="10942" y="2693"/>
                  </a:cubicBezTo>
                  <a:cubicBezTo>
                    <a:pt x="10942" y="2693"/>
                    <a:pt x="11487" y="17"/>
                    <a:pt x="893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115" name="Google Shape;9115;p62"/>
            <p:cNvGrpSpPr/>
            <p:nvPr/>
          </p:nvGrpSpPr>
          <p:grpSpPr>
            <a:xfrm>
              <a:off x="3979228" y="1581563"/>
              <a:ext cx="147768" cy="558502"/>
              <a:chOff x="3979228" y="1581563"/>
              <a:chExt cx="147768" cy="558502"/>
            </a:xfrm>
          </p:grpSpPr>
          <p:sp>
            <p:nvSpPr>
              <p:cNvPr id="9116" name="Google Shape;9116;p62"/>
              <p:cNvSpPr/>
              <p:nvPr/>
            </p:nvSpPr>
            <p:spPr>
              <a:xfrm>
                <a:off x="3979228" y="1780614"/>
                <a:ext cx="147768" cy="143194"/>
              </a:xfrm>
              <a:custGeom>
                <a:avLst/>
                <a:gdLst/>
                <a:ahLst/>
                <a:cxnLst/>
                <a:rect l="l" t="t" r="r" b="b"/>
                <a:pathLst>
                  <a:path w="5847" h="5666" extrusionOk="0">
                    <a:moveTo>
                      <a:pt x="2918" y="0"/>
                    </a:moveTo>
                    <a:cubicBezTo>
                      <a:pt x="2881" y="0"/>
                      <a:pt x="2844" y="8"/>
                      <a:pt x="2812" y="25"/>
                    </a:cubicBezTo>
                    <a:cubicBezTo>
                      <a:pt x="2768" y="52"/>
                      <a:pt x="2741" y="101"/>
                      <a:pt x="2746" y="150"/>
                    </a:cubicBezTo>
                    <a:lnTo>
                      <a:pt x="2774" y="1785"/>
                    </a:lnTo>
                    <a:cubicBezTo>
                      <a:pt x="2774" y="1785"/>
                      <a:pt x="2720" y="1882"/>
                      <a:pt x="2677" y="1882"/>
                    </a:cubicBezTo>
                    <a:cubicBezTo>
                      <a:pt x="2655" y="1882"/>
                      <a:pt x="2636" y="1857"/>
                      <a:pt x="2626" y="1785"/>
                    </a:cubicBezTo>
                    <a:cubicBezTo>
                      <a:pt x="2594" y="1567"/>
                      <a:pt x="2594" y="689"/>
                      <a:pt x="2507" y="471"/>
                    </a:cubicBezTo>
                    <a:cubicBezTo>
                      <a:pt x="2453" y="339"/>
                      <a:pt x="2311" y="240"/>
                      <a:pt x="2136" y="240"/>
                    </a:cubicBezTo>
                    <a:cubicBezTo>
                      <a:pt x="2023" y="240"/>
                      <a:pt x="1897" y="281"/>
                      <a:pt x="1771" y="379"/>
                    </a:cubicBezTo>
                    <a:cubicBezTo>
                      <a:pt x="1444" y="629"/>
                      <a:pt x="529" y="2095"/>
                      <a:pt x="322" y="2880"/>
                    </a:cubicBezTo>
                    <a:cubicBezTo>
                      <a:pt x="114" y="3659"/>
                      <a:pt x="0" y="4629"/>
                      <a:pt x="27" y="5005"/>
                    </a:cubicBezTo>
                    <a:cubicBezTo>
                      <a:pt x="59" y="5366"/>
                      <a:pt x="165" y="5666"/>
                      <a:pt x="486" y="5666"/>
                    </a:cubicBezTo>
                    <a:cubicBezTo>
                      <a:pt x="500" y="5666"/>
                      <a:pt x="514" y="5665"/>
                      <a:pt x="529" y="5664"/>
                    </a:cubicBezTo>
                    <a:cubicBezTo>
                      <a:pt x="883" y="5632"/>
                      <a:pt x="1270" y="5414"/>
                      <a:pt x="1357" y="5316"/>
                    </a:cubicBezTo>
                    <a:cubicBezTo>
                      <a:pt x="1444" y="5223"/>
                      <a:pt x="1477" y="5098"/>
                      <a:pt x="1771" y="5098"/>
                    </a:cubicBezTo>
                    <a:cubicBezTo>
                      <a:pt x="2065" y="5098"/>
                      <a:pt x="2452" y="5038"/>
                      <a:pt x="2534" y="4760"/>
                    </a:cubicBezTo>
                    <a:cubicBezTo>
                      <a:pt x="2621" y="4476"/>
                      <a:pt x="2741" y="3724"/>
                      <a:pt x="2774" y="3414"/>
                    </a:cubicBezTo>
                    <a:cubicBezTo>
                      <a:pt x="2806" y="3098"/>
                      <a:pt x="2741" y="2913"/>
                      <a:pt x="2774" y="2662"/>
                    </a:cubicBezTo>
                    <a:cubicBezTo>
                      <a:pt x="2790" y="2509"/>
                      <a:pt x="2801" y="2351"/>
                      <a:pt x="2801" y="2193"/>
                    </a:cubicBezTo>
                    <a:cubicBezTo>
                      <a:pt x="2834" y="2221"/>
                      <a:pt x="2877" y="2237"/>
                      <a:pt x="2921" y="2237"/>
                    </a:cubicBezTo>
                    <a:cubicBezTo>
                      <a:pt x="2964" y="2237"/>
                      <a:pt x="3008" y="2221"/>
                      <a:pt x="3046" y="2193"/>
                    </a:cubicBezTo>
                    <a:cubicBezTo>
                      <a:pt x="3046" y="2351"/>
                      <a:pt x="3057" y="2509"/>
                      <a:pt x="3073" y="2662"/>
                    </a:cubicBezTo>
                    <a:cubicBezTo>
                      <a:pt x="3101" y="2913"/>
                      <a:pt x="3046" y="3103"/>
                      <a:pt x="3073" y="3414"/>
                    </a:cubicBezTo>
                    <a:cubicBezTo>
                      <a:pt x="3101" y="3724"/>
                      <a:pt x="3220" y="4476"/>
                      <a:pt x="3308" y="4760"/>
                    </a:cubicBezTo>
                    <a:cubicBezTo>
                      <a:pt x="3400" y="5038"/>
                      <a:pt x="3782" y="5098"/>
                      <a:pt x="4076" y="5098"/>
                    </a:cubicBezTo>
                    <a:cubicBezTo>
                      <a:pt x="4370" y="5098"/>
                      <a:pt x="4403" y="5223"/>
                      <a:pt x="4490" y="5316"/>
                    </a:cubicBezTo>
                    <a:cubicBezTo>
                      <a:pt x="4577" y="5414"/>
                      <a:pt x="4964" y="5632"/>
                      <a:pt x="5318" y="5664"/>
                    </a:cubicBezTo>
                    <a:cubicBezTo>
                      <a:pt x="5333" y="5665"/>
                      <a:pt x="5347" y="5666"/>
                      <a:pt x="5361" y="5666"/>
                    </a:cubicBezTo>
                    <a:cubicBezTo>
                      <a:pt x="5682" y="5666"/>
                      <a:pt x="5788" y="5366"/>
                      <a:pt x="5820" y="5005"/>
                    </a:cubicBezTo>
                    <a:cubicBezTo>
                      <a:pt x="5847" y="4629"/>
                      <a:pt x="5722" y="3665"/>
                      <a:pt x="5514" y="2880"/>
                    </a:cubicBezTo>
                    <a:cubicBezTo>
                      <a:pt x="5313" y="2101"/>
                      <a:pt x="4397" y="629"/>
                      <a:pt x="4070" y="379"/>
                    </a:cubicBezTo>
                    <a:cubicBezTo>
                      <a:pt x="3943" y="281"/>
                      <a:pt x="3816" y="240"/>
                      <a:pt x="3703" y="240"/>
                    </a:cubicBezTo>
                    <a:cubicBezTo>
                      <a:pt x="3528" y="240"/>
                      <a:pt x="3388" y="339"/>
                      <a:pt x="3335" y="471"/>
                    </a:cubicBezTo>
                    <a:cubicBezTo>
                      <a:pt x="3242" y="695"/>
                      <a:pt x="3242" y="1567"/>
                      <a:pt x="3215" y="1785"/>
                    </a:cubicBezTo>
                    <a:cubicBezTo>
                      <a:pt x="3206" y="1857"/>
                      <a:pt x="3187" y="1882"/>
                      <a:pt x="3165" y="1882"/>
                    </a:cubicBezTo>
                    <a:cubicBezTo>
                      <a:pt x="3121" y="1882"/>
                      <a:pt x="3068" y="1785"/>
                      <a:pt x="3068" y="1785"/>
                    </a:cubicBezTo>
                    <a:lnTo>
                      <a:pt x="3095" y="150"/>
                    </a:lnTo>
                    <a:cubicBezTo>
                      <a:pt x="3095" y="101"/>
                      <a:pt x="3068" y="52"/>
                      <a:pt x="3024" y="25"/>
                    </a:cubicBezTo>
                    <a:cubicBezTo>
                      <a:pt x="2992" y="8"/>
                      <a:pt x="2955" y="0"/>
                      <a:pt x="2918"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17" name="Google Shape;9117;p62"/>
              <p:cNvSpPr/>
              <p:nvPr/>
            </p:nvSpPr>
            <p:spPr>
              <a:xfrm>
                <a:off x="4008696" y="1581563"/>
                <a:ext cx="88024" cy="80796"/>
              </a:xfrm>
              <a:custGeom>
                <a:avLst/>
                <a:gdLst/>
                <a:ahLst/>
                <a:cxnLst/>
                <a:rect l="l" t="t" r="r" b="b"/>
                <a:pathLst>
                  <a:path w="3483" h="3197" extrusionOk="0">
                    <a:moveTo>
                      <a:pt x="1263" y="1"/>
                    </a:moveTo>
                    <a:cubicBezTo>
                      <a:pt x="1025" y="1"/>
                      <a:pt x="746" y="51"/>
                      <a:pt x="512" y="385"/>
                    </a:cubicBezTo>
                    <a:cubicBezTo>
                      <a:pt x="191" y="831"/>
                      <a:pt x="0" y="1164"/>
                      <a:pt x="120" y="1676"/>
                    </a:cubicBezTo>
                    <a:cubicBezTo>
                      <a:pt x="196" y="2003"/>
                      <a:pt x="338" y="2139"/>
                      <a:pt x="540" y="2221"/>
                    </a:cubicBezTo>
                    <a:cubicBezTo>
                      <a:pt x="692" y="2281"/>
                      <a:pt x="834" y="2319"/>
                      <a:pt x="834" y="2319"/>
                    </a:cubicBezTo>
                    <a:cubicBezTo>
                      <a:pt x="883" y="2477"/>
                      <a:pt x="1014" y="2597"/>
                      <a:pt x="1177" y="2635"/>
                    </a:cubicBezTo>
                    <a:cubicBezTo>
                      <a:pt x="1373" y="2673"/>
                      <a:pt x="1586" y="2722"/>
                      <a:pt x="1586" y="2722"/>
                    </a:cubicBezTo>
                    <a:lnTo>
                      <a:pt x="1618" y="3098"/>
                    </a:lnTo>
                    <a:cubicBezTo>
                      <a:pt x="1618" y="3136"/>
                      <a:pt x="1646" y="3169"/>
                      <a:pt x="1684" y="3185"/>
                    </a:cubicBezTo>
                    <a:lnTo>
                      <a:pt x="1733" y="3196"/>
                    </a:lnTo>
                    <a:lnTo>
                      <a:pt x="1787" y="3185"/>
                    </a:lnTo>
                    <a:cubicBezTo>
                      <a:pt x="1831" y="3169"/>
                      <a:pt x="1858" y="3136"/>
                      <a:pt x="1864" y="3098"/>
                    </a:cubicBezTo>
                    <a:lnTo>
                      <a:pt x="1896" y="2722"/>
                    </a:lnTo>
                    <a:cubicBezTo>
                      <a:pt x="1896" y="2722"/>
                      <a:pt x="2103" y="2673"/>
                      <a:pt x="2300" y="2635"/>
                    </a:cubicBezTo>
                    <a:cubicBezTo>
                      <a:pt x="2463" y="2597"/>
                      <a:pt x="2594" y="2477"/>
                      <a:pt x="2648" y="2319"/>
                    </a:cubicBezTo>
                    <a:cubicBezTo>
                      <a:pt x="2648" y="2319"/>
                      <a:pt x="2790" y="2281"/>
                      <a:pt x="2937" y="2221"/>
                    </a:cubicBezTo>
                    <a:cubicBezTo>
                      <a:pt x="3144" y="2139"/>
                      <a:pt x="3280" y="2008"/>
                      <a:pt x="3362" y="1676"/>
                    </a:cubicBezTo>
                    <a:cubicBezTo>
                      <a:pt x="3482" y="1164"/>
                      <a:pt x="3291" y="831"/>
                      <a:pt x="2970" y="385"/>
                    </a:cubicBezTo>
                    <a:cubicBezTo>
                      <a:pt x="2731" y="51"/>
                      <a:pt x="2456" y="1"/>
                      <a:pt x="2219" y="1"/>
                    </a:cubicBezTo>
                    <a:cubicBezTo>
                      <a:pt x="2185" y="1"/>
                      <a:pt x="2152" y="2"/>
                      <a:pt x="2120" y="3"/>
                    </a:cubicBezTo>
                    <a:cubicBezTo>
                      <a:pt x="1744" y="14"/>
                      <a:pt x="1738" y="330"/>
                      <a:pt x="1738" y="330"/>
                    </a:cubicBezTo>
                    <a:cubicBezTo>
                      <a:pt x="1738" y="330"/>
                      <a:pt x="1738" y="14"/>
                      <a:pt x="1362" y="3"/>
                    </a:cubicBezTo>
                    <a:cubicBezTo>
                      <a:pt x="1330" y="2"/>
                      <a:pt x="1297" y="1"/>
                      <a:pt x="126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18" name="Google Shape;9118;p62"/>
              <p:cNvSpPr/>
              <p:nvPr/>
            </p:nvSpPr>
            <p:spPr>
              <a:xfrm>
                <a:off x="4018199" y="1882715"/>
                <a:ext cx="105361" cy="130583"/>
              </a:xfrm>
              <a:custGeom>
                <a:avLst/>
                <a:gdLst/>
                <a:ahLst/>
                <a:cxnLst/>
                <a:rect l="l" t="t" r="r" b="b"/>
                <a:pathLst>
                  <a:path w="4169" h="5167" extrusionOk="0">
                    <a:moveTo>
                      <a:pt x="1613" y="1"/>
                    </a:moveTo>
                    <a:cubicBezTo>
                      <a:pt x="1613" y="1"/>
                      <a:pt x="1373" y="1259"/>
                      <a:pt x="1744" y="1804"/>
                    </a:cubicBezTo>
                    <a:cubicBezTo>
                      <a:pt x="1864" y="1973"/>
                      <a:pt x="2043" y="2098"/>
                      <a:pt x="2251" y="2142"/>
                    </a:cubicBezTo>
                    <a:cubicBezTo>
                      <a:pt x="2234" y="2251"/>
                      <a:pt x="2256" y="2360"/>
                      <a:pt x="2305" y="2453"/>
                    </a:cubicBezTo>
                    <a:cubicBezTo>
                      <a:pt x="2392" y="2594"/>
                      <a:pt x="2474" y="2709"/>
                      <a:pt x="2474" y="2709"/>
                    </a:cubicBezTo>
                    <a:cubicBezTo>
                      <a:pt x="2425" y="2774"/>
                      <a:pt x="2381" y="2850"/>
                      <a:pt x="2365" y="2932"/>
                    </a:cubicBezTo>
                    <a:cubicBezTo>
                      <a:pt x="2327" y="3052"/>
                      <a:pt x="2305" y="3177"/>
                      <a:pt x="2305" y="3303"/>
                    </a:cubicBezTo>
                    <a:cubicBezTo>
                      <a:pt x="2223" y="3335"/>
                      <a:pt x="2147" y="3384"/>
                      <a:pt x="2082" y="3439"/>
                    </a:cubicBezTo>
                    <a:cubicBezTo>
                      <a:pt x="1940" y="3553"/>
                      <a:pt x="1798" y="3837"/>
                      <a:pt x="1798" y="3837"/>
                    </a:cubicBezTo>
                    <a:cubicBezTo>
                      <a:pt x="1726" y="3778"/>
                      <a:pt x="1635" y="3745"/>
                      <a:pt x="1544" y="3745"/>
                    </a:cubicBezTo>
                    <a:cubicBezTo>
                      <a:pt x="1525" y="3745"/>
                      <a:pt x="1506" y="3747"/>
                      <a:pt x="1488" y="3749"/>
                    </a:cubicBezTo>
                    <a:cubicBezTo>
                      <a:pt x="1292" y="3782"/>
                      <a:pt x="1177" y="3864"/>
                      <a:pt x="1090" y="3864"/>
                    </a:cubicBezTo>
                    <a:cubicBezTo>
                      <a:pt x="1008" y="3864"/>
                      <a:pt x="926" y="3684"/>
                      <a:pt x="643" y="3640"/>
                    </a:cubicBezTo>
                    <a:cubicBezTo>
                      <a:pt x="599" y="3633"/>
                      <a:pt x="558" y="3629"/>
                      <a:pt x="520" y="3629"/>
                    </a:cubicBezTo>
                    <a:cubicBezTo>
                      <a:pt x="266" y="3629"/>
                      <a:pt x="152" y="3808"/>
                      <a:pt x="76" y="4202"/>
                    </a:cubicBezTo>
                    <a:cubicBezTo>
                      <a:pt x="0" y="4605"/>
                      <a:pt x="87" y="5166"/>
                      <a:pt x="87" y="5166"/>
                    </a:cubicBezTo>
                    <a:lnTo>
                      <a:pt x="409" y="5112"/>
                    </a:lnTo>
                    <a:cubicBezTo>
                      <a:pt x="409" y="5112"/>
                      <a:pt x="360" y="4512"/>
                      <a:pt x="414" y="4371"/>
                    </a:cubicBezTo>
                    <a:cubicBezTo>
                      <a:pt x="458" y="4262"/>
                      <a:pt x="504" y="4185"/>
                      <a:pt x="579" y="4185"/>
                    </a:cubicBezTo>
                    <a:cubicBezTo>
                      <a:pt x="598" y="4185"/>
                      <a:pt x="620" y="4190"/>
                      <a:pt x="643" y="4202"/>
                    </a:cubicBezTo>
                    <a:cubicBezTo>
                      <a:pt x="737" y="4253"/>
                      <a:pt x="795" y="4322"/>
                      <a:pt x="879" y="4322"/>
                    </a:cubicBezTo>
                    <a:cubicBezTo>
                      <a:pt x="892" y="4322"/>
                      <a:pt x="906" y="4320"/>
                      <a:pt x="921" y="4316"/>
                    </a:cubicBezTo>
                    <a:cubicBezTo>
                      <a:pt x="1000" y="4297"/>
                      <a:pt x="944" y="4266"/>
                      <a:pt x="957" y="4266"/>
                    </a:cubicBezTo>
                    <a:cubicBezTo>
                      <a:pt x="963" y="4266"/>
                      <a:pt x="983" y="4272"/>
                      <a:pt x="1035" y="4289"/>
                    </a:cubicBezTo>
                    <a:cubicBezTo>
                      <a:pt x="1204" y="4343"/>
                      <a:pt x="1319" y="4572"/>
                      <a:pt x="1744" y="4681"/>
                    </a:cubicBezTo>
                    <a:cubicBezTo>
                      <a:pt x="1872" y="4716"/>
                      <a:pt x="2037" y="4740"/>
                      <a:pt x="2220" y="4740"/>
                    </a:cubicBezTo>
                    <a:cubicBezTo>
                      <a:pt x="2636" y="4740"/>
                      <a:pt x="3141" y="4614"/>
                      <a:pt x="3493" y="4202"/>
                    </a:cubicBezTo>
                    <a:cubicBezTo>
                      <a:pt x="4000" y="3608"/>
                      <a:pt x="4169" y="2818"/>
                      <a:pt x="3831" y="2087"/>
                    </a:cubicBezTo>
                    <a:cubicBezTo>
                      <a:pt x="3562" y="1493"/>
                      <a:pt x="3343" y="1436"/>
                      <a:pt x="3120" y="1436"/>
                    </a:cubicBezTo>
                    <a:cubicBezTo>
                      <a:pt x="3067" y="1436"/>
                      <a:pt x="3013" y="1439"/>
                      <a:pt x="2959" y="1439"/>
                    </a:cubicBezTo>
                    <a:cubicBezTo>
                      <a:pt x="2676" y="1439"/>
                      <a:pt x="2561" y="1717"/>
                      <a:pt x="2311" y="1717"/>
                    </a:cubicBezTo>
                    <a:cubicBezTo>
                      <a:pt x="2054" y="1717"/>
                      <a:pt x="2071" y="1657"/>
                      <a:pt x="1967" y="1406"/>
                    </a:cubicBezTo>
                    <a:cubicBezTo>
                      <a:pt x="1913" y="1265"/>
                      <a:pt x="1880" y="802"/>
                      <a:pt x="1880" y="802"/>
                    </a:cubicBezTo>
                    <a:lnTo>
                      <a:pt x="1613" y="1"/>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19" name="Google Shape;9119;p62"/>
              <p:cNvSpPr/>
              <p:nvPr/>
            </p:nvSpPr>
            <p:spPr>
              <a:xfrm>
                <a:off x="3989413" y="2001041"/>
                <a:ext cx="124366" cy="139024"/>
              </a:xfrm>
              <a:custGeom>
                <a:avLst/>
                <a:gdLst/>
                <a:ahLst/>
                <a:cxnLst/>
                <a:rect l="l" t="t" r="r" b="b"/>
                <a:pathLst>
                  <a:path w="4921" h="5501" extrusionOk="0">
                    <a:moveTo>
                      <a:pt x="4286" y="0"/>
                    </a:moveTo>
                    <a:cubicBezTo>
                      <a:pt x="4184" y="0"/>
                      <a:pt x="4094" y="63"/>
                      <a:pt x="4065" y="163"/>
                    </a:cubicBezTo>
                    <a:cubicBezTo>
                      <a:pt x="4065" y="163"/>
                      <a:pt x="3998" y="60"/>
                      <a:pt x="3901" y="60"/>
                    </a:cubicBezTo>
                    <a:cubicBezTo>
                      <a:pt x="3877" y="60"/>
                      <a:pt x="3852" y="66"/>
                      <a:pt x="3825" y="81"/>
                    </a:cubicBezTo>
                    <a:cubicBezTo>
                      <a:pt x="3749" y="125"/>
                      <a:pt x="3689" y="190"/>
                      <a:pt x="3662" y="272"/>
                    </a:cubicBezTo>
                    <a:cubicBezTo>
                      <a:pt x="3662" y="272"/>
                      <a:pt x="3631" y="247"/>
                      <a:pt x="3586" y="247"/>
                    </a:cubicBezTo>
                    <a:cubicBezTo>
                      <a:pt x="3547" y="247"/>
                      <a:pt x="3499" y="264"/>
                      <a:pt x="3450" y="326"/>
                    </a:cubicBezTo>
                    <a:cubicBezTo>
                      <a:pt x="3379" y="402"/>
                      <a:pt x="3286" y="457"/>
                      <a:pt x="3182" y="479"/>
                    </a:cubicBezTo>
                    <a:lnTo>
                      <a:pt x="3024" y="560"/>
                    </a:lnTo>
                    <a:cubicBezTo>
                      <a:pt x="2926" y="609"/>
                      <a:pt x="2845" y="686"/>
                      <a:pt x="2785" y="773"/>
                    </a:cubicBezTo>
                    <a:cubicBezTo>
                      <a:pt x="2692" y="757"/>
                      <a:pt x="2605" y="746"/>
                      <a:pt x="2518" y="746"/>
                    </a:cubicBezTo>
                    <a:cubicBezTo>
                      <a:pt x="2431" y="751"/>
                      <a:pt x="2343" y="778"/>
                      <a:pt x="2278" y="827"/>
                    </a:cubicBezTo>
                    <a:cubicBezTo>
                      <a:pt x="2207" y="795"/>
                      <a:pt x="2136" y="778"/>
                      <a:pt x="2060" y="773"/>
                    </a:cubicBezTo>
                    <a:cubicBezTo>
                      <a:pt x="1973" y="773"/>
                      <a:pt x="1880" y="762"/>
                      <a:pt x="1793" y="746"/>
                    </a:cubicBezTo>
                    <a:cubicBezTo>
                      <a:pt x="1771" y="664"/>
                      <a:pt x="1717" y="593"/>
                      <a:pt x="1635" y="560"/>
                    </a:cubicBezTo>
                    <a:cubicBezTo>
                      <a:pt x="1602" y="544"/>
                      <a:pt x="1566" y="536"/>
                      <a:pt x="1529" y="536"/>
                    </a:cubicBezTo>
                    <a:cubicBezTo>
                      <a:pt x="1492" y="536"/>
                      <a:pt x="1455" y="544"/>
                      <a:pt x="1422" y="560"/>
                    </a:cubicBezTo>
                    <a:cubicBezTo>
                      <a:pt x="1401" y="479"/>
                      <a:pt x="1352" y="402"/>
                      <a:pt x="1286" y="348"/>
                    </a:cubicBezTo>
                    <a:cubicBezTo>
                      <a:pt x="1242" y="309"/>
                      <a:pt x="1192" y="290"/>
                      <a:pt x="1137" y="290"/>
                    </a:cubicBezTo>
                    <a:cubicBezTo>
                      <a:pt x="1123" y="290"/>
                      <a:pt x="1109" y="291"/>
                      <a:pt x="1096" y="293"/>
                    </a:cubicBezTo>
                    <a:lnTo>
                      <a:pt x="1019" y="184"/>
                    </a:lnTo>
                    <a:cubicBezTo>
                      <a:pt x="975" y="181"/>
                      <a:pt x="931" y="179"/>
                      <a:pt x="887" y="179"/>
                    </a:cubicBezTo>
                    <a:cubicBezTo>
                      <a:pt x="786" y="179"/>
                      <a:pt x="688" y="189"/>
                      <a:pt x="589" y="212"/>
                    </a:cubicBezTo>
                    <a:cubicBezTo>
                      <a:pt x="349" y="266"/>
                      <a:pt x="376" y="375"/>
                      <a:pt x="376" y="375"/>
                    </a:cubicBezTo>
                    <a:cubicBezTo>
                      <a:pt x="376" y="375"/>
                      <a:pt x="273" y="402"/>
                      <a:pt x="137" y="697"/>
                    </a:cubicBezTo>
                    <a:cubicBezTo>
                      <a:pt x="0" y="985"/>
                      <a:pt x="109" y="1094"/>
                      <a:pt x="82" y="1252"/>
                    </a:cubicBezTo>
                    <a:cubicBezTo>
                      <a:pt x="55" y="1416"/>
                      <a:pt x="137" y="1443"/>
                      <a:pt x="137" y="1443"/>
                    </a:cubicBezTo>
                    <a:lnTo>
                      <a:pt x="137" y="1547"/>
                    </a:lnTo>
                    <a:cubicBezTo>
                      <a:pt x="137" y="1656"/>
                      <a:pt x="191" y="1819"/>
                      <a:pt x="137" y="1950"/>
                    </a:cubicBezTo>
                    <a:cubicBezTo>
                      <a:pt x="82" y="2081"/>
                      <a:pt x="82" y="2059"/>
                      <a:pt x="109" y="2217"/>
                    </a:cubicBezTo>
                    <a:cubicBezTo>
                      <a:pt x="137" y="2375"/>
                      <a:pt x="82" y="2429"/>
                      <a:pt x="55" y="2538"/>
                    </a:cubicBezTo>
                    <a:cubicBezTo>
                      <a:pt x="44" y="2620"/>
                      <a:pt x="55" y="2702"/>
                      <a:pt x="82" y="2778"/>
                    </a:cubicBezTo>
                    <a:lnTo>
                      <a:pt x="28" y="2991"/>
                    </a:lnTo>
                    <a:cubicBezTo>
                      <a:pt x="0" y="3127"/>
                      <a:pt x="44" y="3263"/>
                      <a:pt x="137" y="3367"/>
                    </a:cubicBezTo>
                    <a:cubicBezTo>
                      <a:pt x="137" y="3367"/>
                      <a:pt x="164" y="3683"/>
                      <a:pt x="376" y="3846"/>
                    </a:cubicBezTo>
                    <a:cubicBezTo>
                      <a:pt x="426" y="3888"/>
                      <a:pt x="487" y="3909"/>
                      <a:pt x="549" y="3909"/>
                    </a:cubicBezTo>
                    <a:cubicBezTo>
                      <a:pt x="624" y="3909"/>
                      <a:pt x="699" y="3879"/>
                      <a:pt x="752" y="3819"/>
                    </a:cubicBezTo>
                    <a:cubicBezTo>
                      <a:pt x="801" y="4075"/>
                      <a:pt x="943" y="4304"/>
                      <a:pt x="1150" y="4462"/>
                    </a:cubicBezTo>
                    <a:cubicBezTo>
                      <a:pt x="1341" y="4462"/>
                      <a:pt x="1254" y="4413"/>
                      <a:pt x="1281" y="4304"/>
                    </a:cubicBezTo>
                    <a:cubicBezTo>
                      <a:pt x="1308" y="4195"/>
                      <a:pt x="1068" y="4119"/>
                      <a:pt x="992" y="4037"/>
                    </a:cubicBezTo>
                    <a:cubicBezTo>
                      <a:pt x="910" y="3955"/>
                      <a:pt x="883" y="3743"/>
                      <a:pt x="883" y="3743"/>
                    </a:cubicBezTo>
                    <a:cubicBezTo>
                      <a:pt x="976" y="3645"/>
                      <a:pt x="1057" y="3541"/>
                      <a:pt x="1123" y="3421"/>
                    </a:cubicBezTo>
                    <a:cubicBezTo>
                      <a:pt x="1205" y="3263"/>
                      <a:pt x="1096" y="3127"/>
                      <a:pt x="1014" y="2914"/>
                    </a:cubicBezTo>
                    <a:cubicBezTo>
                      <a:pt x="963" y="2774"/>
                      <a:pt x="899" y="2750"/>
                      <a:pt x="861" y="2750"/>
                    </a:cubicBezTo>
                    <a:cubicBezTo>
                      <a:pt x="841" y="2750"/>
                      <a:pt x="829" y="2756"/>
                      <a:pt x="829" y="2756"/>
                    </a:cubicBezTo>
                    <a:cubicBezTo>
                      <a:pt x="861" y="2631"/>
                      <a:pt x="867" y="2506"/>
                      <a:pt x="856" y="2380"/>
                    </a:cubicBezTo>
                    <a:cubicBezTo>
                      <a:pt x="829" y="2222"/>
                      <a:pt x="774" y="2222"/>
                      <a:pt x="774" y="2222"/>
                    </a:cubicBezTo>
                    <a:cubicBezTo>
                      <a:pt x="774" y="2222"/>
                      <a:pt x="829" y="1983"/>
                      <a:pt x="856" y="1874"/>
                    </a:cubicBezTo>
                    <a:cubicBezTo>
                      <a:pt x="883" y="1765"/>
                      <a:pt x="698" y="1525"/>
                      <a:pt x="698" y="1525"/>
                    </a:cubicBezTo>
                    <a:cubicBezTo>
                      <a:pt x="741" y="1421"/>
                      <a:pt x="796" y="1323"/>
                      <a:pt x="856" y="1231"/>
                    </a:cubicBezTo>
                    <a:cubicBezTo>
                      <a:pt x="938" y="1127"/>
                      <a:pt x="856" y="991"/>
                      <a:pt x="856" y="991"/>
                    </a:cubicBezTo>
                    <a:lnTo>
                      <a:pt x="856" y="991"/>
                    </a:lnTo>
                    <a:lnTo>
                      <a:pt x="1068" y="1018"/>
                    </a:lnTo>
                    <a:cubicBezTo>
                      <a:pt x="1068" y="1018"/>
                      <a:pt x="1150" y="1258"/>
                      <a:pt x="1281" y="1312"/>
                    </a:cubicBezTo>
                    <a:cubicBezTo>
                      <a:pt x="1300" y="1320"/>
                      <a:pt x="1320" y="1324"/>
                      <a:pt x="1339" y="1324"/>
                    </a:cubicBezTo>
                    <a:cubicBezTo>
                      <a:pt x="1453" y="1324"/>
                      <a:pt x="1553" y="1203"/>
                      <a:pt x="1553" y="1203"/>
                    </a:cubicBezTo>
                    <a:cubicBezTo>
                      <a:pt x="1635" y="1318"/>
                      <a:pt x="1760" y="1383"/>
                      <a:pt x="1897" y="1394"/>
                    </a:cubicBezTo>
                    <a:cubicBezTo>
                      <a:pt x="2033" y="1389"/>
                      <a:pt x="2169" y="1361"/>
                      <a:pt x="2300" y="1312"/>
                    </a:cubicBezTo>
                    <a:cubicBezTo>
                      <a:pt x="2300" y="1312"/>
                      <a:pt x="2512" y="1449"/>
                      <a:pt x="2698" y="1449"/>
                    </a:cubicBezTo>
                    <a:cubicBezTo>
                      <a:pt x="2888" y="1449"/>
                      <a:pt x="2937" y="1236"/>
                      <a:pt x="2937" y="1236"/>
                    </a:cubicBezTo>
                    <a:cubicBezTo>
                      <a:pt x="2937" y="1236"/>
                      <a:pt x="3083" y="1269"/>
                      <a:pt x="3193" y="1269"/>
                    </a:cubicBezTo>
                    <a:cubicBezTo>
                      <a:pt x="3217" y="1269"/>
                      <a:pt x="3240" y="1267"/>
                      <a:pt x="3259" y="1263"/>
                    </a:cubicBezTo>
                    <a:cubicBezTo>
                      <a:pt x="3346" y="1225"/>
                      <a:pt x="3417" y="1171"/>
                      <a:pt x="3471" y="1100"/>
                    </a:cubicBezTo>
                    <a:cubicBezTo>
                      <a:pt x="3471" y="1100"/>
                      <a:pt x="3507" y="1118"/>
                      <a:pt x="3572" y="1118"/>
                    </a:cubicBezTo>
                    <a:cubicBezTo>
                      <a:pt x="3621" y="1118"/>
                      <a:pt x="3686" y="1108"/>
                      <a:pt x="3766" y="1073"/>
                    </a:cubicBezTo>
                    <a:cubicBezTo>
                      <a:pt x="3880" y="1024"/>
                      <a:pt x="3989" y="964"/>
                      <a:pt x="4087" y="887"/>
                    </a:cubicBezTo>
                    <a:lnTo>
                      <a:pt x="4087" y="887"/>
                    </a:lnTo>
                    <a:cubicBezTo>
                      <a:pt x="4087" y="887"/>
                      <a:pt x="4011" y="1285"/>
                      <a:pt x="4060" y="1449"/>
                    </a:cubicBezTo>
                    <a:cubicBezTo>
                      <a:pt x="4098" y="1563"/>
                      <a:pt x="4125" y="1677"/>
                      <a:pt x="4142" y="1797"/>
                    </a:cubicBezTo>
                    <a:cubicBezTo>
                      <a:pt x="4060" y="1895"/>
                      <a:pt x="4005" y="2015"/>
                      <a:pt x="3984" y="2141"/>
                    </a:cubicBezTo>
                    <a:cubicBezTo>
                      <a:pt x="3951" y="2331"/>
                      <a:pt x="4087" y="2571"/>
                      <a:pt x="4087" y="2571"/>
                    </a:cubicBezTo>
                    <a:lnTo>
                      <a:pt x="4033" y="2784"/>
                    </a:lnTo>
                    <a:cubicBezTo>
                      <a:pt x="4000" y="2904"/>
                      <a:pt x="4022" y="3029"/>
                      <a:pt x="4087" y="3132"/>
                    </a:cubicBezTo>
                    <a:lnTo>
                      <a:pt x="4011" y="3318"/>
                    </a:lnTo>
                    <a:cubicBezTo>
                      <a:pt x="3929" y="3503"/>
                      <a:pt x="4011" y="3557"/>
                      <a:pt x="4011" y="3557"/>
                    </a:cubicBezTo>
                    <a:lnTo>
                      <a:pt x="3902" y="3666"/>
                    </a:lnTo>
                    <a:cubicBezTo>
                      <a:pt x="3793" y="3770"/>
                      <a:pt x="3875" y="3824"/>
                      <a:pt x="3875" y="3824"/>
                    </a:cubicBezTo>
                    <a:lnTo>
                      <a:pt x="3662" y="4037"/>
                    </a:lnTo>
                    <a:cubicBezTo>
                      <a:pt x="3662" y="4037"/>
                      <a:pt x="3558" y="3901"/>
                      <a:pt x="3422" y="3901"/>
                    </a:cubicBezTo>
                    <a:cubicBezTo>
                      <a:pt x="3335" y="3906"/>
                      <a:pt x="3248" y="3933"/>
                      <a:pt x="3182" y="3982"/>
                    </a:cubicBezTo>
                    <a:cubicBezTo>
                      <a:pt x="3182" y="3982"/>
                      <a:pt x="2965" y="3852"/>
                      <a:pt x="2807" y="3770"/>
                    </a:cubicBezTo>
                    <a:cubicBezTo>
                      <a:pt x="2747" y="3739"/>
                      <a:pt x="2682" y="3724"/>
                      <a:pt x="2612" y="3724"/>
                    </a:cubicBezTo>
                    <a:cubicBezTo>
                      <a:pt x="2497" y="3724"/>
                      <a:pt x="2367" y="3765"/>
                      <a:pt x="2218" y="3846"/>
                    </a:cubicBezTo>
                    <a:cubicBezTo>
                      <a:pt x="1978" y="3982"/>
                      <a:pt x="1951" y="4140"/>
                      <a:pt x="1924" y="4407"/>
                    </a:cubicBezTo>
                    <a:cubicBezTo>
                      <a:pt x="1897" y="4674"/>
                      <a:pt x="2087" y="4996"/>
                      <a:pt x="2136" y="5105"/>
                    </a:cubicBezTo>
                    <a:cubicBezTo>
                      <a:pt x="2191" y="5214"/>
                      <a:pt x="2109" y="5317"/>
                      <a:pt x="2191" y="5454"/>
                    </a:cubicBezTo>
                    <a:cubicBezTo>
                      <a:pt x="2212" y="5488"/>
                      <a:pt x="2242" y="5500"/>
                      <a:pt x="2275" y="5500"/>
                    </a:cubicBezTo>
                    <a:cubicBezTo>
                      <a:pt x="2369" y="5500"/>
                      <a:pt x="2485" y="5399"/>
                      <a:pt x="2485" y="5399"/>
                    </a:cubicBezTo>
                    <a:cubicBezTo>
                      <a:pt x="2485" y="5399"/>
                      <a:pt x="2562" y="5445"/>
                      <a:pt x="2644" y="5445"/>
                    </a:cubicBezTo>
                    <a:cubicBezTo>
                      <a:pt x="2671" y="5445"/>
                      <a:pt x="2699" y="5440"/>
                      <a:pt x="2725" y="5426"/>
                    </a:cubicBezTo>
                    <a:cubicBezTo>
                      <a:pt x="2834" y="5372"/>
                      <a:pt x="2779" y="5159"/>
                      <a:pt x="2888" y="4969"/>
                    </a:cubicBezTo>
                    <a:cubicBezTo>
                      <a:pt x="2997" y="4783"/>
                      <a:pt x="2943" y="4647"/>
                      <a:pt x="3024" y="4516"/>
                    </a:cubicBezTo>
                    <a:cubicBezTo>
                      <a:pt x="3043" y="4483"/>
                      <a:pt x="3061" y="4469"/>
                      <a:pt x="3077" y="4469"/>
                    </a:cubicBezTo>
                    <a:cubicBezTo>
                      <a:pt x="3126" y="4469"/>
                      <a:pt x="3162" y="4596"/>
                      <a:pt x="3182" y="4674"/>
                    </a:cubicBezTo>
                    <a:cubicBezTo>
                      <a:pt x="3201" y="4747"/>
                      <a:pt x="3301" y="4796"/>
                      <a:pt x="3415" y="4796"/>
                    </a:cubicBezTo>
                    <a:cubicBezTo>
                      <a:pt x="3471" y="4796"/>
                      <a:pt x="3531" y="4783"/>
                      <a:pt x="3586" y="4756"/>
                    </a:cubicBezTo>
                    <a:cubicBezTo>
                      <a:pt x="3638" y="4729"/>
                      <a:pt x="3695" y="4720"/>
                      <a:pt x="3754" y="4720"/>
                    </a:cubicBezTo>
                    <a:cubicBezTo>
                      <a:pt x="3873" y="4720"/>
                      <a:pt x="4005" y="4756"/>
                      <a:pt x="4147" y="4756"/>
                    </a:cubicBezTo>
                    <a:cubicBezTo>
                      <a:pt x="4354" y="4756"/>
                      <a:pt x="4332" y="4756"/>
                      <a:pt x="4490" y="4489"/>
                    </a:cubicBezTo>
                    <a:cubicBezTo>
                      <a:pt x="4654" y="4222"/>
                      <a:pt x="4572" y="4086"/>
                      <a:pt x="4654" y="3928"/>
                    </a:cubicBezTo>
                    <a:cubicBezTo>
                      <a:pt x="4730" y="3770"/>
                      <a:pt x="4839" y="3557"/>
                      <a:pt x="4812" y="3318"/>
                    </a:cubicBezTo>
                    <a:cubicBezTo>
                      <a:pt x="4785" y="3078"/>
                      <a:pt x="4785" y="3023"/>
                      <a:pt x="4757" y="2887"/>
                    </a:cubicBezTo>
                    <a:cubicBezTo>
                      <a:pt x="4730" y="2756"/>
                      <a:pt x="4839" y="2696"/>
                      <a:pt x="4812" y="2517"/>
                    </a:cubicBezTo>
                    <a:cubicBezTo>
                      <a:pt x="4785" y="2331"/>
                      <a:pt x="4757" y="2331"/>
                      <a:pt x="4839" y="2195"/>
                    </a:cubicBezTo>
                    <a:cubicBezTo>
                      <a:pt x="4888" y="2130"/>
                      <a:pt x="4861" y="2037"/>
                      <a:pt x="4785" y="2010"/>
                    </a:cubicBezTo>
                    <a:cubicBezTo>
                      <a:pt x="4806" y="1934"/>
                      <a:pt x="4834" y="1863"/>
                      <a:pt x="4866" y="1792"/>
                    </a:cubicBezTo>
                    <a:cubicBezTo>
                      <a:pt x="4921" y="1688"/>
                      <a:pt x="4812" y="1552"/>
                      <a:pt x="4812" y="1552"/>
                    </a:cubicBezTo>
                    <a:lnTo>
                      <a:pt x="4866" y="1416"/>
                    </a:lnTo>
                    <a:cubicBezTo>
                      <a:pt x="4921" y="1285"/>
                      <a:pt x="4703" y="1203"/>
                      <a:pt x="4703" y="1203"/>
                    </a:cubicBezTo>
                    <a:cubicBezTo>
                      <a:pt x="4768" y="1122"/>
                      <a:pt x="4806" y="1018"/>
                      <a:pt x="4812" y="909"/>
                    </a:cubicBezTo>
                    <a:cubicBezTo>
                      <a:pt x="4806" y="811"/>
                      <a:pt x="4741" y="718"/>
                      <a:pt x="4654" y="669"/>
                    </a:cubicBezTo>
                    <a:cubicBezTo>
                      <a:pt x="4697" y="571"/>
                      <a:pt x="4725" y="462"/>
                      <a:pt x="4730" y="348"/>
                    </a:cubicBezTo>
                    <a:cubicBezTo>
                      <a:pt x="4730" y="190"/>
                      <a:pt x="4545" y="32"/>
                      <a:pt x="4332" y="5"/>
                    </a:cubicBezTo>
                    <a:cubicBezTo>
                      <a:pt x="4317" y="2"/>
                      <a:pt x="4301" y="0"/>
                      <a:pt x="428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20" name="Google Shape;9120;p62"/>
              <p:cNvSpPr/>
              <p:nvPr/>
            </p:nvSpPr>
            <p:spPr>
              <a:xfrm>
                <a:off x="3986785" y="1906092"/>
                <a:ext cx="116531" cy="79533"/>
              </a:xfrm>
              <a:custGeom>
                <a:avLst/>
                <a:gdLst/>
                <a:ahLst/>
                <a:cxnLst/>
                <a:rect l="l" t="t" r="r" b="b"/>
                <a:pathLst>
                  <a:path w="4611" h="3147" extrusionOk="0">
                    <a:moveTo>
                      <a:pt x="1352" y="1"/>
                    </a:moveTo>
                    <a:cubicBezTo>
                      <a:pt x="1277" y="1"/>
                      <a:pt x="1203" y="9"/>
                      <a:pt x="1129" y="24"/>
                    </a:cubicBezTo>
                    <a:cubicBezTo>
                      <a:pt x="753" y="100"/>
                      <a:pt x="448" y="198"/>
                      <a:pt x="273" y="378"/>
                    </a:cubicBezTo>
                    <a:cubicBezTo>
                      <a:pt x="1" y="650"/>
                      <a:pt x="93" y="787"/>
                      <a:pt x="126" y="1141"/>
                    </a:cubicBezTo>
                    <a:cubicBezTo>
                      <a:pt x="153" y="1495"/>
                      <a:pt x="213" y="1942"/>
                      <a:pt x="213" y="2323"/>
                    </a:cubicBezTo>
                    <a:cubicBezTo>
                      <a:pt x="213" y="2710"/>
                      <a:pt x="186" y="2884"/>
                      <a:pt x="300" y="3031"/>
                    </a:cubicBezTo>
                    <a:cubicBezTo>
                      <a:pt x="367" y="3113"/>
                      <a:pt x="420" y="3146"/>
                      <a:pt x="502" y="3146"/>
                    </a:cubicBezTo>
                    <a:cubicBezTo>
                      <a:pt x="568" y="3146"/>
                      <a:pt x="651" y="3125"/>
                      <a:pt x="775" y="3091"/>
                    </a:cubicBezTo>
                    <a:cubicBezTo>
                      <a:pt x="1189" y="2972"/>
                      <a:pt x="1042" y="2764"/>
                      <a:pt x="1336" y="2677"/>
                    </a:cubicBezTo>
                    <a:cubicBezTo>
                      <a:pt x="1630" y="2590"/>
                      <a:pt x="1897" y="2530"/>
                      <a:pt x="1897" y="2530"/>
                    </a:cubicBezTo>
                    <a:cubicBezTo>
                      <a:pt x="2131" y="2470"/>
                      <a:pt x="2338" y="2116"/>
                      <a:pt x="2338" y="2116"/>
                    </a:cubicBezTo>
                    <a:cubicBezTo>
                      <a:pt x="2371" y="2187"/>
                      <a:pt x="2415" y="2258"/>
                      <a:pt x="2458" y="2323"/>
                    </a:cubicBezTo>
                    <a:cubicBezTo>
                      <a:pt x="2502" y="2416"/>
                      <a:pt x="2529" y="2514"/>
                      <a:pt x="2545" y="2617"/>
                    </a:cubicBezTo>
                    <a:lnTo>
                      <a:pt x="2660" y="2590"/>
                    </a:lnTo>
                    <a:cubicBezTo>
                      <a:pt x="2644" y="2492"/>
                      <a:pt x="2644" y="2389"/>
                      <a:pt x="2660" y="2290"/>
                    </a:cubicBezTo>
                    <a:cubicBezTo>
                      <a:pt x="2693" y="2116"/>
                      <a:pt x="2605" y="2089"/>
                      <a:pt x="2927" y="2056"/>
                    </a:cubicBezTo>
                    <a:cubicBezTo>
                      <a:pt x="3254" y="2023"/>
                      <a:pt x="3461" y="1909"/>
                      <a:pt x="3695" y="1522"/>
                    </a:cubicBezTo>
                    <a:cubicBezTo>
                      <a:pt x="3929" y="1141"/>
                      <a:pt x="3989" y="934"/>
                      <a:pt x="4137" y="814"/>
                    </a:cubicBezTo>
                    <a:cubicBezTo>
                      <a:pt x="4284" y="699"/>
                      <a:pt x="4371" y="694"/>
                      <a:pt x="4523" y="547"/>
                    </a:cubicBezTo>
                    <a:cubicBezTo>
                      <a:pt x="4523" y="547"/>
                      <a:pt x="4611" y="492"/>
                      <a:pt x="4256" y="345"/>
                    </a:cubicBezTo>
                    <a:cubicBezTo>
                      <a:pt x="4040" y="255"/>
                      <a:pt x="3901" y="220"/>
                      <a:pt x="3725" y="220"/>
                    </a:cubicBezTo>
                    <a:cubicBezTo>
                      <a:pt x="3613" y="220"/>
                      <a:pt x="3486" y="235"/>
                      <a:pt x="3314" y="258"/>
                    </a:cubicBezTo>
                    <a:cubicBezTo>
                      <a:pt x="3057" y="289"/>
                      <a:pt x="2822" y="342"/>
                      <a:pt x="2596" y="342"/>
                    </a:cubicBezTo>
                    <a:cubicBezTo>
                      <a:pt x="2428" y="342"/>
                      <a:pt x="2266" y="313"/>
                      <a:pt x="2104" y="225"/>
                    </a:cubicBezTo>
                    <a:cubicBezTo>
                      <a:pt x="1814" y="70"/>
                      <a:pt x="1577" y="1"/>
                      <a:pt x="1352"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21" name="Google Shape;9121;p62"/>
              <p:cNvSpPr/>
              <p:nvPr/>
            </p:nvSpPr>
            <p:spPr>
              <a:xfrm>
                <a:off x="4034727" y="1804598"/>
                <a:ext cx="76980" cy="78597"/>
              </a:xfrm>
              <a:custGeom>
                <a:avLst/>
                <a:gdLst/>
                <a:ahLst/>
                <a:cxnLst/>
                <a:rect l="l" t="t" r="r" b="b"/>
                <a:pathLst>
                  <a:path w="3046" h="3110" extrusionOk="0">
                    <a:moveTo>
                      <a:pt x="486" y="0"/>
                    </a:moveTo>
                    <a:cubicBezTo>
                      <a:pt x="471" y="0"/>
                      <a:pt x="458" y="3"/>
                      <a:pt x="447" y="7"/>
                    </a:cubicBezTo>
                    <a:cubicBezTo>
                      <a:pt x="371" y="46"/>
                      <a:pt x="311" y="193"/>
                      <a:pt x="354" y="264"/>
                    </a:cubicBezTo>
                    <a:cubicBezTo>
                      <a:pt x="252" y="242"/>
                      <a:pt x="226" y="197"/>
                      <a:pt x="194" y="197"/>
                    </a:cubicBezTo>
                    <a:cubicBezTo>
                      <a:pt x="185" y="197"/>
                      <a:pt x="175" y="201"/>
                      <a:pt x="163" y="209"/>
                    </a:cubicBezTo>
                    <a:cubicBezTo>
                      <a:pt x="93" y="258"/>
                      <a:pt x="38" y="427"/>
                      <a:pt x="38" y="427"/>
                    </a:cubicBezTo>
                    <a:cubicBezTo>
                      <a:pt x="114" y="438"/>
                      <a:pt x="180" y="487"/>
                      <a:pt x="207" y="552"/>
                    </a:cubicBezTo>
                    <a:cubicBezTo>
                      <a:pt x="262" y="667"/>
                      <a:pt x="289" y="645"/>
                      <a:pt x="278" y="765"/>
                    </a:cubicBezTo>
                    <a:lnTo>
                      <a:pt x="272" y="765"/>
                    </a:lnTo>
                    <a:cubicBezTo>
                      <a:pt x="153" y="781"/>
                      <a:pt x="120" y="759"/>
                      <a:pt x="0" y="825"/>
                    </a:cubicBezTo>
                    <a:cubicBezTo>
                      <a:pt x="71" y="1114"/>
                      <a:pt x="142" y="1397"/>
                      <a:pt x="289" y="1648"/>
                    </a:cubicBezTo>
                    <a:lnTo>
                      <a:pt x="300" y="1735"/>
                    </a:lnTo>
                    <a:cubicBezTo>
                      <a:pt x="256" y="2323"/>
                      <a:pt x="708" y="2884"/>
                      <a:pt x="1270" y="3053"/>
                    </a:cubicBezTo>
                    <a:cubicBezTo>
                      <a:pt x="1406" y="3093"/>
                      <a:pt x="1544" y="3110"/>
                      <a:pt x="1683" y="3110"/>
                    </a:cubicBezTo>
                    <a:cubicBezTo>
                      <a:pt x="2040" y="3110"/>
                      <a:pt x="2401" y="3001"/>
                      <a:pt x="2746" y="2895"/>
                    </a:cubicBezTo>
                    <a:cubicBezTo>
                      <a:pt x="2812" y="2879"/>
                      <a:pt x="2970" y="2803"/>
                      <a:pt x="2986" y="2743"/>
                    </a:cubicBezTo>
                    <a:cubicBezTo>
                      <a:pt x="3046" y="2541"/>
                      <a:pt x="2921" y="2443"/>
                      <a:pt x="2910" y="2389"/>
                    </a:cubicBezTo>
                    <a:cubicBezTo>
                      <a:pt x="2795" y="1773"/>
                      <a:pt x="2496" y="1375"/>
                      <a:pt x="1940" y="1092"/>
                    </a:cubicBezTo>
                    <a:cubicBezTo>
                      <a:pt x="1738" y="983"/>
                      <a:pt x="1569" y="917"/>
                      <a:pt x="1569" y="917"/>
                    </a:cubicBezTo>
                    <a:cubicBezTo>
                      <a:pt x="1591" y="857"/>
                      <a:pt x="1580" y="792"/>
                      <a:pt x="1537" y="743"/>
                    </a:cubicBezTo>
                    <a:cubicBezTo>
                      <a:pt x="1526" y="667"/>
                      <a:pt x="1575" y="541"/>
                      <a:pt x="1537" y="438"/>
                    </a:cubicBezTo>
                    <a:cubicBezTo>
                      <a:pt x="1474" y="264"/>
                      <a:pt x="1385" y="228"/>
                      <a:pt x="1321" y="228"/>
                    </a:cubicBezTo>
                    <a:cubicBezTo>
                      <a:pt x="1275" y="228"/>
                      <a:pt x="1242" y="247"/>
                      <a:pt x="1242" y="247"/>
                    </a:cubicBezTo>
                    <a:cubicBezTo>
                      <a:pt x="1242" y="247"/>
                      <a:pt x="1025" y="101"/>
                      <a:pt x="845" y="101"/>
                    </a:cubicBezTo>
                    <a:cubicBezTo>
                      <a:pt x="797" y="101"/>
                      <a:pt x="752" y="112"/>
                      <a:pt x="714" y="138"/>
                    </a:cubicBezTo>
                    <a:cubicBezTo>
                      <a:pt x="691" y="73"/>
                      <a:pt x="569" y="0"/>
                      <a:pt x="48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grpSp>
        <p:nvGrpSpPr>
          <p:cNvPr id="9122" name="Google Shape;9122;p62"/>
          <p:cNvGrpSpPr/>
          <p:nvPr/>
        </p:nvGrpSpPr>
        <p:grpSpPr>
          <a:xfrm>
            <a:off x="4170709" y="1558993"/>
            <a:ext cx="402414" cy="1136125"/>
            <a:chOff x="4588296" y="1557988"/>
            <a:chExt cx="402414" cy="1136125"/>
          </a:xfrm>
        </p:grpSpPr>
        <p:sp>
          <p:nvSpPr>
            <p:cNvPr id="9123" name="Google Shape;9123;p62"/>
            <p:cNvSpPr/>
            <p:nvPr/>
          </p:nvSpPr>
          <p:spPr>
            <a:xfrm>
              <a:off x="4588296" y="1557988"/>
              <a:ext cx="402414" cy="1136125"/>
            </a:xfrm>
            <a:custGeom>
              <a:avLst/>
              <a:gdLst/>
              <a:ahLst/>
              <a:cxnLst/>
              <a:rect l="l" t="t" r="r" b="b"/>
              <a:pathLst>
                <a:path w="15923" h="44955" extrusionOk="0">
                  <a:moveTo>
                    <a:pt x="7907" y="1"/>
                  </a:moveTo>
                  <a:lnTo>
                    <a:pt x="7907" y="17"/>
                  </a:lnTo>
                  <a:cubicBezTo>
                    <a:pt x="7586" y="61"/>
                    <a:pt x="6670" y="235"/>
                    <a:pt x="6262" y="764"/>
                  </a:cubicBezTo>
                  <a:cubicBezTo>
                    <a:pt x="5760" y="1412"/>
                    <a:pt x="5973" y="2818"/>
                    <a:pt x="5973" y="2818"/>
                  </a:cubicBezTo>
                  <a:cubicBezTo>
                    <a:pt x="5499" y="2976"/>
                    <a:pt x="5646" y="3597"/>
                    <a:pt x="5859" y="3848"/>
                  </a:cubicBezTo>
                  <a:cubicBezTo>
                    <a:pt x="6071" y="4098"/>
                    <a:pt x="6060" y="4420"/>
                    <a:pt x="6164" y="4523"/>
                  </a:cubicBezTo>
                  <a:cubicBezTo>
                    <a:pt x="6203" y="4570"/>
                    <a:pt x="6256" y="4595"/>
                    <a:pt x="6311" y="4595"/>
                  </a:cubicBezTo>
                  <a:cubicBezTo>
                    <a:pt x="6333" y="4595"/>
                    <a:pt x="6355" y="4591"/>
                    <a:pt x="6376" y="4583"/>
                  </a:cubicBezTo>
                  <a:cubicBezTo>
                    <a:pt x="6474" y="4812"/>
                    <a:pt x="6534" y="5057"/>
                    <a:pt x="6551" y="5308"/>
                  </a:cubicBezTo>
                  <a:cubicBezTo>
                    <a:pt x="6551" y="6540"/>
                    <a:pt x="5608" y="7177"/>
                    <a:pt x="3695" y="7624"/>
                  </a:cubicBezTo>
                  <a:cubicBezTo>
                    <a:pt x="1788" y="8071"/>
                    <a:pt x="1848" y="10610"/>
                    <a:pt x="1963" y="11618"/>
                  </a:cubicBezTo>
                  <a:cubicBezTo>
                    <a:pt x="2077" y="12621"/>
                    <a:pt x="1690" y="14419"/>
                    <a:pt x="1243" y="15743"/>
                  </a:cubicBezTo>
                  <a:cubicBezTo>
                    <a:pt x="791" y="17067"/>
                    <a:pt x="600" y="18827"/>
                    <a:pt x="508" y="20053"/>
                  </a:cubicBezTo>
                  <a:cubicBezTo>
                    <a:pt x="415" y="21274"/>
                    <a:pt x="388" y="22696"/>
                    <a:pt x="339" y="23110"/>
                  </a:cubicBezTo>
                  <a:cubicBezTo>
                    <a:pt x="295" y="23524"/>
                    <a:pt x="159" y="24151"/>
                    <a:pt x="83" y="24625"/>
                  </a:cubicBezTo>
                  <a:cubicBezTo>
                    <a:pt x="1" y="25099"/>
                    <a:pt x="219" y="25213"/>
                    <a:pt x="611" y="25655"/>
                  </a:cubicBezTo>
                  <a:cubicBezTo>
                    <a:pt x="886" y="25963"/>
                    <a:pt x="1153" y="26166"/>
                    <a:pt x="1418" y="26166"/>
                  </a:cubicBezTo>
                  <a:cubicBezTo>
                    <a:pt x="1536" y="26166"/>
                    <a:pt x="1654" y="26125"/>
                    <a:pt x="1772" y="26036"/>
                  </a:cubicBezTo>
                  <a:cubicBezTo>
                    <a:pt x="2148" y="25742"/>
                    <a:pt x="2262" y="25290"/>
                    <a:pt x="2137" y="25104"/>
                  </a:cubicBezTo>
                  <a:cubicBezTo>
                    <a:pt x="2079" y="25021"/>
                    <a:pt x="2020" y="24998"/>
                    <a:pt x="1975" y="24998"/>
                  </a:cubicBezTo>
                  <a:cubicBezTo>
                    <a:pt x="1922" y="24998"/>
                    <a:pt x="1886" y="25028"/>
                    <a:pt x="1886" y="25028"/>
                  </a:cubicBezTo>
                  <a:cubicBezTo>
                    <a:pt x="1875" y="24843"/>
                    <a:pt x="1897" y="24652"/>
                    <a:pt x="1952" y="24472"/>
                  </a:cubicBezTo>
                  <a:cubicBezTo>
                    <a:pt x="2050" y="24129"/>
                    <a:pt x="1935" y="23655"/>
                    <a:pt x="1783" y="23290"/>
                  </a:cubicBezTo>
                  <a:cubicBezTo>
                    <a:pt x="1630" y="22930"/>
                    <a:pt x="1423" y="22058"/>
                    <a:pt x="1935" y="20974"/>
                  </a:cubicBezTo>
                  <a:cubicBezTo>
                    <a:pt x="2453" y="19895"/>
                    <a:pt x="3249" y="16604"/>
                    <a:pt x="3221" y="15885"/>
                  </a:cubicBezTo>
                  <a:cubicBezTo>
                    <a:pt x="3199" y="15165"/>
                    <a:pt x="3739" y="13672"/>
                    <a:pt x="3739" y="13672"/>
                  </a:cubicBezTo>
                  <a:cubicBezTo>
                    <a:pt x="3739" y="13672"/>
                    <a:pt x="4148" y="14958"/>
                    <a:pt x="4562" y="16190"/>
                  </a:cubicBezTo>
                  <a:cubicBezTo>
                    <a:pt x="4976" y="17427"/>
                    <a:pt x="4044" y="19819"/>
                    <a:pt x="3635" y="22521"/>
                  </a:cubicBezTo>
                  <a:cubicBezTo>
                    <a:pt x="3221" y="25219"/>
                    <a:pt x="3559" y="27714"/>
                    <a:pt x="3608" y="29028"/>
                  </a:cubicBezTo>
                  <a:cubicBezTo>
                    <a:pt x="3663" y="30335"/>
                    <a:pt x="3891" y="30695"/>
                    <a:pt x="3532" y="31572"/>
                  </a:cubicBezTo>
                  <a:cubicBezTo>
                    <a:pt x="3172" y="32444"/>
                    <a:pt x="3276" y="33605"/>
                    <a:pt x="3276" y="33605"/>
                  </a:cubicBezTo>
                  <a:cubicBezTo>
                    <a:pt x="2480" y="34580"/>
                    <a:pt x="2170" y="36585"/>
                    <a:pt x="2398" y="39233"/>
                  </a:cubicBezTo>
                  <a:cubicBezTo>
                    <a:pt x="2633" y="41882"/>
                    <a:pt x="2660" y="42269"/>
                    <a:pt x="2606" y="43195"/>
                  </a:cubicBezTo>
                  <a:cubicBezTo>
                    <a:pt x="2551" y="44121"/>
                    <a:pt x="1728" y="44072"/>
                    <a:pt x="1576" y="44454"/>
                  </a:cubicBezTo>
                  <a:cubicBezTo>
                    <a:pt x="1423" y="44840"/>
                    <a:pt x="2426" y="44791"/>
                    <a:pt x="3249" y="44917"/>
                  </a:cubicBezTo>
                  <a:cubicBezTo>
                    <a:pt x="3409" y="44942"/>
                    <a:pt x="3542" y="44955"/>
                    <a:pt x="3651" y="44955"/>
                  </a:cubicBezTo>
                  <a:cubicBezTo>
                    <a:pt x="4099" y="44955"/>
                    <a:pt x="4153" y="44740"/>
                    <a:pt x="4175" y="44328"/>
                  </a:cubicBezTo>
                  <a:cubicBezTo>
                    <a:pt x="4202" y="43811"/>
                    <a:pt x="4044" y="42732"/>
                    <a:pt x="4071" y="41293"/>
                  </a:cubicBezTo>
                  <a:cubicBezTo>
                    <a:pt x="4099" y="39855"/>
                    <a:pt x="5047" y="37206"/>
                    <a:pt x="5101" y="36149"/>
                  </a:cubicBezTo>
                  <a:cubicBezTo>
                    <a:pt x="5150" y="35092"/>
                    <a:pt x="5047" y="34400"/>
                    <a:pt x="5641" y="33626"/>
                  </a:cubicBezTo>
                  <a:cubicBezTo>
                    <a:pt x="6229" y="32858"/>
                    <a:pt x="6567" y="29769"/>
                    <a:pt x="7183" y="28281"/>
                  </a:cubicBezTo>
                  <a:cubicBezTo>
                    <a:pt x="7629" y="27202"/>
                    <a:pt x="7864" y="25693"/>
                    <a:pt x="7962" y="24924"/>
                  </a:cubicBezTo>
                  <a:cubicBezTo>
                    <a:pt x="8060" y="25693"/>
                    <a:pt x="8300" y="27202"/>
                    <a:pt x="8741" y="28281"/>
                  </a:cubicBezTo>
                  <a:cubicBezTo>
                    <a:pt x="9357" y="29769"/>
                    <a:pt x="9695" y="32858"/>
                    <a:pt x="10283" y="33626"/>
                  </a:cubicBezTo>
                  <a:cubicBezTo>
                    <a:pt x="10877" y="34400"/>
                    <a:pt x="10774" y="35092"/>
                    <a:pt x="10823" y="36149"/>
                  </a:cubicBezTo>
                  <a:cubicBezTo>
                    <a:pt x="10877" y="37201"/>
                    <a:pt x="11825" y="39849"/>
                    <a:pt x="11852" y="41293"/>
                  </a:cubicBezTo>
                  <a:cubicBezTo>
                    <a:pt x="11880" y="42732"/>
                    <a:pt x="11727" y="43811"/>
                    <a:pt x="11749" y="44328"/>
                  </a:cubicBezTo>
                  <a:cubicBezTo>
                    <a:pt x="11771" y="44740"/>
                    <a:pt x="11825" y="44955"/>
                    <a:pt x="12273" y="44955"/>
                  </a:cubicBezTo>
                  <a:cubicBezTo>
                    <a:pt x="12382" y="44955"/>
                    <a:pt x="12514" y="44942"/>
                    <a:pt x="12675" y="44917"/>
                  </a:cubicBezTo>
                  <a:cubicBezTo>
                    <a:pt x="13498" y="44791"/>
                    <a:pt x="14501" y="44840"/>
                    <a:pt x="14348" y="44454"/>
                  </a:cubicBezTo>
                  <a:cubicBezTo>
                    <a:pt x="14196" y="44067"/>
                    <a:pt x="13373" y="44121"/>
                    <a:pt x="13318" y="43195"/>
                  </a:cubicBezTo>
                  <a:cubicBezTo>
                    <a:pt x="13269" y="42269"/>
                    <a:pt x="13291" y="41882"/>
                    <a:pt x="13525" y="39233"/>
                  </a:cubicBezTo>
                  <a:cubicBezTo>
                    <a:pt x="13754" y="36585"/>
                    <a:pt x="13449" y="34580"/>
                    <a:pt x="12648" y="33605"/>
                  </a:cubicBezTo>
                  <a:cubicBezTo>
                    <a:pt x="12648" y="33605"/>
                    <a:pt x="12752" y="32444"/>
                    <a:pt x="12392" y="31572"/>
                  </a:cubicBezTo>
                  <a:cubicBezTo>
                    <a:pt x="12032" y="30695"/>
                    <a:pt x="12261" y="30335"/>
                    <a:pt x="12316" y="29028"/>
                  </a:cubicBezTo>
                  <a:cubicBezTo>
                    <a:pt x="12365" y="27714"/>
                    <a:pt x="12702" y="25219"/>
                    <a:pt x="12288" y="22521"/>
                  </a:cubicBezTo>
                  <a:cubicBezTo>
                    <a:pt x="11880" y="19819"/>
                    <a:pt x="10953" y="17427"/>
                    <a:pt x="11362" y="16190"/>
                  </a:cubicBezTo>
                  <a:cubicBezTo>
                    <a:pt x="11776" y="14958"/>
                    <a:pt x="12185" y="13672"/>
                    <a:pt x="12185" y="13672"/>
                  </a:cubicBezTo>
                  <a:cubicBezTo>
                    <a:pt x="12185" y="13672"/>
                    <a:pt x="12724" y="15165"/>
                    <a:pt x="12702" y="15885"/>
                  </a:cubicBezTo>
                  <a:cubicBezTo>
                    <a:pt x="12675" y="16604"/>
                    <a:pt x="13471" y="19895"/>
                    <a:pt x="13988" y="20974"/>
                  </a:cubicBezTo>
                  <a:cubicBezTo>
                    <a:pt x="14501" y="22058"/>
                    <a:pt x="14294" y="22930"/>
                    <a:pt x="14141" y="23290"/>
                  </a:cubicBezTo>
                  <a:cubicBezTo>
                    <a:pt x="13988" y="23655"/>
                    <a:pt x="13874" y="24134"/>
                    <a:pt x="13972" y="24472"/>
                  </a:cubicBezTo>
                  <a:cubicBezTo>
                    <a:pt x="14027" y="24652"/>
                    <a:pt x="14048" y="24843"/>
                    <a:pt x="14037" y="25028"/>
                  </a:cubicBezTo>
                  <a:cubicBezTo>
                    <a:pt x="14037" y="25028"/>
                    <a:pt x="14003" y="24999"/>
                    <a:pt x="13951" y="24999"/>
                  </a:cubicBezTo>
                  <a:cubicBezTo>
                    <a:pt x="13905" y="24999"/>
                    <a:pt x="13846" y="25022"/>
                    <a:pt x="13787" y="25110"/>
                  </a:cubicBezTo>
                  <a:cubicBezTo>
                    <a:pt x="13662" y="25290"/>
                    <a:pt x="13776" y="25742"/>
                    <a:pt x="14152" y="26036"/>
                  </a:cubicBezTo>
                  <a:cubicBezTo>
                    <a:pt x="14268" y="26125"/>
                    <a:pt x="14385" y="26166"/>
                    <a:pt x="14503" y="26166"/>
                  </a:cubicBezTo>
                  <a:cubicBezTo>
                    <a:pt x="14768" y="26166"/>
                    <a:pt x="15038" y="25963"/>
                    <a:pt x="15313" y="25655"/>
                  </a:cubicBezTo>
                  <a:cubicBezTo>
                    <a:pt x="15710" y="25213"/>
                    <a:pt x="15923" y="25093"/>
                    <a:pt x="15841" y="24625"/>
                  </a:cubicBezTo>
                  <a:cubicBezTo>
                    <a:pt x="15765" y="24151"/>
                    <a:pt x="15629" y="23524"/>
                    <a:pt x="15580" y="23110"/>
                  </a:cubicBezTo>
                  <a:cubicBezTo>
                    <a:pt x="15531" y="22696"/>
                    <a:pt x="15503" y="21268"/>
                    <a:pt x="15416" y="20048"/>
                  </a:cubicBezTo>
                  <a:cubicBezTo>
                    <a:pt x="15323" y="18827"/>
                    <a:pt x="15133" y="17067"/>
                    <a:pt x="14680" y="15737"/>
                  </a:cubicBezTo>
                  <a:cubicBezTo>
                    <a:pt x="14228" y="14413"/>
                    <a:pt x="13847" y="12615"/>
                    <a:pt x="13961" y="11613"/>
                  </a:cubicBezTo>
                  <a:cubicBezTo>
                    <a:pt x="14076" y="10610"/>
                    <a:pt x="14136" y="8065"/>
                    <a:pt x="12223" y="7619"/>
                  </a:cubicBezTo>
                  <a:cubicBezTo>
                    <a:pt x="10316" y="7177"/>
                    <a:pt x="9368" y="6540"/>
                    <a:pt x="9368" y="5303"/>
                  </a:cubicBezTo>
                  <a:cubicBezTo>
                    <a:pt x="9390" y="5057"/>
                    <a:pt x="9449" y="4812"/>
                    <a:pt x="9542" y="4578"/>
                  </a:cubicBezTo>
                  <a:cubicBezTo>
                    <a:pt x="9564" y="4586"/>
                    <a:pt x="9587" y="4590"/>
                    <a:pt x="9609" y="4590"/>
                  </a:cubicBezTo>
                  <a:cubicBezTo>
                    <a:pt x="9665" y="4590"/>
                    <a:pt x="9720" y="4566"/>
                    <a:pt x="9755" y="4523"/>
                  </a:cubicBezTo>
                  <a:cubicBezTo>
                    <a:pt x="9864" y="4415"/>
                    <a:pt x="9853" y="4098"/>
                    <a:pt x="10065" y="3848"/>
                  </a:cubicBezTo>
                  <a:cubicBezTo>
                    <a:pt x="10278" y="3597"/>
                    <a:pt x="10419" y="2971"/>
                    <a:pt x="9951" y="2818"/>
                  </a:cubicBezTo>
                  <a:cubicBezTo>
                    <a:pt x="9951" y="2818"/>
                    <a:pt x="10163" y="1407"/>
                    <a:pt x="9662" y="764"/>
                  </a:cubicBezTo>
                  <a:cubicBezTo>
                    <a:pt x="9253" y="230"/>
                    <a:pt x="8332" y="61"/>
                    <a:pt x="8016" y="12"/>
                  </a:cubicBezTo>
                  <a:lnTo>
                    <a:pt x="8016" y="1"/>
                  </a:lnTo>
                  <a:lnTo>
                    <a:pt x="7962" y="6"/>
                  </a:lnTo>
                  <a:lnTo>
                    <a:pt x="7907" y="1"/>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124" name="Google Shape;9124;p62"/>
            <p:cNvGrpSpPr/>
            <p:nvPr/>
          </p:nvGrpSpPr>
          <p:grpSpPr>
            <a:xfrm>
              <a:off x="4708538" y="1583316"/>
              <a:ext cx="163226" cy="588527"/>
              <a:chOff x="4708538" y="1583316"/>
              <a:chExt cx="163226" cy="588527"/>
            </a:xfrm>
          </p:grpSpPr>
          <p:sp>
            <p:nvSpPr>
              <p:cNvPr id="9125" name="Google Shape;9125;p62"/>
              <p:cNvSpPr/>
              <p:nvPr/>
            </p:nvSpPr>
            <p:spPr>
              <a:xfrm>
                <a:off x="4708538" y="1775367"/>
                <a:ext cx="163226" cy="158038"/>
              </a:xfrm>
              <a:custGeom>
                <a:avLst/>
                <a:gdLst/>
                <a:ahLst/>
                <a:cxnLst/>
                <a:rect l="l" t="t" r="r" b="b"/>
                <a:pathLst>
                  <a:path w="5853" h="5667" extrusionOk="0">
                    <a:moveTo>
                      <a:pt x="2924" y="0"/>
                    </a:moveTo>
                    <a:cubicBezTo>
                      <a:pt x="2887" y="0"/>
                      <a:pt x="2851" y="8"/>
                      <a:pt x="2818" y="25"/>
                    </a:cubicBezTo>
                    <a:cubicBezTo>
                      <a:pt x="2774" y="52"/>
                      <a:pt x="2747" y="101"/>
                      <a:pt x="2753" y="150"/>
                    </a:cubicBezTo>
                    <a:lnTo>
                      <a:pt x="2780" y="1785"/>
                    </a:lnTo>
                    <a:cubicBezTo>
                      <a:pt x="2780" y="1785"/>
                      <a:pt x="2726" y="1882"/>
                      <a:pt x="2683" y="1882"/>
                    </a:cubicBezTo>
                    <a:cubicBezTo>
                      <a:pt x="2661" y="1882"/>
                      <a:pt x="2642" y="1857"/>
                      <a:pt x="2633" y="1785"/>
                    </a:cubicBezTo>
                    <a:cubicBezTo>
                      <a:pt x="2600" y="1567"/>
                      <a:pt x="2600" y="689"/>
                      <a:pt x="2513" y="471"/>
                    </a:cubicBezTo>
                    <a:cubicBezTo>
                      <a:pt x="2460" y="339"/>
                      <a:pt x="2318" y="240"/>
                      <a:pt x="2142" y="240"/>
                    </a:cubicBezTo>
                    <a:cubicBezTo>
                      <a:pt x="2029" y="240"/>
                      <a:pt x="1903" y="281"/>
                      <a:pt x="1777" y="379"/>
                    </a:cubicBezTo>
                    <a:cubicBezTo>
                      <a:pt x="1450" y="629"/>
                      <a:pt x="535" y="2101"/>
                      <a:pt x="328" y="2880"/>
                    </a:cubicBezTo>
                    <a:cubicBezTo>
                      <a:pt x="126" y="3665"/>
                      <a:pt x="1" y="4629"/>
                      <a:pt x="33" y="5005"/>
                    </a:cubicBezTo>
                    <a:cubicBezTo>
                      <a:pt x="59" y="5363"/>
                      <a:pt x="169" y="5667"/>
                      <a:pt x="486" y="5667"/>
                    </a:cubicBezTo>
                    <a:cubicBezTo>
                      <a:pt x="501" y="5667"/>
                      <a:pt x="518" y="5666"/>
                      <a:pt x="535" y="5664"/>
                    </a:cubicBezTo>
                    <a:cubicBezTo>
                      <a:pt x="889" y="5632"/>
                      <a:pt x="1270" y="5414"/>
                      <a:pt x="1363" y="5321"/>
                    </a:cubicBezTo>
                    <a:cubicBezTo>
                      <a:pt x="1450" y="5228"/>
                      <a:pt x="1477" y="5098"/>
                      <a:pt x="1772" y="5098"/>
                    </a:cubicBezTo>
                    <a:cubicBezTo>
                      <a:pt x="2071" y="5098"/>
                      <a:pt x="2453" y="5038"/>
                      <a:pt x="2540" y="4760"/>
                    </a:cubicBezTo>
                    <a:cubicBezTo>
                      <a:pt x="2627" y="4482"/>
                      <a:pt x="2747" y="3730"/>
                      <a:pt x="2780" y="3414"/>
                    </a:cubicBezTo>
                    <a:cubicBezTo>
                      <a:pt x="2807" y="3103"/>
                      <a:pt x="2747" y="2913"/>
                      <a:pt x="2780" y="2667"/>
                    </a:cubicBezTo>
                    <a:cubicBezTo>
                      <a:pt x="2796" y="2509"/>
                      <a:pt x="2807" y="2351"/>
                      <a:pt x="2807" y="2199"/>
                    </a:cubicBezTo>
                    <a:cubicBezTo>
                      <a:pt x="2840" y="2221"/>
                      <a:pt x="2883" y="2237"/>
                      <a:pt x="2927" y="2237"/>
                    </a:cubicBezTo>
                    <a:cubicBezTo>
                      <a:pt x="2970" y="2237"/>
                      <a:pt x="3014" y="2221"/>
                      <a:pt x="3047" y="2199"/>
                    </a:cubicBezTo>
                    <a:cubicBezTo>
                      <a:pt x="3052" y="2351"/>
                      <a:pt x="3058" y="2509"/>
                      <a:pt x="3079" y="2667"/>
                    </a:cubicBezTo>
                    <a:cubicBezTo>
                      <a:pt x="3107" y="2918"/>
                      <a:pt x="3047" y="3103"/>
                      <a:pt x="3079" y="3414"/>
                    </a:cubicBezTo>
                    <a:cubicBezTo>
                      <a:pt x="3107" y="3724"/>
                      <a:pt x="3227" y="4476"/>
                      <a:pt x="3314" y="4760"/>
                    </a:cubicBezTo>
                    <a:cubicBezTo>
                      <a:pt x="3401" y="5043"/>
                      <a:pt x="3788" y="5098"/>
                      <a:pt x="4082" y="5098"/>
                    </a:cubicBezTo>
                    <a:cubicBezTo>
                      <a:pt x="4376" y="5098"/>
                      <a:pt x="4404" y="5223"/>
                      <a:pt x="4496" y="5321"/>
                    </a:cubicBezTo>
                    <a:cubicBezTo>
                      <a:pt x="4583" y="5414"/>
                      <a:pt x="4965" y="5632"/>
                      <a:pt x="5319" y="5664"/>
                    </a:cubicBezTo>
                    <a:cubicBezTo>
                      <a:pt x="5336" y="5666"/>
                      <a:pt x="5352" y="5667"/>
                      <a:pt x="5368" y="5667"/>
                    </a:cubicBezTo>
                    <a:cubicBezTo>
                      <a:pt x="5684" y="5667"/>
                      <a:pt x="5794" y="5363"/>
                      <a:pt x="5820" y="5005"/>
                    </a:cubicBezTo>
                    <a:cubicBezTo>
                      <a:pt x="5853" y="4629"/>
                      <a:pt x="5733" y="3665"/>
                      <a:pt x="5526" y="2880"/>
                    </a:cubicBezTo>
                    <a:cubicBezTo>
                      <a:pt x="5319" y="2101"/>
                      <a:pt x="4404" y="629"/>
                      <a:pt x="4082" y="379"/>
                    </a:cubicBezTo>
                    <a:cubicBezTo>
                      <a:pt x="3954" y="281"/>
                      <a:pt x="3826" y="240"/>
                      <a:pt x="3713" y="240"/>
                    </a:cubicBezTo>
                    <a:cubicBezTo>
                      <a:pt x="3536" y="240"/>
                      <a:pt x="3394" y="339"/>
                      <a:pt x="3341" y="471"/>
                    </a:cubicBezTo>
                    <a:cubicBezTo>
                      <a:pt x="3254" y="695"/>
                      <a:pt x="3254" y="1567"/>
                      <a:pt x="3227" y="1785"/>
                    </a:cubicBezTo>
                    <a:cubicBezTo>
                      <a:pt x="3216" y="1857"/>
                      <a:pt x="3195" y="1882"/>
                      <a:pt x="3172" y="1882"/>
                    </a:cubicBezTo>
                    <a:cubicBezTo>
                      <a:pt x="3127" y="1882"/>
                      <a:pt x="3074" y="1785"/>
                      <a:pt x="3074" y="1785"/>
                    </a:cubicBezTo>
                    <a:lnTo>
                      <a:pt x="3101" y="150"/>
                    </a:lnTo>
                    <a:cubicBezTo>
                      <a:pt x="3107" y="101"/>
                      <a:pt x="3079" y="52"/>
                      <a:pt x="3030" y="25"/>
                    </a:cubicBezTo>
                    <a:cubicBezTo>
                      <a:pt x="2998" y="8"/>
                      <a:pt x="2961" y="0"/>
                      <a:pt x="292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26" name="Google Shape;9126;p62"/>
              <p:cNvSpPr/>
              <p:nvPr/>
            </p:nvSpPr>
            <p:spPr>
              <a:xfrm>
                <a:off x="4745162" y="1583316"/>
                <a:ext cx="88150" cy="80796"/>
              </a:xfrm>
              <a:custGeom>
                <a:avLst/>
                <a:gdLst/>
                <a:ahLst/>
                <a:cxnLst/>
                <a:rect l="l" t="t" r="r" b="b"/>
                <a:pathLst>
                  <a:path w="3488" h="3197" extrusionOk="0">
                    <a:moveTo>
                      <a:pt x="1269" y="1"/>
                    </a:moveTo>
                    <a:cubicBezTo>
                      <a:pt x="1031" y="1"/>
                      <a:pt x="751" y="51"/>
                      <a:pt x="513" y="385"/>
                    </a:cubicBezTo>
                    <a:cubicBezTo>
                      <a:pt x="196" y="831"/>
                      <a:pt x="0" y="1164"/>
                      <a:pt x="120" y="1676"/>
                    </a:cubicBezTo>
                    <a:cubicBezTo>
                      <a:pt x="202" y="2003"/>
                      <a:pt x="344" y="2139"/>
                      <a:pt x="545" y="2221"/>
                    </a:cubicBezTo>
                    <a:cubicBezTo>
                      <a:pt x="692" y="2281"/>
                      <a:pt x="834" y="2319"/>
                      <a:pt x="834" y="2319"/>
                    </a:cubicBezTo>
                    <a:cubicBezTo>
                      <a:pt x="888" y="2477"/>
                      <a:pt x="1019" y="2597"/>
                      <a:pt x="1183" y="2635"/>
                    </a:cubicBezTo>
                    <a:cubicBezTo>
                      <a:pt x="1379" y="2673"/>
                      <a:pt x="1586" y="2722"/>
                      <a:pt x="1586" y="2722"/>
                    </a:cubicBezTo>
                    <a:lnTo>
                      <a:pt x="1619" y="3098"/>
                    </a:lnTo>
                    <a:cubicBezTo>
                      <a:pt x="1624" y="3136"/>
                      <a:pt x="1651" y="3169"/>
                      <a:pt x="1689" y="3185"/>
                    </a:cubicBezTo>
                    <a:lnTo>
                      <a:pt x="1739" y="3196"/>
                    </a:lnTo>
                    <a:lnTo>
                      <a:pt x="1793" y="3185"/>
                    </a:lnTo>
                    <a:cubicBezTo>
                      <a:pt x="1831" y="3169"/>
                      <a:pt x="1858" y="3136"/>
                      <a:pt x="1864" y="3098"/>
                    </a:cubicBezTo>
                    <a:lnTo>
                      <a:pt x="1897" y="2722"/>
                    </a:lnTo>
                    <a:cubicBezTo>
                      <a:pt x="1897" y="2722"/>
                      <a:pt x="2109" y="2673"/>
                      <a:pt x="2305" y="2635"/>
                    </a:cubicBezTo>
                    <a:cubicBezTo>
                      <a:pt x="2469" y="2597"/>
                      <a:pt x="2599" y="2477"/>
                      <a:pt x="2649" y="2319"/>
                    </a:cubicBezTo>
                    <a:cubicBezTo>
                      <a:pt x="2649" y="2319"/>
                      <a:pt x="2790" y="2281"/>
                      <a:pt x="2943" y="2221"/>
                    </a:cubicBezTo>
                    <a:cubicBezTo>
                      <a:pt x="3144" y="2139"/>
                      <a:pt x="3286" y="2008"/>
                      <a:pt x="3362" y="1676"/>
                    </a:cubicBezTo>
                    <a:cubicBezTo>
                      <a:pt x="3488" y="1164"/>
                      <a:pt x="3297" y="831"/>
                      <a:pt x="2975" y="385"/>
                    </a:cubicBezTo>
                    <a:cubicBezTo>
                      <a:pt x="2737" y="51"/>
                      <a:pt x="2457" y="1"/>
                      <a:pt x="2223" y="1"/>
                    </a:cubicBezTo>
                    <a:cubicBezTo>
                      <a:pt x="2189" y="1"/>
                      <a:pt x="2157" y="2"/>
                      <a:pt x="2125" y="3"/>
                    </a:cubicBezTo>
                    <a:cubicBezTo>
                      <a:pt x="1744" y="14"/>
                      <a:pt x="1744" y="330"/>
                      <a:pt x="1744" y="330"/>
                    </a:cubicBezTo>
                    <a:cubicBezTo>
                      <a:pt x="1744" y="330"/>
                      <a:pt x="1744" y="14"/>
                      <a:pt x="1368" y="3"/>
                    </a:cubicBezTo>
                    <a:cubicBezTo>
                      <a:pt x="1336" y="2"/>
                      <a:pt x="1303" y="1"/>
                      <a:pt x="126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27" name="Google Shape;9127;p62"/>
              <p:cNvSpPr/>
              <p:nvPr/>
            </p:nvSpPr>
            <p:spPr>
              <a:xfrm>
                <a:off x="4751848" y="1888032"/>
                <a:ext cx="116291" cy="144095"/>
              </a:xfrm>
              <a:custGeom>
                <a:avLst/>
                <a:gdLst/>
                <a:ahLst/>
                <a:cxnLst/>
                <a:rect l="l" t="t" r="r" b="b"/>
                <a:pathLst>
                  <a:path w="4170" h="5167" extrusionOk="0">
                    <a:moveTo>
                      <a:pt x="1614" y="1"/>
                    </a:moveTo>
                    <a:cubicBezTo>
                      <a:pt x="1614" y="1"/>
                      <a:pt x="1374" y="1259"/>
                      <a:pt x="1739" y="1804"/>
                    </a:cubicBezTo>
                    <a:cubicBezTo>
                      <a:pt x="1864" y="1973"/>
                      <a:pt x="2044" y="2098"/>
                      <a:pt x="2251" y="2142"/>
                    </a:cubicBezTo>
                    <a:cubicBezTo>
                      <a:pt x="2235" y="2251"/>
                      <a:pt x="2251" y="2360"/>
                      <a:pt x="2306" y="2453"/>
                    </a:cubicBezTo>
                    <a:cubicBezTo>
                      <a:pt x="2387" y="2594"/>
                      <a:pt x="2475" y="2709"/>
                      <a:pt x="2475" y="2709"/>
                    </a:cubicBezTo>
                    <a:cubicBezTo>
                      <a:pt x="2420" y="2774"/>
                      <a:pt x="2382" y="2850"/>
                      <a:pt x="2360" y="2932"/>
                    </a:cubicBezTo>
                    <a:cubicBezTo>
                      <a:pt x="2327" y="3052"/>
                      <a:pt x="2306" y="3177"/>
                      <a:pt x="2306" y="3303"/>
                    </a:cubicBezTo>
                    <a:cubicBezTo>
                      <a:pt x="2224" y="3335"/>
                      <a:pt x="2148" y="3384"/>
                      <a:pt x="2077" y="3439"/>
                    </a:cubicBezTo>
                    <a:cubicBezTo>
                      <a:pt x="1935" y="3553"/>
                      <a:pt x="1793" y="3837"/>
                      <a:pt x="1793" y="3837"/>
                    </a:cubicBezTo>
                    <a:cubicBezTo>
                      <a:pt x="1726" y="3778"/>
                      <a:pt x="1635" y="3745"/>
                      <a:pt x="1544" y="3745"/>
                    </a:cubicBezTo>
                    <a:cubicBezTo>
                      <a:pt x="1525" y="3745"/>
                      <a:pt x="1507" y="3747"/>
                      <a:pt x="1488" y="3749"/>
                    </a:cubicBezTo>
                    <a:cubicBezTo>
                      <a:pt x="1287" y="3782"/>
                      <a:pt x="1178" y="3864"/>
                      <a:pt x="1091" y="3864"/>
                    </a:cubicBezTo>
                    <a:cubicBezTo>
                      <a:pt x="1003" y="3864"/>
                      <a:pt x="922" y="3684"/>
                      <a:pt x="638" y="3640"/>
                    </a:cubicBezTo>
                    <a:cubicBezTo>
                      <a:pt x="595" y="3633"/>
                      <a:pt x="554" y="3629"/>
                      <a:pt x="517" y="3629"/>
                    </a:cubicBezTo>
                    <a:cubicBezTo>
                      <a:pt x="266" y="3629"/>
                      <a:pt x="152" y="3808"/>
                      <a:pt x="72" y="4202"/>
                    </a:cubicBezTo>
                    <a:cubicBezTo>
                      <a:pt x="1" y="4605"/>
                      <a:pt x="88" y="5166"/>
                      <a:pt x="88" y="5166"/>
                    </a:cubicBezTo>
                    <a:lnTo>
                      <a:pt x="409" y="5112"/>
                    </a:lnTo>
                    <a:cubicBezTo>
                      <a:pt x="409" y="5112"/>
                      <a:pt x="355" y="4512"/>
                      <a:pt x="415" y="4371"/>
                    </a:cubicBezTo>
                    <a:cubicBezTo>
                      <a:pt x="458" y="4262"/>
                      <a:pt x="501" y="4185"/>
                      <a:pt x="575" y="4185"/>
                    </a:cubicBezTo>
                    <a:cubicBezTo>
                      <a:pt x="594" y="4185"/>
                      <a:pt x="615" y="4190"/>
                      <a:pt x="638" y="4202"/>
                    </a:cubicBezTo>
                    <a:cubicBezTo>
                      <a:pt x="737" y="4253"/>
                      <a:pt x="791" y="4322"/>
                      <a:pt x="878" y="4322"/>
                    </a:cubicBezTo>
                    <a:cubicBezTo>
                      <a:pt x="892" y="4322"/>
                      <a:pt x="906" y="4320"/>
                      <a:pt x="922" y="4316"/>
                    </a:cubicBezTo>
                    <a:cubicBezTo>
                      <a:pt x="1001" y="4297"/>
                      <a:pt x="945" y="4266"/>
                      <a:pt x="958" y="4266"/>
                    </a:cubicBezTo>
                    <a:cubicBezTo>
                      <a:pt x="964" y="4266"/>
                      <a:pt x="984" y="4272"/>
                      <a:pt x="1036" y="4289"/>
                    </a:cubicBezTo>
                    <a:cubicBezTo>
                      <a:pt x="1205" y="4343"/>
                      <a:pt x="1314" y="4572"/>
                      <a:pt x="1739" y="4681"/>
                    </a:cubicBezTo>
                    <a:cubicBezTo>
                      <a:pt x="1869" y="4716"/>
                      <a:pt x="2035" y="4740"/>
                      <a:pt x="2217" y="4740"/>
                    </a:cubicBezTo>
                    <a:cubicBezTo>
                      <a:pt x="2634" y="4740"/>
                      <a:pt x="3136" y="4614"/>
                      <a:pt x="3488" y="4202"/>
                    </a:cubicBezTo>
                    <a:cubicBezTo>
                      <a:pt x="4000" y="3608"/>
                      <a:pt x="4169" y="2818"/>
                      <a:pt x="3831" y="2087"/>
                    </a:cubicBezTo>
                    <a:cubicBezTo>
                      <a:pt x="3554" y="1493"/>
                      <a:pt x="3337" y="1436"/>
                      <a:pt x="3114" y="1436"/>
                    </a:cubicBezTo>
                    <a:cubicBezTo>
                      <a:pt x="3061" y="1436"/>
                      <a:pt x="3008" y="1439"/>
                      <a:pt x="2954" y="1439"/>
                    </a:cubicBezTo>
                    <a:cubicBezTo>
                      <a:pt x="2671" y="1439"/>
                      <a:pt x="2562" y="1717"/>
                      <a:pt x="2306" y="1717"/>
                    </a:cubicBezTo>
                    <a:cubicBezTo>
                      <a:pt x="2055" y="1717"/>
                      <a:pt x="2066" y="1657"/>
                      <a:pt x="1968" y="1406"/>
                    </a:cubicBezTo>
                    <a:cubicBezTo>
                      <a:pt x="1908" y="1265"/>
                      <a:pt x="1881" y="802"/>
                      <a:pt x="1881" y="802"/>
                    </a:cubicBezTo>
                    <a:lnTo>
                      <a:pt x="1614" y="1"/>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28" name="Google Shape;9128;p62"/>
              <p:cNvSpPr/>
              <p:nvPr/>
            </p:nvSpPr>
            <p:spPr>
              <a:xfrm>
                <a:off x="4720084" y="2018461"/>
                <a:ext cx="137095" cy="153381"/>
              </a:xfrm>
              <a:custGeom>
                <a:avLst/>
                <a:gdLst/>
                <a:ahLst/>
                <a:cxnLst/>
                <a:rect l="l" t="t" r="r" b="b"/>
                <a:pathLst>
                  <a:path w="4916" h="5500" extrusionOk="0">
                    <a:moveTo>
                      <a:pt x="4289" y="0"/>
                    </a:moveTo>
                    <a:cubicBezTo>
                      <a:pt x="4186" y="0"/>
                      <a:pt x="4095" y="67"/>
                      <a:pt x="4066" y="162"/>
                    </a:cubicBezTo>
                    <a:cubicBezTo>
                      <a:pt x="4066" y="162"/>
                      <a:pt x="3997" y="62"/>
                      <a:pt x="3900" y="62"/>
                    </a:cubicBezTo>
                    <a:cubicBezTo>
                      <a:pt x="3875" y="62"/>
                      <a:pt x="3849" y="69"/>
                      <a:pt x="3821" y="86"/>
                    </a:cubicBezTo>
                    <a:cubicBezTo>
                      <a:pt x="3750" y="124"/>
                      <a:pt x="3690" y="189"/>
                      <a:pt x="3663" y="271"/>
                    </a:cubicBezTo>
                    <a:cubicBezTo>
                      <a:pt x="3663" y="271"/>
                      <a:pt x="3630" y="247"/>
                      <a:pt x="3584" y="247"/>
                    </a:cubicBezTo>
                    <a:cubicBezTo>
                      <a:pt x="3545" y="247"/>
                      <a:pt x="3497" y="264"/>
                      <a:pt x="3450" y="326"/>
                    </a:cubicBezTo>
                    <a:cubicBezTo>
                      <a:pt x="3379" y="407"/>
                      <a:pt x="3287" y="462"/>
                      <a:pt x="3183" y="484"/>
                    </a:cubicBezTo>
                    <a:lnTo>
                      <a:pt x="3020" y="565"/>
                    </a:lnTo>
                    <a:cubicBezTo>
                      <a:pt x="2927" y="614"/>
                      <a:pt x="2840" y="691"/>
                      <a:pt x="2780" y="778"/>
                    </a:cubicBezTo>
                    <a:cubicBezTo>
                      <a:pt x="2693" y="762"/>
                      <a:pt x="2606" y="751"/>
                      <a:pt x="2513" y="751"/>
                    </a:cubicBezTo>
                    <a:cubicBezTo>
                      <a:pt x="2426" y="756"/>
                      <a:pt x="2344" y="783"/>
                      <a:pt x="2273" y="832"/>
                    </a:cubicBezTo>
                    <a:cubicBezTo>
                      <a:pt x="2208" y="800"/>
                      <a:pt x="2137" y="783"/>
                      <a:pt x="2061" y="778"/>
                    </a:cubicBezTo>
                    <a:cubicBezTo>
                      <a:pt x="1973" y="778"/>
                      <a:pt x="1881" y="767"/>
                      <a:pt x="1794" y="751"/>
                    </a:cubicBezTo>
                    <a:cubicBezTo>
                      <a:pt x="1772" y="669"/>
                      <a:pt x="1712" y="598"/>
                      <a:pt x="1636" y="565"/>
                    </a:cubicBezTo>
                    <a:cubicBezTo>
                      <a:pt x="1600" y="549"/>
                      <a:pt x="1563" y="541"/>
                      <a:pt x="1527" y="541"/>
                    </a:cubicBezTo>
                    <a:cubicBezTo>
                      <a:pt x="1490" y="541"/>
                      <a:pt x="1453" y="549"/>
                      <a:pt x="1418" y="565"/>
                    </a:cubicBezTo>
                    <a:cubicBezTo>
                      <a:pt x="1401" y="484"/>
                      <a:pt x="1352" y="407"/>
                      <a:pt x="1281" y="353"/>
                    </a:cubicBezTo>
                    <a:cubicBezTo>
                      <a:pt x="1242" y="314"/>
                      <a:pt x="1188" y="295"/>
                      <a:pt x="1135" y="295"/>
                    </a:cubicBezTo>
                    <a:cubicBezTo>
                      <a:pt x="1122" y="295"/>
                      <a:pt x="1109" y="296"/>
                      <a:pt x="1096" y="298"/>
                    </a:cubicBezTo>
                    <a:lnTo>
                      <a:pt x="1014" y="189"/>
                    </a:lnTo>
                    <a:cubicBezTo>
                      <a:pt x="972" y="186"/>
                      <a:pt x="929" y="184"/>
                      <a:pt x="886" y="184"/>
                    </a:cubicBezTo>
                    <a:cubicBezTo>
                      <a:pt x="787" y="184"/>
                      <a:pt x="688" y="194"/>
                      <a:pt x="589" y="217"/>
                    </a:cubicBezTo>
                    <a:cubicBezTo>
                      <a:pt x="350" y="271"/>
                      <a:pt x="377" y="380"/>
                      <a:pt x="377" y="380"/>
                    </a:cubicBezTo>
                    <a:cubicBezTo>
                      <a:pt x="377" y="380"/>
                      <a:pt x="268" y="407"/>
                      <a:pt x="137" y="702"/>
                    </a:cubicBezTo>
                    <a:cubicBezTo>
                      <a:pt x="1" y="990"/>
                      <a:pt x="110" y="1099"/>
                      <a:pt x="83" y="1257"/>
                    </a:cubicBezTo>
                    <a:cubicBezTo>
                      <a:pt x="55" y="1421"/>
                      <a:pt x="137" y="1448"/>
                      <a:pt x="137" y="1448"/>
                    </a:cubicBezTo>
                    <a:lnTo>
                      <a:pt x="137" y="1552"/>
                    </a:lnTo>
                    <a:cubicBezTo>
                      <a:pt x="137" y="1661"/>
                      <a:pt x="192" y="1824"/>
                      <a:pt x="137" y="1955"/>
                    </a:cubicBezTo>
                    <a:cubicBezTo>
                      <a:pt x="83" y="2086"/>
                      <a:pt x="83" y="2064"/>
                      <a:pt x="110" y="2222"/>
                    </a:cubicBezTo>
                    <a:cubicBezTo>
                      <a:pt x="137" y="2380"/>
                      <a:pt x="83" y="2434"/>
                      <a:pt x="55" y="2543"/>
                    </a:cubicBezTo>
                    <a:cubicBezTo>
                      <a:pt x="44" y="2625"/>
                      <a:pt x="50" y="2707"/>
                      <a:pt x="83" y="2783"/>
                    </a:cubicBezTo>
                    <a:lnTo>
                      <a:pt x="28" y="2996"/>
                    </a:lnTo>
                    <a:cubicBezTo>
                      <a:pt x="1" y="3132"/>
                      <a:pt x="39" y="3268"/>
                      <a:pt x="137" y="3372"/>
                    </a:cubicBezTo>
                    <a:cubicBezTo>
                      <a:pt x="137" y="3372"/>
                      <a:pt x="164" y="3688"/>
                      <a:pt x="377" y="3851"/>
                    </a:cubicBezTo>
                    <a:cubicBezTo>
                      <a:pt x="426" y="3893"/>
                      <a:pt x="488" y="3914"/>
                      <a:pt x="549" y="3914"/>
                    </a:cubicBezTo>
                    <a:cubicBezTo>
                      <a:pt x="623" y="3914"/>
                      <a:pt x="697" y="3884"/>
                      <a:pt x="747" y="3824"/>
                    </a:cubicBezTo>
                    <a:cubicBezTo>
                      <a:pt x="796" y="4080"/>
                      <a:pt x="938" y="4309"/>
                      <a:pt x="1151" y="4467"/>
                    </a:cubicBezTo>
                    <a:cubicBezTo>
                      <a:pt x="1336" y="4467"/>
                      <a:pt x="1260" y="4412"/>
                      <a:pt x="1281" y="4303"/>
                    </a:cubicBezTo>
                    <a:cubicBezTo>
                      <a:pt x="1309" y="4200"/>
                      <a:pt x="1069" y="4118"/>
                      <a:pt x="987" y="4036"/>
                    </a:cubicBezTo>
                    <a:cubicBezTo>
                      <a:pt x="911" y="3955"/>
                      <a:pt x="884" y="3742"/>
                      <a:pt x="884" y="3742"/>
                    </a:cubicBezTo>
                    <a:cubicBezTo>
                      <a:pt x="976" y="3650"/>
                      <a:pt x="1058" y="3541"/>
                      <a:pt x="1123" y="3421"/>
                    </a:cubicBezTo>
                    <a:cubicBezTo>
                      <a:pt x="1205" y="3263"/>
                      <a:pt x="1096" y="3132"/>
                      <a:pt x="1014" y="2914"/>
                    </a:cubicBezTo>
                    <a:cubicBezTo>
                      <a:pt x="964" y="2773"/>
                      <a:pt x="899" y="2750"/>
                      <a:pt x="861" y="2750"/>
                    </a:cubicBezTo>
                    <a:cubicBezTo>
                      <a:pt x="842" y="2750"/>
                      <a:pt x="829" y="2756"/>
                      <a:pt x="829" y="2756"/>
                    </a:cubicBezTo>
                    <a:cubicBezTo>
                      <a:pt x="856" y="2636"/>
                      <a:pt x="867" y="2505"/>
                      <a:pt x="856" y="2380"/>
                    </a:cubicBezTo>
                    <a:cubicBezTo>
                      <a:pt x="829" y="2222"/>
                      <a:pt x="775" y="2222"/>
                      <a:pt x="775" y="2222"/>
                    </a:cubicBezTo>
                    <a:cubicBezTo>
                      <a:pt x="775" y="2222"/>
                      <a:pt x="829" y="1982"/>
                      <a:pt x="856" y="1873"/>
                    </a:cubicBezTo>
                    <a:cubicBezTo>
                      <a:pt x="884" y="1770"/>
                      <a:pt x="698" y="1524"/>
                      <a:pt x="698" y="1524"/>
                    </a:cubicBezTo>
                    <a:cubicBezTo>
                      <a:pt x="742" y="1426"/>
                      <a:pt x="791" y="1328"/>
                      <a:pt x="856" y="1236"/>
                    </a:cubicBezTo>
                    <a:cubicBezTo>
                      <a:pt x="938" y="1127"/>
                      <a:pt x="856" y="990"/>
                      <a:pt x="856" y="990"/>
                    </a:cubicBezTo>
                    <a:lnTo>
                      <a:pt x="856" y="990"/>
                    </a:lnTo>
                    <a:lnTo>
                      <a:pt x="1069" y="1018"/>
                    </a:lnTo>
                    <a:cubicBezTo>
                      <a:pt x="1069" y="1018"/>
                      <a:pt x="1151" y="1263"/>
                      <a:pt x="1281" y="1312"/>
                    </a:cubicBezTo>
                    <a:cubicBezTo>
                      <a:pt x="1301" y="1320"/>
                      <a:pt x="1320" y="1323"/>
                      <a:pt x="1339" y="1323"/>
                    </a:cubicBezTo>
                    <a:cubicBezTo>
                      <a:pt x="1449" y="1323"/>
                      <a:pt x="1548" y="1208"/>
                      <a:pt x="1548" y="1208"/>
                    </a:cubicBezTo>
                    <a:cubicBezTo>
                      <a:pt x="1636" y="1317"/>
                      <a:pt x="1761" y="1383"/>
                      <a:pt x="1897" y="1394"/>
                    </a:cubicBezTo>
                    <a:cubicBezTo>
                      <a:pt x="2033" y="1394"/>
                      <a:pt x="2170" y="1366"/>
                      <a:pt x="2300" y="1312"/>
                    </a:cubicBezTo>
                    <a:cubicBezTo>
                      <a:pt x="2300" y="1312"/>
                      <a:pt x="2513" y="1448"/>
                      <a:pt x="2698" y="1448"/>
                    </a:cubicBezTo>
                    <a:cubicBezTo>
                      <a:pt x="2883" y="1448"/>
                      <a:pt x="2938" y="1236"/>
                      <a:pt x="2938" y="1236"/>
                    </a:cubicBezTo>
                    <a:cubicBezTo>
                      <a:pt x="2938" y="1236"/>
                      <a:pt x="3074" y="1271"/>
                      <a:pt x="3184" y="1271"/>
                    </a:cubicBezTo>
                    <a:cubicBezTo>
                      <a:pt x="3212" y="1271"/>
                      <a:pt x="3238" y="1268"/>
                      <a:pt x="3259" y="1263"/>
                    </a:cubicBezTo>
                    <a:cubicBezTo>
                      <a:pt x="3341" y="1230"/>
                      <a:pt x="3417" y="1176"/>
                      <a:pt x="3472" y="1105"/>
                    </a:cubicBezTo>
                    <a:cubicBezTo>
                      <a:pt x="3472" y="1105"/>
                      <a:pt x="3506" y="1120"/>
                      <a:pt x="3570" y="1120"/>
                    </a:cubicBezTo>
                    <a:cubicBezTo>
                      <a:pt x="3619" y="1120"/>
                      <a:pt x="3685" y="1111"/>
                      <a:pt x="3766" y="1078"/>
                    </a:cubicBezTo>
                    <a:cubicBezTo>
                      <a:pt x="3881" y="1029"/>
                      <a:pt x="3990" y="963"/>
                      <a:pt x="4088" y="887"/>
                    </a:cubicBezTo>
                    <a:lnTo>
                      <a:pt x="4088" y="887"/>
                    </a:lnTo>
                    <a:cubicBezTo>
                      <a:pt x="4088" y="887"/>
                      <a:pt x="4006" y="1290"/>
                      <a:pt x="4060" y="1448"/>
                    </a:cubicBezTo>
                    <a:cubicBezTo>
                      <a:pt x="4099" y="1563"/>
                      <a:pt x="4126" y="1677"/>
                      <a:pt x="4142" y="1797"/>
                    </a:cubicBezTo>
                    <a:cubicBezTo>
                      <a:pt x="4060" y="1900"/>
                      <a:pt x="4006" y="2015"/>
                      <a:pt x="3979" y="2146"/>
                    </a:cubicBezTo>
                    <a:cubicBezTo>
                      <a:pt x="3951" y="2331"/>
                      <a:pt x="4088" y="2571"/>
                      <a:pt x="4088" y="2571"/>
                    </a:cubicBezTo>
                    <a:lnTo>
                      <a:pt x="4033" y="2783"/>
                    </a:lnTo>
                    <a:cubicBezTo>
                      <a:pt x="4000" y="2903"/>
                      <a:pt x="4017" y="3028"/>
                      <a:pt x="4088" y="3132"/>
                    </a:cubicBezTo>
                    <a:lnTo>
                      <a:pt x="4006" y="3317"/>
                    </a:lnTo>
                    <a:cubicBezTo>
                      <a:pt x="3930" y="3508"/>
                      <a:pt x="4006" y="3557"/>
                      <a:pt x="4006" y="3557"/>
                    </a:cubicBezTo>
                    <a:lnTo>
                      <a:pt x="3902" y="3666"/>
                    </a:lnTo>
                    <a:cubicBezTo>
                      <a:pt x="3793" y="3775"/>
                      <a:pt x="3875" y="3824"/>
                      <a:pt x="3875" y="3824"/>
                    </a:cubicBezTo>
                    <a:lnTo>
                      <a:pt x="3663" y="4042"/>
                    </a:lnTo>
                    <a:cubicBezTo>
                      <a:pt x="3663" y="4042"/>
                      <a:pt x="3554" y="3906"/>
                      <a:pt x="3417" y="3906"/>
                    </a:cubicBezTo>
                    <a:cubicBezTo>
                      <a:pt x="3336" y="3906"/>
                      <a:pt x="3248" y="3933"/>
                      <a:pt x="3178" y="3982"/>
                    </a:cubicBezTo>
                    <a:cubicBezTo>
                      <a:pt x="3178" y="3982"/>
                      <a:pt x="2965" y="3851"/>
                      <a:pt x="2807" y="3769"/>
                    </a:cubicBezTo>
                    <a:cubicBezTo>
                      <a:pt x="2746" y="3739"/>
                      <a:pt x="2681" y="3723"/>
                      <a:pt x="2612" y="3723"/>
                    </a:cubicBezTo>
                    <a:cubicBezTo>
                      <a:pt x="2497" y="3723"/>
                      <a:pt x="2368" y="3766"/>
                      <a:pt x="2219" y="3851"/>
                    </a:cubicBezTo>
                    <a:cubicBezTo>
                      <a:pt x="1979" y="3982"/>
                      <a:pt x="1952" y="4145"/>
                      <a:pt x="1924" y="4412"/>
                    </a:cubicBezTo>
                    <a:cubicBezTo>
                      <a:pt x="1897" y="4679"/>
                      <a:pt x="2082" y="5001"/>
                      <a:pt x="2137" y="5104"/>
                    </a:cubicBezTo>
                    <a:cubicBezTo>
                      <a:pt x="2191" y="5213"/>
                      <a:pt x="2110" y="5317"/>
                      <a:pt x="2191" y="5453"/>
                    </a:cubicBezTo>
                    <a:cubicBezTo>
                      <a:pt x="2213" y="5487"/>
                      <a:pt x="2243" y="5500"/>
                      <a:pt x="2276" y="5500"/>
                    </a:cubicBezTo>
                    <a:cubicBezTo>
                      <a:pt x="2370" y="5500"/>
                      <a:pt x="2486" y="5399"/>
                      <a:pt x="2486" y="5399"/>
                    </a:cubicBezTo>
                    <a:cubicBezTo>
                      <a:pt x="2486" y="5399"/>
                      <a:pt x="2559" y="5445"/>
                      <a:pt x="2642" y="5445"/>
                    </a:cubicBezTo>
                    <a:cubicBezTo>
                      <a:pt x="2670" y="5445"/>
                      <a:pt x="2698" y="5440"/>
                      <a:pt x="2725" y="5426"/>
                    </a:cubicBezTo>
                    <a:cubicBezTo>
                      <a:pt x="2834" y="5371"/>
                      <a:pt x="2774" y="5159"/>
                      <a:pt x="2883" y="4974"/>
                    </a:cubicBezTo>
                    <a:cubicBezTo>
                      <a:pt x="2998" y="4783"/>
                      <a:pt x="2943" y="4652"/>
                      <a:pt x="3020" y="4516"/>
                    </a:cubicBezTo>
                    <a:cubicBezTo>
                      <a:pt x="3040" y="4484"/>
                      <a:pt x="3058" y="4471"/>
                      <a:pt x="3075" y="4471"/>
                    </a:cubicBezTo>
                    <a:cubicBezTo>
                      <a:pt x="3126" y="4471"/>
                      <a:pt x="3162" y="4597"/>
                      <a:pt x="3183" y="4679"/>
                    </a:cubicBezTo>
                    <a:cubicBezTo>
                      <a:pt x="3201" y="4748"/>
                      <a:pt x="3301" y="4795"/>
                      <a:pt x="3412" y="4795"/>
                    </a:cubicBezTo>
                    <a:cubicBezTo>
                      <a:pt x="3468" y="4795"/>
                      <a:pt x="3528" y="4783"/>
                      <a:pt x="3581" y="4756"/>
                    </a:cubicBezTo>
                    <a:cubicBezTo>
                      <a:pt x="3635" y="4730"/>
                      <a:pt x="3693" y="4722"/>
                      <a:pt x="3753" y="4722"/>
                    </a:cubicBezTo>
                    <a:cubicBezTo>
                      <a:pt x="3873" y="4722"/>
                      <a:pt x="4004" y="4756"/>
                      <a:pt x="4142" y="4756"/>
                    </a:cubicBezTo>
                    <a:cubicBezTo>
                      <a:pt x="4355" y="4756"/>
                      <a:pt x="4327" y="4756"/>
                      <a:pt x="4491" y="4489"/>
                    </a:cubicBezTo>
                    <a:cubicBezTo>
                      <a:pt x="4649" y="4222"/>
                      <a:pt x="4573" y="4091"/>
                      <a:pt x="4649" y="3933"/>
                    </a:cubicBezTo>
                    <a:cubicBezTo>
                      <a:pt x="4731" y="3769"/>
                      <a:pt x="4840" y="3557"/>
                      <a:pt x="4812" y="3317"/>
                    </a:cubicBezTo>
                    <a:cubicBezTo>
                      <a:pt x="4801" y="3176"/>
                      <a:pt x="4780" y="3034"/>
                      <a:pt x="4758" y="2892"/>
                    </a:cubicBezTo>
                    <a:cubicBezTo>
                      <a:pt x="4731" y="2756"/>
                      <a:pt x="4840" y="2701"/>
                      <a:pt x="4812" y="2516"/>
                    </a:cubicBezTo>
                    <a:cubicBezTo>
                      <a:pt x="4785" y="2331"/>
                      <a:pt x="4758" y="2331"/>
                      <a:pt x="4840" y="2195"/>
                    </a:cubicBezTo>
                    <a:cubicBezTo>
                      <a:pt x="4889" y="2135"/>
                      <a:pt x="4861" y="2037"/>
                      <a:pt x="4785" y="2009"/>
                    </a:cubicBezTo>
                    <a:cubicBezTo>
                      <a:pt x="4801" y="1933"/>
                      <a:pt x="4829" y="1862"/>
                      <a:pt x="4867" y="1797"/>
                    </a:cubicBezTo>
                    <a:cubicBezTo>
                      <a:pt x="4916" y="1693"/>
                      <a:pt x="4812" y="1557"/>
                      <a:pt x="4812" y="1557"/>
                    </a:cubicBezTo>
                    <a:lnTo>
                      <a:pt x="4867" y="1421"/>
                    </a:lnTo>
                    <a:cubicBezTo>
                      <a:pt x="4916" y="1285"/>
                      <a:pt x="4703" y="1208"/>
                      <a:pt x="4703" y="1208"/>
                    </a:cubicBezTo>
                    <a:cubicBezTo>
                      <a:pt x="4769" y="1121"/>
                      <a:pt x="4807" y="1018"/>
                      <a:pt x="4812" y="914"/>
                    </a:cubicBezTo>
                    <a:cubicBezTo>
                      <a:pt x="4801" y="811"/>
                      <a:pt x="4742" y="718"/>
                      <a:pt x="4649" y="674"/>
                    </a:cubicBezTo>
                    <a:cubicBezTo>
                      <a:pt x="4698" y="571"/>
                      <a:pt x="4725" y="462"/>
                      <a:pt x="4731" y="353"/>
                    </a:cubicBezTo>
                    <a:cubicBezTo>
                      <a:pt x="4731" y="189"/>
                      <a:pt x="4545" y="31"/>
                      <a:pt x="4333" y="4"/>
                    </a:cubicBezTo>
                    <a:cubicBezTo>
                      <a:pt x="4318" y="2"/>
                      <a:pt x="4304" y="0"/>
                      <a:pt x="428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29" name="Google Shape;9129;p62"/>
              <p:cNvSpPr/>
              <p:nvPr/>
            </p:nvSpPr>
            <p:spPr>
              <a:xfrm>
                <a:off x="4717044" y="1913828"/>
                <a:ext cx="128757" cy="87762"/>
              </a:xfrm>
              <a:custGeom>
                <a:avLst/>
                <a:gdLst/>
                <a:ahLst/>
                <a:cxnLst/>
                <a:rect l="l" t="t" r="r" b="b"/>
                <a:pathLst>
                  <a:path w="4617" h="3147" extrusionOk="0">
                    <a:moveTo>
                      <a:pt x="1353" y="1"/>
                    </a:moveTo>
                    <a:cubicBezTo>
                      <a:pt x="1277" y="1"/>
                      <a:pt x="1203" y="9"/>
                      <a:pt x="1129" y="24"/>
                    </a:cubicBezTo>
                    <a:cubicBezTo>
                      <a:pt x="753" y="100"/>
                      <a:pt x="448" y="198"/>
                      <a:pt x="273" y="378"/>
                    </a:cubicBezTo>
                    <a:cubicBezTo>
                      <a:pt x="1" y="650"/>
                      <a:pt x="99" y="787"/>
                      <a:pt x="126" y="1141"/>
                    </a:cubicBezTo>
                    <a:cubicBezTo>
                      <a:pt x="159" y="1495"/>
                      <a:pt x="213" y="1942"/>
                      <a:pt x="213" y="2323"/>
                    </a:cubicBezTo>
                    <a:cubicBezTo>
                      <a:pt x="213" y="2710"/>
                      <a:pt x="186" y="2884"/>
                      <a:pt x="306" y="3031"/>
                    </a:cubicBezTo>
                    <a:cubicBezTo>
                      <a:pt x="370" y="3113"/>
                      <a:pt x="422" y="3146"/>
                      <a:pt x="504" y="3146"/>
                    </a:cubicBezTo>
                    <a:cubicBezTo>
                      <a:pt x="569" y="3146"/>
                      <a:pt x="654" y="3125"/>
                      <a:pt x="780" y="3091"/>
                    </a:cubicBezTo>
                    <a:cubicBezTo>
                      <a:pt x="1189" y="2972"/>
                      <a:pt x="1042" y="2764"/>
                      <a:pt x="1336" y="2677"/>
                    </a:cubicBezTo>
                    <a:cubicBezTo>
                      <a:pt x="1636" y="2590"/>
                      <a:pt x="1897" y="2530"/>
                      <a:pt x="1897" y="2530"/>
                    </a:cubicBezTo>
                    <a:cubicBezTo>
                      <a:pt x="2137" y="2470"/>
                      <a:pt x="2344" y="2116"/>
                      <a:pt x="2344" y="2116"/>
                    </a:cubicBezTo>
                    <a:cubicBezTo>
                      <a:pt x="2377" y="2187"/>
                      <a:pt x="2415" y="2258"/>
                      <a:pt x="2458" y="2323"/>
                    </a:cubicBezTo>
                    <a:cubicBezTo>
                      <a:pt x="2502" y="2416"/>
                      <a:pt x="2535" y="2514"/>
                      <a:pt x="2546" y="2617"/>
                    </a:cubicBezTo>
                    <a:lnTo>
                      <a:pt x="2665" y="2590"/>
                    </a:lnTo>
                    <a:cubicBezTo>
                      <a:pt x="2649" y="2492"/>
                      <a:pt x="2649" y="2389"/>
                      <a:pt x="2665" y="2290"/>
                    </a:cubicBezTo>
                    <a:cubicBezTo>
                      <a:pt x="2698" y="2116"/>
                      <a:pt x="2606" y="2089"/>
                      <a:pt x="2932" y="2056"/>
                    </a:cubicBezTo>
                    <a:cubicBezTo>
                      <a:pt x="3254" y="2023"/>
                      <a:pt x="3461" y="1909"/>
                      <a:pt x="3701" y="1522"/>
                    </a:cubicBezTo>
                    <a:cubicBezTo>
                      <a:pt x="3935" y="1141"/>
                      <a:pt x="3995" y="934"/>
                      <a:pt x="4142" y="814"/>
                    </a:cubicBezTo>
                    <a:cubicBezTo>
                      <a:pt x="4289" y="699"/>
                      <a:pt x="4376" y="694"/>
                      <a:pt x="4524" y="547"/>
                    </a:cubicBezTo>
                    <a:cubicBezTo>
                      <a:pt x="4524" y="547"/>
                      <a:pt x="4616" y="492"/>
                      <a:pt x="4257" y="345"/>
                    </a:cubicBezTo>
                    <a:cubicBezTo>
                      <a:pt x="4040" y="255"/>
                      <a:pt x="3901" y="220"/>
                      <a:pt x="3725" y="220"/>
                    </a:cubicBezTo>
                    <a:cubicBezTo>
                      <a:pt x="3613" y="220"/>
                      <a:pt x="3486" y="235"/>
                      <a:pt x="3314" y="258"/>
                    </a:cubicBezTo>
                    <a:cubicBezTo>
                      <a:pt x="3060" y="289"/>
                      <a:pt x="2824" y="342"/>
                      <a:pt x="2597" y="342"/>
                    </a:cubicBezTo>
                    <a:cubicBezTo>
                      <a:pt x="2429" y="342"/>
                      <a:pt x="2266" y="313"/>
                      <a:pt x="2104" y="225"/>
                    </a:cubicBezTo>
                    <a:cubicBezTo>
                      <a:pt x="1819" y="70"/>
                      <a:pt x="1579" y="1"/>
                      <a:pt x="1353"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30" name="Google Shape;9130;p62"/>
              <p:cNvSpPr/>
              <p:nvPr/>
            </p:nvSpPr>
            <p:spPr>
              <a:xfrm>
                <a:off x="4770086" y="1801832"/>
                <a:ext cx="84973" cy="86730"/>
              </a:xfrm>
              <a:custGeom>
                <a:avLst/>
                <a:gdLst/>
                <a:ahLst/>
                <a:cxnLst/>
                <a:rect l="l" t="t" r="r" b="b"/>
                <a:pathLst>
                  <a:path w="3047" h="3110" extrusionOk="0">
                    <a:moveTo>
                      <a:pt x="486" y="0"/>
                    </a:moveTo>
                    <a:cubicBezTo>
                      <a:pt x="472" y="0"/>
                      <a:pt x="459" y="3"/>
                      <a:pt x="447" y="7"/>
                    </a:cubicBezTo>
                    <a:cubicBezTo>
                      <a:pt x="371" y="46"/>
                      <a:pt x="311" y="193"/>
                      <a:pt x="355" y="264"/>
                    </a:cubicBezTo>
                    <a:cubicBezTo>
                      <a:pt x="252" y="242"/>
                      <a:pt x="227" y="197"/>
                      <a:pt x="194" y="197"/>
                    </a:cubicBezTo>
                    <a:cubicBezTo>
                      <a:pt x="185" y="197"/>
                      <a:pt x="176" y="201"/>
                      <a:pt x="164" y="209"/>
                    </a:cubicBezTo>
                    <a:cubicBezTo>
                      <a:pt x="93" y="258"/>
                      <a:pt x="39" y="427"/>
                      <a:pt x="39" y="427"/>
                    </a:cubicBezTo>
                    <a:cubicBezTo>
                      <a:pt x="110" y="438"/>
                      <a:pt x="175" y="487"/>
                      <a:pt x="208" y="552"/>
                    </a:cubicBezTo>
                    <a:cubicBezTo>
                      <a:pt x="262" y="667"/>
                      <a:pt x="289" y="645"/>
                      <a:pt x="273" y="765"/>
                    </a:cubicBezTo>
                    <a:cubicBezTo>
                      <a:pt x="153" y="781"/>
                      <a:pt x="120" y="759"/>
                      <a:pt x="1" y="825"/>
                    </a:cubicBezTo>
                    <a:cubicBezTo>
                      <a:pt x="55" y="1114"/>
                      <a:pt x="153" y="1391"/>
                      <a:pt x="289" y="1648"/>
                    </a:cubicBezTo>
                    <a:lnTo>
                      <a:pt x="295" y="1735"/>
                    </a:lnTo>
                    <a:cubicBezTo>
                      <a:pt x="251" y="2323"/>
                      <a:pt x="704" y="2884"/>
                      <a:pt x="1270" y="3053"/>
                    </a:cubicBezTo>
                    <a:cubicBezTo>
                      <a:pt x="1405" y="3093"/>
                      <a:pt x="1543" y="3110"/>
                      <a:pt x="1682" y="3110"/>
                    </a:cubicBezTo>
                    <a:cubicBezTo>
                      <a:pt x="2038" y="3110"/>
                      <a:pt x="2402" y="3001"/>
                      <a:pt x="2747" y="2895"/>
                    </a:cubicBezTo>
                    <a:cubicBezTo>
                      <a:pt x="2807" y="2879"/>
                      <a:pt x="2970" y="2803"/>
                      <a:pt x="2987" y="2743"/>
                    </a:cubicBezTo>
                    <a:cubicBezTo>
                      <a:pt x="3047" y="2541"/>
                      <a:pt x="2916" y="2443"/>
                      <a:pt x="2910" y="2389"/>
                    </a:cubicBezTo>
                    <a:cubicBezTo>
                      <a:pt x="2790" y="1773"/>
                      <a:pt x="2496" y="1375"/>
                      <a:pt x="1940" y="1092"/>
                    </a:cubicBezTo>
                    <a:cubicBezTo>
                      <a:pt x="1739" y="983"/>
                      <a:pt x="1570" y="917"/>
                      <a:pt x="1570" y="917"/>
                    </a:cubicBezTo>
                    <a:cubicBezTo>
                      <a:pt x="1592" y="857"/>
                      <a:pt x="1575" y="792"/>
                      <a:pt x="1537" y="743"/>
                    </a:cubicBezTo>
                    <a:cubicBezTo>
                      <a:pt x="1526" y="667"/>
                      <a:pt x="1570" y="541"/>
                      <a:pt x="1537" y="438"/>
                    </a:cubicBezTo>
                    <a:cubicBezTo>
                      <a:pt x="1474" y="264"/>
                      <a:pt x="1384" y="228"/>
                      <a:pt x="1319" y="228"/>
                    </a:cubicBezTo>
                    <a:cubicBezTo>
                      <a:pt x="1271" y="228"/>
                      <a:pt x="1238" y="247"/>
                      <a:pt x="1238" y="247"/>
                    </a:cubicBezTo>
                    <a:cubicBezTo>
                      <a:pt x="1238" y="247"/>
                      <a:pt x="1020" y="101"/>
                      <a:pt x="843" y="101"/>
                    </a:cubicBezTo>
                    <a:cubicBezTo>
                      <a:pt x="796" y="101"/>
                      <a:pt x="751" y="112"/>
                      <a:pt x="714" y="138"/>
                    </a:cubicBezTo>
                    <a:cubicBezTo>
                      <a:pt x="691" y="73"/>
                      <a:pt x="569" y="0"/>
                      <a:pt x="48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grpSp>
        <p:nvGrpSpPr>
          <p:cNvPr id="9131" name="Google Shape;9131;p62"/>
          <p:cNvGrpSpPr/>
          <p:nvPr/>
        </p:nvGrpSpPr>
        <p:grpSpPr>
          <a:xfrm>
            <a:off x="2925871" y="2837181"/>
            <a:ext cx="2132746" cy="348002"/>
            <a:chOff x="2925871" y="2837181"/>
            <a:chExt cx="2132746" cy="348002"/>
          </a:xfrm>
        </p:grpSpPr>
        <p:grpSp>
          <p:nvGrpSpPr>
            <p:cNvPr id="9132" name="Google Shape;9132;p62"/>
            <p:cNvGrpSpPr/>
            <p:nvPr/>
          </p:nvGrpSpPr>
          <p:grpSpPr>
            <a:xfrm>
              <a:off x="2925871" y="2837181"/>
              <a:ext cx="2132746" cy="348002"/>
              <a:chOff x="2925871" y="2837181"/>
              <a:chExt cx="2132746" cy="348002"/>
            </a:xfrm>
          </p:grpSpPr>
          <p:sp>
            <p:nvSpPr>
              <p:cNvPr id="9133" name="Google Shape;9133;p62"/>
              <p:cNvSpPr/>
              <p:nvPr/>
            </p:nvSpPr>
            <p:spPr>
              <a:xfrm>
                <a:off x="2986196" y="2942669"/>
                <a:ext cx="175871" cy="137053"/>
              </a:xfrm>
              <a:custGeom>
                <a:avLst/>
                <a:gdLst/>
                <a:ahLst/>
                <a:cxnLst/>
                <a:rect l="l" t="t" r="r" b="b"/>
                <a:pathLst>
                  <a:path w="6959" h="5423" extrusionOk="0">
                    <a:moveTo>
                      <a:pt x="0" y="0"/>
                    </a:moveTo>
                    <a:lnTo>
                      <a:pt x="0" y="5422"/>
                    </a:lnTo>
                    <a:lnTo>
                      <a:pt x="6959" y="5422"/>
                    </a:lnTo>
                    <a:lnTo>
                      <a:pt x="6959" y="0"/>
                    </a:lnTo>
                    <a:close/>
                  </a:path>
                </a:pathLst>
              </a:custGeom>
              <a:solidFill>
                <a:srgbClr val="92A9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34" name="Google Shape;9134;p62"/>
              <p:cNvSpPr/>
              <p:nvPr/>
            </p:nvSpPr>
            <p:spPr>
              <a:xfrm>
                <a:off x="4537776" y="3000366"/>
                <a:ext cx="520841" cy="21633"/>
              </a:xfrm>
              <a:custGeom>
                <a:avLst/>
                <a:gdLst/>
                <a:ahLst/>
                <a:cxnLst/>
                <a:rect l="l" t="t" r="r" b="b"/>
                <a:pathLst>
                  <a:path w="20609" h="856" extrusionOk="0">
                    <a:moveTo>
                      <a:pt x="0" y="0"/>
                    </a:moveTo>
                    <a:lnTo>
                      <a:pt x="0" y="856"/>
                    </a:lnTo>
                    <a:lnTo>
                      <a:pt x="20608" y="856"/>
                    </a:lnTo>
                    <a:lnTo>
                      <a:pt x="19540" y="0"/>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35" name="Google Shape;9135;p62"/>
              <p:cNvSpPr/>
              <p:nvPr/>
            </p:nvSpPr>
            <p:spPr>
              <a:xfrm>
                <a:off x="4476490" y="2956998"/>
                <a:ext cx="148046" cy="108242"/>
              </a:xfrm>
              <a:custGeom>
                <a:avLst/>
                <a:gdLst/>
                <a:ahLst/>
                <a:cxnLst/>
                <a:rect l="l" t="t" r="r" b="b"/>
                <a:pathLst>
                  <a:path w="5858" h="4283" extrusionOk="0">
                    <a:moveTo>
                      <a:pt x="0" y="0"/>
                    </a:moveTo>
                    <a:lnTo>
                      <a:pt x="0" y="4283"/>
                    </a:lnTo>
                    <a:lnTo>
                      <a:pt x="4142" y="4283"/>
                    </a:lnTo>
                    <a:cubicBezTo>
                      <a:pt x="5090" y="4283"/>
                      <a:pt x="5858" y="3515"/>
                      <a:pt x="5858" y="2572"/>
                    </a:cubicBezTo>
                    <a:lnTo>
                      <a:pt x="5858" y="1716"/>
                    </a:lnTo>
                    <a:cubicBezTo>
                      <a:pt x="5858" y="768"/>
                      <a:pt x="5090" y="0"/>
                      <a:pt x="4142" y="0"/>
                    </a:cubicBezTo>
                    <a:close/>
                  </a:path>
                </a:pathLst>
              </a:custGeom>
              <a:solidFill>
                <a:srgbClr val="92A9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36" name="Google Shape;9136;p62"/>
              <p:cNvSpPr/>
              <p:nvPr/>
            </p:nvSpPr>
            <p:spPr>
              <a:xfrm>
                <a:off x="3210237" y="2901626"/>
                <a:ext cx="1252505" cy="219113"/>
              </a:xfrm>
              <a:custGeom>
                <a:avLst/>
                <a:gdLst/>
                <a:ahLst/>
                <a:cxnLst/>
                <a:rect l="l" t="t" r="r" b="b"/>
                <a:pathLst>
                  <a:path w="49560" h="8670" extrusionOk="0">
                    <a:moveTo>
                      <a:pt x="1" y="1"/>
                    </a:moveTo>
                    <a:lnTo>
                      <a:pt x="1" y="8670"/>
                    </a:lnTo>
                    <a:lnTo>
                      <a:pt x="47843" y="8670"/>
                    </a:lnTo>
                    <a:cubicBezTo>
                      <a:pt x="48791" y="8670"/>
                      <a:pt x="49559" y="7902"/>
                      <a:pt x="49559" y="6959"/>
                    </a:cubicBezTo>
                    <a:lnTo>
                      <a:pt x="49559" y="1711"/>
                    </a:lnTo>
                    <a:cubicBezTo>
                      <a:pt x="49559" y="763"/>
                      <a:pt x="48791" y="1"/>
                      <a:pt x="4784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37" name="Google Shape;9137;p62"/>
              <p:cNvSpPr/>
              <p:nvPr/>
            </p:nvSpPr>
            <p:spPr>
              <a:xfrm>
                <a:off x="3161764" y="2837181"/>
                <a:ext cx="60351" cy="348002"/>
              </a:xfrm>
              <a:custGeom>
                <a:avLst/>
                <a:gdLst/>
                <a:ahLst/>
                <a:cxnLst/>
                <a:rect l="l" t="t" r="r" b="b"/>
                <a:pathLst>
                  <a:path w="2388" h="13770" extrusionOk="0">
                    <a:moveTo>
                      <a:pt x="1194" y="0"/>
                    </a:moveTo>
                    <a:cubicBezTo>
                      <a:pt x="535" y="0"/>
                      <a:pt x="1" y="534"/>
                      <a:pt x="1" y="1194"/>
                    </a:cubicBezTo>
                    <a:lnTo>
                      <a:pt x="1" y="12577"/>
                    </a:lnTo>
                    <a:cubicBezTo>
                      <a:pt x="1" y="13231"/>
                      <a:pt x="535" y="13770"/>
                      <a:pt x="1194" y="13770"/>
                    </a:cubicBezTo>
                    <a:cubicBezTo>
                      <a:pt x="1854" y="13770"/>
                      <a:pt x="2388" y="13231"/>
                      <a:pt x="2388" y="12577"/>
                    </a:cubicBezTo>
                    <a:lnTo>
                      <a:pt x="2388" y="1194"/>
                    </a:lnTo>
                    <a:cubicBezTo>
                      <a:pt x="2388" y="534"/>
                      <a:pt x="1854" y="0"/>
                      <a:pt x="119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38" name="Google Shape;9138;p62"/>
              <p:cNvSpPr/>
              <p:nvPr/>
            </p:nvSpPr>
            <p:spPr>
              <a:xfrm>
                <a:off x="2925871" y="2837181"/>
                <a:ext cx="60351" cy="348002"/>
              </a:xfrm>
              <a:custGeom>
                <a:avLst/>
                <a:gdLst/>
                <a:ahLst/>
                <a:cxnLst/>
                <a:rect l="l" t="t" r="r" b="b"/>
                <a:pathLst>
                  <a:path w="2388" h="13770" extrusionOk="0">
                    <a:moveTo>
                      <a:pt x="1194" y="0"/>
                    </a:moveTo>
                    <a:cubicBezTo>
                      <a:pt x="535" y="0"/>
                      <a:pt x="1" y="534"/>
                      <a:pt x="1" y="1194"/>
                    </a:cubicBezTo>
                    <a:lnTo>
                      <a:pt x="1" y="12577"/>
                    </a:lnTo>
                    <a:cubicBezTo>
                      <a:pt x="1" y="13231"/>
                      <a:pt x="535" y="13770"/>
                      <a:pt x="1194" y="13770"/>
                    </a:cubicBezTo>
                    <a:cubicBezTo>
                      <a:pt x="1853" y="13770"/>
                      <a:pt x="2387" y="13231"/>
                      <a:pt x="2387" y="12577"/>
                    </a:cubicBezTo>
                    <a:lnTo>
                      <a:pt x="2387" y="1194"/>
                    </a:lnTo>
                    <a:cubicBezTo>
                      <a:pt x="2387" y="534"/>
                      <a:pt x="1853" y="0"/>
                      <a:pt x="119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39" name="Google Shape;9139;p62"/>
              <p:cNvSpPr/>
              <p:nvPr/>
            </p:nvSpPr>
            <p:spPr>
              <a:xfrm>
                <a:off x="4462717" y="2931650"/>
                <a:ext cx="27572" cy="159065"/>
              </a:xfrm>
              <a:custGeom>
                <a:avLst/>
                <a:gdLst/>
                <a:ahLst/>
                <a:cxnLst/>
                <a:rect l="l" t="t" r="r" b="b"/>
                <a:pathLst>
                  <a:path w="1091" h="6294" extrusionOk="0">
                    <a:moveTo>
                      <a:pt x="545" y="0"/>
                    </a:moveTo>
                    <a:cubicBezTo>
                      <a:pt x="246" y="0"/>
                      <a:pt x="0" y="240"/>
                      <a:pt x="0" y="545"/>
                    </a:cubicBezTo>
                    <a:lnTo>
                      <a:pt x="0" y="5749"/>
                    </a:lnTo>
                    <a:cubicBezTo>
                      <a:pt x="0" y="6049"/>
                      <a:pt x="246" y="6294"/>
                      <a:pt x="545" y="6294"/>
                    </a:cubicBezTo>
                    <a:cubicBezTo>
                      <a:pt x="845" y="6294"/>
                      <a:pt x="1090" y="6049"/>
                      <a:pt x="1090" y="5749"/>
                    </a:cubicBezTo>
                    <a:lnTo>
                      <a:pt x="1090" y="545"/>
                    </a:lnTo>
                    <a:cubicBezTo>
                      <a:pt x="1090" y="240"/>
                      <a:pt x="845" y="0"/>
                      <a:pt x="54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sp>
          <p:nvSpPr>
            <p:cNvPr id="9140" name="Google Shape;9140;p62"/>
            <p:cNvSpPr/>
            <p:nvPr/>
          </p:nvSpPr>
          <p:spPr>
            <a:xfrm>
              <a:off x="3222275" y="2920500"/>
              <a:ext cx="1214896" cy="181229"/>
            </a:xfrm>
            <a:custGeom>
              <a:avLst/>
              <a:gdLst/>
              <a:ahLst/>
              <a:cxnLst/>
              <a:rect l="l" t="t" r="r" b="b"/>
              <a:pathLst>
                <a:path w="49532" h="7171" extrusionOk="0">
                  <a:moveTo>
                    <a:pt x="0" y="0"/>
                  </a:moveTo>
                  <a:lnTo>
                    <a:pt x="0" y="7171"/>
                  </a:lnTo>
                  <a:lnTo>
                    <a:pt x="48567" y="7171"/>
                  </a:lnTo>
                  <a:cubicBezTo>
                    <a:pt x="49101" y="7171"/>
                    <a:pt x="49531" y="6740"/>
                    <a:pt x="49531" y="6206"/>
                  </a:cubicBezTo>
                  <a:lnTo>
                    <a:pt x="49531" y="964"/>
                  </a:lnTo>
                  <a:cubicBezTo>
                    <a:pt x="49531" y="430"/>
                    <a:pt x="49101" y="0"/>
                    <a:pt x="48567"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41" name="Google Shape;9141;p62"/>
            <p:cNvSpPr/>
            <p:nvPr/>
          </p:nvSpPr>
          <p:spPr>
            <a:xfrm>
              <a:off x="3222275" y="2920500"/>
              <a:ext cx="968006" cy="181381"/>
            </a:xfrm>
            <a:custGeom>
              <a:avLst/>
              <a:gdLst/>
              <a:ahLst/>
              <a:cxnLst/>
              <a:rect l="l" t="t" r="r" b="b"/>
              <a:pathLst>
                <a:path w="39762" h="7177" extrusionOk="0">
                  <a:moveTo>
                    <a:pt x="0" y="0"/>
                  </a:moveTo>
                  <a:lnTo>
                    <a:pt x="0" y="7176"/>
                  </a:lnTo>
                  <a:lnTo>
                    <a:pt x="39761" y="7176"/>
                  </a:lnTo>
                  <a:lnTo>
                    <a:pt x="39761"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42" name="Google Shape;9142;p62"/>
            <p:cNvSpPr/>
            <p:nvPr/>
          </p:nvSpPr>
          <p:spPr>
            <a:xfrm>
              <a:off x="3222275" y="2920500"/>
              <a:ext cx="724118" cy="181381"/>
            </a:xfrm>
            <a:custGeom>
              <a:avLst/>
              <a:gdLst/>
              <a:ahLst/>
              <a:cxnLst/>
              <a:rect l="l" t="t" r="r" b="b"/>
              <a:pathLst>
                <a:path w="30112" h="7177" extrusionOk="0">
                  <a:moveTo>
                    <a:pt x="0" y="0"/>
                  </a:moveTo>
                  <a:lnTo>
                    <a:pt x="0" y="7176"/>
                  </a:lnTo>
                  <a:lnTo>
                    <a:pt x="30111" y="7176"/>
                  </a:lnTo>
                  <a:lnTo>
                    <a:pt x="30111"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43" name="Google Shape;9143;p62"/>
            <p:cNvSpPr/>
            <p:nvPr/>
          </p:nvSpPr>
          <p:spPr>
            <a:xfrm>
              <a:off x="3222274" y="2920500"/>
              <a:ext cx="480243" cy="181381"/>
            </a:xfrm>
            <a:custGeom>
              <a:avLst/>
              <a:gdLst/>
              <a:ahLst/>
              <a:cxnLst/>
              <a:rect l="l" t="t" r="r" b="b"/>
              <a:pathLst>
                <a:path w="20462" h="7177" extrusionOk="0">
                  <a:moveTo>
                    <a:pt x="0" y="0"/>
                  </a:moveTo>
                  <a:lnTo>
                    <a:pt x="0" y="7176"/>
                  </a:lnTo>
                  <a:lnTo>
                    <a:pt x="20461" y="7176"/>
                  </a:lnTo>
                  <a:lnTo>
                    <a:pt x="20461"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44" name="Google Shape;9144;p62"/>
            <p:cNvSpPr/>
            <p:nvPr/>
          </p:nvSpPr>
          <p:spPr>
            <a:xfrm>
              <a:off x="3222276" y="2920500"/>
              <a:ext cx="233593" cy="181381"/>
            </a:xfrm>
            <a:custGeom>
              <a:avLst/>
              <a:gdLst/>
              <a:ahLst/>
              <a:cxnLst/>
              <a:rect l="l" t="t" r="r" b="b"/>
              <a:pathLst>
                <a:path w="10703" h="7177" extrusionOk="0">
                  <a:moveTo>
                    <a:pt x="0" y="0"/>
                  </a:moveTo>
                  <a:lnTo>
                    <a:pt x="0" y="7176"/>
                  </a:lnTo>
                  <a:lnTo>
                    <a:pt x="10702" y="7176"/>
                  </a:lnTo>
                  <a:lnTo>
                    <a:pt x="10702" y="0"/>
                  </a:ln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9145" name="Google Shape;9145;p62"/>
          <p:cNvGrpSpPr/>
          <p:nvPr/>
        </p:nvGrpSpPr>
        <p:grpSpPr>
          <a:xfrm>
            <a:off x="3526573" y="3256553"/>
            <a:ext cx="447702" cy="1135923"/>
            <a:chOff x="3526573" y="3256553"/>
            <a:chExt cx="447702" cy="1135923"/>
          </a:xfrm>
        </p:grpSpPr>
        <p:sp>
          <p:nvSpPr>
            <p:cNvPr id="9146" name="Google Shape;9146;p62"/>
            <p:cNvSpPr/>
            <p:nvPr/>
          </p:nvSpPr>
          <p:spPr>
            <a:xfrm>
              <a:off x="3526573" y="3256553"/>
              <a:ext cx="447702" cy="1135923"/>
            </a:xfrm>
            <a:custGeom>
              <a:avLst/>
              <a:gdLst/>
              <a:ahLst/>
              <a:cxnLst/>
              <a:rect l="l" t="t" r="r" b="b"/>
              <a:pathLst>
                <a:path w="17715" h="44947" extrusionOk="0">
                  <a:moveTo>
                    <a:pt x="8707" y="1"/>
                  </a:moveTo>
                  <a:cubicBezTo>
                    <a:pt x="7995" y="1"/>
                    <a:pt x="6260" y="235"/>
                    <a:pt x="6588" y="2603"/>
                  </a:cubicBezTo>
                  <a:cubicBezTo>
                    <a:pt x="6588" y="2603"/>
                    <a:pt x="6530" y="2587"/>
                    <a:pt x="6458" y="2587"/>
                  </a:cubicBezTo>
                  <a:cubicBezTo>
                    <a:pt x="6328" y="2587"/>
                    <a:pt x="6156" y="2641"/>
                    <a:pt x="6212" y="2946"/>
                  </a:cubicBezTo>
                  <a:cubicBezTo>
                    <a:pt x="6294" y="3415"/>
                    <a:pt x="6457" y="3965"/>
                    <a:pt x="7040" y="3965"/>
                  </a:cubicBezTo>
                  <a:cubicBezTo>
                    <a:pt x="7040" y="3965"/>
                    <a:pt x="7051" y="4690"/>
                    <a:pt x="7585" y="5022"/>
                  </a:cubicBezTo>
                  <a:cubicBezTo>
                    <a:pt x="7585" y="5022"/>
                    <a:pt x="7716" y="5720"/>
                    <a:pt x="7618" y="5851"/>
                  </a:cubicBezTo>
                  <a:cubicBezTo>
                    <a:pt x="7525" y="5982"/>
                    <a:pt x="5749" y="7224"/>
                    <a:pt x="5166" y="7278"/>
                  </a:cubicBezTo>
                  <a:cubicBezTo>
                    <a:pt x="4588" y="7338"/>
                    <a:pt x="2796" y="7758"/>
                    <a:pt x="2774" y="9725"/>
                  </a:cubicBezTo>
                  <a:cubicBezTo>
                    <a:pt x="2752" y="11687"/>
                    <a:pt x="2621" y="12259"/>
                    <a:pt x="2441" y="12542"/>
                  </a:cubicBezTo>
                  <a:cubicBezTo>
                    <a:pt x="2267" y="12825"/>
                    <a:pt x="2147" y="14640"/>
                    <a:pt x="2191" y="15485"/>
                  </a:cubicBezTo>
                  <a:cubicBezTo>
                    <a:pt x="2240" y="16324"/>
                    <a:pt x="1390" y="18422"/>
                    <a:pt x="1542" y="20874"/>
                  </a:cubicBezTo>
                  <a:cubicBezTo>
                    <a:pt x="1542" y="20874"/>
                    <a:pt x="665" y="21691"/>
                    <a:pt x="594" y="22334"/>
                  </a:cubicBezTo>
                  <a:cubicBezTo>
                    <a:pt x="523" y="22971"/>
                    <a:pt x="0" y="23838"/>
                    <a:pt x="60" y="23958"/>
                  </a:cubicBezTo>
                  <a:cubicBezTo>
                    <a:pt x="87" y="24009"/>
                    <a:pt x="166" y="24037"/>
                    <a:pt x="260" y="24037"/>
                  </a:cubicBezTo>
                  <a:cubicBezTo>
                    <a:pt x="376" y="24037"/>
                    <a:pt x="515" y="23994"/>
                    <a:pt x="605" y="23898"/>
                  </a:cubicBezTo>
                  <a:cubicBezTo>
                    <a:pt x="769" y="23718"/>
                    <a:pt x="1030" y="23386"/>
                    <a:pt x="1030" y="23386"/>
                  </a:cubicBezTo>
                  <a:lnTo>
                    <a:pt x="1030" y="23386"/>
                  </a:lnTo>
                  <a:cubicBezTo>
                    <a:pt x="1030" y="23386"/>
                    <a:pt x="474" y="25511"/>
                    <a:pt x="758" y="25603"/>
                  </a:cubicBezTo>
                  <a:cubicBezTo>
                    <a:pt x="769" y="25607"/>
                    <a:pt x="781" y="25609"/>
                    <a:pt x="792" y="25609"/>
                  </a:cubicBezTo>
                  <a:cubicBezTo>
                    <a:pt x="1101" y="25609"/>
                    <a:pt x="1317" y="24295"/>
                    <a:pt x="1422" y="24143"/>
                  </a:cubicBezTo>
                  <a:cubicBezTo>
                    <a:pt x="1441" y="24117"/>
                    <a:pt x="1456" y="24106"/>
                    <a:pt x="1468" y="24106"/>
                  </a:cubicBezTo>
                  <a:cubicBezTo>
                    <a:pt x="1530" y="24106"/>
                    <a:pt x="1525" y="24383"/>
                    <a:pt x="1493" y="24546"/>
                  </a:cubicBezTo>
                  <a:cubicBezTo>
                    <a:pt x="1451" y="24741"/>
                    <a:pt x="1378" y="25771"/>
                    <a:pt x="1600" y="25771"/>
                  </a:cubicBezTo>
                  <a:cubicBezTo>
                    <a:pt x="1608" y="25771"/>
                    <a:pt x="1616" y="25769"/>
                    <a:pt x="1624" y="25767"/>
                  </a:cubicBezTo>
                  <a:cubicBezTo>
                    <a:pt x="1851" y="25701"/>
                    <a:pt x="1928" y="24271"/>
                    <a:pt x="2034" y="24271"/>
                  </a:cubicBezTo>
                  <a:cubicBezTo>
                    <a:pt x="2042" y="24271"/>
                    <a:pt x="2051" y="24280"/>
                    <a:pt x="2060" y="24301"/>
                  </a:cubicBezTo>
                  <a:cubicBezTo>
                    <a:pt x="2180" y="24573"/>
                    <a:pt x="2000" y="25592"/>
                    <a:pt x="2169" y="25625"/>
                  </a:cubicBezTo>
                  <a:cubicBezTo>
                    <a:pt x="2183" y="25628"/>
                    <a:pt x="2195" y="25629"/>
                    <a:pt x="2207" y="25629"/>
                  </a:cubicBezTo>
                  <a:cubicBezTo>
                    <a:pt x="2334" y="25629"/>
                    <a:pt x="2346" y="25475"/>
                    <a:pt x="2371" y="25380"/>
                  </a:cubicBezTo>
                  <a:cubicBezTo>
                    <a:pt x="2396" y="25279"/>
                    <a:pt x="2346" y="24133"/>
                    <a:pt x="2444" y="24133"/>
                  </a:cubicBezTo>
                  <a:cubicBezTo>
                    <a:pt x="2451" y="24133"/>
                    <a:pt x="2459" y="24140"/>
                    <a:pt x="2469" y="24154"/>
                  </a:cubicBezTo>
                  <a:cubicBezTo>
                    <a:pt x="2599" y="24350"/>
                    <a:pt x="2523" y="25353"/>
                    <a:pt x="2632" y="25385"/>
                  </a:cubicBezTo>
                  <a:cubicBezTo>
                    <a:pt x="2632" y="25385"/>
                    <a:pt x="2671" y="25404"/>
                    <a:pt x="2719" y="25404"/>
                  </a:cubicBezTo>
                  <a:cubicBezTo>
                    <a:pt x="2796" y="25404"/>
                    <a:pt x="2895" y="25356"/>
                    <a:pt x="2888" y="25107"/>
                  </a:cubicBezTo>
                  <a:cubicBezTo>
                    <a:pt x="2877" y="24704"/>
                    <a:pt x="3024" y="22966"/>
                    <a:pt x="3030" y="22563"/>
                  </a:cubicBezTo>
                  <a:cubicBezTo>
                    <a:pt x="3041" y="22007"/>
                    <a:pt x="2725" y="21228"/>
                    <a:pt x="2812" y="21097"/>
                  </a:cubicBezTo>
                  <a:cubicBezTo>
                    <a:pt x="2894" y="20966"/>
                    <a:pt x="3509" y="18950"/>
                    <a:pt x="3782" y="18133"/>
                  </a:cubicBezTo>
                  <a:cubicBezTo>
                    <a:pt x="4054" y="17315"/>
                    <a:pt x="4054" y="15185"/>
                    <a:pt x="4218" y="14912"/>
                  </a:cubicBezTo>
                  <a:cubicBezTo>
                    <a:pt x="4351" y="14693"/>
                    <a:pt x="4644" y="13388"/>
                    <a:pt x="4850" y="13388"/>
                  </a:cubicBezTo>
                  <a:cubicBezTo>
                    <a:pt x="4905" y="13388"/>
                    <a:pt x="4954" y="13481"/>
                    <a:pt x="4992" y="13714"/>
                  </a:cubicBezTo>
                  <a:cubicBezTo>
                    <a:pt x="5166" y="14814"/>
                    <a:pt x="5438" y="17517"/>
                    <a:pt x="5357" y="18111"/>
                  </a:cubicBezTo>
                  <a:cubicBezTo>
                    <a:pt x="5275" y="18705"/>
                    <a:pt x="5035" y="19724"/>
                    <a:pt x="5095" y="20301"/>
                  </a:cubicBezTo>
                  <a:cubicBezTo>
                    <a:pt x="5155" y="20884"/>
                    <a:pt x="4534" y="22067"/>
                    <a:pt x="4425" y="23418"/>
                  </a:cubicBezTo>
                  <a:cubicBezTo>
                    <a:pt x="4316" y="24770"/>
                    <a:pt x="4550" y="28311"/>
                    <a:pt x="4752" y="29227"/>
                  </a:cubicBezTo>
                  <a:cubicBezTo>
                    <a:pt x="4953" y="30137"/>
                    <a:pt x="4316" y="32060"/>
                    <a:pt x="4245" y="32447"/>
                  </a:cubicBezTo>
                  <a:cubicBezTo>
                    <a:pt x="4174" y="32840"/>
                    <a:pt x="4185" y="33929"/>
                    <a:pt x="4103" y="35330"/>
                  </a:cubicBezTo>
                  <a:cubicBezTo>
                    <a:pt x="4016" y="36730"/>
                    <a:pt x="4458" y="39760"/>
                    <a:pt x="4289" y="40283"/>
                  </a:cubicBezTo>
                  <a:cubicBezTo>
                    <a:pt x="4125" y="40806"/>
                    <a:pt x="1259" y="44032"/>
                    <a:pt x="1613" y="44538"/>
                  </a:cubicBezTo>
                  <a:cubicBezTo>
                    <a:pt x="1802" y="44809"/>
                    <a:pt x="2158" y="44946"/>
                    <a:pt x="2522" y="44946"/>
                  </a:cubicBezTo>
                  <a:cubicBezTo>
                    <a:pt x="2839" y="44946"/>
                    <a:pt x="3164" y="44842"/>
                    <a:pt x="3390" y="44631"/>
                  </a:cubicBezTo>
                  <a:cubicBezTo>
                    <a:pt x="3874" y="44184"/>
                    <a:pt x="4599" y="43520"/>
                    <a:pt x="4964" y="43236"/>
                  </a:cubicBezTo>
                  <a:cubicBezTo>
                    <a:pt x="5335" y="42947"/>
                    <a:pt x="6185" y="42795"/>
                    <a:pt x="6054" y="41089"/>
                  </a:cubicBezTo>
                  <a:cubicBezTo>
                    <a:pt x="6054" y="41089"/>
                    <a:pt x="5831" y="38550"/>
                    <a:pt x="6615" y="36872"/>
                  </a:cubicBezTo>
                  <a:cubicBezTo>
                    <a:pt x="7395" y="35188"/>
                    <a:pt x="7040" y="32840"/>
                    <a:pt x="7122" y="32082"/>
                  </a:cubicBezTo>
                  <a:cubicBezTo>
                    <a:pt x="7204" y="31325"/>
                    <a:pt x="7280" y="30093"/>
                    <a:pt x="7738" y="29216"/>
                  </a:cubicBezTo>
                  <a:cubicBezTo>
                    <a:pt x="8119" y="28491"/>
                    <a:pt x="8582" y="25936"/>
                    <a:pt x="8855" y="25058"/>
                  </a:cubicBezTo>
                  <a:cubicBezTo>
                    <a:pt x="9127" y="25936"/>
                    <a:pt x="9585" y="28491"/>
                    <a:pt x="9966" y="29216"/>
                  </a:cubicBezTo>
                  <a:cubicBezTo>
                    <a:pt x="10430" y="30093"/>
                    <a:pt x="10500" y="31325"/>
                    <a:pt x="10588" y="32082"/>
                  </a:cubicBezTo>
                  <a:cubicBezTo>
                    <a:pt x="10669" y="32840"/>
                    <a:pt x="10315" y="35188"/>
                    <a:pt x="11094" y="36872"/>
                  </a:cubicBezTo>
                  <a:cubicBezTo>
                    <a:pt x="11879" y="38556"/>
                    <a:pt x="11650" y="41089"/>
                    <a:pt x="11650" y="41089"/>
                  </a:cubicBezTo>
                  <a:cubicBezTo>
                    <a:pt x="11519" y="42789"/>
                    <a:pt x="12375" y="42947"/>
                    <a:pt x="12740" y="43236"/>
                  </a:cubicBezTo>
                  <a:cubicBezTo>
                    <a:pt x="13111" y="43520"/>
                    <a:pt x="13830" y="44184"/>
                    <a:pt x="14320" y="44631"/>
                  </a:cubicBezTo>
                  <a:cubicBezTo>
                    <a:pt x="14546" y="44842"/>
                    <a:pt x="14870" y="44946"/>
                    <a:pt x="15188" y="44946"/>
                  </a:cubicBezTo>
                  <a:cubicBezTo>
                    <a:pt x="15552" y="44946"/>
                    <a:pt x="15907" y="44809"/>
                    <a:pt x="16097" y="44538"/>
                  </a:cubicBezTo>
                  <a:cubicBezTo>
                    <a:pt x="16451" y="44026"/>
                    <a:pt x="13585" y="40806"/>
                    <a:pt x="13416" y="40283"/>
                  </a:cubicBezTo>
                  <a:cubicBezTo>
                    <a:pt x="13252" y="39760"/>
                    <a:pt x="13688" y="36730"/>
                    <a:pt x="13606" y="35330"/>
                  </a:cubicBezTo>
                  <a:cubicBezTo>
                    <a:pt x="13525" y="33929"/>
                    <a:pt x="13541" y="32840"/>
                    <a:pt x="13465" y="32447"/>
                  </a:cubicBezTo>
                  <a:cubicBezTo>
                    <a:pt x="13394" y="32060"/>
                    <a:pt x="12756" y="30137"/>
                    <a:pt x="12958" y="29227"/>
                  </a:cubicBezTo>
                  <a:cubicBezTo>
                    <a:pt x="13160" y="28311"/>
                    <a:pt x="13394" y="24770"/>
                    <a:pt x="13285" y="23418"/>
                  </a:cubicBezTo>
                  <a:cubicBezTo>
                    <a:pt x="13176" y="22067"/>
                    <a:pt x="12555" y="20884"/>
                    <a:pt x="12615" y="20301"/>
                  </a:cubicBezTo>
                  <a:cubicBezTo>
                    <a:pt x="12669" y="19724"/>
                    <a:pt x="12435" y="18705"/>
                    <a:pt x="12353" y="18111"/>
                  </a:cubicBezTo>
                  <a:cubicBezTo>
                    <a:pt x="12266" y="17517"/>
                    <a:pt x="12544" y="14814"/>
                    <a:pt x="12718" y="13714"/>
                  </a:cubicBezTo>
                  <a:cubicBezTo>
                    <a:pt x="12756" y="13482"/>
                    <a:pt x="12805" y="13389"/>
                    <a:pt x="12860" y="13389"/>
                  </a:cubicBezTo>
                  <a:cubicBezTo>
                    <a:pt x="13066" y="13389"/>
                    <a:pt x="13359" y="14697"/>
                    <a:pt x="13492" y="14912"/>
                  </a:cubicBezTo>
                  <a:cubicBezTo>
                    <a:pt x="13655" y="15185"/>
                    <a:pt x="13655" y="17315"/>
                    <a:pt x="13928" y="18133"/>
                  </a:cubicBezTo>
                  <a:cubicBezTo>
                    <a:pt x="14200" y="18950"/>
                    <a:pt x="14811" y="20966"/>
                    <a:pt x="14898" y="21097"/>
                  </a:cubicBezTo>
                  <a:cubicBezTo>
                    <a:pt x="14985" y="21228"/>
                    <a:pt x="14527" y="21893"/>
                    <a:pt x="14783" y="23342"/>
                  </a:cubicBezTo>
                  <a:cubicBezTo>
                    <a:pt x="14865" y="23925"/>
                    <a:pt x="14903" y="24513"/>
                    <a:pt x="14898" y="25102"/>
                  </a:cubicBezTo>
                  <a:cubicBezTo>
                    <a:pt x="14891" y="25359"/>
                    <a:pt x="14966" y="25406"/>
                    <a:pt x="15021" y="25406"/>
                  </a:cubicBezTo>
                  <a:cubicBezTo>
                    <a:pt x="15053" y="25406"/>
                    <a:pt x="15078" y="25391"/>
                    <a:pt x="15078" y="25391"/>
                  </a:cubicBezTo>
                  <a:cubicBezTo>
                    <a:pt x="15187" y="25353"/>
                    <a:pt x="15143" y="24230"/>
                    <a:pt x="15279" y="24029"/>
                  </a:cubicBezTo>
                  <a:cubicBezTo>
                    <a:pt x="15288" y="24015"/>
                    <a:pt x="15296" y="24008"/>
                    <a:pt x="15303" y="24008"/>
                  </a:cubicBezTo>
                  <a:cubicBezTo>
                    <a:pt x="15403" y="24008"/>
                    <a:pt x="15319" y="25278"/>
                    <a:pt x="15339" y="25374"/>
                  </a:cubicBezTo>
                  <a:cubicBezTo>
                    <a:pt x="15364" y="25474"/>
                    <a:pt x="15375" y="25629"/>
                    <a:pt x="15507" y="25629"/>
                  </a:cubicBezTo>
                  <a:cubicBezTo>
                    <a:pt x="15519" y="25629"/>
                    <a:pt x="15532" y="25628"/>
                    <a:pt x="15546" y="25625"/>
                  </a:cubicBezTo>
                  <a:cubicBezTo>
                    <a:pt x="15715" y="25587"/>
                    <a:pt x="15552" y="24383"/>
                    <a:pt x="15672" y="24110"/>
                  </a:cubicBezTo>
                  <a:cubicBezTo>
                    <a:pt x="15680" y="24092"/>
                    <a:pt x="15688" y="24083"/>
                    <a:pt x="15695" y="24083"/>
                  </a:cubicBezTo>
                  <a:cubicBezTo>
                    <a:pt x="15799" y="24083"/>
                    <a:pt x="15858" y="25701"/>
                    <a:pt x="16091" y="25767"/>
                  </a:cubicBezTo>
                  <a:cubicBezTo>
                    <a:pt x="16099" y="25769"/>
                    <a:pt x="16106" y="25770"/>
                    <a:pt x="16113" y="25770"/>
                  </a:cubicBezTo>
                  <a:cubicBezTo>
                    <a:pt x="16331" y="25770"/>
                    <a:pt x="16254" y="24741"/>
                    <a:pt x="16222" y="24546"/>
                  </a:cubicBezTo>
                  <a:cubicBezTo>
                    <a:pt x="16189" y="24377"/>
                    <a:pt x="16225" y="23997"/>
                    <a:pt x="16305" y="23997"/>
                  </a:cubicBezTo>
                  <a:cubicBezTo>
                    <a:pt x="16318" y="23997"/>
                    <a:pt x="16332" y="24007"/>
                    <a:pt x="16347" y="24029"/>
                  </a:cubicBezTo>
                  <a:cubicBezTo>
                    <a:pt x="16448" y="24178"/>
                    <a:pt x="16752" y="25600"/>
                    <a:pt x="16944" y="25600"/>
                  </a:cubicBezTo>
                  <a:cubicBezTo>
                    <a:pt x="16949" y="25600"/>
                    <a:pt x="16953" y="25599"/>
                    <a:pt x="16957" y="25598"/>
                  </a:cubicBezTo>
                  <a:cubicBezTo>
                    <a:pt x="17246" y="25494"/>
                    <a:pt x="16685" y="23386"/>
                    <a:pt x="16685" y="23386"/>
                  </a:cubicBezTo>
                  <a:lnTo>
                    <a:pt x="16685" y="23386"/>
                  </a:lnTo>
                  <a:cubicBezTo>
                    <a:pt x="16685" y="23386"/>
                    <a:pt x="16941" y="23718"/>
                    <a:pt x="17110" y="23892"/>
                  </a:cubicBezTo>
                  <a:cubicBezTo>
                    <a:pt x="17200" y="23991"/>
                    <a:pt x="17338" y="24036"/>
                    <a:pt x="17454" y="24036"/>
                  </a:cubicBezTo>
                  <a:cubicBezTo>
                    <a:pt x="17548" y="24036"/>
                    <a:pt x="17628" y="24006"/>
                    <a:pt x="17655" y="23952"/>
                  </a:cubicBezTo>
                  <a:cubicBezTo>
                    <a:pt x="17715" y="23832"/>
                    <a:pt x="17186" y="22971"/>
                    <a:pt x="17116" y="22334"/>
                  </a:cubicBezTo>
                  <a:cubicBezTo>
                    <a:pt x="17045" y="21691"/>
                    <a:pt x="16167" y="20874"/>
                    <a:pt x="16167" y="20874"/>
                  </a:cubicBezTo>
                  <a:cubicBezTo>
                    <a:pt x="16320" y="18422"/>
                    <a:pt x="15464" y="16324"/>
                    <a:pt x="15514" y="15485"/>
                  </a:cubicBezTo>
                  <a:cubicBezTo>
                    <a:pt x="15563" y="14640"/>
                    <a:pt x="15448" y="12825"/>
                    <a:pt x="15268" y="12542"/>
                  </a:cubicBezTo>
                  <a:cubicBezTo>
                    <a:pt x="15083" y="12259"/>
                    <a:pt x="14958" y="11692"/>
                    <a:pt x="14930" y="9725"/>
                  </a:cubicBezTo>
                  <a:cubicBezTo>
                    <a:pt x="14909" y="7758"/>
                    <a:pt x="13121" y="7338"/>
                    <a:pt x="12538" y="7278"/>
                  </a:cubicBezTo>
                  <a:cubicBezTo>
                    <a:pt x="11961" y="7224"/>
                    <a:pt x="10179" y="5976"/>
                    <a:pt x="10086" y="5851"/>
                  </a:cubicBezTo>
                  <a:cubicBezTo>
                    <a:pt x="9994" y="5725"/>
                    <a:pt x="10124" y="5022"/>
                    <a:pt x="10124" y="5022"/>
                  </a:cubicBezTo>
                  <a:cubicBezTo>
                    <a:pt x="10658" y="4690"/>
                    <a:pt x="10669" y="3965"/>
                    <a:pt x="10669" y="3965"/>
                  </a:cubicBezTo>
                  <a:cubicBezTo>
                    <a:pt x="11247" y="3965"/>
                    <a:pt x="11416" y="3420"/>
                    <a:pt x="11498" y="2946"/>
                  </a:cubicBezTo>
                  <a:cubicBezTo>
                    <a:pt x="11546" y="2641"/>
                    <a:pt x="11378" y="2585"/>
                    <a:pt x="11249" y="2585"/>
                  </a:cubicBezTo>
                  <a:cubicBezTo>
                    <a:pt x="11176" y="2585"/>
                    <a:pt x="11116" y="2603"/>
                    <a:pt x="11116" y="2603"/>
                  </a:cubicBezTo>
                  <a:cubicBezTo>
                    <a:pt x="11449" y="235"/>
                    <a:pt x="9710" y="1"/>
                    <a:pt x="9002" y="1"/>
                  </a:cubicBezTo>
                  <a:cubicBezTo>
                    <a:pt x="8946" y="1"/>
                    <a:pt x="8896" y="2"/>
                    <a:pt x="8855" y="4"/>
                  </a:cubicBezTo>
                  <a:cubicBezTo>
                    <a:pt x="8813" y="2"/>
                    <a:pt x="8763" y="1"/>
                    <a:pt x="870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147" name="Google Shape;9147;p62"/>
            <p:cNvGrpSpPr/>
            <p:nvPr/>
          </p:nvGrpSpPr>
          <p:grpSpPr>
            <a:xfrm>
              <a:off x="3539512" y="3261380"/>
              <a:ext cx="426827" cy="1112925"/>
              <a:chOff x="3539512" y="3261380"/>
              <a:chExt cx="426827" cy="1112925"/>
            </a:xfrm>
          </p:grpSpPr>
          <p:sp>
            <p:nvSpPr>
              <p:cNvPr id="9148" name="Google Shape;9148;p62"/>
              <p:cNvSpPr/>
              <p:nvPr/>
            </p:nvSpPr>
            <p:spPr>
              <a:xfrm>
                <a:off x="3539512" y="3319229"/>
                <a:ext cx="211809" cy="1054874"/>
              </a:xfrm>
              <a:custGeom>
                <a:avLst/>
                <a:gdLst/>
                <a:ahLst/>
                <a:cxnLst/>
                <a:rect l="l" t="t" r="r" b="b"/>
                <a:pathLst>
                  <a:path w="8381" h="41740" extrusionOk="0">
                    <a:moveTo>
                      <a:pt x="8125" y="3066"/>
                    </a:moveTo>
                    <a:lnTo>
                      <a:pt x="8125" y="3605"/>
                    </a:lnTo>
                    <a:cubicBezTo>
                      <a:pt x="7881" y="3629"/>
                      <a:pt x="7650" y="3720"/>
                      <a:pt x="7406" y="3720"/>
                    </a:cubicBezTo>
                    <a:cubicBezTo>
                      <a:pt x="7372" y="3720"/>
                      <a:pt x="7337" y="3718"/>
                      <a:pt x="7302" y="3714"/>
                    </a:cubicBezTo>
                    <a:lnTo>
                      <a:pt x="7308" y="3714"/>
                    </a:lnTo>
                    <a:cubicBezTo>
                      <a:pt x="7373" y="3654"/>
                      <a:pt x="7433" y="3589"/>
                      <a:pt x="7493" y="3523"/>
                    </a:cubicBezTo>
                    <a:cubicBezTo>
                      <a:pt x="7667" y="3333"/>
                      <a:pt x="7885" y="3175"/>
                      <a:pt x="8125" y="3066"/>
                    </a:cubicBezTo>
                    <a:close/>
                    <a:moveTo>
                      <a:pt x="3308" y="11130"/>
                    </a:moveTo>
                    <a:cubicBezTo>
                      <a:pt x="3226" y="11408"/>
                      <a:pt x="3117" y="11675"/>
                      <a:pt x="2981" y="11926"/>
                    </a:cubicBezTo>
                    <a:cubicBezTo>
                      <a:pt x="2856" y="12171"/>
                      <a:pt x="2741" y="12449"/>
                      <a:pt x="2545" y="12645"/>
                    </a:cubicBezTo>
                    <a:cubicBezTo>
                      <a:pt x="2536" y="12654"/>
                      <a:pt x="2546" y="12663"/>
                      <a:pt x="2552" y="12663"/>
                    </a:cubicBezTo>
                    <a:cubicBezTo>
                      <a:pt x="2554" y="12663"/>
                      <a:pt x="2555" y="12662"/>
                      <a:pt x="2556" y="12661"/>
                    </a:cubicBezTo>
                    <a:cubicBezTo>
                      <a:pt x="2676" y="12574"/>
                      <a:pt x="2779" y="12471"/>
                      <a:pt x="2861" y="12351"/>
                    </a:cubicBezTo>
                    <a:cubicBezTo>
                      <a:pt x="2861" y="12356"/>
                      <a:pt x="2861" y="12362"/>
                      <a:pt x="2861" y="12362"/>
                    </a:cubicBezTo>
                    <a:cubicBezTo>
                      <a:pt x="2883" y="12487"/>
                      <a:pt x="2894" y="12612"/>
                      <a:pt x="2894" y="12738"/>
                    </a:cubicBezTo>
                    <a:cubicBezTo>
                      <a:pt x="2769" y="12847"/>
                      <a:pt x="2676" y="12950"/>
                      <a:pt x="2512" y="13010"/>
                    </a:cubicBezTo>
                    <a:cubicBezTo>
                      <a:pt x="2414" y="13043"/>
                      <a:pt x="2322" y="13092"/>
                      <a:pt x="2240" y="13157"/>
                    </a:cubicBezTo>
                    <a:cubicBezTo>
                      <a:pt x="2186" y="13201"/>
                      <a:pt x="2136" y="13255"/>
                      <a:pt x="2093" y="13310"/>
                    </a:cubicBezTo>
                    <a:cubicBezTo>
                      <a:pt x="2169" y="12912"/>
                      <a:pt x="2305" y="12525"/>
                      <a:pt x="2491" y="12165"/>
                    </a:cubicBezTo>
                    <a:cubicBezTo>
                      <a:pt x="2692" y="11779"/>
                      <a:pt x="3003" y="11452"/>
                      <a:pt x="3308" y="11130"/>
                    </a:cubicBezTo>
                    <a:close/>
                    <a:moveTo>
                      <a:pt x="8147" y="13277"/>
                    </a:moveTo>
                    <a:lnTo>
                      <a:pt x="8147" y="14143"/>
                    </a:lnTo>
                    <a:cubicBezTo>
                      <a:pt x="8140" y="14142"/>
                      <a:pt x="8133" y="14141"/>
                      <a:pt x="8127" y="14141"/>
                    </a:cubicBezTo>
                    <a:cubicBezTo>
                      <a:pt x="8109" y="14141"/>
                      <a:pt x="8094" y="14147"/>
                      <a:pt x="8081" y="14160"/>
                    </a:cubicBezTo>
                    <a:cubicBezTo>
                      <a:pt x="8010" y="14231"/>
                      <a:pt x="7929" y="14296"/>
                      <a:pt x="7842" y="14350"/>
                    </a:cubicBezTo>
                    <a:cubicBezTo>
                      <a:pt x="7591" y="14192"/>
                      <a:pt x="7444" y="14023"/>
                      <a:pt x="7122" y="14018"/>
                    </a:cubicBezTo>
                    <a:cubicBezTo>
                      <a:pt x="7111" y="14017"/>
                      <a:pt x="7099" y="14016"/>
                      <a:pt x="7087" y="14016"/>
                    </a:cubicBezTo>
                    <a:cubicBezTo>
                      <a:pt x="7055" y="14016"/>
                      <a:pt x="7023" y="14021"/>
                      <a:pt x="6992" y="14029"/>
                    </a:cubicBezTo>
                    <a:cubicBezTo>
                      <a:pt x="7117" y="13882"/>
                      <a:pt x="7237" y="13735"/>
                      <a:pt x="7411" y="13626"/>
                    </a:cubicBezTo>
                    <a:cubicBezTo>
                      <a:pt x="7645" y="13484"/>
                      <a:pt x="7918" y="13430"/>
                      <a:pt x="8147" y="13277"/>
                    </a:cubicBezTo>
                    <a:close/>
                    <a:moveTo>
                      <a:pt x="3172" y="11817"/>
                    </a:moveTo>
                    <a:cubicBezTo>
                      <a:pt x="3166" y="12040"/>
                      <a:pt x="3183" y="12263"/>
                      <a:pt x="3210" y="12487"/>
                    </a:cubicBezTo>
                    <a:cubicBezTo>
                      <a:pt x="3243" y="12825"/>
                      <a:pt x="3172" y="13184"/>
                      <a:pt x="3134" y="13522"/>
                    </a:cubicBezTo>
                    <a:cubicBezTo>
                      <a:pt x="3068" y="14171"/>
                      <a:pt x="2976" y="14835"/>
                      <a:pt x="2774" y="15457"/>
                    </a:cubicBezTo>
                    <a:cubicBezTo>
                      <a:pt x="2741" y="15560"/>
                      <a:pt x="2703" y="15664"/>
                      <a:pt x="2670" y="15767"/>
                    </a:cubicBezTo>
                    <a:cubicBezTo>
                      <a:pt x="2616" y="15566"/>
                      <a:pt x="2507" y="15375"/>
                      <a:pt x="2469" y="15173"/>
                    </a:cubicBezTo>
                    <a:cubicBezTo>
                      <a:pt x="2403" y="14765"/>
                      <a:pt x="2540" y="14350"/>
                      <a:pt x="2681" y="13974"/>
                    </a:cubicBezTo>
                    <a:cubicBezTo>
                      <a:pt x="2888" y="13440"/>
                      <a:pt x="3079" y="12928"/>
                      <a:pt x="2948" y="12345"/>
                    </a:cubicBezTo>
                    <a:cubicBezTo>
                      <a:pt x="2941" y="12327"/>
                      <a:pt x="2926" y="12316"/>
                      <a:pt x="2910" y="12316"/>
                    </a:cubicBezTo>
                    <a:cubicBezTo>
                      <a:pt x="2903" y="12316"/>
                      <a:pt x="2895" y="12318"/>
                      <a:pt x="2888" y="12323"/>
                    </a:cubicBezTo>
                    <a:cubicBezTo>
                      <a:pt x="2997" y="12165"/>
                      <a:pt x="3090" y="11996"/>
                      <a:pt x="3172" y="11817"/>
                    </a:cubicBezTo>
                    <a:close/>
                    <a:moveTo>
                      <a:pt x="8141" y="15010"/>
                    </a:moveTo>
                    <a:cubicBezTo>
                      <a:pt x="8141" y="15315"/>
                      <a:pt x="8136" y="15620"/>
                      <a:pt x="8136" y="15925"/>
                    </a:cubicBezTo>
                    <a:lnTo>
                      <a:pt x="8141" y="15925"/>
                    </a:lnTo>
                    <a:cubicBezTo>
                      <a:pt x="7624" y="16268"/>
                      <a:pt x="7144" y="16644"/>
                      <a:pt x="6877" y="17227"/>
                    </a:cubicBezTo>
                    <a:cubicBezTo>
                      <a:pt x="6741" y="17538"/>
                      <a:pt x="6725" y="17892"/>
                      <a:pt x="6725" y="18230"/>
                    </a:cubicBezTo>
                    <a:cubicBezTo>
                      <a:pt x="6550" y="18257"/>
                      <a:pt x="6392" y="18257"/>
                      <a:pt x="6212" y="18328"/>
                    </a:cubicBezTo>
                    <a:cubicBezTo>
                      <a:pt x="6136" y="18355"/>
                      <a:pt x="6065" y="18394"/>
                      <a:pt x="6000" y="18443"/>
                    </a:cubicBezTo>
                    <a:cubicBezTo>
                      <a:pt x="6191" y="17026"/>
                      <a:pt x="7275" y="16056"/>
                      <a:pt x="8141" y="15010"/>
                    </a:cubicBezTo>
                    <a:close/>
                    <a:moveTo>
                      <a:pt x="2883" y="12912"/>
                    </a:moveTo>
                    <a:cubicBezTo>
                      <a:pt x="2839" y="13397"/>
                      <a:pt x="2649" y="13827"/>
                      <a:pt x="2496" y="14323"/>
                    </a:cubicBezTo>
                    <a:cubicBezTo>
                      <a:pt x="2403" y="14596"/>
                      <a:pt x="2376" y="14890"/>
                      <a:pt x="2398" y="15179"/>
                    </a:cubicBezTo>
                    <a:cubicBezTo>
                      <a:pt x="2425" y="15424"/>
                      <a:pt x="2583" y="15636"/>
                      <a:pt x="2632" y="15865"/>
                    </a:cubicBezTo>
                    <a:cubicBezTo>
                      <a:pt x="2485" y="16279"/>
                      <a:pt x="2322" y="16672"/>
                      <a:pt x="2202" y="17091"/>
                    </a:cubicBezTo>
                    <a:lnTo>
                      <a:pt x="2207" y="17091"/>
                    </a:lnTo>
                    <a:cubicBezTo>
                      <a:pt x="2049" y="17636"/>
                      <a:pt x="1968" y="18203"/>
                      <a:pt x="1962" y="18770"/>
                    </a:cubicBezTo>
                    <a:cubicBezTo>
                      <a:pt x="1946" y="18873"/>
                      <a:pt x="1919" y="18971"/>
                      <a:pt x="1891" y="19069"/>
                    </a:cubicBezTo>
                    <a:cubicBezTo>
                      <a:pt x="1820" y="19140"/>
                      <a:pt x="1744" y="19205"/>
                      <a:pt x="1657" y="19249"/>
                    </a:cubicBezTo>
                    <a:cubicBezTo>
                      <a:pt x="1722" y="18682"/>
                      <a:pt x="1641" y="18088"/>
                      <a:pt x="1673" y="17516"/>
                    </a:cubicBezTo>
                    <a:cubicBezTo>
                      <a:pt x="1711" y="16808"/>
                      <a:pt x="1733" y="16100"/>
                      <a:pt x="1766" y="15391"/>
                    </a:cubicBezTo>
                    <a:cubicBezTo>
                      <a:pt x="1788" y="14868"/>
                      <a:pt x="1799" y="14334"/>
                      <a:pt x="1962" y="13827"/>
                    </a:cubicBezTo>
                    <a:cubicBezTo>
                      <a:pt x="2033" y="13582"/>
                      <a:pt x="2180" y="13364"/>
                      <a:pt x="2382" y="13201"/>
                    </a:cubicBezTo>
                    <a:cubicBezTo>
                      <a:pt x="2485" y="13119"/>
                      <a:pt x="2643" y="13097"/>
                      <a:pt x="2758" y="13026"/>
                    </a:cubicBezTo>
                    <a:cubicBezTo>
                      <a:pt x="2801" y="12994"/>
                      <a:pt x="2845" y="12955"/>
                      <a:pt x="2883" y="12912"/>
                    </a:cubicBezTo>
                    <a:close/>
                    <a:moveTo>
                      <a:pt x="4202" y="37274"/>
                    </a:moveTo>
                    <a:lnTo>
                      <a:pt x="4202" y="37274"/>
                    </a:lnTo>
                    <a:cubicBezTo>
                      <a:pt x="4240" y="37351"/>
                      <a:pt x="4289" y="37421"/>
                      <a:pt x="4349" y="37481"/>
                    </a:cubicBezTo>
                    <a:cubicBezTo>
                      <a:pt x="4469" y="37628"/>
                      <a:pt x="4561" y="37792"/>
                      <a:pt x="4616" y="37972"/>
                    </a:cubicBezTo>
                    <a:cubicBezTo>
                      <a:pt x="4262" y="38500"/>
                      <a:pt x="4463" y="39111"/>
                      <a:pt x="4420" y="39699"/>
                    </a:cubicBezTo>
                    <a:cubicBezTo>
                      <a:pt x="4398" y="40037"/>
                      <a:pt x="4332" y="40364"/>
                      <a:pt x="4109" y="40625"/>
                    </a:cubicBezTo>
                    <a:cubicBezTo>
                      <a:pt x="3880" y="40881"/>
                      <a:pt x="3379" y="41050"/>
                      <a:pt x="3014" y="41078"/>
                    </a:cubicBezTo>
                    <a:cubicBezTo>
                      <a:pt x="3090" y="40936"/>
                      <a:pt x="3155" y="40789"/>
                      <a:pt x="3215" y="40642"/>
                    </a:cubicBezTo>
                    <a:cubicBezTo>
                      <a:pt x="3313" y="40380"/>
                      <a:pt x="3308" y="40091"/>
                      <a:pt x="3297" y="39813"/>
                    </a:cubicBezTo>
                    <a:cubicBezTo>
                      <a:pt x="3493" y="39525"/>
                      <a:pt x="3662" y="39225"/>
                      <a:pt x="3809" y="38914"/>
                    </a:cubicBezTo>
                    <a:cubicBezTo>
                      <a:pt x="3831" y="39394"/>
                      <a:pt x="3896" y="39868"/>
                      <a:pt x="3847" y="40353"/>
                    </a:cubicBezTo>
                    <a:cubicBezTo>
                      <a:pt x="3847" y="40361"/>
                      <a:pt x="3854" y="40365"/>
                      <a:pt x="3862" y="40365"/>
                    </a:cubicBezTo>
                    <a:cubicBezTo>
                      <a:pt x="3869" y="40365"/>
                      <a:pt x="3877" y="40361"/>
                      <a:pt x="3880" y="40353"/>
                    </a:cubicBezTo>
                    <a:cubicBezTo>
                      <a:pt x="3956" y="39824"/>
                      <a:pt x="3896" y="39290"/>
                      <a:pt x="3880" y="38756"/>
                    </a:cubicBezTo>
                    <a:cubicBezTo>
                      <a:pt x="3956" y="38582"/>
                      <a:pt x="4022" y="38408"/>
                      <a:pt x="4076" y="38228"/>
                    </a:cubicBezTo>
                    <a:cubicBezTo>
                      <a:pt x="4169" y="37917"/>
                      <a:pt x="4207" y="37596"/>
                      <a:pt x="4202" y="37274"/>
                    </a:cubicBezTo>
                    <a:close/>
                    <a:moveTo>
                      <a:pt x="8201" y="1"/>
                    </a:moveTo>
                    <a:cubicBezTo>
                      <a:pt x="8194" y="1"/>
                      <a:pt x="8188" y="3"/>
                      <a:pt x="8185" y="9"/>
                    </a:cubicBezTo>
                    <a:cubicBezTo>
                      <a:pt x="8174" y="194"/>
                      <a:pt x="8163" y="1534"/>
                      <a:pt x="8152" y="1720"/>
                    </a:cubicBezTo>
                    <a:cubicBezTo>
                      <a:pt x="8045" y="1623"/>
                      <a:pt x="7903" y="1583"/>
                      <a:pt x="7752" y="1583"/>
                    </a:cubicBezTo>
                    <a:cubicBezTo>
                      <a:pt x="7444" y="1583"/>
                      <a:pt x="7098" y="1749"/>
                      <a:pt x="6926" y="1943"/>
                    </a:cubicBezTo>
                    <a:cubicBezTo>
                      <a:pt x="6922" y="1948"/>
                      <a:pt x="6928" y="1955"/>
                      <a:pt x="6933" y="1955"/>
                    </a:cubicBezTo>
                    <a:cubicBezTo>
                      <a:pt x="6935" y="1955"/>
                      <a:pt x="6936" y="1955"/>
                      <a:pt x="6937" y="1954"/>
                    </a:cubicBezTo>
                    <a:cubicBezTo>
                      <a:pt x="7148" y="1771"/>
                      <a:pt x="7424" y="1656"/>
                      <a:pt x="7697" y="1656"/>
                    </a:cubicBezTo>
                    <a:cubicBezTo>
                      <a:pt x="7855" y="1656"/>
                      <a:pt x="8011" y="1694"/>
                      <a:pt x="8152" y="1780"/>
                    </a:cubicBezTo>
                    <a:cubicBezTo>
                      <a:pt x="8147" y="1894"/>
                      <a:pt x="8141" y="2003"/>
                      <a:pt x="8136" y="2117"/>
                    </a:cubicBezTo>
                    <a:cubicBezTo>
                      <a:pt x="8004" y="2045"/>
                      <a:pt x="7845" y="2007"/>
                      <a:pt x="7688" y="2007"/>
                    </a:cubicBezTo>
                    <a:cubicBezTo>
                      <a:pt x="7501" y="2007"/>
                      <a:pt x="7316" y="2062"/>
                      <a:pt x="7182" y="2177"/>
                    </a:cubicBezTo>
                    <a:cubicBezTo>
                      <a:pt x="7182" y="2183"/>
                      <a:pt x="7182" y="2188"/>
                      <a:pt x="7188" y="2188"/>
                    </a:cubicBezTo>
                    <a:cubicBezTo>
                      <a:pt x="7325" y="2100"/>
                      <a:pt x="7481" y="2053"/>
                      <a:pt x="7640" y="2053"/>
                    </a:cubicBezTo>
                    <a:cubicBezTo>
                      <a:pt x="7715" y="2053"/>
                      <a:pt x="7790" y="2064"/>
                      <a:pt x="7863" y="2085"/>
                    </a:cubicBezTo>
                    <a:cubicBezTo>
                      <a:pt x="7809" y="2128"/>
                      <a:pt x="7765" y="2199"/>
                      <a:pt x="7716" y="2248"/>
                    </a:cubicBezTo>
                    <a:cubicBezTo>
                      <a:pt x="7629" y="2335"/>
                      <a:pt x="7520" y="2390"/>
                      <a:pt x="7400" y="2401"/>
                    </a:cubicBezTo>
                    <a:cubicBezTo>
                      <a:pt x="7395" y="2401"/>
                      <a:pt x="7395" y="2406"/>
                      <a:pt x="7400" y="2406"/>
                    </a:cubicBezTo>
                    <a:cubicBezTo>
                      <a:pt x="7408" y="2407"/>
                      <a:pt x="7417" y="2407"/>
                      <a:pt x="7425" y="2407"/>
                    </a:cubicBezTo>
                    <a:cubicBezTo>
                      <a:pt x="7515" y="2407"/>
                      <a:pt x="7603" y="2380"/>
                      <a:pt x="7678" y="2330"/>
                    </a:cubicBezTo>
                    <a:cubicBezTo>
                      <a:pt x="7771" y="2270"/>
                      <a:pt x="7852" y="2188"/>
                      <a:pt x="7918" y="2096"/>
                    </a:cubicBezTo>
                    <a:cubicBezTo>
                      <a:pt x="7994" y="2117"/>
                      <a:pt x="8070" y="2139"/>
                      <a:pt x="8147" y="2172"/>
                    </a:cubicBezTo>
                    <a:cubicBezTo>
                      <a:pt x="8141" y="2297"/>
                      <a:pt x="8136" y="2423"/>
                      <a:pt x="8136" y="2542"/>
                    </a:cubicBezTo>
                    <a:cubicBezTo>
                      <a:pt x="7901" y="2553"/>
                      <a:pt x="7689" y="2662"/>
                      <a:pt x="7476" y="2750"/>
                    </a:cubicBezTo>
                    <a:cubicBezTo>
                      <a:pt x="7452" y="2754"/>
                      <a:pt x="7458" y="2789"/>
                      <a:pt x="7479" y="2789"/>
                    </a:cubicBezTo>
                    <a:cubicBezTo>
                      <a:pt x="7482" y="2789"/>
                      <a:pt x="7484" y="2789"/>
                      <a:pt x="7487" y="2788"/>
                    </a:cubicBezTo>
                    <a:cubicBezTo>
                      <a:pt x="7694" y="2706"/>
                      <a:pt x="7912" y="2641"/>
                      <a:pt x="8130" y="2597"/>
                    </a:cubicBezTo>
                    <a:lnTo>
                      <a:pt x="8130" y="2597"/>
                    </a:lnTo>
                    <a:cubicBezTo>
                      <a:pt x="8130" y="2722"/>
                      <a:pt x="8130" y="2842"/>
                      <a:pt x="8125" y="2962"/>
                    </a:cubicBezTo>
                    <a:cubicBezTo>
                      <a:pt x="7357" y="3322"/>
                      <a:pt x="6953" y="4188"/>
                      <a:pt x="6027" y="4237"/>
                    </a:cubicBezTo>
                    <a:cubicBezTo>
                      <a:pt x="6005" y="4237"/>
                      <a:pt x="6005" y="4270"/>
                      <a:pt x="6027" y="4270"/>
                    </a:cubicBezTo>
                    <a:cubicBezTo>
                      <a:pt x="6403" y="4221"/>
                      <a:pt x="6768" y="4090"/>
                      <a:pt x="7084" y="3883"/>
                    </a:cubicBezTo>
                    <a:cubicBezTo>
                      <a:pt x="7139" y="3845"/>
                      <a:pt x="7188" y="3812"/>
                      <a:pt x="7237" y="3769"/>
                    </a:cubicBezTo>
                    <a:cubicBezTo>
                      <a:pt x="7303" y="3785"/>
                      <a:pt x="7368" y="3791"/>
                      <a:pt x="7431" y="3791"/>
                    </a:cubicBezTo>
                    <a:cubicBezTo>
                      <a:pt x="7665" y="3791"/>
                      <a:pt x="7885" y="3702"/>
                      <a:pt x="8125" y="3676"/>
                    </a:cubicBezTo>
                    <a:lnTo>
                      <a:pt x="8125" y="3807"/>
                    </a:lnTo>
                    <a:lnTo>
                      <a:pt x="8114" y="3807"/>
                    </a:lnTo>
                    <a:cubicBezTo>
                      <a:pt x="7994" y="3910"/>
                      <a:pt x="7874" y="4019"/>
                      <a:pt x="7765" y="4139"/>
                    </a:cubicBezTo>
                    <a:cubicBezTo>
                      <a:pt x="7771" y="4128"/>
                      <a:pt x="7765" y="4123"/>
                      <a:pt x="7760" y="4117"/>
                    </a:cubicBezTo>
                    <a:cubicBezTo>
                      <a:pt x="7685" y="4083"/>
                      <a:pt x="7608" y="4070"/>
                      <a:pt x="7531" y="4070"/>
                    </a:cubicBezTo>
                    <a:cubicBezTo>
                      <a:pt x="7172" y="4070"/>
                      <a:pt x="6796" y="4371"/>
                      <a:pt x="6447" y="4384"/>
                    </a:cubicBezTo>
                    <a:cubicBezTo>
                      <a:pt x="6419" y="4384"/>
                      <a:pt x="6425" y="4428"/>
                      <a:pt x="6447" y="4428"/>
                    </a:cubicBezTo>
                    <a:cubicBezTo>
                      <a:pt x="6878" y="4423"/>
                      <a:pt x="7232" y="4147"/>
                      <a:pt x="7663" y="4147"/>
                    </a:cubicBezTo>
                    <a:cubicBezTo>
                      <a:pt x="7690" y="4147"/>
                      <a:pt x="7716" y="4148"/>
                      <a:pt x="7743" y="4150"/>
                    </a:cubicBezTo>
                    <a:lnTo>
                      <a:pt x="7749" y="4150"/>
                    </a:lnTo>
                    <a:cubicBezTo>
                      <a:pt x="7515" y="4390"/>
                      <a:pt x="7286" y="4619"/>
                      <a:pt x="6926" y="4689"/>
                    </a:cubicBezTo>
                    <a:cubicBezTo>
                      <a:pt x="6800" y="4714"/>
                      <a:pt x="6672" y="4723"/>
                      <a:pt x="6543" y="4723"/>
                    </a:cubicBezTo>
                    <a:cubicBezTo>
                      <a:pt x="6190" y="4723"/>
                      <a:pt x="5829" y="4655"/>
                      <a:pt x="5482" y="4651"/>
                    </a:cubicBezTo>
                    <a:cubicBezTo>
                      <a:pt x="5455" y="4651"/>
                      <a:pt x="5460" y="4695"/>
                      <a:pt x="5488" y="4695"/>
                    </a:cubicBezTo>
                    <a:cubicBezTo>
                      <a:pt x="5832" y="4702"/>
                      <a:pt x="6204" y="4777"/>
                      <a:pt x="6564" y="4777"/>
                    </a:cubicBezTo>
                    <a:cubicBezTo>
                      <a:pt x="6729" y="4777"/>
                      <a:pt x="6891" y="4761"/>
                      <a:pt x="7046" y="4717"/>
                    </a:cubicBezTo>
                    <a:cubicBezTo>
                      <a:pt x="7509" y="4591"/>
                      <a:pt x="7787" y="4204"/>
                      <a:pt x="8119" y="3883"/>
                    </a:cubicBezTo>
                    <a:cubicBezTo>
                      <a:pt x="8119" y="4101"/>
                      <a:pt x="8125" y="4319"/>
                      <a:pt x="8130" y="4537"/>
                    </a:cubicBezTo>
                    <a:lnTo>
                      <a:pt x="8125" y="4537"/>
                    </a:lnTo>
                    <a:cubicBezTo>
                      <a:pt x="7891" y="4668"/>
                      <a:pt x="7667" y="4722"/>
                      <a:pt x="7466" y="4902"/>
                    </a:cubicBezTo>
                    <a:cubicBezTo>
                      <a:pt x="7313" y="5044"/>
                      <a:pt x="7166" y="5174"/>
                      <a:pt x="6970" y="5229"/>
                    </a:cubicBezTo>
                    <a:cubicBezTo>
                      <a:pt x="6463" y="4973"/>
                      <a:pt x="5782" y="4984"/>
                      <a:pt x="5237" y="4935"/>
                    </a:cubicBezTo>
                    <a:cubicBezTo>
                      <a:pt x="5215" y="4935"/>
                      <a:pt x="5210" y="4967"/>
                      <a:pt x="5231" y="4967"/>
                    </a:cubicBezTo>
                    <a:cubicBezTo>
                      <a:pt x="5482" y="5005"/>
                      <a:pt x="5733" y="5044"/>
                      <a:pt x="5978" y="5076"/>
                    </a:cubicBezTo>
                    <a:cubicBezTo>
                      <a:pt x="6272" y="5120"/>
                      <a:pt x="6577" y="5131"/>
                      <a:pt x="6850" y="5251"/>
                    </a:cubicBezTo>
                    <a:lnTo>
                      <a:pt x="6833" y="5251"/>
                    </a:lnTo>
                    <a:cubicBezTo>
                      <a:pt x="6777" y="5258"/>
                      <a:pt x="6720" y="5260"/>
                      <a:pt x="6663" y="5260"/>
                    </a:cubicBezTo>
                    <a:cubicBezTo>
                      <a:pt x="6549" y="5260"/>
                      <a:pt x="6434" y="5251"/>
                      <a:pt x="6321" y="5251"/>
                    </a:cubicBezTo>
                    <a:cubicBezTo>
                      <a:pt x="6141" y="5262"/>
                      <a:pt x="5967" y="5300"/>
                      <a:pt x="5793" y="5360"/>
                    </a:cubicBezTo>
                    <a:cubicBezTo>
                      <a:pt x="5548" y="5218"/>
                      <a:pt x="5231" y="5283"/>
                      <a:pt x="4964" y="5180"/>
                    </a:cubicBezTo>
                    <a:cubicBezTo>
                      <a:pt x="4961" y="5178"/>
                      <a:pt x="4958" y="5178"/>
                      <a:pt x="4955" y="5178"/>
                    </a:cubicBezTo>
                    <a:cubicBezTo>
                      <a:pt x="4933" y="5178"/>
                      <a:pt x="4919" y="5209"/>
                      <a:pt x="4948" y="5223"/>
                    </a:cubicBezTo>
                    <a:cubicBezTo>
                      <a:pt x="5182" y="5321"/>
                      <a:pt x="5449" y="5300"/>
                      <a:pt x="5684" y="5398"/>
                    </a:cubicBezTo>
                    <a:lnTo>
                      <a:pt x="5673" y="5398"/>
                    </a:lnTo>
                    <a:cubicBezTo>
                      <a:pt x="5668" y="5396"/>
                      <a:pt x="5664" y="5396"/>
                      <a:pt x="5660" y="5396"/>
                    </a:cubicBezTo>
                    <a:cubicBezTo>
                      <a:pt x="5648" y="5396"/>
                      <a:pt x="5637" y="5401"/>
                      <a:pt x="5629" y="5409"/>
                    </a:cubicBezTo>
                    <a:lnTo>
                      <a:pt x="5618" y="5414"/>
                    </a:lnTo>
                    <a:cubicBezTo>
                      <a:pt x="5520" y="5452"/>
                      <a:pt x="5417" y="5485"/>
                      <a:pt x="5313" y="5518"/>
                    </a:cubicBezTo>
                    <a:cubicBezTo>
                      <a:pt x="5202" y="5539"/>
                      <a:pt x="5087" y="5546"/>
                      <a:pt x="4971" y="5546"/>
                    </a:cubicBezTo>
                    <a:cubicBezTo>
                      <a:pt x="4729" y="5546"/>
                      <a:pt x="4481" y="5514"/>
                      <a:pt x="4245" y="5507"/>
                    </a:cubicBezTo>
                    <a:cubicBezTo>
                      <a:pt x="4234" y="5507"/>
                      <a:pt x="4234" y="5523"/>
                      <a:pt x="4245" y="5523"/>
                    </a:cubicBezTo>
                    <a:cubicBezTo>
                      <a:pt x="4503" y="5578"/>
                      <a:pt x="4763" y="5605"/>
                      <a:pt x="5024" y="5605"/>
                    </a:cubicBezTo>
                    <a:cubicBezTo>
                      <a:pt x="5122" y="5605"/>
                      <a:pt x="5220" y="5601"/>
                      <a:pt x="5319" y="5594"/>
                    </a:cubicBezTo>
                    <a:cubicBezTo>
                      <a:pt x="5368" y="5594"/>
                      <a:pt x="5417" y="5583"/>
                      <a:pt x="5460" y="5578"/>
                    </a:cubicBezTo>
                    <a:lnTo>
                      <a:pt x="5460" y="5578"/>
                    </a:lnTo>
                    <a:cubicBezTo>
                      <a:pt x="5302" y="5746"/>
                      <a:pt x="5182" y="5954"/>
                      <a:pt x="4997" y="6106"/>
                    </a:cubicBezTo>
                    <a:cubicBezTo>
                      <a:pt x="4864" y="6216"/>
                      <a:pt x="4710" y="6265"/>
                      <a:pt x="4557" y="6265"/>
                    </a:cubicBezTo>
                    <a:cubicBezTo>
                      <a:pt x="4160" y="6265"/>
                      <a:pt x="3777" y="5934"/>
                      <a:pt x="3820" y="5501"/>
                    </a:cubicBezTo>
                    <a:cubicBezTo>
                      <a:pt x="3820" y="5483"/>
                      <a:pt x="3806" y="5473"/>
                      <a:pt x="3793" y="5473"/>
                    </a:cubicBezTo>
                    <a:cubicBezTo>
                      <a:pt x="3783" y="5473"/>
                      <a:pt x="3774" y="5479"/>
                      <a:pt x="3771" y="5490"/>
                    </a:cubicBezTo>
                    <a:cubicBezTo>
                      <a:pt x="3706" y="5970"/>
                      <a:pt x="4033" y="6259"/>
                      <a:pt x="4490" y="6297"/>
                    </a:cubicBezTo>
                    <a:cubicBezTo>
                      <a:pt x="4515" y="6299"/>
                      <a:pt x="4540" y="6300"/>
                      <a:pt x="4564" y="6300"/>
                    </a:cubicBezTo>
                    <a:cubicBezTo>
                      <a:pt x="4718" y="6300"/>
                      <a:pt x="4865" y="6256"/>
                      <a:pt x="4992" y="6172"/>
                    </a:cubicBezTo>
                    <a:lnTo>
                      <a:pt x="4992" y="6172"/>
                    </a:lnTo>
                    <a:cubicBezTo>
                      <a:pt x="4866" y="6297"/>
                      <a:pt x="4752" y="6439"/>
                      <a:pt x="4643" y="6580"/>
                    </a:cubicBezTo>
                    <a:lnTo>
                      <a:pt x="4627" y="6580"/>
                    </a:lnTo>
                    <a:cubicBezTo>
                      <a:pt x="4229" y="6558"/>
                      <a:pt x="3902" y="6362"/>
                      <a:pt x="3629" y="6073"/>
                    </a:cubicBezTo>
                    <a:cubicBezTo>
                      <a:pt x="3627" y="6071"/>
                      <a:pt x="3624" y="6070"/>
                      <a:pt x="3622" y="6070"/>
                    </a:cubicBezTo>
                    <a:cubicBezTo>
                      <a:pt x="3613" y="6070"/>
                      <a:pt x="3605" y="6083"/>
                      <a:pt x="3613" y="6095"/>
                    </a:cubicBezTo>
                    <a:cubicBezTo>
                      <a:pt x="3782" y="6297"/>
                      <a:pt x="3995" y="6455"/>
                      <a:pt x="4240" y="6553"/>
                    </a:cubicBezTo>
                    <a:cubicBezTo>
                      <a:pt x="4191" y="6575"/>
                      <a:pt x="4136" y="6586"/>
                      <a:pt x="4082" y="6597"/>
                    </a:cubicBezTo>
                    <a:cubicBezTo>
                      <a:pt x="4049" y="6602"/>
                      <a:pt x="4015" y="6605"/>
                      <a:pt x="3981" y="6605"/>
                    </a:cubicBezTo>
                    <a:cubicBezTo>
                      <a:pt x="3947" y="6605"/>
                      <a:pt x="3913" y="6602"/>
                      <a:pt x="3880" y="6597"/>
                    </a:cubicBezTo>
                    <a:cubicBezTo>
                      <a:pt x="3864" y="6597"/>
                      <a:pt x="3858" y="6618"/>
                      <a:pt x="3875" y="6624"/>
                    </a:cubicBezTo>
                    <a:cubicBezTo>
                      <a:pt x="3941" y="6638"/>
                      <a:pt x="4029" y="6657"/>
                      <a:pt x="4114" y="6657"/>
                    </a:cubicBezTo>
                    <a:cubicBezTo>
                      <a:pt x="4188" y="6657"/>
                      <a:pt x="4260" y="6642"/>
                      <a:pt x="4311" y="6597"/>
                    </a:cubicBezTo>
                    <a:cubicBezTo>
                      <a:pt x="4311" y="6591"/>
                      <a:pt x="4316" y="6591"/>
                      <a:pt x="4316" y="6586"/>
                    </a:cubicBezTo>
                    <a:cubicBezTo>
                      <a:pt x="4403" y="6613"/>
                      <a:pt x="4496" y="6640"/>
                      <a:pt x="4589" y="6656"/>
                    </a:cubicBezTo>
                    <a:cubicBezTo>
                      <a:pt x="4534" y="6722"/>
                      <a:pt x="4480" y="6793"/>
                      <a:pt x="4425" y="6858"/>
                    </a:cubicBezTo>
                    <a:cubicBezTo>
                      <a:pt x="4345" y="6867"/>
                      <a:pt x="4266" y="6871"/>
                      <a:pt x="4187" y="6871"/>
                    </a:cubicBezTo>
                    <a:cubicBezTo>
                      <a:pt x="4019" y="6871"/>
                      <a:pt x="3853" y="6852"/>
                      <a:pt x="3689" y="6814"/>
                    </a:cubicBezTo>
                    <a:cubicBezTo>
                      <a:pt x="3700" y="6804"/>
                      <a:pt x="3706" y="6787"/>
                      <a:pt x="3700" y="6771"/>
                    </a:cubicBezTo>
                    <a:cubicBezTo>
                      <a:pt x="3608" y="6553"/>
                      <a:pt x="3537" y="6237"/>
                      <a:pt x="3308" y="6117"/>
                    </a:cubicBezTo>
                    <a:cubicBezTo>
                      <a:pt x="3306" y="6115"/>
                      <a:pt x="3303" y="6113"/>
                      <a:pt x="3300" y="6113"/>
                    </a:cubicBezTo>
                    <a:cubicBezTo>
                      <a:pt x="3291" y="6113"/>
                      <a:pt x="3283" y="6126"/>
                      <a:pt x="3292" y="6139"/>
                    </a:cubicBezTo>
                    <a:cubicBezTo>
                      <a:pt x="3373" y="6237"/>
                      <a:pt x="3439" y="6346"/>
                      <a:pt x="3493" y="6466"/>
                    </a:cubicBezTo>
                    <a:cubicBezTo>
                      <a:pt x="3542" y="6575"/>
                      <a:pt x="3575" y="6689"/>
                      <a:pt x="3629" y="6798"/>
                    </a:cubicBezTo>
                    <a:cubicBezTo>
                      <a:pt x="3428" y="6744"/>
                      <a:pt x="3254" y="6607"/>
                      <a:pt x="3166" y="6417"/>
                    </a:cubicBezTo>
                    <a:cubicBezTo>
                      <a:pt x="3162" y="6408"/>
                      <a:pt x="3156" y="6405"/>
                      <a:pt x="3149" y="6405"/>
                    </a:cubicBezTo>
                    <a:cubicBezTo>
                      <a:pt x="3139" y="6405"/>
                      <a:pt x="3130" y="6414"/>
                      <a:pt x="3134" y="6428"/>
                    </a:cubicBezTo>
                    <a:cubicBezTo>
                      <a:pt x="3270" y="6799"/>
                      <a:pt x="3730" y="6934"/>
                      <a:pt x="4135" y="6934"/>
                    </a:cubicBezTo>
                    <a:cubicBezTo>
                      <a:pt x="4217" y="6934"/>
                      <a:pt x="4296" y="6928"/>
                      <a:pt x="4371" y="6918"/>
                    </a:cubicBezTo>
                    <a:lnTo>
                      <a:pt x="4371" y="6918"/>
                    </a:lnTo>
                    <a:cubicBezTo>
                      <a:pt x="4343" y="6956"/>
                      <a:pt x="4316" y="6989"/>
                      <a:pt x="4283" y="7022"/>
                    </a:cubicBezTo>
                    <a:cubicBezTo>
                      <a:pt x="4158" y="7158"/>
                      <a:pt x="4022" y="7289"/>
                      <a:pt x="3875" y="7398"/>
                    </a:cubicBezTo>
                    <a:cubicBezTo>
                      <a:pt x="3788" y="7398"/>
                      <a:pt x="3706" y="7387"/>
                      <a:pt x="3619" y="7365"/>
                    </a:cubicBezTo>
                    <a:cubicBezTo>
                      <a:pt x="3629" y="7354"/>
                      <a:pt x="3629" y="7338"/>
                      <a:pt x="3624" y="7327"/>
                    </a:cubicBezTo>
                    <a:cubicBezTo>
                      <a:pt x="3575" y="7158"/>
                      <a:pt x="3471" y="7016"/>
                      <a:pt x="3324" y="6913"/>
                    </a:cubicBezTo>
                    <a:cubicBezTo>
                      <a:pt x="3321" y="6909"/>
                      <a:pt x="3317" y="6908"/>
                      <a:pt x="3313" y="6908"/>
                    </a:cubicBezTo>
                    <a:cubicBezTo>
                      <a:pt x="3299" y="6908"/>
                      <a:pt x="3285" y="6928"/>
                      <a:pt x="3303" y="6945"/>
                    </a:cubicBezTo>
                    <a:cubicBezTo>
                      <a:pt x="3428" y="7060"/>
                      <a:pt x="3471" y="7196"/>
                      <a:pt x="3542" y="7343"/>
                    </a:cubicBezTo>
                    <a:cubicBezTo>
                      <a:pt x="3243" y="7256"/>
                      <a:pt x="2943" y="7060"/>
                      <a:pt x="2883" y="6765"/>
                    </a:cubicBezTo>
                    <a:cubicBezTo>
                      <a:pt x="2880" y="6750"/>
                      <a:pt x="2869" y="6743"/>
                      <a:pt x="2857" y="6743"/>
                    </a:cubicBezTo>
                    <a:cubicBezTo>
                      <a:pt x="2844" y="6743"/>
                      <a:pt x="2831" y="6753"/>
                      <a:pt x="2834" y="6771"/>
                    </a:cubicBezTo>
                    <a:cubicBezTo>
                      <a:pt x="2899" y="7190"/>
                      <a:pt x="3401" y="7419"/>
                      <a:pt x="3798" y="7457"/>
                    </a:cubicBezTo>
                    <a:cubicBezTo>
                      <a:pt x="3584" y="7606"/>
                      <a:pt x="3344" y="7701"/>
                      <a:pt x="3083" y="7701"/>
                    </a:cubicBezTo>
                    <a:cubicBezTo>
                      <a:pt x="2979" y="7701"/>
                      <a:pt x="2873" y="7686"/>
                      <a:pt x="2763" y="7654"/>
                    </a:cubicBezTo>
                    <a:cubicBezTo>
                      <a:pt x="2747" y="7654"/>
                      <a:pt x="2747" y="7670"/>
                      <a:pt x="2752" y="7675"/>
                    </a:cubicBezTo>
                    <a:cubicBezTo>
                      <a:pt x="2895" y="7734"/>
                      <a:pt x="3031" y="7760"/>
                      <a:pt x="3163" y="7760"/>
                    </a:cubicBezTo>
                    <a:cubicBezTo>
                      <a:pt x="3473" y="7760"/>
                      <a:pt x="3754" y="7614"/>
                      <a:pt x="4011" y="7403"/>
                    </a:cubicBezTo>
                    <a:lnTo>
                      <a:pt x="4011" y="7403"/>
                    </a:lnTo>
                    <a:cubicBezTo>
                      <a:pt x="3989" y="7463"/>
                      <a:pt x="3978" y="7528"/>
                      <a:pt x="3962" y="7594"/>
                    </a:cubicBezTo>
                    <a:cubicBezTo>
                      <a:pt x="3918" y="7757"/>
                      <a:pt x="3837" y="7910"/>
                      <a:pt x="3722" y="8030"/>
                    </a:cubicBezTo>
                    <a:cubicBezTo>
                      <a:pt x="3711" y="8035"/>
                      <a:pt x="3706" y="8041"/>
                      <a:pt x="3700" y="8051"/>
                    </a:cubicBezTo>
                    <a:cubicBezTo>
                      <a:pt x="3493" y="8280"/>
                      <a:pt x="3182" y="8488"/>
                      <a:pt x="2869" y="8488"/>
                    </a:cubicBezTo>
                    <a:cubicBezTo>
                      <a:pt x="2861" y="8488"/>
                      <a:pt x="2853" y="8488"/>
                      <a:pt x="2845" y="8487"/>
                    </a:cubicBezTo>
                    <a:cubicBezTo>
                      <a:pt x="2818" y="8487"/>
                      <a:pt x="2812" y="8520"/>
                      <a:pt x="2834" y="8525"/>
                    </a:cubicBezTo>
                    <a:cubicBezTo>
                      <a:pt x="2876" y="8531"/>
                      <a:pt x="2918" y="8534"/>
                      <a:pt x="2959" y="8534"/>
                    </a:cubicBezTo>
                    <a:cubicBezTo>
                      <a:pt x="3252" y="8534"/>
                      <a:pt x="3517" y="8386"/>
                      <a:pt x="3722" y="8171"/>
                    </a:cubicBezTo>
                    <a:lnTo>
                      <a:pt x="3722" y="8171"/>
                    </a:lnTo>
                    <a:cubicBezTo>
                      <a:pt x="3804" y="8520"/>
                      <a:pt x="3679" y="8787"/>
                      <a:pt x="3482" y="9027"/>
                    </a:cubicBezTo>
                    <a:cubicBezTo>
                      <a:pt x="3466" y="9032"/>
                      <a:pt x="3450" y="9049"/>
                      <a:pt x="3450" y="9065"/>
                    </a:cubicBezTo>
                    <a:cubicBezTo>
                      <a:pt x="3297" y="9228"/>
                      <a:pt x="3139" y="9381"/>
                      <a:pt x="2970" y="9523"/>
                    </a:cubicBezTo>
                    <a:cubicBezTo>
                      <a:pt x="2611" y="9850"/>
                      <a:pt x="2300" y="10209"/>
                      <a:pt x="2109" y="10661"/>
                    </a:cubicBezTo>
                    <a:cubicBezTo>
                      <a:pt x="2102" y="10672"/>
                      <a:pt x="2111" y="10683"/>
                      <a:pt x="2122" y="10683"/>
                    </a:cubicBezTo>
                    <a:cubicBezTo>
                      <a:pt x="2127" y="10683"/>
                      <a:pt x="2133" y="10680"/>
                      <a:pt x="2136" y="10672"/>
                    </a:cubicBezTo>
                    <a:cubicBezTo>
                      <a:pt x="2360" y="10204"/>
                      <a:pt x="2714" y="9882"/>
                      <a:pt x="3079" y="9550"/>
                    </a:cubicBezTo>
                    <a:lnTo>
                      <a:pt x="3079" y="9550"/>
                    </a:lnTo>
                    <a:cubicBezTo>
                      <a:pt x="2921" y="10160"/>
                      <a:pt x="2670" y="10651"/>
                      <a:pt x="2349" y="11190"/>
                    </a:cubicBezTo>
                    <a:cubicBezTo>
                      <a:pt x="2169" y="11490"/>
                      <a:pt x="1924" y="11893"/>
                      <a:pt x="1989" y="12253"/>
                    </a:cubicBezTo>
                    <a:cubicBezTo>
                      <a:pt x="1994" y="12270"/>
                      <a:pt x="2010" y="12279"/>
                      <a:pt x="2024" y="12279"/>
                    </a:cubicBezTo>
                    <a:cubicBezTo>
                      <a:pt x="2041" y="12279"/>
                      <a:pt x="2055" y="12268"/>
                      <a:pt x="2049" y="12247"/>
                    </a:cubicBezTo>
                    <a:cubicBezTo>
                      <a:pt x="1968" y="11811"/>
                      <a:pt x="2398" y="11261"/>
                      <a:pt x="2616" y="10912"/>
                    </a:cubicBezTo>
                    <a:cubicBezTo>
                      <a:pt x="2883" y="10482"/>
                      <a:pt x="3079" y="10013"/>
                      <a:pt x="3194" y="9523"/>
                    </a:cubicBezTo>
                    <a:cubicBezTo>
                      <a:pt x="3199" y="9501"/>
                      <a:pt x="3188" y="9479"/>
                      <a:pt x="3166" y="9474"/>
                    </a:cubicBezTo>
                    <a:cubicBezTo>
                      <a:pt x="3237" y="9414"/>
                      <a:pt x="3303" y="9348"/>
                      <a:pt x="3373" y="9288"/>
                    </a:cubicBezTo>
                    <a:cubicBezTo>
                      <a:pt x="3401" y="9256"/>
                      <a:pt x="3433" y="9228"/>
                      <a:pt x="3461" y="9196"/>
                    </a:cubicBezTo>
                    <a:lnTo>
                      <a:pt x="3461" y="9196"/>
                    </a:lnTo>
                    <a:cubicBezTo>
                      <a:pt x="3548" y="9801"/>
                      <a:pt x="3477" y="10411"/>
                      <a:pt x="3341" y="11005"/>
                    </a:cubicBezTo>
                    <a:cubicBezTo>
                      <a:pt x="2632" y="11642"/>
                      <a:pt x="2164" y="12498"/>
                      <a:pt x="2017" y="13440"/>
                    </a:cubicBezTo>
                    <a:cubicBezTo>
                      <a:pt x="1984" y="13500"/>
                      <a:pt x="1946" y="13560"/>
                      <a:pt x="1919" y="13620"/>
                    </a:cubicBezTo>
                    <a:cubicBezTo>
                      <a:pt x="1701" y="14073"/>
                      <a:pt x="1690" y="14612"/>
                      <a:pt x="1662" y="15102"/>
                    </a:cubicBezTo>
                    <a:cubicBezTo>
                      <a:pt x="1624" y="15860"/>
                      <a:pt x="1608" y="16623"/>
                      <a:pt x="1575" y="17386"/>
                    </a:cubicBezTo>
                    <a:cubicBezTo>
                      <a:pt x="1559" y="17691"/>
                      <a:pt x="1548" y="17996"/>
                      <a:pt x="1553" y="18301"/>
                    </a:cubicBezTo>
                    <a:cubicBezTo>
                      <a:pt x="1553" y="18633"/>
                      <a:pt x="1624" y="18955"/>
                      <a:pt x="1619" y="19282"/>
                    </a:cubicBezTo>
                    <a:cubicBezTo>
                      <a:pt x="1483" y="19353"/>
                      <a:pt x="1330" y="19396"/>
                      <a:pt x="1188" y="19467"/>
                    </a:cubicBezTo>
                    <a:cubicBezTo>
                      <a:pt x="959" y="19581"/>
                      <a:pt x="780" y="19772"/>
                      <a:pt x="622" y="19968"/>
                    </a:cubicBezTo>
                    <a:cubicBezTo>
                      <a:pt x="605" y="19989"/>
                      <a:pt x="624" y="20014"/>
                      <a:pt x="643" y="20014"/>
                    </a:cubicBezTo>
                    <a:cubicBezTo>
                      <a:pt x="649" y="20014"/>
                      <a:pt x="655" y="20011"/>
                      <a:pt x="660" y="20006"/>
                    </a:cubicBezTo>
                    <a:cubicBezTo>
                      <a:pt x="872" y="19739"/>
                      <a:pt x="1161" y="19543"/>
                      <a:pt x="1493" y="19451"/>
                    </a:cubicBezTo>
                    <a:cubicBezTo>
                      <a:pt x="1597" y="19418"/>
                      <a:pt x="1701" y="19380"/>
                      <a:pt x="1793" y="19325"/>
                    </a:cubicBezTo>
                    <a:lnTo>
                      <a:pt x="1793" y="19325"/>
                    </a:lnTo>
                    <a:cubicBezTo>
                      <a:pt x="1766" y="19385"/>
                      <a:pt x="1739" y="19440"/>
                      <a:pt x="1701" y="19489"/>
                    </a:cubicBezTo>
                    <a:cubicBezTo>
                      <a:pt x="1526" y="19756"/>
                      <a:pt x="1265" y="19957"/>
                      <a:pt x="1009" y="20143"/>
                    </a:cubicBezTo>
                    <a:cubicBezTo>
                      <a:pt x="600" y="20448"/>
                      <a:pt x="186" y="20742"/>
                      <a:pt x="11" y="21243"/>
                    </a:cubicBezTo>
                    <a:cubicBezTo>
                      <a:pt x="0" y="21272"/>
                      <a:pt x="26" y="21294"/>
                      <a:pt x="49" y="21294"/>
                    </a:cubicBezTo>
                    <a:cubicBezTo>
                      <a:pt x="60" y="21294"/>
                      <a:pt x="71" y="21289"/>
                      <a:pt x="77" y="21276"/>
                    </a:cubicBezTo>
                    <a:cubicBezTo>
                      <a:pt x="240" y="20840"/>
                      <a:pt x="589" y="20579"/>
                      <a:pt x="949" y="20323"/>
                    </a:cubicBezTo>
                    <a:lnTo>
                      <a:pt x="949" y="20323"/>
                    </a:lnTo>
                    <a:cubicBezTo>
                      <a:pt x="812" y="20758"/>
                      <a:pt x="812" y="21282"/>
                      <a:pt x="812" y="21728"/>
                    </a:cubicBezTo>
                    <a:cubicBezTo>
                      <a:pt x="812" y="21743"/>
                      <a:pt x="823" y="21750"/>
                      <a:pt x="834" y="21750"/>
                    </a:cubicBezTo>
                    <a:cubicBezTo>
                      <a:pt x="848" y="21750"/>
                      <a:pt x="864" y="21741"/>
                      <a:pt x="867" y="21723"/>
                    </a:cubicBezTo>
                    <a:cubicBezTo>
                      <a:pt x="878" y="21260"/>
                      <a:pt x="889" y="20677"/>
                      <a:pt x="1058" y="20241"/>
                    </a:cubicBezTo>
                    <a:cubicBezTo>
                      <a:pt x="1188" y="20148"/>
                      <a:pt x="1319" y="20050"/>
                      <a:pt x="1439" y="19952"/>
                    </a:cubicBezTo>
                    <a:lnTo>
                      <a:pt x="1488" y="19903"/>
                    </a:lnTo>
                    <a:lnTo>
                      <a:pt x="1488" y="19903"/>
                    </a:lnTo>
                    <a:cubicBezTo>
                      <a:pt x="1483" y="20246"/>
                      <a:pt x="1510" y="20584"/>
                      <a:pt x="1477" y="20927"/>
                    </a:cubicBezTo>
                    <a:cubicBezTo>
                      <a:pt x="1434" y="21309"/>
                      <a:pt x="1341" y="21674"/>
                      <a:pt x="1346" y="22061"/>
                    </a:cubicBezTo>
                    <a:cubicBezTo>
                      <a:pt x="1346" y="22075"/>
                      <a:pt x="1361" y="22083"/>
                      <a:pt x="1375" y="22083"/>
                    </a:cubicBezTo>
                    <a:cubicBezTo>
                      <a:pt x="1388" y="22083"/>
                      <a:pt x="1401" y="22076"/>
                      <a:pt x="1401" y="22061"/>
                    </a:cubicBezTo>
                    <a:cubicBezTo>
                      <a:pt x="1417" y="21679"/>
                      <a:pt x="1510" y="21314"/>
                      <a:pt x="1570" y="20938"/>
                    </a:cubicBezTo>
                    <a:cubicBezTo>
                      <a:pt x="1630" y="20568"/>
                      <a:pt x="1602" y="20175"/>
                      <a:pt x="1581" y="19805"/>
                    </a:cubicBezTo>
                    <a:cubicBezTo>
                      <a:pt x="1722" y="19658"/>
                      <a:pt x="1842" y="19489"/>
                      <a:pt x="1935" y="19309"/>
                    </a:cubicBezTo>
                    <a:cubicBezTo>
                      <a:pt x="2000" y="19701"/>
                      <a:pt x="2044" y="20099"/>
                      <a:pt x="2060" y="20497"/>
                    </a:cubicBezTo>
                    <a:cubicBezTo>
                      <a:pt x="2082" y="20971"/>
                      <a:pt x="2033" y="21434"/>
                      <a:pt x="2126" y="21903"/>
                    </a:cubicBezTo>
                    <a:cubicBezTo>
                      <a:pt x="2128" y="21919"/>
                      <a:pt x="2142" y="21927"/>
                      <a:pt x="2154" y="21927"/>
                    </a:cubicBezTo>
                    <a:cubicBezTo>
                      <a:pt x="2166" y="21927"/>
                      <a:pt x="2177" y="21919"/>
                      <a:pt x="2175" y="21903"/>
                    </a:cubicBezTo>
                    <a:cubicBezTo>
                      <a:pt x="2109" y="21429"/>
                      <a:pt x="2164" y="20960"/>
                      <a:pt x="2164" y="20486"/>
                    </a:cubicBezTo>
                    <a:cubicBezTo>
                      <a:pt x="2164" y="20028"/>
                      <a:pt x="2115" y="19576"/>
                      <a:pt x="2011" y="19129"/>
                    </a:cubicBezTo>
                    <a:cubicBezTo>
                      <a:pt x="2098" y="18911"/>
                      <a:pt x="2126" y="18677"/>
                      <a:pt x="2098" y="18448"/>
                    </a:cubicBezTo>
                    <a:cubicBezTo>
                      <a:pt x="2094" y="18429"/>
                      <a:pt x="2077" y="18414"/>
                      <a:pt x="2058" y="18414"/>
                    </a:cubicBezTo>
                    <a:cubicBezTo>
                      <a:pt x="2055" y="18414"/>
                      <a:pt x="2052" y="18415"/>
                      <a:pt x="2049" y="18415"/>
                    </a:cubicBezTo>
                    <a:cubicBezTo>
                      <a:pt x="2109" y="17936"/>
                      <a:pt x="2207" y="17462"/>
                      <a:pt x="2344" y="16999"/>
                    </a:cubicBezTo>
                    <a:cubicBezTo>
                      <a:pt x="2442" y="16666"/>
                      <a:pt x="2567" y="16345"/>
                      <a:pt x="2687" y="16018"/>
                    </a:cubicBezTo>
                    <a:cubicBezTo>
                      <a:pt x="2698" y="16012"/>
                      <a:pt x="2703" y="16007"/>
                      <a:pt x="2703" y="15996"/>
                    </a:cubicBezTo>
                    <a:lnTo>
                      <a:pt x="2703" y="15985"/>
                    </a:lnTo>
                    <a:cubicBezTo>
                      <a:pt x="2796" y="15745"/>
                      <a:pt x="2883" y="15500"/>
                      <a:pt x="2959" y="15255"/>
                    </a:cubicBezTo>
                    <a:cubicBezTo>
                      <a:pt x="3286" y="14127"/>
                      <a:pt x="3390" y="12945"/>
                      <a:pt x="3264" y="11779"/>
                    </a:cubicBezTo>
                    <a:cubicBezTo>
                      <a:pt x="3264" y="11755"/>
                      <a:pt x="3244" y="11739"/>
                      <a:pt x="3220" y="11739"/>
                    </a:cubicBezTo>
                    <a:cubicBezTo>
                      <a:pt x="3217" y="11739"/>
                      <a:pt x="3213" y="11740"/>
                      <a:pt x="3210" y="11740"/>
                    </a:cubicBezTo>
                    <a:cubicBezTo>
                      <a:pt x="3270" y="11599"/>
                      <a:pt x="3324" y="11452"/>
                      <a:pt x="3368" y="11304"/>
                    </a:cubicBezTo>
                    <a:cubicBezTo>
                      <a:pt x="3586" y="10602"/>
                      <a:pt x="3700" y="9806"/>
                      <a:pt x="3564" y="9076"/>
                    </a:cubicBezTo>
                    <a:cubicBezTo>
                      <a:pt x="3804" y="8787"/>
                      <a:pt x="3929" y="8466"/>
                      <a:pt x="3804" y="8068"/>
                    </a:cubicBezTo>
                    <a:cubicBezTo>
                      <a:pt x="3978" y="7855"/>
                      <a:pt x="4082" y="7588"/>
                      <a:pt x="4104" y="7310"/>
                    </a:cubicBezTo>
                    <a:cubicBezTo>
                      <a:pt x="4240" y="7185"/>
                      <a:pt x="4371" y="7049"/>
                      <a:pt x="4490" y="6902"/>
                    </a:cubicBezTo>
                    <a:lnTo>
                      <a:pt x="4512" y="6902"/>
                    </a:lnTo>
                    <a:cubicBezTo>
                      <a:pt x="4518" y="6896"/>
                      <a:pt x="4529" y="6880"/>
                      <a:pt x="4518" y="6869"/>
                    </a:cubicBezTo>
                    <a:cubicBezTo>
                      <a:pt x="4757" y="6580"/>
                      <a:pt x="4970" y="6286"/>
                      <a:pt x="5166" y="6079"/>
                    </a:cubicBezTo>
                    <a:cubicBezTo>
                      <a:pt x="5177" y="6068"/>
                      <a:pt x="5177" y="6057"/>
                      <a:pt x="5166" y="6046"/>
                    </a:cubicBezTo>
                    <a:cubicBezTo>
                      <a:pt x="5340" y="5883"/>
                      <a:pt x="5498" y="5681"/>
                      <a:pt x="5711" y="5539"/>
                    </a:cubicBezTo>
                    <a:lnTo>
                      <a:pt x="5716" y="5534"/>
                    </a:lnTo>
                    <a:cubicBezTo>
                      <a:pt x="5967" y="5469"/>
                      <a:pt x="6212" y="5387"/>
                      <a:pt x="6474" y="5381"/>
                    </a:cubicBezTo>
                    <a:cubicBezTo>
                      <a:pt x="6577" y="5381"/>
                      <a:pt x="6670" y="5381"/>
                      <a:pt x="6763" y="5371"/>
                    </a:cubicBezTo>
                    <a:lnTo>
                      <a:pt x="6763" y="5371"/>
                    </a:lnTo>
                    <a:cubicBezTo>
                      <a:pt x="6490" y="5752"/>
                      <a:pt x="6060" y="5964"/>
                      <a:pt x="5689" y="6242"/>
                    </a:cubicBezTo>
                    <a:cubicBezTo>
                      <a:pt x="5346" y="6493"/>
                      <a:pt x="5101" y="6847"/>
                      <a:pt x="4899" y="7212"/>
                    </a:cubicBezTo>
                    <a:cubicBezTo>
                      <a:pt x="4398" y="8100"/>
                      <a:pt x="4294" y="9228"/>
                      <a:pt x="3646" y="10029"/>
                    </a:cubicBezTo>
                    <a:cubicBezTo>
                      <a:pt x="4327" y="9365"/>
                      <a:pt x="4485" y="8297"/>
                      <a:pt x="4883" y="7463"/>
                    </a:cubicBezTo>
                    <a:cubicBezTo>
                      <a:pt x="5112" y="6962"/>
                      <a:pt x="5466" y="6531"/>
                      <a:pt x="5918" y="6215"/>
                    </a:cubicBezTo>
                    <a:cubicBezTo>
                      <a:pt x="6283" y="5964"/>
                      <a:pt x="6665" y="5752"/>
                      <a:pt x="6921" y="5376"/>
                    </a:cubicBezTo>
                    <a:cubicBezTo>
                      <a:pt x="6926" y="5365"/>
                      <a:pt x="6926" y="5360"/>
                      <a:pt x="6932" y="5349"/>
                    </a:cubicBezTo>
                    <a:cubicBezTo>
                      <a:pt x="6953" y="5343"/>
                      <a:pt x="6970" y="5343"/>
                      <a:pt x="6992" y="5338"/>
                    </a:cubicBezTo>
                    <a:lnTo>
                      <a:pt x="7013" y="5349"/>
                    </a:lnTo>
                    <a:cubicBezTo>
                      <a:pt x="7021" y="5355"/>
                      <a:pt x="7029" y="5357"/>
                      <a:pt x="7038" y="5357"/>
                    </a:cubicBezTo>
                    <a:cubicBezTo>
                      <a:pt x="7059" y="5357"/>
                      <a:pt x="7079" y="5340"/>
                      <a:pt x="7079" y="5316"/>
                    </a:cubicBezTo>
                    <a:cubicBezTo>
                      <a:pt x="7150" y="5289"/>
                      <a:pt x="7226" y="5251"/>
                      <a:pt x="7291" y="5207"/>
                    </a:cubicBezTo>
                    <a:cubicBezTo>
                      <a:pt x="7444" y="5109"/>
                      <a:pt x="7564" y="4956"/>
                      <a:pt x="7716" y="4853"/>
                    </a:cubicBezTo>
                    <a:cubicBezTo>
                      <a:pt x="7836" y="4766"/>
                      <a:pt x="8000" y="4722"/>
                      <a:pt x="8141" y="4657"/>
                    </a:cubicBezTo>
                    <a:cubicBezTo>
                      <a:pt x="8141" y="4918"/>
                      <a:pt x="8147" y="5174"/>
                      <a:pt x="8147" y="5430"/>
                    </a:cubicBezTo>
                    <a:cubicBezTo>
                      <a:pt x="7765" y="5828"/>
                      <a:pt x="7166" y="5997"/>
                      <a:pt x="6692" y="6270"/>
                    </a:cubicBezTo>
                    <a:cubicBezTo>
                      <a:pt x="6141" y="6586"/>
                      <a:pt x="5706" y="7081"/>
                      <a:pt x="5297" y="7561"/>
                    </a:cubicBezTo>
                    <a:cubicBezTo>
                      <a:pt x="5285" y="7577"/>
                      <a:pt x="5297" y="7594"/>
                      <a:pt x="5313" y="7594"/>
                    </a:cubicBezTo>
                    <a:cubicBezTo>
                      <a:pt x="5319" y="7594"/>
                      <a:pt x="5324" y="7592"/>
                      <a:pt x="5330" y="7588"/>
                    </a:cubicBezTo>
                    <a:cubicBezTo>
                      <a:pt x="5847" y="7022"/>
                      <a:pt x="6376" y="6515"/>
                      <a:pt x="7079" y="6182"/>
                    </a:cubicBezTo>
                    <a:cubicBezTo>
                      <a:pt x="7444" y="6008"/>
                      <a:pt x="7842" y="5872"/>
                      <a:pt x="8147" y="5610"/>
                    </a:cubicBezTo>
                    <a:lnTo>
                      <a:pt x="8147" y="5741"/>
                    </a:lnTo>
                    <a:lnTo>
                      <a:pt x="8147" y="6090"/>
                    </a:lnTo>
                    <a:cubicBezTo>
                      <a:pt x="8032" y="6242"/>
                      <a:pt x="7858" y="6340"/>
                      <a:pt x="7716" y="6466"/>
                    </a:cubicBezTo>
                    <a:cubicBezTo>
                      <a:pt x="7531" y="6624"/>
                      <a:pt x="7340" y="6776"/>
                      <a:pt x="7144" y="6923"/>
                    </a:cubicBezTo>
                    <a:cubicBezTo>
                      <a:pt x="6779" y="7190"/>
                      <a:pt x="6392" y="7419"/>
                      <a:pt x="6032" y="7692"/>
                    </a:cubicBezTo>
                    <a:cubicBezTo>
                      <a:pt x="5335" y="8220"/>
                      <a:pt x="4856" y="8842"/>
                      <a:pt x="4463" y="9610"/>
                    </a:cubicBezTo>
                    <a:cubicBezTo>
                      <a:pt x="4448" y="9636"/>
                      <a:pt x="4472" y="9660"/>
                      <a:pt x="4495" y="9660"/>
                    </a:cubicBezTo>
                    <a:cubicBezTo>
                      <a:pt x="4506" y="9660"/>
                      <a:pt x="4516" y="9655"/>
                      <a:pt x="4523" y="9643"/>
                    </a:cubicBezTo>
                    <a:cubicBezTo>
                      <a:pt x="4943" y="8842"/>
                      <a:pt x="5548" y="8149"/>
                      <a:pt x="6283" y="7626"/>
                    </a:cubicBezTo>
                    <a:cubicBezTo>
                      <a:pt x="6648" y="7359"/>
                      <a:pt x="7035" y="7131"/>
                      <a:pt x="7400" y="6864"/>
                    </a:cubicBezTo>
                    <a:cubicBezTo>
                      <a:pt x="7634" y="6695"/>
                      <a:pt x="7934" y="6509"/>
                      <a:pt x="8147" y="6291"/>
                    </a:cubicBezTo>
                    <a:lnTo>
                      <a:pt x="8147" y="7294"/>
                    </a:lnTo>
                    <a:cubicBezTo>
                      <a:pt x="8130" y="7294"/>
                      <a:pt x="8114" y="7305"/>
                      <a:pt x="8103" y="7316"/>
                    </a:cubicBezTo>
                    <a:cubicBezTo>
                      <a:pt x="7929" y="7517"/>
                      <a:pt x="7645" y="7566"/>
                      <a:pt x="7406" y="7643"/>
                    </a:cubicBezTo>
                    <a:cubicBezTo>
                      <a:pt x="7090" y="7752"/>
                      <a:pt x="6768" y="7833"/>
                      <a:pt x="6468" y="7975"/>
                    </a:cubicBezTo>
                    <a:cubicBezTo>
                      <a:pt x="6022" y="8188"/>
                      <a:pt x="5733" y="8602"/>
                      <a:pt x="5488" y="9016"/>
                    </a:cubicBezTo>
                    <a:cubicBezTo>
                      <a:pt x="5480" y="9027"/>
                      <a:pt x="5490" y="9035"/>
                      <a:pt x="5500" y="9035"/>
                    </a:cubicBezTo>
                    <a:cubicBezTo>
                      <a:pt x="5505" y="9035"/>
                      <a:pt x="5511" y="9032"/>
                      <a:pt x="5515" y="9027"/>
                    </a:cubicBezTo>
                    <a:cubicBezTo>
                      <a:pt x="5880" y="8444"/>
                      <a:pt x="6283" y="8068"/>
                      <a:pt x="6953" y="7866"/>
                    </a:cubicBezTo>
                    <a:cubicBezTo>
                      <a:pt x="7318" y="7757"/>
                      <a:pt x="7847" y="7730"/>
                      <a:pt x="8147" y="7468"/>
                    </a:cubicBezTo>
                    <a:lnTo>
                      <a:pt x="8147" y="7833"/>
                    </a:lnTo>
                    <a:cubicBezTo>
                      <a:pt x="7934" y="8084"/>
                      <a:pt x="7596" y="8220"/>
                      <a:pt x="7308" y="8373"/>
                    </a:cubicBezTo>
                    <a:cubicBezTo>
                      <a:pt x="6926" y="8564"/>
                      <a:pt x="6556" y="8776"/>
                      <a:pt x="6201" y="9010"/>
                    </a:cubicBezTo>
                    <a:cubicBezTo>
                      <a:pt x="5716" y="9348"/>
                      <a:pt x="5172" y="9822"/>
                      <a:pt x="4970" y="10394"/>
                    </a:cubicBezTo>
                    <a:cubicBezTo>
                      <a:pt x="4963" y="10413"/>
                      <a:pt x="4983" y="10429"/>
                      <a:pt x="5000" y="10429"/>
                    </a:cubicBezTo>
                    <a:cubicBezTo>
                      <a:pt x="5008" y="10429"/>
                      <a:pt x="5015" y="10425"/>
                      <a:pt x="5019" y="10416"/>
                    </a:cubicBezTo>
                    <a:cubicBezTo>
                      <a:pt x="5275" y="9746"/>
                      <a:pt x="5983" y="9239"/>
                      <a:pt x="6572" y="8880"/>
                    </a:cubicBezTo>
                    <a:cubicBezTo>
                      <a:pt x="7057" y="8580"/>
                      <a:pt x="7716" y="8389"/>
                      <a:pt x="8152" y="7991"/>
                    </a:cubicBezTo>
                    <a:lnTo>
                      <a:pt x="8152" y="8874"/>
                    </a:lnTo>
                    <a:cubicBezTo>
                      <a:pt x="8016" y="8956"/>
                      <a:pt x="7945" y="9065"/>
                      <a:pt x="7852" y="9196"/>
                    </a:cubicBezTo>
                    <a:cubicBezTo>
                      <a:pt x="7700" y="9408"/>
                      <a:pt x="7515" y="9593"/>
                      <a:pt x="7297" y="9735"/>
                    </a:cubicBezTo>
                    <a:cubicBezTo>
                      <a:pt x="7008" y="9920"/>
                      <a:pt x="6681" y="10040"/>
                      <a:pt x="6370" y="10182"/>
                    </a:cubicBezTo>
                    <a:cubicBezTo>
                      <a:pt x="5853" y="10416"/>
                      <a:pt x="5368" y="10721"/>
                      <a:pt x="5155" y="11266"/>
                    </a:cubicBezTo>
                    <a:cubicBezTo>
                      <a:pt x="5144" y="11291"/>
                      <a:pt x="5167" y="11312"/>
                      <a:pt x="5187" y="11312"/>
                    </a:cubicBezTo>
                    <a:cubicBezTo>
                      <a:pt x="5197" y="11312"/>
                      <a:pt x="5206" y="11307"/>
                      <a:pt x="5210" y="11294"/>
                    </a:cubicBezTo>
                    <a:cubicBezTo>
                      <a:pt x="5460" y="10640"/>
                      <a:pt x="6136" y="10389"/>
                      <a:pt x="6730" y="10138"/>
                    </a:cubicBezTo>
                    <a:cubicBezTo>
                      <a:pt x="6970" y="10035"/>
                      <a:pt x="7204" y="9920"/>
                      <a:pt x="7427" y="9784"/>
                    </a:cubicBezTo>
                    <a:cubicBezTo>
                      <a:pt x="7733" y="9588"/>
                      <a:pt x="7907" y="9277"/>
                      <a:pt x="8152" y="9027"/>
                    </a:cubicBezTo>
                    <a:lnTo>
                      <a:pt x="8152" y="10275"/>
                    </a:lnTo>
                    <a:lnTo>
                      <a:pt x="8147" y="10275"/>
                    </a:lnTo>
                    <a:cubicBezTo>
                      <a:pt x="7585" y="10743"/>
                      <a:pt x="6921" y="10879"/>
                      <a:pt x="6278" y="11195"/>
                    </a:cubicBezTo>
                    <a:cubicBezTo>
                      <a:pt x="5874" y="11397"/>
                      <a:pt x="5439" y="11691"/>
                      <a:pt x="5248" y="12111"/>
                    </a:cubicBezTo>
                    <a:cubicBezTo>
                      <a:pt x="5241" y="12125"/>
                      <a:pt x="5253" y="12138"/>
                      <a:pt x="5265" y="12138"/>
                    </a:cubicBezTo>
                    <a:cubicBezTo>
                      <a:pt x="5271" y="12138"/>
                      <a:pt x="5277" y="12135"/>
                      <a:pt x="5281" y="12127"/>
                    </a:cubicBezTo>
                    <a:cubicBezTo>
                      <a:pt x="5526" y="11604"/>
                      <a:pt x="6158" y="11310"/>
                      <a:pt x="6665" y="11103"/>
                    </a:cubicBezTo>
                    <a:cubicBezTo>
                      <a:pt x="7209" y="10890"/>
                      <a:pt x="7689" y="10743"/>
                      <a:pt x="8152" y="10384"/>
                    </a:cubicBezTo>
                    <a:lnTo>
                      <a:pt x="8152" y="10438"/>
                    </a:lnTo>
                    <a:lnTo>
                      <a:pt x="8152" y="11119"/>
                    </a:lnTo>
                    <a:cubicBezTo>
                      <a:pt x="8081" y="11163"/>
                      <a:pt x="8027" y="11223"/>
                      <a:pt x="7983" y="11288"/>
                    </a:cubicBezTo>
                    <a:cubicBezTo>
                      <a:pt x="7858" y="11468"/>
                      <a:pt x="7694" y="11615"/>
                      <a:pt x="7498" y="11713"/>
                    </a:cubicBezTo>
                    <a:cubicBezTo>
                      <a:pt x="7128" y="11904"/>
                      <a:pt x="6708" y="11986"/>
                      <a:pt x="6327" y="12160"/>
                    </a:cubicBezTo>
                    <a:cubicBezTo>
                      <a:pt x="6043" y="12291"/>
                      <a:pt x="5787" y="12465"/>
                      <a:pt x="5553" y="12678"/>
                    </a:cubicBezTo>
                    <a:cubicBezTo>
                      <a:pt x="5291" y="12912"/>
                      <a:pt x="5166" y="13201"/>
                      <a:pt x="4954" y="13473"/>
                    </a:cubicBezTo>
                    <a:cubicBezTo>
                      <a:pt x="4933" y="13498"/>
                      <a:pt x="4956" y="13528"/>
                      <a:pt x="4982" y="13528"/>
                    </a:cubicBezTo>
                    <a:cubicBezTo>
                      <a:pt x="4991" y="13528"/>
                      <a:pt x="5000" y="13525"/>
                      <a:pt x="5008" y="13517"/>
                    </a:cubicBezTo>
                    <a:cubicBezTo>
                      <a:pt x="5242" y="13228"/>
                      <a:pt x="5400" y="12923"/>
                      <a:pt x="5695" y="12678"/>
                    </a:cubicBezTo>
                    <a:cubicBezTo>
                      <a:pt x="5994" y="12427"/>
                      <a:pt x="6343" y="12236"/>
                      <a:pt x="6714" y="12111"/>
                    </a:cubicBezTo>
                    <a:cubicBezTo>
                      <a:pt x="7013" y="11996"/>
                      <a:pt x="7373" y="11937"/>
                      <a:pt x="7645" y="11762"/>
                    </a:cubicBezTo>
                    <a:cubicBezTo>
                      <a:pt x="7738" y="11702"/>
                      <a:pt x="7825" y="11637"/>
                      <a:pt x="7912" y="11561"/>
                    </a:cubicBezTo>
                    <a:cubicBezTo>
                      <a:pt x="8005" y="11473"/>
                      <a:pt x="8065" y="11353"/>
                      <a:pt x="8152" y="11261"/>
                    </a:cubicBezTo>
                    <a:lnTo>
                      <a:pt x="8152" y="11261"/>
                    </a:lnTo>
                    <a:cubicBezTo>
                      <a:pt x="8152" y="11719"/>
                      <a:pt x="8152" y="12171"/>
                      <a:pt x="8147" y="12623"/>
                    </a:cubicBezTo>
                    <a:cubicBezTo>
                      <a:pt x="8136" y="12623"/>
                      <a:pt x="8125" y="12629"/>
                      <a:pt x="8114" y="12634"/>
                    </a:cubicBezTo>
                    <a:cubicBezTo>
                      <a:pt x="8016" y="12694"/>
                      <a:pt x="7912" y="12748"/>
                      <a:pt x="7809" y="12797"/>
                    </a:cubicBezTo>
                    <a:cubicBezTo>
                      <a:pt x="7496" y="12760"/>
                      <a:pt x="7194" y="12712"/>
                      <a:pt x="6906" y="12712"/>
                    </a:cubicBezTo>
                    <a:cubicBezTo>
                      <a:pt x="6490" y="12712"/>
                      <a:pt x="6104" y="12811"/>
                      <a:pt x="5760" y="13184"/>
                    </a:cubicBezTo>
                    <a:cubicBezTo>
                      <a:pt x="5748" y="13197"/>
                      <a:pt x="5760" y="13212"/>
                      <a:pt x="5772" y="13212"/>
                    </a:cubicBezTo>
                    <a:cubicBezTo>
                      <a:pt x="5775" y="13212"/>
                      <a:pt x="5779" y="13210"/>
                      <a:pt x="5782" y="13206"/>
                    </a:cubicBezTo>
                    <a:cubicBezTo>
                      <a:pt x="6071" y="12923"/>
                      <a:pt x="6408" y="12792"/>
                      <a:pt x="6806" y="12765"/>
                    </a:cubicBezTo>
                    <a:cubicBezTo>
                      <a:pt x="6835" y="12763"/>
                      <a:pt x="6864" y="12762"/>
                      <a:pt x="6893" y="12762"/>
                    </a:cubicBezTo>
                    <a:cubicBezTo>
                      <a:pt x="7153" y="12762"/>
                      <a:pt x="7395" y="12844"/>
                      <a:pt x="7651" y="12868"/>
                    </a:cubicBezTo>
                    <a:cubicBezTo>
                      <a:pt x="7057" y="13119"/>
                      <a:pt x="6419" y="13255"/>
                      <a:pt x="5847" y="13566"/>
                    </a:cubicBezTo>
                    <a:cubicBezTo>
                      <a:pt x="5417" y="13800"/>
                      <a:pt x="5106" y="14340"/>
                      <a:pt x="5237" y="14824"/>
                    </a:cubicBezTo>
                    <a:cubicBezTo>
                      <a:pt x="5241" y="14843"/>
                      <a:pt x="5254" y="14850"/>
                      <a:pt x="5268" y="14850"/>
                    </a:cubicBezTo>
                    <a:cubicBezTo>
                      <a:pt x="5292" y="14850"/>
                      <a:pt x="5318" y="14828"/>
                      <a:pt x="5308" y="14797"/>
                    </a:cubicBezTo>
                    <a:cubicBezTo>
                      <a:pt x="5024" y="14023"/>
                      <a:pt x="5978" y="13555"/>
                      <a:pt x="6539" y="13364"/>
                    </a:cubicBezTo>
                    <a:cubicBezTo>
                      <a:pt x="7090" y="13179"/>
                      <a:pt x="7629" y="13048"/>
                      <a:pt x="8147" y="12770"/>
                    </a:cubicBezTo>
                    <a:lnTo>
                      <a:pt x="8147" y="13173"/>
                    </a:lnTo>
                    <a:lnTo>
                      <a:pt x="8136" y="13173"/>
                    </a:lnTo>
                    <a:cubicBezTo>
                      <a:pt x="7863" y="13321"/>
                      <a:pt x="7569" y="13451"/>
                      <a:pt x="7308" y="13620"/>
                    </a:cubicBezTo>
                    <a:cubicBezTo>
                      <a:pt x="7155" y="13735"/>
                      <a:pt x="7024" y="13882"/>
                      <a:pt x="6926" y="14051"/>
                    </a:cubicBezTo>
                    <a:cubicBezTo>
                      <a:pt x="6752" y="14116"/>
                      <a:pt x="6599" y="14225"/>
                      <a:pt x="6474" y="14367"/>
                    </a:cubicBezTo>
                    <a:cubicBezTo>
                      <a:pt x="6237" y="14614"/>
                      <a:pt x="5756" y="15679"/>
                      <a:pt x="5275" y="15679"/>
                    </a:cubicBezTo>
                    <a:cubicBezTo>
                      <a:pt x="5237" y="15679"/>
                      <a:pt x="5199" y="15673"/>
                      <a:pt x="5161" y="15658"/>
                    </a:cubicBezTo>
                    <a:cubicBezTo>
                      <a:pt x="5158" y="15657"/>
                      <a:pt x="5156" y="15657"/>
                      <a:pt x="5154" y="15657"/>
                    </a:cubicBezTo>
                    <a:cubicBezTo>
                      <a:pt x="5142" y="15657"/>
                      <a:pt x="5135" y="15671"/>
                      <a:pt x="5144" y="15680"/>
                    </a:cubicBezTo>
                    <a:cubicBezTo>
                      <a:pt x="5193" y="15713"/>
                      <a:pt x="5244" y="15727"/>
                      <a:pt x="5297" y="15727"/>
                    </a:cubicBezTo>
                    <a:cubicBezTo>
                      <a:pt x="5554" y="15727"/>
                      <a:pt x="5837" y="15382"/>
                      <a:pt x="5973" y="15228"/>
                    </a:cubicBezTo>
                    <a:cubicBezTo>
                      <a:pt x="6169" y="15004"/>
                      <a:pt x="6310" y="14743"/>
                      <a:pt x="6490" y="14508"/>
                    </a:cubicBezTo>
                    <a:cubicBezTo>
                      <a:pt x="6637" y="14296"/>
                      <a:pt x="6866" y="14154"/>
                      <a:pt x="7128" y="14127"/>
                    </a:cubicBezTo>
                    <a:cubicBezTo>
                      <a:pt x="7148" y="14124"/>
                      <a:pt x="7168" y="14123"/>
                      <a:pt x="7187" y="14123"/>
                    </a:cubicBezTo>
                    <a:cubicBezTo>
                      <a:pt x="7411" y="14123"/>
                      <a:pt x="7568" y="14290"/>
                      <a:pt x="7743" y="14416"/>
                    </a:cubicBezTo>
                    <a:cubicBezTo>
                      <a:pt x="7526" y="14536"/>
                      <a:pt x="7286" y="14612"/>
                      <a:pt x="7046" y="14726"/>
                    </a:cubicBezTo>
                    <a:cubicBezTo>
                      <a:pt x="6708" y="14890"/>
                      <a:pt x="6430" y="15206"/>
                      <a:pt x="6201" y="15495"/>
                    </a:cubicBezTo>
                    <a:cubicBezTo>
                      <a:pt x="5727" y="16089"/>
                      <a:pt x="5253" y="16939"/>
                      <a:pt x="5281" y="17718"/>
                    </a:cubicBezTo>
                    <a:cubicBezTo>
                      <a:pt x="5281" y="17729"/>
                      <a:pt x="5287" y="17734"/>
                      <a:pt x="5295" y="17734"/>
                    </a:cubicBezTo>
                    <a:cubicBezTo>
                      <a:pt x="5302" y="17734"/>
                      <a:pt x="5311" y="17729"/>
                      <a:pt x="5313" y="17718"/>
                    </a:cubicBezTo>
                    <a:cubicBezTo>
                      <a:pt x="5466" y="16813"/>
                      <a:pt x="5885" y="15974"/>
                      <a:pt x="6507" y="15299"/>
                    </a:cubicBezTo>
                    <a:cubicBezTo>
                      <a:pt x="6806" y="14983"/>
                      <a:pt x="7133" y="14824"/>
                      <a:pt x="7531" y="14677"/>
                    </a:cubicBezTo>
                    <a:cubicBezTo>
                      <a:pt x="7760" y="14596"/>
                      <a:pt x="8000" y="14487"/>
                      <a:pt x="8136" y="14285"/>
                    </a:cubicBezTo>
                    <a:lnTo>
                      <a:pt x="8136" y="14868"/>
                    </a:lnTo>
                    <a:cubicBezTo>
                      <a:pt x="8130" y="14868"/>
                      <a:pt x="8130" y="14874"/>
                      <a:pt x="8125" y="14879"/>
                    </a:cubicBezTo>
                    <a:cubicBezTo>
                      <a:pt x="7231" y="15996"/>
                      <a:pt x="6109" y="16988"/>
                      <a:pt x="5929" y="18486"/>
                    </a:cubicBezTo>
                    <a:cubicBezTo>
                      <a:pt x="5858" y="18541"/>
                      <a:pt x="5787" y="18601"/>
                      <a:pt x="5722" y="18661"/>
                    </a:cubicBezTo>
                    <a:cubicBezTo>
                      <a:pt x="5373" y="18960"/>
                      <a:pt x="5084" y="19320"/>
                      <a:pt x="4687" y="19565"/>
                    </a:cubicBezTo>
                    <a:cubicBezTo>
                      <a:pt x="4668" y="19579"/>
                      <a:pt x="4681" y="19600"/>
                      <a:pt x="4698" y="19600"/>
                    </a:cubicBezTo>
                    <a:cubicBezTo>
                      <a:pt x="4701" y="19600"/>
                      <a:pt x="4705" y="19600"/>
                      <a:pt x="4708" y="19598"/>
                    </a:cubicBezTo>
                    <a:cubicBezTo>
                      <a:pt x="5019" y="19429"/>
                      <a:pt x="5270" y="19200"/>
                      <a:pt x="5526" y="18955"/>
                    </a:cubicBezTo>
                    <a:cubicBezTo>
                      <a:pt x="5662" y="18824"/>
                      <a:pt x="5798" y="18704"/>
                      <a:pt x="5945" y="18590"/>
                    </a:cubicBezTo>
                    <a:cubicBezTo>
                      <a:pt x="5948" y="18591"/>
                      <a:pt x="5951" y="18591"/>
                      <a:pt x="5954" y="18591"/>
                    </a:cubicBezTo>
                    <a:cubicBezTo>
                      <a:pt x="5967" y="18591"/>
                      <a:pt x="5979" y="18581"/>
                      <a:pt x="5983" y="18568"/>
                    </a:cubicBezTo>
                    <a:lnTo>
                      <a:pt x="5983" y="18562"/>
                    </a:lnTo>
                    <a:cubicBezTo>
                      <a:pt x="6000" y="18546"/>
                      <a:pt x="6022" y="18530"/>
                      <a:pt x="6038" y="18519"/>
                    </a:cubicBezTo>
                    <a:cubicBezTo>
                      <a:pt x="6250" y="18361"/>
                      <a:pt x="6485" y="18372"/>
                      <a:pt x="6725" y="18334"/>
                    </a:cubicBezTo>
                    <a:lnTo>
                      <a:pt x="6725" y="18372"/>
                    </a:lnTo>
                    <a:cubicBezTo>
                      <a:pt x="6725" y="18546"/>
                      <a:pt x="6725" y="18721"/>
                      <a:pt x="6719" y="18900"/>
                    </a:cubicBezTo>
                    <a:cubicBezTo>
                      <a:pt x="6534" y="18928"/>
                      <a:pt x="6365" y="19020"/>
                      <a:pt x="6245" y="19162"/>
                    </a:cubicBezTo>
                    <a:cubicBezTo>
                      <a:pt x="6005" y="19402"/>
                      <a:pt x="5874" y="19614"/>
                      <a:pt x="5542" y="19750"/>
                    </a:cubicBezTo>
                    <a:cubicBezTo>
                      <a:pt x="5106" y="19930"/>
                      <a:pt x="4638" y="19974"/>
                      <a:pt x="4371" y="20404"/>
                    </a:cubicBezTo>
                    <a:cubicBezTo>
                      <a:pt x="4363" y="20416"/>
                      <a:pt x="4374" y="20427"/>
                      <a:pt x="4385" y="20427"/>
                    </a:cubicBezTo>
                    <a:cubicBezTo>
                      <a:pt x="4390" y="20427"/>
                      <a:pt x="4395" y="20425"/>
                      <a:pt x="4398" y="20421"/>
                    </a:cubicBezTo>
                    <a:cubicBezTo>
                      <a:pt x="4687" y="20001"/>
                      <a:pt x="5210" y="19963"/>
                      <a:pt x="5651" y="19799"/>
                    </a:cubicBezTo>
                    <a:lnTo>
                      <a:pt x="5662" y="19799"/>
                    </a:lnTo>
                    <a:cubicBezTo>
                      <a:pt x="5569" y="20083"/>
                      <a:pt x="5526" y="20339"/>
                      <a:pt x="5357" y="20595"/>
                    </a:cubicBezTo>
                    <a:cubicBezTo>
                      <a:pt x="5275" y="20726"/>
                      <a:pt x="5177" y="20846"/>
                      <a:pt x="5084" y="20971"/>
                    </a:cubicBezTo>
                    <a:cubicBezTo>
                      <a:pt x="5080" y="20962"/>
                      <a:pt x="5068" y="20953"/>
                      <a:pt x="5055" y="20953"/>
                    </a:cubicBezTo>
                    <a:cubicBezTo>
                      <a:pt x="5052" y="20953"/>
                      <a:pt x="5049" y="20954"/>
                      <a:pt x="5046" y="20955"/>
                    </a:cubicBezTo>
                    <a:cubicBezTo>
                      <a:pt x="4747" y="21015"/>
                      <a:pt x="4496" y="21222"/>
                      <a:pt x="4381" y="21510"/>
                    </a:cubicBezTo>
                    <a:cubicBezTo>
                      <a:pt x="4374" y="21521"/>
                      <a:pt x="4383" y="21529"/>
                      <a:pt x="4394" y="21529"/>
                    </a:cubicBezTo>
                    <a:cubicBezTo>
                      <a:pt x="4399" y="21529"/>
                      <a:pt x="4405" y="21527"/>
                      <a:pt x="4409" y="21521"/>
                    </a:cubicBezTo>
                    <a:cubicBezTo>
                      <a:pt x="4480" y="21391"/>
                      <a:pt x="4578" y="21282"/>
                      <a:pt x="4703" y="21200"/>
                    </a:cubicBezTo>
                    <a:cubicBezTo>
                      <a:pt x="4806" y="21145"/>
                      <a:pt x="4910" y="21096"/>
                      <a:pt x="5024" y="21058"/>
                    </a:cubicBezTo>
                    <a:lnTo>
                      <a:pt x="5024" y="21058"/>
                    </a:lnTo>
                    <a:cubicBezTo>
                      <a:pt x="4997" y="21102"/>
                      <a:pt x="4970" y="21140"/>
                      <a:pt x="4943" y="21183"/>
                    </a:cubicBezTo>
                    <a:cubicBezTo>
                      <a:pt x="4812" y="21396"/>
                      <a:pt x="4725" y="21641"/>
                      <a:pt x="4697" y="21892"/>
                    </a:cubicBezTo>
                    <a:cubicBezTo>
                      <a:pt x="4262" y="22388"/>
                      <a:pt x="4262" y="23025"/>
                      <a:pt x="4278" y="23652"/>
                    </a:cubicBezTo>
                    <a:cubicBezTo>
                      <a:pt x="4289" y="23979"/>
                      <a:pt x="4278" y="24338"/>
                      <a:pt x="4371" y="24654"/>
                    </a:cubicBezTo>
                    <a:cubicBezTo>
                      <a:pt x="4474" y="25052"/>
                      <a:pt x="4697" y="25396"/>
                      <a:pt x="4850" y="25771"/>
                    </a:cubicBezTo>
                    <a:cubicBezTo>
                      <a:pt x="4854" y="25779"/>
                      <a:pt x="4862" y="25783"/>
                      <a:pt x="4869" y="25783"/>
                    </a:cubicBezTo>
                    <a:cubicBezTo>
                      <a:pt x="4882" y="25783"/>
                      <a:pt x="4895" y="25772"/>
                      <a:pt x="4888" y="25755"/>
                    </a:cubicBezTo>
                    <a:cubicBezTo>
                      <a:pt x="4790" y="25494"/>
                      <a:pt x="4659" y="25243"/>
                      <a:pt x="4550" y="24981"/>
                    </a:cubicBezTo>
                    <a:cubicBezTo>
                      <a:pt x="4409" y="24644"/>
                      <a:pt x="4392" y="24262"/>
                      <a:pt x="4381" y="23892"/>
                    </a:cubicBezTo>
                    <a:cubicBezTo>
                      <a:pt x="4360" y="23254"/>
                      <a:pt x="4316" y="22595"/>
                      <a:pt x="4681" y="22044"/>
                    </a:cubicBezTo>
                    <a:lnTo>
                      <a:pt x="4681" y="22044"/>
                    </a:lnTo>
                    <a:cubicBezTo>
                      <a:pt x="4670" y="22224"/>
                      <a:pt x="4665" y="22409"/>
                      <a:pt x="4659" y="22600"/>
                    </a:cubicBezTo>
                    <a:cubicBezTo>
                      <a:pt x="4659" y="22606"/>
                      <a:pt x="4664" y="22610"/>
                      <a:pt x="4669" y="22610"/>
                    </a:cubicBezTo>
                    <a:cubicBezTo>
                      <a:pt x="4672" y="22610"/>
                      <a:pt x="4676" y="22608"/>
                      <a:pt x="4676" y="22600"/>
                    </a:cubicBezTo>
                    <a:cubicBezTo>
                      <a:pt x="4714" y="22388"/>
                      <a:pt x="4719" y="22170"/>
                      <a:pt x="4741" y="21957"/>
                    </a:cubicBezTo>
                    <a:lnTo>
                      <a:pt x="4757" y="21941"/>
                    </a:lnTo>
                    <a:cubicBezTo>
                      <a:pt x="4768" y="21925"/>
                      <a:pt x="4768" y="21903"/>
                      <a:pt x="4757" y="21886"/>
                    </a:cubicBezTo>
                    <a:cubicBezTo>
                      <a:pt x="4757" y="21870"/>
                      <a:pt x="4763" y="21848"/>
                      <a:pt x="4763" y="21826"/>
                    </a:cubicBezTo>
                    <a:cubicBezTo>
                      <a:pt x="4817" y="21543"/>
                      <a:pt x="4981" y="21276"/>
                      <a:pt x="5139" y="21036"/>
                    </a:cubicBezTo>
                    <a:cubicBezTo>
                      <a:pt x="5210" y="20933"/>
                      <a:pt x="5286" y="20835"/>
                      <a:pt x="5362" y="20731"/>
                    </a:cubicBezTo>
                    <a:cubicBezTo>
                      <a:pt x="5684" y="21031"/>
                      <a:pt x="5706" y="21472"/>
                      <a:pt x="5738" y="21903"/>
                    </a:cubicBezTo>
                    <a:cubicBezTo>
                      <a:pt x="5569" y="22202"/>
                      <a:pt x="5362" y="22453"/>
                      <a:pt x="5248" y="22791"/>
                    </a:cubicBezTo>
                    <a:cubicBezTo>
                      <a:pt x="5123" y="23161"/>
                      <a:pt x="5095" y="23565"/>
                      <a:pt x="5101" y="23957"/>
                    </a:cubicBezTo>
                    <a:cubicBezTo>
                      <a:pt x="5117" y="24889"/>
                      <a:pt x="5411" y="25788"/>
                      <a:pt x="5449" y="26720"/>
                    </a:cubicBezTo>
                    <a:cubicBezTo>
                      <a:pt x="5068" y="27145"/>
                      <a:pt x="4888" y="27690"/>
                      <a:pt x="4763" y="28251"/>
                    </a:cubicBezTo>
                    <a:cubicBezTo>
                      <a:pt x="4756" y="28275"/>
                      <a:pt x="4780" y="28292"/>
                      <a:pt x="4801" y="28292"/>
                    </a:cubicBezTo>
                    <a:cubicBezTo>
                      <a:pt x="4813" y="28292"/>
                      <a:pt x="4824" y="28287"/>
                      <a:pt x="4828" y="28273"/>
                    </a:cubicBezTo>
                    <a:cubicBezTo>
                      <a:pt x="4932" y="27929"/>
                      <a:pt x="5057" y="27591"/>
                      <a:pt x="5204" y="27270"/>
                    </a:cubicBezTo>
                    <a:cubicBezTo>
                      <a:pt x="5270" y="27128"/>
                      <a:pt x="5357" y="26998"/>
                      <a:pt x="5460" y="26883"/>
                    </a:cubicBezTo>
                    <a:cubicBezTo>
                      <a:pt x="5591" y="27237"/>
                      <a:pt x="5646" y="27624"/>
                      <a:pt x="5624" y="28006"/>
                    </a:cubicBezTo>
                    <a:lnTo>
                      <a:pt x="5618" y="28006"/>
                    </a:lnTo>
                    <a:cubicBezTo>
                      <a:pt x="5019" y="28534"/>
                      <a:pt x="4425" y="29084"/>
                      <a:pt x="4185" y="29880"/>
                    </a:cubicBezTo>
                    <a:cubicBezTo>
                      <a:pt x="3907" y="30817"/>
                      <a:pt x="4114" y="31695"/>
                      <a:pt x="4174" y="32648"/>
                    </a:cubicBezTo>
                    <a:cubicBezTo>
                      <a:pt x="4174" y="32654"/>
                      <a:pt x="4178" y="32656"/>
                      <a:pt x="4183" y="32656"/>
                    </a:cubicBezTo>
                    <a:cubicBezTo>
                      <a:pt x="4187" y="32656"/>
                      <a:pt x="4191" y="32654"/>
                      <a:pt x="4191" y="32648"/>
                    </a:cubicBezTo>
                    <a:cubicBezTo>
                      <a:pt x="4196" y="31787"/>
                      <a:pt x="4033" y="30964"/>
                      <a:pt x="4229" y="30114"/>
                    </a:cubicBezTo>
                    <a:cubicBezTo>
                      <a:pt x="4414" y="29281"/>
                      <a:pt x="5003" y="28665"/>
                      <a:pt x="5618" y="28125"/>
                    </a:cubicBezTo>
                    <a:lnTo>
                      <a:pt x="5618" y="28125"/>
                    </a:lnTo>
                    <a:cubicBezTo>
                      <a:pt x="5613" y="28240"/>
                      <a:pt x="5602" y="28349"/>
                      <a:pt x="5591" y="28463"/>
                    </a:cubicBezTo>
                    <a:cubicBezTo>
                      <a:pt x="5586" y="28469"/>
                      <a:pt x="5580" y="28469"/>
                      <a:pt x="5580" y="28474"/>
                    </a:cubicBezTo>
                    <a:cubicBezTo>
                      <a:pt x="5264" y="28872"/>
                      <a:pt x="4899" y="29242"/>
                      <a:pt x="4648" y="29689"/>
                    </a:cubicBezTo>
                    <a:cubicBezTo>
                      <a:pt x="4550" y="29869"/>
                      <a:pt x="4485" y="30065"/>
                      <a:pt x="4452" y="30267"/>
                    </a:cubicBezTo>
                    <a:cubicBezTo>
                      <a:pt x="4398" y="30561"/>
                      <a:pt x="4501" y="30844"/>
                      <a:pt x="4480" y="31139"/>
                    </a:cubicBezTo>
                    <a:cubicBezTo>
                      <a:pt x="4480" y="31157"/>
                      <a:pt x="4495" y="31168"/>
                      <a:pt x="4508" y="31168"/>
                    </a:cubicBezTo>
                    <a:cubicBezTo>
                      <a:pt x="4519" y="31168"/>
                      <a:pt x="4529" y="31161"/>
                      <a:pt x="4529" y="31144"/>
                    </a:cubicBezTo>
                    <a:cubicBezTo>
                      <a:pt x="4545" y="30975"/>
                      <a:pt x="4539" y="30806"/>
                      <a:pt x="4518" y="30637"/>
                    </a:cubicBezTo>
                    <a:cubicBezTo>
                      <a:pt x="4485" y="30310"/>
                      <a:pt x="4578" y="30005"/>
                      <a:pt x="4719" y="29722"/>
                    </a:cubicBezTo>
                    <a:cubicBezTo>
                      <a:pt x="4926" y="29302"/>
                      <a:pt x="5302" y="28975"/>
                      <a:pt x="5580" y="28600"/>
                    </a:cubicBezTo>
                    <a:lnTo>
                      <a:pt x="5580" y="28600"/>
                    </a:lnTo>
                    <a:cubicBezTo>
                      <a:pt x="5564" y="28725"/>
                      <a:pt x="5542" y="28856"/>
                      <a:pt x="5526" y="28975"/>
                    </a:cubicBezTo>
                    <a:cubicBezTo>
                      <a:pt x="5422" y="29668"/>
                      <a:pt x="5177" y="30365"/>
                      <a:pt x="5177" y="31062"/>
                    </a:cubicBezTo>
                    <a:cubicBezTo>
                      <a:pt x="5177" y="31075"/>
                      <a:pt x="5186" y="31081"/>
                      <a:pt x="5195" y="31081"/>
                    </a:cubicBezTo>
                    <a:cubicBezTo>
                      <a:pt x="5205" y="31081"/>
                      <a:pt x="5215" y="31074"/>
                      <a:pt x="5215" y="31062"/>
                    </a:cubicBezTo>
                    <a:cubicBezTo>
                      <a:pt x="5237" y="30654"/>
                      <a:pt x="5297" y="30251"/>
                      <a:pt x="5406" y="29853"/>
                    </a:cubicBezTo>
                    <a:cubicBezTo>
                      <a:pt x="5444" y="30065"/>
                      <a:pt x="5558" y="30256"/>
                      <a:pt x="5662" y="30458"/>
                    </a:cubicBezTo>
                    <a:cubicBezTo>
                      <a:pt x="5657" y="30463"/>
                      <a:pt x="5651" y="30474"/>
                      <a:pt x="5646" y="30479"/>
                    </a:cubicBezTo>
                    <a:cubicBezTo>
                      <a:pt x="5564" y="30964"/>
                      <a:pt x="5417" y="31428"/>
                      <a:pt x="5204" y="31869"/>
                    </a:cubicBezTo>
                    <a:cubicBezTo>
                      <a:pt x="4981" y="32305"/>
                      <a:pt x="4736" y="32708"/>
                      <a:pt x="4583" y="33182"/>
                    </a:cubicBezTo>
                    <a:cubicBezTo>
                      <a:pt x="4485" y="33498"/>
                      <a:pt x="4425" y="33825"/>
                      <a:pt x="4409" y="34157"/>
                    </a:cubicBezTo>
                    <a:cubicBezTo>
                      <a:pt x="4076" y="34599"/>
                      <a:pt x="3896" y="35013"/>
                      <a:pt x="3924" y="35569"/>
                    </a:cubicBezTo>
                    <a:cubicBezTo>
                      <a:pt x="3962" y="36288"/>
                      <a:pt x="4158" y="37007"/>
                      <a:pt x="4071" y="37727"/>
                    </a:cubicBezTo>
                    <a:cubicBezTo>
                      <a:pt x="3995" y="38386"/>
                      <a:pt x="3662" y="39007"/>
                      <a:pt x="3324" y="39563"/>
                    </a:cubicBezTo>
                    <a:lnTo>
                      <a:pt x="3270" y="39655"/>
                    </a:lnTo>
                    <a:cubicBezTo>
                      <a:pt x="3265" y="39654"/>
                      <a:pt x="3260" y="39653"/>
                      <a:pt x="3255" y="39653"/>
                    </a:cubicBezTo>
                    <a:cubicBezTo>
                      <a:pt x="3234" y="39653"/>
                      <a:pt x="3215" y="39671"/>
                      <a:pt x="3215" y="39694"/>
                    </a:cubicBezTo>
                    <a:lnTo>
                      <a:pt x="3215" y="39732"/>
                    </a:lnTo>
                    <a:cubicBezTo>
                      <a:pt x="3090" y="39939"/>
                      <a:pt x="2959" y="40135"/>
                      <a:pt x="2823" y="40326"/>
                    </a:cubicBezTo>
                    <a:cubicBezTo>
                      <a:pt x="2818" y="40326"/>
                      <a:pt x="2807" y="40326"/>
                      <a:pt x="2801" y="40331"/>
                    </a:cubicBezTo>
                    <a:cubicBezTo>
                      <a:pt x="2714" y="40407"/>
                      <a:pt x="2638" y="40495"/>
                      <a:pt x="2545" y="40565"/>
                    </a:cubicBezTo>
                    <a:cubicBezTo>
                      <a:pt x="2436" y="40647"/>
                      <a:pt x="2316" y="40718"/>
                      <a:pt x="2202" y="40794"/>
                    </a:cubicBezTo>
                    <a:cubicBezTo>
                      <a:pt x="2006" y="40909"/>
                      <a:pt x="1853" y="41089"/>
                      <a:pt x="1766" y="41301"/>
                    </a:cubicBezTo>
                    <a:cubicBezTo>
                      <a:pt x="1762" y="41312"/>
                      <a:pt x="1770" y="41320"/>
                      <a:pt x="1779" y="41320"/>
                    </a:cubicBezTo>
                    <a:cubicBezTo>
                      <a:pt x="1784" y="41320"/>
                      <a:pt x="1789" y="41318"/>
                      <a:pt x="1793" y="41312"/>
                    </a:cubicBezTo>
                    <a:cubicBezTo>
                      <a:pt x="1902" y="41045"/>
                      <a:pt x="2131" y="40903"/>
                      <a:pt x="2365" y="40756"/>
                    </a:cubicBezTo>
                    <a:cubicBezTo>
                      <a:pt x="2447" y="40713"/>
                      <a:pt x="2540" y="40658"/>
                      <a:pt x="2621" y="40604"/>
                    </a:cubicBezTo>
                    <a:lnTo>
                      <a:pt x="2621" y="40604"/>
                    </a:lnTo>
                    <a:cubicBezTo>
                      <a:pt x="2469" y="40805"/>
                      <a:pt x="2305" y="41001"/>
                      <a:pt x="2136" y="41192"/>
                    </a:cubicBezTo>
                    <a:cubicBezTo>
                      <a:pt x="2124" y="41205"/>
                      <a:pt x="2138" y="41224"/>
                      <a:pt x="2155" y="41224"/>
                    </a:cubicBezTo>
                    <a:cubicBezTo>
                      <a:pt x="2159" y="41224"/>
                      <a:pt x="2164" y="41223"/>
                      <a:pt x="2169" y="41219"/>
                    </a:cubicBezTo>
                    <a:cubicBezTo>
                      <a:pt x="2551" y="40816"/>
                      <a:pt x="2905" y="40380"/>
                      <a:pt x="3221" y="39922"/>
                    </a:cubicBezTo>
                    <a:lnTo>
                      <a:pt x="3221" y="39922"/>
                    </a:lnTo>
                    <a:cubicBezTo>
                      <a:pt x="3232" y="40233"/>
                      <a:pt x="3183" y="40549"/>
                      <a:pt x="3068" y="40838"/>
                    </a:cubicBezTo>
                    <a:cubicBezTo>
                      <a:pt x="3030" y="40920"/>
                      <a:pt x="2992" y="41001"/>
                      <a:pt x="2954" y="41083"/>
                    </a:cubicBezTo>
                    <a:lnTo>
                      <a:pt x="2910" y="41083"/>
                    </a:lnTo>
                    <a:cubicBezTo>
                      <a:pt x="2883" y="41083"/>
                      <a:pt x="2888" y="41116"/>
                      <a:pt x="2910" y="41116"/>
                    </a:cubicBezTo>
                    <a:lnTo>
                      <a:pt x="2932" y="41116"/>
                    </a:lnTo>
                    <a:cubicBezTo>
                      <a:pt x="2828" y="41317"/>
                      <a:pt x="2720" y="41514"/>
                      <a:pt x="2627" y="41721"/>
                    </a:cubicBezTo>
                    <a:cubicBezTo>
                      <a:pt x="2623" y="41731"/>
                      <a:pt x="2634" y="41740"/>
                      <a:pt x="2644" y="41740"/>
                    </a:cubicBezTo>
                    <a:cubicBezTo>
                      <a:pt x="2650" y="41740"/>
                      <a:pt x="2656" y="41737"/>
                      <a:pt x="2660" y="41732"/>
                    </a:cubicBezTo>
                    <a:cubicBezTo>
                      <a:pt x="2758" y="41524"/>
                      <a:pt x="2872" y="41323"/>
                      <a:pt x="2981" y="41116"/>
                    </a:cubicBezTo>
                    <a:cubicBezTo>
                      <a:pt x="3542" y="41099"/>
                      <a:pt x="4142" y="40805"/>
                      <a:pt x="4360" y="40271"/>
                    </a:cubicBezTo>
                    <a:cubicBezTo>
                      <a:pt x="4643" y="39579"/>
                      <a:pt x="4251" y="38724"/>
                      <a:pt x="4648" y="38086"/>
                    </a:cubicBezTo>
                    <a:cubicBezTo>
                      <a:pt x="4648" y="38092"/>
                      <a:pt x="4654" y="38103"/>
                      <a:pt x="4654" y="38113"/>
                    </a:cubicBezTo>
                    <a:cubicBezTo>
                      <a:pt x="4796" y="38555"/>
                      <a:pt x="4845" y="39018"/>
                      <a:pt x="4790" y="39481"/>
                    </a:cubicBezTo>
                    <a:cubicBezTo>
                      <a:pt x="4790" y="39489"/>
                      <a:pt x="4796" y="39493"/>
                      <a:pt x="4801" y="39493"/>
                    </a:cubicBezTo>
                    <a:cubicBezTo>
                      <a:pt x="4806" y="39493"/>
                      <a:pt x="4812" y="39489"/>
                      <a:pt x="4812" y="39481"/>
                    </a:cubicBezTo>
                    <a:cubicBezTo>
                      <a:pt x="4888" y="39094"/>
                      <a:pt x="4883" y="38696"/>
                      <a:pt x="4796" y="38310"/>
                    </a:cubicBezTo>
                    <a:cubicBezTo>
                      <a:pt x="4757" y="38119"/>
                      <a:pt x="4697" y="37928"/>
                      <a:pt x="4616" y="37743"/>
                    </a:cubicBezTo>
                    <a:cubicBezTo>
                      <a:pt x="4518" y="37525"/>
                      <a:pt x="4338" y="37367"/>
                      <a:pt x="4229" y="37154"/>
                    </a:cubicBezTo>
                    <a:cubicBezTo>
                      <a:pt x="4223" y="37138"/>
                      <a:pt x="4207" y="37133"/>
                      <a:pt x="4191" y="37133"/>
                    </a:cubicBezTo>
                    <a:cubicBezTo>
                      <a:pt x="4180" y="36882"/>
                      <a:pt x="4147" y="36631"/>
                      <a:pt x="4114" y="36375"/>
                    </a:cubicBezTo>
                    <a:lnTo>
                      <a:pt x="4104" y="36293"/>
                    </a:lnTo>
                    <a:lnTo>
                      <a:pt x="4104" y="36293"/>
                    </a:lnTo>
                    <a:cubicBezTo>
                      <a:pt x="4174" y="36375"/>
                      <a:pt x="4251" y="36451"/>
                      <a:pt x="4332" y="36522"/>
                    </a:cubicBezTo>
                    <a:cubicBezTo>
                      <a:pt x="4599" y="36762"/>
                      <a:pt x="4850" y="36985"/>
                      <a:pt x="5035" y="37291"/>
                    </a:cubicBezTo>
                    <a:cubicBezTo>
                      <a:pt x="5406" y="37928"/>
                      <a:pt x="5362" y="38587"/>
                      <a:pt x="5270" y="39285"/>
                    </a:cubicBezTo>
                    <a:cubicBezTo>
                      <a:pt x="5270" y="39290"/>
                      <a:pt x="5274" y="39293"/>
                      <a:pt x="5278" y="39293"/>
                    </a:cubicBezTo>
                    <a:cubicBezTo>
                      <a:pt x="5282" y="39293"/>
                      <a:pt x="5286" y="39290"/>
                      <a:pt x="5286" y="39285"/>
                    </a:cubicBezTo>
                    <a:cubicBezTo>
                      <a:pt x="5411" y="38675"/>
                      <a:pt x="5488" y="38146"/>
                      <a:pt x="5275" y="37541"/>
                    </a:cubicBezTo>
                    <a:cubicBezTo>
                      <a:pt x="5052" y="36893"/>
                      <a:pt x="4490" y="36577"/>
                      <a:pt x="4098" y="36054"/>
                    </a:cubicBezTo>
                    <a:cubicBezTo>
                      <a:pt x="4093" y="36048"/>
                      <a:pt x="4082" y="36037"/>
                      <a:pt x="4071" y="36037"/>
                    </a:cubicBezTo>
                    <a:cubicBezTo>
                      <a:pt x="4033" y="35749"/>
                      <a:pt x="4022" y="35454"/>
                      <a:pt x="4038" y="35160"/>
                    </a:cubicBezTo>
                    <a:cubicBezTo>
                      <a:pt x="4060" y="34860"/>
                      <a:pt x="4229" y="34588"/>
                      <a:pt x="4392" y="34332"/>
                    </a:cubicBezTo>
                    <a:lnTo>
                      <a:pt x="4392" y="34386"/>
                    </a:lnTo>
                    <a:cubicBezTo>
                      <a:pt x="4392" y="34860"/>
                      <a:pt x="4376" y="35340"/>
                      <a:pt x="4556" y="35792"/>
                    </a:cubicBezTo>
                    <a:cubicBezTo>
                      <a:pt x="4562" y="35802"/>
                      <a:pt x="4571" y="35806"/>
                      <a:pt x="4580" y="35806"/>
                    </a:cubicBezTo>
                    <a:cubicBezTo>
                      <a:pt x="4596" y="35806"/>
                      <a:pt x="4612" y="35792"/>
                      <a:pt x="4605" y="35770"/>
                    </a:cubicBezTo>
                    <a:cubicBezTo>
                      <a:pt x="4430" y="35324"/>
                      <a:pt x="4469" y="34849"/>
                      <a:pt x="4485" y="34375"/>
                    </a:cubicBezTo>
                    <a:cubicBezTo>
                      <a:pt x="4496" y="33858"/>
                      <a:pt x="4599" y="33346"/>
                      <a:pt x="4790" y="32866"/>
                    </a:cubicBezTo>
                    <a:cubicBezTo>
                      <a:pt x="4850" y="32713"/>
                      <a:pt x="4915" y="32566"/>
                      <a:pt x="4986" y="32425"/>
                    </a:cubicBezTo>
                    <a:cubicBezTo>
                      <a:pt x="5057" y="32795"/>
                      <a:pt x="5182" y="33149"/>
                      <a:pt x="5199" y="33525"/>
                    </a:cubicBezTo>
                    <a:cubicBezTo>
                      <a:pt x="5215" y="33978"/>
                      <a:pt x="5068" y="34424"/>
                      <a:pt x="4992" y="34860"/>
                    </a:cubicBezTo>
                    <a:cubicBezTo>
                      <a:pt x="4926" y="35258"/>
                      <a:pt x="4856" y="35868"/>
                      <a:pt x="5128" y="36195"/>
                    </a:cubicBezTo>
                    <a:cubicBezTo>
                      <a:pt x="5133" y="36202"/>
                      <a:pt x="5139" y="36204"/>
                      <a:pt x="5145" y="36204"/>
                    </a:cubicBezTo>
                    <a:cubicBezTo>
                      <a:pt x="5159" y="36204"/>
                      <a:pt x="5172" y="36189"/>
                      <a:pt x="5161" y="36174"/>
                    </a:cubicBezTo>
                    <a:cubicBezTo>
                      <a:pt x="4812" y="35732"/>
                      <a:pt x="5063" y="34877"/>
                      <a:pt x="5166" y="34392"/>
                    </a:cubicBezTo>
                    <a:cubicBezTo>
                      <a:pt x="5248" y="34065"/>
                      <a:pt x="5286" y="33727"/>
                      <a:pt x="5281" y="33395"/>
                    </a:cubicBezTo>
                    <a:cubicBezTo>
                      <a:pt x="5270" y="33051"/>
                      <a:pt x="5155" y="32703"/>
                      <a:pt x="5068" y="32370"/>
                    </a:cubicBezTo>
                    <a:cubicBezTo>
                      <a:pt x="5063" y="32356"/>
                      <a:pt x="5050" y="32342"/>
                      <a:pt x="5033" y="32342"/>
                    </a:cubicBezTo>
                    <a:cubicBezTo>
                      <a:pt x="5030" y="32342"/>
                      <a:pt x="5027" y="32342"/>
                      <a:pt x="5024" y="32343"/>
                    </a:cubicBezTo>
                    <a:cubicBezTo>
                      <a:pt x="5308" y="31771"/>
                      <a:pt x="5635" y="31231"/>
                      <a:pt x="5716" y="30572"/>
                    </a:cubicBezTo>
                    <a:cubicBezTo>
                      <a:pt x="5755" y="30648"/>
                      <a:pt x="5787" y="30736"/>
                      <a:pt x="5815" y="30817"/>
                    </a:cubicBezTo>
                    <a:cubicBezTo>
                      <a:pt x="5831" y="30866"/>
                      <a:pt x="5842" y="30910"/>
                      <a:pt x="5853" y="30953"/>
                    </a:cubicBezTo>
                    <a:cubicBezTo>
                      <a:pt x="5853" y="30959"/>
                      <a:pt x="5853" y="30970"/>
                      <a:pt x="5858" y="30975"/>
                    </a:cubicBezTo>
                    <a:cubicBezTo>
                      <a:pt x="5973" y="31504"/>
                      <a:pt x="5847" y="32054"/>
                      <a:pt x="5662" y="32555"/>
                    </a:cubicBezTo>
                    <a:cubicBezTo>
                      <a:pt x="5659" y="32562"/>
                      <a:pt x="5664" y="32567"/>
                      <a:pt x="5669" y="32567"/>
                    </a:cubicBezTo>
                    <a:cubicBezTo>
                      <a:pt x="5673" y="32567"/>
                      <a:pt x="5676" y="32565"/>
                      <a:pt x="5678" y="32561"/>
                    </a:cubicBezTo>
                    <a:cubicBezTo>
                      <a:pt x="5891" y="32147"/>
                      <a:pt x="5994" y="31684"/>
                      <a:pt x="5983" y="31215"/>
                    </a:cubicBezTo>
                    <a:lnTo>
                      <a:pt x="5983" y="31215"/>
                    </a:lnTo>
                    <a:cubicBezTo>
                      <a:pt x="6092" y="31428"/>
                      <a:pt x="6169" y="31662"/>
                      <a:pt x="6207" y="31902"/>
                    </a:cubicBezTo>
                    <a:cubicBezTo>
                      <a:pt x="6245" y="32261"/>
                      <a:pt x="6109" y="32632"/>
                      <a:pt x="6092" y="32991"/>
                    </a:cubicBezTo>
                    <a:cubicBezTo>
                      <a:pt x="6092" y="33001"/>
                      <a:pt x="6100" y="33007"/>
                      <a:pt x="6106" y="33007"/>
                    </a:cubicBezTo>
                    <a:cubicBezTo>
                      <a:pt x="6110" y="33007"/>
                      <a:pt x="6114" y="33004"/>
                      <a:pt x="6114" y="32997"/>
                    </a:cubicBezTo>
                    <a:cubicBezTo>
                      <a:pt x="6174" y="32626"/>
                      <a:pt x="6278" y="32272"/>
                      <a:pt x="6272" y="31896"/>
                    </a:cubicBezTo>
                    <a:cubicBezTo>
                      <a:pt x="6267" y="31586"/>
                      <a:pt x="6120" y="31297"/>
                      <a:pt x="5962" y="31035"/>
                    </a:cubicBezTo>
                    <a:cubicBezTo>
                      <a:pt x="5891" y="30567"/>
                      <a:pt x="5597" y="30207"/>
                      <a:pt x="5466" y="29755"/>
                    </a:cubicBezTo>
                    <a:cubicBezTo>
                      <a:pt x="5461" y="29741"/>
                      <a:pt x="5446" y="29731"/>
                      <a:pt x="5431" y="29731"/>
                    </a:cubicBezTo>
                    <a:cubicBezTo>
                      <a:pt x="5428" y="29731"/>
                      <a:pt x="5425" y="29732"/>
                      <a:pt x="5422" y="29733"/>
                    </a:cubicBezTo>
                    <a:cubicBezTo>
                      <a:pt x="5504" y="29390"/>
                      <a:pt x="5586" y="29057"/>
                      <a:pt x="5635" y="28719"/>
                    </a:cubicBezTo>
                    <a:cubicBezTo>
                      <a:pt x="5733" y="28093"/>
                      <a:pt x="5782" y="27390"/>
                      <a:pt x="5531" y="26790"/>
                    </a:cubicBezTo>
                    <a:cubicBezTo>
                      <a:pt x="5738" y="26567"/>
                      <a:pt x="5989" y="26387"/>
                      <a:pt x="6229" y="26191"/>
                    </a:cubicBezTo>
                    <a:cubicBezTo>
                      <a:pt x="6741" y="25782"/>
                      <a:pt x="7095" y="25259"/>
                      <a:pt x="7128" y="24595"/>
                    </a:cubicBezTo>
                    <a:cubicBezTo>
                      <a:pt x="7128" y="24576"/>
                      <a:pt x="7113" y="24564"/>
                      <a:pt x="7100" y="24564"/>
                    </a:cubicBezTo>
                    <a:cubicBezTo>
                      <a:pt x="7090" y="24564"/>
                      <a:pt x="7081" y="24570"/>
                      <a:pt x="7079" y="24584"/>
                    </a:cubicBezTo>
                    <a:cubicBezTo>
                      <a:pt x="6986" y="25276"/>
                      <a:pt x="6599" y="25712"/>
                      <a:pt x="6125" y="26120"/>
                    </a:cubicBezTo>
                    <a:cubicBezTo>
                      <a:pt x="6071" y="25663"/>
                      <a:pt x="5951" y="25248"/>
                      <a:pt x="5994" y="24774"/>
                    </a:cubicBezTo>
                    <a:cubicBezTo>
                      <a:pt x="6027" y="24366"/>
                      <a:pt x="6234" y="24001"/>
                      <a:pt x="6223" y="23586"/>
                    </a:cubicBezTo>
                    <a:cubicBezTo>
                      <a:pt x="6223" y="23578"/>
                      <a:pt x="6212" y="23572"/>
                      <a:pt x="6202" y="23572"/>
                    </a:cubicBezTo>
                    <a:cubicBezTo>
                      <a:pt x="6193" y="23572"/>
                      <a:pt x="6185" y="23576"/>
                      <a:pt x="6185" y="23586"/>
                    </a:cubicBezTo>
                    <a:cubicBezTo>
                      <a:pt x="6152" y="24071"/>
                      <a:pt x="5896" y="24502"/>
                      <a:pt x="5864" y="24998"/>
                    </a:cubicBezTo>
                    <a:cubicBezTo>
                      <a:pt x="5836" y="25379"/>
                      <a:pt x="5880" y="25837"/>
                      <a:pt x="6043" y="26191"/>
                    </a:cubicBezTo>
                    <a:cubicBezTo>
                      <a:pt x="5924" y="26289"/>
                      <a:pt x="5798" y="26387"/>
                      <a:pt x="5673" y="26485"/>
                    </a:cubicBezTo>
                    <a:cubicBezTo>
                      <a:pt x="5607" y="26545"/>
                      <a:pt x="5542" y="26600"/>
                      <a:pt x="5482" y="26665"/>
                    </a:cubicBezTo>
                    <a:cubicBezTo>
                      <a:pt x="5460" y="25880"/>
                      <a:pt x="5275" y="25112"/>
                      <a:pt x="5199" y="24328"/>
                    </a:cubicBezTo>
                    <a:cubicBezTo>
                      <a:pt x="5155" y="23859"/>
                      <a:pt x="5188" y="23385"/>
                      <a:pt x="5302" y="22927"/>
                    </a:cubicBezTo>
                    <a:cubicBezTo>
                      <a:pt x="5384" y="22600"/>
                      <a:pt x="5591" y="22360"/>
                      <a:pt x="5749" y="22093"/>
                    </a:cubicBezTo>
                    <a:cubicBezTo>
                      <a:pt x="5787" y="22426"/>
                      <a:pt x="5864" y="22742"/>
                      <a:pt x="6131" y="22960"/>
                    </a:cubicBezTo>
                    <a:cubicBezTo>
                      <a:pt x="6138" y="22966"/>
                      <a:pt x="6147" y="22969"/>
                      <a:pt x="6154" y="22969"/>
                    </a:cubicBezTo>
                    <a:cubicBezTo>
                      <a:pt x="6178" y="22969"/>
                      <a:pt x="6196" y="22941"/>
                      <a:pt x="6180" y="22916"/>
                    </a:cubicBezTo>
                    <a:cubicBezTo>
                      <a:pt x="5722" y="22273"/>
                      <a:pt x="6049" y="21200"/>
                      <a:pt x="5384" y="20688"/>
                    </a:cubicBezTo>
                    <a:cubicBezTo>
                      <a:pt x="5422" y="20639"/>
                      <a:pt x="5455" y="20584"/>
                      <a:pt x="5488" y="20530"/>
                    </a:cubicBezTo>
                    <a:cubicBezTo>
                      <a:pt x="5629" y="20279"/>
                      <a:pt x="5673" y="20066"/>
                      <a:pt x="5722" y="19789"/>
                    </a:cubicBezTo>
                    <a:cubicBezTo>
                      <a:pt x="5727" y="19778"/>
                      <a:pt x="5722" y="19767"/>
                      <a:pt x="5716" y="19761"/>
                    </a:cubicBezTo>
                    <a:cubicBezTo>
                      <a:pt x="5847" y="19690"/>
                      <a:pt x="5973" y="19598"/>
                      <a:pt x="6076" y="19489"/>
                    </a:cubicBezTo>
                    <a:lnTo>
                      <a:pt x="6076" y="19489"/>
                    </a:lnTo>
                    <a:cubicBezTo>
                      <a:pt x="5989" y="19729"/>
                      <a:pt x="6038" y="19963"/>
                      <a:pt x="6120" y="20208"/>
                    </a:cubicBezTo>
                    <a:cubicBezTo>
                      <a:pt x="6261" y="20590"/>
                      <a:pt x="6425" y="20965"/>
                      <a:pt x="6621" y="21331"/>
                    </a:cubicBezTo>
                    <a:cubicBezTo>
                      <a:pt x="6599" y="21843"/>
                      <a:pt x="6414" y="22322"/>
                      <a:pt x="6398" y="22834"/>
                    </a:cubicBezTo>
                    <a:cubicBezTo>
                      <a:pt x="6398" y="22851"/>
                      <a:pt x="6412" y="22861"/>
                      <a:pt x="6426" y="22861"/>
                    </a:cubicBezTo>
                    <a:cubicBezTo>
                      <a:pt x="6439" y="22861"/>
                      <a:pt x="6452" y="22853"/>
                      <a:pt x="6452" y="22834"/>
                    </a:cubicBezTo>
                    <a:cubicBezTo>
                      <a:pt x="6485" y="22393"/>
                      <a:pt x="6697" y="21963"/>
                      <a:pt x="6719" y="21521"/>
                    </a:cubicBezTo>
                    <a:cubicBezTo>
                      <a:pt x="6855" y="21794"/>
                      <a:pt x="6992" y="22066"/>
                      <a:pt x="7106" y="22339"/>
                    </a:cubicBezTo>
                    <a:cubicBezTo>
                      <a:pt x="7090" y="22344"/>
                      <a:pt x="7079" y="22355"/>
                      <a:pt x="7073" y="22371"/>
                    </a:cubicBezTo>
                    <a:cubicBezTo>
                      <a:pt x="6975" y="22796"/>
                      <a:pt x="6768" y="23183"/>
                      <a:pt x="6659" y="23608"/>
                    </a:cubicBezTo>
                    <a:cubicBezTo>
                      <a:pt x="6566" y="23990"/>
                      <a:pt x="6659" y="24426"/>
                      <a:pt x="6741" y="24802"/>
                    </a:cubicBezTo>
                    <a:cubicBezTo>
                      <a:pt x="6745" y="24814"/>
                      <a:pt x="6755" y="24820"/>
                      <a:pt x="6766" y="24820"/>
                    </a:cubicBezTo>
                    <a:cubicBezTo>
                      <a:pt x="6782" y="24820"/>
                      <a:pt x="6799" y="24807"/>
                      <a:pt x="6795" y="24791"/>
                    </a:cubicBezTo>
                    <a:cubicBezTo>
                      <a:pt x="6697" y="24328"/>
                      <a:pt x="6654" y="23870"/>
                      <a:pt x="6801" y="23412"/>
                    </a:cubicBezTo>
                    <a:cubicBezTo>
                      <a:pt x="6915" y="23080"/>
                      <a:pt x="7079" y="22775"/>
                      <a:pt x="7144" y="22426"/>
                    </a:cubicBezTo>
                    <a:cubicBezTo>
                      <a:pt x="7367" y="22976"/>
                      <a:pt x="7515" y="23543"/>
                      <a:pt x="7482" y="24169"/>
                    </a:cubicBezTo>
                    <a:cubicBezTo>
                      <a:pt x="7482" y="24188"/>
                      <a:pt x="7496" y="24198"/>
                      <a:pt x="7509" y="24198"/>
                    </a:cubicBezTo>
                    <a:cubicBezTo>
                      <a:pt x="7519" y="24198"/>
                      <a:pt x="7529" y="24192"/>
                      <a:pt x="7531" y="24180"/>
                    </a:cubicBezTo>
                    <a:cubicBezTo>
                      <a:pt x="7624" y="23412"/>
                      <a:pt x="7422" y="22693"/>
                      <a:pt x="7095" y="22006"/>
                    </a:cubicBezTo>
                    <a:cubicBezTo>
                      <a:pt x="6904" y="21598"/>
                      <a:pt x="6697" y="21194"/>
                      <a:pt x="6507" y="20786"/>
                    </a:cubicBezTo>
                    <a:cubicBezTo>
                      <a:pt x="6321" y="20399"/>
                      <a:pt x="6038" y="19930"/>
                      <a:pt x="6163" y="19489"/>
                    </a:cubicBezTo>
                    <a:cubicBezTo>
                      <a:pt x="6169" y="19462"/>
                      <a:pt x="6152" y="19440"/>
                      <a:pt x="6125" y="19440"/>
                    </a:cubicBezTo>
                    <a:cubicBezTo>
                      <a:pt x="6299" y="19265"/>
                      <a:pt x="6463" y="19080"/>
                      <a:pt x="6708" y="18993"/>
                    </a:cubicBezTo>
                    <a:lnTo>
                      <a:pt x="6708" y="18993"/>
                    </a:lnTo>
                    <a:cubicBezTo>
                      <a:pt x="6708" y="19047"/>
                      <a:pt x="6703" y="19102"/>
                      <a:pt x="6697" y="19162"/>
                    </a:cubicBezTo>
                    <a:cubicBezTo>
                      <a:pt x="6686" y="19320"/>
                      <a:pt x="6708" y="19718"/>
                      <a:pt x="6616" y="19859"/>
                    </a:cubicBezTo>
                    <a:cubicBezTo>
                      <a:pt x="6603" y="19875"/>
                      <a:pt x="6615" y="19895"/>
                      <a:pt x="6629" y="19895"/>
                    </a:cubicBezTo>
                    <a:cubicBezTo>
                      <a:pt x="6634" y="19895"/>
                      <a:pt x="6639" y="19892"/>
                      <a:pt x="6643" y="19887"/>
                    </a:cubicBezTo>
                    <a:cubicBezTo>
                      <a:pt x="6801" y="19680"/>
                      <a:pt x="6757" y="19282"/>
                      <a:pt x="6779" y="19031"/>
                    </a:cubicBezTo>
                    <a:cubicBezTo>
                      <a:pt x="6801" y="18786"/>
                      <a:pt x="6795" y="18546"/>
                      <a:pt x="6795" y="18306"/>
                    </a:cubicBezTo>
                    <a:cubicBezTo>
                      <a:pt x="6844" y="18295"/>
                      <a:pt x="6833" y="18219"/>
                      <a:pt x="6795" y="18208"/>
                    </a:cubicBezTo>
                    <a:cubicBezTo>
                      <a:pt x="6795" y="18045"/>
                      <a:pt x="6801" y="17881"/>
                      <a:pt x="6817" y="17718"/>
                    </a:cubicBezTo>
                    <a:cubicBezTo>
                      <a:pt x="6899" y="16922"/>
                      <a:pt x="7509" y="16421"/>
                      <a:pt x="8125" y="15996"/>
                    </a:cubicBezTo>
                    <a:lnTo>
                      <a:pt x="8125" y="16574"/>
                    </a:lnTo>
                    <a:cubicBezTo>
                      <a:pt x="7504" y="17304"/>
                      <a:pt x="7373" y="18399"/>
                      <a:pt x="7749" y="19276"/>
                    </a:cubicBezTo>
                    <a:cubicBezTo>
                      <a:pt x="7753" y="19286"/>
                      <a:pt x="7761" y="19290"/>
                      <a:pt x="7769" y="19290"/>
                    </a:cubicBezTo>
                    <a:cubicBezTo>
                      <a:pt x="7784" y="19290"/>
                      <a:pt x="7799" y="19277"/>
                      <a:pt x="7793" y="19260"/>
                    </a:cubicBezTo>
                    <a:cubicBezTo>
                      <a:pt x="7607" y="18802"/>
                      <a:pt x="7591" y="18339"/>
                      <a:pt x="7656" y="17854"/>
                    </a:cubicBezTo>
                    <a:cubicBezTo>
                      <a:pt x="7711" y="17407"/>
                      <a:pt x="7896" y="17075"/>
                      <a:pt x="8125" y="16721"/>
                    </a:cubicBezTo>
                    <a:cubicBezTo>
                      <a:pt x="8130" y="17761"/>
                      <a:pt x="8147" y="18808"/>
                      <a:pt x="8179" y="19848"/>
                    </a:cubicBezTo>
                    <a:cubicBezTo>
                      <a:pt x="8179" y="19856"/>
                      <a:pt x="8183" y="19859"/>
                      <a:pt x="8186" y="19859"/>
                    </a:cubicBezTo>
                    <a:cubicBezTo>
                      <a:pt x="8191" y="19859"/>
                      <a:pt x="8196" y="19854"/>
                      <a:pt x="8196" y="19848"/>
                    </a:cubicBezTo>
                    <a:cubicBezTo>
                      <a:pt x="8239" y="18541"/>
                      <a:pt x="8250" y="17227"/>
                      <a:pt x="8250" y="15914"/>
                    </a:cubicBezTo>
                    <a:lnTo>
                      <a:pt x="8283" y="15892"/>
                    </a:lnTo>
                    <a:cubicBezTo>
                      <a:pt x="8312" y="15873"/>
                      <a:pt x="8289" y="15831"/>
                      <a:pt x="8260" y="15831"/>
                    </a:cubicBezTo>
                    <a:cubicBezTo>
                      <a:pt x="8257" y="15831"/>
                      <a:pt x="8253" y="15831"/>
                      <a:pt x="8250" y="15833"/>
                    </a:cubicBezTo>
                    <a:cubicBezTo>
                      <a:pt x="8250" y="14274"/>
                      <a:pt x="8234" y="12716"/>
                      <a:pt x="8234" y="11157"/>
                    </a:cubicBezTo>
                    <a:cubicBezTo>
                      <a:pt x="8239" y="11146"/>
                      <a:pt x="8239" y="11136"/>
                      <a:pt x="8234" y="11125"/>
                    </a:cubicBezTo>
                    <a:lnTo>
                      <a:pt x="8234" y="10558"/>
                    </a:lnTo>
                    <a:lnTo>
                      <a:pt x="8239" y="8891"/>
                    </a:lnTo>
                    <a:lnTo>
                      <a:pt x="8239" y="8885"/>
                    </a:lnTo>
                    <a:lnTo>
                      <a:pt x="8239" y="7861"/>
                    </a:lnTo>
                    <a:cubicBezTo>
                      <a:pt x="8239" y="7855"/>
                      <a:pt x="8239" y="7844"/>
                      <a:pt x="8239" y="7839"/>
                    </a:cubicBezTo>
                    <a:lnTo>
                      <a:pt x="8239" y="6144"/>
                    </a:lnTo>
                    <a:lnTo>
                      <a:pt x="8250" y="6133"/>
                    </a:lnTo>
                    <a:cubicBezTo>
                      <a:pt x="8272" y="6106"/>
                      <a:pt x="8272" y="6068"/>
                      <a:pt x="8245" y="6041"/>
                    </a:cubicBezTo>
                    <a:lnTo>
                      <a:pt x="8245" y="5855"/>
                    </a:lnTo>
                    <a:cubicBezTo>
                      <a:pt x="8256" y="5736"/>
                      <a:pt x="8261" y="5610"/>
                      <a:pt x="8261" y="5485"/>
                    </a:cubicBezTo>
                    <a:cubicBezTo>
                      <a:pt x="8288" y="5452"/>
                      <a:pt x="8321" y="5414"/>
                      <a:pt x="8348" y="5381"/>
                    </a:cubicBezTo>
                    <a:cubicBezTo>
                      <a:pt x="8381" y="5335"/>
                      <a:pt x="8339" y="5277"/>
                      <a:pt x="8289" y="5277"/>
                    </a:cubicBezTo>
                    <a:cubicBezTo>
                      <a:pt x="8280" y="5277"/>
                      <a:pt x="8270" y="5279"/>
                      <a:pt x="8261" y="5283"/>
                    </a:cubicBezTo>
                    <a:cubicBezTo>
                      <a:pt x="8277" y="3910"/>
                      <a:pt x="8321" y="1376"/>
                      <a:pt x="8212" y="9"/>
                    </a:cubicBezTo>
                    <a:cubicBezTo>
                      <a:pt x="8212" y="3"/>
                      <a:pt x="8207" y="1"/>
                      <a:pt x="8201"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49" name="Google Shape;9149;p62"/>
              <p:cNvSpPr/>
              <p:nvPr/>
            </p:nvSpPr>
            <p:spPr>
              <a:xfrm>
                <a:off x="3743006" y="3319684"/>
                <a:ext cx="223333" cy="1054621"/>
              </a:xfrm>
              <a:custGeom>
                <a:avLst/>
                <a:gdLst/>
                <a:ahLst/>
                <a:cxnLst/>
                <a:rect l="l" t="t" r="r" b="b"/>
                <a:pathLst>
                  <a:path w="8837" h="41730" extrusionOk="0">
                    <a:moveTo>
                      <a:pt x="285" y="3048"/>
                    </a:moveTo>
                    <a:cubicBezTo>
                      <a:pt x="536" y="3151"/>
                      <a:pt x="759" y="3309"/>
                      <a:pt x="950" y="3505"/>
                    </a:cubicBezTo>
                    <a:cubicBezTo>
                      <a:pt x="1010" y="3571"/>
                      <a:pt x="1076" y="3636"/>
                      <a:pt x="1146" y="3691"/>
                    </a:cubicBezTo>
                    <a:cubicBezTo>
                      <a:pt x="1105" y="3696"/>
                      <a:pt x="1064" y="3698"/>
                      <a:pt x="1023" y="3698"/>
                    </a:cubicBezTo>
                    <a:cubicBezTo>
                      <a:pt x="774" y="3698"/>
                      <a:pt x="534" y="3610"/>
                      <a:pt x="285" y="3587"/>
                    </a:cubicBezTo>
                    <a:lnTo>
                      <a:pt x="285" y="3582"/>
                    </a:lnTo>
                    <a:lnTo>
                      <a:pt x="285" y="3048"/>
                    </a:lnTo>
                    <a:close/>
                    <a:moveTo>
                      <a:pt x="5358" y="11107"/>
                    </a:moveTo>
                    <a:lnTo>
                      <a:pt x="5358" y="11107"/>
                    </a:lnTo>
                    <a:cubicBezTo>
                      <a:pt x="5674" y="11428"/>
                      <a:pt x="5996" y="11755"/>
                      <a:pt x="6214" y="12142"/>
                    </a:cubicBezTo>
                    <a:cubicBezTo>
                      <a:pt x="6410" y="12502"/>
                      <a:pt x="6552" y="12888"/>
                      <a:pt x="6633" y="13286"/>
                    </a:cubicBezTo>
                    <a:cubicBezTo>
                      <a:pt x="6584" y="13232"/>
                      <a:pt x="6535" y="13177"/>
                      <a:pt x="6475" y="13134"/>
                    </a:cubicBezTo>
                    <a:cubicBezTo>
                      <a:pt x="6388" y="13074"/>
                      <a:pt x="6296" y="13025"/>
                      <a:pt x="6192" y="12987"/>
                    </a:cubicBezTo>
                    <a:cubicBezTo>
                      <a:pt x="6023" y="12932"/>
                      <a:pt x="5920" y="12829"/>
                      <a:pt x="5789" y="12714"/>
                    </a:cubicBezTo>
                    <a:cubicBezTo>
                      <a:pt x="5789" y="12589"/>
                      <a:pt x="5800" y="12463"/>
                      <a:pt x="5822" y="12344"/>
                    </a:cubicBezTo>
                    <a:cubicBezTo>
                      <a:pt x="5822" y="12338"/>
                      <a:pt x="5822" y="12333"/>
                      <a:pt x="5822" y="12333"/>
                    </a:cubicBezTo>
                    <a:cubicBezTo>
                      <a:pt x="5914" y="12447"/>
                      <a:pt x="6023" y="12556"/>
                      <a:pt x="6143" y="12638"/>
                    </a:cubicBezTo>
                    <a:cubicBezTo>
                      <a:pt x="6145" y="12639"/>
                      <a:pt x="6147" y="12639"/>
                      <a:pt x="6149" y="12639"/>
                    </a:cubicBezTo>
                    <a:cubicBezTo>
                      <a:pt x="6157" y="12639"/>
                      <a:pt x="6164" y="12630"/>
                      <a:pt x="6159" y="12621"/>
                    </a:cubicBezTo>
                    <a:cubicBezTo>
                      <a:pt x="5947" y="12425"/>
                      <a:pt x="5832" y="12147"/>
                      <a:pt x="5696" y="11902"/>
                    </a:cubicBezTo>
                    <a:cubicBezTo>
                      <a:pt x="5549" y="11652"/>
                      <a:pt x="5435" y="11385"/>
                      <a:pt x="5358" y="11107"/>
                    </a:cubicBezTo>
                    <a:close/>
                    <a:moveTo>
                      <a:pt x="258" y="13264"/>
                    </a:moveTo>
                    <a:cubicBezTo>
                      <a:pt x="503" y="13412"/>
                      <a:pt x="792" y="13466"/>
                      <a:pt x="1037" y="13608"/>
                    </a:cubicBezTo>
                    <a:cubicBezTo>
                      <a:pt x="1217" y="13717"/>
                      <a:pt x="1343" y="13864"/>
                      <a:pt x="1479" y="14011"/>
                    </a:cubicBezTo>
                    <a:cubicBezTo>
                      <a:pt x="1435" y="14000"/>
                      <a:pt x="1386" y="14000"/>
                      <a:pt x="1343" y="14000"/>
                    </a:cubicBezTo>
                    <a:cubicBezTo>
                      <a:pt x="999" y="14005"/>
                      <a:pt x="847" y="14174"/>
                      <a:pt x="580" y="14332"/>
                    </a:cubicBezTo>
                    <a:cubicBezTo>
                      <a:pt x="492" y="14278"/>
                      <a:pt x="405" y="14213"/>
                      <a:pt x="329" y="14142"/>
                    </a:cubicBezTo>
                    <a:cubicBezTo>
                      <a:pt x="317" y="14129"/>
                      <a:pt x="298" y="14123"/>
                      <a:pt x="281" y="14123"/>
                    </a:cubicBezTo>
                    <a:cubicBezTo>
                      <a:pt x="275" y="14123"/>
                      <a:pt x="269" y="14124"/>
                      <a:pt x="264" y="14125"/>
                    </a:cubicBezTo>
                    <a:cubicBezTo>
                      <a:pt x="264" y="13837"/>
                      <a:pt x="258" y="13548"/>
                      <a:pt x="258" y="13264"/>
                    </a:cubicBezTo>
                    <a:close/>
                    <a:moveTo>
                      <a:pt x="5495" y="11799"/>
                    </a:moveTo>
                    <a:lnTo>
                      <a:pt x="5495" y="11799"/>
                    </a:lnTo>
                    <a:cubicBezTo>
                      <a:pt x="5582" y="11978"/>
                      <a:pt x="5680" y="12147"/>
                      <a:pt x="5800" y="12305"/>
                    </a:cubicBezTo>
                    <a:cubicBezTo>
                      <a:pt x="5791" y="12300"/>
                      <a:pt x="5782" y="12298"/>
                      <a:pt x="5774" y="12298"/>
                    </a:cubicBezTo>
                    <a:cubicBezTo>
                      <a:pt x="5757" y="12298"/>
                      <a:pt x="5742" y="12309"/>
                      <a:pt x="5734" y="12327"/>
                    </a:cubicBezTo>
                    <a:cubicBezTo>
                      <a:pt x="5593" y="12905"/>
                      <a:pt x="5800" y="13417"/>
                      <a:pt x="6012" y="13956"/>
                    </a:cubicBezTo>
                    <a:cubicBezTo>
                      <a:pt x="6159" y="14332"/>
                      <a:pt x="6312" y="14747"/>
                      <a:pt x="6236" y="15155"/>
                    </a:cubicBezTo>
                    <a:cubicBezTo>
                      <a:pt x="6198" y="15357"/>
                      <a:pt x="6083" y="15548"/>
                      <a:pt x="6023" y="15749"/>
                    </a:cubicBezTo>
                    <a:cubicBezTo>
                      <a:pt x="5985" y="15646"/>
                      <a:pt x="5952" y="15542"/>
                      <a:pt x="5914" y="15439"/>
                    </a:cubicBezTo>
                    <a:cubicBezTo>
                      <a:pt x="5707" y="14817"/>
                      <a:pt x="5604" y="14153"/>
                      <a:pt x="5533" y="13504"/>
                    </a:cubicBezTo>
                    <a:cubicBezTo>
                      <a:pt x="5500" y="13166"/>
                      <a:pt x="5424" y="12801"/>
                      <a:pt x="5456" y="12469"/>
                    </a:cubicBezTo>
                    <a:cubicBezTo>
                      <a:pt x="5484" y="12245"/>
                      <a:pt x="5500" y="12022"/>
                      <a:pt x="5495" y="11799"/>
                    </a:cubicBezTo>
                    <a:close/>
                    <a:moveTo>
                      <a:pt x="269" y="14998"/>
                    </a:moveTo>
                    <a:cubicBezTo>
                      <a:pt x="1178" y="16042"/>
                      <a:pt x="2313" y="17011"/>
                      <a:pt x="2519" y="18419"/>
                    </a:cubicBezTo>
                    <a:cubicBezTo>
                      <a:pt x="2449" y="18376"/>
                      <a:pt x="2372" y="18337"/>
                      <a:pt x="2296" y="18310"/>
                    </a:cubicBezTo>
                    <a:cubicBezTo>
                      <a:pt x="2105" y="18239"/>
                      <a:pt x="1942" y="18239"/>
                      <a:pt x="1757" y="18207"/>
                    </a:cubicBezTo>
                    <a:cubicBezTo>
                      <a:pt x="1757" y="17869"/>
                      <a:pt x="1740" y="17520"/>
                      <a:pt x="1593" y="17209"/>
                    </a:cubicBezTo>
                    <a:cubicBezTo>
                      <a:pt x="1315" y="16626"/>
                      <a:pt x="814" y="16250"/>
                      <a:pt x="269" y="15902"/>
                    </a:cubicBezTo>
                    <a:cubicBezTo>
                      <a:pt x="269" y="15604"/>
                      <a:pt x="269" y="15301"/>
                      <a:pt x="269" y="14998"/>
                    </a:cubicBezTo>
                    <a:close/>
                    <a:moveTo>
                      <a:pt x="5800" y="12899"/>
                    </a:moveTo>
                    <a:lnTo>
                      <a:pt x="5800" y="12899"/>
                    </a:lnTo>
                    <a:cubicBezTo>
                      <a:pt x="5838" y="12937"/>
                      <a:pt x="5887" y="12976"/>
                      <a:pt x="5936" y="13008"/>
                    </a:cubicBezTo>
                    <a:cubicBezTo>
                      <a:pt x="6056" y="13079"/>
                      <a:pt x="6219" y="13106"/>
                      <a:pt x="6328" y="13183"/>
                    </a:cubicBezTo>
                    <a:cubicBezTo>
                      <a:pt x="6541" y="13341"/>
                      <a:pt x="6693" y="13559"/>
                      <a:pt x="6775" y="13809"/>
                    </a:cubicBezTo>
                    <a:cubicBezTo>
                      <a:pt x="6944" y="14316"/>
                      <a:pt x="6955" y="14850"/>
                      <a:pt x="6977" y="15379"/>
                    </a:cubicBezTo>
                    <a:cubicBezTo>
                      <a:pt x="7009" y="16087"/>
                      <a:pt x="7031" y="16795"/>
                      <a:pt x="7075" y="17504"/>
                    </a:cubicBezTo>
                    <a:cubicBezTo>
                      <a:pt x="7113" y="18070"/>
                      <a:pt x="7020" y="18664"/>
                      <a:pt x="7097" y="19231"/>
                    </a:cubicBezTo>
                    <a:cubicBezTo>
                      <a:pt x="7004" y="19187"/>
                      <a:pt x="6917" y="19122"/>
                      <a:pt x="6846" y="19051"/>
                    </a:cubicBezTo>
                    <a:cubicBezTo>
                      <a:pt x="6813" y="18953"/>
                      <a:pt x="6791" y="18855"/>
                      <a:pt x="6770" y="18752"/>
                    </a:cubicBezTo>
                    <a:cubicBezTo>
                      <a:pt x="6764" y="18185"/>
                      <a:pt x="6677" y="17618"/>
                      <a:pt x="6514" y="17073"/>
                    </a:cubicBezTo>
                    <a:cubicBezTo>
                      <a:pt x="6388" y="16654"/>
                      <a:pt x="6219" y="16261"/>
                      <a:pt x="6067" y="15853"/>
                    </a:cubicBezTo>
                    <a:cubicBezTo>
                      <a:pt x="6116" y="15618"/>
                      <a:pt x="6285" y="15406"/>
                      <a:pt x="6307" y="15161"/>
                    </a:cubicBezTo>
                    <a:cubicBezTo>
                      <a:pt x="6334" y="14872"/>
                      <a:pt x="6301" y="14578"/>
                      <a:pt x="6208" y="14305"/>
                    </a:cubicBezTo>
                    <a:cubicBezTo>
                      <a:pt x="6045" y="13809"/>
                      <a:pt x="5843" y="13379"/>
                      <a:pt x="5800" y="12899"/>
                    </a:cubicBezTo>
                    <a:close/>
                    <a:moveTo>
                      <a:pt x="4410" y="37251"/>
                    </a:moveTo>
                    <a:lnTo>
                      <a:pt x="4410" y="37251"/>
                    </a:lnTo>
                    <a:cubicBezTo>
                      <a:pt x="4399" y="37578"/>
                      <a:pt x="4448" y="37899"/>
                      <a:pt x="4541" y="38210"/>
                    </a:cubicBezTo>
                    <a:lnTo>
                      <a:pt x="4541" y="38204"/>
                    </a:lnTo>
                    <a:cubicBezTo>
                      <a:pt x="4596" y="38390"/>
                      <a:pt x="4666" y="38564"/>
                      <a:pt x="4743" y="38738"/>
                    </a:cubicBezTo>
                    <a:cubicBezTo>
                      <a:pt x="4726" y="39272"/>
                      <a:pt x="4666" y="39801"/>
                      <a:pt x="4748" y="40335"/>
                    </a:cubicBezTo>
                    <a:cubicBezTo>
                      <a:pt x="4748" y="40345"/>
                      <a:pt x="4754" y="40349"/>
                      <a:pt x="4761" y="40349"/>
                    </a:cubicBezTo>
                    <a:cubicBezTo>
                      <a:pt x="4769" y="40349"/>
                      <a:pt x="4778" y="40342"/>
                      <a:pt x="4775" y="40329"/>
                    </a:cubicBezTo>
                    <a:cubicBezTo>
                      <a:pt x="4726" y="39850"/>
                      <a:pt x="4797" y="39376"/>
                      <a:pt x="4819" y="38896"/>
                    </a:cubicBezTo>
                    <a:cubicBezTo>
                      <a:pt x="4972" y="39207"/>
                      <a:pt x="5157" y="39507"/>
                      <a:pt x="5358" y="39795"/>
                    </a:cubicBezTo>
                    <a:cubicBezTo>
                      <a:pt x="5348" y="40068"/>
                      <a:pt x="5342" y="40362"/>
                      <a:pt x="5446" y="40618"/>
                    </a:cubicBezTo>
                    <a:cubicBezTo>
                      <a:pt x="5506" y="40771"/>
                      <a:pt x="5582" y="40918"/>
                      <a:pt x="5658" y="41060"/>
                    </a:cubicBezTo>
                    <a:cubicBezTo>
                      <a:pt x="5277" y="41032"/>
                      <a:pt x="4754" y="40869"/>
                      <a:pt x="4508" y="40602"/>
                    </a:cubicBezTo>
                    <a:cubicBezTo>
                      <a:pt x="4263" y="40340"/>
                      <a:pt x="4203" y="40013"/>
                      <a:pt x="4176" y="39681"/>
                    </a:cubicBezTo>
                    <a:cubicBezTo>
                      <a:pt x="4132" y="39087"/>
                      <a:pt x="4345" y="38477"/>
                      <a:pt x="3974" y="37954"/>
                    </a:cubicBezTo>
                    <a:cubicBezTo>
                      <a:pt x="4034" y="37774"/>
                      <a:pt x="4132" y="37605"/>
                      <a:pt x="4258" y="37463"/>
                    </a:cubicBezTo>
                    <a:cubicBezTo>
                      <a:pt x="4318" y="37403"/>
                      <a:pt x="4372" y="37333"/>
                      <a:pt x="4410" y="37251"/>
                    </a:cubicBezTo>
                    <a:close/>
                    <a:moveTo>
                      <a:pt x="195" y="0"/>
                    </a:moveTo>
                    <a:cubicBezTo>
                      <a:pt x="187" y="0"/>
                      <a:pt x="179" y="4"/>
                      <a:pt x="176" y="13"/>
                    </a:cubicBezTo>
                    <a:cubicBezTo>
                      <a:pt x="67" y="1375"/>
                      <a:pt x="111" y="3914"/>
                      <a:pt x="127" y="5287"/>
                    </a:cubicBezTo>
                    <a:cubicBezTo>
                      <a:pt x="117" y="5280"/>
                      <a:pt x="106" y="5277"/>
                      <a:pt x="95" y="5277"/>
                    </a:cubicBezTo>
                    <a:cubicBezTo>
                      <a:pt x="47" y="5277"/>
                      <a:pt x="0" y="5336"/>
                      <a:pt x="40" y="5385"/>
                    </a:cubicBezTo>
                    <a:cubicBezTo>
                      <a:pt x="67" y="5418"/>
                      <a:pt x="100" y="5451"/>
                      <a:pt x="133" y="5483"/>
                    </a:cubicBezTo>
                    <a:cubicBezTo>
                      <a:pt x="144" y="5592"/>
                      <a:pt x="144" y="5718"/>
                      <a:pt x="144" y="5837"/>
                    </a:cubicBezTo>
                    <a:lnTo>
                      <a:pt x="144" y="6028"/>
                    </a:lnTo>
                    <a:cubicBezTo>
                      <a:pt x="116" y="6055"/>
                      <a:pt x="111" y="6094"/>
                      <a:pt x="133" y="6121"/>
                    </a:cubicBezTo>
                    <a:lnTo>
                      <a:pt x="144" y="6132"/>
                    </a:lnTo>
                    <a:lnTo>
                      <a:pt x="149" y="7826"/>
                    </a:lnTo>
                    <a:cubicBezTo>
                      <a:pt x="144" y="7832"/>
                      <a:pt x="144" y="7843"/>
                      <a:pt x="149" y="7848"/>
                    </a:cubicBezTo>
                    <a:lnTo>
                      <a:pt x="149" y="8873"/>
                    </a:lnTo>
                    <a:lnTo>
                      <a:pt x="149" y="8878"/>
                    </a:lnTo>
                    <a:cubicBezTo>
                      <a:pt x="149" y="9434"/>
                      <a:pt x="149" y="9990"/>
                      <a:pt x="155" y="10545"/>
                    </a:cubicBezTo>
                    <a:lnTo>
                      <a:pt x="155" y="11112"/>
                    </a:lnTo>
                    <a:cubicBezTo>
                      <a:pt x="149" y="11123"/>
                      <a:pt x="149" y="11134"/>
                      <a:pt x="155" y="11145"/>
                    </a:cubicBezTo>
                    <a:cubicBezTo>
                      <a:pt x="155" y="12703"/>
                      <a:pt x="133" y="14262"/>
                      <a:pt x="133" y="15820"/>
                    </a:cubicBezTo>
                    <a:cubicBezTo>
                      <a:pt x="130" y="15819"/>
                      <a:pt x="126" y="15818"/>
                      <a:pt x="123" y="15818"/>
                    </a:cubicBezTo>
                    <a:cubicBezTo>
                      <a:pt x="94" y="15818"/>
                      <a:pt x="71" y="15860"/>
                      <a:pt x="100" y="15880"/>
                    </a:cubicBezTo>
                    <a:lnTo>
                      <a:pt x="133" y="15902"/>
                    </a:lnTo>
                    <a:cubicBezTo>
                      <a:pt x="133" y="17215"/>
                      <a:pt x="149" y="18528"/>
                      <a:pt x="187" y="19836"/>
                    </a:cubicBezTo>
                    <a:cubicBezTo>
                      <a:pt x="187" y="19842"/>
                      <a:pt x="194" y="19846"/>
                      <a:pt x="200" y="19846"/>
                    </a:cubicBezTo>
                    <a:cubicBezTo>
                      <a:pt x="205" y="19846"/>
                      <a:pt x="209" y="19843"/>
                      <a:pt x="209" y="19836"/>
                    </a:cubicBezTo>
                    <a:cubicBezTo>
                      <a:pt x="247" y="18795"/>
                      <a:pt x="258" y="17749"/>
                      <a:pt x="264" y="16708"/>
                    </a:cubicBezTo>
                    <a:cubicBezTo>
                      <a:pt x="509" y="17062"/>
                      <a:pt x="705" y="17395"/>
                      <a:pt x="759" y="17842"/>
                    </a:cubicBezTo>
                    <a:cubicBezTo>
                      <a:pt x="830" y="18321"/>
                      <a:pt x="814" y="18790"/>
                      <a:pt x="618" y="19247"/>
                    </a:cubicBezTo>
                    <a:cubicBezTo>
                      <a:pt x="611" y="19265"/>
                      <a:pt x="626" y="19278"/>
                      <a:pt x="642" y="19278"/>
                    </a:cubicBezTo>
                    <a:cubicBezTo>
                      <a:pt x="651" y="19278"/>
                      <a:pt x="661" y="19274"/>
                      <a:pt x="667" y="19264"/>
                    </a:cubicBezTo>
                    <a:cubicBezTo>
                      <a:pt x="1059" y="18386"/>
                      <a:pt x="923" y="17286"/>
                      <a:pt x="269" y="16561"/>
                    </a:cubicBezTo>
                    <a:lnTo>
                      <a:pt x="269" y="15983"/>
                    </a:lnTo>
                    <a:cubicBezTo>
                      <a:pt x="917" y="16403"/>
                      <a:pt x="1560" y="16910"/>
                      <a:pt x="1648" y="17705"/>
                    </a:cubicBezTo>
                    <a:cubicBezTo>
                      <a:pt x="1664" y="17869"/>
                      <a:pt x="1669" y="18032"/>
                      <a:pt x="1664" y="18196"/>
                    </a:cubicBezTo>
                    <a:cubicBezTo>
                      <a:pt x="1626" y="18207"/>
                      <a:pt x="1615" y="18283"/>
                      <a:pt x="1664" y="18294"/>
                    </a:cubicBezTo>
                    <a:cubicBezTo>
                      <a:pt x="1659" y="18534"/>
                      <a:pt x="1664" y="18779"/>
                      <a:pt x="1680" y="19019"/>
                    </a:cubicBezTo>
                    <a:cubicBezTo>
                      <a:pt x="1708" y="19269"/>
                      <a:pt x="1664" y="19667"/>
                      <a:pt x="1827" y="19874"/>
                    </a:cubicBezTo>
                    <a:cubicBezTo>
                      <a:pt x="1832" y="19880"/>
                      <a:pt x="1837" y="19882"/>
                      <a:pt x="1842" y="19882"/>
                    </a:cubicBezTo>
                    <a:cubicBezTo>
                      <a:pt x="1857" y="19882"/>
                      <a:pt x="1872" y="19863"/>
                      <a:pt x="1860" y="19847"/>
                    </a:cubicBezTo>
                    <a:cubicBezTo>
                      <a:pt x="1757" y="19700"/>
                      <a:pt x="1784" y="19307"/>
                      <a:pt x="1773" y="19144"/>
                    </a:cubicBezTo>
                    <a:cubicBezTo>
                      <a:pt x="1768" y="19089"/>
                      <a:pt x="1768" y="19035"/>
                      <a:pt x="1762" y="18980"/>
                    </a:cubicBezTo>
                    <a:lnTo>
                      <a:pt x="1762" y="18980"/>
                    </a:lnTo>
                    <a:cubicBezTo>
                      <a:pt x="2018" y="19068"/>
                      <a:pt x="2193" y="19253"/>
                      <a:pt x="2378" y="19427"/>
                    </a:cubicBezTo>
                    <a:cubicBezTo>
                      <a:pt x="2351" y="19427"/>
                      <a:pt x="2329" y="19449"/>
                      <a:pt x="2334" y="19471"/>
                    </a:cubicBezTo>
                    <a:cubicBezTo>
                      <a:pt x="2465" y="19918"/>
                      <a:pt x="2171" y="20386"/>
                      <a:pt x="1975" y="20773"/>
                    </a:cubicBezTo>
                    <a:cubicBezTo>
                      <a:pt x="1773" y="21182"/>
                      <a:pt x="1555" y="21585"/>
                      <a:pt x="1353" y="21994"/>
                    </a:cubicBezTo>
                    <a:cubicBezTo>
                      <a:pt x="1010" y="22680"/>
                      <a:pt x="798" y="23400"/>
                      <a:pt x="896" y="24168"/>
                    </a:cubicBezTo>
                    <a:cubicBezTo>
                      <a:pt x="896" y="24180"/>
                      <a:pt x="905" y="24185"/>
                      <a:pt x="915" y="24185"/>
                    </a:cubicBezTo>
                    <a:cubicBezTo>
                      <a:pt x="929" y="24185"/>
                      <a:pt x="945" y="24175"/>
                      <a:pt x="945" y="24157"/>
                    </a:cubicBezTo>
                    <a:cubicBezTo>
                      <a:pt x="912" y="23530"/>
                      <a:pt x="1070" y="22964"/>
                      <a:pt x="1304" y="22413"/>
                    </a:cubicBezTo>
                    <a:cubicBezTo>
                      <a:pt x="1370" y="22762"/>
                      <a:pt x="1544" y="23067"/>
                      <a:pt x="1659" y="23400"/>
                    </a:cubicBezTo>
                    <a:cubicBezTo>
                      <a:pt x="1822" y="23857"/>
                      <a:pt x="1773" y="24310"/>
                      <a:pt x="1669" y="24778"/>
                    </a:cubicBezTo>
                    <a:cubicBezTo>
                      <a:pt x="1663" y="24794"/>
                      <a:pt x="1682" y="24805"/>
                      <a:pt x="1699" y="24805"/>
                    </a:cubicBezTo>
                    <a:cubicBezTo>
                      <a:pt x="1711" y="24805"/>
                      <a:pt x="1722" y="24800"/>
                      <a:pt x="1724" y="24789"/>
                    </a:cubicBezTo>
                    <a:cubicBezTo>
                      <a:pt x="1817" y="24413"/>
                      <a:pt x="1909" y="23977"/>
                      <a:pt x="1811" y="23596"/>
                    </a:cubicBezTo>
                    <a:cubicBezTo>
                      <a:pt x="1697" y="23171"/>
                      <a:pt x="1479" y="22784"/>
                      <a:pt x="1375" y="22359"/>
                    </a:cubicBezTo>
                    <a:cubicBezTo>
                      <a:pt x="1370" y="22342"/>
                      <a:pt x="1359" y="22332"/>
                      <a:pt x="1343" y="22326"/>
                    </a:cubicBezTo>
                    <a:cubicBezTo>
                      <a:pt x="1462" y="22054"/>
                      <a:pt x="1604" y="21781"/>
                      <a:pt x="1746" y="21509"/>
                    </a:cubicBezTo>
                    <a:cubicBezTo>
                      <a:pt x="1773" y="21950"/>
                      <a:pt x="1996" y="22381"/>
                      <a:pt x="2029" y="22822"/>
                    </a:cubicBezTo>
                    <a:cubicBezTo>
                      <a:pt x="2029" y="22838"/>
                      <a:pt x="2044" y="22846"/>
                      <a:pt x="2059" y="22846"/>
                    </a:cubicBezTo>
                    <a:cubicBezTo>
                      <a:pt x="2074" y="22846"/>
                      <a:pt x="2089" y="22838"/>
                      <a:pt x="2089" y="22822"/>
                    </a:cubicBezTo>
                    <a:cubicBezTo>
                      <a:pt x="2073" y="22310"/>
                      <a:pt x="1877" y="21830"/>
                      <a:pt x="1855" y="21318"/>
                    </a:cubicBezTo>
                    <a:cubicBezTo>
                      <a:pt x="2056" y="20953"/>
                      <a:pt x="2231" y="20582"/>
                      <a:pt x="2378" y="20196"/>
                    </a:cubicBezTo>
                    <a:cubicBezTo>
                      <a:pt x="2465" y="19950"/>
                      <a:pt x="2519" y="19716"/>
                      <a:pt x="2421" y="19476"/>
                    </a:cubicBezTo>
                    <a:lnTo>
                      <a:pt x="2421" y="19476"/>
                    </a:lnTo>
                    <a:cubicBezTo>
                      <a:pt x="2536" y="19585"/>
                      <a:pt x="2667" y="19678"/>
                      <a:pt x="2808" y="19749"/>
                    </a:cubicBezTo>
                    <a:cubicBezTo>
                      <a:pt x="2797" y="19754"/>
                      <a:pt x="2792" y="19765"/>
                      <a:pt x="2797" y="19776"/>
                    </a:cubicBezTo>
                    <a:cubicBezTo>
                      <a:pt x="2852" y="20054"/>
                      <a:pt x="2895" y="20266"/>
                      <a:pt x="3043" y="20517"/>
                    </a:cubicBezTo>
                    <a:cubicBezTo>
                      <a:pt x="3075" y="20572"/>
                      <a:pt x="3113" y="20626"/>
                      <a:pt x="3157" y="20675"/>
                    </a:cubicBezTo>
                    <a:cubicBezTo>
                      <a:pt x="2454" y="21187"/>
                      <a:pt x="2797" y="22261"/>
                      <a:pt x="2318" y="22904"/>
                    </a:cubicBezTo>
                    <a:cubicBezTo>
                      <a:pt x="2301" y="22929"/>
                      <a:pt x="2323" y="22957"/>
                      <a:pt x="2346" y="22957"/>
                    </a:cubicBezTo>
                    <a:cubicBezTo>
                      <a:pt x="2353" y="22957"/>
                      <a:pt x="2360" y="22954"/>
                      <a:pt x="2367" y="22947"/>
                    </a:cubicBezTo>
                    <a:cubicBezTo>
                      <a:pt x="2650" y="22729"/>
                      <a:pt x="2732" y="22413"/>
                      <a:pt x="2770" y="22081"/>
                    </a:cubicBezTo>
                    <a:cubicBezTo>
                      <a:pt x="2939" y="22353"/>
                      <a:pt x="3157" y="22588"/>
                      <a:pt x="3244" y="22915"/>
                    </a:cubicBezTo>
                    <a:cubicBezTo>
                      <a:pt x="3359" y="23372"/>
                      <a:pt x="3397" y="23846"/>
                      <a:pt x="3348" y="24315"/>
                    </a:cubicBezTo>
                    <a:cubicBezTo>
                      <a:pt x="3271" y="25100"/>
                      <a:pt x="3075" y="25868"/>
                      <a:pt x="3048" y="26653"/>
                    </a:cubicBezTo>
                    <a:cubicBezTo>
                      <a:pt x="2983" y="26587"/>
                      <a:pt x="2917" y="26527"/>
                      <a:pt x="2846" y="26473"/>
                    </a:cubicBezTo>
                    <a:cubicBezTo>
                      <a:pt x="2716" y="26375"/>
                      <a:pt x="2585" y="26277"/>
                      <a:pt x="2460" y="26179"/>
                    </a:cubicBezTo>
                    <a:cubicBezTo>
                      <a:pt x="2628" y="25824"/>
                      <a:pt x="2678" y="25367"/>
                      <a:pt x="2650" y="24985"/>
                    </a:cubicBezTo>
                    <a:cubicBezTo>
                      <a:pt x="2612" y="24489"/>
                      <a:pt x="2345" y="24059"/>
                      <a:pt x="2307" y="23574"/>
                    </a:cubicBezTo>
                    <a:cubicBezTo>
                      <a:pt x="2307" y="23566"/>
                      <a:pt x="2297" y="23562"/>
                      <a:pt x="2288" y="23562"/>
                    </a:cubicBezTo>
                    <a:cubicBezTo>
                      <a:pt x="2278" y="23562"/>
                      <a:pt x="2269" y="23566"/>
                      <a:pt x="2269" y="23574"/>
                    </a:cubicBezTo>
                    <a:cubicBezTo>
                      <a:pt x="2258" y="23983"/>
                      <a:pt x="2470" y="24359"/>
                      <a:pt x="2509" y="24762"/>
                    </a:cubicBezTo>
                    <a:cubicBezTo>
                      <a:pt x="2552" y="25241"/>
                      <a:pt x="2427" y="25650"/>
                      <a:pt x="2372" y="26108"/>
                    </a:cubicBezTo>
                    <a:cubicBezTo>
                      <a:pt x="1871" y="25699"/>
                      <a:pt x="1462" y="25263"/>
                      <a:pt x="1370" y="24571"/>
                    </a:cubicBezTo>
                    <a:cubicBezTo>
                      <a:pt x="1367" y="24557"/>
                      <a:pt x="1358" y="24551"/>
                      <a:pt x="1347" y="24551"/>
                    </a:cubicBezTo>
                    <a:cubicBezTo>
                      <a:pt x="1332" y="24551"/>
                      <a:pt x="1315" y="24563"/>
                      <a:pt x="1315" y="24582"/>
                    </a:cubicBezTo>
                    <a:cubicBezTo>
                      <a:pt x="1353" y="25247"/>
                      <a:pt x="1724" y="25770"/>
                      <a:pt x="2258" y="26179"/>
                    </a:cubicBezTo>
                    <a:cubicBezTo>
                      <a:pt x="2514" y="26375"/>
                      <a:pt x="2776" y="26554"/>
                      <a:pt x="2999" y="26778"/>
                    </a:cubicBezTo>
                    <a:cubicBezTo>
                      <a:pt x="2732" y="27377"/>
                      <a:pt x="2786" y="28080"/>
                      <a:pt x="2885" y="28707"/>
                    </a:cubicBezTo>
                    <a:cubicBezTo>
                      <a:pt x="2939" y="29045"/>
                      <a:pt x="3026" y="29377"/>
                      <a:pt x="3113" y="29715"/>
                    </a:cubicBezTo>
                    <a:cubicBezTo>
                      <a:pt x="3111" y="29714"/>
                      <a:pt x="3108" y="29714"/>
                      <a:pt x="3105" y="29714"/>
                    </a:cubicBezTo>
                    <a:cubicBezTo>
                      <a:pt x="3086" y="29714"/>
                      <a:pt x="3069" y="29728"/>
                      <a:pt x="3064" y="29742"/>
                    </a:cubicBezTo>
                    <a:cubicBezTo>
                      <a:pt x="2928" y="30189"/>
                      <a:pt x="2618" y="30554"/>
                      <a:pt x="2541" y="31017"/>
                    </a:cubicBezTo>
                    <a:cubicBezTo>
                      <a:pt x="2378" y="31284"/>
                      <a:pt x="2220" y="31573"/>
                      <a:pt x="2214" y="31884"/>
                    </a:cubicBezTo>
                    <a:cubicBezTo>
                      <a:pt x="2209" y="32260"/>
                      <a:pt x="2318" y="32614"/>
                      <a:pt x="2383" y="32984"/>
                    </a:cubicBezTo>
                    <a:cubicBezTo>
                      <a:pt x="2383" y="32991"/>
                      <a:pt x="2387" y="32994"/>
                      <a:pt x="2392" y="32994"/>
                    </a:cubicBezTo>
                    <a:cubicBezTo>
                      <a:pt x="2398" y="32994"/>
                      <a:pt x="2405" y="32988"/>
                      <a:pt x="2405" y="32979"/>
                    </a:cubicBezTo>
                    <a:cubicBezTo>
                      <a:pt x="2389" y="32619"/>
                      <a:pt x="2242" y="32249"/>
                      <a:pt x="2285" y="31889"/>
                    </a:cubicBezTo>
                    <a:cubicBezTo>
                      <a:pt x="2323" y="31649"/>
                      <a:pt x="2405" y="31415"/>
                      <a:pt x="2525" y="31202"/>
                    </a:cubicBezTo>
                    <a:lnTo>
                      <a:pt x="2525" y="31202"/>
                    </a:lnTo>
                    <a:cubicBezTo>
                      <a:pt x="2503" y="31682"/>
                      <a:pt x="2623" y="32118"/>
                      <a:pt x="2841" y="32548"/>
                    </a:cubicBezTo>
                    <a:cubicBezTo>
                      <a:pt x="2843" y="32552"/>
                      <a:pt x="2845" y="32553"/>
                      <a:pt x="2848" y="32553"/>
                    </a:cubicBezTo>
                    <a:cubicBezTo>
                      <a:pt x="2854" y="32553"/>
                      <a:pt x="2861" y="32547"/>
                      <a:pt x="2857" y="32543"/>
                    </a:cubicBezTo>
                    <a:cubicBezTo>
                      <a:pt x="2661" y="32042"/>
                      <a:pt x="2530" y="31491"/>
                      <a:pt x="2656" y="30963"/>
                    </a:cubicBezTo>
                    <a:cubicBezTo>
                      <a:pt x="2656" y="30952"/>
                      <a:pt x="2656" y="30946"/>
                      <a:pt x="2656" y="30941"/>
                    </a:cubicBezTo>
                    <a:cubicBezTo>
                      <a:pt x="2667" y="30897"/>
                      <a:pt x="2678" y="30848"/>
                      <a:pt x="2694" y="30805"/>
                    </a:cubicBezTo>
                    <a:cubicBezTo>
                      <a:pt x="2721" y="30723"/>
                      <a:pt x="2759" y="30636"/>
                      <a:pt x="2803" y="30559"/>
                    </a:cubicBezTo>
                    <a:cubicBezTo>
                      <a:pt x="2879" y="31224"/>
                      <a:pt x="3228" y="31758"/>
                      <a:pt x="3528" y="32330"/>
                    </a:cubicBezTo>
                    <a:cubicBezTo>
                      <a:pt x="3524" y="32329"/>
                      <a:pt x="3520" y="32329"/>
                      <a:pt x="3516" y="32329"/>
                    </a:cubicBezTo>
                    <a:cubicBezTo>
                      <a:pt x="3499" y="32329"/>
                      <a:pt x="3483" y="32340"/>
                      <a:pt x="3479" y="32358"/>
                    </a:cubicBezTo>
                    <a:cubicBezTo>
                      <a:pt x="3391" y="32690"/>
                      <a:pt x="3266" y="33039"/>
                      <a:pt x="3255" y="33382"/>
                    </a:cubicBezTo>
                    <a:cubicBezTo>
                      <a:pt x="3250" y="33714"/>
                      <a:pt x="3288" y="34052"/>
                      <a:pt x="3375" y="34379"/>
                    </a:cubicBezTo>
                    <a:cubicBezTo>
                      <a:pt x="3484" y="34864"/>
                      <a:pt x="3751" y="35720"/>
                      <a:pt x="3380" y="36161"/>
                    </a:cubicBezTo>
                    <a:cubicBezTo>
                      <a:pt x="3369" y="36176"/>
                      <a:pt x="3382" y="36192"/>
                      <a:pt x="3398" y="36192"/>
                    </a:cubicBezTo>
                    <a:cubicBezTo>
                      <a:pt x="3405" y="36192"/>
                      <a:pt x="3412" y="36189"/>
                      <a:pt x="3419" y="36183"/>
                    </a:cubicBezTo>
                    <a:cubicBezTo>
                      <a:pt x="3707" y="35856"/>
                      <a:pt x="3637" y="35246"/>
                      <a:pt x="3566" y="34848"/>
                    </a:cubicBezTo>
                    <a:cubicBezTo>
                      <a:pt x="3484" y="34412"/>
                      <a:pt x="3326" y="33965"/>
                      <a:pt x="3348" y="33513"/>
                    </a:cubicBezTo>
                    <a:cubicBezTo>
                      <a:pt x="3364" y="33137"/>
                      <a:pt x="3489" y="32783"/>
                      <a:pt x="3571" y="32412"/>
                    </a:cubicBezTo>
                    <a:cubicBezTo>
                      <a:pt x="3642" y="32554"/>
                      <a:pt x="3713" y="32701"/>
                      <a:pt x="3773" y="32854"/>
                    </a:cubicBezTo>
                    <a:cubicBezTo>
                      <a:pt x="3974" y="33333"/>
                      <a:pt x="4083" y="33845"/>
                      <a:pt x="4094" y="34363"/>
                    </a:cubicBezTo>
                    <a:cubicBezTo>
                      <a:pt x="4111" y="34837"/>
                      <a:pt x="4149" y="35311"/>
                      <a:pt x="3969" y="35758"/>
                    </a:cubicBezTo>
                    <a:cubicBezTo>
                      <a:pt x="3962" y="35779"/>
                      <a:pt x="3980" y="35793"/>
                      <a:pt x="3997" y="35793"/>
                    </a:cubicBezTo>
                    <a:cubicBezTo>
                      <a:pt x="4006" y="35793"/>
                      <a:pt x="4014" y="35789"/>
                      <a:pt x="4018" y="35780"/>
                    </a:cubicBezTo>
                    <a:cubicBezTo>
                      <a:pt x="4214" y="35327"/>
                      <a:pt x="4192" y="34853"/>
                      <a:pt x="4192" y="34374"/>
                    </a:cubicBezTo>
                    <a:lnTo>
                      <a:pt x="4192" y="34319"/>
                    </a:lnTo>
                    <a:cubicBezTo>
                      <a:pt x="4361" y="34575"/>
                      <a:pt x="4541" y="34848"/>
                      <a:pt x="4563" y="35148"/>
                    </a:cubicBezTo>
                    <a:cubicBezTo>
                      <a:pt x="4579" y="35442"/>
                      <a:pt x="4568" y="35736"/>
                      <a:pt x="4530" y="36025"/>
                    </a:cubicBezTo>
                    <a:cubicBezTo>
                      <a:pt x="4519" y="36025"/>
                      <a:pt x="4508" y="36036"/>
                      <a:pt x="4503" y="36041"/>
                    </a:cubicBezTo>
                    <a:cubicBezTo>
                      <a:pt x="4089" y="36564"/>
                      <a:pt x="3500" y="36880"/>
                      <a:pt x="3261" y="37529"/>
                    </a:cubicBezTo>
                    <a:cubicBezTo>
                      <a:pt x="3037" y="38134"/>
                      <a:pt x="3124" y="38657"/>
                      <a:pt x="3255" y="39272"/>
                    </a:cubicBezTo>
                    <a:cubicBezTo>
                      <a:pt x="3255" y="39278"/>
                      <a:pt x="3259" y="39281"/>
                      <a:pt x="3263" y="39281"/>
                    </a:cubicBezTo>
                    <a:cubicBezTo>
                      <a:pt x="3266" y="39281"/>
                      <a:pt x="3269" y="39278"/>
                      <a:pt x="3266" y="39272"/>
                    </a:cubicBezTo>
                    <a:cubicBezTo>
                      <a:pt x="3173" y="38575"/>
                      <a:pt x="3124" y="37910"/>
                      <a:pt x="3517" y="37278"/>
                    </a:cubicBezTo>
                    <a:cubicBezTo>
                      <a:pt x="3707" y="36973"/>
                      <a:pt x="3974" y="36750"/>
                      <a:pt x="4252" y="36510"/>
                    </a:cubicBezTo>
                    <a:cubicBezTo>
                      <a:pt x="4339" y="36439"/>
                      <a:pt x="4421" y="36363"/>
                      <a:pt x="4497" y="36281"/>
                    </a:cubicBezTo>
                    <a:lnTo>
                      <a:pt x="4497" y="36281"/>
                    </a:lnTo>
                    <a:cubicBezTo>
                      <a:pt x="4497" y="36308"/>
                      <a:pt x="4487" y="36335"/>
                      <a:pt x="4487" y="36363"/>
                    </a:cubicBezTo>
                    <a:cubicBezTo>
                      <a:pt x="4448" y="36619"/>
                      <a:pt x="4416" y="36869"/>
                      <a:pt x="4405" y="37120"/>
                    </a:cubicBezTo>
                    <a:cubicBezTo>
                      <a:pt x="4388" y="37120"/>
                      <a:pt x="4372" y="37125"/>
                      <a:pt x="4361" y="37142"/>
                    </a:cubicBezTo>
                    <a:cubicBezTo>
                      <a:pt x="4247" y="37354"/>
                      <a:pt x="4062" y="37512"/>
                      <a:pt x="3958" y="37730"/>
                    </a:cubicBezTo>
                    <a:cubicBezTo>
                      <a:pt x="3871" y="37916"/>
                      <a:pt x="3811" y="38101"/>
                      <a:pt x="3767" y="38297"/>
                    </a:cubicBezTo>
                    <a:cubicBezTo>
                      <a:pt x="3675" y="38684"/>
                      <a:pt x="3669" y="39082"/>
                      <a:pt x="3751" y="39469"/>
                    </a:cubicBezTo>
                    <a:cubicBezTo>
                      <a:pt x="3751" y="39477"/>
                      <a:pt x="3756" y="39481"/>
                      <a:pt x="3762" y="39481"/>
                    </a:cubicBezTo>
                    <a:cubicBezTo>
                      <a:pt x="3767" y="39481"/>
                      <a:pt x="3773" y="39477"/>
                      <a:pt x="3773" y="39469"/>
                    </a:cubicBezTo>
                    <a:cubicBezTo>
                      <a:pt x="3718" y="39005"/>
                      <a:pt x="3773" y="38537"/>
                      <a:pt x="3920" y="38101"/>
                    </a:cubicBezTo>
                    <a:cubicBezTo>
                      <a:pt x="3920" y="38090"/>
                      <a:pt x="3925" y="38079"/>
                      <a:pt x="3931" y="38074"/>
                    </a:cubicBezTo>
                    <a:cubicBezTo>
                      <a:pt x="4345" y="38711"/>
                      <a:pt x="3931" y="39567"/>
                      <a:pt x="4230" y="40259"/>
                    </a:cubicBezTo>
                    <a:cubicBezTo>
                      <a:pt x="4459" y="40793"/>
                      <a:pt x="5091" y="41087"/>
                      <a:pt x="5680" y="41103"/>
                    </a:cubicBezTo>
                    <a:cubicBezTo>
                      <a:pt x="5794" y="41310"/>
                      <a:pt x="5914" y="41512"/>
                      <a:pt x="6018" y="41719"/>
                    </a:cubicBezTo>
                    <a:cubicBezTo>
                      <a:pt x="6022" y="41727"/>
                      <a:pt x="6028" y="41729"/>
                      <a:pt x="6034" y="41729"/>
                    </a:cubicBezTo>
                    <a:cubicBezTo>
                      <a:pt x="6046" y="41729"/>
                      <a:pt x="6058" y="41719"/>
                      <a:pt x="6050" y="41708"/>
                    </a:cubicBezTo>
                    <a:cubicBezTo>
                      <a:pt x="5958" y="41501"/>
                      <a:pt x="5843" y="41305"/>
                      <a:pt x="5734" y="41103"/>
                    </a:cubicBezTo>
                    <a:lnTo>
                      <a:pt x="5756" y="41103"/>
                    </a:lnTo>
                    <a:cubicBezTo>
                      <a:pt x="5783" y="41103"/>
                      <a:pt x="5783" y="41071"/>
                      <a:pt x="5762" y="41071"/>
                    </a:cubicBezTo>
                    <a:lnTo>
                      <a:pt x="5713" y="41071"/>
                    </a:lnTo>
                    <a:cubicBezTo>
                      <a:pt x="5674" y="40989"/>
                      <a:pt x="5631" y="40907"/>
                      <a:pt x="5598" y="40825"/>
                    </a:cubicBezTo>
                    <a:cubicBezTo>
                      <a:pt x="5473" y="40537"/>
                      <a:pt x="5418" y="40226"/>
                      <a:pt x="5435" y="39910"/>
                    </a:cubicBezTo>
                    <a:lnTo>
                      <a:pt x="5435" y="39910"/>
                    </a:lnTo>
                    <a:cubicBezTo>
                      <a:pt x="5767" y="40368"/>
                      <a:pt x="6138" y="40804"/>
                      <a:pt x="6541" y="41207"/>
                    </a:cubicBezTo>
                    <a:cubicBezTo>
                      <a:pt x="6544" y="41210"/>
                      <a:pt x="6549" y="41212"/>
                      <a:pt x="6553" y="41212"/>
                    </a:cubicBezTo>
                    <a:cubicBezTo>
                      <a:pt x="6569" y="41212"/>
                      <a:pt x="6586" y="41192"/>
                      <a:pt x="6574" y="41180"/>
                    </a:cubicBezTo>
                    <a:cubicBezTo>
                      <a:pt x="6394" y="40989"/>
                      <a:pt x="6225" y="40793"/>
                      <a:pt x="6061" y="40591"/>
                    </a:cubicBezTo>
                    <a:lnTo>
                      <a:pt x="6061" y="40591"/>
                    </a:lnTo>
                    <a:cubicBezTo>
                      <a:pt x="6149" y="40646"/>
                      <a:pt x="6247" y="40700"/>
                      <a:pt x="6334" y="40744"/>
                    </a:cubicBezTo>
                    <a:cubicBezTo>
                      <a:pt x="6584" y="40885"/>
                      <a:pt x="6819" y="41032"/>
                      <a:pt x="6939" y="41299"/>
                    </a:cubicBezTo>
                    <a:cubicBezTo>
                      <a:pt x="6941" y="41305"/>
                      <a:pt x="6945" y="41308"/>
                      <a:pt x="6950" y="41308"/>
                    </a:cubicBezTo>
                    <a:cubicBezTo>
                      <a:pt x="6959" y="41308"/>
                      <a:pt x="6969" y="41299"/>
                      <a:pt x="6966" y="41289"/>
                    </a:cubicBezTo>
                    <a:cubicBezTo>
                      <a:pt x="6879" y="41065"/>
                      <a:pt x="6710" y="40913"/>
                      <a:pt x="6508" y="40782"/>
                    </a:cubicBezTo>
                    <a:cubicBezTo>
                      <a:pt x="6383" y="40705"/>
                      <a:pt x="6257" y="40635"/>
                      <a:pt x="6143" y="40553"/>
                    </a:cubicBezTo>
                    <a:cubicBezTo>
                      <a:pt x="6045" y="40482"/>
                      <a:pt x="5969" y="40395"/>
                      <a:pt x="5871" y="40319"/>
                    </a:cubicBezTo>
                    <a:cubicBezTo>
                      <a:pt x="5865" y="40313"/>
                      <a:pt x="5860" y="40313"/>
                      <a:pt x="5849" y="40313"/>
                    </a:cubicBezTo>
                    <a:cubicBezTo>
                      <a:pt x="5707" y="40122"/>
                      <a:pt x="5565" y="39921"/>
                      <a:pt x="5435" y="39719"/>
                    </a:cubicBezTo>
                    <a:lnTo>
                      <a:pt x="5435" y="39681"/>
                    </a:lnTo>
                    <a:cubicBezTo>
                      <a:pt x="5435" y="39659"/>
                      <a:pt x="5416" y="39640"/>
                      <a:pt x="5395" y="39640"/>
                    </a:cubicBezTo>
                    <a:cubicBezTo>
                      <a:pt x="5390" y="39640"/>
                      <a:pt x="5385" y="39641"/>
                      <a:pt x="5380" y="39643"/>
                    </a:cubicBezTo>
                    <a:cubicBezTo>
                      <a:pt x="5364" y="39610"/>
                      <a:pt x="5342" y="39578"/>
                      <a:pt x="5320" y="39550"/>
                    </a:cubicBezTo>
                    <a:cubicBezTo>
                      <a:pt x="4972" y="38994"/>
                      <a:pt x="4617" y="38373"/>
                      <a:pt x="4536" y="37714"/>
                    </a:cubicBezTo>
                    <a:cubicBezTo>
                      <a:pt x="4448" y="36995"/>
                      <a:pt x="4650" y="36275"/>
                      <a:pt x="4694" y="35556"/>
                    </a:cubicBezTo>
                    <a:cubicBezTo>
                      <a:pt x="4721" y="35000"/>
                      <a:pt x="4530" y="34586"/>
                      <a:pt x="4181" y="34145"/>
                    </a:cubicBezTo>
                    <a:cubicBezTo>
                      <a:pt x="4165" y="33813"/>
                      <a:pt x="4105" y="33486"/>
                      <a:pt x="4002" y="33170"/>
                    </a:cubicBezTo>
                    <a:cubicBezTo>
                      <a:pt x="3838" y="32695"/>
                      <a:pt x="3582" y="32292"/>
                      <a:pt x="3348" y="31856"/>
                    </a:cubicBezTo>
                    <a:cubicBezTo>
                      <a:pt x="3113" y="31415"/>
                      <a:pt x="2983" y="30957"/>
                      <a:pt x="2879" y="30467"/>
                    </a:cubicBezTo>
                    <a:cubicBezTo>
                      <a:pt x="2879" y="30456"/>
                      <a:pt x="2874" y="30451"/>
                      <a:pt x="2863" y="30445"/>
                    </a:cubicBezTo>
                    <a:cubicBezTo>
                      <a:pt x="2972" y="30243"/>
                      <a:pt x="3092" y="30053"/>
                      <a:pt x="3135" y="29840"/>
                    </a:cubicBezTo>
                    <a:cubicBezTo>
                      <a:pt x="3239" y="30243"/>
                      <a:pt x="3326" y="30647"/>
                      <a:pt x="3342" y="31050"/>
                    </a:cubicBezTo>
                    <a:cubicBezTo>
                      <a:pt x="3342" y="31061"/>
                      <a:pt x="3353" y="31068"/>
                      <a:pt x="3363" y="31068"/>
                    </a:cubicBezTo>
                    <a:cubicBezTo>
                      <a:pt x="3372" y="31068"/>
                      <a:pt x="3380" y="31063"/>
                      <a:pt x="3380" y="31050"/>
                    </a:cubicBezTo>
                    <a:cubicBezTo>
                      <a:pt x="3380" y="30352"/>
                      <a:pt x="3124" y="29655"/>
                      <a:pt x="3015" y="28963"/>
                    </a:cubicBezTo>
                    <a:cubicBezTo>
                      <a:pt x="2994" y="28843"/>
                      <a:pt x="2972" y="28712"/>
                      <a:pt x="2955" y="28587"/>
                    </a:cubicBezTo>
                    <a:lnTo>
                      <a:pt x="2955" y="28587"/>
                    </a:lnTo>
                    <a:cubicBezTo>
                      <a:pt x="3250" y="28963"/>
                      <a:pt x="3642" y="29290"/>
                      <a:pt x="3860" y="29709"/>
                    </a:cubicBezTo>
                    <a:cubicBezTo>
                      <a:pt x="4007" y="29993"/>
                      <a:pt x="4105" y="30298"/>
                      <a:pt x="4067" y="30625"/>
                    </a:cubicBezTo>
                    <a:cubicBezTo>
                      <a:pt x="4045" y="30794"/>
                      <a:pt x="4040" y="30963"/>
                      <a:pt x="4056" y="31132"/>
                    </a:cubicBezTo>
                    <a:cubicBezTo>
                      <a:pt x="4059" y="31149"/>
                      <a:pt x="4070" y="31156"/>
                      <a:pt x="4081" y="31156"/>
                    </a:cubicBezTo>
                    <a:cubicBezTo>
                      <a:pt x="4095" y="31156"/>
                      <a:pt x="4111" y="31144"/>
                      <a:pt x="4111" y="31126"/>
                    </a:cubicBezTo>
                    <a:cubicBezTo>
                      <a:pt x="4083" y="30832"/>
                      <a:pt x="4192" y="30549"/>
                      <a:pt x="4138" y="30254"/>
                    </a:cubicBezTo>
                    <a:cubicBezTo>
                      <a:pt x="4100" y="30053"/>
                      <a:pt x="4034" y="29857"/>
                      <a:pt x="3931" y="29677"/>
                    </a:cubicBezTo>
                    <a:cubicBezTo>
                      <a:pt x="3669" y="29230"/>
                      <a:pt x="3282" y="28859"/>
                      <a:pt x="2955" y="28462"/>
                    </a:cubicBezTo>
                    <a:cubicBezTo>
                      <a:pt x="2950" y="28456"/>
                      <a:pt x="2945" y="28456"/>
                      <a:pt x="2939" y="28451"/>
                    </a:cubicBezTo>
                    <a:cubicBezTo>
                      <a:pt x="2928" y="28336"/>
                      <a:pt x="2917" y="28227"/>
                      <a:pt x="2912" y="28113"/>
                    </a:cubicBezTo>
                    <a:lnTo>
                      <a:pt x="2912" y="28113"/>
                    </a:lnTo>
                    <a:cubicBezTo>
                      <a:pt x="3560" y="28658"/>
                      <a:pt x="4176" y="29268"/>
                      <a:pt x="4378" y="30102"/>
                    </a:cubicBezTo>
                    <a:cubicBezTo>
                      <a:pt x="4579" y="30952"/>
                      <a:pt x="4405" y="31775"/>
                      <a:pt x="4416" y="32636"/>
                    </a:cubicBezTo>
                    <a:cubicBezTo>
                      <a:pt x="4416" y="32641"/>
                      <a:pt x="4420" y="32644"/>
                      <a:pt x="4424" y="32644"/>
                    </a:cubicBezTo>
                    <a:cubicBezTo>
                      <a:pt x="4428" y="32644"/>
                      <a:pt x="4432" y="32641"/>
                      <a:pt x="4432" y="32636"/>
                    </a:cubicBezTo>
                    <a:cubicBezTo>
                      <a:pt x="4497" y="31682"/>
                      <a:pt x="4715" y="30805"/>
                      <a:pt x="4416" y="29867"/>
                    </a:cubicBezTo>
                    <a:cubicBezTo>
                      <a:pt x="4165" y="29072"/>
                      <a:pt x="3544" y="28522"/>
                      <a:pt x="2912" y="27993"/>
                    </a:cubicBezTo>
                    <a:lnTo>
                      <a:pt x="2906" y="27993"/>
                    </a:lnTo>
                    <a:cubicBezTo>
                      <a:pt x="2879" y="27606"/>
                      <a:pt x="2939" y="27225"/>
                      <a:pt x="3081" y="26871"/>
                    </a:cubicBezTo>
                    <a:cubicBezTo>
                      <a:pt x="3190" y="26985"/>
                      <a:pt x="3277" y="27116"/>
                      <a:pt x="3353" y="27257"/>
                    </a:cubicBezTo>
                    <a:cubicBezTo>
                      <a:pt x="3506" y="27579"/>
                      <a:pt x="3637" y="27917"/>
                      <a:pt x="3746" y="28260"/>
                    </a:cubicBezTo>
                    <a:cubicBezTo>
                      <a:pt x="3750" y="28274"/>
                      <a:pt x="3762" y="28280"/>
                      <a:pt x="3775" y="28280"/>
                    </a:cubicBezTo>
                    <a:cubicBezTo>
                      <a:pt x="3797" y="28280"/>
                      <a:pt x="3823" y="28262"/>
                      <a:pt x="3816" y="28238"/>
                    </a:cubicBezTo>
                    <a:cubicBezTo>
                      <a:pt x="3680" y="27677"/>
                      <a:pt x="3495" y="27132"/>
                      <a:pt x="3092" y="26707"/>
                    </a:cubicBezTo>
                    <a:cubicBezTo>
                      <a:pt x="3135" y="25775"/>
                      <a:pt x="3446" y="24876"/>
                      <a:pt x="3457" y="23944"/>
                    </a:cubicBezTo>
                    <a:cubicBezTo>
                      <a:pt x="3462" y="23552"/>
                      <a:pt x="3440" y="23149"/>
                      <a:pt x="3304" y="22778"/>
                    </a:cubicBezTo>
                    <a:cubicBezTo>
                      <a:pt x="3184" y="22441"/>
                      <a:pt x="2966" y="22190"/>
                      <a:pt x="2786" y="21890"/>
                    </a:cubicBezTo>
                    <a:cubicBezTo>
                      <a:pt x="2825" y="21460"/>
                      <a:pt x="2841" y="21018"/>
                      <a:pt x="3184" y="20719"/>
                    </a:cubicBezTo>
                    <a:cubicBezTo>
                      <a:pt x="3261" y="20822"/>
                      <a:pt x="3348" y="20920"/>
                      <a:pt x="3419" y="21024"/>
                    </a:cubicBezTo>
                    <a:cubicBezTo>
                      <a:pt x="3587" y="21264"/>
                      <a:pt x="3756" y="21531"/>
                      <a:pt x="3811" y="21814"/>
                    </a:cubicBezTo>
                    <a:cubicBezTo>
                      <a:pt x="3816" y="21836"/>
                      <a:pt x="3822" y="21857"/>
                      <a:pt x="3822" y="21874"/>
                    </a:cubicBezTo>
                    <a:cubicBezTo>
                      <a:pt x="3811" y="21890"/>
                      <a:pt x="3811" y="21912"/>
                      <a:pt x="3822" y="21928"/>
                    </a:cubicBezTo>
                    <a:lnTo>
                      <a:pt x="3833" y="21945"/>
                    </a:lnTo>
                    <a:cubicBezTo>
                      <a:pt x="3865" y="22157"/>
                      <a:pt x="3865" y="22375"/>
                      <a:pt x="3909" y="22588"/>
                    </a:cubicBezTo>
                    <a:cubicBezTo>
                      <a:pt x="3909" y="22593"/>
                      <a:pt x="3913" y="22596"/>
                      <a:pt x="3917" y="22596"/>
                    </a:cubicBezTo>
                    <a:cubicBezTo>
                      <a:pt x="3921" y="22596"/>
                      <a:pt x="3925" y="22593"/>
                      <a:pt x="3925" y="22588"/>
                    </a:cubicBezTo>
                    <a:cubicBezTo>
                      <a:pt x="3920" y="22397"/>
                      <a:pt x="3920" y="22212"/>
                      <a:pt x="3904" y="22032"/>
                    </a:cubicBezTo>
                    <a:lnTo>
                      <a:pt x="3904" y="22032"/>
                    </a:lnTo>
                    <a:cubicBezTo>
                      <a:pt x="4285" y="22577"/>
                      <a:pt x="4241" y="23242"/>
                      <a:pt x="4220" y="23879"/>
                    </a:cubicBezTo>
                    <a:cubicBezTo>
                      <a:pt x="4209" y="24250"/>
                      <a:pt x="4192" y="24631"/>
                      <a:pt x="4040" y="24969"/>
                    </a:cubicBezTo>
                    <a:cubicBezTo>
                      <a:pt x="3925" y="25230"/>
                      <a:pt x="3789" y="25481"/>
                      <a:pt x="3686" y="25743"/>
                    </a:cubicBezTo>
                    <a:cubicBezTo>
                      <a:pt x="3679" y="25760"/>
                      <a:pt x="3694" y="25773"/>
                      <a:pt x="3709" y="25773"/>
                    </a:cubicBezTo>
                    <a:cubicBezTo>
                      <a:pt x="3717" y="25773"/>
                      <a:pt x="3725" y="25769"/>
                      <a:pt x="3729" y="25759"/>
                    </a:cubicBezTo>
                    <a:cubicBezTo>
                      <a:pt x="3893" y="25383"/>
                      <a:pt x="4121" y="25040"/>
                      <a:pt x="4236" y="24642"/>
                    </a:cubicBezTo>
                    <a:cubicBezTo>
                      <a:pt x="4329" y="24326"/>
                      <a:pt x="4318" y="23966"/>
                      <a:pt x="4329" y="23639"/>
                    </a:cubicBezTo>
                    <a:cubicBezTo>
                      <a:pt x="4345" y="23013"/>
                      <a:pt x="4350" y="22375"/>
                      <a:pt x="3887" y="21879"/>
                    </a:cubicBezTo>
                    <a:cubicBezTo>
                      <a:pt x="3854" y="21623"/>
                      <a:pt x="3767" y="21383"/>
                      <a:pt x="3631" y="21171"/>
                    </a:cubicBezTo>
                    <a:cubicBezTo>
                      <a:pt x="3604" y="21127"/>
                      <a:pt x="3577" y="21089"/>
                      <a:pt x="3544" y="21046"/>
                    </a:cubicBezTo>
                    <a:lnTo>
                      <a:pt x="3544" y="21046"/>
                    </a:lnTo>
                    <a:cubicBezTo>
                      <a:pt x="3664" y="21084"/>
                      <a:pt x="3778" y="21133"/>
                      <a:pt x="3887" y="21187"/>
                    </a:cubicBezTo>
                    <a:cubicBezTo>
                      <a:pt x="4013" y="21269"/>
                      <a:pt x="4121" y="21378"/>
                      <a:pt x="4198" y="21509"/>
                    </a:cubicBezTo>
                    <a:cubicBezTo>
                      <a:pt x="4202" y="21514"/>
                      <a:pt x="4207" y="21517"/>
                      <a:pt x="4212" y="21517"/>
                    </a:cubicBezTo>
                    <a:cubicBezTo>
                      <a:pt x="4221" y="21517"/>
                      <a:pt x="4229" y="21508"/>
                      <a:pt x="4225" y="21498"/>
                    </a:cubicBezTo>
                    <a:cubicBezTo>
                      <a:pt x="4100" y="21204"/>
                      <a:pt x="3838" y="20997"/>
                      <a:pt x="3522" y="20942"/>
                    </a:cubicBezTo>
                    <a:cubicBezTo>
                      <a:pt x="3519" y="20941"/>
                      <a:pt x="3516" y="20941"/>
                      <a:pt x="3513" y="20941"/>
                    </a:cubicBezTo>
                    <a:cubicBezTo>
                      <a:pt x="3500" y="20941"/>
                      <a:pt x="3488" y="20949"/>
                      <a:pt x="3484" y="20958"/>
                    </a:cubicBezTo>
                    <a:cubicBezTo>
                      <a:pt x="3386" y="20833"/>
                      <a:pt x="3288" y="20713"/>
                      <a:pt x="3201" y="20582"/>
                    </a:cubicBezTo>
                    <a:cubicBezTo>
                      <a:pt x="3021" y="20326"/>
                      <a:pt x="2977" y="20070"/>
                      <a:pt x="2879" y="19787"/>
                    </a:cubicBezTo>
                    <a:lnTo>
                      <a:pt x="2890" y="19787"/>
                    </a:lnTo>
                    <a:cubicBezTo>
                      <a:pt x="3353" y="19950"/>
                      <a:pt x="3904" y="19994"/>
                      <a:pt x="4209" y="20408"/>
                    </a:cubicBezTo>
                    <a:cubicBezTo>
                      <a:pt x="4212" y="20413"/>
                      <a:pt x="4216" y="20415"/>
                      <a:pt x="4221" y="20415"/>
                    </a:cubicBezTo>
                    <a:cubicBezTo>
                      <a:pt x="4232" y="20415"/>
                      <a:pt x="4244" y="20403"/>
                      <a:pt x="4236" y="20392"/>
                    </a:cubicBezTo>
                    <a:cubicBezTo>
                      <a:pt x="3958" y="19961"/>
                      <a:pt x="3462" y="19912"/>
                      <a:pt x="3004" y="19738"/>
                    </a:cubicBezTo>
                    <a:cubicBezTo>
                      <a:pt x="2656" y="19602"/>
                      <a:pt x="2514" y="19389"/>
                      <a:pt x="2269" y="19149"/>
                    </a:cubicBezTo>
                    <a:cubicBezTo>
                      <a:pt x="2138" y="19002"/>
                      <a:pt x="1958" y="18910"/>
                      <a:pt x="1768" y="18888"/>
                    </a:cubicBezTo>
                    <a:cubicBezTo>
                      <a:pt x="1762" y="18708"/>
                      <a:pt x="1762" y="18534"/>
                      <a:pt x="1762" y="18359"/>
                    </a:cubicBezTo>
                    <a:lnTo>
                      <a:pt x="1762" y="18321"/>
                    </a:lnTo>
                    <a:cubicBezTo>
                      <a:pt x="2013" y="18359"/>
                      <a:pt x="2258" y="18348"/>
                      <a:pt x="2481" y="18506"/>
                    </a:cubicBezTo>
                    <a:cubicBezTo>
                      <a:pt x="2503" y="18517"/>
                      <a:pt x="2525" y="18534"/>
                      <a:pt x="2541" y="18550"/>
                    </a:cubicBezTo>
                    <a:cubicBezTo>
                      <a:pt x="2541" y="18550"/>
                      <a:pt x="2541" y="18550"/>
                      <a:pt x="2541" y="18555"/>
                    </a:cubicBezTo>
                    <a:cubicBezTo>
                      <a:pt x="2546" y="18569"/>
                      <a:pt x="2558" y="18579"/>
                      <a:pt x="2571" y="18579"/>
                    </a:cubicBezTo>
                    <a:cubicBezTo>
                      <a:pt x="2574" y="18579"/>
                      <a:pt x="2577" y="18578"/>
                      <a:pt x="2579" y="18577"/>
                    </a:cubicBezTo>
                    <a:cubicBezTo>
                      <a:pt x="2732" y="18692"/>
                      <a:pt x="2879" y="18811"/>
                      <a:pt x="3021" y="18942"/>
                    </a:cubicBezTo>
                    <a:cubicBezTo>
                      <a:pt x="3288" y="19187"/>
                      <a:pt x="3549" y="19422"/>
                      <a:pt x="3882" y="19585"/>
                    </a:cubicBezTo>
                    <a:cubicBezTo>
                      <a:pt x="3884" y="19587"/>
                      <a:pt x="3887" y="19588"/>
                      <a:pt x="3890" y="19588"/>
                    </a:cubicBezTo>
                    <a:cubicBezTo>
                      <a:pt x="3906" y="19588"/>
                      <a:pt x="3922" y="19566"/>
                      <a:pt x="3904" y="19553"/>
                    </a:cubicBezTo>
                    <a:cubicBezTo>
                      <a:pt x="3484" y="19307"/>
                      <a:pt x="3179" y="18948"/>
                      <a:pt x="2814" y="18648"/>
                    </a:cubicBezTo>
                    <a:cubicBezTo>
                      <a:pt x="2743" y="18588"/>
                      <a:pt x="2667" y="18528"/>
                      <a:pt x="2590" y="18474"/>
                    </a:cubicBezTo>
                    <a:cubicBezTo>
                      <a:pt x="2400" y="16970"/>
                      <a:pt x="1223" y="15978"/>
                      <a:pt x="280" y="14866"/>
                    </a:cubicBezTo>
                    <a:cubicBezTo>
                      <a:pt x="280" y="14861"/>
                      <a:pt x="275" y="14856"/>
                      <a:pt x="269" y="14856"/>
                    </a:cubicBezTo>
                    <a:lnTo>
                      <a:pt x="269" y="14272"/>
                    </a:lnTo>
                    <a:cubicBezTo>
                      <a:pt x="416" y="14480"/>
                      <a:pt x="667" y="14583"/>
                      <a:pt x="907" y="14665"/>
                    </a:cubicBezTo>
                    <a:cubicBezTo>
                      <a:pt x="1326" y="14812"/>
                      <a:pt x="1675" y="14970"/>
                      <a:pt x="1985" y="15286"/>
                    </a:cubicBezTo>
                    <a:cubicBezTo>
                      <a:pt x="2634" y="15951"/>
                      <a:pt x="3075" y="16795"/>
                      <a:pt x="3244" y="17705"/>
                    </a:cubicBezTo>
                    <a:cubicBezTo>
                      <a:pt x="3244" y="17716"/>
                      <a:pt x="3252" y="17722"/>
                      <a:pt x="3261" y="17722"/>
                    </a:cubicBezTo>
                    <a:cubicBezTo>
                      <a:pt x="3269" y="17722"/>
                      <a:pt x="3277" y="17716"/>
                      <a:pt x="3277" y="17705"/>
                    </a:cubicBezTo>
                    <a:cubicBezTo>
                      <a:pt x="3304" y="16926"/>
                      <a:pt x="2803" y="16076"/>
                      <a:pt x="2312" y="15482"/>
                    </a:cubicBezTo>
                    <a:cubicBezTo>
                      <a:pt x="2067" y="15188"/>
                      <a:pt x="1778" y="14877"/>
                      <a:pt x="1419" y="14714"/>
                    </a:cubicBezTo>
                    <a:cubicBezTo>
                      <a:pt x="1168" y="14599"/>
                      <a:pt x="917" y="14523"/>
                      <a:pt x="683" y="14403"/>
                    </a:cubicBezTo>
                    <a:cubicBezTo>
                      <a:pt x="874" y="14278"/>
                      <a:pt x="1032" y="14111"/>
                      <a:pt x="1273" y="14111"/>
                    </a:cubicBezTo>
                    <a:cubicBezTo>
                      <a:pt x="1294" y="14111"/>
                      <a:pt x="1315" y="14112"/>
                      <a:pt x="1337" y="14114"/>
                    </a:cubicBezTo>
                    <a:cubicBezTo>
                      <a:pt x="1604" y="14142"/>
                      <a:pt x="1844" y="14278"/>
                      <a:pt x="2007" y="14496"/>
                    </a:cubicBezTo>
                    <a:cubicBezTo>
                      <a:pt x="2193" y="14730"/>
                      <a:pt x="2340" y="14992"/>
                      <a:pt x="2547" y="15215"/>
                    </a:cubicBezTo>
                    <a:cubicBezTo>
                      <a:pt x="2692" y="15369"/>
                      <a:pt x="2991" y="15715"/>
                      <a:pt x="3260" y="15715"/>
                    </a:cubicBezTo>
                    <a:cubicBezTo>
                      <a:pt x="3314" y="15715"/>
                      <a:pt x="3368" y="15701"/>
                      <a:pt x="3419" y="15667"/>
                    </a:cubicBezTo>
                    <a:cubicBezTo>
                      <a:pt x="3433" y="15658"/>
                      <a:pt x="3422" y="15645"/>
                      <a:pt x="3409" y="15645"/>
                    </a:cubicBezTo>
                    <a:cubicBezTo>
                      <a:pt x="3407" y="15645"/>
                      <a:pt x="3404" y="15645"/>
                      <a:pt x="3402" y="15646"/>
                    </a:cubicBezTo>
                    <a:cubicBezTo>
                      <a:pt x="3362" y="15660"/>
                      <a:pt x="3322" y="15667"/>
                      <a:pt x="3281" y="15667"/>
                    </a:cubicBezTo>
                    <a:cubicBezTo>
                      <a:pt x="2775" y="15667"/>
                      <a:pt x="2271" y="14602"/>
                      <a:pt x="2018" y="14354"/>
                    </a:cubicBezTo>
                    <a:cubicBezTo>
                      <a:pt x="1887" y="14213"/>
                      <a:pt x="1724" y="14104"/>
                      <a:pt x="1544" y="14038"/>
                    </a:cubicBezTo>
                    <a:cubicBezTo>
                      <a:pt x="1441" y="13869"/>
                      <a:pt x="1304" y="13722"/>
                      <a:pt x="1135" y="13608"/>
                    </a:cubicBezTo>
                    <a:cubicBezTo>
                      <a:pt x="863" y="13439"/>
                      <a:pt x="558" y="13308"/>
                      <a:pt x="269" y="13161"/>
                    </a:cubicBezTo>
                    <a:lnTo>
                      <a:pt x="258" y="13161"/>
                    </a:lnTo>
                    <a:lnTo>
                      <a:pt x="258" y="12758"/>
                    </a:lnTo>
                    <a:cubicBezTo>
                      <a:pt x="798" y="13030"/>
                      <a:pt x="1370" y="13166"/>
                      <a:pt x="1947" y="13352"/>
                    </a:cubicBezTo>
                    <a:cubicBezTo>
                      <a:pt x="2541" y="13542"/>
                      <a:pt x="3538" y="14011"/>
                      <a:pt x="3239" y="14785"/>
                    </a:cubicBezTo>
                    <a:cubicBezTo>
                      <a:pt x="3228" y="14816"/>
                      <a:pt x="3257" y="14838"/>
                      <a:pt x="3284" y="14838"/>
                    </a:cubicBezTo>
                    <a:cubicBezTo>
                      <a:pt x="3299" y="14838"/>
                      <a:pt x="3314" y="14830"/>
                      <a:pt x="3320" y="14812"/>
                    </a:cubicBezTo>
                    <a:cubicBezTo>
                      <a:pt x="3457" y="14327"/>
                      <a:pt x="3124" y="13788"/>
                      <a:pt x="2678" y="13553"/>
                    </a:cubicBezTo>
                    <a:cubicBezTo>
                      <a:pt x="2073" y="13243"/>
                      <a:pt x="1402" y="13106"/>
                      <a:pt x="776" y="12856"/>
                    </a:cubicBezTo>
                    <a:cubicBezTo>
                      <a:pt x="1046" y="12831"/>
                      <a:pt x="1303" y="12749"/>
                      <a:pt x="1578" y="12749"/>
                    </a:cubicBezTo>
                    <a:cubicBezTo>
                      <a:pt x="1608" y="12749"/>
                      <a:pt x="1639" y="12750"/>
                      <a:pt x="1669" y="12752"/>
                    </a:cubicBezTo>
                    <a:cubicBezTo>
                      <a:pt x="2089" y="12779"/>
                      <a:pt x="2443" y="12910"/>
                      <a:pt x="2743" y="13194"/>
                    </a:cubicBezTo>
                    <a:cubicBezTo>
                      <a:pt x="2747" y="13198"/>
                      <a:pt x="2752" y="13199"/>
                      <a:pt x="2756" y="13199"/>
                    </a:cubicBezTo>
                    <a:cubicBezTo>
                      <a:pt x="2770" y="13199"/>
                      <a:pt x="2782" y="13184"/>
                      <a:pt x="2770" y="13172"/>
                    </a:cubicBezTo>
                    <a:cubicBezTo>
                      <a:pt x="2410" y="12799"/>
                      <a:pt x="2004" y="12699"/>
                      <a:pt x="1567" y="12699"/>
                    </a:cubicBezTo>
                    <a:cubicBezTo>
                      <a:pt x="1264" y="12699"/>
                      <a:pt x="946" y="12747"/>
                      <a:pt x="618" y="12785"/>
                    </a:cubicBezTo>
                    <a:lnTo>
                      <a:pt x="612" y="12785"/>
                    </a:lnTo>
                    <a:cubicBezTo>
                      <a:pt x="503" y="12736"/>
                      <a:pt x="394" y="12681"/>
                      <a:pt x="291" y="12621"/>
                    </a:cubicBezTo>
                    <a:cubicBezTo>
                      <a:pt x="280" y="12616"/>
                      <a:pt x="269" y="12611"/>
                      <a:pt x="258" y="12611"/>
                    </a:cubicBezTo>
                    <a:cubicBezTo>
                      <a:pt x="253" y="12158"/>
                      <a:pt x="253" y="11706"/>
                      <a:pt x="253" y="11248"/>
                    </a:cubicBezTo>
                    <a:lnTo>
                      <a:pt x="253" y="11248"/>
                    </a:lnTo>
                    <a:cubicBezTo>
                      <a:pt x="345" y="11341"/>
                      <a:pt x="411" y="11455"/>
                      <a:pt x="509" y="11548"/>
                    </a:cubicBezTo>
                    <a:cubicBezTo>
                      <a:pt x="596" y="11624"/>
                      <a:pt x="689" y="11690"/>
                      <a:pt x="787" y="11750"/>
                    </a:cubicBezTo>
                    <a:cubicBezTo>
                      <a:pt x="1076" y="11924"/>
                      <a:pt x="1451" y="11984"/>
                      <a:pt x="1768" y="12098"/>
                    </a:cubicBezTo>
                    <a:cubicBezTo>
                      <a:pt x="2154" y="12224"/>
                      <a:pt x="2514" y="12414"/>
                      <a:pt x="2836" y="12665"/>
                    </a:cubicBezTo>
                    <a:cubicBezTo>
                      <a:pt x="3141" y="12910"/>
                      <a:pt x="3310" y="13215"/>
                      <a:pt x="3560" y="13504"/>
                    </a:cubicBezTo>
                    <a:cubicBezTo>
                      <a:pt x="3568" y="13512"/>
                      <a:pt x="3578" y="13516"/>
                      <a:pt x="3587" y="13516"/>
                    </a:cubicBezTo>
                    <a:cubicBezTo>
                      <a:pt x="3615" y="13516"/>
                      <a:pt x="3639" y="13485"/>
                      <a:pt x="3615" y="13461"/>
                    </a:cubicBezTo>
                    <a:cubicBezTo>
                      <a:pt x="3391" y="13188"/>
                      <a:pt x="3255" y="12899"/>
                      <a:pt x="2983" y="12665"/>
                    </a:cubicBezTo>
                    <a:cubicBezTo>
                      <a:pt x="2737" y="12453"/>
                      <a:pt x="2460" y="12278"/>
                      <a:pt x="2165" y="12147"/>
                    </a:cubicBezTo>
                    <a:cubicBezTo>
                      <a:pt x="1768" y="11973"/>
                      <a:pt x="1326" y="11891"/>
                      <a:pt x="939" y="11701"/>
                    </a:cubicBezTo>
                    <a:cubicBezTo>
                      <a:pt x="732" y="11608"/>
                      <a:pt x="558" y="11461"/>
                      <a:pt x="427" y="11276"/>
                    </a:cubicBezTo>
                    <a:cubicBezTo>
                      <a:pt x="378" y="11205"/>
                      <a:pt x="318" y="11150"/>
                      <a:pt x="247" y="11107"/>
                    </a:cubicBezTo>
                    <a:lnTo>
                      <a:pt x="247" y="10426"/>
                    </a:lnTo>
                    <a:lnTo>
                      <a:pt x="247" y="10371"/>
                    </a:lnTo>
                    <a:cubicBezTo>
                      <a:pt x="732" y="10731"/>
                      <a:pt x="1239" y="10878"/>
                      <a:pt x="1811" y="11090"/>
                    </a:cubicBezTo>
                    <a:cubicBezTo>
                      <a:pt x="2351" y="11297"/>
                      <a:pt x="3010" y="11592"/>
                      <a:pt x="3271" y="12115"/>
                    </a:cubicBezTo>
                    <a:cubicBezTo>
                      <a:pt x="3275" y="12120"/>
                      <a:pt x="3281" y="12123"/>
                      <a:pt x="3287" y="12123"/>
                    </a:cubicBezTo>
                    <a:cubicBezTo>
                      <a:pt x="3299" y="12123"/>
                      <a:pt x="3311" y="12113"/>
                      <a:pt x="3304" y="12098"/>
                    </a:cubicBezTo>
                    <a:cubicBezTo>
                      <a:pt x="3103" y="11679"/>
                      <a:pt x="2645" y="11385"/>
                      <a:pt x="2214" y="11183"/>
                    </a:cubicBezTo>
                    <a:cubicBezTo>
                      <a:pt x="1539" y="10867"/>
                      <a:pt x="847" y="10731"/>
                      <a:pt x="253" y="10262"/>
                    </a:cubicBezTo>
                    <a:lnTo>
                      <a:pt x="247" y="10262"/>
                    </a:lnTo>
                    <a:lnTo>
                      <a:pt x="247" y="9014"/>
                    </a:lnTo>
                    <a:cubicBezTo>
                      <a:pt x="503" y="9265"/>
                      <a:pt x="689" y="9575"/>
                      <a:pt x="1010" y="9772"/>
                    </a:cubicBezTo>
                    <a:cubicBezTo>
                      <a:pt x="1244" y="9908"/>
                      <a:pt x="1490" y="10022"/>
                      <a:pt x="1740" y="10126"/>
                    </a:cubicBezTo>
                    <a:cubicBezTo>
                      <a:pt x="2367" y="10382"/>
                      <a:pt x="3081" y="10633"/>
                      <a:pt x="3342" y="11281"/>
                    </a:cubicBezTo>
                    <a:cubicBezTo>
                      <a:pt x="3346" y="11294"/>
                      <a:pt x="3355" y="11299"/>
                      <a:pt x="3366" y="11299"/>
                    </a:cubicBezTo>
                    <a:cubicBezTo>
                      <a:pt x="3386" y="11299"/>
                      <a:pt x="3409" y="11279"/>
                      <a:pt x="3402" y="11254"/>
                    </a:cubicBezTo>
                    <a:cubicBezTo>
                      <a:pt x="3173" y="10709"/>
                      <a:pt x="2667" y="10404"/>
                      <a:pt x="2122" y="10169"/>
                    </a:cubicBezTo>
                    <a:cubicBezTo>
                      <a:pt x="1795" y="10028"/>
                      <a:pt x="1446" y="9908"/>
                      <a:pt x="1146" y="9723"/>
                    </a:cubicBezTo>
                    <a:cubicBezTo>
                      <a:pt x="917" y="9581"/>
                      <a:pt x="721" y="9396"/>
                      <a:pt x="563" y="9183"/>
                    </a:cubicBezTo>
                    <a:cubicBezTo>
                      <a:pt x="465" y="9052"/>
                      <a:pt x="394" y="8943"/>
                      <a:pt x="247" y="8862"/>
                    </a:cubicBezTo>
                    <a:lnTo>
                      <a:pt x="247" y="7979"/>
                    </a:lnTo>
                    <a:cubicBezTo>
                      <a:pt x="705" y="8377"/>
                      <a:pt x="1397" y="8567"/>
                      <a:pt x="1909" y="8867"/>
                    </a:cubicBezTo>
                    <a:cubicBezTo>
                      <a:pt x="2530" y="9227"/>
                      <a:pt x="3277" y="9733"/>
                      <a:pt x="3544" y="10404"/>
                    </a:cubicBezTo>
                    <a:cubicBezTo>
                      <a:pt x="3547" y="10413"/>
                      <a:pt x="3555" y="10416"/>
                      <a:pt x="3563" y="10416"/>
                    </a:cubicBezTo>
                    <a:cubicBezTo>
                      <a:pt x="3580" y="10416"/>
                      <a:pt x="3600" y="10400"/>
                      <a:pt x="3593" y="10382"/>
                    </a:cubicBezTo>
                    <a:cubicBezTo>
                      <a:pt x="3380" y="9810"/>
                      <a:pt x="2808" y="9336"/>
                      <a:pt x="2296" y="8998"/>
                    </a:cubicBezTo>
                    <a:cubicBezTo>
                      <a:pt x="1926" y="8764"/>
                      <a:pt x="1533" y="8546"/>
                      <a:pt x="1135" y="8360"/>
                    </a:cubicBezTo>
                    <a:cubicBezTo>
                      <a:pt x="830" y="8208"/>
                      <a:pt x="476" y="8072"/>
                      <a:pt x="247" y="7821"/>
                    </a:cubicBezTo>
                    <a:lnTo>
                      <a:pt x="247" y="7456"/>
                    </a:lnTo>
                    <a:cubicBezTo>
                      <a:pt x="569" y="7717"/>
                      <a:pt x="1125" y="7745"/>
                      <a:pt x="1506" y="7854"/>
                    </a:cubicBezTo>
                    <a:cubicBezTo>
                      <a:pt x="2214" y="8055"/>
                      <a:pt x="2634" y="8431"/>
                      <a:pt x="3021" y="9014"/>
                    </a:cubicBezTo>
                    <a:cubicBezTo>
                      <a:pt x="3025" y="9020"/>
                      <a:pt x="3031" y="9022"/>
                      <a:pt x="3037" y="9022"/>
                    </a:cubicBezTo>
                    <a:cubicBezTo>
                      <a:pt x="3049" y="9022"/>
                      <a:pt x="3061" y="9014"/>
                      <a:pt x="3053" y="9003"/>
                    </a:cubicBezTo>
                    <a:cubicBezTo>
                      <a:pt x="2786" y="8595"/>
                      <a:pt x="2487" y="8175"/>
                      <a:pt x="2018" y="7963"/>
                    </a:cubicBezTo>
                    <a:cubicBezTo>
                      <a:pt x="1697" y="7821"/>
                      <a:pt x="1364" y="7739"/>
                      <a:pt x="1032" y="7630"/>
                    </a:cubicBezTo>
                    <a:cubicBezTo>
                      <a:pt x="781" y="7554"/>
                      <a:pt x="482" y="7505"/>
                      <a:pt x="296" y="7303"/>
                    </a:cubicBezTo>
                    <a:cubicBezTo>
                      <a:pt x="285" y="7292"/>
                      <a:pt x="269" y="7281"/>
                      <a:pt x="247" y="7281"/>
                    </a:cubicBezTo>
                    <a:lnTo>
                      <a:pt x="247" y="6279"/>
                    </a:lnTo>
                    <a:cubicBezTo>
                      <a:pt x="476" y="6497"/>
                      <a:pt x="792" y="6682"/>
                      <a:pt x="1037" y="6851"/>
                    </a:cubicBezTo>
                    <a:cubicBezTo>
                      <a:pt x="1419" y="7118"/>
                      <a:pt x="1827" y="7347"/>
                      <a:pt x="2209" y="7614"/>
                    </a:cubicBezTo>
                    <a:cubicBezTo>
                      <a:pt x="2983" y="8126"/>
                      <a:pt x="3615" y="8818"/>
                      <a:pt x="4067" y="9630"/>
                    </a:cubicBezTo>
                    <a:cubicBezTo>
                      <a:pt x="4072" y="9642"/>
                      <a:pt x="4082" y="9647"/>
                      <a:pt x="4093" y="9647"/>
                    </a:cubicBezTo>
                    <a:cubicBezTo>
                      <a:pt x="4116" y="9647"/>
                      <a:pt x="4142" y="9623"/>
                      <a:pt x="4127" y="9597"/>
                    </a:cubicBezTo>
                    <a:cubicBezTo>
                      <a:pt x="3713" y="8829"/>
                      <a:pt x="3206" y="8208"/>
                      <a:pt x="2476" y="7679"/>
                    </a:cubicBezTo>
                    <a:cubicBezTo>
                      <a:pt x="2100" y="7407"/>
                      <a:pt x="1691" y="7178"/>
                      <a:pt x="1310" y="6911"/>
                    </a:cubicBezTo>
                    <a:cubicBezTo>
                      <a:pt x="1103" y="6764"/>
                      <a:pt x="901" y="6611"/>
                      <a:pt x="705" y="6453"/>
                    </a:cubicBezTo>
                    <a:cubicBezTo>
                      <a:pt x="552" y="6328"/>
                      <a:pt x="373" y="6230"/>
                      <a:pt x="247" y="6077"/>
                    </a:cubicBezTo>
                    <a:lnTo>
                      <a:pt x="247" y="5728"/>
                    </a:lnTo>
                    <a:lnTo>
                      <a:pt x="247" y="5598"/>
                    </a:lnTo>
                    <a:cubicBezTo>
                      <a:pt x="574" y="5859"/>
                      <a:pt x="994" y="5995"/>
                      <a:pt x="1375" y="6170"/>
                    </a:cubicBezTo>
                    <a:cubicBezTo>
                      <a:pt x="2111" y="6502"/>
                      <a:pt x="2667" y="7009"/>
                      <a:pt x="3217" y="7576"/>
                    </a:cubicBezTo>
                    <a:cubicBezTo>
                      <a:pt x="3223" y="7581"/>
                      <a:pt x="3229" y="7584"/>
                      <a:pt x="3235" y="7584"/>
                    </a:cubicBezTo>
                    <a:cubicBezTo>
                      <a:pt x="3252" y="7584"/>
                      <a:pt x="3266" y="7565"/>
                      <a:pt x="3250" y="7548"/>
                    </a:cubicBezTo>
                    <a:cubicBezTo>
                      <a:pt x="2819" y="7074"/>
                      <a:pt x="2367" y="6573"/>
                      <a:pt x="1778" y="6257"/>
                    </a:cubicBezTo>
                    <a:cubicBezTo>
                      <a:pt x="1283" y="5985"/>
                      <a:pt x="656" y="5816"/>
                      <a:pt x="253" y="5418"/>
                    </a:cubicBezTo>
                    <a:cubicBezTo>
                      <a:pt x="253" y="5162"/>
                      <a:pt x="258" y="4906"/>
                      <a:pt x="258" y="4644"/>
                    </a:cubicBezTo>
                    <a:cubicBezTo>
                      <a:pt x="405" y="4715"/>
                      <a:pt x="580" y="4753"/>
                      <a:pt x="705" y="4840"/>
                    </a:cubicBezTo>
                    <a:cubicBezTo>
                      <a:pt x="863" y="4944"/>
                      <a:pt x="988" y="5096"/>
                      <a:pt x="1152" y="5194"/>
                    </a:cubicBezTo>
                    <a:cubicBezTo>
                      <a:pt x="1223" y="5238"/>
                      <a:pt x="1299" y="5276"/>
                      <a:pt x="1375" y="5303"/>
                    </a:cubicBezTo>
                    <a:cubicBezTo>
                      <a:pt x="1371" y="5330"/>
                      <a:pt x="1394" y="5348"/>
                      <a:pt x="1417" y="5348"/>
                    </a:cubicBezTo>
                    <a:cubicBezTo>
                      <a:pt x="1427" y="5348"/>
                      <a:pt x="1438" y="5345"/>
                      <a:pt x="1446" y="5336"/>
                    </a:cubicBezTo>
                    <a:lnTo>
                      <a:pt x="1468" y="5325"/>
                    </a:lnTo>
                    <a:cubicBezTo>
                      <a:pt x="1490" y="5331"/>
                      <a:pt x="1511" y="5331"/>
                      <a:pt x="1539" y="5336"/>
                    </a:cubicBezTo>
                    <a:cubicBezTo>
                      <a:pt x="1539" y="5347"/>
                      <a:pt x="1544" y="5353"/>
                      <a:pt x="1550" y="5363"/>
                    </a:cubicBezTo>
                    <a:cubicBezTo>
                      <a:pt x="1817" y="5739"/>
                      <a:pt x="2220" y="5952"/>
                      <a:pt x="2601" y="6203"/>
                    </a:cubicBezTo>
                    <a:cubicBezTo>
                      <a:pt x="3070" y="6513"/>
                      <a:pt x="3446" y="6944"/>
                      <a:pt x="3691" y="7450"/>
                    </a:cubicBezTo>
                    <a:cubicBezTo>
                      <a:pt x="4105" y="8284"/>
                      <a:pt x="4274" y="9352"/>
                      <a:pt x="4988" y="10017"/>
                    </a:cubicBezTo>
                    <a:lnTo>
                      <a:pt x="4993" y="10017"/>
                    </a:lnTo>
                    <a:cubicBezTo>
                      <a:pt x="4312" y="9216"/>
                      <a:pt x="4203" y="8088"/>
                      <a:pt x="3675" y="7200"/>
                    </a:cubicBezTo>
                    <a:cubicBezTo>
                      <a:pt x="3462" y="6835"/>
                      <a:pt x="3201" y="6480"/>
                      <a:pt x="2841" y="6230"/>
                    </a:cubicBezTo>
                    <a:cubicBezTo>
                      <a:pt x="2454" y="5957"/>
                      <a:pt x="2002" y="5739"/>
                      <a:pt x="1713" y="5358"/>
                    </a:cubicBezTo>
                    <a:lnTo>
                      <a:pt x="1713" y="5358"/>
                    </a:lnTo>
                    <a:cubicBezTo>
                      <a:pt x="1806" y="5363"/>
                      <a:pt x="1909" y="5363"/>
                      <a:pt x="2018" y="5369"/>
                    </a:cubicBezTo>
                    <a:cubicBezTo>
                      <a:pt x="2296" y="5374"/>
                      <a:pt x="2552" y="5456"/>
                      <a:pt x="2814" y="5521"/>
                    </a:cubicBezTo>
                    <a:cubicBezTo>
                      <a:pt x="2814" y="5521"/>
                      <a:pt x="2814" y="5521"/>
                      <a:pt x="2819" y="5527"/>
                    </a:cubicBezTo>
                    <a:cubicBezTo>
                      <a:pt x="3043" y="5669"/>
                      <a:pt x="3206" y="5870"/>
                      <a:pt x="3391" y="6034"/>
                    </a:cubicBezTo>
                    <a:cubicBezTo>
                      <a:pt x="3386" y="6039"/>
                      <a:pt x="3386" y="6055"/>
                      <a:pt x="3391" y="6066"/>
                    </a:cubicBezTo>
                    <a:cubicBezTo>
                      <a:pt x="3598" y="6273"/>
                      <a:pt x="3822" y="6568"/>
                      <a:pt x="4072" y="6856"/>
                    </a:cubicBezTo>
                    <a:cubicBezTo>
                      <a:pt x="4067" y="6867"/>
                      <a:pt x="4067" y="6884"/>
                      <a:pt x="4083" y="6889"/>
                    </a:cubicBezTo>
                    <a:lnTo>
                      <a:pt x="4105" y="6889"/>
                    </a:lnTo>
                    <a:cubicBezTo>
                      <a:pt x="4230" y="7036"/>
                      <a:pt x="4367" y="7172"/>
                      <a:pt x="4514" y="7298"/>
                    </a:cubicBezTo>
                    <a:cubicBezTo>
                      <a:pt x="4536" y="7581"/>
                      <a:pt x="4650" y="7843"/>
                      <a:pt x="4830" y="8055"/>
                    </a:cubicBezTo>
                    <a:cubicBezTo>
                      <a:pt x="4694" y="8453"/>
                      <a:pt x="4830" y="8774"/>
                      <a:pt x="5081" y="9063"/>
                    </a:cubicBezTo>
                    <a:cubicBezTo>
                      <a:pt x="4933" y="9793"/>
                      <a:pt x="5059" y="10589"/>
                      <a:pt x="5282" y="11292"/>
                    </a:cubicBezTo>
                    <a:cubicBezTo>
                      <a:pt x="5331" y="11439"/>
                      <a:pt x="5386" y="11586"/>
                      <a:pt x="5451" y="11728"/>
                    </a:cubicBezTo>
                    <a:cubicBezTo>
                      <a:pt x="5448" y="11727"/>
                      <a:pt x="5444" y="11727"/>
                      <a:pt x="5441" y="11727"/>
                    </a:cubicBezTo>
                    <a:cubicBezTo>
                      <a:pt x="5417" y="11727"/>
                      <a:pt x="5396" y="11742"/>
                      <a:pt x="5391" y="11766"/>
                    </a:cubicBezTo>
                    <a:cubicBezTo>
                      <a:pt x="5260" y="12932"/>
                      <a:pt x="5369" y="14114"/>
                      <a:pt x="5718" y="15242"/>
                    </a:cubicBezTo>
                    <a:cubicBezTo>
                      <a:pt x="5794" y="15488"/>
                      <a:pt x="5887" y="15733"/>
                      <a:pt x="5990" y="15973"/>
                    </a:cubicBezTo>
                    <a:lnTo>
                      <a:pt x="5990" y="15983"/>
                    </a:lnTo>
                    <a:cubicBezTo>
                      <a:pt x="5990" y="15994"/>
                      <a:pt x="5996" y="16000"/>
                      <a:pt x="6001" y="16005"/>
                    </a:cubicBezTo>
                    <a:cubicBezTo>
                      <a:pt x="6132" y="16332"/>
                      <a:pt x="6263" y="16654"/>
                      <a:pt x="6366" y="16986"/>
                    </a:cubicBezTo>
                    <a:cubicBezTo>
                      <a:pt x="6514" y="17449"/>
                      <a:pt x="6612" y="17923"/>
                      <a:pt x="6672" y="18403"/>
                    </a:cubicBezTo>
                    <a:cubicBezTo>
                      <a:pt x="6669" y="18402"/>
                      <a:pt x="6666" y="18402"/>
                      <a:pt x="6663" y="18402"/>
                    </a:cubicBezTo>
                    <a:cubicBezTo>
                      <a:pt x="6644" y="18402"/>
                      <a:pt x="6627" y="18417"/>
                      <a:pt x="6623" y="18436"/>
                    </a:cubicBezTo>
                    <a:cubicBezTo>
                      <a:pt x="6595" y="18664"/>
                      <a:pt x="6623" y="18904"/>
                      <a:pt x="6715" y="19117"/>
                    </a:cubicBezTo>
                    <a:cubicBezTo>
                      <a:pt x="6612" y="19563"/>
                      <a:pt x="6557" y="20016"/>
                      <a:pt x="6552" y="20473"/>
                    </a:cubicBezTo>
                    <a:cubicBezTo>
                      <a:pt x="6552" y="20947"/>
                      <a:pt x="6617" y="21416"/>
                      <a:pt x="6541" y="21885"/>
                    </a:cubicBezTo>
                    <a:cubicBezTo>
                      <a:pt x="6538" y="21905"/>
                      <a:pt x="6551" y="21914"/>
                      <a:pt x="6566" y="21914"/>
                    </a:cubicBezTo>
                    <a:cubicBezTo>
                      <a:pt x="6579" y="21914"/>
                      <a:pt x="6593" y="21906"/>
                      <a:pt x="6595" y="21890"/>
                    </a:cubicBezTo>
                    <a:cubicBezTo>
                      <a:pt x="6693" y="21422"/>
                      <a:pt x="6639" y="20958"/>
                      <a:pt x="6666" y="20484"/>
                    </a:cubicBezTo>
                    <a:cubicBezTo>
                      <a:pt x="6683" y="20087"/>
                      <a:pt x="6732" y="19689"/>
                      <a:pt x="6802" y="19296"/>
                    </a:cubicBezTo>
                    <a:cubicBezTo>
                      <a:pt x="6900" y="19476"/>
                      <a:pt x="7026" y="19645"/>
                      <a:pt x="7173" y="19792"/>
                    </a:cubicBezTo>
                    <a:cubicBezTo>
                      <a:pt x="7151" y="20163"/>
                      <a:pt x="7124" y="20561"/>
                      <a:pt x="7184" y="20926"/>
                    </a:cubicBezTo>
                    <a:cubicBezTo>
                      <a:pt x="7249" y="21296"/>
                      <a:pt x="7347" y="21667"/>
                      <a:pt x="7364" y="22048"/>
                    </a:cubicBezTo>
                    <a:cubicBezTo>
                      <a:pt x="7364" y="22062"/>
                      <a:pt x="7377" y="22069"/>
                      <a:pt x="7392" y="22069"/>
                    </a:cubicBezTo>
                    <a:cubicBezTo>
                      <a:pt x="7406" y="22069"/>
                      <a:pt x="7421" y="22062"/>
                      <a:pt x="7424" y="22048"/>
                    </a:cubicBezTo>
                    <a:cubicBezTo>
                      <a:pt x="7429" y="21661"/>
                      <a:pt x="7325" y="21296"/>
                      <a:pt x="7287" y="20915"/>
                    </a:cubicBezTo>
                    <a:cubicBezTo>
                      <a:pt x="7249" y="20572"/>
                      <a:pt x="7276" y="20234"/>
                      <a:pt x="7271" y="19890"/>
                    </a:cubicBezTo>
                    <a:lnTo>
                      <a:pt x="7271" y="19890"/>
                    </a:lnTo>
                    <a:cubicBezTo>
                      <a:pt x="7287" y="19907"/>
                      <a:pt x="7309" y="19923"/>
                      <a:pt x="7325" y="19939"/>
                    </a:cubicBezTo>
                    <a:cubicBezTo>
                      <a:pt x="7451" y="20038"/>
                      <a:pt x="7587" y="20136"/>
                      <a:pt x="7723" y="20228"/>
                    </a:cubicBezTo>
                    <a:cubicBezTo>
                      <a:pt x="7903" y="20664"/>
                      <a:pt x="7914" y="21247"/>
                      <a:pt x="7925" y="21710"/>
                    </a:cubicBezTo>
                    <a:cubicBezTo>
                      <a:pt x="7925" y="21728"/>
                      <a:pt x="7941" y="21738"/>
                      <a:pt x="7956" y="21738"/>
                    </a:cubicBezTo>
                    <a:cubicBezTo>
                      <a:pt x="7968" y="21738"/>
                      <a:pt x="7979" y="21731"/>
                      <a:pt x="7979" y="21716"/>
                    </a:cubicBezTo>
                    <a:cubicBezTo>
                      <a:pt x="7979" y="21269"/>
                      <a:pt x="7979" y="20746"/>
                      <a:pt x="7838" y="20310"/>
                    </a:cubicBezTo>
                    <a:lnTo>
                      <a:pt x="7838" y="20310"/>
                    </a:lnTo>
                    <a:cubicBezTo>
                      <a:pt x="8219" y="20566"/>
                      <a:pt x="8584" y="20833"/>
                      <a:pt x="8759" y="21264"/>
                    </a:cubicBezTo>
                    <a:cubicBezTo>
                      <a:pt x="8764" y="21276"/>
                      <a:pt x="8775" y="21282"/>
                      <a:pt x="8787" y="21282"/>
                    </a:cubicBezTo>
                    <a:cubicBezTo>
                      <a:pt x="8810" y="21282"/>
                      <a:pt x="8837" y="21260"/>
                      <a:pt x="8829" y="21231"/>
                    </a:cubicBezTo>
                    <a:cubicBezTo>
                      <a:pt x="8644" y="20730"/>
                      <a:pt x="8214" y="20435"/>
                      <a:pt x="7778" y="20130"/>
                    </a:cubicBezTo>
                    <a:cubicBezTo>
                      <a:pt x="7511" y="19945"/>
                      <a:pt x="7233" y="19743"/>
                      <a:pt x="7048" y="19476"/>
                    </a:cubicBezTo>
                    <a:cubicBezTo>
                      <a:pt x="7015" y="19427"/>
                      <a:pt x="6982" y="19373"/>
                      <a:pt x="6950" y="19313"/>
                    </a:cubicBezTo>
                    <a:lnTo>
                      <a:pt x="6950" y="19313"/>
                    </a:lnTo>
                    <a:cubicBezTo>
                      <a:pt x="7053" y="19367"/>
                      <a:pt x="7162" y="19405"/>
                      <a:pt x="7271" y="19438"/>
                    </a:cubicBezTo>
                    <a:cubicBezTo>
                      <a:pt x="7614" y="19531"/>
                      <a:pt x="7914" y="19727"/>
                      <a:pt x="8148" y="19994"/>
                    </a:cubicBezTo>
                    <a:cubicBezTo>
                      <a:pt x="8153" y="19999"/>
                      <a:pt x="8159" y="20001"/>
                      <a:pt x="8165" y="20001"/>
                    </a:cubicBezTo>
                    <a:cubicBezTo>
                      <a:pt x="8184" y="20001"/>
                      <a:pt x="8203" y="19977"/>
                      <a:pt x="8186" y="19956"/>
                    </a:cubicBezTo>
                    <a:cubicBezTo>
                      <a:pt x="8023" y="19760"/>
                      <a:pt x="7832" y="19569"/>
                      <a:pt x="7592" y="19454"/>
                    </a:cubicBezTo>
                    <a:cubicBezTo>
                      <a:pt x="7440" y="19389"/>
                      <a:pt x="7282" y="19340"/>
                      <a:pt x="7135" y="19269"/>
                    </a:cubicBezTo>
                    <a:cubicBezTo>
                      <a:pt x="7129" y="18942"/>
                      <a:pt x="7206" y="18621"/>
                      <a:pt x="7206" y="18288"/>
                    </a:cubicBezTo>
                    <a:cubicBezTo>
                      <a:pt x="7206" y="17983"/>
                      <a:pt x="7195" y="17678"/>
                      <a:pt x="7184" y="17373"/>
                    </a:cubicBezTo>
                    <a:cubicBezTo>
                      <a:pt x="7146" y="16610"/>
                      <a:pt x="7129" y="15847"/>
                      <a:pt x="7086" y="15090"/>
                    </a:cubicBezTo>
                    <a:cubicBezTo>
                      <a:pt x="7058" y="14599"/>
                      <a:pt x="7048" y="14060"/>
                      <a:pt x="6813" y="13608"/>
                    </a:cubicBezTo>
                    <a:cubicBezTo>
                      <a:pt x="6781" y="13548"/>
                      <a:pt x="6748" y="13488"/>
                      <a:pt x="6715" y="13428"/>
                    </a:cubicBezTo>
                    <a:cubicBezTo>
                      <a:pt x="6530" y="12453"/>
                      <a:pt x="6089" y="11668"/>
                      <a:pt x="5315" y="10992"/>
                    </a:cubicBezTo>
                    <a:cubicBezTo>
                      <a:pt x="5179" y="10398"/>
                      <a:pt x="5102" y="9788"/>
                      <a:pt x="5189" y="9183"/>
                    </a:cubicBezTo>
                    <a:lnTo>
                      <a:pt x="5189" y="9183"/>
                    </a:lnTo>
                    <a:cubicBezTo>
                      <a:pt x="5222" y="9216"/>
                      <a:pt x="5255" y="9243"/>
                      <a:pt x="5288" y="9276"/>
                    </a:cubicBezTo>
                    <a:cubicBezTo>
                      <a:pt x="5353" y="9336"/>
                      <a:pt x="5429" y="9401"/>
                      <a:pt x="5500" y="9461"/>
                    </a:cubicBezTo>
                    <a:cubicBezTo>
                      <a:pt x="5478" y="9466"/>
                      <a:pt x="5467" y="9488"/>
                      <a:pt x="5473" y="9510"/>
                    </a:cubicBezTo>
                    <a:cubicBezTo>
                      <a:pt x="5598" y="10006"/>
                      <a:pt x="5800" y="10475"/>
                      <a:pt x="6078" y="10900"/>
                    </a:cubicBezTo>
                    <a:cubicBezTo>
                      <a:pt x="6312" y="11248"/>
                      <a:pt x="6759" y="11799"/>
                      <a:pt x="6677" y="12235"/>
                    </a:cubicBezTo>
                    <a:cubicBezTo>
                      <a:pt x="6674" y="12255"/>
                      <a:pt x="6690" y="12266"/>
                      <a:pt x="6706" y="12266"/>
                    </a:cubicBezTo>
                    <a:cubicBezTo>
                      <a:pt x="6720" y="12266"/>
                      <a:pt x="6734" y="12258"/>
                      <a:pt x="6737" y="12240"/>
                    </a:cubicBezTo>
                    <a:cubicBezTo>
                      <a:pt x="6808" y="11880"/>
                      <a:pt x="6552" y="11477"/>
                      <a:pt x="6366" y="11177"/>
                    </a:cubicBezTo>
                    <a:cubicBezTo>
                      <a:pt x="6023" y="10638"/>
                      <a:pt x="5762" y="10148"/>
                      <a:pt x="5593" y="9537"/>
                    </a:cubicBezTo>
                    <a:lnTo>
                      <a:pt x="5593" y="9537"/>
                    </a:lnTo>
                    <a:cubicBezTo>
                      <a:pt x="5980" y="9870"/>
                      <a:pt x="6350" y="10191"/>
                      <a:pt x="6584" y="10660"/>
                    </a:cubicBezTo>
                    <a:cubicBezTo>
                      <a:pt x="6588" y="10667"/>
                      <a:pt x="6594" y="10670"/>
                      <a:pt x="6600" y="10670"/>
                    </a:cubicBezTo>
                    <a:cubicBezTo>
                      <a:pt x="6610" y="10670"/>
                      <a:pt x="6621" y="10660"/>
                      <a:pt x="6617" y="10649"/>
                    </a:cubicBezTo>
                    <a:cubicBezTo>
                      <a:pt x="6410" y="10197"/>
                      <a:pt x="6089" y="9837"/>
                      <a:pt x="5707" y="9510"/>
                    </a:cubicBezTo>
                    <a:cubicBezTo>
                      <a:pt x="5533" y="9368"/>
                      <a:pt x="5369" y="9216"/>
                      <a:pt x="5206" y="9052"/>
                    </a:cubicBezTo>
                    <a:cubicBezTo>
                      <a:pt x="5206" y="9036"/>
                      <a:pt x="5189" y="9020"/>
                      <a:pt x="5173" y="9014"/>
                    </a:cubicBezTo>
                    <a:cubicBezTo>
                      <a:pt x="4966" y="8774"/>
                      <a:pt x="4830" y="8507"/>
                      <a:pt x="4917" y="8159"/>
                    </a:cubicBezTo>
                    <a:lnTo>
                      <a:pt x="4917" y="8159"/>
                    </a:lnTo>
                    <a:cubicBezTo>
                      <a:pt x="5132" y="8374"/>
                      <a:pt x="5414" y="8522"/>
                      <a:pt x="5719" y="8522"/>
                    </a:cubicBezTo>
                    <a:cubicBezTo>
                      <a:pt x="5762" y="8522"/>
                      <a:pt x="5805" y="8519"/>
                      <a:pt x="5849" y="8513"/>
                    </a:cubicBezTo>
                    <a:cubicBezTo>
                      <a:pt x="5874" y="8513"/>
                      <a:pt x="5871" y="8474"/>
                      <a:pt x="5848" y="8474"/>
                    </a:cubicBezTo>
                    <a:cubicBezTo>
                      <a:pt x="5847" y="8474"/>
                      <a:pt x="5845" y="8474"/>
                      <a:pt x="5843" y="8475"/>
                    </a:cubicBezTo>
                    <a:cubicBezTo>
                      <a:pt x="5835" y="8475"/>
                      <a:pt x="5827" y="8475"/>
                      <a:pt x="5819" y="8475"/>
                    </a:cubicBezTo>
                    <a:cubicBezTo>
                      <a:pt x="5484" y="8475"/>
                      <a:pt x="5157" y="8262"/>
                      <a:pt x="4939" y="8039"/>
                    </a:cubicBezTo>
                    <a:cubicBezTo>
                      <a:pt x="4933" y="8028"/>
                      <a:pt x="4928" y="8023"/>
                      <a:pt x="4917" y="8017"/>
                    </a:cubicBezTo>
                    <a:cubicBezTo>
                      <a:pt x="4797" y="7897"/>
                      <a:pt x="4710" y="7745"/>
                      <a:pt x="4666" y="7581"/>
                    </a:cubicBezTo>
                    <a:cubicBezTo>
                      <a:pt x="4650" y="7516"/>
                      <a:pt x="4634" y="7450"/>
                      <a:pt x="4617" y="7390"/>
                    </a:cubicBezTo>
                    <a:lnTo>
                      <a:pt x="4617" y="7390"/>
                    </a:lnTo>
                    <a:cubicBezTo>
                      <a:pt x="4884" y="7604"/>
                      <a:pt x="5178" y="7751"/>
                      <a:pt x="5501" y="7751"/>
                    </a:cubicBezTo>
                    <a:cubicBezTo>
                      <a:pt x="5640" y="7751"/>
                      <a:pt x="5785" y="7723"/>
                      <a:pt x="5936" y="7663"/>
                    </a:cubicBezTo>
                    <a:cubicBezTo>
                      <a:pt x="5947" y="7657"/>
                      <a:pt x="5941" y="7641"/>
                      <a:pt x="5931" y="7641"/>
                    </a:cubicBezTo>
                    <a:cubicBezTo>
                      <a:pt x="5817" y="7673"/>
                      <a:pt x="5706" y="7688"/>
                      <a:pt x="5599" y="7688"/>
                    </a:cubicBezTo>
                    <a:cubicBezTo>
                      <a:pt x="5322" y="7688"/>
                      <a:pt x="5069" y="7590"/>
                      <a:pt x="4841" y="7445"/>
                    </a:cubicBezTo>
                    <a:cubicBezTo>
                      <a:pt x="5260" y="7407"/>
                      <a:pt x="5783" y="7178"/>
                      <a:pt x="5854" y="6753"/>
                    </a:cubicBezTo>
                    <a:cubicBezTo>
                      <a:pt x="5857" y="6737"/>
                      <a:pt x="5845" y="6728"/>
                      <a:pt x="5831" y="6728"/>
                    </a:cubicBezTo>
                    <a:cubicBezTo>
                      <a:pt x="5817" y="6728"/>
                      <a:pt x="5803" y="6737"/>
                      <a:pt x="5800" y="6753"/>
                    </a:cubicBezTo>
                    <a:cubicBezTo>
                      <a:pt x="5740" y="7047"/>
                      <a:pt x="5424" y="7243"/>
                      <a:pt x="5108" y="7330"/>
                    </a:cubicBezTo>
                    <a:cubicBezTo>
                      <a:pt x="5184" y="7183"/>
                      <a:pt x="5233" y="7042"/>
                      <a:pt x="5364" y="6927"/>
                    </a:cubicBezTo>
                    <a:cubicBezTo>
                      <a:pt x="5377" y="6914"/>
                      <a:pt x="5366" y="6895"/>
                      <a:pt x="5350" y="6895"/>
                    </a:cubicBezTo>
                    <a:cubicBezTo>
                      <a:pt x="5346" y="6895"/>
                      <a:pt x="5341" y="6896"/>
                      <a:pt x="5337" y="6900"/>
                    </a:cubicBezTo>
                    <a:cubicBezTo>
                      <a:pt x="5184" y="6998"/>
                      <a:pt x="5075" y="7145"/>
                      <a:pt x="5021" y="7314"/>
                    </a:cubicBezTo>
                    <a:cubicBezTo>
                      <a:pt x="5015" y="7325"/>
                      <a:pt x="5021" y="7341"/>
                      <a:pt x="5026" y="7352"/>
                    </a:cubicBezTo>
                    <a:cubicBezTo>
                      <a:pt x="4939" y="7374"/>
                      <a:pt x="4846" y="7385"/>
                      <a:pt x="4754" y="7385"/>
                    </a:cubicBezTo>
                    <a:cubicBezTo>
                      <a:pt x="4601" y="7276"/>
                      <a:pt x="4459" y="7145"/>
                      <a:pt x="4329" y="7009"/>
                    </a:cubicBezTo>
                    <a:cubicBezTo>
                      <a:pt x="4296" y="6976"/>
                      <a:pt x="4263" y="6938"/>
                      <a:pt x="4236" y="6905"/>
                    </a:cubicBezTo>
                    <a:lnTo>
                      <a:pt x="4236" y="6905"/>
                    </a:lnTo>
                    <a:cubicBezTo>
                      <a:pt x="4315" y="6916"/>
                      <a:pt x="4399" y="6921"/>
                      <a:pt x="4485" y="6921"/>
                    </a:cubicBezTo>
                    <a:cubicBezTo>
                      <a:pt x="4914" y="6921"/>
                      <a:pt x="5398" y="6787"/>
                      <a:pt x="5538" y="6415"/>
                    </a:cubicBezTo>
                    <a:cubicBezTo>
                      <a:pt x="5542" y="6402"/>
                      <a:pt x="5530" y="6392"/>
                      <a:pt x="5520" y="6392"/>
                    </a:cubicBezTo>
                    <a:cubicBezTo>
                      <a:pt x="5514" y="6392"/>
                      <a:pt x="5508" y="6396"/>
                      <a:pt x="5506" y="6404"/>
                    </a:cubicBezTo>
                    <a:cubicBezTo>
                      <a:pt x="5413" y="6606"/>
                      <a:pt x="5233" y="6720"/>
                      <a:pt x="5015" y="6786"/>
                    </a:cubicBezTo>
                    <a:cubicBezTo>
                      <a:pt x="5075" y="6677"/>
                      <a:pt x="5108" y="6562"/>
                      <a:pt x="5157" y="6453"/>
                    </a:cubicBezTo>
                    <a:cubicBezTo>
                      <a:pt x="5217" y="6333"/>
                      <a:pt x="5288" y="6224"/>
                      <a:pt x="5375" y="6126"/>
                    </a:cubicBezTo>
                    <a:cubicBezTo>
                      <a:pt x="5379" y="6113"/>
                      <a:pt x="5373" y="6103"/>
                      <a:pt x="5361" y="6103"/>
                    </a:cubicBezTo>
                    <a:cubicBezTo>
                      <a:pt x="5359" y="6103"/>
                      <a:pt x="5356" y="6104"/>
                      <a:pt x="5353" y="6104"/>
                    </a:cubicBezTo>
                    <a:cubicBezTo>
                      <a:pt x="5113" y="6224"/>
                      <a:pt x="5037" y="6540"/>
                      <a:pt x="4939" y="6758"/>
                    </a:cubicBezTo>
                    <a:cubicBezTo>
                      <a:pt x="4933" y="6775"/>
                      <a:pt x="4939" y="6791"/>
                      <a:pt x="4955" y="6802"/>
                    </a:cubicBezTo>
                    <a:cubicBezTo>
                      <a:pt x="4781" y="6839"/>
                      <a:pt x="4604" y="6858"/>
                      <a:pt x="4428" y="6858"/>
                    </a:cubicBezTo>
                    <a:cubicBezTo>
                      <a:pt x="4345" y="6858"/>
                      <a:pt x="4263" y="6854"/>
                      <a:pt x="4181" y="6846"/>
                    </a:cubicBezTo>
                    <a:cubicBezTo>
                      <a:pt x="4121" y="6780"/>
                      <a:pt x="4067" y="6709"/>
                      <a:pt x="4007" y="6644"/>
                    </a:cubicBezTo>
                    <a:cubicBezTo>
                      <a:pt x="4105" y="6628"/>
                      <a:pt x="4198" y="6600"/>
                      <a:pt x="4290" y="6573"/>
                    </a:cubicBezTo>
                    <a:cubicBezTo>
                      <a:pt x="4296" y="6579"/>
                      <a:pt x="4296" y="6579"/>
                      <a:pt x="4301" y="6584"/>
                    </a:cubicBezTo>
                    <a:cubicBezTo>
                      <a:pt x="4356" y="6628"/>
                      <a:pt x="4432" y="6643"/>
                      <a:pt x="4511" y="6643"/>
                    </a:cubicBezTo>
                    <a:cubicBezTo>
                      <a:pt x="4597" y="6643"/>
                      <a:pt x="4688" y="6625"/>
                      <a:pt x="4759" y="6611"/>
                    </a:cubicBezTo>
                    <a:cubicBezTo>
                      <a:pt x="4774" y="6611"/>
                      <a:pt x="4771" y="6583"/>
                      <a:pt x="4757" y="6583"/>
                    </a:cubicBezTo>
                    <a:cubicBezTo>
                      <a:pt x="4756" y="6583"/>
                      <a:pt x="4755" y="6584"/>
                      <a:pt x="4754" y="6584"/>
                    </a:cubicBezTo>
                    <a:cubicBezTo>
                      <a:pt x="4715" y="6590"/>
                      <a:pt x="4677" y="6593"/>
                      <a:pt x="4639" y="6593"/>
                    </a:cubicBezTo>
                    <a:cubicBezTo>
                      <a:pt x="4547" y="6593"/>
                      <a:pt x="4457" y="6575"/>
                      <a:pt x="4372" y="6540"/>
                    </a:cubicBezTo>
                    <a:cubicBezTo>
                      <a:pt x="4628" y="6442"/>
                      <a:pt x="4852" y="6284"/>
                      <a:pt x="5031" y="6083"/>
                    </a:cubicBezTo>
                    <a:cubicBezTo>
                      <a:pt x="5040" y="6074"/>
                      <a:pt x="5028" y="6058"/>
                      <a:pt x="5017" y="6058"/>
                    </a:cubicBezTo>
                    <a:cubicBezTo>
                      <a:pt x="5014" y="6058"/>
                      <a:pt x="5012" y="6059"/>
                      <a:pt x="5010" y="6061"/>
                    </a:cubicBezTo>
                    <a:cubicBezTo>
                      <a:pt x="4726" y="6350"/>
                      <a:pt x="4383" y="6546"/>
                      <a:pt x="3963" y="6568"/>
                    </a:cubicBezTo>
                    <a:lnTo>
                      <a:pt x="3947" y="6568"/>
                    </a:lnTo>
                    <a:cubicBezTo>
                      <a:pt x="3827" y="6426"/>
                      <a:pt x="3707" y="6284"/>
                      <a:pt x="3582" y="6159"/>
                    </a:cubicBezTo>
                    <a:lnTo>
                      <a:pt x="3582" y="6159"/>
                    </a:lnTo>
                    <a:cubicBezTo>
                      <a:pt x="3714" y="6244"/>
                      <a:pt x="3870" y="6288"/>
                      <a:pt x="4029" y="6288"/>
                    </a:cubicBezTo>
                    <a:cubicBezTo>
                      <a:pt x="4054" y="6288"/>
                      <a:pt x="4080" y="6287"/>
                      <a:pt x="4105" y="6284"/>
                    </a:cubicBezTo>
                    <a:cubicBezTo>
                      <a:pt x="4585" y="6246"/>
                      <a:pt x="4928" y="5957"/>
                      <a:pt x="4863" y="5478"/>
                    </a:cubicBezTo>
                    <a:cubicBezTo>
                      <a:pt x="4863" y="5466"/>
                      <a:pt x="4853" y="5460"/>
                      <a:pt x="4843" y="5460"/>
                    </a:cubicBezTo>
                    <a:cubicBezTo>
                      <a:pt x="4829" y="5460"/>
                      <a:pt x="4814" y="5470"/>
                      <a:pt x="4814" y="5489"/>
                    </a:cubicBezTo>
                    <a:cubicBezTo>
                      <a:pt x="4861" y="5925"/>
                      <a:pt x="4460" y="6254"/>
                      <a:pt x="4043" y="6254"/>
                    </a:cubicBezTo>
                    <a:cubicBezTo>
                      <a:pt x="3882" y="6254"/>
                      <a:pt x="3718" y="6204"/>
                      <a:pt x="3577" y="6094"/>
                    </a:cubicBezTo>
                    <a:cubicBezTo>
                      <a:pt x="3380" y="5941"/>
                      <a:pt x="3255" y="5734"/>
                      <a:pt x="3086" y="5565"/>
                    </a:cubicBezTo>
                    <a:lnTo>
                      <a:pt x="3086" y="5565"/>
                    </a:lnTo>
                    <a:cubicBezTo>
                      <a:pt x="3135" y="5570"/>
                      <a:pt x="3184" y="5576"/>
                      <a:pt x="3233" y="5581"/>
                    </a:cubicBezTo>
                    <a:cubicBezTo>
                      <a:pt x="3338" y="5589"/>
                      <a:pt x="3443" y="5593"/>
                      <a:pt x="3548" y="5593"/>
                    </a:cubicBezTo>
                    <a:cubicBezTo>
                      <a:pt x="3820" y="5593"/>
                      <a:pt x="4094" y="5567"/>
                      <a:pt x="4361" y="5516"/>
                    </a:cubicBezTo>
                    <a:cubicBezTo>
                      <a:pt x="4372" y="5516"/>
                      <a:pt x="4378" y="5494"/>
                      <a:pt x="4361" y="5494"/>
                    </a:cubicBezTo>
                    <a:cubicBezTo>
                      <a:pt x="4115" y="5502"/>
                      <a:pt x="3856" y="5534"/>
                      <a:pt x="3603" y="5534"/>
                    </a:cubicBezTo>
                    <a:cubicBezTo>
                      <a:pt x="3481" y="5534"/>
                      <a:pt x="3361" y="5526"/>
                      <a:pt x="3244" y="5505"/>
                    </a:cubicBezTo>
                    <a:cubicBezTo>
                      <a:pt x="3130" y="5483"/>
                      <a:pt x="3021" y="5451"/>
                      <a:pt x="2912" y="5418"/>
                    </a:cubicBezTo>
                    <a:lnTo>
                      <a:pt x="2901" y="5412"/>
                    </a:lnTo>
                    <a:cubicBezTo>
                      <a:pt x="2890" y="5402"/>
                      <a:pt x="2874" y="5402"/>
                      <a:pt x="2857" y="5402"/>
                    </a:cubicBezTo>
                    <a:lnTo>
                      <a:pt x="2846" y="5402"/>
                    </a:lnTo>
                    <a:cubicBezTo>
                      <a:pt x="3086" y="5303"/>
                      <a:pt x="3375" y="5325"/>
                      <a:pt x="3620" y="5227"/>
                    </a:cubicBezTo>
                    <a:cubicBezTo>
                      <a:pt x="3644" y="5213"/>
                      <a:pt x="3630" y="5182"/>
                      <a:pt x="3608" y="5182"/>
                    </a:cubicBezTo>
                    <a:cubicBezTo>
                      <a:pt x="3605" y="5182"/>
                      <a:pt x="3602" y="5182"/>
                      <a:pt x="3598" y="5184"/>
                    </a:cubicBezTo>
                    <a:cubicBezTo>
                      <a:pt x="3320" y="5287"/>
                      <a:pt x="2983" y="5222"/>
                      <a:pt x="2727" y="5363"/>
                    </a:cubicBezTo>
                    <a:cubicBezTo>
                      <a:pt x="2547" y="5303"/>
                      <a:pt x="2361" y="5271"/>
                      <a:pt x="2171" y="5254"/>
                    </a:cubicBezTo>
                    <a:cubicBezTo>
                      <a:pt x="2151" y="5254"/>
                      <a:pt x="2130" y="5254"/>
                      <a:pt x="2109" y="5254"/>
                    </a:cubicBezTo>
                    <a:cubicBezTo>
                      <a:pt x="2003" y="5254"/>
                      <a:pt x="1891" y="5261"/>
                      <a:pt x="1782" y="5261"/>
                    </a:cubicBezTo>
                    <a:cubicBezTo>
                      <a:pt x="1731" y="5261"/>
                      <a:pt x="1681" y="5259"/>
                      <a:pt x="1631" y="5254"/>
                    </a:cubicBezTo>
                    <a:lnTo>
                      <a:pt x="1615" y="5254"/>
                    </a:lnTo>
                    <a:cubicBezTo>
                      <a:pt x="1904" y="5135"/>
                      <a:pt x="2225" y="5118"/>
                      <a:pt x="2530" y="5086"/>
                    </a:cubicBezTo>
                    <a:cubicBezTo>
                      <a:pt x="2797" y="5047"/>
                      <a:pt x="3059" y="5009"/>
                      <a:pt x="3326" y="4977"/>
                    </a:cubicBezTo>
                    <a:cubicBezTo>
                      <a:pt x="3348" y="4977"/>
                      <a:pt x="3342" y="4938"/>
                      <a:pt x="3320" y="4938"/>
                    </a:cubicBezTo>
                    <a:cubicBezTo>
                      <a:pt x="2743" y="4987"/>
                      <a:pt x="2024" y="4977"/>
                      <a:pt x="1495" y="5233"/>
                    </a:cubicBezTo>
                    <a:cubicBezTo>
                      <a:pt x="1288" y="5178"/>
                      <a:pt x="1135" y="5053"/>
                      <a:pt x="972" y="4906"/>
                    </a:cubicBezTo>
                    <a:cubicBezTo>
                      <a:pt x="759" y="4726"/>
                      <a:pt x="525" y="4671"/>
                      <a:pt x="280" y="4546"/>
                    </a:cubicBezTo>
                    <a:lnTo>
                      <a:pt x="275" y="4546"/>
                    </a:lnTo>
                    <a:lnTo>
                      <a:pt x="280" y="3892"/>
                    </a:lnTo>
                    <a:cubicBezTo>
                      <a:pt x="634" y="4208"/>
                      <a:pt x="923" y="4595"/>
                      <a:pt x="1413" y="4726"/>
                    </a:cubicBezTo>
                    <a:cubicBezTo>
                      <a:pt x="1573" y="4767"/>
                      <a:pt x="1739" y="4782"/>
                      <a:pt x="1907" y="4782"/>
                    </a:cubicBezTo>
                    <a:cubicBezTo>
                      <a:pt x="2290" y="4782"/>
                      <a:pt x="2686" y="4706"/>
                      <a:pt x="3053" y="4699"/>
                    </a:cubicBezTo>
                    <a:cubicBezTo>
                      <a:pt x="3081" y="4699"/>
                      <a:pt x="3086" y="4655"/>
                      <a:pt x="3059" y="4655"/>
                    </a:cubicBezTo>
                    <a:cubicBezTo>
                      <a:pt x="2692" y="4659"/>
                      <a:pt x="2311" y="4727"/>
                      <a:pt x="1940" y="4727"/>
                    </a:cubicBezTo>
                    <a:cubicBezTo>
                      <a:pt x="1805" y="4727"/>
                      <a:pt x="1670" y="4718"/>
                      <a:pt x="1539" y="4693"/>
                    </a:cubicBezTo>
                    <a:cubicBezTo>
                      <a:pt x="1165" y="4623"/>
                      <a:pt x="920" y="4396"/>
                      <a:pt x="676" y="4157"/>
                    </a:cubicBezTo>
                    <a:lnTo>
                      <a:pt x="676" y="4157"/>
                    </a:lnTo>
                    <a:cubicBezTo>
                      <a:pt x="677" y="4157"/>
                      <a:pt x="678" y="4156"/>
                      <a:pt x="678" y="4154"/>
                    </a:cubicBezTo>
                    <a:cubicBezTo>
                      <a:pt x="706" y="4152"/>
                      <a:pt x="735" y="4150"/>
                      <a:pt x="763" y="4150"/>
                    </a:cubicBezTo>
                    <a:cubicBezTo>
                      <a:pt x="1219" y="4150"/>
                      <a:pt x="1593" y="4427"/>
                      <a:pt x="2040" y="4432"/>
                    </a:cubicBezTo>
                    <a:cubicBezTo>
                      <a:pt x="2067" y="4432"/>
                      <a:pt x="2073" y="4393"/>
                      <a:pt x="2045" y="4393"/>
                    </a:cubicBezTo>
                    <a:cubicBezTo>
                      <a:pt x="1678" y="4376"/>
                      <a:pt x="1284" y="4073"/>
                      <a:pt x="907" y="4073"/>
                    </a:cubicBezTo>
                    <a:cubicBezTo>
                      <a:pt x="826" y="4073"/>
                      <a:pt x="746" y="4087"/>
                      <a:pt x="667" y="4121"/>
                    </a:cubicBezTo>
                    <a:cubicBezTo>
                      <a:pt x="656" y="4126"/>
                      <a:pt x="651" y="4137"/>
                      <a:pt x="656" y="4143"/>
                    </a:cubicBezTo>
                    <a:lnTo>
                      <a:pt x="656" y="4143"/>
                    </a:lnTo>
                    <a:cubicBezTo>
                      <a:pt x="541" y="4023"/>
                      <a:pt x="416" y="3914"/>
                      <a:pt x="285" y="3810"/>
                    </a:cubicBezTo>
                    <a:lnTo>
                      <a:pt x="280" y="3810"/>
                    </a:lnTo>
                    <a:lnTo>
                      <a:pt x="280" y="3680"/>
                    </a:lnTo>
                    <a:cubicBezTo>
                      <a:pt x="531" y="3710"/>
                      <a:pt x="768" y="3798"/>
                      <a:pt x="1018" y="3798"/>
                    </a:cubicBezTo>
                    <a:cubicBezTo>
                      <a:pt x="1083" y="3798"/>
                      <a:pt x="1150" y="3792"/>
                      <a:pt x="1217" y="3778"/>
                    </a:cubicBezTo>
                    <a:cubicBezTo>
                      <a:pt x="1266" y="3816"/>
                      <a:pt x="1321" y="3854"/>
                      <a:pt x="1375" y="3887"/>
                    </a:cubicBezTo>
                    <a:cubicBezTo>
                      <a:pt x="1713" y="4094"/>
                      <a:pt x="2089" y="4225"/>
                      <a:pt x="2487" y="4268"/>
                    </a:cubicBezTo>
                    <a:cubicBezTo>
                      <a:pt x="2509" y="4268"/>
                      <a:pt x="2509" y="4235"/>
                      <a:pt x="2487" y="4235"/>
                    </a:cubicBezTo>
                    <a:cubicBezTo>
                      <a:pt x="1506" y="4192"/>
                      <a:pt x="1081" y="3325"/>
                      <a:pt x="275" y="2966"/>
                    </a:cubicBezTo>
                    <a:cubicBezTo>
                      <a:pt x="275" y="2846"/>
                      <a:pt x="275" y="2721"/>
                      <a:pt x="275" y="2601"/>
                    </a:cubicBezTo>
                    <a:cubicBezTo>
                      <a:pt x="503" y="2644"/>
                      <a:pt x="727" y="2704"/>
                      <a:pt x="945" y="2791"/>
                    </a:cubicBezTo>
                    <a:cubicBezTo>
                      <a:pt x="947" y="2792"/>
                      <a:pt x="948" y="2792"/>
                      <a:pt x="950" y="2792"/>
                    </a:cubicBezTo>
                    <a:cubicBezTo>
                      <a:pt x="974" y="2792"/>
                      <a:pt x="987" y="2758"/>
                      <a:pt x="961" y="2748"/>
                    </a:cubicBezTo>
                    <a:cubicBezTo>
                      <a:pt x="738" y="2661"/>
                      <a:pt x="514" y="2557"/>
                      <a:pt x="269" y="2546"/>
                    </a:cubicBezTo>
                    <a:cubicBezTo>
                      <a:pt x="269" y="2421"/>
                      <a:pt x="264" y="2296"/>
                      <a:pt x="264" y="2170"/>
                    </a:cubicBezTo>
                    <a:cubicBezTo>
                      <a:pt x="345" y="2143"/>
                      <a:pt x="427" y="2116"/>
                      <a:pt x="509" y="2094"/>
                    </a:cubicBezTo>
                    <a:cubicBezTo>
                      <a:pt x="542" y="2192"/>
                      <a:pt x="661" y="2285"/>
                      <a:pt x="754" y="2334"/>
                    </a:cubicBezTo>
                    <a:cubicBezTo>
                      <a:pt x="841" y="2388"/>
                      <a:pt x="939" y="2410"/>
                      <a:pt x="1037" y="2410"/>
                    </a:cubicBezTo>
                    <a:cubicBezTo>
                      <a:pt x="1048" y="2410"/>
                      <a:pt x="1043" y="2399"/>
                      <a:pt x="1037" y="2399"/>
                    </a:cubicBezTo>
                    <a:cubicBezTo>
                      <a:pt x="917" y="2388"/>
                      <a:pt x="798" y="2334"/>
                      <a:pt x="710" y="2247"/>
                    </a:cubicBezTo>
                    <a:cubicBezTo>
                      <a:pt x="650" y="2198"/>
                      <a:pt x="607" y="2132"/>
                      <a:pt x="547" y="2083"/>
                    </a:cubicBezTo>
                    <a:cubicBezTo>
                      <a:pt x="631" y="2066"/>
                      <a:pt x="715" y="2055"/>
                      <a:pt x="799" y="2055"/>
                    </a:cubicBezTo>
                    <a:cubicBezTo>
                      <a:pt x="954" y="2055"/>
                      <a:pt x="1109" y="2091"/>
                      <a:pt x="1261" y="2187"/>
                    </a:cubicBezTo>
                    <a:cubicBezTo>
                      <a:pt x="1262" y="2188"/>
                      <a:pt x="1263" y="2188"/>
                      <a:pt x="1264" y="2188"/>
                    </a:cubicBezTo>
                    <a:cubicBezTo>
                      <a:pt x="1268" y="2188"/>
                      <a:pt x="1271" y="2180"/>
                      <a:pt x="1266" y="2176"/>
                    </a:cubicBezTo>
                    <a:cubicBezTo>
                      <a:pt x="1125" y="2061"/>
                      <a:pt x="931" y="2007"/>
                      <a:pt x="735" y="2007"/>
                    </a:cubicBezTo>
                    <a:cubicBezTo>
                      <a:pt x="568" y="2007"/>
                      <a:pt x="399" y="2046"/>
                      <a:pt x="258" y="2121"/>
                    </a:cubicBezTo>
                    <a:cubicBezTo>
                      <a:pt x="258" y="2007"/>
                      <a:pt x="253" y="1892"/>
                      <a:pt x="247" y="1778"/>
                    </a:cubicBezTo>
                    <a:cubicBezTo>
                      <a:pt x="394" y="1693"/>
                      <a:pt x="557" y="1654"/>
                      <a:pt x="722" y="1654"/>
                    </a:cubicBezTo>
                    <a:cubicBezTo>
                      <a:pt x="1009" y="1654"/>
                      <a:pt x="1301" y="1771"/>
                      <a:pt x="1522" y="1958"/>
                    </a:cubicBezTo>
                    <a:cubicBezTo>
                      <a:pt x="1523" y="1959"/>
                      <a:pt x="1525" y="1959"/>
                      <a:pt x="1526" y="1959"/>
                    </a:cubicBezTo>
                    <a:cubicBezTo>
                      <a:pt x="1531" y="1959"/>
                      <a:pt x="1538" y="1950"/>
                      <a:pt x="1533" y="1941"/>
                    </a:cubicBezTo>
                    <a:cubicBezTo>
                      <a:pt x="1354" y="1752"/>
                      <a:pt x="992" y="1586"/>
                      <a:pt x="668" y="1586"/>
                    </a:cubicBezTo>
                    <a:cubicBezTo>
                      <a:pt x="508" y="1586"/>
                      <a:pt x="357" y="1626"/>
                      <a:pt x="242" y="1723"/>
                    </a:cubicBezTo>
                    <a:cubicBezTo>
                      <a:pt x="236" y="1533"/>
                      <a:pt x="220" y="198"/>
                      <a:pt x="209" y="13"/>
                    </a:cubicBezTo>
                    <a:cubicBezTo>
                      <a:pt x="209" y="4"/>
                      <a:pt x="202" y="0"/>
                      <a:pt x="19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150" name="Google Shape;9150;p62"/>
              <p:cNvGrpSpPr/>
              <p:nvPr/>
            </p:nvGrpSpPr>
            <p:grpSpPr>
              <a:xfrm>
                <a:off x="3696227" y="3261380"/>
                <a:ext cx="108950" cy="73543"/>
                <a:chOff x="3696227" y="3261380"/>
                <a:chExt cx="108950" cy="73543"/>
              </a:xfrm>
            </p:grpSpPr>
            <p:sp>
              <p:nvSpPr>
                <p:cNvPr id="9151" name="Google Shape;9151;p62"/>
                <p:cNvSpPr/>
                <p:nvPr/>
              </p:nvSpPr>
              <p:spPr>
                <a:xfrm>
                  <a:off x="3696227" y="3261380"/>
                  <a:ext cx="108950" cy="73442"/>
                </a:xfrm>
                <a:custGeom>
                  <a:avLst/>
                  <a:gdLst/>
                  <a:ahLst/>
                  <a:cxnLst/>
                  <a:rect l="l" t="t" r="r" b="b"/>
                  <a:pathLst>
                    <a:path w="4311" h="2906" extrusionOk="0">
                      <a:moveTo>
                        <a:pt x="2117" y="0"/>
                      </a:moveTo>
                      <a:cubicBezTo>
                        <a:pt x="1761" y="0"/>
                        <a:pt x="1404" y="51"/>
                        <a:pt x="1101" y="173"/>
                      </a:cubicBezTo>
                      <a:cubicBezTo>
                        <a:pt x="840" y="271"/>
                        <a:pt x="611" y="434"/>
                        <a:pt x="425" y="641"/>
                      </a:cubicBezTo>
                      <a:cubicBezTo>
                        <a:pt x="207" y="903"/>
                        <a:pt x="115" y="1235"/>
                        <a:pt x="82" y="1573"/>
                      </a:cubicBezTo>
                      <a:cubicBezTo>
                        <a:pt x="49" y="1862"/>
                        <a:pt x="0" y="2227"/>
                        <a:pt x="158" y="2488"/>
                      </a:cubicBezTo>
                      <a:cubicBezTo>
                        <a:pt x="175" y="2510"/>
                        <a:pt x="197" y="2537"/>
                        <a:pt x="218" y="2559"/>
                      </a:cubicBezTo>
                      <a:cubicBezTo>
                        <a:pt x="436" y="2799"/>
                        <a:pt x="883" y="2815"/>
                        <a:pt x="1183" y="2854"/>
                      </a:cubicBezTo>
                      <a:cubicBezTo>
                        <a:pt x="1478" y="2891"/>
                        <a:pt x="1781" y="2906"/>
                        <a:pt x="2084" y="2906"/>
                      </a:cubicBezTo>
                      <a:cubicBezTo>
                        <a:pt x="2481" y="2906"/>
                        <a:pt x="2879" y="2881"/>
                        <a:pt x="3264" y="2854"/>
                      </a:cubicBezTo>
                      <a:cubicBezTo>
                        <a:pt x="3520" y="2837"/>
                        <a:pt x="3896" y="2821"/>
                        <a:pt x="4087" y="2625"/>
                      </a:cubicBezTo>
                      <a:cubicBezTo>
                        <a:pt x="4311" y="2390"/>
                        <a:pt x="4289" y="2020"/>
                        <a:pt x="4245" y="1726"/>
                      </a:cubicBezTo>
                      <a:cubicBezTo>
                        <a:pt x="4169" y="1197"/>
                        <a:pt x="3973" y="614"/>
                        <a:pt x="3504" y="309"/>
                      </a:cubicBezTo>
                      <a:cubicBezTo>
                        <a:pt x="3357" y="216"/>
                        <a:pt x="3199" y="151"/>
                        <a:pt x="3030" y="107"/>
                      </a:cubicBezTo>
                      <a:cubicBezTo>
                        <a:pt x="2751" y="41"/>
                        <a:pt x="2434" y="0"/>
                        <a:pt x="2117" y="0"/>
                      </a:cubicBezTo>
                      <a:close/>
                    </a:path>
                  </a:pathLst>
                </a:custGeom>
                <a:solidFill>
                  <a:srgbClr val="3E546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52" name="Google Shape;9152;p62"/>
                <p:cNvSpPr/>
                <p:nvPr/>
              </p:nvSpPr>
              <p:spPr>
                <a:xfrm>
                  <a:off x="3697743" y="3283367"/>
                  <a:ext cx="9528" cy="27699"/>
                </a:xfrm>
                <a:custGeom>
                  <a:avLst/>
                  <a:gdLst/>
                  <a:ahLst/>
                  <a:cxnLst/>
                  <a:rect l="l" t="t" r="r" b="b"/>
                  <a:pathLst>
                    <a:path w="377" h="1096" extrusionOk="0">
                      <a:moveTo>
                        <a:pt x="213" y="0"/>
                      </a:moveTo>
                      <a:cubicBezTo>
                        <a:pt x="104" y="218"/>
                        <a:pt x="38" y="458"/>
                        <a:pt x="17" y="703"/>
                      </a:cubicBezTo>
                      <a:cubicBezTo>
                        <a:pt x="11" y="752"/>
                        <a:pt x="6" y="801"/>
                        <a:pt x="0" y="850"/>
                      </a:cubicBezTo>
                      <a:cubicBezTo>
                        <a:pt x="66" y="932"/>
                        <a:pt x="131" y="1014"/>
                        <a:pt x="197" y="1095"/>
                      </a:cubicBezTo>
                      <a:cubicBezTo>
                        <a:pt x="267" y="1019"/>
                        <a:pt x="316" y="926"/>
                        <a:pt x="333" y="823"/>
                      </a:cubicBezTo>
                      <a:cubicBezTo>
                        <a:pt x="333" y="812"/>
                        <a:pt x="333" y="801"/>
                        <a:pt x="338" y="790"/>
                      </a:cubicBezTo>
                      <a:cubicBezTo>
                        <a:pt x="376" y="540"/>
                        <a:pt x="289" y="245"/>
                        <a:pt x="21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53" name="Google Shape;9153;p62"/>
                <p:cNvSpPr/>
                <p:nvPr/>
              </p:nvSpPr>
              <p:spPr>
                <a:xfrm>
                  <a:off x="3714676" y="3292465"/>
                  <a:ext cx="21381" cy="21507"/>
                </a:xfrm>
                <a:custGeom>
                  <a:avLst/>
                  <a:gdLst/>
                  <a:ahLst/>
                  <a:cxnLst/>
                  <a:rect l="l" t="t" r="r" b="b"/>
                  <a:pathLst>
                    <a:path w="846" h="851" extrusionOk="0">
                      <a:moveTo>
                        <a:pt x="348" y="1"/>
                      </a:moveTo>
                      <a:cubicBezTo>
                        <a:pt x="277" y="1"/>
                        <a:pt x="209" y="25"/>
                        <a:pt x="153" y="87"/>
                      </a:cubicBezTo>
                      <a:cubicBezTo>
                        <a:pt x="50" y="196"/>
                        <a:pt x="1" y="348"/>
                        <a:pt x="22" y="496"/>
                      </a:cubicBezTo>
                      <a:cubicBezTo>
                        <a:pt x="142" y="566"/>
                        <a:pt x="235" y="675"/>
                        <a:pt x="295" y="801"/>
                      </a:cubicBezTo>
                      <a:cubicBezTo>
                        <a:pt x="371" y="830"/>
                        <a:pt x="457" y="850"/>
                        <a:pt x="537" y="850"/>
                      </a:cubicBezTo>
                      <a:cubicBezTo>
                        <a:pt x="667" y="850"/>
                        <a:pt x="783" y="796"/>
                        <a:pt x="823" y="637"/>
                      </a:cubicBezTo>
                      <a:cubicBezTo>
                        <a:pt x="834" y="605"/>
                        <a:pt x="840" y="572"/>
                        <a:pt x="840" y="539"/>
                      </a:cubicBezTo>
                      <a:cubicBezTo>
                        <a:pt x="829" y="523"/>
                        <a:pt x="829" y="501"/>
                        <a:pt x="845" y="485"/>
                      </a:cubicBezTo>
                      <a:cubicBezTo>
                        <a:pt x="840" y="359"/>
                        <a:pt x="785" y="239"/>
                        <a:pt x="687" y="158"/>
                      </a:cubicBezTo>
                      <a:cubicBezTo>
                        <a:pt x="601" y="75"/>
                        <a:pt x="470" y="1"/>
                        <a:pt x="34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54" name="Google Shape;9154;p62"/>
                <p:cNvSpPr/>
                <p:nvPr/>
              </p:nvSpPr>
              <p:spPr>
                <a:xfrm>
                  <a:off x="3710127" y="3264893"/>
                  <a:ext cx="17943" cy="15315"/>
                </a:xfrm>
                <a:custGeom>
                  <a:avLst/>
                  <a:gdLst/>
                  <a:ahLst/>
                  <a:cxnLst/>
                  <a:rect l="l" t="t" r="r" b="b"/>
                  <a:pathLst>
                    <a:path w="710" h="606" extrusionOk="0">
                      <a:moveTo>
                        <a:pt x="644" y="1"/>
                      </a:moveTo>
                      <a:cubicBezTo>
                        <a:pt x="611" y="12"/>
                        <a:pt x="578" y="28"/>
                        <a:pt x="546" y="39"/>
                      </a:cubicBezTo>
                      <a:cubicBezTo>
                        <a:pt x="349" y="115"/>
                        <a:pt x="164" y="230"/>
                        <a:pt x="1" y="371"/>
                      </a:cubicBezTo>
                      <a:cubicBezTo>
                        <a:pt x="191" y="524"/>
                        <a:pt x="426" y="606"/>
                        <a:pt x="671" y="606"/>
                      </a:cubicBezTo>
                      <a:cubicBezTo>
                        <a:pt x="709" y="410"/>
                        <a:pt x="704" y="197"/>
                        <a:pt x="64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55" name="Google Shape;9155;p62"/>
                <p:cNvSpPr/>
                <p:nvPr/>
              </p:nvSpPr>
              <p:spPr>
                <a:xfrm>
                  <a:off x="3704491" y="3275786"/>
                  <a:ext cx="22063" cy="28255"/>
                </a:xfrm>
                <a:custGeom>
                  <a:avLst/>
                  <a:gdLst/>
                  <a:ahLst/>
                  <a:cxnLst/>
                  <a:rect l="l" t="t" r="r" b="b"/>
                  <a:pathLst>
                    <a:path w="873" h="1118" extrusionOk="0">
                      <a:moveTo>
                        <a:pt x="164" y="0"/>
                      </a:moveTo>
                      <a:cubicBezTo>
                        <a:pt x="142" y="22"/>
                        <a:pt x="120" y="49"/>
                        <a:pt x="93" y="77"/>
                      </a:cubicBezTo>
                      <a:cubicBezTo>
                        <a:pt x="60" y="115"/>
                        <a:pt x="33" y="158"/>
                        <a:pt x="0" y="202"/>
                      </a:cubicBezTo>
                      <a:cubicBezTo>
                        <a:pt x="82" y="469"/>
                        <a:pt x="186" y="790"/>
                        <a:pt x="153" y="1079"/>
                      </a:cubicBezTo>
                      <a:cubicBezTo>
                        <a:pt x="218" y="1085"/>
                        <a:pt x="278" y="1096"/>
                        <a:pt x="338" y="1117"/>
                      </a:cubicBezTo>
                      <a:cubicBezTo>
                        <a:pt x="322" y="910"/>
                        <a:pt x="425" y="714"/>
                        <a:pt x="605" y="611"/>
                      </a:cubicBezTo>
                      <a:cubicBezTo>
                        <a:pt x="654" y="589"/>
                        <a:pt x="703" y="578"/>
                        <a:pt x="758" y="578"/>
                      </a:cubicBezTo>
                      <a:cubicBezTo>
                        <a:pt x="807" y="474"/>
                        <a:pt x="845" y="365"/>
                        <a:pt x="872" y="256"/>
                      </a:cubicBezTo>
                      <a:cubicBezTo>
                        <a:pt x="616" y="251"/>
                        <a:pt x="365" y="164"/>
                        <a:pt x="164"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56" name="Google Shape;9156;p62"/>
                <p:cNvSpPr/>
                <p:nvPr/>
              </p:nvSpPr>
              <p:spPr>
                <a:xfrm>
                  <a:off x="3728323" y="3261507"/>
                  <a:ext cx="24792" cy="18702"/>
                </a:xfrm>
                <a:custGeom>
                  <a:avLst/>
                  <a:gdLst/>
                  <a:ahLst/>
                  <a:cxnLst/>
                  <a:rect l="l" t="t" r="r" b="b"/>
                  <a:pathLst>
                    <a:path w="981" h="740" extrusionOk="0">
                      <a:moveTo>
                        <a:pt x="830" y="0"/>
                      </a:moveTo>
                      <a:cubicBezTo>
                        <a:pt x="548" y="0"/>
                        <a:pt x="268" y="39"/>
                        <a:pt x="0" y="113"/>
                      </a:cubicBezTo>
                      <a:cubicBezTo>
                        <a:pt x="60" y="315"/>
                        <a:pt x="71" y="533"/>
                        <a:pt x="33" y="740"/>
                      </a:cubicBezTo>
                      <a:cubicBezTo>
                        <a:pt x="174" y="734"/>
                        <a:pt x="316" y="696"/>
                        <a:pt x="441" y="631"/>
                      </a:cubicBezTo>
                      <a:cubicBezTo>
                        <a:pt x="703" y="495"/>
                        <a:pt x="866" y="266"/>
                        <a:pt x="981" y="4"/>
                      </a:cubicBezTo>
                      <a:cubicBezTo>
                        <a:pt x="931" y="2"/>
                        <a:pt x="880" y="0"/>
                        <a:pt x="83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57" name="Google Shape;9157;p62"/>
                <p:cNvSpPr/>
                <p:nvPr/>
              </p:nvSpPr>
              <p:spPr>
                <a:xfrm>
                  <a:off x="3725821" y="3278136"/>
                  <a:ext cx="24413" cy="26309"/>
                </a:xfrm>
                <a:custGeom>
                  <a:avLst/>
                  <a:gdLst/>
                  <a:ahLst/>
                  <a:cxnLst/>
                  <a:rect l="l" t="t" r="r" b="b"/>
                  <a:pathLst>
                    <a:path w="966" h="1041" extrusionOk="0">
                      <a:moveTo>
                        <a:pt x="671" y="0"/>
                      </a:moveTo>
                      <a:cubicBezTo>
                        <a:pt x="611" y="38"/>
                        <a:pt x="546" y="65"/>
                        <a:pt x="480" y="93"/>
                      </a:cubicBezTo>
                      <a:cubicBezTo>
                        <a:pt x="361" y="131"/>
                        <a:pt x="241" y="153"/>
                        <a:pt x="115" y="158"/>
                      </a:cubicBezTo>
                      <a:cubicBezTo>
                        <a:pt x="88" y="272"/>
                        <a:pt x="50" y="387"/>
                        <a:pt x="1" y="490"/>
                      </a:cubicBezTo>
                      <a:cubicBezTo>
                        <a:pt x="148" y="529"/>
                        <a:pt x="279" y="616"/>
                        <a:pt x="371" y="736"/>
                      </a:cubicBezTo>
                      <a:cubicBezTo>
                        <a:pt x="442" y="823"/>
                        <a:pt x="486" y="932"/>
                        <a:pt x="491" y="1041"/>
                      </a:cubicBezTo>
                      <a:cubicBezTo>
                        <a:pt x="688" y="1019"/>
                        <a:pt x="856" y="741"/>
                        <a:pt x="965" y="518"/>
                      </a:cubicBezTo>
                      <a:lnTo>
                        <a:pt x="960" y="512"/>
                      </a:lnTo>
                      <a:cubicBezTo>
                        <a:pt x="824" y="371"/>
                        <a:pt x="704" y="196"/>
                        <a:pt x="671"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58" name="Google Shape;9158;p62"/>
                <p:cNvSpPr/>
                <p:nvPr/>
              </p:nvSpPr>
              <p:spPr>
                <a:xfrm>
                  <a:off x="3744573" y="3263377"/>
                  <a:ext cx="10766" cy="25652"/>
                </a:xfrm>
                <a:custGeom>
                  <a:avLst/>
                  <a:gdLst/>
                  <a:ahLst/>
                  <a:cxnLst/>
                  <a:rect l="l" t="t" r="r" b="b"/>
                  <a:pathLst>
                    <a:path w="426" h="1015" extrusionOk="0">
                      <a:moveTo>
                        <a:pt x="398" y="1"/>
                      </a:moveTo>
                      <a:cubicBezTo>
                        <a:pt x="311" y="208"/>
                        <a:pt x="174" y="388"/>
                        <a:pt x="0" y="530"/>
                      </a:cubicBezTo>
                      <a:cubicBezTo>
                        <a:pt x="16" y="715"/>
                        <a:pt x="136" y="884"/>
                        <a:pt x="256" y="1014"/>
                      </a:cubicBezTo>
                      <a:cubicBezTo>
                        <a:pt x="278" y="971"/>
                        <a:pt x="294" y="922"/>
                        <a:pt x="311" y="889"/>
                      </a:cubicBezTo>
                      <a:cubicBezTo>
                        <a:pt x="343" y="797"/>
                        <a:pt x="371" y="704"/>
                        <a:pt x="392" y="606"/>
                      </a:cubicBezTo>
                      <a:cubicBezTo>
                        <a:pt x="392" y="600"/>
                        <a:pt x="392" y="595"/>
                        <a:pt x="398" y="595"/>
                      </a:cubicBezTo>
                      <a:cubicBezTo>
                        <a:pt x="420" y="475"/>
                        <a:pt x="425" y="350"/>
                        <a:pt x="420" y="230"/>
                      </a:cubicBezTo>
                      <a:cubicBezTo>
                        <a:pt x="414" y="170"/>
                        <a:pt x="409" y="88"/>
                        <a:pt x="39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59" name="Google Shape;9159;p62"/>
                <p:cNvSpPr/>
                <p:nvPr/>
              </p:nvSpPr>
              <p:spPr>
                <a:xfrm>
                  <a:off x="3723344" y="3304141"/>
                  <a:ext cx="28684" cy="22493"/>
                </a:xfrm>
                <a:custGeom>
                  <a:avLst/>
                  <a:gdLst/>
                  <a:ahLst/>
                  <a:cxnLst/>
                  <a:rect l="l" t="t" r="r" b="b"/>
                  <a:pathLst>
                    <a:path w="1135" h="890" extrusionOk="0">
                      <a:moveTo>
                        <a:pt x="807" y="1"/>
                      </a:moveTo>
                      <a:cubicBezTo>
                        <a:pt x="747" y="61"/>
                        <a:pt x="671" y="94"/>
                        <a:pt x="584" y="99"/>
                      </a:cubicBezTo>
                      <a:cubicBezTo>
                        <a:pt x="578" y="186"/>
                        <a:pt x="546" y="268"/>
                        <a:pt x="497" y="339"/>
                      </a:cubicBezTo>
                      <a:cubicBezTo>
                        <a:pt x="425" y="444"/>
                        <a:pt x="318" y="482"/>
                        <a:pt x="204" y="482"/>
                      </a:cubicBezTo>
                      <a:cubicBezTo>
                        <a:pt x="136" y="482"/>
                        <a:pt x="66" y="468"/>
                        <a:pt x="1" y="448"/>
                      </a:cubicBezTo>
                      <a:lnTo>
                        <a:pt x="1" y="448"/>
                      </a:lnTo>
                      <a:cubicBezTo>
                        <a:pt x="50" y="589"/>
                        <a:pt x="77" y="736"/>
                        <a:pt x="83" y="889"/>
                      </a:cubicBezTo>
                      <a:cubicBezTo>
                        <a:pt x="284" y="816"/>
                        <a:pt x="505" y="764"/>
                        <a:pt x="722" y="764"/>
                      </a:cubicBezTo>
                      <a:cubicBezTo>
                        <a:pt x="863" y="764"/>
                        <a:pt x="1003" y="786"/>
                        <a:pt x="1134" y="840"/>
                      </a:cubicBezTo>
                      <a:cubicBezTo>
                        <a:pt x="1134" y="818"/>
                        <a:pt x="1129" y="791"/>
                        <a:pt x="1123" y="769"/>
                      </a:cubicBezTo>
                      <a:cubicBezTo>
                        <a:pt x="1063" y="502"/>
                        <a:pt x="954" y="246"/>
                        <a:pt x="807" y="12"/>
                      </a:cubicBezTo>
                      <a:cubicBezTo>
                        <a:pt x="807" y="6"/>
                        <a:pt x="807" y="6"/>
                        <a:pt x="80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0" name="Google Shape;9160;p62"/>
                <p:cNvSpPr/>
                <p:nvPr/>
              </p:nvSpPr>
              <p:spPr>
                <a:xfrm>
                  <a:off x="3725290" y="3325471"/>
                  <a:ext cx="27294" cy="9452"/>
                </a:xfrm>
                <a:custGeom>
                  <a:avLst/>
                  <a:gdLst/>
                  <a:ahLst/>
                  <a:cxnLst/>
                  <a:rect l="l" t="t" r="r" b="b"/>
                  <a:pathLst>
                    <a:path w="1080" h="374" extrusionOk="0">
                      <a:moveTo>
                        <a:pt x="636" y="0"/>
                      </a:moveTo>
                      <a:cubicBezTo>
                        <a:pt x="421" y="0"/>
                        <a:pt x="202" y="56"/>
                        <a:pt x="6" y="127"/>
                      </a:cubicBezTo>
                      <a:cubicBezTo>
                        <a:pt x="6" y="192"/>
                        <a:pt x="6" y="252"/>
                        <a:pt x="0" y="318"/>
                      </a:cubicBezTo>
                      <a:lnTo>
                        <a:pt x="38" y="318"/>
                      </a:lnTo>
                      <a:cubicBezTo>
                        <a:pt x="339" y="356"/>
                        <a:pt x="645" y="373"/>
                        <a:pt x="950" y="373"/>
                      </a:cubicBezTo>
                      <a:cubicBezTo>
                        <a:pt x="993" y="373"/>
                        <a:pt x="1036" y="373"/>
                        <a:pt x="1079" y="372"/>
                      </a:cubicBezTo>
                      <a:cubicBezTo>
                        <a:pt x="1079" y="279"/>
                        <a:pt x="1079" y="187"/>
                        <a:pt x="1068" y="94"/>
                      </a:cubicBezTo>
                      <a:cubicBezTo>
                        <a:pt x="932" y="27"/>
                        <a:pt x="785" y="0"/>
                        <a:pt x="63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1" name="Google Shape;9161;p62"/>
                <p:cNvSpPr/>
                <p:nvPr/>
              </p:nvSpPr>
              <p:spPr>
                <a:xfrm>
                  <a:off x="3745104" y="3291075"/>
                  <a:ext cx="26890" cy="21583"/>
                </a:xfrm>
                <a:custGeom>
                  <a:avLst/>
                  <a:gdLst/>
                  <a:ahLst/>
                  <a:cxnLst/>
                  <a:rect l="l" t="t" r="r" b="b"/>
                  <a:pathLst>
                    <a:path w="1064" h="854" extrusionOk="0">
                      <a:moveTo>
                        <a:pt x="290" y="0"/>
                      </a:moveTo>
                      <a:cubicBezTo>
                        <a:pt x="213" y="169"/>
                        <a:pt x="121" y="327"/>
                        <a:pt x="1" y="463"/>
                      </a:cubicBezTo>
                      <a:cubicBezTo>
                        <a:pt x="6" y="469"/>
                        <a:pt x="12" y="474"/>
                        <a:pt x="17" y="480"/>
                      </a:cubicBezTo>
                      <a:cubicBezTo>
                        <a:pt x="88" y="600"/>
                        <a:pt x="153" y="719"/>
                        <a:pt x="213" y="845"/>
                      </a:cubicBezTo>
                      <a:lnTo>
                        <a:pt x="219" y="845"/>
                      </a:lnTo>
                      <a:cubicBezTo>
                        <a:pt x="247" y="851"/>
                        <a:pt x="275" y="853"/>
                        <a:pt x="304" y="853"/>
                      </a:cubicBezTo>
                      <a:cubicBezTo>
                        <a:pt x="482" y="853"/>
                        <a:pt x="657" y="746"/>
                        <a:pt x="813" y="670"/>
                      </a:cubicBezTo>
                      <a:cubicBezTo>
                        <a:pt x="900" y="627"/>
                        <a:pt x="982" y="583"/>
                        <a:pt x="1063" y="534"/>
                      </a:cubicBezTo>
                      <a:cubicBezTo>
                        <a:pt x="775" y="431"/>
                        <a:pt x="448" y="278"/>
                        <a:pt x="29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2" name="Google Shape;9162;p62"/>
                <p:cNvSpPr/>
                <p:nvPr/>
              </p:nvSpPr>
              <p:spPr>
                <a:xfrm>
                  <a:off x="3753520" y="3276013"/>
                  <a:ext cx="20547" cy="21835"/>
                </a:xfrm>
                <a:custGeom>
                  <a:avLst/>
                  <a:gdLst/>
                  <a:ahLst/>
                  <a:cxnLst/>
                  <a:rect l="l" t="t" r="r" b="b"/>
                  <a:pathLst>
                    <a:path w="813" h="864" extrusionOk="0">
                      <a:moveTo>
                        <a:pt x="629" y="0"/>
                      </a:moveTo>
                      <a:cubicBezTo>
                        <a:pt x="445" y="0"/>
                        <a:pt x="258" y="27"/>
                        <a:pt x="120" y="133"/>
                      </a:cubicBezTo>
                      <a:cubicBezTo>
                        <a:pt x="93" y="258"/>
                        <a:pt x="55" y="378"/>
                        <a:pt x="6" y="493"/>
                      </a:cubicBezTo>
                      <a:lnTo>
                        <a:pt x="0" y="504"/>
                      </a:lnTo>
                      <a:cubicBezTo>
                        <a:pt x="76" y="656"/>
                        <a:pt x="191" y="781"/>
                        <a:pt x="338" y="863"/>
                      </a:cubicBezTo>
                      <a:cubicBezTo>
                        <a:pt x="551" y="711"/>
                        <a:pt x="681" y="373"/>
                        <a:pt x="768" y="144"/>
                      </a:cubicBezTo>
                      <a:cubicBezTo>
                        <a:pt x="785" y="95"/>
                        <a:pt x="796" y="51"/>
                        <a:pt x="812" y="8"/>
                      </a:cubicBezTo>
                      <a:cubicBezTo>
                        <a:pt x="753" y="4"/>
                        <a:pt x="691" y="0"/>
                        <a:pt x="629"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3" name="Google Shape;9163;p62"/>
                <p:cNvSpPr/>
                <p:nvPr/>
              </p:nvSpPr>
              <p:spPr>
                <a:xfrm>
                  <a:off x="3764109" y="3276342"/>
                  <a:ext cx="29215" cy="26865"/>
                </a:xfrm>
                <a:custGeom>
                  <a:avLst/>
                  <a:gdLst/>
                  <a:ahLst/>
                  <a:cxnLst/>
                  <a:rect l="l" t="t" r="r" b="b"/>
                  <a:pathLst>
                    <a:path w="1156" h="1063" extrusionOk="0">
                      <a:moveTo>
                        <a:pt x="475" y="0"/>
                      </a:moveTo>
                      <a:cubicBezTo>
                        <a:pt x="453" y="76"/>
                        <a:pt x="426" y="153"/>
                        <a:pt x="399" y="224"/>
                      </a:cubicBezTo>
                      <a:cubicBezTo>
                        <a:pt x="295" y="452"/>
                        <a:pt x="191" y="730"/>
                        <a:pt x="1" y="894"/>
                      </a:cubicBezTo>
                      <a:cubicBezTo>
                        <a:pt x="121" y="954"/>
                        <a:pt x="251" y="1008"/>
                        <a:pt x="382" y="1052"/>
                      </a:cubicBezTo>
                      <a:cubicBezTo>
                        <a:pt x="393" y="1057"/>
                        <a:pt x="399" y="1057"/>
                        <a:pt x="399" y="1063"/>
                      </a:cubicBezTo>
                      <a:cubicBezTo>
                        <a:pt x="442" y="1035"/>
                        <a:pt x="480" y="1008"/>
                        <a:pt x="524" y="986"/>
                      </a:cubicBezTo>
                      <a:cubicBezTo>
                        <a:pt x="775" y="812"/>
                        <a:pt x="992" y="594"/>
                        <a:pt x="1156" y="338"/>
                      </a:cubicBezTo>
                      <a:cubicBezTo>
                        <a:pt x="954" y="175"/>
                        <a:pt x="742" y="38"/>
                        <a:pt x="47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4" name="Google Shape;9164;p62"/>
                <p:cNvSpPr/>
                <p:nvPr/>
              </p:nvSpPr>
              <p:spPr>
                <a:xfrm>
                  <a:off x="3756552" y="3261734"/>
                  <a:ext cx="19561" cy="14911"/>
                </a:xfrm>
                <a:custGeom>
                  <a:avLst/>
                  <a:gdLst/>
                  <a:ahLst/>
                  <a:cxnLst/>
                  <a:rect l="l" t="t" r="r" b="b"/>
                  <a:pathLst>
                    <a:path w="774" h="590" extrusionOk="0">
                      <a:moveTo>
                        <a:pt x="0" y="1"/>
                      </a:moveTo>
                      <a:lnTo>
                        <a:pt x="0" y="1"/>
                      </a:lnTo>
                      <a:cubicBezTo>
                        <a:pt x="16" y="99"/>
                        <a:pt x="22" y="197"/>
                        <a:pt x="27" y="295"/>
                      </a:cubicBezTo>
                      <a:cubicBezTo>
                        <a:pt x="27" y="393"/>
                        <a:pt x="27" y="491"/>
                        <a:pt x="11" y="589"/>
                      </a:cubicBezTo>
                      <a:cubicBezTo>
                        <a:pt x="164" y="504"/>
                        <a:pt x="350" y="476"/>
                        <a:pt x="527" y="476"/>
                      </a:cubicBezTo>
                      <a:cubicBezTo>
                        <a:pt x="589" y="476"/>
                        <a:pt x="650" y="480"/>
                        <a:pt x="708" y="486"/>
                      </a:cubicBezTo>
                      <a:cubicBezTo>
                        <a:pt x="741" y="371"/>
                        <a:pt x="757" y="257"/>
                        <a:pt x="774" y="137"/>
                      </a:cubicBezTo>
                      <a:cubicBezTo>
                        <a:pt x="725" y="120"/>
                        <a:pt x="681" y="110"/>
                        <a:pt x="638" y="99"/>
                      </a:cubicBezTo>
                      <a:cubicBezTo>
                        <a:pt x="425" y="50"/>
                        <a:pt x="213" y="17"/>
                        <a:pt x="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5" name="Google Shape;9165;p62"/>
                <p:cNvSpPr/>
                <p:nvPr/>
              </p:nvSpPr>
              <p:spPr>
                <a:xfrm>
                  <a:off x="3776644" y="3266005"/>
                  <a:ext cx="18904" cy="16958"/>
                </a:xfrm>
                <a:custGeom>
                  <a:avLst/>
                  <a:gdLst/>
                  <a:ahLst/>
                  <a:cxnLst/>
                  <a:rect l="l" t="t" r="r" b="b"/>
                  <a:pathLst>
                    <a:path w="748" h="671" extrusionOk="0">
                      <a:moveTo>
                        <a:pt x="61" y="1"/>
                      </a:moveTo>
                      <a:cubicBezTo>
                        <a:pt x="50" y="109"/>
                        <a:pt x="28" y="224"/>
                        <a:pt x="1" y="333"/>
                      </a:cubicBezTo>
                      <a:cubicBezTo>
                        <a:pt x="262" y="382"/>
                        <a:pt x="502" y="502"/>
                        <a:pt x="704" y="671"/>
                      </a:cubicBezTo>
                      <a:cubicBezTo>
                        <a:pt x="714" y="643"/>
                        <a:pt x="731" y="611"/>
                        <a:pt x="747" y="578"/>
                      </a:cubicBezTo>
                      <a:cubicBezTo>
                        <a:pt x="638" y="398"/>
                        <a:pt x="496" y="246"/>
                        <a:pt x="322" y="131"/>
                      </a:cubicBezTo>
                      <a:cubicBezTo>
                        <a:pt x="240" y="77"/>
                        <a:pt x="153" y="33"/>
                        <a:pt x="6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6" name="Google Shape;9166;p62"/>
                <p:cNvSpPr/>
                <p:nvPr/>
              </p:nvSpPr>
              <p:spPr>
                <a:xfrm>
                  <a:off x="3784630" y="3282811"/>
                  <a:ext cx="19435" cy="28811"/>
                </a:xfrm>
                <a:custGeom>
                  <a:avLst/>
                  <a:gdLst/>
                  <a:ahLst/>
                  <a:cxnLst/>
                  <a:rect l="l" t="t" r="r" b="b"/>
                  <a:pathLst>
                    <a:path w="769" h="1140" extrusionOk="0">
                      <a:moveTo>
                        <a:pt x="480" y="0"/>
                      </a:moveTo>
                      <a:cubicBezTo>
                        <a:pt x="469" y="22"/>
                        <a:pt x="458" y="38"/>
                        <a:pt x="453" y="60"/>
                      </a:cubicBezTo>
                      <a:cubicBezTo>
                        <a:pt x="482" y="85"/>
                        <a:pt x="459" y="127"/>
                        <a:pt x="422" y="127"/>
                      </a:cubicBezTo>
                      <a:cubicBezTo>
                        <a:pt x="418" y="127"/>
                        <a:pt x="414" y="127"/>
                        <a:pt x="409" y="126"/>
                      </a:cubicBezTo>
                      <a:cubicBezTo>
                        <a:pt x="300" y="305"/>
                        <a:pt x="164" y="469"/>
                        <a:pt x="1" y="605"/>
                      </a:cubicBezTo>
                      <a:cubicBezTo>
                        <a:pt x="142" y="720"/>
                        <a:pt x="235" y="872"/>
                        <a:pt x="388" y="970"/>
                      </a:cubicBezTo>
                      <a:cubicBezTo>
                        <a:pt x="404" y="970"/>
                        <a:pt x="420" y="981"/>
                        <a:pt x="426" y="997"/>
                      </a:cubicBezTo>
                      <a:cubicBezTo>
                        <a:pt x="437" y="997"/>
                        <a:pt x="442" y="1003"/>
                        <a:pt x="447" y="1008"/>
                      </a:cubicBezTo>
                      <a:cubicBezTo>
                        <a:pt x="551" y="1057"/>
                        <a:pt x="660" y="1101"/>
                        <a:pt x="769" y="1139"/>
                      </a:cubicBezTo>
                      <a:cubicBezTo>
                        <a:pt x="769" y="1052"/>
                        <a:pt x="758" y="965"/>
                        <a:pt x="747" y="878"/>
                      </a:cubicBezTo>
                      <a:cubicBezTo>
                        <a:pt x="709" y="572"/>
                        <a:pt x="616" y="278"/>
                        <a:pt x="48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7" name="Google Shape;9167;p62"/>
                <p:cNvSpPr/>
                <p:nvPr/>
              </p:nvSpPr>
              <p:spPr>
                <a:xfrm>
                  <a:off x="3751321" y="3308286"/>
                  <a:ext cx="30858" cy="26460"/>
                </a:xfrm>
                <a:custGeom>
                  <a:avLst/>
                  <a:gdLst/>
                  <a:ahLst/>
                  <a:cxnLst/>
                  <a:rect l="l" t="t" r="r" b="b"/>
                  <a:pathLst>
                    <a:path w="1221" h="1047" extrusionOk="0">
                      <a:moveTo>
                        <a:pt x="725" y="0"/>
                      </a:moveTo>
                      <a:cubicBezTo>
                        <a:pt x="643" y="44"/>
                        <a:pt x="556" y="88"/>
                        <a:pt x="469" y="131"/>
                      </a:cubicBezTo>
                      <a:cubicBezTo>
                        <a:pt x="336" y="190"/>
                        <a:pt x="199" y="253"/>
                        <a:pt x="50" y="253"/>
                      </a:cubicBezTo>
                      <a:cubicBezTo>
                        <a:pt x="33" y="253"/>
                        <a:pt x="17" y="253"/>
                        <a:pt x="0" y="251"/>
                      </a:cubicBezTo>
                      <a:lnTo>
                        <a:pt x="0" y="251"/>
                      </a:lnTo>
                      <a:cubicBezTo>
                        <a:pt x="44" y="360"/>
                        <a:pt x="76" y="469"/>
                        <a:pt x="98" y="583"/>
                      </a:cubicBezTo>
                      <a:cubicBezTo>
                        <a:pt x="104" y="632"/>
                        <a:pt x="109" y="681"/>
                        <a:pt x="114" y="731"/>
                      </a:cubicBezTo>
                      <a:cubicBezTo>
                        <a:pt x="120" y="834"/>
                        <a:pt x="125" y="943"/>
                        <a:pt x="120" y="1047"/>
                      </a:cubicBezTo>
                      <a:cubicBezTo>
                        <a:pt x="447" y="1041"/>
                        <a:pt x="768" y="1019"/>
                        <a:pt x="1084" y="1003"/>
                      </a:cubicBezTo>
                      <a:lnTo>
                        <a:pt x="1221" y="992"/>
                      </a:lnTo>
                      <a:cubicBezTo>
                        <a:pt x="1112" y="627"/>
                        <a:pt x="975" y="251"/>
                        <a:pt x="72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8" name="Google Shape;9168;p62"/>
                <p:cNvSpPr/>
                <p:nvPr/>
              </p:nvSpPr>
              <p:spPr>
                <a:xfrm>
                  <a:off x="3771413" y="3299466"/>
                  <a:ext cx="21507" cy="19864"/>
                </a:xfrm>
                <a:custGeom>
                  <a:avLst/>
                  <a:gdLst/>
                  <a:ahLst/>
                  <a:cxnLst/>
                  <a:rect l="l" t="t" r="r" b="b"/>
                  <a:pathLst>
                    <a:path w="851" h="786" extrusionOk="0">
                      <a:moveTo>
                        <a:pt x="464" y="1"/>
                      </a:moveTo>
                      <a:cubicBezTo>
                        <a:pt x="404" y="55"/>
                        <a:pt x="338" y="99"/>
                        <a:pt x="273" y="142"/>
                      </a:cubicBezTo>
                      <a:cubicBezTo>
                        <a:pt x="186" y="202"/>
                        <a:pt x="99" y="257"/>
                        <a:pt x="1" y="306"/>
                      </a:cubicBezTo>
                      <a:cubicBezTo>
                        <a:pt x="131" y="447"/>
                        <a:pt x="235" y="611"/>
                        <a:pt x="306" y="785"/>
                      </a:cubicBezTo>
                      <a:cubicBezTo>
                        <a:pt x="545" y="720"/>
                        <a:pt x="703" y="556"/>
                        <a:pt x="851" y="371"/>
                      </a:cubicBezTo>
                      <a:cubicBezTo>
                        <a:pt x="698" y="268"/>
                        <a:pt x="605" y="115"/>
                        <a:pt x="46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69" name="Google Shape;9169;p62"/>
                <p:cNvSpPr/>
                <p:nvPr/>
              </p:nvSpPr>
              <p:spPr>
                <a:xfrm>
                  <a:off x="3780081" y="3309929"/>
                  <a:ext cx="24135" cy="23301"/>
                </a:xfrm>
                <a:custGeom>
                  <a:avLst/>
                  <a:gdLst/>
                  <a:ahLst/>
                  <a:cxnLst/>
                  <a:rect l="l" t="t" r="r" b="b"/>
                  <a:pathLst>
                    <a:path w="955" h="922" extrusionOk="0">
                      <a:moveTo>
                        <a:pt x="573" y="1"/>
                      </a:moveTo>
                      <a:cubicBezTo>
                        <a:pt x="420" y="202"/>
                        <a:pt x="246" y="371"/>
                        <a:pt x="1" y="448"/>
                      </a:cubicBezTo>
                      <a:cubicBezTo>
                        <a:pt x="66" y="600"/>
                        <a:pt x="115" y="764"/>
                        <a:pt x="164" y="922"/>
                      </a:cubicBezTo>
                      <a:cubicBezTo>
                        <a:pt x="388" y="900"/>
                        <a:pt x="627" y="856"/>
                        <a:pt x="769" y="709"/>
                      </a:cubicBezTo>
                      <a:cubicBezTo>
                        <a:pt x="911" y="562"/>
                        <a:pt x="954" y="360"/>
                        <a:pt x="954" y="159"/>
                      </a:cubicBezTo>
                      <a:cubicBezTo>
                        <a:pt x="824" y="121"/>
                        <a:pt x="693" y="66"/>
                        <a:pt x="57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70" name="Google Shape;9170;p62"/>
                <p:cNvSpPr/>
                <p:nvPr/>
              </p:nvSpPr>
              <p:spPr>
                <a:xfrm>
                  <a:off x="3704087" y="3305127"/>
                  <a:ext cx="20117" cy="28103"/>
                </a:xfrm>
                <a:custGeom>
                  <a:avLst/>
                  <a:gdLst/>
                  <a:ahLst/>
                  <a:cxnLst/>
                  <a:rect l="l" t="t" r="r" b="b"/>
                  <a:pathLst>
                    <a:path w="796" h="1112" extrusionOk="0">
                      <a:moveTo>
                        <a:pt x="158" y="0"/>
                      </a:moveTo>
                      <a:cubicBezTo>
                        <a:pt x="136" y="114"/>
                        <a:pt x="76" y="218"/>
                        <a:pt x="0" y="300"/>
                      </a:cubicBezTo>
                      <a:cubicBezTo>
                        <a:pt x="158" y="507"/>
                        <a:pt x="272" y="730"/>
                        <a:pt x="185" y="1003"/>
                      </a:cubicBezTo>
                      <a:cubicBezTo>
                        <a:pt x="371" y="1063"/>
                        <a:pt x="561" y="1095"/>
                        <a:pt x="757" y="1112"/>
                      </a:cubicBezTo>
                      <a:cubicBezTo>
                        <a:pt x="796" y="621"/>
                        <a:pt x="681" y="38"/>
                        <a:pt x="158"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71" name="Google Shape;9171;p62"/>
                <p:cNvSpPr/>
                <p:nvPr/>
              </p:nvSpPr>
              <p:spPr>
                <a:xfrm>
                  <a:off x="3697187" y="3307856"/>
                  <a:ext cx="12156" cy="21785"/>
                </a:xfrm>
                <a:custGeom>
                  <a:avLst/>
                  <a:gdLst/>
                  <a:ahLst/>
                  <a:cxnLst/>
                  <a:rect l="l" t="t" r="r" b="b"/>
                  <a:pathLst>
                    <a:path w="481" h="862" extrusionOk="0">
                      <a:moveTo>
                        <a:pt x="11" y="1"/>
                      </a:moveTo>
                      <a:lnTo>
                        <a:pt x="11" y="1"/>
                      </a:lnTo>
                      <a:cubicBezTo>
                        <a:pt x="1" y="224"/>
                        <a:pt x="6" y="464"/>
                        <a:pt x="120" y="649"/>
                      </a:cubicBezTo>
                      <a:cubicBezTo>
                        <a:pt x="137" y="671"/>
                        <a:pt x="159" y="698"/>
                        <a:pt x="175" y="720"/>
                      </a:cubicBezTo>
                      <a:cubicBezTo>
                        <a:pt x="235" y="780"/>
                        <a:pt x="306" y="829"/>
                        <a:pt x="382" y="862"/>
                      </a:cubicBezTo>
                      <a:cubicBezTo>
                        <a:pt x="480" y="519"/>
                        <a:pt x="229" y="257"/>
                        <a:pt x="1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grpSp>
      <p:grpSp>
        <p:nvGrpSpPr>
          <p:cNvPr id="9172" name="Google Shape;9172;p62"/>
          <p:cNvGrpSpPr/>
          <p:nvPr/>
        </p:nvGrpSpPr>
        <p:grpSpPr>
          <a:xfrm>
            <a:off x="5334138" y="3587286"/>
            <a:ext cx="566433" cy="793236"/>
            <a:chOff x="5334138" y="3587286"/>
            <a:chExt cx="566433" cy="793236"/>
          </a:xfrm>
        </p:grpSpPr>
        <p:sp>
          <p:nvSpPr>
            <p:cNvPr id="9173" name="Google Shape;9173;p62"/>
            <p:cNvSpPr/>
            <p:nvPr/>
          </p:nvSpPr>
          <p:spPr>
            <a:xfrm>
              <a:off x="5474754" y="3587286"/>
              <a:ext cx="285200" cy="198743"/>
            </a:xfrm>
            <a:custGeom>
              <a:avLst/>
              <a:gdLst/>
              <a:ahLst/>
              <a:cxnLst/>
              <a:rect l="l" t="t" r="r" b="b"/>
              <a:pathLst>
                <a:path w="11285" h="7864" extrusionOk="0">
                  <a:moveTo>
                    <a:pt x="5640" y="0"/>
                  </a:moveTo>
                  <a:cubicBezTo>
                    <a:pt x="5640" y="0"/>
                    <a:pt x="2812" y="3547"/>
                    <a:pt x="0" y="7863"/>
                  </a:cubicBezTo>
                  <a:lnTo>
                    <a:pt x="11285" y="7863"/>
                  </a:lnTo>
                  <a:cubicBezTo>
                    <a:pt x="8468" y="3547"/>
                    <a:pt x="5640" y="0"/>
                    <a:pt x="564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74" name="Google Shape;9174;p62"/>
            <p:cNvSpPr/>
            <p:nvPr/>
          </p:nvSpPr>
          <p:spPr>
            <a:xfrm>
              <a:off x="5364161" y="3785408"/>
              <a:ext cx="506511" cy="198718"/>
            </a:xfrm>
            <a:custGeom>
              <a:avLst/>
              <a:gdLst/>
              <a:ahLst/>
              <a:cxnLst/>
              <a:rect l="l" t="t" r="r" b="b"/>
              <a:pathLst>
                <a:path w="20042" h="7863" extrusionOk="0">
                  <a:moveTo>
                    <a:pt x="4376" y="0"/>
                  </a:moveTo>
                  <a:cubicBezTo>
                    <a:pt x="2714" y="2545"/>
                    <a:pt x="1063" y="5356"/>
                    <a:pt x="0" y="7863"/>
                  </a:cubicBezTo>
                  <a:lnTo>
                    <a:pt x="20042" y="7863"/>
                  </a:lnTo>
                  <a:cubicBezTo>
                    <a:pt x="18974" y="5356"/>
                    <a:pt x="17323" y="2545"/>
                    <a:pt x="15661"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75" name="Google Shape;9175;p62"/>
            <p:cNvSpPr/>
            <p:nvPr/>
          </p:nvSpPr>
          <p:spPr>
            <a:xfrm>
              <a:off x="5334138" y="3983505"/>
              <a:ext cx="566433" cy="198895"/>
            </a:xfrm>
            <a:custGeom>
              <a:avLst/>
              <a:gdLst/>
              <a:ahLst/>
              <a:cxnLst/>
              <a:rect l="l" t="t" r="r" b="b"/>
              <a:pathLst>
                <a:path w="22413" h="7870" extrusionOk="0">
                  <a:moveTo>
                    <a:pt x="1188" y="1"/>
                  </a:moveTo>
                  <a:cubicBezTo>
                    <a:pt x="458" y="1712"/>
                    <a:pt x="1" y="3276"/>
                    <a:pt x="1" y="4524"/>
                  </a:cubicBezTo>
                  <a:cubicBezTo>
                    <a:pt x="1" y="5657"/>
                    <a:pt x="170" y="6785"/>
                    <a:pt x="507" y="7869"/>
                  </a:cubicBezTo>
                  <a:lnTo>
                    <a:pt x="21905" y="7869"/>
                  </a:lnTo>
                  <a:cubicBezTo>
                    <a:pt x="22243" y="6785"/>
                    <a:pt x="22412" y="5657"/>
                    <a:pt x="22412" y="4524"/>
                  </a:cubicBezTo>
                  <a:cubicBezTo>
                    <a:pt x="22412" y="3276"/>
                    <a:pt x="21955" y="1706"/>
                    <a:pt x="2122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76" name="Google Shape;9176;p62"/>
            <p:cNvSpPr/>
            <p:nvPr/>
          </p:nvSpPr>
          <p:spPr>
            <a:xfrm>
              <a:off x="5346951" y="4181779"/>
              <a:ext cx="540806" cy="198743"/>
            </a:xfrm>
            <a:custGeom>
              <a:avLst/>
              <a:gdLst/>
              <a:ahLst/>
              <a:cxnLst/>
              <a:rect l="l" t="t" r="r" b="b"/>
              <a:pathLst>
                <a:path w="21399" h="7864" extrusionOk="0">
                  <a:moveTo>
                    <a:pt x="0" y="0"/>
                  </a:moveTo>
                  <a:cubicBezTo>
                    <a:pt x="1466" y="4675"/>
                    <a:pt x="5798" y="7863"/>
                    <a:pt x="10702" y="7863"/>
                  </a:cubicBezTo>
                  <a:cubicBezTo>
                    <a:pt x="15601" y="7863"/>
                    <a:pt x="19938" y="4675"/>
                    <a:pt x="21398"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9177" name="Google Shape;9177;p62"/>
          <p:cNvGrpSpPr/>
          <p:nvPr/>
        </p:nvGrpSpPr>
        <p:grpSpPr>
          <a:xfrm>
            <a:off x="5334138" y="2895283"/>
            <a:ext cx="566559" cy="527184"/>
            <a:chOff x="5334138" y="2895283"/>
            <a:chExt cx="566559" cy="527184"/>
          </a:xfrm>
        </p:grpSpPr>
        <p:grpSp>
          <p:nvGrpSpPr>
            <p:cNvPr id="9178" name="Google Shape;9178;p62"/>
            <p:cNvGrpSpPr/>
            <p:nvPr/>
          </p:nvGrpSpPr>
          <p:grpSpPr>
            <a:xfrm>
              <a:off x="5334138" y="2895283"/>
              <a:ext cx="566559" cy="148198"/>
              <a:chOff x="5334138" y="2895283"/>
              <a:chExt cx="566559" cy="148198"/>
            </a:xfrm>
          </p:grpSpPr>
          <p:sp>
            <p:nvSpPr>
              <p:cNvPr id="9179" name="Google Shape;9179;p62"/>
              <p:cNvSpPr/>
              <p:nvPr/>
            </p:nvSpPr>
            <p:spPr>
              <a:xfrm>
                <a:off x="5334138" y="2895283"/>
                <a:ext cx="91739" cy="148198"/>
              </a:xfrm>
              <a:custGeom>
                <a:avLst/>
                <a:gdLst/>
                <a:ahLst/>
                <a:cxnLst/>
                <a:rect l="l" t="t" r="r" b="b"/>
                <a:pathLst>
                  <a:path w="3630" h="5864" extrusionOk="0">
                    <a:moveTo>
                      <a:pt x="1815" y="1"/>
                    </a:moveTo>
                    <a:cubicBezTo>
                      <a:pt x="1499" y="1810"/>
                      <a:pt x="1" y="2055"/>
                      <a:pt x="1" y="3875"/>
                    </a:cubicBezTo>
                    <a:cubicBezTo>
                      <a:pt x="1" y="5177"/>
                      <a:pt x="812" y="5864"/>
                      <a:pt x="1815" y="5864"/>
                    </a:cubicBezTo>
                    <a:cubicBezTo>
                      <a:pt x="2818" y="5864"/>
                      <a:pt x="3630" y="5177"/>
                      <a:pt x="3630" y="3875"/>
                    </a:cubicBezTo>
                    <a:cubicBezTo>
                      <a:pt x="3630" y="2055"/>
                      <a:pt x="2131" y="1810"/>
                      <a:pt x="181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80" name="Google Shape;9180;p62"/>
              <p:cNvSpPr/>
              <p:nvPr/>
            </p:nvSpPr>
            <p:spPr>
              <a:xfrm>
                <a:off x="5452843" y="2895283"/>
                <a:ext cx="91739" cy="148198"/>
              </a:xfrm>
              <a:custGeom>
                <a:avLst/>
                <a:gdLst/>
                <a:ahLst/>
                <a:cxnLst/>
                <a:rect l="l" t="t" r="r" b="b"/>
                <a:pathLst>
                  <a:path w="3630" h="5864" extrusionOk="0">
                    <a:moveTo>
                      <a:pt x="1815" y="1"/>
                    </a:moveTo>
                    <a:cubicBezTo>
                      <a:pt x="1494" y="1810"/>
                      <a:pt x="1" y="2055"/>
                      <a:pt x="1" y="3875"/>
                    </a:cubicBezTo>
                    <a:cubicBezTo>
                      <a:pt x="1" y="5177"/>
                      <a:pt x="813" y="5864"/>
                      <a:pt x="1815" y="5864"/>
                    </a:cubicBezTo>
                    <a:cubicBezTo>
                      <a:pt x="2812" y="5864"/>
                      <a:pt x="3630" y="5177"/>
                      <a:pt x="3630" y="3875"/>
                    </a:cubicBezTo>
                    <a:cubicBezTo>
                      <a:pt x="3630" y="2055"/>
                      <a:pt x="2131" y="1810"/>
                      <a:pt x="181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81" name="Google Shape;9181;p62"/>
              <p:cNvSpPr/>
              <p:nvPr/>
            </p:nvSpPr>
            <p:spPr>
              <a:xfrm>
                <a:off x="5571421" y="2895283"/>
                <a:ext cx="91866" cy="148198"/>
              </a:xfrm>
              <a:custGeom>
                <a:avLst/>
                <a:gdLst/>
                <a:ahLst/>
                <a:cxnLst/>
                <a:rect l="l" t="t" r="r" b="b"/>
                <a:pathLst>
                  <a:path w="3635" h="5864" extrusionOk="0">
                    <a:moveTo>
                      <a:pt x="1815" y="1"/>
                    </a:moveTo>
                    <a:cubicBezTo>
                      <a:pt x="1499" y="1810"/>
                      <a:pt x="0" y="2055"/>
                      <a:pt x="0" y="3875"/>
                    </a:cubicBezTo>
                    <a:cubicBezTo>
                      <a:pt x="0" y="5177"/>
                      <a:pt x="812" y="5864"/>
                      <a:pt x="1815" y="5864"/>
                    </a:cubicBezTo>
                    <a:cubicBezTo>
                      <a:pt x="2817" y="5864"/>
                      <a:pt x="3635" y="5177"/>
                      <a:pt x="3635" y="3875"/>
                    </a:cubicBezTo>
                    <a:cubicBezTo>
                      <a:pt x="3635" y="2055"/>
                      <a:pt x="2136" y="1810"/>
                      <a:pt x="1815"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82" name="Google Shape;9182;p62"/>
              <p:cNvSpPr/>
              <p:nvPr/>
            </p:nvSpPr>
            <p:spPr>
              <a:xfrm>
                <a:off x="5690126" y="2895283"/>
                <a:ext cx="91739" cy="148198"/>
              </a:xfrm>
              <a:custGeom>
                <a:avLst/>
                <a:gdLst/>
                <a:ahLst/>
                <a:cxnLst/>
                <a:rect l="l" t="t" r="r" b="b"/>
                <a:pathLst>
                  <a:path w="3630" h="5864" fill="none" extrusionOk="0">
                    <a:moveTo>
                      <a:pt x="1815" y="1"/>
                    </a:moveTo>
                    <a:cubicBezTo>
                      <a:pt x="1499" y="1810"/>
                      <a:pt x="0" y="2055"/>
                      <a:pt x="0" y="3875"/>
                    </a:cubicBezTo>
                    <a:cubicBezTo>
                      <a:pt x="0" y="5177"/>
                      <a:pt x="812" y="5864"/>
                      <a:pt x="1815" y="5864"/>
                    </a:cubicBezTo>
                    <a:cubicBezTo>
                      <a:pt x="2817" y="5864"/>
                      <a:pt x="3629" y="5177"/>
                      <a:pt x="3629" y="3875"/>
                    </a:cubicBezTo>
                    <a:cubicBezTo>
                      <a:pt x="3629" y="2055"/>
                      <a:pt x="2131" y="1810"/>
                      <a:pt x="1815" y="1"/>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83" name="Google Shape;9183;p62"/>
              <p:cNvSpPr/>
              <p:nvPr/>
            </p:nvSpPr>
            <p:spPr>
              <a:xfrm>
                <a:off x="5808957" y="2895283"/>
                <a:ext cx="91739" cy="148198"/>
              </a:xfrm>
              <a:custGeom>
                <a:avLst/>
                <a:gdLst/>
                <a:ahLst/>
                <a:cxnLst/>
                <a:rect l="l" t="t" r="r" b="b"/>
                <a:pathLst>
                  <a:path w="3630" h="5864" fill="none" extrusionOk="0">
                    <a:moveTo>
                      <a:pt x="1815" y="1"/>
                    </a:moveTo>
                    <a:cubicBezTo>
                      <a:pt x="1494" y="1810"/>
                      <a:pt x="1" y="2055"/>
                      <a:pt x="1" y="3875"/>
                    </a:cubicBezTo>
                    <a:cubicBezTo>
                      <a:pt x="1" y="5177"/>
                      <a:pt x="813" y="5864"/>
                      <a:pt x="1815" y="5864"/>
                    </a:cubicBezTo>
                    <a:cubicBezTo>
                      <a:pt x="2812" y="5864"/>
                      <a:pt x="3630" y="5177"/>
                      <a:pt x="3630" y="3875"/>
                    </a:cubicBezTo>
                    <a:cubicBezTo>
                      <a:pt x="3624" y="2055"/>
                      <a:pt x="2126" y="1810"/>
                      <a:pt x="1815" y="1"/>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9184" name="Google Shape;9184;p62"/>
            <p:cNvGrpSpPr/>
            <p:nvPr/>
          </p:nvGrpSpPr>
          <p:grpSpPr>
            <a:xfrm>
              <a:off x="5334138" y="3086166"/>
              <a:ext cx="566559" cy="148324"/>
              <a:chOff x="5334138" y="3086166"/>
              <a:chExt cx="566559" cy="148324"/>
            </a:xfrm>
          </p:grpSpPr>
          <p:sp>
            <p:nvSpPr>
              <p:cNvPr id="9185" name="Google Shape;9185;p62"/>
              <p:cNvSpPr/>
              <p:nvPr/>
            </p:nvSpPr>
            <p:spPr>
              <a:xfrm>
                <a:off x="5334138" y="3086166"/>
                <a:ext cx="91739" cy="148324"/>
              </a:xfrm>
              <a:custGeom>
                <a:avLst/>
                <a:gdLst/>
                <a:ahLst/>
                <a:cxnLst/>
                <a:rect l="l" t="t" r="r" b="b"/>
                <a:pathLst>
                  <a:path w="3630" h="5869" extrusionOk="0">
                    <a:moveTo>
                      <a:pt x="1815" y="0"/>
                    </a:moveTo>
                    <a:cubicBezTo>
                      <a:pt x="1499" y="1815"/>
                      <a:pt x="1" y="2054"/>
                      <a:pt x="1" y="3874"/>
                    </a:cubicBezTo>
                    <a:cubicBezTo>
                      <a:pt x="1" y="5182"/>
                      <a:pt x="812" y="5869"/>
                      <a:pt x="1815" y="5869"/>
                    </a:cubicBezTo>
                    <a:cubicBezTo>
                      <a:pt x="2818" y="5869"/>
                      <a:pt x="3630" y="5188"/>
                      <a:pt x="3630" y="3874"/>
                    </a:cubicBezTo>
                    <a:cubicBezTo>
                      <a:pt x="3630" y="2054"/>
                      <a:pt x="2131" y="1815"/>
                      <a:pt x="181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86" name="Google Shape;9186;p62"/>
              <p:cNvSpPr/>
              <p:nvPr/>
            </p:nvSpPr>
            <p:spPr>
              <a:xfrm>
                <a:off x="5452843" y="3086166"/>
                <a:ext cx="91739" cy="148324"/>
              </a:xfrm>
              <a:custGeom>
                <a:avLst/>
                <a:gdLst/>
                <a:ahLst/>
                <a:cxnLst/>
                <a:rect l="l" t="t" r="r" b="b"/>
                <a:pathLst>
                  <a:path w="3630" h="5869" extrusionOk="0">
                    <a:moveTo>
                      <a:pt x="1815" y="0"/>
                    </a:moveTo>
                    <a:cubicBezTo>
                      <a:pt x="1494" y="1815"/>
                      <a:pt x="1" y="2054"/>
                      <a:pt x="1" y="3874"/>
                    </a:cubicBezTo>
                    <a:cubicBezTo>
                      <a:pt x="1" y="5182"/>
                      <a:pt x="813" y="5869"/>
                      <a:pt x="1815" y="5869"/>
                    </a:cubicBezTo>
                    <a:cubicBezTo>
                      <a:pt x="2812" y="5869"/>
                      <a:pt x="3630" y="5188"/>
                      <a:pt x="3630" y="3874"/>
                    </a:cubicBezTo>
                    <a:cubicBezTo>
                      <a:pt x="3630" y="2054"/>
                      <a:pt x="2131" y="1815"/>
                      <a:pt x="181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87" name="Google Shape;9187;p62"/>
              <p:cNvSpPr/>
              <p:nvPr/>
            </p:nvSpPr>
            <p:spPr>
              <a:xfrm>
                <a:off x="5571421" y="3086166"/>
                <a:ext cx="91866" cy="148324"/>
              </a:xfrm>
              <a:custGeom>
                <a:avLst/>
                <a:gdLst/>
                <a:ahLst/>
                <a:cxnLst/>
                <a:rect l="l" t="t" r="r" b="b"/>
                <a:pathLst>
                  <a:path w="3635" h="5869" fill="none" extrusionOk="0">
                    <a:moveTo>
                      <a:pt x="1815" y="0"/>
                    </a:moveTo>
                    <a:cubicBezTo>
                      <a:pt x="1499" y="1815"/>
                      <a:pt x="0" y="2054"/>
                      <a:pt x="0" y="3874"/>
                    </a:cubicBezTo>
                    <a:cubicBezTo>
                      <a:pt x="0" y="5182"/>
                      <a:pt x="812" y="5869"/>
                      <a:pt x="1815" y="5869"/>
                    </a:cubicBezTo>
                    <a:cubicBezTo>
                      <a:pt x="2817" y="5869"/>
                      <a:pt x="3635" y="5188"/>
                      <a:pt x="3635" y="3874"/>
                    </a:cubicBezTo>
                    <a:cubicBezTo>
                      <a:pt x="3635" y="2054"/>
                      <a:pt x="2136" y="1815"/>
                      <a:pt x="1815" y="0"/>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88" name="Google Shape;9188;p62"/>
              <p:cNvSpPr/>
              <p:nvPr/>
            </p:nvSpPr>
            <p:spPr>
              <a:xfrm>
                <a:off x="5690126" y="3086166"/>
                <a:ext cx="91739" cy="148324"/>
              </a:xfrm>
              <a:custGeom>
                <a:avLst/>
                <a:gdLst/>
                <a:ahLst/>
                <a:cxnLst/>
                <a:rect l="l" t="t" r="r" b="b"/>
                <a:pathLst>
                  <a:path w="3630" h="5869" fill="none" extrusionOk="0">
                    <a:moveTo>
                      <a:pt x="1815" y="0"/>
                    </a:moveTo>
                    <a:cubicBezTo>
                      <a:pt x="1499" y="1815"/>
                      <a:pt x="0" y="2054"/>
                      <a:pt x="0" y="3874"/>
                    </a:cubicBezTo>
                    <a:cubicBezTo>
                      <a:pt x="0" y="5182"/>
                      <a:pt x="812" y="5869"/>
                      <a:pt x="1815" y="5869"/>
                    </a:cubicBezTo>
                    <a:cubicBezTo>
                      <a:pt x="2817" y="5869"/>
                      <a:pt x="3629" y="5188"/>
                      <a:pt x="3629" y="3874"/>
                    </a:cubicBezTo>
                    <a:cubicBezTo>
                      <a:pt x="3629" y="2054"/>
                      <a:pt x="2131" y="1815"/>
                      <a:pt x="1815" y="0"/>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89" name="Google Shape;9189;p62"/>
              <p:cNvSpPr/>
              <p:nvPr/>
            </p:nvSpPr>
            <p:spPr>
              <a:xfrm>
                <a:off x="5808957" y="3086166"/>
                <a:ext cx="91739" cy="148324"/>
              </a:xfrm>
              <a:custGeom>
                <a:avLst/>
                <a:gdLst/>
                <a:ahLst/>
                <a:cxnLst/>
                <a:rect l="l" t="t" r="r" b="b"/>
                <a:pathLst>
                  <a:path w="3630" h="5869" fill="none" extrusionOk="0">
                    <a:moveTo>
                      <a:pt x="1815" y="0"/>
                    </a:moveTo>
                    <a:cubicBezTo>
                      <a:pt x="1494" y="1815"/>
                      <a:pt x="1" y="2054"/>
                      <a:pt x="1" y="3874"/>
                    </a:cubicBezTo>
                    <a:cubicBezTo>
                      <a:pt x="1" y="5182"/>
                      <a:pt x="813" y="5869"/>
                      <a:pt x="1815" y="5869"/>
                    </a:cubicBezTo>
                    <a:cubicBezTo>
                      <a:pt x="2812" y="5869"/>
                      <a:pt x="3630" y="5188"/>
                      <a:pt x="3630" y="3874"/>
                    </a:cubicBezTo>
                    <a:cubicBezTo>
                      <a:pt x="3624" y="2054"/>
                      <a:pt x="2126" y="1815"/>
                      <a:pt x="1815" y="0"/>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9190" name="Google Shape;9190;p62"/>
            <p:cNvGrpSpPr/>
            <p:nvPr/>
          </p:nvGrpSpPr>
          <p:grpSpPr>
            <a:xfrm>
              <a:off x="5334138" y="3274269"/>
              <a:ext cx="566559" cy="148198"/>
              <a:chOff x="5334138" y="3274269"/>
              <a:chExt cx="566559" cy="148198"/>
            </a:xfrm>
          </p:grpSpPr>
          <p:sp>
            <p:nvSpPr>
              <p:cNvPr id="9191" name="Google Shape;9191;p62"/>
              <p:cNvSpPr/>
              <p:nvPr/>
            </p:nvSpPr>
            <p:spPr>
              <a:xfrm>
                <a:off x="5334138" y="3274269"/>
                <a:ext cx="91739" cy="148198"/>
              </a:xfrm>
              <a:custGeom>
                <a:avLst/>
                <a:gdLst/>
                <a:ahLst/>
                <a:cxnLst/>
                <a:rect l="l" t="t" r="r" b="b"/>
                <a:pathLst>
                  <a:path w="3630" h="5864" extrusionOk="0">
                    <a:moveTo>
                      <a:pt x="1815" y="0"/>
                    </a:moveTo>
                    <a:cubicBezTo>
                      <a:pt x="1499" y="1810"/>
                      <a:pt x="1" y="2055"/>
                      <a:pt x="1" y="3875"/>
                    </a:cubicBezTo>
                    <a:cubicBezTo>
                      <a:pt x="1" y="5182"/>
                      <a:pt x="812" y="5864"/>
                      <a:pt x="1815" y="5864"/>
                    </a:cubicBezTo>
                    <a:cubicBezTo>
                      <a:pt x="2818" y="5864"/>
                      <a:pt x="3630" y="5182"/>
                      <a:pt x="3630" y="3875"/>
                    </a:cubicBezTo>
                    <a:cubicBezTo>
                      <a:pt x="3630" y="2055"/>
                      <a:pt x="2131" y="1810"/>
                      <a:pt x="181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92" name="Google Shape;9192;p62"/>
              <p:cNvSpPr/>
              <p:nvPr/>
            </p:nvSpPr>
            <p:spPr>
              <a:xfrm>
                <a:off x="5452843" y="3274269"/>
                <a:ext cx="91739" cy="148198"/>
              </a:xfrm>
              <a:custGeom>
                <a:avLst/>
                <a:gdLst/>
                <a:ahLst/>
                <a:cxnLst/>
                <a:rect l="l" t="t" r="r" b="b"/>
                <a:pathLst>
                  <a:path w="3630" h="5864" fill="none" extrusionOk="0">
                    <a:moveTo>
                      <a:pt x="1815" y="0"/>
                    </a:moveTo>
                    <a:cubicBezTo>
                      <a:pt x="1494" y="1810"/>
                      <a:pt x="1" y="2055"/>
                      <a:pt x="1" y="3875"/>
                    </a:cubicBezTo>
                    <a:cubicBezTo>
                      <a:pt x="1" y="5182"/>
                      <a:pt x="813" y="5864"/>
                      <a:pt x="1815" y="5864"/>
                    </a:cubicBezTo>
                    <a:cubicBezTo>
                      <a:pt x="2812" y="5864"/>
                      <a:pt x="3630" y="5182"/>
                      <a:pt x="3630" y="3875"/>
                    </a:cubicBezTo>
                    <a:cubicBezTo>
                      <a:pt x="3630" y="2055"/>
                      <a:pt x="2131" y="1810"/>
                      <a:pt x="1815" y="0"/>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93" name="Google Shape;9193;p62"/>
              <p:cNvSpPr/>
              <p:nvPr/>
            </p:nvSpPr>
            <p:spPr>
              <a:xfrm>
                <a:off x="5571421" y="3274269"/>
                <a:ext cx="91866" cy="148198"/>
              </a:xfrm>
              <a:custGeom>
                <a:avLst/>
                <a:gdLst/>
                <a:ahLst/>
                <a:cxnLst/>
                <a:rect l="l" t="t" r="r" b="b"/>
                <a:pathLst>
                  <a:path w="3635" h="5864" fill="none" extrusionOk="0">
                    <a:moveTo>
                      <a:pt x="1815" y="0"/>
                    </a:moveTo>
                    <a:cubicBezTo>
                      <a:pt x="1499" y="1810"/>
                      <a:pt x="0" y="2055"/>
                      <a:pt x="0" y="3875"/>
                    </a:cubicBezTo>
                    <a:cubicBezTo>
                      <a:pt x="0" y="5182"/>
                      <a:pt x="812" y="5864"/>
                      <a:pt x="1815" y="5864"/>
                    </a:cubicBezTo>
                    <a:cubicBezTo>
                      <a:pt x="2817" y="5864"/>
                      <a:pt x="3635" y="5182"/>
                      <a:pt x="3635" y="3875"/>
                    </a:cubicBezTo>
                    <a:cubicBezTo>
                      <a:pt x="3635" y="2055"/>
                      <a:pt x="2136" y="1810"/>
                      <a:pt x="1815" y="0"/>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94" name="Google Shape;9194;p62"/>
              <p:cNvSpPr/>
              <p:nvPr/>
            </p:nvSpPr>
            <p:spPr>
              <a:xfrm>
                <a:off x="5690126" y="3274269"/>
                <a:ext cx="91739" cy="148198"/>
              </a:xfrm>
              <a:custGeom>
                <a:avLst/>
                <a:gdLst/>
                <a:ahLst/>
                <a:cxnLst/>
                <a:rect l="l" t="t" r="r" b="b"/>
                <a:pathLst>
                  <a:path w="3630" h="5864" fill="none" extrusionOk="0">
                    <a:moveTo>
                      <a:pt x="1815" y="0"/>
                    </a:moveTo>
                    <a:cubicBezTo>
                      <a:pt x="1499" y="1810"/>
                      <a:pt x="0" y="2055"/>
                      <a:pt x="0" y="3875"/>
                    </a:cubicBezTo>
                    <a:cubicBezTo>
                      <a:pt x="0" y="5182"/>
                      <a:pt x="812" y="5864"/>
                      <a:pt x="1815" y="5864"/>
                    </a:cubicBezTo>
                    <a:cubicBezTo>
                      <a:pt x="2817" y="5864"/>
                      <a:pt x="3629" y="5182"/>
                      <a:pt x="3629" y="3875"/>
                    </a:cubicBezTo>
                    <a:cubicBezTo>
                      <a:pt x="3629" y="2055"/>
                      <a:pt x="2131" y="1810"/>
                      <a:pt x="1815" y="0"/>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195" name="Google Shape;9195;p62"/>
              <p:cNvSpPr/>
              <p:nvPr/>
            </p:nvSpPr>
            <p:spPr>
              <a:xfrm>
                <a:off x="5808957" y="3274269"/>
                <a:ext cx="91739" cy="148198"/>
              </a:xfrm>
              <a:custGeom>
                <a:avLst/>
                <a:gdLst/>
                <a:ahLst/>
                <a:cxnLst/>
                <a:rect l="l" t="t" r="r" b="b"/>
                <a:pathLst>
                  <a:path w="3630" h="5864" fill="none" extrusionOk="0">
                    <a:moveTo>
                      <a:pt x="1815" y="0"/>
                    </a:moveTo>
                    <a:cubicBezTo>
                      <a:pt x="1494" y="1810"/>
                      <a:pt x="1" y="2055"/>
                      <a:pt x="1" y="3875"/>
                    </a:cubicBezTo>
                    <a:cubicBezTo>
                      <a:pt x="1" y="5182"/>
                      <a:pt x="813" y="5864"/>
                      <a:pt x="1815" y="5864"/>
                    </a:cubicBezTo>
                    <a:cubicBezTo>
                      <a:pt x="2812" y="5864"/>
                      <a:pt x="3630" y="5182"/>
                      <a:pt x="3630" y="3875"/>
                    </a:cubicBezTo>
                    <a:cubicBezTo>
                      <a:pt x="3624" y="2055"/>
                      <a:pt x="2126" y="1810"/>
                      <a:pt x="1815" y="0"/>
                    </a:cubicBezTo>
                    <a:close/>
                  </a:path>
                </a:pathLst>
              </a:custGeom>
              <a:noFill/>
              <a:ln w="9525" cap="flat" cmpd="sng">
                <a:solidFill>
                  <a:srgbClr val="869FB1"/>
                </a:solidFill>
                <a:prstDash val="solid"/>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sp>
        <p:nvSpPr>
          <p:cNvPr id="9196" name="Google Shape;9196;p62"/>
          <p:cNvSpPr txBox="1">
            <a:spLocks noGrp="1"/>
          </p:cNvSpPr>
          <p:nvPr>
            <p:ph type="title" idx="4294967295"/>
          </p:nvPr>
        </p:nvSpPr>
        <p:spPr>
          <a:xfrm>
            <a:off x="1201185" y="7460"/>
            <a:ext cx="7046912" cy="48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rgbClr val="000000"/>
              </a:buClr>
              <a:buSzPts val="1100"/>
              <a:buFont typeface="Arial"/>
              <a:buNone/>
            </a:pPr>
            <a:r>
              <a:rPr lang="fa-IR" dirty="0">
                <a:solidFill>
                  <a:schemeClr val="bg1"/>
                </a:solidFill>
                <a:latin typeface="Arial"/>
                <a:ea typeface="Arial"/>
                <a:cs typeface="B Nazanin" panose="00000400000000000000" pitchFamily="2" charset="-78"/>
                <a:sym typeface="Arial"/>
              </a:rPr>
              <a:t>اینفوگرافیک پزشکی</a:t>
            </a:r>
            <a:endParaRPr dirty="0">
              <a:solidFill>
                <a:schemeClr val="bg1"/>
              </a:solidFill>
              <a:latin typeface="Arial"/>
              <a:ea typeface="Arial"/>
              <a:cs typeface="B Nazanin" panose="00000400000000000000" pitchFamily="2" charset="-78"/>
              <a:sym typeface="Arial"/>
            </a:endParaRPr>
          </a:p>
        </p:txBody>
      </p:sp>
      <p:grpSp>
        <p:nvGrpSpPr>
          <p:cNvPr id="9197" name="Google Shape;9197;p62"/>
          <p:cNvGrpSpPr/>
          <p:nvPr/>
        </p:nvGrpSpPr>
        <p:grpSpPr>
          <a:xfrm>
            <a:off x="6632594" y="1532342"/>
            <a:ext cx="1585066" cy="1126471"/>
            <a:chOff x="6608782" y="1551392"/>
            <a:chExt cx="1585066" cy="1126471"/>
          </a:xfrm>
        </p:grpSpPr>
        <p:grpSp>
          <p:nvGrpSpPr>
            <p:cNvPr id="9198" name="Google Shape;9198;p62"/>
            <p:cNvGrpSpPr/>
            <p:nvPr/>
          </p:nvGrpSpPr>
          <p:grpSpPr>
            <a:xfrm>
              <a:off x="6608782" y="1882715"/>
              <a:ext cx="77561" cy="73012"/>
              <a:chOff x="6608782" y="1882715"/>
              <a:chExt cx="77561" cy="73012"/>
            </a:xfrm>
          </p:grpSpPr>
          <p:sp>
            <p:nvSpPr>
              <p:cNvPr id="9199" name="Google Shape;9199;p62"/>
              <p:cNvSpPr/>
              <p:nvPr/>
            </p:nvSpPr>
            <p:spPr>
              <a:xfrm>
                <a:off x="6616212" y="1955702"/>
                <a:ext cx="65153" cy="25"/>
              </a:xfrm>
              <a:custGeom>
                <a:avLst/>
                <a:gdLst/>
                <a:ahLst/>
                <a:cxnLst/>
                <a:rect l="l" t="t" r="r" b="b"/>
                <a:pathLst>
                  <a:path w="2578" h="1" fill="none" extrusionOk="0">
                    <a:moveTo>
                      <a:pt x="1" y="0"/>
                    </a:moveTo>
                    <a:lnTo>
                      <a:pt x="2578" y="0"/>
                    </a:lnTo>
                  </a:path>
                </a:pathLst>
              </a:custGeom>
              <a:noFill/>
              <a:ln w="9525" cap="flat" cmpd="sng">
                <a:solidFill>
                  <a:srgbClr val="869FB1"/>
                </a:solidFill>
                <a:prstDash val="dash"/>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00" name="Google Shape;9200;p62"/>
              <p:cNvSpPr/>
              <p:nvPr/>
            </p:nvSpPr>
            <p:spPr>
              <a:xfrm>
                <a:off x="6686318" y="1887820"/>
                <a:ext cx="25" cy="60199"/>
              </a:xfrm>
              <a:custGeom>
                <a:avLst/>
                <a:gdLst/>
                <a:ahLst/>
                <a:cxnLst/>
                <a:rect l="l" t="t" r="r" b="b"/>
                <a:pathLst>
                  <a:path w="1" h="2382" fill="none" extrusionOk="0">
                    <a:moveTo>
                      <a:pt x="0" y="2381"/>
                    </a:moveTo>
                    <a:lnTo>
                      <a:pt x="0" y="0"/>
                    </a:lnTo>
                  </a:path>
                </a:pathLst>
              </a:custGeom>
              <a:noFill/>
              <a:ln w="9525" cap="flat" cmpd="sng">
                <a:solidFill>
                  <a:srgbClr val="869FB1"/>
                </a:solidFill>
                <a:prstDash val="dash"/>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01" name="Google Shape;9201;p62"/>
              <p:cNvSpPr/>
              <p:nvPr/>
            </p:nvSpPr>
            <p:spPr>
              <a:xfrm>
                <a:off x="6613735" y="1882715"/>
                <a:ext cx="65153" cy="25"/>
              </a:xfrm>
              <a:custGeom>
                <a:avLst/>
                <a:gdLst/>
                <a:ahLst/>
                <a:cxnLst/>
                <a:rect l="l" t="t" r="r" b="b"/>
                <a:pathLst>
                  <a:path w="2578" h="1" fill="none" extrusionOk="0">
                    <a:moveTo>
                      <a:pt x="2578" y="1"/>
                    </a:moveTo>
                    <a:lnTo>
                      <a:pt x="1" y="1"/>
                    </a:lnTo>
                  </a:path>
                </a:pathLst>
              </a:custGeom>
              <a:noFill/>
              <a:ln w="9525" cap="flat" cmpd="sng">
                <a:solidFill>
                  <a:srgbClr val="869FB1"/>
                </a:solidFill>
                <a:prstDash val="dash"/>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02" name="Google Shape;9202;p62"/>
              <p:cNvSpPr/>
              <p:nvPr/>
            </p:nvSpPr>
            <p:spPr>
              <a:xfrm>
                <a:off x="6608782" y="1890423"/>
                <a:ext cx="25" cy="60199"/>
              </a:xfrm>
              <a:custGeom>
                <a:avLst/>
                <a:gdLst/>
                <a:ahLst/>
                <a:cxnLst/>
                <a:rect l="l" t="t" r="r" b="b"/>
                <a:pathLst>
                  <a:path w="1" h="2382" fill="none" extrusionOk="0">
                    <a:moveTo>
                      <a:pt x="0" y="1"/>
                    </a:moveTo>
                    <a:lnTo>
                      <a:pt x="0" y="2382"/>
                    </a:lnTo>
                  </a:path>
                </a:pathLst>
              </a:custGeom>
              <a:noFill/>
              <a:ln w="9525" cap="flat" cmpd="sng">
                <a:solidFill>
                  <a:srgbClr val="869FB1"/>
                </a:solidFill>
                <a:prstDash val="dash"/>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9203" name="Google Shape;9203;p62"/>
            <p:cNvGrpSpPr/>
            <p:nvPr/>
          </p:nvGrpSpPr>
          <p:grpSpPr>
            <a:xfrm>
              <a:off x="6608782" y="1551392"/>
              <a:ext cx="1585066" cy="1126471"/>
              <a:chOff x="6608782" y="1551392"/>
              <a:chExt cx="1585066" cy="1126471"/>
            </a:xfrm>
          </p:grpSpPr>
          <p:sp>
            <p:nvSpPr>
              <p:cNvPr id="9204" name="Google Shape;9204;p62"/>
              <p:cNvSpPr/>
              <p:nvPr/>
            </p:nvSpPr>
            <p:spPr>
              <a:xfrm>
                <a:off x="6999469" y="1551392"/>
                <a:ext cx="1194378" cy="1126471"/>
              </a:xfrm>
              <a:custGeom>
                <a:avLst/>
                <a:gdLst/>
                <a:ahLst/>
                <a:cxnLst/>
                <a:rect l="l" t="t" r="r" b="b"/>
                <a:pathLst>
                  <a:path w="47260" h="44573" extrusionOk="0">
                    <a:moveTo>
                      <a:pt x="0" y="0"/>
                    </a:moveTo>
                    <a:lnTo>
                      <a:pt x="0" y="44573"/>
                    </a:lnTo>
                    <a:lnTo>
                      <a:pt x="47259" y="44573"/>
                    </a:lnTo>
                    <a:lnTo>
                      <a:pt x="47259" y="0"/>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205" name="Google Shape;9205;p62"/>
              <p:cNvGrpSpPr/>
              <p:nvPr/>
            </p:nvGrpSpPr>
            <p:grpSpPr>
              <a:xfrm>
                <a:off x="6608782" y="1551392"/>
                <a:ext cx="1585066" cy="1126471"/>
                <a:chOff x="6608782" y="1551392"/>
                <a:chExt cx="1585066" cy="1126471"/>
              </a:xfrm>
            </p:grpSpPr>
            <p:sp>
              <p:nvSpPr>
                <p:cNvPr id="9206" name="Google Shape;9206;p62"/>
                <p:cNvSpPr/>
                <p:nvPr/>
              </p:nvSpPr>
              <p:spPr>
                <a:xfrm>
                  <a:off x="6686318" y="1955702"/>
                  <a:ext cx="1507530" cy="722162"/>
                </a:xfrm>
                <a:custGeom>
                  <a:avLst/>
                  <a:gdLst/>
                  <a:ahLst/>
                  <a:cxnLst/>
                  <a:rect l="l" t="t" r="r" b="b"/>
                  <a:pathLst>
                    <a:path w="59651" h="28575" fill="none" extrusionOk="0">
                      <a:moveTo>
                        <a:pt x="0" y="0"/>
                      </a:moveTo>
                      <a:lnTo>
                        <a:pt x="59650" y="28575"/>
                      </a:lnTo>
                    </a:path>
                  </a:pathLst>
                </a:custGeom>
                <a:noFill/>
                <a:ln w="9525" cap="flat" cmpd="sng">
                  <a:solidFill>
                    <a:srgbClr val="869FB1"/>
                  </a:solidFill>
                  <a:prstDash val="dashDot"/>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07" name="Google Shape;9207;p62"/>
                <p:cNvSpPr/>
                <p:nvPr/>
              </p:nvSpPr>
              <p:spPr>
                <a:xfrm>
                  <a:off x="6686318" y="1551392"/>
                  <a:ext cx="1507530" cy="331348"/>
                </a:xfrm>
                <a:custGeom>
                  <a:avLst/>
                  <a:gdLst/>
                  <a:ahLst/>
                  <a:cxnLst/>
                  <a:rect l="l" t="t" r="r" b="b"/>
                  <a:pathLst>
                    <a:path w="59651" h="13111" fill="none" extrusionOk="0">
                      <a:moveTo>
                        <a:pt x="0" y="13111"/>
                      </a:moveTo>
                      <a:lnTo>
                        <a:pt x="12391" y="10386"/>
                      </a:lnTo>
                      <a:lnTo>
                        <a:pt x="59650" y="0"/>
                      </a:lnTo>
                    </a:path>
                  </a:pathLst>
                </a:custGeom>
                <a:noFill/>
                <a:ln w="9525" cap="flat" cmpd="sng">
                  <a:solidFill>
                    <a:srgbClr val="869FB1"/>
                  </a:solidFill>
                  <a:prstDash val="dashDot"/>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08" name="Google Shape;9208;p62"/>
                <p:cNvSpPr/>
                <p:nvPr/>
              </p:nvSpPr>
              <p:spPr>
                <a:xfrm>
                  <a:off x="6608782" y="1551392"/>
                  <a:ext cx="390713" cy="331348"/>
                </a:xfrm>
                <a:custGeom>
                  <a:avLst/>
                  <a:gdLst/>
                  <a:ahLst/>
                  <a:cxnLst/>
                  <a:rect l="l" t="t" r="r" b="b"/>
                  <a:pathLst>
                    <a:path w="15460" h="13111" fill="none" extrusionOk="0">
                      <a:moveTo>
                        <a:pt x="0" y="13111"/>
                      </a:moveTo>
                      <a:lnTo>
                        <a:pt x="15459" y="0"/>
                      </a:lnTo>
                    </a:path>
                  </a:pathLst>
                </a:custGeom>
                <a:noFill/>
                <a:ln w="9525" cap="flat" cmpd="sng">
                  <a:solidFill>
                    <a:srgbClr val="869FB1"/>
                  </a:solidFill>
                  <a:prstDash val="dashDot"/>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09" name="Google Shape;9209;p62"/>
                <p:cNvSpPr/>
                <p:nvPr/>
              </p:nvSpPr>
              <p:spPr>
                <a:xfrm>
                  <a:off x="6608782" y="1955702"/>
                  <a:ext cx="390713" cy="722162"/>
                </a:xfrm>
                <a:custGeom>
                  <a:avLst/>
                  <a:gdLst/>
                  <a:ahLst/>
                  <a:cxnLst/>
                  <a:rect l="l" t="t" r="r" b="b"/>
                  <a:pathLst>
                    <a:path w="15460" h="28575" fill="none" extrusionOk="0">
                      <a:moveTo>
                        <a:pt x="0" y="0"/>
                      </a:moveTo>
                      <a:lnTo>
                        <a:pt x="15459" y="28575"/>
                      </a:lnTo>
                    </a:path>
                  </a:pathLst>
                </a:custGeom>
                <a:noFill/>
                <a:ln w="9525" cap="flat" cmpd="sng">
                  <a:solidFill>
                    <a:srgbClr val="869FB1"/>
                  </a:solidFill>
                  <a:prstDash val="dashDot"/>
                  <a:miter lim="5449"/>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grpSp>
      <p:grpSp>
        <p:nvGrpSpPr>
          <p:cNvPr id="9210" name="Google Shape;9210;p62"/>
          <p:cNvGrpSpPr/>
          <p:nvPr/>
        </p:nvGrpSpPr>
        <p:grpSpPr>
          <a:xfrm>
            <a:off x="6057386" y="2827805"/>
            <a:ext cx="302032" cy="1568967"/>
            <a:chOff x="6057386" y="2827805"/>
            <a:chExt cx="302032" cy="1568967"/>
          </a:xfrm>
        </p:grpSpPr>
        <p:grpSp>
          <p:nvGrpSpPr>
            <p:cNvPr id="9211" name="Google Shape;9211;p62"/>
            <p:cNvGrpSpPr/>
            <p:nvPr/>
          </p:nvGrpSpPr>
          <p:grpSpPr>
            <a:xfrm>
              <a:off x="6057386" y="2827805"/>
              <a:ext cx="302032" cy="1568967"/>
              <a:chOff x="6057386" y="2827805"/>
              <a:chExt cx="302032" cy="1568967"/>
            </a:xfrm>
          </p:grpSpPr>
          <p:sp>
            <p:nvSpPr>
              <p:cNvPr id="9212" name="Google Shape;9212;p62"/>
              <p:cNvSpPr/>
              <p:nvPr/>
            </p:nvSpPr>
            <p:spPr>
              <a:xfrm>
                <a:off x="6057386" y="2827805"/>
                <a:ext cx="302032" cy="1568967"/>
              </a:xfrm>
              <a:custGeom>
                <a:avLst/>
                <a:gdLst/>
                <a:ahLst/>
                <a:cxnLst/>
                <a:rect l="l" t="t" r="r" b="b"/>
                <a:pathLst>
                  <a:path w="11951" h="62082" extrusionOk="0">
                    <a:moveTo>
                      <a:pt x="3722" y="1"/>
                    </a:moveTo>
                    <a:cubicBezTo>
                      <a:pt x="1668" y="1"/>
                      <a:pt x="1" y="1663"/>
                      <a:pt x="1" y="3717"/>
                    </a:cubicBezTo>
                    <a:lnTo>
                      <a:pt x="1" y="31420"/>
                    </a:lnTo>
                    <a:cubicBezTo>
                      <a:pt x="1" y="33735"/>
                      <a:pt x="431" y="36024"/>
                      <a:pt x="1276" y="38176"/>
                    </a:cubicBezTo>
                    <a:lnTo>
                      <a:pt x="2660" y="41718"/>
                    </a:lnTo>
                    <a:cubicBezTo>
                      <a:pt x="3504" y="43871"/>
                      <a:pt x="3935" y="46159"/>
                      <a:pt x="3935" y="48470"/>
                    </a:cubicBezTo>
                    <a:lnTo>
                      <a:pt x="3935" y="59923"/>
                    </a:lnTo>
                    <a:cubicBezTo>
                      <a:pt x="3869" y="61095"/>
                      <a:pt x="4807" y="62081"/>
                      <a:pt x="5978" y="62081"/>
                    </a:cubicBezTo>
                    <a:cubicBezTo>
                      <a:pt x="7150" y="62081"/>
                      <a:pt x="8081" y="61095"/>
                      <a:pt x="8016" y="59923"/>
                    </a:cubicBezTo>
                    <a:lnTo>
                      <a:pt x="8016" y="48470"/>
                    </a:lnTo>
                    <a:cubicBezTo>
                      <a:pt x="8016" y="46159"/>
                      <a:pt x="8447" y="43865"/>
                      <a:pt x="9291" y="41713"/>
                    </a:cubicBezTo>
                    <a:lnTo>
                      <a:pt x="10681" y="38171"/>
                    </a:lnTo>
                    <a:cubicBezTo>
                      <a:pt x="11520" y="36019"/>
                      <a:pt x="11950" y="33730"/>
                      <a:pt x="11950" y="31420"/>
                    </a:cubicBezTo>
                    <a:lnTo>
                      <a:pt x="11950" y="3717"/>
                    </a:lnTo>
                    <a:cubicBezTo>
                      <a:pt x="11950" y="1663"/>
                      <a:pt x="10288" y="1"/>
                      <a:pt x="823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13" name="Google Shape;9213;p62"/>
              <p:cNvSpPr/>
              <p:nvPr/>
            </p:nvSpPr>
            <p:spPr>
              <a:xfrm>
                <a:off x="6057386" y="2827805"/>
                <a:ext cx="151104" cy="1566061"/>
              </a:xfrm>
              <a:custGeom>
                <a:avLst/>
                <a:gdLst/>
                <a:ahLst/>
                <a:cxnLst/>
                <a:rect l="l" t="t" r="r" b="b"/>
                <a:pathLst>
                  <a:path w="5979" h="61967" extrusionOk="0">
                    <a:moveTo>
                      <a:pt x="3722" y="1"/>
                    </a:moveTo>
                    <a:cubicBezTo>
                      <a:pt x="1668" y="1"/>
                      <a:pt x="1" y="1663"/>
                      <a:pt x="1" y="3717"/>
                    </a:cubicBezTo>
                    <a:lnTo>
                      <a:pt x="1" y="31420"/>
                    </a:lnTo>
                    <a:cubicBezTo>
                      <a:pt x="1" y="33735"/>
                      <a:pt x="431" y="36024"/>
                      <a:pt x="1276" y="38176"/>
                    </a:cubicBezTo>
                    <a:lnTo>
                      <a:pt x="2660" y="41718"/>
                    </a:lnTo>
                    <a:cubicBezTo>
                      <a:pt x="3504" y="43871"/>
                      <a:pt x="3935" y="46159"/>
                      <a:pt x="3935" y="48470"/>
                    </a:cubicBezTo>
                    <a:lnTo>
                      <a:pt x="3935" y="59923"/>
                    </a:lnTo>
                    <a:cubicBezTo>
                      <a:pt x="3940" y="61051"/>
                      <a:pt x="4850" y="61967"/>
                      <a:pt x="5978" y="61967"/>
                    </a:cubicBezTo>
                    <a:lnTo>
                      <a:pt x="5978" y="1"/>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14" name="Google Shape;9214;p62"/>
              <p:cNvSpPr/>
              <p:nvPr/>
            </p:nvSpPr>
            <p:spPr>
              <a:xfrm>
                <a:off x="6097873" y="2964428"/>
                <a:ext cx="66416" cy="11044"/>
              </a:xfrm>
              <a:custGeom>
                <a:avLst/>
                <a:gdLst/>
                <a:ahLst/>
                <a:cxnLst/>
                <a:rect l="l" t="t" r="r" b="b"/>
                <a:pathLst>
                  <a:path w="2628" h="437" extrusionOk="0">
                    <a:moveTo>
                      <a:pt x="224" y="0"/>
                    </a:moveTo>
                    <a:cubicBezTo>
                      <a:pt x="99" y="0"/>
                      <a:pt x="1" y="98"/>
                      <a:pt x="1" y="218"/>
                    </a:cubicBezTo>
                    <a:cubicBezTo>
                      <a:pt x="1" y="338"/>
                      <a:pt x="99" y="436"/>
                      <a:pt x="224" y="436"/>
                    </a:cubicBezTo>
                    <a:lnTo>
                      <a:pt x="2409" y="436"/>
                    </a:lnTo>
                    <a:cubicBezTo>
                      <a:pt x="2529" y="436"/>
                      <a:pt x="2627" y="338"/>
                      <a:pt x="2627" y="218"/>
                    </a:cubicBezTo>
                    <a:cubicBezTo>
                      <a:pt x="2627" y="98"/>
                      <a:pt x="2529" y="0"/>
                      <a:pt x="240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15" name="Google Shape;9215;p62"/>
              <p:cNvSpPr/>
              <p:nvPr/>
            </p:nvSpPr>
            <p:spPr>
              <a:xfrm>
                <a:off x="6097873" y="3094278"/>
                <a:ext cx="66416" cy="11044"/>
              </a:xfrm>
              <a:custGeom>
                <a:avLst/>
                <a:gdLst/>
                <a:ahLst/>
                <a:cxnLst/>
                <a:rect l="l" t="t" r="r" b="b"/>
                <a:pathLst>
                  <a:path w="2628" h="437" extrusionOk="0">
                    <a:moveTo>
                      <a:pt x="224" y="1"/>
                    </a:moveTo>
                    <a:cubicBezTo>
                      <a:pt x="99" y="1"/>
                      <a:pt x="1" y="99"/>
                      <a:pt x="1" y="219"/>
                    </a:cubicBezTo>
                    <a:cubicBezTo>
                      <a:pt x="1" y="338"/>
                      <a:pt x="99" y="437"/>
                      <a:pt x="224" y="437"/>
                    </a:cubicBezTo>
                    <a:lnTo>
                      <a:pt x="2409" y="437"/>
                    </a:lnTo>
                    <a:cubicBezTo>
                      <a:pt x="2529" y="437"/>
                      <a:pt x="2627" y="338"/>
                      <a:pt x="2627" y="219"/>
                    </a:cubicBezTo>
                    <a:cubicBezTo>
                      <a:pt x="2627" y="99"/>
                      <a:pt x="2529" y="1"/>
                      <a:pt x="240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16" name="Google Shape;9216;p62"/>
              <p:cNvSpPr/>
              <p:nvPr/>
            </p:nvSpPr>
            <p:spPr>
              <a:xfrm>
                <a:off x="6097873" y="3224002"/>
                <a:ext cx="66416" cy="11170"/>
              </a:xfrm>
              <a:custGeom>
                <a:avLst/>
                <a:gdLst/>
                <a:ahLst/>
                <a:cxnLst/>
                <a:rect l="l" t="t" r="r" b="b"/>
                <a:pathLst>
                  <a:path w="2628" h="442" extrusionOk="0">
                    <a:moveTo>
                      <a:pt x="224" y="1"/>
                    </a:moveTo>
                    <a:cubicBezTo>
                      <a:pt x="99" y="1"/>
                      <a:pt x="1" y="99"/>
                      <a:pt x="1" y="224"/>
                    </a:cubicBezTo>
                    <a:cubicBezTo>
                      <a:pt x="1" y="344"/>
                      <a:pt x="99" y="442"/>
                      <a:pt x="224" y="442"/>
                    </a:cubicBezTo>
                    <a:lnTo>
                      <a:pt x="2409" y="442"/>
                    </a:lnTo>
                    <a:cubicBezTo>
                      <a:pt x="2529" y="442"/>
                      <a:pt x="2627" y="344"/>
                      <a:pt x="2627" y="224"/>
                    </a:cubicBezTo>
                    <a:cubicBezTo>
                      <a:pt x="2627" y="99"/>
                      <a:pt x="2529" y="1"/>
                      <a:pt x="240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17" name="Google Shape;9217;p62"/>
              <p:cNvSpPr/>
              <p:nvPr/>
            </p:nvSpPr>
            <p:spPr>
              <a:xfrm>
                <a:off x="6097873" y="3353852"/>
                <a:ext cx="66416" cy="11196"/>
              </a:xfrm>
              <a:custGeom>
                <a:avLst/>
                <a:gdLst/>
                <a:ahLst/>
                <a:cxnLst/>
                <a:rect l="l" t="t" r="r" b="b"/>
                <a:pathLst>
                  <a:path w="2628" h="443" extrusionOk="0">
                    <a:moveTo>
                      <a:pt x="224" y="1"/>
                    </a:moveTo>
                    <a:cubicBezTo>
                      <a:pt x="99" y="1"/>
                      <a:pt x="1" y="99"/>
                      <a:pt x="1" y="219"/>
                    </a:cubicBezTo>
                    <a:cubicBezTo>
                      <a:pt x="1" y="344"/>
                      <a:pt x="99" y="442"/>
                      <a:pt x="224" y="442"/>
                    </a:cubicBezTo>
                    <a:lnTo>
                      <a:pt x="2409" y="442"/>
                    </a:lnTo>
                    <a:cubicBezTo>
                      <a:pt x="2529" y="442"/>
                      <a:pt x="2627" y="344"/>
                      <a:pt x="2627" y="219"/>
                    </a:cubicBezTo>
                    <a:cubicBezTo>
                      <a:pt x="2627" y="99"/>
                      <a:pt x="2529" y="1"/>
                      <a:pt x="240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18" name="Google Shape;9218;p62"/>
              <p:cNvSpPr/>
              <p:nvPr/>
            </p:nvSpPr>
            <p:spPr>
              <a:xfrm>
                <a:off x="6097873" y="3483728"/>
                <a:ext cx="66416" cy="11044"/>
              </a:xfrm>
              <a:custGeom>
                <a:avLst/>
                <a:gdLst/>
                <a:ahLst/>
                <a:cxnLst/>
                <a:rect l="l" t="t" r="r" b="b"/>
                <a:pathLst>
                  <a:path w="2628" h="437" extrusionOk="0">
                    <a:moveTo>
                      <a:pt x="224" y="0"/>
                    </a:moveTo>
                    <a:cubicBezTo>
                      <a:pt x="99" y="0"/>
                      <a:pt x="1" y="98"/>
                      <a:pt x="1" y="218"/>
                    </a:cubicBezTo>
                    <a:cubicBezTo>
                      <a:pt x="1" y="338"/>
                      <a:pt x="99" y="436"/>
                      <a:pt x="224" y="436"/>
                    </a:cubicBezTo>
                    <a:lnTo>
                      <a:pt x="2409" y="436"/>
                    </a:lnTo>
                    <a:cubicBezTo>
                      <a:pt x="2529" y="436"/>
                      <a:pt x="2627" y="338"/>
                      <a:pt x="2627" y="218"/>
                    </a:cubicBezTo>
                    <a:cubicBezTo>
                      <a:pt x="2627" y="98"/>
                      <a:pt x="2529" y="0"/>
                      <a:pt x="240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19" name="Google Shape;9219;p62"/>
              <p:cNvSpPr/>
              <p:nvPr/>
            </p:nvSpPr>
            <p:spPr>
              <a:xfrm>
                <a:off x="6097873" y="3613578"/>
                <a:ext cx="66416" cy="11044"/>
              </a:xfrm>
              <a:custGeom>
                <a:avLst/>
                <a:gdLst/>
                <a:ahLst/>
                <a:cxnLst/>
                <a:rect l="l" t="t" r="r" b="b"/>
                <a:pathLst>
                  <a:path w="2628" h="437" extrusionOk="0">
                    <a:moveTo>
                      <a:pt x="224" y="1"/>
                    </a:moveTo>
                    <a:cubicBezTo>
                      <a:pt x="99" y="1"/>
                      <a:pt x="1" y="99"/>
                      <a:pt x="1" y="219"/>
                    </a:cubicBezTo>
                    <a:cubicBezTo>
                      <a:pt x="1" y="339"/>
                      <a:pt x="99" y="437"/>
                      <a:pt x="224" y="437"/>
                    </a:cubicBezTo>
                    <a:lnTo>
                      <a:pt x="2409" y="437"/>
                    </a:lnTo>
                    <a:cubicBezTo>
                      <a:pt x="2529" y="437"/>
                      <a:pt x="2627" y="339"/>
                      <a:pt x="2627" y="219"/>
                    </a:cubicBezTo>
                    <a:cubicBezTo>
                      <a:pt x="2627" y="99"/>
                      <a:pt x="2529" y="1"/>
                      <a:pt x="240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0" name="Google Shape;9220;p62"/>
              <p:cNvSpPr/>
              <p:nvPr/>
            </p:nvSpPr>
            <p:spPr>
              <a:xfrm>
                <a:off x="6097873" y="3743453"/>
                <a:ext cx="66416" cy="11044"/>
              </a:xfrm>
              <a:custGeom>
                <a:avLst/>
                <a:gdLst/>
                <a:ahLst/>
                <a:cxnLst/>
                <a:rect l="l" t="t" r="r" b="b"/>
                <a:pathLst>
                  <a:path w="2628" h="437" extrusionOk="0">
                    <a:moveTo>
                      <a:pt x="224" y="0"/>
                    </a:moveTo>
                    <a:cubicBezTo>
                      <a:pt x="99" y="0"/>
                      <a:pt x="1" y="98"/>
                      <a:pt x="1" y="218"/>
                    </a:cubicBezTo>
                    <a:cubicBezTo>
                      <a:pt x="1" y="338"/>
                      <a:pt x="99" y="436"/>
                      <a:pt x="224" y="436"/>
                    </a:cubicBezTo>
                    <a:lnTo>
                      <a:pt x="2409" y="436"/>
                    </a:lnTo>
                    <a:cubicBezTo>
                      <a:pt x="2529" y="436"/>
                      <a:pt x="2627" y="338"/>
                      <a:pt x="2627" y="218"/>
                    </a:cubicBezTo>
                    <a:cubicBezTo>
                      <a:pt x="2627" y="98"/>
                      <a:pt x="2529" y="0"/>
                      <a:pt x="240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1" name="Google Shape;9221;p62"/>
              <p:cNvSpPr/>
              <p:nvPr/>
            </p:nvSpPr>
            <p:spPr>
              <a:xfrm>
                <a:off x="6254461" y="2964428"/>
                <a:ext cx="66264" cy="11044"/>
              </a:xfrm>
              <a:custGeom>
                <a:avLst/>
                <a:gdLst/>
                <a:ahLst/>
                <a:cxnLst/>
                <a:rect l="l" t="t" r="r" b="b"/>
                <a:pathLst>
                  <a:path w="2622" h="437" extrusionOk="0">
                    <a:moveTo>
                      <a:pt x="218" y="0"/>
                    </a:moveTo>
                    <a:cubicBezTo>
                      <a:pt x="98" y="0"/>
                      <a:pt x="0" y="98"/>
                      <a:pt x="0" y="218"/>
                    </a:cubicBezTo>
                    <a:cubicBezTo>
                      <a:pt x="0" y="338"/>
                      <a:pt x="98" y="436"/>
                      <a:pt x="218" y="436"/>
                    </a:cubicBezTo>
                    <a:lnTo>
                      <a:pt x="2403" y="436"/>
                    </a:lnTo>
                    <a:cubicBezTo>
                      <a:pt x="2523" y="436"/>
                      <a:pt x="2621" y="338"/>
                      <a:pt x="2621" y="218"/>
                    </a:cubicBezTo>
                    <a:cubicBezTo>
                      <a:pt x="2621" y="98"/>
                      <a:pt x="2523" y="0"/>
                      <a:pt x="240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2" name="Google Shape;9222;p62"/>
              <p:cNvSpPr/>
              <p:nvPr/>
            </p:nvSpPr>
            <p:spPr>
              <a:xfrm>
                <a:off x="6254461" y="3094278"/>
                <a:ext cx="66264" cy="11044"/>
              </a:xfrm>
              <a:custGeom>
                <a:avLst/>
                <a:gdLst/>
                <a:ahLst/>
                <a:cxnLst/>
                <a:rect l="l" t="t" r="r" b="b"/>
                <a:pathLst>
                  <a:path w="2622" h="437" extrusionOk="0">
                    <a:moveTo>
                      <a:pt x="218" y="1"/>
                    </a:moveTo>
                    <a:cubicBezTo>
                      <a:pt x="98" y="1"/>
                      <a:pt x="0" y="99"/>
                      <a:pt x="0" y="219"/>
                    </a:cubicBezTo>
                    <a:cubicBezTo>
                      <a:pt x="0" y="338"/>
                      <a:pt x="98" y="437"/>
                      <a:pt x="218" y="437"/>
                    </a:cubicBezTo>
                    <a:lnTo>
                      <a:pt x="2403" y="437"/>
                    </a:lnTo>
                    <a:cubicBezTo>
                      <a:pt x="2523" y="437"/>
                      <a:pt x="2621" y="338"/>
                      <a:pt x="2621" y="219"/>
                    </a:cubicBezTo>
                    <a:cubicBezTo>
                      <a:pt x="2621" y="99"/>
                      <a:pt x="2523" y="1"/>
                      <a:pt x="240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3" name="Google Shape;9223;p62"/>
              <p:cNvSpPr/>
              <p:nvPr/>
            </p:nvSpPr>
            <p:spPr>
              <a:xfrm>
                <a:off x="6254461" y="3224002"/>
                <a:ext cx="66264" cy="11170"/>
              </a:xfrm>
              <a:custGeom>
                <a:avLst/>
                <a:gdLst/>
                <a:ahLst/>
                <a:cxnLst/>
                <a:rect l="l" t="t" r="r" b="b"/>
                <a:pathLst>
                  <a:path w="2622" h="442" extrusionOk="0">
                    <a:moveTo>
                      <a:pt x="218" y="1"/>
                    </a:moveTo>
                    <a:cubicBezTo>
                      <a:pt x="98" y="1"/>
                      <a:pt x="0" y="99"/>
                      <a:pt x="0" y="224"/>
                    </a:cubicBezTo>
                    <a:cubicBezTo>
                      <a:pt x="0" y="344"/>
                      <a:pt x="98" y="442"/>
                      <a:pt x="218" y="442"/>
                    </a:cubicBezTo>
                    <a:lnTo>
                      <a:pt x="2403" y="442"/>
                    </a:lnTo>
                    <a:cubicBezTo>
                      <a:pt x="2523" y="442"/>
                      <a:pt x="2621" y="344"/>
                      <a:pt x="2621" y="224"/>
                    </a:cubicBezTo>
                    <a:cubicBezTo>
                      <a:pt x="2621" y="99"/>
                      <a:pt x="2523" y="1"/>
                      <a:pt x="240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4" name="Google Shape;9224;p62"/>
              <p:cNvSpPr/>
              <p:nvPr/>
            </p:nvSpPr>
            <p:spPr>
              <a:xfrm>
                <a:off x="6254461" y="3353852"/>
                <a:ext cx="66264" cy="11196"/>
              </a:xfrm>
              <a:custGeom>
                <a:avLst/>
                <a:gdLst/>
                <a:ahLst/>
                <a:cxnLst/>
                <a:rect l="l" t="t" r="r" b="b"/>
                <a:pathLst>
                  <a:path w="2622" h="443" extrusionOk="0">
                    <a:moveTo>
                      <a:pt x="218" y="1"/>
                    </a:moveTo>
                    <a:cubicBezTo>
                      <a:pt x="98" y="1"/>
                      <a:pt x="0" y="99"/>
                      <a:pt x="0" y="219"/>
                    </a:cubicBezTo>
                    <a:cubicBezTo>
                      <a:pt x="0" y="344"/>
                      <a:pt x="98" y="442"/>
                      <a:pt x="218" y="442"/>
                    </a:cubicBezTo>
                    <a:lnTo>
                      <a:pt x="2403" y="442"/>
                    </a:lnTo>
                    <a:cubicBezTo>
                      <a:pt x="2523" y="442"/>
                      <a:pt x="2621" y="344"/>
                      <a:pt x="2621" y="219"/>
                    </a:cubicBezTo>
                    <a:cubicBezTo>
                      <a:pt x="2621" y="99"/>
                      <a:pt x="2523" y="1"/>
                      <a:pt x="240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5" name="Google Shape;9225;p62"/>
              <p:cNvSpPr/>
              <p:nvPr/>
            </p:nvSpPr>
            <p:spPr>
              <a:xfrm>
                <a:off x="6254461" y="3483728"/>
                <a:ext cx="66264" cy="11044"/>
              </a:xfrm>
              <a:custGeom>
                <a:avLst/>
                <a:gdLst/>
                <a:ahLst/>
                <a:cxnLst/>
                <a:rect l="l" t="t" r="r" b="b"/>
                <a:pathLst>
                  <a:path w="2622" h="437" extrusionOk="0">
                    <a:moveTo>
                      <a:pt x="218" y="0"/>
                    </a:moveTo>
                    <a:cubicBezTo>
                      <a:pt x="98" y="0"/>
                      <a:pt x="0" y="98"/>
                      <a:pt x="0" y="218"/>
                    </a:cubicBezTo>
                    <a:cubicBezTo>
                      <a:pt x="0" y="338"/>
                      <a:pt x="98" y="436"/>
                      <a:pt x="218" y="436"/>
                    </a:cubicBezTo>
                    <a:lnTo>
                      <a:pt x="2403" y="436"/>
                    </a:lnTo>
                    <a:cubicBezTo>
                      <a:pt x="2523" y="436"/>
                      <a:pt x="2621" y="338"/>
                      <a:pt x="2621" y="218"/>
                    </a:cubicBezTo>
                    <a:cubicBezTo>
                      <a:pt x="2621" y="98"/>
                      <a:pt x="2523" y="0"/>
                      <a:pt x="240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6" name="Google Shape;9226;p62"/>
              <p:cNvSpPr/>
              <p:nvPr/>
            </p:nvSpPr>
            <p:spPr>
              <a:xfrm>
                <a:off x="6254461" y="3613578"/>
                <a:ext cx="66264" cy="11044"/>
              </a:xfrm>
              <a:custGeom>
                <a:avLst/>
                <a:gdLst/>
                <a:ahLst/>
                <a:cxnLst/>
                <a:rect l="l" t="t" r="r" b="b"/>
                <a:pathLst>
                  <a:path w="2622" h="437" extrusionOk="0">
                    <a:moveTo>
                      <a:pt x="218" y="1"/>
                    </a:moveTo>
                    <a:cubicBezTo>
                      <a:pt x="98" y="1"/>
                      <a:pt x="0" y="99"/>
                      <a:pt x="0" y="219"/>
                    </a:cubicBezTo>
                    <a:cubicBezTo>
                      <a:pt x="0" y="339"/>
                      <a:pt x="98" y="437"/>
                      <a:pt x="218" y="437"/>
                    </a:cubicBezTo>
                    <a:lnTo>
                      <a:pt x="2403" y="437"/>
                    </a:lnTo>
                    <a:cubicBezTo>
                      <a:pt x="2523" y="437"/>
                      <a:pt x="2621" y="339"/>
                      <a:pt x="2621" y="219"/>
                    </a:cubicBezTo>
                    <a:cubicBezTo>
                      <a:pt x="2621" y="99"/>
                      <a:pt x="2523" y="1"/>
                      <a:pt x="240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7" name="Google Shape;9227;p62"/>
              <p:cNvSpPr/>
              <p:nvPr/>
            </p:nvSpPr>
            <p:spPr>
              <a:xfrm>
                <a:off x="6254461" y="3743453"/>
                <a:ext cx="66264" cy="11044"/>
              </a:xfrm>
              <a:custGeom>
                <a:avLst/>
                <a:gdLst/>
                <a:ahLst/>
                <a:cxnLst/>
                <a:rect l="l" t="t" r="r" b="b"/>
                <a:pathLst>
                  <a:path w="2622" h="437" extrusionOk="0">
                    <a:moveTo>
                      <a:pt x="218" y="0"/>
                    </a:moveTo>
                    <a:cubicBezTo>
                      <a:pt x="98" y="0"/>
                      <a:pt x="0" y="98"/>
                      <a:pt x="0" y="218"/>
                    </a:cubicBezTo>
                    <a:cubicBezTo>
                      <a:pt x="0" y="338"/>
                      <a:pt x="98" y="436"/>
                      <a:pt x="218" y="436"/>
                    </a:cubicBezTo>
                    <a:lnTo>
                      <a:pt x="2403" y="436"/>
                    </a:lnTo>
                    <a:cubicBezTo>
                      <a:pt x="2523" y="436"/>
                      <a:pt x="2621" y="338"/>
                      <a:pt x="2621" y="218"/>
                    </a:cubicBezTo>
                    <a:cubicBezTo>
                      <a:pt x="2621" y="98"/>
                      <a:pt x="2523" y="0"/>
                      <a:pt x="240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8" name="Google Shape;9228;p62"/>
              <p:cNvSpPr/>
              <p:nvPr/>
            </p:nvSpPr>
            <p:spPr>
              <a:xfrm>
                <a:off x="6131055" y="3027913"/>
                <a:ext cx="33233" cy="11170"/>
              </a:xfrm>
              <a:custGeom>
                <a:avLst/>
                <a:gdLst/>
                <a:ahLst/>
                <a:cxnLst/>
                <a:rect l="l" t="t" r="r" b="b"/>
                <a:pathLst>
                  <a:path w="1315" h="442" extrusionOk="0">
                    <a:moveTo>
                      <a:pt x="219" y="0"/>
                    </a:moveTo>
                    <a:cubicBezTo>
                      <a:pt x="99" y="0"/>
                      <a:pt x="1" y="98"/>
                      <a:pt x="1" y="218"/>
                    </a:cubicBezTo>
                    <a:cubicBezTo>
                      <a:pt x="1" y="344"/>
                      <a:pt x="99" y="442"/>
                      <a:pt x="219" y="442"/>
                    </a:cubicBezTo>
                    <a:lnTo>
                      <a:pt x="1096" y="442"/>
                    </a:lnTo>
                    <a:cubicBezTo>
                      <a:pt x="1216" y="442"/>
                      <a:pt x="1314" y="344"/>
                      <a:pt x="1314" y="218"/>
                    </a:cubicBezTo>
                    <a:cubicBezTo>
                      <a:pt x="1314" y="98"/>
                      <a:pt x="1216" y="0"/>
                      <a:pt x="109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29" name="Google Shape;9229;p62"/>
              <p:cNvSpPr/>
              <p:nvPr/>
            </p:nvSpPr>
            <p:spPr>
              <a:xfrm>
                <a:off x="6131055" y="3158875"/>
                <a:ext cx="33233" cy="11044"/>
              </a:xfrm>
              <a:custGeom>
                <a:avLst/>
                <a:gdLst/>
                <a:ahLst/>
                <a:cxnLst/>
                <a:rect l="l" t="t" r="r" b="b"/>
                <a:pathLst>
                  <a:path w="1315" h="437" extrusionOk="0">
                    <a:moveTo>
                      <a:pt x="219" y="0"/>
                    </a:moveTo>
                    <a:cubicBezTo>
                      <a:pt x="99" y="0"/>
                      <a:pt x="1" y="98"/>
                      <a:pt x="1" y="218"/>
                    </a:cubicBezTo>
                    <a:cubicBezTo>
                      <a:pt x="1" y="338"/>
                      <a:pt x="99" y="436"/>
                      <a:pt x="219" y="436"/>
                    </a:cubicBezTo>
                    <a:lnTo>
                      <a:pt x="1096" y="436"/>
                    </a:lnTo>
                    <a:cubicBezTo>
                      <a:pt x="1216" y="436"/>
                      <a:pt x="1314" y="338"/>
                      <a:pt x="1314" y="218"/>
                    </a:cubicBezTo>
                    <a:cubicBezTo>
                      <a:pt x="1314" y="98"/>
                      <a:pt x="1216" y="0"/>
                      <a:pt x="109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0" name="Google Shape;9230;p62"/>
              <p:cNvSpPr/>
              <p:nvPr/>
            </p:nvSpPr>
            <p:spPr>
              <a:xfrm>
                <a:off x="6131055" y="3289837"/>
                <a:ext cx="33233" cy="11044"/>
              </a:xfrm>
              <a:custGeom>
                <a:avLst/>
                <a:gdLst/>
                <a:ahLst/>
                <a:cxnLst/>
                <a:rect l="l" t="t" r="r" b="b"/>
                <a:pathLst>
                  <a:path w="1315" h="437" extrusionOk="0">
                    <a:moveTo>
                      <a:pt x="219" y="0"/>
                    </a:moveTo>
                    <a:cubicBezTo>
                      <a:pt x="99" y="0"/>
                      <a:pt x="1" y="98"/>
                      <a:pt x="1" y="218"/>
                    </a:cubicBezTo>
                    <a:cubicBezTo>
                      <a:pt x="1" y="338"/>
                      <a:pt x="99" y="436"/>
                      <a:pt x="219" y="436"/>
                    </a:cubicBezTo>
                    <a:lnTo>
                      <a:pt x="1096" y="436"/>
                    </a:lnTo>
                    <a:cubicBezTo>
                      <a:pt x="1216" y="436"/>
                      <a:pt x="1314" y="338"/>
                      <a:pt x="1314" y="218"/>
                    </a:cubicBezTo>
                    <a:cubicBezTo>
                      <a:pt x="1314" y="98"/>
                      <a:pt x="1216" y="0"/>
                      <a:pt x="109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1" name="Google Shape;9231;p62"/>
              <p:cNvSpPr/>
              <p:nvPr/>
            </p:nvSpPr>
            <p:spPr>
              <a:xfrm>
                <a:off x="6131055" y="3420799"/>
                <a:ext cx="33233" cy="11044"/>
              </a:xfrm>
              <a:custGeom>
                <a:avLst/>
                <a:gdLst/>
                <a:ahLst/>
                <a:cxnLst/>
                <a:rect l="l" t="t" r="r" b="b"/>
                <a:pathLst>
                  <a:path w="1315" h="437" extrusionOk="0">
                    <a:moveTo>
                      <a:pt x="219" y="0"/>
                    </a:moveTo>
                    <a:cubicBezTo>
                      <a:pt x="99" y="0"/>
                      <a:pt x="1" y="98"/>
                      <a:pt x="1" y="218"/>
                    </a:cubicBezTo>
                    <a:cubicBezTo>
                      <a:pt x="1" y="338"/>
                      <a:pt x="99" y="436"/>
                      <a:pt x="219" y="436"/>
                    </a:cubicBezTo>
                    <a:lnTo>
                      <a:pt x="1096" y="436"/>
                    </a:lnTo>
                    <a:cubicBezTo>
                      <a:pt x="1216" y="436"/>
                      <a:pt x="1314" y="338"/>
                      <a:pt x="1314" y="218"/>
                    </a:cubicBezTo>
                    <a:cubicBezTo>
                      <a:pt x="1314" y="98"/>
                      <a:pt x="1216" y="0"/>
                      <a:pt x="109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2" name="Google Shape;9232;p62"/>
              <p:cNvSpPr/>
              <p:nvPr/>
            </p:nvSpPr>
            <p:spPr>
              <a:xfrm>
                <a:off x="6131055" y="3551610"/>
                <a:ext cx="33233" cy="11196"/>
              </a:xfrm>
              <a:custGeom>
                <a:avLst/>
                <a:gdLst/>
                <a:ahLst/>
                <a:cxnLst/>
                <a:rect l="l" t="t" r="r" b="b"/>
                <a:pathLst>
                  <a:path w="1315" h="443" extrusionOk="0">
                    <a:moveTo>
                      <a:pt x="219" y="1"/>
                    </a:moveTo>
                    <a:cubicBezTo>
                      <a:pt x="99" y="1"/>
                      <a:pt x="1" y="99"/>
                      <a:pt x="1" y="224"/>
                    </a:cubicBezTo>
                    <a:cubicBezTo>
                      <a:pt x="1" y="344"/>
                      <a:pt x="99" y="442"/>
                      <a:pt x="219" y="442"/>
                    </a:cubicBezTo>
                    <a:lnTo>
                      <a:pt x="1096" y="442"/>
                    </a:lnTo>
                    <a:cubicBezTo>
                      <a:pt x="1216" y="442"/>
                      <a:pt x="1314" y="344"/>
                      <a:pt x="1314" y="224"/>
                    </a:cubicBezTo>
                    <a:cubicBezTo>
                      <a:pt x="1314" y="99"/>
                      <a:pt x="1216" y="1"/>
                      <a:pt x="1096"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3" name="Google Shape;9233;p62"/>
              <p:cNvSpPr/>
              <p:nvPr/>
            </p:nvSpPr>
            <p:spPr>
              <a:xfrm>
                <a:off x="6131055" y="3682572"/>
                <a:ext cx="33233" cy="11196"/>
              </a:xfrm>
              <a:custGeom>
                <a:avLst/>
                <a:gdLst/>
                <a:ahLst/>
                <a:cxnLst/>
                <a:rect l="l" t="t" r="r" b="b"/>
                <a:pathLst>
                  <a:path w="1315" h="443" extrusionOk="0">
                    <a:moveTo>
                      <a:pt x="219" y="1"/>
                    </a:moveTo>
                    <a:cubicBezTo>
                      <a:pt x="99" y="1"/>
                      <a:pt x="1" y="99"/>
                      <a:pt x="1" y="219"/>
                    </a:cubicBezTo>
                    <a:cubicBezTo>
                      <a:pt x="1" y="344"/>
                      <a:pt x="99" y="442"/>
                      <a:pt x="219" y="442"/>
                    </a:cubicBezTo>
                    <a:lnTo>
                      <a:pt x="1096" y="442"/>
                    </a:lnTo>
                    <a:cubicBezTo>
                      <a:pt x="1216" y="442"/>
                      <a:pt x="1314" y="344"/>
                      <a:pt x="1314" y="219"/>
                    </a:cubicBezTo>
                    <a:cubicBezTo>
                      <a:pt x="1314" y="99"/>
                      <a:pt x="1216" y="1"/>
                      <a:pt x="1096"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4" name="Google Shape;9234;p62"/>
              <p:cNvSpPr/>
              <p:nvPr/>
            </p:nvSpPr>
            <p:spPr>
              <a:xfrm>
                <a:off x="6254461" y="3027913"/>
                <a:ext cx="33208" cy="11170"/>
              </a:xfrm>
              <a:custGeom>
                <a:avLst/>
                <a:gdLst/>
                <a:ahLst/>
                <a:cxnLst/>
                <a:rect l="l" t="t" r="r" b="b"/>
                <a:pathLst>
                  <a:path w="1314" h="442" extrusionOk="0">
                    <a:moveTo>
                      <a:pt x="218" y="0"/>
                    </a:moveTo>
                    <a:cubicBezTo>
                      <a:pt x="98" y="0"/>
                      <a:pt x="0" y="98"/>
                      <a:pt x="0" y="218"/>
                    </a:cubicBezTo>
                    <a:cubicBezTo>
                      <a:pt x="0" y="344"/>
                      <a:pt x="98" y="442"/>
                      <a:pt x="218" y="442"/>
                    </a:cubicBezTo>
                    <a:lnTo>
                      <a:pt x="1095" y="442"/>
                    </a:lnTo>
                    <a:cubicBezTo>
                      <a:pt x="1215" y="442"/>
                      <a:pt x="1313" y="344"/>
                      <a:pt x="1313" y="218"/>
                    </a:cubicBezTo>
                    <a:cubicBezTo>
                      <a:pt x="1313" y="98"/>
                      <a:pt x="1215" y="0"/>
                      <a:pt x="109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5" name="Google Shape;9235;p62"/>
              <p:cNvSpPr/>
              <p:nvPr/>
            </p:nvSpPr>
            <p:spPr>
              <a:xfrm>
                <a:off x="6254461" y="3158875"/>
                <a:ext cx="33208" cy="11044"/>
              </a:xfrm>
              <a:custGeom>
                <a:avLst/>
                <a:gdLst/>
                <a:ahLst/>
                <a:cxnLst/>
                <a:rect l="l" t="t" r="r" b="b"/>
                <a:pathLst>
                  <a:path w="1314" h="437" extrusionOk="0">
                    <a:moveTo>
                      <a:pt x="218" y="0"/>
                    </a:moveTo>
                    <a:cubicBezTo>
                      <a:pt x="98" y="0"/>
                      <a:pt x="0" y="98"/>
                      <a:pt x="0" y="218"/>
                    </a:cubicBezTo>
                    <a:cubicBezTo>
                      <a:pt x="0" y="338"/>
                      <a:pt x="98" y="436"/>
                      <a:pt x="218" y="436"/>
                    </a:cubicBezTo>
                    <a:lnTo>
                      <a:pt x="1095" y="436"/>
                    </a:lnTo>
                    <a:cubicBezTo>
                      <a:pt x="1215" y="436"/>
                      <a:pt x="1313" y="338"/>
                      <a:pt x="1313" y="218"/>
                    </a:cubicBezTo>
                    <a:cubicBezTo>
                      <a:pt x="1313" y="98"/>
                      <a:pt x="1215" y="0"/>
                      <a:pt x="109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6" name="Google Shape;9236;p62"/>
              <p:cNvSpPr/>
              <p:nvPr/>
            </p:nvSpPr>
            <p:spPr>
              <a:xfrm>
                <a:off x="6254461" y="3289837"/>
                <a:ext cx="33208" cy="11044"/>
              </a:xfrm>
              <a:custGeom>
                <a:avLst/>
                <a:gdLst/>
                <a:ahLst/>
                <a:cxnLst/>
                <a:rect l="l" t="t" r="r" b="b"/>
                <a:pathLst>
                  <a:path w="1314" h="437" extrusionOk="0">
                    <a:moveTo>
                      <a:pt x="218" y="0"/>
                    </a:moveTo>
                    <a:cubicBezTo>
                      <a:pt x="98" y="0"/>
                      <a:pt x="0" y="98"/>
                      <a:pt x="0" y="218"/>
                    </a:cubicBezTo>
                    <a:cubicBezTo>
                      <a:pt x="0" y="338"/>
                      <a:pt x="98" y="436"/>
                      <a:pt x="218" y="436"/>
                    </a:cubicBezTo>
                    <a:lnTo>
                      <a:pt x="1095" y="436"/>
                    </a:lnTo>
                    <a:cubicBezTo>
                      <a:pt x="1215" y="436"/>
                      <a:pt x="1313" y="338"/>
                      <a:pt x="1313" y="218"/>
                    </a:cubicBezTo>
                    <a:cubicBezTo>
                      <a:pt x="1313" y="98"/>
                      <a:pt x="1215" y="0"/>
                      <a:pt x="109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7" name="Google Shape;9237;p62"/>
              <p:cNvSpPr/>
              <p:nvPr/>
            </p:nvSpPr>
            <p:spPr>
              <a:xfrm>
                <a:off x="6254461" y="3420799"/>
                <a:ext cx="33208" cy="11044"/>
              </a:xfrm>
              <a:custGeom>
                <a:avLst/>
                <a:gdLst/>
                <a:ahLst/>
                <a:cxnLst/>
                <a:rect l="l" t="t" r="r" b="b"/>
                <a:pathLst>
                  <a:path w="1314" h="437" extrusionOk="0">
                    <a:moveTo>
                      <a:pt x="218" y="0"/>
                    </a:moveTo>
                    <a:cubicBezTo>
                      <a:pt x="98" y="0"/>
                      <a:pt x="0" y="98"/>
                      <a:pt x="0" y="218"/>
                    </a:cubicBezTo>
                    <a:cubicBezTo>
                      <a:pt x="0" y="338"/>
                      <a:pt x="98" y="436"/>
                      <a:pt x="218" y="436"/>
                    </a:cubicBezTo>
                    <a:lnTo>
                      <a:pt x="1095" y="436"/>
                    </a:lnTo>
                    <a:cubicBezTo>
                      <a:pt x="1215" y="436"/>
                      <a:pt x="1313" y="338"/>
                      <a:pt x="1313" y="218"/>
                    </a:cubicBezTo>
                    <a:cubicBezTo>
                      <a:pt x="1313" y="98"/>
                      <a:pt x="1215" y="0"/>
                      <a:pt x="109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8" name="Google Shape;9238;p62"/>
              <p:cNvSpPr/>
              <p:nvPr/>
            </p:nvSpPr>
            <p:spPr>
              <a:xfrm>
                <a:off x="6254461" y="3551610"/>
                <a:ext cx="33208" cy="11196"/>
              </a:xfrm>
              <a:custGeom>
                <a:avLst/>
                <a:gdLst/>
                <a:ahLst/>
                <a:cxnLst/>
                <a:rect l="l" t="t" r="r" b="b"/>
                <a:pathLst>
                  <a:path w="1314" h="443" extrusionOk="0">
                    <a:moveTo>
                      <a:pt x="218" y="1"/>
                    </a:moveTo>
                    <a:cubicBezTo>
                      <a:pt x="98" y="1"/>
                      <a:pt x="0" y="99"/>
                      <a:pt x="0" y="224"/>
                    </a:cubicBezTo>
                    <a:cubicBezTo>
                      <a:pt x="0" y="344"/>
                      <a:pt x="98" y="442"/>
                      <a:pt x="218" y="442"/>
                    </a:cubicBezTo>
                    <a:lnTo>
                      <a:pt x="1095" y="442"/>
                    </a:lnTo>
                    <a:cubicBezTo>
                      <a:pt x="1215" y="442"/>
                      <a:pt x="1313" y="344"/>
                      <a:pt x="1313" y="224"/>
                    </a:cubicBezTo>
                    <a:cubicBezTo>
                      <a:pt x="1313" y="99"/>
                      <a:pt x="1215" y="1"/>
                      <a:pt x="109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39" name="Google Shape;9239;p62"/>
              <p:cNvSpPr/>
              <p:nvPr/>
            </p:nvSpPr>
            <p:spPr>
              <a:xfrm>
                <a:off x="6254461" y="3682572"/>
                <a:ext cx="33208" cy="11196"/>
              </a:xfrm>
              <a:custGeom>
                <a:avLst/>
                <a:gdLst/>
                <a:ahLst/>
                <a:cxnLst/>
                <a:rect l="l" t="t" r="r" b="b"/>
                <a:pathLst>
                  <a:path w="1314" h="443" extrusionOk="0">
                    <a:moveTo>
                      <a:pt x="218" y="1"/>
                    </a:moveTo>
                    <a:cubicBezTo>
                      <a:pt x="98" y="1"/>
                      <a:pt x="0" y="99"/>
                      <a:pt x="0" y="219"/>
                    </a:cubicBezTo>
                    <a:cubicBezTo>
                      <a:pt x="0" y="344"/>
                      <a:pt x="98" y="442"/>
                      <a:pt x="218" y="442"/>
                    </a:cubicBezTo>
                    <a:lnTo>
                      <a:pt x="1095" y="442"/>
                    </a:lnTo>
                    <a:cubicBezTo>
                      <a:pt x="1215" y="442"/>
                      <a:pt x="1313" y="344"/>
                      <a:pt x="1313" y="219"/>
                    </a:cubicBezTo>
                    <a:cubicBezTo>
                      <a:pt x="1313" y="99"/>
                      <a:pt x="1215" y="1"/>
                      <a:pt x="109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40" name="Google Shape;9240;p62"/>
              <p:cNvSpPr/>
              <p:nvPr/>
            </p:nvSpPr>
            <p:spPr>
              <a:xfrm>
                <a:off x="6197446" y="2923108"/>
                <a:ext cx="22063" cy="1387587"/>
              </a:xfrm>
              <a:custGeom>
                <a:avLst/>
                <a:gdLst/>
                <a:ahLst/>
                <a:cxnLst/>
                <a:rect l="l" t="t" r="r" b="b"/>
                <a:pathLst>
                  <a:path w="873" h="54905" extrusionOk="0">
                    <a:moveTo>
                      <a:pt x="436" y="1"/>
                    </a:moveTo>
                    <a:cubicBezTo>
                      <a:pt x="191" y="1"/>
                      <a:pt x="0" y="197"/>
                      <a:pt x="0" y="442"/>
                    </a:cubicBezTo>
                    <a:lnTo>
                      <a:pt x="0" y="54463"/>
                    </a:lnTo>
                    <a:cubicBezTo>
                      <a:pt x="0" y="54708"/>
                      <a:pt x="191" y="54904"/>
                      <a:pt x="436" y="54904"/>
                    </a:cubicBezTo>
                    <a:cubicBezTo>
                      <a:pt x="676" y="54904"/>
                      <a:pt x="872" y="54708"/>
                      <a:pt x="872" y="54463"/>
                    </a:cubicBezTo>
                    <a:lnTo>
                      <a:pt x="872" y="442"/>
                    </a:lnTo>
                    <a:cubicBezTo>
                      <a:pt x="872" y="197"/>
                      <a:pt x="676" y="1"/>
                      <a:pt x="436"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sp>
          <p:nvSpPr>
            <p:cNvPr id="9241" name="Google Shape;9241;p62"/>
            <p:cNvSpPr/>
            <p:nvPr/>
          </p:nvSpPr>
          <p:spPr>
            <a:xfrm>
              <a:off x="6197446" y="3448751"/>
              <a:ext cx="22063" cy="861792"/>
            </a:xfrm>
            <a:custGeom>
              <a:avLst/>
              <a:gdLst/>
              <a:ahLst/>
              <a:cxnLst/>
              <a:rect l="l" t="t" r="r" b="b"/>
              <a:pathLst>
                <a:path w="873" h="34100" extrusionOk="0">
                  <a:moveTo>
                    <a:pt x="436" y="0"/>
                  </a:moveTo>
                  <a:cubicBezTo>
                    <a:pt x="191" y="0"/>
                    <a:pt x="0" y="196"/>
                    <a:pt x="0" y="436"/>
                  </a:cubicBezTo>
                  <a:lnTo>
                    <a:pt x="0" y="33664"/>
                  </a:lnTo>
                  <a:cubicBezTo>
                    <a:pt x="0" y="33909"/>
                    <a:pt x="191" y="34100"/>
                    <a:pt x="436" y="34100"/>
                  </a:cubicBezTo>
                  <a:cubicBezTo>
                    <a:pt x="676" y="34100"/>
                    <a:pt x="872" y="33909"/>
                    <a:pt x="872" y="33664"/>
                  </a:cubicBezTo>
                  <a:lnTo>
                    <a:pt x="872" y="436"/>
                  </a:lnTo>
                  <a:cubicBezTo>
                    <a:pt x="872" y="196"/>
                    <a:pt x="676" y="0"/>
                    <a:pt x="43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42" name="Google Shape;9242;p62"/>
            <p:cNvSpPr/>
            <p:nvPr/>
          </p:nvSpPr>
          <p:spPr>
            <a:xfrm>
              <a:off x="6155165" y="4281201"/>
              <a:ext cx="106473" cy="115571"/>
            </a:xfrm>
            <a:custGeom>
              <a:avLst/>
              <a:gdLst/>
              <a:ahLst/>
              <a:cxnLst/>
              <a:rect l="l" t="t" r="r" b="b"/>
              <a:pathLst>
                <a:path w="4213" h="4573" extrusionOk="0">
                  <a:moveTo>
                    <a:pt x="66" y="0"/>
                  </a:moveTo>
                  <a:lnTo>
                    <a:pt x="66" y="2414"/>
                  </a:lnTo>
                  <a:cubicBezTo>
                    <a:pt x="0" y="3586"/>
                    <a:pt x="938" y="4572"/>
                    <a:pt x="2109" y="4572"/>
                  </a:cubicBezTo>
                  <a:cubicBezTo>
                    <a:pt x="3281" y="4572"/>
                    <a:pt x="4212" y="3586"/>
                    <a:pt x="4147" y="2414"/>
                  </a:cubicBezTo>
                  <a:lnTo>
                    <a:pt x="4147" y="0"/>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9243" name="Google Shape;9243;p62"/>
          <p:cNvGrpSpPr/>
          <p:nvPr/>
        </p:nvGrpSpPr>
        <p:grpSpPr>
          <a:xfrm>
            <a:off x="2000556" y="1599372"/>
            <a:ext cx="224622" cy="224774"/>
            <a:chOff x="2657906" y="1651497"/>
            <a:chExt cx="224622" cy="224774"/>
          </a:xfrm>
        </p:grpSpPr>
        <p:sp>
          <p:nvSpPr>
            <p:cNvPr id="9244" name="Google Shape;9244;p62"/>
            <p:cNvSpPr/>
            <p:nvPr/>
          </p:nvSpPr>
          <p:spPr>
            <a:xfrm>
              <a:off x="2657906" y="1651497"/>
              <a:ext cx="224622" cy="224774"/>
            </a:xfrm>
            <a:custGeom>
              <a:avLst/>
              <a:gdLst/>
              <a:ahLst/>
              <a:cxnLst/>
              <a:rect l="l" t="t" r="r" b="b"/>
              <a:pathLst>
                <a:path w="8888" h="8894" extrusionOk="0">
                  <a:moveTo>
                    <a:pt x="4185" y="535"/>
                  </a:moveTo>
                  <a:lnTo>
                    <a:pt x="4185" y="1052"/>
                  </a:lnTo>
                  <a:cubicBezTo>
                    <a:pt x="2512" y="1194"/>
                    <a:pt x="1188" y="2518"/>
                    <a:pt x="1052" y="4186"/>
                  </a:cubicBezTo>
                  <a:lnTo>
                    <a:pt x="529" y="4186"/>
                  </a:lnTo>
                  <a:cubicBezTo>
                    <a:pt x="659" y="2235"/>
                    <a:pt x="2261" y="660"/>
                    <a:pt x="4185" y="535"/>
                  </a:cubicBezTo>
                  <a:close/>
                  <a:moveTo>
                    <a:pt x="4703" y="535"/>
                  </a:moveTo>
                  <a:cubicBezTo>
                    <a:pt x="6659" y="676"/>
                    <a:pt x="8212" y="2235"/>
                    <a:pt x="8359" y="4186"/>
                  </a:cubicBezTo>
                  <a:lnTo>
                    <a:pt x="7836" y="4186"/>
                  </a:lnTo>
                  <a:cubicBezTo>
                    <a:pt x="7700" y="2518"/>
                    <a:pt x="6375" y="1189"/>
                    <a:pt x="4703" y="1052"/>
                  </a:cubicBezTo>
                  <a:lnTo>
                    <a:pt x="4703" y="535"/>
                  </a:lnTo>
                  <a:close/>
                  <a:moveTo>
                    <a:pt x="4703" y="1575"/>
                  </a:moveTo>
                  <a:cubicBezTo>
                    <a:pt x="6087" y="1712"/>
                    <a:pt x="7182" y="2807"/>
                    <a:pt x="7313" y="4191"/>
                  </a:cubicBezTo>
                  <a:lnTo>
                    <a:pt x="7051" y="4191"/>
                  </a:lnTo>
                  <a:cubicBezTo>
                    <a:pt x="6702" y="4191"/>
                    <a:pt x="6702" y="4709"/>
                    <a:pt x="7051" y="4709"/>
                  </a:cubicBezTo>
                  <a:lnTo>
                    <a:pt x="7313" y="4709"/>
                  </a:lnTo>
                  <a:cubicBezTo>
                    <a:pt x="7182" y="6087"/>
                    <a:pt x="6087" y="7182"/>
                    <a:pt x="4703" y="7319"/>
                  </a:cubicBezTo>
                  <a:lnTo>
                    <a:pt x="4703" y="7073"/>
                  </a:lnTo>
                  <a:cubicBezTo>
                    <a:pt x="4694" y="6907"/>
                    <a:pt x="4569" y="6824"/>
                    <a:pt x="4444" y="6824"/>
                  </a:cubicBezTo>
                  <a:cubicBezTo>
                    <a:pt x="4318" y="6824"/>
                    <a:pt x="4193" y="6907"/>
                    <a:pt x="4185" y="7073"/>
                  </a:cubicBezTo>
                  <a:lnTo>
                    <a:pt x="4185" y="7319"/>
                  </a:lnTo>
                  <a:cubicBezTo>
                    <a:pt x="2801" y="7188"/>
                    <a:pt x="1706" y="6093"/>
                    <a:pt x="1575" y="4709"/>
                  </a:cubicBezTo>
                  <a:lnTo>
                    <a:pt x="1836" y="4709"/>
                  </a:lnTo>
                  <a:cubicBezTo>
                    <a:pt x="2183" y="4709"/>
                    <a:pt x="2185" y="4191"/>
                    <a:pt x="1842" y="4191"/>
                  </a:cubicBezTo>
                  <a:cubicBezTo>
                    <a:pt x="1840" y="4191"/>
                    <a:pt x="1838" y="4191"/>
                    <a:pt x="1836" y="4191"/>
                  </a:cubicBezTo>
                  <a:lnTo>
                    <a:pt x="1575" y="4191"/>
                  </a:lnTo>
                  <a:cubicBezTo>
                    <a:pt x="1706" y="2807"/>
                    <a:pt x="2801" y="1712"/>
                    <a:pt x="4185" y="1575"/>
                  </a:cubicBezTo>
                  <a:lnTo>
                    <a:pt x="4185" y="1842"/>
                  </a:lnTo>
                  <a:cubicBezTo>
                    <a:pt x="4174" y="2025"/>
                    <a:pt x="4309" y="2116"/>
                    <a:pt x="4444" y="2116"/>
                  </a:cubicBezTo>
                  <a:cubicBezTo>
                    <a:pt x="4579" y="2116"/>
                    <a:pt x="4713" y="2025"/>
                    <a:pt x="4703" y="1842"/>
                  </a:cubicBezTo>
                  <a:lnTo>
                    <a:pt x="4703" y="1575"/>
                  </a:lnTo>
                  <a:close/>
                  <a:moveTo>
                    <a:pt x="1052" y="4709"/>
                  </a:moveTo>
                  <a:cubicBezTo>
                    <a:pt x="1188" y="6376"/>
                    <a:pt x="2512" y="7700"/>
                    <a:pt x="4185" y="7842"/>
                  </a:cubicBezTo>
                  <a:lnTo>
                    <a:pt x="4185" y="8365"/>
                  </a:lnTo>
                  <a:cubicBezTo>
                    <a:pt x="2229" y="8229"/>
                    <a:pt x="659" y="6638"/>
                    <a:pt x="529" y="4709"/>
                  </a:cubicBezTo>
                  <a:close/>
                  <a:moveTo>
                    <a:pt x="8359" y="4709"/>
                  </a:moveTo>
                  <a:cubicBezTo>
                    <a:pt x="8228" y="6665"/>
                    <a:pt x="6632" y="8234"/>
                    <a:pt x="4703" y="8365"/>
                  </a:cubicBezTo>
                  <a:lnTo>
                    <a:pt x="4703" y="7842"/>
                  </a:lnTo>
                  <a:cubicBezTo>
                    <a:pt x="6375" y="7706"/>
                    <a:pt x="7700" y="6381"/>
                    <a:pt x="7836" y="4709"/>
                  </a:cubicBezTo>
                  <a:close/>
                  <a:moveTo>
                    <a:pt x="4441" y="1"/>
                  </a:moveTo>
                  <a:cubicBezTo>
                    <a:pt x="4354" y="1"/>
                    <a:pt x="4272" y="12"/>
                    <a:pt x="4185" y="17"/>
                  </a:cubicBezTo>
                  <a:cubicBezTo>
                    <a:pt x="1940" y="153"/>
                    <a:pt x="153" y="1946"/>
                    <a:pt x="11" y="4186"/>
                  </a:cubicBezTo>
                  <a:cubicBezTo>
                    <a:pt x="6" y="4273"/>
                    <a:pt x="0" y="4360"/>
                    <a:pt x="0" y="4447"/>
                  </a:cubicBezTo>
                  <a:cubicBezTo>
                    <a:pt x="0" y="4534"/>
                    <a:pt x="6" y="4621"/>
                    <a:pt x="11" y="4709"/>
                  </a:cubicBezTo>
                  <a:cubicBezTo>
                    <a:pt x="153" y="6954"/>
                    <a:pt x="1940" y="8741"/>
                    <a:pt x="4185" y="8877"/>
                  </a:cubicBezTo>
                  <a:cubicBezTo>
                    <a:pt x="4272" y="8883"/>
                    <a:pt x="4354" y="8893"/>
                    <a:pt x="4446" y="8893"/>
                  </a:cubicBezTo>
                  <a:cubicBezTo>
                    <a:pt x="4534" y="8893"/>
                    <a:pt x="4615" y="8883"/>
                    <a:pt x="4703" y="8877"/>
                  </a:cubicBezTo>
                  <a:cubicBezTo>
                    <a:pt x="6948" y="8741"/>
                    <a:pt x="8735" y="6948"/>
                    <a:pt x="8876" y="4709"/>
                  </a:cubicBezTo>
                  <a:cubicBezTo>
                    <a:pt x="8882" y="4621"/>
                    <a:pt x="8887" y="4534"/>
                    <a:pt x="8887" y="4447"/>
                  </a:cubicBezTo>
                  <a:cubicBezTo>
                    <a:pt x="8887" y="4360"/>
                    <a:pt x="8882" y="4273"/>
                    <a:pt x="8876" y="4186"/>
                  </a:cubicBezTo>
                  <a:cubicBezTo>
                    <a:pt x="8735" y="1946"/>
                    <a:pt x="6948" y="153"/>
                    <a:pt x="4703" y="17"/>
                  </a:cubicBezTo>
                  <a:cubicBezTo>
                    <a:pt x="4615" y="12"/>
                    <a:pt x="4534" y="1"/>
                    <a:pt x="4441" y="1"/>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45" name="Google Shape;9245;p62"/>
            <p:cNvSpPr/>
            <p:nvPr/>
          </p:nvSpPr>
          <p:spPr>
            <a:xfrm>
              <a:off x="2738450" y="1732343"/>
              <a:ext cx="62549" cy="62676"/>
            </a:xfrm>
            <a:custGeom>
              <a:avLst/>
              <a:gdLst/>
              <a:ahLst/>
              <a:cxnLst/>
              <a:rect l="l" t="t" r="r" b="b"/>
              <a:pathLst>
                <a:path w="2475" h="2480" extrusionOk="0">
                  <a:moveTo>
                    <a:pt x="2475" y="1237"/>
                  </a:moveTo>
                  <a:cubicBezTo>
                    <a:pt x="2475" y="1924"/>
                    <a:pt x="1924" y="2480"/>
                    <a:pt x="1238" y="2480"/>
                  </a:cubicBezTo>
                  <a:cubicBezTo>
                    <a:pt x="557" y="2480"/>
                    <a:pt x="1" y="1924"/>
                    <a:pt x="1" y="1237"/>
                  </a:cubicBezTo>
                  <a:cubicBezTo>
                    <a:pt x="1" y="556"/>
                    <a:pt x="557" y="0"/>
                    <a:pt x="1238" y="0"/>
                  </a:cubicBezTo>
                  <a:cubicBezTo>
                    <a:pt x="1924" y="0"/>
                    <a:pt x="2475" y="556"/>
                    <a:pt x="2475" y="1237"/>
                  </a:cubicBezTo>
                  <a:close/>
                </a:path>
              </a:pathLst>
            </a:custGeom>
            <a:gradFill>
              <a:gsLst>
                <a:gs pos="0">
                  <a:srgbClr val="435D74"/>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sp>
        <p:nvSpPr>
          <p:cNvPr id="9246" name="Google Shape;9246;p62"/>
          <p:cNvSpPr/>
          <p:nvPr/>
        </p:nvSpPr>
        <p:spPr>
          <a:xfrm>
            <a:off x="1175776" y="2420725"/>
            <a:ext cx="302057" cy="302053"/>
          </a:xfrm>
          <a:custGeom>
            <a:avLst/>
            <a:gdLst/>
            <a:ahLst/>
            <a:cxnLst/>
            <a:rect l="l" t="t" r="r" b="b"/>
            <a:pathLst>
              <a:path w="7374" h="7373" extrusionOk="0">
                <a:moveTo>
                  <a:pt x="7373" y="3684"/>
                </a:moveTo>
                <a:cubicBezTo>
                  <a:pt x="7373" y="5722"/>
                  <a:pt x="5722" y="7373"/>
                  <a:pt x="3690" y="7373"/>
                </a:cubicBezTo>
                <a:cubicBezTo>
                  <a:pt x="1652" y="7373"/>
                  <a:pt x="1" y="5722"/>
                  <a:pt x="1" y="3684"/>
                </a:cubicBezTo>
                <a:cubicBezTo>
                  <a:pt x="1" y="1652"/>
                  <a:pt x="1652" y="0"/>
                  <a:pt x="3690" y="0"/>
                </a:cubicBezTo>
                <a:cubicBezTo>
                  <a:pt x="5722" y="0"/>
                  <a:pt x="7373" y="1652"/>
                  <a:pt x="7373" y="3684"/>
                </a:cubicBezTo>
                <a:close/>
              </a:path>
            </a:pathLst>
          </a:custGeom>
          <a:gradFill>
            <a:gsLst>
              <a:gs pos="0">
                <a:srgbClr val="435D74"/>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247" name="Google Shape;9247;p62"/>
          <p:cNvGrpSpPr/>
          <p:nvPr/>
        </p:nvGrpSpPr>
        <p:grpSpPr>
          <a:xfrm>
            <a:off x="2000561" y="3816542"/>
            <a:ext cx="336675" cy="334710"/>
            <a:chOff x="2657906" y="2241938"/>
            <a:chExt cx="225987" cy="224698"/>
          </a:xfrm>
        </p:grpSpPr>
        <p:sp>
          <p:nvSpPr>
            <p:cNvPr id="9248" name="Google Shape;9248;p62"/>
            <p:cNvSpPr/>
            <p:nvPr/>
          </p:nvSpPr>
          <p:spPr>
            <a:xfrm>
              <a:off x="2682421" y="2272897"/>
              <a:ext cx="169124" cy="162755"/>
            </a:xfrm>
            <a:custGeom>
              <a:avLst/>
              <a:gdLst/>
              <a:ahLst/>
              <a:cxnLst/>
              <a:rect l="l" t="t" r="r" b="b"/>
              <a:pathLst>
                <a:path w="6692" h="6440" extrusionOk="0">
                  <a:moveTo>
                    <a:pt x="3471" y="309"/>
                  </a:moveTo>
                  <a:cubicBezTo>
                    <a:pt x="5084" y="309"/>
                    <a:pt x="6386" y="1617"/>
                    <a:pt x="6386" y="3224"/>
                  </a:cubicBezTo>
                  <a:cubicBezTo>
                    <a:pt x="6386" y="4401"/>
                    <a:pt x="5678" y="5464"/>
                    <a:pt x="4588" y="5916"/>
                  </a:cubicBezTo>
                  <a:cubicBezTo>
                    <a:pt x="4227" y="6066"/>
                    <a:pt x="3849" y="6138"/>
                    <a:pt x="3473" y="6138"/>
                  </a:cubicBezTo>
                  <a:cubicBezTo>
                    <a:pt x="2714" y="6138"/>
                    <a:pt x="1969" y="5842"/>
                    <a:pt x="1411" y="5284"/>
                  </a:cubicBezTo>
                  <a:cubicBezTo>
                    <a:pt x="578" y="4450"/>
                    <a:pt x="332" y="3197"/>
                    <a:pt x="779" y="2107"/>
                  </a:cubicBezTo>
                  <a:cubicBezTo>
                    <a:pt x="1231" y="1023"/>
                    <a:pt x="2294" y="309"/>
                    <a:pt x="3471" y="309"/>
                  </a:cubicBezTo>
                  <a:close/>
                  <a:moveTo>
                    <a:pt x="3480" y="1"/>
                  </a:moveTo>
                  <a:cubicBezTo>
                    <a:pt x="2642" y="1"/>
                    <a:pt x="1816" y="329"/>
                    <a:pt x="1199" y="947"/>
                  </a:cubicBezTo>
                  <a:cubicBezTo>
                    <a:pt x="278" y="1867"/>
                    <a:pt x="0" y="3252"/>
                    <a:pt x="496" y="4450"/>
                  </a:cubicBezTo>
                  <a:cubicBezTo>
                    <a:pt x="997" y="5655"/>
                    <a:pt x="2169" y="6439"/>
                    <a:pt x="3471" y="6439"/>
                  </a:cubicBezTo>
                  <a:cubicBezTo>
                    <a:pt x="5253" y="6439"/>
                    <a:pt x="6691" y="5001"/>
                    <a:pt x="6691" y="3219"/>
                  </a:cubicBezTo>
                  <a:cubicBezTo>
                    <a:pt x="6691" y="1917"/>
                    <a:pt x="5907" y="745"/>
                    <a:pt x="4702" y="244"/>
                  </a:cubicBezTo>
                  <a:cubicBezTo>
                    <a:pt x="4307" y="80"/>
                    <a:pt x="3892" y="1"/>
                    <a:pt x="3480"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49" name="Google Shape;9249;p62"/>
            <p:cNvSpPr/>
            <p:nvPr/>
          </p:nvSpPr>
          <p:spPr>
            <a:xfrm>
              <a:off x="2723590" y="2319348"/>
              <a:ext cx="81554" cy="69878"/>
            </a:xfrm>
            <a:custGeom>
              <a:avLst/>
              <a:gdLst/>
              <a:ahLst/>
              <a:cxnLst/>
              <a:rect l="l" t="t" r="r" b="b"/>
              <a:pathLst>
                <a:path w="3227" h="2765" extrusionOk="0">
                  <a:moveTo>
                    <a:pt x="1842" y="307"/>
                  </a:moveTo>
                  <a:cubicBezTo>
                    <a:pt x="2436" y="307"/>
                    <a:pt x="2915" y="792"/>
                    <a:pt x="2915" y="1386"/>
                  </a:cubicBezTo>
                  <a:cubicBezTo>
                    <a:pt x="2915" y="2032"/>
                    <a:pt x="2386" y="2460"/>
                    <a:pt x="1835" y="2460"/>
                  </a:cubicBezTo>
                  <a:cubicBezTo>
                    <a:pt x="1572" y="2460"/>
                    <a:pt x="1303" y="2362"/>
                    <a:pt x="1085" y="2144"/>
                  </a:cubicBezTo>
                  <a:cubicBezTo>
                    <a:pt x="409" y="1468"/>
                    <a:pt x="888" y="313"/>
                    <a:pt x="1842" y="313"/>
                  </a:cubicBezTo>
                  <a:lnTo>
                    <a:pt x="1842" y="307"/>
                  </a:lnTo>
                  <a:close/>
                  <a:moveTo>
                    <a:pt x="1833" y="0"/>
                  </a:moveTo>
                  <a:cubicBezTo>
                    <a:pt x="1494" y="0"/>
                    <a:pt x="1148" y="126"/>
                    <a:pt x="867" y="405"/>
                  </a:cubicBezTo>
                  <a:cubicBezTo>
                    <a:pt x="0" y="1277"/>
                    <a:pt x="616" y="2765"/>
                    <a:pt x="1842" y="2765"/>
                  </a:cubicBezTo>
                  <a:cubicBezTo>
                    <a:pt x="2605" y="2759"/>
                    <a:pt x="3221" y="2144"/>
                    <a:pt x="3226" y="1381"/>
                  </a:cubicBezTo>
                  <a:cubicBezTo>
                    <a:pt x="3226" y="551"/>
                    <a:pt x="2544" y="0"/>
                    <a:pt x="183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50" name="Google Shape;9250;p62"/>
            <p:cNvSpPr/>
            <p:nvPr/>
          </p:nvSpPr>
          <p:spPr>
            <a:xfrm>
              <a:off x="2723590" y="2319348"/>
              <a:ext cx="81554" cy="69878"/>
            </a:xfrm>
            <a:custGeom>
              <a:avLst/>
              <a:gdLst/>
              <a:ahLst/>
              <a:cxnLst/>
              <a:rect l="l" t="t" r="r" b="b"/>
              <a:pathLst>
                <a:path w="3227" h="2765" extrusionOk="0">
                  <a:moveTo>
                    <a:pt x="1842" y="307"/>
                  </a:moveTo>
                  <a:cubicBezTo>
                    <a:pt x="2436" y="307"/>
                    <a:pt x="2915" y="792"/>
                    <a:pt x="2915" y="1386"/>
                  </a:cubicBezTo>
                  <a:cubicBezTo>
                    <a:pt x="2915" y="2032"/>
                    <a:pt x="2386" y="2460"/>
                    <a:pt x="1835" y="2460"/>
                  </a:cubicBezTo>
                  <a:cubicBezTo>
                    <a:pt x="1572" y="2460"/>
                    <a:pt x="1303" y="2362"/>
                    <a:pt x="1085" y="2144"/>
                  </a:cubicBezTo>
                  <a:cubicBezTo>
                    <a:pt x="409" y="1468"/>
                    <a:pt x="888" y="313"/>
                    <a:pt x="1842" y="313"/>
                  </a:cubicBezTo>
                  <a:lnTo>
                    <a:pt x="1842" y="307"/>
                  </a:lnTo>
                  <a:close/>
                  <a:moveTo>
                    <a:pt x="1833" y="0"/>
                  </a:moveTo>
                  <a:cubicBezTo>
                    <a:pt x="1494" y="0"/>
                    <a:pt x="1148" y="126"/>
                    <a:pt x="867" y="405"/>
                  </a:cubicBezTo>
                  <a:cubicBezTo>
                    <a:pt x="0" y="1277"/>
                    <a:pt x="616" y="2765"/>
                    <a:pt x="1842" y="2765"/>
                  </a:cubicBezTo>
                  <a:cubicBezTo>
                    <a:pt x="2605" y="2759"/>
                    <a:pt x="3221" y="2144"/>
                    <a:pt x="3226" y="1381"/>
                  </a:cubicBezTo>
                  <a:cubicBezTo>
                    <a:pt x="3226" y="551"/>
                    <a:pt x="2544" y="0"/>
                    <a:pt x="183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51" name="Google Shape;9251;p62"/>
            <p:cNvSpPr/>
            <p:nvPr/>
          </p:nvSpPr>
          <p:spPr>
            <a:xfrm>
              <a:off x="2665741" y="2257455"/>
              <a:ext cx="201371" cy="193739"/>
            </a:xfrm>
            <a:custGeom>
              <a:avLst/>
              <a:gdLst/>
              <a:ahLst/>
              <a:cxnLst/>
              <a:rect l="l" t="t" r="r" b="b"/>
              <a:pathLst>
                <a:path w="7968" h="7666" extrusionOk="0">
                  <a:moveTo>
                    <a:pt x="4131" y="304"/>
                  </a:moveTo>
                  <a:cubicBezTo>
                    <a:pt x="6082" y="310"/>
                    <a:pt x="7657" y="1885"/>
                    <a:pt x="7657" y="3835"/>
                  </a:cubicBezTo>
                  <a:cubicBezTo>
                    <a:pt x="7657" y="5263"/>
                    <a:pt x="6801" y="6549"/>
                    <a:pt x="5482" y="7094"/>
                  </a:cubicBezTo>
                  <a:cubicBezTo>
                    <a:pt x="5046" y="7274"/>
                    <a:pt x="4588" y="7362"/>
                    <a:pt x="4134" y="7362"/>
                  </a:cubicBezTo>
                  <a:cubicBezTo>
                    <a:pt x="3216" y="7362"/>
                    <a:pt x="2315" y="7003"/>
                    <a:pt x="1641" y="6325"/>
                  </a:cubicBezTo>
                  <a:cubicBezTo>
                    <a:pt x="633" y="5317"/>
                    <a:pt x="328" y="3803"/>
                    <a:pt x="878" y="2484"/>
                  </a:cubicBezTo>
                  <a:cubicBezTo>
                    <a:pt x="1423" y="1165"/>
                    <a:pt x="2709" y="310"/>
                    <a:pt x="4131" y="310"/>
                  </a:cubicBezTo>
                  <a:lnTo>
                    <a:pt x="4131" y="304"/>
                  </a:lnTo>
                  <a:close/>
                  <a:moveTo>
                    <a:pt x="4133" y="1"/>
                  </a:moveTo>
                  <a:cubicBezTo>
                    <a:pt x="3135" y="1"/>
                    <a:pt x="2155" y="390"/>
                    <a:pt x="1423" y="1122"/>
                  </a:cubicBezTo>
                  <a:cubicBezTo>
                    <a:pt x="328" y="2217"/>
                    <a:pt x="1" y="3868"/>
                    <a:pt x="595" y="5301"/>
                  </a:cubicBezTo>
                  <a:cubicBezTo>
                    <a:pt x="1183" y="6729"/>
                    <a:pt x="2584" y="7666"/>
                    <a:pt x="4131" y="7666"/>
                  </a:cubicBezTo>
                  <a:cubicBezTo>
                    <a:pt x="6251" y="7660"/>
                    <a:pt x="7962" y="5949"/>
                    <a:pt x="7967" y="3830"/>
                  </a:cubicBezTo>
                  <a:cubicBezTo>
                    <a:pt x="7967" y="2282"/>
                    <a:pt x="7030" y="882"/>
                    <a:pt x="5602" y="293"/>
                  </a:cubicBezTo>
                  <a:cubicBezTo>
                    <a:pt x="5127" y="96"/>
                    <a:pt x="4628" y="1"/>
                    <a:pt x="4133"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52" name="Google Shape;9252;p62"/>
            <p:cNvSpPr/>
            <p:nvPr/>
          </p:nvSpPr>
          <p:spPr>
            <a:xfrm>
              <a:off x="2832236" y="2350382"/>
              <a:ext cx="51657" cy="7860"/>
            </a:xfrm>
            <a:custGeom>
              <a:avLst/>
              <a:gdLst/>
              <a:ahLst/>
              <a:cxnLst/>
              <a:rect l="l" t="t" r="r" b="b"/>
              <a:pathLst>
                <a:path w="2044" h="311" extrusionOk="0">
                  <a:moveTo>
                    <a:pt x="153" y="0"/>
                  </a:moveTo>
                  <a:cubicBezTo>
                    <a:pt x="66" y="0"/>
                    <a:pt x="1" y="71"/>
                    <a:pt x="1" y="153"/>
                  </a:cubicBezTo>
                  <a:cubicBezTo>
                    <a:pt x="1" y="240"/>
                    <a:pt x="66" y="311"/>
                    <a:pt x="153" y="311"/>
                  </a:cubicBezTo>
                  <a:lnTo>
                    <a:pt x="1837" y="311"/>
                  </a:lnTo>
                  <a:cubicBezTo>
                    <a:pt x="2044" y="311"/>
                    <a:pt x="2044" y="0"/>
                    <a:pt x="183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53" name="Google Shape;9253;p62"/>
            <p:cNvSpPr/>
            <p:nvPr/>
          </p:nvSpPr>
          <p:spPr>
            <a:xfrm>
              <a:off x="2723716" y="2350382"/>
              <a:ext cx="94216" cy="7860"/>
            </a:xfrm>
            <a:custGeom>
              <a:avLst/>
              <a:gdLst/>
              <a:ahLst/>
              <a:cxnLst/>
              <a:rect l="l" t="t" r="r" b="b"/>
              <a:pathLst>
                <a:path w="3728" h="311" extrusionOk="0">
                  <a:moveTo>
                    <a:pt x="153" y="0"/>
                  </a:moveTo>
                  <a:cubicBezTo>
                    <a:pt x="66" y="0"/>
                    <a:pt x="1" y="71"/>
                    <a:pt x="1" y="153"/>
                  </a:cubicBezTo>
                  <a:cubicBezTo>
                    <a:pt x="1" y="240"/>
                    <a:pt x="66" y="311"/>
                    <a:pt x="153" y="311"/>
                  </a:cubicBezTo>
                  <a:lnTo>
                    <a:pt x="3526" y="311"/>
                  </a:lnTo>
                  <a:cubicBezTo>
                    <a:pt x="3728" y="311"/>
                    <a:pt x="3728" y="0"/>
                    <a:pt x="352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54" name="Google Shape;9254;p62"/>
            <p:cNvSpPr/>
            <p:nvPr/>
          </p:nvSpPr>
          <p:spPr>
            <a:xfrm>
              <a:off x="2657906" y="2350382"/>
              <a:ext cx="51657" cy="7860"/>
            </a:xfrm>
            <a:custGeom>
              <a:avLst/>
              <a:gdLst/>
              <a:ahLst/>
              <a:cxnLst/>
              <a:rect l="l" t="t" r="r" b="b"/>
              <a:pathLst>
                <a:path w="2044" h="311" extrusionOk="0">
                  <a:moveTo>
                    <a:pt x="153" y="0"/>
                  </a:moveTo>
                  <a:cubicBezTo>
                    <a:pt x="65" y="0"/>
                    <a:pt x="0" y="71"/>
                    <a:pt x="0" y="153"/>
                  </a:cubicBezTo>
                  <a:cubicBezTo>
                    <a:pt x="0" y="240"/>
                    <a:pt x="65" y="311"/>
                    <a:pt x="153" y="311"/>
                  </a:cubicBezTo>
                  <a:lnTo>
                    <a:pt x="1836" y="311"/>
                  </a:lnTo>
                  <a:cubicBezTo>
                    <a:pt x="2043" y="311"/>
                    <a:pt x="2043" y="0"/>
                    <a:pt x="183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55" name="Google Shape;9255;p62"/>
            <p:cNvSpPr/>
            <p:nvPr/>
          </p:nvSpPr>
          <p:spPr>
            <a:xfrm>
              <a:off x="2766275" y="2307824"/>
              <a:ext cx="7885" cy="92952"/>
            </a:xfrm>
            <a:custGeom>
              <a:avLst/>
              <a:gdLst/>
              <a:ahLst/>
              <a:cxnLst/>
              <a:rect l="l" t="t" r="r" b="b"/>
              <a:pathLst>
                <a:path w="312" h="3678" extrusionOk="0">
                  <a:moveTo>
                    <a:pt x="153" y="1"/>
                  </a:moveTo>
                  <a:cubicBezTo>
                    <a:pt x="71" y="1"/>
                    <a:pt x="0" y="66"/>
                    <a:pt x="0" y="153"/>
                  </a:cubicBezTo>
                  <a:lnTo>
                    <a:pt x="0" y="3526"/>
                  </a:lnTo>
                  <a:cubicBezTo>
                    <a:pt x="0" y="3627"/>
                    <a:pt x="78" y="3677"/>
                    <a:pt x="156" y="3677"/>
                  </a:cubicBezTo>
                  <a:cubicBezTo>
                    <a:pt x="233" y="3677"/>
                    <a:pt x="311" y="3627"/>
                    <a:pt x="311" y="3526"/>
                  </a:cubicBezTo>
                  <a:lnTo>
                    <a:pt x="311" y="153"/>
                  </a:lnTo>
                  <a:cubicBezTo>
                    <a:pt x="311" y="66"/>
                    <a:pt x="240" y="1"/>
                    <a:pt x="15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56" name="Google Shape;9256;p62"/>
            <p:cNvSpPr/>
            <p:nvPr/>
          </p:nvSpPr>
          <p:spPr>
            <a:xfrm>
              <a:off x="2766275" y="2241938"/>
              <a:ext cx="7885" cy="50343"/>
            </a:xfrm>
            <a:custGeom>
              <a:avLst/>
              <a:gdLst/>
              <a:ahLst/>
              <a:cxnLst/>
              <a:rect l="l" t="t" r="r" b="b"/>
              <a:pathLst>
                <a:path w="312" h="1992" extrusionOk="0">
                  <a:moveTo>
                    <a:pt x="156" y="0"/>
                  </a:moveTo>
                  <a:cubicBezTo>
                    <a:pt x="78" y="0"/>
                    <a:pt x="0" y="52"/>
                    <a:pt x="0" y="155"/>
                  </a:cubicBezTo>
                  <a:lnTo>
                    <a:pt x="0" y="1839"/>
                  </a:lnTo>
                  <a:cubicBezTo>
                    <a:pt x="0" y="1926"/>
                    <a:pt x="71" y="1992"/>
                    <a:pt x="153" y="1992"/>
                  </a:cubicBezTo>
                  <a:cubicBezTo>
                    <a:pt x="240" y="1992"/>
                    <a:pt x="311" y="1926"/>
                    <a:pt x="311" y="1839"/>
                  </a:cubicBezTo>
                  <a:lnTo>
                    <a:pt x="311" y="155"/>
                  </a:lnTo>
                  <a:cubicBezTo>
                    <a:pt x="311" y="52"/>
                    <a:pt x="233" y="0"/>
                    <a:pt x="15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57" name="Google Shape;9257;p62"/>
            <p:cNvSpPr/>
            <p:nvPr/>
          </p:nvSpPr>
          <p:spPr>
            <a:xfrm>
              <a:off x="2766275" y="2416268"/>
              <a:ext cx="7885" cy="50368"/>
            </a:xfrm>
            <a:custGeom>
              <a:avLst/>
              <a:gdLst/>
              <a:ahLst/>
              <a:cxnLst/>
              <a:rect l="l" t="t" r="r" b="b"/>
              <a:pathLst>
                <a:path w="312" h="1993" extrusionOk="0">
                  <a:moveTo>
                    <a:pt x="156" y="1"/>
                  </a:moveTo>
                  <a:cubicBezTo>
                    <a:pt x="78" y="1"/>
                    <a:pt x="0" y="52"/>
                    <a:pt x="0" y="156"/>
                  </a:cubicBezTo>
                  <a:lnTo>
                    <a:pt x="0" y="1840"/>
                  </a:lnTo>
                  <a:cubicBezTo>
                    <a:pt x="0" y="1927"/>
                    <a:pt x="71" y="1992"/>
                    <a:pt x="153" y="1992"/>
                  </a:cubicBezTo>
                  <a:cubicBezTo>
                    <a:pt x="240" y="1992"/>
                    <a:pt x="311" y="1927"/>
                    <a:pt x="311" y="1840"/>
                  </a:cubicBezTo>
                  <a:lnTo>
                    <a:pt x="311" y="156"/>
                  </a:lnTo>
                  <a:cubicBezTo>
                    <a:pt x="311" y="52"/>
                    <a:pt x="233" y="1"/>
                    <a:pt x="156"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nvGrpSpPr>
          <p:cNvPr id="9258" name="Google Shape;9258;p62"/>
          <p:cNvGrpSpPr/>
          <p:nvPr/>
        </p:nvGrpSpPr>
        <p:grpSpPr>
          <a:xfrm>
            <a:off x="4116787" y="3256553"/>
            <a:ext cx="447728" cy="1135923"/>
            <a:chOff x="4116787" y="3256553"/>
            <a:chExt cx="447728" cy="1135923"/>
          </a:xfrm>
        </p:grpSpPr>
        <p:sp>
          <p:nvSpPr>
            <p:cNvPr id="9259" name="Google Shape;9259;p62"/>
            <p:cNvSpPr/>
            <p:nvPr/>
          </p:nvSpPr>
          <p:spPr>
            <a:xfrm>
              <a:off x="4116787" y="3256553"/>
              <a:ext cx="447728" cy="1135923"/>
            </a:xfrm>
            <a:custGeom>
              <a:avLst/>
              <a:gdLst/>
              <a:ahLst/>
              <a:cxnLst/>
              <a:rect l="l" t="t" r="r" b="b"/>
              <a:pathLst>
                <a:path w="17716" h="44947" extrusionOk="0">
                  <a:moveTo>
                    <a:pt x="8708" y="1"/>
                  </a:moveTo>
                  <a:cubicBezTo>
                    <a:pt x="8000" y="1"/>
                    <a:pt x="6261" y="235"/>
                    <a:pt x="6594" y="2603"/>
                  </a:cubicBezTo>
                  <a:cubicBezTo>
                    <a:pt x="6594" y="2603"/>
                    <a:pt x="6535" y="2587"/>
                    <a:pt x="6464" y="2587"/>
                  </a:cubicBezTo>
                  <a:cubicBezTo>
                    <a:pt x="6333" y="2587"/>
                    <a:pt x="6160" y="2641"/>
                    <a:pt x="6212" y="2946"/>
                  </a:cubicBezTo>
                  <a:cubicBezTo>
                    <a:pt x="6294" y="3415"/>
                    <a:pt x="6463" y="3965"/>
                    <a:pt x="7041" y="3965"/>
                  </a:cubicBezTo>
                  <a:cubicBezTo>
                    <a:pt x="7041" y="3965"/>
                    <a:pt x="7052" y="4690"/>
                    <a:pt x="7586" y="5022"/>
                  </a:cubicBezTo>
                  <a:cubicBezTo>
                    <a:pt x="7586" y="5022"/>
                    <a:pt x="7716" y="5720"/>
                    <a:pt x="7624" y="5851"/>
                  </a:cubicBezTo>
                  <a:cubicBezTo>
                    <a:pt x="7526" y="5982"/>
                    <a:pt x="5749" y="7224"/>
                    <a:pt x="5172" y="7278"/>
                  </a:cubicBezTo>
                  <a:cubicBezTo>
                    <a:pt x="4589" y="7338"/>
                    <a:pt x="2801" y="7758"/>
                    <a:pt x="2774" y="9725"/>
                  </a:cubicBezTo>
                  <a:cubicBezTo>
                    <a:pt x="2752" y="11687"/>
                    <a:pt x="2622" y="12259"/>
                    <a:pt x="2442" y="12542"/>
                  </a:cubicBezTo>
                  <a:cubicBezTo>
                    <a:pt x="2267" y="12825"/>
                    <a:pt x="2148" y="14640"/>
                    <a:pt x="2197" y="15485"/>
                  </a:cubicBezTo>
                  <a:cubicBezTo>
                    <a:pt x="2246" y="16324"/>
                    <a:pt x="1390" y="18422"/>
                    <a:pt x="1543" y="20874"/>
                  </a:cubicBezTo>
                  <a:cubicBezTo>
                    <a:pt x="1543" y="20874"/>
                    <a:pt x="665" y="21691"/>
                    <a:pt x="595" y="22334"/>
                  </a:cubicBezTo>
                  <a:cubicBezTo>
                    <a:pt x="524" y="22971"/>
                    <a:pt x="1" y="23838"/>
                    <a:pt x="61" y="23958"/>
                  </a:cubicBezTo>
                  <a:cubicBezTo>
                    <a:pt x="87" y="24009"/>
                    <a:pt x="167" y="24037"/>
                    <a:pt x="261" y="24037"/>
                  </a:cubicBezTo>
                  <a:cubicBezTo>
                    <a:pt x="377" y="24037"/>
                    <a:pt x="515" y="23994"/>
                    <a:pt x="605" y="23898"/>
                  </a:cubicBezTo>
                  <a:cubicBezTo>
                    <a:pt x="774" y="23718"/>
                    <a:pt x="1036" y="23386"/>
                    <a:pt x="1036" y="23386"/>
                  </a:cubicBezTo>
                  <a:lnTo>
                    <a:pt x="1036" y="23386"/>
                  </a:lnTo>
                  <a:cubicBezTo>
                    <a:pt x="1036" y="23386"/>
                    <a:pt x="480" y="25511"/>
                    <a:pt x="763" y="25603"/>
                  </a:cubicBezTo>
                  <a:cubicBezTo>
                    <a:pt x="775" y="25607"/>
                    <a:pt x="786" y="25609"/>
                    <a:pt x="797" y="25609"/>
                  </a:cubicBezTo>
                  <a:cubicBezTo>
                    <a:pt x="1101" y="25609"/>
                    <a:pt x="1323" y="24295"/>
                    <a:pt x="1428" y="24143"/>
                  </a:cubicBezTo>
                  <a:cubicBezTo>
                    <a:pt x="1446" y="24117"/>
                    <a:pt x="1460" y="24106"/>
                    <a:pt x="1472" y="24106"/>
                  </a:cubicBezTo>
                  <a:cubicBezTo>
                    <a:pt x="1531" y="24106"/>
                    <a:pt x="1525" y="24383"/>
                    <a:pt x="1494" y="24546"/>
                  </a:cubicBezTo>
                  <a:cubicBezTo>
                    <a:pt x="1457" y="24741"/>
                    <a:pt x="1379" y="25771"/>
                    <a:pt x="1600" y="25771"/>
                  </a:cubicBezTo>
                  <a:cubicBezTo>
                    <a:pt x="1608" y="25771"/>
                    <a:pt x="1616" y="25769"/>
                    <a:pt x="1624" y="25767"/>
                  </a:cubicBezTo>
                  <a:cubicBezTo>
                    <a:pt x="1856" y="25701"/>
                    <a:pt x="1934" y="24271"/>
                    <a:pt x="2035" y="24271"/>
                  </a:cubicBezTo>
                  <a:cubicBezTo>
                    <a:pt x="2043" y="24271"/>
                    <a:pt x="2052" y="24280"/>
                    <a:pt x="2060" y="24301"/>
                  </a:cubicBezTo>
                  <a:cubicBezTo>
                    <a:pt x="2180" y="24573"/>
                    <a:pt x="2006" y="25592"/>
                    <a:pt x="2169" y="25625"/>
                  </a:cubicBezTo>
                  <a:cubicBezTo>
                    <a:pt x="2183" y="25628"/>
                    <a:pt x="2196" y="25629"/>
                    <a:pt x="2208" y="25629"/>
                  </a:cubicBezTo>
                  <a:cubicBezTo>
                    <a:pt x="2340" y="25629"/>
                    <a:pt x="2351" y="25475"/>
                    <a:pt x="2376" y="25380"/>
                  </a:cubicBezTo>
                  <a:cubicBezTo>
                    <a:pt x="2397" y="25279"/>
                    <a:pt x="2346" y="24133"/>
                    <a:pt x="2444" y="24133"/>
                  </a:cubicBezTo>
                  <a:cubicBezTo>
                    <a:pt x="2451" y="24133"/>
                    <a:pt x="2460" y="24140"/>
                    <a:pt x="2469" y="24154"/>
                  </a:cubicBezTo>
                  <a:cubicBezTo>
                    <a:pt x="2600" y="24350"/>
                    <a:pt x="2529" y="25353"/>
                    <a:pt x="2632" y="25385"/>
                  </a:cubicBezTo>
                  <a:cubicBezTo>
                    <a:pt x="2632" y="25385"/>
                    <a:pt x="2672" y="25404"/>
                    <a:pt x="2719" y="25404"/>
                  </a:cubicBezTo>
                  <a:cubicBezTo>
                    <a:pt x="2796" y="25404"/>
                    <a:pt x="2895" y="25356"/>
                    <a:pt x="2889" y="25107"/>
                  </a:cubicBezTo>
                  <a:cubicBezTo>
                    <a:pt x="2878" y="24704"/>
                    <a:pt x="3025" y="22966"/>
                    <a:pt x="3036" y="22563"/>
                  </a:cubicBezTo>
                  <a:cubicBezTo>
                    <a:pt x="3047" y="22007"/>
                    <a:pt x="2731" y="21228"/>
                    <a:pt x="2812" y="21097"/>
                  </a:cubicBezTo>
                  <a:cubicBezTo>
                    <a:pt x="2894" y="20966"/>
                    <a:pt x="3510" y="18950"/>
                    <a:pt x="3782" y="18133"/>
                  </a:cubicBezTo>
                  <a:cubicBezTo>
                    <a:pt x="4055" y="17315"/>
                    <a:pt x="4055" y="15185"/>
                    <a:pt x="4224" y="14912"/>
                  </a:cubicBezTo>
                  <a:cubicBezTo>
                    <a:pt x="4353" y="14693"/>
                    <a:pt x="4648" y="13388"/>
                    <a:pt x="4852" y="13388"/>
                  </a:cubicBezTo>
                  <a:cubicBezTo>
                    <a:pt x="4907" y="13388"/>
                    <a:pt x="4955" y="13481"/>
                    <a:pt x="4992" y="13714"/>
                  </a:cubicBezTo>
                  <a:cubicBezTo>
                    <a:pt x="5172" y="14814"/>
                    <a:pt x="5444" y="17517"/>
                    <a:pt x="5362" y="18111"/>
                  </a:cubicBezTo>
                  <a:cubicBezTo>
                    <a:pt x="5275" y="18705"/>
                    <a:pt x="5041" y="19724"/>
                    <a:pt x="5101" y="20301"/>
                  </a:cubicBezTo>
                  <a:cubicBezTo>
                    <a:pt x="5161" y="20884"/>
                    <a:pt x="4540" y="22067"/>
                    <a:pt x="4425" y="23418"/>
                  </a:cubicBezTo>
                  <a:cubicBezTo>
                    <a:pt x="4316" y="24770"/>
                    <a:pt x="4556" y="28311"/>
                    <a:pt x="4758" y="29227"/>
                  </a:cubicBezTo>
                  <a:cubicBezTo>
                    <a:pt x="4959" y="30137"/>
                    <a:pt x="4316" y="32060"/>
                    <a:pt x="4245" y="32447"/>
                  </a:cubicBezTo>
                  <a:cubicBezTo>
                    <a:pt x="4175" y="32840"/>
                    <a:pt x="4185" y="33929"/>
                    <a:pt x="4104" y="35330"/>
                  </a:cubicBezTo>
                  <a:cubicBezTo>
                    <a:pt x="4022" y="36730"/>
                    <a:pt x="4458" y="39760"/>
                    <a:pt x="4294" y="40283"/>
                  </a:cubicBezTo>
                  <a:cubicBezTo>
                    <a:pt x="4125" y="40806"/>
                    <a:pt x="1259" y="44032"/>
                    <a:pt x="1614" y="44538"/>
                  </a:cubicBezTo>
                  <a:cubicBezTo>
                    <a:pt x="1806" y="44809"/>
                    <a:pt x="2162" y="44946"/>
                    <a:pt x="2527" y="44946"/>
                  </a:cubicBezTo>
                  <a:cubicBezTo>
                    <a:pt x="2845" y="44946"/>
                    <a:pt x="3169" y="44842"/>
                    <a:pt x="3395" y="44631"/>
                  </a:cubicBezTo>
                  <a:cubicBezTo>
                    <a:pt x="3875" y="44184"/>
                    <a:pt x="4600" y="43520"/>
                    <a:pt x="4970" y="43236"/>
                  </a:cubicBezTo>
                  <a:cubicBezTo>
                    <a:pt x="5335" y="42947"/>
                    <a:pt x="6191" y="42795"/>
                    <a:pt x="6060" y="41089"/>
                  </a:cubicBezTo>
                  <a:cubicBezTo>
                    <a:pt x="6060" y="41089"/>
                    <a:pt x="5831" y="38550"/>
                    <a:pt x="6616" y="36872"/>
                  </a:cubicBezTo>
                  <a:cubicBezTo>
                    <a:pt x="7400" y="35188"/>
                    <a:pt x="7041" y="32840"/>
                    <a:pt x="7128" y="32082"/>
                  </a:cubicBezTo>
                  <a:cubicBezTo>
                    <a:pt x="7210" y="31325"/>
                    <a:pt x="7280" y="30093"/>
                    <a:pt x="7744" y="29216"/>
                  </a:cubicBezTo>
                  <a:cubicBezTo>
                    <a:pt x="8125" y="28491"/>
                    <a:pt x="8588" y="25936"/>
                    <a:pt x="8855" y="25058"/>
                  </a:cubicBezTo>
                  <a:cubicBezTo>
                    <a:pt x="9128" y="25936"/>
                    <a:pt x="9591" y="28491"/>
                    <a:pt x="9972" y="29216"/>
                  </a:cubicBezTo>
                  <a:cubicBezTo>
                    <a:pt x="10435" y="30093"/>
                    <a:pt x="10506" y="31325"/>
                    <a:pt x="10588" y="32082"/>
                  </a:cubicBezTo>
                  <a:cubicBezTo>
                    <a:pt x="10670" y="32840"/>
                    <a:pt x="10316" y="35188"/>
                    <a:pt x="11100" y="36872"/>
                  </a:cubicBezTo>
                  <a:cubicBezTo>
                    <a:pt x="11879" y="38556"/>
                    <a:pt x="11656" y="41089"/>
                    <a:pt x="11656" y="41089"/>
                  </a:cubicBezTo>
                  <a:cubicBezTo>
                    <a:pt x="11525" y="42789"/>
                    <a:pt x="12381" y="42947"/>
                    <a:pt x="12746" y="43236"/>
                  </a:cubicBezTo>
                  <a:cubicBezTo>
                    <a:pt x="13111" y="43520"/>
                    <a:pt x="13836" y="44184"/>
                    <a:pt x="14321" y="44631"/>
                  </a:cubicBezTo>
                  <a:cubicBezTo>
                    <a:pt x="14546" y="44842"/>
                    <a:pt x="14871" y="44946"/>
                    <a:pt x="15188" y="44946"/>
                  </a:cubicBezTo>
                  <a:cubicBezTo>
                    <a:pt x="15552" y="44946"/>
                    <a:pt x="15908" y="44809"/>
                    <a:pt x="16097" y="44538"/>
                  </a:cubicBezTo>
                  <a:cubicBezTo>
                    <a:pt x="16457" y="44026"/>
                    <a:pt x="13585" y="40806"/>
                    <a:pt x="13421" y="40283"/>
                  </a:cubicBezTo>
                  <a:cubicBezTo>
                    <a:pt x="13253" y="39760"/>
                    <a:pt x="13694" y="36730"/>
                    <a:pt x="13612" y="35330"/>
                  </a:cubicBezTo>
                  <a:cubicBezTo>
                    <a:pt x="13525" y="33929"/>
                    <a:pt x="13541" y="32840"/>
                    <a:pt x="13470" y="32447"/>
                  </a:cubicBezTo>
                  <a:cubicBezTo>
                    <a:pt x="13394" y="32060"/>
                    <a:pt x="12757" y="30137"/>
                    <a:pt x="12958" y="29227"/>
                  </a:cubicBezTo>
                  <a:cubicBezTo>
                    <a:pt x="13160" y="28311"/>
                    <a:pt x="13400" y="24770"/>
                    <a:pt x="13285" y="23418"/>
                  </a:cubicBezTo>
                  <a:cubicBezTo>
                    <a:pt x="13176" y="22067"/>
                    <a:pt x="12555" y="20884"/>
                    <a:pt x="12615" y="20301"/>
                  </a:cubicBezTo>
                  <a:cubicBezTo>
                    <a:pt x="12675" y="19724"/>
                    <a:pt x="12435" y="18705"/>
                    <a:pt x="12353" y="18111"/>
                  </a:cubicBezTo>
                  <a:cubicBezTo>
                    <a:pt x="12272" y="17517"/>
                    <a:pt x="12544" y="14814"/>
                    <a:pt x="12724" y="13714"/>
                  </a:cubicBezTo>
                  <a:cubicBezTo>
                    <a:pt x="12761" y="13482"/>
                    <a:pt x="12809" y="13389"/>
                    <a:pt x="12863" y="13389"/>
                  </a:cubicBezTo>
                  <a:cubicBezTo>
                    <a:pt x="13068" y="13389"/>
                    <a:pt x="13363" y="14697"/>
                    <a:pt x="13492" y="14912"/>
                  </a:cubicBezTo>
                  <a:cubicBezTo>
                    <a:pt x="13656" y="15185"/>
                    <a:pt x="13656" y="17315"/>
                    <a:pt x="13928" y="18133"/>
                  </a:cubicBezTo>
                  <a:cubicBezTo>
                    <a:pt x="14201" y="18950"/>
                    <a:pt x="14822" y="20966"/>
                    <a:pt x="14904" y="21097"/>
                  </a:cubicBezTo>
                  <a:cubicBezTo>
                    <a:pt x="14985" y="21228"/>
                    <a:pt x="14533" y="21893"/>
                    <a:pt x="14789" y="23342"/>
                  </a:cubicBezTo>
                  <a:cubicBezTo>
                    <a:pt x="14865" y="23925"/>
                    <a:pt x="14904" y="24513"/>
                    <a:pt x="14904" y="25102"/>
                  </a:cubicBezTo>
                  <a:cubicBezTo>
                    <a:pt x="14897" y="25359"/>
                    <a:pt x="14969" y="25406"/>
                    <a:pt x="15023" y="25406"/>
                  </a:cubicBezTo>
                  <a:cubicBezTo>
                    <a:pt x="15054" y="25406"/>
                    <a:pt x="15078" y="25391"/>
                    <a:pt x="15078" y="25391"/>
                  </a:cubicBezTo>
                  <a:cubicBezTo>
                    <a:pt x="15187" y="25353"/>
                    <a:pt x="15149" y="24230"/>
                    <a:pt x="15285" y="24029"/>
                  </a:cubicBezTo>
                  <a:cubicBezTo>
                    <a:pt x="15294" y="24015"/>
                    <a:pt x="15302" y="24008"/>
                    <a:pt x="15309" y="24008"/>
                  </a:cubicBezTo>
                  <a:cubicBezTo>
                    <a:pt x="15408" y="24008"/>
                    <a:pt x="15320" y="25278"/>
                    <a:pt x="15345" y="25374"/>
                  </a:cubicBezTo>
                  <a:cubicBezTo>
                    <a:pt x="15365" y="25474"/>
                    <a:pt x="15376" y="25629"/>
                    <a:pt x="15507" y="25629"/>
                  </a:cubicBezTo>
                  <a:cubicBezTo>
                    <a:pt x="15519" y="25629"/>
                    <a:pt x="15532" y="25628"/>
                    <a:pt x="15547" y="25625"/>
                  </a:cubicBezTo>
                  <a:cubicBezTo>
                    <a:pt x="15715" y="25587"/>
                    <a:pt x="15557" y="24383"/>
                    <a:pt x="15677" y="24110"/>
                  </a:cubicBezTo>
                  <a:cubicBezTo>
                    <a:pt x="15685" y="24092"/>
                    <a:pt x="15693" y="24083"/>
                    <a:pt x="15700" y="24083"/>
                  </a:cubicBezTo>
                  <a:cubicBezTo>
                    <a:pt x="15800" y="24083"/>
                    <a:pt x="15863" y="25701"/>
                    <a:pt x="16091" y="25767"/>
                  </a:cubicBezTo>
                  <a:cubicBezTo>
                    <a:pt x="16099" y="25769"/>
                    <a:pt x="16107" y="25770"/>
                    <a:pt x="16114" y="25770"/>
                  </a:cubicBezTo>
                  <a:cubicBezTo>
                    <a:pt x="16337" y="25770"/>
                    <a:pt x="16259" y="24741"/>
                    <a:pt x="16222" y="24546"/>
                  </a:cubicBezTo>
                  <a:cubicBezTo>
                    <a:pt x="16194" y="24377"/>
                    <a:pt x="16231" y="23997"/>
                    <a:pt x="16311" y="23997"/>
                  </a:cubicBezTo>
                  <a:cubicBezTo>
                    <a:pt x="16324" y="23997"/>
                    <a:pt x="16338" y="24007"/>
                    <a:pt x="16353" y="24029"/>
                  </a:cubicBezTo>
                  <a:cubicBezTo>
                    <a:pt x="16454" y="24178"/>
                    <a:pt x="16758" y="25600"/>
                    <a:pt x="16945" y="25600"/>
                  </a:cubicBezTo>
                  <a:cubicBezTo>
                    <a:pt x="16949" y="25600"/>
                    <a:pt x="16954" y="25599"/>
                    <a:pt x="16958" y="25598"/>
                  </a:cubicBezTo>
                  <a:cubicBezTo>
                    <a:pt x="17247" y="25494"/>
                    <a:pt x="16685" y="23386"/>
                    <a:pt x="16685" y="23386"/>
                  </a:cubicBezTo>
                  <a:lnTo>
                    <a:pt x="16685" y="23386"/>
                  </a:lnTo>
                  <a:cubicBezTo>
                    <a:pt x="16685" y="23386"/>
                    <a:pt x="16947" y="23718"/>
                    <a:pt x="17110" y="23892"/>
                  </a:cubicBezTo>
                  <a:cubicBezTo>
                    <a:pt x="17203" y="23991"/>
                    <a:pt x="17343" y="24036"/>
                    <a:pt x="17458" y="24036"/>
                  </a:cubicBezTo>
                  <a:cubicBezTo>
                    <a:pt x="17552" y="24036"/>
                    <a:pt x="17631" y="24006"/>
                    <a:pt x="17655" y="23952"/>
                  </a:cubicBezTo>
                  <a:cubicBezTo>
                    <a:pt x="17715" y="23832"/>
                    <a:pt x="17187" y="22971"/>
                    <a:pt x="17116" y="22334"/>
                  </a:cubicBezTo>
                  <a:cubicBezTo>
                    <a:pt x="17045" y="21691"/>
                    <a:pt x="16168" y="20874"/>
                    <a:pt x="16168" y="20874"/>
                  </a:cubicBezTo>
                  <a:cubicBezTo>
                    <a:pt x="16320" y="18422"/>
                    <a:pt x="15470" y="16324"/>
                    <a:pt x="15519" y="15485"/>
                  </a:cubicBezTo>
                  <a:cubicBezTo>
                    <a:pt x="15563" y="14640"/>
                    <a:pt x="15443" y="12825"/>
                    <a:pt x="15269" y="12542"/>
                  </a:cubicBezTo>
                  <a:cubicBezTo>
                    <a:pt x="15089" y="12259"/>
                    <a:pt x="14958" y="11692"/>
                    <a:pt x="14936" y="9725"/>
                  </a:cubicBezTo>
                  <a:cubicBezTo>
                    <a:pt x="14914" y="7758"/>
                    <a:pt x="13122" y="7338"/>
                    <a:pt x="12544" y="7278"/>
                  </a:cubicBezTo>
                  <a:cubicBezTo>
                    <a:pt x="11961" y="7224"/>
                    <a:pt x="10185" y="5976"/>
                    <a:pt x="10092" y="5851"/>
                  </a:cubicBezTo>
                  <a:cubicBezTo>
                    <a:pt x="9994" y="5725"/>
                    <a:pt x="10125" y="5022"/>
                    <a:pt x="10125" y="5022"/>
                  </a:cubicBezTo>
                  <a:cubicBezTo>
                    <a:pt x="10659" y="4690"/>
                    <a:pt x="10670" y="3965"/>
                    <a:pt x="10670" y="3965"/>
                  </a:cubicBezTo>
                  <a:cubicBezTo>
                    <a:pt x="11253" y="3965"/>
                    <a:pt x="11422" y="3420"/>
                    <a:pt x="11498" y="2946"/>
                  </a:cubicBezTo>
                  <a:cubicBezTo>
                    <a:pt x="11550" y="2641"/>
                    <a:pt x="11381" y="2585"/>
                    <a:pt x="11251" y="2585"/>
                  </a:cubicBezTo>
                  <a:cubicBezTo>
                    <a:pt x="11177" y="2585"/>
                    <a:pt x="11117" y="2603"/>
                    <a:pt x="11117" y="2603"/>
                  </a:cubicBezTo>
                  <a:cubicBezTo>
                    <a:pt x="11450" y="235"/>
                    <a:pt x="9715" y="1"/>
                    <a:pt x="9003" y="1"/>
                  </a:cubicBezTo>
                  <a:cubicBezTo>
                    <a:pt x="8947" y="1"/>
                    <a:pt x="8897" y="2"/>
                    <a:pt x="8855" y="4"/>
                  </a:cubicBezTo>
                  <a:cubicBezTo>
                    <a:pt x="8814" y="2"/>
                    <a:pt x="8764" y="1"/>
                    <a:pt x="870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260" name="Google Shape;9260;p62"/>
            <p:cNvGrpSpPr/>
            <p:nvPr/>
          </p:nvGrpSpPr>
          <p:grpSpPr>
            <a:xfrm>
              <a:off x="4135514" y="3261886"/>
              <a:ext cx="409996" cy="1125132"/>
              <a:chOff x="4135514" y="3261886"/>
              <a:chExt cx="409996" cy="1125132"/>
            </a:xfrm>
          </p:grpSpPr>
          <p:sp>
            <p:nvSpPr>
              <p:cNvPr id="9261" name="Google Shape;9261;p62"/>
              <p:cNvSpPr/>
              <p:nvPr/>
            </p:nvSpPr>
            <p:spPr>
              <a:xfrm>
                <a:off x="4162100" y="4273342"/>
                <a:ext cx="104805" cy="113676"/>
              </a:xfrm>
              <a:custGeom>
                <a:avLst/>
                <a:gdLst/>
                <a:ahLst/>
                <a:cxnLst/>
                <a:rect l="l" t="t" r="r" b="b"/>
                <a:pathLst>
                  <a:path w="4147" h="4498" extrusionOk="0">
                    <a:moveTo>
                      <a:pt x="2730" y="1"/>
                    </a:moveTo>
                    <a:cubicBezTo>
                      <a:pt x="2725" y="39"/>
                      <a:pt x="2714" y="77"/>
                      <a:pt x="2703" y="115"/>
                    </a:cubicBezTo>
                    <a:cubicBezTo>
                      <a:pt x="2638" y="328"/>
                      <a:pt x="2305" y="769"/>
                      <a:pt x="1728" y="1532"/>
                    </a:cubicBezTo>
                    <a:cubicBezTo>
                      <a:pt x="1319" y="2066"/>
                      <a:pt x="861" y="2665"/>
                      <a:pt x="518" y="3183"/>
                    </a:cubicBezTo>
                    <a:cubicBezTo>
                      <a:pt x="22" y="3929"/>
                      <a:pt x="0" y="4147"/>
                      <a:pt x="6" y="4191"/>
                    </a:cubicBezTo>
                    <a:cubicBezTo>
                      <a:pt x="147" y="4382"/>
                      <a:pt x="414" y="4496"/>
                      <a:pt x="730" y="4496"/>
                    </a:cubicBezTo>
                    <a:cubicBezTo>
                      <a:pt x="744" y="4497"/>
                      <a:pt x="758" y="4497"/>
                      <a:pt x="772" y="4497"/>
                    </a:cubicBezTo>
                    <a:cubicBezTo>
                      <a:pt x="1019" y="4497"/>
                      <a:pt x="1259" y="4405"/>
                      <a:pt x="1450" y="4240"/>
                    </a:cubicBezTo>
                    <a:cubicBezTo>
                      <a:pt x="1957" y="3771"/>
                      <a:pt x="2670" y="3118"/>
                      <a:pt x="3041" y="2829"/>
                    </a:cubicBezTo>
                    <a:cubicBezTo>
                      <a:pt x="3117" y="2774"/>
                      <a:pt x="3193" y="2725"/>
                      <a:pt x="3275" y="2676"/>
                    </a:cubicBezTo>
                    <a:cubicBezTo>
                      <a:pt x="3662" y="2453"/>
                      <a:pt x="4147" y="2164"/>
                      <a:pt x="4049" y="878"/>
                    </a:cubicBezTo>
                    <a:cubicBezTo>
                      <a:pt x="4043" y="851"/>
                      <a:pt x="4027" y="638"/>
                      <a:pt x="4022" y="317"/>
                    </a:cubicBezTo>
                    <a:cubicBezTo>
                      <a:pt x="3842" y="224"/>
                      <a:pt x="3662" y="159"/>
                      <a:pt x="3471" y="110"/>
                    </a:cubicBezTo>
                    <a:cubicBezTo>
                      <a:pt x="3455" y="119"/>
                      <a:pt x="3437" y="123"/>
                      <a:pt x="3420" y="123"/>
                    </a:cubicBezTo>
                    <a:cubicBezTo>
                      <a:pt x="3388" y="123"/>
                      <a:pt x="3357" y="108"/>
                      <a:pt x="3335" y="83"/>
                    </a:cubicBezTo>
                    <a:cubicBezTo>
                      <a:pt x="3133" y="39"/>
                      <a:pt x="2932" y="12"/>
                      <a:pt x="273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62" name="Google Shape;9262;p62"/>
              <p:cNvSpPr/>
              <p:nvPr/>
            </p:nvSpPr>
            <p:spPr>
              <a:xfrm>
                <a:off x="4225029" y="4031661"/>
                <a:ext cx="52491" cy="238825"/>
              </a:xfrm>
              <a:custGeom>
                <a:avLst/>
                <a:gdLst/>
                <a:ahLst/>
                <a:cxnLst/>
                <a:rect l="l" t="t" r="r" b="b"/>
                <a:pathLst>
                  <a:path w="2077" h="9450" extrusionOk="0">
                    <a:moveTo>
                      <a:pt x="616" y="1"/>
                    </a:moveTo>
                    <a:cubicBezTo>
                      <a:pt x="524" y="508"/>
                      <a:pt x="387" y="1014"/>
                      <a:pt x="284" y="1396"/>
                    </a:cubicBezTo>
                    <a:cubicBezTo>
                      <a:pt x="229" y="1586"/>
                      <a:pt x="186" y="1745"/>
                      <a:pt x="175" y="1821"/>
                    </a:cubicBezTo>
                    <a:cubicBezTo>
                      <a:pt x="137" y="2022"/>
                      <a:pt x="126" y="2464"/>
                      <a:pt x="104" y="3020"/>
                    </a:cubicBezTo>
                    <a:cubicBezTo>
                      <a:pt x="93" y="3477"/>
                      <a:pt x="71" y="4049"/>
                      <a:pt x="39" y="4676"/>
                    </a:cubicBezTo>
                    <a:cubicBezTo>
                      <a:pt x="1" y="5346"/>
                      <a:pt x="82" y="6436"/>
                      <a:pt x="159" y="7401"/>
                    </a:cubicBezTo>
                    <a:cubicBezTo>
                      <a:pt x="229" y="8321"/>
                      <a:pt x="278" y="8981"/>
                      <a:pt x="262" y="9379"/>
                    </a:cubicBezTo>
                    <a:cubicBezTo>
                      <a:pt x="453" y="9389"/>
                      <a:pt x="643" y="9411"/>
                      <a:pt x="834" y="9449"/>
                    </a:cubicBezTo>
                    <a:cubicBezTo>
                      <a:pt x="829" y="7902"/>
                      <a:pt x="774" y="6349"/>
                      <a:pt x="1243" y="4850"/>
                    </a:cubicBezTo>
                    <a:cubicBezTo>
                      <a:pt x="1711" y="3352"/>
                      <a:pt x="2077" y="1772"/>
                      <a:pt x="1886" y="186"/>
                    </a:cubicBezTo>
                    <a:cubicBezTo>
                      <a:pt x="1886" y="181"/>
                      <a:pt x="1886" y="175"/>
                      <a:pt x="1886" y="164"/>
                    </a:cubicBezTo>
                    <a:cubicBezTo>
                      <a:pt x="1818" y="169"/>
                      <a:pt x="1749" y="171"/>
                      <a:pt x="1681" y="171"/>
                    </a:cubicBezTo>
                    <a:cubicBezTo>
                      <a:pt x="1319" y="171"/>
                      <a:pt x="960" y="111"/>
                      <a:pt x="61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63" name="Google Shape;9263;p62"/>
              <p:cNvSpPr/>
              <p:nvPr/>
            </p:nvSpPr>
            <p:spPr>
              <a:xfrm>
                <a:off x="4241001" y="3987611"/>
                <a:ext cx="31843" cy="43469"/>
              </a:xfrm>
              <a:custGeom>
                <a:avLst/>
                <a:gdLst/>
                <a:ahLst/>
                <a:cxnLst/>
                <a:rect l="l" t="t" r="r" b="b"/>
                <a:pathLst>
                  <a:path w="1260" h="1720" extrusionOk="0">
                    <a:moveTo>
                      <a:pt x="1" y="0"/>
                    </a:moveTo>
                    <a:lnTo>
                      <a:pt x="1" y="0"/>
                    </a:lnTo>
                    <a:cubicBezTo>
                      <a:pt x="17" y="98"/>
                      <a:pt x="33" y="185"/>
                      <a:pt x="50" y="256"/>
                    </a:cubicBezTo>
                    <a:cubicBezTo>
                      <a:pt x="126" y="605"/>
                      <a:pt x="93" y="1074"/>
                      <a:pt x="17" y="1548"/>
                    </a:cubicBezTo>
                    <a:cubicBezTo>
                      <a:pt x="345" y="1663"/>
                      <a:pt x="690" y="1719"/>
                      <a:pt x="1037" y="1719"/>
                    </a:cubicBezTo>
                    <a:cubicBezTo>
                      <a:pt x="1082" y="1719"/>
                      <a:pt x="1127" y="1718"/>
                      <a:pt x="1172" y="1717"/>
                    </a:cubicBezTo>
                    <a:cubicBezTo>
                      <a:pt x="1156" y="1575"/>
                      <a:pt x="1156" y="1428"/>
                      <a:pt x="1167" y="1286"/>
                    </a:cubicBezTo>
                    <a:cubicBezTo>
                      <a:pt x="1167" y="1025"/>
                      <a:pt x="1156" y="670"/>
                      <a:pt x="1259" y="409"/>
                    </a:cubicBezTo>
                    <a:cubicBezTo>
                      <a:pt x="818" y="338"/>
                      <a:pt x="398" y="196"/>
                      <a:pt x="1"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64" name="Google Shape;9264;p62"/>
              <p:cNvSpPr/>
              <p:nvPr/>
            </p:nvSpPr>
            <p:spPr>
              <a:xfrm>
                <a:off x="4275296" y="3998882"/>
                <a:ext cx="28533" cy="31843"/>
              </a:xfrm>
              <a:custGeom>
                <a:avLst/>
                <a:gdLst/>
                <a:ahLst/>
                <a:cxnLst/>
                <a:rect l="l" t="t" r="r" b="b"/>
                <a:pathLst>
                  <a:path w="1129" h="1260" extrusionOk="0">
                    <a:moveTo>
                      <a:pt x="98" y="1"/>
                    </a:moveTo>
                    <a:cubicBezTo>
                      <a:pt x="0" y="203"/>
                      <a:pt x="11" y="497"/>
                      <a:pt x="6" y="715"/>
                    </a:cubicBezTo>
                    <a:cubicBezTo>
                      <a:pt x="0" y="851"/>
                      <a:pt x="0" y="987"/>
                      <a:pt x="11" y="1129"/>
                    </a:cubicBezTo>
                    <a:cubicBezTo>
                      <a:pt x="11" y="1156"/>
                      <a:pt x="28" y="1216"/>
                      <a:pt x="33" y="1260"/>
                    </a:cubicBezTo>
                    <a:cubicBezTo>
                      <a:pt x="311" y="1232"/>
                      <a:pt x="583" y="1162"/>
                      <a:pt x="845" y="1064"/>
                    </a:cubicBezTo>
                    <a:cubicBezTo>
                      <a:pt x="910" y="720"/>
                      <a:pt x="1003" y="388"/>
                      <a:pt x="1128" y="66"/>
                    </a:cubicBezTo>
                    <a:lnTo>
                      <a:pt x="1128" y="66"/>
                    </a:lnTo>
                    <a:cubicBezTo>
                      <a:pt x="1060" y="69"/>
                      <a:pt x="992" y="70"/>
                      <a:pt x="923" y="70"/>
                    </a:cubicBezTo>
                    <a:cubicBezTo>
                      <a:pt x="701" y="70"/>
                      <a:pt x="477" y="56"/>
                      <a:pt x="256" y="23"/>
                    </a:cubicBezTo>
                    <a:lnTo>
                      <a:pt x="98" y="1"/>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65" name="Google Shape;9265;p62"/>
              <p:cNvSpPr/>
              <p:nvPr/>
            </p:nvSpPr>
            <p:spPr>
              <a:xfrm>
                <a:off x="4249821" y="3735315"/>
                <a:ext cx="88984" cy="140212"/>
              </a:xfrm>
              <a:custGeom>
                <a:avLst/>
                <a:gdLst/>
                <a:ahLst/>
                <a:cxnLst/>
                <a:rect l="l" t="t" r="r" b="b"/>
                <a:pathLst>
                  <a:path w="3521" h="5548" extrusionOk="0">
                    <a:moveTo>
                      <a:pt x="175" y="1"/>
                    </a:moveTo>
                    <a:cubicBezTo>
                      <a:pt x="93" y="480"/>
                      <a:pt x="11" y="1003"/>
                      <a:pt x="49" y="1341"/>
                    </a:cubicBezTo>
                    <a:cubicBezTo>
                      <a:pt x="60" y="1510"/>
                      <a:pt x="44" y="1679"/>
                      <a:pt x="0" y="1842"/>
                    </a:cubicBezTo>
                    <a:cubicBezTo>
                      <a:pt x="16" y="1842"/>
                      <a:pt x="32" y="1841"/>
                      <a:pt x="48" y="1841"/>
                    </a:cubicBezTo>
                    <a:cubicBezTo>
                      <a:pt x="608" y="1841"/>
                      <a:pt x="1134" y="2216"/>
                      <a:pt x="1515" y="2714"/>
                    </a:cubicBezTo>
                    <a:cubicBezTo>
                      <a:pt x="1864" y="3156"/>
                      <a:pt x="2109" y="3668"/>
                      <a:pt x="2403" y="4136"/>
                    </a:cubicBezTo>
                    <a:cubicBezTo>
                      <a:pt x="2719" y="4632"/>
                      <a:pt x="3133" y="5106"/>
                      <a:pt x="3520" y="5548"/>
                    </a:cubicBezTo>
                    <a:lnTo>
                      <a:pt x="3520" y="2071"/>
                    </a:lnTo>
                    <a:cubicBezTo>
                      <a:pt x="3210" y="1908"/>
                      <a:pt x="2866" y="1826"/>
                      <a:pt x="2556" y="1679"/>
                    </a:cubicBezTo>
                    <a:cubicBezTo>
                      <a:pt x="2523" y="1668"/>
                      <a:pt x="2496" y="1652"/>
                      <a:pt x="2463" y="1635"/>
                    </a:cubicBezTo>
                    <a:cubicBezTo>
                      <a:pt x="2180" y="1488"/>
                      <a:pt x="1918" y="1303"/>
                      <a:pt x="1684" y="1085"/>
                    </a:cubicBezTo>
                    <a:cubicBezTo>
                      <a:pt x="1237" y="665"/>
                      <a:pt x="796" y="71"/>
                      <a:pt x="17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66" name="Google Shape;9266;p62"/>
              <p:cNvSpPr/>
              <p:nvPr/>
            </p:nvSpPr>
            <p:spPr>
              <a:xfrm>
                <a:off x="4254901" y="3692352"/>
                <a:ext cx="59795" cy="78648"/>
              </a:xfrm>
              <a:custGeom>
                <a:avLst/>
                <a:gdLst/>
                <a:ahLst/>
                <a:cxnLst/>
                <a:rect l="l" t="t" r="r" b="b"/>
                <a:pathLst>
                  <a:path w="2366" h="3112" extrusionOk="0">
                    <a:moveTo>
                      <a:pt x="104" y="1"/>
                    </a:moveTo>
                    <a:cubicBezTo>
                      <a:pt x="126" y="300"/>
                      <a:pt x="126" y="600"/>
                      <a:pt x="104" y="900"/>
                    </a:cubicBezTo>
                    <a:cubicBezTo>
                      <a:pt x="83" y="1058"/>
                      <a:pt x="50" y="1248"/>
                      <a:pt x="12" y="1450"/>
                    </a:cubicBezTo>
                    <a:cubicBezTo>
                      <a:pt x="12" y="1472"/>
                      <a:pt x="6" y="1494"/>
                      <a:pt x="1" y="1515"/>
                    </a:cubicBezTo>
                    <a:cubicBezTo>
                      <a:pt x="508" y="1581"/>
                      <a:pt x="905" y="1935"/>
                      <a:pt x="1281" y="2316"/>
                    </a:cubicBezTo>
                    <a:cubicBezTo>
                      <a:pt x="1587" y="2627"/>
                      <a:pt x="1903" y="2910"/>
                      <a:pt x="2290" y="3112"/>
                    </a:cubicBezTo>
                    <a:cubicBezTo>
                      <a:pt x="2366" y="2463"/>
                      <a:pt x="2197" y="1733"/>
                      <a:pt x="2126" y="1101"/>
                    </a:cubicBezTo>
                    <a:lnTo>
                      <a:pt x="2093" y="834"/>
                    </a:lnTo>
                    <a:cubicBezTo>
                      <a:pt x="1423" y="513"/>
                      <a:pt x="856" y="11"/>
                      <a:pt x="10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67" name="Google Shape;9267;p62"/>
              <p:cNvSpPr/>
              <p:nvPr/>
            </p:nvSpPr>
            <p:spPr>
              <a:xfrm>
                <a:off x="4253940" y="3647595"/>
                <a:ext cx="53325" cy="60073"/>
              </a:xfrm>
              <a:custGeom>
                <a:avLst/>
                <a:gdLst/>
                <a:ahLst/>
                <a:cxnLst/>
                <a:rect l="l" t="t" r="r" b="b"/>
                <a:pathLst>
                  <a:path w="2110" h="2377" extrusionOk="0">
                    <a:moveTo>
                      <a:pt x="1" y="1"/>
                    </a:moveTo>
                    <a:cubicBezTo>
                      <a:pt x="55" y="546"/>
                      <a:pt x="104" y="1107"/>
                      <a:pt x="137" y="1581"/>
                    </a:cubicBezTo>
                    <a:cubicBezTo>
                      <a:pt x="884" y="1597"/>
                      <a:pt x="1439" y="2039"/>
                      <a:pt x="2110" y="2376"/>
                    </a:cubicBezTo>
                    <a:cubicBezTo>
                      <a:pt x="2061" y="1951"/>
                      <a:pt x="2017" y="1521"/>
                      <a:pt x="1990" y="1096"/>
                    </a:cubicBezTo>
                    <a:cubicBezTo>
                      <a:pt x="1270" y="774"/>
                      <a:pt x="796" y="28"/>
                      <a:pt x="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68" name="Google Shape;9268;p62"/>
              <p:cNvSpPr/>
              <p:nvPr/>
            </p:nvSpPr>
            <p:spPr>
              <a:xfrm>
                <a:off x="4250225" y="3610570"/>
                <a:ext cx="53603" cy="59213"/>
              </a:xfrm>
              <a:custGeom>
                <a:avLst/>
                <a:gdLst/>
                <a:ahLst/>
                <a:cxnLst/>
                <a:rect l="l" t="t" r="r" b="b"/>
                <a:pathLst>
                  <a:path w="2121" h="2343" extrusionOk="0">
                    <a:moveTo>
                      <a:pt x="565" y="0"/>
                    </a:moveTo>
                    <a:cubicBezTo>
                      <a:pt x="376" y="0"/>
                      <a:pt x="187" y="59"/>
                      <a:pt x="1" y="207"/>
                    </a:cubicBezTo>
                    <a:cubicBezTo>
                      <a:pt x="44" y="518"/>
                      <a:pt x="88" y="888"/>
                      <a:pt x="126" y="1269"/>
                    </a:cubicBezTo>
                    <a:cubicBezTo>
                      <a:pt x="480" y="1269"/>
                      <a:pt x="818" y="1384"/>
                      <a:pt x="1096" y="1596"/>
                    </a:cubicBezTo>
                    <a:cubicBezTo>
                      <a:pt x="1434" y="1847"/>
                      <a:pt x="1739" y="2152"/>
                      <a:pt x="2120" y="2343"/>
                    </a:cubicBezTo>
                    <a:cubicBezTo>
                      <a:pt x="2099" y="2000"/>
                      <a:pt x="2088" y="1662"/>
                      <a:pt x="2093" y="1319"/>
                    </a:cubicBezTo>
                    <a:cubicBezTo>
                      <a:pt x="2093" y="1128"/>
                      <a:pt x="2099" y="926"/>
                      <a:pt x="2115" y="725"/>
                    </a:cubicBezTo>
                    <a:cubicBezTo>
                      <a:pt x="1636" y="471"/>
                      <a:pt x="1100" y="0"/>
                      <a:pt x="56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69" name="Google Shape;9269;p62"/>
              <p:cNvSpPr/>
              <p:nvPr/>
            </p:nvSpPr>
            <p:spPr>
              <a:xfrm>
                <a:off x="4191416" y="3442559"/>
                <a:ext cx="68337" cy="96137"/>
              </a:xfrm>
              <a:custGeom>
                <a:avLst/>
                <a:gdLst/>
                <a:ahLst/>
                <a:cxnLst/>
                <a:rect l="l" t="t" r="r" b="b"/>
                <a:pathLst>
                  <a:path w="2704" h="3804" extrusionOk="0">
                    <a:moveTo>
                      <a:pt x="2682" y="0"/>
                    </a:moveTo>
                    <a:lnTo>
                      <a:pt x="2682" y="0"/>
                    </a:lnTo>
                    <a:cubicBezTo>
                      <a:pt x="2540" y="65"/>
                      <a:pt x="2388" y="109"/>
                      <a:pt x="2235" y="136"/>
                    </a:cubicBezTo>
                    <a:cubicBezTo>
                      <a:pt x="1875" y="169"/>
                      <a:pt x="55" y="452"/>
                      <a:pt x="39" y="2365"/>
                    </a:cubicBezTo>
                    <a:cubicBezTo>
                      <a:pt x="34" y="2855"/>
                      <a:pt x="17" y="3264"/>
                      <a:pt x="1" y="3602"/>
                    </a:cubicBezTo>
                    <a:cubicBezTo>
                      <a:pt x="306" y="3733"/>
                      <a:pt x="633" y="3803"/>
                      <a:pt x="965" y="3803"/>
                    </a:cubicBezTo>
                    <a:cubicBezTo>
                      <a:pt x="1510" y="3782"/>
                      <a:pt x="1805" y="3449"/>
                      <a:pt x="2170" y="3101"/>
                    </a:cubicBezTo>
                    <a:cubicBezTo>
                      <a:pt x="2431" y="2071"/>
                      <a:pt x="2704" y="1046"/>
                      <a:pt x="2682"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0" name="Google Shape;9270;p62"/>
              <p:cNvSpPr/>
              <p:nvPr/>
            </p:nvSpPr>
            <p:spPr>
              <a:xfrm>
                <a:off x="4135514" y="3814216"/>
                <a:ext cx="49458" cy="46982"/>
              </a:xfrm>
              <a:custGeom>
                <a:avLst/>
                <a:gdLst/>
                <a:ahLst/>
                <a:cxnLst/>
                <a:rect l="l" t="t" r="r" b="b"/>
                <a:pathLst>
                  <a:path w="1957" h="1859" extrusionOk="0">
                    <a:moveTo>
                      <a:pt x="1341" y="1"/>
                    </a:moveTo>
                    <a:cubicBezTo>
                      <a:pt x="1330" y="12"/>
                      <a:pt x="1325" y="23"/>
                      <a:pt x="1319" y="28"/>
                    </a:cubicBezTo>
                    <a:cubicBezTo>
                      <a:pt x="965" y="420"/>
                      <a:pt x="458" y="573"/>
                      <a:pt x="1" y="796"/>
                    </a:cubicBezTo>
                    <a:cubicBezTo>
                      <a:pt x="230" y="1167"/>
                      <a:pt x="1041" y="1799"/>
                      <a:pt x="1663" y="1859"/>
                    </a:cubicBezTo>
                    <a:cubicBezTo>
                      <a:pt x="1676" y="1854"/>
                      <a:pt x="1690" y="1853"/>
                      <a:pt x="1704" y="1853"/>
                    </a:cubicBezTo>
                    <a:cubicBezTo>
                      <a:pt x="1724" y="1853"/>
                      <a:pt x="1744" y="1856"/>
                      <a:pt x="1766" y="1859"/>
                    </a:cubicBezTo>
                    <a:cubicBezTo>
                      <a:pt x="1832" y="1859"/>
                      <a:pt x="1897" y="1854"/>
                      <a:pt x="1957" y="1832"/>
                    </a:cubicBezTo>
                    <a:cubicBezTo>
                      <a:pt x="1570" y="1314"/>
                      <a:pt x="1325" y="628"/>
                      <a:pt x="1341" y="23"/>
                    </a:cubicBezTo>
                    <a:cubicBezTo>
                      <a:pt x="1341" y="12"/>
                      <a:pt x="1341" y="6"/>
                      <a:pt x="134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1" name="Google Shape;9271;p62"/>
              <p:cNvSpPr/>
              <p:nvPr/>
            </p:nvSpPr>
            <p:spPr>
              <a:xfrm>
                <a:off x="4158790" y="3647595"/>
                <a:ext cx="38313" cy="142840"/>
              </a:xfrm>
              <a:custGeom>
                <a:avLst/>
                <a:gdLst/>
                <a:ahLst/>
                <a:cxnLst/>
                <a:rect l="l" t="t" r="r" b="b"/>
                <a:pathLst>
                  <a:path w="1516" h="5652" extrusionOk="0">
                    <a:moveTo>
                      <a:pt x="747" y="1"/>
                    </a:moveTo>
                    <a:lnTo>
                      <a:pt x="747" y="1"/>
                    </a:lnTo>
                    <a:cubicBezTo>
                      <a:pt x="763" y="338"/>
                      <a:pt x="660" y="823"/>
                      <a:pt x="524" y="1445"/>
                    </a:cubicBezTo>
                    <a:cubicBezTo>
                      <a:pt x="306" y="2464"/>
                      <a:pt x="1" y="3859"/>
                      <a:pt x="93" y="5379"/>
                    </a:cubicBezTo>
                    <a:cubicBezTo>
                      <a:pt x="257" y="5428"/>
                      <a:pt x="398" y="5520"/>
                      <a:pt x="502" y="5651"/>
                    </a:cubicBezTo>
                    <a:cubicBezTo>
                      <a:pt x="605" y="3804"/>
                      <a:pt x="1483" y="2088"/>
                      <a:pt x="1515" y="235"/>
                    </a:cubicBezTo>
                    <a:cubicBezTo>
                      <a:pt x="1248" y="186"/>
                      <a:pt x="992" y="110"/>
                      <a:pt x="74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2" name="Google Shape;9272;p62"/>
              <p:cNvSpPr/>
              <p:nvPr/>
            </p:nvSpPr>
            <p:spPr>
              <a:xfrm>
                <a:off x="4176278" y="3654342"/>
                <a:ext cx="38313" cy="138569"/>
              </a:xfrm>
              <a:custGeom>
                <a:avLst/>
                <a:gdLst/>
                <a:ahLst/>
                <a:cxnLst/>
                <a:rect l="l" t="t" r="r" b="b"/>
                <a:pathLst>
                  <a:path w="1516" h="5483" extrusionOk="0">
                    <a:moveTo>
                      <a:pt x="1014" y="1"/>
                    </a:moveTo>
                    <a:cubicBezTo>
                      <a:pt x="976" y="1875"/>
                      <a:pt x="71" y="3608"/>
                      <a:pt x="1" y="5482"/>
                    </a:cubicBezTo>
                    <a:cubicBezTo>
                      <a:pt x="28" y="5455"/>
                      <a:pt x="61" y="5428"/>
                      <a:pt x="88" y="5401"/>
                    </a:cubicBezTo>
                    <a:cubicBezTo>
                      <a:pt x="131" y="5362"/>
                      <a:pt x="186" y="5335"/>
                      <a:pt x="240" y="5319"/>
                    </a:cubicBezTo>
                    <a:cubicBezTo>
                      <a:pt x="246" y="5297"/>
                      <a:pt x="257" y="5275"/>
                      <a:pt x="268" y="5253"/>
                    </a:cubicBezTo>
                    <a:cubicBezTo>
                      <a:pt x="328" y="5134"/>
                      <a:pt x="622" y="4207"/>
                      <a:pt x="834" y="3532"/>
                    </a:cubicBezTo>
                    <a:cubicBezTo>
                      <a:pt x="981" y="3068"/>
                      <a:pt x="1123" y="2627"/>
                      <a:pt x="1221" y="2333"/>
                    </a:cubicBezTo>
                    <a:cubicBezTo>
                      <a:pt x="1363" y="1908"/>
                      <a:pt x="1428" y="1063"/>
                      <a:pt x="1488" y="388"/>
                    </a:cubicBezTo>
                    <a:cubicBezTo>
                      <a:pt x="1494" y="262"/>
                      <a:pt x="1504" y="148"/>
                      <a:pt x="1515" y="44"/>
                    </a:cubicBezTo>
                    <a:cubicBezTo>
                      <a:pt x="1346" y="33"/>
                      <a:pt x="1183" y="22"/>
                      <a:pt x="101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3" name="Google Shape;9273;p62"/>
              <p:cNvSpPr/>
              <p:nvPr/>
            </p:nvSpPr>
            <p:spPr>
              <a:xfrm>
                <a:off x="4174206" y="3794125"/>
                <a:ext cx="13799" cy="59365"/>
              </a:xfrm>
              <a:custGeom>
                <a:avLst/>
                <a:gdLst/>
                <a:ahLst/>
                <a:cxnLst/>
                <a:rect l="l" t="t" r="r" b="b"/>
                <a:pathLst>
                  <a:path w="546" h="2349" extrusionOk="0">
                    <a:moveTo>
                      <a:pt x="317" y="0"/>
                    </a:moveTo>
                    <a:cubicBezTo>
                      <a:pt x="181" y="88"/>
                      <a:pt x="77" y="311"/>
                      <a:pt x="55" y="398"/>
                    </a:cubicBezTo>
                    <a:cubicBezTo>
                      <a:pt x="17" y="534"/>
                      <a:pt x="1" y="676"/>
                      <a:pt x="1" y="818"/>
                    </a:cubicBezTo>
                    <a:cubicBezTo>
                      <a:pt x="6" y="1101"/>
                      <a:pt x="55" y="1384"/>
                      <a:pt x="153" y="1657"/>
                    </a:cubicBezTo>
                    <a:cubicBezTo>
                      <a:pt x="235" y="1897"/>
                      <a:pt x="344" y="2131"/>
                      <a:pt x="480" y="2349"/>
                    </a:cubicBezTo>
                    <a:cubicBezTo>
                      <a:pt x="480" y="2327"/>
                      <a:pt x="480" y="2305"/>
                      <a:pt x="480" y="2283"/>
                    </a:cubicBezTo>
                    <a:cubicBezTo>
                      <a:pt x="513" y="1853"/>
                      <a:pt x="540" y="1455"/>
                      <a:pt x="546" y="1292"/>
                    </a:cubicBezTo>
                    <a:cubicBezTo>
                      <a:pt x="546" y="1025"/>
                      <a:pt x="464" y="681"/>
                      <a:pt x="399" y="409"/>
                    </a:cubicBezTo>
                    <a:cubicBezTo>
                      <a:pt x="366" y="273"/>
                      <a:pt x="333" y="137"/>
                      <a:pt x="31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4" name="Google Shape;9274;p62"/>
              <p:cNvSpPr/>
              <p:nvPr/>
            </p:nvSpPr>
            <p:spPr>
              <a:xfrm>
                <a:off x="4135665" y="3788211"/>
                <a:ext cx="36089" cy="41194"/>
              </a:xfrm>
              <a:custGeom>
                <a:avLst/>
                <a:gdLst/>
                <a:ahLst/>
                <a:cxnLst/>
                <a:rect l="l" t="t" r="r" b="b"/>
                <a:pathLst>
                  <a:path w="1428" h="1630" extrusionOk="0">
                    <a:moveTo>
                      <a:pt x="937" y="0"/>
                    </a:moveTo>
                    <a:cubicBezTo>
                      <a:pt x="703" y="223"/>
                      <a:pt x="109" y="866"/>
                      <a:pt x="60" y="1319"/>
                    </a:cubicBezTo>
                    <a:cubicBezTo>
                      <a:pt x="49" y="1422"/>
                      <a:pt x="27" y="1526"/>
                      <a:pt x="0" y="1629"/>
                    </a:cubicBezTo>
                    <a:cubicBezTo>
                      <a:pt x="213" y="1537"/>
                      <a:pt x="431" y="1444"/>
                      <a:pt x="627" y="1335"/>
                    </a:cubicBezTo>
                    <a:cubicBezTo>
                      <a:pt x="877" y="1193"/>
                      <a:pt x="1221" y="997"/>
                      <a:pt x="1313" y="698"/>
                    </a:cubicBezTo>
                    <a:cubicBezTo>
                      <a:pt x="1428" y="327"/>
                      <a:pt x="1221" y="109"/>
                      <a:pt x="93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5" name="Google Shape;9275;p62"/>
              <p:cNvSpPr/>
              <p:nvPr/>
            </p:nvSpPr>
            <p:spPr>
              <a:xfrm>
                <a:off x="4176834" y="3538544"/>
                <a:ext cx="28381" cy="109354"/>
              </a:xfrm>
              <a:custGeom>
                <a:avLst/>
                <a:gdLst/>
                <a:ahLst/>
                <a:cxnLst/>
                <a:rect l="l" t="t" r="r" b="b"/>
                <a:pathLst>
                  <a:path w="1123" h="4327" extrusionOk="0">
                    <a:moveTo>
                      <a:pt x="567" y="0"/>
                    </a:moveTo>
                    <a:cubicBezTo>
                      <a:pt x="507" y="894"/>
                      <a:pt x="393" y="1264"/>
                      <a:pt x="251" y="1499"/>
                    </a:cubicBezTo>
                    <a:cubicBezTo>
                      <a:pt x="131" y="1695"/>
                      <a:pt x="0" y="3133"/>
                      <a:pt x="22" y="4098"/>
                    </a:cubicBezTo>
                    <a:cubicBezTo>
                      <a:pt x="229" y="4196"/>
                      <a:pt x="447" y="4272"/>
                      <a:pt x="665" y="4327"/>
                    </a:cubicBezTo>
                    <a:cubicBezTo>
                      <a:pt x="665" y="2932"/>
                      <a:pt x="611" y="1499"/>
                      <a:pt x="1112" y="174"/>
                    </a:cubicBezTo>
                    <a:cubicBezTo>
                      <a:pt x="1117" y="164"/>
                      <a:pt x="1117" y="158"/>
                      <a:pt x="1123" y="153"/>
                    </a:cubicBezTo>
                    <a:cubicBezTo>
                      <a:pt x="932" y="114"/>
                      <a:pt x="747" y="65"/>
                      <a:pt x="56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6" name="Google Shape;9276;p62"/>
              <p:cNvSpPr/>
              <p:nvPr/>
            </p:nvSpPr>
            <p:spPr>
              <a:xfrm>
                <a:off x="4196926" y="3529850"/>
                <a:ext cx="47133" cy="120803"/>
              </a:xfrm>
              <a:custGeom>
                <a:avLst/>
                <a:gdLst/>
                <a:ahLst/>
                <a:cxnLst/>
                <a:rect l="l" t="t" r="r" b="b"/>
                <a:pathLst>
                  <a:path w="1865" h="4780" extrusionOk="0">
                    <a:moveTo>
                      <a:pt x="1864" y="1"/>
                    </a:moveTo>
                    <a:lnTo>
                      <a:pt x="1864" y="1"/>
                    </a:lnTo>
                    <a:cubicBezTo>
                      <a:pt x="1555" y="289"/>
                      <a:pt x="1240" y="541"/>
                      <a:pt x="777" y="541"/>
                    </a:cubicBezTo>
                    <a:cubicBezTo>
                      <a:pt x="767" y="541"/>
                      <a:pt x="757" y="540"/>
                      <a:pt x="747" y="540"/>
                    </a:cubicBezTo>
                    <a:cubicBezTo>
                      <a:pt x="671" y="540"/>
                      <a:pt x="589" y="529"/>
                      <a:pt x="508" y="524"/>
                    </a:cubicBezTo>
                    <a:lnTo>
                      <a:pt x="508" y="524"/>
                    </a:lnTo>
                    <a:cubicBezTo>
                      <a:pt x="513" y="540"/>
                      <a:pt x="508" y="557"/>
                      <a:pt x="502" y="573"/>
                    </a:cubicBezTo>
                    <a:cubicBezTo>
                      <a:pt x="1" y="1892"/>
                      <a:pt x="61" y="3319"/>
                      <a:pt x="66" y="4709"/>
                    </a:cubicBezTo>
                    <a:cubicBezTo>
                      <a:pt x="279" y="4747"/>
                      <a:pt x="497" y="4769"/>
                      <a:pt x="715" y="4780"/>
                    </a:cubicBezTo>
                    <a:cubicBezTo>
                      <a:pt x="758" y="4322"/>
                      <a:pt x="796" y="4104"/>
                      <a:pt x="862" y="3989"/>
                    </a:cubicBezTo>
                    <a:cubicBezTo>
                      <a:pt x="933" y="3826"/>
                      <a:pt x="987" y="3662"/>
                      <a:pt x="1036" y="3499"/>
                    </a:cubicBezTo>
                    <a:cubicBezTo>
                      <a:pt x="1221" y="2894"/>
                      <a:pt x="1336" y="2567"/>
                      <a:pt x="1494" y="2436"/>
                    </a:cubicBezTo>
                    <a:cubicBezTo>
                      <a:pt x="1494" y="1614"/>
                      <a:pt x="1663" y="807"/>
                      <a:pt x="186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7" name="Google Shape;9277;p62"/>
              <p:cNvSpPr/>
              <p:nvPr/>
            </p:nvSpPr>
            <p:spPr>
              <a:xfrm>
                <a:off x="4239358" y="3530684"/>
                <a:ext cx="70106" cy="92851"/>
              </a:xfrm>
              <a:custGeom>
                <a:avLst/>
                <a:gdLst/>
                <a:ahLst/>
                <a:cxnLst/>
                <a:rect l="l" t="t" r="r" b="b"/>
                <a:pathLst>
                  <a:path w="2774" h="3674" extrusionOk="0">
                    <a:moveTo>
                      <a:pt x="349" y="0"/>
                    </a:moveTo>
                    <a:cubicBezTo>
                      <a:pt x="158" y="769"/>
                      <a:pt x="0" y="1543"/>
                      <a:pt x="0" y="2327"/>
                    </a:cubicBezTo>
                    <a:cubicBezTo>
                      <a:pt x="273" y="2327"/>
                      <a:pt x="327" y="2670"/>
                      <a:pt x="354" y="2834"/>
                    </a:cubicBezTo>
                    <a:cubicBezTo>
                      <a:pt x="371" y="2932"/>
                      <a:pt x="387" y="3041"/>
                      <a:pt x="403" y="3155"/>
                    </a:cubicBezTo>
                    <a:cubicBezTo>
                      <a:pt x="599" y="3026"/>
                      <a:pt x="793" y="2974"/>
                      <a:pt x="984" y="2974"/>
                    </a:cubicBezTo>
                    <a:cubicBezTo>
                      <a:pt x="1526" y="2974"/>
                      <a:pt x="2049" y="3395"/>
                      <a:pt x="2561" y="3673"/>
                    </a:cubicBezTo>
                    <a:cubicBezTo>
                      <a:pt x="2583" y="3330"/>
                      <a:pt x="2654" y="2986"/>
                      <a:pt x="2774" y="2660"/>
                    </a:cubicBezTo>
                    <a:cubicBezTo>
                      <a:pt x="1793" y="2033"/>
                      <a:pt x="850" y="1058"/>
                      <a:pt x="349"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8" name="Google Shape;9278;p62"/>
              <p:cNvSpPr/>
              <p:nvPr/>
            </p:nvSpPr>
            <p:spPr>
              <a:xfrm>
                <a:off x="4279011" y="3261886"/>
                <a:ext cx="59795" cy="180547"/>
              </a:xfrm>
              <a:custGeom>
                <a:avLst/>
                <a:gdLst/>
                <a:ahLst/>
                <a:cxnLst/>
                <a:rect l="l" t="t" r="r" b="b"/>
                <a:pathLst>
                  <a:path w="2366" h="7144" extrusionOk="0">
                    <a:moveTo>
                      <a:pt x="2360" y="0"/>
                    </a:moveTo>
                    <a:cubicBezTo>
                      <a:pt x="1973" y="0"/>
                      <a:pt x="1183" y="76"/>
                      <a:pt x="742" y="583"/>
                    </a:cubicBezTo>
                    <a:cubicBezTo>
                      <a:pt x="404" y="981"/>
                      <a:pt x="278" y="1575"/>
                      <a:pt x="387" y="2359"/>
                    </a:cubicBezTo>
                    <a:lnTo>
                      <a:pt x="431" y="2681"/>
                    </a:lnTo>
                    <a:lnTo>
                      <a:pt x="120" y="2599"/>
                    </a:lnTo>
                    <a:cubicBezTo>
                      <a:pt x="93" y="2594"/>
                      <a:pt x="71" y="2594"/>
                      <a:pt x="44" y="2594"/>
                    </a:cubicBezTo>
                    <a:cubicBezTo>
                      <a:pt x="33" y="2594"/>
                      <a:pt x="17" y="2594"/>
                      <a:pt x="6" y="2599"/>
                    </a:cubicBezTo>
                    <a:cubicBezTo>
                      <a:pt x="1" y="2632"/>
                      <a:pt x="1" y="2670"/>
                      <a:pt x="6" y="2703"/>
                    </a:cubicBezTo>
                    <a:cubicBezTo>
                      <a:pt x="109" y="3302"/>
                      <a:pt x="289" y="3553"/>
                      <a:pt x="622" y="3553"/>
                    </a:cubicBezTo>
                    <a:lnTo>
                      <a:pt x="834" y="3553"/>
                    </a:lnTo>
                    <a:lnTo>
                      <a:pt x="840" y="3760"/>
                    </a:lnTo>
                    <a:cubicBezTo>
                      <a:pt x="840" y="3765"/>
                      <a:pt x="851" y="4359"/>
                      <a:pt x="1281" y="4626"/>
                    </a:cubicBezTo>
                    <a:lnTo>
                      <a:pt x="1363" y="4675"/>
                    </a:lnTo>
                    <a:lnTo>
                      <a:pt x="1379" y="4768"/>
                    </a:lnTo>
                    <a:cubicBezTo>
                      <a:pt x="1417" y="4964"/>
                      <a:pt x="1526" y="5558"/>
                      <a:pt x="1379" y="5765"/>
                    </a:cubicBezTo>
                    <a:cubicBezTo>
                      <a:pt x="1352" y="5792"/>
                      <a:pt x="1325" y="5820"/>
                      <a:pt x="1297" y="5847"/>
                    </a:cubicBezTo>
                    <a:cubicBezTo>
                      <a:pt x="1575" y="6255"/>
                      <a:pt x="1962" y="6806"/>
                      <a:pt x="2365" y="7144"/>
                    </a:cubicBezTo>
                    <a:lnTo>
                      <a:pt x="2365"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79" name="Google Shape;9279;p62"/>
              <p:cNvSpPr/>
              <p:nvPr/>
            </p:nvSpPr>
            <p:spPr>
              <a:xfrm>
                <a:off x="4267436" y="3412661"/>
                <a:ext cx="71370" cy="60907"/>
              </a:xfrm>
              <a:custGeom>
                <a:avLst/>
                <a:gdLst/>
                <a:ahLst/>
                <a:cxnLst/>
                <a:rect l="l" t="t" r="r" b="b"/>
                <a:pathLst>
                  <a:path w="2824" h="2410" extrusionOk="0">
                    <a:moveTo>
                      <a:pt x="1603" y="1"/>
                    </a:moveTo>
                    <a:cubicBezTo>
                      <a:pt x="1091" y="382"/>
                      <a:pt x="557" y="725"/>
                      <a:pt x="1" y="1025"/>
                    </a:cubicBezTo>
                    <a:cubicBezTo>
                      <a:pt x="938" y="1434"/>
                      <a:pt x="1864" y="2060"/>
                      <a:pt x="2823" y="2409"/>
                    </a:cubicBezTo>
                    <a:lnTo>
                      <a:pt x="2823" y="1412"/>
                    </a:lnTo>
                    <a:cubicBezTo>
                      <a:pt x="2344" y="1069"/>
                      <a:pt x="1924" y="469"/>
                      <a:pt x="160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0" name="Google Shape;9280;p62"/>
              <p:cNvSpPr/>
              <p:nvPr/>
            </p:nvSpPr>
            <p:spPr>
              <a:xfrm>
                <a:off x="4249821" y="3442129"/>
                <a:ext cx="88984" cy="151104"/>
              </a:xfrm>
              <a:custGeom>
                <a:avLst/>
                <a:gdLst/>
                <a:ahLst/>
                <a:cxnLst/>
                <a:rect l="l" t="t" r="r" b="b"/>
                <a:pathLst>
                  <a:path w="3521" h="5979" extrusionOk="0">
                    <a:moveTo>
                      <a:pt x="556" y="1"/>
                    </a:moveTo>
                    <a:lnTo>
                      <a:pt x="556" y="1"/>
                    </a:lnTo>
                    <a:cubicBezTo>
                      <a:pt x="572" y="1058"/>
                      <a:pt x="295" y="2093"/>
                      <a:pt x="33" y="3123"/>
                    </a:cubicBezTo>
                    <a:cubicBezTo>
                      <a:pt x="0" y="3161"/>
                      <a:pt x="0" y="3216"/>
                      <a:pt x="33" y="3254"/>
                    </a:cubicBezTo>
                    <a:cubicBezTo>
                      <a:pt x="496" y="4327"/>
                      <a:pt x="1444" y="5341"/>
                      <a:pt x="2436" y="5978"/>
                    </a:cubicBezTo>
                    <a:cubicBezTo>
                      <a:pt x="2491" y="5858"/>
                      <a:pt x="2561" y="5744"/>
                      <a:pt x="2638" y="5640"/>
                    </a:cubicBezTo>
                    <a:cubicBezTo>
                      <a:pt x="2861" y="5341"/>
                      <a:pt x="3215" y="5177"/>
                      <a:pt x="3520" y="5112"/>
                    </a:cubicBezTo>
                    <a:lnTo>
                      <a:pt x="3520" y="1439"/>
                    </a:lnTo>
                    <a:cubicBezTo>
                      <a:pt x="2507" y="1080"/>
                      <a:pt x="1553" y="420"/>
                      <a:pt x="55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1" name="Google Shape;9281;p62"/>
              <p:cNvSpPr/>
              <p:nvPr/>
            </p:nvSpPr>
            <p:spPr>
              <a:xfrm>
                <a:off x="4307518" y="3576073"/>
                <a:ext cx="31287" cy="206224"/>
              </a:xfrm>
              <a:custGeom>
                <a:avLst/>
                <a:gdLst/>
                <a:ahLst/>
                <a:cxnLst/>
                <a:rect l="l" t="t" r="r" b="b"/>
                <a:pathLst>
                  <a:path w="1238" h="8160" extrusionOk="0">
                    <a:moveTo>
                      <a:pt x="1235" y="1"/>
                    </a:moveTo>
                    <a:cubicBezTo>
                      <a:pt x="1192" y="1"/>
                      <a:pt x="685" y="288"/>
                      <a:pt x="638" y="330"/>
                    </a:cubicBezTo>
                    <a:cubicBezTo>
                      <a:pt x="502" y="460"/>
                      <a:pt x="393" y="613"/>
                      <a:pt x="316" y="782"/>
                    </a:cubicBezTo>
                    <a:cubicBezTo>
                      <a:pt x="99" y="1240"/>
                      <a:pt x="28" y="1757"/>
                      <a:pt x="11" y="2258"/>
                    </a:cubicBezTo>
                    <a:cubicBezTo>
                      <a:pt x="6" y="2509"/>
                      <a:pt x="11" y="2760"/>
                      <a:pt x="17" y="3010"/>
                    </a:cubicBezTo>
                    <a:cubicBezTo>
                      <a:pt x="22" y="3158"/>
                      <a:pt x="0" y="3310"/>
                      <a:pt x="6" y="3463"/>
                    </a:cubicBezTo>
                    <a:cubicBezTo>
                      <a:pt x="66" y="4711"/>
                      <a:pt x="322" y="5937"/>
                      <a:pt x="393" y="7184"/>
                    </a:cubicBezTo>
                    <a:cubicBezTo>
                      <a:pt x="393" y="7239"/>
                      <a:pt x="371" y="7789"/>
                      <a:pt x="387" y="7800"/>
                    </a:cubicBezTo>
                    <a:cubicBezTo>
                      <a:pt x="649" y="7920"/>
                      <a:pt x="981" y="8029"/>
                      <a:pt x="1237" y="8160"/>
                    </a:cubicBezTo>
                    <a:lnTo>
                      <a:pt x="1237" y="3"/>
                    </a:lnTo>
                    <a:cubicBezTo>
                      <a:pt x="1237" y="1"/>
                      <a:pt x="1236" y="1"/>
                      <a:pt x="123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2" name="Google Shape;9282;p62"/>
              <p:cNvSpPr/>
              <p:nvPr/>
            </p:nvSpPr>
            <p:spPr>
              <a:xfrm>
                <a:off x="4342369" y="3576073"/>
                <a:ext cx="31262" cy="206224"/>
              </a:xfrm>
              <a:custGeom>
                <a:avLst/>
                <a:gdLst/>
                <a:ahLst/>
                <a:cxnLst/>
                <a:rect l="l" t="t" r="r" b="b"/>
                <a:pathLst>
                  <a:path w="1237" h="8160" extrusionOk="0">
                    <a:moveTo>
                      <a:pt x="3" y="1"/>
                    </a:moveTo>
                    <a:cubicBezTo>
                      <a:pt x="1" y="1"/>
                      <a:pt x="0" y="1"/>
                      <a:pt x="0" y="3"/>
                    </a:cubicBezTo>
                    <a:lnTo>
                      <a:pt x="0" y="8160"/>
                    </a:lnTo>
                    <a:cubicBezTo>
                      <a:pt x="256" y="8029"/>
                      <a:pt x="589" y="7920"/>
                      <a:pt x="850" y="7800"/>
                    </a:cubicBezTo>
                    <a:cubicBezTo>
                      <a:pt x="866" y="7789"/>
                      <a:pt x="845" y="7239"/>
                      <a:pt x="845" y="7184"/>
                    </a:cubicBezTo>
                    <a:cubicBezTo>
                      <a:pt x="910" y="5937"/>
                      <a:pt x="1172" y="4711"/>
                      <a:pt x="1226" y="3463"/>
                    </a:cubicBezTo>
                    <a:cubicBezTo>
                      <a:pt x="1237" y="3310"/>
                      <a:pt x="1215" y="3158"/>
                      <a:pt x="1221" y="3010"/>
                    </a:cubicBezTo>
                    <a:cubicBezTo>
                      <a:pt x="1226" y="2760"/>
                      <a:pt x="1232" y="2509"/>
                      <a:pt x="1221" y="2258"/>
                    </a:cubicBezTo>
                    <a:cubicBezTo>
                      <a:pt x="1210" y="1757"/>
                      <a:pt x="1139" y="1240"/>
                      <a:pt x="921" y="782"/>
                    </a:cubicBezTo>
                    <a:cubicBezTo>
                      <a:pt x="845" y="613"/>
                      <a:pt x="736" y="460"/>
                      <a:pt x="599" y="330"/>
                    </a:cubicBezTo>
                    <a:cubicBezTo>
                      <a:pt x="552" y="288"/>
                      <a:pt x="45" y="1"/>
                      <a:pt x="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3" name="Google Shape;9283;p62"/>
              <p:cNvSpPr/>
              <p:nvPr/>
            </p:nvSpPr>
            <p:spPr>
              <a:xfrm>
                <a:off x="4231777" y="3786720"/>
                <a:ext cx="107029" cy="209130"/>
              </a:xfrm>
              <a:custGeom>
                <a:avLst/>
                <a:gdLst/>
                <a:ahLst/>
                <a:cxnLst/>
                <a:rect l="l" t="t" r="r" b="b"/>
                <a:pathLst>
                  <a:path w="4235" h="8275" extrusionOk="0">
                    <a:moveTo>
                      <a:pt x="766" y="0"/>
                    </a:moveTo>
                    <a:cubicBezTo>
                      <a:pt x="734" y="0"/>
                      <a:pt x="703" y="2"/>
                      <a:pt x="671" y="5"/>
                    </a:cubicBezTo>
                    <a:cubicBezTo>
                      <a:pt x="627" y="173"/>
                      <a:pt x="573" y="364"/>
                      <a:pt x="507" y="566"/>
                    </a:cubicBezTo>
                    <a:cubicBezTo>
                      <a:pt x="338" y="1127"/>
                      <a:pt x="148" y="1770"/>
                      <a:pt x="88" y="2462"/>
                    </a:cubicBezTo>
                    <a:cubicBezTo>
                      <a:pt x="1" y="3579"/>
                      <a:pt x="159" y="6380"/>
                      <a:pt x="333" y="7709"/>
                    </a:cubicBezTo>
                    <a:cubicBezTo>
                      <a:pt x="785" y="7987"/>
                      <a:pt x="1346" y="8129"/>
                      <a:pt x="1848" y="8205"/>
                    </a:cubicBezTo>
                    <a:cubicBezTo>
                      <a:pt x="2108" y="8253"/>
                      <a:pt x="2372" y="8274"/>
                      <a:pt x="2637" y="8274"/>
                    </a:cubicBezTo>
                    <a:cubicBezTo>
                      <a:pt x="2737" y="8274"/>
                      <a:pt x="2837" y="8271"/>
                      <a:pt x="2938" y="8265"/>
                    </a:cubicBezTo>
                    <a:cubicBezTo>
                      <a:pt x="2959" y="8222"/>
                      <a:pt x="2981" y="8178"/>
                      <a:pt x="3003" y="8140"/>
                    </a:cubicBezTo>
                    <a:cubicBezTo>
                      <a:pt x="3232" y="7704"/>
                      <a:pt x="3515" y="6472"/>
                      <a:pt x="3739" y="5486"/>
                    </a:cubicBezTo>
                    <a:cubicBezTo>
                      <a:pt x="3875" y="4876"/>
                      <a:pt x="4071" y="4347"/>
                      <a:pt x="4174" y="4020"/>
                    </a:cubicBezTo>
                    <a:lnTo>
                      <a:pt x="4234" y="3813"/>
                    </a:lnTo>
                    <a:lnTo>
                      <a:pt x="4234" y="3786"/>
                    </a:lnTo>
                    <a:cubicBezTo>
                      <a:pt x="4223" y="3781"/>
                      <a:pt x="4207" y="3775"/>
                      <a:pt x="4196" y="3764"/>
                    </a:cubicBezTo>
                    <a:cubicBezTo>
                      <a:pt x="3504" y="2996"/>
                      <a:pt x="2943" y="2130"/>
                      <a:pt x="2404" y="1258"/>
                    </a:cubicBezTo>
                    <a:cubicBezTo>
                      <a:pt x="2029" y="659"/>
                      <a:pt x="1444" y="0"/>
                      <a:pt x="76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4" name="Google Shape;9284;p62"/>
              <p:cNvSpPr/>
              <p:nvPr/>
            </p:nvSpPr>
            <p:spPr>
              <a:xfrm>
                <a:off x="4249669" y="4031383"/>
                <a:ext cx="45895" cy="244613"/>
              </a:xfrm>
              <a:custGeom>
                <a:avLst/>
                <a:gdLst/>
                <a:ahLst/>
                <a:cxnLst/>
                <a:rect l="l" t="t" r="r" b="b"/>
                <a:pathLst>
                  <a:path w="1816" h="9679" extrusionOk="0">
                    <a:moveTo>
                      <a:pt x="1815" y="1"/>
                    </a:moveTo>
                    <a:cubicBezTo>
                      <a:pt x="1581" y="83"/>
                      <a:pt x="1341" y="132"/>
                      <a:pt x="1091" y="159"/>
                    </a:cubicBezTo>
                    <a:lnTo>
                      <a:pt x="1091" y="164"/>
                    </a:lnTo>
                    <a:cubicBezTo>
                      <a:pt x="1096" y="175"/>
                      <a:pt x="1102" y="186"/>
                      <a:pt x="1102" y="197"/>
                    </a:cubicBezTo>
                    <a:cubicBezTo>
                      <a:pt x="1287" y="1750"/>
                      <a:pt x="960" y="3308"/>
                      <a:pt x="491" y="4785"/>
                    </a:cubicBezTo>
                    <a:cubicBezTo>
                      <a:pt x="1" y="6333"/>
                      <a:pt x="39" y="7902"/>
                      <a:pt x="44" y="9504"/>
                    </a:cubicBezTo>
                    <a:cubicBezTo>
                      <a:pt x="219" y="9548"/>
                      <a:pt x="388" y="9602"/>
                      <a:pt x="546" y="9678"/>
                    </a:cubicBezTo>
                    <a:cubicBezTo>
                      <a:pt x="540" y="8779"/>
                      <a:pt x="622" y="7270"/>
                      <a:pt x="1156" y="6120"/>
                    </a:cubicBezTo>
                    <a:cubicBezTo>
                      <a:pt x="1712" y="4927"/>
                      <a:pt x="1668" y="3352"/>
                      <a:pt x="1641" y="2306"/>
                    </a:cubicBezTo>
                    <a:cubicBezTo>
                      <a:pt x="1625" y="2006"/>
                      <a:pt x="1625" y="1701"/>
                      <a:pt x="1646" y="1401"/>
                    </a:cubicBezTo>
                    <a:cubicBezTo>
                      <a:pt x="1663" y="1314"/>
                      <a:pt x="1668" y="1216"/>
                      <a:pt x="1679" y="1113"/>
                    </a:cubicBezTo>
                    <a:cubicBezTo>
                      <a:pt x="1712" y="780"/>
                      <a:pt x="1750" y="393"/>
                      <a:pt x="181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5" name="Google Shape;9285;p62"/>
              <p:cNvSpPr/>
              <p:nvPr/>
            </p:nvSpPr>
            <p:spPr>
              <a:xfrm>
                <a:off x="4241001" y="3987611"/>
                <a:ext cx="31843" cy="43469"/>
              </a:xfrm>
              <a:custGeom>
                <a:avLst/>
                <a:gdLst/>
                <a:ahLst/>
                <a:cxnLst/>
                <a:rect l="l" t="t" r="r" b="b"/>
                <a:pathLst>
                  <a:path w="1260" h="1720" extrusionOk="0">
                    <a:moveTo>
                      <a:pt x="1" y="0"/>
                    </a:moveTo>
                    <a:lnTo>
                      <a:pt x="1" y="0"/>
                    </a:lnTo>
                    <a:cubicBezTo>
                      <a:pt x="17" y="98"/>
                      <a:pt x="33" y="185"/>
                      <a:pt x="50" y="256"/>
                    </a:cubicBezTo>
                    <a:cubicBezTo>
                      <a:pt x="126" y="605"/>
                      <a:pt x="93" y="1074"/>
                      <a:pt x="17" y="1548"/>
                    </a:cubicBezTo>
                    <a:cubicBezTo>
                      <a:pt x="345" y="1663"/>
                      <a:pt x="690" y="1719"/>
                      <a:pt x="1037" y="1719"/>
                    </a:cubicBezTo>
                    <a:cubicBezTo>
                      <a:pt x="1082" y="1719"/>
                      <a:pt x="1127" y="1718"/>
                      <a:pt x="1172" y="1717"/>
                    </a:cubicBezTo>
                    <a:cubicBezTo>
                      <a:pt x="1156" y="1575"/>
                      <a:pt x="1156" y="1428"/>
                      <a:pt x="1167" y="1286"/>
                    </a:cubicBezTo>
                    <a:cubicBezTo>
                      <a:pt x="1167" y="1025"/>
                      <a:pt x="1156" y="670"/>
                      <a:pt x="1259" y="409"/>
                    </a:cubicBezTo>
                    <a:cubicBezTo>
                      <a:pt x="818" y="338"/>
                      <a:pt x="398" y="196"/>
                      <a:pt x="1" y="0"/>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6" name="Google Shape;9286;p62"/>
              <p:cNvSpPr/>
              <p:nvPr/>
            </p:nvSpPr>
            <p:spPr>
              <a:xfrm>
                <a:off x="4253940" y="3647595"/>
                <a:ext cx="53325" cy="60073"/>
              </a:xfrm>
              <a:custGeom>
                <a:avLst/>
                <a:gdLst/>
                <a:ahLst/>
                <a:cxnLst/>
                <a:rect l="l" t="t" r="r" b="b"/>
                <a:pathLst>
                  <a:path w="2110" h="2377" extrusionOk="0">
                    <a:moveTo>
                      <a:pt x="1" y="1"/>
                    </a:moveTo>
                    <a:cubicBezTo>
                      <a:pt x="55" y="546"/>
                      <a:pt x="104" y="1107"/>
                      <a:pt x="137" y="1581"/>
                    </a:cubicBezTo>
                    <a:cubicBezTo>
                      <a:pt x="884" y="1597"/>
                      <a:pt x="1439" y="2039"/>
                      <a:pt x="2110" y="2376"/>
                    </a:cubicBezTo>
                    <a:cubicBezTo>
                      <a:pt x="2061" y="1951"/>
                      <a:pt x="2017" y="1521"/>
                      <a:pt x="1990" y="1096"/>
                    </a:cubicBezTo>
                    <a:cubicBezTo>
                      <a:pt x="1270" y="774"/>
                      <a:pt x="796" y="28"/>
                      <a:pt x="1" y="1"/>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7" name="Google Shape;9287;p62"/>
              <p:cNvSpPr/>
              <p:nvPr/>
            </p:nvSpPr>
            <p:spPr>
              <a:xfrm>
                <a:off x="4176834" y="3538544"/>
                <a:ext cx="28381" cy="109354"/>
              </a:xfrm>
              <a:custGeom>
                <a:avLst/>
                <a:gdLst/>
                <a:ahLst/>
                <a:cxnLst/>
                <a:rect l="l" t="t" r="r" b="b"/>
                <a:pathLst>
                  <a:path w="1123" h="4327" extrusionOk="0">
                    <a:moveTo>
                      <a:pt x="567" y="0"/>
                    </a:moveTo>
                    <a:cubicBezTo>
                      <a:pt x="507" y="894"/>
                      <a:pt x="393" y="1264"/>
                      <a:pt x="251" y="1499"/>
                    </a:cubicBezTo>
                    <a:cubicBezTo>
                      <a:pt x="131" y="1695"/>
                      <a:pt x="0" y="3133"/>
                      <a:pt x="22" y="4098"/>
                    </a:cubicBezTo>
                    <a:cubicBezTo>
                      <a:pt x="229" y="4196"/>
                      <a:pt x="447" y="4272"/>
                      <a:pt x="665" y="4327"/>
                    </a:cubicBezTo>
                    <a:cubicBezTo>
                      <a:pt x="665" y="2932"/>
                      <a:pt x="611" y="1499"/>
                      <a:pt x="1112" y="174"/>
                    </a:cubicBezTo>
                    <a:cubicBezTo>
                      <a:pt x="1117" y="164"/>
                      <a:pt x="1117" y="158"/>
                      <a:pt x="1123" y="153"/>
                    </a:cubicBezTo>
                    <a:cubicBezTo>
                      <a:pt x="932" y="114"/>
                      <a:pt x="747" y="65"/>
                      <a:pt x="567" y="0"/>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8" name="Google Shape;9288;p62"/>
              <p:cNvSpPr/>
              <p:nvPr/>
            </p:nvSpPr>
            <p:spPr>
              <a:xfrm>
                <a:off x="4239358" y="3530684"/>
                <a:ext cx="70106" cy="92851"/>
              </a:xfrm>
              <a:custGeom>
                <a:avLst/>
                <a:gdLst/>
                <a:ahLst/>
                <a:cxnLst/>
                <a:rect l="l" t="t" r="r" b="b"/>
                <a:pathLst>
                  <a:path w="2774" h="3674" extrusionOk="0">
                    <a:moveTo>
                      <a:pt x="349" y="0"/>
                    </a:moveTo>
                    <a:cubicBezTo>
                      <a:pt x="158" y="769"/>
                      <a:pt x="0" y="1543"/>
                      <a:pt x="0" y="2327"/>
                    </a:cubicBezTo>
                    <a:cubicBezTo>
                      <a:pt x="273" y="2327"/>
                      <a:pt x="327" y="2670"/>
                      <a:pt x="354" y="2834"/>
                    </a:cubicBezTo>
                    <a:cubicBezTo>
                      <a:pt x="371" y="2932"/>
                      <a:pt x="387" y="3041"/>
                      <a:pt x="403" y="3155"/>
                    </a:cubicBezTo>
                    <a:cubicBezTo>
                      <a:pt x="599" y="3026"/>
                      <a:pt x="793" y="2974"/>
                      <a:pt x="984" y="2974"/>
                    </a:cubicBezTo>
                    <a:cubicBezTo>
                      <a:pt x="1526" y="2974"/>
                      <a:pt x="2049" y="3395"/>
                      <a:pt x="2561" y="3673"/>
                    </a:cubicBezTo>
                    <a:cubicBezTo>
                      <a:pt x="2583" y="3330"/>
                      <a:pt x="2654" y="2986"/>
                      <a:pt x="2774" y="2660"/>
                    </a:cubicBezTo>
                    <a:cubicBezTo>
                      <a:pt x="1793" y="2033"/>
                      <a:pt x="850" y="1058"/>
                      <a:pt x="349" y="0"/>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89" name="Google Shape;9289;p62"/>
              <p:cNvSpPr/>
              <p:nvPr/>
            </p:nvSpPr>
            <p:spPr>
              <a:xfrm>
                <a:off x="4267436" y="3412661"/>
                <a:ext cx="71370" cy="60907"/>
              </a:xfrm>
              <a:custGeom>
                <a:avLst/>
                <a:gdLst/>
                <a:ahLst/>
                <a:cxnLst/>
                <a:rect l="l" t="t" r="r" b="b"/>
                <a:pathLst>
                  <a:path w="2824" h="2410" extrusionOk="0">
                    <a:moveTo>
                      <a:pt x="1603" y="1"/>
                    </a:moveTo>
                    <a:cubicBezTo>
                      <a:pt x="1091" y="382"/>
                      <a:pt x="557" y="725"/>
                      <a:pt x="1" y="1025"/>
                    </a:cubicBezTo>
                    <a:cubicBezTo>
                      <a:pt x="938" y="1434"/>
                      <a:pt x="1864" y="2060"/>
                      <a:pt x="2823" y="2409"/>
                    </a:cubicBezTo>
                    <a:lnTo>
                      <a:pt x="2823" y="1412"/>
                    </a:lnTo>
                    <a:cubicBezTo>
                      <a:pt x="2344" y="1069"/>
                      <a:pt x="1924" y="469"/>
                      <a:pt x="1603" y="1"/>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0" name="Google Shape;9290;p62"/>
              <p:cNvSpPr/>
              <p:nvPr/>
            </p:nvSpPr>
            <p:spPr>
              <a:xfrm>
                <a:off x="4249669" y="4031383"/>
                <a:ext cx="45895" cy="244613"/>
              </a:xfrm>
              <a:custGeom>
                <a:avLst/>
                <a:gdLst/>
                <a:ahLst/>
                <a:cxnLst/>
                <a:rect l="l" t="t" r="r" b="b"/>
                <a:pathLst>
                  <a:path w="1816" h="9679" extrusionOk="0">
                    <a:moveTo>
                      <a:pt x="1815" y="1"/>
                    </a:moveTo>
                    <a:cubicBezTo>
                      <a:pt x="1581" y="83"/>
                      <a:pt x="1341" y="132"/>
                      <a:pt x="1091" y="159"/>
                    </a:cubicBezTo>
                    <a:lnTo>
                      <a:pt x="1091" y="164"/>
                    </a:lnTo>
                    <a:cubicBezTo>
                      <a:pt x="1096" y="175"/>
                      <a:pt x="1102" y="186"/>
                      <a:pt x="1102" y="197"/>
                    </a:cubicBezTo>
                    <a:cubicBezTo>
                      <a:pt x="1287" y="1750"/>
                      <a:pt x="960" y="3308"/>
                      <a:pt x="491" y="4785"/>
                    </a:cubicBezTo>
                    <a:cubicBezTo>
                      <a:pt x="1" y="6333"/>
                      <a:pt x="39" y="7902"/>
                      <a:pt x="44" y="9504"/>
                    </a:cubicBezTo>
                    <a:cubicBezTo>
                      <a:pt x="219" y="9548"/>
                      <a:pt x="388" y="9602"/>
                      <a:pt x="546" y="9678"/>
                    </a:cubicBezTo>
                    <a:cubicBezTo>
                      <a:pt x="540" y="8779"/>
                      <a:pt x="622" y="7270"/>
                      <a:pt x="1156" y="6120"/>
                    </a:cubicBezTo>
                    <a:cubicBezTo>
                      <a:pt x="1712" y="4927"/>
                      <a:pt x="1668" y="3352"/>
                      <a:pt x="1641" y="2306"/>
                    </a:cubicBezTo>
                    <a:cubicBezTo>
                      <a:pt x="1625" y="2006"/>
                      <a:pt x="1625" y="1701"/>
                      <a:pt x="1646" y="1401"/>
                    </a:cubicBezTo>
                    <a:cubicBezTo>
                      <a:pt x="1663" y="1314"/>
                      <a:pt x="1668" y="1216"/>
                      <a:pt x="1679" y="1113"/>
                    </a:cubicBezTo>
                    <a:cubicBezTo>
                      <a:pt x="1712" y="780"/>
                      <a:pt x="1750" y="393"/>
                      <a:pt x="1815" y="1"/>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1" name="Google Shape;9291;p62"/>
              <p:cNvSpPr/>
              <p:nvPr/>
            </p:nvSpPr>
            <p:spPr>
              <a:xfrm>
                <a:off x="4414244" y="4273342"/>
                <a:ext cx="104830" cy="113676"/>
              </a:xfrm>
              <a:custGeom>
                <a:avLst/>
                <a:gdLst/>
                <a:ahLst/>
                <a:cxnLst/>
                <a:rect l="l" t="t" r="r" b="b"/>
                <a:pathLst>
                  <a:path w="4148" h="4498" extrusionOk="0">
                    <a:moveTo>
                      <a:pt x="1423" y="1"/>
                    </a:moveTo>
                    <a:cubicBezTo>
                      <a:pt x="1216" y="12"/>
                      <a:pt x="1014" y="39"/>
                      <a:pt x="812" y="83"/>
                    </a:cubicBezTo>
                    <a:cubicBezTo>
                      <a:pt x="795" y="110"/>
                      <a:pt x="765" y="125"/>
                      <a:pt x="732" y="125"/>
                    </a:cubicBezTo>
                    <a:cubicBezTo>
                      <a:pt x="714" y="125"/>
                      <a:pt x="694" y="120"/>
                      <a:pt x="676" y="110"/>
                    </a:cubicBezTo>
                    <a:cubicBezTo>
                      <a:pt x="485" y="159"/>
                      <a:pt x="300" y="230"/>
                      <a:pt x="126" y="317"/>
                    </a:cubicBezTo>
                    <a:cubicBezTo>
                      <a:pt x="120" y="638"/>
                      <a:pt x="98" y="851"/>
                      <a:pt x="104" y="878"/>
                    </a:cubicBezTo>
                    <a:cubicBezTo>
                      <a:pt x="0" y="2164"/>
                      <a:pt x="485" y="2453"/>
                      <a:pt x="872" y="2676"/>
                    </a:cubicBezTo>
                    <a:cubicBezTo>
                      <a:pt x="954" y="2725"/>
                      <a:pt x="1030" y="2774"/>
                      <a:pt x="1107" y="2829"/>
                    </a:cubicBezTo>
                    <a:cubicBezTo>
                      <a:pt x="1483" y="3118"/>
                      <a:pt x="2196" y="3771"/>
                      <a:pt x="2698" y="4240"/>
                    </a:cubicBezTo>
                    <a:cubicBezTo>
                      <a:pt x="2889" y="4405"/>
                      <a:pt x="3128" y="4497"/>
                      <a:pt x="3380" y="4497"/>
                    </a:cubicBezTo>
                    <a:cubicBezTo>
                      <a:pt x="3394" y="4497"/>
                      <a:pt x="3408" y="4497"/>
                      <a:pt x="3422" y="4496"/>
                    </a:cubicBezTo>
                    <a:cubicBezTo>
                      <a:pt x="3733" y="4496"/>
                      <a:pt x="4005" y="4382"/>
                      <a:pt x="4142" y="4191"/>
                    </a:cubicBezTo>
                    <a:cubicBezTo>
                      <a:pt x="4147" y="4147"/>
                      <a:pt x="4125" y="3929"/>
                      <a:pt x="3635" y="3183"/>
                    </a:cubicBezTo>
                    <a:cubicBezTo>
                      <a:pt x="3286" y="2665"/>
                      <a:pt x="2828" y="2066"/>
                      <a:pt x="2425" y="1532"/>
                    </a:cubicBezTo>
                    <a:cubicBezTo>
                      <a:pt x="1842" y="769"/>
                      <a:pt x="1515" y="328"/>
                      <a:pt x="1444" y="115"/>
                    </a:cubicBezTo>
                    <a:cubicBezTo>
                      <a:pt x="1433" y="77"/>
                      <a:pt x="1428" y="39"/>
                      <a:pt x="142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2" name="Google Shape;9292;p62"/>
              <p:cNvSpPr/>
              <p:nvPr/>
            </p:nvSpPr>
            <p:spPr>
              <a:xfrm>
                <a:off x="4403630" y="4031661"/>
                <a:ext cx="52491" cy="238825"/>
              </a:xfrm>
              <a:custGeom>
                <a:avLst/>
                <a:gdLst/>
                <a:ahLst/>
                <a:cxnLst/>
                <a:rect l="l" t="t" r="r" b="b"/>
                <a:pathLst>
                  <a:path w="2077" h="9450" extrusionOk="0">
                    <a:moveTo>
                      <a:pt x="1461" y="1"/>
                    </a:moveTo>
                    <a:cubicBezTo>
                      <a:pt x="1117" y="111"/>
                      <a:pt x="758" y="171"/>
                      <a:pt x="396" y="171"/>
                    </a:cubicBezTo>
                    <a:cubicBezTo>
                      <a:pt x="328" y="171"/>
                      <a:pt x="260" y="169"/>
                      <a:pt x="192" y="164"/>
                    </a:cubicBezTo>
                    <a:cubicBezTo>
                      <a:pt x="192" y="175"/>
                      <a:pt x="192" y="181"/>
                      <a:pt x="192" y="186"/>
                    </a:cubicBezTo>
                    <a:cubicBezTo>
                      <a:pt x="1" y="1772"/>
                      <a:pt x="360" y="3352"/>
                      <a:pt x="835" y="4850"/>
                    </a:cubicBezTo>
                    <a:cubicBezTo>
                      <a:pt x="1303" y="6349"/>
                      <a:pt x="1249" y="7902"/>
                      <a:pt x="1243" y="9449"/>
                    </a:cubicBezTo>
                    <a:cubicBezTo>
                      <a:pt x="1428" y="9411"/>
                      <a:pt x="1625" y="9389"/>
                      <a:pt x="1815" y="9379"/>
                    </a:cubicBezTo>
                    <a:cubicBezTo>
                      <a:pt x="1794" y="8981"/>
                      <a:pt x="1843" y="8321"/>
                      <a:pt x="1919" y="7401"/>
                    </a:cubicBezTo>
                    <a:cubicBezTo>
                      <a:pt x="1995" y="6436"/>
                      <a:pt x="2077" y="5346"/>
                      <a:pt x="2039" y="4676"/>
                    </a:cubicBezTo>
                    <a:cubicBezTo>
                      <a:pt x="2006" y="4049"/>
                      <a:pt x="1984" y="3477"/>
                      <a:pt x="1973" y="3020"/>
                    </a:cubicBezTo>
                    <a:cubicBezTo>
                      <a:pt x="1952" y="2464"/>
                      <a:pt x="1941" y="2022"/>
                      <a:pt x="1903" y="1821"/>
                    </a:cubicBezTo>
                    <a:cubicBezTo>
                      <a:pt x="1892" y="1745"/>
                      <a:pt x="1848" y="1586"/>
                      <a:pt x="1794" y="1396"/>
                    </a:cubicBezTo>
                    <a:cubicBezTo>
                      <a:pt x="1690" y="1014"/>
                      <a:pt x="1559" y="508"/>
                      <a:pt x="146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3" name="Google Shape;9293;p62"/>
              <p:cNvSpPr/>
              <p:nvPr/>
            </p:nvSpPr>
            <p:spPr>
              <a:xfrm>
                <a:off x="4408330" y="3987611"/>
                <a:ext cx="31818" cy="43469"/>
              </a:xfrm>
              <a:custGeom>
                <a:avLst/>
                <a:gdLst/>
                <a:ahLst/>
                <a:cxnLst/>
                <a:rect l="l" t="t" r="r" b="b"/>
                <a:pathLst>
                  <a:path w="1259" h="1720" extrusionOk="0">
                    <a:moveTo>
                      <a:pt x="1259" y="0"/>
                    </a:moveTo>
                    <a:cubicBezTo>
                      <a:pt x="861" y="196"/>
                      <a:pt x="436" y="338"/>
                      <a:pt x="0" y="409"/>
                    </a:cubicBezTo>
                    <a:cubicBezTo>
                      <a:pt x="104" y="670"/>
                      <a:pt x="93" y="1025"/>
                      <a:pt x="93" y="1286"/>
                    </a:cubicBezTo>
                    <a:cubicBezTo>
                      <a:pt x="104" y="1428"/>
                      <a:pt x="98" y="1575"/>
                      <a:pt x="87" y="1717"/>
                    </a:cubicBezTo>
                    <a:cubicBezTo>
                      <a:pt x="132" y="1718"/>
                      <a:pt x="177" y="1719"/>
                      <a:pt x="222" y="1719"/>
                    </a:cubicBezTo>
                    <a:cubicBezTo>
                      <a:pt x="569" y="1719"/>
                      <a:pt x="915" y="1663"/>
                      <a:pt x="1242" y="1548"/>
                    </a:cubicBezTo>
                    <a:cubicBezTo>
                      <a:pt x="1166" y="1074"/>
                      <a:pt x="1133" y="605"/>
                      <a:pt x="1210" y="256"/>
                    </a:cubicBezTo>
                    <a:cubicBezTo>
                      <a:pt x="1226" y="185"/>
                      <a:pt x="1242" y="98"/>
                      <a:pt x="1259"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4" name="Google Shape;9294;p62"/>
              <p:cNvSpPr/>
              <p:nvPr/>
            </p:nvSpPr>
            <p:spPr>
              <a:xfrm>
                <a:off x="4377194" y="3998882"/>
                <a:ext cx="28684" cy="31843"/>
              </a:xfrm>
              <a:custGeom>
                <a:avLst/>
                <a:gdLst/>
                <a:ahLst/>
                <a:cxnLst/>
                <a:rect l="l" t="t" r="r" b="b"/>
                <a:pathLst>
                  <a:path w="1135" h="1260" extrusionOk="0">
                    <a:moveTo>
                      <a:pt x="1036" y="1"/>
                    </a:moveTo>
                    <a:lnTo>
                      <a:pt x="878" y="23"/>
                    </a:lnTo>
                    <a:cubicBezTo>
                      <a:pt x="653" y="56"/>
                      <a:pt x="432" y="70"/>
                      <a:pt x="208" y="70"/>
                    </a:cubicBezTo>
                    <a:cubicBezTo>
                      <a:pt x="139" y="70"/>
                      <a:pt x="70" y="69"/>
                      <a:pt x="1" y="66"/>
                    </a:cubicBezTo>
                    <a:lnTo>
                      <a:pt x="1" y="66"/>
                    </a:lnTo>
                    <a:cubicBezTo>
                      <a:pt x="126" y="388"/>
                      <a:pt x="224" y="720"/>
                      <a:pt x="284" y="1064"/>
                    </a:cubicBezTo>
                    <a:cubicBezTo>
                      <a:pt x="546" y="1167"/>
                      <a:pt x="823" y="1232"/>
                      <a:pt x="1101" y="1260"/>
                    </a:cubicBezTo>
                    <a:cubicBezTo>
                      <a:pt x="1107" y="1216"/>
                      <a:pt x="1123" y="1156"/>
                      <a:pt x="1123" y="1129"/>
                    </a:cubicBezTo>
                    <a:cubicBezTo>
                      <a:pt x="1134" y="987"/>
                      <a:pt x="1134" y="851"/>
                      <a:pt x="1129" y="715"/>
                    </a:cubicBezTo>
                    <a:cubicBezTo>
                      <a:pt x="1123" y="497"/>
                      <a:pt x="1134" y="203"/>
                      <a:pt x="103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5" name="Google Shape;9295;p62"/>
              <p:cNvSpPr/>
              <p:nvPr/>
            </p:nvSpPr>
            <p:spPr>
              <a:xfrm>
                <a:off x="4342495" y="3735315"/>
                <a:ext cx="88706" cy="140212"/>
              </a:xfrm>
              <a:custGeom>
                <a:avLst/>
                <a:gdLst/>
                <a:ahLst/>
                <a:cxnLst/>
                <a:rect l="l" t="t" r="r" b="b"/>
                <a:pathLst>
                  <a:path w="3510" h="5548" extrusionOk="0">
                    <a:moveTo>
                      <a:pt x="3341" y="1"/>
                    </a:moveTo>
                    <a:cubicBezTo>
                      <a:pt x="2720" y="71"/>
                      <a:pt x="2278" y="665"/>
                      <a:pt x="1831" y="1085"/>
                    </a:cubicBezTo>
                    <a:cubicBezTo>
                      <a:pt x="1597" y="1297"/>
                      <a:pt x="1330" y="1472"/>
                      <a:pt x="1036" y="1603"/>
                    </a:cubicBezTo>
                    <a:cubicBezTo>
                      <a:pt x="693" y="1766"/>
                      <a:pt x="333" y="1897"/>
                      <a:pt x="0" y="2071"/>
                    </a:cubicBezTo>
                    <a:lnTo>
                      <a:pt x="0" y="5548"/>
                    </a:lnTo>
                    <a:cubicBezTo>
                      <a:pt x="382" y="5106"/>
                      <a:pt x="801" y="4632"/>
                      <a:pt x="1112" y="4136"/>
                    </a:cubicBezTo>
                    <a:cubicBezTo>
                      <a:pt x="1406" y="3668"/>
                      <a:pt x="1652" y="3156"/>
                      <a:pt x="2000" y="2714"/>
                    </a:cubicBezTo>
                    <a:cubicBezTo>
                      <a:pt x="2382" y="2216"/>
                      <a:pt x="2908" y="1841"/>
                      <a:pt x="3463" y="1841"/>
                    </a:cubicBezTo>
                    <a:cubicBezTo>
                      <a:pt x="3478" y="1841"/>
                      <a:pt x="3494" y="1842"/>
                      <a:pt x="3510" y="1842"/>
                    </a:cubicBezTo>
                    <a:cubicBezTo>
                      <a:pt x="3471" y="1679"/>
                      <a:pt x="3455" y="1510"/>
                      <a:pt x="3466" y="1341"/>
                    </a:cubicBezTo>
                    <a:cubicBezTo>
                      <a:pt x="3504" y="1003"/>
                      <a:pt x="3422" y="480"/>
                      <a:pt x="334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6" name="Google Shape;9296;p62"/>
              <p:cNvSpPr/>
              <p:nvPr/>
            </p:nvSpPr>
            <p:spPr>
              <a:xfrm>
                <a:off x="4366454" y="3692352"/>
                <a:ext cx="59668" cy="78648"/>
              </a:xfrm>
              <a:custGeom>
                <a:avLst/>
                <a:gdLst/>
                <a:ahLst/>
                <a:cxnLst/>
                <a:rect l="l" t="t" r="r" b="b"/>
                <a:pathLst>
                  <a:path w="2361" h="3112" extrusionOk="0">
                    <a:moveTo>
                      <a:pt x="2262" y="1"/>
                    </a:moveTo>
                    <a:cubicBezTo>
                      <a:pt x="1510" y="11"/>
                      <a:pt x="943" y="513"/>
                      <a:pt x="273" y="834"/>
                    </a:cubicBezTo>
                    <a:lnTo>
                      <a:pt x="240" y="1101"/>
                    </a:lnTo>
                    <a:cubicBezTo>
                      <a:pt x="170" y="1733"/>
                      <a:pt x="1" y="2463"/>
                      <a:pt x="77" y="3112"/>
                    </a:cubicBezTo>
                    <a:cubicBezTo>
                      <a:pt x="464" y="2910"/>
                      <a:pt x="774" y="2627"/>
                      <a:pt x="1080" y="2316"/>
                    </a:cubicBezTo>
                    <a:cubicBezTo>
                      <a:pt x="1455" y="1935"/>
                      <a:pt x="1853" y="1581"/>
                      <a:pt x="2360" y="1515"/>
                    </a:cubicBezTo>
                    <a:cubicBezTo>
                      <a:pt x="2360" y="1494"/>
                      <a:pt x="2349" y="1472"/>
                      <a:pt x="2349" y="1450"/>
                    </a:cubicBezTo>
                    <a:cubicBezTo>
                      <a:pt x="2316" y="1248"/>
                      <a:pt x="2284" y="1058"/>
                      <a:pt x="2262" y="900"/>
                    </a:cubicBezTo>
                    <a:cubicBezTo>
                      <a:pt x="2235" y="600"/>
                      <a:pt x="2235" y="300"/>
                      <a:pt x="226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7" name="Google Shape;9297;p62"/>
              <p:cNvSpPr/>
              <p:nvPr/>
            </p:nvSpPr>
            <p:spPr>
              <a:xfrm>
                <a:off x="4373884" y="3647595"/>
                <a:ext cx="53325" cy="60073"/>
              </a:xfrm>
              <a:custGeom>
                <a:avLst/>
                <a:gdLst/>
                <a:ahLst/>
                <a:cxnLst/>
                <a:rect l="l" t="t" r="r" b="b"/>
                <a:pathLst>
                  <a:path w="2110" h="2377" extrusionOk="0">
                    <a:moveTo>
                      <a:pt x="2110" y="1"/>
                    </a:moveTo>
                    <a:cubicBezTo>
                      <a:pt x="1314" y="28"/>
                      <a:pt x="840" y="774"/>
                      <a:pt x="121" y="1096"/>
                    </a:cubicBezTo>
                    <a:cubicBezTo>
                      <a:pt x="88" y="1521"/>
                      <a:pt x="44" y="1951"/>
                      <a:pt x="1" y="2376"/>
                    </a:cubicBezTo>
                    <a:cubicBezTo>
                      <a:pt x="666" y="2039"/>
                      <a:pt x="1227" y="1597"/>
                      <a:pt x="1973" y="1581"/>
                    </a:cubicBezTo>
                    <a:cubicBezTo>
                      <a:pt x="2006" y="1107"/>
                      <a:pt x="2055" y="546"/>
                      <a:pt x="211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8" name="Google Shape;9298;p62"/>
              <p:cNvSpPr/>
              <p:nvPr/>
            </p:nvSpPr>
            <p:spPr>
              <a:xfrm>
                <a:off x="4377346" y="3610570"/>
                <a:ext cx="53578" cy="59213"/>
              </a:xfrm>
              <a:custGeom>
                <a:avLst/>
                <a:gdLst/>
                <a:ahLst/>
                <a:cxnLst/>
                <a:rect l="l" t="t" r="r" b="b"/>
                <a:pathLst>
                  <a:path w="2120" h="2343" extrusionOk="0">
                    <a:moveTo>
                      <a:pt x="1555" y="0"/>
                    </a:moveTo>
                    <a:cubicBezTo>
                      <a:pt x="1020" y="0"/>
                      <a:pt x="485" y="471"/>
                      <a:pt x="6" y="725"/>
                    </a:cubicBezTo>
                    <a:cubicBezTo>
                      <a:pt x="16" y="926"/>
                      <a:pt x="27" y="1128"/>
                      <a:pt x="27" y="1319"/>
                    </a:cubicBezTo>
                    <a:cubicBezTo>
                      <a:pt x="33" y="1662"/>
                      <a:pt x="22" y="2000"/>
                      <a:pt x="0" y="2343"/>
                    </a:cubicBezTo>
                    <a:cubicBezTo>
                      <a:pt x="382" y="2152"/>
                      <a:pt x="687" y="1847"/>
                      <a:pt x="1024" y="1596"/>
                    </a:cubicBezTo>
                    <a:cubicBezTo>
                      <a:pt x="1302" y="1384"/>
                      <a:pt x="1640" y="1269"/>
                      <a:pt x="1989" y="1269"/>
                    </a:cubicBezTo>
                    <a:cubicBezTo>
                      <a:pt x="2033" y="888"/>
                      <a:pt x="2076" y="518"/>
                      <a:pt x="2120" y="207"/>
                    </a:cubicBezTo>
                    <a:cubicBezTo>
                      <a:pt x="1933" y="59"/>
                      <a:pt x="1744" y="0"/>
                      <a:pt x="155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299" name="Google Shape;9299;p62"/>
              <p:cNvSpPr/>
              <p:nvPr/>
            </p:nvSpPr>
            <p:spPr>
              <a:xfrm>
                <a:off x="4421396" y="3442559"/>
                <a:ext cx="68337" cy="96137"/>
              </a:xfrm>
              <a:custGeom>
                <a:avLst/>
                <a:gdLst/>
                <a:ahLst/>
                <a:cxnLst/>
                <a:rect l="l" t="t" r="r" b="b"/>
                <a:pathLst>
                  <a:path w="2704" h="3804" extrusionOk="0">
                    <a:moveTo>
                      <a:pt x="23" y="0"/>
                    </a:moveTo>
                    <a:cubicBezTo>
                      <a:pt x="1" y="1046"/>
                      <a:pt x="273" y="2071"/>
                      <a:pt x="535" y="3101"/>
                    </a:cubicBezTo>
                    <a:cubicBezTo>
                      <a:pt x="900" y="3449"/>
                      <a:pt x="1189" y="3782"/>
                      <a:pt x="1734" y="3803"/>
                    </a:cubicBezTo>
                    <a:cubicBezTo>
                      <a:pt x="2071" y="3803"/>
                      <a:pt x="2398" y="3733"/>
                      <a:pt x="2703" y="3602"/>
                    </a:cubicBezTo>
                    <a:cubicBezTo>
                      <a:pt x="2687" y="3264"/>
                      <a:pt x="2671" y="2855"/>
                      <a:pt x="2665" y="2365"/>
                    </a:cubicBezTo>
                    <a:cubicBezTo>
                      <a:pt x="2649" y="452"/>
                      <a:pt x="829" y="169"/>
                      <a:pt x="469" y="136"/>
                    </a:cubicBezTo>
                    <a:cubicBezTo>
                      <a:pt x="311" y="109"/>
                      <a:pt x="164" y="65"/>
                      <a:pt x="2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0" name="Google Shape;9300;p62"/>
              <p:cNvSpPr/>
              <p:nvPr/>
            </p:nvSpPr>
            <p:spPr>
              <a:xfrm>
                <a:off x="4496177" y="3814216"/>
                <a:ext cx="49332" cy="46982"/>
              </a:xfrm>
              <a:custGeom>
                <a:avLst/>
                <a:gdLst/>
                <a:ahLst/>
                <a:cxnLst/>
                <a:rect l="l" t="t" r="r" b="b"/>
                <a:pathLst>
                  <a:path w="1952" h="1859" extrusionOk="0">
                    <a:moveTo>
                      <a:pt x="616" y="1"/>
                    </a:moveTo>
                    <a:cubicBezTo>
                      <a:pt x="616" y="6"/>
                      <a:pt x="616" y="12"/>
                      <a:pt x="616" y="23"/>
                    </a:cubicBezTo>
                    <a:cubicBezTo>
                      <a:pt x="633" y="628"/>
                      <a:pt x="387" y="1314"/>
                      <a:pt x="1" y="1832"/>
                    </a:cubicBezTo>
                    <a:cubicBezTo>
                      <a:pt x="60" y="1854"/>
                      <a:pt x="126" y="1859"/>
                      <a:pt x="191" y="1859"/>
                    </a:cubicBezTo>
                    <a:cubicBezTo>
                      <a:pt x="213" y="1854"/>
                      <a:pt x="235" y="1854"/>
                      <a:pt x="257" y="1854"/>
                    </a:cubicBezTo>
                    <a:cubicBezTo>
                      <a:pt x="268" y="1854"/>
                      <a:pt x="284" y="1854"/>
                      <a:pt x="295" y="1859"/>
                    </a:cubicBezTo>
                    <a:cubicBezTo>
                      <a:pt x="916" y="1799"/>
                      <a:pt x="1728" y="1167"/>
                      <a:pt x="1951" y="796"/>
                    </a:cubicBezTo>
                    <a:cubicBezTo>
                      <a:pt x="1494" y="573"/>
                      <a:pt x="992" y="420"/>
                      <a:pt x="638" y="28"/>
                    </a:cubicBezTo>
                    <a:cubicBezTo>
                      <a:pt x="633" y="23"/>
                      <a:pt x="627" y="12"/>
                      <a:pt x="61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1" name="Google Shape;9301;p62"/>
              <p:cNvSpPr/>
              <p:nvPr/>
            </p:nvSpPr>
            <p:spPr>
              <a:xfrm>
                <a:off x="4484072" y="3647595"/>
                <a:ext cx="38288" cy="142840"/>
              </a:xfrm>
              <a:custGeom>
                <a:avLst/>
                <a:gdLst/>
                <a:ahLst/>
                <a:cxnLst/>
                <a:rect l="l" t="t" r="r" b="b"/>
                <a:pathLst>
                  <a:path w="1515" h="5652" extrusionOk="0">
                    <a:moveTo>
                      <a:pt x="768" y="1"/>
                    </a:moveTo>
                    <a:lnTo>
                      <a:pt x="768" y="1"/>
                    </a:lnTo>
                    <a:cubicBezTo>
                      <a:pt x="523" y="110"/>
                      <a:pt x="262" y="186"/>
                      <a:pt x="0" y="235"/>
                    </a:cubicBezTo>
                    <a:cubicBezTo>
                      <a:pt x="27" y="2088"/>
                      <a:pt x="910" y="3804"/>
                      <a:pt x="1014" y="5651"/>
                    </a:cubicBezTo>
                    <a:cubicBezTo>
                      <a:pt x="1117" y="5520"/>
                      <a:pt x="1259" y="5428"/>
                      <a:pt x="1422" y="5379"/>
                    </a:cubicBezTo>
                    <a:cubicBezTo>
                      <a:pt x="1515" y="3859"/>
                      <a:pt x="1210" y="2464"/>
                      <a:pt x="992" y="1445"/>
                    </a:cubicBezTo>
                    <a:cubicBezTo>
                      <a:pt x="856" y="823"/>
                      <a:pt x="752" y="338"/>
                      <a:pt x="76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2" name="Google Shape;9302;p62"/>
              <p:cNvSpPr/>
              <p:nvPr/>
            </p:nvSpPr>
            <p:spPr>
              <a:xfrm>
                <a:off x="4466583" y="3654342"/>
                <a:ext cx="38288" cy="138569"/>
              </a:xfrm>
              <a:custGeom>
                <a:avLst/>
                <a:gdLst/>
                <a:ahLst/>
                <a:cxnLst/>
                <a:rect l="l" t="t" r="r" b="b"/>
                <a:pathLst>
                  <a:path w="1515" h="5483" extrusionOk="0">
                    <a:moveTo>
                      <a:pt x="501" y="1"/>
                    </a:moveTo>
                    <a:cubicBezTo>
                      <a:pt x="332" y="22"/>
                      <a:pt x="169" y="33"/>
                      <a:pt x="0" y="44"/>
                    </a:cubicBezTo>
                    <a:cubicBezTo>
                      <a:pt x="11" y="148"/>
                      <a:pt x="16" y="262"/>
                      <a:pt x="27" y="388"/>
                    </a:cubicBezTo>
                    <a:cubicBezTo>
                      <a:pt x="82" y="1063"/>
                      <a:pt x="153" y="1908"/>
                      <a:pt x="294" y="2333"/>
                    </a:cubicBezTo>
                    <a:cubicBezTo>
                      <a:pt x="392" y="2627"/>
                      <a:pt x="529" y="3068"/>
                      <a:pt x="681" y="3532"/>
                    </a:cubicBezTo>
                    <a:cubicBezTo>
                      <a:pt x="894" y="4207"/>
                      <a:pt x="1188" y="5134"/>
                      <a:pt x="1248" y="5253"/>
                    </a:cubicBezTo>
                    <a:cubicBezTo>
                      <a:pt x="1259" y="5275"/>
                      <a:pt x="1270" y="5297"/>
                      <a:pt x="1275" y="5319"/>
                    </a:cubicBezTo>
                    <a:cubicBezTo>
                      <a:pt x="1330" y="5335"/>
                      <a:pt x="1379" y="5362"/>
                      <a:pt x="1428" y="5401"/>
                    </a:cubicBezTo>
                    <a:cubicBezTo>
                      <a:pt x="1455" y="5428"/>
                      <a:pt x="1488" y="5455"/>
                      <a:pt x="1515" y="5482"/>
                    </a:cubicBezTo>
                    <a:cubicBezTo>
                      <a:pt x="1444" y="3608"/>
                      <a:pt x="539" y="1875"/>
                      <a:pt x="50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3" name="Google Shape;9303;p62"/>
              <p:cNvSpPr/>
              <p:nvPr/>
            </p:nvSpPr>
            <p:spPr>
              <a:xfrm>
                <a:off x="4493018" y="3794125"/>
                <a:ext cx="13925" cy="59365"/>
              </a:xfrm>
              <a:custGeom>
                <a:avLst/>
                <a:gdLst/>
                <a:ahLst/>
                <a:cxnLst/>
                <a:rect l="l" t="t" r="r" b="b"/>
                <a:pathLst>
                  <a:path w="551" h="2349" extrusionOk="0">
                    <a:moveTo>
                      <a:pt x="235" y="0"/>
                    </a:moveTo>
                    <a:cubicBezTo>
                      <a:pt x="213" y="137"/>
                      <a:pt x="185" y="273"/>
                      <a:pt x="153" y="409"/>
                    </a:cubicBezTo>
                    <a:cubicBezTo>
                      <a:pt x="87" y="681"/>
                      <a:pt x="0" y="1025"/>
                      <a:pt x="6" y="1292"/>
                    </a:cubicBezTo>
                    <a:cubicBezTo>
                      <a:pt x="11" y="1455"/>
                      <a:pt x="38" y="1853"/>
                      <a:pt x="66" y="2283"/>
                    </a:cubicBezTo>
                    <a:cubicBezTo>
                      <a:pt x="71" y="2305"/>
                      <a:pt x="71" y="2327"/>
                      <a:pt x="71" y="2349"/>
                    </a:cubicBezTo>
                    <a:cubicBezTo>
                      <a:pt x="207" y="2131"/>
                      <a:pt x="311" y="1897"/>
                      <a:pt x="398" y="1657"/>
                    </a:cubicBezTo>
                    <a:cubicBezTo>
                      <a:pt x="491" y="1384"/>
                      <a:pt x="545" y="1101"/>
                      <a:pt x="551" y="818"/>
                    </a:cubicBezTo>
                    <a:cubicBezTo>
                      <a:pt x="551" y="676"/>
                      <a:pt x="534" y="534"/>
                      <a:pt x="496" y="398"/>
                    </a:cubicBezTo>
                    <a:cubicBezTo>
                      <a:pt x="474" y="311"/>
                      <a:pt x="371" y="88"/>
                      <a:pt x="23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4" name="Google Shape;9304;p62"/>
              <p:cNvSpPr/>
              <p:nvPr/>
            </p:nvSpPr>
            <p:spPr>
              <a:xfrm>
                <a:off x="4509395" y="3788211"/>
                <a:ext cx="36114" cy="41194"/>
              </a:xfrm>
              <a:custGeom>
                <a:avLst/>
                <a:gdLst/>
                <a:ahLst/>
                <a:cxnLst/>
                <a:rect l="l" t="t" r="r" b="b"/>
                <a:pathLst>
                  <a:path w="1429" h="1630" extrusionOk="0">
                    <a:moveTo>
                      <a:pt x="491" y="0"/>
                    </a:moveTo>
                    <a:cubicBezTo>
                      <a:pt x="202" y="109"/>
                      <a:pt x="1" y="327"/>
                      <a:pt x="115" y="698"/>
                    </a:cubicBezTo>
                    <a:cubicBezTo>
                      <a:pt x="208" y="997"/>
                      <a:pt x="551" y="1193"/>
                      <a:pt x="802" y="1335"/>
                    </a:cubicBezTo>
                    <a:cubicBezTo>
                      <a:pt x="998" y="1444"/>
                      <a:pt x="1216" y="1537"/>
                      <a:pt x="1428" y="1629"/>
                    </a:cubicBezTo>
                    <a:cubicBezTo>
                      <a:pt x="1401" y="1526"/>
                      <a:pt x="1379" y="1422"/>
                      <a:pt x="1368" y="1319"/>
                    </a:cubicBezTo>
                    <a:cubicBezTo>
                      <a:pt x="1314" y="866"/>
                      <a:pt x="725" y="223"/>
                      <a:pt x="491"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5" name="Google Shape;9305;p62"/>
              <p:cNvSpPr/>
              <p:nvPr/>
            </p:nvSpPr>
            <p:spPr>
              <a:xfrm>
                <a:off x="4475934" y="3538544"/>
                <a:ext cx="28406" cy="109354"/>
              </a:xfrm>
              <a:custGeom>
                <a:avLst/>
                <a:gdLst/>
                <a:ahLst/>
                <a:cxnLst/>
                <a:rect l="l" t="t" r="r" b="b"/>
                <a:pathLst>
                  <a:path w="1124" h="4327" extrusionOk="0">
                    <a:moveTo>
                      <a:pt x="556" y="0"/>
                    </a:moveTo>
                    <a:cubicBezTo>
                      <a:pt x="377" y="65"/>
                      <a:pt x="191" y="114"/>
                      <a:pt x="1" y="153"/>
                    </a:cubicBezTo>
                    <a:cubicBezTo>
                      <a:pt x="1" y="158"/>
                      <a:pt x="6" y="164"/>
                      <a:pt x="11" y="174"/>
                    </a:cubicBezTo>
                    <a:cubicBezTo>
                      <a:pt x="513" y="1499"/>
                      <a:pt x="458" y="2932"/>
                      <a:pt x="458" y="4327"/>
                    </a:cubicBezTo>
                    <a:cubicBezTo>
                      <a:pt x="676" y="4272"/>
                      <a:pt x="894" y="4196"/>
                      <a:pt x="1096" y="4098"/>
                    </a:cubicBezTo>
                    <a:cubicBezTo>
                      <a:pt x="1123" y="3133"/>
                      <a:pt x="987" y="1695"/>
                      <a:pt x="872" y="1499"/>
                    </a:cubicBezTo>
                    <a:cubicBezTo>
                      <a:pt x="725" y="1264"/>
                      <a:pt x="616" y="894"/>
                      <a:pt x="55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6" name="Google Shape;9306;p62"/>
              <p:cNvSpPr/>
              <p:nvPr/>
            </p:nvSpPr>
            <p:spPr>
              <a:xfrm>
                <a:off x="4437090" y="3529850"/>
                <a:ext cx="47133" cy="120803"/>
              </a:xfrm>
              <a:custGeom>
                <a:avLst/>
                <a:gdLst/>
                <a:ahLst/>
                <a:cxnLst/>
                <a:rect l="l" t="t" r="r" b="b"/>
                <a:pathLst>
                  <a:path w="1865" h="4780" extrusionOk="0">
                    <a:moveTo>
                      <a:pt x="1" y="1"/>
                    </a:moveTo>
                    <a:cubicBezTo>
                      <a:pt x="203" y="807"/>
                      <a:pt x="371" y="1614"/>
                      <a:pt x="371" y="2436"/>
                    </a:cubicBezTo>
                    <a:cubicBezTo>
                      <a:pt x="524" y="2567"/>
                      <a:pt x="644" y="2894"/>
                      <a:pt x="829" y="3499"/>
                    </a:cubicBezTo>
                    <a:cubicBezTo>
                      <a:pt x="878" y="3662"/>
                      <a:pt x="933" y="3826"/>
                      <a:pt x="998" y="3989"/>
                    </a:cubicBezTo>
                    <a:cubicBezTo>
                      <a:pt x="1069" y="4104"/>
                      <a:pt x="1107" y="4322"/>
                      <a:pt x="1151" y="4780"/>
                    </a:cubicBezTo>
                    <a:cubicBezTo>
                      <a:pt x="1369" y="4769"/>
                      <a:pt x="1587" y="4747"/>
                      <a:pt x="1799" y="4709"/>
                    </a:cubicBezTo>
                    <a:cubicBezTo>
                      <a:pt x="1805" y="3319"/>
                      <a:pt x="1864" y="1892"/>
                      <a:pt x="1363" y="573"/>
                    </a:cubicBezTo>
                    <a:cubicBezTo>
                      <a:pt x="1358" y="557"/>
                      <a:pt x="1352" y="540"/>
                      <a:pt x="1358" y="524"/>
                    </a:cubicBezTo>
                    <a:lnTo>
                      <a:pt x="1358" y="524"/>
                    </a:lnTo>
                    <a:cubicBezTo>
                      <a:pt x="1276" y="529"/>
                      <a:pt x="1194" y="540"/>
                      <a:pt x="1113" y="540"/>
                    </a:cubicBezTo>
                    <a:cubicBezTo>
                      <a:pt x="1103" y="540"/>
                      <a:pt x="1093" y="541"/>
                      <a:pt x="1083" y="541"/>
                    </a:cubicBezTo>
                    <a:cubicBezTo>
                      <a:pt x="625" y="541"/>
                      <a:pt x="310" y="289"/>
                      <a:pt x="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7" name="Google Shape;9307;p62"/>
              <p:cNvSpPr/>
              <p:nvPr/>
            </p:nvSpPr>
            <p:spPr>
              <a:xfrm>
                <a:off x="4371685" y="3530684"/>
                <a:ext cx="70131" cy="92851"/>
              </a:xfrm>
              <a:custGeom>
                <a:avLst/>
                <a:gdLst/>
                <a:ahLst/>
                <a:cxnLst/>
                <a:rect l="l" t="t" r="r" b="b"/>
                <a:pathLst>
                  <a:path w="2775" h="3674" extrusionOk="0">
                    <a:moveTo>
                      <a:pt x="2425" y="0"/>
                    </a:moveTo>
                    <a:cubicBezTo>
                      <a:pt x="1919" y="1058"/>
                      <a:pt x="981" y="2033"/>
                      <a:pt x="1" y="2660"/>
                    </a:cubicBezTo>
                    <a:cubicBezTo>
                      <a:pt x="115" y="2986"/>
                      <a:pt x="191" y="3330"/>
                      <a:pt x="213" y="3673"/>
                    </a:cubicBezTo>
                    <a:cubicBezTo>
                      <a:pt x="725" y="3395"/>
                      <a:pt x="1249" y="2974"/>
                      <a:pt x="1791" y="2974"/>
                    </a:cubicBezTo>
                    <a:cubicBezTo>
                      <a:pt x="1982" y="2974"/>
                      <a:pt x="2175" y="3026"/>
                      <a:pt x="2371" y="3155"/>
                    </a:cubicBezTo>
                    <a:cubicBezTo>
                      <a:pt x="2387" y="3041"/>
                      <a:pt x="2404" y="2932"/>
                      <a:pt x="2420" y="2834"/>
                    </a:cubicBezTo>
                    <a:cubicBezTo>
                      <a:pt x="2447" y="2670"/>
                      <a:pt x="2502" y="2327"/>
                      <a:pt x="2774" y="2327"/>
                    </a:cubicBezTo>
                    <a:cubicBezTo>
                      <a:pt x="2774" y="1543"/>
                      <a:pt x="2611" y="769"/>
                      <a:pt x="242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8" name="Google Shape;9308;p62"/>
              <p:cNvSpPr/>
              <p:nvPr/>
            </p:nvSpPr>
            <p:spPr>
              <a:xfrm>
                <a:off x="4342495" y="3261886"/>
                <a:ext cx="59795" cy="180547"/>
              </a:xfrm>
              <a:custGeom>
                <a:avLst/>
                <a:gdLst/>
                <a:ahLst/>
                <a:cxnLst/>
                <a:rect l="l" t="t" r="r" b="b"/>
                <a:pathLst>
                  <a:path w="2366" h="7144" extrusionOk="0">
                    <a:moveTo>
                      <a:pt x="0" y="0"/>
                    </a:moveTo>
                    <a:lnTo>
                      <a:pt x="0" y="7144"/>
                    </a:lnTo>
                    <a:cubicBezTo>
                      <a:pt x="404" y="6806"/>
                      <a:pt x="785" y="6255"/>
                      <a:pt x="1068" y="5847"/>
                    </a:cubicBezTo>
                    <a:cubicBezTo>
                      <a:pt x="1041" y="5820"/>
                      <a:pt x="1009" y="5792"/>
                      <a:pt x="987" y="5765"/>
                    </a:cubicBezTo>
                    <a:cubicBezTo>
                      <a:pt x="840" y="5558"/>
                      <a:pt x="949" y="4964"/>
                      <a:pt x="987" y="4768"/>
                    </a:cubicBezTo>
                    <a:lnTo>
                      <a:pt x="1003" y="4675"/>
                    </a:lnTo>
                    <a:lnTo>
                      <a:pt x="1085" y="4626"/>
                    </a:lnTo>
                    <a:cubicBezTo>
                      <a:pt x="1510" y="4359"/>
                      <a:pt x="1526" y="3765"/>
                      <a:pt x="1526" y="3760"/>
                    </a:cubicBezTo>
                    <a:lnTo>
                      <a:pt x="1526" y="3553"/>
                    </a:lnTo>
                    <a:lnTo>
                      <a:pt x="1739" y="3553"/>
                    </a:lnTo>
                    <a:cubicBezTo>
                      <a:pt x="2071" y="3553"/>
                      <a:pt x="2251" y="3302"/>
                      <a:pt x="2360" y="2703"/>
                    </a:cubicBezTo>
                    <a:cubicBezTo>
                      <a:pt x="2365" y="2670"/>
                      <a:pt x="2365" y="2632"/>
                      <a:pt x="2360" y="2599"/>
                    </a:cubicBezTo>
                    <a:cubicBezTo>
                      <a:pt x="2349" y="2594"/>
                      <a:pt x="2333" y="2594"/>
                      <a:pt x="2316" y="2594"/>
                    </a:cubicBezTo>
                    <a:cubicBezTo>
                      <a:pt x="2295" y="2594"/>
                      <a:pt x="2273" y="2594"/>
                      <a:pt x="2245" y="2599"/>
                    </a:cubicBezTo>
                    <a:lnTo>
                      <a:pt x="1935" y="2681"/>
                    </a:lnTo>
                    <a:lnTo>
                      <a:pt x="1973" y="2359"/>
                    </a:lnTo>
                    <a:cubicBezTo>
                      <a:pt x="2087" y="1575"/>
                      <a:pt x="1968" y="981"/>
                      <a:pt x="1624" y="583"/>
                    </a:cubicBezTo>
                    <a:cubicBezTo>
                      <a:pt x="1183" y="76"/>
                      <a:pt x="393" y="0"/>
                      <a:pt x="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09" name="Google Shape;9309;p62"/>
              <p:cNvSpPr/>
              <p:nvPr/>
            </p:nvSpPr>
            <p:spPr>
              <a:xfrm>
                <a:off x="4342369" y="3412661"/>
                <a:ext cx="71344" cy="60907"/>
              </a:xfrm>
              <a:custGeom>
                <a:avLst/>
                <a:gdLst/>
                <a:ahLst/>
                <a:cxnLst/>
                <a:rect l="l" t="t" r="r" b="b"/>
                <a:pathLst>
                  <a:path w="2823" h="2410" extrusionOk="0">
                    <a:moveTo>
                      <a:pt x="1221" y="1"/>
                    </a:moveTo>
                    <a:cubicBezTo>
                      <a:pt x="899" y="469"/>
                      <a:pt x="480" y="1069"/>
                      <a:pt x="0" y="1412"/>
                    </a:cubicBezTo>
                    <a:lnTo>
                      <a:pt x="0" y="2409"/>
                    </a:lnTo>
                    <a:cubicBezTo>
                      <a:pt x="959" y="2060"/>
                      <a:pt x="1880" y="1434"/>
                      <a:pt x="2823" y="1025"/>
                    </a:cubicBezTo>
                    <a:cubicBezTo>
                      <a:pt x="2261" y="725"/>
                      <a:pt x="1727" y="382"/>
                      <a:pt x="122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0" name="Google Shape;9310;p62"/>
              <p:cNvSpPr/>
              <p:nvPr/>
            </p:nvSpPr>
            <p:spPr>
              <a:xfrm>
                <a:off x="4342369" y="3442129"/>
                <a:ext cx="88555" cy="151104"/>
              </a:xfrm>
              <a:custGeom>
                <a:avLst/>
                <a:gdLst/>
                <a:ahLst/>
                <a:cxnLst/>
                <a:rect l="l" t="t" r="r" b="b"/>
                <a:pathLst>
                  <a:path w="3504" h="5979" extrusionOk="0">
                    <a:moveTo>
                      <a:pt x="2964" y="1"/>
                    </a:moveTo>
                    <a:lnTo>
                      <a:pt x="2964" y="1"/>
                    </a:lnTo>
                    <a:cubicBezTo>
                      <a:pt x="1967" y="420"/>
                      <a:pt x="1014" y="1080"/>
                      <a:pt x="0" y="1439"/>
                    </a:cubicBezTo>
                    <a:lnTo>
                      <a:pt x="0" y="5112"/>
                    </a:lnTo>
                    <a:cubicBezTo>
                      <a:pt x="311" y="5177"/>
                      <a:pt x="659" y="5341"/>
                      <a:pt x="883" y="5640"/>
                    </a:cubicBezTo>
                    <a:cubicBezTo>
                      <a:pt x="959" y="5744"/>
                      <a:pt x="1030" y="5858"/>
                      <a:pt x="1084" y="5978"/>
                    </a:cubicBezTo>
                    <a:cubicBezTo>
                      <a:pt x="2076" y="5341"/>
                      <a:pt x="3024" y="4327"/>
                      <a:pt x="3487" y="3254"/>
                    </a:cubicBezTo>
                    <a:cubicBezTo>
                      <a:pt x="3493" y="3248"/>
                      <a:pt x="3498" y="3237"/>
                      <a:pt x="3504" y="3232"/>
                    </a:cubicBezTo>
                    <a:cubicBezTo>
                      <a:pt x="3471" y="3205"/>
                      <a:pt x="3466" y="3161"/>
                      <a:pt x="3487" y="3123"/>
                    </a:cubicBezTo>
                    <a:cubicBezTo>
                      <a:pt x="3226" y="2093"/>
                      <a:pt x="2948" y="1058"/>
                      <a:pt x="296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1" name="Google Shape;9311;p62"/>
              <p:cNvSpPr/>
              <p:nvPr/>
            </p:nvSpPr>
            <p:spPr>
              <a:xfrm>
                <a:off x="4342369" y="3786720"/>
                <a:ext cx="107004" cy="209130"/>
              </a:xfrm>
              <a:custGeom>
                <a:avLst/>
                <a:gdLst/>
                <a:ahLst/>
                <a:cxnLst/>
                <a:rect l="l" t="t" r="r" b="b"/>
                <a:pathLst>
                  <a:path w="4234" h="8275" extrusionOk="0">
                    <a:moveTo>
                      <a:pt x="3469" y="0"/>
                    </a:moveTo>
                    <a:cubicBezTo>
                      <a:pt x="2790" y="0"/>
                      <a:pt x="2206" y="659"/>
                      <a:pt x="1831" y="1258"/>
                    </a:cubicBezTo>
                    <a:cubicBezTo>
                      <a:pt x="1291" y="2130"/>
                      <a:pt x="725" y="2996"/>
                      <a:pt x="38" y="3764"/>
                    </a:cubicBezTo>
                    <a:cubicBezTo>
                      <a:pt x="27" y="3775"/>
                      <a:pt x="11" y="3781"/>
                      <a:pt x="0" y="3786"/>
                    </a:cubicBezTo>
                    <a:lnTo>
                      <a:pt x="0" y="3813"/>
                    </a:lnTo>
                    <a:lnTo>
                      <a:pt x="60" y="4020"/>
                    </a:lnTo>
                    <a:cubicBezTo>
                      <a:pt x="164" y="4347"/>
                      <a:pt x="354" y="4876"/>
                      <a:pt x="496" y="5486"/>
                    </a:cubicBezTo>
                    <a:cubicBezTo>
                      <a:pt x="719" y="6472"/>
                      <a:pt x="1003" y="7704"/>
                      <a:pt x="1232" y="8140"/>
                    </a:cubicBezTo>
                    <a:cubicBezTo>
                      <a:pt x="1253" y="8178"/>
                      <a:pt x="1275" y="8222"/>
                      <a:pt x="1297" y="8265"/>
                    </a:cubicBezTo>
                    <a:cubicBezTo>
                      <a:pt x="1396" y="8271"/>
                      <a:pt x="1495" y="8274"/>
                      <a:pt x="1596" y="8274"/>
                    </a:cubicBezTo>
                    <a:cubicBezTo>
                      <a:pt x="1859" y="8274"/>
                      <a:pt x="2126" y="8253"/>
                      <a:pt x="2387" y="8205"/>
                    </a:cubicBezTo>
                    <a:cubicBezTo>
                      <a:pt x="2888" y="8129"/>
                      <a:pt x="3449" y="7987"/>
                      <a:pt x="3902" y="7709"/>
                    </a:cubicBezTo>
                    <a:cubicBezTo>
                      <a:pt x="4076" y="6380"/>
                      <a:pt x="4234" y="3579"/>
                      <a:pt x="4141" y="2462"/>
                    </a:cubicBezTo>
                    <a:cubicBezTo>
                      <a:pt x="4087" y="1770"/>
                      <a:pt x="3896" y="1127"/>
                      <a:pt x="3722" y="566"/>
                    </a:cubicBezTo>
                    <a:cubicBezTo>
                      <a:pt x="3662" y="364"/>
                      <a:pt x="3607" y="173"/>
                      <a:pt x="3564" y="5"/>
                    </a:cubicBezTo>
                    <a:cubicBezTo>
                      <a:pt x="3532" y="2"/>
                      <a:pt x="3500" y="0"/>
                      <a:pt x="3469"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2" name="Google Shape;9312;p62"/>
              <p:cNvSpPr/>
              <p:nvPr/>
            </p:nvSpPr>
            <p:spPr>
              <a:xfrm>
                <a:off x="4385610" y="4031383"/>
                <a:ext cx="45743" cy="244613"/>
              </a:xfrm>
              <a:custGeom>
                <a:avLst/>
                <a:gdLst/>
                <a:ahLst/>
                <a:cxnLst/>
                <a:rect l="l" t="t" r="r" b="b"/>
                <a:pathLst>
                  <a:path w="1810" h="9679" extrusionOk="0">
                    <a:moveTo>
                      <a:pt x="0" y="1"/>
                    </a:moveTo>
                    <a:cubicBezTo>
                      <a:pt x="60" y="393"/>
                      <a:pt x="104" y="780"/>
                      <a:pt x="136" y="1113"/>
                    </a:cubicBezTo>
                    <a:cubicBezTo>
                      <a:pt x="147" y="1216"/>
                      <a:pt x="153" y="1314"/>
                      <a:pt x="163" y="1401"/>
                    </a:cubicBezTo>
                    <a:cubicBezTo>
                      <a:pt x="185" y="1701"/>
                      <a:pt x="185" y="2006"/>
                      <a:pt x="169" y="2306"/>
                    </a:cubicBezTo>
                    <a:cubicBezTo>
                      <a:pt x="142" y="3352"/>
                      <a:pt x="98" y="4927"/>
                      <a:pt x="654" y="6120"/>
                    </a:cubicBezTo>
                    <a:cubicBezTo>
                      <a:pt x="1188" y="7270"/>
                      <a:pt x="1270" y="8779"/>
                      <a:pt x="1264" y="9678"/>
                    </a:cubicBezTo>
                    <a:cubicBezTo>
                      <a:pt x="1428" y="9602"/>
                      <a:pt x="1591" y="9548"/>
                      <a:pt x="1765" y="9504"/>
                    </a:cubicBezTo>
                    <a:cubicBezTo>
                      <a:pt x="1771" y="7902"/>
                      <a:pt x="1809" y="6333"/>
                      <a:pt x="1324" y="4785"/>
                    </a:cubicBezTo>
                    <a:cubicBezTo>
                      <a:pt x="856" y="3308"/>
                      <a:pt x="529" y="1750"/>
                      <a:pt x="714" y="197"/>
                    </a:cubicBezTo>
                    <a:cubicBezTo>
                      <a:pt x="714" y="186"/>
                      <a:pt x="719" y="175"/>
                      <a:pt x="725" y="164"/>
                    </a:cubicBezTo>
                    <a:lnTo>
                      <a:pt x="725" y="159"/>
                    </a:lnTo>
                    <a:cubicBezTo>
                      <a:pt x="474" y="132"/>
                      <a:pt x="234" y="83"/>
                      <a:pt x="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3" name="Google Shape;9313;p62"/>
              <p:cNvSpPr/>
              <p:nvPr/>
            </p:nvSpPr>
            <p:spPr>
              <a:xfrm>
                <a:off x="4408330" y="3987611"/>
                <a:ext cx="31818" cy="43469"/>
              </a:xfrm>
              <a:custGeom>
                <a:avLst/>
                <a:gdLst/>
                <a:ahLst/>
                <a:cxnLst/>
                <a:rect l="l" t="t" r="r" b="b"/>
                <a:pathLst>
                  <a:path w="1259" h="1720" extrusionOk="0">
                    <a:moveTo>
                      <a:pt x="1259" y="0"/>
                    </a:moveTo>
                    <a:cubicBezTo>
                      <a:pt x="861" y="196"/>
                      <a:pt x="436" y="338"/>
                      <a:pt x="0" y="409"/>
                    </a:cubicBezTo>
                    <a:cubicBezTo>
                      <a:pt x="104" y="670"/>
                      <a:pt x="93" y="1025"/>
                      <a:pt x="93" y="1286"/>
                    </a:cubicBezTo>
                    <a:cubicBezTo>
                      <a:pt x="104" y="1428"/>
                      <a:pt x="98" y="1575"/>
                      <a:pt x="87" y="1717"/>
                    </a:cubicBezTo>
                    <a:cubicBezTo>
                      <a:pt x="132" y="1718"/>
                      <a:pt x="177" y="1719"/>
                      <a:pt x="222" y="1719"/>
                    </a:cubicBezTo>
                    <a:cubicBezTo>
                      <a:pt x="569" y="1719"/>
                      <a:pt x="915" y="1663"/>
                      <a:pt x="1242" y="1548"/>
                    </a:cubicBezTo>
                    <a:cubicBezTo>
                      <a:pt x="1166" y="1074"/>
                      <a:pt x="1133" y="605"/>
                      <a:pt x="1210" y="256"/>
                    </a:cubicBezTo>
                    <a:cubicBezTo>
                      <a:pt x="1226" y="185"/>
                      <a:pt x="1242" y="98"/>
                      <a:pt x="1259" y="0"/>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4" name="Google Shape;9314;p62"/>
              <p:cNvSpPr/>
              <p:nvPr/>
            </p:nvSpPr>
            <p:spPr>
              <a:xfrm>
                <a:off x="4373884" y="3647595"/>
                <a:ext cx="53325" cy="60073"/>
              </a:xfrm>
              <a:custGeom>
                <a:avLst/>
                <a:gdLst/>
                <a:ahLst/>
                <a:cxnLst/>
                <a:rect l="l" t="t" r="r" b="b"/>
                <a:pathLst>
                  <a:path w="2110" h="2377" extrusionOk="0">
                    <a:moveTo>
                      <a:pt x="2110" y="1"/>
                    </a:moveTo>
                    <a:cubicBezTo>
                      <a:pt x="1314" y="28"/>
                      <a:pt x="840" y="774"/>
                      <a:pt x="121" y="1096"/>
                    </a:cubicBezTo>
                    <a:cubicBezTo>
                      <a:pt x="88" y="1521"/>
                      <a:pt x="44" y="1951"/>
                      <a:pt x="1" y="2376"/>
                    </a:cubicBezTo>
                    <a:cubicBezTo>
                      <a:pt x="666" y="2039"/>
                      <a:pt x="1227" y="1597"/>
                      <a:pt x="1973" y="1581"/>
                    </a:cubicBezTo>
                    <a:cubicBezTo>
                      <a:pt x="2006" y="1107"/>
                      <a:pt x="2055" y="546"/>
                      <a:pt x="2110" y="1"/>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5" name="Google Shape;9315;p62"/>
              <p:cNvSpPr/>
              <p:nvPr/>
            </p:nvSpPr>
            <p:spPr>
              <a:xfrm>
                <a:off x="4475934" y="3538544"/>
                <a:ext cx="28406" cy="109354"/>
              </a:xfrm>
              <a:custGeom>
                <a:avLst/>
                <a:gdLst/>
                <a:ahLst/>
                <a:cxnLst/>
                <a:rect l="l" t="t" r="r" b="b"/>
                <a:pathLst>
                  <a:path w="1124" h="4327" extrusionOk="0">
                    <a:moveTo>
                      <a:pt x="556" y="0"/>
                    </a:moveTo>
                    <a:cubicBezTo>
                      <a:pt x="377" y="65"/>
                      <a:pt x="191" y="114"/>
                      <a:pt x="1" y="153"/>
                    </a:cubicBezTo>
                    <a:cubicBezTo>
                      <a:pt x="1" y="158"/>
                      <a:pt x="6" y="164"/>
                      <a:pt x="11" y="174"/>
                    </a:cubicBezTo>
                    <a:cubicBezTo>
                      <a:pt x="513" y="1499"/>
                      <a:pt x="458" y="2932"/>
                      <a:pt x="458" y="4327"/>
                    </a:cubicBezTo>
                    <a:cubicBezTo>
                      <a:pt x="676" y="4272"/>
                      <a:pt x="894" y="4196"/>
                      <a:pt x="1096" y="4098"/>
                    </a:cubicBezTo>
                    <a:cubicBezTo>
                      <a:pt x="1123" y="3133"/>
                      <a:pt x="987" y="1695"/>
                      <a:pt x="872" y="1499"/>
                    </a:cubicBezTo>
                    <a:cubicBezTo>
                      <a:pt x="725" y="1264"/>
                      <a:pt x="616" y="894"/>
                      <a:pt x="556" y="0"/>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6" name="Google Shape;9316;p62"/>
              <p:cNvSpPr/>
              <p:nvPr/>
            </p:nvSpPr>
            <p:spPr>
              <a:xfrm>
                <a:off x="4371685" y="3530684"/>
                <a:ext cx="70131" cy="92851"/>
              </a:xfrm>
              <a:custGeom>
                <a:avLst/>
                <a:gdLst/>
                <a:ahLst/>
                <a:cxnLst/>
                <a:rect l="l" t="t" r="r" b="b"/>
                <a:pathLst>
                  <a:path w="2775" h="3674" extrusionOk="0">
                    <a:moveTo>
                      <a:pt x="2425" y="0"/>
                    </a:moveTo>
                    <a:cubicBezTo>
                      <a:pt x="1919" y="1058"/>
                      <a:pt x="981" y="2033"/>
                      <a:pt x="1" y="2660"/>
                    </a:cubicBezTo>
                    <a:cubicBezTo>
                      <a:pt x="115" y="2986"/>
                      <a:pt x="191" y="3330"/>
                      <a:pt x="213" y="3673"/>
                    </a:cubicBezTo>
                    <a:cubicBezTo>
                      <a:pt x="725" y="3395"/>
                      <a:pt x="1249" y="2974"/>
                      <a:pt x="1791" y="2974"/>
                    </a:cubicBezTo>
                    <a:cubicBezTo>
                      <a:pt x="1982" y="2974"/>
                      <a:pt x="2175" y="3026"/>
                      <a:pt x="2371" y="3155"/>
                    </a:cubicBezTo>
                    <a:cubicBezTo>
                      <a:pt x="2387" y="3041"/>
                      <a:pt x="2404" y="2932"/>
                      <a:pt x="2420" y="2834"/>
                    </a:cubicBezTo>
                    <a:cubicBezTo>
                      <a:pt x="2447" y="2670"/>
                      <a:pt x="2502" y="2327"/>
                      <a:pt x="2774" y="2327"/>
                    </a:cubicBezTo>
                    <a:cubicBezTo>
                      <a:pt x="2774" y="1543"/>
                      <a:pt x="2611" y="769"/>
                      <a:pt x="2425" y="0"/>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7" name="Google Shape;9317;p62"/>
              <p:cNvSpPr/>
              <p:nvPr/>
            </p:nvSpPr>
            <p:spPr>
              <a:xfrm>
                <a:off x="4342369" y="3412661"/>
                <a:ext cx="71344" cy="60907"/>
              </a:xfrm>
              <a:custGeom>
                <a:avLst/>
                <a:gdLst/>
                <a:ahLst/>
                <a:cxnLst/>
                <a:rect l="l" t="t" r="r" b="b"/>
                <a:pathLst>
                  <a:path w="2823" h="2410" extrusionOk="0">
                    <a:moveTo>
                      <a:pt x="1221" y="1"/>
                    </a:moveTo>
                    <a:cubicBezTo>
                      <a:pt x="899" y="469"/>
                      <a:pt x="480" y="1069"/>
                      <a:pt x="0" y="1412"/>
                    </a:cubicBezTo>
                    <a:lnTo>
                      <a:pt x="0" y="2409"/>
                    </a:lnTo>
                    <a:cubicBezTo>
                      <a:pt x="959" y="2060"/>
                      <a:pt x="1880" y="1434"/>
                      <a:pt x="2823" y="1025"/>
                    </a:cubicBezTo>
                    <a:cubicBezTo>
                      <a:pt x="2261" y="725"/>
                      <a:pt x="1727" y="382"/>
                      <a:pt x="1221" y="1"/>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18" name="Google Shape;9318;p62"/>
              <p:cNvSpPr/>
              <p:nvPr/>
            </p:nvSpPr>
            <p:spPr>
              <a:xfrm>
                <a:off x="4385610" y="4031383"/>
                <a:ext cx="45743" cy="244613"/>
              </a:xfrm>
              <a:custGeom>
                <a:avLst/>
                <a:gdLst/>
                <a:ahLst/>
                <a:cxnLst/>
                <a:rect l="l" t="t" r="r" b="b"/>
                <a:pathLst>
                  <a:path w="1810" h="9679" extrusionOk="0">
                    <a:moveTo>
                      <a:pt x="0" y="1"/>
                    </a:moveTo>
                    <a:cubicBezTo>
                      <a:pt x="60" y="393"/>
                      <a:pt x="104" y="780"/>
                      <a:pt x="136" y="1113"/>
                    </a:cubicBezTo>
                    <a:cubicBezTo>
                      <a:pt x="147" y="1216"/>
                      <a:pt x="153" y="1314"/>
                      <a:pt x="163" y="1401"/>
                    </a:cubicBezTo>
                    <a:cubicBezTo>
                      <a:pt x="185" y="1701"/>
                      <a:pt x="185" y="2006"/>
                      <a:pt x="169" y="2306"/>
                    </a:cubicBezTo>
                    <a:cubicBezTo>
                      <a:pt x="142" y="3352"/>
                      <a:pt x="98" y="4927"/>
                      <a:pt x="654" y="6120"/>
                    </a:cubicBezTo>
                    <a:cubicBezTo>
                      <a:pt x="1188" y="7270"/>
                      <a:pt x="1270" y="8779"/>
                      <a:pt x="1264" y="9678"/>
                    </a:cubicBezTo>
                    <a:cubicBezTo>
                      <a:pt x="1428" y="9602"/>
                      <a:pt x="1591" y="9548"/>
                      <a:pt x="1765" y="9504"/>
                    </a:cubicBezTo>
                    <a:cubicBezTo>
                      <a:pt x="1771" y="7902"/>
                      <a:pt x="1809" y="6333"/>
                      <a:pt x="1324" y="4785"/>
                    </a:cubicBezTo>
                    <a:cubicBezTo>
                      <a:pt x="856" y="3308"/>
                      <a:pt x="529" y="1750"/>
                      <a:pt x="714" y="197"/>
                    </a:cubicBezTo>
                    <a:cubicBezTo>
                      <a:pt x="714" y="186"/>
                      <a:pt x="719" y="175"/>
                      <a:pt x="725" y="164"/>
                    </a:cubicBezTo>
                    <a:lnTo>
                      <a:pt x="725" y="159"/>
                    </a:lnTo>
                    <a:cubicBezTo>
                      <a:pt x="474" y="132"/>
                      <a:pt x="234" y="83"/>
                      <a:pt x="0" y="1"/>
                    </a:cubicBezTo>
                    <a:close/>
                  </a:path>
                </a:pathLst>
              </a:custGeom>
              <a:solidFill>
                <a:srgbClr val="4B607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grpSp>
        <p:nvGrpSpPr>
          <p:cNvPr id="9319" name="Google Shape;9319;p62"/>
          <p:cNvGrpSpPr/>
          <p:nvPr/>
        </p:nvGrpSpPr>
        <p:grpSpPr>
          <a:xfrm>
            <a:off x="2936333" y="3256553"/>
            <a:ext cx="447601" cy="1135923"/>
            <a:chOff x="2936333" y="3256553"/>
            <a:chExt cx="447601" cy="1135923"/>
          </a:xfrm>
        </p:grpSpPr>
        <p:sp>
          <p:nvSpPr>
            <p:cNvPr id="9320" name="Google Shape;9320;p62"/>
            <p:cNvSpPr/>
            <p:nvPr/>
          </p:nvSpPr>
          <p:spPr>
            <a:xfrm>
              <a:off x="2936333" y="3256553"/>
              <a:ext cx="447601" cy="1135923"/>
            </a:xfrm>
            <a:custGeom>
              <a:avLst/>
              <a:gdLst/>
              <a:ahLst/>
              <a:cxnLst/>
              <a:rect l="l" t="t" r="r" b="b"/>
              <a:pathLst>
                <a:path w="17711" h="44947" extrusionOk="0">
                  <a:moveTo>
                    <a:pt x="8707" y="1"/>
                  </a:moveTo>
                  <a:cubicBezTo>
                    <a:pt x="7995" y="1"/>
                    <a:pt x="6256" y="235"/>
                    <a:pt x="6589" y="2603"/>
                  </a:cubicBezTo>
                  <a:cubicBezTo>
                    <a:pt x="6589" y="2603"/>
                    <a:pt x="6530" y="2587"/>
                    <a:pt x="6458" y="2587"/>
                  </a:cubicBezTo>
                  <a:cubicBezTo>
                    <a:pt x="6328" y="2587"/>
                    <a:pt x="6155" y="2641"/>
                    <a:pt x="6207" y="2946"/>
                  </a:cubicBezTo>
                  <a:cubicBezTo>
                    <a:pt x="6295" y="3415"/>
                    <a:pt x="6458" y="3965"/>
                    <a:pt x="7041" y="3965"/>
                  </a:cubicBezTo>
                  <a:cubicBezTo>
                    <a:pt x="7041" y="3965"/>
                    <a:pt x="7052" y="4690"/>
                    <a:pt x="7586" y="5022"/>
                  </a:cubicBezTo>
                  <a:cubicBezTo>
                    <a:pt x="7586" y="5022"/>
                    <a:pt x="7711" y="5720"/>
                    <a:pt x="7619" y="5851"/>
                  </a:cubicBezTo>
                  <a:cubicBezTo>
                    <a:pt x="7526" y="5982"/>
                    <a:pt x="5744" y="7224"/>
                    <a:pt x="5167" y="7278"/>
                  </a:cubicBezTo>
                  <a:cubicBezTo>
                    <a:pt x="4589" y="7338"/>
                    <a:pt x="2796" y="7758"/>
                    <a:pt x="2774" y="9725"/>
                  </a:cubicBezTo>
                  <a:cubicBezTo>
                    <a:pt x="2747" y="11687"/>
                    <a:pt x="2622" y="12259"/>
                    <a:pt x="2442" y="12542"/>
                  </a:cubicBezTo>
                  <a:cubicBezTo>
                    <a:pt x="2262" y="12825"/>
                    <a:pt x="2148" y="14640"/>
                    <a:pt x="2191" y="15485"/>
                  </a:cubicBezTo>
                  <a:cubicBezTo>
                    <a:pt x="2240" y="16324"/>
                    <a:pt x="1385" y="18422"/>
                    <a:pt x="1543" y="20874"/>
                  </a:cubicBezTo>
                  <a:cubicBezTo>
                    <a:pt x="1543" y="20874"/>
                    <a:pt x="666" y="21691"/>
                    <a:pt x="595" y="22334"/>
                  </a:cubicBezTo>
                  <a:cubicBezTo>
                    <a:pt x="519" y="22971"/>
                    <a:pt x="1" y="23838"/>
                    <a:pt x="61" y="23958"/>
                  </a:cubicBezTo>
                  <a:cubicBezTo>
                    <a:pt x="88" y="24009"/>
                    <a:pt x="166" y="24037"/>
                    <a:pt x="259" y="24037"/>
                  </a:cubicBezTo>
                  <a:cubicBezTo>
                    <a:pt x="374" y="24037"/>
                    <a:pt x="512" y="23994"/>
                    <a:pt x="606" y="23898"/>
                  </a:cubicBezTo>
                  <a:cubicBezTo>
                    <a:pt x="769" y="23718"/>
                    <a:pt x="1031" y="23386"/>
                    <a:pt x="1031" y="23386"/>
                  </a:cubicBezTo>
                  <a:lnTo>
                    <a:pt x="1031" y="23386"/>
                  </a:lnTo>
                  <a:cubicBezTo>
                    <a:pt x="1031" y="23386"/>
                    <a:pt x="475" y="25511"/>
                    <a:pt x="758" y="25603"/>
                  </a:cubicBezTo>
                  <a:cubicBezTo>
                    <a:pt x="770" y="25607"/>
                    <a:pt x="781" y="25609"/>
                    <a:pt x="793" y="25609"/>
                  </a:cubicBezTo>
                  <a:cubicBezTo>
                    <a:pt x="1101" y="25609"/>
                    <a:pt x="1318" y="24295"/>
                    <a:pt x="1423" y="24143"/>
                  </a:cubicBezTo>
                  <a:cubicBezTo>
                    <a:pt x="1440" y="24117"/>
                    <a:pt x="1455" y="24106"/>
                    <a:pt x="1467" y="24106"/>
                  </a:cubicBezTo>
                  <a:cubicBezTo>
                    <a:pt x="1526" y="24106"/>
                    <a:pt x="1520" y="24383"/>
                    <a:pt x="1489" y="24546"/>
                  </a:cubicBezTo>
                  <a:cubicBezTo>
                    <a:pt x="1452" y="24741"/>
                    <a:pt x="1374" y="25771"/>
                    <a:pt x="1595" y="25771"/>
                  </a:cubicBezTo>
                  <a:cubicBezTo>
                    <a:pt x="1603" y="25771"/>
                    <a:pt x="1611" y="25769"/>
                    <a:pt x="1619" y="25767"/>
                  </a:cubicBezTo>
                  <a:cubicBezTo>
                    <a:pt x="1851" y="25701"/>
                    <a:pt x="1929" y="24271"/>
                    <a:pt x="2034" y="24271"/>
                  </a:cubicBezTo>
                  <a:cubicBezTo>
                    <a:pt x="2043" y="24271"/>
                    <a:pt x="2052" y="24280"/>
                    <a:pt x="2061" y="24301"/>
                  </a:cubicBezTo>
                  <a:cubicBezTo>
                    <a:pt x="2175" y="24573"/>
                    <a:pt x="2001" y="25592"/>
                    <a:pt x="2164" y="25625"/>
                  </a:cubicBezTo>
                  <a:cubicBezTo>
                    <a:pt x="2178" y="25628"/>
                    <a:pt x="2191" y="25629"/>
                    <a:pt x="2203" y="25629"/>
                  </a:cubicBezTo>
                  <a:cubicBezTo>
                    <a:pt x="2335" y="25629"/>
                    <a:pt x="2346" y="25475"/>
                    <a:pt x="2366" y="25380"/>
                  </a:cubicBezTo>
                  <a:cubicBezTo>
                    <a:pt x="2386" y="25279"/>
                    <a:pt x="2340" y="24133"/>
                    <a:pt x="2439" y="24133"/>
                  </a:cubicBezTo>
                  <a:cubicBezTo>
                    <a:pt x="2446" y="24133"/>
                    <a:pt x="2455" y="24140"/>
                    <a:pt x="2464" y="24154"/>
                  </a:cubicBezTo>
                  <a:cubicBezTo>
                    <a:pt x="2595" y="24350"/>
                    <a:pt x="2518" y="25353"/>
                    <a:pt x="2627" y="25385"/>
                  </a:cubicBezTo>
                  <a:cubicBezTo>
                    <a:pt x="2627" y="25385"/>
                    <a:pt x="2667" y="25404"/>
                    <a:pt x="2714" y="25404"/>
                  </a:cubicBezTo>
                  <a:cubicBezTo>
                    <a:pt x="2791" y="25404"/>
                    <a:pt x="2890" y="25356"/>
                    <a:pt x="2883" y="25107"/>
                  </a:cubicBezTo>
                  <a:cubicBezTo>
                    <a:pt x="2873" y="24704"/>
                    <a:pt x="3020" y="22966"/>
                    <a:pt x="3025" y="22563"/>
                  </a:cubicBezTo>
                  <a:cubicBezTo>
                    <a:pt x="3036" y="22007"/>
                    <a:pt x="2720" y="21228"/>
                    <a:pt x="2807" y="21097"/>
                  </a:cubicBezTo>
                  <a:cubicBezTo>
                    <a:pt x="2889" y="20966"/>
                    <a:pt x="3505" y="18950"/>
                    <a:pt x="3777" y="18133"/>
                  </a:cubicBezTo>
                  <a:cubicBezTo>
                    <a:pt x="4050" y="17315"/>
                    <a:pt x="4050" y="15185"/>
                    <a:pt x="4213" y="14912"/>
                  </a:cubicBezTo>
                  <a:cubicBezTo>
                    <a:pt x="4346" y="14693"/>
                    <a:pt x="4639" y="13388"/>
                    <a:pt x="4845" y="13388"/>
                  </a:cubicBezTo>
                  <a:cubicBezTo>
                    <a:pt x="4900" y="13388"/>
                    <a:pt x="4949" y="13481"/>
                    <a:pt x="4987" y="13714"/>
                  </a:cubicBezTo>
                  <a:cubicBezTo>
                    <a:pt x="5161" y="14814"/>
                    <a:pt x="5434" y="17517"/>
                    <a:pt x="5352" y="18111"/>
                  </a:cubicBezTo>
                  <a:cubicBezTo>
                    <a:pt x="5270" y="18705"/>
                    <a:pt x="5030" y="19724"/>
                    <a:pt x="5090" y="20301"/>
                  </a:cubicBezTo>
                  <a:cubicBezTo>
                    <a:pt x="5150" y="20884"/>
                    <a:pt x="4529" y="22067"/>
                    <a:pt x="4420" y="23418"/>
                  </a:cubicBezTo>
                  <a:cubicBezTo>
                    <a:pt x="4311" y="24770"/>
                    <a:pt x="4545" y="28311"/>
                    <a:pt x="4747" y="29227"/>
                  </a:cubicBezTo>
                  <a:cubicBezTo>
                    <a:pt x="4949" y="30137"/>
                    <a:pt x="4311" y="32060"/>
                    <a:pt x="4240" y="32447"/>
                  </a:cubicBezTo>
                  <a:cubicBezTo>
                    <a:pt x="4169" y="32840"/>
                    <a:pt x="4180" y="33929"/>
                    <a:pt x="4099" y="35330"/>
                  </a:cubicBezTo>
                  <a:cubicBezTo>
                    <a:pt x="4011" y="36730"/>
                    <a:pt x="4453" y="39760"/>
                    <a:pt x="4284" y="40283"/>
                  </a:cubicBezTo>
                  <a:cubicBezTo>
                    <a:pt x="4120" y="40806"/>
                    <a:pt x="1254" y="44032"/>
                    <a:pt x="1608" y="44538"/>
                  </a:cubicBezTo>
                  <a:cubicBezTo>
                    <a:pt x="1798" y="44809"/>
                    <a:pt x="2153" y="44946"/>
                    <a:pt x="2517" y="44946"/>
                  </a:cubicBezTo>
                  <a:cubicBezTo>
                    <a:pt x="2835" y="44946"/>
                    <a:pt x="3159" y="44842"/>
                    <a:pt x="3385" y="44631"/>
                  </a:cubicBezTo>
                  <a:cubicBezTo>
                    <a:pt x="3870" y="44184"/>
                    <a:pt x="4594" y="43520"/>
                    <a:pt x="4960" y="43236"/>
                  </a:cubicBezTo>
                  <a:cubicBezTo>
                    <a:pt x="5330" y="42947"/>
                    <a:pt x="6180" y="42795"/>
                    <a:pt x="6049" y="41089"/>
                  </a:cubicBezTo>
                  <a:cubicBezTo>
                    <a:pt x="6049" y="41089"/>
                    <a:pt x="5826" y="38550"/>
                    <a:pt x="6611" y="36872"/>
                  </a:cubicBezTo>
                  <a:cubicBezTo>
                    <a:pt x="7390" y="35188"/>
                    <a:pt x="7036" y="32840"/>
                    <a:pt x="7117" y="32082"/>
                  </a:cubicBezTo>
                  <a:cubicBezTo>
                    <a:pt x="7199" y="31325"/>
                    <a:pt x="7275" y="30093"/>
                    <a:pt x="7738" y="29216"/>
                  </a:cubicBezTo>
                  <a:cubicBezTo>
                    <a:pt x="8120" y="28491"/>
                    <a:pt x="8578" y="25936"/>
                    <a:pt x="8850" y="25058"/>
                  </a:cubicBezTo>
                  <a:cubicBezTo>
                    <a:pt x="9123" y="25936"/>
                    <a:pt x="9580" y="28491"/>
                    <a:pt x="9962" y="29216"/>
                  </a:cubicBezTo>
                  <a:cubicBezTo>
                    <a:pt x="10425" y="30093"/>
                    <a:pt x="10501" y="31325"/>
                    <a:pt x="10583" y="32082"/>
                  </a:cubicBezTo>
                  <a:cubicBezTo>
                    <a:pt x="10665" y="32840"/>
                    <a:pt x="10310" y="35188"/>
                    <a:pt x="11090" y="36872"/>
                  </a:cubicBezTo>
                  <a:cubicBezTo>
                    <a:pt x="11874" y="38556"/>
                    <a:pt x="11651" y="41089"/>
                    <a:pt x="11651" y="41089"/>
                  </a:cubicBezTo>
                  <a:cubicBezTo>
                    <a:pt x="11520" y="42789"/>
                    <a:pt x="12370" y="42947"/>
                    <a:pt x="12741" y="43236"/>
                  </a:cubicBezTo>
                  <a:cubicBezTo>
                    <a:pt x="13106" y="43520"/>
                    <a:pt x="13830" y="44184"/>
                    <a:pt x="14315" y="44631"/>
                  </a:cubicBezTo>
                  <a:cubicBezTo>
                    <a:pt x="14541" y="44842"/>
                    <a:pt x="14866" y="44946"/>
                    <a:pt x="15183" y="44946"/>
                  </a:cubicBezTo>
                  <a:cubicBezTo>
                    <a:pt x="15547" y="44946"/>
                    <a:pt x="15903" y="44809"/>
                    <a:pt x="16092" y="44538"/>
                  </a:cubicBezTo>
                  <a:cubicBezTo>
                    <a:pt x="16446" y="44026"/>
                    <a:pt x="13580" y="40806"/>
                    <a:pt x="13416" y="40283"/>
                  </a:cubicBezTo>
                  <a:cubicBezTo>
                    <a:pt x="13247" y="39760"/>
                    <a:pt x="13689" y="36730"/>
                    <a:pt x="13602" y="35330"/>
                  </a:cubicBezTo>
                  <a:cubicBezTo>
                    <a:pt x="13520" y="33929"/>
                    <a:pt x="13536" y="32840"/>
                    <a:pt x="13460" y="32447"/>
                  </a:cubicBezTo>
                  <a:cubicBezTo>
                    <a:pt x="13389" y="32060"/>
                    <a:pt x="12752" y="30137"/>
                    <a:pt x="12953" y="29227"/>
                  </a:cubicBezTo>
                  <a:cubicBezTo>
                    <a:pt x="13155" y="28311"/>
                    <a:pt x="13389" y="24770"/>
                    <a:pt x="13280" y="23418"/>
                  </a:cubicBezTo>
                  <a:cubicBezTo>
                    <a:pt x="13171" y="22067"/>
                    <a:pt x="12550" y="20884"/>
                    <a:pt x="12610" y="20301"/>
                  </a:cubicBezTo>
                  <a:cubicBezTo>
                    <a:pt x="12664" y="19724"/>
                    <a:pt x="12430" y="18705"/>
                    <a:pt x="12348" y="18111"/>
                  </a:cubicBezTo>
                  <a:cubicBezTo>
                    <a:pt x="12267" y="17517"/>
                    <a:pt x="12539" y="14814"/>
                    <a:pt x="12713" y="13714"/>
                  </a:cubicBezTo>
                  <a:cubicBezTo>
                    <a:pt x="12751" y="13482"/>
                    <a:pt x="12800" y="13389"/>
                    <a:pt x="12855" y="13389"/>
                  </a:cubicBezTo>
                  <a:cubicBezTo>
                    <a:pt x="13061" y="13389"/>
                    <a:pt x="13354" y="14697"/>
                    <a:pt x="13487" y="14912"/>
                  </a:cubicBezTo>
                  <a:cubicBezTo>
                    <a:pt x="13651" y="15185"/>
                    <a:pt x="13651" y="17315"/>
                    <a:pt x="13923" y="18133"/>
                  </a:cubicBezTo>
                  <a:cubicBezTo>
                    <a:pt x="14196" y="18950"/>
                    <a:pt x="14811" y="20966"/>
                    <a:pt x="14893" y="21097"/>
                  </a:cubicBezTo>
                  <a:cubicBezTo>
                    <a:pt x="14980" y="21228"/>
                    <a:pt x="14522" y="21893"/>
                    <a:pt x="14779" y="23342"/>
                  </a:cubicBezTo>
                  <a:cubicBezTo>
                    <a:pt x="14860" y="23925"/>
                    <a:pt x="14898" y="24513"/>
                    <a:pt x="14893" y="25102"/>
                  </a:cubicBezTo>
                  <a:cubicBezTo>
                    <a:pt x="14886" y="25359"/>
                    <a:pt x="14961" y="25406"/>
                    <a:pt x="15016" y="25406"/>
                  </a:cubicBezTo>
                  <a:cubicBezTo>
                    <a:pt x="15048" y="25406"/>
                    <a:pt x="15073" y="25391"/>
                    <a:pt x="15073" y="25391"/>
                  </a:cubicBezTo>
                  <a:cubicBezTo>
                    <a:pt x="15182" y="25353"/>
                    <a:pt x="15138" y="24230"/>
                    <a:pt x="15274" y="24029"/>
                  </a:cubicBezTo>
                  <a:cubicBezTo>
                    <a:pt x="15283" y="24015"/>
                    <a:pt x="15292" y="24008"/>
                    <a:pt x="15299" y="24008"/>
                  </a:cubicBezTo>
                  <a:cubicBezTo>
                    <a:pt x="15398" y="24008"/>
                    <a:pt x="15314" y="25278"/>
                    <a:pt x="15334" y="25374"/>
                  </a:cubicBezTo>
                  <a:cubicBezTo>
                    <a:pt x="15359" y="25474"/>
                    <a:pt x="15371" y="25629"/>
                    <a:pt x="15502" y="25629"/>
                  </a:cubicBezTo>
                  <a:cubicBezTo>
                    <a:pt x="15514" y="25629"/>
                    <a:pt x="15527" y="25628"/>
                    <a:pt x="15541" y="25625"/>
                  </a:cubicBezTo>
                  <a:cubicBezTo>
                    <a:pt x="15710" y="25587"/>
                    <a:pt x="15547" y="24383"/>
                    <a:pt x="15667" y="24110"/>
                  </a:cubicBezTo>
                  <a:cubicBezTo>
                    <a:pt x="15675" y="24092"/>
                    <a:pt x="15683" y="24083"/>
                    <a:pt x="15690" y="24083"/>
                  </a:cubicBezTo>
                  <a:cubicBezTo>
                    <a:pt x="15794" y="24083"/>
                    <a:pt x="15853" y="25701"/>
                    <a:pt x="16086" y="25767"/>
                  </a:cubicBezTo>
                  <a:cubicBezTo>
                    <a:pt x="16094" y="25769"/>
                    <a:pt x="16101" y="25770"/>
                    <a:pt x="16108" y="25770"/>
                  </a:cubicBezTo>
                  <a:cubicBezTo>
                    <a:pt x="16326" y="25770"/>
                    <a:pt x="16249" y="24741"/>
                    <a:pt x="16217" y="24546"/>
                  </a:cubicBezTo>
                  <a:cubicBezTo>
                    <a:pt x="16184" y="24377"/>
                    <a:pt x="16220" y="23997"/>
                    <a:pt x="16301" y="23997"/>
                  </a:cubicBezTo>
                  <a:cubicBezTo>
                    <a:pt x="16313" y="23997"/>
                    <a:pt x="16327" y="24007"/>
                    <a:pt x="16342" y="24029"/>
                  </a:cubicBezTo>
                  <a:cubicBezTo>
                    <a:pt x="16449" y="24178"/>
                    <a:pt x="16748" y="25600"/>
                    <a:pt x="16939" y="25600"/>
                  </a:cubicBezTo>
                  <a:cubicBezTo>
                    <a:pt x="16944" y="25600"/>
                    <a:pt x="16948" y="25599"/>
                    <a:pt x="16953" y="25598"/>
                  </a:cubicBezTo>
                  <a:cubicBezTo>
                    <a:pt x="17241" y="25494"/>
                    <a:pt x="16680" y="23386"/>
                    <a:pt x="16680" y="23386"/>
                  </a:cubicBezTo>
                  <a:lnTo>
                    <a:pt x="16680" y="23386"/>
                  </a:lnTo>
                  <a:cubicBezTo>
                    <a:pt x="16680" y="23386"/>
                    <a:pt x="16936" y="23718"/>
                    <a:pt x="17105" y="23892"/>
                  </a:cubicBezTo>
                  <a:cubicBezTo>
                    <a:pt x="17195" y="23991"/>
                    <a:pt x="17333" y="24036"/>
                    <a:pt x="17449" y="24036"/>
                  </a:cubicBezTo>
                  <a:cubicBezTo>
                    <a:pt x="17543" y="24036"/>
                    <a:pt x="17623" y="24006"/>
                    <a:pt x="17650" y="23952"/>
                  </a:cubicBezTo>
                  <a:cubicBezTo>
                    <a:pt x="17710" y="23832"/>
                    <a:pt x="17182" y="22971"/>
                    <a:pt x="17111" y="22334"/>
                  </a:cubicBezTo>
                  <a:cubicBezTo>
                    <a:pt x="17045" y="21691"/>
                    <a:pt x="16163" y="20874"/>
                    <a:pt x="16163" y="20874"/>
                  </a:cubicBezTo>
                  <a:cubicBezTo>
                    <a:pt x="16321" y="18422"/>
                    <a:pt x="15465" y="16324"/>
                    <a:pt x="15514" y="15485"/>
                  </a:cubicBezTo>
                  <a:cubicBezTo>
                    <a:pt x="15558" y="14640"/>
                    <a:pt x="15443" y="12825"/>
                    <a:pt x="15264" y="12542"/>
                  </a:cubicBezTo>
                  <a:cubicBezTo>
                    <a:pt x="15084" y="12259"/>
                    <a:pt x="14958" y="11692"/>
                    <a:pt x="14931" y="9725"/>
                  </a:cubicBezTo>
                  <a:cubicBezTo>
                    <a:pt x="14909" y="7758"/>
                    <a:pt x="13117" y="7338"/>
                    <a:pt x="12539" y="7278"/>
                  </a:cubicBezTo>
                  <a:cubicBezTo>
                    <a:pt x="11956" y="7224"/>
                    <a:pt x="10180" y="5976"/>
                    <a:pt x="10087" y="5851"/>
                  </a:cubicBezTo>
                  <a:cubicBezTo>
                    <a:pt x="9994" y="5725"/>
                    <a:pt x="10120" y="5022"/>
                    <a:pt x="10120" y="5022"/>
                  </a:cubicBezTo>
                  <a:cubicBezTo>
                    <a:pt x="10654" y="4690"/>
                    <a:pt x="10665" y="3965"/>
                    <a:pt x="10665" y="3965"/>
                  </a:cubicBezTo>
                  <a:cubicBezTo>
                    <a:pt x="11248" y="3965"/>
                    <a:pt x="11417" y="3420"/>
                    <a:pt x="11498" y="2946"/>
                  </a:cubicBezTo>
                  <a:cubicBezTo>
                    <a:pt x="11547" y="2641"/>
                    <a:pt x="11378" y="2585"/>
                    <a:pt x="11250" y="2585"/>
                  </a:cubicBezTo>
                  <a:cubicBezTo>
                    <a:pt x="11177" y="2585"/>
                    <a:pt x="11117" y="2603"/>
                    <a:pt x="11117" y="2603"/>
                  </a:cubicBezTo>
                  <a:cubicBezTo>
                    <a:pt x="11450" y="235"/>
                    <a:pt x="9711" y="1"/>
                    <a:pt x="9003" y="1"/>
                  </a:cubicBezTo>
                  <a:cubicBezTo>
                    <a:pt x="8947" y="1"/>
                    <a:pt x="8897" y="2"/>
                    <a:pt x="8856" y="4"/>
                  </a:cubicBezTo>
                  <a:cubicBezTo>
                    <a:pt x="8814" y="2"/>
                    <a:pt x="8764" y="1"/>
                    <a:pt x="8707"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321" name="Google Shape;9321;p62"/>
            <p:cNvGrpSpPr/>
            <p:nvPr/>
          </p:nvGrpSpPr>
          <p:grpSpPr>
            <a:xfrm>
              <a:off x="2939796" y="3259611"/>
              <a:ext cx="443027" cy="1124980"/>
              <a:chOff x="2939796" y="3259611"/>
              <a:chExt cx="443027" cy="1124980"/>
            </a:xfrm>
          </p:grpSpPr>
          <p:sp>
            <p:nvSpPr>
              <p:cNvPr id="9322" name="Google Shape;9322;p62"/>
              <p:cNvSpPr/>
              <p:nvPr/>
            </p:nvSpPr>
            <p:spPr>
              <a:xfrm>
                <a:off x="3348503" y="3813938"/>
                <a:ext cx="20698" cy="20799"/>
              </a:xfrm>
              <a:custGeom>
                <a:avLst/>
                <a:gdLst/>
                <a:ahLst/>
                <a:cxnLst/>
                <a:rect l="l" t="t" r="r" b="b"/>
                <a:pathLst>
                  <a:path w="819" h="823" extrusionOk="0">
                    <a:moveTo>
                      <a:pt x="164" y="1"/>
                    </a:moveTo>
                    <a:lnTo>
                      <a:pt x="1" y="115"/>
                    </a:lnTo>
                    <a:cubicBezTo>
                      <a:pt x="1" y="115"/>
                      <a:pt x="519" y="823"/>
                      <a:pt x="674" y="823"/>
                    </a:cubicBezTo>
                    <a:cubicBezTo>
                      <a:pt x="681" y="823"/>
                      <a:pt x="687" y="821"/>
                      <a:pt x="693" y="818"/>
                    </a:cubicBezTo>
                    <a:cubicBezTo>
                      <a:pt x="818" y="748"/>
                      <a:pt x="164" y="1"/>
                      <a:pt x="164"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23" name="Google Shape;9323;p62"/>
              <p:cNvSpPr/>
              <p:nvPr/>
            </p:nvSpPr>
            <p:spPr>
              <a:xfrm>
                <a:off x="3361240" y="3830643"/>
                <a:ext cx="21583" cy="28659"/>
              </a:xfrm>
              <a:custGeom>
                <a:avLst/>
                <a:gdLst/>
                <a:ahLst/>
                <a:cxnLst/>
                <a:rect l="l" t="t" r="r" b="b"/>
                <a:pathLst>
                  <a:path w="854" h="1134" extrusionOk="0">
                    <a:moveTo>
                      <a:pt x="145" y="1"/>
                    </a:moveTo>
                    <a:cubicBezTo>
                      <a:pt x="113" y="1"/>
                      <a:pt x="84" y="13"/>
                      <a:pt x="63" y="37"/>
                    </a:cubicBezTo>
                    <a:cubicBezTo>
                      <a:pt x="1" y="90"/>
                      <a:pt x="342" y="1134"/>
                      <a:pt x="582" y="1134"/>
                    </a:cubicBezTo>
                    <a:cubicBezTo>
                      <a:pt x="593" y="1134"/>
                      <a:pt x="603" y="1132"/>
                      <a:pt x="614" y="1127"/>
                    </a:cubicBezTo>
                    <a:cubicBezTo>
                      <a:pt x="854" y="1024"/>
                      <a:pt x="178" y="5"/>
                      <a:pt x="178" y="5"/>
                    </a:cubicBezTo>
                    <a:cubicBezTo>
                      <a:pt x="167" y="2"/>
                      <a:pt x="156" y="1"/>
                      <a:pt x="14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24" name="Google Shape;9324;p62"/>
              <p:cNvSpPr/>
              <p:nvPr/>
            </p:nvSpPr>
            <p:spPr>
              <a:xfrm>
                <a:off x="3341805" y="3812472"/>
                <a:ext cx="16655" cy="30352"/>
              </a:xfrm>
              <a:custGeom>
                <a:avLst/>
                <a:gdLst/>
                <a:ahLst/>
                <a:cxnLst/>
                <a:rect l="l" t="t" r="r" b="b"/>
                <a:pathLst>
                  <a:path w="659" h="1201" extrusionOk="0">
                    <a:moveTo>
                      <a:pt x="140" y="1"/>
                    </a:moveTo>
                    <a:cubicBezTo>
                      <a:pt x="115" y="1"/>
                      <a:pt x="90" y="9"/>
                      <a:pt x="70" y="26"/>
                    </a:cubicBezTo>
                    <a:cubicBezTo>
                      <a:pt x="0" y="64"/>
                      <a:pt x="139" y="1200"/>
                      <a:pt x="383" y="1200"/>
                    </a:cubicBezTo>
                    <a:cubicBezTo>
                      <a:pt x="389" y="1200"/>
                      <a:pt x="396" y="1199"/>
                      <a:pt x="402" y="1198"/>
                    </a:cubicBezTo>
                    <a:cubicBezTo>
                      <a:pt x="658" y="1143"/>
                      <a:pt x="184" y="10"/>
                      <a:pt x="184" y="10"/>
                    </a:cubicBezTo>
                    <a:cubicBezTo>
                      <a:pt x="170" y="4"/>
                      <a:pt x="155" y="1"/>
                      <a:pt x="140"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25" name="Google Shape;9325;p62"/>
              <p:cNvSpPr/>
              <p:nvPr/>
            </p:nvSpPr>
            <p:spPr>
              <a:xfrm>
                <a:off x="3347997" y="3841839"/>
                <a:ext cx="16655" cy="30302"/>
              </a:xfrm>
              <a:custGeom>
                <a:avLst/>
                <a:gdLst/>
                <a:ahLst/>
                <a:cxnLst/>
                <a:rect l="l" t="t" r="r" b="b"/>
                <a:pathLst>
                  <a:path w="659" h="1199" extrusionOk="0">
                    <a:moveTo>
                      <a:pt x="135" y="1"/>
                    </a:moveTo>
                    <a:cubicBezTo>
                      <a:pt x="112" y="1"/>
                      <a:pt x="89" y="9"/>
                      <a:pt x="70" y="25"/>
                    </a:cubicBezTo>
                    <a:cubicBezTo>
                      <a:pt x="1" y="67"/>
                      <a:pt x="144" y="1199"/>
                      <a:pt x="384" y="1199"/>
                    </a:cubicBezTo>
                    <a:cubicBezTo>
                      <a:pt x="390" y="1199"/>
                      <a:pt x="396" y="1198"/>
                      <a:pt x="402" y="1196"/>
                    </a:cubicBezTo>
                    <a:cubicBezTo>
                      <a:pt x="658" y="1142"/>
                      <a:pt x="184" y="14"/>
                      <a:pt x="184" y="14"/>
                    </a:cubicBezTo>
                    <a:cubicBezTo>
                      <a:pt x="168" y="5"/>
                      <a:pt x="151" y="1"/>
                      <a:pt x="13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26" name="Google Shape;9326;p62"/>
              <p:cNvSpPr/>
              <p:nvPr/>
            </p:nvSpPr>
            <p:spPr>
              <a:xfrm>
                <a:off x="3354619" y="3870043"/>
                <a:ext cx="16629" cy="30327"/>
              </a:xfrm>
              <a:custGeom>
                <a:avLst/>
                <a:gdLst/>
                <a:ahLst/>
                <a:cxnLst/>
                <a:rect l="l" t="t" r="r" b="b"/>
                <a:pathLst>
                  <a:path w="658" h="1200" extrusionOk="0">
                    <a:moveTo>
                      <a:pt x="139" y="0"/>
                    </a:moveTo>
                    <a:cubicBezTo>
                      <a:pt x="114" y="0"/>
                      <a:pt x="90" y="9"/>
                      <a:pt x="69" y="26"/>
                    </a:cubicBezTo>
                    <a:cubicBezTo>
                      <a:pt x="0" y="63"/>
                      <a:pt x="144" y="1200"/>
                      <a:pt x="383" y="1200"/>
                    </a:cubicBezTo>
                    <a:cubicBezTo>
                      <a:pt x="389" y="1200"/>
                      <a:pt x="396" y="1199"/>
                      <a:pt x="402" y="1198"/>
                    </a:cubicBezTo>
                    <a:cubicBezTo>
                      <a:pt x="658" y="1138"/>
                      <a:pt x="184" y="10"/>
                      <a:pt x="184" y="10"/>
                    </a:cubicBezTo>
                    <a:cubicBezTo>
                      <a:pt x="169" y="3"/>
                      <a:pt x="154" y="0"/>
                      <a:pt x="13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27" name="Google Shape;9327;p62"/>
              <p:cNvSpPr/>
              <p:nvPr/>
            </p:nvSpPr>
            <p:spPr>
              <a:xfrm>
                <a:off x="3331722" y="3818411"/>
                <a:ext cx="14330" cy="29468"/>
              </a:xfrm>
              <a:custGeom>
                <a:avLst/>
                <a:gdLst/>
                <a:ahLst/>
                <a:cxnLst/>
                <a:rect l="l" t="t" r="r" b="b"/>
                <a:pathLst>
                  <a:path w="567" h="1166" extrusionOk="0">
                    <a:moveTo>
                      <a:pt x="175" y="1"/>
                    </a:moveTo>
                    <a:cubicBezTo>
                      <a:pt x="150" y="1"/>
                      <a:pt x="125" y="8"/>
                      <a:pt x="103" y="20"/>
                    </a:cubicBezTo>
                    <a:cubicBezTo>
                      <a:pt x="23" y="52"/>
                      <a:pt x="1" y="1165"/>
                      <a:pt x="270" y="1165"/>
                    </a:cubicBezTo>
                    <a:cubicBezTo>
                      <a:pt x="274" y="1165"/>
                      <a:pt x="279" y="1165"/>
                      <a:pt x="283" y="1164"/>
                    </a:cubicBezTo>
                    <a:cubicBezTo>
                      <a:pt x="567" y="1126"/>
                      <a:pt x="234" y="15"/>
                      <a:pt x="234" y="15"/>
                    </a:cubicBezTo>
                    <a:cubicBezTo>
                      <a:pt x="215" y="5"/>
                      <a:pt x="195" y="1"/>
                      <a:pt x="17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28" name="Google Shape;9328;p62"/>
              <p:cNvSpPr/>
              <p:nvPr/>
            </p:nvSpPr>
            <p:spPr>
              <a:xfrm>
                <a:off x="3333920" y="3846919"/>
                <a:ext cx="14481" cy="29468"/>
              </a:xfrm>
              <a:custGeom>
                <a:avLst/>
                <a:gdLst/>
                <a:ahLst/>
                <a:cxnLst/>
                <a:rect l="l" t="t" r="r" b="b"/>
                <a:pathLst>
                  <a:path w="573" h="1166" extrusionOk="0">
                    <a:moveTo>
                      <a:pt x="178" y="1"/>
                    </a:moveTo>
                    <a:cubicBezTo>
                      <a:pt x="154" y="1"/>
                      <a:pt x="131" y="8"/>
                      <a:pt x="109" y="20"/>
                    </a:cubicBezTo>
                    <a:cubicBezTo>
                      <a:pt x="23" y="52"/>
                      <a:pt x="1" y="1165"/>
                      <a:pt x="270" y="1165"/>
                    </a:cubicBezTo>
                    <a:cubicBezTo>
                      <a:pt x="274" y="1165"/>
                      <a:pt x="279" y="1165"/>
                      <a:pt x="283" y="1164"/>
                    </a:cubicBezTo>
                    <a:cubicBezTo>
                      <a:pt x="572" y="1126"/>
                      <a:pt x="234" y="15"/>
                      <a:pt x="234" y="15"/>
                    </a:cubicBezTo>
                    <a:cubicBezTo>
                      <a:pt x="215" y="5"/>
                      <a:pt x="196" y="1"/>
                      <a:pt x="17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29" name="Google Shape;9329;p62"/>
              <p:cNvSpPr/>
              <p:nvPr/>
            </p:nvSpPr>
            <p:spPr>
              <a:xfrm>
                <a:off x="3336675" y="3874289"/>
                <a:ext cx="14481" cy="29493"/>
              </a:xfrm>
              <a:custGeom>
                <a:avLst/>
                <a:gdLst/>
                <a:ahLst/>
                <a:cxnLst/>
                <a:rect l="l" t="t" r="r" b="b"/>
                <a:pathLst>
                  <a:path w="573" h="1167" extrusionOk="0">
                    <a:moveTo>
                      <a:pt x="173" y="0"/>
                    </a:moveTo>
                    <a:cubicBezTo>
                      <a:pt x="150" y="0"/>
                      <a:pt x="127" y="7"/>
                      <a:pt x="104" y="21"/>
                    </a:cubicBezTo>
                    <a:cubicBezTo>
                      <a:pt x="23" y="54"/>
                      <a:pt x="1" y="1167"/>
                      <a:pt x="270" y="1167"/>
                    </a:cubicBezTo>
                    <a:cubicBezTo>
                      <a:pt x="274" y="1167"/>
                      <a:pt x="279" y="1166"/>
                      <a:pt x="283" y="1166"/>
                    </a:cubicBezTo>
                    <a:cubicBezTo>
                      <a:pt x="572" y="1128"/>
                      <a:pt x="234" y="16"/>
                      <a:pt x="234" y="16"/>
                    </a:cubicBezTo>
                    <a:cubicBezTo>
                      <a:pt x="214" y="6"/>
                      <a:pt x="193" y="0"/>
                      <a:pt x="17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0" name="Google Shape;9330;p62"/>
              <p:cNvSpPr/>
              <p:nvPr/>
            </p:nvSpPr>
            <p:spPr>
              <a:xfrm>
                <a:off x="2953418" y="3814368"/>
                <a:ext cx="20673" cy="20926"/>
              </a:xfrm>
              <a:custGeom>
                <a:avLst/>
                <a:gdLst/>
                <a:ahLst/>
                <a:cxnLst/>
                <a:rect l="l" t="t" r="r" b="b"/>
                <a:pathLst>
                  <a:path w="818" h="828" extrusionOk="0">
                    <a:moveTo>
                      <a:pt x="654" y="0"/>
                    </a:moveTo>
                    <a:cubicBezTo>
                      <a:pt x="654" y="0"/>
                      <a:pt x="1" y="752"/>
                      <a:pt x="126" y="823"/>
                    </a:cubicBezTo>
                    <a:cubicBezTo>
                      <a:pt x="131" y="826"/>
                      <a:pt x="138" y="828"/>
                      <a:pt x="145" y="828"/>
                    </a:cubicBezTo>
                    <a:cubicBezTo>
                      <a:pt x="300" y="828"/>
                      <a:pt x="818" y="120"/>
                      <a:pt x="818" y="120"/>
                    </a:cubicBezTo>
                    <a:lnTo>
                      <a:pt x="654"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1" name="Google Shape;9331;p62"/>
              <p:cNvSpPr/>
              <p:nvPr/>
            </p:nvSpPr>
            <p:spPr>
              <a:xfrm>
                <a:off x="2939796" y="3831123"/>
                <a:ext cx="21431" cy="28735"/>
              </a:xfrm>
              <a:custGeom>
                <a:avLst/>
                <a:gdLst/>
                <a:ahLst/>
                <a:cxnLst/>
                <a:rect l="l" t="t" r="r" b="b"/>
                <a:pathLst>
                  <a:path w="848" h="1137" extrusionOk="0">
                    <a:moveTo>
                      <a:pt x="695" y="1"/>
                    </a:moveTo>
                    <a:cubicBezTo>
                      <a:pt x="688" y="1"/>
                      <a:pt x="682" y="1"/>
                      <a:pt x="676" y="2"/>
                    </a:cubicBezTo>
                    <a:cubicBezTo>
                      <a:pt x="676" y="2"/>
                      <a:pt x="0" y="1027"/>
                      <a:pt x="240" y="1130"/>
                    </a:cubicBezTo>
                    <a:cubicBezTo>
                      <a:pt x="250" y="1135"/>
                      <a:pt x="261" y="1137"/>
                      <a:pt x="272" y="1137"/>
                    </a:cubicBezTo>
                    <a:cubicBezTo>
                      <a:pt x="511" y="1137"/>
                      <a:pt x="847" y="87"/>
                      <a:pt x="785" y="40"/>
                    </a:cubicBezTo>
                    <a:cubicBezTo>
                      <a:pt x="762" y="13"/>
                      <a:pt x="728" y="1"/>
                      <a:pt x="69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2" name="Google Shape;9332;p62"/>
              <p:cNvSpPr/>
              <p:nvPr/>
            </p:nvSpPr>
            <p:spPr>
              <a:xfrm>
                <a:off x="2964310" y="3812927"/>
                <a:ext cx="16503" cy="30428"/>
              </a:xfrm>
              <a:custGeom>
                <a:avLst/>
                <a:gdLst/>
                <a:ahLst/>
                <a:cxnLst/>
                <a:rect l="l" t="t" r="r" b="b"/>
                <a:pathLst>
                  <a:path w="653" h="1204" extrusionOk="0">
                    <a:moveTo>
                      <a:pt x="518" y="0"/>
                    </a:moveTo>
                    <a:cubicBezTo>
                      <a:pt x="501" y="0"/>
                      <a:pt x="485" y="5"/>
                      <a:pt x="469" y="14"/>
                    </a:cubicBezTo>
                    <a:cubicBezTo>
                      <a:pt x="469" y="14"/>
                      <a:pt x="0" y="1142"/>
                      <a:pt x="251" y="1202"/>
                    </a:cubicBezTo>
                    <a:cubicBezTo>
                      <a:pt x="256" y="1203"/>
                      <a:pt x="262" y="1203"/>
                      <a:pt x="268" y="1203"/>
                    </a:cubicBezTo>
                    <a:cubicBezTo>
                      <a:pt x="513" y="1203"/>
                      <a:pt x="652" y="62"/>
                      <a:pt x="583" y="25"/>
                    </a:cubicBezTo>
                    <a:cubicBezTo>
                      <a:pt x="564" y="9"/>
                      <a:pt x="541" y="0"/>
                      <a:pt x="518"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3" name="Google Shape;9333;p62"/>
              <p:cNvSpPr/>
              <p:nvPr/>
            </p:nvSpPr>
            <p:spPr>
              <a:xfrm>
                <a:off x="2958093" y="3842344"/>
                <a:ext cx="16528" cy="30352"/>
              </a:xfrm>
              <a:custGeom>
                <a:avLst/>
                <a:gdLst/>
                <a:ahLst/>
                <a:cxnLst/>
                <a:rect l="l" t="t" r="r" b="b"/>
                <a:pathLst>
                  <a:path w="654" h="1201" extrusionOk="0">
                    <a:moveTo>
                      <a:pt x="516" y="1"/>
                    </a:moveTo>
                    <a:cubicBezTo>
                      <a:pt x="500" y="1"/>
                      <a:pt x="485" y="4"/>
                      <a:pt x="469" y="10"/>
                    </a:cubicBezTo>
                    <a:cubicBezTo>
                      <a:pt x="469" y="10"/>
                      <a:pt x="1" y="1138"/>
                      <a:pt x="252" y="1198"/>
                    </a:cubicBezTo>
                    <a:cubicBezTo>
                      <a:pt x="257" y="1199"/>
                      <a:pt x="263" y="1200"/>
                      <a:pt x="269" y="1200"/>
                    </a:cubicBezTo>
                    <a:cubicBezTo>
                      <a:pt x="514" y="1200"/>
                      <a:pt x="653" y="64"/>
                      <a:pt x="584" y="21"/>
                    </a:cubicBezTo>
                    <a:cubicBezTo>
                      <a:pt x="564" y="8"/>
                      <a:pt x="540" y="1"/>
                      <a:pt x="516"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4" name="Google Shape;9334;p62"/>
              <p:cNvSpPr/>
              <p:nvPr/>
            </p:nvSpPr>
            <p:spPr>
              <a:xfrm>
                <a:off x="2951497" y="3870473"/>
                <a:ext cx="16655" cy="30453"/>
              </a:xfrm>
              <a:custGeom>
                <a:avLst/>
                <a:gdLst/>
                <a:ahLst/>
                <a:cxnLst/>
                <a:rect l="l" t="t" r="r" b="b"/>
                <a:pathLst>
                  <a:path w="659" h="1205" extrusionOk="0">
                    <a:moveTo>
                      <a:pt x="521" y="1"/>
                    </a:moveTo>
                    <a:cubicBezTo>
                      <a:pt x="505" y="1"/>
                      <a:pt x="488" y="5"/>
                      <a:pt x="474" y="14"/>
                    </a:cubicBezTo>
                    <a:cubicBezTo>
                      <a:pt x="474" y="14"/>
                      <a:pt x="0" y="1142"/>
                      <a:pt x="256" y="1202"/>
                    </a:cubicBezTo>
                    <a:cubicBezTo>
                      <a:pt x="262" y="1204"/>
                      <a:pt x="268" y="1204"/>
                      <a:pt x="273" y="1204"/>
                    </a:cubicBezTo>
                    <a:cubicBezTo>
                      <a:pt x="519" y="1204"/>
                      <a:pt x="658" y="63"/>
                      <a:pt x="589" y="25"/>
                    </a:cubicBezTo>
                    <a:cubicBezTo>
                      <a:pt x="570" y="9"/>
                      <a:pt x="545" y="1"/>
                      <a:pt x="52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5" name="Google Shape;9335;p62"/>
              <p:cNvSpPr/>
              <p:nvPr/>
            </p:nvSpPr>
            <p:spPr>
              <a:xfrm>
                <a:off x="2976567" y="3818841"/>
                <a:ext cx="14304" cy="29442"/>
              </a:xfrm>
              <a:custGeom>
                <a:avLst/>
                <a:gdLst/>
                <a:ahLst/>
                <a:cxnLst/>
                <a:rect l="l" t="t" r="r" b="b"/>
                <a:pathLst>
                  <a:path w="566" h="1165" extrusionOk="0">
                    <a:moveTo>
                      <a:pt x="387" y="0"/>
                    </a:moveTo>
                    <a:cubicBezTo>
                      <a:pt x="368" y="0"/>
                      <a:pt x="349" y="5"/>
                      <a:pt x="332" y="14"/>
                    </a:cubicBezTo>
                    <a:cubicBezTo>
                      <a:pt x="332" y="14"/>
                      <a:pt x="0" y="1126"/>
                      <a:pt x="283" y="1164"/>
                    </a:cubicBezTo>
                    <a:cubicBezTo>
                      <a:pt x="288" y="1164"/>
                      <a:pt x="293" y="1165"/>
                      <a:pt x="297" y="1165"/>
                    </a:cubicBezTo>
                    <a:cubicBezTo>
                      <a:pt x="566" y="1165"/>
                      <a:pt x="538" y="52"/>
                      <a:pt x="458" y="20"/>
                    </a:cubicBezTo>
                    <a:cubicBezTo>
                      <a:pt x="436" y="7"/>
                      <a:pt x="411" y="0"/>
                      <a:pt x="38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6" name="Google Shape;9336;p62"/>
              <p:cNvSpPr/>
              <p:nvPr/>
            </p:nvSpPr>
            <p:spPr>
              <a:xfrm>
                <a:off x="2974343" y="3847273"/>
                <a:ext cx="14481" cy="29518"/>
              </a:xfrm>
              <a:custGeom>
                <a:avLst/>
                <a:gdLst/>
                <a:ahLst/>
                <a:cxnLst/>
                <a:rect l="l" t="t" r="r" b="b"/>
                <a:pathLst>
                  <a:path w="573" h="1168" extrusionOk="0">
                    <a:moveTo>
                      <a:pt x="399" y="1"/>
                    </a:moveTo>
                    <a:cubicBezTo>
                      <a:pt x="377" y="1"/>
                      <a:pt x="355" y="6"/>
                      <a:pt x="333" y="17"/>
                    </a:cubicBezTo>
                    <a:cubicBezTo>
                      <a:pt x="333" y="17"/>
                      <a:pt x="1" y="1129"/>
                      <a:pt x="284" y="1167"/>
                    </a:cubicBezTo>
                    <a:cubicBezTo>
                      <a:pt x="289" y="1167"/>
                      <a:pt x="294" y="1168"/>
                      <a:pt x="298" y="1168"/>
                    </a:cubicBezTo>
                    <a:cubicBezTo>
                      <a:pt x="572" y="1168"/>
                      <a:pt x="544" y="55"/>
                      <a:pt x="464" y="17"/>
                    </a:cubicBezTo>
                    <a:cubicBezTo>
                      <a:pt x="442" y="6"/>
                      <a:pt x="420" y="1"/>
                      <a:pt x="39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7" name="Google Shape;9337;p62"/>
              <p:cNvSpPr/>
              <p:nvPr/>
            </p:nvSpPr>
            <p:spPr>
              <a:xfrm>
                <a:off x="2971589" y="3874820"/>
                <a:ext cx="14481" cy="29518"/>
              </a:xfrm>
              <a:custGeom>
                <a:avLst/>
                <a:gdLst/>
                <a:ahLst/>
                <a:cxnLst/>
                <a:rect l="l" t="t" r="r" b="b"/>
                <a:pathLst>
                  <a:path w="573" h="1168" extrusionOk="0">
                    <a:moveTo>
                      <a:pt x="401" y="0"/>
                    </a:moveTo>
                    <a:cubicBezTo>
                      <a:pt x="380" y="0"/>
                      <a:pt x="358" y="6"/>
                      <a:pt x="339" y="17"/>
                    </a:cubicBezTo>
                    <a:cubicBezTo>
                      <a:pt x="339" y="17"/>
                      <a:pt x="1" y="1128"/>
                      <a:pt x="290" y="1167"/>
                    </a:cubicBezTo>
                    <a:cubicBezTo>
                      <a:pt x="294" y="1167"/>
                      <a:pt x="299" y="1167"/>
                      <a:pt x="303" y="1167"/>
                    </a:cubicBezTo>
                    <a:cubicBezTo>
                      <a:pt x="572" y="1167"/>
                      <a:pt x="544" y="54"/>
                      <a:pt x="464" y="17"/>
                    </a:cubicBezTo>
                    <a:cubicBezTo>
                      <a:pt x="445" y="6"/>
                      <a:pt x="423" y="0"/>
                      <a:pt x="40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8" name="Google Shape;9338;p62"/>
              <p:cNvSpPr/>
              <p:nvPr/>
            </p:nvSpPr>
            <p:spPr>
              <a:xfrm>
                <a:off x="2989355" y="3824805"/>
                <a:ext cx="11853" cy="26915"/>
              </a:xfrm>
              <a:custGeom>
                <a:avLst/>
                <a:gdLst/>
                <a:ahLst/>
                <a:cxnLst/>
                <a:rect l="l" t="t" r="r" b="b"/>
                <a:pathLst>
                  <a:path w="469" h="1065" extrusionOk="0">
                    <a:moveTo>
                      <a:pt x="278" y="1"/>
                    </a:moveTo>
                    <a:cubicBezTo>
                      <a:pt x="258" y="1"/>
                      <a:pt x="239" y="6"/>
                      <a:pt x="224" y="18"/>
                    </a:cubicBezTo>
                    <a:cubicBezTo>
                      <a:pt x="224" y="18"/>
                      <a:pt x="1" y="1048"/>
                      <a:pt x="235" y="1064"/>
                    </a:cubicBezTo>
                    <a:cubicBezTo>
                      <a:pt x="237" y="1064"/>
                      <a:pt x="239" y="1064"/>
                      <a:pt x="241" y="1064"/>
                    </a:cubicBezTo>
                    <a:cubicBezTo>
                      <a:pt x="468" y="1064"/>
                      <a:pt x="398" y="45"/>
                      <a:pt x="328" y="12"/>
                    </a:cubicBezTo>
                    <a:cubicBezTo>
                      <a:pt x="313" y="5"/>
                      <a:pt x="295" y="1"/>
                      <a:pt x="27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39" name="Google Shape;9339;p62"/>
              <p:cNvSpPr/>
              <p:nvPr/>
            </p:nvSpPr>
            <p:spPr>
              <a:xfrm>
                <a:off x="2988824" y="3850735"/>
                <a:ext cx="11828" cy="26865"/>
              </a:xfrm>
              <a:custGeom>
                <a:avLst/>
                <a:gdLst/>
                <a:ahLst/>
                <a:cxnLst/>
                <a:rect l="l" t="t" r="r" b="b"/>
                <a:pathLst>
                  <a:path w="468" h="1063" extrusionOk="0">
                    <a:moveTo>
                      <a:pt x="284" y="1"/>
                    </a:moveTo>
                    <a:cubicBezTo>
                      <a:pt x="263" y="1"/>
                      <a:pt x="242" y="7"/>
                      <a:pt x="223" y="16"/>
                    </a:cubicBezTo>
                    <a:cubicBezTo>
                      <a:pt x="223" y="16"/>
                      <a:pt x="0" y="1046"/>
                      <a:pt x="234" y="1062"/>
                    </a:cubicBezTo>
                    <a:cubicBezTo>
                      <a:pt x="236" y="1063"/>
                      <a:pt x="238" y="1063"/>
                      <a:pt x="240" y="1063"/>
                    </a:cubicBezTo>
                    <a:cubicBezTo>
                      <a:pt x="468" y="1063"/>
                      <a:pt x="397" y="38"/>
                      <a:pt x="327" y="11"/>
                    </a:cubicBezTo>
                    <a:cubicBezTo>
                      <a:pt x="313" y="4"/>
                      <a:pt x="299" y="1"/>
                      <a:pt x="284"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0" name="Google Shape;9340;p62"/>
              <p:cNvSpPr/>
              <p:nvPr/>
            </p:nvSpPr>
            <p:spPr>
              <a:xfrm>
                <a:off x="2987839" y="3875755"/>
                <a:ext cx="11853" cy="26915"/>
              </a:xfrm>
              <a:custGeom>
                <a:avLst/>
                <a:gdLst/>
                <a:ahLst/>
                <a:cxnLst/>
                <a:rect l="l" t="t" r="r" b="b"/>
                <a:pathLst>
                  <a:path w="469" h="1065" extrusionOk="0">
                    <a:moveTo>
                      <a:pt x="278" y="1"/>
                    </a:moveTo>
                    <a:cubicBezTo>
                      <a:pt x="258" y="1"/>
                      <a:pt x="239" y="6"/>
                      <a:pt x="224" y="18"/>
                    </a:cubicBezTo>
                    <a:cubicBezTo>
                      <a:pt x="224" y="18"/>
                      <a:pt x="1" y="1048"/>
                      <a:pt x="235" y="1064"/>
                    </a:cubicBezTo>
                    <a:cubicBezTo>
                      <a:pt x="237" y="1064"/>
                      <a:pt x="239" y="1064"/>
                      <a:pt x="241" y="1064"/>
                    </a:cubicBezTo>
                    <a:cubicBezTo>
                      <a:pt x="468" y="1064"/>
                      <a:pt x="398" y="40"/>
                      <a:pt x="328" y="12"/>
                    </a:cubicBezTo>
                    <a:cubicBezTo>
                      <a:pt x="313" y="5"/>
                      <a:pt x="295" y="1"/>
                      <a:pt x="27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1" name="Google Shape;9341;p62"/>
              <p:cNvSpPr/>
              <p:nvPr/>
            </p:nvSpPr>
            <p:spPr>
              <a:xfrm>
                <a:off x="2960721" y="3801226"/>
                <a:ext cx="45870" cy="28583"/>
              </a:xfrm>
              <a:custGeom>
                <a:avLst/>
                <a:gdLst/>
                <a:ahLst/>
                <a:cxnLst/>
                <a:rect l="l" t="t" r="r" b="b"/>
                <a:pathLst>
                  <a:path w="1815" h="1131" extrusionOk="0">
                    <a:moveTo>
                      <a:pt x="902" y="0"/>
                    </a:moveTo>
                    <a:cubicBezTo>
                      <a:pt x="718" y="0"/>
                      <a:pt x="543" y="87"/>
                      <a:pt x="404" y="226"/>
                    </a:cubicBezTo>
                    <a:cubicBezTo>
                      <a:pt x="404" y="226"/>
                      <a:pt x="0" y="362"/>
                      <a:pt x="137" y="673"/>
                    </a:cubicBezTo>
                    <a:cubicBezTo>
                      <a:pt x="273" y="989"/>
                      <a:pt x="899" y="869"/>
                      <a:pt x="1101" y="1076"/>
                    </a:cubicBezTo>
                    <a:cubicBezTo>
                      <a:pt x="1138" y="1114"/>
                      <a:pt x="1186" y="1131"/>
                      <a:pt x="1240" y="1131"/>
                    </a:cubicBezTo>
                    <a:cubicBezTo>
                      <a:pt x="1481" y="1131"/>
                      <a:pt x="1814" y="779"/>
                      <a:pt x="1515" y="373"/>
                    </a:cubicBezTo>
                    <a:cubicBezTo>
                      <a:pt x="1325" y="109"/>
                      <a:pt x="1108" y="0"/>
                      <a:pt x="90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2" name="Google Shape;9342;p62"/>
              <p:cNvSpPr/>
              <p:nvPr/>
            </p:nvSpPr>
            <p:spPr>
              <a:xfrm>
                <a:off x="3231744" y="4292043"/>
                <a:ext cx="109354" cy="92270"/>
              </a:xfrm>
              <a:custGeom>
                <a:avLst/>
                <a:gdLst/>
                <a:ahLst/>
                <a:cxnLst/>
                <a:rect l="l" t="t" r="r" b="b"/>
                <a:pathLst>
                  <a:path w="4327" h="3651" extrusionOk="0">
                    <a:moveTo>
                      <a:pt x="1399" y="1"/>
                    </a:moveTo>
                    <a:cubicBezTo>
                      <a:pt x="992" y="1"/>
                      <a:pt x="498" y="145"/>
                      <a:pt x="251" y="765"/>
                    </a:cubicBezTo>
                    <a:cubicBezTo>
                      <a:pt x="251" y="765"/>
                      <a:pt x="0" y="1108"/>
                      <a:pt x="300" y="1304"/>
                    </a:cubicBezTo>
                    <a:cubicBezTo>
                      <a:pt x="594" y="1495"/>
                      <a:pt x="850" y="1457"/>
                      <a:pt x="975" y="1805"/>
                    </a:cubicBezTo>
                    <a:cubicBezTo>
                      <a:pt x="1095" y="2149"/>
                      <a:pt x="1629" y="2683"/>
                      <a:pt x="2190" y="3091"/>
                    </a:cubicBezTo>
                    <a:cubicBezTo>
                      <a:pt x="2329" y="3191"/>
                      <a:pt x="2509" y="3651"/>
                      <a:pt x="2790" y="3651"/>
                    </a:cubicBezTo>
                    <a:cubicBezTo>
                      <a:pt x="2818" y="3651"/>
                      <a:pt x="2847" y="3646"/>
                      <a:pt x="2877" y="3636"/>
                    </a:cubicBezTo>
                    <a:cubicBezTo>
                      <a:pt x="3204" y="3522"/>
                      <a:pt x="2561" y="2803"/>
                      <a:pt x="2463" y="2775"/>
                    </a:cubicBezTo>
                    <a:cubicBezTo>
                      <a:pt x="2463" y="2775"/>
                      <a:pt x="1809" y="1996"/>
                      <a:pt x="1706" y="1838"/>
                    </a:cubicBezTo>
                    <a:lnTo>
                      <a:pt x="1706" y="1838"/>
                    </a:lnTo>
                    <a:cubicBezTo>
                      <a:pt x="1706" y="1838"/>
                      <a:pt x="2310" y="2269"/>
                      <a:pt x="2512" y="2672"/>
                    </a:cubicBezTo>
                    <a:cubicBezTo>
                      <a:pt x="2616" y="2873"/>
                      <a:pt x="3079" y="3266"/>
                      <a:pt x="3139" y="3413"/>
                    </a:cubicBezTo>
                    <a:cubicBezTo>
                      <a:pt x="3163" y="3472"/>
                      <a:pt x="3221" y="3501"/>
                      <a:pt x="3277" y="3501"/>
                    </a:cubicBezTo>
                    <a:cubicBezTo>
                      <a:pt x="3361" y="3501"/>
                      <a:pt x="3439" y="3435"/>
                      <a:pt x="3384" y="3304"/>
                    </a:cubicBezTo>
                    <a:cubicBezTo>
                      <a:pt x="3286" y="3081"/>
                      <a:pt x="2948" y="2672"/>
                      <a:pt x="2948" y="2672"/>
                    </a:cubicBezTo>
                    <a:lnTo>
                      <a:pt x="2948" y="2672"/>
                    </a:lnTo>
                    <a:lnTo>
                      <a:pt x="3531" y="3320"/>
                    </a:lnTo>
                    <a:cubicBezTo>
                      <a:pt x="3531" y="3320"/>
                      <a:pt x="3614" y="3401"/>
                      <a:pt x="3713" y="3401"/>
                    </a:cubicBezTo>
                    <a:cubicBezTo>
                      <a:pt x="3748" y="3401"/>
                      <a:pt x="3784" y="3391"/>
                      <a:pt x="3820" y="3364"/>
                    </a:cubicBezTo>
                    <a:cubicBezTo>
                      <a:pt x="3896" y="3306"/>
                      <a:pt x="3759" y="3093"/>
                      <a:pt x="3599" y="2903"/>
                    </a:cubicBezTo>
                    <a:lnTo>
                      <a:pt x="3599" y="2903"/>
                    </a:lnTo>
                    <a:lnTo>
                      <a:pt x="3831" y="3130"/>
                    </a:lnTo>
                    <a:cubicBezTo>
                      <a:pt x="3831" y="3130"/>
                      <a:pt x="3963" y="3284"/>
                      <a:pt x="4048" y="3284"/>
                    </a:cubicBezTo>
                    <a:cubicBezTo>
                      <a:pt x="4068" y="3284"/>
                      <a:pt x="4085" y="3275"/>
                      <a:pt x="4098" y="3255"/>
                    </a:cubicBezTo>
                    <a:cubicBezTo>
                      <a:pt x="4144" y="3181"/>
                      <a:pt x="4133" y="2991"/>
                      <a:pt x="3955" y="2756"/>
                    </a:cubicBezTo>
                    <a:lnTo>
                      <a:pt x="3955" y="2756"/>
                    </a:lnTo>
                    <a:cubicBezTo>
                      <a:pt x="4036" y="2825"/>
                      <a:pt x="4113" y="2878"/>
                      <a:pt x="4161" y="2878"/>
                    </a:cubicBezTo>
                    <a:cubicBezTo>
                      <a:pt x="4176" y="2878"/>
                      <a:pt x="4187" y="2873"/>
                      <a:pt x="4196" y="2863"/>
                    </a:cubicBezTo>
                    <a:cubicBezTo>
                      <a:pt x="4196" y="2863"/>
                      <a:pt x="4326" y="2835"/>
                      <a:pt x="3765" y="2121"/>
                    </a:cubicBezTo>
                    <a:cubicBezTo>
                      <a:pt x="3765" y="2121"/>
                      <a:pt x="3002" y="1206"/>
                      <a:pt x="2474" y="857"/>
                    </a:cubicBezTo>
                    <a:cubicBezTo>
                      <a:pt x="1945" y="514"/>
                      <a:pt x="1994" y="411"/>
                      <a:pt x="2043" y="111"/>
                    </a:cubicBezTo>
                    <a:cubicBezTo>
                      <a:pt x="2043" y="111"/>
                      <a:pt x="1754" y="1"/>
                      <a:pt x="139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3" name="Google Shape;9343;p62"/>
              <p:cNvSpPr/>
              <p:nvPr/>
            </p:nvSpPr>
            <p:spPr>
              <a:xfrm>
                <a:off x="3056706" y="3695536"/>
                <a:ext cx="200259" cy="117189"/>
              </a:xfrm>
              <a:custGeom>
                <a:avLst/>
                <a:gdLst/>
                <a:ahLst/>
                <a:cxnLst/>
                <a:rect l="l" t="t" r="r" b="b"/>
                <a:pathLst>
                  <a:path w="7924" h="4637" extrusionOk="0">
                    <a:moveTo>
                      <a:pt x="5970" y="1"/>
                    </a:moveTo>
                    <a:cubicBezTo>
                      <a:pt x="4955" y="1"/>
                      <a:pt x="4725" y="801"/>
                      <a:pt x="4725" y="801"/>
                    </a:cubicBezTo>
                    <a:cubicBezTo>
                      <a:pt x="4725" y="801"/>
                      <a:pt x="4332" y="1387"/>
                      <a:pt x="4594" y="1387"/>
                    </a:cubicBezTo>
                    <a:cubicBezTo>
                      <a:pt x="4630" y="1387"/>
                      <a:pt x="4678" y="1376"/>
                      <a:pt x="4741" y="1351"/>
                    </a:cubicBezTo>
                    <a:cubicBezTo>
                      <a:pt x="4823" y="1319"/>
                      <a:pt x="4902" y="1304"/>
                      <a:pt x="4977" y="1304"/>
                    </a:cubicBezTo>
                    <a:cubicBezTo>
                      <a:pt x="5381" y="1304"/>
                      <a:pt x="5675" y="1750"/>
                      <a:pt x="5716" y="2376"/>
                    </a:cubicBezTo>
                    <a:cubicBezTo>
                      <a:pt x="5760" y="3111"/>
                      <a:pt x="5291" y="2850"/>
                      <a:pt x="4741" y="3525"/>
                    </a:cubicBezTo>
                    <a:cubicBezTo>
                      <a:pt x="4475" y="3855"/>
                      <a:pt x="4307" y="3939"/>
                      <a:pt x="4204" y="3939"/>
                    </a:cubicBezTo>
                    <a:cubicBezTo>
                      <a:pt x="4166" y="3939"/>
                      <a:pt x="4136" y="3927"/>
                      <a:pt x="4114" y="3912"/>
                    </a:cubicBezTo>
                    <a:lnTo>
                      <a:pt x="4114" y="3841"/>
                    </a:lnTo>
                    <a:cubicBezTo>
                      <a:pt x="4109" y="3858"/>
                      <a:pt x="4098" y="3874"/>
                      <a:pt x="4087" y="3885"/>
                    </a:cubicBezTo>
                    <a:cubicBezTo>
                      <a:pt x="4076" y="3874"/>
                      <a:pt x="4065" y="3858"/>
                      <a:pt x="4060" y="3841"/>
                    </a:cubicBezTo>
                    <a:lnTo>
                      <a:pt x="4060" y="3912"/>
                    </a:lnTo>
                    <a:cubicBezTo>
                      <a:pt x="4038" y="3927"/>
                      <a:pt x="4008" y="3939"/>
                      <a:pt x="3970" y="3939"/>
                    </a:cubicBezTo>
                    <a:cubicBezTo>
                      <a:pt x="3867" y="3939"/>
                      <a:pt x="3698" y="3855"/>
                      <a:pt x="3428" y="3525"/>
                    </a:cubicBezTo>
                    <a:cubicBezTo>
                      <a:pt x="2877" y="2855"/>
                      <a:pt x="2409" y="3117"/>
                      <a:pt x="2452" y="2381"/>
                    </a:cubicBezTo>
                    <a:cubicBezTo>
                      <a:pt x="2494" y="1754"/>
                      <a:pt x="2789" y="1311"/>
                      <a:pt x="3195" y="1311"/>
                    </a:cubicBezTo>
                    <a:cubicBezTo>
                      <a:pt x="3269" y="1311"/>
                      <a:pt x="3347" y="1326"/>
                      <a:pt x="3428" y="1357"/>
                    </a:cubicBezTo>
                    <a:cubicBezTo>
                      <a:pt x="3491" y="1382"/>
                      <a:pt x="3539" y="1393"/>
                      <a:pt x="3574" y="1393"/>
                    </a:cubicBezTo>
                    <a:cubicBezTo>
                      <a:pt x="3836" y="1393"/>
                      <a:pt x="3444" y="806"/>
                      <a:pt x="3444" y="806"/>
                    </a:cubicBezTo>
                    <a:cubicBezTo>
                      <a:pt x="3444" y="806"/>
                      <a:pt x="3332" y="89"/>
                      <a:pt x="2574" y="89"/>
                    </a:cubicBezTo>
                    <a:cubicBezTo>
                      <a:pt x="2330" y="89"/>
                      <a:pt x="2019" y="163"/>
                      <a:pt x="1624" y="360"/>
                    </a:cubicBezTo>
                    <a:cubicBezTo>
                      <a:pt x="0" y="1161"/>
                      <a:pt x="507" y="2087"/>
                      <a:pt x="1292" y="2506"/>
                    </a:cubicBezTo>
                    <a:cubicBezTo>
                      <a:pt x="2076" y="2926"/>
                      <a:pt x="1777" y="2959"/>
                      <a:pt x="2033" y="3422"/>
                    </a:cubicBezTo>
                    <a:cubicBezTo>
                      <a:pt x="2143" y="3621"/>
                      <a:pt x="2238" y="3651"/>
                      <a:pt x="2342" y="3651"/>
                    </a:cubicBezTo>
                    <a:cubicBezTo>
                      <a:pt x="2386" y="3651"/>
                      <a:pt x="2431" y="3646"/>
                      <a:pt x="2479" y="3646"/>
                    </a:cubicBezTo>
                    <a:cubicBezTo>
                      <a:pt x="2582" y="3646"/>
                      <a:pt x="2700" y="3670"/>
                      <a:pt x="2850" y="3820"/>
                    </a:cubicBezTo>
                    <a:cubicBezTo>
                      <a:pt x="3221" y="4190"/>
                      <a:pt x="3559" y="4610"/>
                      <a:pt x="4060" y="4637"/>
                    </a:cubicBezTo>
                    <a:lnTo>
                      <a:pt x="4114" y="4637"/>
                    </a:lnTo>
                    <a:cubicBezTo>
                      <a:pt x="4621" y="4610"/>
                      <a:pt x="4953" y="4190"/>
                      <a:pt x="5324" y="3814"/>
                    </a:cubicBezTo>
                    <a:cubicBezTo>
                      <a:pt x="5474" y="3664"/>
                      <a:pt x="5592" y="3640"/>
                      <a:pt x="5695" y="3640"/>
                    </a:cubicBezTo>
                    <a:cubicBezTo>
                      <a:pt x="5743" y="3640"/>
                      <a:pt x="5789" y="3646"/>
                      <a:pt x="5832" y="3646"/>
                    </a:cubicBezTo>
                    <a:cubicBezTo>
                      <a:pt x="5936" y="3646"/>
                      <a:pt x="6031" y="3616"/>
                      <a:pt x="6141" y="3416"/>
                    </a:cubicBezTo>
                    <a:cubicBezTo>
                      <a:pt x="6397" y="2953"/>
                      <a:pt x="6354" y="2719"/>
                      <a:pt x="7139" y="2299"/>
                    </a:cubicBezTo>
                    <a:cubicBezTo>
                      <a:pt x="7923" y="1880"/>
                      <a:pt x="7678" y="436"/>
                      <a:pt x="6801" y="147"/>
                    </a:cubicBezTo>
                    <a:cubicBezTo>
                      <a:pt x="6478" y="43"/>
                      <a:pt x="6203" y="1"/>
                      <a:pt x="5970"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4" name="Google Shape;9344;p62"/>
              <p:cNvSpPr/>
              <p:nvPr/>
            </p:nvSpPr>
            <p:spPr>
              <a:xfrm>
                <a:off x="3147864" y="3709992"/>
                <a:ext cx="25500" cy="16402"/>
              </a:xfrm>
              <a:custGeom>
                <a:avLst/>
                <a:gdLst/>
                <a:ahLst/>
                <a:cxnLst/>
                <a:rect l="l" t="t" r="r" b="b"/>
                <a:pathLst>
                  <a:path w="1009" h="649" extrusionOk="0">
                    <a:moveTo>
                      <a:pt x="126" y="0"/>
                    </a:moveTo>
                    <a:cubicBezTo>
                      <a:pt x="55" y="0"/>
                      <a:pt x="1" y="55"/>
                      <a:pt x="1" y="120"/>
                    </a:cubicBezTo>
                    <a:lnTo>
                      <a:pt x="1" y="529"/>
                    </a:lnTo>
                    <a:cubicBezTo>
                      <a:pt x="1" y="594"/>
                      <a:pt x="55" y="648"/>
                      <a:pt x="126" y="648"/>
                    </a:cubicBezTo>
                    <a:lnTo>
                      <a:pt x="889" y="648"/>
                    </a:lnTo>
                    <a:cubicBezTo>
                      <a:pt x="954" y="648"/>
                      <a:pt x="1009" y="594"/>
                      <a:pt x="1009" y="523"/>
                    </a:cubicBezTo>
                    <a:lnTo>
                      <a:pt x="1009" y="120"/>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5" name="Google Shape;9345;p62"/>
              <p:cNvSpPr/>
              <p:nvPr/>
            </p:nvSpPr>
            <p:spPr>
              <a:xfrm>
                <a:off x="3147864" y="3704483"/>
                <a:ext cx="25500" cy="5535"/>
              </a:xfrm>
              <a:custGeom>
                <a:avLst/>
                <a:gdLst/>
                <a:ahLst/>
                <a:cxnLst/>
                <a:rect l="l" t="t" r="r" b="b"/>
                <a:pathLst>
                  <a:path w="1009" h="219" extrusionOk="0">
                    <a:moveTo>
                      <a:pt x="110" y="0"/>
                    </a:moveTo>
                    <a:cubicBezTo>
                      <a:pt x="50" y="0"/>
                      <a:pt x="1" y="49"/>
                      <a:pt x="1" y="109"/>
                    </a:cubicBezTo>
                    <a:cubicBezTo>
                      <a:pt x="1" y="169"/>
                      <a:pt x="50" y="218"/>
                      <a:pt x="110" y="218"/>
                    </a:cubicBezTo>
                    <a:lnTo>
                      <a:pt x="900" y="218"/>
                    </a:lnTo>
                    <a:cubicBezTo>
                      <a:pt x="960" y="218"/>
                      <a:pt x="1009" y="169"/>
                      <a:pt x="1009" y="109"/>
                    </a:cubicBezTo>
                    <a:cubicBezTo>
                      <a:pt x="1009" y="49"/>
                      <a:pt x="960" y="0"/>
                      <a:pt x="9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6" name="Google Shape;9346;p62"/>
              <p:cNvSpPr/>
              <p:nvPr/>
            </p:nvSpPr>
            <p:spPr>
              <a:xfrm>
                <a:off x="3147864" y="3688081"/>
                <a:ext cx="25500" cy="16427"/>
              </a:xfrm>
              <a:custGeom>
                <a:avLst/>
                <a:gdLst/>
                <a:ahLst/>
                <a:cxnLst/>
                <a:rect l="l" t="t" r="r" b="b"/>
                <a:pathLst>
                  <a:path w="1009" h="650" extrusionOk="0">
                    <a:moveTo>
                      <a:pt x="120" y="1"/>
                    </a:moveTo>
                    <a:cubicBezTo>
                      <a:pt x="55" y="1"/>
                      <a:pt x="1" y="55"/>
                      <a:pt x="1" y="121"/>
                    </a:cubicBezTo>
                    <a:lnTo>
                      <a:pt x="1" y="529"/>
                    </a:lnTo>
                    <a:cubicBezTo>
                      <a:pt x="1" y="595"/>
                      <a:pt x="55" y="649"/>
                      <a:pt x="126" y="649"/>
                    </a:cubicBezTo>
                    <a:lnTo>
                      <a:pt x="889" y="649"/>
                    </a:lnTo>
                    <a:cubicBezTo>
                      <a:pt x="954" y="649"/>
                      <a:pt x="1009" y="595"/>
                      <a:pt x="1009" y="524"/>
                    </a:cubicBezTo>
                    <a:lnTo>
                      <a:pt x="1009" y="121"/>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7" name="Google Shape;9347;p62"/>
              <p:cNvSpPr/>
              <p:nvPr/>
            </p:nvSpPr>
            <p:spPr>
              <a:xfrm>
                <a:off x="3147864" y="3682572"/>
                <a:ext cx="25500" cy="5535"/>
              </a:xfrm>
              <a:custGeom>
                <a:avLst/>
                <a:gdLst/>
                <a:ahLst/>
                <a:cxnLst/>
                <a:rect l="l" t="t" r="r" b="b"/>
                <a:pathLst>
                  <a:path w="1009" h="219" extrusionOk="0">
                    <a:moveTo>
                      <a:pt x="110" y="1"/>
                    </a:moveTo>
                    <a:cubicBezTo>
                      <a:pt x="50" y="1"/>
                      <a:pt x="1" y="50"/>
                      <a:pt x="1" y="110"/>
                    </a:cubicBezTo>
                    <a:cubicBezTo>
                      <a:pt x="1" y="170"/>
                      <a:pt x="50" y="219"/>
                      <a:pt x="110"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8" name="Google Shape;9348;p62"/>
              <p:cNvSpPr/>
              <p:nvPr/>
            </p:nvSpPr>
            <p:spPr>
              <a:xfrm>
                <a:off x="3147864" y="3666195"/>
                <a:ext cx="25500" cy="16402"/>
              </a:xfrm>
              <a:custGeom>
                <a:avLst/>
                <a:gdLst/>
                <a:ahLst/>
                <a:cxnLst/>
                <a:rect l="l" t="t" r="r" b="b"/>
                <a:pathLst>
                  <a:path w="1009" h="649" extrusionOk="0">
                    <a:moveTo>
                      <a:pt x="120" y="0"/>
                    </a:moveTo>
                    <a:cubicBezTo>
                      <a:pt x="55" y="0"/>
                      <a:pt x="1" y="55"/>
                      <a:pt x="1" y="120"/>
                    </a:cubicBezTo>
                    <a:lnTo>
                      <a:pt x="1" y="523"/>
                    </a:lnTo>
                    <a:cubicBezTo>
                      <a:pt x="1" y="594"/>
                      <a:pt x="55" y="649"/>
                      <a:pt x="120" y="649"/>
                    </a:cubicBezTo>
                    <a:lnTo>
                      <a:pt x="883" y="649"/>
                    </a:lnTo>
                    <a:cubicBezTo>
                      <a:pt x="954" y="649"/>
                      <a:pt x="1009" y="594"/>
                      <a:pt x="1009" y="523"/>
                    </a:cubicBezTo>
                    <a:lnTo>
                      <a:pt x="1009" y="120"/>
                    </a:lnTo>
                    <a:cubicBezTo>
                      <a:pt x="1009" y="55"/>
                      <a:pt x="954" y="0"/>
                      <a:pt x="88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49" name="Google Shape;9349;p62"/>
              <p:cNvSpPr/>
              <p:nvPr/>
            </p:nvSpPr>
            <p:spPr>
              <a:xfrm>
                <a:off x="3147738" y="3660686"/>
                <a:ext cx="25500" cy="5535"/>
              </a:xfrm>
              <a:custGeom>
                <a:avLst/>
                <a:gdLst/>
                <a:ahLst/>
                <a:cxnLst/>
                <a:rect l="l" t="t" r="r" b="b"/>
                <a:pathLst>
                  <a:path w="1009" h="219" extrusionOk="0">
                    <a:moveTo>
                      <a:pt x="115" y="0"/>
                    </a:moveTo>
                    <a:cubicBezTo>
                      <a:pt x="49" y="0"/>
                      <a:pt x="0" y="49"/>
                      <a:pt x="6" y="109"/>
                    </a:cubicBezTo>
                    <a:cubicBezTo>
                      <a:pt x="6" y="169"/>
                      <a:pt x="55" y="218"/>
                      <a:pt x="115" y="218"/>
                    </a:cubicBezTo>
                    <a:lnTo>
                      <a:pt x="899" y="218"/>
                    </a:lnTo>
                    <a:cubicBezTo>
                      <a:pt x="959" y="218"/>
                      <a:pt x="1008" y="169"/>
                      <a:pt x="1008" y="109"/>
                    </a:cubicBezTo>
                    <a:cubicBezTo>
                      <a:pt x="1008" y="49"/>
                      <a:pt x="959" y="0"/>
                      <a:pt x="89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0" name="Google Shape;9350;p62"/>
              <p:cNvSpPr/>
              <p:nvPr/>
            </p:nvSpPr>
            <p:spPr>
              <a:xfrm>
                <a:off x="3147864" y="3644284"/>
                <a:ext cx="25500" cy="16427"/>
              </a:xfrm>
              <a:custGeom>
                <a:avLst/>
                <a:gdLst/>
                <a:ahLst/>
                <a:cxnLst/>
                <a:rect l="l" t="t" r="r" b="b"/>
                <a:pathLst>
                  <a:path w="1009" h="650" extrusionOk="0">
                    <a:moveTo>
                      <a:pt x="892" y="0"/>
                    </a:moveTo>
                    <a:cubicBezTo>
                      <a:pt x="889" y="0"/>
                      <a:pt x="886" y="1"/>
                      <a:pt x="883" y="1"/>
                    </a:cubicBezTo>
                    <a:lnTo>
                      <a:pt x="120" y="1"/>
                    </a:lnTo>
                    <a:cubicBezTo>
                      <a:pt x="50" y="1"/>
                      <a:pt x="1" y="55"/>
                      <a:pt x="1" y="121"/>
                    </a:cubicBezTo>
                    <a:lnTo>
                      <a:pt x="1" y="524"/>
                    </a:lnTo>
                    <a:cubicBezTo>
                      <a:pt x="1" y="595"/>
                      <a:pt x="55" y="649"/>
                      <a:pt x="120" y="649"/>
                    </a:cubicBezTo>
                    <a:lnTo>
                      <a:pt x="883" y="649"/>
                    </a:lnTo>
                    <a:cubicBezTo>
                      <a:pt x="954" y="644"/>
                      <a:pt x="1009" y="589"/>
                      <a:pt x="1009" y="524"/>
                    </a:cubicBezTo>
                    <a:lnTo>
                      <a:pt x="1003" y="121"/>
                    </a:lnTo>
                    <a:cubicBezTo>
                      <a:pt x="1003" y="53"/>
                      <a:pt x="954" y="0"/>
                      <a:pt x="89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1" name="Google Shape;9351;p62"/>
              <p:cNvSpPr/>
              <p:nvPr/>
            </p:nvSpPr>
            <p:spPr>
              <a:xfrm>
                <a:off x="3147738" y="3638774"/>
                <a:ext cx="25500" cy="5535"/>
              </a:xfrm>
              <a:custGeom>
                <a:avLst/>
                <a:gdLst/>
                <a:ahLst/>
                <a:cxnLst/>
                <a:rect l="l" t="t" r="r" b="b"/>
                <a:pathLst>
                  <a:path w="1009" h="219" extrusionOk="0">
                    <a:moveTo>
                      <a:pt x="109" y="1"/>
                    </a:moveTo>
                    <a:cubicBezTo>
                      <a:pt x="49" y="1"/>
                      <a:pt x="0" y="50"/>
                      <a:pt x="0" y="110"/>
                    </a:cubicBezTo>
                    <a:cubicBezTo>
                      <a:pt x="0" y="170"/>
                      <a:pt x="49" y="219"/>
                      <a:pt x="109" y="219"/>
                    </a:cubicBezTo>
                    <a:lnTo>
                      <a:pt x="899" y="219"/>
                    </a:lnTo>
                    <a:cubicBezTo>
                      <a:pt x="959" y="219"/>
                      <a:pt x="1008" y="170"/>
                      <a:pt x="1008" y="110"/>
                    </a:cubicBezTo>
                    <a:cubicBezTo>
                      <a:pt x="1008" y="50"/>
                      <a:pt x="959" y="1"/>
                      <a:pt x="89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2" name="Google Shape;9352;p62"/>
              <p:cNvSpPr/>
              <p:nvPr/>
            </p:nvSpPr>
            <p:spPr>
              <a:xfrm>
                <a:off x="3147738" y="3622272"/>
                <a:ext cx="25500" cy="16528"/>
              </a:xfrm>
              <a:custGeom>
                <a:avLst/>
                <a:gdLst/>
                <a:ahLst/>
                <a:cxnLst/>
                <a:rect l="l" t="t" r="r" b="b"/>
                <a:pathLst>
                  <a:path w="1009" h="654" extrusionOk="0">
                    <a:moveTo>
                      <a:pt x="888" y="0"/>
                    </a:moveTo>
                    <a:lnTo>
                      <a:pt x="125" y="5"/>
                    </a:lnTo>
                    <a:cubicBezTo>
                      <a:pt x="55" y="5"/>
                      <a:pt x="0" y="60"/>
                      <a:pt x="0" y="125"/>
                    </a:cubicBezTo>
                    <a:lnTo>
                      <a:pt x="6" y="529"/>
                    </a:lnTo>
                    <a:cubicBezTo>
                      <a:pt x="6" y="599"/>
                      <a:pt x="60" y="654"/>
                      <a:pt x="125" y="654"/>
                    </a:cubicBezTo>
                    <a:lnTo>
                      <a:pt x="888" y="648"/>
                    </a:lnTo>
                    <a:cubicBezTo>
                      <a:pt x="954" y="648"/>
                      <a:pt x="1008" y="594"/>
                      <a:pt x="1008" y="529"/>
                    </a:cubicBezTo>
                    <a:lnTo>
                      <a:pt x="1008" y="125"/>
                    </a:lnTo>
                    <a:cubicBezTo>
                      <a:pt x="1008" y="55"/>
                      <a:pt x="954" y="0"/>
                      <a:pt x="888"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3" name="Google Shape;9353;p62"/>
              <p:cNvSpPr/>
              <p:nvPr/>
            </p:nvSpPr>
            <p:spPr>
              <a:xfrm>
                <a:off x="3147738" y="3616888"/>
                <a:ext cx="25500" cy="5535"/>
              </a:xfrm>
              <a:custGeom>
                <a:avLst/>
                <a:gdLst/>
                <a:ahLst/>
                <a:cxnLst/>
                <a:rect l="l" t="t" r="r" b="b"/>
                <a:pathLst>
                  <a:path w="1009" h="219" extrusionOk="0">
                    <a:moveTo>
                      <a:pt x="109" y="1"/>
                    </a:moveTo>
                    <a:cubicBezTo>
                      <a:pt x="49" y="1"/>
                      <a:pt x="0" y="50"/>
                      <a:pt x="0" y="109"/>
                    </a:cubicBezTo>
                    <a:cubicBezTo>
                      <a:pt x="0" y="169"/>
                      <a:pt x="49" y="218"/>
                      <a:pt x="109" y="218"/>
                    </a:cubicBezTo>
                    <a:lnTo>
                      <a:pt x="899" y="218"/>
                    </a:lnTo>
                    <a:cubicBezTo>
                      <a:pt x="959" y="218"/>
                      <a:pt x="1008" y="169"/>
                      <a:pt x="1008" y="109"/>
                    </a:cubicBezTo>
                    <a:cubicBezTo>
                      <a:pt x="1008" y="44"/>
                      <a:pt x="959" y="1"/>
                      <a:pt x="89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4" name="Google Shape;9354;p62"/>
              <p:cNvSpPr/>
              <p:nvPr/>
            </p:nvSpPr>
            <p:spPr>
              <a:xfrm>
                <a:off x="3147738" y="3600360"/>
                <a:ext cx="25500" cy="16427"/>
              </a:xfrm>
              <a:custGeom>
                <a:avLst/>
                <a:gdLst/>
                <a:ahLst/>
                <a:cxnLst/>
                <a:rect l="l" t="t" r="r" b="b"/>
                <a:pathLst>
                  <a:path w="1009" h="650" extrusionOk="0">
                    <a:moveTo>
                      <a:pt x="120" y="1"/>
                    </a:moveTo>
                    <a:cubicBezTo>
                      <a:pt x="55" y="1"/>
                      <a:pt x="0" y="55"/>
                      <a:pt x="0" y="126"/>
                    </a:cubicBezTo>
                    <a:lnTo>
                      <a:pt x="0" y="529"/>
                    </a:lnTo>
                    <a:cubicBezTo>
                      <a:pt x="0" y="595"/>
                      <a:pt x="55" y="649"/>
                      <a:pt x="125" y="649"/>
                    </a:cubicBezTo>
                    <a:lnTo>
                      <a:pt x="888" y="649"/>
                    </a:lnTo>
                    <a:cubicBezTo>
                      <a:pt x="954" y="649"/>
                      <a:pt x="1008" y="595"/>
                      <a:pt x="1008" y="529"/>
                    </a:cubicBezTo>
                    <a:lnTo>
                      <a:pt x="1008" y="126"/>
                    </a:lnTo>
                    <a:cubicBezTo>
                      <a:pt x="1008" y="55"/>
                      <a:pt x="954" y="1"/>
                      <a:pt x="88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5" name="Google Shape;9355;p62"/>
              <p:cNvSpPr/>
              <p:nvPr/>
            </p:nvSpPr>
            <p:spPr>
              <a:xfrm>
                <a:off x="3147738" y="3595002"/>
                <a:ext cx="25500" cy="5535"/>
              </a:xfrm>
              <a:custGeom>
                <a:avLst/>
                <a:gdLst/>
                <a:ahLst/>
                <a:cxnLst/>
                <a:rect l="l" t="t" r="r" b="b"/>
                <a:pathLst>
                  <a:path w="1009" h="219" extrusionOk="0">
                    <a:moveTo>
                      <a:pt x="109" y="0"/>
                    </a:moveTo>
                    <a:cubicBezTo>
                      <a:pt x="49" y="0"/>
                      <a:pt x="0" y="49"/>
                      <a:pt x="0" y="109"/>
                    </a:cubicBezTo>
                    <a:cubicBezTo>
                      <a:pt x="0" y="169"/>
                      <a:pt x="49" y="218"/>
                      <a:pt x="109" y="218"/>
                    </a:cubicBezTo>
                    <a:lnTo>
                      <a:pt x="899" y="218"/>
                    </a:lnTo>
                    <a:cubicBezTo>
                      <a:pt x="959" y="218"/>
                      <a:pt x="1008" y="169"/>
                      <a:pt x="1008" y="109"/>
                    </a:cubicBezTo>
                    <a:cubicBezTo>
                      <a:pt x="1008" y="49"/>
                      <a:pt x="959" y="0"/>
                      <a:pt x="89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6" name="Google Shape;9356;p62"/>
              <p:cNvSpPr/>
              <p:nvPr/>
            </p:nvSpPr>
            <p:spPr>
              <a:xfrm>
                <a:off x="3147738" y="3578474"/>
                <a:ext cx="25500" cy="16402"/>
              </a:xfrm>
              <a:custGeom>
                <a:avLst/>
                <a:gdLst/>
                <a:ahLst/>
                <a:cxnLst/>
                <a:rect l="l" t="t" r="r" b="b"/>
                <a:pathLst>
                  <a:path w="1009" h="649" extrusionOk="0">
                    <a:moveTo>
                      <a:pt x="120" y="0"/>
                    </a:moveTo>
                    <a:cubicBezTo>
                      <a:pt x="55" y="0"/>
                      <a:pt x="0" y="55"/>
                      <a:pt x="0" y="126"/>
                    </a:cubicBezTo>
                    <a:lnTo>
                      <a:pt x="0" y="529"/>
                    </a:lnTo>
                    <a:cubicBezTo>
                      <a:pt x="0" y="594"/>
                      <a:pt x="55" y="649"/>
                      <a:pt x="125" y="649"/>
                    </a:cubicBezTo>
                    <a:lnTo>
                      <a:pt x="888" y="649"/>
                    </a:lnTo>
                    <a:cubicBezTo>
                      <a:pt x="954" y="649"/>
                      <a:pt x="1008" y="594"/>
                      <a:pt x="1008" y="529"/>
                    </a:cubicBezTo>
                    <a:lnTo>
                      <a:pt x="1008" y="126"/>
                    </a:lnTo>
                    <a:cubicBezTo>
                      <a:pt x="1008" y="55"/>
                      <a:pt x="954" y="0"/>
                      <a:pt x="888"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7" name="Google Shape;9357;p62"/>
              <p:cNvSpPr/>
              <p:nvPr/>
            </p:nvSpPr>
            <p:spPr>
              <a:xfrm>
                <a:off x="3147738" y="3573091"/>
                <a:ext cx="25500" cy="5408"/>
              </a:xfrm>
              <a:custGeom>
                <a:avLst/>
                <a:gdLst/>
                <a:ahLst/>
                <a:cxnLst/>
                <a:rect l="l" t="t" r="r" b="b"/>
                <a:pathLst>
                  <a:path w="1009" h="214" extrusionOk="0">
                    <a:moveTo>
                      <a:pt x="109" y="1"/>
                    </a:moveTo>
                    <a:cubicBezTo>
                      <a:pt x="49" y="1"/>
                      <a:pt x="0" y="44"/>
                      <a:pt x="0" y="110"/>
                    </a:cubicBezTo>
                    <a:cubicBezTo>
                      <a:pt x="0" y="170"/>
                      <a:pt x="49" y="213"/>
                      <a:pt x="109" y="213"/>
                    </a:cubicBezTo>
                    <a:lnTo>
                      <a:pt x="899" y="213"/>
                    </a:lnTo>
                    <a:cubicBezTo>
                      <a:pt x="902" y="213"/>
                      <a:pt x="905" y="214"/>
                      <a:pt x="907" y="214"/>
                    </a:cubicBezTo>
                    <a:cubicBezTo>
                      <a:pt x="963" y="214"/>
                      <a:pt x="1007" y="163"/>
                      <a:pt x="1008" y="107"/>
                    </a:cubicBezTo>
                    <a:lnTo>
                      <a:pt x="1008" y="107"/>
                    </a:lnTo>
                    <a:cubicBezTo>
                      <a:pt x="1008" y="108"/>
                      <a:pt x="1008" y="109"/>
                      <a:pt x="1008" y="110"/>
                    </a:cubicBezTo>
                    <a:lnTo>
                      <a:pt x="1008" y="104"/>
                    </a:lnTo>
                    <a:cubicBezTo>
                      <a:pt x="1008" y="105"/>
                      <a:pt x="1008" y="106"/>
                      <a:pt x="1008" y="107"/>
                    </a:cubicBezTo>
                    <a:lnTo>
                      <a:pt x="1008" y="107"/>
                    </a:lnTo>
                    <a:cubicBezTo>
                      <a:pt x="1007" y="43"/>
                      <a:pt x="958" y="1"/>
                      <a:pt x="89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8" name="Google Shape;9358;p62"/>
              <p:cNvSpPr/>
              <p:nvPr/>
            </p:nvSpPr>
            <p:spPr>
              <a:xfrm>
                <a:off x="3147738" y="3556563"/>
                <a:ext cx="25500" cy="16427"/>
              </a:xfrm>
              <a:custGeom>
                <a:avLst/>
                <a:gdLst/>
                <a:ahLst/>
                <a:cxnLst/>
                <a:rect l="l" t="t" r="r" b="b"/>
                <a:pathLst>
                  <a:path w="1009" h="650" extrusionOk="0">
                    <a:moveTo>
                      <a:pt x="120" y="1"/>
                    </a:moveTo>
                    <a:cubicBezTo>
                      <a:pt x="55" y="1"/>
                      <a:pt x="0" y="55"/>
                      <a:pt x="0" y="126"/>
                    </a:cubicBezTo>
                    <a:lnTo>
                      <a:pt x="0" y="529"/>
                    </a:lnTo>
                    <a:cubicBezTo>
                      <a:pt x="0" y="595"/>
                      <a:pt x="55" y="649"/>
                      <a:pt x="120" y="649"/>
                    </a:cubicBezTo>
                    <a:lnTo>
                      <a:pt x="888" y="649"/>
                    </a:lnTo>
                    <a:cubicBezTo>
                      <a:pt x="954" y="649"/>
                      <a:pt x="1008" y="595"/>
                      <a:pt x="1008" y="529"/>
                    </a:cubicBezTo>
                    <a:lnTo>
                      <a:pt x="1008" y="121"/>
                    </a:lnTo>
                    <a:cubicBezTo>
                      <a:pt x="1008" y="55"/>
                      <a:pt x="954" y="1"/>
                      <a:pt x="88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59" name="Google Shape;9359;p62"/>
              <p:cNvSpPr/>
              <p:nvPr/>
            </p:nvSpPr>
            <p:spPr>
              <a:xfrm>
                <a:off x="3147738" y="3551054"/>
                <a:ext cx="25500" cy="5535"/>
              </a:xfrm>
              <a:custGeom>
                <a:avLst/>
                <a:gdLst/>
                <a:ahLst/>
                <a:cxnLst/>
                <a:rect l="l" t="t" r="r" b="b"/>
                <a:pathLst>
                  <a:path w="1009" h="219" extrusionOk="0">
                    <a:moveTo>
                      <a:pt x="109" y="1"/>
                    </a:moveTo>
                    <a:cubicBezTo>
                      <a:pt x="49" y="1"/>
                      <a:pt x="0" y="50"/>
                      <a:pt x="0" y="110"/>
                    </a:cubicBezTo>
                    <a:cubicBezTo>
                      <a:pt x="0" y="170"/>
                      <a:pt x="49" y="219"/>
                      <a:pt x="109" y="219"/>
                    </a:cubicBezTo>
                    <a:lnTo>
                      <a:pt x="899" y="219"/>
                    </a:lnTo>
                    <a:cubicBezTo>
                      <a:pt x="959" y="219"/>
                      <a:pt x="1008" y="170"/>
                      <a:pt x="1008" y="110"/>
                    </a:cubicBezTo>
                    <a:cubicBezTo>
                      <a:pt x="1008" y="50"/>
                      <a:pt x="959" y="1"/>
                      <a:pt x="89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0" name="Google Shape;9360;p62"/>
              <p:cNvSpPr/>
              <p:nvPr/>
            </p:nvSpPr>
            <p:spPr>
              <a:xfrm>
                <a:off x="3147738" y="3534677"/>
                <a:ext cx="25500" cy="16402"/>
              </a:xfrm>
              <a:custGeom>
                <a:avLst/>
                <a:gdLst/>
                <a:ahLst/>
                <a:cxnLst/>
                <a:rect l="l" t="t" r="r" b="b"/>
                <a:pathLst>
                  <a:path w="1009" h="649" extrusionOk="0">
                    <a:moveTo>
                      <a:pt x="120" y="0"/>
                    </a:moveTo>
                    <a:cubicBezTo>
                      <a:pt x="55" y="0"/>
                      <a:pt x="0" y="55"/>
                      <a:pt x="0" y="126"/>
                    </a:cubicBezTo>
                    <a:lnTo>
                      <a:pt x="0" y="529"/>
                    </a:lnTo>
                    <a:cubicBezTo>
                      <a:pt x="0" y="594"/>
                      <a:pt x="55" y="649"/>
                      <a:pt x="120" y="649"/>
                    </a:cubicBezTo>
                    <a:lnTo>
                      <a:pt x="883" y="649"/>
                    </a:lnTo>
                    <a:cubicBezTo>
                      <a:pt x="954" y="649"/>
                      <a:pt x="1008" y="594"/>
                      <a:pt x="1008" y="529"/>
                    </a:cubicBezTo>
                    <a:lnTo>
                      <a:pt x="1008" y="120"/>
                    </a:lnTo>
                    <a:cubicBezTo>
                      <a:pt x="1008" y="55"/>
                      <a:pt x="954" y="0"/>
                      <a:pt x="88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1" name="Google Shape;9361;p62"/>
              <p:cNvSpPr/>
              <p:nvPr/>
            </p:nvSpPr>
            <p:spPr>
              <a:xfrm>
                <a:off x="3147586" y="3529168"/>
                <a:ext cx="25500" cy="5535"/>
              </a:xfrm>
              <a:custGeom>
                <a:avLst/>
                <a:gdLst/>
                <a:ahLst/>
                <a:cxnLst/>
                <a:rect l="l" t="t" r="r" b="b"/>
                <a:pathLst>
                  <a:path w="1009" h="219" extrusionOk="0">
                    <a:moveTo>
                      <a:pt x="110" y="1"/>
                    </a:moveTo>
                    <a:cubicBezTo>
                      <a:pt x="50" y="1"/>
                      <a:pt x="1" y="50"/>
                      <a:pt x="1" y="109"/>
                    </a:cubicBezTo>
                    <a:cubicBezTo>
                      <a:pt x="1" y="169"/>
                      <a:pt x="50" y="218"/>
                      <a:pt x="110" y="218"/>
                    </a:cubicBezTo>
                    <a:lnTo>
                      <a:pt x="900" y="218"/>
                    </a:lnTo>
                    <a:cubicBezTo>
                      <a:pt x="960" y="218"/>
                      <a:pt x="1009" y="169"/>
                      <a:pt x="1009" y="109"/>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2" name="Google Shape;9362;p62"/>
              <p:cNvSpPr/>
              <p:nvPr/>
            </p:nvSpPr>
            <p:spPr>
              <a:xfrm>
                <a:off x="3147586" y="3512791"/>
                <a:ext cx="25500" cy="16402"/>
              </a:xfrm>
              <a:custGeom>
                <a:avLst/>
                <a:gdLst/>
                <a:ahLst/>
                <a:cxnLst/>
                <a:rect l="l" t="t" r="r" b="b"/>
                <a:pathLst>
                  <a:path w="1009" h="649" extrusionOk="0">
                    <a:moveTo>
                      <a:pt x="126" y="0"/>
                    </a:moveTo>
                    <a:cubicBezTo>
                      <a:pt x="55" y="0"/>
                      <a:pt x="1" y="55"/>
                      <a:pt x="1" y="120"/>
                    </a:cubicBezTo>
                    <a:lnTo>
                      <a:pt x="6" y="529"/>
                    </a:lnTo>
                    <a:cubicBezTo>
                      <a:pt x="6" y="594"/>
                      <a:pt x="61" y="649"/>
                      <a:pt x="126" y="649"/>
                    </a:cubicBezTo>
                    <a:lnTo>
                      <a:pt x="889" y="649"/>
                    </a:lnTo>
                    <a:cubicBezTo>
                      <a:pt x="960" y="649"/>
                      <a:pt x="1009" y="594"/>
                      <a:pt x="1009" y="523"/>
                    </a:cubicBezTo>
                    <a:lnTo>
                      <a:pt x="1009" y="120"/>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3" name="Google Shape;9363;p62"/>
              <p:cNvSpPr/>
              <p:nvPr/>
            </p:nvSpPr>
            <p:spPr>
              <a:xfrm>
                <a:off x="3147586" y="3507282"/>
                <a:ext cx="25500" cy="5535"/>
              </a:xfrm>
              <a:custGeom>
                <a:avLst/>
                <a:gdLst/>
                <a:ahLst/>
                <a:cxnLst/>
                <a:rect l="l" t="t" r="r" b="b"/>
                <a:pathLst>
                  <a:path w="1009" h="219" extrusionOk="0">
                    <a:moveTo>
                      <a:pt x="110" y="0"/>
                    </a:moveTo>
                    <a:cubicBezTo>
                      <a:pt x="50" y="0"/>
                      <a:pt x="1" y="49"/>
                      <a:pt x="1" y="109"/>
                    </a:cubicBezTo>
                    <a:cubicBezTo>
                      <a:pt x="1" y="169"/>
                      <a:pt x="50" y="218"/>
                      <a:pt x="110" y="218"/>
                    </a:cubicBezTo>
                    <a:lnTo>
                      <a:pt x="900" y="218"/>
                    </a:lnTo>
                    <a:cubicBezTo>
                      <a:pt x="960" y="218"/>
                      <a:pt x="1009" y="169"/>
                      <a:pt x="1009" y="109"/>
                    </a:cubicBezTo>
                    <a:cubicBezTo>
                      <a:pt x="1009" y="49"/>
                      <a:pt x="960" y="0"/>
                      <a:pt x="9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4" name="Google Shape;9364;p62"/>
              <p:cNvSpPr/>
              <p:nvPr/>
            </p:nvSpPr>
            <p:spPr>
              <a:xfrm>
                <a:off x="3147586" y="3490880"/>
                <a:ext cx="25500" cy="16427"/>
              </a:xfrm>
              <a:custGeom>
                <a:avLst/>
                <a:gdLst/>
                <a:ahLst/>
                <a:cxnLst/>
                <a:rect l="l" t="t" r="r" b="b"/>
                <a:pathLst>
                  <a:path w="1009" h="650" extrusionOk="0">
                    <a:moveTo>
                      <a:pt x="126" y="1"/>
                    </a:moveTo>
                    <a:cubicBezTo>
                      <a:pt x="55" y="1"/>
                      <a:pt x="1" y="55"/>
                      <a:pt x="1" y="121"/>
                    </a:cubicBezTo>
                    <a:lnTo>
                      <a:pt x="1" y="529"/>
                    </a:lnTo>
                    <a:cubicBezTo>
                      <a:pt x="1" y="595"/>
                      <a:pt x="55" y="649"/>
                      <a:pt x="126" y="649"/>
                    </a:cubicBezTo>
                    <a:lnTo>
                      <a:pt x="889" y="649"/>
                    </a:lnTo>
                    <a:cubicBezTo>
                      <a:pt x="954" y="649"/>
                      <a:pt x="1009" y="595"/>
                      <a:pt x="1009" y="524"/>
                    </a:cubicBezTo>
                    <a:lnTo>
                      <a:pt x="1009" y="121"/>
                    </a:lnTo>
                    <a:cubicBezTo>
                      <a:pt x="1009" y="55"/>
                      <a:pt x="954" y="1"/>
                      <a:pt x="88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5" name="Google Shape;9365;p62"/>
              <p:cNvSpPr/>
              <p:nvPr/>
            </p:nvSpPr>
            <p:spPr>
              <a:xfrm>
                <a:off x="3147586" y="3485370"/>
                <a:ext cx="25500" cy="5535"/>
              </a:xfrm>
              <a:custGeom>
                <a:avLst/>
                <a:gdLst/>
                <a:ahLst/>
                <a:cxnLst/>
                <a:rect l="l" t="t" r="r" b="b"/>
                <a:pathLst>
                  <a:path w="1009" h="219" extrusionOk="0">
                    <a:moveTo>
                      <a:pt x="110" y="1"/>
                    </a:moveTo>
                    <a:cubicBezTo>
                      <a:pt x="50" y="1"/>
                      <a:pt x="1" y="50"/>
                      <a:pt x="1" y="110"/>
                    </a:cubicBezTo>
                    <a:cubicBezTo>
                      <a:pt x="1" y="170"/>
                      <a:pt x="50" y="219"/>
                      <a:pt x="110"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6" name="Google Shape;9366;p62"/>
              <p:cNvSpPr/>
              <p:nvPr/>
            </p:nvSpPr>
            <p:spPr>
              <a:xfrm>
                <a:off x="3147586" y="3468994"/>
                <a:ext cx="25500" cy="16402"/>
              </a:xfrm>
              <a:custGeom>
                <a:avLst/>
                <a:gdLst/>
                <a:ahLst/>
                <a:cxnLst/>
                <a:rect l="l" t="t" r="r" b="b"/>
                <a:pathLst>
                  <a:path w="1009" h="649" extrusionOk="0">
                    <a:moveTo>
                      <a:pt x="121" y="0"/>
                    </a:moveTo>
                    <a:cubicBezTo>
                      <a:pt x="55" y="0"/>
                      <a:pt x="1" y="55"/>
                      <a:pt x="1" y="120"/>
                    </a:cubicBezTo>
                    <a:lnTo>
                      <a:pt x="1" y="523"/>
                    </a:lnTo>
                    <a:cubicBezTo>
                      <a:pt x="1" y="594"/>
                      <a:pt x="55" y="649"/>
                      <a:pt x="126" y="649"/>
                    </a:cubicBezTo>
                    <a:lnTo>
                      <a:pt x="889" y="649"/>
                    </a:lnTo>
                    <a:cubicBezTo>
                      <a:pt x="954" y="649"/>
                      <a:pt x="1009" y="594"/>
                      <a:pt x="1009" y="523"/>
                    </a:cubicBezTo>
                    <a:lnTo>
                      <a:pt x="1009" y="120"/>
                    </a:lnTo>
                    <a:cubicBezTo>
                      <a:pt x="1009" y="55"/>
                      <a:pt x="954" y="0"/>
                      <a:pt x="88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7" name="Google Shape;9367;p62"/>
              <p:cNvSpPr/>
              <p:nvPr/>
            </p:nvSpPr>
            <p:spPr>
              <a:xfrm>
                <a:off x="3147586" y="3463484"/>
                <a:ext cx="25500" cy="5535"/>
              </a:xfrm>
              <a:custGeom>
                <a:avLst/>
                <a:gdLst/>
                <a:ahLst/>
                <a:cxnLst/>
                <a:rect l="l" t="t" r="r" b="b"/>
                <a:pathLst>
                  <a:path w="1009" h="219" extrusionOk="0">
                    <a:moveTo>
                      <a:pt x="110" y="0"/>
                    </a:moveTo>
                    <a:cubicBezTo>
                      <a:pt x="50" y="0"/>
                      <a:pt x="1" y="49"/>
                      <a:pt x="1" y="109"/>
                    </a:cubicBezTo>
                    <a:cubicBezTo>
                      <a:pt x="1" y="169"/>
                      <a:pt x="50" y="218"/>
                      <a:pt x="110" y="218"/>
                    </a:cubicBezTo>
                    <a:lnTo>
                      <a:pt x="900" y="218"/>
                    </a:lnTo>
                    <a:cubicBezTo>
                      <a:pt x="960" y="218"/>
                      <a:pt x="1009" y="169"/>
                      <a:pt x="1009" y="109"/>
                    </a:cubicBezTo>
                    <a:cubicBezTo>
                      <a:pt x="1009" y="49"/>
                      <a:pt x="960" y="0"/>
                      <a:pt x="9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8" name="Google Shape;9368;p62"/>
              <p:cNvSpPr/>
              <p:nvPr/>
            </p:nvSpPr>
            <p:spPr>
              <a:xfrm>
                <a:off x="3147586" y="3447083"/>
                <a:ext cx="25500" cy="16427"/>
              </a:xfrm>
              <a:custGeom>
                <a:avLst/>
                <a:gdLst/>
                <a:ahLst/>
                <a:cxnLst/>
                <a:rect l="l" t="t" r="r" b="b"/>
                <a:pathLst>
                  <a:path w="1009" h="650" extrusionOk="0">
                    <a:moveTo>
                      <a:pt x="893" y="1"/>
                    </a:moveTo>
                    <a:cubicBezTo>
                      <a:pt x="890" y="1"/>
                      <a:pt x="887" y="1"/>
                      <a:pt x="883" y="1"/>
                    </a:cubicBezTo>
                    <a:lnTo>
                      <a:pt x="121" y="1"/>
                    </a:lnTo>
                    <a:cubicBezTo>
                      <a:pt x="55" y="1"/>
                      <a:pt x="1" y="55"/>
                      <a:pt x="1" y="121"/>
                    </a:cubicBezTo>
                    <a:lnTo>
                      <a:pt x="1" y="524"/>
                    </a:lnTo>
                    <a:cubicBezTo>
                      <a:pt x="1" y="595"/>
                      <a:pt x="55" y="649"/>
                      <a:pt x="121" y="649"/>
                    </a:cubicBezTo>
                    <a:lnTo>
                      <a:pt x="889" y="649"/>
                    </a:lnTo>
                    <a:cubicBezTo>
                      <a:pt x="954" y="644"/>
                      <a:pt x="1009" y="595"/>
                      <a:pt x="1009" y="524"/>
                    </a:cubicBezTo>
                    <a:lnTo>
                      <a:pt x="1009" y="121"/>
                    </a:lnTo>
                    <a:cubicBezTo>
                      <a:pt x="1009" y="53"/>
                      <a:pt x="959" y="1"/>
                      <a:pt x="89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69" name="Google Shape;9369;p62"/>
              <p:cNvSpPr/>
              <p:nvPr/>
            </p:nvSpPr>
            <p:spPr>
              <a:xfrm>
                <a:off x="3147586" y="3441573"/>
                <a:ext cx="25500" cy="5535"/>
              </a:xfrm>
              <a:custGeom>
                <a:avLst/>
                <a:gdLst/>
                <a:ahLst/>
                <a:cxnLst/>
                <a:rect l="l" t="t" r="r" b="b"/>
                <a:pathLst>
                  <a:path w="1009" h="219" extrusionOk="0">
                    <a:moveTo>
                      <a:pt x="110" y="1"/>
                    </a:moveTo>
                    <a:cubicBezTo>
                      <a:pt x="50" y="1"/>
                      <a:pt x="1" y="50"/>
                      <a:pt x="1" y="110"/>
                    </a:cubicBezTo>
                    <a:cubicBezTo>
                      <a:pt x="1" y="170"/>
                      <a:pt x="50" y="219"/>
                      <a:pt x="110" y="219"/>
                    </a:cubicBezTo>
                    <a:lnTo>
                      <a:pt x="900" y="219"/>
                    </a:lnTo>
                    <a:cubicBezTo>
                      <a:pt x="960" y="219"/>
                      <a:pt x="1009" y="170"/>
                      <a:pt x="1009" y="110"/>
                    </a:cubicBezTo>
                    <a:cubicBezTo>
                      <a:pt x="1009" y="50"/>
                      <a:pt x="960" y="1"/>
                      <a:pt x="9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0" name="Google Shape;9370;p62"/>
              <p:cNvSpPr/>
              <p:nvPr/>
            </p:nvSpPr>
            <p:spPr>
              <a:xfrm>
                <a:off x="3147586" y="3425197"/>
                <a:ext cx="25500" cy="16402"/>
              </a:xfrm>
              <a:custGeom>
                <a:avLst/>
                <a:gdLst/>
                <a:ahLst/>
                <a:cxnLst/>
                <a:rect l="l" t="t" r="r" b="b"/>
                <a:pathLst>
                  <a:path w="1009" h="649" extrusionOk="0">
                    <a:moveTo>
                      <a:pt x="893" y="0"/>
                    </a:moveTo>
                    <a:cubicBezTo>
                      <a:pt x="890" y="0"/>
                      <a:pt x="887" y="0"/>
                      <a:pt x="883" y="1"/>
                    </a:cubicBezTo>
                    <a:lnTo>
                      <a:pt x="121" y="1"/>
                    </a:lnTo>
                    <a:cubicBezTo>
                      <a:pt x="55" y="1"/>
                      <a:pt x="1" y="55"/>
                      <a:pt x="1" y="120"/>
                    </a:cubicBezTo>
                    <a:lnTo>
                      <a:pt x="1" y="524"/>
                    </a:lnTo>
                    <a:cubicBezTo>
                      <a:pt x="1" y="594"/>
                      <a:pt x="55" y="649"/>
                      <a:pt x="121" y="649"/>
                    </a:cubicBezTo>
                    <a:lnTo>
                      <a:pt x="883" y="649"/>
                    </a:lnTo>
                    <a:cubicBezTo>
                      <a:pt x="954" y="644"/>
                      <a:pt x="1009" y="594"/>
                      <a:pt x="1009" y="524"/>
                    </a:cubicBezTo>
                    <a:lnTo>
                      <a:pt x="1009" y="120"/>
                    </a:lnTo>
                    <a:cubicBezTo>
                      <a:pt x="1009" y="53"/>
                      <a:pt x="959" y="0"/>
                      <a:pt x="89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1" name="Google Shape;9371;p62"/>
              <p:cNvSpPr/>
              <p:nvPr/>
            </p:nvSpPr>
            <p:spPr>
              <a:xfrm>
                <a:off x="3147460" y="3419687"/>
                <a:ext cx="25500" cy="5535"/>
              </a:xfrm>
              <a:custGeom>
                <a:avLst/>
                <a:gdLst/>
                <a:ahLst/>
                <a:cxnLst/>
                <a:rect l="l" t="t" r="r" b="b"/>
                <a:pathLst>
                  <a:path w="1009" h="219" extrusionOk="0">
                    <a:moveTo>
                      <a:pt x="109" y="1"/>
                    </a:moveTo>
                    <a:cubicBezTo>
                      <a:pt x="49" y="1"/>
                      <a:pt x="0" y="50"/>
                      <a:pt x="0" y="110"/>
                    </a:cubicBezTo>
                    <a:cubicBezTo>
                      <a:pt x="0" y="169"/>
                      <a:pt x="49" y="219"/>
                      <a:pt x="115" y="219"/>
                    </a:cubicBezTo>
                    <a:lnTo>
                      <a:pt x="899" y="219"/>
                    </a:lnTo>
                    <a:cubicBezTo>
                      <a:pt x="959" y="219"/>
                      <a:pt x="1008" y="169"/>
                      <a:pt x="1008" y="110"/>
                    </a:cubicBezTo>
                    <a:cubicBezTo>
                      <a:pt x="1008" y="50"/>
                      <a:pt x="959" y="1"/>
                      <a:pt x="89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2" name="Google Shape;9372;p62"/>
              <p:cNvSpPr/>
              <p:nvPr/>
            </p:nvSpPr>
            <p:spPr>
              <a:xfrm>
                <a:off x="3147586" y="3403159"/>
                <a:ext cx="25500" cy="16553"/>
              </a:xfrm>
              <a:custGeom>
                <a:avLst/>
                <a:gdLst/>
                <a:ahLst/>
                <a:cxnLst/>
                <a:rect l="l" t="t" r="r" b="b"/>
                <a:pathLst>
                  <a:path w="1009" h="655" extrusionOk="0">
                    <a:moveTo>
                      <a:pt x="883" y="1"/>
                    </a:moveTo>
                    <a:lnTo>
                      <a:pt x="121" y="6"/>
                    </a:lnTo>
                    <a:cubicBezTo>
                      <a:pt x="50" y="6"/>
                      <a:pt x="1" y="61"/>
                      <a:pt x="1" y="126"/>
                    </a:cubicBezTo>
                    <a:lnTo>
                      <a:pt x="1" y="529"/>
                    </a:lnTo>
                    <a:cubicBezTo>
                      <a:pt x="1" y="600"/>
                      <a:pt x="55" y="655"/>
                      <a:pt x="121" y="655"/>
                    </a:cubicBezTo>
                    <a:lnTo>
                      <a:pt x="883" y="649"/>
                    </a:lnTo>
                    <a:cubicBezTo>
                      <a:pt x="954" y="649"/>
                      <a:pt x="1009" y="595"/>
                      <a:pt x="1003" y="529"/>
                    </a:cubicBezTo>
                    <a:lnTo>
                      <a:pt x="1003" y="126"/>
                    </a:lnTo>
                    <a:cubicBezTo>
                      <a:pt x="1003" y="55"/>
                      <a:pt x="949" y="1"/>
                      <a:pt x="88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3" name="Google Shape;9373;p62"/>
              <p:cNvSpPr/>
              <p:nvPr/>
            </p:nvSpPr>
            <p:spPr>
              <a:xfrm>
                <a:off x="3173339" y="3692757"/>
                <a:ext cx="9401" cy="7203"/>
              </a:xfrm>
              <a:custGeom>
                <a:avLst/>
                <a:gdLst/>
                <a:ahLst/>
                <a:cxnLst/>
                <a:rect l="l" t="t" r="r" b="b"/>
                <a:pathLst>
                  <a:path w="372" h="285" extrusionOk="0">
                    <a:moveTo>
                      <a:pt x="1" y="1"/>
                    </a:moveTo>
                    <a:lnTo>
                      <a:pt x="1" y="284"/>
                    </a:lnTo>
                    <a:lnTo>
                      <a:pt x="246" y="284"/>
                    </a:lnTo>
                    <a:cubicBezTo>
                      <a:pt x="311" y="284"/>
                      <a:pt x="371" y="224"/>
                      <a:pt x="371" y="159"/>
                    </a:cubicBezTo>
                    <a:lnTo>
                      <a:pt x="371" y="121"/>
                    </a:lnTo>
                    <a:cubicBezTo>
                      <a:pt x="366" y="50"/>
                      <a:pt x="317" y="1"/>
                      <a:pt x="246"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4" name="Google Shape;9374;p62"/>
              <p:cNvSpPr/>
              <p:nvPr/>
            </p:nvSpPr>
            <p:spPr>
              <a:xfrm>
                <a:off x="3138513" y="3692757"/>
                <a:ext cx="9654" cy="7051"/>
              </a:xfrm>
              <a:custGeom>
                <a:avLst/>
                <a:gdLst/>
                <a:ahLst/>
                <a:cxnLst/>
                <a:rect l="l" t="t" r="r" b="b"/>
                <a:pathLst>
                  <a:path w="382" h="279" extrusionOk="0">
                    <a:moveTo>
                      <a:pt x="120" y="1"/>
                    </a:moveTo>
                    <a:cubicBezTo>
                      <a:pt x="55" y="1"/>
                      <a:pt x="0" y="55"/>
                      <a:pt x="0" y="121"/>
                    </a:cubicBezTo>
                    <a:lnTo>
                      <a:pt x="0" y="159"/>
                    </a:lnTo>
                    <a:cubicBezTo>
                      <a:pt x="0" y="230"/>
                      <a:pt x="55" y="279"/>
                      <a:pt x="120" y="279"/>
                    </a:cubicBezTo>
                    <a:lnTo>
                      <a:pt x="381" y="279"/>
                    </a:lnTo>
                    <a:lnTo>
                      <a:pt x="381"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5" name="Google Shape;9375;p62"/>
              <p:cNvSpPr/>
              <p:nvPr/>
            </p:nvSpPr>
            <p:spPr>
              <a:xfrm>
                <a:off x="3173339" y="3670744"/>
                <a:ext cx="9250" cy="7177"/>
              </a:xfrm>
              <a:custGeom>
                <a:avLst/>
                <a:gdLst/>
                <a:ahLst/>
                <a:cxnLst/>
                <a:rect l="l" t="t" r="r" b="b"/>
                <a:pathLst>
                  <a:path w="366" h="284" extrusionOk="0">
                    <a:moveTo>
                      <a:pt x="1" y="0"/>
                    </a:moveTo>
                    <a:lnTo>
                      <a:pt x="1" y="283"/>
                    </a:lnTo>
                    <a:lnTo>
                      <a:pt x="246" y="283"/>
                    </a:lnTo>
                    <a:cubicBezTo>
                      <a:pt x="311" y="283"/>
                      <a:pt x="366" y="229"/>
                      <a:pt x="366" y="164"/>
                    </a:cubicBezTo>
                    <a:lnTo>
                      <a:pt x="366" y="125"/>
                    </a:lnTo>
                    <a:cubicBezTo>
                      <a:pt x="366" y="55"/>
                      <a:pt x="311" y="0"/>
                      <a:pt x="24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6" name="Google Shape;9376;p62"/>
              <p:cNvSpPr/>
              <p:nvPr/>
            </p:nvSpPr>
            <p:spPr>
              <a:xfrm>
                <a:off x="3138513" y="3670871"/>
                <a:ext cx="9528" cy="7177"/>
              </a:xfrm>
              <a:custGeom>
                <a:avLst/>
                <a:gdLst/>
                <a:ahLst/>
                <a:cxnLst/>
                <a:rect l="l" t="t" r="r" b="b"/>
                <a:pathLst>
                  <a:path w="377" h="284" extrusionOk="0">
                    <a:moveTo>
                      <a:pt x="120" y="1"/>
                    </a:moveTo>
                    <a:cubicBezTo>
                      <a:pt x="55" y="1"/>
                      <a:pt x="0" y="55"/>
                      <a:pt x="0" y="120"/>
                    </a:cubicBezTo>
                    <a:lnTo>
                      <a:pt x="0" y="159"/>
                    </a:lnTo>
                    <a:cubicBezTo>
                      <a:pt x="0" y="229"/>
                      <a:pt x="55" y="284"/>
                      <a:pt x="120" y="284"/>
                    </a:cubicBezTo>
                    <a:lnTo>
                      <a:pt x="376" y="284"/>
                    </a:lnTo>
                    <a:lnTo>
                      <a:pt x="376"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7" name="Google Shape;9377;p62"/>
              <p:cNvSpPr/>
              <p:nvPr/>
            </p:nvSpPr>
            <p:spPr>
              <a:xfrm>
                <a:off x="3173213" y="3648833"/>
                <a:ext cx="9376" cy="7203"/>
              </a:xfrm>
              <a:custGeom>
                <a:avLst/>
                <a:gdLst/>
                <a:ahLst/>
                <a:cxnLst/>
                <a:rect l="l" t="t" r="r" b="b"/>
                <a:pathLst>
                  <a:path w="371" h="285" extrusionOk="0">
                    <a:moveTo>
                      <a:pt x="0" y="1"/>
                    </a:moveTo>
                    <a:lnTo>
                      <a:pt x="0" y="284"/>
                    </a:lnTo>
                    <a:lnTo>
                      <a:pt x="251" y="284"/>
                    </a:lnTo>
                    <a:cubicBezTo>
                      <a:pt x="316" y="284"/>
                      <a:pt x="371" y="230"/>
                      <a:pt x="371" y="164"/>
                    </a:cubicBezTo>
                    <a:lnTo>
                      <a:pt x="371" y="126"/>
                    </a:lnTo>
                    <a:cubicBezTo>
                      <a:pt x="371" y="55"/>
                      <a:pt x="316"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8" name="Google Shape;9378;p62"/>
              <p:cNvSpPr/>
              <p:nvPr/>
            </p:nvSpPr>
            <p:spPr>
              <a:xfrm>
                <a:off x="3138513" y="3648985"/>
                <a:ext cx="9528" cy="7177"/>
              </a:xfrm>
              <a:custGeom>
                <a:avLst/>
                <a:gdLst/>
                <a:ahLst/>
                <a:cxnLst/>
                <a:rect l="l" t="t" r="r" b="b"/>
                <a:pathLst>
                  <a:path w="377" h="284" extrusionOk="0">
                    <a:moveTo>
                      <a:pt x="120" y="0"/>
                    </a:moveTo>
                    <a:cubicBezTo>
                      <a:pt x="55" y="0"/>
                      <a:pt x="0" y="55"/>
                      <a:pt x="0" y="120"/>
                    </a:cubicBezTo>
                    <a:lnTo>
                      <a:pt x="0" y="158"/>
                    </a:lnTo>
                    <a:cubicBezTo>
                      <a:pt x="0" y="229"/>
                      <a:pt x="55" y="283"/>
                      <a:pt x="120" y="283"/>
                    </a:cubicBezTo>
                    <a:lnTo>
                      <a:pt x="376" y="283"/>
                    </a:lnTo>
                    <a:lnTo>
                      <a:pt x="376"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79" name="Google Shape;9379;p62"/>
              <p:cNvSpPr/>
              <p:nvPr/>
            </p:nvSpPr>
            <p:spPr>
              <a:xfrm>
                <a:off x="3173213" y="3626947"/>
                <a:ext cx="9376" cy="7329"/>
              </a:xfrm>
              <a:custGeom>
                <a:avLst/>
                <a:gdLst/>
                <a:ahLst/>
                <a:cxnLst/>
                <a:rect l="l" t="t" r="r" b="b"/>
                <a:pathLst>
                  <a:path w="371" h="290" extrusionOk="0">
                    <a:moveTo>
                      <a:pt x="0" y="0"/>
                    </a:moveTo>
                    <a:lnTo>
                      <a:pt x="0" y="289"/>
                    </a:lnTo>
                    <a:lnTo>
                      <a:pt x="251" y="289"/>
                    </a:lnTo>
                    <a:cubicBezTo>
                      <a:pt x="316" y="284"/>
                      <a:pt x="371" y="229"/>
                      <a:pt x="371" y="164"/>
                    </a:cubicBezTo>
                    <a:lnTo>
                      <a:pt x="371" y="126"/>
                    </a:lnTo>
                    <a:cubicBezTo>
                      <a:pt x="371" y="55"/>
                      <a:pt x="316"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0" name="Google Shape;9380;p62"/>
              <p:cNvSpPr/>
              <p:nvPr/>
            </p:nvSpPr>
            <p:spPr>
              <a:xfrm>
                <a:off x="3138362" y="3626947"/>
                <a:ext cx="9679" cy="7177"/>
              </a:xfrm>
              <a:custGeom>
                <a:avLst/>
                <a:gdLst/>
                <a:ahLst/>
                <a:cxnLst/>
                <a:rect l="l" t="t" r="r" b="b"/>
                <a:pathLst>
                  <a:path w="383" h="284" extrusionOk="0">
                    <a:moveTo>
                      <a:pt x="126" y="0"/>
                    </a:moveTo>
                    <a:cubicBezTo>
                      <a:pt x="55" y="0"/>
                      <a:pt x="1" y="55"/>
                      <a:pt x="1" y="126"/>
                    </a:cubicBezTo>
                    <a:lnTo>
                      <a:pt x="1" y="164"/>
                    </a:lnTo>
                    <a:cubicBezTo>
                      <a:pt x="1" y="229"/>
                      <a:pt x="55" y="284"/>
                      <a:pt x="126" y="284"/>
                    </a:cubicBezTo>
                    <a:lnTo>
                      <a:pt x="382" y="284"/>
                    </a:lnTo>
                    <a:lnTo>
                      <a:pt x="382"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1" name="Google Shape;9381;p62"/>
              <p:cNvSpPr/>
              <p:nvPr/>
            </p:nvSpPr>
            <p:spPr>
              <a:xfrm>
                <a:off x="3173213" y="3605036"/>
                <a:ext cx="9376" cy="7203"/>
              </a:xfrm>
              <a:custGeom>
                <a:avLst/>
                <a:gdLst/>
                <a:ahLst/>
                <a:cxnLst/>
                <a:rect l="l" t="t" r="r" b="b"/>
                <a:pathLst>
                  <a:path w="371" h="285" extrusionOk="0">
                    <a:moveTo>
                      <a:pt x="0" y="1"/>
                    </a:moveTo>
                    <a:lnTo>
                      <a:pt x="0" y="284"/>
                    </a:lnTo>
                    <a:lnTo>
                      <a:pt x="245" y="284"/>
                    </a:lnTo>
                    <a:cubicBezTo>
                      <a:pt x="316" y="284"/>
                      <a:pt x="371" y="230"/>
                      <a:pt x="371" y="164"/>
                    </a:cubicBezTo>
                    <a:lnTo>
                      <a:pt x="371" y="121"/>
                    </a:lnTo>
                    <a:cubicBezTo>
                      <a:pt x="371" y="55"/>
                      <a:pt x="316" y="1"/>
                      <a:pt x="24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2" name="Google Shape;9382;p62"/>
              <p:cNvSpPr/>
              <p:nvPr/>
            </p:nvSpPr>
            <p:spPr>
              <a:xfrm>
                <a:off x="3138362" y="3605036"/>
                <a:ext cx="9679" cy="7203"/>
              </a:xfrm>
              <a:custGeom>
                <a:avLst/>
                <a:gdLst/>
                <a:ahLst/>
                <a:cxnLst/>
                <a:rect l="l" t="t" r="r" b="b"/>
                <a:pathLst>
                  <a:path w="383" h="285" extrusionOk="0">
                    <a:moveTo>
                      <a:pt x="126" y="1"/>
                    </a:moveTo>
                    <a:cubicBezTo>
                      <a:pt x="55" y="1"/>
                      <a:pt x="1" y="55"/>
                      <a:pt x="1" y="126"/>
                    </a:cubicBezTo>
                    <a:lnTo>
                      <a:pt x="1" y="164"/>
                    </a:lnTo>
                    <a:cubicBezTo>
                      <a:pt x="1" y="230"/>
                      <a:pt x="55" y="284"/>
                      <a:pt x="126" y="284"/>
                    </a:cubicBezTo>
                    <a:lnTo>
                      <a:pt x="382" y="284"/>
                    </a:lnTo>
                    <a:lnTo>
                      <a:pt x="382"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3" name="Google Shape;9383;p62"/>
              <p:cNvSpPr/>
              <p:nvPr/>
            </p:nvSpPr>
            <p:spPr>
              <a:xfrm>
                <a:off x="3173213" y="3583150"/>
                <a:ext cx="9376" cy="7177"/>
              </a:xfrm>
              <a:custGeom>
                <a:avLst/>
                <a:gdLst/>
                <a:ahLst/>
                <a:cxnLst/>
                <a:rect l="l" t="t" r="r" b="b"/>
                <a:pathLst>
                  <a:path w="371" h="284" extrusionOk="0">
                    <a:moveTo>
                      <a:pt x="0" y="1"/>
                    </a:moveTo>
                    <a:lnTo>
                      <a:pt x="0" y="284"/>
                    </a:lnTo>
                    <a:lnTo>
                      <a:pt x="245" y="284"/>
                    </a:lnTo>
                    <a:cubicBezTo>
                      <a:pt x="316" y="284"/>
                      <a:pt x="371" y="229"/>
                      <a:pt x="371" y="164"/>
                    </a:cubicBezTo>
                    <a:lnTo>
                      <a:pt x="371" y="120"/>
                    </a:lnTo>
                    <a:cubicBezTo>
                      <a:pt x="371" y="55"/>
                      <a:pt x="316" y="1"/>
                      <a:pt x="24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4" name="Google Shape;9384;p62"/>
              <p:cNvSpPr/>
              <p:nvPr/>
            </p:nvSpPr>
            <p:spPr>
              <a:xfrm>
                <a:off x="3138362" y="3583150"/>
                <a:ext cx="9679" cy="7177"/>
              </a:xfrm>
              <a:custGeom>
                <a:avLst/>
                <a:gdLst/>
                <a:ahLst/>
                <a:cxnLst/>
                <a:rect l="l" t="t" r="r" b="b"/>
                <a:pathLst>
                  <a:path w="383" h="284" extrusionOk="0">
                    <a:moveTo>
                      <a:pt x="120" y="1"/>
                    </a:moveTo>
                    <a:cubicBezTo>
                      <a:pt x="55" y="1"/>
                      <a:pt x="1" y="55"/>
                      <a:pt x="1" y="120"/>
                    </a:cubicBezTo>
                    <a:lnTo>
                      <a:pt x="1" y="164"/>
                    </a:lnTo>
                    <a:cubicBezTo>
                      <a:pt x="1" y="229"/>
                      <a:pt x="55" y="284"/>
                      <a:pt x="120" y="284"/>
                    </a:cubicBezTo>
                    <a:lnTo>
                      <a:pt x="382" y="284"/>
                    </a:lnTo>
                    <a:lnTo>
                      <a:pt x="382"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5" name="Google Shape;9385;p62"/>
              <p:cNvSpPr/>
              <p:nvPr/>
            </p:nvSpPr>
            <p:spPr>
              <a:xfrm>
                <a:off x="3173061" y="3561264"/>
                <a:ext cx="9401" cy="7177"/>
              </a:xfrm>
              <a:custGeom>
                <a:avLst/>
                <a:gdLst/>
                <a:ahLst/>
                <a:cxnLst/>
                <a:rect l="l" t="t" r="r" b="b"/>
                <a:pathLst>
                  <a:path w="372" h="284" extrusionOk="0">
                    <a:moveTo>
                      <a:pt x="1" y="0"/>
                    </a:moveTo>
                    <a:lnTo>
                      <a:pt x="1" y="283"/>
                    </a:lnTo>
                    <a:lnTo>
                      <a:pt x="251" y="283"/>
                    </a:lnTo>
                    <a:cubicBezTo>
                      <a:pt x="317" y="283"/>
                      <a:pt x="371" y="229"/>
                      <a:pt x="371" y="158"/>
                    </a:cubicBezTo>
                    <a:lnTo>
                      <a:pt x="371" y="120"/>
                    </a:lnTo>
                    <a:cubicBezTo>
                      <a:pt x="371" y="55"/>
                      <a:pt x="317"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6" name="Google Shape;9386;p62"/>
              <p:cNvSpPr/>
              <p:nvPr/>
            </p:nvSpPr>
            <p:spPr>
              <a:xfrm>
                <a:off x="3138362" y="3561264"/>
                <a:ext cx="9679" cy="7177"/>
              </a:xfrm>
              <a:custGeom>
                <a:avLst/>
                <a:gdLst/>
                <a:ahLst/>
                <a:cxnLst/>
                <a:rect l="l" t="t" r="r" b="b"/>
                <a:pathLst>
                  <a:path w="383" h="284" extrusionOk="0">
                    <a:moveTo>
                      <a:pt x="120" y="0"/>
                    </a:moveTo>
                    <a:cubicBezTo>
                      <a:pt x="55" y="0"/>
                      <a:pt x="1" y="55"/>
                      <a:pt x="1" y="125"/>
                    </a:cubicBezTo>
                    <a:lnTo>
                      <a:pt x="1" y="164"/>
                    </a:lnTo>
                    <a:cubicBezTo>
                      <a:pt x="1" y="229"/>
                      <a:pt x="55" y="283"/>
                      <a:pt x="120" y="283"/>
                    </a:cubicBezTo>
                    <a:lnTo>
                      <a:pt x="382" y="283"/>
                    </a:lnTo>
                    <a:lnTo>
                      <a:pt x="382" y="0"/>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7" name="Google Shape;9387;p62"/>
              <p:cNvSpPr/>
              <p:nvPr/>
            </p:nvSpPr>
            <p:spPr>
              <a:xfrm>
                <a:off x="3173061" y="3539352"/>
                <a:ext cx="9401" cy="7203"/>
              </a:xfrm>
              <a:custGeom>
                <a:avLst/>
                <a:gdLst/>
                <a:ahLst/>
                <a:cxnLst/>
                <a:rect l="l" t="t" r="r" b="b"/>
                <a:pathLst>
                  <a:path w="372" h="285" extrusionOk="0">
                    <a:moveTo>
                      <a:pt x="1" y="1"/>
                    </a:moveTo>
                    <a:lnTo>
                      <a:pt x="1" y="284"/>
                    </a:lnTo>
                    <a:lnTo>
                      <a:pt x="251" y="284"/>
                    </a:lnTo>
                    <a:cubicBezTo>
                      <a:pt x="317" y="284"/>
                      <a:pt x="371" y="230"/>
                      <a:pt x="371" y="159"/>
                    </a:cubicBezTo>
                    <a:lnTo>
                      <a:pt x="371" y="121"/>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8" name="Google Shape;9388;p62"/>
              <p:cNvSpPr/>
              <p:nvPr/>
            </p:nvSpPr>
            <p:spPr>
              <a:xfrm>
                <a:off x="3138362" y="3539352"/>
                <a:ext cx="9528" cy="7203"/>
              </a:xfrm>
              <a:custGeom>
                <a:avLst/>
                <a:gdLst/>
                <a:ahLst/>
                <a:cxnLst/>
                <a:rect l="l" t="t" r="r" b="b"/>
                <a:pathLst>
                  <a:path w="377" h="285" extrusionOk="0">
                    <a:moveTo>
                      <a:pt x="120" y="1"/>
                    </a:moveTo>
                    <a:cubicBezTo>
                      <a:pt x="55" y="1"/>
                      <a:pt x="1" y="55"/>
                      <a:pt x="1" y="121"/>
                    </a:cubicBezTo>
                    <a:lnTo>
                      <a:pt x="1" y="164"/>
                    </a:lnTo>
                    <a:cubicBezTo>
                      <a:pt x="1" y="230"/>
                      <a:pt x="55" y="284"/>
                      <a:pt x="120" y="284"/>
                    </a:cubicBezTo>
                    <a:lnTo>
                      <a:pt x="377" y="284"/>
                    </a:lnTo>
                    <a:lnTo>
                      <a:pt x="377"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89" name="Google Shape;9389;p62"/>
              <p:cNvSpPr/>
              <p:nvPr/>
            </p:nvSpPr>
            <p:spPr>
              <a:xfrm>
                <a:off x="3173061" y="3517466"/>
                <a:ext cx="9401" cy="7177"/>
              </a:xfrm>
              <a:custGeom>
                <a:avLst/>
                <a:gdLst/>
                <a:ahLst/>
                <a:cxnLst/>
                <a:rect l="l" t="t" r="r" b="b"/>
                <a:pathLst>
                  <a:path w="372" h="284" extrusionOk="0">
                    <a:moveTo>
                      <a:pt x="1" y="0"/>
                    </a:moveTo>
                    <a:lnTo>
                      <a:pt x="1" y="284"/>
                    </a:lnTo>
                    <a:lnTo>
                      <a:pt x="251" y="284"/>
                    </a:lnTo>
                    <a:cubicBezTo>
                      <a:pt x="317" y="284"/>
                      <a:pt x="371" y="229"/>
                      <a:pt x="371" y="158"/>
                    </a:cubicBezTo>
                    <a:lnTo>
                      <a:pt x="371" y="126"/>
                    </a:lnTo>
                    <a:cubicBezTo>
                      <a:pt x="371" y="55"/>
                      <a:pt x="317"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0" name="Google Shape;9390;p62"/>
              <p:cNvSpPr/>
              <p:nvPr/>
            </p:nvSpPr>
            <p:spPr>
              <a:xfrm>
                <a:off x="3138235" y="3517466"/>
                <a:ext cx="9654" cy="7177"/>
              </a:xfrm>
              <a:custGeom>
                <a:avLst/>
                <a:gdLst/>
                <a:ahLst/>
                <a:cxnLst/>
                <a:rect l="l" t="t" r="r" b="b"/>
                <a:pathLst>
                  <a:path w="382" h="284" extrusionOk="0">
                    <a:moveTo>
                      <a:pt x="125" y="0"/>
                    </a:moveTo>
                    <a:cubicBezTo>
                      <a:pt x="55" y="0"/>
                      <a:pt x="0" y="55"/>
                      <a:pt x="0" y="120"/>
                    </a:cubicBezTo>
                    <a:lnTo>
                      <a:pt x="0" y="164"/>
                    </a:lnTo>
                    <a:cubicBezTo>
                      <a:pt x="0" y="229"/>
                      <a:pt x="55" y="284"/>
                      <a:pt x="125" y="284"/>
                    </a:cubicBezTo>
                    <a:lnTo>
                      <a:pt x="382" y="284"/>
                    </a:lnTo>
                    <a:lnTo>
                      <a:pt x="382"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1" name="Google Shape;9391;p62"/>
              <p:cNvSpPr/>
              <p:nvPr/>
            </p:nvSpPr>
            <p:spPr>
              <a:xfrm>
                <a:off x="3173061" y="3495555"/>
                <a:ext cx="9401" cy="7203"/>
              </a:xfrm>
              <a:custGeom>
                <a:avLst/>
                <a:gdLst/>
                <a:ahLst/>
                <a:cxnLst/>
                <a:rect l="l" t="t" r="r" b="b"/>
                <a:pathLst>
                  <a:path w="372" h="285" extrusionOk="0">
                    <a:moveTo>
                      <a:pt x="1" y="1"/>
                    </a:moveTo>
                    <a:lnTo>
                      <a:pt x="1" y="284"/>
                    </a:lnTo>
                    <a:lnTo>
                      <a:pt x="251" y="284"/>
                    </a:lnTo>
                    <a:cubicBezTo>
                      <a:pt x="317" y="284"/>
                      <a:pt x="371" y="230"/>
                      <a:pt x="371" y="159"/>
                    </a:cubicBezTo>
                    <a:lnTo>
                      <a:pt x="371" y="121"/>
                    </a:lnTo>
                    <a:cubicBezTo>
                      <a:pt x="371" y="55"/>
                      <a:pt x="317"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2" name="Google Shape;9392;p62"/>
              <p:cNvSpPr/>
              <p:nvPr/>
            </p:nvSpPr>
            <p:spPr>
              <a:xfrm>
                <a:off x="3138235" y="3495555"/>
                <a:ext cx="9654" cy="7203"/>
              </a:xfrm>
              <a:custGeom>
                <a:avLst/>
                <a:gdLst/>
                <a:ahLst/>
                <a:cxnLst/>
                <a:rect l="l" t="t" r="r" b="b"/>
                <a:pathLst>
                  <a:path w="382" h="285" extrusionOk="0">
                    <a:moveTo>
                      <a:pt x="125" y="1"/>
                    </a:moveTo>
                    <a:cubicBezTo>
                      <a:pt x="55" y="1"/>
                      <a:pt x="0" y="55"/>
                      <a:pt x="0" y="121"/>
                    </a:cubicBezTo>
                    <a:lnTo>
                      <a:pt x="0" y="159"/>
                    </a:lnTo>
                    <a:cubicBezTo>
                      <a:pt x="0" y="230"/>
                      <a:pt x="55" y="284"/>
                      <a:pt x="125" y="284"/>
                    </a:cubicBezTo>
                    <a:lnTo>
                      <a:pt x="382" y="284"/>
                    </a:lnTo>
                    <a:lnTo>
                      <a:pt x="382"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3" name="Google Shape;9393;p62"/>
              <p:cNvSpPr/>
              <p:nvPr/>
            </p:nvSpPr>
            <p:spPr>
              <a:xfrm>
                <a:off x="3173061" y="3473543"/>
                <a:ext cx="9401" cy="7304"/>
              </a:xfrm>
              <a:custGeom>
                <a:avLst/>
                <a:gdLst/>
                <a:ahLst/>
                <a:cxnLst/>
                <a:rect l="l" t="t" r="r" b="b"/>
                <a:pathLst>
                  <a:path w="372" h="289" extrusionOk="0">
                    <a:moveTo>
                      <a:pt x="1" y="0"/>
                    </a:moveTo>
                    <a:lnTo>
                      <a:pt x="1" y="289"/>
                    </a:lnTo>
                    <a:lnTo>
                      <a:pt x="246" y="289"/>
                    </a:lnTo>
                    <a:cubicBezTo>
                      <a:pt x="317" y="289"/>
                      <a:pt x="371" y="234"/>
                      <a:pt x="371" y="164"/>
                    </a:cubicBezTo>
                    <a:lnTo>
                      <a:pt x="371" y="125"/>
                    </a:lnTo>
                    <a:cubicBezTo>
                      <a:pt x="371" y="55"/>
                      <a:pt x="317" y="0"/>
                      <a:pt x="24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4" name="Google Shape;9394;p62"/>
              <p:cNvSpPr/>
              <p:nvPr/>
            </p:nvSpPr>
            <p:spPr>
              <a:xfrm>
                <a:off x="3138235" y="3473669"/>
                <a:ext cx="9654" cy="7177"/>
              </a:xfrm>
              <a:custGeom>
                <a:avLst/>
                <a:gdLst/>
                <a:ahLst/>
                <a:cxnLst/>
                <a:rect l="l" t="t" r="r" b="b"/>
                <a:pathLst>
                  <a:path w="382" h="284" extrusionOk="0">
                    <a:moveTo>
                      <a:pt x="120" y="1"/>
                    </a:moveTo>
                    <a:cubicBezTo>
                      <a:pt x="55" y="1"/>
                      <a:pt x="0" y="55"/>
                      <a:pt x="0" y="120"/>
                    </a:cubicBezTo>
                    <a:lnTo>
                      <a:pt x="0" y="159"/>
                    </a:lnTo>
                    <a:cubicBezTo>
                      <a:pt x="0" y="229"/>
                      <a:pt x="55" y="284"/>
                      <a:pt x="120" y="284"/>
                    </a:cubicBezTo>
                    <a:lnTo>
                      <a:pt x="382" y="284"/>
                    </a:lnTo>
                    <a:lnTo>
                      <a:pt x="382"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5" name="Google Shape;9395;p62"/>
              <p:cNvSpPr/>
              <p:nvPr/>
            </p:nvSpPr>
            <p:spPr>
              <a:xfrm>
                <a:off x="3173061" y="3451758"/>
                <a:ext cx="9401" cy="7203"/>
              </a:xfrm>
              <a:custGeom>
                <a:avLst/>
                <a:gdLst/>
                <a:ahLst/>
                <a:cxnLst/>
                <a:rect l="l" t="t" r="r" b="b"/>
                <a:pathLst>
                  <a:path w="372" h="285" extrusionOk="0">
                    <a:moveTo>
                      <a:pt x="255" y="1"/>
                    </a:moveTo>
                    <a:cubicBezTo>
                      <a:pt x="252" y="1"/>
                      <a:pt x="249" y="1"/>
                      <a:pt x="246" y="1"/>
                    </a:cubicBezTo>
                    <a:lnTo>
                      <a:pt x="1" y="1"/>
                    </a:lnTo>
                    <a:lnTo>
                      <a:pt x="1" y="285"/>
                    </a:lnTo>
                    <a:lnTo>
                      <a:pt x="246" y="285"/>
                    </a:lnTo>
                    <a:cubicBezTo>
                      <a:pt x="317" y="279"/>
                      <a:pt x="366" y="225"/>
                      <a:pt x="371" y="159"/>
                    </a:cubicBezTo>
                    <a:lnTo>
                      <a:pt x="371" y="121"/>
                    </a:lnTo>
                    <a:cubicBezTo>
                      <a:pt x="366" y="54"/>
                      <a:pt x="316" y="1"/>
                      <a:pt x="25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6" name="Google Shape;9396;p62"/>
              <p:cNvSpPr/>
              <p:nvPr/>
            </p:nvSpPr>
            <p:spPr>
              <a:xfrm>
                <a:off x="3138235" y="3451758"/>
                <a:ext cx="9654" cy="7076"/>
              </a:xfrm>
              <a:custGeom>
                <a:avLst/>
                <a:gdLst/>
                <a:ahLst/>
                <a:cxnLst/>
                <a:rect l="l" t="t" r="r" b="b"/>
                <a:pathLst>
                  <a:path w="382" h="280" extrusionOk="0">
                    <a:moveTo>
                      <a:pt x="112" y="1"/>
                    </a:moveTo>
                    <a:cubicBezTo>
                      <a:pt x="50" y="1"/>
                      <a:pt x="0" y="58"/>
                      <a:pt x="0" y="121"/>
                    </a:cubicBezTo>
                    <a:lnTo>
                      <a:pt x="0" y="159"/>
                    </a:lnTo>
                    <a:cubicBezTo>
                      <a:pt x="0" y="227"/>
                      <a:pt x="50" y="279"/>
                      <a:pt x="111" y="279"/>
                    </a:cubicBezTo>
                    <a:cubicBezTo>
                      <a:pt x="114" y="279"/>
                      <a:pt x="117" y="279"/>
                      <a:pt x="120" y="279"/>
                    </a:cubicBezTo>
                    <a:lnTo>
                      <a:pt x="382" y="279"/>
                    </a:lnTo>
                    <a:lnTo>
                      <a:pt x="382" y="1"/>
                    </a:lnTo>
                    <a:lnTo>
                      <a:pt x="120" y="1"/>
                    </a:lnTo>
                    <a:cubicBezTo>
                      <a:pt x="117" y="1"/>
                      <a:pt x="114" y="1"/>
                      <a:pt x="11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7" name="Google Shape;9397;p62"/>
              <p:cNvSpPr/>
              <p:nvPr/>
            </p:nvSpPr>
            <p:spPr>
              <a:xfrm>
                <a:off x="3172935" y="3429746"/>
                <a:ext cx="9376" cy="7177"/>
              </a:xfrm>
              <a:custGeom>
                <a:avLst/>
                <a:gdLst/>
                <a:ahLst/>
                <a:cxnLst/>
                <a:rect l="l" t="t" r="r" b="b"/>
                <a:pathLst>
                  <a:path w="371" h="284" extrusionOk="0">
                    <a:moveTo>
                      <a:pt x="0" y="0"/>
                    </a:moveTo>
                    <a:lnTo>
                      <a:pt x="0" y="284"/>
                    </a:lnTo>
                    <a:lnTo>
                      <a:pt x="251" y="284"/>
                    </a:lnTo>
                    <a:cubicBezTo>
                      <a:pt x="316" y="284"/>
                      <a:pt x="371" y="229"/>
                      <a:pt x="371" y="164"/>
                    </a:cubicBezTo>
                    <a:lnTo>
                      <a:pt x="371" y="120"/>
                    </a:lnTo>
                    <a:cubicBezTo>
                      <a:pt x="371" y="55"/>
                      <a:pt x="316" y="0"/>
                      <a:pt x="25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8" name="Google Shape;9398;p62"/>
              <p:cNvSpPr/>
              <p:nvPr/>
            </p:nvSpPr>
            <p:spPr>
              <a:xfrm>
                <a:off x="3138235" y="3429872"/>
                <a:ext cx="9528" cy="7076"/>
              </a:xfrm>
              <a:custGeom>
                <a:avLst/>
                <a:gdLst/>
                <a:ahLst/>
                <a:cxnLst/>
                <a:rect l="l" t="t" r="r" b="b"/>
                <a:pathLst>
                  <a:path w="377" h="280" extrusionOk="0">
                    <a:moveTo>
                      <a:pt x="120" y="1"/>
                    </a:moveTo>
                    <a:cubicBezTo>
                      <a:pt x="55" y="1"/>
                      <a:pt x="0" y="55"/>
                      <a:pt x="0" y="121"/>
                    </a:cubicBezTo>
                    <a:lnTo>
                      <a:pt x="0" y="159"/>
                    </a:lnTo>
                    <a:cubicBezTo>
                      <a:pt x="0" y="226"/>
                      <a:pt x="50" y="279"/>
                      <a:pt x="111" y="279"/>
                    </a:cubicBezTo>
                    <a:cubicBezTo>
                      <a:pt x="114" y="279"/>
                      <a:pt x="117" y="279"/>
                      <a:pt x="120" y="279"/>
                    </a:cubicBezTo>
                    <a:lnTo>
                      <a:pt x="376" y="279"/>
                    </a:lnTo>
                    <a:lnTo>
                      <a:pt x="376"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399" name="Google Shape;9399;p62"/>
              <p:cNvSpPr/>
              <p:nvPr/>
            </p:nvSpPr>
            <p:spPr>
              <a:xfrm>
                <a:off x="3172935" y="3407834"/>
                <a:ext cx="9376" cy="7203"/>
              </a:xfrm>
              <a:custGeom>
                <a:avLst/>
                <a:gdLst/>
                <a:ahLst/>
                <a:cxnLst/>
                <a:rect l="l" t="t" r="r" b="b"/>
                <a:pathLst>
                  <a:path w="371" h="285" extrusionOk="0">
                    <a:moveTo>
                      <a:pt x="0" y="1"/>
                    </a:moveTo>
                    <a:lnTo>
                      <a:pt x="0" y="284"/>
                    </a:lnTo>
                    <a:lnTo>
                      <a:pt x="251" y="284"/>
                    </a:lnTo>
                    <a:cubicBezTo>
                      <a:pt x="316" y="284"/>
                      <a:pt x="371" y="230"/>
                      <a:pt x="371" y="164"/>
                    </a:cubicBezTo>
                    <a:lnTo>
                      <a:pt x="371" y="121"/>
                    </a:lnTo>
                    <a:cubicBezTo>
                      <a:pt x="371" y="55"/>
                      <a:pt x="316" y="1"/>
                      <a:pt x="25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0" name="Google Shape;9400;p62"/>
              <p:cNvSpPr/>
              <p:nvPr/>
            </p:nvSpPr>
            <p:spPr>
              <a:xfrm>
                <a:off x="3138084" y="3407834"/>
                <a:ext cx="9679" cy="7203"/>
              </a:xfrm>
              <a:custGeom>
                <a:avLst/>
                <a:gdLst/>
                <a:ahLst/>
                <a:cxnLst/>
                <a:rect l="l" t="t" r="r" b="b"/>
                <a:pathLst>
                  <a:path w="383" h="285" extrusionOk="0">
                    <a:moveTo>
                      <a:pt x="126" y="1"/>
                    </a:moveTo>
                    <a:cubicBezTo>
                      <a:pt x="55" y="1"/>
                      <a:pt x="1" y="55"/>
                      <a:pt x="1" y="126"/>
                    </a:cubicBezTo>
                    <a:lnTo>
                      <a:pt x="1" y="164"/>
                    </a:lnTo>
                    <a:cubicBezTo>
                      <a:pt x="1" y="230"/>
                      <a:pt x="55" y="284"/>
                      <a:pt x="126" y="284"/>
                    </a:cubicBezTo>
                    <a:lnTo>
                      <a:pt x="382" y="284"/>
                    </a:lnTo>
                    <a:lnTo>
                      <a:pt x="382"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1" name="Google Shape;9401;p62"/>
              <p:cNvSpPr/>
              <p:nvPr/>
            </p:nvSpPr>
            <p:spPr>
              <a:xfrm>
                <a:off x="3033380" y="3446173"/>
                <a:ext cx="127626" cy="73518"/>
              </a:xfrm>
              <a:custGeom>
                <a:avLst/>
                <a:gdLst/>
                <a:ahLst/>
                <a:cxnLst/>
                <a:rect l="l" t="t" r="r" b="b"/>
                <a:pathLst>
                  <a:path w="5050" h="2909" extrusionOk="0">
                    <a:moveTo>
                      <a:pt x="1565" y="1"/>
                    </a:moveTo>
                    <a:cubicBezTo>
                      <a:pt x="864" y="1"/>
                      <a:pt x="1" y="158"/>
                      <a:pt x="8" y="631"/>
                    </a:cubicBezTo>
                    <a:cubicBezTo>
                      <a:pt x="12" y="875"/>
                      <a:pt x="104" y="947"/>
                      <a:pt x="233" y="947"/>
                    </a:cubicBezTo>
                    <a:cubicBezTo>
                      <a:pt x="421" y="947"/>
                      <a:pt x="686" y="794"/>
                      <a:pt x="867" y="794"/>
                    </a:cubicBezTo>
                    <a:cubicBezTo>
                      <a:pt x="928" y="794"/>
                      <a:pt x="980" y="812"/>
                      <a:pt x="1016" y="860"/>
                    </a:cubicBezTo>
                    <a:cubicBezTo>
                      <a:pt x="1228" y="1143"/>
                      <a:pt x="1114" y="2091"/>
                      <a:pt x="744" y="2091"/>
                    </a:cubicBezTo>
                    <a:cubicBezTo>
                      <a:pt x="373" y="2091"/>
                      <a:pt x="1370" y="2909"/>
                      <a:pt x="1370" y="2909"/>
                    </a:cubicBezTo>
                    <a:cubicBezTo>
                      <a:pt x="1370" y="2909"/>
                      <a:pt x="2569" y="2887"/>
                      <a:pt x="3228" y="2227"/>
                    </a:cubicBezTo>
                    <a:cubicBezTo>
                      <a:pt x="3882" y="1568"/>
                      <a:pt x="4454" y="1699"/>
                      <a:pt x="4149" y="1165"/>
                    </a:cubicBezTo>
                    <a:cubicBezTo>
                      <a:pt x="3903" y="726"/>
                      <a:pt x="4591" y="559"/>
                      <a:pt x="4878" y="559"/>
                    </a:cubicBezTo>
                    <a:cubicBezTo>
                      <a:pt x="4940" y="559"/>
                      <a:pt x="4983" y="567"/>
                      <a:pt x="4994" y="582"/>
                    </a:cubicBezTo>
                    <a:cubicBezTo>
                      <a:pt x="4999" y="588"/>
                      <a:pt x="5003" y="591"/>
                      <a:pt x="5006" y="591"/>
                    </a:cubicBezTo>
                    <a:cubicBezTo>
                      <a:pt x="5050" y="591"/>
                      <a:pt x="4994" y="124"/>
                      <a:pt x="4994" y="124"/>
                    </a:cubicBezTo>
                    <a:lnTo>
                      <a:pt x="4454" y="189"/>
                    </a:lnTo>
                    <a:cubicBezTo>
                      <a:pt x="4454" y="189"/>
                      <a:pt x="4010" y="215"/>
                      <a:pt x="3524" y="215"/>
                    </a:cubicBezTo>
                    <a:cubicBezTo>
                      <a:pt x="3065" y="215"/>
                      <a:pt x="2569" y="192"/>
                      <a:pt x="2373" y="102"/>
                    </a:cubicBezTo>
                    <a:cubicBezTo>
                      <a:pt x="2237" y="42"/>
                      <a:pt x="1922" y="1"/>
                      <a:pt x="156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2" name="Google Shape;9402;p62"/>
              <p:cNvSpPr/>
              <p:nvPr/>
            </p:nvSpPr>
            <p:spPr>
              <a:xfrm>
                <a:off x="3158150" y="3445996"/>
                <a:ext cx="127626" cy="73568"/>
              </a:xfrm>
              <a:custGeom>
                <a:avLst/>
                <a:gdLst/>
                <a:ahLst/>
                <a:cxnLst/>
                <a:rect l="l" t="t" r="r" b="b"/>
                <a:pathLst>
                  <a:path w="5050" h="2911" extrusionOk="0">
                    <a:moveTo>
                      <a:pt x="3497" y="1"/>
                    </a:moveTo>
                    <a:cubicBezTo>
                      <a:pt x="3135" y="1"/>
                      <a:pt x="2815" y="43"/>
                      <a:pt x="2678" y="104"/>
                    </a:cubicBezTo>
                    <a:cubicBezTo>
                      <a:pt x="2482" y="194"/>
                      <a:pt x="1985" y="217"/>
                      <a:pt x="1526" y="217"/>
                    </a:cubicBezTo>
                    <a:cubicBezTo>
                      <a:pt x="1040" y="217"/>
                      <a:pt x="596" y="191"/>
                      <a:pt x="596" y="191"/>
                    </a:cubicBezTo>
                    <a:lnTo>
                      <a:pt x="57" y="137"/>
                    </a:lnTo>
                    <a:cubicBezTo>
                      <a:pt x="57" y="137"/>
                      <a:pt x="1" y="604"/>
                      <a:pt x="44" y="604"/>
                    </a:cubicBezTo>
                    <a:cubicBezTo>
                      <a:pt x="48" y="604"/>
                      <a:pt x="52" y="601"/>
                      <a:pt x="57" y="594"/>
                    </a:cubicBezTo>
                    <a:cubicBezTo>
                      <a:pt x="69" y="578"/>
                      <a:pt x="114" y="570"/>
                      <a:pt x="179" y="570"/>
                    </a:cubicBezTo>
                    <a:cubicBezTo>
                      <a:pt x="469" y="570"/>
                      <a:pt x="1146" y="741"/>
                      <a:pt x="901" y="1177"/>
                    </a:cubicBezTo>
                    <a:cubicBezTo>
                      <a:pt x="607" y="1711"/>
                      <a:pt x="1174" y="1575"/>
                      <a:pt x="1833" y="2234"/>
                    </a:cubicBezTo>
                    <a:cubicBezTo>
                      <a:pt x="2487" y="2894"/>
                      <a:pt x="3686" y="2910"/>
                      <a:pt x="3686" y="2910"/>
                    </a:cubicBezTo>
                    <a:cubicBezTo>
                      <a:pt x="3686" y="2910"/>
                      <a:pt x="4683" y="2087"/>
                      <a:pt x="4312" y="2087"/>
                    </a:cubicBezTo>
                    <a:cubicBezTo>
                      <a:pt x="3942" y="2087"/>
                      <a:pt x="3822" y="1145"/>
                      <a:pt x="4034" y="856"/>
                    </a:cubicBezTo>
                    <a:cubicBezTo>
                      <a:pt x="4070" y="808"/>
                      <a:pt x="4122" y="790"/>
                      <a:pt x="4184" y="790"/>
                    </a:cubicBezTo>
                    <a:cubicBezTo>
                      <a:pt x="4365" y="790"/>
                      <a:pt x="4629" y="943"/>
                      <a:pt x="4817" y="943"/>
                    </a:cubicBezTo>
                    <a:cubicBezTo>
                      <a:pt x="4946" y="943"/>
                      <a:pt x="5039" y="871"/>
                      <a:pt x="5043" y="627"/>
                    </a:cubicBezTo>
                    <a:cubicBezTo>
                      <a:pt x="5050" y="157"/>
                      <a:pt x="4195" y="1"/>
                      <a:pt x="349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3" name="Google Shape;9403;p62"/>
              <p:cNvSpPr/>
              <p:nvPr/>
            </p:nvSpPr>
            <p:spPr>
              <a:xfrm>
                <a:off x="3084253" y="3751439"/>
                <a:ext cx="30302" cy="54134"/>
              </a:xfrm>
              <a:custGeom>
                <a:avLst/>
                <a:gdLst/>
                <a:ahLst/>
                <a:cxnLst/>
                <a:rect l="l" t="t" r="r" b="b"/>
                <a:pathLst>
                  <a:path w="1199" h="2142" extrusionOk="0">
                    <a:moveTo>
                      <a:pt x="600" y="0"/>
                    </a:moveTo>
                    <a:cubicBezTo>
                      <a:pt x="267" y="0"/>
                      <a:pt x="0" y="480"/>
                      <a:pt x="0" y="1074"/>
                    </a:cubicBezTo>
                    <a:cubicBezTo>
                      <a:pt x="0" y="1662"/>
                      <a:pt x="273" y="2142"/>
                      <a:pt x="600" y="2142"/>
                    </a:cubicBezTo>
                    <a:cubicBezTo>
                      <a:pt x="932" y="2142"/>
                      <a:pt x="1199" y="1662"/>
                      <a:pt x="1199" y="1068"/>
                    </a:cubicBezTo>
                    <a:cubicBezTo>
                      <a:pt x="1199" y="480"/>
                      <a:pt x="926" y="0"/>
                      <a:pt x="60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4" name="Google Shape;9404;p62"/>
              <p:cNvSpPr/>
              <p:nvPr/>
            </p:nvSpPr>
            <p:spPr>
              <a:xfrm>
                <a:off x="3029842" y="3464066"/>
                <a:ext cx="34472" cy="33688"/>
              </a:xfrm>
              <a:custGeom>
                <a:avLst/>
                <a:gdLst/>
                <a:ahLst/>
                <a:cxnLst/>
                <a:rect l="l" t="t" r="r" b="b"/>
                <a:pathLst>
                  <a:path w="1364" h="1333" extrusionOk="0">
                    <a:moveTo>
                      <a:pt x="565" y="1"/>
                    </a:moveTo>
                    <a:cubicBezTo>
                      <a:pt x="477" y="1"/>
                      <a:pt x="392" y="23"/>
                      <a:pt x="317" y="70"/>
                    </a:cubicBezTo>
                    <a:cubicBezTo>
                      <a:pt x="50" y="233"/>
                      <a:pt x="1" y="631"/>
                      <a:pt x="202" y="964"/>
                    </a:cubicBezTo>
                    <a:cubicBezTo>
                      <a:pt x="346" y="1196"/>
                      <a:pt x="578" y="1333"/>
                      <a:pt x="796" y="1333"/>
                    </a:cubicBezTo>
                    <a:cubicBezTo>
                      <a:pt x="884" y="1333"/>
                      <a:pt x="970" y="1310"/>
                      <a:pt x="1047" y="1263"/>
                    </a:cubicBezTo>
                    <a:cubicBezTo>
                      <a:pt x="1314" y="1100"/>
                      <a:pt x="1363" y="702"/>
                      <a:pt x="1161" y="375"/>
                    </a:cubicBezTo>
                    <a:cubicBezTo>
                      <a:pt x="1018" y="138"/>
                      <a:pt x="782" y="1"/>
                      <a:pt x="56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5" name="Google Shape;9405;p62"/>
              <p:cNvSpPr/>
              <p:nvPr/>
            </p:nvSpPr>
            <p:spPr>
              <a:xfrm>
                <a:off x="2982228" y="3468969"/>
                <a:ext cx="76955" cy="195407"/>
              </a:xfrm>
              <a:custGeom>
                <a:avLst/>
                <a:gdLst/>
                <a:ahLst/>
                <a:cxnLst/>
                <a:rect l="l" t="t" r="r" b="b"/>
                <a:pathLst>
                  <a:path w="3045" h="7732" extrusionOk="0">
                    <a:moveTo>
                      <a:pt x="2010" y="0"/>
                    </a:moveTo>
                    <a:cubicBezTo>
                      <a:pt x="1986" y="0"/>
                      <a:pt x="1961" y="3"/>
                      <a:pt x="1934" y="7"/>
                    </a:cubicBezTo>
                    <a:cubicBezTo>
                      <a:pt x="1373" y="94"/>
                      <a:pt x="1542" y="830"/>
                      <a:pt x="1667" y="1276"/>
                    </a:cubicBezTo>
                    <a:cubicBezTo>
                      <a:pt x="1792" y="1723"/>
                      <a:pt x="1318" y="5581"/>
                      <a:pt x="1002" y="5968"/>
                    </a:cubicBezTo>
                    <a:cubicBezTo>
                      <a:pt x="690" y="6350"/>
                      <a:pt x="0" y="7412"/>
                      <a:pt x="1128" y="7412"/>
                    </a:cubicBezTo>
                    <a:cubicBezTo>
                      <a:pt x="1142" y="7412"/>
                      <a:pt x="1156" y="7412"/>
                      <a:pt x="1171" y="7412"/>
                    </a:cubicBezTo>
                    <a:cubicBezTo>
                      <a:pt x="1171" y="7412"/>
                      <a:pt x="1418" y="7731"/>
                      <a:pt x="1746" y="7731"/>
                    </a:cubicBezTo>
                    <a:cubicBezTo>
                      <a:pt x="1801" y="7731"/>
                      <a:pt x="1858" y="7722"/>
                      <a:pt x="1917" y="7701"/>
                    </a:cubicBezTo>
                    <a:cubicBezTo>
                      <a:pt x="2326" y="7559"/>
                      <a:pt x="1738" y="6562"/>
                      <a:pt x="1917" y="5859"/>
                    </a:cubicBezTo>
                    <a:cubicBezTo>
                      <a:pt x="2097" y="5156"/>
                      <a:pt x="2283" y="1925"/>
                      <a:pt x="2283" y="1925"/>
                    </a:cubicBezTo>
                    <a:cubicBezTo>
                      <a:pt x="2283" y="1925"/>
                      <a:pt x="3045" y="724"/>
                      <a:pt x="2564" y="724"/>
                    </a:cubicBezTo>
                    <a:cubicBezTo>
                      <a:pt x="2515" y="724"/>
                      <a:pt x="2453" y="736"/>
                      <a:pt x="2375" y="764"/>
                    </a:cubicBezTo>
                    <a:cubicBezTo>
                      <a:pt x="2375" y="764"/>
                      <a:pt x="2375" y="764"/>
                      <a:pt x="2375" y="764"/>
                    </a:cubicBezTo>
                    <a:cubicBezTo>
                      <a:pt x="2360" y="764"/>
                      <a:pt x="2476" y="0"/>
                      <a:pt x="2010"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6" name="Google Shape;9406;p62"/>
              <p:cNvSpPr/>
              <p:nvPr/>
            </p:nvSpPr>
            <p:spPr>
              <a:xfrm>
                <a:off x="3205435" y="3751288"/>
                <a:ext cx="30327" cy="54285"/>
              </a:xfrm>
              <a:custGeom>
                <a:avLst/>
                <a:gdLst/>
                <a:ahLst/>
                <a:cxnLst/>
                <a:rect l="l" t="t" r="r" b="b"/>
                <a:pathLst>
                  <a:path w="1200" h="2148" extrusionOk="0">
                    <a:moveTo>
                      <a:pt x="600" y="1"/>
                    </a:moveTo>
                    <a:cubicBezTo>
                      <a:pt x="273" y="1"/>
                      <a:pt x="0" y="480"/>
                      <a:pt x="0" y="1074"/>
                    </a:cubicBezTo>
                    <a:cubicBezTo>
                      <a:pt x="0" y="1668"/>
                      <a:pt x="273" y="2148"/>
                      <a:pt x="600" y="2148"/>
                    </a:cubicBezTo>
                    <a:cubicBezTo>
                      <a:pt x="927" y="2148"/>
                      <a:pt x="1199" y="1663"/>
                      <a:pt x="1199" y="1074"/>
                    </a:cubicBezTo>
                    <a:cubicBezTo>
                      <a:pt x="1199" y="480"/>
                      <a:pt x="927" y="1"/>
                      <a:pt x="6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7" name="Google Shape;9407;p62"/>
              <p:cNvSpPr/>
              <p:nvPr/>
            </p:nvSpPr>
            <p:spPr>
              <a:xfrm>
                <a:off x="3254868" y="3463788"/>
                <a:ext cx="34598" cy="33688"/>
              </a:xfrm>
              <a:custGeom>
                <a:avLst/>
                <a:gdLst/>
                <a:ahLst/>
                <a:cxnLst/>
                <a:rect l="l" t="t" r="r" b="b"/>
                <a:pathLst>
                  <a:path w="1369" h="1333" extrusionOk="0">
                    <a:moveTo>
                      <a:pt x="801" y="1"/>
                    </a:moveTo>
                    <a:cubicBezTo>
                      <a:pt x="581" y="1"/>
                      <a:pt x="346" y="138"/>
                      <a:pt x="202" y="375"/>
                    </a:cubicBezTo>
                    <a:cubicBezTo>
                      <a:pt x="0" y="708"/>
                      <a:pt x="55" y="1105"/>
                      <a:pt x="322" y="1263"/>
                    </a:cubicBezTo>
                    <a:cubicBezTo>
                      <a:pt x="397" y="1310"/>
                      <a:pt x="482" y="1333"/>
                      <a:pt x="570" y="1333"/>
                    </a:cubicBezTo>
                    <a:cubicBezTo>
                      <a:pt x="788" y="1333"/>
                      <a:pt x="1023" y="1195"/>
                      <a:pt x="1167" y="958"/>
                    </a:cubicBezTo>
                    <a:cubicBezTo>
                      <a:pt x="1368" y="631"/>
                      <a:pt x="1314" y="228"/>
                      <a:pt x="1052" y="70"/>
                    </a:cubicBezTo>
                    <a:cubicBezTo>
                      <a:pt x="975" y="23"/>
                      <a:pt x="889" y="1"/>
                      <a:pt x="80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8" name="Google Shape;9408;p62"/>
              <p:cNvSpPr/>
              <p:nvPr/>
            </p:nvSpPr>
            <p:spPr>
              <a:xfrm>
                <a:off x="3286812" y="3644739"/>
                <a:ext cx="37479" cy="23706"/>
              </a:xfrm>
              <a:custGeom>
                <a:avLst/>
                <a:gdLst/>
                <a:ahLst/>
                <a:cxnLst/>
                <a:rect l="l" t="t" r="r" b="b"/>
                <a:pathLst>
                  <a:path w="1483" h="938" extrusionOk="0">
                    <a:moveTo>
                      <a:pt x="923" y="0"/>
                    </a:moveTo>
                    <a:cubicBezTo>
                      <a:pt x="826" y="0"/>
                      <a:pt x="721" y="16"/>
                      <a:pt x="616" y="48"/>
                    </a:cubicBezTo>
                    <a:cubicBezTo>
                      <a:pt x="246" y="157"/>
                      <a:pt x="1" y="441"/>
                      <a:pt x="71" y="675"/>
                    </a:cubicBezTo>
                    <a:cubicBezTo>
                      <a:pt x="123" y="840"/>
                      <a:pt x="325" y="937"/>
                      <a:pt x="573" y="937"/>
                    </a:cubicBezTo>
                    <a:cubicBezTo>
                      <a:pt x="668" y="937"/>
                      <a:pt x="770" y="923"/>
                      <a:pt x="872" y="893"/>
                    </a:cubicBezTo>
                    <a:cubicBezTo>
                      <a:pt x="1243" y="778"/>
                      <a:pt x="1483" y="501"/>
                      <a:pt x="1417" y="266"/>
                    </a:cubicBezTo>
                    <a:cubicBezTo>
                      <a:pt x="1367" y="98"/>
                      <a:pt x="1168" y="0"/>
                      <a:pt x="92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09" name="Google Shape;9409;p62"/>
              <p:cNvSpPr/>
              <p:nvPr/>
            </p:nvSpPr>
            <p:spPr>
              <a:xfrm>
                <a:off x="3218375" y="4036892"/>
                <a:ext cx="40916" cy="40790"/>
              </a:xfrm>
              <a:custGeom>
                <a:avLst/>
                <a:gdLst/>
                <a:ahLst/>
                <a:cxnLst/>
                <a:rect l="l" t="t" r="r" b="b"/>
                <a:pathLst>
                  <a:path w="1619" h="1614" extrusionOk="0">
                    <a:moveTo>
                      <a:pt x="807" y="1"/>
                    </a:moveTo>
                    <a:cubicBezTo>
                      <a:pt x="360" y="1"/>
                      <a:pt x="0" y="361"/>
                      <a:pt x="0" y="807"/>
                    </a:cubicBezTo>
                    <a:cubicBezTo>
                      <a:pt x="0" y="1254"/>
                      <a:pt x="360" y="1614"/>
                      <a:pt x="807" y="1614"/>
                    </a:cubicBezTo>
                    <a:cubicBezTo>
                      <a:pt x="1254" y="1614"/>
                      <a:pt x="1619" y="1254"/>
                      <a:pt x="1619" y="807"/>
                    </a:cubicBezTo>
                    <a:cubicBezTo>
                      <a:pt x="1619" y="361"/>
                      <a:pt x="1254" y="1"/>
                      <a:pt x="80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0" name="Google Shape;9410;p62"/>
              <p:cNvSpPr/>
              <p:nvPr/>
            </p:nvSpPr>
            <p:spPr>
              <a:xfrm>
                <a:off x="3115768" y="3352361"/>
                <a:ext cx="87342" cy="60881"/>
              </a:xfrm>
              <a:custGeom>
                <a:avLst/>
                <a:gdLst/>
                <a:ahLst/>
                <a:cxnLst/>
                <a:rect l="l" t="t" r="r" b="b"/>
                <a:pathLst>
                  <a:path w="3456" h="2409" extrusionOk="0">
                    <a:moveTo>
                      <a:pt x="3407" y="0"/>
                    </a:moveTo>
                    <a:lnTo>
                      <a:pt x="2927" y="436"/>
                    </a:lnTo>
                    <a:cubicBezTo>
                      <a:pt x="2927" y="436"/>
                      <a:pt x="2982" y="1308"/>
                      <a:pt x="2715" y="1520"/>
                    </a:cubicBezTo>
                    <a:cubicBezTo>
                      <a:pt x="2442" y="1733"/>
                      <a:pt x="1728" y="1733"/>
                      <a:pt x="1728" y="1733"/>
                    </a:cubicBezTo>
                    <a:cubicBezTo>
                      <a:pt x="1728" y="1733"/>
                      <a:pt x="1020" y="1733"/>
                      <a:pt x="747" y="1520"/>
                    </a:cubicBezTo>
                    <a:cubicBezTo>
                      <a:pt x="475" y="1308"/>
                      <a:pt x="530" y="441"/>
                      <a:pt x="530" y="441"/>
                    </a:cubicBezTo>
                    <a:lnTo>
                      <a:pt x="55" y="5"/>
                    </a:lnTo>
                    <a:lnTo>
                      <a:pt x="55" y="5"/>
                    </a:lnTo>
                    <a:cubicBezTo>
                      <a:pt x="1" y="539"/>
                      <a:pt x="83" y="1084"/>
                      <a:pt x="279" y="1586"/>
                    </a:cubicBezTo>
                    <a:cubicBezTo>
                      <a:pt x="579" y="2343"/>
                      <a:pt x="1527" y="2403"/>
                      <a:pt x="1701" y="2408"/>
                    </a:cubicBezTo>
                    <a:lnTo>
                      <a:pt x="1734" y="2408"/>
                    </a:lnTo>
                    <a:cubicBezTo>
                      <a:pt x="1908" y="2403"/>
                      <a:pt x="2883" y="2343"/>
                      <a:pt x="3183" y="1580"/>
                    </a:cubicBezTo>
                    <a:cubicBezTo>
                      <a:pt x="3379" y="1079"/>
                      <a:pt x="3456" y="539"/>
                      <a:pt x="340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1" name="Google Shape;9411;p62"/>
              <p:cNvSpPr/>
              <p:nvPr/>
            </p:nvSpPr>
            <p:spPr>
              <a:xfrm>
                <a:off x="3101312" y="3259611"/>
                <a:ext cx="116253" cy="121535"/>
              </a:xfrm>
              <a:custGeom>
                <a:avLst/>
                <a:gdLst/>
                <a:ahLst/>
                <a:cxnLst/>
                <a:rect l="l" t="t" r="r" b="b"/>
                <a:pathLst>
                  <a:path w="4600" h="4809" extrusionOk="0">
                    <a:moveTo>
                      <a:pt x="2124" y="0"/>
                    </a:moveTo>
                    <a:cubicBezTo>
                      <a:pt x="1842" y="0"/>
                      <a:pt x="1260" y="94"/>
                      <a:pt x="731" y="777"/>
                    </a:cubicBezTo>
                    <a:cubicBezTo>
                      <a:pt x="1" y="1725"/>
                      <a:pt x="508" y="2548"/>
                      <a:pt x="508" y="2548"/>
                    </a:cubicBezTo>
                    <a:lnTo>
                      <a:pt x="491" y="3174"/>
                    </a:lnTo>
                    <a:cubicBezTo>
                      <a:pt x="77" y="3725"/>
                      <a:pt x="938" y="4128"/>
                      <a:pt x="1210" y="4215"/>
                    </a:cubicBezTo>
                    <a:cubicBezTo>
                      <a:pt x="1488" y="4297"/>
                      <a:pt x="1445" y="4809"/>
                      <a:pt x="1445" y="4809"/>
                    </a:cubicBezTo>
                    <a:lnTo>
                      <a:pt x="3161" y="4809"/>
                    </a:lnTo>
                    <a:cubicBezTo>
                      <a:pt x="3161" y="4809"/>
                      <a:pt x="3118" y="4297"/>
                      <a:pt x="3396" y="4215"/>
                    </a:cubicBezTo>
                    <a:cubicBezTo>
                      <a:pt x="3673" y="4128"/>
                      <a:pt x="4529" y="3725"/>
                      <a:pt x="4115" y="3174"/>
                    </a:cubicBezTo>
                    <a:lnTo>
                      <a:pt x="4093" y="2548"/>
                    </a:lnTo>
                    <a:cubicBezTo>
                      <a:pt x="4093" y="2548"/>
                      <a:pt x="4600" y="1719"/>
                      <a:pt x="3870" y="777"/>
                    </a:cubicBezTo>
                    <a:cubicBezTo>
                      <a:pt x="3337" y="94"/>
                      <a:pt x="2750" y="0"/>
                      <a:pt x="2467" y="0"/>
                    </a:cubicBezTo>
                    <a:cubicBezTo>
                      <a:pt x="2359" y="0"/>
                      <a:pt x="2295" y="14"/>
                      <a:pt x="2295" y="14"/>
                    </a:cubicBezTo>
                    <a:cubicBezTo>
                      <a:pt x="2295" y="14"/>
                      <a:pt x="2231" y="0"/>
                      <a:pt x="2124"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2" name="Google Shape;9412;p62"/>
              <p:cNvSpPr/>
              <p:nvPr/>
            </p:nvSpPr>
            <p:spPr>
              <a:xfrm>
                <a:off x="3260024" y="3468691"/>
                <a:ext cx="77460" cy="195356"/>
              </a:xfrm>
              <a:custGeom>
                <a:avLst/>
                <a:gdLst/>
                <a:ahLst/>
                <a:cxnLst/>
                <a:rect l="l" t="t" r="r" b="b"/>
                <a:pathLst>
                  <a:path w="3065" h="7730" extrusionOk="0">
                    <a:moveTo>
                      <a:pt x="1039" y="1"/>
                    </a:moveTo>
                    <a:cubicBezTo>
                      <a:pt x="573" y="1"/>
                      <a:pt x="683" y="764"/>
                      <a:pt x="674" y="764"/>
                    </a:cubicBezTo>
                    <a:cubicBezTo>
                      <a:pt x="674" y="764"/>
                      <a:pt x="674" y="764"/>
                      <a:pt x="674" y="764"/>
                    </a:cubicBezTo>
                    <a:cubicBezTo>
                      <a:pt x="596" y="736"/>
                      <a:pt x="533" y="724"/>
                      <a:pt x="483" y="724"/>
                    </a:cubicBezTo>
                    <a:cubicBezTo>
                      <a:pt x="1" y="724"/>
                      <a:pt x="772" y="1925"/>
                      <a:pt x="772" y="1925"/>
                    </a:cubicBezTo>
                    <a:cubicBezTo>
                      <a:pt x="772" y="1925"/>
                      <a:pt x="968" y="5151"/>
                      <a:pt x="1142" y="5859"/>
                    </a:cubicBezTo>
                    <a:cubicBezTo>
                      <a:pt x="1322" y="6562"/>
                      <a:pt x="734" y="7559"/>
                      <a:pt x="1142" y="7701"/>
                    </a:cubicBezTo>
                    <a:cubicBezTo>
                      <a:pt x="1199" y="7721"/>
                      <a:pt x="1255" y="7729"/>
                      <a:pt x="1309" y="7729"/>
                    </a:cubicBezTo>
                    <a:cubicBezTo>
                      <a:pt x="1640" y="7729"/>
                      <a:pt x="1894" y="7407"/>
                      <a:pt x="1894" y="7407"/>
                    </a:cubicBezTo>
                    <a:cubicBezTo>
                      <a:pt x="1909" y="7407"/>
                      <a:pt x="1923" y="7407"/>
                      <a:pt x="1938" y="7407"/>
                    </a:cubicBezTo>
                    <a:cubicBezTo>
                      <a:pt x="3065" y="7407"/>
                      <a:pt x="2370" y="6345"/>
                      <a:pt x="2058" y="5963"/>
                    </a:cubicBezTo>
                    <a:cubicBezTo>
                      <a:pt x="1742" y="5576"/>
                      <a:pt x="1257" y="1729"/>
                      <a:pt x="1382" y="1276"/>
                    </a:cubicBezTo>
                    <a:cubicBezTo>
                      <a:pt x="1507" y="824"/>
                      <a:pt x="1671" y="89"/>
                      <a:pt x="1115" y="7"/>
                    </a:cubicBezTo>
                    <a:cubicBezTo>
                      <a:pt x="1088" y="3"/>
                      <a:pt x="1062" y="1"/>
                      <a:pt x="1039"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3" name="Google Shape;9413;p62"/>
              <p:cNvSpPr/>
              <p:nvPr/>
            </p:nvSpPr>
            <p:spPr>
              <a:xfrm>
                <a:off x="3289138" y="3658234"/>
                <a:ext cx="65456" cy="151964"/>
              </a:xfrm>
              <a:custGeom>
                <a:avLst/>
                <a:gdLst/>
                <a:ahLst/>
                <a:cxnLst/>
                <a:rect l="l" t="t" r="r" b="b"/>
                <a:pathLst>
                  <a:path w="2590" h="6013" extrusionOk="0">
                    <a:moveTo>
                      <a:pt x="944" y="1345"/>
                    </a:moveTo>
                    <a:cubicBezTo>
                      <a:pt x="944" y="1345"/>
                      <a:pt x="1396" y="2228"/>
                      <a:pt x="1565" y="3143"/>
                    </a:cubicBezTo>
                    <a:cubicBezTo>
                      <a:pt x="1734" y="4053"/>
                      <a:pt x="1489" y="5426"/>
                      <a:pt x="1489" y="5426"/>
                    </a:cubicBezTo>
                    <a:cubicBezTo>
                      <a:pt x="1489" y="5426"/>
                      <a:pt x="1227" y="4124"/>
                      <a:pt x="1113" y="3448"/>
                    </a:cubicBezTo>
                    <a:cubicBezTo>
                      <a:pt x="993" y="2778"/>
                      <a:pt x="944" y="1345"/>
                      <a:pt x="944" y="1345"/>
                    </a:cubicBezTo>
                    <a:close/>
                    <a:moveTo>
                      <a:pt x="1242" y="1"/>
                    </a:moveTo>
                    <a:cubicBezTo>
                      <a:pt x="1011" y="1"/>
                      <a:pt x="704" y="244"/>
                      <a:pt x="704" y="244"/>
                    </a:cubicBezTo>
                    <a:cubicBezTo>
                      <a:pt x="605" y="164"/>
                      <a:pt x="493" y="126"/>
                      <a:pt x="394" y="126"/>
                    </a:cubicBezTo>
                    <a:cubicBezTo>
                      <a:pt x="164" y="126"/>
                      <a:pt x="1" y="325"/>
                      <a:pt x="214" y="648"/>
                    </a:cubicBezTo>
                    <a:cubicBezTo>
                      <a:pt x="519" y="1116"/>
                      <a:pt x="573" y="3819"/>
                      <a:pt x="813" y="4304"/>
                    </a:cubicBezTo>
                    <a:cubicBezTo>
                      <a:pt x="1047" y="4789"/>
                      <a:pt x="1004" y="5917"/>
                      <a:pt x="1260" y="5999"/>
                    </a:cubicBezTo>
                    <a:cubicBezTo>
                      <a:pt x="1294" y="6008"/>
                      <a:pt x="1322" y="6013"/>
                      <a:pt x="1347" y="6013"/>
                    </a:cubicBezTo>
                    <a:cubicBezTo>
                      <a:pt x="1516" y="6013"/>
                      <a:pt x="1515" y="5815"/>
                      <a:pt x="1729" y="5791"/>
                    </a:cubicBezTo>
                    <a:cubicBezTo>
                      <a:pt x="1742" y="5790"/>
                      <a:pt x="1756" y="5789"/>
                      <a:pt x="1770" y="5789"/>
                    </a:cubicBezTo>
                    <a:cubicBezTo>
                      <a:pt x="1947" y="5789"/>
                      <a:pt x="2126" y="5908"/>
                      <a:pt x="2278" y="5908"/>
                    </a:cubicBezTo>
                    <a:cubicBezTo>
                      <a:pt x="2325" y="5908"/>
                      <a:pt x="2369" y="5897"/>
                      <a:pt x="2410" y="5868"/>
                    </a:cubicBezTo>
                    <a:cubicBezTo>
                      <a:pt x="2589" y="5737"/>
                      <a:pt x="2459" y="5301"/>
                      <a:pt x="2301" y="5001"/>
                    </a:cubicBezTo>
                    <a:cubicBezTo>
                      <a:pt x="2143" y="4707"/>
                      <a:pt x="2077" y="2304"/>
                      <a:pt x="1723" y="1754"/>
                    </a:cubicBezTo>
                    <a:cubicBezTo>
                      <a:pt x="1363" y="1203"/>
                      <a:pt x="1609" y="342"/>
                      <a:pt x="1423" y="86"/>
                    </a:cubicBezTo>
                    <a:cubicBezTo>
                      <a:pt x="1378" y="24"/>
                      <a:pt x="1314" y="1"/>
                      <a:pt x="1242"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4" name="Google Shape;9414;p62"/>
              <p:cNvSpPr/>
              <p:nvPr/>
            </p:nvSpPr>
            <p:spPr>
              <a:xfrm>
                <a:off x="3321537" y="3824401"/>
                <a:ext cx="11853" cy="26890"/>
              </a:xfrm>
              <a:custGeom>
                <a:avLst/>
                <a:gdLst/>
                <a:ahLst/>
                <a:cxnLst/>
                <a:rect l="l" t="t" r="r" b="b"/>
                <a:pathLst>
                  <a:path w="469" h="1064" extrusionOk="0">
                    <a:moveTo>
                      <a:pt x="184" y="0"/>
                    </a:moveTo>
                    <a:cubicBezTo>
                      <a:pt x="167" y="0"/>
                      <a:pt x="151" y="4"/>
                      <a:pt x="136" y="12"/>
                    </a:cubicBezTo>
                    <a:cubicBezTo>
                      <a:pt x="65" y="39"/>
                      <a:pt x="0" y="1064"/>
                      <a:pt x="230" y="1064"/>
                    </a:cubicBezTo>
                    <a:cubicBezTo>
                      <a:pt x="232" y="1064"/>
                      <a:pt x="233" y="1064"/>
                      <a:pt x="234" y="1064"/>
                    </a:cubicBezTo>
                    <a:cubicBezTo>
                      <a:pt x="468" y="1047"/>
                      <a:pt x="239" y="17"/>
                      <a:pt x="239" y="17"/>
                    </a:cubicBezTo>
                    <a:cubicBezTo>
                      <a:pt x="222" y="6"/>
                      <a:pt x="203" y="0"/>
                      <a:pt x="184"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5" name="Google Shape;9415;p62"/>
              <p:cNvSpPr/>
              <p:nvPr/>
            </p:nvSpPr>
            <p:spPr>
              <a:xfrm>
                <a:off x="3322093" y="3850356"/>
                <a:ext cx="11853" cy="26839"/>
              </a:xfrm>
              <a:custGeom>
                <a:avLst/>
                <a:gdLst/>
                <a:ahLst/>
                <a:cxnLst/>
                <a:rect l="l" t="t" r="r" b="b"/>
                <a:pathLst>
                  <a:path w="469" h="1062" extrusionOk="0">
                    <a:moveTo>
                      <a:pt x="184" y="0"/>
                    </a:moveTo>
                    <a:cubicBezTo>
                      <a:pt x="167" y="0"/>
                      <a:pt x="151" y="5"/>
                      <a:pt x="136" y="15"/>
                    </a:cubicBezTo>
                    <a:cubicBezTo>
                      <a:pt x="65" y="42"/>
                      <a:pt x="1" y="1061"/>
                      <a:pt x="228" y="1061"/>
                    </a:cubicBezTo>
                    <a:cubicBezTo>
                      <a:pt x="230" y="1061"/>
                      <a:pt x="232" y="1061"/>
                      <a:pt x="234" y="1061"/>
                    </a:cubicBezTo>
                    <a:cubicBezTo>
                      <a:pt x="468" y="1045"/>
                      <a:pt x="239" y="15"/>
                      <a:pt x="239" y="15"/>
                    </a:cubicBezTo>
                    <a:cubicBezTo>
                      <a:pt x="222" y="6"/>
                      <a:pt x="203" y="0"/>
                      <a:pt x="184"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6" name="Google Shape;9416;p62"/>
              <p:cNvSpPr/>
              <p:nvPr/>
            </p:nvSpPr>
            <p:spPr>
              <a:xfrm>
                <a:off x="3323205" y="3875350"/>
                <a:ext cx="11828" cy="26890"/>
              </a:xfrm>
              <a:custGeom>
                <a:avLst/>
                <a:gdLst/>
                <a:ahLst/>
                <a:cxnLst/>
                <a:rect l="l" t="t" r="r" b="b"/>
                <a:pathLst>
                  <a:path w="468" h="1064" extrusionOk="0">
                    <a:moveTo>
                      <a:pt x="183" y="0"/>
                    </a:moveTo>
                    <a:cubicBezTo>
                      <a:pt x="167" y="0"/>
                      <a:pt x="151" y="5"/>
                      <a:pt x="135" y="12"/>
                    </a:cubicBezTo>
                    <a:cubicBezTo>
                      <a:pt x="65" y="39"/>
                      <a:pt x="0" y="1064"/>
                      <a:pt x="228" y="1064"/>
                    </a:cubicBezTo>
                    <a:cubicBezTo>
                      <a:pt x="230" y="1064"/>
                      <a:pt x="232" y="1064"/>
                      <a:pt x="233" y="1064"/>
                    </a:cubicBezTo>
                    <a:cubicBezTo>
                      <a:pt x="468" y="1047"/>
                      <a:pt x="239" y="18"/>
                      <a:pt x="239" y="18"/>
                    </a:cubicBezTo>
                    <a:cubicBezTo>
                      <a:pt x="221" y="6"/>
                      <a:pt x="202" y="0"/>
                      <a:pt x="18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7" name="Google Shape;9417;p62"/>
              <p:cNvSpPr/>
              <p:nvPr/>
            </p:nvSpPr>
            <p:spPr>
              <a:xfrm>
                <a:off x="3313677" y="3819877"/>
                <a:ext cx="10994" cy="26056"/>
              </a:xfrm>
              <a:custGeom>
                <a:avLst/>
                <a:gdLst/>
                <a:ahLst/>
                <a:cxnLst/>
                <a:rect l="l" t="t" r="r" b="b"/>
                <a:pathLst>
                  <a:path w="435" h="1031" extrusionOk="0">
                    <a:moveTo>
                      <a:pt x="257" y="0"/>
                    </a:moveTo>
                    <a:cubicBezTo>
                      <a:pt x="246" y="0"/>
                      <a:pt x="234" y="2"/>
                      <a:pt x="224" y="6"/>
                    </a:cubicBezTo>
                    <a:cubicBezTo>
                      <a:pt x="158" y="22"/>
                      <a:pt x="0" y="1014"/>
                      <a:pt x="218" y="1030"/>
                    </a:cubicBezTo>
                    <a:cubicBezTo>
                      <a:pt x="219" y="1030"/>
                      <a:pt x="220" y="1030"/>
                      <a:pt x="222" y="1030"/>
                    </a:cubicBezTo>
                    <a:cubicBezTo>
                      <a:pt x="435" y="1030"/>
                      <a:pt x="316" y="22"/>
                      <a:pt x="316" y="22"/>
                    </a:cubicBezTo>
                    <a:cubicBezTo>
                      <a:pt x="302" y="8"/>
                      <a:pt x="280" y="0"/>
                      <a:pt x="257"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8" name="Google Shape;9418;p62"/>
              <p:cNvSpPr/>
              <p:nvPr/>
            </p:nvSpPr>
            <p:spPr>
              <a:xfrm>
                <a:off x="3311883" y="3844948"/>
                <a:ext cx="10994" cy="26031"/>
              </a:xfrm>
              <a:custGeom>
                <a:avLst/>
                <a:gdLst/>
                <a:ahLst/>
                <a:cxnLst/>
                <a:rect l="l" t="t" r="r" b="b"/>
                <a:pathLst>
                  <a:path w="435" h="1030" extrusionOk="0">
                    <a:moveTo>
                      <a:pt x="256" y="0"/>
                    </a:moveTo>
                    <a:cubicBezTo>
                      <a:pt x="246" y="0"/>
                      <a:pt x="235" y="2"/>
                      <a:pt x="224" y="5"/>
                    </a:cubicBezTo>
                    <a:cubicBezTo>
                      <a:pt x="158" y="22"/>
                      <a:pt x="0" y="1014"/>
                      <a:pt x="218" y="1030"/>
                    </a:cubicBezTo>
                    <a:cubicBezTo>
                      <a:pt x="219" y="1030"/>
                      <a:pt x="221" y="1030"/>
                      <a:pt x="222" y="1030"/>
                    </a:cubicBezTo>
                    <a:cubicBezTo>
                      <a:pt x="435" y="1030"/>
                      <a:pt x="316" y="22"/>
                      <a:pt x="316" y="22"/>
                    </a:cubicBezTo>
                    <a:cubicBezTo>
                      <a:pt x="298" y="7"/>
                      <a:pt x="278" y="0"/>
                      <a:pt x="25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19" name="Google Shape;9419;p62"/>
              <p:cNvSpPr/>
              <p:nvPr/>
            </p:nvSpPr>
            <p:spPr>
              <a:xfrm>
                <a:off x="3310644" y="3869032"/>
                <a:ext cx="10994" cy="26056"/>
              </a:xfrm>
              <a:custGeom>
                <a:avLst/>
                <a:gdLst/>
                <a:ahLst/>
                <a:cxnLst/>
                <a:rect l="l" t="t" r="r" b="b"/>
                <a:pathLst>
                  <a:path w="435" h="1031" extrusionOk="0">
                    <a:moveTo>
                      <a:pt x="255" y="1"/>
                    </a:moveTo>
                    <a:cubicBezTo>
                      <a:pt x="244" y="1"/>
                      <a:pt x="234" y="3"/>
                      <a:pt x="224" y="6"/>
                    </a:cubicBezTo>
                    <a:cubicBezTo>
                      <a:pt x="153" y="28"/>
                      <a:pt x="0" y="1020"/>
                      <a:pt x="218" y="1030"/>
                    </a:cubicBezTo>
                    <a:cubicBezTo>
                      <a:pt x="219" y="1031"/>
                      <a:pt x="221" y="1031"/>
                      <a:pt x="222" y="1031"/>
                    </a:cubicBezTo>
                    <a:cubicBezTo>
                      <a:pt x="435" y="1031"/>
                      <a:pt x="316" y="28"/>
                      <a:pt x="316" y="28"/>
                    </a:cubicBezTo>
                    <a:cubicBezTo>
                      <a:pt x="298" y="9"/>
                      <a:pt x="277" y="1"/>
                      <a:pt x="25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0" name="Google Shape;9420;p62"/>
              <p:cNvSpPr/>
              <p:nvPr/>
            </p:nvSpPr>
            <p:spPr>
              <a:xfrm>
                <a:off x="3111876" y="3715805"/>
                <a:ext cx="96111" cy="59618"/>
              </a:xfrm>
              <a:custGeom>
                <a:avLst/>
                <a:gdLst/>
                <a:ahLst/>
                <a:cxnLst/>
                <a:rect l="l" t="t" r="r" b="b"/>
                <a:pathLst>
                  <a:path w="3803" h="2359" extrusionOk="0">
                    <a:moveTo>
                      <a:pt x="1877" y="2286"/>
                    </a:moveTo>
                    <a:cubicBezTo>
                      <a:pt x="1875" y="2310"/>
                      <a:pt x="1875" y="2334"/>
                      <a:pt x="1877" y="2358"/>
                    </a:cubicBezTo>
                    <a:lnTo>
                      <a:pt x="1877" y="2286"/>
                    </a:lnTo>
                    <a:close/>
                    <a:moveTo>
                      <a:pt x="2534" y="0"/>
                    </a:moveTo>
                    <a:cubicBezTo>
                      <a:pt x="2480" y="0"/>
                      <a:pt x="2440" y="18"/>
                      <a:pt x="2422" y="59"/>
                    </a:cubicBezTo>
                    <a:cubicBezTo>
                      <a:pt x="2313" y="309"/>
                      <a:pt x="1997" y="397"/>
                      <a:pt x="1899" y="413"/>
                    </a:cubicBezTo>
                    <a:cubicBezTo>
                      <a:pt x="1806" y="397"/>
                      <a:pt x="1490" y="315"/>
                      <a:pt x="1376" y="59"/>
                    </a:cubicBezTo>
                    <a:cubicBezTo>
                      <a:pt x="1358" y="19"/>
                      <a:pt x="1317" y="0"/>
                      <a:pt x="1264" y="0"/>
                    </a:cubicBezTo>
                    <a:cubicBezTo>
                      <a:pt x="914" y="0"/>
                      <a:pt x="0" y="791"/>
                      <a:pt x="1168" y="1307"/>
                    </a:cubicBezTo>
                    <a:cubicBezTo>
                      <a:pt x="1168" y="1307"/>
                      <a:pt x="1021" y="1688"/>
                      <a:pt x="1245" y="1857"/>
                    </a:cubicBezTo>
                    <a:cubicBezTo>
                      <a:pt x="1425" y="1988"/>
                      <a:pt x="1746" y="1873"/>
                      <a:pt x="1877" y="2097"/>
                    </a:cubicBezTo>
                    <a:lnTo>
                      <a:pt x="1877" y="2286"/>
                    </a:lnTo>
                    <a:lnTo>
                      <a:pt x="1877" y="2286"/>
                    </a:lnTo>
                    <a:cubicBezTo>
                      <a:pt x="1880" y="2242"/>
                      <a:pt x="1890" y="2199"/>
                      <a:pt x="1904" y="2157"/>
                    </a:cubicBezTo>
                    <a:cubicBezTo>
                      <a:pt x="1920" y="2222"/>
                      <a:pt x="1931" y="2287"/>
                      <a:pt x="1931" y="2358"/>
                    </a:cubicBezTo>
                    <a:lnTo>
                      <a:pt x="1931" y="2091"/>
                    </a:lnTo>
                    <a:cubicBezTo>
                      <a:pt x="2062" y="1873"/>
                      <a:pt x="2378" y="1988"/>
                      <a:pt x="2558" y="1852"/>
                    </a:cubicBezTo>
                    <a:cubicBezTo>
                      <a:pt x="2787" y="1688"/>
                      <a:pt x="2640" y="1301"/>
                      <a:pt x="2640" y="1301"/>
                    </a:cubicBezTo>
                    <a:cubicBezTo>
                      <a:pt x="3803" y="786"/>
                      <a:pt x="2886" y="0"/>
                      <a:pt x="253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1" name="Google Shape;9421;p62"/>
              <p:cNvSpPr/>
              <p:nvPr/>
            </p:nvSpPr>
            <p:spPr>
              <a:xfrm>
                <a:off x="3209757" y="3762332"/>
                <a:ext cx="63030" cy="294981"/>
              </a:xfrm>
              <a:custGeom>
                <a:avLst/>
                <a:gdLst/>
                <a:ahLst/>
                <a:cxnLst/>
                <a:rect l="l" t="t" r="r" b="b"/>
                <a:pathLst>
                  <a:path w="2494" h="11672" extrusionOk="0">
                    <a:moveTo>
                      <a:pt x="771" y="0"/>
                    </a:moveTo>
                    <a:cubicBezTo>
                      <a:pt x="374" y="0"/>
                      <a:pt x="385" y="604"/>
                      <a:pt x="385" y="604"/>
                    </a:cubicBezTo>
                    <a:cubicBezTo>
                      <a:pt x="69" y="964"/>
                      <a:pt x="80" y="1563"/>
                      <a:pt x="461" y="1705"/>
                    </a:cubicBezTo>
                    <a:cubicBezTo>
                      <a:pt x="843" y="1847"/>
                      <a:pt x="309" y="9486"/>
                      <a:pt x="167" y="9879"/>
                    </a:cubicBezTo>
                    <a:cubicBezTo>
                      <a:pt x="36" y="10263"/>
                      <a:pt x="1" y="11672"/>
                      <a:pt x="356" y="11672"/>
                    </a:cubicBezTo>
                    <a:cubicBezTo>
                      <a:pt x="369" y="11672"/>
                      <a:pt x="382" y="11670"/>
                      <a:pt x="396" y="11666"/>
                    </a:cubicBezTo>
                    <a:cubicBezTo>
                      <a:pt x="794" y="11557"/>
                      <a:pt x="641" y="11088"/>
                      <a:pt x="1066" y="11050"/>
                    </a:cubicBezTo>
                    <a:cubicBezTo>
                      <a:pt x="1080" y="11049"/>
                      <a:pt x="1094" y="11048"/>
                      <a:pt x="1107" y="11048"/>
                    </a:cubicBezTo>
                    <a:cubicBezTo>
                      <a:pt x="1431" y="11048"/>
                      <a:pt x="1664" y="11391"/>
                      <a:pt x="1927" y="11391"/>
                    </a:cubicBezTo>
                    <a:cubicBezTo>
                      <a:pt x="1990" y="11391"/>
                      <a:pt x="2055" y="11372"/>
                      <a:pt x="2123" y="11323"/>
                    </a:cubicBezTo>
                    <a:cubicBezTo>
                      <a:pt x="2494" y="11067"/>
                      <a:pt x="1715" y="10255"/>
                      <a:pt x="1529" y="9301"/>
                    </a:cubicBezTo>
                    <a:cubicBezTo>
                      <a:pt x="1339" y="8347"/>
                      <a:pt x="1567" y="2043"/>
                      <a:pt x="1567" y="2043"/>
                    </a:cubicBezTo>
                    <a:cubicBezTo>
                      <a:pt x="1567" y="2043"/>
                      <a:pt x="2368" y="1106"/>
                      <a:pt x="1415" y="321"/>
                    </a:cubicBezTo>
                    <a:cubicBezTo>
                      <a:pt x="1127" y="86"/>
                      <a:pt x="920" y="0"/>
                      <a:pt x="77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2" name="Google Shape;9422;p62"/>
              <p:cNvSpPr/>
              <p:nvPr/>
            </p:nvSpPr>
            <p:spPr>
              <a:xfrm>
                <a:off x="3205157" y="4056782"/>
                <a:ext cx="85952" cy="265109"/>
              </a:xfrm>
              <a:custGeom>
                <a:avLst/>
                <a:gdLst/>
                <a:ahLst/>
                <a:cxnLst/>
                <a:rect l="l" t="t" r="r" b="b"/>
                <a:pathLst>
                  <a:path w="3401" h="10490" extrusionOk="0">
                    <a:moveTo>
                      <a:pt x="1924" y="1737"/>
                    </a:moveTo>
                    <a:lnTo>
                      <a:pt x="1924" y="1737"/>
                    </a:lnTo>
                    <a:cubicBezTo>
                      <a:pt x="1924" y="1737"/>
                      <a:pt x="2311" y="3998"/>
                      <a:pt x="2245" y="4521"/>
                    </a:cubicBezTo>
                    <a:cubicBezTo>
                      <a:pt x="2180" y="5044"/>
                      <a:pt x="2060" y="7387"/>
                      <a:pt x="2098" y="7801"/>
                    </a:cubicBezTo>
                    <a:cubicBezTo>
                      <a:pt x="2100" y="7816"/>
                      <a:pt x="2100" y="7823"/>
                      <a:pt x="2100" y="7823"/>
                    </a:cubicBezTo>
                    <a:cubicBezTo>
                      <a:pt x="2090" y="7823"/>
                      <a:pt x="1477" y="2588"/>
                      <a:pt x="1924" y="1737"/>
                    </a:cubicBezTo>
                    <a:close/>
                    <a:moveTo>
                      <a:pt x="1839" y="0"/>
                    </a:moveTo>
                    <a:cubicBezTo>
                      <a:pt x="1139" y="0"/>
                      <a:pt x="1205" y="674"/>
                      <a:pt x="1205" y="674"/>
                    </a:cubicBezTo>
                    <a:cubicBezTo>
                      <a:pt x="1205" y="674"/>
                      <a:pt x="805" y="372"/>
                      <a:pt x="498" y="372"/>
                    </a:cubicBezTo>
                    <a:cubicBezTo>
                      <a:pt x="364" y="372"/>
                      <a:pt x="249" y="429"/>
                      <a:pt x="191" y="592"/>
                    </a:cubicBezTo>
                    <a:cubicBezTo>
                      <a:pt x="0" y="1132"/>
                      <a:pt x="709" y="2211"/>
                      <a:pt x="747" y="2636"/>
                    </a:cubicBezTo>
                    <a:cubicBezTo>
                      <a:pt x="780" y="3066"/>
                      <a:pt x="1352" y="8810"/>
                      <a:pt x="1352" y="8810"/>
                    </a:cubicBezTo>
                    <a:cubicBezTo>
                      <a:pt x="1352" y="8810"/>
                      <a:pt x="747" y="10243"/>
                      <a:pt x="1357" y="10455"/>
                    </a:cubicBezTo>
                    <a:cubicBezTo>
                      <a:pt x="1425" y="10479"/>
                      <a:pt x="1492" y="10489"/>
                      <a:pt x="1559" y="10489"/>
                    </a:cubicBezTo>
                    <a:cubicBezTo>
                      <a:pt x="2098" y="10489"/>
                      <a:pt x="2594" y="9812"/>
                      <a:pt x="2594" y="9812"/>
                    </a:cubicBezTo>
                    <a:cubicBezTo>
                      <a:pt x="2594" y="9812"/>
                      <a:pt x="3401" y="9175"/>
                      <a:pt x="2649" y="8466"/>
                    </a:cubicBezTo>
                    <a:cubicBezTo>
                      <a:pt x="1902" y="7752"/>
                      <a:pt x="2752" y="5818"/>
                      <a:pt x="2480" y="3753"/>
                    </a:cubicBezTo>
                    <a:cubicBezTo>
                      <a:pt x="2202" y="1693"/>
                      <a:pt x="2316" y="1132"/>
                      <a:pt x="2316" y="1132"/>
                    </a:cubicBezTo>
                    <a:cubicBezTo>
                      <a:pt x="2316" y="1132"/>
                      <a:pt x="2719" y="69"/>
                      <a:pt x="1929" y="4"/>
                    </a:cubicBezTo>
                    <a:cubicBezTo>
                      <a:pt x="1898" y="2"/>
                      <a:pt x="1868" y="0"/>
                      <a:pt x="1839"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3" name="Google Shape;9423;p62"/>
              <p:cNvSpPr/>
              <p:nvPr/>
            </p:nvSpPr>
            <p:spPr>
              <a:xfrm>
                <a:off x="2980965" y="4292296"/>
                <a:ext cx="109228" cy="92295"/>
              </a:xfrm>
              <a:custGeom>
                <a:avLst/>
                <a:gdLst/>
                <a:ahLst/>
                <a:cxnLst/>
                <a:rect l="l" t="t" r="r" b="b"/>
                <a:pathLst>
                  <a:path w="4322" h="3652" extrusionOk="0">
                    <a:moveTo>
                      <a:pt x="2278" y="106"/>
                    </a:moveTo>
                    <a:lnTo>
                      <a:pt x="2278" y="106"/>
                    </a:lnTo>
                    <a:cubicBezTo>
                      <a:pt x="2278" y="106"/>
                      <a:pt x="2278" y="106"/>
                      <a:pt x="2278" y="106"/>
                    </a:cubicBezTo>
                    <a:lnTo>
                      <a:pt x="2278" y="106"/>
                    </a:lnTo>
                    <a:cubicBezTo>
                      <a:pt x="2278" y="106"/>
                      <a:pt x="2278" y="106"/>
                      <a:pt x="2278" y="106"/>
                    </a:cubicBezTo>
                    <a:close/>
                    <a:moveTo>
                      <a:pt x="2924" y="0"/>
                    </a:moveTo>
                    <a:cubicBezTo>
                      <a:pt x="2574" y="0"/>
                      <a:pt x="2289" y="106"/>
                      <a:pt x="2278" y="106"/>
                    </a:cubicBezTo>
                    <a:cubicBezTo>
                      <a:pt x="2278" y="106"/>
                      <a:pt x="2278" y="106"/>
                      <a:pt x="2278" y="106"/>
                    </a:cubicBezTo>
                    <a:lnTo>
                      <a:pt x="2278" y="106"/>
                    </a:lnTo>
                    <a:cubicBezTo>
                      <a:pt x="2327" y="406"/>
                      <a:pt x="2382" y="510"/>
                      <a:pt x="1848" y="858"/>
                    </a:cubicBezTo>
                    <a:cubicBezTo>
                      <a:pt x="1319" y="1207"/>
                      <a:pt x="556" y="2122"/>
                      <a:pt x="556" y="2122"/>
                    </a:cubicBezTo>
                    <a:cubicBezTo>
                      <a:pt x="0" y="2842"/>
                      <a:pt x="126" y="2863"/>
                      <a:pt x="126" y="2863"/>
                    </a:cubicBezTo>
                    <a:cubicBezTo>
                      <a:pt x="135" y="2874"/>
                      <a:pt x="147" y="2879"/>
                      <a:pt x="161" y="2879"/>
                    </a:cubicBezTo>
                    <a:cubicBezTo>
                      <a:pt x="213" y="2879"/>
                      <a:pt x="295" y="2821"/>
                      <a:pt x="380" y="2748"/>
                    </a:cubicBezTo>
                    <a:lnTo>
                      <a:pt x="380" y="2748"/>
                    </a:lnTo>
                    <a:cubicBezTo>
                      <a:pt x="195" y="2991"/>
                      <a:pt x="182" y="3186"/>
                      <a:pt x="229" y="3261"/>
                    </a:cubicBezTo>
                    <a:cubicBezTo>
                      <a:pt x="241" y="3280"/>
                      <a:pt x="257" y="3288"/>
                      <a:pt x="276" y="3288"/>
                    </a:cubicBezTo>
                    <a:cubicBezTo>
                      <a:pt x="359" y="3288"/>
                      <a:pt x="491" y="3130"/>
                      <a:pt x="491" y="3130"/>
                    </a:cubicBezTo>
                    <a:lnTo>
                      <a:pt x="751" y="2878"/>
                    </a:lnTo>
                    <a:lnTo>
                      <a:pt x="751" y="2878"/>
                    </a:lnTo>
                    <a:cubicBezTo>
                      <a:pt x="581" y="3077"/>
                      <a:pt x="427" y="3309"/>
                      <a:pt x="507" y="3370"/>
                    </a:cubicBezTo>
                    <a:cubicBezTo>
                      <a:pt x="542" y="3396"/>
                      <a:pt x="577" y="3406"/>
                      <a:pt x="611" y="3406"/>
                    </a:cubicBezTo>
                    <a:cubicBezTo>
                      <a:pt x="711" y="3406"/>
                      <a:pt x="796" y="3321"/>
                      <a:pt x="796" y="3321"/>
                    </a:cubicBezTo>
                    <a:lnTo>
                      <a:pt x="1374" y="2673"/>
                    </a:lnTo>
                    <a:lnTo>
                      <a:pt x="1374" y="2673"/>
                    </a:lnTo>
                    <a:cubicBezTo>
                      <a:pt x="1373" y="2673"/>
                      <a:pt x="1036" y="3087"/>
                      <a:pt x="943" y="3305"/>
                    </a:cubicBezTo>
                    <a:cubicBezTo>
                      <a:pt x="884" y="3436"/>
                      <a:pt x="963" y="3502"/>
                      <a:pt x="1048" y="3502"/>
                    </a:cubicBezTo>
                    <a:cubicBezTo>
                      <a:pt x="1105" y="3502"/>
                      <a:pt x="1164" y="3473"/>
                      <a:pt x="1188" y="3414"/>
                    </a:cubicBezTo>
                    <a:cubicBezTo>
                      <a:pt x="1248" y="3267"/>
                      <a:pt x="1706" y="2874"/>
                      <a:pt x="1809" y="2673"/>
                    </a:cubicBezTo>
                    <a:cubicBezTo>
                      <a:pt x="2017" y="2270"/>
                      <a:pt x="2616" y="1839"/>
                      <a:pt x="2616" y="1839"/>
                    </a:cubicBezTo>
                    <a:lnTo>
                      <a:pt x="2616" y="1839"/>
                    </a:lnTo>
                    <a:cubicBezTo>
                      <a:pt x="2518" y="1992"/>
                      <a:pt x="1859" y="2776"/>
                      <a:pt x="1859" y="2776"/>
                    </a:cubicBezTo>
                    <a:cubicBezTo>
                      <a:pt x="1766" y="2804"/>
                      <a:pt x="1123" y="3523"/>
                      <a:pt x="1450" y="3637"/>
                    </a:cubicBezTo>
                    <a:cubicBezTo>
                      <a:pt x="1480" y="3647"/>
                      <a:pt x="1509" y="3652"/>
                      <a:pt x="1536" y="3652"/>
                    </a:cubicBezTo>
                    <a:cubicBezTo>
                      <a:pt x="1817" y="3652"/>
                      <a:pt x="1992" y="3191"/>
                      <a:pt x="2131" y="3092"/>
                    </a:cubicBezTo>
                    <a:cubicBezTo>
                      <a:pt x="2692" y="2689"/>
                      <a:pt x="3226" y="2150"/>
                      <a:pt x="3346" y="1801"/>
                    </a:cubicBezTo>
                    <a:cubicBezTo>
                      <a:pt x="3471" y="1458"/>
                      <a:pt x="3728" y="1496"/>
                      <a:pt x="4022" y="1300"/>
                    </a:cubicBezTo>
                    <a:cubicBezTo>
                      <a:pt x="4321" y="1103"/>
                      <a:pt x="4071" y="760"/>
                      <a:pt x="4071" y="760"/>
                    </a:cubicBezTo>
                    <a:cubicBezTo>
                      <a:pt x="3822" y="143"/>
                      <a:pt x="3329" y="0"/>
                      <a:pt x="292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4" name="Google Shape;9424;p62"/>
              <p:cNvSpPr/>
              <p:nvPr/>
            </p:nvSpPr>
            <p:spPr>
              <a:xfrm>
                <a:off x="3061938" y="4037044"/>
                <a:ext cx="40916" cy="40916"/>
              </a:xfrm>
              <a:custGeom>
                <a:avLst/>
                <a:gdLst/>
                <a:ahLst/>
                <a:cxnLst/>
                <a:rect l="l" t="t" r="r" b="b"/>
                <a:pathLst>
                  <a:path w="1619" h="1619" extrusionOk="0">
                    <a:moveTo>
                      <a:pt x="812" y="0"/>
                    </a:moveTo>
                    <a:cubicBezTo>
                      <a:pt x="365" y="0"/>
                      <a:pt x="0" y="360"/>
                      <a:pt x="0" y="807"/>
                    </a:cubicBezTo>
                    <a:cubicBezTo>
                      <a:pt x="0" y="1254"/>
                      <a:pt x="365" y="1619"/>
                      <a:pt x="812" y="1619"/>
                    </a:cubicBezTo>
                    <a:cubicBezTo>
                      <a:pt x="1259" y="1619"/>
                      <a:pt x="1619" y="1254"/>
                      <a:pt x="1619" y="807"/>
                    </a:cubicBezTo>
                    <a:cubicBezTo>
                      <a:pt x="1619" y="360"/>
                      <a:pt x="1259" y="0"/>
                      <a:pt x="81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5" name="Google Shape;9425;p62"/>
              <p:cNvSpPr/>
              <p:nvPr/>
            </p:nvSpPr>
            <p:spPr>
              <a:xfrm>
                <a:off x="3048442" y="3763469"/>
                <a:ext cx="63030" cy="293970"/>
              </a:xfrm>
              <a:custGeom>
                <a:avLst/>
                <a:gdLst/>
                <a:ahLst/>
                <a:cxnLst/>
                <a:rect l="l" t="t" r="r" b="b"/>
                <a:pathLst>
                  <a:path w="2494" h="11632" extrusionOk="0">
                    <a:moveTo>
                      <a:pt x="1718" y="1"/>
                    </a:moveTo>
                    <a:cubicBezTo>
                      <a:pt x="1566" y="1"/>
                      <a:pt x="1353" y="77"/>
                      <a:pt x="1052" y="287"/>
                    </a:cubicBezTo>
                    <a:cubicBezTo>
                      <a:pt x="126" y="935"/>
                      <a:pt x="905" y="2009"/>
                      <a:pt x="905" y="2009"/>
                    </a:cubicBezTo>
                    <a:cubicBezTo>
                      <a:pt x="905" y="2009"/>
                      <a:pt x="1145" y="8308"/>
                      <a:pt x="959" y="9267"/>
                    </a:cubicBezTo>
                    <a:cubicBezTo>
                      <a:pt x="774" y="10221"/>
                      <a:pt x="0" y="11032"/>
                      <a:pt x="365" y="11289"/>
                    </a:cubicBezTo>
                    <a:cubicBezTo>
                      <a:pt x="434" y="11336"/>
                      <a:pt x="498" y="11355"/>
                      <a:pt x="561" y="11355"/>
                    </a:cubicBezTo>
                    <a:cubicBezTo>
                      <a:pt x="829" y="11355"/>
                      <a:pt x="1062" y="11009"/>
                      <a:pt x="1387" y="11009"/>
                    </a:cubicBezTo>
                    <a:cubicBezTo>
                      <a:pt x="1401" y="11009"/>
                      <a:pt x="1414" y="11009"/>
                      <a:pt x="1428" y="11011"/>
                    </a:cubicBezTo>
                    <a:cubicBezTo>
                      <a:pt x="1853" y="11054"/>
                      <a:pt x="1700" y="11517"/>
                      <a:pt x="2098" y="11626"/>
                    </a:cubicBezTo>
                    <a:cubicBezTo>
                      <a:pt x="2112" y="11630"/>
                      <a:pt x="2126" y="11632"/>
                      <a:pt x="2138" y="11632"/>
                    </a:cubicBezTo>
                    <a:cubicBezTo>
                      <a:pt x="2493" y="11632"/>
                      <a:pt x="2453" y="10223"/>
                      <a:pt x="2322" y="9839"/>
                    </a:cubicBezTo>
                    <a:cubicBezTo>
                      <a:pt x="2180" y="9447"/>
                      <a:pt x="1624" y="1813"/>
                      <a:pt x="2011" y="1666"/>
                    </a:cubicBezTo>
                    <a:cubicBezTo>
                      <a:pt x="2393" y="1524"/>
                      <a:pt x="2403" y="925"/>
                      <a:pt x="2082" y="565"/>
                    </a:cubicBezTo>
                    <a:cubicBezTo>
                      <a:pt x="2082" y="565"/>
                      <a:pt x="2128" y="1"/>
                      <a:pt x="171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6" name="Google Shape;9426;p62"/>
              <p:cNvSpPr/>
              <p:nvPr/>
            </p:nvSpPr>
            <p:spPr>
              <a:xfrm>
                <a:off x="3030676" y="4057034"/>
                <a:ext cx="85396" cy="265083"/>
              </a:xfrm>
              <a:custGeom>
                <a:avLst/>
                <a:gdLst/>
                <a:ahLst/>
                <a:cxnLst/>
                <a:rect l="l" t="t" r="r" b="b"/>
                <a:pathLst>
                  <a:path w="3379" h="10489" extrusionOk="0">
                    <a:moveTo>
                      <a:pt x="1455" y="1732"/>
                    </a:moveTo>
                    <a:lnTo>
                      <a:pt x="1455" y="1732"/>
                    </a:lnTo>
                    <a:cubicBezTo>
                      <a:pt x="1907" y="2584"/>
                      <a:pt x="1315" y="7824"/>
                      <a:pt x="1302" y="7824"/>
                    </a:cubicBezTo>
                    <a:cubicBezTo>
                      <a:pt x="1301" y="7824"/>
                      <a:pt x="1302" y="7817"/>
                      <a:pt x="1303" y="7802"/>
                    </a:cubicBezTo>
                    <a:cubicBezTo>
                      <a:pt x="1335" y="7388"/>
                      <a:pt x="1216" y="5040"/>
                      <a:pt x="1145" y="4517"/>
                    </a:cubicBezTo>
                    <a:cubicBezTo>
                      <a:pt x="1079" y="3994"/>
                      <a:pt x="1455" y="1732"/>
                      <a:pt x="1455" y="1732"/>
                    </a:cubicBezTo>
                    <a:close/>
                    <a:moveTo>
                      <a:pt x="1548" y="1"/>
                    </a:moveTo>
                    <a:cubicBezTo>
                      <a:pt x="1517" y="1"/>
                      <a:pt x="1484" y="2"/>
                      <a:pt x="1450" y="5"/>
                    </a:cubicBezTo>
                    <a:cubicBezTo>
                      <a:pt x="654" y="70"/>
                      <a:pt x="1063" y="1133"/>
                      <a:pt x="1063" y="1133"/>
                    </a:cubicBezTo>
                    <a:cubicBezTo>
                      <a:pt x="1063" y="1133"/>
                      <a:pt x="1183" y="1694"/>
                      <a:pt x="910" y="3754"/>
                    </a:cubicBezTo>
                    <a:cubicBezTo>
                      <a:pt x="638" y="5819"/>
                      <a:pt x="1499" y="7753"/>
                      <a:pt x="747" y="8467"/>
                    </a:cubicBezTo>
                    <a:cubicBezTo>
                      <a:pt x="0" y="9181"/>
                      <a:pt x="807" y="9813"/>
                      <a:pt x="807" y="9813"/>
                    </a:cubicBezTo>
                    <a:cubicBezTo>
                      <a:pt x="807" y="9813"/>
                      <a:pt x="1309" y="10489"/>
                      <a:pt x="1851" y="10489"/>
                    </a:cubicBezTo>
                    <a:cubicBezTo>
                      <a:pt x="1917" y="10489"/>
                      <a:pt x="1983" y="10479"/>
                      <a:pt x="2049" y="10456"/>
                    </a:cubicBezTo>
                    <a:cubicBezTo>
                      <a:pt x="2660" y="10244"/>
                      <a:pt x="2049" y="8805"/>
                      <a:pt x="2049" y="8805"/>
                    </a:cubicBezTo>
                    <a:cubicBezTo>
                      <a:pt x="2049" y="8805"/>
                      <a:pt x="2605" y="3062"/>
                      <a:pt x="2643" y="2631"/>
                    </a:cubicBezTo>
                    <a:cubicBezTo>
                      <a:pt x="2676" y="2206"/>
                      <a:pt x="3379" y="1122"/>
                      <a:pt x="3188" y="588"/>
                    </a:cubicBezTo>
                    <a:cubicBezTo>
                      <a:pt x="3130" y="426"/>
                      <a:pt x="3015" y="370"/>
                      <a:pt x="2882" y="370"/>
                    </a:cubicBezTo>
                    <a:cubicBezTo>
                      <a:pt x="2575" y="370"/>
                      <a:pt x="2175" y="670"/>
                      <a:pt x="2175" y="670"/>
                    </a:cubicBezTo>
                    <a:cubicBezTo>
                      <a:pt x="2175" y="670"/>
                      <a:pt x="2240" y="1"/>
                      <a:pt x="1548"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7" name="Google Shape;9427;p62"/>
              <p:cNvSpPr/>
              <p:nvPr/>
            </p:nvSpPr>
            <p:spPr>
              <a:xfrm>
                <a:off x="3063736" y="3445287"/>
                <a:ext cx="192919" cy="183711"/>
              </a:xfrm>
              <a:custGeom>
                <a:avLst/>
                <a:gdLst/>
                <a:ahLst/>
                <a:cxnLst/>
                <a:rect l="l" t="t" r="r" b="b"/>
                <a:pathLst>
                  <a:path w="8779" h="8360" extrusionOk="0">
                    <a:moveTo>
                      <a:pt x="4387" y="246"/>
                    </a:moveTo>
                    <a:cubicBezTo>
                      <a:pt x="5542" y="284"/>
                      <a:pt x="6555" y="496"/>
                      <a:pt x="6555" y="703"/>
                    </a:cubicBezTo>
                    <a:cubicBezTo>
                      <a:pt x="6555" y="714"/>
                      <a:pt x="6555" y="731"/>
                      <a:pt x="6550" y="742"/>
                    </a:cubicBezTo>
                    <a:cubicBezTo>
                      <a:pt x="5765" y="475"/>
                      <a:pt x="4708" y="415"/>
                      <a:pt x="4381" y="398"/>
                    </a:cubicBezTo>
                    <a:lnTo>
                      <a:pt x="4359" y="398"/>
                    </a:lnTo>
                    <a:cubicBezTo>
                      <a:pt x="4033" y="415"/>
                      <a:pt x="3014" y="480"/>
                      <a:pt x="2223" y="747"/>
                    </a:cubicBezTo>
                    <a:cubicBezTo>
                      <a:pt x="2223" y="736"/>
                      <a:pt x="2218" y="720"/>
                      <a:pt x="2218" y="709"/>
                    </a:cubicBezTo>
                    <a:cubicBezTo>
                      <a:pt x="2218" y="507"/>
                      <a:pt x="3232" y="284"/>
                      <a:pt x="4387" y="246"/>
                    </a:cubicBezTo>
                    <a:close/>
                    <a:moveTo>
                      <a:pt x="6512" y="1118"/>
                    </a:moveTo>
                    <a:cubicBezTo>
                      <a:pt x="6899" y="1254"/>
                      <a:pt x="7166" y="1428"/>
                      <a:pt x="7166" y="1635"/>
                    </a:cubicBezTo>
                    <a:cubicBezTo>
                      <a:pt x="7166" y="1657"/>
                      <a:pt x="7166" y="1673"/>
                      <a:pt x="7160" y="1695"/>
                    </a:cubicBezTo>
                    <a:cubicBezTo>
                      <a:pt x="6877" y="1575"/>
                      <a:pt x="6583" y="1494"/>
                      <a:pt x="6278" y="1445"/>
                    </a:cubicBezTo>
                    <a:cubicBezTo>
                      <a:pt x="6158" y="1423"/>
                      <a:pt x="6038" y="1401"/>
                      <a:pt x="5918" y="1390"/>
                    </a:cubicBezTo>
                    <a:cubicBezTo>
                      <a:pt x="6125" y="1319"/>
                      <a:pt x="6327" y="1232"/>
                      <a:pt x="6512" y="1118"/>
                    </a:cubicBezTo>
                    <a:close/>
                    <a:moveTo>
                      <a:pt x="2267" y="1118"/>
                    </a:moveTo>
                    <a:cubicBezTo>
                      <a:pt x="2452" y="1232"/>
                      <a:pt x="2649" y="1325"/>
                      <a:pt x="2856" y="1390"/>
                    </a:cubicBezTo>
                    <a:cubicBezTo>
                      <a:pt x="2741" y="1406"/>
                      <a:pt x="2616" y="1428"/>
                      <a:pt x="2496" y="1450"/>
                    </a:cubicBezTo>
                    <a:cubicBezTo>
                      <a:pt x="2196" y="1499"/>
                      <a:pt x="1902" y="1581"/>
                      <a:pt x="1619" y="1701"/>
                    </a:cubicBezTo>
                    <a:cubicBezTo>
                      <a:pt x="1613" y="1679"/>
                      <a:pt x="1613" y="1663"/>
                      <a:pt x="1613" y="1641"/>
                    </a:cubicBezTo>
                    <a:cubicBezTo>
                      <a:pt x="1613" y="1434"/>
                      <a:pt x="1875" y="1254"/>
                      <a:pt x="2267" y="1118"/>
                    </a:cubicBezTo>
                    <a:close/>
                    <a:moveTo>
                      <a:pt x="7264" y="2158"/>
                    </a:moveTo>
                    <a:cubicBezTo>
                      <a:pt x="7422" y="2267"/>
                      <a:pt x="7525" y="2398"/>
                      <a:pt x="7531" y="2556"/>
                    </a:cubicBezTo>
                    <a:cubicBezTo>
                      <a:pt x="7525" y="2600"/>
                      <a:pt x="7520" y="2638"/>
                      <a:pt x="7504" y="2681"/>
                    </a:cubicBezTo>
                    <a:cubicBezTo>
                      <a:pt x="7258" y="2567"/>
                      <a:pt x="6997" y="2480"/>
                      <a:pt x="6730" y="2420"/>
                    </a:cubicBezTo>
                    <a:cubicBezTo>
                      <a:pt x="6926" y="2365"/>
                      <a:pt x="7106" y="2278"/>
                      <a:pt x="7264" y="2158"/>
                    </a:cubicBezTo>
                    <a:close/>
                    <a:moveTo>
                      <a:pt x="1515" y="2169"/>
                    </a:moveTo>
                    <a:cubicBezTo>
                      <a:pt x="1673" y="2284"/>
                      <a:pt x="1853" y="2371"/>
                      <a:pt x="2049" y="2425"/>
                    </a:cubicBezTo>
                    <a:cubicBezTo>
                      <a:pt x="1782" y="2485"/>
                      <a:pt x="1526" y="2572"/>
                      <a:pt x="1275" y="2687"/>
                    </a:cubicBezTo>
                    <a:cubicBezTo>
                      <a:pt x="1259" y="2649"/>
                      <a:pt x="1254" y="2605"/>
                      <a:pt x="1254" y="2567"/>
                    </a:cubicBezTo>
                    <a:cubicBezTo>
                      <a:pt x="1254" y="2404"/>
                      <a:pt x="1357" y="2273"/>
                      <a:pt x="1515" y="2169"/>
                    </a:cubicBezTo>
                    <a:close/>
                    <a:moveTo>
                      <a:pt x="7809" y="4016"/>
                    </a:moveTo>
                    <a:cubicBezTo>
                      <a:pt x="7907" y="4136"/>
                      <a:pt x="8021" y="4316"/>
                      <a:pt x="7961" y="4458"/>
                    </a:cubicBezTo>
                    <a:cubicBezTo>
                      <a:pt x="7904" y="4606"/>
                      <a:pt x="7583" y="4913"/>
                      <a:pt x="5954" y="4913"/>
                    </a:cubicBezTo>
                    <a:cubicBezTo>
                      <a:pt x="5726" y="4913"/>
                      <a:pt x="5471" y="4907"/>
                      <a:pt x="5188" y="4894"/>
                    </a:cubicBezTo>
                    <a:cubicBezTo>
                      <a:pt x="5079" y="4747"/>
                      <a:pt x="4986" y="4589"/>
                      <a:pt x="4904" y="4425"/>
                    </a:cubicBezTo>
                    <a:lnTo>
                      <a:pt x="4910" y="4425"/>
                    </a:lnTo>
                    <a:cubicBezTo>
                      <a:pt x="5008" y="4425"/>
                      <a:pt x="5139" y="4431"/>
                      <a:pt x="5297" y="4431"/>
                    </a:cubicBezTo>
                    <a:cubicBezTo>
                      <a:pt x="6016" y="4431"/>
                      <a:pt x="7215" y="4371"/>
                      <a:pt x="7809" y="4016"/>
                    </a:cubicBezTo>
                    <a:close/>
                    <a:moveTo>
                      <a:pt x="976" y="4022"/>
                    </a:moveTo>
                    <a:cubicBezTo>
                      <a:pt x="1570" y="4376"/>
                      <a:pt x="2768" y="4431"/>
                      <a:pt x="3488" y="4431"/>
                    </a:cubicBezTo>
                    <a:cubicBezTo>
                      <a:pt x="3646" y="4431"/>
                      <a:pt x="3776" y="4431"/>
                      <a:pt x="3875" y="4425"/>
                    </a:cubicBezTo>
                    <a:lnTo>
                      <a:pt x="3875" y="4425"/>
                    </a:lnTo>
                    <a:cubicBezTo>
                      <a:pt x="3798" y="4589"/>
                      <a:pt x="3706" y="4747"/>
                      <a:pt x="3597" y="4894"/>
                    </a:cubicBezTo>
                    <a:cubicBezTo>
                      <a:pt x="3302" y="4908"/>
                      <a:pt x="3039" y="4915"/>
                      <a:pt x="2803" y="4915"/>
                    </a:cubicBezTo>
                    <a:cubicBezTo>
                      <a:pt x="1202" y="4915"/>
                      <a:pt x="880" y="4611"/>
                      <a:pt x="823" y="4463"/>
                    </a:cubicBezTo>
                    <a:cubicBezTo>
                      <a:pt x="763" y="4327"/>
                      <a:pt x="878" y="4147"/>
                      <a:pt x="976" y="4022"/>
                    </a:cubicBezTo>
                    <a:close/>
                    <a:moveTo>
                      <a:pt x="8043" y="4899"/>
                    </a:moveTo>
                    <a:cubicBezTo>
                      <a:pt x="8108" y="4992"/>
                      <a:pt x="8163" y="5117"/>
                      <a:pt x="8125" y="5215"/>
                    </a:cubicBezTo>
                    <a:cubicBezTo>
                      <a:pt x="8077" y="5326"/>
                      <a:pt x="7802" y="5674"/>
                      <a:pt x="6021" y="5674"/>
                    </a:cubicBezTo>
                    <a:cubicBezTo>
                      <a:pt x="5956" y="5674"/>
                      <a:pt x="5889" y="5674"/>
                      <a:pt x="5820" y="5673"/>
                    </a:cubicBezTo>
                    <a:cubicBezTo>
                      <a:pt x="5689" y="5526"/>
                      <a:pt x="5569" y="5390"/>
                      <a:pt x="5471" y="5264"/>
                    </a:cubicBezTo>
                    <a:lnTo>
                      <a:pt x="5471" y="5264"/>
                    </a:lnTo>
                    <a:cubicBezTo>
                      <a:pt x="5635" y="5270"/>
                      <a:pt x="5798" y="5275"/>
                      <a:pt x="5951" y="5275"/>
                    </a:cubicBezTo>
                    <a:cubicBezTo>
                      <a:pt x="6986" y="5275"/>
                      <a:pt x="7678" y="5150"/>
                      <a:pt x="8043" y="4899"/>
                    </a:cubicBezTo>
                    <a:close/>
                    <a:moveTo>
                      <a:pt x="747" y="4910"/>
                    </a:moveTo>
                    <a:cubicBezTo>
                      <a:pt x="1104" y="5156"/>
                      <a:pt x="1775" y="5281"/>
                      <a:pt x="2775" y="5281"/>
                    </a:cubicBezTo>
                    <a:cubicBezTo>
                      <a:pt x="2796" y="5281"/>
                      <a:pt x="2818" y="5281"/>
                      <a:pt x="2839" y="5281"/>
                    </a:cubicBezTo>
                    <a:cubicBezTo>
                      <a:pt x="2992" y="5281"/>
                      <a:pt x="3150" y="5281"/>
                      <a:pt x="3319" y="5275"/>
                    </a:cubicBezTo>
                    <a:lnTo>
                      <a:pt x="3319" y="5275"/>
                    </a:lnTo>
                    <a:cubicBezTo>
                      <a:pt x="3215" y="5395"/>
                      <a:pt x="3101" y="5531"/>
                      <a:pt x="2970" y="5678"/>
                    </a:cubicBezTo>
                    <a:cubicBezTo>
                      <a:pt x="2887" y="5680"/>
                      <a:pt x="2808" y="5680"/>
                      <a:pt x="2731" y="5680"/>
                    </a:cubicBezTo>
                    <a:cubicBezTo>
                      <a:pt x="979" y="5680"/>
                      <a:pt x="707" y="5336"/>
                      <a:pt x="665" y="5226"/>
                    </a:cubicBezTo>
                    <a:cubicBezTo>
                      <a:pt x="627" y="5128"/>
                      <a:pt x="681" y="5008"/>
                      <a:pt x="747" y="4910"/>
                    </a:cubicBezTo>
                    <a:close/>
                    <a:moveTo>
                      <a:pt x="8168" y="5678"/>
                    </a:moveTo>
                    <a:cubicBezTo>
                      <a:pt x="8256" y="5836"/>
                      <a:pt x="8348" y="6065"/>
                      <a:pt x="8266" y="6223"/>
                    </a:cubicBezTo>
                    <a:cubicBezTo>
                      <a:pt x="8208" y="6331"/>
                      <a:pt x="7982" y="6543"/>
                      <a:pt x="7126" y="6543"/>
                    </a:cubicBezTo>
                    <a:cubicBezTo>
                      <a:pt x="6945" y="6543"/>
                      <a:pt x="6737" y="6534"/>
                      <a:pt x="6495" y="6512"/>
                    </a:cubicBezTo>
                    <a:cubicBezTo>
                      <a:pt x="6387" y="6349"/>
                      <a:pt x="6267" y="6191"/>
                      <a:pt x="6141" y="6038"/>
                    </a:cubicBezTo>
                    <a:cubicBezTo>
                      <a:pt x="7133" y="6027"/>
                      <a:pt x="7803" y="5907"/>
                      <a:pt x="8168" y="5678"/>
                    </a:cubicBezTo>
                    <a:close/>
                    <a:moveTo>
                      <a:pt x="627" y="5689"/>
                    </a:moveTo>
                    <a:cubicBezTo>
                      <a:pt x="992" y="5918"/>
                      <a:pt x="1662" y="6038"/>
                      <a:pt x="2654" y="6043"/>
                    </a:cubicBezTo>
                    <a:cubicBezTo>
                      <a:pt x="2529" y="6196"/>
                      <a:pt x="2409" y="6354"/>
                      <a:pt x="2300" y="6518"/>
                    </a:cubicBezTo>
                    <a:cubicBezTo>
                      <a:pt x="2050" y="6541"/>
                      <a:pt x="1834" y="6551"/>
                      <a:pt x="1649" y="6551"/>
                    </a:cubicBezTo>
                    <a:cubicBezTo>
                      <a:pt x="805" y="6551"/>
                      <a:pt x="582" y="6341"/>
                      <a:pt x="529" y="6234"/>
                    </a:cubicBezTo>
                    <a:cubicBezTo>
                      <a:pt x="442" y="6076"/>
                      <a:pt x="529" y="5847"/>
                      <a:pt x="627" y="5689"/>
                    </a:cubicBezTo>
                    <a:close/>
                    <a:moveTo>
                      <a:pt x="8245" y="6714"/>
                    </a:moveTo>
                    <a:cubicBezTo>
                      <a:pt x="8283" y="6834"/>
                      <a:pt x="8305" y="6970"/>
                      <a:pt x="8245" y="7052"/>
                    </a:cubicBezTo>
                    <a:cubicBezTo>
                      <a:pt x="8212" y="7093"/>
                      <a:pt x="8108" y="7179"/>
                      <a:pt x="7791" y="7179"/>
                    </a:cubicBezTo>
                    <a:cubicBezTo>
                      <a:pt x="7572" y="7179"/>
                      <a:pt x="7252" y="7138"/>
                      <a:pt x="6784" y="7013"/>
                    </a:cubicBezTo>
                    <a:cubicBezTo>
                      <a:pt x="6762" y="6975"/>
                      <a:pt x="6746" y="6937"/>
                      <a:pt x="6724" y="6899"/>
                    </a:cubicBezTo>
                    <a:lnTo>
                      <a:pt x="6724" y="6899"/>
                    </a:lnTo>
                    <a:cubicBezTo>
                      <a:pt x="6866" y="6904"/>
                      <a:pt x="7002" y="6910"/>
                      <a:pt x="7133" y="6910"/>
                    </a:cubicBezTo>
                    <a:cubicBezTo>
                      <a:pt x="7618" y="6910"/>
                      <a:pt x="7989" y="6844"/>
                      <a:pt x="8245" y="6714"/>
                    </a:cubicBezTo>
                    <a:close/>
                    <a:moveTo>
                      <a:pt x="545" y="6719"/>
                    </a:moveTo>
                    <a:cubicBezTo>
                      <a:pt x="801" y="6850"/>
                      <a:pt x="1172" y="6915"/>
                      <a:pt x="1657" y="6915"/>
                    </a:cubicBezTo>
                    <a:cubicBezTo>
                      <a:pt x="1788" y="6915"/>
                      <a:pt x="1924" y="6910"/>
                      <a:pt x="2065" y="6899"/>
                    </a:cubicBezTo>
                    <a:lnTo>
                      <a:pt x="2065" y="6899"/>
                    </a:lnTo>
                    <a:cubicBezTo>
                      <a:pt x="2049" y="6943"/>
                      <a:pt x="2027" y="6981"/>
                      <a:pt x="2006" y="7019"/>
                    </a:cubicBezTo>
                    <a:cubicBezTo>
                      <a:pt x="1532" y="7145"/>
                      <a:pt x="1209" y="7187"/>
                      <a:pt x="990" y="7187"/>
                    </a:cubicBezTo>
                    <a:cubicBezTo>
                      <a:pt x="680" y="7187"/>
                      <a:pt x="577" y="7104"/>
                      <a:pt x="545" y="7062"/>
                    </a:cubicBezTo>
                    <a:cubicBezTo>
                      <a:pt x="491" y="6992"/>
                      <a:pt x="507" y="6844"/>
                      <a:pt x="545" y="6719"/>
                    </a:cubicBezTo>
                    <a:close/>
                    <a:moveTo>
                      <a:pt x="6980" y="7438"/>
                    </a:moveTo>
                    <a:lnTo>
                      <a:pt x="6980" y="7438"/>
                    </a:lnTo>
                    <a:cubicBezTo>
                      <a:pt x="7253" y="7504"/>
                      <a:pt x="7525" y="7542"/>
                      <a:pt x="7798" y="7547"/>
                    </a:cubicBezTo>
                    <a:cubicBezTo>
                      <a:pt x="7945" y="7547"/>
                      <a:pt x="8092" y="7526"/>
                      <a:pt x="8228" y="7487"/>
                    </a:cubicBezTo>
                    <a:lnTo>
                      <a:pt x="8228" y="7487"/>
                    </a:lnTo>
                    <a:cubicBezTo>
                      <a:pt x="8256" y="7602"/>
                      <a:pt x="8277" y="7754"/>
                      <a:pt x="8217" y="7847"/>
                    </a:cubicBezTo>
                    <a:lnTo>
                      <a:pt x="8223" y="7847"/>
                    </a:lnTo>
                    <a:cubicBezTo>
                      <a:pt x="8154" y="7957"/>
                      <a:pt x="7978" y="7986"/>
                      <a:pt x="7816" y="7986"/>
                    </a:cubicBezTo>
                    <a:cubicBezTo>
                      <a:pt x="7786" y="7986"/>
                      <a:pt x="7756" y="7985"/>
                      <a:pt x="7727" y="7983"/>
                    </a:cubicBezTo>
                    <a:cubicBezTo>
                      <a:pt x="7237" y="7962"/>
                      <a:pt x="7160" y="7836"/>
                      <a:pt x="6980" y="7438"/>
                    </a:cubicBezTo>
                    <a:close/>
                    <a:moveTo>
                      <a:pt x="1809" y="7444"/>
                    </a:moveTo>
                    <a:cubicBezTo>
                      <a:pt x="1630" y="7847"/>
                      <a:pt x="1559" y="7967"/>
                      <a:pt x="1068" y="7994"/>
                    </a:cubicBezTo>
                    <a:cubicBezTo>
                      <a:pt x="1049" y="7995"/>
                      <a:pt x="1029" y="7995"/>
                      <a:pt x="1010" y="7995"/>
                    </a:cubicBezTo>
                    <a:cubicBezTo>
                      <a:pt x="837" y="7995"/>
                      <a:pt x="646" y="7970"/>
                      <a:pt x="572" y="7858"/>
                    </a:cubicBezTo>
                    <a:cubicBezTo>
                      <a:pt x="513" y="7760"/>
                      <a:pt x="534" y="7613"/>
                      <a:pt x="567" y="7493"/>
                    </a:cubicBezTo>
                    <a:lnTo>
                      <a:pt x="567" y="7493"/>
                    </a:lnTo>
                    <a:cubicBezTo>
                      <a:pt x="709" y="7531"/>
                      <a:pt x="850" y="7553"/>
                      <a:pt x="997" y="7553"/>
                    </a:cubicBezTo>
                    <a:cubicBezTo>
                      <a:pt x="1270" y="7542"/>
                      <a:pt x="1542" y="7509"/>
                      <a:pt x="1809" y="7444"/>
                    </a:cubicBezTo>
                    <a:close/>
                    <a:moveTo>
                      <a:pt x="4387" y="1"/>
                    </a:moveTo>
                    <a:cubicBezTo>
                      <a:pt x="3662" y="28"/>
                      <a:pt x="1967" y="142"/>
                      <a:pt x="1973" y="709"/>
                    </a:cubicBezTo>
                    <a:cubicBezTo>
                      <a:pt x="1973" y="753"/>
                      <a:pt x="1978" y="791"/>
                      <a:pt x="1995" y="834"/>
                    </a:cubicBezTo>
                    <a:cubicBezTo>
                      <a:pt x="1559" y="1014"/>
                      <a:pt x="1243" y="1276"/>
                      <a:pt x="1243" y="1641"/>
                    </a:cubicBezTo>
                    <a:cubicBezTo>
                      <a:pt x="1243" y="1722"/>
                      <a:pt x="1259" y="1804"/>
                      <a:pt x="1286" y="1875"/>
                    </a:cubicBezTo>
                    <a:cubicBezTo>
                      <a:pt x="1019" y="2066"/>
                      <a:pt x="883" y="2295"/>
                      <a:pt x="883" y="2567"/>
                    </a:cubicBezTo>
                    <a:cubicBezTo>
                      <a:pt x="883" y="2671"/>
                      <a:pt x="905" y="2774"/>
                      <a:pt x="954" y="2872"/>
                    </a:cubicBezTo>
                    <a:cubicBezTo>
                      <a:pt x="730" y="3030"/>
                      <a:pt x="594" y="3221"/>
                      <a:pt x="594" y="3455"/>
                    </a:cubicBezTo>
                    <a:cubicBezTo>
                      <a:pt x="594" y="3575"/>
                      <a:pt x="632" y="3684"/>
                      <a:pt x="698" y="3782"/>
                    </a:cubicBezTo>
                    <a:cubicBezTo>
                      <a:pt x="551" y="3957"/>
                      <a:pt x="344" y="4278"/>
                      <a:pt x="480" y="4605"/>
                    </a:cubicBezTo>
                    <a:cubicBezTo>
                      <a:pt x="480" y="4616"/>
                      <a:pt x="485" y="4621"/>
                      <a:pt x="491" y="4632"/>
                    </a:cubicBezTo>
                    <a:cubicBezTo>
                      <a:pt x="365" y="4796"/>
                      <a:pt x="207" y="5074"/>
                      <a:pt x="316" y="5357"/>
                    </a:cubicBezTo>
                    <a:cubicBezTo>
                      <a:pt x="327" y="5384"/>
                      <a:pt x="338" y="5406"/>
                      <a:pt x="349" y="5428"/>
                    </a:cubicBezTo>
                    <a:cubicBezTo>
                      <a:pt x="218" y="5624"/>
                      <a:pt x="0" y="6043"/>
                      <a:pt x="196" y="6409"/>
                    </a:cubicBezTo>
                    <a:cubicBezTo>
                      <a:pt x="207" y="6430"/>
                      <a:pt x="224" y="6458"/>
                      <a:pt x="246" y="6479"/>
                    </a:cubicBezTo>
                    <a:cubicBezTo>
                      <a:pt x="158" y="6665"/>
                      <a:pt x="49" y="7013"/>
                      <a:pt x="246" y="7280"/>
                    </a:cubicBezTo>
                    <a:cubicBezTo>
                      <a:pt x="180" y="7460"/>
                      <a:pt x="93" y="7793"/>
                      <a:pt x="256" y="8054"/>
                    </a:cubicBezTo>
                    <a:cubicBezTo>
                      <a:pt x="387" y="8256"/>
                      <a:pt x="632" y="8359"/>
                      <a:pt x="987" y="8359"/>
                    </a:cubicBezTo>
                    <a:lnTo>
                      <a:pt x="1079" y="8359"/>
                    </a:lnTo>
                    <a:cubicBezTo>
                      <a:pt x="1815" y="8327"/>
                      <a:pt x="1951" y="8016"/>
                      <a:pt x="2158" y="7542"/>
                    </a:cubicBezTo>
                    <a:cubicBezTo>
                      <a:pt x="2256" y="7308"/>
                      <a:pt x="2371" y="7079"/>
                      <a:pt x="2507" y="6861"/>
                    </a:cubicBezTo>
                    <a:lnTo>
                      <a:pt x="2550" y="6855"/>
                    </a:lnTo>
                    <a:lnTo>
                      <a:pt x="2545" y="6801"/>
                    </a:lnTo>
                    <a:cubicBezTo>
                      <a:pt x="2719" y="6523"/>
                      <a:pt x="2921" y="6261"/>
                      <a:pt x="3144" y="6022"/>
                    </a:cubicBezTo>
                    <a:cubicBezTo>
                      <a:pt x="4501" y="4540"/>
                      <a:pt x="4370" y="4033"/>
                      <a:pt x="4251" y="3886"/>
                    </a:cubicBezTo>
                    <a:lnTo>
                      <a:pt x="4251" y="3886"/>
                    </a:lnTo>
                    <a:lnTo>
                      <a:pt x="4027" y="4066"/>
                    </a:lnTo>
                    <a:lnTo>
                      <a:pt x="4027" y="4055"/>
                    </a:lnTo>
                    <a:cubicBezTo>
                      <a:pt x="3894" y="4061"/>
                      <a:pt x="3715" y="4066"/>
                      <a:pt x="3510" y="4066"/>
                    </a:cubicBezTo>
                    <a:cubicBezTo>
                      <a:pt x="2681" y="4066"/>
                      <a:pt x="1422" y="3988"/>
                      <a:pt x="1047" y="3630"/>
                    </a:cubicBezTo>
                    <a:cubicBezTo>
                      <a:pt x="992" y="3586"/>
                      <a:pt x="965" y="3521"/>
                      <a:pt x="959" y="3455"/>
                    </a:cubicBezTo>
                    <a:cubicBezTo>
                      <a:pt x="959" y="3341"/>
                      <a:pt x="1041" y="3237"/>
                      <a:pt x="1183" y="3145"/>
                    </a:cubicBezTo>
                    <a:cubicBezTo>
                      <a:pt x="1597" y="3461"/>
                      <a:pt x="2382" y="3532"/>
                      <a:pt x="3024" y="3532"/>
                    </a:cubicBezTo>
                    <a:cubicBezTo>
                      <a:pt x="3351" y="3532"/>
                      <a:pt x="3678" y="3515"/>
                      <a:pt x="4005" y="3477"/>
                    </a:cubicBezTo>
                    <a:lnTo>
                      <a:pt x="3967" y="3117"/>
                    </a:lnTo>
                    <a:cubicBezTo>
                      <a:pt x="3759" y="3140"/>
                      <a:pt x="3411" y="3165"/>
                      <a:pt x="3033" y="3165"/>
                    </a:cubicBezTo>
                    <a:cubicBezTo>
                      <a:pt x="2511" y="3165"/>
                      <a:pt x="1932" y="3118"/>
                      <a:pt x="1575" y="2954"/>
                    </a:cubicBezTo>
                    <a:cubicBezTo>
                      <a:pt x="2011" y="2785"/>
                      <a:pt x="2621" y="2660"/>
                      <a:pt x="3210" y="2583"/>
                    </a:cubicBezTo>
                    <a:cubicBezTo>
                      <a:pt x="3319" y="2589"/>
                      <a:pt x="3422" y="2589"/>
                      <a:pt x="3515" y="2589"/>
                    </a:cubicBezTo>
                    <a:cubicBezTo>
                      <a:pt x="3782" y="2589"/>
                      <a:pt x="3984" y="2578"/>
                      <a:pt x="4043" y="2572"/>
                    </a:cubicBezTo>
                    <a:lnTo>
                      <a:pt x="4022" y="2207"/>
                    </a:lnTo>
                    <a:lnTo>
                      <a:pt x="3978" y="2207"/>
                    </a:lnTo>
                    <a:lnTo>
                      <a:pt x="3973" y="2142"/>
                    </a:lnTo>
                    <a:cubicBezTo>
                      <a:pt x="3831" y="2147"/>
                      <a:pt x="3542" y="2169"/>
                      <a:pt x="3188" y="2207"/>
                    </a:cubicBezTo>
                    <a:cubicBezTo>
                      <a:pt x="2725" y="2191"/>
                      <a:pt x="2207" y="2126"/>
                      <a:pt x="1891" y="1968"/>
                    </a:cubicBezTo>
                    <a:cubicBezTo>
                      <a:pt x="2109" y="1897"/>
                      <a:pt x="2327" y="1837"/>
                      <a:pt x="2556" y="1799"/>
                    </a:cubicBezTo>
                    <a:cubicBezTo>
                      <a:pt x="3024" y="1717"/>
                      <a:pt x="3504" y="1673"/>
                      <a:pt x="3984" y="1663"/>
                    </a:cubicBezTo>
                    <a:lnTo>
                      <a:pt x="3984" y="1297"/>
                    </a:lnTo>
                    <a:cubicBezTo>
                      <a:pt x="3967" y="1297"/>
                      <a:pt x="3793" y="1297"/>
                      <a:pt x="3531" y="1319"/>
                    </a:cubicBezTo>
                    <a:cubicBezTo>
                      <a:pt x="3204" y="1243"/>
                      <a:pt x="2888" y="1139"/>
                      <a:pt x="2583" y="1009"/>
                    </a:cubicBezTo>
                    <a:cubicBezTo>
                      <a:pt x="3171" y="836"/>
                      <a:pt x="3779" y="750"/>
                      <a:pt x="4387" y="750"/>
                    </a:cubicBezTo>
                    <a:cubicBezTo>
                      <a:pt x="4990" y="750"/>
                      <a:pt x="5593" y="835"/>
                      <a:pt x="6179" y="1003"/>
                    </a:cubicBezTo>
                    <a:cubicBezTo>
                      <a:pt x="5874" y="1139"/>
                      <a:pt x="5553" y="1243"/>
                      <a:pt x="5231" y="1314"/>
                    </a:cubicBezTo>
                    <a:cubicBezTo>
                      <a:pt x="4970" y="1303"/>
                      <a:pt x="4795" y="1303"/>
                      <a:pt x="4779" y="1297"/>
                    </a:cubicBezTo>
                    <a:lnTo>
                      <a:pt x="4779" y="1663"/>
                    </a:lnTo>
                    <a:cubicBezTo>
                      <a:pt x="5259" y="1668"/>
                      <a:pt x="5738" y="1712"/>
                      <a:pt x="6207" y="1793"/>
                    </a:cubicBezTo>
                    <a:cubicBezTo>
                      <a:pt x="6436" y="1831"/>
                      <a:pt x="6654" y="1891"/>
                      <a:pt x="6871" y="1962"/>
                    </a:cubicBezTo>
                    <a:cubicBezTo>
                      <a:pt x="6550" y="2120"/>
                      <a:pt x="6038" y="2186"/>
                      <a:pt x="5575" y="2207"/>
                    </a:cubicBezTo>
                    <a:cubicBezTo>
                      <a:pt x="5220" y="2164"/>
                      <a:pt x="4932" y="2142"/>
                      <a:pt x="4790" y="2137"/>
                    </a:cubicBezTo>
                    <a:lnTo>
                      <a:pt x="4790" y="2207"/>
                    </a:lnTo>
                    <a:lnTo>
                      <a:pt x="4746" y="2207"/>
                    </a:lnTo>
                    <a:lnTo>
                      <a:pt x="4719" y="2567"/>
                    </a:lnTo>
                    <a:cubicBezTo>
                      <a:pt x="4779" y="2572"/>
                      <a:pt x="4981" y="2583"/>
                      <a:pt x="5248" y="2583"/>
                    </a:cubicBezTo>
                    <a:cubicBezTo>
                      <a:pt x="5346" y="2583"/>
                      <a:pt x="5449" y="2583"/>
                      <a:pt x="5558" y="2578"/>
                    </a:cubicBezTo>
                    <a:cubicBezTo>
                      <a:pt x="6147" y="2654"/>
                      <a:pt x="6757" y="2780"/>
                      <a:pt x="7198" y="2943"/>
                    </a:cubicBezTo>
                    <a:cubicBezTo>
                      <a:pt x="6840" y="3111"/>
                      <a:pt x="6255" y="3159"/>
                      <a:pt x="5732" y="3159"/>
                    </a:cubicBezTo>
                    <a:cubicBezTo>
                      <a:pt x="5357" y="3159"/>
                      <a:pt x="5013" y="3135"/>
                      <a:pt x="4806" y="3112"/>
                    </a:cubicBezTo>
                    <a:lnTo>
                      <a:pt x="4763" y="3477"/>
                    </a:lnTo>
                    <a:cubicBezTo>
                      <a:pt x="5090" y="3510"/>
                      <a:pt x="5422" y="3526"/>
                      <a:pt x="5749" y="3526"/>
                    </a:cubicBezTo>
                    <a:cubicBezTo>
                      <a:pt x="6387" y="3526"/>
                      <a:pt x="7171" y="3450"/>
                      <a:pt x="7591" y="3134"/>
                    </a:cubicBezTo>
                    <a:cubicBezTo>
                      <a:pt x="7727" y="3226"/>
                      <a:pt x="7814" y="3330"/>
                      <a:pt x="7814" y="3444"/>
                    </a:cubicBezTo>
                    <a:cubicBezTo>
                      <a:pt x="7809" y="3510"/>
                      <a:pt x="7781" y="3575"/>
                      <a:pt x="7727" y="3619"/>
                    </a:cubicBezTo>
                    <a:cubicBezTo>
                      <a:pt x="7348" y="3980"/>
                      <a:pt x="6071" y="4060"/>
                      <a:pt x="5241" y="4060"/>
                    </a:cubicBezTo>
                    <a:cubicBezTo>
                      <a:pt x="5045" y="4060"/>
                      <a:pt x="4875" y="4055"/>
                      <a:pt x="4746" y="4049"/>
                    </a:cubicBezTo>
                    <a:lnTo>
                      <a:pt x="4746" y="4066"/>
                    </a:lnTo>
                    <a:lnTo>
                      <a:pt x="4523" y="3886"/>
                    </a:lnTo>
                    <a:lnTo>
                      <a:pt x="4523" y="3886"/>
                    </a:lnTo>
                    <a:cubicBezTo>
                      <a:pt x="4403" y="4033"/>
                      <a:pt x="4278" y="4540"/>
                      <a:pt x="5635" y="6022"/>
                    </a:cubicBezTo>
                    <a:cubicBezTo>
                      <a:pt x="5858" y="6261"/>
                      <a:pt x="6060" y="6518"/>
                      <a:pt x="6239" y="6790"/>
                    </a:cubicBezTo>
                    <a:lnTo>
                      <a:pt x="6234" y="6850"/>
                    </a:lnTo>
                    <a:lnTo>
                      <a:pt x="6278" y="6855"/>
                    </a:lnTo>
                    <a:cubicBezTo>
                      <a:pt x="6408" y="7073"/>
                      <a:pt x="6523" y="7302"/>
                      <a:pt x="6626" y="7537"/>
                    </a:cubicBezTo>
                    <a:cubicBezTo>
                      <a:pt x="6833" y="8005"/>
                      <a:pt x="6975" y="8316"/>
                      <a:pt x="7705" y="8348"/>
                    </a:cubicBezTo>
                    <a:lnTo>
                      <a:pt x="7798" y="8348"/>
                    </a:lnTo>
                    <a:cubicBezTo>
                      <a:pt x="8152" y="8348"/>
                      <a:pt x="8397" y="8245"/>
                      <a:pt x="8528" y="8038"/>
                    </a:cubicBezTo>
                    <a:cubicBezTo>
                      <a:pt x="8691" y="7776"/>
                      <a:pt x="8604" y="7444"/>
                      <a:pt x="8533" y="7264"/>
                    </a:cubicBezTo>
                    <a:cubicBezTo>
                      <a:pt x="8735" y="7008"/>
                      <a:pt x="8621" y="6654"/>
                      <a:pt x="8539" y="6474"/>
                    </a:cubicBezTo>
                    <a:cubicBezTo>
                      <a:pt x="8555" y="6447"/>
                      <a:pt x="8572" y="6425"/>
                      <a:pt x="8588" y="6398"/>
                    </a:cubicBezTo>
                    <a:cubicBezTo>
                      <a:pt x="8779" y="6033"/>
                      <a:pt x="8561" y="5613"/>
                      <a:pt x="8430" y="5417"/>
                    </a:cubicBezTo>
                    <a:cubicBezTo>
                      <a:pt x="8441" y="5395"/>
                      <a:pt x="8452" y="5373"/>
                      <a:pt x="8463" y="5351"/>
                    </a:cubicBezTo>
                    <a:cubicBezTo>
                      <a:pt x="8572" y="5063"/>
                      <a:pt x="8414" y="4785"/>
                      <a:pt x="8283" y="4627"/>
                    </a:cubicBezTo>
                    <a:cubicBezTo>
                      <a:pt x="8288" y="4616"/>
                      <a:pt x="8294" y="4605"/>
                      <a:pt x="8299" y="4594"/>
                    </a:cubicBezTo>
                    <a:cubicBezTo>
                      <a:pt x="8435" y="4267"/>
                      <a:pt x="8223" y="3946"/>
                      <a:pt x="8076" y="3771"/>
                    </a:cubicBezTo>
                    <a:cubicBezTo>
                      <a:pt x="8141" y="3679"/>
                      <a:pt x="8179" y="3564"/>
                      <a:pt x="8179" y="3450"/>
                    </a:cubicBezTo>
                    <a:cubicBezTo>
                      <a:pt x="8179" y="3215"/>
                      <a:pt x="8043" y="3019"/>
                      <a:pt x="7820" y="2861"/>
                    </a:cubicBezTo>
                    <a:cubicBezTo>
                      <a:pt x="7869" y="2769"/>
                      <a:pt x="7890" y="2665"/>
                      <a:pt x="7890" y="2556"/>
                    </a:cubicBezTo>
                    <a:cubicBezTo>
                      <a:pt x="7890" y="2284"/>
                      <a:pt x="7754" y="2055"/>
                      <a:pt x="7482" y="1870"/>
                    </a:cubicBezTo>
                    <a:cubicBezTo>
                      <a:pt x="7509" y="1793"/>
                      <a:pt x="7525" y="1717"/>
                      <a:pt x="7525" y="1635"/>
                    </a:cubicBezTo>
                    <a:cubicBezTo>
                      <a:pt x="7525" y="1270"/>
                      <a:pt x="7209" y="1009"/>
                      <a:pt x="6773" y="823"/>
                    </a:cubicBezTo>
                    <a:cubicBezTo>
                      <a:pt x="6784" y="785"/>
                      <a:pt x="6795" y="747"/>
                      <a:pt x="6795" y="703"/>
                    </a:cubicBezTo>
                    <a:cubicBezTo>
                      <a:pt x="6795" y="137"/>
                      <a:pt x="5111" y="22"/>
                      <a:pt x="438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8" name="Google Shape;9428;p62"/>
              <p:cNvSpPr/>
              <p:nvPr/>
            </p:nvSpPr>
            <p:spPr>
              <a:xfrm>
                <a:off x="3147586" y="3469828"/>
                <a:ext cx="24135" cy="107004"/>
              </a:xfrm>
              <a:custGeom>
                <a:avLst/>
                <a:gdLst/>
                <a:ahLst/>
                <a:cxnLst/>
                <a:rect l="l" t="t" r="r" b="b"/>
                <a:pathLst>
                  <a:path w="955" h="4234" extrusionOk="0">
                    <a:moveTo>
                      <a:pt x="475" y="0"/>
                    </a:moveTo>
                    <a:cubicBezTo>
                      <a:pt x="475" y="0"/>
                      <a:pt x="208" y="33"/>
                      <a:pt x="137" y="76"/>
                    </a:cubicBezTo>
                    <a:cubicBezTo>
                      <a:pt x="61" y="114"/>
                      <a:pt x="1" y="1101"/>
                      <a:pt x="126" y="1210"/>
                    </a:cubicBezTo>
                    <a:cubicBezTo>
                      <a:pt x="251" y="1313"/>
                      <a:pt x="44" y="1477"/>
                      <a:pt x="55" y="1738"/>
                    </a:cubicBezTo>
                    <a:cubicBezTo>
                      <a:pt x="61" y="2005"/>
                      <a:pt x="126" y="2872"/>
                      <a:pt x="191" y="3013"/>
                    </a:cubicBezTo>
                    <a:cubicBezTo>
                      <a:pt x="251" y="3150"/>
                      <a:pt x="240" y="4234"/>
                      <a:pt x="475" y="4234"/>
                    </a:cubicBezTo>
                    <a:cubicBezTo>
                      <a:pt x="709" y="4234"/>
                      <a:pt x="698" y="3150"/>
                      <a:pt x="764" y="3013"/>
                    </a:cubicBezTo>
                    <a:cubicBezTo>
                      <a:pt x="823" y="2872"/>
                      <a:pt x="889" y="2005"/>
                      <a:pt x="900" y="1738"/>
                    </a:cubicBezTo>
                    <a:cubicBezTo>
                      <a:pt x="911" y="1471"/>
                      <a:pt x="698" y="1313"/>
                      <a:pt x="829" y="1210"/>
                    </a:cubicBezTo>
                    <a:cubicBezTo>
                      <a:pt x="954" y="1101"/>
                      <a:pt x="889" y="120"/>
                      <a:pt x="818" y="71"/>
                    </a:cubicBezTo>
                    <a:cubicBezTo>
                      <a:pt x="742" y="27"/>
                      <a:pt x="475" y="0"/>
                      <a:pt x="47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29" name="Google Shape;9429;p62"/>
              <p:cNvSpPr/>
              <p:nvPr/>
            </p:nvSpPr>
            <p:spPr>
              <a:xfrm>
                <a:off x="3316002" y="3800796"/>
                <a:ext cx="45895" cy="28608"/>
              </a:xfrm>
              <a:custGeom>
                <a:avLst/>
                <a:gdLst/>
                <a:ahLst/>
                <a:cxnLst/>
                <a:rect l="l" t="t" r="r" b="b"/>
                <a:pathLst>
                  <a:path w="1816" h="1132" extrusionOk="0">
                    <a:moveTo>
                      <a:pt x="915" y="0"/>
                    </a:moveTo>
                    <a:cubicBezTo>
                      <a:pt x="708" y="0"/>
                      <a:pt x="488" y="108"/>
                      <a:pt x="295" y="374"/>
                    </a:cubicBezTo>
                    <a:cubicBezTo>
                      <a:pt x="1" y="784"/>
                      <a:pt x="334" y="1132"/>
                      <a:pt x="575" y="1132"/>
                    </a:cubicBezTo>
                    <a:cubicBezTo>
                      <a:pt x="629" y="1132"/>
                      <a:pt x="678" y="1115"/>
                      <a:pt x="715" y="1077"/>
                    </a:cubicBezTo>
                    <a:cubicBezTo>
                      <a:pt x="916" y="870"/>
                      <a:pt x="1537" y="984"/>
                      <a:pt x="1679" y="674"/>
                    </a:cubicBezTo>
                    <a:cubicBezTo>
                      <a:pt x="1815" y="358"/>
                      <a:pt x="1412" y="221"/>
                      <a:pt x="1412" y="221"/>
                    </a:cubicBezTo>
                    <a:cubicBezTo>
                      <a:pt x="1274" y="85"/>
                      <a:pt x="1099" y="0"/>
                      <a:pt x="91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30" name="Google Shape;9430;p62"/>
              <p:cNvSpPr/>
              <p:nvPr/>
            </p:nvSpPr>
            <p:spPr>
              <a:xfrm>
                <a:off x="2997897" y="3645093"/>
                <a:ext cx="37479" cy="23706"/>
              </a:xfrm>
              <a:custGeom>
                <a:avLst/>
                <a:gdLst/>
                <a:ahLst/>
                <a:cxnLst/>
                <a:rect l="l" t="t" r="r" b="b"/>
                <a:pathLst>
                  <a:path w="1483" h="938" extrusionOk="0">
                    <a:moveTo>
                      <a:pt x="568" y="1"/>
                    </a:moveTo>
                    <a:cubicBezTo>
                      <a:pt x="320" y="1"/>
                      <a:pt x="117" y="99"/>
                      <a:pt x="66" y="269"/>
                    </a:cubicBezTo>
                    <a:cubicBezTo>
                      <a:pt x="1" y="503"/>
                      <a:pt x="240" y="781"/>
                      <a:pt x="611" y="890"/>
                    </a:cubicBezTo>
                    <a:cubicBezTo>
                      <a:pt x="716" y="922"/>
                      <a:pt x="820" y="938"/>
                      <a:pt x="917" y="938"/>
                    </a:cubicBezTo>
                    <a:cubicBezTo>
                      <a:pt x="1162" y="938"/>
                      <a:pt x="1361" y="840"/>
                      <a:pt x="1412" y="672"/>
                    </a:cubicBezTo>
                    <a:cubicBezTo>
                      <a:pt x="1483" y="437"/>
                      <a:pt x="1238" y="160"/>
                      <a:pt x="867" y="45"/>
                    </a:cubicBezTo>
                    <a:cubicBezTo>
                      <a:pt x="765" y="15"/>
                      <a:pt x="663" y="1"/>
                      <a:pt x="56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31" name="Google Shape;9431;p62"/>
              <p:cNvSpPr/>
              <p:nvPr/>
            </p:nvSpPr>
            <p:spPr>
              <a:xfrm>
                <a:off x="2968025" y="3658714"/>
                <a:ext cx="65153" cy="151913"/>
              </a:xfrm>
              <a:custGeom>
                <a:avLst/>
                <a:gdLst/>
                <a:ahLst/>
                <a:cxnLst/>
                <a:rect l="l" t="t" r="r" b="b"/>
                <a:pathLst>
                  <a:path w="2578" h="6011" extrusionOk="0">
                    <a:moveTo>
                      <a:pt x="1635" y="1332"/>
                    </a:moveTo>
                    <a:cubicBezTo>
                      <a:pt x="1635" y="1332"/>
                      <a:pt x="1586" y="2770"/>
                      <a:pt x="1471" y="3446"/>
                    </a:cubicBezTo>
                    <a:lnTo>
                      <a:pt x="1471" y="3440"/>
                    </a:lnTo>
                    <a:cubicBezTo>
                      <a:pt x="1357" y="4116"/>
                      <a:pt x="1095" y="5418"/>
                      <a:pt x="1095" y="5418"/>
                    </a:cubicBezTo>
                    <a:cubicBezTo>
                      <a:pt x="1095" y="5418"/>
                      <a:pt x="850" y="4045"/>
                      <a:pt x="1014" y="3135"/>
                    </a:cubicBezTo>
                    <a:cubicBezTo>
                      <a:pt x="1177" y="2225"/>
                      <a:pt x="1635" y="1332"/>
                      <a:pt x="1635" y="1332"/>
                    </a:cubicBezTo>
                    <a:close/>
                    <a:moveTo>
                      <a:pt x="1333" y="0"/>
                    </a:moveTo>
                    <a:cubicBezTo>
                      <a:pt x="1262" y="0"/>
                      <a:pt x="1199" y="23"/>
                      <a:pt x="1155" y="84"/>
                    </a:cubicBezTo>
                    <a:cubicBezTo>
                      <a:pt x="965" y="345"/>
                      <a:pt x="1215" y="1201"/>
                      <a:pt x="861" y="1751"/>
                    </a:cubicBezTo>
                    <a:cubicBezTo>
                      <a:pt x="502" y="2307"/>
                      <a:pt x="442" y="4704"/>
                      <a:pt x="284" y="5004"/>
                    </a:cubicBezTo>
                    <a:cubicBezTo>
                      <a:pt x="131" y="5304"/>
                      <a:pt x="0" y="5734"/>
                      <a:pt x="180" y="5871"/>
                    </a:cubicBezTo>
                    <a:cubicBezTo>
                      <a:pt x="220" y="5899"/>
                      <a:pt x="263" y="5911"/>
                      <a:pt x="309" y="5911"/>
                    </a:cubicBezTo>
                    <a:cubicBezTo>
                      <a:pt x="461" y="5911"/>
                      <a:pt x="642" y="5792"/>
                      <a:pt x="820" y="5792"/>
                    </a:cubicBezTo>
                    <a:cubicBezTo>
                      <a:pt x="834" y="5792"/>
                      <a:pt x="847" y="5793"/>
                      <a:pt x="861" y="5794"/>
                    </a:cubicBezTo>
                    <a:cubicBezTo>
                      <a:pt x="1075" y="5813"/>
                      <a:pt x="1073" y="6010"/>
                      <a:pt x="1242" y="6010"/>
                    </a:cubicBezTo>
                    <a:cubicBezTo>
                      <a:pt x="1267" y="6010"/>
                      <a:pt x="1296" y="6006"/>
                      <a:pt x="1330" y="5996"/>
                    </a:cubicBezTo>
                    <a:cubicBezTo>
                      <a:pt x="1591" y="5920"/>
                      <a:pt x="1531" y="4786"/>
                      <a:pt x="1777" y="4301"/>
                    </a:cubicBezTo>
                    <a:cubicBezTo>
                      <a:pt x="2016" y="3816"/>
                      <a:pt x="2060" y="1114"/>
                      <a:pt x="2365" y="645"/>
                    </a:cubicBezTo>
                    <a:cubicBezTo>
                      <a:pt x="2577" y="319"/>
                      <a:pt x="2413" y="123"/>
                      <a:pt x="2183" y="123"/>
                    </a:cubicBezTo>
                    <a:cubicBezTo>
                      <a:pt x="2082" y="123"/>
                      <a:pt x="1969" y="160"/>
                      <a:pt x="1869" y="242"/>
                    </a:cubicBezTo>
                    <a:cubicBezTo>
                      <a:pt x="1869" y="242"/>
                      <a:pt x="1561" y="0"/>
                      <a:pt x="133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32" name="Google Shape;9432;p62"/>
              <p:cNvSpPr/>
              <p:nvPr/>
            </p:nvSpPr>
            <p:spPr>
              <a:xfrm>
                <a:off x="2997948" y="3820282"/>
                <a:ext cx="10994" cy="25930"/>
              </a:xfrm>
              <a:custGeom>
                <a:avLst/>
                <a:gdLst/>
                <a:ahLst/>
                <a:cxnLst/>
                <a:rect l="l" t="t" r="r" b="b"/>
                <a:pathLst>
                  <a:path w="435" h="1026" extrusionOk="0">
                    <a:moveTo>
                      <a:pt x="177" y="1"/>
                    </a:moveTo>
                    <a:cubicBezTo>
                      <a:pt x="154" y="1"/>
                      <a:pt x="131" y="8"/>
                      <a:pt x="113" y="22"/>
                    </a:cubicBezTo>
                    <a:cubicBezTo>
                      <a:pt x="113" y="22"/>
                      <a:pt x="0" y="1025"/>
                      <a:pt x="211" y="1025"/>
                    </a:cubicBezTo>
                    <a:cubicBezTo>
                      <a:pt x="213" y="1025"/>
                      <a:pt x="215" y="1025"/>
                      <a:pt x="217" y="1025"/>
                    </a:cubicBezTo>
                    <a:cubicBezTo>
                      <a:pt x="435" y="1014"/>
                      <a:pt x="277" y="22"/>
                      <a:pt x="211" y="6"/>
                    </a:cubicBezTo>
                    <a:cubicBezTo>
                      <a:pt x="200" y="2"/>
                      <a:pt x="189" y="1"/>
                      <a:pt x="1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33" name="Google Shape;9433;p62"/>
              <p:cNvSpPr/>
              <p:nvPr/>
            </p:nvSpPr>
            <p:spPr>
              <a:xfrm>
                <a:off x="2999869" y="3845352"/>
                <a:ext cx="10994" cy="25904"/>
              </a:xfrm>
              <a:custGeom>
                <a:avLst/>
                <a:gdLst/>
                <a:ahLst/>
                <a:cxnLst/>
                <a:rect l="l" t="t" r="r" b="b"/>
                <a:pathLst>
                  <a:path w="435" h="1025" extrusionOk="0">
                    <a:moveTo>
                      <a:pt x="173" y="0"/>
                    </a:moveTo>
                    <a:cubicBezTo>
                      <a:pt x="152" y="0"/>
                      <a:pt x="132" y="8"/>
                      <a:pt x="113" y="22"/>
                    </a:cubicBezTo>
                    <a:cubicBezTo>
                      <a:pt x="113" y="22"/>
                      <a:pt x="1" y="1025"/>
                      <a:pt x="212" y="1025"/>
                    </a:cubicBezTo>
                    <a:cubicBezTo>
                      <a:pt x="213" y="1025"/>
                      <a:pt x="215" y="1025"/>
                      <a:pt x="217" y="1025"/>
                    </a:cubicBezTo>
                    <a:cubicBezTo>
                      <a:pt x="435" y="1014"/>
                      <a:pt x="277" y="22"/>
                      <a:pt x="206" y="6"/>
                    </a:cubicBezTo>
                    <a:cubicBezTo>
                      <a:pt x="195" y="2"/>
                      <a:pt x="184" y="0"/>
                      <a:pt x="173"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34" name="Google Shape;9434;p62"/>
              <p:cNvSpPr/>
              <p:nvPr/>
            </p:nvSpPr>
            <p:spPr>
              <a:xfrm>
                <a:off x="3001258" y="3869437"/>
                <a:ext cx="10842" cy="25930"/>
              </a:xfrm>
              <a:custGeom>
                <a:avLst/>
                <a:gdLst/>
                <a:ahLst/>
                <a:cxnLst/>
                <a:rect l="l" t="t" r="r" b="b"/>
                <a:pathLst>
                  <a:path w="429" h="1026" extrusionOk="0">
                    <a:moveTo>
                      <a:pt x="172" y="1"/>
                    </a:moveTo>
                    <a:cubicBezTo>
                      <a:pt x="149" y="1"/>
                      <a:pt x="126" y="8"/>
                      <a:pt x="107" y="23"/>
                    </a:cubicBezTo>
                    <a:cubicBezTo>
                      <a:pt x="107" y="23"/>
                      <a:pt x="0" y="1026"/>
                      <a:pt x="206" y="1026"/>
                    </a:cubicBezTo>
                    <a:cubicBezTo>
                      <a:pt x="208" y="1026"/>
                      <a:pt x="209" y="1025"/>
                      <a:pt x="211" y="1025"/>
                    </a:cubicBezTo>
                    <a:cubicBezTo>
                      <a:pt x="429" y="1014"/>
                      <a:pt x="271" y="23"/>
                      <a:pt x="205" y="6"/>
                    </a:cubicBezTo>
                    <a:cubicBezTo>
                      <a:pt x="195" y="3"/>
                      <a:pt x="183" y="1"/>
                      <a:pt x="172"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35" name="Google Shape;9435;p62"/>
              <p:cNvSpPr/>
              <p:nvPr/>
            </p:nvSpPr>
            <p:spPr>
              <a:xfrm>
                <a:off x="3124740" y="3316398"/>
                <a:ext cx="31818" cy="31237"/>
              </a:xfrm>
              <a:custGeom>
                <a:avLst/>
                <a:gdLst/>
                <a:ahLst/>
                <a:cxnLst/>
                <a:rect l="l" t="t" r="r" b="b"/>
                <a:pathLst>
                  <a:path w="1259" h="1236" extrusionOk="0">
                    <a:moveTo>
                      <a:pt x="805" y="0"/>
                    </a:moveTo>
                    <a:cubicBezTo>
                      <a:pt x="602" y="0"/>
                      <a:pt x="240" y="105"/>
                      <a:pt x="120" y="241"/>
                    </a:cubicBezTo>
                    <a:cubicBezTo>
                      <a:pt x="0" y="382"/>
                      <a:pt x="0" y="873"/>
                      <a:pt x="87" y="987"/>
                    </a:cubicBezTo>
                    <a:cubicBezTo>
                      <a:pt x="162" y="1085"/>
                      <a:pt x="321" y="1235"/>
                      <a:pt x="505" y="1235"/>
                    </a:cubicBezTo>
                    <a:cubicBezTo>
                      <a:pt x="536" y="1235"/>
                      <a:pt x="567" y="1231"/>
                      <a:pt x="600" y="1221"/>
                    </a:cubicBezTo>
                    <a:cubicBezTo>
                      <a:pt x="817" y="1156"/>
                      <a:pt x="1052" y="687"/>
                      <a:pt x="1155" y="573"/>
                    </a:cubicBezTo>
                    <a:cubicBezTo>
                      <a:pt x="1259" y="459"/>
                      <a:pt x="1128" y="17"/>
                      <a:pt x="834" y="1"/>
                    </a:cubicBezTo>
                    <a:cubicBezTo>
                      <a:pt x="825" y="0"/>
                      <a:pt x="815" y="0"/>
                      <a:pt x="80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36" name="Google Shape;9436;p62"/>
              <p:cNvSpPr/>
              <p:nvPr/>
            </p:nvSpPr>
            <p:spPr>
              <a:xfrm>
                <a:off x="3163710" y="3316398"/>
                <a:ext cx="31970" cy="31085"/>
              </a:xfrm>
              <a:custGeom>
                <a:avLst/>
                <a:gdLst/>
                <a:ahLst/>
                <a:cxnLst/>
                <a:rect l="l" t="t" r="r" b="b"/>
                <a:pathLst>
                  <a:path w="1265" h="1230" extrusionOk="0">
                    <a:moveTo>
                      <a:pt x="454" y="0"/>
                    </a:moveTo>
                    <a:cubicBezTo>
                      <a:pt x="444" y="0"/>
                      <a:pt x="434" y="0"/>
                      <a:pt x="425" y="1"/>
                    </a:cubicBezTo>
                    <a:cubicBezTo>
                      <a:pt x="131" y="17"/>
                      <a:pt x="0" y="459"/>
                      <a:pt x="104" y="573"/>
                    </a:cubicBezTo>
                    <a:cubicBezTo>
                      <a:pt x="207" y="687"/>
                      <a:pt x="442" y="1156"/>
                      <a:pt x="665" y="1216"/>
                    </a:cubicBezTo>
                    <a:cubicBezTo>
                      <a:pt x="697" y="1225"/>
                      <a:pt x="729" y="1230"/>
                      <a:pt x="760" y="1230"/>
                    </a:cubicBezTo>
                    <a:cubicBezTo>
                      <a:pt x="944" y="1230"/>
                      <a:pt x="1103" y="1080"/>
                      <a:pt x="1177" y="982"/>
                    </a:cubicBezTo>
                    <a:cubicBezTo>
                      <a:pt x="1264" y="867"/>
                      <a:pt x="1264" y="382"/>
                      <a:pt x="1139" y="241"/>
                    </a:cubicBezTo>
                    <a:cubicBezTo>
                      <a:pt x="1020" y="105"/>
                      <a:pt x="657" y="0"/>
                      <a:pt x="45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37" name="Google Shape;9437;p62"/>
              <p:cNvSpPr/>
              <p:nvPr/>
            </p:nvSpPr>
            <p:spPr>
              <a:xfrm>
                <a:off x="3148825" y="3340786"/>
                <a:ext cx="23984" cy="19333"/>
              </a:xfrm>
              <a:custGeom>
                <a:avLst/>
                <a:gdLst/>
                <a:ahLst/>
                <a:cxnLst/>
                <a:rect l="l" t="t" r="r" b="b"/>
                <a:pathLst>
                  <a:path w="949" h="765" extrusionOk="0">
                    <a:moveTo>
                      <a:pt x="475" y="0"/>
                    </a:moveTo>
                    <a:cubicBezTo>
                      <a:pt x="355" y="0"/>
                      <a:pt x="1" y="649"/>
                      <a:pt x="208" y="736"/>
                    </a:cubicBezTo>
                    <a:cubicBezTo>
                      <a:pt x="248" y="753"/>
                      <a:pt x="283" y="760"/>
                      <a:pt x="313" y="760"/>
                    </a:cubicBezTo>
                    <a:cubicBezTo>
                      <a:pt x="436" y="760"/>
                      <a:pt x="475" y="643"/>
                      <a:pt x="475" y="643"/>
                    </a:cubicBezTo>
                    <a:cubicBezTo>
                      <a:pt x="475" y="643"/>
                      <a:pt x="514" y="765"/>
                      <a:pt x="639" y="765"/>
                    </a:cubicBezTo>
                    <a:cubicBezTo>
                      <a:pt x="668" y="765"/>
                      <a:pt x="702" y="758"/>
                      <a:pt x="742" y="741"/>
                    </a:cubicBezTo>
                    <a:cubicBezTo>
                      <a:pt x="949" y="654"/>
                      <a:pt x="595" y="0"/>
                      <a:pt x="47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grpSp>
        <p:nvGrpSpPr>
          <p:cNvPr id="9438" name="Google Shape;9438;p62"/>
          <p:cNvGrpSpPr/>
          <p:nvPr/>
        </p:nvGrpSpPr>
        <p:grpSpPr>
          <a:xfrm>
            <a:off x="4707616" y="3256553"/>
            <a:ext cx="447702" cy="1135923"/>
            <a:chOff x="4707616" y="3256553"/>
            <a:chExt cx="447702" cy="1135923"/>
          </a:xfrm>
        </p:grpSpPr>
        <p:sp>
          <p:nvSpPr>
            <p:cNvPr id="9439" name="Google Shape;9439;p62"/>
            <p:cNvSpPr/>
            <p:nvPr/>
          </p:nvSpPr>
          <p:spPr>
            <a:xfrm>
              <a:off x="4707616" y="3256553"/>
              <a:ext cx="447702" cy="1135923"/>
            </a:xfrm>
            <a:custGeom>
              <a:avLst/>
              <a:gdLst/>
              <a:ahLst/>
              <a:cxnLst/>
              <a:rect l="l" t="t" r="r" b="b"/>
              <a:pathLst>
                <a:path w="17715" h="44947" extrusionOk="0">
                  <a:moveTo>
                    <a:pt x="8707" y="1"/>
                  </a:moveTo>
                  <a:cubicBezTo>
                    <a:pt x="7995" y="1"/>
                    <a:pt x="6260" y="235"/>
                    <a:pt x="6588" y="2603"/>
                  </a:cubicBezTo>
                  <a:cubicBezTo>
                    <a:pt x="6588" y="2603"/>
                    <a:pt x="6530" y="2587"/>
                    <a:pt x="6458" y="2587"/>
                  </a:cubicBezTo>
                  <a:cubicBezTo>
                    <a:pt x="6328" y="2587"/>
                    <a:pt x="6156" y="2641"/>
                    <a:pt x="6212" y="2946"/>
                  </a:cubicBezTo>
                  <a:cubicBezTo>
                    <a:pt x="6294" y="3415"/>
                    <a:pt x="6457" y="3965"/>
                    <a:pt x="7040" y="3965"/>
                  </a:cubicBezTo>
                  <a:cubicBezTo>
                    <a:pt x="7040" y="3965"/>
                    <a:pt x="7051" y="4690"/>
                    <a:pt x="7585" y="5022"/>
                  </a:cubicBezTo>
                  <a:cubicBezTo>
                    <a:pt x="7585" y="5022"/>
                    <a:pt x="7716" y="5720"/>
                    <a:pt x="7618" y="5851"/>
                  </a:cubicBezTo>
                  <a:cubicBezTo>
                    <a:pt x="7525" y="5982"/>
                    <a:pt x="5749" y="7224"/>
                    <a:pt x="5166" y="7278"/>
                  </a:cubicBezTo>
                  <a:cubicBezTo>
                    <a:pt x="4588" y="7338"/>
                    <a:pt x="2796" y="7758"/>
                    <a:pt x="2774" y="9725"/>
                  </a:cubicBezTo>
                  <a:cubicBezTo>
                    <a:pt x="2752" y="11687"/>
                    <a:pt x="2621" y="12259"/>
                    <a:pt x="2441" y="12542"/>
                  </a:cubicBezTo>
                  <a:cubicBezTo>
                    <a:pt x="2267" y="12825"/>
                    <a:pt x="2147" y="14640"/>
                    <a:pt x="2191" y="15485"/>
                  </a:cubicBezTo>
                  <a:cubicBezTo>
                    <a:pt x="2240" y="16324"/>
                    <a:pt x="1390" y="18422"/>
                    <a:pt x="1542" y="20874"/>
                  </a:cubicBezTo>
                  <a:cubicBezTo>
                    <a:pt x="1542" y="20874"/>
                    <a:pt x="665" y="21691"/>
                    <a:pt x="594" y="22334"/>
                  </a:cubicBezTo>
                  <a:cubicBezTo>
                    <a:pt x="523" y="22971"/>
                    <a:pt x="0" y="23838"/>
                    <a:pt x="60" y="23958"/>
                  </a:cubicBezTo>
                  <a:cubicBezTo>
                    <a:pt x="87" y="24009"/>
                    <a:pt x="166" y="24037"/>
                    <a:pt x="260" y="24037"/>
                  </a:cubicBezTo>
                  <a:cubicBezTo>
                    <a:pt x="376" y="24037"/>
                    <a:pt x="515" y="23994"/>
                    <a:pt x="605" y="23898"/>
                  </a:cubicBezTo>
                  <a:cubicBezTo>
                    <a:pt x="769" y="23718"/>
                    <a:pt x="1030" y="23386"/>
                    <a:pt x="1030" y="23386"/>
                  </a:cubicBezTo>
                  <a:lnTo>
                    <a:pt x="1030" y="23386"/>
                  </a:lnTo>
                  <a:cubicBezTo>
                    <a:pt x="1030" y="23386"/>
                    <a:pt x="474" y="25511"/>
                    <a:pt x="758" y="25603"/>
                  </a:cubicBezTo>
                  <a:cubicBezTo>
                    <a:pt x="769" y="25607"/>
                    <a:pt x="781" y="25609"/>
                    <a:pt x="792" y="25609"/>
                  </a:cubicBezTo>
                  <a:cubicBezTo>
                    <a:pt x="1101" y="25609"/>
                    <a:pt x="1317" y="24295"/>
                    <a:pt x="1422" y="24143"/>
                  </a:cubicBezTo>
                  <a:cubicBezTo>
                    <a:pt x="1441" y="24117"/>
                    <a:pt x="1456" y="24106"/>
                    <a:pt x="1468" y="24106"/>
                  </a:cubicBezTo>
                  <a:cubicBezTo>
                    <a:pt x="1530" y="24106"/>
                    <a:pt x="1525" y="24383"/>
                    <a:pt x="1493" y="24546"/>
                  </a:cubicBezTo>
                  <a:cubicBezTo>
                    <a:pt x="1451" y="24741"/>
                    <a:pt x="1378" y="25771"/>
                    <a:pt x="1600" y="25771"/>
                  </a:cubicBezTo>
                  <a:cubicBezTo>
                    <a:pt x="1608" y="25771"/>
                    <a:pt x="1616" y="25769"/>
                    <a:pt x="1624" y="25767"/>
                  </a:cubicBezTo>
                  <a:cubicBezTo>
                    <a:pt x="1851" y="25701"/>
                    <a:pt x="1928" y="24271"/>
                    <a:pt x="2034" y="24271"/>
                  </a:cubicBezTo>
                  <a:cubicBezTo>
                    <a:pt x="2042" y="24271"/>
                    <a:pt x="2051" y="24280"/>
                    <a:pt x="2060" y="24301"/>
                  </a:cubicBezTo>
                  <a:cubicBezTo>
                    <a:pt x="2180" y="24573"/>
                    <a:pt x="2000" y="25592"/>
                    <a:pt x="2169" y="25625"/>
                  </a:cubicBezTo>
                  <a:cubicBezTo>
                    <a:pt x="2183" y="25628"/>
                    <a:pt x="2195" y="25629"/>
                    <a:pt x="2207" y="25629"/>
                  </a:cubicBezTo>
                  <a:cubicBezTo>
                    <a:pt x="2334" y="25629"/>
                    <a:pt x="2346" y="25475"/>
                    <a:pt x="2371" y="25380"/>
                  </a:cubicBezTo>
                  <a:cubicBezTo>
                    <a:pt x="2396" y="25279"/>
                    <a:pt x="2346" y="24133"/>
                    <a:pt x="2444" y="24133"/>
                  </a:cubicBezTo>
                  <a:cubicBezTo>
                    <a:pt x="2451" y="24133"/>
                    <a:pt x="2459" y="24140"/>
                    <a:pt x="2469" y="24154"/>
                  </a:cubicBezTo>
                  <a:cubicBezTo>
                    <a:pt x="2599" y="24350"/>
                    <a:pt x="2523" y="25353"/>
                    <a:pt x="2632" y="25385"/>
                  </a:cubicBezTo>
                  <a:cubicBezTo>
                    <a:pt x="2632" y="25385"/>
                    <a:pt x="2671" y="25404"/>
                    <a:pt x="2719" y="25404"/>
                  </a:cubicBezTo>
                  <a:cubicBezTo>
                    <a:pt x="2796" y="25404"/>
                    <a:pt x="2895" y="25356"/>
                    <a:pt x="2888" y="25107"/>
                  </a:cubicBezTo>
                  <a:cubicBezTo>
                    <a:pt x="2877" y="24704"/>
                    <a:pt x="3024" y="22966"/>
                    <a:pt x="3030" y="22563"/>
                  </a:cubicBezTo>
                  <a:cubicBezTo>
                    <a:pt x="3041" y="22007"/>
                    <a:pt x="2725" y="21228"/>
                    <a:pt x="2812" y="21097"/>
                  </a:cubicBezTo>
                  <a:cubicBezTo>
                    <a:pt x="2894" y="20966"/>
                    <a:pt x="3509" y="18950"/>
                    <a:pt x="3782" y="18133"/>
                  </a:cubicBezTo>
                  <a:cubicBezTo>
                    <a:pt x="4054" y="17315"/>
                    <a:pt x="4054" y="15185"/>
                    <a:pt x="4218" y="14912"/>
                  </a:cubicBezTo>
                  <a:cubicBezTo>
                    <a:pt x="4351" y="14693"/>
                    <a:pt x="4644" y="13388"/>
                    <a:pt x="4850" y="13388"/>
                  </a:cubicBezTo>
                  <a:cubicBezTo>
                    <a:pt x="4905" y="13388"/>
                    <a:pt x="4954" y="13481"/>
                    <a:pt x="4992" y="13714"/>
                  </a:cubicBezTo>
                  <a:cubicBezTo>
                    <a:pt x="5166" y="14814"/>
                    <a:pt x="5438" y="17517"/>
                    <a:pt x="5357" y="18111"/>
                  </a:cubicBezTo>
                  <a:cubicBezTo>
                    <a:pt x="5275" y="18705"/>
                    <a:pt x="5035" y="19724"/>
                    <a:pt x="5095" y="20301"/>
                  </a:cubicBezTo>
                  <a:cubicBezTo>
                    <a:pt x="5155" y="20884"/>
                    <a:pt x="4534" y="22067"/>
                    <a:pt x="4425" y="23418"/>
                  </a:cubicBezTo>
                  <a:cubicBezTo>
                    <a:pt x="4316" y="24770"/>
                    <a:pt x="4550" y="28311"/>
                    <a:pt x="4752" y="29227"/>
                  </a:cubicBezTo>
                  <a:cubicBezTo>
                    <a:pt x="4953" y="30137"/>
                    <a:pt x="4316" y="32060"/>
                    <a:pt x="4245" y="32447"/>
                  </a:cubicBezTo>
                  <a:cubicBezTo>
                    <a:pt x="4174" y="32840"/>
                    <a:pt x="4185" y="33929"/>
                    <a:pt x="4103" y="35330"/>
                  </a:cubicBezTo>
                  <a:cubicBezTo>
                    <a:pt x="4016" y="36730"/>
                    <a:pt x="4458" y="39760"/>
                    <a:pt x="4289" y="40283"/>
                  </a:cubicBezTo>
                  <a:cubicBezTo>
                    <a:pt x="4125" y="40806"/>
                    <a:pt x="1259" y="44032"/>
                    <a:pt x="1613" y="44538"/>
                  </a:cubicBezTo>
                  <a:cubicBezTo>
                    <a:pt x="1802" y="44809"/>
                    <a:pt x="2158" y="44946"/>
                    <a:pt x="2522" y="44946"/>
                  </a:cubicBezTo>
                  <a:cubicBezTo>
                    <a:pt x="2839" y="44946"/>
                    <a:pt x="3164" y="44842"/>
                    <a:pt x="3390" y="44631"/>
                  </a:cubicBezTo>
                  <a:cubicBezTo>
                    <a:pt x="3874" y="44184"/>
                    <a:pt x="4599" y="43520"/>
                    <a:pt x="4964" y="43236"/>
                  </a:cubicBezTo>
                  <a:cubicBezTo>
                    <a:pt x="5335" y="42947"/>
                    <a:pt x="6185" y="42795"/>
                    <a:pt x="6054" y="41089"/>
                  </a:cubicBezTo>
                  <a:cubicBezTo>
                    <a:pt x="6054" y="41089"/>
                    <a:pt x="5831" y="38550"/>
                    <a:pt x="6615" y="36872"/>
                  </a:cubicBezTo>
                  <a:cubicBezTo>
                    <a:pt x="7395" y="35188"/>
                    <a:pt x="7040" y="32840"/>
                    <a:pt x="7122" y="32082"/>
                  </a:cubicBezTo>
                  <a:cubicBezTo>
                    <a:pt x="7204" y="31325"/>
                    <a:pt x="7280" y="30093"/>
                    <a:pt x="7738" y="29216"/>
                  </a:cubicBezTo>
                  <a:cubicBezTo>
                    <a:pt x="8119" y="28491"/>
                    <a:pt x="8582" y="25936"/>
                    <a:pt x="8855" y="25058"/>
                  </a:cubicBezTo>
                  <a:cubicBezTo>
                    <a:pt x="9127" y="25936"/>
                    <a:pt x="9585" y="28491"/>
                    <a:pt x="9966" y="29216"/>
                  </a:cubicBezTo>
                  <a:cubicBezTo>
                    <a:pt x="10430" y="30093"/>
                    <a:pt x="10500" y="31325"/>
                    <a:pt x="10588" y="32082"/>
                  </a:cubicBezTo>
                  <a:cubicBezTo>
                    <a:pt x="10669" y="32840"/>
                    <a:pt x="10315" y="35188"/>
                    <a:pt x="11094" y="36872"/>
                  </a:cubicBezTo>
                  <a:cubicBezTo>
                    <a:pt x="11879" y="38556"/>
                    <a:pt x="11650" y="41089"/>
                    <a:pt x="11650" y="41089"/>
                  </a:cubicBezTo>
                  <a:cubicBezTo>
                    <a:pt x="11519" y="42789"/>
                    <a:pt x="12375" y="42947"/>
                    <a:pt x="12740" y="43236"/>
                  </a:cubicBezTo>
                  <a:cubicBezTo>
                    <a:pt x="13111" y="43520"/>
                    <a:pt x="13830" y="44184"/>
                    <a:pt x="14320" y="44631"/>
                  </a:cubicBezTo>
                  <a:cubicBezTo>
                    <a:pt x="14546" y="44842"/>
                    <a:pt x="14870" y="44946"/>
                    <a:pt x="15188" y="44946"/>
                  </a:cubicBezTo>
                  <a:cubicBezTo>
                    <a:pt x="15552" y="44946"/>
                    <a:pt x="15907" y="44809"/>
                    <a:pt x="16097" y="44538"/>
                  </a:cubicBezTo>
                  <a:cubicBezTo>
                    <a:pt x="16451" y="44026"/>
                    <a:pt x="13585" y="40806"/>
                    <a:pt x="13416" y="40283"/>
                  </a:cubicBezTo>
                  <a:cubicBezTo>
                    <a:pt x="13252" y="39760"/>
                    <a:pt x="13688" y="36730"/>
                    <a:pt x="13606" y="35330"/>
                  </a:cubicBezTo>
                  <a:cubicBezTo>
                    <a:pt x="13525" y="33929"/>
                    <a:pt x="13541" y="32840"/>
                    <a:pt x="13465" y="32447"/>
                  </a:cubicBezTo>
                  <a:cubicBezTo>
                    <a:pt x="13394" y="32060"/>
                    <a:pt x="12756" y="30137"/>
                    <a:pt x="12958" y="29227"/>
                  </a:cubicBezTo>
                  <a:cubicBezTo>
                    <a:pt x="13160" y="28311"/>
                    <a:pt x="13394" y="24770"/>
                    <a:pt x="13285" y="23418"/>
                  </a:cubicBezTo>
                  <a:cubicBezTo>
                    <a:pt x="13176" y="22067"/>
                    <a:pt x="12555" y="20884"/>
                    <a:pt x="12615" y="20301"/>
                  </a:cubicBezTo>
                  <a:cubicBezTo>
                    <a:pt x="12669" y="19724"/>
                    <a:pt x="12435" y="18705"/>
                    <a:pt x="12353" y="18111"/>
                  </a:cubicBezTo>
                  <a:cubicBezTo>
                    <a:pt x="12266" y="17517"/>
                    <a:pt x="12544" y="14814"/>
                    <a:pt x="12718" y="13714"/>
                  </a:cubicBezTo>
                  <a:cubicBezTo>
                    <a:pt x="12756" y="13482"/>
                    <a:pt x="12805" y="13389"/>
                    <a:pt x="12860" y="13389"/>
                  </a:cubicBezTo>
                  <a:cubicBezTo>
                    <a:pt x="13066" y="13389"/>
                    <a:pt x="13359" y="14697"/>
                    <a:pt x="13492" y="14912"/>
                  </a:cubicBezTo>
                  <a:cubicBezTo>
                    <a:pt x="13655" y="15185"/>
                    <a:pt x="13655" y="17315"/>
                    <a:pt x="13928" y="18133"/>
                  </a:cubicBezTo>
                  <a:cubicBezTo>
                    <a:pt x="14200" y="18950"/>
                    <a:pt x="14811" y="20966"/>
                    <a:pt x="14898" y="21097"/>
                  </a:cubicBezTo>
                  <a:cubicBezTo>
                    <a:pt x="14985" y="21228"/>
                    <a:pt x="14527" y="21893"/>
                    <a:pt x="14783" y="23342"/>
                  </a:cubicBezTo>
                  <a:cubicBezTo>
                    <a:pt x="14865" y="23925"/>
                    <a:pt x="14903" y="24513"/>
                    <a:pt x="14898" y="25102"/>
                  </a:cubicBezTo>
                  <a:cubicBezTo>
                    <a:pt x="14891" y="25359"/>
                    <a:pt x="14966" y="25406"/>
                    <a:pt x="15021" y="25406"/>
                  </a:cubicBezTo>
                  <a:cubicBezTo>
                    <a:pt x="15053" y="25406"/>
                    <a:pt x="15078" y="25391"/>
                    <a:pt x="15078" y="25391"/>
                  </a:cubicBezTo>
                  <a:cubicBezTo>
                    <a:pt x="15187" y="25353"/>
                    <a:pt x="15143" y="24230"/>
                    <a:pt x="15279" y="24029"/>
                  </a:cubicBezTo>
                  <a:cubicBezTo>
                    <a:pt x="15288" y="24015"/>
                    <a:pt x="15296" y="24008"/>
                    <a:pt x="15303" y="24008"/>
                  </a:cubicBezTo>
                  <a:cubicBezTo>
                    <a:pt x="15403" y="24008"/>
                    <a:pt x="15319" y="25278"/>
                    <a:pt x="15339" y="25374"/>
                  </a:cubicBezTo>
                  <a:cubicBezTo>
                    <a:pt x="15364" y="25474"/>
                    <a:pt x="15375" y="25629"/>
                    <a:pt x="15507" y="25629"/>
                  </a:cubicBezTo>
                  <a:cubicBezTo>
                    <a:pt x="15519" y="25629"/>
                    <a:pt x="15532" y="25628"/>
                    <a:pt x="15546" y="25625"/>
                  </a:cubicBezTo>
                  <a:cubicBezTo>
                    <a:pt x="15715" y="25587"/>
                    <a:pt x="15552" y="24383"/>
                    <a:pt x="15672" y="24110"/>
                  </a:cubicBezTo>
                  <a:cubicBezTo>
                    <a:pt x="15680" y="24092"/>
                    <a:pt x="15688" y="24083"/>
                    <a:pt x="15695" y="24083"/>
                  </a:cubicBezTo>
                  <a:cubicBezTo>
                    <a:pt x="15799" y="24083"/>
                    <a:pt x="15858" y="25701"/>
                    <a:pt x="16091" y="25767"/>
                  </a:cubicBezTo>
                  <a:cubicBezTo>
                    <a:pt x="16099" y="25769"/>
                    <a:pt x="16106" y="25770"/>
                    <a:pt x="16113" y="25770"/>
                  </a:cubicBezTo>
                  <a:cubicBezTo>
                    <a:pt x="16331" y="25770"/>
                    <a:pt x="16254" y="24741"/>
                    <a:pt x="16222" y="24546"/>
                  </a:cubicBezTo>
                  <a:cubicBezTo>
                    <a:pt x="16189" y="24377"/>
                    <a:pt x="16225" y="23997"/>
                    <a:pt x="16305" y="23997"/>
                  </a:cubicBezTo>
                  <a:cubicBezTo>
                    <a:pt x="16318" y="23997"/>
                    <a:pt x="16332" y="24007"/>
                    <a:pt x="16347" y="24029"/>
                  </a:cubicBezTo>
                  <a:cubicBezTo>
                    <a:pt x="16448" y="24178"/>
                    <a:pt x="16752" y="25600"/>
                    <a:pt x="16944" y="25600"/>
                  </a:cubicBezTo>
                  <a:cubicBezTo>
                    <a:pt x="16949" y="25600"/>
                    <a:pt x="16953" y="25599"/>
                    <a:pt x="16957" y="25598"/>
                  </a:cubicBezTo>
                  <a:cubicBezTo>
                    <a:pt x="17246" y="25494"/>
                    <a:pt x="16685" y="23386"/>
                    <a:pt x="16685" y="23386"/>
                  </a:cubicBezTo>
                  <a:lnTo>
                    <a:pt x="16685" y="23386"/>
                  </a:lnTo>
                  <a:cubicBezTo>
                    <a:pt x="16685" y="23386"/>
                    <a:pt x="16941" y="23718"/>
                    <a:pt x="17110" y="23892"/>
                  </a:cubicBezTo>
                  <a:cubicBezTo>
                    <a:pt x="17200" y="23991"/>
                    <a:pt x="17338" y="24036"/>
                    <a:pt x="17454" y="24036"/>
                  </a:cubicBezTo>
                  <a:cubicBezTo>
                    <a:pt x="17548" y="24036"/>
                    <a:pt x="17628" y="24006"/>
                    <a:pt x="17655" y="23952"/>
                  </a:cubicBezTo>
                  <a:cubicBezTo>
                    <a:pt x="17715" y="23832"/>
                    <a:pt x="17186" y="22971"/>
                    <a:pt x="17116" y="22334"/>
                  </a:cubicBezTo>
                  <a:cubicBezTo>
                    <a:pt x="17045" y="21691"/>
                    <a:pt x="16167" y="20874"/>
                    <a:pt x="16167" y="20874"/>
                  </a:cubicBezTo>
                  <a:cubicBezTo>
                    <a:pt x="16320" y="18422"/>
                    <a:pt x="15464" y="16324"/>
                    <a:pt x="15514" y="15485"/>
                  </a:cubicBezTo>
                  <a:cubicBezTo>
                    <a:pt x="15563" y="14640"/>
                    <a:pt x="15448" y="12825"/>
                    <a:pt x="15268" y="12542"/>
                  </a:cubicBezTo>
                  <a:cubicBezTo>
                    <a:pt x="15083" y="12259"/>
                    <a:pt x="14958" y="11692"/>
                    <a:pt x="14930" y="9725"/>
                  </a:cubicBezTo>
                  <a:cubicBezTo>
                    <a:pt x="14909" y="7758"/>
                    <a:pt x="13121" y="7338"/>
                    <a:pt x="12538" y="7278"/>
                  </a:cubicBezTo>
                  <a:cubicBezTo>
                    <a:pt x="11961" y="7224"/>
                    <a:pt x="10179" y="5976"/>
                    <a:pt x="10086" y="5851"/>
                  </a:cubicBezTo>
                  <a:cubicBezTo>
                    <a:pt x="9994" y="5725"/>
                    <a:pt x="10124" y="5022"/>
                    <a:pt x="10124" y="5022"/>
                  </a:cubicBezTo>
                  <a:cubicBezTo>
                    <a:pt x="10658" y="4690"/>
                    <a:pt x="10669" y="3965"/>
                    <a:pt x="10669" y="3965"/>
                  </a:cubicBezTo>
                  <a:cubicBezTo>
                    <a:pt x="11247" y="3965"/>
                    <a:pt x="11416" y="3420"/>
                    <a:pt x="11498" y="2946"/>
                  </a:cubicBezTo>
                  <a:cubicBezTo>
                    <a:pt x="11546" y="2641"/>
                    <a:pt x="11378" y="2585"/>
                    <a:pt x="11249" y="2585"/>
                  </a:cubicBezTo>
                  <a:cubicBezTo>
                    <a:pt x="11176" y="2585"/>
                    <a:pt x="11116" y="2603"/>
                    <a:pt x="11116" y="2603"/>
                  </a:cubicBezTo>
                  <a:cubicBezTo>
                    <a:pt x="11449" y="235"/>
                    <a:pt x="9710" y="1"/>
                    <a:pt x="9002" y="1"/>
                  </a:cubicBezTo>
                  <a:cubicBezTo>
                    <a:pt x="8946" y="1"/>
                    <a:pt x="8896" y="2"/>
                    <a:pt x="8855" y="4"/>
                  </a:cubicBezTo>
                  <a:cubicBezTo>
                    <a:pt x="8813" y="2"/>
                    <a:pt x="8763" y="1"/>
                    <a:pt x="870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nvGrpSpPr>
            <p:cNvPr id="9440" name="Google Shape;9440;p62"/>
            <p:cNvGrpSpPr/>
            <p:nvPr/>
          </p:nvGrpSpPr>
          <p:grpSpPr>
            <a:xfrm>
              <a:off x="4724641" y="3320695"/>
              <a:ext cx="412877" cy="1031270"/>
              <a:chOff x="4724641" y="3320695"/>
              <a:chExt cx="412877" cy="1031270"/>
            </a:xfrm>
          </p:grpSpPr>
          <p:sp>
            <p:nvSpPr>
              <p:cNvPr id="9441" name="Google Shape;9441;p62"/>
              <p:cNvSpPr/>
              <p:nvPr/>
            </p:nvSpPr>
            <p:spPr>
              <a:xfrm>
                <a:off x="4923763" y="3572333"/>
                <a:ext cx="18474" cy="141678"/>
              </a:xfrm>
              <a:custGeom>
                <a:avLst/>
                <a:gdLst/>
                <a:ahLst/>
                <a:cxnLst/>
                <a:rect l="l" t="t" r="r" b="b"/>
                <a:pathLst>
                  <a:path w="731" h="5606" extrusionOk="0">
                    <a:moveTo>
                      <a:pt x="403" y="1"/>
                    </a:moveTo>
                    <a:cubicBezTo>
                      <a:pt x="278" y="1"/>
                      <a:pt x="145" y="88"/>
                      <a:pt x="148" y="249"/>
                    </a:cubicBezTo>
                    <a:cubicBezTo>
                      <a:pt x="153" y="821"/>
                      <a:pt x="191" y="1388"/>
                      <a:pt x="229" y="1960"/>
                    </a:cubicBezTo>
                    <a:cubicBezTo>
                      <a:pt x="153" y="1949"/>
                      <a:pt x="77" y="1943"/>
                      <a:pt x="1" y="1932"/>
                    </a:cubicBezTo>
                    <a:lnTo>
                      <a:pt x="1" y="2554"/>
                    </a:lnTo>
                    <a:cubicBezTo>
                      <a:pt x="88" y="2515"/>
                      <a:pt x="175" y="2483"/>
                      <a:pt x="262" y="2445"/>
                    </a:cubicBezTo>
                    <a:cubicBezTo>
                      <a:pt x="268" y="2559"/>
                      <a:pt x="273" y="2679"/>
                      <a:pt x="279" y="2793"/>
                    </a:cubicBezTo>
                    <a:cubicBezTo>
                      <a:pt x="317" y="3567"/>
                      <a:pt x="366" y="4395"/>
                      <a:pt x="159" y="5147"/>
                    </a:cubicBezTo>
                    <a:lnTo>
                      <a:pt x="355" y="5147"/>
                    </a:lnTo>
                    <a:lnTo>
                      <a:pt x="355" y="5605"/>
                    </a:lnTo>
                    <a:cubicBezTo>
                      <a:pt x="393" y="5507"/>
                      <a:pt x="437" y="5409"/>
                      <a:pt x="469" y="5311"/>
                    </a:cubicBezTo>
                    <a:cubicBezTo>
                      <a:pt x="731" y="4559"/>
                      <a:pt x="682" y="3676"/>
                      <a:pt x="682" y="2891"/>
                    </a:cubicBezTo>
                    <a:cubicBezTo>
                      <a:pt x="682" y="2668"/>
                      <a:pt x="676" y="2450"/>
                      <a:pt x="671" y="2232"/>
                    </a:cubicBezTo>
                    <a:cubicBezTo>
                      <a:pt x="720" y="2167"/>
                      <a:pt x="720" y="2080"/>
                      <a:pt x="665" y="2020"/>
                    </a:cubicBezTo>
                    <a:cubicBezTo>
                      <a:pt x="644" y="1415"/>
                      <a:pt x="611" y="810"/>
                      <a:pt x="611" y="205"/>
                    </a:cubicBezTo>
                    <a:cubicBezTo>
                      <a:pt x="611" y="66"/>
                      <a:pt x="510" y="1"/>
                      <a:pt x="40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42" name="Google Shape;9442;p62"/>
              <p:cNvSpPr/>
              <p:nvPr/>
            </p:nvSpPr>
            <p:spPr>
              <a:xfrm>
                <a:off x="4931193" y="3678983"/>
                <a:ext cx="72734" cy="148375"/>
              </a:xfrm>
              <a:custGeom>
                <a:avLst/>
                <a:gdLst/>
                <a:ahLst/>
                <a:cxnLst/>
                <a:rect l="l" t="t" r="r" b="b"/>
                <a:pathLst>
                  <a:path w="2878" h="5871" extrusionOk="0">
                    <a:moveTo>
                      <a:pt x="6" y="1"/>
                    </a:moveTo>
                    <a:cubicBezTo>
                      <a:pt x="28" y="377"/>
                      <a:pt x="1" y="742"/>
                      <a:pt x="115" y="1085"/>
                    </a:cubicBezTo>
                    <a:cubicBezTo>
                      <a:pt x="301" y="1619"/>
                      <a:pt x="595" y="2099"/>
                      <a:pt x="884" y="2584"/>
                    </a:cubicBezTo>
                    <a:cubicBezTo>
                      <a:pt x="867" y="2791"/>
                      <a:pt x="884" y="2992"/>
                      <a:pt x="878" y="3200"/>
                    </a:cubicBezTo>
                    <a:cubicBezTo>
                      <a:pt x="878" y="3418"/>
                      <a:pt x="845" y="3635"/>
                      <a:pt x="851" y="3853"/>
                    </a:cubicBezTo>
                    <a:cubicBezTo>
                      <a:pt x="851" y="3872"/>
                      <a:pt x="866" y="3884"/>
                      <a:pt x="880" y="3884"/>
                    </a:cubicBezTo>
                    <a:cubicBezTo>
                      <a:pt x="891" y="3884"/>
                      <a:pt x="901" y="3878"/>
                      <a:pt x="905" y="3864"/>
                    </a:cubicBezTo>
                    <a:cubicBezTo>
                      <a:pt x="1031" y="3614"/>
                      <a:pt x="1085" y="3276"/>
                      <a:pt x="1102" y="2954"/>
                    </a:cubicBezTo>
                    <a:cubicBezTo>
                      <a:pt x="1151" y="3036"/>
                      <a:pt x="1194" y="3118"/>
                      <a:pt x="1238" y="3200"/>
                    </a:cubicBezTo>
                    <a:cubicBezTo>
                      <a:pt x="1439" y="3554"/>
                      <a:pt x="1608" y="3919"/>
                      <a:pt x="1745" y="4300"/>
                    </a:cubicBezTo>
                    <a:cubicBezTo>
                      <a:pt x="1892" y="4753"/>
                      <a:pt x="1864" y="5205"/>
                      <a:pt x="1913" y="5668"/>
                    </a:cubicBezTo>
                    <a:cubicBezTo>
                      <a:pt x="1916" y="5709"/>
                      <a:pt x="1945" y="5727"/>
                      <a:pt x="1975" y="5727"/>
                    </a:cubicBezTo>
                    <a:cubicBezTo>
                      <a:pt x="2010" y="5727"/>
                      <a:pt x="2047" y="5703"/>
                      <a:pt x="2050" y="5662"/>
                    </a:cubicBezTo>
                    <a:cubicBezTo>
                      <a:pt x="2061" y="5592"/>
                      <a:pt x="2077" y="5499"/>
                      <a:pt x="2088" y="5417"/>
                    </a:cubicBezTo>
                    <a:cubicBezTo>
                      <a:pt x="2197" y="5608"/>
                      <a:pt x="2360" y="5766"/>
                      <a:pt x="2562" y="5864"/>
                    </a:cubicBezTo>
                    <a:cubicBezTo>
                      <a:pt x="2571" y="5868"/>
                      <a:pt x="2580" y="5870"/>
                      <a:pt x="2589" y="5870"/>
                    </a:cubicBezTo>
                    <a:cubicBezTo>
                      <a:pt x="2644" y="5870"/>
                      <a:pt x="2674" y="5787"/>
                      <a:pt x="2622" y="5744"/>
                    </a:cubicBezTo>
                    <a:cubicBezTo>
                      <a:pt x="2437" y="5597"/>
                      <a:pt x="2344" y="5412"/>
                      <a:pt x="2257" y="5216"/>
                    </a:cubicBezTo>
                    <a:lnTo>
                      <a:pt x="2257" y="5216"/>
                    </a:lnTo>
                    <a:cubicBezTo>
                      <a:pt x="2378" y="5256"/>
                      <a:pt x="2505" y="5279"/>
                      <a:pt x="2634" y="5279"/>
                    </a:cubicBezTo>
                    <a:cubicBezTo>
                      <a:pt x="2679" y="5279"/>
                      <a:pt x="2724" y="5276"/>
                      <a:pt x="2769" y="5270"/>
                    </a:cubicBezTo>
                    <a:cubicBezTo>
                      <a:pt x="2878" y="5259"/>
                      <a:pt x="2862" y="5096"/>
                      <a:pt x="2764" y="5085"/>
                    </a:cubicBezTo>
                    <a:cubicBezTo>
                      <a:pt x="2535" y="5052"/>
                      <a:pt x="2322" y="4998"/>
                      <a:pt x="2159" y="4829"/>
                    </a:cubicBezTo>
                    <a:cubicBezTo>
                      <a:pt x="2148" y="4818"/>
                      <a:pt x="2137" y="4807"/>
                      <a:pt x="2126" y="4802"/>
                    </a:cubicBezTo>
                    <a:cubicBezTo>
                      <a:pt x="2126" y="4693"/>
                      <a:pt x="2110" y="4578"/>
                      <a:pt x="2082" y="4475"/>
                    </a:cubicBezTo>
                    <a:cubicBezTo>
                      <a:pt x="1995" y="4093"/>
                      <a:pt x="1864" y="3728"/>
                      <a:pt x="1696" y="3385"/>
                    </a:cubicBezTo>
                    <a:cubicBezTo>
                      <a:pt x="1336" y="2671"/>
                      <a:pt x="845" y="2012"/>
                      <a:pt x="546" y="1271"/>
                    </a:cubicBezTo>
                    <a:cubicBezTo>
                      <a:pt x="388" y="867"/>
                      <a:pt x="301" y="437"/>
                      <a:pt x="28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43" name="Google Shape;9443;p62"/>
              <p:cNvSpPr/>
              <p:nvPr/>
            </p:nvSpPr>
            <p:spPr>
              <a:xfrm>
                <a:off x="4861946" y="3572333"/>
                <a:ext cx="76449" cy="255075"/>
              </a:xfrm>
              <a:custGeom>
                <a:avLst/>
                <a:gdLst/>
                <a:ahLst/>
                <a:cxnLst/>
                <a:rect l="l" t="t" r="r" b="b"/>
                <a:pathLst>
                  <a:path w="3025" h="10093" extrusionOk="0">
                    <a:moveTo>
                      <a:pt x="2701" y="1"/>
                    </a:moveTo>
                    <a:cubicBezTo>
                      <a:pt x="2577" y="1"/>
                      <a:pt x="2444" y="88"/>
                      <a:pt x="2447" y="249"/>
                    </a:cubicBezTo>
                    <a:cubicBezTo>
                      <a:pt x="2452" y="821"/>
                      <a:pt x="2490" y="1388"/>
                      <a:pt x="2528" y="1960"/>
                    </a:cubicBezTo>
                    <a:cubicBezTo>
                      <a:pt x="2316" y="1949"/>
                      <a:pt x="2109" y="1900"/>
                      <a:pt x="1918" y="1813"/>
                    </a:cubicBezTo>
                    <a:cubicBezTo>
                      <a:pt x="1689" y="1704"/>
                      <a:pt x="1482" y="1556"/>
                      <a:pt x="1259" y="1442"/>
                    </a:cubicBezTo>
                    <a:cubicBezTo>
                      <a:pt x="1243" y="1435"/>
                      <a:pt x="1228" y="1431"/>
                      <a:pt x="1213" y="1431"/>
                    </a:cubicBezTo>
                    <a:cubicBezTo>
                      <a:pt x="1118" y="1431"/>
                      <a:pt x="1045" y="1567"/>
                      <a:pt x="1139" y="1633"/>
                    </a:cubicBezTo>
                    <a:cubicBezTo>
                      <a:pt x="1330" y="1769"/>
                      <a:pt x="1553" y="1965"/>
                      <a:pt x="1793" y="2118"/>
                    </a:cubicBezTo>
                    <a:cubicBezTo>
                      <a:pt x="1406" y="2145"/>
                      <a:pt x="1019" y="2199"/>
                      <a:pt x="703" y="2357"/>
                    </a:cubicBezTo>
                    <a:cubicBezTo>
                      <a:pt x="630" y="2394"/>
                      <a:pt x="637" y="2516"/>
                      <a:pt x="724" y="2516"/>
                    </a:cubicBezTo>
                    <a:cubicBezTo>
                      <a:pt x="728" y="2516"/>
                      <a:pt x="732" y="2516"/>
                      <a:pt x="736" y="2515"/>
                    </a:cubicBezTo>
                    <a:cubicBezTo>
                      <a:pt x="868" y="2499"/>
                      <a:pt x="1006" y="2493"/>
                      <a:pt x="1145" y="2493"/>
                    </a:cubicBezTo>
                    <a:cubicBezTo>
                      <a:pt x="1319" y="2493"/>
                      <a:pt x="1497" y="2502"/>
                      <a:pt x="1673" y="2505"/>
                    </a:cubicBezTo>
                    <a:cubicBezTo>
                      <a:pt x="1449" y="2706"/>
                      <a:pt x="1275" y="2951"/>
                      <a:pt x="1155" y="3224"/>
                    </a:cubicBezTo>
                    <a:cubicBezTo>
                      <a:pt x="1130" y="3300"/>
                      <a:pt x="1189" y="3392"/>
                      <a:pt x="1261" y="3392"/>
                    </a:cubicBezTo>
                    <a:cubicBezTo>
                      <a:pt x="1281" y="3392"/>
                      <a:pt x="1303" y="3384"/>
                      <a:pt x="1324" y="3366"/>
                    </a:cubicBezTo>
                    <a:cubicBezTo>
                      <a:pt x="1558" y="3158"/>
                      <a:pt x="1749" y="2913"/>
                      <a:pt x="2005" y="2723"/>
                    </a:cubicBezTo>
                    <a:cubicBezTo>
                      <a:pt x="2174" y="2608"/>
                      <a:pt x="2359" y="2515"/>
                      <a:pt x="2556" y="2445"/>
                    </a:cubicBezTo>
                    <a:cubicBezTo>
                      <a:pt x="2561" y="2559"/>
                      <a:pt x="2567" y="2679"/>
                      <a:pt x="2572" y="2793"/>
                    </a:cubicBezTo>
                    <a:cubicBezTo>
                      <a:pt x="2616" y="3687"/>
                      <a:pt x="2681" y="4651"/>
                      <a:pt x="2338" y="5496"/>
                    </a:cubicBezTo>
                    <a:cubicBezTo>
                      <a:pt x="2038" y="6232"/>
                      <a:pt x="1548" y="6891"/>
                      <a:pt x="1188" y="7605"/>
                    </a:cubicBezTo>
                    <a:cubicBezTo>
                      <a:pt x="1014" y="7954"/>
                      <a:pt x="883" y="8319"/>
                      <a:pt x="796" y="8695"/>
                    </a:cubicBezTo>
                    <a:cubicBezTo>
                      <a:pt x="774" y="8804"/>
                      <a:pt x="757" y="8913"/>
                      <a:pt x="752" y="9022"/>
                    </a:cubicBezTo>
                    <a:cubicBezTo>
                      <a:pt x="741" y="9032"/>
                      <a:pt x="730" y="9038"/>
                      <a:pt x="725" y="9049"/>
                    </a:cubicBezTo>
                    <a:cubicBezTo>
                      <a:pt x="561" y="9218"/>
                      <a:pt x="349" y="9272"/>
                      <a:pt x="120" y="9305"/>
                    </a:cubicBezTo>
                    <a:cubicBezTo>
                      <a:pt x="16" y="9321"/>
                      <a:pt x="0" y="9479"/>
                      <a:pt x="114" y="9490"/>
                    </a:cubicBezTo>
                    <a:cubicBezTo>
                      <a:pt x="163" y="9496"/>
                      <a:pt x="212" y="9499"/>
                      <a:pt x="261" y="9499"/>
                    </a:cubicBezTo>
                    <a:cubicBezTo>
                      <a:pt x="386" y="9499"/>
                      <a:pt x="509" y="9479"/>
                      <a:pt x="627" y="9436"/>
                    </a:cubicBezTo>
                    <a:lnTo>
                      <a:pt x="627" y="9436"/>
                    </a:lnTo>
                    <a:cubicBezTo>
                      <a:pt x="539" y="9632"/>
                      <a:pt x="447" y="9823"/>
                      <a:pt x="262" y="9970"/>
                    </a:cubicBezTo>
                    <a:cubicBezTo>
                      <a:pt x="210" y="10007"/>
                      <a:pt x="235" y="10092"/>
                      <a:pt x="291" y="10092"/>
                    </a:cubicBezTo>
                    <a:cubicBezTo>
                      <a:pt x="300" y="10092"/>
                      <a:pt x="310" y="10090"/>
                      <a:pt x="322" y="10084"/>
                    </a:cubicBezTo>
                    <a:cubicBezTo>
                      <a:pt x="518" y="9986"/>
                      <a:pt x="687" y="9833"/>
                      <a:pt x="796" y="9637"/>
                    </a:cubicBezTo>
                    <a:cubicBezTo>
                      <a:pt x="806" y="9724"/>
                      <a:pt x="817" y="9806"/>
                      <a:pt x="828" y="9888"/>
                    </a:cubicBezTo>
                    <a:cubicBezTo>
                      <a:pt x="834" y="9930"/>
                      <a:pt x="870" y="9952"/>
                      <a:pt x="904" y="9952"/>
                    </a:cubicBezTo>
                    <a:cubicBezTo>
                      <a:pt x="937" y="9952"/>
                      <a:pt x="967" y="9933"/>
                      <a:pt x="970" y="9893"/>
                    </a:cubicBezTo>
                    <a:cubicBezTo>
                      <a:pt x="1019" y="9425"/>
                      <a:pt x="992" y="8978"/>
                      <a:pt x="1139" y="8526"/>
                    </a:cubicBezTo>
                    <a:cubicBezTo>
                      <a:pt x="1275" y="8144"/>
                      <a:pt x="1444" y="7774"/>
                      <a:pt x="1640" y="7425"/>
                    </a:cubicBezTo>
                    <a:cubicBezTo>
                      <a:pt x="1689" y="7343"/>
                      <a:pt x="1733" y="7262"/>
                      <a:pt x="1776" y="7180"/>
                    </a:cubicBezTo>
                    <a:cubicBezTo>
                      <a:pt x="1798" y="7496"/>
                      <a:pt x="1853" y="7834"/>
                      <a:pt x="1973" y="8090"/>
                    </a:cubicBezTo>
                    <a:cubicBezTo>
                      <a:pt x="1979" y="8103"/>
                      <a:pt x="1991" y="8110"/>
                      <a:pt x="2002" y="8110"/>
                    </a:cubicBezTo>
                    <a:cubicBezTo>
                      <a:pt x="2018" y="8110"/>
                      <a:pt x="2033" y="8098"/>
                      <a:pt x="2033" y="8079"/>
                    </a:cubicBezTo>
                    <a:cubicBezTo>
                      <a:pt x="2038" y="7861"/>
                      <a:pt x="2005" y="7638"/>
                      <a:pt x="2005" y="7420"/>
                    </a:cubicBezTo>
                    <a:cubicBezTo>
                      <a:pt x="2005" y="7212"/>
                      <a:pt x="2016" y="7011"/>
                      <a:pt x="2000" y="6804"/>
                    </a:cubicBezTo>
                    <a:cubicBezTo>
                      <a:pt x="2289" y="6324"/>
                      <a:pt x="2583" y="5845"/>
                      <a:pt x="2763" y="5305"/>
                    </a:cubicBezTo>
                    <a:cubicBezTo>
                      <a:pt x="3024" y="4559"/>
                      <a:pt x="2981" y="3671"/>
                      <a:pt x="2981" y="2891"/>
                    </a:cubicBezTo>
                    <a:cubicBezTo>
                      <a:pt x="2981" y="2668"/>
                      <a:pt x="2975" y="2450"/>
                      <a:pt x="2970" y="2232"/>
                    </a:cubicBezTo>
                    <a:cubicBezTo>
                      <a:pt x="3019" y="2167"/>
                      <a:pt x="3019" y="2080"/>
                      <a:pt x="2964" y="2020"/>
                    </a:cubicBezTo>
                    <a:cubicBezTo>
                      <a:pt x="2942" y="1415"/>
                      <a:pt x="2910" y="810"/>
                      <a:pt x="2910" y="205"/>
                    </a:cubicBezTo>
                    <a:cubicBezTo>
                      <a:pt x="2910" y="66"/>
                      <a:pt x="2809" y="1"/>
                      <a:pt x="2701"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44" name="Google Shape;9444;p62"/>
              <p:cNvSpPr/>
              <p:nvPr/>
            </p:nvSpPr>
            <p:spPr>
              <a:xfrm>
                <a:off x="4724641" y="3320695"/>
                <a:ext cx="217697" cy="547933"/>
              </a:xfrm>
              <a:custGeom>
                <a:avLst/>
                <a:gdLst/>
                <a:ahLst/>
                <a:cxnLst/>
                <a:rect l="l" t="t" r="r" b="b"/>
                <a:pathLst>
                  <a:path w="8614" h="21681" extrusionOk="0">
                    <a:moveTo>
                      <a:pt x="7854" y="1"/>
                    </a:moveTo>
                    <a:cubicBezTo>
                      <a:pt x="7845" y="1"/>
                      <a:pt x="7836" y="7"/>
                      <a:pt x="7836" y="16"/>
                    </a:cubicBezTo>
                    <a:cubicBezTo>
                      <a:pt x="7874" y="648"/>
                      <a:pt x="7357" y="1035"/>
                      <a:pt x="7166" y="1558"/>
                    </a:cubicBezTo>
                    <a:cubicBezTo>
                      <a:pt x="7149" y="1515"/>
                      <a:pt x="7133" y="1476"/>
                      <a:pt x="7117" y="1433"/>
                    </a:cubicBezTo>
                    <a:cubicBezTo>
                      <a:pt x="7030" y="1220"/>
                      <a:pt x="6915" y="1019"/>
                      <a:pt x="6812" y="812"/>
                    </a:cubicBezTo>
                    <a:cubicBezTo>
                      <a:pt x="6686" y="572"/>
                      <a:pt x="6665" y="299"/>
                      <a:pt x="6659" y="32"/>
                    </a:cubicBezTo>
                    <a:cubicBezTo>
                      <a:pt x="6656" y="27"/>
                      <a:pt x="6651" y="24"/>
                      <a:pt x="6646" y="24"/>
                    </a:cubicBezTo>
                    <a:cubicBezTo>
                      <a:pt x="6641" y="24"/>
                      <a:pt x="6637" y="27"/>
                      <a:pt x="6637" y="32"/>
                    </a:cubicBezTo>
                    <a:cubicBezTo>
                      <a:pt x="6583" y="425"/>
                      <a:pt x="6594" y="724"/>
                      <a:pt x="6763" y="1084"/>
                    </a:cubicBezTo>
                    <a:cubicBezTo>
                      <a:pt x="6991" y="1553"/>
                      <a:pt x="7122" y="2065"/>
                      <a:pt x="7144" y="2588"/>
                    </a:cubicBezTo>
                    <a:cubicBezTo>
                      <a:pt x="7188" y="3460"/>
                      <a:pt x="6991" y="4457"/>
                      <a:pt x="7182" y="5334"/>
                    </a:cubicBezTo>
                    <a:cubicBezTo>
                      <a:pt x="7030" y="5276"/>
                      <a:pt x="6872" y="5251"/>
                      <a:pt x="6712" y="5251"/>
                    </a:cubicBezTo>
                    <a:cubicBezTo>
                      <a:pt x="6337" y="5251"/>
                      <a:pt x="5952" y="5385"/>
                      <a:pt x="5624" y="5530"/>
                    </a:cubicBezTo>
                    <a:cubicBezTo>
                      <a:pt x="5564" y="5552"/>
                      <a:pt x="5509" y="5580"/>
                      <a:pt x="5455" y="5607"/>
                    </a:cubicBezTo>
                    <a:cubicBezTo>
                      <a:pt x="5396" y="5612"/>
                      <a:pt x="5337" y="5614"/>
                      <a:pt x="5278" y="5614"/>
                    </a:cubicBezTo>
                    <a:cubicBezTo>
                      <a:pt x="5147" y="5614"/>
                      <a:pt x="5016" y="5602"/>
                      <a:pt x="4888" y="5580"/>
                    </a:cubicBezTo>
                    <a:cubicBezTo>
                      <a:pt x="4756" y="5556"/>
                      <a:pt x="4624" y="5543"/>
                      <a:pt x="4491" y="5543"/>
                    </a:cubicBezTo>
                    <a:cubicBezTo>
                      <a:pt x="4411" y="5543"/>
                      <a:pt x="4331" y="5547"/>
                      <a:pt x="4251" y="5558"/>
                    </a:cubicBezTo>
                    <a:cubicBezTo>
                      <a:pt x="3853" y="5612"/>
                      <a:pt x="3466" y="5754"/>
                      <a:pt x="3128" y="5977"/>
                    </a:cubicBezTo>
                    <a:cubicBezTo>
                      <a:pt x="3101" y="5991"/>
                      <a:pt x="3119" y="6026"/>
                      <a:pt x="3144" y="6026"/>
                    </a:cubicBezTo>
                    <a:cubicBezTo>
                      <a:pt x="3149" y="6026"/>
                      <a:pt x="3155" y="6025"/>
                      <a:pt x="3161" y="6021"/>
                    </a:cubicBezTo>
                    <a:cubicBezTo>
                      <a:pt x="3478" y="5789"/>
                      <a:pt x="3874" y="5705"/>
                      <a:pt x="4273" y="5705"/>
                    </a:cubicBezTo>
                    <a:cubicBezTo>
                      <a:pt x="4333" y="5705"/>
                      <a:pt x="4393" y="5707"/>
                      <a:pt x="4452" y="5710"/>
                    </a:cubicBezTo>
                    <a:cubicBezTo>
                      <a:pt x="4158" y="6168"/>
                      <a:pt x="3760" y="6560"/>
                      <a:pt x="3302" y="6855"/>
                    </a:cubicBezTo>
                    <a:cubicBezTo>
                      <a:pt x="3068" y="7007"/>
                      <a:pt x="2736" y="7122"/>
                      <a:pt x="2649" y="7410"/>
                    </a:cubicBezTo>
                    <a:cubicBezTo>
                      <a:pt x="2638" y="7448"/>
                      <a:pt x="2671" y="7472"/>
                      <a:pt x="2702" y="7472"/>
                    </a:cubicBezTo>
                    <a:cubicBezTo>
                      <a:pt x="2720" y="7472"/>
                      <a:pt x="2739" y="7464"/>
                      <a:pt x="2747" y="7443"/>
                    </a:cubicBezTo>
                    <a:cubicBezTo>
                      <a:pt x="2818" y="7236"/>
                      <a:pt x="3074" y="7143"/>
                      <a:pt x="3259" y="7056"/>
                    </a:cubicBezTo>
                    <a:cubicBezTo>
                      <a:pt x="3450" y="6953"/>
                      <a:pt x="3629" y="6838"/>
                      <a:pt x="3793" y="6702"/>
                    </a:cubicBezTo>
                    <a:cubicBezTo>
                      <a:pt x="4136" y="6451"/>
                      <a:pt x="4485" y="6141"/>
                      <a:pt x="4627" y="5732"/>
                    </a:cubicBezTo>
                    <a:cubicBezTo>
                      <a:pt x="4627" y="5727"/>
                      <a:pt x="4627" y="5727"/>
                      <a:pt x="4627" y="5727"/>
                    </a:cubicBezTo>
                    <a:cubicBezTo>
                      <a:pt x="4659" y="5732"/>
                      <a:pt x="4697" y="5738"/>
                      <a:pt x="4736" y="5743"/>
                    </a:cubicBezTo>
                    <a:cubicBezTo>
                      <a:pt x="4872" y="5765"/>
                      <a:pt x="5003" y="5787"/>
                      <a:pt x="5122" y="5797"/>
                    </a:cubicBezTo>
                    <a:cubicBezTo>
                      <a:pt x="4430" y="6244"/>
                      <a:pt x="3913" y="6925"/>
                      <a:pt x="3580" y="7688"/>
                    </a:cubicBezTo>
                    <a:cubicBezTo>
                      <a:pt x="3411" y="7759"/>
                      <a:pt x="3253" y="7852"/>
                      <a:pt x="3112" y="7972"/>
                    </a:cubicBezTo>
                    <a:cubicBezTo>
                      <a:pt x="2981" y="8086"/>
                      <a:pt x="2828" y="8255"/>
                      <a:pt x="2807" y="8435"/>
                    </a:cubicBezTo>
                    <a:cubicBezTo>
                      <a:pt x="2804" y="8459"/>
                      <a:pt x="2821" y="8473"/>
                      <a:pt x="2838" y="8473"/>
                    </a:cubicBezTo>
                    <a:cubicBezTo>
                      <a:pt x="2851" y="8473"/>
                      <a:pt x="2864" y="8465"/>
                      <a:pt x="2867" y="8446"/>
                    </a:cubicBezTo>
                    <a:cubicBezTo>
                      <a:pt x="2883" y="8271"/>
                      <a:pt x="3079" y="8119"/>
                      <a:pt x="3210" y="8021"/>
                    </a:cubicBezTo>
                    <a:cubicBezTo>
                      <a:pt x="3302" y="7955"/>
                      <a:pt x="3406" y="7895"/>
                      <a:pt x="3510" y="7852"/>
                    </a:cubicBezTo>
                    <a:lnTo>
                      <a:pt x="3510" y="7852"/>
                    </a:lnTo>
                    <a:cubicBezTo>
                      <a:pt x="3324" y="8342"/>
                      <a:pt x="3221" y="8860"/>
                      <a:pt x="3199" y="9388"/>
                    </a:cubicBezTo>
                    <a:lnTo>
                      <a:pt x="3199" y="9481"/>
                    </a:lnTo>
                    <a:cubicBezTo>
                      <a:pt x="3008" y="9650"/>
                      <a:pt x="2823" y="9835"/>
                      <a:pt x="2649" y="10020"/>
                    </a:cubicBezTo>
                    <a:cubicBezTo>
                      <a:pt x="2436" y="10244"/>
                      <a:pt x="2371" y="10500"/>
                      <a:pt x="2289" y="10789"/>
                    </a:cubicBezTo>
                    <a:cubicBezTo>
                      <a:pt x="2289" y="10799"/>
                      <a:pt x="2298" y="10805"/>
                      <a:pt x="2306" y="10805"/>
                    </a:cubicBezTo>
                    <a:cubicBezTo>
                      <a:pt x="2310" y="10805"/>
                      <a:pt x="2314" y="10803"/>
                      <a:pt x="2316" y="10800"/>
                    </a:cubicBezTo>
                    <a:cubicBezTo>
                      <a:pt x="2425" y="10549"/>
                      <a:pt x="2578" y="10315"/>
                      <a:pt x="2758" y="10113"/>
                    </a:cubicBezTo>
                    <a:cubicBezTo>
                      <a:pt x="2894" y="9971"/>
                      <a:pt x="3063" y="9852"/>
                      <a:pt x="3199" y="9710"/>
                    </a:cubicBezTo>
                    <a:cubicBezTo>
                      <a:pt x="3204" y="9939"/>
                      <a:pt x="3221" y="10168"/>
                      <a:pt x="3226" y="10391"/>
                    </a:cubicBezTo>
                    <a:cubicBezTo>
                      <a:pt x="2992" y="10647"/>
                      <a:pt x="2730" y="10887"/>
                      <a:pt x="2545" y="11192"/>
                    </a:cubicBezTo>
                    <a:cubicBezTo>
                      <a:pt x="2349" y="11513"/>
                      <a:pt x="2316" y="11862"/>
                      <a:pt x="2305" y="12233"/>
                    </a:cubicBezTo>
                    <a:cubicBezTo>
                      <a:pt x="2305" y="12261"/>
                      <a:pt x="2330" y="12276"/>
                      <a:pt x="2354" y="12276"/>
                    </a:cubicBezTo>
                    <a:cubicBezTo>
                      <a:pt x="2377" y="12276"/>
                      <a:pt x="2401" y="12262"/>
                      <a:pt x="2403" y="12233"/>
                    </a:cubicBezTo>
                    <a:cubicBezTo>
                      <a:pt x="2447" y="11851"/>
                      <a:pt x="2534" y="11519"/>
                      <a:pt x="2747" y="11203"/>
                    </a:cubicBezTo>
                    <a:cubicBezTo>
                      <a:pt x="2768" y="11323"/>
                      <a:pt x="2774" y="11443"/>
                      <a:pt x="2763" y="11568"/>
                    </a:cubicBezTo>
                    <a:cubicBezTo>
                      <a:pt x="2760" y="11599"/>
                      <a:pt x="2785" y="11616"/>
                      <a:pt x="2810" y="11616"/>
                    </a:cubicBezTo>
                    <a:cubicBezTo>
                      <a:pt x="2829" y="11616"/>
                      <a:pt x="2849" y="11606"/>
                      <a:pt x="2856" y="11584"/>
                    </a:cubicBezTo>
                    <a:cubicBezTo>
                      <a:pt x="2883" y="11410"/>
                      <a:pt x="2883" y="11230"/>
                      <a:pt x="2856" y="11056"/>
                    </a:cubicBezTo>
                    <a:cubicBezTo>
                      <a:pt x="2970" y="10920"/>
                      <a:pt x="3106" y="10800"/>
                      <a:pt x="3226" y="10669"/>
                    </a:cubicBezTo>
                    <a:lnTo>
                      <a:pt x="3226" y="10669"/>
                    </a:lnTo>
                    <a:cubicBezTo>
                      <a:pt x="3221" y="10860"/>
                      <a:pt x="3199" y="11056"/>
                      <a:pt x="3155" y="11246"/>
                    </a:cubicBezTo>
                    <a:cubicBezTo>
                      <a:pt x="3003" y="11938"/>
                      <a:pt x="2605" y="12630"/>
                      <a:pt x="2398" y="13344"/>
                    </a:cubicBezTo>
                    <a:cubicBezTo>
                      <a:pt x="2011" y="13535"/>
                      <a:pt x="1690" y="14036"/>
                      <a:pt x="1581" y="14445"/>
                    </a:cubicBezTo>
                    <a:cubicBezTo>
                      <a:pt x="1574" y="14470"/>
                      <a:pt x="1597" y="14486"/>
                      <a:pt x="1618" y="14486"/>
                    </a:cubicBezTo>
                    <a:cubicBezTo>
                      <a:pt x="1634" y="14486"/>
                      <a:pt x="1649" y="14477"/>
                      <a:pt x="1651" y="14456"/>
                    </a:cubicBezTo>
                    <a:cubicBezTo>
                      <a:pt x="1690" y="14058"/>
                      <a:pt x="2049" y="13780"/>
                      <a:pt x="2343" y="13535"/>
                    </a:cubicBezTo>
                    <a:lnTo>
                      <a:pt x="2343" y="13535"/>
                    </a:lnTo>
                    <a:cubicBezTo>
                      <a:pt x="2300" y="13715"/>
                      <a:pt x="2273" y="13900"/>
                      <a:pt x="2262" y="14085"/>
                    </a:cubicBezTo>
                    <a:cubicBezTo>
                      <a:pt x="2218" y="14091"/>
                      <a:pt x="2180" y="14124"/>
                      <a:pt x="2169" y="14167"/>
                    </a:cubicBezTo>
                    <a:cubicBezTo>
                      <a:pt x="2082" y="14461"/>
                      <a:pt x="1935" y="14734"/>
                      <a:pt x="1842" y="15028"/>
                    </a:cubicBezTo>
                    <a:cubicBezTo>
                      <a:pt x="1766" y="15306"/>
                      <a:pt x="1728" y="15600"/>
                      <a:pt x="1739" y="15889"/>
                    </a:cubicBezTo>
                    <a:cubicBezTo>
                      <a:pt x="1750" y="16646"/>
                      <a:pt x="1777" y="17360"/>
                      <a:pt x="1564" y="18101"/>
                    </a:cubicBezTo>
                    <a:cubicBezTo>
                      <a:pt x="1368" y="18782"/>
                      <a:pt x="992" y="19327"/>
                      <a:pt x="556" y="19878"/>
                    </a:cubicBezTo>
                    <a:cubicBezTo>
                      <a:pt x="267" y="20243"/>
                      <a:pt x="0" y="20640"/>
                      <a:pt x="17" y="21125"/>
                    </a:cubicBezTo>
                    <a:cubicBezTo>
                      <a:pt x="17" y="21138"/>
                      <a:pt x="26" y="21143"/>
                      <a:pt x="35" y="21143"/>
                    </a:cubicBezTo>
                    <a:cubicBezTo>
                      <a:pt x="46" y="21143"/>
                      <a:pt x="58" y="21135"/>
                      <a:pt x="55" y="21120"/>
                    </a:cubicBezTo>
                    <a:cubicBezTo>
                      <a:pt x="55" y="20488"/>
                      <a:pt x="534" y="20019"/>
                      <a:pt x="910" y="19562"/>
                    </a:cubicBezTo>
                    <a:lnTo>
                      <a:pt x="910" y="19562"/>
                    </a:lnTo>
                    <a:cubicBezTo>
                      <a:pt x="845" y="19839"/>
                      <a:pt x="818" y="20139"/>
                      <a:pt x="731" y="20423"/>
                    </a:cubicBezTo>
                    <a:cubicBezTo>
                      <a:pt x="600" y="20842"/>
                      <a:pt x="594" y="21224"/>
                      <a:pt x="567" y="21654"/>
                    </a:cubicBezTo>
                    <a:cubicBezTo>
                      <a:pt x="564" y="21670"/>
                      <a:pt x="578" y="21681"/>
                      <a:pt x="591" y="21681"/>
                    </a:cubicBezTo>
                    <a:cubicBezTo>
                      <a:pt x="600" y="21681"/>
                      <a:pt x="608" y="21676"/>
                      <a:pt x="611" y="21665"/>
                    </a:cubicBezTo>
                    <a:cubicBezTo>
                      <a:pt x="682" y="21251"/>
                      <a:pt x="731" y="20864"/>
                      <a:pt x="872" y="20466"/>
                    </a:cubicBezTo>
                    <a:cubicBezTo>
                      <a:pt x="1003" y="20128"/>
                      <a:pt x="1074" y="19774"/>
                      <a:pt x="1090" y="19414"/>
                    </a:cubicBezTo>
                    <a:cubicBezTo>
                      <a:pt x="1090" y="19393"/>
                      <a:pt x="1085" y="19371"/>
                      <a:pt x="1068" y="19360"/>
                    </a:cubicBezTo>
                    <a:cubicBezTo>
                      <a:pt x="1183" y="19191"/>
                      <a:pt x="1292" y="19017"/>
                      <a:pt x="1379" y="18831"/>
                    </a:cubicBezTo>
                    <a:lnTo>
                      <a:pt x="1379" y="18831"/>
                    </a:lnTo>
                    <a:cubicBezTo>
                      <a:pt x="1417" y="19213"/>
                      <a:pt x="1401" y="19600"/>
                      <a:pt x="1335" y="19981"/>
                    </a:cubicBezTo>
                    <a:cubicBezTo>
                      <a:pt x="1275" y="20335"/>
                      <a:pt x="1210" y="20706"/>
                      <a:pt x="1314" y="21060"/>
                    </a:cubicBezTo>
                    <a:cubicBezTo>
                      <a:pt x="1316" y="21064"/>
                      <a:pt x="1319" y="21066"/>
                      <a:pt x="1323" y="21066"/>
                    </a:cubicBezTo>
                    <a:cubicBezTo>
                      <a:pt x="1329" y="21066"/>
                      <a:pt x="1335" y="21061"/>
                      <a:pt x="1335" y="21055"/>
                    </a:cubicBezTo>
                    <a:cubicBezTo>
                      <a:pt x="1341" y="20613"/>
                      <a:pt x="1395" y="20172"/>
                      <a:pt x="1499" y="19741"/>
                    </a:cubicBezTo>
                    <a:cubicBezTo>
                      <a:pt x="1521" y="19649"/>
                      <a:pt x="1537" y="19551"/>
                      <a:pt x="1553" y="19453"/>
                    </a:cubicBezTo>
                    <a:cubicBezTo>
                      <a:pt x="1673" y="19622"/>
                      <a:pt x="1766" y="19801"/>
                      <a:pt x="1842" y="19992"/>
                    </a:cubicBezTo>
                    <a:cubicBezTo>
                      <a:pt x="1946" y="20297"/>
                      <a:pt x="1946" y="20640"/>
                      <a:pt x="1973" y="20962"/>
                    </a:cubicBezTo>
                    <a:cubicBezTo>
                      <a:pt x="1973" y="20965"/>
                      <a:pt x="1977" y="20966"/>
                      <a:pt x="1981" y="20966"/>
                    </a:cubicBezTo>
                    <a:cubicBezTo>
                      <a:pt x="1985" y="20966"/>
                      <a:pt x="1989" y="20965"/>
                      <a:pt x="1989" y="20962"/>
                    </a:cubicBezTo>
                    <a:cubicBezTo>
                      <a:pt x="2060" y="20297"/>
                      <a:pt x="1913" y="19790"/>
                      <a:pt x="1575" y="19235"/>
                    </a:cubicBezTo>
                    <a:cubicBezTo>
                      <a:pt x="1586" y="19055"/>
                      <a:pt x="1564" y="18875"/>
                      <a:pt x="1521" y="18701"/>
                    </a:cubicBezTo>
                    <a:cubicBezTo>
                      <a:pt x="1515" y="18673"/>
                      <a:pt x="1493" y="18657"/>
                      <a:pt x="1466" y="18652"/>
                    </a:cubicBezTo>
                    <a:cubicBezTo>
                      <a:pt x="1548" y="18483"/>
                      <a:pt x="1613" y="18303"/>
                      <a:pt x="1673" y="18129"/>
                    </a:cubicBezTo>
                    <a:cubicBezTo>
                      <a:pt x="1717" y="17976"/>
                      <a:pt x="1755" y="17823"/>
                      <a:pt x="1782" y="17676"/>
                    </a:cubicBezTo>
                    <a:cubicBezTo>
                      <a:pt x="1804" y="17802"/>
                      <a:pt x="1831" y="17927"/>
                      <a:pt x="1848" y="18058"/>
                    </a:cubicBezTo>
                    <a:cubicBezTo>
                      <a:pt x="1880" y="18319"/>
                      <a:pt x="1869" y="18592"/>
                      <a:pt x="1946" y="18848"/>
                    </a:cubicBezTo>
                    <a:cubicBezTo>
                      <a:pt x="1946" y="18853"/>
                      <a:pt x="1950" y="18856"/>
                      <a:pt x="1955" y="18856"/>
                    </a:cubicBezTo>
                    <a:cubicBezTo>
                      <a:pt x="1959" y="18856"/>
                      <a:pt x="1965" y="18853"/>
                      <a:pt x="1967" y="18848"/>
                    </a:cubicBezTo>
                    <a:cubicBezTo>
                      <a:pt x="2087" y="18363"/>
                      <a:pt x="1978" y="17785"/>
                      <a:pt x="1869" y="17306"/>
                    </a:cubicBezTo>
                    <a:cubicBezTo>
                      <a:pt x="1864" y="17295"/>
                      <a:pt x="1859" y="17284"/>
                      <a:pt x="1848" y="17278"/>
                    </a:cubicBezTo>
                    <a:cubicBezTo>
                      <a:pt x="1886" y="16941"/>
                      <a:pt x="1902" y="16603"/>
                      <a:pt x="1891" y="16270"/>
                    </a:cubicBezTo>
                    <a:cubicBezTo>
                      <a:pt x="1880" y="15867"/>
                      <a:pt x="1880" y="15475"/>
                      <a:pt x="2017" y="15088"/>
                    </a:cubicBezTo>
                    <a:cubicBezTo>
                      <a:pt x="2093" y="14870"/>
                      <a:pt x="2196" y="14663"/>
                      <a:pt x="2289" y="14450"/>
                    </a:cubicBezTo>
                    <a:cubicBezTo>
                      <a:pt x="2300" y="14554"/>
                      <a:pt x="2316" y="14658"/>
                      <a:pt x="2349" y="14756"/>
                    </a:cubicBezTo>
                    <a:cubicBezTo>
                      <a:pt x="2351" y="14769"/>
                      <a:pt x="2361" y="14775"/>
                      <a:pt x="2372" y="14775"/>
                    </a:cubicBezTo>
                    <a:cubicBezTo>
                      <a:pt x="2387" y="14775"/>
                      <a:pt x="2403" y="14764"/>
                      <a:pt x="2403" y="14745"/>
                    </a:cubicBezTo>
                    <a:cubicBezTo>
                      <a:pt x="2382" y="14200"/>
                      <a:pt x="2507" y="13693"/>
                      <a:pt x="2676" y="13203"/>
                    </a:cubicBezTo>
                    <a:cubicBezTo>
                      <a:pt x="2703" y="13410"/>
                      <a:pt x="2752" y="13617"/>
                      <a:pt x="2796" y="13829"/>
                    </a:cubicBezTo>
                    <a:cubicBezTo>
                      <a:pt x="2867" y="14178"/>
                      <a:pt x="2856" y="14538"/>
                      <a:pt x="2768" y="14881"/>
                    </a:cubicBezTo>
                    <a:cubicBezTo>
                      <a:pt x="2627" y="15480"/>
                      <a:pt x="2414" y="16047"/>
                      <a:pt x="2420" y="16668"/>
                    </a:cubicBezTo>
                    <a:cubicBezTo>
                      <a:pt x="2420" y="16685"/>
                      <a:pt x="2432" y="16693"/>
                      <a:pt x="2445" y="16693"/>
                    </a:cubicBezTo>
                    <a:cubicBezTo>
                      <a:pt x="2458" y="16693"/>
                      <a:pt x="2472" y="16685"/>
                      <a:pt x="2474" y="16668"/>
                    </a:cubicBezTo>
                    <a:cubicBezTo>
                      <a:pt x="2512" y="16009"/>
                      <a:pt x="2807" y="15426"/>
                      <a:pt x="2970" y="14799"/>
                    </a:cubicBezTo>
                    <a:cubicBezTo>
                      <a:pt x="3139" y="14129"/>
                      <a:pt x="2856" y="13524"/>
                      <a:pt x="2867" y="12859"/>
                    </a:cubicBezTo>
                    <a:cubicBezTo>
                      <a:pt x="2867" y="12832"/>
                      <a:pt x="2856" y="12805"/>
                      <a:pt x="2828" y="12783"/>
                    </a:cubicBezTo>
                    <a:cubicBezTo>
                      <a:pt x="2992" y="12374"/>
                      <a:pt x="3166" y="11960"/>
                      <a:pt x="3302" y="11530"/>
                    </a:cubicBezTo>
                    <a:cubicBezTo>
                      <a:pt x="3608" y="10549"/>
                      <a:pt x="3313" y="9546"/>
                      <a:pt x="3537" y="8549"/>
                    </a:cubicBezTo>
                    <a:cubicBezTo>
                      <a:pt x="3755" y="7552"/>
                      <a:pt x="4338" y="6653"/>
                      <a:pt x="5215" y="6108"/>
                    </a:cubicBezTo>
                    <a:cubicBezTo>
                      <a:pt x="5628" y="5856"/>
                      <a:pt x="6171" y="5629"/>
                      <a:pt x="6669" y="5629"/>
                    </a:cubicBezTo>
                    <a:cubicBezTo>
                      <a:pt x="6730" y="5629"/>
                      <a:pt x="6791" y="5632"/>
                      <a:pt x="6850" y="5639"/>
                    </a:cubicBezTo>
                    <a:cubicBezTo>
                      <a:pt x="7498" y="5710"/>
                      <a:pt x="7874" y="6386"/>
                      <a:pt x="8288" y="6806"/>
                    </a:cubicBezTo>
                    <a:cubicBezTo>
                      <a:pt x="8318" y="6836"/>
                      <a:pt x="8355" y="6849"/>
                      <a:pt x="8392" y="6849"/>
                    </a:cubicBezTo>
                    <a:cubicBezTo>
                      <a:pt x="8502" y="6849"/>
                      <a:pt x="8614" y="6733"/>
                      <a:pt x="8561" y="6615"/>
                    </a:cubicBezTo>
                    <a:cubicBezTo>
                      <a:pt x="8343" y="6141"/>
                      <a:pt x="7891" y="5716"/>
                      <a:pt x="7427" y="5454"/>
                    </a:cubicBezTo>
                    <a:cubicBezTo>
                      <a:pt x="7389" y="5035"/>
                      <a:pt x="7340" y="4620"/>
                      <a:pt x="7340" y="4195"/>
                    </a:cubicBezTo>
                    <a:cubicBezTo>
                      <a:pt x="7340" y="3700"/>
                      <a:pt x="7362" y="3204"/>
                      <a:pt x="7346" y="2702"/>
                    </a:cubicBezTo>
                    <a:cubicBezTo>
                      <a:pt x="7335" y="2425"/>
                      <a:pt x="7307" y="2147"/>
                      <a:pt x="7253" y="1874"/>
                    </a:cubicBezTo>
                    <a:cubicBezTo>
                      <a:pt x="7406" y="1220"/>
                      <a:pt x="8087" y="724"/>
                      <a:pt x="7869" y="11"/>
                    </a:cubicBezTo>
                    <a:cubicBezTo>
                      <a:pt x="7866" y="4"/>
                      <a:pt x="7860" y="1"/>
                      <a:pt x="785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45" name="Google Shape;9445;p62"/>
              <p:cNvSpPr/>
              <p:nvPr/>
            </p:nvSpPr>
            <p:spPr>
              <a:xfrm>
                <a:off x="4802227" y="3815202"/>
                <a:ext cx="106498" cy="536763"/>
              </a:xfrm>
              <a:custGeom>
                <a:avLst/>
                <a:gdLst/>
                <a:ahLst/>
                <a:cxnLst/>
                <a:rect l="l" t="t" r="r" b="b"/>
                <a:pathLst>
                  <a:path w="4214" h="21239" extrusionOk="0">
                    <a:moveTo>
                      <a:pt x="3219" y="1"/>
                    </a:moveTo>
                    <a:cubicBezTo>
                      <a:pt x="3164" y="1"/>
                      <a:pt x="3110" y="42"/>
                      <a:pt x="3110" y="109"/>
                    </a:cubicBezTo>
                    <a:cubicBezTo>
                      <a:pt x="3110" y="300"/>
                      <a:pt x="3126" y="490"/>
                      <a:pt x="3153" y="681"/>
                    </a:cubicBezTo>
                    <a:cubicBezTo>
                      <a:pt x="3142" y="681"/>
                      <a:pt x="3131" y="687"/>
                      <a:pt x="3120" y="692"/>
                    </a:cubicBezTo>
                    <a:cubicBezTo>
                      <a:pt x="3028" y="779"/>
                      <a:pt x="2930" y="856"/>
                      <a:pt x="2826" y="926"/>
                    </a:cubicBezTo>
                    <a:cubicBezTo>
                      <a:pt x="2821" y="924"/>
                      <a:pt x="2815" y="922"/>
                      <a:pt x="2811" y="922"/>
                    </a:cubicBezTo>
                    <a:cubicBezTo>
                      <a:pt x="2806" y="922"/>
                      <a:pt x="2802" y="924"/>
                      <a:pt x="2799" y="926"/>
                    </a:cubicBezTo>
                    <a:cubicBezTo>
                      <a:pt x="2396" y="1014"/>
                      <a:pt x="1954" y="986"/>
                      <a:pt x="1638" y="1281"/>
                    </a:cubicBezTo>
                    <a:cubicBezTo>
                      <a:pt x="1612" y="1307"/>
                      <a:pt x="1643" y="1348"/>
                      <a:pt x="1673" y="1348"/>
                    </a:cubicBezTo>
                    <a:cubicBezTo>
                      <a:pt x="1680" y="1348"/>
                      <a:pt x="1687" y="1346"/>
                      <a:pt x="1693" y="1340"/>
                    </a:cubicBezTo>
                    <a:cubicBezTo>
                      <a:pt x="1933" y="1155"/>
                      <a:pt x="2216" y="1155"/>
                      <a:pt x="2494" y="1128"/>
                    </a:cubicBezTo>
                    <a:lnTo>
                      <a:pt x="2494" y="1128"/>
                    </a:lnTo>
                    <a:cubicBezTo>
                      <a:pt x="2161" y="1324"/>
                      <a:pt x="1824" y="1509"/>
                      <a:pt x="1567" y="1825"/>
                    </a:cubicBezTo>
                    <a:cubicBezTo>
                      <a:pt x="1547" y="1850"/>
                      <a:pt x="1572" y="1883"/>
                      <a:pt x="1600" y="1883"/>
                    </a:cubicBezTo>
                    <a:cubicBezTo>
                      <a:pt x="1609" y="1883"/>
                      <a:pt x="1619" y="1879"/>
                      <a:pt x="1627" y="1869"/>
                    </a:cubicBezTo>
                    <a:cubicBezTo>
                      <a:pt x="1938" y="1504"/>
                      <a:pt x="2379" y="1324"/>
                      <a:pt x="2777" y="1084"/>
                    </a:cubicBezTo>
                    <a:lnTo>
                      <a:pt x="2832" y="1073"/>
                    </a:lnTo>
                    <a:cubicBezTo>
                      <a:pt x="2853" y="1068"/>
                      <a:pt x="2870" y="1046"/>
                      <a:pt x="2875" y="1024"/>
                    </a:cubicBezTo>
                    <a:cubicBezTo>
                      <a:pt x="2957" y="970"/>
                      <a:pt x="3033" y="915"/>
                      <a:pt x="3110" y="856"/>
                    </a:cubicBezTo>
                    <a:lnTo>
                      <a:pt x="3110" y="856"/>
                    </a:lnTo>
                    <a:cubicBezTo>
                      <a:pt x="3006" y="1090"/>
                      <a:pt x="2913" y="1324"/>
                      <a:pt x="2744" y="1537"/>
                    </a:cubicBezTo>
                    <a:cubicBezTo>
                      <a:pt x="2521" y="1809"/>
                      <a:pt x="2200" y="2016"/>
                      <a:pt x="1954" y="2272"/>
                    </a:cubicBezTo>
                    <a:cubicBezTo>
                      <a:pt x="1524" y="2725"/>
                      <a:pt x="1121" y="3351"/>
                      <a:pt x="1148" y="3994"/>
                    </a:cubicBezTo>
                    <a:cubicBezTo>
                      <a:pt x="1148" y="4030"/>
                      <a:pt x="1173" y="4048"/>
                      <a:pt x="1200" y="4048"/>
                    </a:cubicBezTo>
                    <a:cubicBezTo>
                      <a:pt x="1225" y="4048"/>
                      <a:pt x="1252" y="4032"/>
                      <a:pt x="1257" y="4000"/>
                    </a:cubicBezTo>
                    <a:cubicBezTo>
                      <a:pt x="1355" y="3531"/>
                      <a:pt x="1551" y="3090"/>
                      <a:pt x="1840" y="2703"/>
                    </a:cubicBezTo>
                    <a:lnTo>
                      <a:pt x="1840" y="2703"/>
                    </a:lnTo>
                    <a:cubicBezTo>
                      <a:pt x="1807" y="3111"/>
                      <a:pt x="1873" y="3531"/>
                      <a:pt x="1785" y="3934"/>
                    </a:cubicBezTo>
                    <a:cubicBezTo>
                      <a:pt x="1785" y="3941"/>
                      <a:pt x="1792" y="3946"/>
                      <a:pt x="1798" y="3946"/>
                    </a:cubicBezTo>
                    <a:cubicBezTo>
                      <a:pt x="1801" y="3946"/>
                      <a:pt x="1805" y="3944"/>
                      <a:pt x="1807" y="3940"/>
                    </a:cubicBezTo>
                    <a:cubicBezTo>
                      <a:pt x="1998" y="3526"/>
                      <a:pt x="2020" y="2986"/>
                      <a:pt x="1976" y="2523"/>
                    </a:cubicBezTo>
                    <a:cubicBezTo>
                      <a:pt x="2129" y="2349"/>
                      <a:pt x="2298" y="2180"/>
                      <a:pt x="2472" y="2027"/>
                    </a:cubicBezTo>
                    <a:lnTo>
                      <a:pt x="2505" y="2000"/>
                    </a:lnTo>
                    <a:lnTo>
                      <a:pt x="2505" y="2000"/>
                    </a:lnTo>
                    <a:cubicBezTo>
                      <a:pt x="2494" y="2332"/>
                      <a:pt x="2516" y="2670"/>
                      <a:pt x="2570" y="3002"/>
                    </a:cubicBezTo>
                    <a:cubicBezTo>
                      <a:pt x="2573" y="3024"/>
                      <a:pt x="2589" y="3035"/>
                      <a:pt x="2606" y="3035"/>
                    </a:cubicBezTo>
                    <a:cubicBezTo>
                      <a:pt x="2623" y="3035"/>
                      <a:pt x="2641" y="3024"/>
                      <a:pt x="2646" y="3002"/>
                    </a:cubicBezTo>
                    <a:cubicBezTo>
                      <a:pt x="2695" y="2632"/>
                      <a:pt x="2701" y="2250"/>
                      <a:pt x="2663" y="1874"/>
                    </a:cubicBezTo>
                    <a:cubicBezTo>
                      <a:pt x="2657" y="1869"/>
                      <a:pt x="2657" y="1864"/>
                      <a:pt x="2657" y="1858"/>
                    </a:cubicBezTo>
                    <a:cubicBezTo>
                      <a:pt x="2859" y="1667"/>
                      <a:pt x="3028" y="1444"/>
                      <a:pt x="3164" y="1204"/>
                    </a:cubicBezTo>
                    <a:cubicBezTo>
                      <a:pt x="3219" y="1629"/>
                      <a:pt x="3246" y="2060"/>
                      <a:pt x="3246" y="2490"/>
                    </a:cubicBezTo>
                    <a:cubicBezTo>
                      <a:pt x="3240" y="2501"/>
                      <a:pt x="3229" y="2507"/>
                      <a:pt x="3229" y="2517"/>
                    </a:cubicBezTo>
                    <a:cubicBezTo>
                      <a:pt x="2832" y="3302"/>
                      <a:pt x="2374" y="4038"/>
                      <a:pt x="2096" y="4882"/>
                    </a:cubicBezTo>
                    <a:cubicBezTo>
                      <a:pt x="2047" y="5019"/>
                      <a:pt x="2020" y="5160"/>
                      <a:pt x="2009" y="5302"/>
                    </a:cubicBezTo>
                    <a:cubicBezTo>
                      <a:pt x="1638" y="5542"/>
                      <a:pt x="1388" y="5809"/>
                      <a:pt x="1333" y="6272"/>
                    </a:cubicBezTo>
                    <a:cubicBezTo>
                      <a:pt x="1330" y="6281"/>
                      <a:pt x="1338" y="6287"/>
                      <a:pt x="1346" y="6287"/>
                    </a:cubicBezTo>
                    <a:cubicBezTo>
                      <a:pt x="1352" y="6287"/>
                      <a:pt x="1358" y="6284"/>
                      <a:pt x="1360" y="6277"/>
                    </a:cubicBezTo>
                    <a:cubicBezTo>
                      <a:pt x="1388" y="6054"/>
                      <a:pt x="1480" y="5847"/>
                      <a:pt x="1633" y="5683"/>
                    </a:cubicBezTo>
                    <a:cubicBezTo>
                      <a:pt x="1742" y="5574"/>
                      <a:pt x="1867" y="5482"/>
                      <a:pt x="1998" y="5411"/>
                    </a:cubicBezTo>
                    <a:lnTo>
                      <a:pt x="1998" y="5411"/>
                    </a:lnTo>
                    <a:cubicBezTo>
                      <a:pt x="1993" y="5591"/>
                      <a:pt x="1993" y="5771"/>
                      <a:pt x="1998" y="5950"/>
                    </a:cubicBezTo>
                    <a:cubicBezTo>
                      <a:pt x="2020" y="6457"/>
                      <a:pt x="1949" y="6964"/>
                      <a:pt x="1785" y="7449"/>
                    </a:cubicBezTo>
                    <a:cubicBezTo>
                      <a:pt x="1573" y="8092"/>
                      <a:pt x="1333" y="8691"/>
                      <a:pt x="1382" y="9378"/>
                    </a:cubicBezTo>
                    <a:cubicBezTo>
                      <a:pt x="1398" y="9598"/>
                      <a:pt x="1414" y="10318"/>
                      <a:pt x="1760" y="10318"/>
                    </a:cubicBezTo>
                    <a:cubicBezTo>
                      <a:pt x="1773" y="10318"/>
                      <a:pt x="1787" y="10317"/>
                      <a:pt x="1802" y="10315"/>
                    </a:cubicBezTo>
                    <a:cubicBezTo>
                      <a:pt x="1840" y="10310"/>
                      <a:pt x="1851" y="10255"/>
                      <a:pt x="1813" y="10239"/>
                    </a:cubicBezTo>
                    <a:cubicBezTo>
                      <a:pt x="1486" y="10081"/>
                      <a:pt x="1535" y="9247"/>
                      <a:pt x="1551" y="8942"/>
                    </a:cubicBezTo>
                    <a:cubicBezTo>
                      <a:pt x="1551" y="8893"/>
                      <a:pt x="1557" y="8844"/>
                      <a:pt x="1562" y="8800"/>
                    </a:cubicBezTo>
                    <a:cubicBezTo>
                      <a:pt x="1606" y="8893"/>
                      <a:pt x="1660" y="8985"/>
                      <a:pt x="1720" y="9073"/>
                    </a:cubicBezTo>
                    <a:cubicBezTo>
                      <a:pt x="1829" y="9231"/>
                      <a:pt x="1922" y="9400"/>
                      <a:pt x="1993" y="9579"/>
                    </a:cubicBezTo>
                    <a:cubicBezTo>
                      <a:pt x="1997" y="9588"/>
                      <a:pt x="2005" y="9593"/>
                      <a:pt x="2013" y="9593"/>
                    </a:cubicBezTo>
                    <a:cubicBezTo>
                      <a:pt x="2024" y="9593"/>
                      <a:pt x="2034" y="9584"/>
                      <a:pt x="2031" y="9568"/>
                    </a:cubicBezTo>
                    <a:cubicBezTo>
                      <a:pt x="2020" y="9247"/>
                      <a:pt x="1802" y="8871"/>
                      <a:pt x="1589" y="8642"/>
                    </a:cubicBezTo>
                    <a:cubicBezTo>
                      <a:pt x="1693" y="8059"/>
                      <a:pt x="1971" y="7509"/>
                      <a:pt x="2096" y="6937"/>
                    </a:cubicBezTo>
                    <a:cubicBezTo>
                      <a:pt x="2172" y="6610"/>
                      <a:pt x="2167" y="6277"/>
                      <a:pt x="2145" y="5939"/>
                    </a:cubicBezTo>
                    <a:cubicBezTo>
                      <a:pt x="2134" y="5732"/>
                      <a:pt x="2140" y="5520"/>
                      <a:pt x="2167" y="5307"/>
                    </a:cubicBezTo>
                    <a:cubicBezTo>
                      <a:pt x="2167" y="5302"/>
                      <a:pt x="2167" y="5296"/>
                      <a:pt x="2167" y="5286"/>
                    </a:cubicBezTo>
                    <a:cubicBezTo>
                      <a:pt x="2200" y="5040"/>
                      <a:pt x="2265" y="4801"/>
                      <a:pt x="2358" y="4577"/>
                    </a:cubicBezTo>
                    <a:cubicBezTo>
                      <a:pt x="2494" y="4228"/>
                      <a:pt x="2652" y="3885"/>
                      <a:pt x="2837" y="3558"/>
                    </a:cubicBezTo>
                    <a:cubicBezTo>
                      <a:pt x="2973" y="3318"/>
                      <a:pt x="3126" y="3084"/>
                      <a:pt x="3246" y="2834"/>
                    </a:cubicBezTo>
                    <a:lnTo>
                      <a:pt x="3246" y="3585"/>
                    </a:lnTo>
                    <a:cubicBezTo>
                      <a:pt x="3246" y="4436"/>
                      <a:pt x="3159" y="5280"/>
                      <a:pt x="2984" y="6114"/>
                    </a:cubicBezTo>
                    <a:cubicBezTo>
                      <a:pt x="2821" y="6904"/>
                      <a:pt x="2499" y="7650"/>
                      <a:pt x="2358" y="8441"/>
                    </a:cubicBezTo>
                    <a:cubicBezTo>
                      <a:pt x="2298" y="8773"/>
                      <a:pt x="2276" y="9111"/>
                      <a:pt x="2287" y="9449"/>
                    </a:cubicBezTo>
                    <a:cubicBezTo>
                      <a:pt x="2276" y="10037"/>
                      <a:pt x="2379" y="10631"/>
                      <a:pt x="2450" y="11219"/>
                    </a:cubicBezTo>
                    <a:cubicBezTo>
                      <a:pt x="2161" y="11525"/>
                      <a:pt x="1965" y="11890"/>
                      <a:pt x="1971" y="12320"/>
                    </a:cubicBezTo>
                    <a:cubicBezTo>
                      <a:pt x="1971" y="12337"/>
                      <a:pt x="1983" y="12345"/>
                      <a:pt x="1995" y="12345"/>
                    </a:cubicBezTo>
                    <a:cubicBezTo>
                      <a:pt x="2007" y="12345"/>
                      <a:pt x="2020" y="12337"/>
                      <a:pt x="2020" y="12320"/>
                    </a:cubicBezTo>
                    <a:cubicBezTo>
                      <a:pt x="2047" y="11950"/>
                      <a:pt x="2227" y="11655"/>
                      <a:pt x="2472" y="11399"/>
                    </a:cubicBezTo>
                    <a:cubicBezTo>
                      <a:pt x="2483" y="11514"/>
                      <a:pt x="2494" y="11634"/>
                      <a:pt x="2505" y="11748"/>
                    </a:cubicBezTo>
                    <a:cubicBezTo>
                      <a:pt x="2521" y="12162"/>
                      <a:pt x="2488" y="12576"/>
                      <a:pt x="2407" y="12980"/>
                    </a:cubicBezTo>
                    <a:cubicBezTo>
                      <a:pt x="2401" y="12978"/>
                      <a:pt x="2396" y="12978"/>
                      <a:pt x="2391" y="12978"/>
                    </a:cubicBezTo>
                    <a:cubicBezTo>
                      <a:pt x="2375" y="12978"/>
                      <a:pt x="2360" y="12985"/>
                      <a:pt x="2352" y="13001"/>
                    </a:cubicBezTo>
                    <a:cubicBezTo>
                      <a:pt x="2134" y="13426"/>
                      <a:pt x="1742" y="13699"/>
                      <a:pt x="1480" y="14091"/>
                    </a:cubicBezTo>
                    <a:cubicBezTo>
                      <a:pt x="1262" y="14413"/>
                      <a:pt x="1153" y="14783"/>
                      <a:pt x="1083" y="15159"/>
                    </a:cubicBezTo>
                    <a:cubicBezTo>
                      <a:pt x="1079" y="15169"/>
                      <a:pt x="1087" y="15174"/>
                      <a:pt x="1095" y="15174"/>
                    </a:cubicBezTo>
                    <a:cubicBezTo>
                      <a:pt x="1101" y="15174"/>
                      <a:pt x="1107" y="15171"/>
                      <a:pt x="1110" y="15165"/>
                    </a:cubicBezTo>
                    <a:cubicBezTo>
                      <a:pt x="1235" y="14690"/>
                      <a:pt x="1415" y="14244"/>
                      <a:pt x="1736" y="13868"/>
                    </a:cubicBezTo>
                    <a:cubicBezTo>
                      <a:pt x="1954" y="13612"/>
                      <a:pt x="2200" y="13410"/>
                      <a:pt x="2379" y="13121"/>
                    </a:cubicBezTo>
                    <a:lnTo>
                      <a:pt x="2379" y="13121"/>
                    </a:lnTo>
                    <a:cubicBezTo>
                      <a:pt x="2309" y="13443"/>
                      <a:pt x="2232" y="13764"/>
                      <a:pt x="2156" y="14086"/>
                    </a:cubicBezTo>
                    <a:cubicBezTo>
                      <a:pt x="2052" y="14511"/>
                      <a:pt x="1982" y="14947"/>
                      <a:pt x="1922" y="15377"/>
                    </a:cubicBezTo>
                    <a:cubicBezTo>
                      <a:pt x="1905" y="15377"/>
                      <a:pt x="1884" y="15388"/>
                      <a:pt x="1873" y="15404"/>
                    </a:cubicBezTo>
                    <a:cubicBezTo>
                      <a:pt x="1666" y="15655"/>
                      <a:pt x="1480" y="15917"/>
                      <a:pt x="1311" y="16194"/>
                    </a:cubicBezTo>
                    <a:cubicBezTo>
                      <a:pt x="1164" y="16461"/>
                      <a:pt x="1159" y="16783"/>
                      <a:pt x="1132" y="17077"/>
                    </a:cubicBezTo>
                    <a:cubicBezTo>
                      <a:pt x="1129" y="17104"/>
                      <a:pt x="1149" y="17120"/>
                      <a:pt x="1169" y="17120"/>
                    </a:cubicBezTo>
                    <a:cubicBezTo>
                      <a:pt x="1185" y="17120"/>
                      <a:pt x="1200" y="17110"/>
                      <a:pt x="1202" y="17088"/>
                    </a:cubicBezTo>
                    <a:cubicBezTo>
                      <a:pt x="1251" y="16805"/>
                      <a:pt x="1333" y="16521"/>
                      <a:pt x="1453" y="16260"/>
                    </a:cubicBezTo>
                    <a:cubicBezTo>
                      <a:pt x="1562" y="16036"/>
                      <a:pt x="1747" y="15873"/>
                      <a:pt x="1884" y="15671"/>
                    </a:cubicBezTo>
                    <a:lnTo>
                      <a:pt x="1884" y="15671"/>
                    </a:lnTo>
                    <a:cubicBezTo>
                      <a:pt x="1851" y="15911"/>
                      <a:pt x="1813" y="16156"/>
                      <a:pt x="1780" y="16401"/>
                    </a:cubicBezTo>
                    <a:cubicBezTo>
                      <a:pt x="1726" y="16777"/>
                      <a:pt x="1606" y="17197"/>
                      <a:pt x="1589" y="17600"/>
                    </a:cubicBezTo>
                    <a:cubicBezTo>
                      <a:pt x="1208" y="17775"/>
                      <a:pt x="1044" y="18161"/>
                      <a:pt x="903" y="18537"/>
                    </a:cubicBezTo>
                    <a:cubicBezTo>
                      <a:pt x="647" y="19159"/>
                      <a:pt x="358" y="19758"/>
                      <a:pt x="25" y="20341"/>
                    </a:cubicBezTo>
                    <a:cubicBezTo>
                      <a:pt x="21" y="20349"/>
                      <a:pt x="29" y="20354"/>
                      <a:pt x="36" y="20354"/>
                    </a:cubicBezTo>
                    <a:cubicBezTo>
                      <a:pt x="38" y="20354"/>
                      <a:pt x="40" y="20353"/>
                      <a:pt x="42" y="20352"/>
                    </a:cubicBezTo>
                    <a:cubicBezTo>
                      <a:pt x="374" y="19938"/>
                      <a:pt x="614" y="19464"/>
                      <a:pt x="826" y="18984"/>
                    </a:cubicBezTo>
                    <a:cubicBezTo>
                      <a:pt x="854" y="18913"/>
                      <a:pt x="881" y="18848"/>
                      <a:pt x="908" y="18777"/>
                    </a:cubicBezTo>
                    <a:lnTo>
                      <a:pt x="908" y="18777"/>
                    </a:lnTo>
                    <a:cubicBezTo>
                      <a:pt x="903" y="19044"/>
                      <a:pt x="897" y="19306"/>
                      <a:pt x="826" y="19562"/>
                    </a:cubicBezTo>
                    <a:cubicBezTo>
                      <a:pt x="817" y="19589"/>
                      <a:pt x="837" y="19605"/>
                      <a:pt x="859" y="19605"/>
                    </a:cubicBezTo>
                    <a:cubicBezTo>
                      <a:pt x="876" y="19605"/>
                      <a:pt x="895" y="19595"/>
                      <a:pt x="903" y="19573"/>
                    </a:cubicBezTo>
                    <a:cubicBezTo>
                      <a:pt x="995" y="19251"/>
                      <a:pt x="979" y="18919"/>
                      <a:pt x="990" y="18586"/>
                    </a:cubicBezTo>
                    <a:cubicBezTo>
                      <a:pt x="990" y="18581"/>
                      <a:pt x="990" y="18570"/>
                      <a:pt x="990" y="18565"/>
                    </a:cubicBezTo>
                    <a:cubicBezTo>
                      <a:pt x="1115" y="18227"/>
                      <a:pt x="1268" y="17878"/>
                      <a:pt x="1584" y="17698"/>
                    </a:cubicBezTo>
                    <a:cubicBezTo>
                      <a:pt x="1584" y="17867"/>
                      <a:pt x="1611" y="18042"/>
                      <a:pt x="1671" y="18200"/>
                    </a:cubicBezTo>
                    <a:cubicBezTo>
                      <a:pt x="1671" y="18202"/>
                      <a:pt x="1672" y="18204"/>
                      <a:pt x="1674" y="18204"/>
                    </a:cubicBezTo>
                    <a:cubicBezTo>
                      <a:pt x="1675" y="18204"/>
                      <a:pt x="1676" y="18202"/>
                      <a:pt x="1676" y="18200"/>
                    </a:cubicBezTo>
                    <a:cubicBezTo>
                      <a:pt x="1671" y="18042"/>
                      <a:pt x="1676" y="17884"/>
                      <a:pt x="1682" y="17731"/>
                    </a:cubicBezTo>
                    <a:cubicBezTo>
                      <a:pt x="1834" y="18031"/>
                      <a:pt x="1911" y="18358"/>
                      <a:pt x="1911" y="18690"/>
                    </a:cubicBezTo>
                    <a:cubicBezTo>
                      <a:pt x="1905" y="18695"/>
                      <a:pt x="1900" y="18701"/>
                      <a:pt x="1894" y="18712"/>
                    </a:cubicBezTo>
                    <a:cubicBezTo>
                      <a:pt x="1709" y="19066"/>
                      <a:pt x="1377" y="19289"/>
                      <a:pt x="1164" y="19622"/>
                    </a:cubicBezTo>
                    <a:cubicBezTo>
                      <a:pt x="1148" y="19646"/>
                      <a:pt x="1168" y="19677"/>
                      <a:pt x="1191" y="19677"/>
                    </a:cubicBezTo>
                    <a:cubicBezTo>
                      <a:pt x="1199" y="19677"/>
                      <a:pt x="1206" y="19674"/>
                      <a:pt x="1213" y="19665"/>
                    </a:cubicBezTo>
                    <a:cubicBezTo>
                      <a:pt x="1399" y="19404"/>
                      <a:pt x="1682" y="19229"/>
                      <a:pt x="1884" y="18990"/>
                    </a:cubicBezTo>
                    <a:lnTo>
                      <a:pt x="1884" y="18990"/>
                    </a:lnTo>
                    <a:cubicBezTo>
                      <a:pt x="1834" y="19289"/>
                      <a:pt x="1726" y="19584"/>
                      <a:pt x="1573" y="19851"/>
                    </a:cubicBezTo>
                    <a:cubicBezTo>
                      <a:pt x="1241" y="20439"/>
                      <a:pt x="549" y="20837"/>
                      <a:pt x="9" y="21218"/>
                    </a:cubicBezTo>
                    <a:cubicBezTo>
                      <a:pt x="1" y="21227"/>
                      <a:pt x="5" y="21238"/>
                      <a:pt x="13" y="21238"/>
                    </a:cubicBezTo>
                    <a:cubicBezTo>
                      <a:pt x="15" y="21238"/>
                      <a:pt x="17" y="21237"/>
                      <a:pt x="20" y="21235"/>
                    </a:cubicBezTo>
                    <a:cubicBezTo>
                      <a:pt x="668" y="20782"/>
                      <a:pt x="1366" y="20374"/>
                      <a:pt x="1780" y="19687"/>
                    </a:cubicBezTo>
                    <a:cubicBezTo>
                      <a:pt x="2189" y="19022"/>
                      <a:pt x="2178" y="18183"/>
                      <a:pt x="1758" y="17524"/>
                    </a:cubicBezTo>
                    <a:cubicBezTo>
                      <a:pt x="1747" y="17508"/>
                      <a:pt x="1726" y="17491"/>
                      <a:pt x="1704" y="17491"/>
                    </a:cubicBezTo>
                    <a:cubicBezTo>
                      <a:pt x="1747" y="17039"/>
                      <a:pt x="1834" y="16603"/>
                      <a:pt x="1900" y="16140"/>
                    </a:cubicBezTo>
                    <a:cubicBezTo>
                      <a:pt x="2003" y="15366"/>
                      <a:pt x="2151" y="14603"/>
                      <a:pt x="2336" y="13846"/>
                    </a:cubicBezTo>
                    <a:cubicBezTo>
                      <a:pt x="2510" y="13181"/>
                      <a:pt x="2646" y="12533"/>
                      <a:pt x="2646" y="11846"/>
                    </a:cubicBezTo>
                    <a:cubicBezTo>
                      <a:pt x="2701" y="11944"/>
                      <a:pt x="2761" y="12037"/>
                      <a:pt x="2815" y="12135"/>
                    </a:cubicBezTo>
                    <a:cubicBezTo>
                      <a:pt x="2984" y="12435"/>
                      <a:pt x="3061" y="12778"/>
                      <a:pt x="3028" y="13121"/>
                    </a:cubicBezTo>
                    <a:cubicBezTo>
                      <a:pt x="3028" y="13131"/>
                      <a:pt x="3035" y="13136"/>
                      <a:pt x="3042" y="13136"/>
                    </a:cubicBezTo>
                    <a:cubicBezTo>
                      <a:pt x="3048" y="13136"/>
                      <a:pt x="3053" y="13133"/>
                      <a:pt x="3055" y="13127"/>
                    </a:cubicBezTo>
                    <a:cubicBezTo>
                      <a:pt x="3099" y="12876"/>
                      <a:pt x="3088" y="12620"/>
                      <a:pt x="3028" y="12375"/>
                    </a:cubicBezTo>
                    <a:cubicBezTo>
                      <a:pt x="2952" y="12091"/>
                      <a:pt x="2761" y="11841"/>
                      <a:pt x="2646" y="11574"/>
                    </a:cubicBezTo>
                    <a:cubicBezTo>
                      <a:pt x="2619" y="10844"/>
                      <a:pt x="2527" y="10113"/>
                      <a:pt x="2461" y="9389"/>
                    </a:cubicBezTo>
                    <a:cubicBezTo>
                      <a:pt x="2461" y="9378"/>
                      <a:pt x="2461" y="9372"/>
                      <a:pt x="2456" y="9361"/>
                    </a:cubicBezTo>
                    <a:cubicBezTo>
                      <a:pt x="2461" y="8980"/>
                      <a:pt x="2510" y="8599"/>
                      <a:pt x="2592" y="8228"/>
                    </a:cubicBezTo>
                    <a:cubicBezTo>
                      <a:pt x="2772" y="7438"/>
                      <a:pt x="3088" y="6691"/>
                      <a:pt x="3246" y="5890"/>
                    </a:cubicBezTo>
                    <a:cubicBezTo>
                      <a:pt x="3387" y="5187"/>
                      <a:pt x="3475" y="4474"/>
                      <a:pt x="3507" y="3760"/>
                    </a:cubicBezTo>
                    <a:cubicBezTo>
                      <a:pt x="3556" y="3809"/>
                      <a:pt x="3605" y="3852"/>
                      <a:pt x="3649" y="3896"/>
                    </a:cubicBezTo>
                    <a:cubicBezTo>
                      <a:pt x="3709" y="3951"/>
                      <a:pt x="3763" y="4005"/>
                      <a:pt x="3823" y="4065"/>
                    </a:cubicBezTo>
                    <a:cubicBezTo>
                      <a:pt x="3660" y="4299"/>
                      <a:pt x="3714" y="4561"/>
                      <a:pt x="3725" y="4844"/>
                    </a:cubicBezTo>
                    <a:cubicBezTo>
                      <a:pt x="3725" y="4854"/>
                      <a:pt x="3734" y="4860"/>
                      <a:pt x="3743" y="4860"/>
                    </a:cubicBezTo>
                    <a:cubicBezTo>
                      <a:pt x="3753" y="4860"/>
                      <a:pt x="3763" y="4853"/>
                      <a:pt x="3763" y="4839"/>
                    </a:cubicBezTo>
                    <a:cubicBezTo>
                      <a:pt x="3769" y="4588"/>
                      <a:pt x="3736" y="4337"/>
                      <a:pt x="3883" y="4130"/>
                    </a:cubicBezTo>
                    <a:cubicBezTo>
                      <a:pt x="4041" y="4299"/>
                      <a:pt x="4167" y="4485"/>
                      <a:pt x="4172" y="4735"/>
                    </a:cubicBezTo>
                    <a:cubicBezTo>
                      <a:pt x="4172" y="4738"/>
                      <a:pt x="4175" y="4739"/>
                      <a:pt x="4178" y="4739"/>
                    </a:cubicBezTo>
                    <a:cubicBezTo>
                      <a:pt x="4182" y="4739"/>
                      <a:pt x="4186" y="4738"/>
                      <a:pt x="4188" y="4735"/>
                    </a:cubicBezTo>
                    <a:cubicBezTo>
                      <a:pt x="4199" y="4468"/>
                      <a:pt x="4079" y="4245"/>
                      <a:pt x="3932" y="4027"/>
                    </a:cubicBezTo>
                    <a:cubicBezTo>
                      <a:pt x="3834" y="3891"/>
                      <a:pt x="3725" y="3760"/>
                      <a:pt x="3622" y="3624"/>
                    </a:cubicBezTo>
                    <a:cubicBezTo>
                      <a:pt x="3584" y="3569"/>
                      <a:pt x="3551" y="3515"/>
                      <a:pt x="3518" y="3455"/>
                    </a:cubicBezTo>
                    <a:cubicBezTo>
                      <a:pt x="3524" y="3133"/>
                      <a:pt x="3529" y="2812"/>
                      <a:pt x="3529" y="2490"/>
                    </a:cubicBezTo>
                    <a:cubicBezTo>
                      <a:pt x="3709" y="2817"/>
                      <a:pt x="4074" y="3084"/>
                      <a:pt x="4172" y="3444"/>
                    </a:cubicBezTo>
                    <a:cubicBezTo>
                      <a:pt x="4174" y="3453"/>
                      <a:pt x="4179" y="3456"/>
                      <a:pt x="4185" y="3456"/>
                    </a:cubicBezTo>
                    <a:cubicBezTo>
                      <a:pt x="4198" y="3456"/>
                      <a:pt x="4214" y="3440"/>
                      <a:pt x="4210" y="3422"/>
                    </a:cubicBezTo>
                    <a:cubicBezTo>
                      <a:pt x="4156" y="3215"/>
                      <a:pt x="4063" y="3019"/>
                      <a:pt x="3932" y="2844"/>
                    </a:cubicBezTo>
                    <a:cubicBezTo>
                      <a:pt x="3780" y="2616"/>
                      <a:pt x="3654" y="2370"/>
                      <a:pt x="3551" y="2109"/>
                    </a:cubicBezTo>
                    <a:cubicBezTo>
                      <a:pt x="3545" y="2092"/>
                      <a:pt x="3535" y="2082"/>
                      <a:pt x="3518" y="2071"/>
                    </a:cubicBezTo>
                    <a:cubicBezTo>
                      <a:pt x="3518" y="1755"/>
                      <a:pt x="3562" y="1400"/>
                      <a:pt x="3458" y="1095"/>
                    </a:cubicBezTo>
                    <a:cubicBezTo>
                      <a:pt x="3458" y="736"/>
                      <a:pt x="3436" y="376"/>
                      <a:pt x="3317" y="65"/>
                    </a:cubicBezTo>
                    <a:cubicBezTo>
                      <a:pt x="3296" y="21"/>
                      <a:pt x="3258" y="1"/>
                      <a:pt x="3219"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46" name="Google Shape;9446;p62"/>
              <p:cNvSpPr/>
              <p:nvPr/>
            </p:nvSpPr>
            <p:spPr>
              <a:xfrm>
                <a:off x="4927478" y="3678983"/>
                <a:ext cx="72886" cy="148375"/>
              </a:xfrm>
              <a:custGeom>
                <a:avLst/>
                <a:gdLst/>
                <a:ahLst/>
                <a:cxnLst/>
                <a:rect l="l" t="t" r="r" b="b"/>
                <a:pathLst>
                  <a:path w="2884" h="5871" extrusionOk="0">
                    <a:moveTo>
                      <a:pt x="6" y="1"/>
                    </a:moveTo>
                    <a:cubicBezTo>
                      <a:pt x="33" y="377"/>
                      <a:pt x="1" y="742"/>
                      <a:pt x="121" y="1085"/>
                    </a:cubicBezTo>
                    <a:cubicBezTo>
                      <a:pt x="300" y="1619"/>
                      <a:pt x="595" y="2099"/>
                      <a:pt x="883" y="2584"/>
                    </a:cubicBezTo>
                    <a:cubicBezTo>
                      <a:pt x="867" y="2791"/>
                      <a:pt x="883" y="2992"/>
                      <a:pt x="878" y="3200"/>
                    </a:cubicBezTo>
                    <a:cubicBezTo>
                      <a:pt x="878" y="3418"/>
                      <a:pt x="845" y="3635"/>
                      <a:pt x="851" y="3853"/>
                    </a:cubicBezTo>
                    <a:cubicBezTo>
                      <a:pt x="851" y="3872"/>
                      <a:pt x="866" y="3884"/>
                      <a:pt x="881" y="3884"/>
                    </a:cubicBezTo>
                    <a:cubicBezTo>
                      <a:pt x="892" y="3884"/>
                      <a:pt x="904" y="3878"/>
                      <a:pt x="911" y="3864"/>
                    </a:cubicBezTo>
                    <a:cubicBezTo>
                      <a:pt x="1031" y="3614"/>
                      <a:pt x="1085" y="3276"/>
                      <a:pt x="1107" y="2954"/>
                    </a:cubicBezTo>
                    <a:cubicBezTo>
                      <a:pt x="1150" y="3036"/>
                      <a:pt x="1194" y="3118"/>
                      <a:pt x="1243" y="3200"/>
                    </a:cubicBezTo>
                    <a:cubicBezTo>
                      <a:pt x="1439" y="3554"/>
                      <a:pt x="1608" y="3919"/>
                      <a:pt x="1744" y="4300"/>
                    </a:cubicBezTo>
                    <a:cubicBezTo>
                      <a:pt x="1892" y="4753"/>
                      <a:pt x="1864" y="5205"/>
                      <a:pt x="1913" y="5668"/>
                    </a:cubicBezTo>
                    <a:cubicBezTo>
                      <a:pt x="1918" y="5709"/>
                      <a:pt x="1947" y="5727"/>
                      <a:pt x="1978" y="5727"/>
                    </a:cubicBezTo>
                    <a:cubicBezTo>
                      <a:pt x="2012" y="5727"/>
                      <a:pt x="2049" y="5703"/>
                      <a:pt x="2055" y="5662"/>
                    </a:cubicBezTo>
                    <a:cubicBezTo>
                      <a:pt x="2060" y="5592"/>
                      <a:pt x="2077" y="5499"/>
                      <a:pt x="2088" y="5417"/>
                    </a:cubicBezTo>
                    <a:cubicBezTo>
                      <a:pt x="2197" y="5608"/>
                      <a:pt x="2360" y="5766"/>
                      <a:pt x="2562" y="5864"/>
                    </a:cubicBezTo>
                    <a:cubicBezTo>
                      <a:pt x="2571" y="5868"/>
                      <a:pt x="2580" y="5870"/>
                      <a:pt x="2588" y="5870"/>
                    </a:cubicBezTo>
                    <a:cubicBezTo>
                      <a:pt x="2642" y="5870"/>
                      <a:pt x="2669" y="5787"/>
                      <a:pt x="2622" y="5744"/>
                    </a:cubicBezTo>
                    <a:cubicBezTo>
                      <a:pt x="2431" y="5597"/>
                      <a:pt x="2338" y="5412"/>
                      <a:pt x="2251" y="5216"/>
                    </a:cubicBezTo>
                    <a:lnTo>
                      <a:pt x="2251" y="5216"/>
                    </a:lnTo>
                    <a:cubicBezTo>
                      <a:pt x="2376" y="5256"/>
                      <a:pt x="2505" y="5279"/>
                      <a:pt x="2634" y="5279"/>
                    </a:cubicBezTo>
                    <a:cubicBezTo>
                      <a:pt x="2679" y="5279"/>
                      <a:pt x="2724" y="5276"/>
                      <a:pt x="2769" y="5270"/>
                    </a:cubicBezTo>
                    <a:cubicBezTo>
                      <a:pt x="2883" y="5259"/>
                      <a:pt x="2867" y="5096"/>
                      <a:pt x="2763" y="5085"/>
                    </a:cubicBezTo>
                    <a:cubicBezTo>
                      <a:pt x="2535" y="5052"/>
                      <a:pt x="2322" y="4998"/>
                      <a:pt x="2159" y="4829"/>
                    </a:cubicBezTo>
                    <a:cubicBezTo>
                      <a:pt x="2148" y="4818"/>
                      <a:pt x="2142" y="4807"/>
                      <a:pt x="2131" y="4802"/>
                    </a:cubicBezTo>
                    <a:cubicBezTo>
                      <a:pt x="2126" y="4693"/>
                      <a:pt x="2110" y="4578"/>
                      <a:pt x="2088" y="4475"/>
                    </a:cubicBezTo>
                    <a:cubicBezTo>
                      <a:pt x="2001" y="4093"/>
                      <a:pt x="1870" y="3728"/>
                      <a:pt x="1695" y="3385"/>
                    </a:cubicBezTo>
                    <a:cubicBezTo>
                      <a:pt x="1336" y="2671"/>
                      <a:pt x="845" y="2012"/>
                      <a:pt x="546" y="1271"/>
                    </a:cubicBezTo>
                    <a:cubicBezTo>
                      <a:pt x="388" y="867"/>
                      <a:pt x="300" y="437"/>
                      <a:pt x="29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47" name="Google Shape;9447;p62"/>
              <p:cNvSpPr/>
              <p:nvPr/>
            </p:nvSpPr>
            <p:spPr>
              <a:xfrm>
                <a:off x="4920098" y="3320695"/>
                <a:ext cx="217419" cy="547933"/>
              </a:xfrm>
              <a:custGeom>
                <a:avLst/>
                <a:gdLst/>
                <a:ahLst/>
                <a:cxnLst/>
                <a:rect l="l" t="t" r="r" b="b"/>
                <a:pathLst>
                  <a:path w="8603" h="21681" extrusionOk="0">
                    <a:moveTo>
                      <a:pt x="760" y="1"/>
                    </a:moveTo>
                    <a:cubicBezTo>
                      <a:pt x="753" y="1"/>
                      <a:pt x="747" y="4"/>
                      <a:pt x="745" y="11"/>
                    </a:cubicBezTo>
                    <a:cubicBezTo>
                      <a:pt x="522" y="724"/>
                      <a:pt x="1208" y="1220"/>
                      <a:pt x="1361" y="1874"/>
                    </a:cubicBezTo>
                    <a:cubicBezTo>
                      <a:pt x="1306" y="2147"/>
                      <a:pt x="1274" y="2425"/>
                      <a:pt x="1268" y="2702"/>
                    </a:cubicBezTo>
                    <a:cubicBezTo>
                      <a:pt x="1246" y="3204"/>
                      <a:pt x="1274" y="3700"/>
                      <a:pt x="1274" y="4195"/>
                    </a:cubicBezTo>
                    <a:cubicBezTo>
                      <a:pt x="1274" y="4620"/>
                      <a:pt x="1219" y="5035"/>
                      <a:pt x="1186" y="5454"/>
                    </a:cubicBezTo>
                    <a:cubicBezTo>
                      <a:pt x="723" y="5716"/>
                      <a:pt x="266" y="6141"/>
                      <a:pt x="53" y="6615"/>
                    </a:cubicBezTo>
                    <a:cubicBezTo>
                      <a:pt x="0" y="6732"/>
                      <a:pt x="110" y="6846"/>
                      <a:pt x="217" y="6846"/>
                    </a:cubicBezTo>
                    <a:cubicBezTo>
                      <a:pt x="254" y="6846"/>
                      <a:pt x="290" y="6832"/>
                      <a:pt x="320" y="6800"/>
                    </a:cubicBezTo>
                    <a:cubicBezTo>
                      <a:pt x="734" y="6375"/>
                      <a:pt x="1105" y="5705"/>
                      <a:pt x="1759" y="5629"/>
                    </a:cubicBezTo>
                    <a:cubicBezTo>
                      <a:pt x="1818" y="5621"/>
                      <a:pt x="1878" y="5618"/>
                      <a:pt x="1939" y="5618"/>
                    </a:cubicBezTo>
                    <a:cubicBezTo>
                      <a:pt x="2438" y="5618"/>
                      <a:pt x="2980" y="5845"/>
                      <a:pt x="3393" y="6097"/>
                    </a:cubicBezTo>
                    <a:cubicBezTo>
                      <a:pt x="4271" y="6642"/>
                      <a:pt x="4854" y="7541"/>
                      <a:pt x="5072" y="8538"/>
                    </a:cubicBezTo>
                    <a:cubicBezTo>
                      <a:pt x="5295" y="9535"/>
                      <a:pt x="5001" y="10544"/>
                      <a:pt x="5306" y="11524"/>
                    </a:cubicBezTo>
                    <a:cubicBezTo>
                      <a:pt x="5442" y="11955"/>
                      <a:pt x="5616" y="12363"/>
                      <a:pt x="5780" y="12778"/>
                    </a:cubicBezTo>
                    <a:cubicBezTo>
                      <a:pt x="5753" y="12794"/>
                      <a:pt x="5742" y="12821"/>
                      <a:pt x="5742" y="12854"/>
                    </a:cubicBezTo>
                    <a:cubicBezTo>
                      <a:pt x="5753" y="13519"/>
                      <a:pt x="5469" y="14124"/>
                      <a:pt x="5638" y="14788"/>
                    </a:cubicBezTo>
                    <a:cubicBezTo>
                      <a:pt x="5802" y="15420"/>
                      <a:pt x="6096" y="15998"/>
                      <a:pt x="6134" y="16663"/>
                    </a:cubicBezTo>
                    <a:cubicBezTo>
                      <a:pt x="6137" y="16676"/>
                      <a:pt x="6150" y="16683"/>
                      <a:pt x="6163" y="16683"/>
                    </a:cubicBezTo>
                    <a:cubicBezTo>
                      <a:pt x="6176" y="16683"/>
                      <a:pt x="6189" y="16676"/>
                      <a:pt x="6189" y="16663"/>
                    </a:cubicBezTo>
                    <a:cubicBezTo>
                      <a:pt x="6194" y="16036"/>
                      <a:pt x="5981" y="15469"/>
                      <a:pt x="5840" y="14870"/>
                    </a:cubicBezTo>
                    <a:cubicBezTo>
                      <a:pt x="5747" y="14527"/>
                      <a:pt x="5742" y="14167"/>
                      <a:pt x="5813" y="13824"/>
                    </a:cubicBezTo>
                    <a:cubicBezTo>
                      <a:pt x="5856" y="13611"/>
                      <a:pt x="5905" y="13404"/>
                      <a:pt x="5932" y="13192"/>
                    </a:cubicBezTo>
                    <a:cubicBezTo>
                      <a:pt x="6101" y="13682"/>
                      <a:pt x="6227" y="14189"/>
                      <a:pt x="6205" y="14734"/>
                    </a:cubicBezTo>
                    <a:cubicBezTo>
                      <a:pt x="6205" y="14753"/>
                      <a:pt x="6222" y="14767"/>
                      <a:pt x="6237" y="14767"/>
                    </a:cubicBezTo>
                    <a:cubicBezTo>
                      <a:pt x="6248" y="14767"/>
                      <a:pt x="6257" y="14760"/>
                      <a:pt x="6259" y="14745"/>
                    </a:cubicBezTo>
                    <a:cubicBezTo>
                      <a:pt x="6287" y="14647"/>
                      <a:pt x="6308" y="14543"/>
                      <a:pt x="6319" y="14440"/>
                    </a:cubicBezTo>
                    <a:cubicBezTo>
                      <a:pt x="6412" y="14652"/>
                      <a:pt x="6515" y="14859"/>
                      <a:pt x="6592" y="15083"/>
                    </a:cubicBezTo>
                    <a:cubicBezTo>
                      <a:pt x="6728" y="15464"/>
                      <a:pt x="6728" y="15856"/>
                      <a:pt x="6717" y="16260"/>
                    </a:cubicBezTo>
                    <a:cubicBezTo>
                      <a:pt x="6706" y="16597"/>
                      <a:pt x="6723" y="16935"/>
                      <a:pt x="6761" y="17268"/>
                    </a:cubicBezTo>
                    <a:cubicBezTo>
                      <a:pt x="6750" y="17273"/>
                      <a:pt x="6744" y="17284"/>
                      <a:pt x="6739" y="17295"/>
                    </a:cubicBezTo>
                    <a:cubicBezTo>
                      <a:pt x="6630" y="17774"/>
                      <a:pt x="6521" y="18352"/>
                      <a:pt x="6641" y="18837"/>
                    </a:cubicBezTo>
                    <a:cubicBezTo>
                      <a:pt x="6641" y="18843"/>
                      <a:pt x="6647" y="18847"/>
                      <a:pt x="6653" y="18847"/>
                    </a:cubicBezTo>
                    <a:cubicBezTo>
                      <a:pt x="6658" y="18847"/>
                      <a:pt x="6663" y="18844"/>
                      <a:pt x="6663" y="18837"/>
                    </a:cubicBezTo>
                    <a:cubicBezTo>
                      <a:pt x="6739" y="18581"/>
                      <a:pt x="6728" y="18308"/>
                      <a:pt x="6755" y="18047"/>
                    </a:cubicBezTo>
                    <a:cubicBezTo>
                      <a:pt x="6777" y="17921"/>
                      <a:pt x="6804" y="17791"/>
                      <a:pt x="6826" y="17665"/>
                    </a:cubicBezTo>
                    <a:cubicBezTo>
                      <a:pt x="6853" y="17818"/>
                      <a:pt x="6891" y="17965"/>
                      <a:pt x="6935" y="18118"/>
                    </a:cubicBezTo>
                    <a:cubicBezTo>
                      <a:pt x="6990" y="18297"/>
                      <a:pt x="7055" y="18477"/>
                      <a:pt x="7137" y="18652"/>
                    </a:cubicBezTo>
                    <a:cubicBezTo>
                      <a:pt x="7109" y="18657"/>
                      <a:pt x="7088" y="18673"/>
                      <a:pt x="7082" y="18701"/>
                    </a:cubicBezTo>
                    <a:cubicBezTo>
                      <a:pt x="7033" y="18875"/>
                      <a:pt x="7017" y="19055"/>
                      <a:pt x="7028" y="19235"/>
                    </a:cubicBezTo>
                    <a:cubicBezTo>
                      <a:pt x="6690" y="19790"/>
                      <a:pt x="6537" y="20297"/>
                      <a:pt x="6608" y="20962"/>
                    </a:cubicBezTo>
                    <a:cubicBezTo>
                      <a:pt x="6608" y="20967"/>
                      <a:pt x="6614" y="20970"/>
                      <a:pt x="6619" y="20970"/>
                    </a:cubicBezTo>
                    <a:cubicBezTo>
                      <a:pt x="6624" y="20970"/>
                      <a:pt x="6630" y="20967"/>
                      <a:pt x="6630" y="20962"/>
                    </a:cubicBezTo>
                    <a:cubicBezTo>
                      <a:pt x="6657" y="20640"/>
                      <a:pt x="6663" y="20297"/>
                      <a:pt x="6766" y="19992"/>
                    </a:cubicBezTo>
                    <a:cubicBezTo>
                      <a:pt x="6837" y="19801"/>
                      <a:pt x="6935" y="19622"/>
                      <a:pt x="7055" y="19453"/>
                    </a:cubicBezTo>
                    <a:cubicBezTo>
                      <a:pt x="7066" y="19551"/>
                      <a:pt x="7082" y="19649"/>
                      <a:pt x="7104" y="19741"/>
                    </a:cubicBezTo>
                    <a:cubicBezTo>
                      <a:pt x="7213" y="20172"/>
                      <a:pt x="7267" y="20613"/>
                      <a:pt x="7267" y="21055"/>
                    </a:cubicBezTo>
                    <a:cubicBezTo>
                      <a:pt x="7267" y="21061"/>
                      <a:pt x="7276" y="21066"/>
                      <a:pt x="7282" y="21066"/>
                    </a:cubicBezTo>
                    <a:cubicBezTo>
                      <a:pt x="7286" y="21066"/>
                      <a:pt x="7289" y="21064"/>
                      <a:pt x="7289" y="21060"/>
                    </a:cubicBezTo>
                    <a:cubicBezTo>
                      <a:pt x="7393" y="20706"/>
                      <a:pt x="7333" y="20335"/>
                      <a:pt x="7267" y="19981"/>
                    </a:cubicBezTo>
                    <a:cubicBezTo>
                      <a:pt x="7202" y="19600"/>
                      <a:pt x="7191" y="19213"/>
                      <a:pt x="7224" y="18831"/>
                    </a:cubicBezTo>
                    <a:lnTo>
                      <a:pt x="7224" y="18831"/>
                    </a:lnTo>
                    <a:cubicBezTo>
                      <a:pt x="7316" y="19017"/>
                      <a:pt x="7420" y="19191"/>
                      <a:pt x="7540" y="19360"/>
                    </a:cubicBezTo>
                    <a:cubicBezTo>
                      <a:pt x="7524" y="19371"/>
                      <a:pt x="7513" y="19393"/>
                      <a:pt x="7513" y="19414"/>
                    </a:cubicBezTo>
                    <a:cubicBezTo>
                      <a:pt x="7529" y="19774"/>
                      <a:pt x="7600" y="20128"/>
                      <a:pt x="7731" y="20466"/>
                    </a:cubicBezTo>
                    <a:cubicBezTo>
                      <a:pt x="7872" y="20864"/>
                      <a:pt x="7921" y="21251"/>
                      <a:pt x="7998" y="21665"/>
                    </a:cubicBezTo>
                    <a:cubicBezTo>
                      <a:pt x="7998" y="21676"/>
                      <a:pt x="8004" y="21681"/>
                      <a:pt x="8011" y="21681"/>
                    </a:cubicBezTo>
                    <a:cubicBezTo>
                      <a:pt x="8022" y="21681"/>
                      <a:pt x="8036" y="21670"/>
                      <a:pt x="8036" y="21654"/>
                    </a:cubicBezTo>
                    <a:cubicBezTo>
                      <a:pt x="8009" y="21224"/>
                      <a:pt x="8009" y="20842"/>
                      <a:pt x="7872" y="20423"/>
                    </a:cubicBezTo>
                    <a:cubicBezTo>
                      <a:pt x="7785" y="20139"/>
                      <a:pt x="7763" y="19839"/>
                      <a:pt x="7692" y="19562"/>
                    </a:cubicBezTo>
                    <a:lnTo>
                      <a:pt x="7692" y="19562"/>
                    </a:lnTo>
                    <a:cubicBezTo>
                      <a:pt x="8068" y="20019"/>
                      <a:pt x="8548" y="20488"/>
                      <a:pt x="8548" y="21120"/>
                    </a:cubicBezTo>
                    <a:cubicBezTo>
                      <a:pt x="8548" y="21135"/>
                      <a:pt x="8561" y="21143"/>
                      <a:pt x="8573" y="21143"/>
                    </a:cubicBezTo>
                    <a:cubicBezTo>
                      <a:pt x="8583" y="21143"/>
                      <a:pt x="8592" y="21138"/>
                      <a:pt x="8592" y="21125"/>
                    </a:cubicBezTo>
                    <a:cubicBezTo>
                      <a:pt x="8602" y="20640"/>
                      <a:pt x="8341" y="20243"/>
                      <a:pt x="8052" y="19878"/>
                    </a:cubicBezTo>
                    <a:cubicBezTo>
                      <a:pt x="7616" y="19327"/>
                      <a:pt x="7235" y="18782"/>
                      <a:pt x="7039" y="18101"/>
                    </a:cubicBezTo>
                    <a:cubicBezTo>
                      <a:pt x="6832" y="17360"/>
                      <a:pt x="6853" y="16646"/>
                      <a:pt x="6864" y="15889"/>
                    </a:cubicBezTo>
                    <a:cubicBezTo>
                      <a:pt x="6875" y="15600"/>
                      <a:pt x="6842" y="15306"/>
                      <a:pt x="6761" y="15028"/>
                    </a:cubicBezTo>
                    <a:cubicBezTo>
                      <a:pt x="6668" y="14734"/>
                      <a:pt x="6526" y="14461"/>
                      <a:pt x="6434" y="14167"/>
                    </a:cubicBezTo>
                    <a:cubicBezTo>
                      <a:pt x="6423" y="14124"/>
                      <a:pt x="6385" y="14091"/>
                      <a:pt x="6341" y="14085"/>
                    </a:cubicBezTo>
                    <a:cubicBezTo>
                      <a:pt x="6330" y="13900"/>
                      <a:pt x="6303" y="13715"/>
                      <a:pt x="6259" y="13535"/>
                    </a:cubicBezTo>
                    <a:lnTo>
                      <a:pt x="6259" y="13535"/>
                    </a:lnTo>
                    <a:cubicBezTo>
                      <a:pt x="6554" y="13780"/>
                      <a:pt x="6913" y="14058"/>
                      <a:pt x="6951" y="14456"/>
                    </a:cubicBezTo>
                    <a:cubicBezTo>
                      <a:pt x="6954" y="14477"/>
                      <a:pt x="6970" y="14486"/>
                      <a:pt x="6987" y="14486"/>
                    </a:cubicBezTo>
                    <a:cubicBezTo>
                      <a:pt x="7009" y="14486"/>
                      <a:pt x="7032" y="14470"/>
                      <a:pt x="7022" y="14445"/>
                    </a:cubicBezTo>
                    <a:cubicBezTo>
                      <a:pt x="6913" y="14036"/>
                      <a:pt x="6597" y="13535"/>
                      <a:pt x="6205" y="13344"/>
                    </a:cubicBezTo>
                    <a:cubicBezTo>
                      <a:pt x="5998" y="12630"/>
                      <a:pt x="5606" y="11938"/>
                      <a:pt x="5447" y="11246"/>
                    </a:cubicBezTo>
                    <a:cubicBezTo>
                      <a:pt x="5409" y="11056"/>
                      <a:pt x="5382" y="10860"/>
                      <a:pt x="5382" y="10669"/>
                    </a:cubicBezTo>
                    <a:lnTo>
                      <a:pt x="5382" y="10669"/>
                    </a:lnTo>
                    <a:cubicBezTo>
                      <a:pt x="5497" y="10800"/>
                      <a:pt x="5633" y="10920"/>
                      <a:pt x="5753" y="11056"/>
                    </a:cubicBezTo>
                    <a:cubicBezTo>
                      <a:pt x="5720" y="11230"/>
                      <a:pt x="5725" y="11410"/>
                      <a:pt x="5753" y="11584"/>
                    </a:cubicBezTo>
                    <a:cubicBezTo>
                      <a:pt x="5760" y="11610"/>
                      <a:pt x="5780" y="11622"/>
                      <a:pt x="5800" y="11622"/>
                    </a:cubicBezTo>
                    <a:cubicBezTo>
                      <a:pt x="5826" y="11622"/>
                      <a:pt x="5851" y="11602"/>
                      <a:pt x="5845" y="11568"/>
                    </a:cubicBezTo>
                    <a:cubicBezTo>
                      <a:pt x="5834" y="11443"/>
                      <a:pt x="5840" y="11323"/>
                      <a:pt x="5862" y="11203"/>
                    </a:cubicBezTo>
                    <a:cubicBezTo>
                      <a:pt x="6074" y="11519"/>
                      <a:pt x="6161" y="11851"/>
                      <a:pt x="6205" y="12233"/>
                    </a:cubicBezTo>
                    <a:cubicBezTo>
                      <a:pt x="6208" y="12262"/>
                      <a:pt x="6231" y="12276"/>
                      <a:pt x="6254" y="12276"/>
                    </a:cubicBezTo>
                    <a:cubicBezTo>
                      <a:pt x="6279" y="12276"/>
                      <a:pt x="6303" y="12261"/>
                      <a:pt x="6303" y="12233"/>
                    </a:cubicBezTo>
                    <a:cubicBezTo>
                      <a:pt x="6292" y="11862"/>
                      <a:pt x="6259" y="11513"/>
                      <a:pt x="6063" y="11192"/>
                    </a:cubicBezTo>
                    <a:cubicBezTo>
                      <a:pt x="5878" y="10887"/>
                      <a:pt x="5622" y="10647"/>
                      <a:pt x="5382" y="10391"/>
                    </a:cubicBezTo>
                    <a:cubicBezTo>
                      <a:pt x="5388" y="10168"/>
                      <a:pt x="5404" y="9939"/>
                      <a:pt x="5409" y="9710"/>
                    </a:cubicBezTo>
                    <a:cubicBezTo>
                      <a:pt x="5546" y="9852"/>
                      <a:pt x="5714" y="9971"/>
                      <a:pt x="5851" y="10113"/>
                    </a:cubicBezTo>
                    <a:cubicBezTo>
                      <a:pt x="6031" y="10315"/>
                      <a:pt x="6183" y="10549"/>
                      <a:pt x="6292" y="10800"/>
                    </a:cubicBezTo>
                    <a:cubicBezTo>
                      <a:pt x="6294" y="10803"/>
                      <a:pt x="6299" y="10805"/>
                      <a:pt x="6304" y="10805"/>
                    </a:cubicBezTo>
                    <a:cubicBezTo>
                      <a:pt x="6313" y="10805"/>
                      <a:pt x="6323" y="10799"/>
                      <a:pt x="6319" y="10789"/>
                    </a:cubicBezTo>
                    <a:cubicBezTo>
                      <a:pt x="6238" y="10500"/>
                      <a:pt x="6172" y="10244"/>
                      <a:pt x="5960" y="10020"/>
                    </a:cubicBezTo>
                    <a:cubicBezTo>
                      <a:pt x="5785" y="9835"/>
                      <a:pt x="5600" y="9650"/>
                      <a:pt x="5409" y="9481"/>
                    </a:cubicBezTo>
                    <a:lnTo>
                      <a:pt x="5409" y="9388"/>
                    </a:lnTo>
                    <a:cubicBezTo>
                      <a:pt x="5388" y="8860"/>
                      <a:pt x="5284" y="8342"/>
                      <a:pt x="5099" y="7852"/>
                    </a:cubicBezTo>
                    <a:lnTo>
                      <a:pt x="5099" y="7852"/>
                    </a:lnTo>
                    <a:cubicBezTo>
                      <a:pt x="5202" y="7895"/>
                      <a:pt x="5306" y="7955"/>
                      <a:pt x="5398" y="8021"/>
                    </a:cubicBezTo>
                    <a:cubicBezTo>
                      <a:pt x="5535" y="8119"/>
                      <a:pt x="5725" y="8271"/>
                      <a:pt x="5747" y="8446"/>
                    </a:cubicBezTo>
                    <a:cubicBezTo>
                      <a:pt x="5747" y="8465"/>
                      <a:pt x="5760" y="8473"/>
                      <a:pt x="5773" y="8473"/>
                    </a:cubicBezTo>
                    <a:cubicBezTo>
                      <a:pt x="5791" y="8473"/>
                      <a:pt x="5810" y="8459"/>
                      <a:pt x="5807" y="8435"/>
                    </a:cubicBezTo>
                    <a:cubicBezTo>
                      <a:pt x="5785" y="8255"/>
                      <a:pt x="5633" y="8086"/>
                      <a:pt x="5502" y="7972"/>
                    </a:cubicBezTo>
                    <a:cubicBezTo>
                      <a:pt x="5360" y="7852"/>
                      <a:pt x="5202" y="7759"/>
                      <a:pt x="5028" y="7688"/>
                    </a:cubicBezTo>
                    <a:cubicBezTo>
                      <a:pt x="4701" y="6925"/>
                      <a:pt x="4183" y="6244"/>
                      <a:pt x="3486" y="5797"/>
                    </a:cubicBezTo>
                    <a:cubicBezTo>
                      <a:pt x="3611" y="5787"/>
                      <a:pt x="3742" y="5765"/>
                      <a:pt x="3878" y="5743"/>
                    </a:cubicBezTo>
                    <a:cubicBezTo>
                      <a:pt x="3911" y="5738"/>
                      <a:pt x="3949" y="5732"/>
                      <a:pt x="3987" y="5727"/>
                    </a:cubicBezTo>
                    <a:lnTo>
                      <a:pt x="3987" y="5732"/>
                    </a:lnTo>
                    <a:cubicBezTo>
                      <a:pt x="4129" y="6141"/>
                      <a:pt x="4478" y="6451"/>
                      <a:pt x="4815" y="6702"/>
                    </a:cubicBezTo>
                    <a:cubicBezTo>
                      <a:pt x="4984" y="6838"/>
                      <a:pt x="5164" y="6953"/>
                      <a:pt x="5355" y="7056"/>
                    </a:cubicBezTo>
                    <a:cubicBezTo>
                      <a:pt x="5535" y="7143"/>
                      <a:pt x="5791" y="7236"/>
                      <a:pt x="5867" y="7443"/>
                    </a:cubicBezTo>
                    <a:cubicBezTo>
                      <a:pt x="5873" y="7464"/>
                      <a:pt x="5891" y="7472"/>
                      <a:pt x="5910" y="7472"/>
                    </a:cubicBezTo>
                    <a:cubicBezTo>
                      <a:pt x="5941" y="7472"/>
                      <a:pt x="5975" y="7448"/>
                      <a:pt x="5965" y="7410"/>
                    </a:cubicBezTo>
                    <a:cubicBezTo>
                      <a:pt x="5878" y="7122"/>
                      <a:pt x="5546" y="7007"/>
                      <a:pt x="5311" y="6855"/>
                    </a:cubicBezTo>
                    <a:cubicBezTo>
                      <a:pt x="4848" y="6560"/>
                      <a:pt x="4456" y="6168"/>
                      <a:pt x="4162" y="5710"/>
                    </a:cubicBezTo>
                    <a:cubicBezTo>
                      <a:pt x="4221" y="5707"/>
                      <a:pt x="4280" y="5705"/>
                      <a:pt x="4339" y="5705"/>
                    </a:cubicBezTo>
                    <a:cubicBezTo>
                      <a:pt x="4734" y="5705"/>
                      <a:pt x="5131" y="5789"/>
                      <a:pt x="5453" y="6021"/>
                    </a:cubicBezTo>
                    <a:cubicBezTo>
                      <a:pt x="5459" y="6025"/>
                      <a:pt x="5464" y="6026"/>
                      <a:pt x="5469" y="6026"/>
                    </a:cubicBezTo>
                    <a:cubicBezTo>
                      <a:pt x="5494" y="6026"/>
                      <a:pt x="5508" y="5991"/>
                      <a:pt x="5486" y="5977"/>
                    </a:cubicBezTo>
                    <a:cubicBezTo>
                      <a:pt x="5148" y="5754"/>
                      <a:pt x="4761" y="5612"/>
                      <a:pt x="4358" y="5558"/>
                    </a:cubicBezTo>
                    <a:cubicBezTo>
                      <a:pt x="4277" y="5547"/>
                      <a:pt x="4197" y="5543"/>
                      <a:pt x="4117" y="5543"/>
                    </a:cubicBezTo>
                    <a:cubicBezTo>
                      <a:pt x="3986" y="5543"/>
                      <a:pt x="3855" y="5556"/>
                      <a:pt x="3726" y="5580"/>
                    </a:cubicBezTo>
                    <a:cubicBezTo>
                      <a:pt x="3598" y="5602"/>
                      <a:pt x="3465" y="5614"/>
                      <a:pt x="3333" y="5614"/>
                    </a:cubicBezTo>
                    <a:cubicBezTo>
                      <a:pt x="3275" y="5614"/>
                      <a:pt x="3216" y="5612"/>
                      <a:pt x="3159" y="5607"/>
                    </a:cubicBezTo>
                    <a:cubicBezTo>
                      <a:pt x="3104" y="5580"/>
                      <a:pt x="3044" y="5552"/>
                      <a:pt x="2990" y="5530"/>
                    </a:cubicBezTo>
                    <a:cubicBezTo>
                      <a:pt x="2658" y="5385"/>
                      <a:pt x="2272" y="5251"/>
                      <a:pt x="1897" y="5251"/>
                    </a:cubicBezTo>
                    <a:cubicBezTo>
                      <a:pt x="1736" y="5251"/>
                      <a:pt x="1578" y="5276"/>
                      <a:pt x="1426" y="5334"/>
                    </a:cubicBezTo>
                    <a:cubicBezTo>
                      <a:pt x="1617" y="4457"/>
                      <a:pt x="1426" y="3460"/>
                      <a:pt x="1470" y="2588"/>
                    </a:cubicBezTo>
                    <a:cubicBezTo>
                      <a:pt x="1486" y="2065"/>
                      <a:pt x="1617" y="1553"/>
                      <a:pt x="1851" y="1084"/>
                    </a:cubicBezTo>
                    <a:cubicBezTo>
                      <a:pt x="2020" y="724"/>
                      <a:pt x="2026" y="425"/>
                      <a:pt x="1976" y="32"/>
                    </a:cubicBezTo>
                    <a:cubicBezTo>
                      <a:pt x="1974" y="27"/>
                      <a:pt x="1970" y="24"/>
                      <a:pt x="1966" y="24"/>
                    </a:cubicBezTo>
                    <a:cubicBezTo>
                      <a:pt x="1962" y="24"/>
                      <a:pt x="1957" y="27"/>
                      <a:pt x="1955" y="32"/>
                    </a:cubicBezTo>
                    <a:cubicBezTo>
                      <a:pt x="1944" y="299"/>
                      <a:pt x="1922" y="572"/>
                      <a:pt x="1802" y="812"/>
                    </a:cubicBezTo>
                    <a:cubicBezTo>
                      <a:pt x="1699" y="1019"/>
                      <a:pt x="1584" y="1220"/>
                      <a:pt x="1497" y="1433"/>
                    </a:cubicBezTo>
                    <a:cubicBezTo>
                      <a:pt x="1475" y="1476"/>
                      <a:pt x="1464" y="1515"/>
                      <a:pt x="1448" y="1558"/>
                    </a:cubicBezTo>
                    <a:cubicBezTo>
                      <a:pt x="1257" y="1035"/>
                      <a:pt x="740" y="648"/>
                      <a:pt x="778" y="16"/>
                    </a:cubicBezTo>
                    <a:cubicBezTo>
                      <a:pt x="778" y="7"/>
                      <a:pt x="769" y="1"/>
                      <a:pt x="76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48" name="Google Shape;9448;p62"/>
              <p:cNvSpPr/>
              <p:nvPr/>
            </p:nvSpPr>
            <p:spPr>
              <a:xfrm>
                <a:off x="4953610" y="3815202"/>
                <a:ext cx="106625" cy="536712"/>
              </a:xfrm>
              <a:custGeom>
                <a:avLst/>
                <a:gdLst/>
                <a:ahLst/>
                <a:cxnLst/>
                <a:rect l="l" t="t" r="r" b="b"/>
                <a:pathLst>
                  <a:path w="4219" h="21237" extrusionOk="0">
                    <a:moveTo>
                      <a:pt x="996" y="1"/>
                    </a:moveTo>
                    <a:cubicBezTo>
                      <a:pt x="957" y="1"/>
                      <a:pt x="919" y="21"/>
                      <a:pt x="901" y="65"/>
                    </a:cubicBezTo>
                    <a:cubicBezTo>
                      <a:pt x="781" y="376"/>
                      <a:pt x="759" y="736"/>
                      <a:pt x="759" y="1095"/>
                    </a:cubicBezTo>
                    <a:cubicBezTo>
                      <a:pt x="656" y="1400"/>
                      <a:pt x="694" y="1755"/>
                      <a:pt x="700" y="2071"/>
                    </a:cubicBezTo>
                    <a:cubicBezTo>
                      <a:pt x="683" y="2082"/>
                      <a:pt x="667" y="2092"/>
                      <a:pt x="661" y="2109"/>
                    </a:cubicBezTo>
                    <a:cubicBezTo>
                      <a:pt x="563" y="2370"/>
                      <a:pt x="433" y="2616"/>
                      <a:pt x="280" y="2844"/>
                    </a:cubicBezTo>
                    <a:cubicBezTo>
                      <a:pt x="155" y="3019"/>
                      <a:pt x="62" y="3215"/>
                      <a:pt x="8" y="3422"/>
                    </a:cubicBezTo>
                    <a:cubicBezTo>
                      <a:pt x="0" y="3440"/>
                      <a:pt x="18" y="3456"/>
                      <a:pt x="33" y="3456"/>
                    </a:cubicBezTo>
                    <a:cubicBezTo>
                      <a:pt x="41" y="3456"/>
                      <a:pt x="48" y="3453"/>
                      <a:pt x="51" y="3444"/>
                    </a:cubicBezTo>
                    <a:cubicBezTo>
                      <a:pt x="149" y="3084"/>
                      <a:pt x="514" y="2817"/>
                      <a:pt x="694" y="2490"/>
                    </a:cubicBezTo>
                    <a:cubicBezTo>
                      <a:pt x="694" y="2812"/>
                      <a:pt x="700" y="3133"/>
                      <a:pt x="705" y="3455"/>
                    </a:cubicBezTo>
                    <a:cubicBezTo>
                      <a:pt x="672" y="3515"/>
                      <a:pt x="640" y="3569"/>
                      <a:pt x="601" y="3624"/>
                    </a:cubicBezTo>
                    <a:cubicBezTo>
                      <a:pt x="498" y="3760"/>
                      <a:pt x="389" y="3891"/>
                      <a:pt x="291" y="4027"/>
                    </a:cubicBezTo>
                    <a:cubicBezTo>
                      <a:pt x="144" y="4245"/>
                      <a:pt x="24" y="4468"/>
                      <a:pt x="40" y="4735"/>
                    </a:cubicBezTo>
                    <a:cubicBezTo>
                      <a:pt x="40" y="4738"/>
                      <a:pt x="43" y="4739"/>
                      <a:pt x="46" y="4739"/>
                    </a:cubicBezTo>
                    <a:cubicBezTo>
                      <a:pt x="48" y="4739"/>
                      <a:pt x="51" y="4738"/>
                      <a:pt x="51" y="4735"/>
                    </a:cubicBezTo>
                    <a:cubicBezTo>
                      <a:pt x="62" y="4485"/>
                      <a:pt x="182" y="4299"/>
                      <a:pt x="340" y="4130"/>
                    </a:cubicBezTo>
                    <a:cubicBezTo>
                      <a:pt x="487" y="4337"/>
                      <a:pt x="454" y="4588"/>
                      <a:pt x="460" y="4839"/>
                    </a:cubicBezTo>
                    <a:cubicBezTo>
                      <a:pt x="460" y="4853"/>
                      <a:pt x="470" y="4860"/>
                      <a:pt x="480" y="4860"/>
                    </a:cubicBezTo>
                    <a:cubicBezTo>
                      <a:pt x="489" y="4860"/>
                      <a:pt x="498" y="4854"/>
                      <a:pt x="498" y="4844"/>
                    </a:cubicBezTo>
                    <a:cubicBezTo>
                      <a:pt x="509" y="4561"/>
                      <a:pt x="563" y="4299"/>
                      <a:pt x="400" y="4065"/>
                    </a:cubicBezTo>
                    <a:cubicBezTo>
                      <a:pt x="460" y="4005"/>
                      <a:pt x="514" y="3951"/>
                      <a:pt x="574" y="3896"/>
                    </a:cubicBezTo>
                    <a:cubicBezTo>
                      <a:pt x="618" y="3852"/>
                      <a:pt x="667" y="3809"/>
                      <a:pt x="716" y="3760"/>
                    </a:cubicBezTo>
                    <a:cubicBezTo>
                      <a:pt x="749" y="4474"/>
                      <a:pt x="836" y="5187"/>
                      <a:pt x="977" y="5890"/>
                    </a:cubicBezTo>
                    <a:cubicBezTo>
                      <a:pt x="1135" y="6691"/>
                      <a:pt x="1451" y="7438"/>
                      <a:pt x="1631" y="8228"/>
                    </a:cubicBezTo>
                    <a:cubicBezTo>
                      <a:pt x="1718" y="8599"/>
                      <a:pt x="1762" y="8980"/>
                      <a:pt x="1768" y="9361"/>
                    </a:cubicBezTo>
                    <a:cubicBezTo>
                      <a:pt x="1762" y="9372"/>
                      <a:pt x="1762" y="9378"/>
                      <a:pt x="1762" y="9389"/>
                    </a:cubicBezTo>
                    <a:cubicBezTo>
                      <a:pt x="1697" y="10113"/>
                      <a:pt x="1604" y="10844"/>
                      <a:pt x="1582" y="11574"/>
                    </a:cubicBezTo>
                    <a:cubicBezTo>
                      <a:pt x="1462" y="11841"/>
                      <a:pt x="1272" y="12091"/>
                      <a:pt x="1195" y="12375"/>
                    </a:cubicBezTo>
                    <a:cubicBezTo>
                      <a:pt x="1135" y="12620"/>
                      <a:pt x="1125" y="12876"/>
                      <a:pt x="1174" y="13127"/>
                    </a:cubicBezTo>
                    <a:cubicBezTo>
                      <a:pt x="1174" y="13133"/>
                      <a:pt x="1177" y="13136"/>
                      <a:pt x="1182" y="13136"/>
                    </a:cubicBezTo>
                    <a:cubicBezTo>
                      <a:pt x="1188" y="13136"/>
                      <a:pt x="1195" y="13131"/>
                      <a:pt x="1195" y="13121"/>
                    </a:cubicBezTo>
                    <a:cubicBezTo>
                      <a:pt x="1174" y="12772"/>
                      <a:pt x="1228" y="12440"/>
                      <a:pt x="1408" y="12135"/>
                    </a:cubicBezTo>
                    <a:cubicBezTo>
                      <a:pt x="1468" y="12037"/>
                      <a:pt x="1522" y="11944"/>
                      <a:pt x="1577" y="11846"/>
                    </a:cubicBezTo>
                    <a:cubicBezTo>
                      <a:pt x="1582" y="12533"/>
                      <a:pt x="1713" y="13181"/>
                      <a:pt x="1887" y="13846"/>
                    </a:cubicBezTo>
                    <a:cubicBezTo>
                      <a:pt x="2073" y="14603"/>
                      <a:pt x="2220" y="15366"/>
                      <a:pt x="2323" y="16140"/>
                    </a:cubicBezTo>
                    <a:cubicBezTo>
                      <a:pt x="2394" y="16603"/>
                      <a:pt x="2481" y="17039"/>
                      <a:pt x="2525" y="17491"/>
                    </a:cubicBezTo>
                    <a:cubicBezTo>
                      <a:pt x="2498" y="17491"/>
                      <a:pt x="2481" y="17508"/>
                      <a:pt x="2465" y="17524"/>
                    </a:cubicBezTo>
                    <a:cubicBezTo>
                      <a:pt x="2045" y="18183"/>
                      <a:pt x="2040" y="19022"/>
                      <a:pt x="2443" y="19687"/>
                    </a:cubicBezTo>
                    <a:cubicBezTo>
                      <a:pt x="2863" y="20374"/>
                      <a:pt x="3555" y="20782"/>
                      <a:pt x="4203" y="21235"/>
                    </a:cubicBezTo>
                    <a:cubicBezTo>
                      <a:pt x="4205" y="21236"/>
                      <a:pt x="4207" y="21236"/>
                      <a:pt x="4209" y="21236"/>
                    </a:cubicBezTo>
                    <a:cubicBezTo>
                      <a:pt x="4216" y="21236"/>
                      <a:pt x="4219" y="21227"/>
                      <a:pt x="4214" y="21218"/>
                    </a:cubicBezTo>
                    <a:cubicBezTo>
                      <a:pt x="3675" y="20837"/>
                      <a:pt x="2988" y="20439"/>
                      <a:pt x="2650" y="19851"/>
                    </a:cubicBezTo>
                    <a:cubicBezTo>
                      <a:pt x="2498" y="19584"/>
                      <a:pt x="2389" y="19289"/>
                      <a:pt x="2340" y="18990"/>
                    </a:cubicBezTo>
                    <a:lnTo>
                      <a:pt x="2340" y="18990"/>
                    </a:lnTo>
                    <a:cubicBezTo>
                      <a:pt x="2541" y="19229"/>
                      <a:pt x="2830" y="19404"/>
                      <a:pt x="3015" y="19665"/>
                    </a:cubicBezTo>
                    <a:cubicBezTo>
                      <a:pt x="3021" y="19674"/>
                      <a:pt x="3028" y="19677"/>
                      <a:pt x="3034" y="19677"/>
                    </a:cubicBezTo>
                    <a:cubicBezTo>
                      <a:pt x="3055" y="19677"/>
                      <a:pt x="3075" y="19646"/>
                      <a:pt x="3059" y="19622"/>
                    </a:cubicBezTo>
                    <a:cubicBezTo>
                      <a:pt x="2846" y="19289"/>
                      <a:pt x="2514" y="19066"/>
                      <a:pt x="2329" y="18712"/>
                    </a:cubicBezTo>
                    <a:cubicBezTo>
                      <a:pt x="2329" y="18701"/>
                      <a:pt x="2323" y="18695"/>
                      <a:pt x="2312" y="18690"/>
                    </a:cubicBezTo>
                    <a:cubicBezTo>
                      <a:pt x="2312" y="18358"/>
                      <a:pt x="2394" y="18031"/>
                      <a:pt x="2541" y="17731"/>
                    </a:cubicBezTo>
                    <a:cubicBezTo>
                      <a:pt x="2552" y="17889"/>
                      <a:pt x="2552" y="18047"/>
                      <a:pt x="2547" y="18200"/>
                    </a:cubicBezTo>
                    <a:cubicBezTo>
                      <a:pt x="2547" y="18200"/>
                      <a:pt x="2552" y="18202"/>
                      <a:pt x="2555" y="18202"/>
                    </a:cubicBezTo>
                    <a:cubicBezTo>
                      <a:pt x="2556" y="18202"/>
                      <a:pt x="2558" y="18201"/>
                      <a:pt x="2558" y="18200"/>
                    </a:cubicBezTo>
                    <a:cubicBezTo>
                      <a:pt x="2612" y="18042"/>
                      <a:pt x="2639" y="17867"/>
                      <a:pt x="2639" y="17698"/>
                    </a:cubicBezTo>
                    <a:cubicBezTo>
                      <a:pt x="2961" y="17878"/>
                      <a:pt x="3108" y="18227"/>
                      <a:pt x="3239" y="18565"/>
                    </a:cubicBezTo>
                    <a:cubicBezTo>
                      <a:pt x="3233" y="18570"/>
                      <a:pt x="3233" y="18581"/>
                      <a:pt x="3233" y="18586"/>
                    </a:cubicBezTo>
                    <a:cubicBezTo>
                      <a:pt x="3250" y="18919"/>
                      <a:pt x="3228" y="19251"/>
                      <a:pt x="3326" y="19573"/>
                    </a:cubicBezTo>
                    <a:cubicBezTo>
                      <a:pt x="3331" y="19595"/>
                      <a:pt x="3349" y="19605"/>
                      <a:pt x="3366" y="19605"/>
                    </a:cubicBezTo>
                    <a:cubicBezTo>
                      <a:pt x="3387" y="19605"/>
                      <a:pt x="3408" y="19589"/>
                      <a:pt x="3402" y="19562"/>
                    </a:cubicBezTo>
                    <a:cubicBezTo>
                      <a:pt x="3326" y="19306"/>
                      <a:pt x="3320" y="19044"/>
                      <a:pt x="3315" y="18777"/>
                    </a:cubicBezTo>
                    <a:lnTo>
                      <a:pt x="3315" y="18777"/>
                    </a:lnTo>
                    <a:cubicBezTo>
                      <a:pt x="3342" y="18848"/>
                      <a:pt x="3370" y="18913"/>
                      <a:pt x="3397" y="18984"/>
                    </a:cubicBezTo>
                    <a:cubicBezTo>
                      <a:pt x="3615" y="19464"/>
                      <a:pt x="3854" y="19938"/>
                      <a:pt x="4181" y="20352"/>
                    </a:cubicBezTo>
                    <a:cubicBezTo>
                      <a:pt x="4184" y="20353"/>
                      <a:pt x="4187" y="20354"/>
                      <a:pt x="4190" y="20354"/>
                    </a:cubicBezTo>
                    <a:cubicBezTo>
                      <a:pt x="4197" y="20354"/>
                      <a:pt x="4202" y="20349"/>
                      <a:pt x="4198" y="20341"/>
                    </a:cubicBezTo>
                    <a:cubicBezTo>
                      <a:pt x="3871" y="19758"/>
                      <a:pt x="3577" y="19159"/>
                      <a:pt x="3326" y="18537"/>
                    </a:cubicBezTo>
                    <a:cubicBezTo>
                      <a:pt x="3179" y="18161"/>
                      <a:pt x="3021" y="17775"/>
                      <a:pt x="2639" y="17600"/>
                    </a:cubicBezTo>
                    <a:cubicBezTo>
                      <a:pt x="2618" y="17197"/>
                      <a:pt x="2498" y="16777"/>
                      <a:pt x="2443" y="16401"/>
                    </a:cubicBezTo>
                    <a:cubicBezTo>
                      <a:pt x="2411" y="16156"/>
                      <a:pt x="2378" y="15911"/>
                      <a:pt x="2340" y="15671"/>
                    </a:cubicBezTo>
                    <a:lnTo>
                      <a:pt x="2340" y="15671"/>
                    </a:lnTo>
                    <a:cubicBezTo>
                      <a:pt x="2476" y="15873"/>
                      <a:pt x="2667" y="16036"/>
                      <a:pt x="2770" y="16260"/>
                    </a:cubicBezTo>
                    <a:cubicBezTo>
                      <a:pt x="2890" y="16521"/>
                      <a:pt x="2977" y="16805"/>
                      <a:pt x="3021" y="17088"/>
                    </a:cubicBezTo>
                    <a:cubicBezTo>
                      <a:pt x="3026" y="17110"/>
                      <a:pt x="3041" y="17120"/>
                      <a:pt x="3057" y="17120"/>
                    </a:cubicBezTo>
                    <a:cubicBezTo>
                      <a:pt x="3076" y="17120"/>
                      <a:pt x="3095" y="17104"/>
                      <a:pt x="3092" y="17077"/>
                    </a:cubicBezTo>
                    <a:cubicBezTo>
                      <a:pt x="3064" y="16783"/>
                      <a:pt x="3059" y="16461"/>
                      <a:pt x="2912" y="16194"/>
                    </a:cubicBezTo>
                    <a:cubicBezTo>
                      <a:pt x="2743" y="15917"/>
                      <a:pt x="2558" y="15655"/>
                      <a:pt x="2351" y="15404"/>
                    </a:cubicBezTo>
                    <a:cubicBezTo>
                      <a:pt x="2340" y="15388"/>
                      <a:pt x="2323" y="15377"/>
                      <a:pt x="2302" y="15377"/>
                    </a:cubicBezTo>
                    <a:cubicBezTo>
                      <a:pt x="2242" y="14947"/>
                      <a:pt x="2171" y="14511"/>
                      <a:pt x="2067" y="14086"/>
                    </a:cubicBezTo>
                    <a:cubicBezTo>
                      <a:pt x="1991" y="13764"/>
                      <a:pt x="1915" y="13443"/>
                      <a:pt x="1849" y="13121"/>
                    </a:cubicBezTo>
                    <a:lnTo>
                      <a:pt x="1849" y="13121"/>
                    </a:lnTo>
                    <a:cubicBezTo>
                      <a:pt x="2024" y="13410"/>
                      <a:pt x="2269" y="13612"/>
                      <a:pt x="2492" y="13868"/>
                    </a:cubicBezTo>
                    <a:cubicBezTo>
                      <a:pt x="2814" y="14244"/>
                      <a:pt x="2988" y="14690"/>
                      <a:pt x="3113" y="15165"/>
                    </a:cubicBezTo>
                    <a:cubicBezTo>
                      <a:pt x="3116" y="15171"/>
                      <a:pt x="3122" y="15174"/>
                      <a:pt x="3128" y="15174"/>
                    </a:cubicBezTo>
                    <a:cubicBezTo>
                      <a:pt x="3137" y="15174"/>
                      <a:pt x="3146" y="15169"/>
                      <a:pt x="3146" y="15159"/>
                    </a:cubicBezTo>
                    <a:cubicBezTo>
                      <a:pt x="3070" y="14783"/>
                      <a:pt x="2961" y="14413"/>
                      <a:pt x="2748" y="14091"/>
                    </a:cubicBezTo>
                    <a:cubicBezTo>
                      <a:pt x="2487" y="13699"/>
                      <a:pt x="2089" y="13426"/>
                      <a:pt x="1871" y="13001"/>
                    </a:cubicBezTo>
                    <a:cubicBezTo>
                      <a:pt x="1863" y="12985"/>
                      <a:pt x="1848" y="12978"/>
                      <a:pt x="1832" y="12978"/>
                    </a:cubicBezTo>
                    <a:cubicBezTo>
                      <a:pt x="1827" y="12978"/>
                      <a:pt x="1822" y="12978"/>
                      <a:pt x="1817" y="12980"/>
                    </a:cubicBezTo>
                    <a:cubicBezTo>
                      <a:pt x="1735" y="12576"/>
                      <a:pt x="1702" y="12162"/>
                      <a:pt x="1724" y="11748"/>
                    </a:cubicBezTo>
                    <a:cubicBezTo>
                      <a:pt x="1729" y="11634"/>
                      <a:pt x="1740" y="11514"/>
                      <a:pt x="1751" y="11399"/>
                    </a:cubicBezTo>
                    <a:cubicBezTo>
                      <a:pt x="2002" y="11655"/>
                      <a:pt x="2176" y="11950"/>
                      <a:pt x="2203" y="12320"/>
                    </a:cubicBezTo>
                    <a:cubicBezTo>
                      <a:pt x="2203" y="12334"/>
                      <a:pt x="2216" y="12341"/>
                      <a:pt x="2228" y="12341"/>
                    </a:cubicBezTo>
                    <a:cubicBezTo>
                      <a:pt x="2240" y="12341"/>
                      <a:pt x="2252" y="12334"/>
                      <a:pt x="2252" y="12320"/>
                    </a:cubicBezTo>
                    <a:cubicBezTo>
                      <a:pt x="2258" y="11890"/>
                      <a:pt x="2062" y="11525"/>
                      <a:pt x="1773" y="11219"/>
                    </a:cubicBezTo>
                    <a:cubicBezTo>
                      <a:pt x="1844" y="10631"/>
                      <a:pt x="1947" y="10037"/>
                      <a:pt x="1942" y="9449"/>
                    </a:cubicBezTo>
                    <a:cubicBezTo>
                      <a:pt x="1953" y="9111"/>
                      <a:pt x="1926" y="8773"/>
                      <a:pt x="1866" y="8441"/>
                    </a:cubicBezTo>
                    <a:cubicBezTo>
                      <a:pt x="1724" y="7650"/>
                      <a:pt x="1402" y="6904"/>
                      <a:pt x="1239" y="6114"/>
                    </a:cubicBezTo>
                    <a:cubicBezTo>
                      <a:pt x="1065" y="5280"/>
                      <a:pt x="977" y="4436"/>
                      <a:pt x="977" y="3585"/>
                    </a:cubicBezTo>
                    <a:lnTo>
                      <a:pt x="977" y="2834"/>
                    </a:lnTo>
                    <a:cubicBezTo>
                      <a:pt x="1097" y="3084"/>
                      <a:pt x="1255" y="3318"/>
                      <a:pt x="1392" y="3558"/>
                    </a:cubicBezTo>
                    <a:cubicBezTo>
                      <a:pt x="1571" y="3885"/>
                      <a:pt x="1729" y="4228"/>
                      <a:pt x="1866" y="4577"/>
                    </a:cubicBezTo>
                    <a:cubicBezTo>
                      <a:pt x="1964" y="4801"/>
                      <a:pt x="2029" y="5040"/>
                      <a:pt x="2056" y="5286"/>
                    </a:cubicBezTo>
                    <a:cubicBezTo>
                      <a:pt x="2056" y="5296"/>
                      <a:pt x="2056" y="5302"/>
                      <a:pt x="2056" y="5307"/>
                    </a:cubicBezTo>
                    <a:cubicBezTo>
                      <a:pt x="2084" y="5520"/>
                      <a:pt x="2089" y="5732"/>
                      <a:pt x="2078" y="5939"/>
                    </a:cubicBezTo>
                    <a:cubicBezTo>
                      <a:pt x="2056" y="6277"/>
                      <a:pt x="2051" y="6610"/>
                      <a:pt x="2127" y="6937"/>
                    </a:cubicBezTo>
                    <a:cubicBezTo>
                      <a:pt x="2258" y="7509"/>
                      <a:pt x="2530" y="8059"/>
                      <a:pt x="2634" y="8642"/>
                    </a:cubicBezTo>
                    <a:cubicBezTo>
                      <a:pt x="2416" y="8871"/>
                      <a:pt x="2203" y="9247"/>
                      <a:pt x="2187" y="9568"/>
                    </a:cubicBezTo>
                    <a:cubicBezTo>
                      <a:pt x="2187" y="9584"/>
                      <a:pt x="2198" y="9593"/>
                      <a:pt x="2209" y="9593"/>
                    </a:cubicBezTo>
                    <a:cubicBezTo>
                      <a:pt x="2216" y="9593"/>
                      <a:pt x="2223" y="9588"/>
                      <a:pt x="2225" y="9579"/>
                    </a:cubicBezTo>
                    <a:cubicBezTo>
                      <a:pt x="2302" y="9400"/>
                      <a:pt x="2394" y="9231"/>
                      <a:pt x="2498" y="9073"/>
                    </a:cubicBezTo>
                    <a:cubicBezTo>
                      <a:pt x="2563" y="8985"/>
                      <a:pt x="2612" y="8893"/>
                      <a:pt x="2661" y="8800"/>
                    </a:cubicBezTo>
                    <a:cubicBezTo>
                      <a:pt x="2667" y="8844"/>
                      <a:pt x="2672" y="8893"/>
                      <a:pt x="2672" y="8942"/>
                    </a:cubicBezTo>
                    <a:cubicBezTo>
                      <a:pt x="2688" y="9247"/>
                      <a:pt x="2737" y="10081"/>
                      <a:pt x="2405" y="10239"/>
                    </a:cubicBezTo>
                    <a:cubicBezTo>
                      <a:pt x="2372" y="10255"/>
                      <a:pt x="2378" y="10310"/>
                      <a:pt x="2421" y="10315"/>
                    </a:cubicBezTo>
                    <a:cubicBezTo>
                      <a:pt x="2436" y="10317"/>
                      <a:pt x="2449" y="10318"/>
                      <a:pt x="2463" y="10318"/>
                    </a:cubicBezTo>
                    <a:cubicBezTo>
                      <a:pt x="2804" y="10318"/>
                      <a:pt x="2825" y="9598"/>
                      <a:pt x="2841" y="9378"/>
                    </a:cubicBezTo>
                    <a:cubicBezTo>
                      <a:pt x="2890" y="8691"/>
                      <a:pt x="2650" y="8092"/>
                      <a:pt x="2438" y="7449"/>
                    </a:cubicBezTo>
                    <a:cubicBezTo>
                      <a:pt x="2274" y="6964"/>
                      <a:pt x="2198" y="6457"/>
                      <a:pt x="2220" y="5950"/>
                    </a:cubicBezTo>
                    <a:cubicBezTo>
                      <a:pt x="2225" y="5771"/>
                      <a:pt x="2231" y="5585"/>
                      <a:pt x="2220" y="5411"/>
                    </a:cubicBezTo>
                    <a:lnTo>
                      <a:pt x="2220" y="5411"/>
                    </a:lnTo>
                    <a:cubicBezTo>
                      <a:pt x="2356" y="5482"/>
                      <a:pt x="2481" y="5574"/>
                      <a:pt x="2590" y="5683"/>
                    </a:cubicBezTo>
                    <a:cubicBezTo>
                      <a:pt x="2737" y="5847"/>
                      <a:pt x="2836" y="6054"/>
                      <a:pt x="2863" y="6277"/>
                    </a:cubicBezTo>
                    <a:cubicBezTo>
                      <a:pt x="2863" y="6284"/>
                      <a:pt x="2868" y="6287"/>
                      <a:pt x="2873" y="6287"/>
                    </a:cubicBezTo>
                    <a:cubicBezTo>
                      <a:pt x="2881" y="6287"/>
                      <a:pt x="2890" y="6281"/>
                      <a:pt x="2890" y="6272"/>
                    </a:cubicBezTo>
                    <a:cubicBezTo>
                      <a:pt x="2830" y="5809"/>
                      <a:pt x="2585" y="5542"/>
                      <a:pt x="2214" y="5302"/>
                    </a:cubicBezTo>
                    <a:cubicBezTo>
                      <a:pt x="2198" y="5160"/>
                      <a:pt x="2165" y="5019"/>
                      <a:pt x="2122" y="4882"/>
                    </a:cubicBezTo>
                    <a:cubicBezTo>
                      <a:pt x="1838" y="4038"/>
                      <a:pt x="1386" y="3302"/>
                      <a:pt x="988" y="2517"/>
                    </a:cubicBezTo>
                    <a:cubicBezTo>
                      <a:pt x="983" y="2507"/>
                      <a:pt x="977" y="2501"/>
                      <a:pt x="967" y="2490"/>
                    </a:cubicBezTo>
                    <a:cubicBezTo>
                      <a:pt x="972" y="2060"/>
                      <a:pt x="999" y="1629"/>
                      <a:pt x="1048" y="1204"/>
                    </a:cubicBezTo>
                    <a:cubicBezTo>
                      <a:pt x="1184" y="1444"/>
                      <a:pt x="1359" y="1667"/>
                      <a:pt x="1560" y="1858"/>
                    </a:cubicBezTo>
                    <a:cubicBezTo>
                      <a:pt x="1555" y="1864"/>
                      <a:pt x="1555" y="1869"/>
                      <a:pt x="1555" y="1874"/>
                    </a:cubicBezTo>
                    <a:cubicBezTo>
                      <a:pt x="1517" y="2250"/>
                      <a:pt x="1522" y="2632"/>
                      <a:pt x="1571" y="3002"/>
                    </a:cubicBezTo>
                    <a:cubicBezTo>
                      <a:pt x="1574" y="3024"/>
                      <a:pt x="1592" y="3035"/>
                      <a:pt x="1610" y="3035"/>
                    </a:cubicBezTo>
                    <a:cubicBezTo>
                      <a:pt x="1627" y="3035"/>
                      <a:pt x="1645" y="3024"/>
                      <a:pt x="1648" y="3002"/>
                    </a:cubicBezTo>
                    <a:cubicBezTo>
                      <a:pt x="1697" y="2670"/>
                      <a:pt x="1718" y="2332"/>
                      <a:pt x="1708" y="2000"/>
                    </a:cubicBezTo>
                    <a:lnTo>
                      <a:pt x="1708" y="2000"/>
                    </a:lnTo>
                    <a:cubicBezTo>
                      <a:pt x="1718" y="2005"/>
                      <a:pt x="1729" y="2016"/>
                      <a:pt x="1740" y="2027"/>
                    </a:cubicBezTo>
                    <a:cubicBezTo>
                      <a:pt x="1920" y="2180"/>
                      <a:pt x="2084" y="2349"/>
                      <a:pt x="2236" y="2523"/>
                    </a:cubicBezTo>
                    <a:cubicBezTo>
                      <a:pt x="2198" y="2986"/>
                      <a:pt x="2220" y="3526"/>
                      <a:pt x="2411" y="3940"/>
                    </a:cubicBezTo>
                    <a:cubicBezTo>
                      <a:pt x="2413" y="3944"/>
                      <a:pt x="2415" y="3946"/>
                      <a:pt x="2418" y="3946"/>
                    </a:cubicBezTo>
                    <a:cubicBezTo>
                      <a:pt x="2423" y="3946"/>
                      <a:pt x="2427" y="3941"/>
                      <a:pt x="2427" y="3934"/>
                    </a:cubicBezTo>
                    <a:cubicBezTo>
                      <a:pt x="2345" y="3531"/>
                      <a:pt x="2411" y="3111"/>
                      <a:pt x="2378" y="2703"/>
                    </a:cubicBezTo>
                    <a:lnTo>
                      <a:pt x="2378" y="2703"/>
                    </a:lnTo>
                    <a:cubicBezTo>
                      <a:pt x="2667" y="3090"/>
                      <a:pt x="2863" y="3531"/>
                      <a:pt x="2955" y="4000"/>
                    </a:cubicBezTo>
                    <a:cubicBezTo>
                      <a:pt x="2963" y="4032"/>
                      <a:pt x="2991" y="4048"/>
                      <a:pt x="3017" y="4048"/>
                    </a:cubicBezTo>
                    <a:cubicBezTo>
                      <a:pt x="3044" y="4048"/>
                      <a:pt x="3070" y="4030"/>
                      <a:pt x="3070" y="3994"/>
                    </a:cubicBezTo>
                    <a:cubicBezTo>
                      <a:pt x="3097" y="3351"/>
                      <a:pt x="2694" y="2725"/>
                      <a:pt x="2263" y="2272"/>
                    </a:cubicBezTo>
                    <a:cubicBezTo>
                      <a:pt x="2018" y="2016"/>
                      <a:pt x="1697" y="1809"/>
                      <a:pt x="1473" y="1537"/>
                    </a:cubicBezTo>
                    <a:cubicBezTo>
                      <a:pt x="1304" y="1324"/>
                      <a:pt x="1212" y="1090"/>
                      <a:pt x="1103" y="856"/>
                    </a:cubicBezTo>
                    <a:lnTo>
                      <a:pt x="1103" y="856"/>
                    </a:lnTo>
                    <a:cubicBezTo>
                      <a:pt x="1179" y="915"/>
                      <a:pt x="1261" y="970"/>
                      <a:pt x="1343" y="1024"/>
                    </a:cubicBezTo>
                    <a:cubicBezTo>
                      <a:pt x="1348" y="1046"/>
                      <a:pt x="1364" y="1068"/>
                      <a:pt x="1386" y="1073"/>
                    </a:cubicBezTo>
                    <a:lnTo>
                      <a:pt x="1435" y="1084"/>
                    </a:lnTo>
                    <a:cubicBezTo>
                      <a:pt x="1838" y="1324"/>
                      <a:pt x="2280" y="1504"/>
                      <a:pt x="2590" y="1869"/>
                    </a:cubicBezTo>
                    <a:cubicBezTo>
                      <a:pt x="2599" y="1879"/>
                      <a:pt x="2609" y="1883"/>
                      <a:pt x="2618" y="1883"/>
                    </a:cubicBezTo>
                    <a:cubicBezTo>
                      <a:pt x="2645" y="1883"/>
                      <a:pt x="2669" y="1850"/>
                      <a:pt x="2645" y="1825"/>
                    </a:cubicBezTo>
                    <a:cubicBezTo>
                      <a:pt x="2394" y="1509"/>
                      <a:pt x="2056" y="1324"/>
                      <a:pt x="1718" y="1128"/>
                    </a:cubicBezTo>
                    <a:lnTo>
                      <a:pt x="1718" y="1128"/>
                    </a:lnTo>
                    <a:cubicBezTo>
                      <a:pt x="2002" y="1155"/>
                      <a:pt x="2285" y="1155"/>
                      <a:pt x="2519" y="1340"/>
                    </a:cubicBezTo>
                    <a:cubicBezTo>
                      <a:pt x="2527" y="1346"/>
                      <a:pt x="2535" y="1348"/>
                      <a:pt x="2542" y="1348"/>
                    </a:cubicBezTo>
                    <a:cubicBezTo>
                      <a:pt x="2575" y="1348"/>
                      <a:pt x="2606" y="1307"/>
                      <a:pt x="2579" y="1281"/>
                    </a:cubicBezTo>
                    <a:cubicBezTo>
                      <a:pt x="2263" y="986"/>
                      <a:pt x="1817" y="1014"/>
                      <a:pt x="1419" y="926"/>
                    </a:cubicBezTo>
                    <a:cubicBezTo>
                      <a:pt x="1413" y="924"/>
                      <a:pt x="1408" y="922"/>
                      <a:pt x="1403" y="922"/>
                    </a:cubicBezTo>
                    <a:cubicBezTo>
                      <a:pt x="1398" y="922"/>
                      <a:pt x="1394" y="924"/>
                      <a:pt x="1392" y="926"/>
                    </a:cubicBezTo>
                    <a:cubicBezTo>
                      <a:pt x="1283" y="856"/>
                      <a:pt x="1184" y="779"/>
                      <a:pt x="1092" y="692"/>
                    </a:cubicBezTo>
                    <a:cubicBezTo>
                      <a:pt x="1086" y="687"/>
                      <a:pt x="1076" y="681"/>
                      <a:pt x="1065" y="681"/>
                    </a:cubicBezTo>
                    <a:cubicBezTo>
                      <a:pt x="1092" y="490"/>
                      <a:pt x="1103" y="300"/>
                      <a:pt x="1103" y="109"/>
                    </a:cubicBezTo>
                    <a:cubicBezTo>
                      <a:pt x="1106" y="42"/>
                      <a:pt x="1051" y="1"/>
                      <a:pt x="99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49" name="Google Shape;9449;p62"/>
              <p:cNvSpPr/>
              <p:nvPr/>
            </p:nvSpPr>
            <p:spPr>
              <a:xfrm>
                <a:off x="4906830" y="3546656"/>
                <a:ext cx="45870" cy="41902"/>
              </a:xfrm>
              <a:custGeom>
                <a:avLst/>
                <a:gdLst/>
                <a:ahLst/>
                <a:cxnLst/>
                <a:rect l="l" t="t" r="r" b="b"/>
                <a:pathLst>
                  <a:path w="1815" h="1658" extrusionOk="0">
                    <a:moveTo>
                      <a:pt x="1008" y="1"/>
                    </a:moveTo>
                    <a:cubicBezTo>
                      <a:pt x="1008" y="1"/>
                      <a:pt x="246" y="693"/>
                      <a:pt x="0" y="1014"/>
                    </a:cubicBezTo>
                    <a:lnTo>
                      <a:pt x="175" y="1199"/>
                    </a:lnTo>
                    <a:cubicBezTo>
                      <a:pt x="175" y="1199"/>
                      <a:pt x="474" y="960"/>
                      <a:pt x="616" y="921"/>
                    </a:cubicBezTo>
                    <a:cubicBezTo>
                      <a:pt x="622" y="920"/>
                      <a:pt x="627" y="919"/>
                      <a:pt x="631" y="919"/>
                    </a:cubicBezTo>
                    <a:cubicBezTo>
                      <a:pt x="731" y="919"/>
                      <a:pt x="494" y="1378"/>
                      <a:pt x="442" y="1477"/>
                    </a:cubicBezTo>
                    <a:cubicBezTo>
                      <a:pt x="382" y="1581"/>
                      <a:pt x="485" y="1613"/>
                      <a:pt x="518" y="1624"/>
                    </a:cubicBezTo>
                    <a:cubicBezTo>
                      <a:pt x="551" y="1637"/>
                      <a:pt x="585" y="1658"/>
                      <a:pt x="624" y="1658"/>
                    </a:cubicBezTo>
                    <a:cubicBezTo>
                      <a:pt x="680" y="1658"/>
                      <a:pt x="745" y="1613"/>
                      <a:pt x="823" y="1434"/>
                    </a:cubicBezTo>
                    <a:cubicBezTo>
                      <a:pt x="923" y="1196"/>
                      <a:pt x="974" y="1099"/>
                      <a:pt x="1048" y="1099"/>
                    </a:cubicBezTo>
                    <a:cubicBezTo>
                      <a:pt x="1068" y="1099"/>
                      <a:pt x="1088" y="1105"/>
                      <a:pt x="1112" y="1118"/>
                    </a:cubicBezTo>
                    <a:cubicBezTo>
                      <a:pt x="1254" y="1194"/>
                      <a:pt x="1330" y="1592"/>
                      <a:pt x="1330" y="1592"/>
                    </a:cubicBezTo>
                    <a:lnTo>
                      <a:pt x="1608" y="1472"/>
                    </a:lnTo>
                    <a:cubicBezTo>
                      <a:pt x="1608" y="1472"/>
                      <a:pt x="1308" y="867"/>
                      <a:pt x="1559" y="475"/>
                    </a:cubicBezTo>
                    <a:cubicBezTo>
                      <a:pt x="1815" y="82"/>
                      <a:pt x="1008" y="1"/>
                      <a:pt x="100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50" name="Google Shape;9450;p62"/>
              <p:cNvSpPr/>
              <p:nvPr/>
            </p:nvSpPr>
            <p:spPr>
              <a:xfrm>
                <a:off x="4938193" y="3484991"/>
                <a:ext cx="70662" cy="34800"/>
              </a:xfrm>
              <a:custGeom>
                <a:avLst/>
                <a:gdLst/>
                <a:ahLst/>
                <a:cxnLst/>
                <a:rect l="l" t="t" r="r" b="b"/>
                <a:pathLst>
                  <a:path w="2796" h="1377" extrusionOk="0">
                    <a:moveTo>
                      <a:pt x="1463" y="0"/>
                    </a:moveTo>
                    <a:cubicBezTo>
                      <a:pt x="906" y="0"/>
                      <a:pt x="154" y="379"/>
                      <a:pt x="29" y="893"/>
                    </a:cubicBezTo>
                    <a:cubicBezTo>
                      <a:pt x="1" y="996"/>
                      <a:pt x="98" y="1067"/>
                      <a:pt x="189" y="1067"/>
                    </a:cubicBezTo>
                    <a:cubicBezTo>
                      <a:pt x="203" y="1067"/>
                      <a:pt x="217" y="1066"/>
                      <a:pt x="231" y="1062"/>
                    </a:cubicBezTo>
                    <a:cubicBezTo>
                      <a:pt x="421" y="1013"/>
                      <a:pt x="552" y="871"/>
                      <a:pt x="705" y="751"/>
                    </a:cubicBezTo>
                    <a:cubicBezTo>
                      <a:pt x="890" y="610"/>
                      <a:pt x="1097" y="506"/>
                      <a:pt x="1315" y="430"/>
                    </a:cubicBezTo>
                    <a:cubicBezTo>
                      <a:pt x="1438" y="393"/>
                      <a:pt x="1548" y="368"/>
                      <a:pt x="1654" y="368"/>
                    </a:cubicBezTo>
                    <a:cubicBezTo>
                      <a:pt x="1735" y="368"/>
                      <a:pt x="1814" y="383"/>
                      <a:pt x="1893" y="419"/>
                    </a:cubicBezTo>
                    <a:cubicBezTo>
                      <a:pt x="1800" y="544"/>
                      <a:pt x="1756" y="697"/>
                      <a:pt x="1773" y="849"/>
                    </a:cubicBezTo>
                    <a:cubicBezTo>
                      <a:pt x="1773" y="881"/>
                      <a:pt x="1798" y="897"/>
                      <a:pt x="1823" y="897"/>
                    </a:cubicBezTo>
                    <a:cubicBezTo>
                      <a:pt x="1846" y="897"/>
                      <a:pt x="1868" y="883"/>
                      <a:pt x="1871" y="855"/>
                    </a:cubicBezTo>
                    <a:cubicBezTo>
                      <a:pt x="1882" y="730"/>
                      <a:pt x="1931" y="604"/>
                      <a:pt x="2018" y="512"/>
                    </a:cubicBezTo>
                    <a:lnTo>
                      <a:pt x="2029" y="495"/>
                    </a:lnTo>
                    <a:cubicBezTo>
                      <a:pt x="2045" y="512"/>
                      <a:pt x="2056" y="522"/>
                      <a:pt x="2072" y="539"/>
                    </a:cubicBezTo>
                    <a:cubicBezTo>
                      <a:pt x="2105" y="566"/>
                      <a:pt x="2132" y="593"/>
                      <a:pt x="2160" y="631"/>
                    </a:cubicBezTo>
                    <a:cubicBezTo>
                      <a:pt x="1963" y="795"/>
                      <a:pt x="1942" y="1029"/>
                      <a:pt x="1936" y="1274"/>
                    </a:cubicBezTo>
                    <a:cubicBezTo>
                      <a:pt x="1936" y="1302"/>
                      <a:pt x="1955" y="1314"/>
                      <a:pt x="1976" y="1314"/>
                    </a:cubicBezTo>
                    <a:cubicBezTo>
                      <a:pt x="2001" y="1314"/>
                      <a:pt x="2029" y="1296"/>
                      <a:pt x="2029" y="1264"/>
                    </a:cubicBezTo>
                    <a:cubicBezTo>
                      <a:pt x="2023" y="1165"/>
                      <a:pt x="2034" y="1067"/>
                      <a:pt x="2051" y="964"/>
                    </a:cubicBezTo>
                    <a:cubicBezTo>
                      <a:pt x="2072" y="866"/>
                      <a:pt x="2127" y="768"/>
                      <a:pt x="2203" y="691"/>
                    </a:cubicBezTo>
                    <a:cubicBezTo>
                      <a:pt x="2296" y="882"/>
                      <a:pt x="2328" y="1095"/>
                      <a:pt x="2301" y="1307"/>
                    </a:cubicBezTo>
                    <a:cubicBezTo>
                      <a:pt x="2295" y="1351"/>
                      <a:pt x="2330" y="1376"/>
                      <a:pt x="2364" y="1376"/>
                    </a:cubicBezTo>
                    <a:cubicBezTo>
                      <a:pt x="2391" y="1376"/>
                      <a:pt x="2417" y="1362"/>
                      <a:pt x="2427" y="1329"/>
                    </a:cubicBezTo>
                    <a:cubicBezTo>
                      <a:pt x="2481" y="1138"/>
                      <a:pt x="2487" y="937"/>
                      <a:pt x="2437" y="740"/>
                    </a:cubicBezTo>
                    <a:lnTo>
                      <a:pt x="2437" y="740"/>
                    </a:lnTo>
                    <a:cubicBezTo>
                      <a:pt x="2481" y="757"/>
                      <a:pt x="2519" y="773"/>
                      <a:pt x="2557" y="789"/>
                    </a:cubicBezTo>
                    <a:cubicBezTo>
                      <a:pt x="2634" y="822"/>
                      <a:pt x="2704" y="871"/>
                      <a:pt x="2754" y="937"/>
                    </a:cubicBezTo>
                    <a:cubicBezTo>
                      <a:pt x="2758" y="939"/>
                      <a:pt x="2763" y="940"/>
                      <a:pt x="2768" y="940"/>
                    </a:cubicBezTo>
                    <a:cubicBezTo>
                      <a:pt x="2784" y="940"/>
                      <a:pt x="2796" y="926"/>
                      <a:pt x="2792" y="909"/>
                    </a:cubicBezTo>
                    <a:cubicBezTo>
                      <a:pt x="2737" y="762"/>
                      <a:pt x="2574" y="593"/>
                      <a:pt x="2405" y="582"/>
                    </a:cubicBezTo>
                    <a:lnTo>
                      <a:pt x="2378" y="582"/>
                    </a:lnTo>
                    <a:cubicBezTo>
                      <a:pt x="2318" y="452"/>
                      <a:pt x="2236" y="332"/>
                      <a:pt x="2127" y="239"/>
                    </a:cubicBezTo>
                    <a:cubicBezTo>
                      <a:pt x="2196" y="218"/>
                      <a:pt x="2268" y="207"/>
                      <a:pt x="2340" y="207"/>
                    </a:cubicBezTo>
                    <a:cubicBezTo>
                      <a:pt x="2432" y="207"/>
                      <a:pt x="2523" y="224"/>
                      <a:pt x="2612" y="261"/>
                    </a:cubicBezTo>
                    <a:cubicBezTo>
                      <a:pt x="2616" y="262"/>
                      <a:pt x="2619" y="262"/>
                      <a:pt x="2623" y="262"/>
                    </a:cubicBezTo>
                    <a:cubicBezTo>
                      <a:pt x="2654" y="262"/>
                      <a:pt x="2669" y="221"/>
                      <a:pt x="2639" y="201"/>
                    </a:cubicBezTo>
                    <a:cubicBezTo>
                      <a:pt x="2509" y="127"/>
                      <a:pt x="2362" y="88"/>
                      <a:pt x="2213" y="88"/>
                    </a:cubicBezTo>
                    <a:cubicBezTo>
                      <a:pt x="2144" y="88"/>
                      <a:pt x="2075" y="96"/>
                      <a:pt x="2007" y="114"/>
                    </a:cubicBezTo>
                    <a:cubicBezTo>
                      <a:pt x="1991" y="119"/>
                      <a:pt x="1980" y="125"/>
                      <a:pt x="1969" y="136"/>
                    </a:cubicBezTo>
                    <a:cubicBezTo>
                      <a:pt x="1876" y="87"/>
                      <a:pt x="1778" y="48"/>
                      <a:pt x="1675" y="21"/>
                    </a:cubicBezTo>
                    <a:cubicBezTo>
                      <a:pt x="1609" y="7"/>
                      <a:pt x="1538" y="0"/>
                      <a:pt x="146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
            <p:nvSpPr>
              <p:cNvPr id="9451" name="Google Shape;9451;p62"/>
              <p:cNvSpPr/>
              <p:nvPr/>
            </p:nvSpPr>
            <p:spPr>
              <a:xfrm>
                <a:off x="4903671" y="3485219"/>
                <a:ext cx="80164" cy="84739"/>
              </a:xfrm>
              <a:custGeom>
                <a:avLst/>
                <a:gdLst/>
                <a:ahLst/>
                <a:cxnLst/>
                <a:rect l="l" t="t" r="r" b="b"/>
                <a:pathLst>
                  <a:path w="3172" h="3353" extrusionOk="0">
                    <a:moveTo>
                      <a:pt x="1276" y="0"/>
                    </a:moveTo>
                    <a:cubicBezTo>
                      <a:pt x="1226" y="0"/>
                      <a:pt x="1184" y="5"/>
                      <a:pt x="1155" y="12"/>
                    </a:cubicBezTo>
                    <a:cubicBezTo>
                      <a:pt x="1155" y="12"/>
                      <a:pt x="0" y="230"/>
                      <a:pt x="136" y="1238"/>
                    </a:cubicBezTo>
                    <a:cubicBezTo>
                      <a:pt x="278" y="2241"/>
                      <a:pt x="578" y="2497"/>
                      <a:pt x="1052" y="2715"/>
                    </a:cubicBezTo>
                    <a:cubicBezTo>
                      <a:pt x="1390" y="2872"/>
                      <a:pt x="1972" y="3352"/>
                      <a:pt x="2398" y="3352"/>
                    </a:cubicBezTo>
                    <a:cubicBezTo>
                      <a:pt x="2563" y="3352"/>
                      <a:pt x="2705" y="3281"/>
                      <a:pt x="2801" y="3091"/>
                    </a:cubicBezTo>
                    <a:cubicBezTo>
                      <a:pt x="3150" y="2410"/>
                      <a:pt x="3171" y="1838"/>
                      <a:pt x="2725" y="1304"/>
                    </a:cubicBezTo>
                    <a:cubicBezTo>
                      <a:pt x="2272" y="775"/>
                      <a:pt x="1820" y="661"/>
                      <a:pt x="1880" y="350"/>
                    </a:cubicBezTo>
                    <a:cubicBezTo>
                      <a:pt x="1929" y="93"/>
                      <a:pt x="1514" y="0"/>
                      <a:pt x="127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grpSp>
      </p:grpSp>
      <p:sp>
        <p:nvSpPr>
          <p:cNvPr id="9452" name="Google Shape;9452;p62"/>
          <p:cNvSpPr/>
          <p:nvPr/>
        </p:nvSpPr>
        <p:spPr>
          <a:xfrm>
            <a:off x="5890180" y="1558993"/>
            <a:ext cx="451013" cy="1136125"/>
          </a:xfrm>
          <a:custGeom>
            <a:avLst/>
            <a:gdLst/>
            <a:ahLst/>
            <a:cxnLst/>
            <a:rect l="l" t="t" r="r" b="b"/>
            <a:pathLst>
              <a:path w="17846" h="44955" extrusionOk="0">
                <a:moveTo>
                  <a:pt x="8915" y="1"/>
                </a:moveTo>
                <a:cubicBezTo>
                  <a:pt x="6365" y="17"/>
                  <a:pt x="6904" y="2693"/>
                  <a:pt x="6904" y="2693"/>
                </a:cubicBezTo>
                <a:cubicBezTo>
                  <a:pt x="6474" y="2916"/>
                  <a:pt x="6812" y="3559"/>
                  <a:pt x="6844" y="3897"/>
                </a:cubicBezTo>
                <a:cubicBezTo>
                  <a:pt x="6871" y="4240"/>
                  <a:pt x="7084" y="4256"/>
                  <a:pt x="7084" y="4256"/>
                </a:cubicBezTo>
                <a:cubicBezTo>
                  <a:pt x="7198" y="4769"/>
                  <a:pt x="7678" y="5575"/>
                  <a:pt x="7678" y="5575"/>
                </a:cubicBezTo>
                <a:cubicBezTo>
                  <a:pt x="7874" y="7831"/>
                  <a:pt x="5422" y="7766"/>
                  <a:pt x="4234" y="8474"/>
                </a:cubicBezTo>
                <a:cubicBezTo>
                  <a:pt x="3041" y="9182"/>
                  <a:pt x="3362" y="11215"/>
                  <a:pt x="3362" y="12888"/>
                </a:cubicBezTo>
                <a:cubicBezTo>
                  <a:pt x="3362" y="14566"/>
                  <a:pt x="2817" y="16081"/>
                  <a:pt x="2332" y="18173"/>
                </a:cubicBezTo>
                <a:cubicBezTo>
                  <a:pt x="1935" y="19901"/>
                  <a:pt x="1755" y="21137"/>
                  <a:pt x="1700" y="21524"/>
                </a:cubicBezTo>
                <a:cubicBezTo>
                  <a:pt x="1542" y="21552"/>
                  <a:pt x="1177" y="21677"/>
                  <a:pt x="774" y="22260"/>
                </a:cubicBezTo>
                <a:cubicBezTo>
                  <a:pt x="540" y="22603"/>
                  <a:pt x="469" y="22936"/>
                  <a:pt x="300" y="23110"/>
                </a:cubicBezTo>
                <a:cubicBezTo>
                  <a:pt x="205" y="23205"/>
                  <a:pt x="280" y="23371"/>
                  <a:pt x="441" y="23371"/>
                </a:cubicBezTo>
                <a:cubicBezTo>
                  <a:pt x="568" y="23371"/>
                  <a:pt x="749" y="23268"/>
                  <a:pt x="943" y="22946"/>
                </a:cubicBezTo>
                <a:lnTo>
                  <a:pt x="943" y="22946"/>
                </a:lnTo>
                <a:lnTo>
                  <a:pt x="147" y="24805"/>
                </a:lnTo>
                <a:cubicBezTo>
                  <a:pt x="147" y="24805"/>
                  <a:pt x="0" y="25077"/>
                  <a:pt x="235" y="25104"/>
                </a:cubicBezTo>
                <a:cubicBezTo>
                  <a:pt x="241" y="25105"/>
                  <a:pt x="247" y="25106"/>
                  <a:pt x="253" y="25106"/>
                </a:cubicBezTo>
                <a:cubicBezTo>
                  <a:pt x="599" y="25106"/>
                  <a:pt x="886" y="23786"/>
                  <a:pt x="1041" y="23786"/>
                </a:cubicBezTo>
                <a:cubicBezTo>
                  <a:pt x="1155" y="23786"/>
                  <a:pt x="404" y="25306"/>
                  <a:pt x="779" y="25431"/>
                </a:cubicBezTo>
                <a:cubicBezTo>
                  <a:pt x="793" y="25435"/>
                  <a:pt x="805" y="25437"/>
                  <a:pt x="818" y="25437"/>
                </a:cubicBezTo>
                <a:cubicBezTo>
                  <a:pt x="1182" y="25437"/>
                  <a:pt x="1437" y="23862"/>
                  <a:pt x="1519" y="23862"/>
                </a:cubicBezTo>
                <a:cubicBezTo>
                  <a:pt x="1519" y="23862"/>
                  <a:pt x="1520" y="23862"/>
                  <a:pt x="1521" y="23862"/>
                </a:cubicBezTo>
                <a:cubicBezTo>
                  <a:pt x="1613" y="23889"/>
                  <a:pt x="1085" y="25268"/>
                  <a:pt x="1384" y="25371"/>
                </a:cubicBezTo>
                <a:cubicBezTo>
                  <a:pt x="1399" y="25377"/>
                  <a:pt x="1414" y="25379"/>
                  <a:pt x="1428" y="25379"/>
                </a:cubicBezTo>
                <a:cubicBezTo>
                  <a:pt x="1774" y="25379"/>
                  <a:pt x="1780" y="23840"/>
                  <a:pt x="2005" y="23840"/>
                </a:cubicBezTo>
                <a:cubicBezTo>
                  <a:pt x="2007" y="23840"/>
                  <a:pt x="2009" y="23840"/>
                  <a:pt x="2011" y="23840"/>
                </a:cubicBezTo>
                <a:cubicBezTo>
                  <a:pt x="2060" y="23846"/>
                  <a:pt x="1695" y="25012"/>
                  <a:pt x="1956" y="25012"/>
                </a:cubicBezTo>
                <a:cubicBezTo>
                  <a:pt x="2213" y="25012"/>
                  <a:pt x="2218" y="24238"/>
                  <a:pt x="2463" y="23846"/>
                </a:cubicBezTo>
                <a:cubicBezTo>
                  <a:pt x="2698" y="23486"/>
                  <a:pt x="2997" y="22434"/>
                  <a:pt x="2845" y="21906"/>
                </a:cubicBezTo>
                <a:cubicBezTo>
                  <a:pt x="3281" y="20467"/>
                  <a:pt x="4354" y="17568"/>
                  <a:pt x="4616" y="16304"/>
                </a:cubicBezTo>
                <a:cubicBezTo>
                  <a:pt x="4904" y="14887"/>
                  <a:pt x="5389" y="12119"/>
                  <a:pt x="5389" y="12119"/>
                </a:cubicBezTo>
                <a:cubicBezTo>
                  <a:pt x="5842" y="13018"/>
                  <a:pt x="6098" y="17111"/>
                  <a:pt x="5711" y="18206"/>
                </a:cubicBezTo>
                <a:cubicBezTo>
                  <a:pt x="5324" y="19307"/>
                  <a:pt x="4419" y="21944"/>
                  <a:pt x="4806" y="24396"/>
                </a:cubicBezTo>
                <a:cubicBezTo>
                  <a:pt x="5193" y="26843"/>
                  <a:pt x="5515" y="30161"/>
                  <a:pt x="5389" y="33033"/>
                </a:cubicBezTo>
                <a:cubicBezTo>
                  <a:pt x="5259" y="35899"/>
                  <a:pt x="5744" y="39026"/>
                  <a:pt x="6130" y="41184"/>
                </a:cubicBezTo>
                <a:cubicBezTo>
                  <a:pt x="6517" y="43342"/>
                  <a:pt x="6065" y="43892"/>
                  <a:pt x="5776" y="44279"/>
                </a:cubicBezTo>
                <a:cubicBezTo>
                  <a:pt x="5487" y="44666"/>
                  <a:pt x="6065" y="44955"/>
                  <a:pt x="6065" y="44955"/>
                </a:cubicBezTo>
                <a:lnTo>
                  <a:pt x="7547" y="44955"/>
                </a:lnTo>
                <a:cubicBezTo>
                  <a:pt x="8092" y="44955"/>
                  <a:pt x="7934" y="44568"/>
                  <a:pt x="7743" y="43440"/>
                </a:cubicBezTo>
                <a:cubicBezTo>
                  <a:pt x="7547" y="42312"/>
                  <a:pt x="7356" y="41408"/>
                  <a:pt x="7580" y="39925"/>
                </a:cubicBezTo>
                <a:cubicBezTo>
                  <a:pt x="7874" y="38062"/>
                  <a:pt x="7972" y="36171"/>
                  <a:pt x="7869" y="34286"/>
                </a:cubicBezTo>
                <a:cubicBezTo>
                  <a:pt x="7743" y="32030"/>
                  <a:pt x="7771" y="31583"/>
                  <a:pt x="8190" y="29905"/>
                </a:cubicBezTo>
                <a:cubicBezTo>
                  <a:pt x="8566" y="28412"/>
                  <a:pt x="8860" y="24396"/>
                  <a:pt x="8920" y="23535"/>
                </a:cubicBezTo>
                <a:cubicBezTo>
                  <a:pt x="8980" y="24396"/>
                  <a:pt x="9280" y="28412"/>
                  <a:pt x="9650" y="29905"/>
                </a:cubicBezTo>
                <a:cubicBezTo>
                  <a:pt x="10070" y="31583"/>
                  <a:pt x="10103" y="32030"/>
                  <a:pt x="9972" y="34286"/>
                </a:cubicBezTo>
                <a:cubicBezTo>
                  <a:pt x="9874" y="36171"/>
                  <a:pt x="9966" y="38062"/>
                  <a:pt x="10266" y="39925"/>
                </a:cubicBezTo>
                <a:cubicBezTo>
                  <a:pt x="10490" y="41408"/>
                  <a:pt x="10293" y="42312"/>
                  <a:pt x="10103" y="43440"/>
                </a:cubicBezTo>
                <a:cubicBezTo>
                  <a:pt x="9907" y="44568"/>
                  <a:pt x="9749" y="44955"/>
                  <a:pt x="10293" y="44955"/>
                </a:cubicBezTo>
                <a:lnTo>
                  <a:pt x="11776" y="44955"/>
                </a:lnTo>
                <a:cubicBezTo>
                  <a:pt x="11776" y="44955"/>
                  <a:pt x="12359" y="44666"/>
                  <a:pt x="12070" y="44279"/>
                </a:cubicBezTo>
                <a:cubicBezTo>
                  <a:pt x="11776" y="43892"/>
                  <a:pt x="11329" y="43342"/>
                  <a:pt x="11716" y="41184"/>
                </a:cubicBezTo>
                <a:cubicBezTo>
                  <a:pt x="12102" y="39026"/>
                  <a:pt x="12582" y="35899"/>
                  <a:pt x="12457" y="33033"/>
                </a:cubicBezTo>
                <a:cubicBezTo>
                  <a:pt x="12326" y="30166"/>
                  <a:pt x="12653" y="26848"/>
                  <a:pt x="13034" y="24396"/>
                </a:cubicBezTo>
                <a:cubicBezTo>
                  <a:pt x="13421" y="21944"/>
                  <a:pt x="12522" y="19301"/>
                  <a:pt x="12135" y="18206"/>
                </a:cubicBezTo>
                <a:cubicBezTo>
                  <a:pt x="11748" y="17111"/>
                  <a:pt x="12004" y="13018"/>
                  <a:pt x="12457" y="12119"/>
                </a:cubicBezTo>
                <a:cubicBezTo>
                  <a:pt x="12457" y="12119"/>
                  <a:pt x="12936" y="14887"/>
                  <a:pt x="13230" y="16304"/>
                </a:cubicBezTo>
                <a:cubicBezTo>
                  <a:pt x="13487" y="17568"/>
                  <a:pt x="14560" y="20462"/>
                  <a:pt x="15001" y="21900"/>
                </a:cubicBezTo>
                <a:cubicBezTo>
                  <a:pt x="14843" y="22434"/>
                  <a:pt x="15148" y="23480"/>
                  <a:pt x="15377" y="23846"/>
                </a:cubicBezTo>
                <a:cubicBezTo>
                  <a:pt x="15623" y="24238"/>
                  <a:pt x="15628" y="25006"/>
                  <a:pt x="15890" y="25006"/>
                </a:cubicBezTo>
                <a:cubicBezTo>
                  <a:pt x="16146" y="25006"/>
                  <a:pt x="15781" y="23846"/>
                  <a:pt x="15835" y="23840"/>
                </a:cubicBezTo>
                <a:cubicBezTo>
                  <a:pt x="15837" y="23840"/>
                  <a:pt x="15839" y="23840"/>
                  <a:pt x="15841" y="23840"/>
                </a:cubicBezTo>
                <a:cubicBezTo>
                  <a:pt x="16060" y="23840"/>
                  <a:pt x="16072" y="25379"/>
                  <a:pt x="16418" y="25379"/>
                </a:cubicBezTo>
                <a:cubicBezTo>
                  <a:pt x="16432" y="25379"/>
                  <a:pt x="16447" y="25377"/>
                  <a:pt x="16462" y="25371"/>
                </a:cubicBezTo>
                <a:cubicBezTo>
                  <a:pt x="16756" y="25268"/>
                  <a:pt x="16227" y="23889"/>
                  <a:pt x="16320" y="23862"/>
                </a:cubicBezTo>
                <a:cubicBezTo>
                  <a:pt x="16321" y="23862"/>
                  <a:pt x="16321" y="23862"/>
                  <a:pt x="16322" y="23862"/>
                </a:cubicBezTo>
                <a:cubicBezTo>
                  <a:pt x="16413" y="23862"/>
                  <a:pt x="16659" y="25432"/>
                  <a:pt x="17021" y="25432"/>
                </a:cubicBezTo>
                <a:cubicBezTo>
                  <a:pt x="17034" y="25432"/>
                  <a:pt x="17047" y="25430"/>
                  <a:pt x="17061" y="25426"/>
                </a:cubicBezTo>
                <a:cubicBezTo>
                  <a:pt x="17437" y="25306"/>
                  <a:pt x="16685" y="23786"/>
                  <a:pt x="16805" y="23786"/>
                </a:cubicBezTo>
                <a:cubicBezTo>
                  <a:pt x="16955" y="23786"/>
                  <a:pt x="17247" y="25106"/>
                  <a:pt x="17588" y="25106"/>
                </a:cubicBezTo>
                <a:cubicBezTo>
                  <a:pt x="17594" y="25106"/>
                  <a:pt x="17600" y="25105"/>
                  <a:pt x="17606" y="25104"/>
                </a:cubicBezTo>
                <a:cubicBezTo>
                  <a:pt x="17846" y="25077"/>
                  <a:pt x="17699" y="24805"/>
                  <a:pt x="17699" y="24805"/>
                </a:cubicBezTo>
                <a:lnTo>
                  <a:pt x="16908" y="22946"/>
                </a:lnTo>
                <a:lnTo>
                  <a:pt x="16908" y="22946"/>
                </a:lnTo>
                <a:cubicBezTo>
                  <a:pt x="17100" y="23268"/>
                  <a:pt x="17281" y="23371"/>
                  <a:pt x="17408" y="23371"/>
                </a:cubicBezTo>
                <a:cubicBezTo>
                  <a:pt x="17570" y="23371"/>
                  <a:pt x="17646" y="23205"/>
                  <a:pt x="17551" y="23110"/>
                </a:cubicBezTo>
                <a:cubicBezTo>
                  <a:pt x="17383" y="22936"/>
                  <a:pt x="17306" y="22598"/>
                  <a:pt x="17072" y="22260"/>
                </a:cubicBezTo>
                <a:cubicBezTo>
                  <a:pt x="16669" y="21677"/>
                  <a:pt x="16309" y="21552"/>
                  <a:pt x="16146" y="21524"/>
                </a:cubicBezTo>
                <a:cubicBezTo>
                  <a:pt x="16097" y="21137"/>
                  <a:pt x="15917" y="19901"/>
                  <a:pt x="15519" y="18173"/>
                </a:cubicBezTo>
                <a:cubicBezTo>
                  <a:pt x="15034" y="16081"/>
                  <a:pt x="14489" y="14566"/>
                  <a:pt x="14489" y="12888"/>
                </a:cubicBezTo>
                <a:cubicBezTo>
                  <a:pt x="14489" y="11215"/>
                  <a:pt x="14811" y="9182"/>
                  <a:pt x="13617" y="8474"/>
                </a:cubicBezTo>
                <a:cubicBezTo>
                  <a:pt x="12424" y="7766"/>
                  <a:pt x="9977" y="7831"/>
                  <a:pt x="10168" y="5575"/>
                </a:cubicBezTo>
                <a:cubicBezTo>
                  <a:pt x="10168" y="5575"/>
                  <a:pt x="10653" y="4769"/>
                  <a:pt x="10767" y="4256"/>
                </a:cubicBezTo>
                <a:cubicBezTo>
                  <a:pt x="10767" y="4256"/>
                  <a:pt x="10975" y="4240"/>
                  <a:pt x="11007" y="3897"/>
                </a:cubicBezTo>
                <a:cubicBezTo>
                  <a:pt x="11040" y="3559"/>
                  <a:pt x="11378" y="2916"/>
                  <a:pt x="10942" y="2693"/>
                </a:cubicBezTo>
                <a:cubicBezTo>
                  <a:pt x="10942" y="2693"/>
                  <a:pt x="11487" y="17"/>
                  <a:pt x="893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bg1"/>
              </a:solidFil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
            <a:extLst>
              <a:ext uri="{FF2B5EF4-FFF2-40B4-BE49-F238E27FC236}">
                <a16:creationId xmlns:a16="http://schemas.microsoft.com/office/drawing/2014/main" id="{7CFBE909-D393-4EDF-8521-739F36507F1E}"/>
              </a:ext>
            </a:extLst>
          </p:cNvPr>
          <p:cNvSpPr>
            <a:spLocks noGrp="1"/>
          </p:cNvSpPr>
          <p:nvPr>
            <p:ph type="body" sz="quarter" idx="4294967295"/>
          </p:nvPr>
        </p:nvSpPr>
        <p:spPr>
          <a:xfrm>
            <a:off x="1195982" y="135733"/>
            <a:ext cx="2208611" cy="542925"/>
          </a:xfrm>
        </p:spPr>
        <p:txBody>
          <a:bodyPr>
            <a:noAutofit/>
          </a:bodyPr>
          <a:lstStyle/>
          <a:p>
            <a:r>
              <a:rPr lang="fa-IR" sz="2700" dirty="0">
                <a:solidFill>
                  <a:srgbClr val="297D53"/>
                </a:solidFill>
                <a:cs typeface="B Nazanin" panose="00000400000000000000" pitchFamily="2" charset="-78"/>
              </a:rPr>
              <a:t>منابع</a:t>
            </a:r>
            <a:endParaRPr lang="en-US" sz="2700" dirty="0">
              <a:solidFill>
                <a:srgbClr val="297D53"/>
              </a:solidFill>
              <a:cs typeface="B Nazanin" panose="00000400000000000000" pitchFamily="2" charset="-78"/>
            </a:endParaRPr>
          </a:p>
        </p:txBody>
      </p:sp>
      <p:sp>
        <p:nvSpPr>
          <p:cNvPr id="6" name="Freeform 5">
            <a:extLst>
              <a:ext uri="{FF2B5EF4-FFF2-40B4-BE49-F238E27FC236}">
                <a16:creationId xmlns:a16="http://schemas.microsoft.com/office/drawing/2014/main" id="{0B6BE704-4772-4B80-8EAE-E8C2F00B07FB}"/>
              </a:ext>
            </a:extLst>
          </p:cNvPr>
          <p:cNvSpPr>
            <a:spLocks noEditPoints="1"/>
          </p:cNvSpPr>
          <p:nvPr/>
        </p:nvSpPr>
        <p:spPr bwMode="auto">
          <a:xfrm>
            <a:off x="7740254" y="2145506"/>
            <a:ext cx="889397" cy="771525"/>
          </a:xfrm>
          <a:custGeom>
            <a:avLst/>
            <a:gdLst>
              <a:gd name="T0" fmla="*/ 372 w 871"/>
              <a:gd name="T1" fmla="*/ 219 h 755"/>
              <a:gd name="T2" fmla="*/ 525 w 871"/>
              <a:gd name="T3" fmla="*/ 58 h 755"/>
              <a:gd name="T4" fmla="*/ 856 w 871"/>
              <a:gd name="T5" fmla="*/ 214 h 755"/>
              <a:gd name="T6" fmla="*/ 822 w 871"/>
              <a:gd name="T7" fmla="*/ 427 h 755"/>
              <a:gd name="T8" fmla="*/ 631 w 871"/>
              <a:gd name="T9" fmla="*/ 639 h 755"/>
              <a:gd name="T10" fmla="*/ 445 w 871"/>
              <a:gd name="T11" fmla="*/ 750 h 755"/>
              <a:gd name="T12" fmla="*/ 429 w 871"/>
              <a:gd name="T13" fmla="*/ 752 h 755"/>
              <a:gd name="T14" fmla="*/ 367 w 871"/>
              <a:gd name="T15" fmla="*/ 688 h 755"/>
              <a:gd name="T16" fmla="*/ 416 w 871"/>
              <a:gd name="T17" fmla="*/ 597 h 755"/>
              <a:gd name="T18" fmla="*/ 556 w 871"/>
              <a:gd name="T19" fmla="*/ 535 h 755"/>
              <a:gd name="T20" fmla="*/ 726 w 871"/>
              <a:gd name="T21" fmla="*/ 330 h 755"/>
              <a:gd name="T22" fmla="*/ 703 w 871"/>
              <a:gd name="T23" fmla="*/ 153 h 755"/>
              <a:gd name="T24" fmla="*/ 473 w 871"/>
              <a:gd name="T25" fmla="*/ 298 h 755"/>
              <a:gd name="T26" fmla="*/ 319 w 871"/>
              <a:gd name="T27" fmla="*/ 435 h 755"/>
              <a:gd name="T28" fmla="*/ 308 w 871"/>
              <a:gd name="T29" fmla="*/ 528 h 755"/>
              <a:gd name="T30" fmla="*/ 403 w 871"/>
              <a:gd name="T31" fmla="*/ 410 h 755"/>
              <a:gd name="T32" fmla="*/ 534 w 871"/>
              <a:gd name="T33" fmla="*/ 340 h 755"/>
              <a:gd name="T34" fmla="*/ 390 w 871"/>
              <a:gd name="T35" fmla="*/ 468 h 755"/>
              <a:gd name="T36" fmla="*/ 325 w 871"/>
              <a:gd name="T37" fmla="*/ 629 h 755"/>
              <a:gd name="T38" fmla="*/ 351 w 871"/>
              <a:gd name="T39" fmla="*/ 710 h 755"/>
              <a:gd name="T40" fmla="*/ 258 w 871"/>
              <a:gd name="T41" fmla="*/ 654 h 755"/>
              <a:gd name="T42" fmla="*/ 94 w 871"/>
              <a:gd name="T43" fmla="*/ 502 h 755"/>
              <a:gd name="T44" fmla="*/ 10 w 871"/>
              <a:gd name="T45" fmla="*/ 239 h 755"/>
              <a:gd name="T46" fmla="*/ 124 w 871"/>
              <a:gd name="T47" fmla="*/ 67 h 755"/>
              <a:gd name="T48" fmla="*/ 394 w 871"/>
              <a:gd name="T49" fmla="*/ 88 h 755"/>
              <a:gd name="T50" fmla="*/ 401 w 871"/>
              <a:gd name="T51" fmla="*/ 116 h 755"/>
              <a:gd name="T52" fmla="*/ 372 w 871"/>
              <a:gd name="T53" fmla="*/ 219 h 755"/>
              <a:gd name="T54" fmla="*/ 176 w 871"/>
              <a:gd name="T55" fmla="*/ 230 h 755"/>
              <a:gd name="T56" fmla="*/ 277 w 871"/>
              <a:gd name="T57" fmla="*/ 555 h 755"/>
              <a:gd name="T58" fmla="*/ 207 w 871"/>
              <a:gd name="T59" fmla="*/ 381 h 755"/>
              <a:gd name="T60" fmla="*/ 236 w 871"/>
              <a:gd name="T61" fmla="*/ 426 h 755"/>
              <a:gd name="T62" fmla="*/ 273 w 871"/>
              <a:gd name="T63" fmla="*/ 464 h 755"/>
              <a:gd name="T64" fmla="*/ 297 w 871"/>
              <a:gd name="T65" fmla="*/ 399 h 755"/>
              <a:gd name="T66" fmla="*/ 261 w 871"/>
              <a:gd name="T67" fmla="*/ 289 h 755"/>
              <a:gd name="T68" fmla="*/ 176 w 871"/>
              <a:gd name="T69" fmla="*/ 230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71" h="755">
                <a:moveTo>
                  <a:pt x="372" y="219"/>
                </a:moveTo>
                <a:cubicBezTo>
                  <a:pt x="403" y="146"/>
                  <a:pt x="455" y="93"/>
                  <a:pt x="525" y="58"/>
                </a:cubicBezTo>
                <a:cubicBezTo>
                  <a:pt x="641" y="0"/>
                  <a:pt x="823" y="56"/>
                  <a:pt x="856" y="214"/>
                </a:cubicBezTo>
                <a:cubicBezTo>
                  <a:pt x="871" y="289"/>
                  <a:pt x="856" y="360"/>
                  <a:pt x="822" y="427"/>
                </a:cubicBezTo>
                <a:cubicBezTo>
                  <a:pt x="777" y="514"/>
                  <a:pt x="709" y="581"/>
                  <a:pt x="631" y="639"/>
                </a:cubicBezTo>
                <a:cubicBezTo>
                  <a:pt x="572" y="683"/>
                  <a:pt x="507" y="714"/>
                  <a:pt x="445" y="750"/>
                </a:cubicBezTo>
                <a:cubicBezTo>
                  <a:pt x="440" y="753"/>
                  <a:pt x="434" y="755"/>
                  <a:pt x="429" y="752"/>
                </a:cubicBezTo>
                <a:cubicBezTo>
                  <a:pt x="404" y="735"/>
                  <a:pt x="377" y="720"/>
                  <a:pt x="367" y="688"/>
                </a:cubicBezTo>
                <a:cubicBezTo>
                  <a:pt x="354" y="649"/>
                  <a:pt x="371" y="617"/>
                  <a:pt x="416" y="597"/>
                </a:cubicBezTo>
                <a:cubicBezTo>
                  <a:pt x="462" y="575"/>
                  <a:pt x="510" y="556"/>
                  <a:pt x="556" y="535"/>
                </a:cubicBezTo>
                <a:cubicBezTo>
                  <a:pt x="646" y="494"/>
                  <a:pt x="699" y="422"/>
                  <a:pt x="726" y="330"/>
                </a:cubicBezTo>
                <a:cubicBezTo>
                  <a:pt x="742" y="276"/>
                  <a:pt x="731" y="197"/>
                  <a:pt x="703" y="153"/>
                </a:cubicBezTo>
                <a:cubicBezTo>
                  <a:pt x="646" y="232"/>
                  <a:pt x="554" y="256"/>
                  <a:pt x="473" y="298"/>
                </a:cubicBezTo>
                <a:cubicBezTo>
                  <a:pt x="410" y="330"/>
                  <a:pt x="355" y="372"/>
                  <a:pt x="319" y="435"/>
                </a:cubicBezTo>
                <a:cubicBezTo>
                  <a:pt x="303" y="463"/>
                  <a:pt x="300" y="493"/>
                  <a:pt x="308" y="528"/>
                </a:cubicBezTo>
                <a:cubicBezTo>
                  <a:pt x="331" y="480"/>
                  <a:pt x="362" y="441"/>
                  <a:pt x="403" y="410"/>
                </a:cubicBezTo>
                <a:cubicBezTo>
                  <a:pt x="443" y="380"/>
                  <a:pt x="486" y="355"/>
                  <a:pt x="534" y="340"/>
                </a:cubicBezTo>
                <a:cubicBezTo>
                  <a:pt x="486" y="383"/>
                  <a:pt x="433" y="420"/>
                  <a:pt x="390" y="468"/>
                </a:cubicBezTo>
                <a:cubicBezTo>
                  <a:pt x="349" y="514"/>
                  <a:pt x="322" y="565"/>
                  <a:pt x="325" y="629"/>
                </a:cubicBezTo>
                <a:cubicBezTo>
                  <a:pt x="326" y="656"/>
                  <a:pt x="337" y="681"/>
                  <a:pt x="351" y="710"/>
                </a:cubicBezTo>
                <a:cubicBezTo>
                  <a:pt x="316" y="692"/>
                  <a:pt x="287" y="674"/>
                  <a:pt x="258" y="654"/>
                </a:cubicBezTo>
                <a:cubicBezTo>
                  <a:pt x="196" y="611"/>
                  <a:pt x="140" y="562"/>
                  <a:pt x="94" y="502"/>
                </a:cubicBezTo>
                <a:cubicBezTo>
                  <a:pt x="35" y="424"/>
                  <a:pt x="0" y="338"/>
                  <a:pt x="10" y="239"/>
                </a:cubicBezTo>
                <a:cubicBezTo>
                  <a:pt x="18" y="162"/>
                  <a:pt x="54" y="103"/>
                  <a:pt x="124" y="67"/>
                </a:cubicBezTo>
                <a:cubicBezTo>
                  <a:pt x="218" y="19"/>
                  <a:pt x="308" y="26"/>
                  <a:pt x="394" y="88"/>
                </a:cubicBezTo>
                <a:cubicBezTo>
                  <a:pt x="406" y="96"/>
                  <a:pt x="409" y="103"/>
                  <a:pt x="401" y="116"/>
                </a:cubicBezTo>
                <a:cubicBezTo>
                  <a:pt x="384" y="148"/>
                  <a:pt x="374" y="182"/>
                  <a:pt x="372" y="219"/>
                </a:cubicBezTo>
                <a:close/>
                <a:moveTo>
                  <a:pt x="176" y="230"/>
                </a:moveTo>
                <a:cubicBezTo>
                  <a:pt x="121" y="331"/>
                  <a:pt x="180" y="520"/>
                  <a:pt x="277" y="555"/>
                </a:cubicBezTo>
                <a:cubicBezTo>
                  <a:pt x="249" y="498"/>
                  <a:pt x="207" y="448"/>
                  <a:pt x="207" y="381"/>
                </a:cubicBezTo>
                <a:cubicBezTo>
                  <a:pt x="218" y="395"/>
                  <a:pt x="226" y="411"/>
                  <a:pt x="236" y="426"/>
                </a:cubicBezTo>
                <a:cubicBezTo>
                  <a:pt x="246" y="441"/>
                  <a:pt x="255" y="457"/>
                  <a:pt x="273" y="464"/>
                </a:cubicBezTo>
                <a:cubicBezTo>
                  <a:pt x="281" y="442"/>
                  <a:pt x="288" y="420"/>
                  <a:pt x="297" y="399"/>
                </a:cubicBezTo>
                <a:cubicBezTo>
                  <a:pt x="318" y="348"/>
                  <a:pt x="309" y="317"/>
                  <a:pt x="261" y="289"/>
                </a:cubicBezTo>
                <a:cubicBezTo>
                  <a:pt x="231" y="272"/>
                  <a:pt x="200" y="256"/>
                  <a:pt x="176" y="23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 name="Freeform 6">
            <a:extLst>
              <a:ext uri="{FF2B5EF4-FFF2-40B4-BE49-F238E27FC236}">
                <a16:creationId xmlns:a16="http://schemas.microsoft.com/office/drawing/2014/main" id="{82CB95CD-FA33-4264-B168-B5C478C2DB12}"/>
              </a:ext>
            </a:extLst>
          </p:cNvPr>
          <p:cNvSpPr>
            <a:spLocks noEditPoints="1"/>
          </p:cNvSpPr>
          <p:nvPr/>
        </p:nvSpPr>
        <p:spPr bwMode="auto">
          <a:xfrm>
            <a:off x="4572000" y="2118122"/>
            <a:ext cx="798910" cy="800100"/>
          </a:xfrm>
          <a:custGeom>
            <a:avLst/>
            <a:gdLst>
              <a:gd name="T0" fmla="*/ 496 w 782"/>
              <a:gd name="T1" fmla="*/ 0 h 783"/>
              <a:gd name="T2" fmla="*/ 560 w 782"/>
              <a:gd name="T3" fmla="*/ 204 h 783"/>
              <a:gd name="T4" fmla="*/ 719 w 782"/>
              <a:gd name="T5" fmla="*/ 221 h 783"/>
              <a:gd name="T6" fmla="*/ 782 w 782"/>
              <a:gd name="T7" fmla="*/ 498 h 783"/>
              <a:gd name="T8" fmla="*/ 579 w 782"/>
              <a:gd name="T9" fmla="*/ 561 h 783"/>
              <a:gd name="T10" fmla="*/ 561 w 782"/>
              <a:gd name="T11" fmla="*/ 717 h 783"/>
              <a:gd name="T12" fmla="*/ 284 w 782"/>
              <a:gd name="T13" fmla="*/ 781 h 783"/>
              <a:gd name="T14" fmla="*/ 221 w 782"/>
              <a:gd name="T15" fmla="*/ 582 h 783"/>
              <a:gd name="T16" fmla="*/ 60 w 782"/>
              <a:gd name="T17" fmla="*/ 561 h 783"/>
              <a:gd name="T18" fmla="*/ 0 w 782"/>
              <a:gd name="T19" fmla="*/ 281 h 783"/>
              <a:gd name="T20" fmla="*/ 199 w 782"/>
              <a:gd name="T21" fmla="*/ 221 h 783"/>
              <a:gd name="T22" fmla="*/ 221 w 782"/>
              <a:gd name="T23" fmla="*/ 62 h 783"/>
              <a:gd name="T24" fmla="*/ 390 w 782"/>
              <a:gd name="T25" fmla="*/ 0 h 783"/>
              <a:gd name="T26" fmla="*/ 620 w 782"/>
              <a:gd name="T27" fmla="*/ 392 h 783"/>
              <a:gd name="T28" fmla="*/ 447 w 782"/>
              <a:gd name="T29" fmla="*/ 423 h 783"/>
              <a:gd name="T30" fmla="*/ 695 w 782"/>
              <a:gd name="T31" fmla="*/ 398 h 783"/>
              <a:gd name="T32" fmla="*/ 574 w 782"/>
              <a:gd name="T33" fmla="*/ 315 h 783"/>
              <a:gd name="T34" fmla="*/ 442 w 782"/>
              <a:gd name="T35" fmla="*/ 372 h 783"/>
              <a:gd name="T36" fmla="*/ 531 w 782"/>
              <a:gd name="T37" fmla="*/ 382 h 783"/>
              <a:gd name="T38" fmla="*/ 375 w 782"/>
              <a:gd name="T39" fmla="*/ 343 h 783"/>
              <a:gd name="T40" fmla="*/ 393 w 782"/>
              <a:gd name="T41" fmla="*/ 168 h 783"/>
              <a:gd name="T42" fmla="*/ 425 w 782"/>
              <a:gd name="T43" fmla="*/ 332 h 783"/>
              <a:gd name="T44" fmla="*/ 398 w 782"/>
              <a:gd name="T45" fmla="*/ 86 h 783"/>
              <a:gd name="T46" fmla="*/ 321 w 782"/>
              <a:gd name="T47" fmla="*/ 189 h 783"/>
              <a:gd name="T48" fmla="*/ 393 w 782"/>
              <a:gd name="T49" fmla="*/ 606 h 783"/>
              <a:gd name="T50" fmla="*/ 376 w 782"/>
              <a:gd name="T51" fmla="*/ 455 h 783"/>
              <a:gd name="T52" fmla="*/ 313 w 782"/>
              <a:gd name="T53" fmla="*/ 554 h 783"/>
              <a:gd name="T54" fmla="*/ 401 w 782"/>
              <a:gd name="T55" fmla="*/ 691 h 783"/>
              <a:gd name="T56" fmla="*/ 425 w 782"/>
              <a:gd name="T57" fmla="*/ 449 h 783"/>
              <a:gd name="T58" fmla="*/ 405 w 782"/>
              <a:gd name="T59" fmla="*/ 459 h 783"/>
              <a:gd name="T60" fmla="*/ 168 w 782"/>
              <a:gd name="T61" fmla="*/ 392 h 783"/>
              <a:gd name="T62" fmla="*/ 325 w 782"/>
              <a:gd name="T63" fmla="*/ 376 h 783"/>
              <a:gd name="T64" fmla="*/ 236 w 782"/>
              <a:gd name="T65" fmla="*/ 311 h 783"/>
              <a:gd name="T66" fmla="*/ 86 w 782"/>
              <a:gd name="T67" fmla="*/ 398 h 783"/>
              <a:gd name="T68" fmla="*/ 331 w 782"/>
              <a:gd name="T69" fmla="*/ 428 h 783"/>
              <a:gd name="T70" fmla="*/ 322 w 782"/>
              <a:gd name="T71" fmla="*/ 405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82" h="783">
                <a:moveTo>
                  <a:pt x="390" y="0"/>
                </a:moveTo>
                <a:cubicBezTo>
                  <a:pt x="425" y="0"/>
                  <a:pt x="461" y="0"/>
                  <a:pt x="496" y="0"/>
                </a:cubicBezTo>
                <a:cubicBezTo>
                  <a:pt x="540" y="0"/>
                  <a:pt x="559" y="18"/>
                  <a:pt x="560" y="62"/>
                </a:cubicBezTo>
                <a:cubicBezTo>
                  <a:pt x="561" y="110"/>
                  <a:pt x="561" y="157"/>
                  <a:pt x="560" y="204"/>
                </a:cubicBezTo>
                <a:cubicBezTo>
                  <a:pt x="560" y="219"/>
                  <a:pt x="565" y="222"/>
                  <a:pt x="578" y="221"/>
                </a:cubicBezTo>
                <a:cubicBezTo>
                  <a:pt x="625" y="221"/>
                  <a:pt x="672" y="221"/>
                  <a:pt x="719" y="221"/>
                </a:cubicBezTo>
                <a:cubicBezTo>
                  <a:pt x="760" y="221"/>
                  <a:pt x="782" y="242"/>
                  <a:pt x="782" y="282"/>
                </a:cubicBezTo>
                <a:cubicBezTo>
                  <a:pt x="782" y="354"/>
                  <a:pt x="782" y="426"/>
                  <a:pt x="782" y="498"/>
                </a:cubicBezTo>
                <a:cubicBezTo>
                  <a:pt x="782" y="540"/>
                  <a:pt x="758" y="561"/>
                  <a:pt x="717" y="561"/>
                </a:cubicBezTo>
                <a:cubicBezTo>
                  <a:pt x="671" y="560"/>
                  <a:pt x="625" y="561"/>
                  <a:pt x="579" y="561"/>
                </a:cubicBezTo>
                <a:cubicBezTo>
                  <a:pt x="565" y="560"/>
                  <a:pt x="559" y="563"/>
                  <a:pt x="560" y="579"/>
                </a:cubicBezTo>
                <a:cubicBezTo>
                  <a:pt x="561" y="625"/>
                  <a:pt x="560" y="671"/>
                  <a:pt x="561" y="717"/>
                </a:cubicBezTo>
                <a:cubicBezTo>
                  <a:pt x="562" y="759"/>
                  <a:pt x="534" y="783"/>
                  <a:pt x="496" y="782"/>
                </a:cubicBezTo>
                <a:cubicBezTo>
                  <a:pt x="425" y="780"/>
                  <a:pt x="354" y="781"/>
                  <a:pt x="284" y="781"/>
                </a:cubicBezTo>
                <a:cubicBezTo>
                  <a:pt x="243" y="781"/>
                  <a:pt x="221" y="759"/>
                  <a:pt x="221" y="718"/>
                </a:cubicBezTo>
                <a:cubicBezTo>
                  <a:pt x="221" y="673"/>
                  <a:pt x="221" y="628"/>
                  <a:pt x="221" y="582"/>
                </a:cubicBezTo>
                <a:cubicBezTo>
                  <a:pt x="222" y="566"/>
                  <a:pt x="218" y="560"/>
                  <a:pt x="200" y="560"/>
                </a:cubicBezTo>
                <a:cubicBezTo>
                  <a:pt x="153" y="561"/>
                  <a:pt x="107" y="561"/>
                  <a:pt x="60" y="561"/>
                </a:cubicBezTo>
                <a:cubicBezTo>
                  <a:pt x="25" y="560"/>
                  <a:pt x="0" y="538"/>
                  <a:pt x="0" y="503"/>
                </a:cubicBezTo>
                <a:cubicBezTo>
                  <a:pt x="0" y="429"/>
                  <a:pt x="0" y="355"/>
                  <a:pt x="0" y="281"/>
                </a:cubicBezTo>
                <a:cubicBezTo>
                  <a:pt x="1" y="241"/>
                  <a:pt x="22" y="221"/>
                  <a:pt x="61" y="221"/>
                </a:cubicBezTo>
                <a:cubicBezTo>
                  <a:pt x="107" y="221"/>
                  <a:pt x="153" y="220"/>
                  <a:pt x="199" y="221"/>
                </a:cubicBezTo>
                <a:cubicBezTo>
                  <a:pt x="216" y="222"/>
                  <a:pt x="222" y="217"/>
                  <a:pt x="221" y="200"/>
                </a:cubicBezTo>
                <a:cubicBezTo>
                  <a:pt x="220" y="154"/>
                  <a:pt x="221" y="108"/>
                  <a:pt x="221" y="62"/>
                </a:cubicBezTo>
                <a:cubicBezTo>
                  <a:pt x="221" y="22"/>
                  <a:pt x="242" y="0"/>
                  <a:pt x="282" y="0"/>
                </a:cubicBezTo>
                <a:cubicBezTo>
                  <a:pt x="318" y="0"/>
                  <a:pt x="354" y="0"/>
                  <a:pt x="390" y="0"/>
                </a:cubicBezTo>
                <a:cubicBezTo>
                  <a:pt x="390" y="0"/>
                  <a:pt x="390" y="0"/>
                  <a:pt x="390" y="0"/>
                </a:cubicBezTo>
                <a:close/>
                <a:moveTo>
                  <a:pt x="620" y="392"/>
                </a:moveTo>
                <a:cubicBezTo>
                  <a:pt x="565" y="396"/>
                  <a:pt x="510" y="401"/>
                  <a:pt x="456" y="404"/>
                </a:cubicBezTo>
                <a:cubicBezTo>
                  <a:pt x="439" y="405"/>
                  <a:pt x="438" y="410"/>
                  <a:pt x="447" y="423"/>
                </a:cubicBezTo>
                <a:cubicBezTo>
                  <a:pt x="468" y="452"/>
                  <a:pt x="495" y="468"/>
                  <a:pt x="531" y="469"/>
                </a:cubicBezTo>
                <a:cubicBezTo>
                  <a:pt x="596" y="470"/>
                  <a:pt x="647" y="438"/>
                  <a:pt x="695" y="398"/>
                </a:cubicBezTo>
                <a:cubicBezTo>
                  <a:pt x="704" y="390"/>
                  <a:pt x="697" y="385"/>
                  <a:pt x="692" y="380"/>
                </a:cubicBezTo>
                <a:cubicBezTo>
                  <a:pt x="657" y="350"/>
                  <a:pt x="619" y="327"/>
                  <a:pt x="574" y="315"/>
                </a:cubicBezTo>
                <a:cubicBezTo>
                  <a:pt x="524" y="301"/>
                  <a:pt x="477" y="317"/>
                  <a:pt x="448" y="355"/>
                </a:cubicBezTo>
                <a:cubicBezTo>
                  <a:pt x="444" y="361"/>
                  <a:pt x="440" y="366"/>
                  <a:pt x="442" y="372"/>
                </a:cubicBezTo>
                <a:cubicBezTo>
                  <a:pt x="444" y="379"/>
                  <a:pt x="452" y="376"/>
                  <a:pt x="457" y="376"/>
                </a:cubicBezTo>
                <a:cubicBezTo>
                  <a:pt x="482" y="379"/>
                  <a:pt x="506" y="380"/>
                  <a:pt x="531" y="382"/>
                </a:cubicBezTo>
                <a:cubicBezTo>
                  <a:pt x="561" y="385"/>
                  <a:pt x="591" y="384"/>
                  <a:pt x="620" y="392"/>
                </a:cubicBezTo>
                <a:close/>
                <a:moveTo>
                  <a:pt x="375" y="343"/>
                </a:moveTo>
                <a:cubicBezTo>
                  <a:pt x="380" y="280"/>
                  <a:pt x="385" y="219"/>
                  <a:pt x="389" y="158"/>
                </a:cubicBezTo>
                <a:cubicBezTo>
                  <a:pt x="393" y="162"/>
                  <a:pt x="393" y="165"/>
                  <a:pt x="393" y="168"/>
                </a:cubicBezTo>
                <a:cubicBezTo>
                  <a:pt x="397" y="220"/>
                  <a:pt x="401" y="271"/>
                  <a:pt x="405" y="323"/>
                </a:cubicBezTo>
                <a:cubicBezTo>
                  <a:pt x="406" y="343"/>
                  <a:pt x="409" y="344"/>
                  <a:pt x="425" y="332"/>
                </a:cubicBezTo>
                <a:cubicBezTo>
                  <a:pt x="455" y="311"/>
                  <a:pt x="471" y="281"/>
                  <a:pt x="470" y="244"/>
                </a:cubicBezTo>
                <a:cubicBezTo>
                  <a:pt x="469" y="181"/>
                  <a:pt x="437" y="132"/>
                  <a:pt x="398" y="86"/>
                </a:cubicBezTo>
                <a:cubicBezTo>
                  <a:pt x="389" y="76"/>
                  <a:pt x="384" y="85"/>
                  <a:pt x="379" y="91"/>
                </a:cubicBezTo>
                <a:cubicBezTo>
                  <a:pt x="354" y="120"/>
                  <a:pt x="334" y="153"/>
                  <a:pt x="321" y="189"/>
                </a:cubicBezTo>
                <a:cubicBezTo>
                  <a:pt x="297" y="254"/>
                  <a:pt x="317" y="313"/>
                  <a:pt x="375" y="343"/>
                </a:cubicBezTo>
                <a:close/>
                <a:moveTo>
                  <a:pt x="393" y="606"/>
                </a:moveTo>
                <a:cubicBezTo>
                  <a:pt x="386" y="596"/>
                  <a:pt x="387" y="590"/>
                  <a:pt x="387" y="584"/>
                </a:cubicBezTo>
                <a:cubicBezTo>
                  <a:pt x="383" y="541"/>
                  <a:pt x="379" y="498"/>
                  <a:pt x="376" y="455"/>
                </a:cubicBezTo>
                <a:cubicBezTo>
                  <a:pt x="375" y="438"/>
                  <a:pt x="370" y="438"/>
                  <a:pt x="358" y="446"/>
                </a:cubicBezTo>
                <a:cubicBezTo>
                  <a:pt x="321" y="473"/>
                  <a:pt x="307" y="510"/>
                  <a:pt x="313" y="554"/>
                </a:cubicBezTo>
                <a:cubicBezTo>
                  <a:pt x="319" y="608"/>
                  <a:pt x="348" y="651"/>
                  <a:pt x="381" y="691"/>
                </a:cubicBezTo>
                <a:cubicBezTo>
                  <a:pt x="388" y="700"/>
                  <a:pt x="394" y="700"/>
                  <a:pt x="401" y="691"/>
                </a:cubicBezTo>
                <a:cubicBezTo>
                  <a:pt x="427" y="661"/>
                  <a:pt x="447" y="629"/>
                  <a:pt x="461" y="592"/>
                </a:cubicBezTo>
                <a:cubicBezTo>
                  <a:pt x="482" y="534"/>
                  <a:pt x="468" y="479"/>
                  <a:pt x="425" y="449"/>
                </a:cubicBezTo>
                <a:cubicBezTo>
                  <a:pt x="420" y="445"/>
                  <a:pt x="415" y="438"/>
                  <a:pt x="408" y="442"/>
                </a:cubicBezTo>
                <a:cubicBezTo>
                  <a:pt x="403" y="446"/>
                  <a:pt x="405" y="453"/>
                  <a:pt x="405" y="459"/>
                </a:cubicBezTo>
                <a:cubicBezTo>
                  <a:pt x="401" y="506"/>
                  <a:pt x="397" y="554"/>
                  <a:pt x="393" y="606"/>
                </a:cubicBezTo>
                <a:close/>
                <a:moveTo>
                  <a:pt x="168" y="392"/>
                </a:moveTo>
                <a:cubicBezTo>
                  <a:pt x="175" y="387"/>
                  <a:pt x="179" y="387"/>
                  <a:pt x="184" y="386"/>
                </a:cubicBezTo>
                <a:cubicBezTo>
                  <a:pt x="231" y="383"/>
                  <a:pt x="278" y="380"/>
                  <a:pt x="325" y="376"/>
                </a:cubicBezTo>
                <a:cubicBezTo>
                  <a:pt x="343" y="375"/>
                  <a:pt x="345" y="372"/>
                  <a:pt x="335" y="357"/>
                </a:cubicBezTo>
                <a:cubicBezTo>
                  <a:pt x="310" y="324"/>
                  <a:pt x="277" y="309"/>
                  <a:pt x="236" y="311"/>
                </a:cubicBezTo>
                <a:cubicBezTo>
                  <a:pt x="176" y="315"/>
                  <a:pt x="129" y="348"/>
                  <a:pt x="85" y="384"/>
                </a:cubicBezTo>
                <a:cubicBezTo>
                  <a:pt x="77" y="391"/>
                  <a:pt x="81" y="393"/>
                  <a:pt x="86" y="398"/>
                </a:cubicBezTo>
                <a:cubicBezTo>
                  <a:pt x="122" y="429"/>
                  <a:pt x="161" y="454"/>
                  <a:pt x="207" y="465"/>
                </a:cubicBezTo>
                <a:cubicBezTo>
                  <a:pt x="255" y="476"/>
                  <a:pt x="299" y="469"/>
                  <a:pt x="331" y="428"/>
                </a:cubicBezTo>
                <a:cubicBezTo>
                  <a:pt x="335" y="422"/>
                  <a:pt x="343" y="416"/>
                  <a:pt x="340" y="409"/>
                </a:cubicBezTo>
                <a:cubicBezTo>
                  <a:pt x="337" y="402"/>
                  <a:pt x="328" y="405"/>
                  <a:pt x="322" y="405"/>
                </a:cubicBezTo>
                <a:cubicBezTo>
                  <a:pt x="271" y="400"/>
                  <a:pt x="221" y="396"/>
                  <a:pt x="168" y="392"/>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 name="Freeform 7">
            <a:extLst>
              <a:ext uri="{FF2B5EF4-FFF2-40B4-BE49-F238E27FC236}">
                <a16:creationId xmlns:a16="http://schemas.microsoft.com/office/drawing/2014/main" id="{A8B1AF26-CAFB-455F-8F76-B8875C6A66D7}"/>
              </a:ext>
            </a:extLst>
          </p:cNvPr>
          <p:cNvSpPr>
            <a:spLocks noEditPoints="1"/>
          </p:cNvSpPr>
          <p:nvPr/>
        </p:nvSpPr>
        <p:spPr bwMode="auto">
          <a:xfrm>
            <a:off x="6326982" y="3786188"/>
            <a:ext cx="456010" cy="826294"/>
          </a:xfrm>
          <a:custGeom>
            <a:avLst/>
            <a:gdLst>
              <a:gd name="T0" fmla="*/ 5 w 446"/>
              <a:gd name="T1" fmla="*/ 557 h 808"/>
              <a:gd name="T2" fmla="*/ 4 w 446"/>
              <a:gd name="T3" fmla="*/ 405 h 808"/>
              <a:gd name="T4" fmla="*/ 78 w 446"/>
              <a:gd name="T5" fmla="*/ 234 h 808"/>
              <a:gd name="T6" fmla="*/ 99 w 446"/>
              <a:gd name="T7" fmla="*/ 213 h 808"/>
              <a:gd name="T8" fmla="*/ 117 w 446"/>
              <a:gd name="T9" fmla="*/ 168 h 808"/>
              <a:gd name="T10" fmla="*/ 116 w 446"/>
              <a:gd name="T11" fmla="*/ 83 h 808"/>
              <a:gd name="T12" fmla="*/ 104 w 446"/>
              <a:gd name="T13" fmla="*/ 65 h 808"/>
              <a:gd name="T14" fmla="*/ 84 w 446"/>
              <a:gd name="T15" fmla="*/ 28 h 808"/>
              <a:gd name="T16" fmla="*/ 119 w 446"/>
              <a:gd name="T17" fmla="*/ 0 h 808"/>
              <a:gd name="T18" fmla="*/ 329 w 446"/>
              <a:gd name="T19" fmla="*/ 0 h 808"/>
              <a:gd name="T20" fmla="*/ 366 w 446"/>
              <a:gd name="T21" fmla="*/ 26 h 808"/>
              <a:gd name="T22" fmla="*/ 345 w 446"/>
              <a:gd name="T23" fmla="*/ 66 h 808"/>
              <a:gd name="T24" fmla="*/ 334 w 446"/>
              <a:gd name="T25" fmla="*/ 82 h 808"/>
              <a:gd name="T26" fmla="*/ 334 w 446"/>
              <a:gd name="T27" fmla="*/ 176 h 808"/>
              <a:gd name="T28" fmla="*/ 356 w 446"/>
              <a:gd name="T29" fmla="*/ 217 h 808"/>
              <a:gd name="T30" fmla="*/ 436 w 446"/>
              <a:gd name="T31" fmla="*/ 322 h 808"/>
              <a:gd name="T32" fmla="*/ 446 w 446"/>
              <a:gd name="T33" fmla="*/ 373 h 808"/>
              <a:gd name="T34" fmla="*/ 446 w 446"/>
              <a:gd name="T35" fmla="*/ 745 h 808"/>
              <a:gd name="T36" fmla="*/ 382 w 446"/>
              <a:gd name="T37" fmla="*/ 808 h 808"/>
              <a:gd name="T38" fmla="*/ 70 w 446"/>
              <a:gd name="T39" fmla="*/ 808 h 808"/>
              <a:gd name="T40" fmla="*/ 5 w 446"/>
              <a:gd name="T41" fmla="*/ 743 h 808"/>
              <a:gd name="T42" fmla="*/ 5 w 446"/>
              <a:gd name="T43" fmla="*/ 557 h 808"/>
              <a:gd name="T44" fmla="*/ 5 w 446"/>
              <a:gd name="T45" fmla="*/ 557 h 808"/>
              <a:gd name="T46" fmla="*/ 117 w 446"/>
              <a:gd name="T47" fmla="*/ 715 h 808"/>
              <a:gd name="T48" fmla="*/ 261 w 446"/>
              <a:gd name="T49" fmla="*/ 540 h 808"/>
              <a:gd name="T50" fmla="*/ 138 w 446"/>
              <a:gd name="T51" fmla="*/ 751 h 808"/>
              <a:gd name="T52" fmla="*/ 271 w 446"/>
              <a:gd name="T53" fmla="*/ 688 h 808"/>
              <a:gd name="T54" fmla="*/ 359 w 446"/>
              <a:gd name="T55" fmla="*/ 584 h 808"/>
              <a:gd name="T56" fmla="*/ 399 w 446"/>
              <a:gd name="T57" fmla="*/ 441 h 808"/>
              <a:gd name="T58" fmla="*/ 388 w 446"/>
              <a:gd name="T59" fmla="*/ 434 h 808"/>
              <a:gd name="T60" fmla="*/ 289 w 446"/>
              <a:gd name="T61" fmla="*/ 464 h 808"/>
              <a:gd name="T62" fmla="*/ 126 w 446"/>
              <a:gd name="T63" fmla="*/ 620 h 808"/>
              <a:gd name="T64" fmla="*/ 117 w 446"/>
              <a:gd name="T65" fmla="*/ 715 h 808"/>
              <a:gd name="T66" fmla="*/ 83 w 446"/>
              <a:gd name="T67" fmla="*/ 342 h 808"/>
              <a:gd name="T68" fmla="*/ 79 w 446"/>
              <a:gd name="T69" fmla="*/ 442 h 808"/>
              <a:gd name="T70" fmla="*/ 72 w 446"/>
              <a:gd name="T71" fmla="*/ 470 h 808"/>
              <a:gd name="T72" fmla="*/ 96 w 446"/>
              <a:gd name="T73" fmla="*/ 575 h 808"/>
              <a:gd name="T74" fmla="*/ 114 w 446"/>
              <a:gd name="T75" fmla="*/ 575 h 808"/>
              <a:gd name="T76" fmla="*/ 141 w 446"/>
              <a:gd name="T77" fmla="*/ 536 h 808"/>
              <a:gd name="T78" fmla="*/ 156 w 446"/>
              <a:gd name="T79" fmla="*/ 458 h 808"/>
              <a:gd name="T80" fmla="*/ 83 w 446"/>
              <a:gd name="T81" fmla="*/ 342 h 808"/>
              <a:gd name="T82" fmla="*/ 235 w 446"/>
              <a:gd name="T83" fmla="*/ 300 h 808"/>
              <a:gd name="T84" fmla="*/ 210 w 446"/>
              <a:gd name="T85" fmla="*/ 272 h 808"/>
              <a:gd name="T86" fmla="*/ 181 w 446"/>
              <a:gd name="T87" fmla="*/ 300 h 808"/>
              <a:gd name="T88" fmla="*/ 208 w 446"/>
              <a:gd name="T89" fmla="*/ 327 h 808"/>
              <a:gd name="T90" fmla="*/ 235 w 446"/>
              <a:gd name="T91" fmla="*/ 300 h 808"/>
              <a:gd name="T92" fmla="*/ 261 w 446"/>
              <a:gd name="T93" fmla="*/ 332 h 808"/>
              <a:gd name="T94" fmla="*/ 242 w 446"/>
              <a:gd name="T95" fmla="*/ 352 h 808"/>
              <a:gd name="T96" fmla="*/ 263 w 446"/>
              <a:gd name="T97" fmla="*/ 373 h 808"/>
              <a:gd name="T98" fmla="*/ 283 w 446"/>
              <a:gd name="T99" fmla="*/ 351 h 808"/>
              <a:gd name="T100" fmla="*/ 261 w 446"/>
              <a:gd name="T101" fmla="*/ 332 h 808"/>
              <a:gd name="T102" fmla="*/ 240 w 446"/>
              <a:gd name="T103" fmla="*/ 416 h 808"/>
              <a:gd name="T104" fmla="*/ 228 w 446"/>
              <a:gd name="T105" fmla="*/ 403 h 808"/>
              <a:gd name="T106" fmla="*/ 214 w 446"/>
              <a:gd name="T107" fmla="*/ 416 h 808"/>
              <a:gd name="T108" fmla="*/ 225 w 446"/>
              <a:gd name="T109" fmla="*/ 429 h 808"/>
              <a:gd name="T110" fmla="*/ 240 w 446"/>
              <a:gd name="T111" fmla="*/ 416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6" h="807">
                <a:moveTo>
                  <a:pt x="5" y="557"/>
                </a:moveTo>
                <a:cubicBezTo>
                  <a:pt x="5" y="506"/>
                  <a:pt x="8" y="455"/>
                  <a:pt x="4" y="405"/>
                </a:cubicBezTo>
                <a:cubicBezTo>
                  <a:pt x="0" y="334"/>
                  <a:pt x="28" y="280"/>
                  <a:pt x="78" y="234"/>
                </a:cubicBezTo>
                <a:cubicBezTo>
                  <a:pt x="85" y="227"/>
                  <a:pt x="93" y="221"/>
                  <a:pt x="99" y="213"/>
                </a:cubicBezTo>
                <a:cubicBezTo>
                  <a:pt x="111" y="201"/>
                  <a:pt x="118" y="187"/>
                  <a:pt x="117" y="168"/>
                </a:cubicBezTo>
                <a:cubicBezTo>
                  <a:pt x="116" y="140"/>
                  <a:pt x="116" y="111"/>
                  <a:pt x="116" y="83"/>
                </a:cubicBezTo>
                <a:cubicBezTo>
                  <a:pt x="116" y="74"/>
                  <a:pt x="114" y="68"/>
                  <a:pt x="104" y="65"/>
                </a:cubicBezTo>
                <a:cubicBezTo>
                  <a:pt x="88" y="59"/>
                  <a:pt x="81" y="45"/>
                  <a:pt x="84" y="28"/>
                </a:cubicBezTo>
                <a:cubicBezTo>
                  <a:pt x="86" y="11"/>
                  <a:pt x="101" y="0"/>
                  <a:pt x="119" y="0"/>
                </a:cubicBezTo>
                <a:cubicBezTo>
                  <a:pt x="189" y="0"/>
                  <a:pt x="259" y="0"/>
                  <a:pt x="329" y="0"/>
                </a:cubicBezTo>
                <a:cubicBezTo>
                  <a:pt x="349" y="0"/>
                  <a:pt x="362" y="8"/>
                  <a:pt x="366" y="26"/>
                </a:cubicBezTo>
                <a:cubicBezTo>
                  <a:pt x="371" y="44"/>
                  <a:pt x="363" y="59"/>
                  <a:pt x="345" y="66"/>
                </a:cubicBezTo>
                <a:cubicBezTo>
                  <a:pt x="337" y="69"/>
                  <a:pt x="334" y="73"/>
                  <a:pt x="334" y="82"/>
                </a:cubicBezTo>
                <a:cubicBezTo>
                  <a:pt x="335" y="113"/>
                  <a:pt x="334" y="144"/>
                  <a:pt x="334" y="176"/>
                </a:cubicBezTo>
                <a:cubicBezTo>
                  <a:pt x="334" y="193"/>
                  <a:pt x="344" y="205"/>
                  <a:pt x="356" y="217"/>
                </a:cubicBezTo>
                <a:cubicBezTo>
                  <a:pt x="387" y="248"/>
                  <a:pt x="419" y="280"/>
                  <a:pt x="436" y="322"/>
                </a:cubicBezTo>
                <a:cubicBezTo>
                  <a:pt x="443" y="339"/>
                  <a:pt x="446" y="355"/>
                  <a:pt x="446" y="373"/>
                </a:cubicBezTo>
                <a:cubicBezTo>
                  <a:pt x="446" y="497"/>
                  <a:pt x="446" y="621"/>
                  <a:pt x="446" y="745"/>
                </a:cubicBezTo>
                <a:cubicBezTo>
                  <a:pt x="446" y="786"/>
                  <a:pt x="423" y="808"/>
                  <a:pt x="382" y="808"/>
                </a:cubicBezTo>
                <a:cubicBezTo>
                  <a:pt x="278" y="808"/>
                  <a:pt x="174" y="808"/>
                  <a:pt x="70" y="808"/>
                </a:cubicBezTo>
                <a:cubicBezTo>
                  <a:pt x="28" y="808"/>
                  <a:pt x="5" y="786"/>
                  <a:pt x="5" y="743"/>
                </a:cubicBezTo>
                <a:cubicBezTo>
                  <a:pt x="5" y="681"/>
                  <a:pt x="5" y="619"/>
                  <a:pt x="5" y="557"/>
                </a:cubicBezTo>
                <a:cubicBezTo>
                  <a:pt x="5" y="557"/>
                  <a:pt x="5" y="557"/>
                  <a:pt x="5" y="557"/>
                </a:cubicBezTo>
                <a:close/>
                <a:moveTo>
                  <a:pt x="117" y="715"/>
                </a:moveTo>
                <a:cubicBezTo>
                  <a:pt x="150" y="626"/>
                  <a:pt x="229" y="531"/>
                  <a:pt x="261" y="540"/>
                </a:cubicBezTo>
                <a:cubicBezTo>
                  <a:pt x="202" y="600"/>
                  <a:pt x="154" y="666"/>
                  <a:pt x="138" y="751"/>
                </a:cubicBezTo>
                <a:cubicBezTo>
                  <a:pt x="179" y="722"/>
                  <a:pt x="227" y="709"/>
                  <a:pt x="271" y="688"/>
                </a:cubicBezTo>
                <a:cubicBezTo>
                  <a:pt x="316" y="666"/>
                  <a:pt x="348" y="634"/>
                  <a:pt x="359" y="584"/>
                </a:cubicBezTo>
                <a:cubicBezTo>
                  <a:pt x="370" y="536"/>
                  <a:pt x="375" y="486"/>
                  <a:pt x="399" y="441"/>
                </a:cubicBezTo>
                <a:cubicBezTo>
                  <a:pt x="405" y="429"/>
                  <a:pt x="394" y="432"/>
                  <a:pt x="388" y="434"/>
                </a:cubicBezTo>
                <a:cubicBezTo>
                  <a:pt x="355" y="443"/>
                  <a:pt x="322" y="451"/>
                  <a:pt x="289" y="464"/>
                </a:cubicBezTo>
                <a:cubicBezTo>
                  <a:pt x="214" y="495"/>
                  <a:pt x="154" y="540"/>
                  <a:pt x="126" y="620"/>
                </a:cubicBezTo>
                <a:cubicBezTo>
                  <a:pt x="116" y="650"/>
                  <a:pt x="111" y="680"/>
                  <a:pt x="117" y="715"/>
                </a:cubicBezTo>
                <a:close/>
                <a:moveTo>
                  <a:pt x="83" y="342"/>
                </a:moveTo>
                <a:cubicBezTo>
                  <a:pt x="96" y="380"/>
                  <a:pt x="90" y="411"/>
                  <a:pt x="79" y="442"/>
                </a:cubicBezTo>
                <a:cubicBezTo>
                  <a:pt x="75" y="451"/>
                  <a:pt x="73" y="460"/>
                  <a:pt x="72" y="470"/>
                </a:cubicBezTo>
                <a:cubicBezTo>
                  <a:pt x="66" y="508"/>
                  <a:pt x="69" y="544"/>
                  <a:pt x="96" y="575"/>
                </a:cubicBezTo>
                <a:cubicBezTo>
                  <a:pt x="102" y="583"/>
                  <a:pt x="107" y="587"/>
                  <a:pt x="114" y="575"/>
                </a:cubicBezTo>
                <a:cubicBezTo>
                  <a:pt x="122" y="561"/>
                  <a:pt x="132" y="549"/>
                  <a:pt x="141" y="536"/>
                </a:cubicBezTo>
                <a:cubicBezTo>
                  <a:pt x="157" y="512"/>
                  <a:pt x="161" y="486"/>
                  <a:pt x="156" y="458"/>
                </a:cubicBezTo>
                <a:cubicBezTo>
                  <a:pt x="147" y="412"/>
                  <a:pt x="121" y="377"/>
                  <a:pt x="83" y="342"/>
                </a:cubicBezTo>
                <a:close/>
                <a:moveTo>
                  <a:pt x="235" y="300"/>
                </a:moveTo>
                <a:cubicBezTo>
                  <a:pt x="235" y="286"/>
                  <a:pt x="224" y="273"/>
                  <a:pt x="210" y="272"/>
                </a:cubicBezTo>
                <a:cubicBezTo>
                  <a:pt x="193" y="271"/>
                  <a:pt x="181" y="283"/>
                  <a:pt x="181" y="300"/>
                </a:cubicBezTo>
                <a:cubicBezTo>
                  <a:pt x="180" y="315"/>
                  <a:pt x="193" y="327"/>
                  <a:pt x="208" y="327"/>
                </a:cubicBezTo>
                <a:cubicBezTo>
                  <a:pt x="222" y="327"/>
                  <a:pt x="234" y="315"/>
                  <a:pt x="235" y="300"/>
                </a:cubicBezTo>
                <a:close/>
                <a:moveTo>
                  <a:pt x="261" y="332"/>
                </a:moveTo>
                <a:cubicBezTo>
                  <a:pt x="250" y="333"/>
                  <a:pt x="242" y="339"/>
                  <a:pt x="242" y="352"/>
                </a:cubicBezTo>
                <a:cubicBezTo>
                  <a:pt x="242" y="365"/>
                  <a:pt x="250" y="373"/>
                  <a:pt x="263" y="373"/>
                </a:cubicBezTo>
                <a:cubicBezTo>
                  <a:pt x="275" y="372"/>
                  <a:pt x="284" y="365"/>
                  <a:pt x="283" y="351"/>
                </a:cubicBezTo>
                <a:cubicBezTo>
                  <a:pt x="282" y="338"/>
                  <a:pt x="274" y="332"/>
                  <a:pt x="261" y="332"/>
                </a:cubicBezTo>
                <a:close/>
                <a:moveTo>
                  <a:pt x="240" y="416"/>
                </a:moveTo>
                <a:cubicBezTo>
                  <a:pt x="239" y="409"/>
                  <a:pt x="236" y="404"/>
                  <a:pt x="228" y="403"/>
                </a:cubicBezTo>
                <a:cubicBezTo>
                  <a:pt x="220" y="403"/>
                  <a:pt x="214" y="407"/>
                  <a:pt x="214" y="416"/>
                </a:cubicBezTo>
                <a:cubicBezTo>
                  <a:pt x="214" y="423"/>
                  <a:pt x="217" y="429"/>
                  <a:pt x="225" y="429"/>
                </a:cubicBezTo>
                <a:cubicBezTo>
                  <a:pt x="234" y="430"/>
                  <a:pt x="239" y="425"/>
                  <a:pt x="240" y="416"/>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 name="Freeform 8">
            <a:extLst>
              <a:ext uri="{FF2B5EF4-FFF2-40B4-BE49-F238E27FC236}">
                <a16:creationId xmlns:a16="http://schemas.microsoft.com/office/drawing/2014/main" id="{9721A32F-24DD-42AB-81E5-74C24B644C3C}"/>
              </a:ext>
            </a:extLst>
          </p:cNvPr>
          <p:cNvSpPr>
            <a:spLocks noEditPoints="1"/>
          </p:cNvSpPr>
          <p:nvPr/>
        </p:nvSpPr>
        <p:spPr bwMode="auto">
          <a:xfrm>
            <a:off x="6112669" y="832247"/>
            <a:ext cx="888206" cy="534591"/>
          </a:xfrm>
          <a:custGeom>
            <a:avLst/>
            <a:gdLst>
              <a:gd name="T0" fmla="*/ 125 w 869"/>
              <a:gd name="T1" fmla="*/ 0 h 524"/>
              <a:gd name="T2" fmla="*/ 77 w 869"/>
              <a:gd name="T3" fmla="*/ 30 h 524"/>
              <a:gd name="T4" fmla="*/ 83 w 869"/>
              <a:gd name="T5" fmla="*/ 80 h 524"/>
              <a:gd name="T6" fmla="*/ 189 w 869"/>
              <a:gd name="T7" fmla="*/ 114 h 524"/>
              <a:gd name="T8" fmla="*/ 709 w 869"/>
              <a:gd name="T9" fmla="*/ 108 h 524"/>
              <a:gd name="T10" fmla="*/ 784 w 869"/>
              <a:gd name="T11" fmla="*/ 82 h 524"/>
              <a:gd name="T12" fmla="*/ 788 w 869"/>
              <a:gd name="T13" fmla="*/ 27 h 524"/>
              <a:gd name="T14" fmla="*/ 759 w 869"/>
              <a:gd name="T15" fmla="*/ 7 h 524"/>
              <a:gd name="T16" fmla="*/ 863 w 869"/>
              <a:gd name="T17" fmla="*/ 44 h 524"/>
              <a:gd name="T18" fmla="*/ 869 w 869"/>
              <a:gd name="T19" fmla="*/ 71 h 524"/>
              <a:gd name="T20" fmla="*/ 592 w 869"/>
              <a:gd name="T21" fmla="*/ 457 h 524"/>
              <a:gd name="T22" fmla="*/ 94 w 869"/>
              <a:gd name="T23" fmla="*/ 324 h 524"/>
              <a:gd name="T24" fmla="*/ 0 w 869"/>
              <a:gd name="T25" fmla="*/ 66 h 524"/>
              <a:gd name="T26" fmla="*/ 17 w 869"/>
              <a:gd name="T27" fmla="*/ 34 h 524"/>
              <a:gd name="T28" fmla="*/ 125 w 869"/>
              <a:gd name="T29" fmla="*/ 0 h 524"/>
              <a:gd name="T30" fmla="*/ 412 w 869"/>
              <a:gd name="T31" fmla="*/ 211 h 524"/>
              <a:gd name="T32" fmla="*/ 714 w 869"/>
              <a:gd name="T33" fmla="*/ 208 h 524"/>
              <a:gd name="T34" fmla="*/ 731 w 869"/>
              <a:gd name="T35" fmla="*/ 208 h 524"/>
              <a:gd name="T36" fmla="*/ 728 w 869"/>
              <a:gd name="T37" fmla="*/ 225 h 524"/>
              <a:gd name="T38" fmla="*/ 629 w 869"/>
              <a:gd name="T39" fmla="*/ 356 h 524"/>
              <a:gd name="T40" fmla="*/ 552 w 869"/>
              <a:gd name="T41" fmla="*/ 417 h 524"/>
              <a:gd name="T42" fmla="*/ 791 w 869"/>
              <a:gd name="T43" fmla="*/ 160 h 524"/>
              <a:gd name="T44" fmla="*/ 412 w 869"/>
              <a:gd name="T45" fmla="*/ 211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9" h="524">
                <a:moveTo>
                  <a:pt x="125" y="0"/>
                </a:moveTo>
                <a:cubicBezTo>
                  <a:pt x="107" y="10"/>
                  <a:pt x="91" y="18"/>
                  <a:pt x="77" y="30"/>
                </a:cubicBezTo>
                <a:cubicBezTo>
                  <a:pt x="56" y="49"/>
                  <a:pt x="58" y="66"/>
                  <a:pt x="83" y="80"/>
                </a:cubicBezTo>
                <a:cubicBezTo>
                  <a:pt x="116" y="99"/>
                  <a:pt x="152" y="108"/>
                  <a:pt x="189" y="114"/>
                </a:cubicBezTo>
                <a:cubicBezTo>
                  <a:pt x="362" y="142"/>
                  <a:pt x="536" y="143"/>
                  <a:pt x="709" y="108"/>
                </a:cubicBezTo>
                <a:cubicBezTo>
                  <a:pt x="735" y="103"/>
                  <a:pt x="760" y="95"/>
                  <a:pt x="784" y="82"/>
                </a:cubicBezTo>
                <a:cubicBezTo>
                  <a:pt x="813" y="66"/>
                  <a:pt x="814" y="48"/>
                  <a:pt x="788" y="27"/>
                </a:cubicBezTo>
                <a:cubicBezTo>
                  <a:pt x="779" y="20"/>
                  <a:pt x="769" y="14"/>
                  <a:pt x="759" y="7"/>
                </a:cubicBezTo>
                <a:cubicBezTo>
                  <a:pt x="785" y="0"/>
                  <a:pt x="850" y="24"/>
                  <a:pt x="863" y="44"/>
                </a:cubicBezTo>
                <a:cubicBezTo>
                  <a:pt x="869" y="53"/>
                  <a:pt x="869" y="62"/>
                  <a:pt x="869" y="71"/>
                </a:cubicBezTo>
                <a:cubicBezTo>
                  <a:pt x="862" y="244"/>
                  <a:pt x="754" y="395"/>
                  <a:pt x="592" y="457"/>
                </a:cubicBezTo>
                <a:cubicBezTo>
                  <a:pt x="416" y="524"/>
                  <a:pt x="213" y="470"/>
                  <a:pt x="94" y="324"/>
                </a:cubicBezTo>
                <a:cubicBezTo>
                  <a:pt x="33" y="249"/>
                  <a:pt x="3" y="162"/>
                  <a:pt x="0" y="66"/>
                </a:cubicBezTo>
                <a:cubicBezTo>
                  <a:pt x="0" y="52"/>
                  <a:pt x="5" y="42"/>
                  <a:pt x="17" y="34"/>
                </a:cubicBezTo>
                <a:cubicBezTo>
                  <a:pt x="40" y="18"/>
                  <a:pt x="87" y="2"/>
                  <a:pt x="125" y="0"/>
                </a:cubicBezTo>
                <a:close/>
                <a:moveTo>
                  <a:pt x="412" y="211"/>
                </a:moveTo>
                <a:cubicBezTo>
                  <a:pt x="513" y="223"/>
                  <a:pt x="614" y="223"/>
                  <a:pt x="714" y="208"/>
                </a:cubicBezTo>
                <a:cubicBezTo>
                  <a:pt x="720" y="207"/>
                  <a:pt x="727" y="203"/>
                  <a:pt x="731" y="208"/>
                </a:cubicBezTo>
                <a:cubicBezTo>
                  <a:pt x="736" y="214"/>
                  <a:pt x="730" y="220"/>
                  <a:pt x="728" y="225"/>
                </a:cubicBezTo>
                <a:cubicBezTo>
                  <a:pt x="704" y="276"/>
                  <a:pt x="669" y="318"/>
                  <a:pt x="629" y="356"/>
                </a:cubicBezTo>
                <a:cubicBezTo>
                  <a:pt x="606" y="378"/>
                  <a:pt x="580" y="397"/>
                  <a:pt x="552" y="417"/>
                </a:cubicBezTo>
                <a:cubicBezTo>
                  <a:pt x="682" y="386"/>
                  <a:pt x="775" y="245"/>
                  <a:pt x="791" y="160"/>
                </a:cubicBezTo>
                <a:cubicBezTo>
                  <a:pt x="667" y="198"/>
                  <a:pt x="540" y="204"/>
                  <a:pt x="412" y="211"/>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10" name="Freeform 9">
            <a:extLst>
              <a:ext uri="{FF2B5EF4-FFF2-40B4-BE49-F238E27FC236}">
                <a16:creationId xmlns:a16="http://schemas.microsoft.com/office/drawing/2014/main" id="{25FE069E-97AD-4F8B-838D-5A3EEB7E517B}"/>
              </a:ext>
            </a:extLst>
          </p:cNvPr>
          <p:cNvSpPr/>
          <p:nvPr/>
        </p:nvSpPr>
        <p:spPr bwMode="auto">
          <a:xfrm>
            <a:off x="7739063" y="572691"/>
            <a:ext cx="879872" cy="465535"/>
          </a:xfrm>
          <a:custGeom>
            <a:avLst/>
            <a:gdLst>
              <a:gd name="T0" fmla="*/ 239 w 861"/>
              <a:gd name="T1" fmla="*/ 19 h 456"/>
              <a:gd name="T2" fmla="*/ 423 w 861"/>
              <a:gd name="T3" fmla="*/ 113 h 456"/>
              <a:gd name="T4" fmla="*/ 447 w 861"/>
              <a:gd name="T5" fmla="*/ 112 h 456"/>
              <a:gd name="T6" fmla="*/ 582 w 861"/>
              <a:gd name="T7" fmla="*/ 27 h 456"/>
              <a:gd name="T8" fmla="*/ 846 w 861"/>
              <a:gd name="T9" fmla="*/ 150 h 456"/>
              <a:gd name="T10" fmla="*/ 832 w 861"/>
              <a:gd name="T11" fmla="*/ 218 h 456"/>
              <a:gd name="T12" fmla="*/ 731 w 861"/>
              <a:gd name="T13" fmla="*/ 266 h 456"/>
              <a:gd name="T14" fmla="*/ 549 w 861"/>
              <a:gd name="T15" fmla="*/ 331 h 456"/>
              <a:gd name="T16" fmla="*/ 444 w 861"/>
              <a:gd name="T17" fmla="*/ 440 h 456"/>
              <a:gd name="T18" fmla="*/ 429 w 861"/>
              <a:gd name="T19" fmla="*/ 442 h 456"/>
              <a:gd name="T20" fmla="*/ 205 w 861"/>
              <a:gd name="T21" fmla="*/ 283 h 456"/>
              <a:gd name="T22" fmla="*/ 62 w 861"/>
              <a:gd name="T23" fmla="*/ 234 h 456"/>
              <a:gd name="T24" fmla="*/ 36 w 861"/>
              <a:gd name="T25" fmla="*/ 132 h 456"/>
              <a:gd name="T26" fmla="*/ 239 w 861"/>
              <a:gd name="T27" fmla="*/ 19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456">
                <a:moveTo>
                  <a:pt x="239" y="19"/>
                </a:moveTo>
                <a:cubicBezTo>
                  <a:pt x="313" y="26"/>
                  <a:pt x="377" y="52"/>
                  <a:pt x="423" y="113"/>
                </a:cubicBezTo>
                <a:cubicBezTo>
                  <a:pt x="432" y="125"/>
                  <a:pt x="438" y="125"/>
                  <a:pt x="447" y="112"/>
                </a:cubicBezTo>
                <a:cubicBezTo>
                  <a:pt x="481" y="67"/>
                  <a:pt x="528" y="39"/>
                  <a:pt x="582" y="27"/>
                </a:cubicBezTo>
                <a:cubicBezTo>
                  <a:pt x="696" y="0"/>
                  <a:pt x="808" y="70"/>
                  <a:pt x="846" y="150"/>
                </a:cubicBezTo>
                <a:cubicBezTo>
                  <a:pt x="861" y="183"/>
                  <a:pt x="859" y="194"/>
                  <a:pt x="832" y="218"/>
                </a:cubicBezTo>
                <a:cubicBezTo>
                  <a:pt x="803" y="244"/>
                  <a:pt x="768" y="256"/>
                  <a:pt x="731" y="266"/>
                </a:cubicBezTo>
                <a:cubicBezTo>
                  <a:pt x="669" y="283"/>
                  <a:pt x="605" y="296"/>
                  <a:pt x="549" y="331"/>
                </a:cubicBezTo>
                <a:cubicBezTo>
                  <a:pt x="506" y="359"/>
                  <a:pt x="469" y="394"/>
                  <a:pt x="444" y="440"/>
                </a:cubicBezTo>
                <a:cubicBezTo>
                  <a:pt x="439" y="447"/>
                  <a:pt x="437" y="456"/>
                  <a:pt x="429" y="442"/>
                </a:cubicBezTo>
                <a:cubicBezTo>
                  <a:pt x="379" y="354"/>
                  <a:pt x="299" y="308"/>
                  <a:pt x="205" y="283"/>
                </a:cubicBezTo>
                <a:cubicBezTo>
                  <a:pt x="156" y="270"/>
                  <a:pt x="105" y="263"/>
                  <a:pt x="62" y="234"/>
                </a:cubicBezTo>
                <a:cubicBezTo>
                  <a:pt x="0" y="192"/>
                  <a:pt x="5" y="181"/>
                  <a:pt x="36" y="132"/>
                </a:cubicBezTo>
                <a:cubicBezTo>
                  <a:pt x="82" y="59"/>
                  <a:pt x="153" y="25"/>
                  <a:pt x="239" y="19"/>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11" name="Freeform 10">
            <a:extLst>
              <a:ext uri="{FF2B5EF4-FFF2-40B4-BE49-F238E27FC236}">
                <a16:creationId xmlns:a16="http://schemas.microsoft.com/office/drawing/2014/main" id="{8858F03C-F943-4CA8-AB86-0F6A87C33774}"/>
              </a:ext>
            </a:extLst>
          </p:cNvPr>
          <p:cNvSpPr>
            <a:spLocks noEditPoints="1"/>
          </p:cNvSpPr>
          <p:nvPr/>
        </p:nvSpPr>
        <p:spPr bwMode="auto">
          <a:xfrm>
            <a:off x="6191250" y="2406254"/>
            <a:ext cx="989410" cy="511969"/>
          </a:xfrm>
          <a:custGeom>
            <a:avLst/>
            <a:gdLst>
              <a:gd name="T0" fmla="*/ 206 w 968"/>
              <a:gd name="T1" fmla="*/ 247 h 502"/>
              <a:gd name="T2" fmla="*/ 306 w 968"/>
              <a:gd name="T3" fmla="*/ 247 h 502"/>
              <a:gd name="T4" fmla="*/ 319 w 968"/>
              <a:gd name="T5" fmla="*/ 244 h 502"/>
              <a:gd name="T6" fmla="*/ 312 w 968"/>
              <a:gd name="T7" fmla="*/ 234 h 502"/>
              <a:gd name="T8" fmla="*/ 306 w 968"/>
              <a:gd name="T9" fmla="*/ 59 h 502"/>
              <a:gd name="T10" fmla="*/ 465 w 968"/>
              <a:gd name="T11" fmla="*/ 32 h 502"/>
              <a:gd name="T12" fmla="*/ 666 w 968"/>
              <a:gd name="T13" fmla="*/ 141 h 502"/>
              <a:gd name="T14" fmla="*/ 894 w 968"/>
              <a:gd name="T15" fmla="*/ 265 h 502"/>
              <a:gd name="T16" fmla="*/ 932 w 968"/>
              <a:gd name="T17" fmla="*/ 433 h 502"/>
              <a:gd name="T18" fmla="*/ 849 w 968"/>
              <a:gd name="T19" fmla="*/ 496 h 502"/>
              <a:gd name="T20" fmla="*/ 768 w 968"/>
              <a:gd name="T21" fmla="*/ 484 h 502"/>
              <a:gd name="T22" fmla="*/ 719 w 968"/>
              <a:gd name="T23" fmla="*/ 458 h 502"/>
              <a:gd name="T24" fmla="*/ 699 w 968"/>
              <a:gd name="T25" fmla="*/ 462 h 502"/>
              <a:gd name="T26" fmla="*/ 616 w 968"/>
              <a:gd name="T27" fmla="*/ 499 h 502"/>
              <a:gd name="T28" fmla="*/ 116 w 968"/>
              <a:gd name="T29" fmla="*/ 499 h 502"/>
              <a:gd name="T30" fmla="*/ 1 w 968"/>
              <a:gd name="T31" fmla="*/ 383 h 502"/>
              <a:gd name="T32" fmla="*/ 56 w 968"/>
              <a:gd name="T33" fmla="*/ 264 h 502"/>
              <a:gd name="T34" fmla="*/ 110 w 968"/>
              <a:gd name="T35" fmla="*/ 247 h 502"/>
              <a:gd name="T36" fmla="*/ 206 w 968"/>
              <a:gd name="T37" fmla="*/ 247 h 502"/>
              <a:gd name="T38" fmla="*/ 206 w 968"/>
              <a:gd name="T39" fmla="*/ 247 h 502"/>
              <a:gd name="T40" fmla="*/ 377 w 968"/>
              <a:gd name="T41" fmla="*/ 279 h 502"/>
              <a:gd name="T42" fmla="*/ 377 w 968"/>
              <a:gd name="T43" fmla="*/ 280 h 502"/>
              <a:gd name="T44" fmla="*/ 137 w 968"/>
              <a:gd name="T45" fmla="*/ 280 h 502"/>
              <a:gd name="T46" fmla="*/ 49 w 968"/>
              <a:gd name="T47" fmla="*/ 361 h 502"/>
              <a:gd name="T48" fmla="*/ 61 w 968"/>
              <a:gd name="T49" fmla="*/ 378 h 502"/>
              <a:gd name="T50" fmla="*/ 73 w 968"/>
              <a:gd name="T51" fmla="*/ 363 h 502"/>
              <a:gd name="T52" fmla="*/ 143 w 968"/>
              <a:gd name="T53" fmla="*/ 304 h 502"/>
              <a:gd name="T54" fmla="*/ 359 w 968"/>
              <a:gd name="T55" fmla="*/ 302 h 502"/>
              <a:gd name="T56" fmla="*/ 378 w 968"/>
              <a:gd name="T57" fmla="*/ 323 h 502"/>
              <a:gd name="T58" fmla="*/ 378 w 968"/>
              <a:gd name="T59" fmla="*/ 449 h 502"/>
              <a:gd name="T60" fmla="*/ 395 w 968"/>
              <a:gd name="T61" fmla="*/ 468 h 502"/>
              <a:gd name="T62" fmla="*/ 615 w 968"/>
              <a:gd name="T63" fmla="*/ 467 h 502"/>
              <a:gd name="T64" fmla="*/ 697 w 968"/>
              <a:gd name="T65" fmla="*/ 398 h 502"/>
              <a:gd name="T66" fmla="*/ 603 w 968"/>
              <a:gd name="T67" fmla="*/ 278 h 502"/>
              <a:gd name="T68" fmla="*/ 377 w 968"/>
              <a:gd name="T69" fmla="*/ 279 h 502"/>
              <a:gd name="T70" fmla="*/ 305 w 968"/>
              <a:gd name="T71" fmla="*/ 144 h 502"/>
              <a:gd name="T72" fmla="*/ 411 w 968"/>
              <a:gd name="T73" fmla="*/ 246 h 502"/>
              <a:gd name="T74" fmla="*/ 576 w 968"/>
              <a:gd name="T75" fmla="*/ 247 h 502"/>
              <a:gd name="T76" fmla="*/ 617 w 968"/>
              <a:gd name="T77" fmla="*/ 223 h 502"/>
              <a:gd name="T78" fmla="*/ 667 w 968"/>
              <a:gd name="T79" fmla="*/ 206 h 502"/>
              <a:gd name="T80" fmla="*/ 675 w 968"/>
              <a:gd name="T81" fmla="*/ 210 h 502"/>
              <a:gd name="T82" fmla="*/ 853 w 968"/>
              <a:gd name="T83" fmla="*/ 309 h 502"/>
              <a:gd name="T84" fmla="*/ 876 w 968"/>
              <a:gd name="T85" fmla="*/ 383 h 502"/>
              <a:gd name="T86" fmla="*/ 880 w 968"/>
              <a:gd name="T87" fmla="*/ 406 h 502"/>
              <a:gd name="T88" fmla="*/ 899 w 968"/>
              <a:gd name="T89" fmla="*/ 392 h 502"/>
              <a:gd name="T90" fmla="*/ 857 w 968"/>
              <a:gd name="T91" fmla="*/ 283 h 502"/>
              <a:gd name="T92" fmla="*/ 446 w 968"/>
              <a:gd name="T93" fmla="*/ 58 h 502"/>
              <a:gd name="T94" fmla="*/ 305 w 968"/>
              <a:gd name="T95" fmla="*/ 144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7" h="502">
                <a:moveTo>
                  <a:pt x="206" y="247"/>
                </a:moveTo>
                <a:cubicBezTo>
                  <a:pt x="239" y="247"/>
                  <a:pt x="273" y="247"/>
                  <a:pt x="306" y="247"/>
                </a:cubicBezTo>
                <a:cubicBezTo>
                  <a:pt x="310" y="247"/>
                  <a:pt x="316" y="249"/>
                  <a:pt x="319" y="244"/>
                </a:cubicBezTo>
                <a:cubicBezTo>
                  <a:pt x="321" y="239"/>
                  <a:pt x="315" y="237"/>
                  <a:pt x="312" y="234"/>
                </a:cubicBezTo>
                <a:cubicBezTo>
                  <a:pt x="262" y="185"/>
                  <a:pt x="260" y="120"/>
                  <a:pt x="306" y="59"/>
                </a:cubicBezTo>
                <a:cubicBezTo>
                  <a:pt x="342" y="10"/>
                  <a:pt x="407" y="0"/>
                  <a:pt x="465" y="32"/>
                </a:cubicBezTo>
                <a:cubicBezTo>
                  <a:pt x="532" y="69"/>
                  <a:pt x="599" y="105"/>
                  <a:pt x="666" y="141"/>
                </a:cubicBezTo>
                <a:cubicBezTo>
                  <a:pt x="742" y="183"/>
                  <a:pt x="819" y="223"/>
                  <a:pt x="894" y="265"/>
                </a:cubicBezTo>
                <a:cubicBezTo>
                  <a:pt x="954" y="298"/>
                  <a:pt x="968" y="375"/>
                  <a:pt x="932" y="433"/>
                </a:cubicBezTo>
                <a:cubicBezTo>
                  <a:pt x="911" y="466"/>
                  <a:pt x="887" y="488"/>
                  <a:pt x="849" y="496"/>
                </a:cubicBezTo>
                <a:cubicBezTo>
                  <a:pt x="820" y="502"/>
                  <a:pt x="793" y="497"/>
                  <a:pt x="768" y="484"/>
                </a:cubicBezTo>
                <a:cubicBezTo>
                  <a:pt x="751" y="475"/>
                  <a:pt x="735" y="466"/>
                  <a:pt x="719" y="458"/>
                </a:cubicBezTo>
                <a:cubicBezTo>
                  <a:pt x="710" y="453"/>
                  <a:pt x="705" y="455"/>
                  <a:pt x="699" y="462"/>
                </a:cubicBezTo>
                <a:cubicBezTo>
                  <a:pt x="677" y="486"/>
                  <a:pt x="649" y="499"/>
                  <a:pt x="616" y="499"/>
                </a:cubicBezTo>
                <a:cubicBezTo>
                  <a:pt x="449" y="499"/>
                  <a:pt x="283" y="500"/>
                  <a:pt x="116" y="499"/>
                </a:cubicBezTo>
                <a:cubicBezTo>
                  <a:pt x="50" y="498"/>
                  <a:pt x="4" y="449"/>
                  <a:pt x="1" y="383"/>
                </a:cubicBezTo>
                <a:cubicBezTo>
                  <a:pt x="0" y="334"/>
                  <a:pt x="11" y="292"/>
                  <a:pt x="56" y="264"/>
                </a:cubicBezTo>
                <a:cubicBezTo>
                  <a:pt x="72" y="254"/>
                  <a:pt x="90" y="247"/>
                  <a:pt x="110" y="247"/>
                </a:cubicBezTo>
                <a:cubicBezTo>
                  <a:pt x="142" y="247"/>
                  <a:pt x="174" y="247"/>
                  <a:pt x="206" y="247"/>
                </a:cubicBezTo>
                <a:cubicBezTo>
                  <a:pt x="206" y="247"/>
                  <a:pt x="206" y="247"/>
                  <a:pt x="206" y="247"/>
                </a:cubicBezTo>
                <a:close/>
                <a:moveTo>
                  <a:pt x="377" y="279"/>
                </a:moveTo>
                <a:cubicBezTo>
                  <a:pt x="377" y="279"/>
                  <a:pt x="377" y="280"/>
                  <a:pt x="377" y="280"/>
                </a:cubicBezTo>
                <a:cubicBezTo>
                  <a:pt x="297" y="280"/>
                  <a:pt x="217" y="280"/>
                  <a:pt x="137" y="280"/>
                </a:cubicBezTo>
                <a:cubicBezTo>
                  <a:pt x="85" y="281"/>
                  <a:pt x="48" y="315"/>
                  <a:pt x="49" y="361"/>
                </a:cubicBezTo>
                <a:cubicBezTo>
                  <a:pt x="49" y="370"/>
                  <a:pt x="51" y="378"/>
                  <a:pt x="61" y="378"/>
                </a:cubicBezTo>
                <a:cubicBezTo>
                  <a:pt x="69" y="379"/>
                  <a:pt x="73" y="372"/>
                  <a:pt x="73" y="363"/>
                </a:cubicBezTo>
                <a:cubicBezTo>
                  <a:pt x="73" y="321"/>
                  <a:pt x="105" y="304"/>
                  <a:pt x="143" y="304"/>
                </a:cubicBezTo>
                <a:cubicBezTo>
                  <a:pt x="215" y="304"/>
                  <a:pt x="287" y="304"/>
                  <a:pt x="359" y="302"/>
                </a:cubicBezTo>
                <a:cubicBezTo>
                  <a:pt x="375" y="302"/>
                  <a:pt x="379" y="307"/>
                  <a:pt x="378" y="323"/>
                </a:cubicBezTo>
                <a:cubicBezTo>
                  <a:pt x="377" y="365"/>
                  <a:pt x="378" y="407"/>
                  <a:pt x="378" y="449"/>
                </a:cubicBezTo>
                <a:cubicBezTo>
                  <a:pt x="377" y="461"/>
                  <a:pt x="380" y="468"/>
                  <a:pt x="395" y="468"/>
                </a:cubicBezTo>
                <a:cubicBezTo>
                  <a:pt x="468" y="467"/>
                  <a:pt x="541" y="468"/>
                  <a:pt x="615" y="467"/>
                </a:cubicBezTo>
                <a:cubicBezTo>
                  <a:pt x="658" y="467"/>
                  <a:pt x="689" y="441"/>
                  <a:pt x="697" y="398"/>
                </a:cubicBezTo>
                <a:cubicBezTo>
                  <a:pt x="711" y="330"/>
                  <a:pt x="672" y="275"/>
                  <a:pt x="603" y="278"/>
                </a:cubicBezTo>
                <a:cubicBezTo>
                  <a:pt x="528" y="281"/>
                  <a:pt x="452" y="279"/>
                  <a:pt x="377" y="279"/>
                </a:cubicBezTo>
                <a:close/>
                <a:moveTo>
                  <a:pt x="305" y="144"/>
                </a:moveTo>
                <a:cubicBezTo>
                  <a:pt x="299" y="202"/>
                  <a:pt x="365" y="243"/>
                  <a:pt x="411" y="246"/>
                </a:cubicBezTo>
                <a:cubicBezTo>
                  <a:pt x="466" y="250"/>
                  <a:pt x="521" y="246"/>
                  <a:pt x="576" y="247"/>
                </a:cubicBezTo>
                <a:cubicBezTo>
                  <a:pt x="597" y="248"/>
                  <a:pt x="608" y="242"/>
                  <a:pt x="617" y="223"/>
                </a:cubicBezTo>
                <a:cubicBezTo>
                  <a:pt x="633" y="188"/>
                  <a:pt x="634" y="188"/>
                  <a:pt x="667" y="206"/>
                </a:cubicBezTo>
                <a:cubicBezTo>
                  <a:pt x="670" y="207"/>
                  <a:pt x="673" y="209"/>
                  <a:pt x="675" y="210"/>
                </a:cubicBezTo>
                <a:cubicBezTo>
                  <a:pt x="735" y="243"/>
                  <a:pt x="794" y="275"/>
                  <a:pt x="853" y="309"/>
                </a:cubicBezTo>
                <a:cubicBezTo>
                  <a:pt x="882" y="327"/>
                  <a:pt x="889" y="353"/>
                  <a:pt x="876" y="383"/>
                </a:cubicBezTo>
                <a:cubicBezTo>
                  <a:pt x="873" y="392"/>
                  <a:pt x="866" y="401"/>
                  <a:pt x="880" y="406"/>
                </a:cubicBezTo>
                <a:cubicBezTo>
                  <a:pt x="892" y="411"/>
                  <a:pt x="895" y="400"/>
                  <a:pt x="899" y="392"/>
                </a:cubicBezTo>
                <a:cubicBezTo>
                  <a:pt x="918" y="351"/>
                  <a:pt x="902" y="308"/>
                  <a:pt x="857" y="283"/>
                </a:cubicBezTo>
                <a:cubicBezTo>
                  <a:pt x="720" y="208"/>
                  <a:pt x="582" y="134"/>
                  <a:pt x="446" y="58"/>
                </a:cubicBezTo>
                <a:cubicBezTo>
                  <a:pt x="369" y="15"/>
                  <a:pt x="308" y="82"/>
                  <a:pt x="305" y="144"/>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13" name="Freeform 11">
            <a:extLst>
              <a:ext uri="{FF2B5EF4-FFF2-40B4-BE49-F238E27FC236}">
                <a16:creationId xmlns:a16="http://schemas.microsoft.com/office/drawing/2014/main" id="{2C6B07AD-6EAA-48D3-9706-3F86E6811757}"/>
              </a:ext>
            </a:extLst>
          </p:cNvPr>
          <p:cNvSpPr/>
          <p:nvPr/>
        </p:nvSpPr>
        <p:spPr bwMode="auto">
          <a:xfrm>
            <a:off x="7741444" y="819150"/>
            <a:ext cx="885825" cy="506016"/>
          </a:xfrm>
          <a:custGeom>
            <a:avLst/>
            <a:gdLst>
              <a:gd name="T0" fmla="*/ 7 w 866"/>
              <a:gd name="T1" fmla="*/ 0 h 495"/>
              <a:gd name="T2" fmla="*/ 205 w 866"/>
              <a:gd name="T3" fmla="*/ 87 h 495"/>
              <a:gd name="T4" fmla="*/ 400 w 866"/>
              <a:gd name="T5" fmla="*/ 234 h 495"/>
              <a:gd name="T6" fmla="*/ 417 w 866"/>
              <a:gd name="T7" fmla="*/ 279 h 495"/>
              <a:gd name="T8" fmla="*/ 132 w 866"/>
              <a:gd name="T9" fmla="*/ 121 h 495"/>
              <a:gd name="T10" fmla="*/ 251 w 866"/>
              <a:gd name="T11" fmla="*/ 181 h 495"/>
              <a:gd name="T12" fmla="*/ 359 w 866"/>
              <a:gd name="T13" fmla="*/ 262 h 495"/>
              <a:gd name="T14" fmla="*/ 432 w 866"/>
              <a:gd name="T15" fmla="*/ 381 h 495"/>
              <a:gd name="T16" fmla="*/ 445 w 866"/>
              <a:gd name="T17" fmla="*/ 348 h 495"/>
              <a:gd name="T18" fmla="*/ 589 w 866"/>
              <a:gd name="T19" fmla="*/ 197 h 495"/>
              <a:gd name="T20" fmla="*/ 733 w 866"/>
              <a:gd name="T21" fmla="*/ 122 h 495"/>
              <a:gd name="T22" fmla="*/ 578 w 866"/>
              <a:gd name="T23" fmla="*/ 175 h 495"/>
              <a:gd name="T24" fmla="*/ 449 w 866"/>
              <a:gd name="T25" fmla="*/ 275 h 495"/>
              <a:gd name="T26" fmla="*/ 586 w 866"/>
              <a:gd name="T27" fmla="*/ 113 h 495"/>
              <a:gd name="T28" fmla="*/ 722 w 866"/>
              <a:gd name="T29" fmla="*/ 73 h 495"/>
              <a:gd name="T30" fmla="*/ 842 w 866"/>
              <a:gd name="T31" fmla="*/ 19 h 495"/>
              <a:gd name="T32" fmla="*/ 857 w 866"/>
              <a:gd name="T33" fmla="*/ 4 h 495"/>
              <a:gd name="T34" fmla="*/ 861 w 866"/>
              <a:gd name="T35" fmla="*/ 28 h 495"/>
              <a:gd name="T36" fmla="*/ 679 w 866"/>
              <a:gd name="T37" fmla="*/ 312 h 495"/>
              <a:gd name="T38" fmla="*/ 568 w 866"/>
              <a:gd name="T39" fmla="*/ 370 h 495"/>
              <a:gd name="T40" fmla="*/ 433 w 866"/>
              <a:gd name="T41" fmla="*/ 495 h 495"/>
              <a:gd name="T42" fmla="*/ 227 w 866"/>
              <a:gd name="T43" fmla="*/ 334 h 495"/>
              <a:gd name="T44" fmla="*/ 22 w 866"/>
              <a:gd name="T45" fmla="*/ 128 h 495"/>
              <a:gd name="T46" fmla="*/ 7 w 866"/>
              <a:gd name="T47"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5" h="495">
                <a:moveTo>
                  <a:pt x="7" y="0"/>
                </a:moveTo>
                <a:cubicBezTo>
                  <a:pt x="59" y="64"/>
                  <a:pt x="134" y="71"/>
                  <a:pt x="205" y="87"/>
                </a:cubicBezTo>
                <a:cubicBezTo>
                  <a:pt x="293" y="107"/>
                  <a:pt x="357" y="156"/>
                  <a:pt x="400" y="234"/>
                </a:cubicBezTo>
                <a:cubicBezTo>
                  <a:pt x="407" y="247"/>
                  <a:pt x="416" y="259"/>
                  <a:pt x="417" y="279"/>
                </a:cubicBezTo>
                <a:cubicBezTo>
                  <a:pt x="341" y="188"/>
                  <a:pt x="242" y="145"/>
                  <a:pt x="132" y="121"/>
                </a:cubicBezTo>
                <a:cubicBezTo>
                  <a:pt x="172" y="141"/>
                  <a:pt x="212" y="159"/>
                  <a:pt x="251" y="181"/>
                </a:cubicBezTo>
                <a:cubicBezTo>
                  <a:pt x="290" y="204"/>
                  <a:pt x="327" y="230"/>
                  <a:pt x="359" y="262"/>
                </a:cubicBezTo>
                <a:cubicBezTo>
                  <a:pt x="392" y="294"/>
                  <a:pt x="417" y="331"/>
                  <a:pt x="432" y="381"/>
                </a:cubicBezTo>
                <a:cubicBezTo>
                  <a:pt x="437" y="367"/>
                  <a:pt x="441" y="357"/>
                  <a:pt x="445" y="348"/>
                </a:cubicBezTo>
                <a:cubicBezTo>
                  <a:pt x="475" y="281"/>
                  <a:pt x="529" y="237"/>
                  <a:pt x="589" y="197"/>
                </a:cubicBezTo>
                <a:cubicBezTo>
                  <a:pt x="634" y="167"/>
                  <a:pt x="684" y="145"/>
                  <a:pt x="733" y="122"/>
                </a:cubicBezTo>
                <a:cubicBezTo>
                  <a:pt x="713" y="119"/>
                  <a:pt x="640" y="143"/>
                  <a:pt x="578" y="175"/>
                </a:cubicBezTo>
                <a:cubicBezTo>
                  <a:pt x="529" y="200"/>
                  <a:pt x="486" y="234"/>
                  <a:pt x="449" y="275"/>
                </a:cubicBezTo>
                <a:cubicBezTo>
                  <a:pt x="473" y="203"/>
                  <a:pt x="519" y="149"/>
                  <a:pt x="586" y="113"/>
                </a:cubicBezTo>
                <a:cubicBezTo>
                  <a:pt x="629" y="90"/>
                  <a:pt x="676" y="85"/>
                  <a:pt x="722" y="73"/>
                </a:cubicBezTo>
                <a:cubicBezTo>
                  <a:pt x="765" y="62"/>
                  <a:pt x="807" y="50"/>
                  <a:pt x="842" y="19"/>
                </a:cubicBezTo>
                <a:cubicBezTo>
                  <a:pt x="847" y="13"/>
                  <a:pt x="849" y="0"/>
                  <a:pt x="857" y="4"/>
                </a:cubicBezTo>
                <a:cubicBezTo>
                  <a:pt x="866" y="8"/>
                  <a:pt x="861" y="20"/>
                  <a:pt x="861" y="28"/>
                </a:cubicBezTo>
                <a:cubicBezTo>
                  <a:pt x="857" y="159"/>
                  <a:pt x="790" y="250"/>
                  <a:pt x="679" y="312"/>
                </a:cubicBezTo>
                <a:cubicBezTo>
                  <a:pt x="643" y="333"/>
                  <a:pt x="604" y="349"/>
                  <a:pt x="568" y="370"/>
                </a:cubicBezTo>
                <a:cubicBezTo>
                  <a:pt x="515" y="402"/>
                  <a:pt x="461" y="433"/>
                  <a:pt x="433" y="495"/>
                </a:cubicBezTo>
                <a:cubicBezTo>
                  <a:pt x="387" y="410"/>
                  <a:pt x="306" y="371"/>
                  <a:pt x="227" y="334"/>
                </a:cubicBezTo>
                <a:cubicBezTo>
                  <a:pt x="133" y="289"/>
                  <a:pt x="60" y="227"/>
                  <a:pt x="22" y="128"/>
                </a:cubicBezTo>
                <a:cubicBezTo>
                  <a:pt x="6" y="88"/>
                  <a:pt x="0" y="46"/>
                  <a:pt x="7" y="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49" name="Freeform 12">
            <a:extLst>
              <a:ext uri="{FF2B5EF4-FFF2-40B4-BE49-F238E27FC236}">
                <a16:creationId xmlns:a16="http://schemas.microsoft.com/office/drawing/2014/main" id="{99816353-8E0A-4A4C-B6DD-91A2E000E1DF}"/>
              </a:ext>
            </a:extLst>
          </p:cNvPr>
          <p:cNvSpPr/>
          <p:nvPr/>
        </p:nvSpPr>
        <p:spPr bwMode="auto">
          <a:xfrm>
            <a:off x="7927181" y="3679032"/>
            <a:ext cx="514350" cy="831056"/>
          </a:xfrm>
          <a:custGeom>
            <a:avLst/>
            <a:gdLst>
              <a:gd name="T0" fmla="*/ 379 w 504"/>
              <a:gd name="T1" fmla="*/ 65 h 813"/>
              <a:gd name="T2" fmla="*/ 263 w 504"/>
              <a:gd name="T3" fmla="*/ 142 h 813"/>
              <a:gd name="T4" fmla="*/ 282 w 504"/>
              <a:gd name="T5" fmla="*/ 82 h 813"/>
              <a:gd name="T6" fmla="*/ 447 w 504"/>
              <a:gd name="T7" fmla="*/ 5 h 813"/>
              <a:gd name="T8" fmla="*/ 491 w 504"/>
              <a:gd name="T9" fmla="*/ 1 h 813"/>
              <a:gd name="T10" fmla="*/ 500 w 504"/>
              <a:gd name="T11" fmla="*/ 13 h 813"/>
              <a:gd name="T12" fmla="*/ 482 w 504"/>
              <a:gd name="T13" fmla="*/ 74 h 813"/>
              <a:gd name="T14" fmla="*/ 381 w 504"/>
              <a:gd name="T15" fmla="*/ 170 h 813"/>
              <a:gd name="T16" fmla="*/ 288 w 504"/>
              <a:gd name="T17" fmla="*/ 199 h 813"/>
              <a:gd name="T18" fmla="*/ 267 w 504"/>
              <a:gd name="T19" fmla="*/ 230 h 813"/>
              <a:gd name="T20" fmla="*/ 267 w 504"/>
              <a:gd name="T21" fmla="*/ 533 h 813"/>
              <a:gd name="T22" fmla="*/ 280 w 504"/>
              <a:gd name="T23" fmla="*/ 543 h 813"/>
              <a:gd name="T24" fmla="*/ 286 w 504"/>
              <a:gd name="T25" fmla="*/ 543 h 813"/>
              <a:gd name="T26" fmla="*/ 351 w 504"/>
              <a:gd name="T27" fmla="*/ 580 h 813"/>
              <a:gd name="T28" fmla="*/ 436 w 504"/>
              <a:gd name="T29" fmla="*/ 778 h 813"/>
              <a:gd name="T30" fmla="*/ 412 w 504"/>
              <a:gd name="T31" fmla="*/ 813 h 813"/>
              <a:gd name="T32" fmla="*/ 88 w 504"/>
              <a:gd name="T33" fmla="*/ 813 h 813"/>
              <a:gd name="T34" fmla="*/ 66 w 504"/>
              <a:gd name="T35" fmla="*/ 781 h 813"/>
              <a:gd name="T36" fmla="*/ 112 w 504"/>
              <a:gd name="T37" fmla="*/ 671 h 813"/>
              <a:gd name="T38" fmla="*/ 156 w 504"/>
              <a:gd name="T39" fmla="*/ 565 h 813"/>
              <a:gd name="T40" fmla="*/ 190 w 504"/>
              <a:gd name="T41" fmla="*/ 542 h 813"/>
              <a:gd name="T42" fmla="*/ 235 w 504"/>
              <a:gd name="T43" fmla="*/ 498 h 813"/>
              <a:gd name="T44" fmla="*/ 236 w 504"/>
              <a:gd name="T45" fmla="*/ 236 h 813"/>
              <a:gd name="T46" fmla="*/ 210 w 504"/>
              <a:gd name="T47" fmla="*/ 197 h 813"/>
              <a:gd name="T48" fmla="*/ 124 w 504"/>
              <a:gd name="T49" fmla="*/ 171 h 813"/>
              <a:gd name="T50" fmla="*/ 19 w 504"/>
              <a:gd name="T51" fmla="*/ 65 h 813"/>
              <a:gd name="T52" fmla="*/ 3 w 504"/>
              <a:gd name="T53" fmla="*/ 13 h 813"/>
              <a:gd name="T54" fmla="*/ 10 w 504"/>
              <a:gd name="T55" fmla="*/ 1 h 813"/>
              <a:gd name="T56" fmla="*/ 216 w 504"/>
              <a:gd name="T57" fmla="*/ 78 h 813"/>
              <a:gd name="T58" fmla="*/ 243 w 504"/>
              <a:gd name="T59" fmla="*/ 141 h 813"/>
              <a:gd name="T60" fmla="*/ 124 w 504"/>
              <a:gd name="T61" fmla="*/ 68 h 813"/>
              <a:gd name="T62" fmla="*/ 162 w 504"/>
              <a:gd name="T63" fmla="*/ 93 h 813"/>
              <a:gd name="T64" fmla="*/ 242 w 504"/>
              <a:gd name="T65" fmla="*/ 174 h 813"/>
              <a:gd name="T66" fmla="*/ 259 w 504"/>
              <a:gd name="T67" fmla="*/ 177 h 813"/>
              <a:gd name="T68" fmla="*/ 372 w 504"/>
              <a:gd name="T69" fmla="*/ 73 h 813"/>
              <a:gd name="T70" fmla="*/ 379 w 504"/>
              <a:gd name="T71" fmla="*/ 65 h 813"/>
              <a:gd name="T72" fmla="*/ 397 w 504"/>
              <a:gd name="T73" fmla="*/ 57 h 813"/>
              <a:gd name="T74" fmla="*/ 379 w 504"/>
              <a:gd name="T75" fmla="*/ 65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3" h="813">
                <a:moveTo>
                  <a:pt x="379" y="65"/>
                </a:moveTo>
                <a:cubicBezTo>
                  <a:pt x="332" y="77"/>
                  <a:pt x="295" y="105"/>
                  <a:pt x="263" y="142"/>
                </a:cubicBezTo>
                <a:cubicBezTo>
                  <a:pt x="260" y="125"/>
                  <a:pt x="272" y="93"/>
                  <a:pt x="282" y="82"/>
                </a:cubicBezTo>
                <a:cubicBezTo>
                  <a:pt x="327" y="34"/>
                  <a:pt x="385" y="15"/>
                  <a:pt x="447" y="5"/>
                </a:cubicBezTo>
                <a:cubicBezTo>
                  <a:pt x="462" y="3"/>
                  <a:pt x="476" y="2"/>
                  <a:pt x="491" y="1"/>
                </a:cubicBezTo>
                <a:cubicBezTo>
                  <a:pt x="500" y="0"/>
                  <a:pt x="504" y="2"/>
                  <a:pt x="500" y="13"/>
                </a:cubicBezTo>
                <a:cubicBezTo>
                  <a:pt x="493" y="33"/>
                  <a:pt x="488" y="54"/>
                  <a:pt x="482" y="74"/>
                </a:cubicBezTo>
                <a:cubicBezTo>
                  <a:pt x="467" y="125"/>
                  <a:pt x="431" y="155"/>
                  <a:pt x="381" y="170"/>
                </a:cubicBezTo>
                <a:cubicBezTo>
                  <a:pt x="350" y="180"/>
                  <a:pt x="318" y="185"/>
                  <a:pt x="288" y="199"/>
                </a:cubicBezTo>
                <a:cubicBezTo>
                  <a:pt x="275" y="205"/>
                  <a:pt x="267" y="214"/>
                  <a:pt x="267" y="230"/>
                </a:cubicBezTo>
                <a:cubicBezTo>
                  <a:pt x="268" y="331"/>
                  <a:pt x="268" y="432"/>
                  <a:pt x="267" y="533"/>
                </a:cubicBezTo>
                <a:cubicBezTo>
                  <a:pt x="267" y="544"/>
                  <a:pt x="270" y="547"/>
                  <a:pt x="280" y="543"/>
                </a:cubicBezTo>
                <a:cubicBezTo>
                  <a:pt x="282" y="543"/>
                  <a:pt x="284" y="543"/>
                  <a:pt x="286" y="543"/>
                </a:cubicBezTo>
                <a:cubicBezTo>
                  <a:pt x="331" y="539"/>
                  <a:pt x="333" y="539"/>
                  <a:pt x="351" y="580"/>
                </a:cubicBezTo>
                <a:cubicBezTo>
                  <a:pt x="380" y="646"/>
                  <a:pt x="408" y="712"/>
                  <a:pt x="436" y="778"/>
                </a:cubicBezTo>
                <a:cubicBezTo>
                  <a:pt x="447" y="804"/>
                  <a:pt x="441" y="813"/>
                  <a:pt x="412" y="813"/>
                </a:cubicBezTo>
                <a:cubicBezTo>
                  <a:pt x="304" y="813"/>
                  <a:pt x="196" y="813"/>
                  <a:pt x="88" y="813"/>
                </a:cubicBezTo>
                <a:cubicBezTo>
                  <a:pt x="62" y="813"/>
                  <a:pt x="56" y="806"/>
                  <a:pt x="66" y="781"/>
                </a:cubicBezTo>
                <a:cubicBezTo>
                  <a:pt x="81" y="744"/>
                  <a:pt x="97" y="708"/>
                  <a:pt x="112" y="671"/>
                </a:cubicBezTo>
                <a:cubicBezTo>
                  <a:pt x="127" y="636"/>
                  <a:pt x="143" y="601"/>
                  <a:pt x="156" y="565"/>
                </a:cubicBezTo>
                <a:cubicBezTo>
                  <a:pt x="163" y="548"/>
                  <a:pt x="172" y="542"/>
                  <a:pt x="190" y="542"/>
                </a:cubicBezTo>
                <a:cubicBezTo>
                  <a:pt x="235" y="544"/>
                  <a:pt x="235" y="543"/>
                  <a:pt x="235" y="498"/>
                </a:cubicBezTo>
                <a:cubicBezTo>
                  <a:pt x="235" y="410"/>
                  <a:pt x="235" y="323"/>
                  <a:pt x="236" y="236"/>
                </a:cubicBezTo>
                <a:cubicBezTo>
                  <a:pt x="236" y="215"/>
                  <a:pt x="228" y="204"/>
                  <a:pt x="210" y="197"/>
                </a:cubicBezTo>
                <a:cubicBezTo>
                  <a:pt x="182" y="185"/>
                  <a:pt x="152" y="180"/>
                  <a:pt x="124" y="171"/>
                </a:cubicBezTo>
                <a:cubicBezTo>
                  <a:pt x="69" y="154"/>
                  <a:pt x="32" y="122"/>
                  <a:pt x="19" y="65"/>
                </a:cubicBezTo>
                <a:cubicBezTo>
                  <a:pt x="15" y="47"/>
                  <a:pt x="9" y="30"/>
                  <a:pt x="3" y="13"/>
                </a:cubicBezTo>
                <a:cubicBezTo>
                  <a:pt x="0" y="5"/>
                  <a:pt x="0" y="0"/>
                  <a:pt x="10" y="1"/>
                </a:cubicBezTo>
                <a:cubicBezTo>
                  <a:pt x="87" y="6"/>
                  <a:pt x="160" y="20"/>
                  <a:pt x="216" y="78"/>
                </a:cubicBezTo>
                <a:cubicBezTo>
                  <a:pt x="232" y="95"/>
                  <a:pt x="240" y="117"/>
                  <a:pt x="243" y="141"/>
                </a:cubicBezTo>
                <a:cubicBezTo>
                  <a:pt x="209" y="107"/>
                  <a:pt x="172" y="79"/>
                  <a:pt x="124" y="68"/>
                </a:cubicBezTo>
                <a:cubicBezTo>
                  <a:pt x="137" y="76"/>
                  <a:pt x="150" y="85"/>
                  <a:pt x="162" y="93"/>
                </a:cubicBezTo>
                <a:cubicBezTo>
                  <a:pt x="193" y="116"/>
                  <a:pt x="221" y="141"/>
                  <a:pt x="242" y="174"/>
                </a:cubicBezTo>
                <a:cubicBezTo>
                  <a:pt x="246" y="181"/>
                  <a:pt x="250" y="192"/>
                  <a:pt x="259" y="177"/>
                </a:cubicBezTo>
                <a:cubicBezTo>
                  <a:pt x="288" y="132"/>
                  <a:pt x="327" y="100"/>
                  <a:pt x="372" y="73"/>
                </a:cubicBezTo>
                <a:cubicBezTo>
                  <a:pt x="375" y="71"/>
                  <a:pt x="380" y="70"/>
                  <a:pt x="379" y="65"/>
                </a:cubicBezTo>
                <a:cubicBezTo>
                  <a:pt x="385" y="65"/>
                  <a:pt x="390" y="66"/>
                  <a:pt x="397" y="57"/>
                </a:cubicBezTo>
                <a:cubicBezTo>
                  <a:pt x="389" y="61"/>
                  <a:pt x="383" y="59"/>
                  <a:pt x="379" y="65"/>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50" name="Freeform 13">
            <a:extLst>
              <a:ext uri="{FF2B5EF4-FFF2-40B4-BE49-F238E27FC236}">
                <a16:creationId xmlns:a16="http://schemas.microsoft.com/office/drawing/2014/main" id="{C2795EF1-7839-43CA-9D42-22B75B24374F}"/>
              </a:ext>
            </a:extLst>
          </p:cNvPr>
          <p:cNvSpPr/>
          <p:nvPr/>
        </p:nvSpPr>
        <p:spPr bwMode="auto">
          <a:xfrm>
            <a:off x="4570810" y="497682"/>
            <a:ext cx="575072" cy="579835"/>
          </a:xfrm>
          <a:custGeom>
            <a:avLst/>
            <a:gdLst>
              <a:gd name="T0" fmla="*/ 0 w 562"/>
              <a:gd name="T1" fmla="*/ 392 h 567"/>
              <a:gd name="T2" fmla="*/ 0 w 562"/>
              <a:gd name="T3" fmla="*/ 282 h 567"/>
              <a:gd name="T4" fmla="*/ 60 w 562"/>
              <a:gd name="T5" fmla="*/ 222 h 567"/>
              <a:gd name="T6" fmla="*/ 200 w 562"/>
              <a:gd name="T7" fmla="*/ 222 h 567"/>
              <a:gd name="T8" fmla="*/ 222 w 562"/>
              <a:gd name="T9" fmla="*/ 200 h 567"/>
              <a:gd name="T10" fmla="*/ 222 w 562"/>
              <a:gd name="T11" fmla="*/ 60 h 567"/>
              <a:gd name="T12" fmla="*/ 282 w 562"/>
              <a:gd name="T13" fmla="*/ 1 h 567"/>
              <a:gd name="T14" fmla="*/ 502 w 562"/>
              <a:gd name="T15" fmla="*/ 0 h 567"/>
              <a:gd name="T16" fmla="*/ 562 w 562"/>
              <a:gd name="T17" fmla="*/ 58 h 567"/>
              <a:gd name="T18" fmla="*/ 502 w 562"/>
              <a:gd name="T19" fmla="*/ 182 h 567"/>
              <a:gd name="T20" fmla="*/ 324 w 562"/>
              <a:gd name="T21" fmla="*/ 277 h 567"/>
              <a:gd name="T22" fmla="*/ 149 w 562"/>
              <a:gd name="T23" fmla="*/ 398 h 567"/>
              <a:gd name="T24" fmla="*/ 97 w 562"/>
              <a:gd name="T25" fmla="*/ 550 h 567"/>
              <a:gd name="T26" fmla="*/ 92 w 562"/>
              <a:gd name="T27" fmla="*/ 562 h 567"/>
              <a:gd name="T28" fmla="*/ 18 w 562"/>
              <a:gd name="T29" fmla="*/ 547 h 567"/>
              <a:gd name="T30" fmla="*/ 0 w 562"/>
              <a:gd name="T31" fmla="*/ 502 h 567"/>
              <a:gd name="T32" fmla="*/ 0 w 562"/>
              <a:gd name="T33" fmla="*/ 392 h 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2" h="567">
                <a:moveTo>
                  <a:pt x="0" y="392"/>
                </a:moveTo>
                <a:cubicBezTo>
                  <a:pt x="0" y="355"/>
                  <a:pt x="0" y="318"/>
                  <a:pt x="0" y="282"/>
                </a:cubicBezTo>
                <a:cubicBezTo>
                  <a:pt x="1" y="245"/>
                  <a:pt x="23" y="222"/>
                  <a:pt x="60" y="222"/>
                </a:cubicBezTo>
                <a:cubicBezTo>
                  <a:pt x="107" y="222"/>
                  <a:pt x="153" y="221"/>
                  <a:pt x="200" y="222"/>
                </a:cubicBezTo>
                <a:cubicBezTo>
                  <a:pt x="218" y="223"/>
                  <a:pt x="222" y="217"/>
                  <a:pt x="222" y="200"/>
                </a:cubicBezTo>
                <a:cubicBezTo>
                  <a:pt x="221" y="153"/>
                  <a:pt x="221" y="106"/>
                  <a:pt x="222" y="60"/>
                </a:cubicBezTo>
                <a:cubicBezTo>
                  <a:pt x="222" y="22"/>
                  <a:pt x="244" y="1"/>
                  <a:pt x="282" y="1"/>
                </a:cubicBezTo>
                <a:cubicBezTo>
                  <a:pt x="355" y="0"/>
                  <a:pt x="429" y="1"/>
                  <a:pt x="502" y="0"/>
                </a:cubicBezTo>
                <a:cubicBezTo>
                  <a:pt x="533" y="0"/>
                  <a:pt x="562" y="26"/>
                  <a:pt x="562" y="58"/>
                </a:cubicBezTo>
                <a:cubicBezTo>
                  <a:pt x="562" y="110"/>
                  <a:pt x="541" y="150"/>
                  <a:pt x="502" y="182"/>
                </a:cubicBezTo>
                <a:cubicBezTo>
                  <a:pt x="449" y="226"/>
                  <a:pt x="385" y="247"/>
                  <a:pt x="324" y="277"/>
                </a:cubicBezTo>
                <a:cubicBezTo>
                  <a:pt x="260" y="308"/>
                  <a:pt x="195" y="339"/>
                  <a:pt x="149" y="398"/>
                </a:cubicBezTo>
                <a:cubicBezTo>
                  <a:pt x="115" y="443"/>
                  <a:pt x="96" y="493"/>
                  <a:pt x="97" y="550"/>
                </a:cubicBezTo>
                <a:cubicBezTo>
                  <a:pt x="97" y="555"/>
                  <a:pt x="100" y="562"/>
                  <a:pt x="92" y="562"/>
                </a:cubicBezTo>
                <a:cubicBezTo>
                  <a:pt x="66" y="562"/>
                  <a:pt x="39" y="567"/>
                  <a:pt x="18" y="547"/>
                </a:cubicBezTo>
                <a:cubicBezTo>
                  <a:pt x="5" y="535"/>
                  <a:pt x="0" y="519"/>
                  <a:pt x="0" y="502"/>
                </a:cubicBezTo>
                <a:cubicBezTo>
                  <a:pt x="1" y="465"/>
                  <a:pt x="0" y="428"/>
                  <a:pt x="0" y="392"/>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58" name="Freeform 14">
            <a:extLst>
              <a:ext uri="{FF2B5EF4-FFF2-40B4-BE49-F238E27FC236}">
                <a16:creationId xmlns:a16="http://schemas.microsoft.com/office/drawing/2014/main" id="{A564812C-8100-4B05-9829-45DBA5838BB1}"/>
              </a:ext>
            </a:extLst>
          </p:cNvPr>
          <p:cNvSpPr/>
          <p:nvPr/>
        </p:nvSpPr>
        <p:spPr bwMode="auto">
          <a:xfrm>
            <a:off x="4699397" y="644129"/>
            <a:ext cx="528638" cy="683419"/>
          </a:xfrm>
          <a:custGeom>
            <a:avLst/>
            <a:gdLst>
              <a:gd name="T0" fmla="*/ 275 w 518"/>
              <a:gd name="T1" fmla="*/ 217 h 669"/>
              <a:gd name="T2" fmla="*/ 10 w 518"/>
              <a:gd name="T3" fmla="*/ 429 h 669"/>
              <a:gd name="T4" fmla="*/ 33 w 518"/>
              <a:gd name="T5" fmla="*/ 314 h 669"/>
              <a:gd name="T6" fmla="*/ 203 w 518"/>
              <a:gd name="T7" fmla="*/ 170 h 669"/>
              <a:gd name="T8" fmla="*/ 360 w 518"/>
              <a:gd name="T9" fmla="*/ 100 h 669"/>
              <a:gd name="T10" fmla="*/ 457 w 518"/>
              <a:gd name="T11" fmla="*/ 10 h 669"/>
              <a:gd name="T12" fmla="*/ 462 w 518"/>
              <a:gd name="T13" fmla="*/ 0 h 669"/>
              <a:gd name="T14" fmla="*/ 491 w 518"/>
              <a:gd name="T15" fmla="*/ 85 h 669"/>
              <a:gd name="T16" fmla="*/ 283 w 518"/>
              <a:gd name="T17" fmla="*/ 431 h 669"/>
              <a:gd name="T18" fmla="*/ 128 w 518"/>
              <a:gd name="T19" fmla="*/ 484 h 669"/>
              <a:gd name="T20" fmla="*/ 70 w 518"/>
              <a:gd name="T21" fmla="*/ 542 h 669"/>
              <a:gd name="T22" fmla="*/ 113 w 518"/>
              <a:gd name="T23" fmla="*/ 637 h 669"/>
              <a:gd name="T24" fmla="*/ 130 w 518"/>
              <a:gd name="T25" fmla="*/ 651 h 669"/>
              <a:gd name="T26" fmla="*/ 116 w 518"/>
              <a:gd name="T27" fmla="*/ 667 h 669"/>
              <a:gd name="T28" fmla="*/ 90 w 518"/>
              <a:gd name="T29" fmla="*/ 659 h 669"/>
              <a:gd name="T30" fmla="*/ 71 w 518"/>
              <a:gd name="T31" fmla="*/ 386 h 669"/>
              <a:gd name="T32" fmla="*/ 194 w 518"/>
              <a:gd name="T33" fmla="*/ 277 h 669"/>
              <a:gd name="T34" fmla="*/ 264 w 518"/>
              <a:gd name="T35" fmla="*/ 231 h 669"/>
              <a:gd name="T36" fmla="*/ 275 w 518"/>
              <a:gd name="T37" fmla="*/ 217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8" h="669">
                <a:moveTo>
                  <a:pt x="275" y="217"/>
                </a:moveTo>
                <a:cubicBezTo>
                  <a:pt x="161" y="258"/>
                  <a:pt x="64" y="314"/>
                  <a:pt x="10" y="429"/>
                </a:cubicBezTo>
                <a:cubicBezTo>
                  <a:pt x="4" y="387"/>
                  <a:pt x="13" y="349"/>
                  <a:pt x="33" y="314"/>
                </a:cubicBezTo>
                <a:cubicBezTo>
                  <a:pt x="72" y="246"/>
                  <a:pt x="132" y="202"/>
                  <a:pt x="203" y="170"/>
                </a:cubicBezTo>
                <a:cubicBezTo>
                  <a:pt x="255" y="147"/>
                  <a:pt x="309" y="128"/>
                  <a:pt x="360" y="100"/>
                </a:cubicBezTo>
                <a:cubicBezTo>
                  <a:pt x="400" y="78"/>
                  <a:pt x="436" y="52"/>
                  <a:pt x="457" y="10"/>
                </a:cubicBezTo>
                <a:cubicBezTo>
                  <a:pt x="459" y="8"/>
                  <a:pt x="460" y="5"/>
                  <a:pt x="462" y="0"/>
                </a:cubicBezTo>
                <a:cubicBezTo>
                  <a:pt x="479" y="29"/>
                  <a:pt x="486" y="57"/>
                  <a:pt x="491" y="85"/>
                </a:cubicBezTo>
                <a:cubicBezTo>
                  <a:pt x="518" y="236"/>
                  <a:pt x="429" y="382"/>
                  <a:pt x="283" y="431"/>
                </a:cubicBezTo>
                <a:cubicBezTo>
                  <a:pt x="231" y="448"/>
                  <a:pt x="180" y="466"/>
                  <a:pt x="128" y="484"/>
                </a:cubicBezTo>
                <a:cubicBezTo>
                  <a:pt x="100" y="494"/>
                  <a:pt x="74" y="508"/>
                  <a:pt x="70" y="542"/>
                </a:cubicBezTo>
                <a:cubicBezTo>
                  <a:pt x="66" y="581"/>
                  <a:pt x="79" y="614"/>
                  <a:pt x="113" y="637"/>
                </a:cubicBezTo>
                <a:cubicBezTo>
                  <a:pt x="119" y="641"/>
                  <a:pt x="130" y="641"/>
                  <a:pt x="130" y="651"/>
                </a:cubicBezTo>
                <a:cubicBezTo>
                  <a:pt x="129" y="659"/>
                  <a:pt x="123" y="665"/>
                  <a:pt x="116" y="667"/>
                </a:cubicBezTo>
                <a:cubicBezTo>
                  <a:pt x="106" y="669"/>
                  <a:pt x="97" y="668"/>
                  <a:pt x="90" y="659"/>
                </a:cubicBezTo>
                <a:cubicBezTo>
                  <a:pt x="22" y="576"/>
                  <a:pt x="0" y="487"/>
                  <a:pt x="71" y="386"/>
                </a:cubicBezTo>
                <a:cubicBezTo>
                  <a:pt x="104" y="340"/>
                  <a:pt x="149" y="308"/>
                  <a:pt x="194" y="277"/>
                </a:cubicBezTo>
                <a:cubicBezTo>
                  <a:pt x="217" y="261"/>
                  <a:pt x="241" y="246"/>
                  <a:pt x="264" y="231"/>
                </a:cubicBezTo>
                <a:cubicBezTo>
                  <a:pt x="268" y="228"/>
                  <a:pt x="274" y="227"/>
                  <a:pt x="275" y="217"/>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59" name="Freeform 15">
            <a:extLst>
              <a:ext uri="{FF2B5EF4-FFF2-40B4-BE49-F238E27FC236}">
                <a16:creationId xmlns:a16="http://schemas.microsoft.com/office/drawing/2014/main" id="{FC412331-E39B-47D8-A39F-0B941D059EBC}"/>
              </a:ext>
            </a:extLst>
          </p:cNvPr>
          <p:cNvSpPr/>
          <p:nvPr/>
        </p:nvSpPr>
        <p:spPr bwMode="auto">
          <a:xfrm>
            <a:off x="7880747" y="3950494"/>
            <a:ext cx="629841" cy="663179"/>
          </a:xfrm>
          <a:custGeom>
            <a:avLst/>
            <a:gdLst>
              <a:gd name="T0" fmla="*/ 296 w 616"/>
              <a:gd name="T1" fmla="*/ 648 h 649"/>
              <a:gd name="T2" fmla="*/ 116 w 616"/>
              <a:gd name="T3" fmla="*/ 648 h 649"/>
              <a:gd name="T4" fmla="*/ 7 w 616"/>
              <a:gd name="T5" fmla="*/ 566 h 649"/>
              <a:gd name="T6" fmla="*/ 13 w 616"/>
              <a:gd name="T7" fmla="*/ 485 h 649"/>
              <a:gd name="T8" fmla="*/ 162 w 616"/>
              <a:gd name="T9" fmla="*/ 159 h 649"/>
              <a:gd name="T10" fmla="*/ 168 w 616"/>
              <a:gd name="T11" fmla="*/ 134 h 649"/>
              <a:gd name="T12" fmla="*/ 168 w 616"/>
              <a:gd name="T13" fmla="*/ 20 h 649"/>
              <a:gd name="T14" fmla="*/ 185 w 616"/>
              <a:gd name="T15" fmla="*/ 4 h 649"/>
              <a:gd name="T16" fmla="*/ 229 w 616"/>
              <a:gd name="T17" fmla="*/ 46 h 649"/>
              <a:gd name="T18" fmla="*/ 229 w 616"/>
              <a:gd name="T19" fmla="*/ 68 h 649"/>
              <a:gd name="T20" fmla="*/ 187 w 616"/>
              <a:gd name="T21" fmla="*/ 261 h 649"/>
              <a:gd name="T22" fmla="*/ 94 w 616"/>
              <a:gd name="T23" fmla="*/ 462 h 649"/>
              <a:gd name="T24" fmla="*/ 69 w 616"/>
              <a:gd name="T25" fmla="*/ 522 h 649"/>
              <a:gd name="T26" fmla="*/ 116 w 616"/>
              <a:gd name="T27" fmla="*/ 584 h 649"/>
              <a:gd name="T28" fmla="*/ 150 w 616"/>
              <a:gd name="T29" fmla="*/ 584 h 649"/>
              <a:gd name="T30" fmla="*/ 460 w 616"/>
              <a:gd name="T31" fmla="*/ 584 h 649"/>
              <a:gd name="T32" fmla="*/ 488 w 616"/>
              <a:gd name="T33" fmla="*/ 582 h 649"/>
              <a:gd name="T34" fmla="*/ 519 w 616"/>
              <a:gd name="T35" fmla="*/ 504 h 649"/>
              <a:gd name="T36" fmla="*/ 389 w 616"/>
              <a:gd name="T37" fmla="*/ 224 h 649"/>
              <a:gd name="T38" fmla="*/ 364 w 616"/>
              <a:gd name="T39" fmla="*/ 96 h 649"/>
              <a:gd name="T40" fmla="*/ 364 w 616"/>
              <a:gd name="T41" fmla="*/ 16 h 649"/>
              <a:gd name="T42" fmla="*/ 375 w 616"/>
              <a:gd name="T43" fmla="*/ 4 h 649"/>
              <a:gd name="T44" fmla="*/ 425 w 616"/>
              <a:gd name="T45" fmla="*/ 50 h 649"/>
              <a:gd name="T46" fmla="*/ 424 w 616"/>
              <a:gd name="T47" fmla="*/ 111 h 649"/>
              <a:gd name="T48" fmla="*/ 452 w 616"/>
              <a:gd name="T49" fmla="*/ 205 h 649"/>
              <a:gd name="T50" fmla="*/ 578 w 616"/>
              <a:gd name="T51" fmla="*/ 482 h 649"/>
              <a:gd name="T52" fmla="*/ 470 w 616"/>
              <a:gd name="T53" fmla="*/ 648 h 649"/>
              <a:gd name="T54" fmla="*/ 382 w 616"/>
              <a:gd name="T55" fmla="*/ 648 h 649"/>
              <a:gd name="T56" fmla="*/ 296 w 616"/>
              <a:gd name="T57" fmla="*/ 648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6" h="649">
                <a:moveTo>
                  <a:pt x="296" y="648"/>
                </a:moveTo>
                <a:cubicBezTo>
                  <a:pt x="236" y="648"/>
                  <a:pt x="176" y="649"/>
                  <a:pt x="116" y="648"/>
                </a:cubicBezTo>
                <a:cubicBezTo>
                  <a:pt x="63" y="647"/>
                  <a:pt x="19" y="615"/>
                  <a:pt x="7" y="566"/>
                </a:cubicBezTo>
                <a:cubicBezTo>
                  <a:pt x="0" y="539"/>
                  <a:pt x="2" y="511"/>
                  <a:pt x="13" y="485"/>
                </a:cubicBezTo>
                <a:cubicBezTo>
                  <a:pt x="63" y="377"/>
                  <a:pt x="112" y="268"/>
                  <a:pt x="162" y="159"/>
                </a:cubicBezTo>
                <a:cubicBezTo>
                  <a:pt x="166" y="151"/>
                  <a:pt x="168" y="143"/>
                  <a:pt x="168" y="134"/>
                </a:cubicBezTo>
                <a:cubicBezTo>
                  <a:pt x="168" y="96"/>
                  <a:pt x="169" y="58"/>
                  <a:pt x="168" y="20"/>
                </a:cubicBezTo>
                <a:cubicBezTo>
                  <a:pt x="168" y="7"/>
                  <a:pt x="172" y="4"/>
                  <a:pt x="185" y="4"/>
                </a:cubicBezTo>
                <a:cubicBezTo>
                  <a:pt x="229" y="4"/>
                  <a:pt x="229" y="3"/>
                  <a:pt x="229" y="46"/>
                </a:cubicBezTo>
                <a:cubicBezTo>
                  <a:pt x="229" y="53"/>
                  <a:pt x="228" y="61"/>
                  <a:pt x="229" y="68"/>
                </a:cubicBezTo>
                <a:cubicBezTo>
                  <a:pt x="236" y="137"/>
                  <a:pt x="220" y="200"/>
                  <a:pt x="187" y="261"/>
                </a:cubicBezTo>
                <a:cubicBezTo>
                  <a:pt x="153" y="326"/>
                  <a:pt x="124" y="394"/>
                  <a:pt x="94" y="462"/>
                </a:cubicBezTo>
                <a:cubicBezTo>
                  <a:pt x="86" y="482"/>
                  <a:pt x="74" y="500"/>
                  <a:pt x="69" y="522"/>
                </a:cubicBezTo>
                <a:cubicBezTo>
                  <a:pt x="62" y="555"/>
                  <a:pt x="81" y="581"/>
                  <a:pt x="116" y="584"/>
                </a:cubicBezTo>
                <a:cubicBezTo>
                  <a:pt x="127" y="585"/>
                  <a:pt x="139" y="584"/>
                  <a:pt x="150" y="584"/>
                </a:cubicBezTo>
                <a:cubicBezTo>
                  <a:pt x="253" y="584"/>
                  <a:pt x="356" y="584"/>
                  <a:pt x="460" y="584"/>
                </a:cubicBezTo>
                <a:cubicBezTo>
                  <a:pt x="469" y="584"/>
                  <a:pt x="479" y="585"/>
                  <a:pt x="488" y="582"/>
                </a:cubicBezTo>
                <a:cubicBezTo>
                  <a:pt x="522" y="574"/>
                  <a:pt x="535" y="540"/>
                  <a:pt x="519" y="504"/>
                </a:cubicBezTo>
                <a:cubicBezTo>
                  <a:pt x="476" y="411"/>
                  <a:pt x="434" y="316"/>
                  <a:pt x="389" y="224"/>
                </a:cubicBezTo>
                <a:cubicBezTo>
                  <a:pt x="368" y="182"/>
                  <a:pt x="362" y="141"/>
                  <a:pt x="364" y="96"/>
                </a:cubicBezTo>
                <a:cubicBezTo>
                  <a:pt x="366" y="70"/>
                  <a:pt x="365" y="43"/>
                  <a:pt x="364" y="16"/>
                </a:cubicBezTo>
                <a:cubicBezTo>
                  <a:pt x="363" y="6"/>
                  <a:pt x="366" y="4"/>
                  <a:pt x="375" y="4"/>
                </a:cubicBezTo>
                <a:cubicBezTo>
                  <a:pt x="425" y="0"/>
                  <a:pt x="425" y="0"/>
                  <a:pt x="425" y="50"/>
                </a:cubicBezTo>
                <a:cubicBezTo>
                  <a:pt x="425" y="70"/>
                  <a:pt x="426" y="91"/>
                  <a:pt x="424" y="111"/>
                </a:cubicBezTo>
                <a:cubicBezTo>
                  <a:pt x="420" y="147"/>
                  <a:pt x="439" y="175"/>
                  <a:pt x="452" y="205"/>
                </a:cubicBezTo>
                <a:cubicBezTo>
                  <a:pt x="494" y="298"/>
                  <a:pt x="537" y="390"/>
                  <a:pt x="578" y="482"/>
                </a:cubicBezTo>
                <a:cubicBezTo>
                  <a:pt x="616" y="567"/>
                  <a:pt x="563" y="647"/>
                  <a:pt x="470" y="648"/>
                </a:cubicBezTo>
                <a:cubicBezTo>
                  <a:pt x="441" y="648"/>
                  <a:pt x="412" y="648"/>
                  <a:pt x="382" y="648"/>
                </a:cubicBezTo>
                <a:cubicBezTo>
                  <a:pt x="354" y="648"/>
                  <a:pt x="325" y="648"/>
                  <a:pt x="296" y="648"/>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60" name="Freeform 16">
            <a:extLst>
              <a:ext uri="{FF2B5EF4-FFF2-40B4-BE49-F238E27FC236}">
                <a16:creationId xmlns:a16="http://schemas.microsoft.com/office/drawing/2014/main" id="{46C3F9B7-09BA-4F6E-8A54-1DDF26900041}"/>
              </a:ext>
            </a:extLst>
          </p:cNvPr>
          <p:cNvSpPr/>
          <p:nvPr/>
        </p:nvSpPr>
        <p:spPr bwMode="auto">
          <a:xfrm>
            <a:off x="4804172" y="723901"/>
            <a:ext cx="567929" cy="575072"/>
          </a:xfrm>
          <a:custGeom>
            <a:avLst/>
            <a:gdLst>
              <a:gd name="T0" fmla="*/ 555 w 556"/>
              <a:gd name="T1" fmla="*/ 170 h 563"/>
              <a:gd name="T2" fmla="*/ 555 w 556"/>
              <a:gd name="T3" fmla="*/ 280 h 563"/>
              <a:gd name="T4" fmla="*/ 494 w 556"/>
              <a:gd name="T5" fmla="*/ 341 h 563"/>
              <a:gd name="T6" fmla="*/ 350 w 556"/>
              <a:gd name="T7" fmla="*/ 341 h 563"/>
              <a:gd name="T8" fmla="*/ 333 w 556"/>
              <a:gd name="T9" fmla="*/ 359 h 563"/>
              <a:gd name="T10" fmla="*/ 332 w 556"/>
              <a:gd name="T11" fmla="*/ 511 h 563"/>
              <a:gd name="T12" fmla="*/ 282 w 556"/>
              <a:gd name="T13" fmla="*/ 562 h 563"/>
              <a:gd name="T14" fmla="*/ 88 w 556"/>
              <a:gd name="T15" fmla="*/ 562 h 563"/>
              <a:gd name="T16" fmla="*/ 7 w 556"/>
              <a:gd name="T17" fmla="*/ 495 h 563"/>
              <a:gd name="T18" fmla="*/ 43 w 556"/>
              <a:gd name="T19" fmla="*/ 435 h 563"/>
              <a:gd name="T20" fmla="*/ 136 w 556"/>
              <a:gd name="T21" fmla="*/ 405 h 563"/>
              <a:gd name="T22" fmla="*/ 311 w 556"/>
              <a:gd name="T23" fmla="*/ 316 h 563"/>
              <a:gd name="T24" fmla="*/ 424 w 556"/>
              <a:gd name="T25" fmla="*/ 68 h 563"/>
              <a:gd name="T26" fmla="*/ 422 w 556"/>
              <a:gd name="T27" fmla="*/ 14 h 563"/>
              <a:gd name="T28" fmla="*/ 435 w 556"/>
              <a:gd name="T29" fmla="*/ 1 h 563"/>
              <a:gd name="T30" fmla="*/ 499 w 556"/>
              <a:gd name="T31" fmla="*/ 1 h 563"/>
              <a:gd name="T32" fmla="*/ 555 w 556"/>
              <a:gd name="T33" fmla="*/ 58 h 563"/>
              <a:gd name="T34" fmla="*/ 555 w 556"/>
              <a:gd name="T35" fmla="*/ 170 h 563"/>
              <a:gd name="T36" fmla="*/ 555 w 556"/>
              <a:gd name="T37" fmla="*/ 170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6" h="563">
                <a:moveTo>
                  <a:pt x="555" y="170"/>
                </a:moveTo>
                <a:cubicBezTo>
                  <a:pt x="555" y="207"/>
                  <a:pt x="556" y="244"/>
                  <a:pt x="555" y="280"/>
                </a:cubicBezTo>
                <a:cubicBezTo>
                  <a:pt x="555" y="319"/>
                  <a:pt x="533" y="341"/>
                  <a:pt x="494" y="341"/>
                </a:cubicBezTo>
                <a:cubicBezTo>
                  <a:pt x="446" y="342"/>
                  <a:pt x="398" y="342"/>
                  <a:pt x="350" y="341"/>
                </a:cubicBezTo>
                <a:cubicBezTo>
                  <a:pt x="336" y="341"/>
                  <a:pt x="333" y="345"/>
                  <a:pt x="333" y="359"/>
                </a:cubicBezTo>
                <a:cubicBezTo>
                  <a:pt x="334" y="410"/>
                  <a:pt x="333" y="460"/>
                  <a:pt x="332" y="511"/>
                </a:cubicBezTo>
                <a:cubicBezTo>
                  <a:pt x="332" y="540"/>
                  <a:pt x="311" y="561"/>
                  <a:pt x="282" y="562"/>
                </a:cubicBezTo>
                <a:cubicBezTo>
                  <a:pt x="217" y="563"/>
                  <a:pt x="153" y="563"/>
                  <a:pt x="88" y="562"/>
                </a:cubicBezTo>
                <a:cubicBezTo>
                  <a:pt x="53" y="561"/>
                  <a:pt x="15" y="528"/>
                  <a:pt x="7" y="495"/>
                </a:cubicBezTo>
                <a:cubicBezTo>
                  <a:pt x="0" y="468"/>
                  <a:pt x="13" y="446"/>
                  <a:pt x="43" y="435"/>
                </a:cubicBezTo>
                <a:cubicBezTo>
                  <a:pt x="74" y="425"/>
                  <a:pt x="106" y="417"/>
                  <a:pt x="136" y="405"/>
                </a:cubicBezTo>
                <a:cubicBezTo>
                  <a:pt x="198" y="382"/>
                  <a:pt x="260" y="360"/>
                  <a:pt x="311" y="316"/>
                </a:cubicBezTo>
                <a:cubicBezTo>
                  <a:pt x="388" y="251"/>
                  <a:pt x="421" y="166"/>
                  <a:pt x="424" y="68"/>
                </a:cubicBezTo>
                <a:cubicBezTo>
                  <a:pt x="425" y="50"/>
                  <a:pt x="425" y="32"/>
                  <a:pt x="422" y="14"/>
                </a:cubicBezTo>
                <a:cubicBezTo>
                  <a:pt x="420" y="2"/>
                  <a:pt x="426" y="1"/>
                  <a:pt x="435" y="1"/>
                </a:cubicBezTo>
                <a:cubicBezTo>
                  <a:pt x="456" y="1"/>
                  <a:pt x="478" y="0"/>
                  <a:pt x="499" y="1"/>
                </a:cubicBezTo>
                <a:cubicBezTo>
                  <a:pt x="532" y="2"/>
                  <a:pt x="555" y="25"/>
                  <a:pt x="555" y="58"/>
                </a:cubicBezTo>
                <a:cubicBezTo>
                  <a:pt x="555" y="96"/>
                  <a:pt x="555" y="133"/>
                  <a:pt x="555" y="170"/>
                </a:cubicBezTo>
                <a:cubicBezTo>
                  <a:pt x="555" y="170"/>
                  <a:pt x="555" y="170"/>
                  <a:pt x="555" y="17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61" name="Freeform 17">
            <a:extLst>
              <a:ext uri="{FF2B5EF4-FFF2-40B4-BE49-F238E27FC236}">
                <a16:creationId xmlns:a16="http://schemas.microsoft.com/office/drawing/2014/main" id="{E2E538CD-A473-4B84-8355-05923ADDD2ED}"/>
              </a:ext>
            </a:extLst>
          </p:cNvPr>
          <p:cNvSpPr>
            <a:spLocks noEditPoints="1"/>
          </p:cNvSpPr>
          <p:nvPr/>
        </p:nvSpPr>
        <p:spPr bwMode="auto">
          <a:xfrm>
            <a:off x="4875610" y="3737373"/>
            <a:ext cx="254794" cy="751285"/>
          </a:xfrm>
          <a:custGeom>
            <a:avLst/>
            <a:gdLst>
              <a:gd name="T0" fmla="*/ 248 w 249"/>
              <a:gd name="T1" fmla="*/ 361 h 735"/>
              <a:gd name="T2" fmla="*/ 248 w 249"/>
              <a:gd name="T3" fmla="*/ 590 h 735"/>
              <a:gd name="T4" fmla="*/ 181 w 249"/>
              <a:gd name="T5" fmla="*/ 697 h 735"/>
              <a:gd name="T6" fmla="*/ 2 w 249"/>
              <a:gd name="T7" fmla="*/ 589 h 735"/>
              <a:gd name="T8" fmla="*/ 2 w 249"/>
              <a:gd name="T9" fmla="*/ 133 h 735"/>
              <a:gd name="T10" fmla="*/ 83 w 249"/>
              <a:gd name="T11" fmla="*/ 17 h 735"/>
              <a:gd name="T12" fmla="*/ 225 w 249"/>
              <a:gd name="T13" fmla="*/ 58 h 735"/>
              <a:gd name="T14" fmla="*/ 248 w 249"/>
              <a:gd name="T15" fmla="*/ 131 h 735"/>
              <a:gd name="T16" fmla="*/ 248 w 249"/>
              <a:gd name="T17" fmla="*/ 361 h 735"/>
              <a:gd name="T18" fmla="*/ 248 w 249"/>
              <a:gd name="T19" fmla="*/ 361 h 735"/>
              <a:gd name="T20" fmla="*/ 33 w 249"/>
              <a:gd name="T21" fmla="*/ 358 h 735"/>
              <a:gd name="T22" fmla="*/ 33 w 249"/>
              <a:gd name="T23" fmla="*/ 358 h 735"/>
              <a:gd name="T24" fmla="*/ 33 w 249"/>
              <a:gd name="T25" fmla="*/ 440 h 735"/>
              <a:gd name="T26" fmla="*/ 34 w 249"/>
              <a:gd name="T27" fmla="*/ 596 h 735"/>
              <a:gd name="T28" fmla="*/ 111 w 249"/>
              <a:gd name="T29" fmla="*/ 676 h 735"/>
              <a:gd name="T30" fmla="*/ 126 w 249"/>
              <a:gd name="T31" fmla="*/ 666 h 735"/>
              <a:gd name="T32" fmla="*/ 113 w 249"/>
              <a:gd name="T33" fmla="*/ 654 h 735"/>
              <a:gd name="T34" fmla="*/ 55 w 249"/>
              <a:gd name="T35" fmla="*/ 580 h 735"/>
              <a:gd name="T36" fmla="*/ 55 w 249"/>
              <a:gd name="T37" fmla="*/ 376 h 735"/>
              <a:gd name="T38" fmla="*/ 72 w 249"/>
              <a:gd name="T39" fmla="*/ 359 h 735"/>
              <a:gd name="T40" fmla="*/ 201 w 249"/>
              <a:gd name="T41" fmla="*/ 359 h 735"/>
              <a:gd name="T42" fmla="*/ 218 w 249"/>
              <a:gd name="T43" fmla="*/ 343 h 735"/>
              <a:gd name="T44" fmla="*/ 218 w 249"/>
              <a:gd name="T45" fmla="*/ 131 h 735"/>
              <a:gd name="T46" fmla="*/ 128 w 249"/>
              <a:gd name="T47" fmla="*/ 40 h 735"/>
              <a:gd name="T48" fmla="*/ 33 w 249"/>
              <a:gd name="T49" fmla="*/ 130 h 735"/>
              <a:gd name="T50" fmla="*/ 33 w 249"/>
              <a:gd name="T51" fmla="*/ 358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9" h="735">
                <a:moveTo>
                  <a:pt x="248" y="361"/>
                </a:moveTo>
                <a:cubicBezTo>
                  <a:pt x="248" y="437"/>
                  <a:pt x="249" y="514"/>
                  <a:pt x="248" y="590"/>
                </a:cubicBezTo>
                <a:cubicBezTo>
                  <a:pt x="248" y="639"/>
                  <a:pt x="226" y="676"/>
                  <a:pt x="181" y="697"/>
                </a:cubicBezTo>
                <a:cubicBezTo>
                  <a:pt x="99" y="735"/>
                  <a:pt x="3" y="687"/>
                  <a:pt x="2" y="589"/>
                </a:cubicBezTo>
                <a:cubicBezTo>
                  <a:pt x="0" y="437"/>
                  <a:pt x="1" y="285"/>
                  <a:pt x="2" y="133"/>
                </a:cubicBezTo>
                <a:cubicBezTo>
                  <a:pt x="2" y="80"/>
                  <a:pt x="34" y="34"/>
                  <a:pt x="83" y="17"/>
                </a:cubicBezTo>
                <a:cubicBezTo>
                  <a:pt x="134" y="0"/>
                  <a:pt x="194" y="17"/>
                  <a:pt x="225" y="58"/>
                </a:cubicBezTo>
                <a:cubicBezTo>
                  <a:pt x="241" y="80"/>
                  <a:pt x="248" y="104"/>
                  <a:pt x="248" y="131"/>
                </a:cubicBezTo>
                <a:cubicBezTo>
                  <a:pt x="248" y="207"/>
                  <a:pt x="248" y="284"/>
                  <a:pt x="248" y="361"/>
                </a:cubicBezTo>
                <a:cubicBezTo>
                  <a:pt x="248" y="361"/>
                  <a:pt x="248" y="361"/>
                  <a:pt x="248" y="361"/>
                </a:cubicBezTo>
                <a:close/>
                <a:moveTo>
                  <a:pt x="33" y="358"/>
                </a:moveTo>
                <a:cubicBezTo>
                  <a:pt x="33" y="358"/>
                  <a:pt x="33" y="358"/>
                  <a:pt x="33" y="358"/>
                </a:cubicBezTo>
                <a:cubicBezTo>
                  <a:pt x="33" y="385"/>
                  <a:pt x="32" y="413"/>
                  <a:pt x="33" y="440"/>
                </a:cubicBezTo>
                <a:cubicBezTo>
                  <a:pt x="33" y="492"/>
                  <a:pt x="32" y="544"/>
                  <a:pt x="34" y="596"/>
                </a:cubicBezTo>
                <a:cubicBezTo>
                  <a:pt x="35" y="642"/>
                  <a:pt x="72" y="678"/>
                  <a:pt x="111" y="676"/>
                </a:cubicBezTo>
                <a:cubicBezTo>
                  <a:pt x="118" y="676"/>
                  <a:pt x="125" y="675"/>
                  <a:pt x="126" y="666"/>
                </a:cubicBezTo>
                <a:cubicBezTo>
                  <a:pt x="126" y="658"/>
                  <a:pt x="121" y="655"/>
                  <a:pt x="113" y="654"/>
                </a:cubicBezTo>
                <a:cubicBezTo>
                  <a:pt x="71" y="643"/>
                  <a:pt x="55" y="624"/>
                  <a:pt x="55" y="580"/>
                </a:cubicBezTo>
                <a:cubicBezTo>
                  <a:pt x="55" y="512"/>
                  <a:pt x="55" y="444"/>
                  <a:pt x="55" y="376"/>
                </a:cubicBezTo>
                <a:cubicBezTo>
                  <a:pt x="55" y="363"/>
                  <a:pt x="58" y="359"/>
                  <a:pt x="72" y="359"/>
                </a:cubicBezTo>
                <a:cubicBezTo>
                  <a:pt x="115" y="360"/>
                  <a:pt x="158" y="358"/>
                  <a:pt x="201" y="359"/>
                </a:cubicBezTo>
                <a:cubicBezTo>
                  <a:pt x="215" y="360"/>
                  <a:pt x="218" y="356"/>
                  <a:pt x="218" y="343"/>
                </a:cubicBezTo>
                <a:cubicBezTo>
                  <a:pt x="218" y="272"/>
                  <a:pt x="218" y="202"/>
                  <a:pt x="218" y="131"/>
                </a:cubicBezTo>
                <a:cubicBezTo>
                  <a:pt x="217" y="81"/>
                  <a:pt x="176" y="41"/>
                  <a:pt x="128" y="40"/>
                </a:cubicBezTo>
                <a:cubicBezTo>
                  <a:pt x="74" y="40"/>
                  <a:pt x="34" y="77"/>
                  <a:pt x="33" y="130"/>
                </a:cubicBezTo>
                <a:cubicBezTo>
                  <a:pt x="32" y="206"/>
                  <a:pt x="33" y="282"/>
                  <a:pt x="33" y="358"/>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69" name="Freeform 18">
            <a:extLst>
              <a:ext uri="{FF2B5EF4-FFF2-40B4-BE49-F238E27FC236}">
                <a16:creationId xmlns:a16="http://schemas.microsoft.com/office/drawing/2014/main" id="{A616C072-9718-4CD3-8ADA-F77FADB4D5F4}"/>
              </a:ext>
            </a:extLst>
          </p:cNvPr>
          <p:cNvSpPr/>
          <p:nvPr/>
        </p:nvSpPr>
        <p:spPr bwMode="auto">
          <a:xfrm>
            <a:off x="5163742" y="3687366"/>
            <a:ext cx="230981" cy="629841"/>
          </a:xfrm>
          <a:custGeom>
            <a:avLst/>
            <a:gdLst>
              <a:gd name="T0" fmla="*/ 178 w 226"/>
              <a:gd name="T1" fmla="*/ 0 h 616"/>
              <a:gd name="T2" fmla="*/ 210 w 226"/>
              <a:gd name="T3" fmla="*/ 110 h 616"/>
              <a:gd name="T4" fmla="*/ 199 w 226"/>
              <a:gd name="T5" fmla="*/ 367 h 616"/>
              <a:gd name="T6" fmla="*/ 39 w 226"/>
              <a:gd name="T7" fmla="*/ 591 h 616"/>
              <a:gd name="T8" fmla="*/ 13 w 226"/>
              <a:gd name="T9" fmla="*/ 610 h 616"/>
              <a:gd name="T10" fmla="*/ 1 w 226"/>
              <a:gd name="T11" fmla="*/ 603 h 616"/>
              <a:gd name="T12" fmla="*/ 1 w 226"/>
              <a:gd name="T13" fmla="*/ 591 h 616"/>
              <a:gd name="T14" fmla="*/ 0 w 226"/>
              <a:gd name="T15" fmla="*/ 149 h 616"/>
              <a:gd name="T16" fmla="*/ 15 w 226"/>
              <a:gd name="T17" fmla="*/ 129 h 616"/>
              <a:gd name="T18" fmla="*/ 151 w 226"/>
              <a:gd name="T19" fmla="*/ 40 h 616"/>
              <a:gd name="T20" fmla="*/ 178 w 226"/>
              <a:gd name="T21"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616">
                <a:moveTo>
                  <a:pt x="178" y="0"/>
                </a:moveTo>
                <a:cubicBezTo>
                  <a:pt x="193" y="38"/>
                  <a:pt x="203" y="74"/>
                  <a:pt x="210" y="110"/>
                </a:cubicBezTo>
                <a:cubicBezTo>
                  <a:pt x="226" y="196"/>
                  <a:pt x="222" y="282"/>
                  <a:pt x="199" y="367"/>
                </a:cubicBezTo>
                <a:cubicBezTo>
                  <a:pt x="173" y="461"/>
                  <a:pt x="118" y="535"/>
                  <a:pt x="39" y="591"/>
                </a:cubicBezTo>
                <a:cubicBezTo>
                  <a:pt x="30" y="597"/>
                  <a:pt x="22" y="603"/>
                  <a:pt x="13" y="610"/>
                </a:cubicBezTo>
                <a:cubicBezTo>
                  <a:pt x="4" y="616"/>
                  <a:pt x="1" y="612"/>
                  <a:pt x="1" y="603"/>
                </a:cubicBezTo>
                <a:cubicBezTo>
                  <a:pt x="1" y="599"/>
                  <a:pt x="1" y="595"/>
                  <a:pt x="1" y="591"/>
                </a:cubicBezTo>
                <a:cubicBezTo>
                  <a:pt x="1" y="444"/>
                  <a:pt x="1" y="296"/>
                  <a:pt x="0" y="149"/>
                </a:cubicBezTo>
                <a:cubicBezTo>
                  <a:pt x="0" y="138"/>
                  <a:pt x="5" y="133"/>
                  <a:pt x="15" y="129"/>
                </a:cubicBezTo>
                <a:cubicBezTo>
                  <a:pt x="67" y="110"/>
                  <a:pt x="115" y="83"/>
                  <a:pt x="151" y="40"/>
                </a:cubicBezTo>
                <a:cubicBezTo>
                  <a:pt x="160" y="28"/>
                  <a:pt x="167" y="16"/>
                  <a:pt x="178" y="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0" name="Freeform 19">
            <a:extLst>
              <a:ext uri="{FF2B5EF4-FFF2-40B4-BE49-F238E27FC236}">
                <a16:creationId xmlns:a16="http://schemas.microsoft.com/office/drawing/2014/main" id="{472382F3-4306-4D09-8A78-FE350C80F54D}"/>
              </a:ext>
            </a:extLst>
          </p:cNvPr>
          <p:cNvSpPr/>
          <p:nvPr/>
        </p:nvSpPr>
        <p:spPr bwMode="auto">
          <a:xfrm>
            <a:off x="4606529" y="3940969"/>
            <a:ext cx="275035" cy="710804"/>
          </a:xfrm>
          <a:custGeom>
            <a:avLst/>
            <a:gdLst>
              <a:gd name="T0" fmla="*/ 269 w 269"/>
              <a:gd name="T1" fmla="*/ 664 h 696"/>
              <a:gd name="T2" fmla="*/ 193 w 269"/>
              <a:gd name="T3" fmla="*/ 671 h 696"/>
              <a:gd name="T4" fmla="*/ 78 w 269"/>
              <a:gd name="T5" fmla="*/ 520 h 696"/>
              <a:gd name="T6" fmla="*/ 183 w 269"/>
              <a:gd name="T7" fmla="*/ 36 h 696"/>
              <a:gd name="T8" fmla="*/ 217 w 269"/>
              <a:gd name="T9" fmla="*/ 6 h 696"/>
              <a:gd name="T10" fmla="*/ 227 w 269"/>
              <a:gd name="T11" fmla="*/ 2 h 696"/>
              <a:gd name="T12" fmla="*/ 231 w 269"/>
              <a:gd name="T13" fmla="*/ 12 h 696"/>
              <a:gd name="T14" fmla="*/ 230 w 269"/>
              <a:gd name="T15" fmla="*/ 60 h 696"/>
              <a:gd name="T16" fmla="*/ 230 w 269"/>
              <a:gd name="T17" fmla="*/ 396 h 696"/>
              <a:gd name="T18" fmla="*/ 245 w 269"/>
              <a:gd name="T19" fmla="*/ 476 h 696"/>
              <a:gd name="T20" fmla="*/ 237 w 269"/>
              <a:gd name="T21" fmla="*/ 492 h 696"/>
              <a:gd name="T22" fmla="*/ 167 w 269"/>
              <a:gd name="T23" fmla="*/ 521 h 696"/>
              <a:gd name="T24" fmla="*/ 154 w 269"/>
              <a:gd name="T25" fmla="*/ 597 h 696"/>
              <a:gd name="T26" fmla="*/ 269 w 269"/>
              <a:gd name="T27" fmla="*/ 664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9" h="696">
                <a:moveTo>
                  <a:pt x="269" y="664"/>
                </a:moveTo>
                <a:cubicBezTo>
                  <a:pt x="233" y="695"/>
                  <a:pt x="228" y="696"/>
                  <a:pt x="193" y="671"/>
                </a:cubicBezTo>
                <a:cubicBezTo>
                  <a:pt x="140" y="632"/>
                  <a:pt x="106" y="578"/>
                  <a:pt x="78" y="520"/>
                </a:cubicBezTo>
                <a:cubicBezTo>
                  <a:pt x="0" y="363"/>
                  <a:pt x="54" y="159"/>
                  <a:pt x="183" y="36"/>
                </a:cubicBezTo>
                <a:cubicBezTo>
                  <a:pt x="194" y="26"/>
                  <a:pt x="206" y="16"/>
                  <a:pt x="217" y="6"/>
                </a:cubicBezTo>
                <a:cubicBezTo>
                  <a:pt x="220" y="3"/>
                  <a:pt x="223" y="0"/>
                  <a:pt x="227" y="2"/>
                </a:cubicBezTo>
                <a:cubicBezTo>
                  <a:pt x="232" y="3"/>
                  <a:pt x="231" y="8"/>
                  <a:pt x="231" y="12"/>
                </a:cubicBezTo>
                <a:cubicBezTo>
                  <a:pt x="230" y="28"/>
                  <a:pt x="230" y="44"/>
                  <a:pt x="230" y="60"/>
                </a:cubicBezTo>
                <a:cubicBezTo>
                  <a:pt x="230" y="172"/>
                  <a:pt x="230" y="284"/>
                  <a:pt x="230" y="396"/>
                </a:cubicBezTo>
                <a:cubicBezTo>
                  <a:pt x="230" y="423"/>
                  <a:pt x="231" y="451"/>
                  <a:pt x="245" y="476"/>
                </a:cubicBezTo>
                <a:cubicBezTo>
                  <a:pt x="250" y="486"/>
                  <a:pt x="247" y="489"/>
                  <a:pt x="237" y="492"/>
                </a:cubicBezTo>
                <a:cubicBezTo>
                  <a:pt x="213" y="499"/>
                  <a:pt x="189" y="507"/>
                  <a:pt x="167" y="521"/>
                </a:cubicBezTo>
                <a:cubicBezTo>
                  <a:pt x="134" y="541"/>
                  <a:pt x="130" y="568"/>
                  <a:pt x="154" y="597"/>
                </a:cubicBezTo>
                <a:cubicBezTo>
                  <a:pt x="184" y="633"/>
                  <a:pt x="221" y="656"/>
                  <a:pt x="269" y="664"/>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1" name="Freeform 20">
            <a:extLst>
              <a:ext uri="{FF2B5EF4-FFF2-40B4-BE49-F238E27FC236}">
                <a16:creationId xmlns:a16="http://schemas.microsoft.com/office/drawing/2014/main" id="{DACFEEBC-941A-42EE-AB0F-A6F1F615CC2F}"/>
              </a:ext>
            </a:extLst>
          </p:cNvPr>
          <p:cNvSpPr>
            <a:spLocks noEditPoints="1"/>
          </p:cNvSpPr>
          <p:nvPr/>
        </p:nvSpPr>
        <p:spPr bwMode="auto">
          <a:xfrm>
            <a:off x="6612732" y="565547"/>
            <a:ext cx="389335" cy="361950"/>
          </a:xfrm>
          <a:custGeom>
            <a:avLst/>
            <a:gdLst>
              <a:gd name="T0" fmla="*/ 163 w 381"/>
              <a:gd name="T1" fmla="*/ 126 h 354"/>
              <a:gd name="T2" fmla="*/ 106 w 381"/>
              <a:gd name="T3" fmla="*/ 161 h 354"/>
              <a:gd name="T4" fmla="*/ 44 w 381"/>
              <a:gd name="T5" fmla="*/ 228 h 354"/>
              <a:gd name="T6" fmla="*/ 3 w 381"/>
              <a:gd name="T7" fmla="*/ 306 h 354"/>
              <a:gd name="T8" fmla="*/ 103 w 381"/>
              <a:gd name="T9" fmla="*/ 90 h 354"/>
              <a:gd name="T10" fmla="*/ 286 w 381"/>
              <a:gd name="T11" fmla="*/ 14 h 354"/>
              <a:gd name="T12" fmla="*/ 354 w 381"/>
              <a:gd name="T13" fmla="*/ 3 h 354"/>
              <a:gd name="T14" fmla="*/ 381 w 381"/>
              <a:gd name="T15" fmla="*/ 0 h 354"/>
              <a:gd name="T16" fmla="*/ 309 w 381"/>
              <a:gd name="T17" fmla="*/ 168 h 354"/>
              <a:gd name="T18" fmla="*/ 170 w 381"/>
              <a:gd name="T19" fmla="*/ 296 h 354"/>
              <a:gd name="T20" fmla="*/ 44 w 381"/>
              <a:gd name="T21" fmla="*/ 340 h 354"/>
              <a:gd name="T22" fmla="*/ 21 w 381"/>
              <a:gd name="T23" fmla="*/ 354 h 354"/>
              <a:gd name="T24" fmla="*/ 32 w 381"/>
              <a:gd name="T25" fmla="*/ 309 h 354"/>
              <a:gd name="T26" fmla="*/ 111 w 381"/>
              <a:gd name="T27" fmla="*/ 190 h 354"/>
              <a:gd name="T28" fmla="*/ 168 w 381"/>
              <a:gd name="T29" fmla="*/ 131 h 354"/>
              <a:gd name="T30" fmla="*/ 184 w 381"/>
              <a:gd name="T31" fmla="*/ 113 h 354"/>
              <a:gd name="T32" fmla="*/ 163 w 381"/>
              <a:gd name="T33" fmla="*/ 126 h 354"/>
              <a:gd name="T34" fmla="*/ 199 w 381"/>
              <a:gd name="T35" fmla="*/ 107 h 354"/>
              <a:gd name="T36" fmla="*/ 193 w 381"/>
              <a:gd name="T37" fmla="*/ 105 h 354"/>
              <a:gd name="T38" fmla="*/ 189 w 381"/>
              <a:gd name="T39" fmla="*/ 109 h 354"/>
              <a:gd name="T40" fmla="*/ 192 w 381"/>
              <a:gd name="T41" fmla="*/ 112 h 354"/>
              <a:gd name="T42" fmla="*/ 199 w 381"/>
              <a:gd name="T43" fmla="*/ 107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1" h="354">
                <a:moveTo>
                  <a:pt x="163" y="126"/>
                </a:moveTo>
                <a:cubicBezTo>
                  <a:pt x="140" y="132"/>
                  <a:pt x="123" y="146"/>
                  <a:pt x="106" y="161"/>
                </a:cubicBezTo>
                <a:cubicBezTo>
                  <a:pt x="83" y="181"/>
                  <a:pt x="62" y="203"/>
                  <a:pt x="44" y="228"/>
                </a:cubicBezTo>
                <a:cubicBezTo>
                  <a:pt x="27" y="252"/>
                  <a:pt x="16" y="279"/>
                  <a:pt x="3" y="306"/>
                </a:cubicBezTo>
                <a:cubicBezTo>
                  <a:pt x="0" y="217"/>
                  <a:pt x="33" y="145"/>
                  <a:pt x="103" y="90"/>
                </a:cubicBezTo>
                <a:cubicBezTo>
                  <a:pt x="157" y="48"/>
                  <a:pt x="219" y="25"/>
                  <a:pt x="286" y="14"/>
                </a:cubicBezTo>
                <a:cubicBezTo>
                  <a:pt x="308" y="10"/>
                  <a:pt x="331" y="6"/>
                  <a:pt x="354" y="3"/>
                </a:cubicBezTo>
                <a:cubicBezTo>
                  <a:pt x="361" y="2"/>
                  <a:pt x="368" y="1"/>
                  <a:pt x="381" y="0"/>
                </a:cubicBezTo>
                <a:cubicBezTo>
                  <a:pt x="338" y="52"/>
                  <a:pt x="325" y="111"/>
                  <a:pt x="309" y="168"/>
                </a:cubicBezTo>
                <a:cubicBezTo>
                  <a:pt x="288" y="239"/>
                  <a:pt x="237" y="275"/>
                  <a:pt x="170" y="296"/>
                </a:cubicBezTo>
                <a:cubicBezTo>
                  <a:pt x="128" y="309"/>
                  <a:pt x="84" y="319"/>
                  <a:pt x="44" y="340"/>
                </a:cubicBezTo>
                <a:cubicBezTo>
                  <a:pt x="37" y="344"/>
                  <a:pt x="30" y="349"/>
                  <a:pt x="21" y="354"/>
                </a:cubicBezTo>
                <a:cubicBezTo>
                  <a:pt x="17" y="337"/>
                  <a:pt x="25" y="322"/>
                  <a:pt x="32" y="309"/>
                </a:cubicBezTo>
                <a:cubicBezTo>
                  <a:pt x="52" y="265"/>
                  <a:pt x="78" y="226"/>
                  <a:pt x="111" y="190"/>
                </a:cubicBezTo>
                <a:cubicBezTo>
                  <a:pt x="129" y="170"/>
                  <a:pt x="149" y="151"/>
                  <a:pt x="168" y="131"/>
                </a:cubicBezTo>
                <a:cubicBezTo>
                  <a:pt x="175" y="128"/>
                  <a:pt x="181" y="124"/>
                  <a:pt x="184" y="113"/>
                </a:cubicBezTo>
                <a:cubicBezTo>
                  <a:pt x="174" y="117"/>
                  <a:pt x="166" y="117"/>
                  <a:pt x="163" y="126"/>
                </a:cubicBezTo>
                <a:close/>
                <a:moveTo>
                  <a:pt x="199" y="107"/>
                </a:moveTo>
                <a:cubicBezTo>
                  <a:pt x="196" y="106"/>
                  <a:pt x="195" y="105"/>
                  <a:pt x="193" y="105"/>
                </a:cubicBezTo>
                <a:cubicBezTo>
                  <a:pt x="190" y="104"/>
                  <a:pt x="189" y="107"/>
                  <a:pt x="189" y="109"/>
                </a:cubicBezTo>
                <a:cubicBezTo>
                  <a:pt x="188" y="110"/>
                  <a:pt x="191" y="112"/>
                  <a:pt x="192" y="112"/>
                </a:cubicBezTo>
                <a:cubicBezTo>
                  <a:pt x="194" y="111"/>
                  <a:pt x="196" y="109"/>
                  <a:pt x="199" y="107"/>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2" name="Freeform 21">
            <a:extLst>
              <a:ext uri="{FF2B5EF4-FFF2-40B4-BE49-F238E27FC236}">
                <a16:creationId xmlns:a16="http://schemas.microsoft.com/office/drawing/2014/main" id="{99E8695E-2024-49E0-8157-4825B21EBF1F}"/>
              </a:ext>
            </a:extLst>
          </p:cNvPr>
          <p:cNvSpPr/>
          <p:nvPr/>
        </p:nvSpPr>
        <p:spPr bwMode="auto">
          <a:xfrm>
            <a:off x="5951935" y="2372916"/>
            <a:ext cx="375047" cy="235744"/>
          </a:xfrm>
          <a:custGeom>
            <a:avLst/>
            <a:gdLst>
              <a:gd name="T0" fmla="*/ 367 w 367"/>
              <a:gd name="T1" fmla="*/ 193 h 230"/>
              <a:gd name="T2" fmla="*/ 183 w 367"/>
              <a:gd name="T3" fmla="*/ 71 h 230"/>
              <a:gd name="T4" fmla="*/ 360 w 367"/>
              <a:gd name="T5" fmla="*/ 230 h 230"/>
              <a:gd name="T6" fmla="*/ 175 w 367"/>
              <a:gd name="T7" fmla="*/ 206 h 230"/>
              <a:gd name="T8" fmla="*/ 85 w 367"/>
              <a:gd name="T9" fmla="*/ 132 h 230"/>
              <a:gd name="T10" fmla="*/ 7 w 367"/>
              <a:gd name="T11" fmla="*/ 23 h 230"/>
              <a:gd name="T12" fmla="*/ 9 w 367"/>
              <a:gd name="T13" fmla="*/ 12 h 230"/>
              <a:gd name="T14" fmla="*/ 254 w 367"/>
              <a:gd name="T15" fmla="*/ 39 h 230"/>
              <a:gd name="T16" fmla="*/ 367 w 367"/>
              <a:gd name="T17" fmla="*/ 19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7" h="230">
                <a:moveTo>
                  <a:pt x="367" y="193"/>
                </a:moveTo>
                <a:cubicBezTo>
                  <a:pt x="320" y="126"/>
                  <a:pt x="261" y="85"/>
                  <a:pt x="183" y="71"/>
                </a:cubicBezTo>
                <a:cubicBezTo>
                  <a:pt x="254" y="111"/>
                  <a:pt x="321" y="155"/>
                  <a:pt x="360" y="230"/>
                </a:cubicBezTo>
                <a:cubicBezTo>
                  <a:pt x="299" y="211"/>
                  <a:pt x="235" y="223"/>
                  <a:pt x="175" y="206"/>
                </a:cubicBezTo>
                <a:cubicBezTo>
                  <a:pt x="134" y="195"/>
                  <a:pt x="105" y="168"/>
                  <a:pt x="85" y="132"/>
                </a:cubicBezTo>
                <a:cubicBezTo>
                  <a:pt x="63" y="93"/>
                  <a:pt x="42" y="53"/>
                  <a:pt x="7" y="23"/>
                </a:cubicBezTo>
                <a:cubicBezTo>
                  <a:pt x="0" y="17"/>
                  <a:pt x="0" y="13"/>
                  <a:pt x="9" y="12"/>
                </a:cubicBezTo>
                <a:cubicBezTo>
                  <a:pt x="93" y="5"/>
                  <a:pt x="175" y="0"/>
                  <a:pt x="254" y="39"/>
                </a:cubicBezTo>
                <a:cubicBezTo>
                  <a:pt x="312" y="69"/>
                  <a:pt x="361" y="133"/>
                  <a:pt x="367" y="193"/>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3" name="Freeform 22">
            <a:extLst>
              <a:ext uri="{FF2B5EF4-FFF2-40B4-BE49-F238E27FC236}">
                <a16:creationId xmlns:a16="http://schemas.microsoft.com/office/drawing/2014/main" id="{33275D5C-17D1-4C5A-A732-CED407C9F2DD}"/>
              </a:ext>
            </a:extLst>
          </p:cNvPr>
          <p:cNvSpPr/>
          <p:nvPr/>
        </p:nvSpPr>
        <p:spPr bwMode="auto">
          <a:xfrm>
            <a:off x="6199585" y="621506"/>
            <a:ext cx="247650" cy="314325"/>
          </a:xfrm>
          <a:custGeom>
            <a:avLst/>
            <a:gdLst>
              <a:gd name="T0" fmla="*/ 74 w 242"/>
              <a:gd name="T1" fmla="*/ 1 h 308"/>
              <a:gd name="T2" fmla="*/ 149 w 242"/>
              <a:gd name="T3" fmla="*/ 97 h 308"/>
              <a:gd name="T4" fmla="*/ 153 w 242"/>
              <a:gd name="T5" fmla="*/ 126 h 308"/>
              <a:gd name="T6" fmla="*/ 235 w 242"/>
              <a:gd name="T7" fmla="*/ 288 h 308"/>
              <a:gd name="T8" fmla="*/ 239 w 242"/>
              <a:gd name="T9" fmla="*/ 302 h 308"/>
              <a:gd name="T10" fmla="*/ 223 w 242"/>
              <a:gd name="T11" fmla="*/ 304 h 308"/>
              <a:gd name="T12" fmla="*/ 146 w 242"/>
              <a:gd name="T13" fmla="*/ 297 h 308"/>
              <a:gd name="T14" fmla="*/ 128 w 242"/>
              <a:gd name="T15" fmla="*/ 283 h 308"/>
              <a:gd name="T16" fmla="*/ 69 w 242"/>
              <a:gd name="T17" fmla="*/ 166 h 308"/>
              <a:gd name="T18" fmla="*/ 46 w 242"/>
              <a:gd name="T19" fmla="*/ 146 h 308"/>
              <a:gd name="T20" fmla="*/ 0 w 242"/>
              <a:gd name="T21" fmla="*/ 77 h 308"/>
              <a:gd name="T22" fmla="*/ 49 w 242"/>
              <a:gd name="T23" fmla="*/ 5 h 308"/>
              <a:gd name="T24" fmla="*/ 74 w 242"/>
              <a:gd name="T25" fmla="*/ 1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1" h="308">
                <a:moveTo>
                  <a:pt x="74" y="1"/>
                </a:moveTo>
                <a:cubicBezTo>
                  <a:pt x="126" y="0"/>
                  <a:pt x="160" y="43"/>
                  <a:pt x="149" y="97"/>
                </a:cubicBezTo>
                <a:cubicBezTo>
                  <a:pt x="146" y="108"/>
                  <a:pt x="148" y="117"/>
                  <a:pt x="153" y="126"/>
                </a:cubicBezTo>
                <a:cubicBezTo>
                  <a:pt x="180" y="180"/>
                  <a:pt x="207" y="234"/>
                  <a:pt x="235" y="288"/>
                </a:cubicBezTo>
                <a:cubicBezTo>
                  <a:pt x="237" y="292"/>
                  <a:pt x="242" y="297"/>
                  <a:pt x="239" y="302"/>
                </a:cubicBezTo>
                <a:cubicBezTo>
                  <a:pt x="236" y="308"/>
                  <a:pt x="228" y="305"/>
                  <a:pt x="223" y="304"/>
                </a:cubicBezTo>
                <a:cubicBezTo>
                  <a:pt x="197" y="302"/>
                  <a:pt x="171" y="299"/>
                  <a:pt x="146" y="297"/>
                </a:cubicBezTo>
                <a:cubicBezTo>
                  <a:pt x="136" y="296"/>
                  <a:pt x="132" y="291"/>
                  <a:pt x="128" y="283"/>
                </a:cubicBezTo>
                <a:cubicBezTo>
                  <a:pt x="109" y="244"/>
                  <a:pt x="88" y="206"/>
                  <a:pt x="69" y="166"/>
                </a:cubicBezTo>
                <a:cubicBezTo>
                  <a:pt x="64" y="155"/>
                  <a:pt x="56" y="150"/>
                  <a:pt x="46" y="146"/>
                </a:cubicBezTo>
                <a:cubicBezTo>
                  <a:pt x="17" y="133"/>
                  <a:pt x="0" y="110"/>
                  <a:pt x="0" y="77"/>
                </a:cubicBezTo>
                <a:cubicBezTo>
                  <a:pt x="0" y="42"/>
                  <a:pt x="17" y="19"/>
                  <a:pt x="49" y="5"/>
                </a:cubicBezTo>
                <a:cubicBezTo>
                  <a:pt x="58" y="1"/>
                  <a:pt x="66" y="2"/>
                  <a:pt x="74" y="1"/>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4" name="Freeform 23">
            <a:extLst>
              <a:ext uri="{FF2B5EF4-FFF2-40B4-BE49-F238E27FC236}">
                <a16:creationId xmlns:a16="http://schemas.microsoft.com/office/drawing/2014/main" id="{99E3FFC3-76A0-475D-8039-BBA7DE76AD28}"/>
              </a:ext>
            </a:extLst>
          </p:cNvPr>
          <p:cNvSpPr/>
          <p:nvPr/>
        </p:nvSpPr>
        <p:spPr bwMode="auto">
          <a:xfrm>
            <a:off x="6424613" y="3654029"/>
            <a:ext cx="273844" cy="102394"/>
          </a:xfrm>
          <a:custGeom>
            <a:avLst/>
            <a:gdLst>
              <a:gd name="T0" fmla="*/ 130 w 268"/>
              <a:gd name="T1" fmla="*/ 1 h 100"/>
              <a:gd name="T2" fmla="*/ 222 w 268"/>
              <a:gd name="T3" fmla="*/ 1 h 100"/>
              <a:gd name="T4" fmla="*/ 250 w 268"/>
              <a:gd name="T5" fmla="*/ 45 h 100"/>
              <a:gd name="T6" fmla="*/ 243 w 268"/>
              <a:gd name="T7" fmla="*/ 59 h 100"/>
              <a:gd name="T8" fmla="*/ 184 w 268"/>
              <a:gd name="T9" fmla="*/ 98 h 100"/>
              <a:gd name="T10" fmla="*/ 52 w 268"/>
              <a:gd name="T11" fmla="*/ 98 h 100"/>
              <a:gd name="T12" fmla="*/ 28 w 268"/>
              <a:gd name="T13" fmla="*/ 82 h 100"/>
              <a:gd name="T14" fmla="*/ 10 w 268"/>
              <a:gd name="T15" fmla="*/ 40 h 100"/>
              <a:gd name="T16" fmla="*/ 37 w 268"/>
              <a:gd name="T17" fmla="*/ 1 h 100"/>
              <a:gd name="T18" fmla="*/ 130 w 268"/>
              <a:gd name="T19" fmla="*/ 1 h 100"/>
              <a:gd name="T20" fmla="*/ 130 w 268"/>
              <a:gd name="T21" fmla="*/ 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8" h="100">
                <a:moveTo>
                  <a:pt x="130" y="1"/>
                </a:moveTo>
                <a:cubicBezTo>
                  <a:pt x="161" y="1"/>
                  <a:pt x="192" y="1"/>
                  <a:pt x="222" y="1"/>
                </a:cubicBezTo>
                <a:cubicBezTo>
                  <a:pt x="247" y="0"/>
                  <a:pt x="268" y="19"/>
                  <a:pt x="250" y="45"/>
                </a:cubicBezTo>
                <a:cubicBezTo>
                  <a:pt x="247" y="49"/>
                  <a:pt x="244" y="54"/>
                  <a:pt x="243" y="59"/>
                </a:cubicBezTo>
                <a:cubicBezTo>
                  <a:pt x="238" y="94"/>
                  <a:pt x="215" y="100"/>
                  <a:pt x="184" y="98"/>
                </a:cubicBezTo>
                <a:cubicBezTo>
                  <a:pt x="140" y="95"/>
                  <a:pt x="96" y="97"/>
                  <a:pt x="52" y="98"/>
                </a:cubicBezTo>
                <a:cubicBezTo>
                  <a:pt x="39" y="98"/>
                  <a:pt x="32" y="94"/>
                  <a:pt x="28" y="82"/>
                </a:cubicBezTo>
                <a:cubicBezTo>
                  <a:pt x="22" y="68"/>
                  <a:pt x="16" y="54"/>
                  <a:pt x="10" y="40"/>
                </a:cubicBezTo>
                <a:cubicBezTo>
                  <a:pt x="0" y="16"/>
                  <a:pt x="10" y="1"/>
                  <a:pt x="37" y="1"/>
                </a:cubicBezTo>
                <a:cubicBezTo>
                  <a:pt x="68" y="1"/>
                  <a:pt x="99" y="1"/>
                  <a:pt x="130" y="1"/>
                </a:cubicBezTo>
                <a:cubicBezTo>
                  <a:pt x="130" y="1"/>
                  <a:pt x="130" y="1"/>
                  <a:pt x="130" y="1"/>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5" name="Freeform 24">
            <a:extLst>
              <a:ext uri="{FF2B5EF4-FFF2-40B4-BE49-F238E27FC236}">
                <a16:creationId xmlns:a16="http://schemas.microsoft.com/office/drawing/2014/main" id="{A601647C-3036-416B-AD4C-E2881C7A1B7A}"/>
              </a:ext>
            </a:extLst>
          </p:cNvPr>
          <p:cNvSpPr/>
          <p:nvPr/>
        </p:nvSpPr>
        <p:spPr bwMode="auto">
          <a:xfrm>
            <a:off x="6404372" y="689373"/>
            <a:ext cx="190500" cy="240506"/>
          </a:xfrm>
          <a:custGeom>
            <a:avLst/>
            <a:gdLst>
              <a:gd name="T0" fmla="*/ 0 w 186"/>
              <a:gd name="T1" fmla="*/ 0 h 236"/>
              <a:gd name="T2" fmla="*/ 146 w 186"/>
              <a:gd name="T3" fmla="*/ 65 h 236"/>
              <a:gd name="T4" fmla="*/ 186 w 186"/>
              <a:gd name="T5" fmla="*/ 155 h 236"/>
              <a:gd name="T6" fmla="*/ 186 w 186"/>
              <a:gd name="T7" fmla="*/ 209 h 236"/>
              <a:gd name="T8" fmla="*/ 159 w 186"/>
              <a:gd name="T9" fmla="*/ 226 h 236"/>
              <a:gd name="T10" fmla="*/ 78 w 186"/>
              <a:gd name="T11" fmla="*/ 147 h 236"/>
              <a:gd name="T12" fmla="*/ 53 w 186"/>
              <a:gd name="T13" fmla="*/ 76 h 236"/>
              <a:gd name="T14" fmla="*/ 0 w 186"/>
              <a:gd name="T15" fmla="*/ 0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6" h="236">
                <a:moveTo>
                  <a:pt x="0" y="0"/>
                </a:moveTo>
                <a:cubicBezTo>
                  <a:pt x="55" y="9"/>
                  <a:pt x="107" y="23"/>
                  <a:pt x="146" y="65"/>
                </a:cubicBezTo>
                <a:cubicBezTo>
                  <a:pt x="170" y="90"/>
                  <a:pt x="186" y="119"/>
                  <a:pt x="186" y="155"/>
                </a:cubicBezTo>
                <a:cubicBezTo>
                  <a:pt x="186" y="173"/>
                  <a:pt x="186" y="191"/>
                  <a:pt x="186" y="209"/>
                </a:cubicBezTo>
                <a:cubicBezTo>
                  <a:pt x="185" y="236"/>
                  <a:pt x="185" y="236"/>
                  <a:pt x="159" y="226"/>
                </a:cubicBezTo>
                <a:cubicBezTo>
                  <a:pt x="121" y="211"/>
                  <a:pt x="96" y="183"/>
                  <a:pt x="78" y="147"/>
                </a:cubicBezTo>
                <a:cubicBezTo>
                  <a:pt x="67" y="125"/>
                  <a:pt x="59" y="101"/>
                  <a:pt x="53" y="76"/>
                </a:cubicBezTo>
                <a:cubicBezTo>
                  <a:pt x="45" y="44"/>
                  <a:pt x="30" y="18"/>
                  <a:pt x="0" y="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6" name="Freeform 25">
            <a:extLst>
              <a:ext uri="{FF2B5EF4-FFF2-40B4-BE49-F238E27FC236}">
                <a16:creationId xmlns:a16="http://schemas.microsoft.com/office/drawing/2014/main" id="{7DB02411-AEB8-4D3D-8166-768B24E53ABA}"/>
              </a:ext>
            </a:extLst>
          </p:cNvPr>
          <p:cNvSpPr/>
          <p:nvPr/>
        </p:nvSpPr>
        <p:spPr bwMode="auto">
          <a:xfrm>
            <a:off x="6328173" y="2370535"/>
            <a:ext cx="136922" cy="232172"/>
          </a:xfrm>
          <a:custGeom>
            <a:avLst/>
            <a:gdLst>
              <a:gd name="T0" fmla="*/ 134 w 134"/>
              <a:gd name="T1" fmla="*/ 0 h 228"/>
              <a:gd name="T2" fmla="*/ 101 w 134"/>
              <a:gd name="T3" fmla="*/ 92 h 228"/>
              <a:gd name="T4" fmla="*/ 56 w 134"/>
              <a:gd name="T5" fmla="*/ 211 h 228"/>
              <a:gd name="T6" fmla="*/ 42 w 134"/>
              <a:gd name="T7" fmla="*/ 222 h 228"/>
              <a:gd name="T8" fmla="*/ 24 w 134"/>
              <a:gd name="T9" fmla="*/ 214 h 228"/>
              <a:gd name="T10" fmla="*/ 9 w 134"/>
              <a:gd name="T11" fmla="*/ 159 h 228"/>
              <a:gd name="T12" fmla="*/ 78 w 134"/>
              <a:gd name="T13" fmla="*/ 27 h 228"/>
              <a:gd name="T14" fmla="*/ 134 w 134"/>
              <a:gd name="T15" fmla="*/ 0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28">
                <a:moveTo>
                  <a:pt x="134" y="0"/>
                </a:moveTo>
                <a:cubicBezTo>
                  <a:pt x="105" y="28"/>
                  <a:pt x="101" y="59"/>
                  <a:pt x="101" y="92"/>
                </a:cubicBezTo>
                <a:cubicBezTo>
                  <a:pt x="101" y="137"/>
                  <a:pt x="92" y="179"/>
                  <a:pt x="56" y="211"/>
                </a:cubicBezTo>
                <a:cubicBezTo>
                  <a:pt x="52" y="215"/>
                  <a:pt x="47" y="218"/>
                  <a:pt x="42" y="222"/>
                </a:cubicBezTo>
                <a:cubicBezTo>
                  <a:pt x="33" y="228"/>
                  <a:pt x="27" y="227"/>
                  <a:pt x="24" y="214"/>
                </a:cubicBezTo>
                <a:cubicBezTo>
                  <a:pt x="20" y="195"/>
                  <a:pt x="12" y="177"/>
                  <a:pt x="9" y="159"/>
                </a:cubicBezTo>
                <a:cubicBezTo>
                  <a:pt x="0" y="99"/>
                  <a:pt x="33" y="59"/>
                  <a:pt x="78" y="27"/>
                </a:cubicBezTo>
                <a:cubicBezTo>
                  <a:pt x="94" y="17"/>
                  <a:pt x="110" y="6"/>
                  <a:pt x="134" y="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77" name="Freeform 26">
            <a:extLst>
              <a:ext uri="{FF2B5EF4-FFF2-40B4-BE49-F238E27FC236}">
                <a16:creationId xmlns:a16="http://schemas.microsoft.com/office/drawing/2014/main" id="{B0AA2CD3-1A8B-41C1-A95B-4D1DC9E8ECD4}"/>
              </a:ext>
            </a:extLst>
          </p:cNvPr>
          <p:cNvSpPr/>
          <p:nvPr/>
        </p:nvSpPr>
        <p:spPr bwMode="auto">
          <a:xfrm>
            <a:off x="8314135" y="3737372"/>
            <a:ext cx="19050" cy="9525"/>
          </a:xfrm>
          <a:custGeom>
            <a:avLst/>
            <a:gdLst>
              <a:gd name="T0" fmla="*/ 0 w 18"/>
              <a:gd name="T1" fmla="*/ 8 h 9"/>
              <a:gd name="T2" fmla="*/ 18 w 18"/>
              <a:gd name="T3" fmla="*/ 0 h 9"/>
              <a:gd name="T4" fmla="*/ 0 w 18"/>
              <a:gd name="T5" fmla="*/ 8 h 9"/>
              <a:gd name="T6" fmla="*/ 0 w 18"/>
              <a:gd name="T7" fmla="*/ 8 h 9"/>
            </a:gdLst>
            <a:ahLst/>
            <a:cxnLst>
              <a:cxn ang="0">
                <a:pos x="T0" y="T1"/>
              </a:cxn>
              <a:cxn ang="0">
                <a:pos x="T2" y="T3"/>
              </a:cxn>
              <a:cxn ang="0">
                <a:pos x="T4" y="T5"/>
              </a:cxn>
              <a:cxn ang="0">
                <a:pos x="T6" y="T7"/>
              </a:cxn>
            </a:cxnLst>
            <a:rect l="0" t="0" r="r" b="b"/>
            <a:pathLst>
              <a:path w="18" h="9">
                <a:moveTo>
                  <a:pt x="0" y="8"/>
                </a:moveTo>
                <a:cubicBezTo>
                  <a:pt x="4" y="2"/>
                  <a:pt x="10" y="4"/>
                  <a:pt x="18" y="0"/>
                </a:cubicBezTo>
                <a:cubicBezTo>
                  <a:pt x="11" y="9"/>
                  <a:pt x="6" y="8"/>
                  <a:pt x="0" y="8"/>
                </a:cubicBezTo>
                <a:cubicBezTo>
                  <a:pt x="0" y="8"/>
                  <a:pt x="0" y="8"/>
                  <a:pt x="0" y="8"/>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2" name="Freeform 30">
            <a:extLst>
              <a:ext uri="{FF2B5EF4-FFF2-40B4-BE49-F238E27FC236}">
                <a16:creationId xmlns:a16="http://schemas.microsoft.com/office/drawing/2014/main" id="{3CE30E9A-1E1E-47F4-A653-AD3044821F3C}"/>
              </a:ext>
            </a:extLst>
          </p:cNvPr>
          <p:cNvSpPr>
            <a:spLocks noEditPoints="1"/>
          </p:cNvSpPr>
          <p:nvPr/>
        </p:nvSpPr>
        <p:spPr bwMode="auto">
          <a:xfrm>
            <a:off x="1928813" y="3851672"/>
            <a:ext cx="1058466" cy="882254"/>
          </a:xfrm>
          <a:custGeom>
            <a:avLst/>
            <a:gdLst>
              <a:gd name="T0" fmla="*/ 750 w 998"/>
              <a:gd name="T1" fmla="*/ 805 h 833"/>
              <a:gd name="T2" fmla="*/ 749 w 998"/>
              <a:gd name="T3" fmla="*/ 829 h 833"/>
              <a:gd name="T4" fmla="*/ 485 w 998"/>
              <a:gd name="T5" fmla="*/ 832 h 833"/>
              <a:gd name="T6" fmla="*/ 285 w 998"/>
              <a:gd name="T7" fmla="*/ 832 h 833"/>
              <a:gd name="T8" fmla="*/ 129 w 998"/>
              <a:gd name="T9" fmla="*/ 832 h 833"/>
              <a:gd name="T10" fmla="*/ 21 w 998"/>
              <a:gd name="T11" fmla="*/ 809 h 833"/>
              <a:gd name="T12" fmla="*/ 4 w 998"/>
              <a:gd name="T13" fmla="*/ 757 h 833"/>
              <a:gd name="T14" fmla="*/ 3 w 998"/>
              <a:gd name="T15" fmla="*/ 361 h 833"/>
              <a:gd name="T16" fmla="*/ 4 w 998"/>
              <a:gd name="T17" fmla="*/ 318 h 833"/>
              <a:gd name="T18" fmla="*/ 9 w 998"/>
              <a:gd name="T19" fmla="*/ 217 h 833"/>
              <a:gd name="T20" fmla="*/ 227 w 998"/>
              <a:gd name="T21" fmla="*/ 176 h 833"/>
              <a:gd name="T22" fmla="*/ 285 w 998"/>
              <a:gd name="T23" fmla="*/ 123 h 833"/>
              <a:gd name="T24" fmla="*/ 317 w 998"/>
              <a:gd name="T25" fmla="*/ 82 h 833"/>
              <a:gd name="T26" fmla="*/ 421 w 998"/>
              <a:gd name="T27" fmla="*/ 0 h 833"/>
              <a:gd name="T28" fmla="*/ 680 w 998"/>
              <a:gd name="T29" fmla="*/ 31 h 833"/>
              <a:gd name="T30" fmla="*/ 685 w 998"/>
              <a:gd name="T31" fmla="*/ 37 h 833"/>
              <a:gd name="T32" fmla="*/ 706 w 998"/>
              <a:gd name="T33" fmla="*/ 97 h 833"/>
              <a:gd name="T34" fmla="*/ 779 w 998"/>
              <a:gd name="T35" fmla="*/ 159 h 833"/>
              <a:gd name="T36" fmla="*/ 903 w 998"/>
              <a:gd name="T37" fmla="*/ 176 h 833"/>
              <a:gd name="T38" fmla="*/ 990 w 998"/>
              <a:gd name="T39" fmla="*/ 213 h 833"/>
              <a:gd name="T40" fmla="*/ 997 w 998"/>
              <a:gd name="T41" fmla="*/ 734 h 833"/>
              <a:gd name="T42" fmla="*/ 918 w 998"/>
              <a:gd name="T43" fmla="*/ 831 h 833"/>
              <a:gd name="T44" fmla="*/ 805 w 998"/>
              <a:gd name="T45" fmla="*/ 812 h 833"/>
              <a:gd name="T46" fmla="*/ 555 w 998"/>
              <a:gd name="T47" fmla="*/ 562 h 833"/>
              <a:gd name="T48" fmla="*/ 338 w 998"/>
              <a:gd name="T49" fmla="*/ 455 h 833"/>
              <a:gd name="T50" fmla="*/ 577 w 998"/>
              <a:gd name="T51" fmla="*/ 520 h 833"/>
              <a:gd name="T52" fmla="*/ 589 w 998"/>
              <a:gd name="T53" fmla="*/ 524 h 833"/>
              <a:gd name="T54" fmla="*/ 644 w 998"/>
              <a:gd name="T55" fmla="*/ 551 h 833"/>
              <a:gd name="T56" fmla="*/ 669 w 998"/>
              <a:gd name="T57" fmla="*/ 568 h 833"/>
              <a:gd name="T58" fmla="*/ 722 w 998"/>
              <a:gd name="T59" fmla="*/ 615 h 833"/>
              <a:gd name="T60" fmla="*/ 513 w 998"/>
              <a:gd name="T61" fmla="*/ 411 h 833"/>
              <a:gd name="T62" fmla="*/ 464 w 998"/>
              <a:gd name="T63" fmla="*/ 401 h 833"/>
              <a:gd name="T64" fmla="*/ 219 w 998"/>
              <a:gd name="T65" fmla="*/ 333 h 833"/>
              <a:gd name="T66" fmla="*/ 243 w 998"/>
              <a:gd name="T67" fmla="*/ 495 h 833"/>
              <a:gd name="T68" fmla="*/ 393 w 998"/>
              <a:gd name="T69" fmla="*/ 686 h 833"/>
              <a:gd name="T70" fmla="*/ 395 w 998"/>
              <a:gd name="T71" fmla="*/ 686 h 833"/>
              <a:gd name="T72" fmla="*/ 477 w 998"/>
              <a:gd name="T73" fmla="*/ 705 h 833"/>
              <a:gd name="T74" fmla="*/ 509 w 998"/>
              <a:gd name="T75" fmla="*/ 709 h 833"/>
              <a:gd name="T76" fmla="*/ 557 w 998"/>
              <a:gd name="T77" fmla="*/ 714 h 833"/>
              <a:gd name="T78" fmla="*/ 637 w 998"/>
              <a:gd name="T79" fmla="*/ 721 h 833"/>
              <a:gd name="T80" fmla="*/ 676 w 998"/>
              <a:gd name="T81" fmla="*/ 729 h 833"/>
              <a:gd name="T82" fmla="*/ 730 w 998"/>
              <a:gd name="T83" fmla="*/ 763 h 833"/>
              <a:gd name="T84" fmla="*/ 508 w 998"/>
              <a:gd name="T85" fmla="*/ 176 h 833"/>
              <a:gd name="T86" fmla="*/ 637 w 998"/>
              <a:gd name="T87" fmla="*/ 176 h 833"/>
              <a:gd name="T88" fmla="*/ 635 w 998"/>
              <a:gd name="T89" fmla="*/ 105 h 833"/>
              <a:gd name="T90" fmla="*/ 419 w 998"/>
              <a:gd name="T91" fmla="*/ 81 h 833"/>
              <a:gd name="T92" fmla="*/ 368 w 998"/>
              <a:gd name="T93" fmla="*/ 162 h 833"/>
              <a:gd name="T94" fmla="*/ 508 w 998"/>
              <a:gd name="T95" fmla="*/ 176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98" h="833">
                <a:moveTo>
                  <a:pt x="748" y="797"/>
                </a:moveTo>
                <a:cubicBezTo>
                  <a:pt x="749" y="800"/>
                  <a:pt x="749" y="802"/>
                  <a:pt x="750" y="805"/>
                </a:cubicBezTo>
                <a:cubicBezTo>
                  <a:pt x="750" y="812"/>
                  <a:pt x="750" y="818"/>
                  <a:pt x="750" y="825"/>
                </a:cubicBezTo>
                <a:cubicBezTo>
                  <a:pt x="750" y="826"/>
                  <a:pt x="749" y="828"/>
                  <a:pt x="749" y="829"/>
                </a:cubicBezTo>
                <a:cubicBezTo>
                  <a:pt x="724" y="833"/>
                  <a:pt x="698" y="827"/>
                  <a:pt x="673" y="832"/>
                </a:cubicBezTo>
                <a:cubicBezTo>
                  <a:pt x="610" y="831"/>
                  <a:pt x="548" y="830"/>
                  <a:pt x="485" y="832"/>
                </a:cubicBezTo>
                <a:cubicBezTo>
                  <a:pt x="474" y="829"/>
                  <a:pt x="464" y="829"/>
                  <a:pt x="453" y="832"/>
                </a:cubicBezTo>
                <a:cubicBezTo>
                  <a:pt x="397" y="831"/>
                  <a:pt x="341" y="831"/>
                  <a:pt x="285" y="832"/>
                </a:cubicBezTo>
                <a:cubicBezTo>
                  <a:pt x="244" y="829"/>
                  <a:pt x="202" y="828"/>
                  <a:pt x="161" y="832"/>
                </a:cubicBezTo>
                <a:cubicBezTo>
                  <a:pt x="150" y="831"/>
                  <a:pt x="140" y="831"/>
                  <a:pt x="129" y="832"/>
                </a:cubicBezTo>
                <a:cubicBezTo>
                  <a:pt x="122" y="828"/>
                  <a:pt x="114" y="830"/>
                  <a:pt x="106" y="830"/>
                </a:cubicBezTo>
                <a:cubicBezTo>
                  <a:pt x="76" y="830"/>
                  <a:pt x="46" y="832"/>
                  <a:pt x="21" y="809"/>
                </a:cubicBezTo>
                <a:cubicBezTo>
                  <a:pt x="21" y="809"/>
                  <a:pt x="21" y="809"/>
                  <a:pt x="21" y="809"/>
                </a:cubicBezTo>
                <a:cubicBezTo>
                  <a:pt x="14" y="792"/>
                  <a:pt x="4" y="777"/>
                  <a:pt x="4" y="757"/>
                </a:cubicBezTo>
                <a:cubicBezTo>
                  <a:pt x="5" y="665"/>
                  <a:pt x="4" y="573"/>
                  <a:pt x="4" y="481"/>
                </a:cubicBezTo>
                <a:cubicBezTo>
                  <a:pt x="4" y="441"/>
                  <a:pt x="4" y="401"/>
                  <a:pt x="3" y="361"/>
                </a:cubicBezTo>
                <a:cubicBezTo>
                  <a:pt x="5" y="354"/>
                  <a:pt x="5" y="348"/>
                  <a:pt x="3" y="341"/>
                </a:cubicBezTo>
                <a:cubicBezTo>
                  <a:pt x="3" y="333"/>
                  <a:pt x="4" y="325"/>
                  <a:pt x="4" y="318"/>
                </a:cubicBezTo>
                <a:cubicBezTo>
                  <a:pt x="6" y="284"/>
                  <a:pt x="0" y="250"/>
                  <a:pt x="9" y="217"/>
                </a:cubicBezTo>
                <a:cubicBezTo>
                  <a:pt x="9" y="217"/>
                  <a:pt x="9" y="217"/>
                  <a:pt x="9" y="217"/>
                </a:cubicBezTo>
                <a:cubicBezTo>
                  <a:pt x="27" y="188"/>
                  <a:pt x="53" y="175"/>
                  <a:pt x="87" y="176"/>
                </a:cubicBezTo>
                <a:cubicBezTo>
                  <a:pt x="134" y="178"/>
                  <a:pt x="180" y="177"/>
                  <a:pt x="227" y="176"/>
                </a:cubicBezTo>
                <a:cubicBezTo>
                  <a:pt x="233" y="176"/>
                  <a:pt x="242" y="180"/>
                  <a:pt x="241" y="167"/>
                </a:cubicBezTo>
                <a:cubicBezTo>
                  <a:pt x="240" y="132"/>
                  <a:pt x="250" y="122"/>
                  <a:pt x="285" y="123"/>
                </a:cubicBezTo>
                <a:cubicBezTo>
                  <a:pt x="301" y="123"/>
                  <a:pt x="309" y="118"/>
                  <a:pt x="311" y="103"/>
                </a:cubicBezTo>
                <a:cubicBezTo>
                  <a:pt x="312" y="96"/>
                  <a:pt x="315" y="89"/>
                  <a:pt x="317" y="82"/>
                </a:cubicBezTo>
                <a:cubicBezTo>
                  <a:pt x="330" y="37"/>
                  <a:pt x="354" y="4"/>
                  <a:pt x="405" y="0"/>
                </a:cubicBezTo>
                <a:cubicBezTo>
                  <a:pt x="410" y="0"/>
                  <a:pt x="416" y="0"/>
                  <a:pt x="421" y="0"/>
                </a:cubicBezTo>
                <a:cubicBezTo>
                  <a:pt x="478" y="1"/>
                  <a:pt x="534" y="2"/>
                  <a:pt x="591" y="1"/>
                </a:cubicBezTo>
                <a:cubicBezTo>
                  <a:pt x="625" y="0"/>
                  <a:pt x="655" y="7"/>
                  <a:pt x="680" y="31"/>
                </a:cubicBezTo>
                <a:cubicBezTo>
                  <a:pt x="680" y="32"/>
                  <a:pt x="681" y="33"/>
                  <a:pt x="682" y="33"/>
                </a:cubicBezTo>
                <a:cubicBezTo>
                  <a:pt x="683" y="34"/>
                  <a:pt x="684" y="36"/>
                  <a:pt x="685" y="37"/>
                </a:cubicBezTo>
                <a:cubicBezTo>
                  <a:pt x="685" y="37"/>
                  <a:pt x="685" y="37"/>
                  <a:pt x="685" y="37"/>
                </a:cubicBezTo>
                <a:cubicBezTo>
                  <a:pt x="692" y="57"/>
                  <a:pt x="702" y="76"/>
                  <a:pt x="706" y="97"/>
                </a:cubicBezTo>
                <a:cubicBezTo>
                  <a:pt x="711" y="117"/>
                  <a:pt x="720" y="124"/>
                  <a:pt x="740" y="123"/>
                </a:cubicBezTo>
                <a:cubicBezTo>
                  <a:pt x="766" y="121"/>
                  <a:pt x="780" y="134"/>
                  <a:pt x="779" y="159"/>
                </a:cubicBezTo>
                <a:cubicBezTo>
                  <a:pt x="778" y="175"/>
                  <a:pt x="784" y="177"/>
                  <a:pt x="797" y="177"/>
                </a:cubicBezTo>
                <a:cubicBezTo>
                  <a:pt x="832" y="176"/>
                  <a:pt x="868" y="177"/>
                  <a:pt x="903" y="176"/>
                </a:cubicBezTo>
                <a:cubicBezTo>
                  <a:pt x="933" y="175"/>
                  <a:pt x="961" y="180"/>
                  <a:pt x="984" y="202"/>
                </a:cubicBezTo>
                <a:cubicBezTo>
                  <a:pt x="986" y="205"/>
                  <a:pt x="988" y="209"/>
                  <a:pt x="990" y="213"/>
                </a:cubicBezTo>
                <a:cubicBezTo>
                  <a:pt x="997" y="229"/>
                  <a:pt x="997" y="246"/>
                  <a:pt x="997" y="264"/>
                </a:cubicBezTo>
                <a:cubicBezTo>
                  <a:pt x="997" y="421"/>
                  <a:pt x="997" y="578"/>
                  <a:pt x="997" y="734"/>
                </a:cubicBezTo>
                <a:cubicBezTo>
                  <a:pt x="997" y="757"/>
                  <a:pt x="998" y="780"/>
                  <a:pt x="987" y="800"/>
                </a:cubicBezTo>
                <a:cubicBezTo>
                  <a:pt x="970" y="825"/>
                  <a:pt x="946" y="832"/>
                  <a:pt x="918" y="831"/>
                </a:cubicBezTo>
                <a:cubicBezTo>
                  <a:pt x="888" y="830"/>
                  <a:pt x="858" y="830"/>
                  <a:pt x="828" y="832"/>
                </a:cubicBezTo>
                <a:cubicBezTo>
                  <a:pt x="813" y="832"/>
                  <a:pt x="807" y="826"/>
                  <a:pt x="805" y="812"/>
                </a:cubicBezTo>
                <a:cubicBezTo>
                  <a:pt x="791" y="740"/>
                  <a:pt x="759" y="678"/>
                  <a:pt x="706" y="627"/>
                </a:cubicBezTo>
                <a:cubicBezTo>
                  <a:pt x="664" y="587"/>
                  <a:pt x="610" y="572"/>
                  <a:pt x="555" y="562"/>
                </a:cubicBezTo>
                <a:cubicBezTo>
                  <a:pt x="482" y="548"/>
                  <a:pt x="410" y="529"/>
                  <a:pt x="352" y="478"/>
                </a:cubicBezTo>
                <a:cubicBezTo>
                  <a:pt x="346" y="472"/>
                  <a:pt x="345" y="470"/>
                  <a:pt x="338" y="455"/>
                </a:cubicBezTo>
                <a:cubicBezTo>
                  <a:pt x="409" y="494"/>
                  <a:pt x="485" y="494"/>
                  <a:pt x="557" y="513"/>
                </a:cubicBezTo>
                <a:cubicBezTo>
                  <a:pt x="563" y="517"/>
                  <a:pt x="570" y="520"/>
                  <a:pt x="577" y="520"/>
                </a:cubicBezTo>
                <a:cubicBezTo>
                  <a:pt x="579" y="520"/>
                  <a:pt x="580" y="521"/>
                  <a:pt x="582" y="521"/>
                </a:cubicBezTo>
                <a:cubicBezTo>
                  <a:pt x="583" y="524"/>
                  <a:pt x="586" y="524"/>
                  <a:pt x="589" y="524"/>
                </a:cubicBezTo>
                <a:cubicBezTo>
                  <a:pt x="594" y="528"/>
                  <a:pt x="599" y="531"/>
                  <a:pt x="606" y="531"/>
                </a:cubicBezTo>
                <a:cubicBezTo>
                  <a:pt x="617" y="540"/>
                  <a:pt x="630" y="546"/>
                  <a:pt x="644" y="551"/>
                </a:cubicBezTo>
                <a:cubicBezTo>
                  <a:pt x="647" y="553"/>
                  <a:pt x="651" y="555"/>
                  <a:pt x="654" y="557"/>
                </a:cubicBezTo>
                <a:cubicBezTo>
                  <a:pt x="657" y="563"/>
                  <a:pt x="662" y="567"/>
                  <a:pt x="669" y="568"/>
                </a:cubicBezTo>
                <a:cubicBezTo>
                  <a:pt x="669" y="568"/>
                  <a:pt x="670" y="569"/>
                  <a:pt x="670" y="569"/>
                </a:cubicBezTo>
                <a:cubicBezTo>
                  <a:pt x="687" y="584"/>
                  <a:pt x="705" y="600"/>
                  <a:pt x="722" y="615"/>
                </a:cubicBezTo>
                <a:cubicBezTo>
                  <a:pt x="719" y="593"/>
                  <a:pt x="712" y="573"/>
                  <a:pt x="703" y="554"/>
                </a:cubicBezTo>
                <a:cubicBezTo>
                  <a:pt x="665" y="473"/>
                  <a:pt x="602" y="424"/>
                  <a:pt x="513" y="411"/>
                </a:cubicBezTo>
                <a:cubicBezTo>
                  <a:pt x="510" y="411"/>
                  <a:pt x="508" y="410"/>
                  <a:pt x="505" y="410"/>
                </a:cubicBezTo>
                <a:cubicBezTo>
                  <a:pt x="492" y="404"/>
                  <a:pt x="478" y="403"/>
                  <a:pt x="464" y="401"/>
                </a:cubicBezTo>
                <a:cubicBezTo>
                  <a:pt x="383" y="388"/>
                  <a:pt x="300" y="377"/>
                  <a:pt x="231" y="327"/>
                </a:cubicBezTo>
                <a:cubicBezTo>
                  <a:pt x="222" y="321"/>
                  <a:pt x="219" y="322"/>
                  <a:pt x="219" y="333"/>
                </a:cubicBezTo>
                <a:cubicBezTo>
                  <a:pt x="220" y="351"/>
                  <a:pt x="220" y="369"/>
                  <a:pt x="222" y="387"/>
                </a:cubicBezTo>
                <a:cubicBezTo>
                  <a:pt x="226" y="424"/>
                  <a:pt x="227" y="461"/>
                  <a:pt x="243" y="495"/>
                </a:cubicBezTo>
                <a:cubicBezTo>
                  <a:pt x="261" y="569"/>
                  <a:pt x="300" y="628"/>
                  <a:pt x="364" y="670"/>
                </a:cubicBezTo>
                <a:cubicBezTo>
                  <a:pt x="372" y="678"/>
                  <a:pt x="382" y="683"/>
                  <a:pt x="393" y="686"/>
                </a:cubicBezTo>
                <a:cubicBezTo>
                  <a:pt x="394" y="686"/>
                  <a:pt x="394" y="686"/>
                  <a:pt x="394" y="686"/>
                </a:cubicBezTo>
                <a:cubicBezTo>
                  <a:pt x="394" y="686"/>
                  <a:pt x="395" y="686"/>
                  <a:pt x="395" y="686"/>
                </a:cubicBezTo>
                <a:cubicBezTo>
                  <a:pt x="416" y="701"/>
                  <a:pt x="441" y="702"/>
                  <a:pt x="465" y="705"/>
                </a:cubicBezTo>
                <a:cubicBezTo>
                  <a:pt x="469" y="705"/>
                  <a:pt x="473" y="705"/>
                  <a:pt x="477" y="705"/>
                </a:cubicBezTo>
                <a:cubicBezTo>
                  <a:pt x="482" y="710"/>
                  <a:pt x="487" y="709"/>
                  <a:pt x="493" y="708"/>
                </a:cubicBezTo>
                <a:cubicBezTo>
                  <a:pt x="498" y="710"/>
                  <a:pt x="504" y="710"/>
                  <a:pt x="509" y="709"/>
                </a:cubicBezTo>
                <a:cubicBezTo>
                  <a:pt x="514" y="710"/>
                  <a:pt x="520" y="711"/>
                  <a:pt x="525" y="712"/>
                </a:cubicBezTo>
                <a:cubicBezTo>
                  <a:pt x="536" y="712"/>
                  <a:pt x="546" y="713"/>
                  <a:pt x="557" y="714"/>
                </a:cubicBezTo>
                <a:cubicBezTo>
                  <a:pt x="581" y="719"/>
                  <a:pt x="605" y="721"/>
                  <a:pt x="629" y="721"/>
                </a:cubicBezTo>
                <a:cubicBezTo>
                  <a:pt x="632" y="721"/>
                  <a:pt x="634" y="721"/>
                  <a:pt x="637" y="721"/>
                </a:cubicBezTo>
                <a:cubicBezTo>
                  <a:pt x="648" y="724"/>
                  <a:pt x="658" y="726"/>
                  <a:pt x="669" y="728"/>
                </a:cubicBezTo>
                <a:cubicBezTo>
                  <a:pt x="672" y="728"/>
                  <a:pt x="674" y="728"/>
                  <a:pt x="676" y="729"/>
                </a:cubicBezTo>
                <a:cubicBezTo>
                  <a:pt x="691" y="737"/>
                  <a:pt x="706" y="745"/>
                  <a:pt x="721" y="753"/>
                </a:cubicBezTo>
                <a:cubicBezTo>
                  <a:pt x="723" y="757"/>
                  <a:pt x="726" y="761"/>
                  <a:pt x="730" y="763"/>
                </a:cubicBezTo>
                <a:cubicBezTo>
                  <a:pt x="736" y="774"/>
                  <a:pt x="742" y="786"/>
                  <a:pt x="748" y="797"/>
                </a:cubicBezTo>
                <a:close/>
                <a:moveTo>
                  <a:pt x="508" y="176"/>
                </a:moveTo>
                <a:cubicBezTo>
                  <a:pt x="508" y="176"/>
                  <a:pt x="508" y="176"/>
                  <a:pt x="508" y="176"/>
                </a:cubicBezTo>
                <a:cubicBezTo>
                  <a:pt x="551" y="176"/>
                  <a:pt x="594" y="176"/>
                  <a:pt x="637" y="176"/>
                </a:cubicBezTo>
                <a:cubicBezTo>
                  <a:pt x="651" y="177"/>
                  <a:pt x="655" y="172"/>
                  <a:pt x="651" y="159"/>
                </a:cubicBezTo>
                <a:cubicBezTo>
                  <a:pt x="645" y="141"/>
                  <a:pt x="641" y="123"/>
                  <a:pt x="635" y="105"/>
                </a:cubicBezTo>
                <a:cubicBezTo>
                  <a:pt x="630" y="89"/>
                  <a:pt x="621" y="81"/>
                  <a:pt x="603" y="80"/>
                </a:cubicBezTo>
                <a:cubicBezTo>
                  <a:pt x="541" y="76"/>
                  <a:pt x="480" y="78"/>
                  <a:pt x="419" y="81"/>
                </a:cubicBezTo>
                <a:cubicBezTo>
                  <a:pt x="401" y="81"/>
                  <a:pt x="392" y="87"/>
                  <a:pt x="386" y="105"/>
                </a:cubicBezTo>
                <a:cubicBezTo>
                  <a:pt x="380" y="123"/>
                  <a:pt x="374" y="142"/>
                  <a:pt x="368" y="162"/>
                </a:cubicBezTo>
                <a:cubicBezTo>
                  <a:pt x="365" y="174"/>
                  <a:pt x="368" y="176"/>
                  <a:pt x="380" y="176"/>
                </a:cubicBezTo>
                <a:cubicBezTo>
                  <a:pt x="423" y="176"/>
                  <a:pt x="465" y="176"/>
                  <a:pt x="508" y="176"/>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3" name="Freeform 31">
            <a:extLst>
              <a:ext uri="{FF2B5EF4-FFF2-40B4-BE49-F238E27FC236}">
                <a16:creationId xmlns:a16="http://schemas.microsoft.com/office/drawing/2014/main" id="{2E74B530-F98B-4253-BA74-60235A9FF3FE}"/>
              </a:ext>
            </a:extLst>
          </p:cNvPr>
          <p:cNvSpPr>
            <a:spLocks noEditPoints="1"/>
          </p:cNvSpPr>
          <p:nvPr/>
        </p:nvSpPr>
        <p:spPr bwMode="auto">
          <a:xfrm>
            <a:off x="3386139" y="1125141"/>
            <a:ext cx="1022747" cy="663179"/>
          </a:xfrm>
          <a:custGeom>
            <a:avLst/>
            <a:gdLst>
              <a:gd name="T0" fmla="*/ 398 w 965"/>
              <a:gd name="T1" fmla="*/ 0 h 626"/>
              <a:gd name="T2" fmla="*/ 697 w 965"/>
              <a:gd name="T3" fmla="*/ 0 h 626"/>
              <a:gd name="T4" fmla="*/ 783 w 965"/>
              <a:gd name="T5" fmla="*/ 75 h 626"/>
              <a:gd name="T6" fmla="*/ 800 w 965"/>
              <a:gd name="T7" fmla="*/ 90 h 626"/>
              <a:gd name="T8" fmla="*/ 849 w 965"/>
              <a:gd name="T9" fmla="*/ 95 h 626"/>
              <a:gd name="T10" fmla="*/ 939 w 965"/>
              <a:gd name="T11" fmla="*/ 277 h 626"/>
              <a:gd name="T12" fmla="*/ 835 w 965"/>
              <a:gd name="T13" fmla="*/ 398 h 626"/>
              <a:gd name="T14" fmla="*/ 707 w 965"/>
              <a:gd name="T15" fmla="*/ 442 h 626"/>
              <a:gd name="T16" fmla="*/ 661 w 965"/>
              <a:gd name="T17" fmla="*/ 467 h 626"/>
              <a:gd name="T18" fmla="*/ 624 w 965"/>
              <a:gd name="T19" fmla="*/ 561 h 626"/>
              <a:gd name="T20" fmla="*/ 564 w 965"/>
              <a:gd name="T21" fmla="*/ 625 h 626"/>
              <a:gd name="T22" fmla="*/ 244 w 965"/>
              <a:gd name="T23" fmla="*/ 625 h 626"/>
              <a:gd name="T24" fmla="*/ 187 w 965"/>
              <a:gd name="T25" fmla="*/ 563 h 626"/>
              <a:gd name="T26" fmla="*/ 152 w 965"/>
              <a:gd name="T27" fmla="*/ 477 h 626"/>
              <a:gd name="T28" fmla="*/ 32 w 965"/>
              <a:gd name="T29" fmla="*/ 306 h 626"/>
              <a:gd name="T30" fmla="*/ 6 w 965"/>
              <a:gd name="T31" fmla="*/ 75 h 626"/>
              <a:gd name="T32" fmla="*/ 92 w 965"/>
              <a:gd name="T33" fmla="*/ 0 h 626"/>
              <a:gd name="T34" fmla="*/ 398 w 965"/>
              <a:gd name="T35" fmla="*/ 0 h 626"/>
              <a:gd name="T36" fmla="*/ 398 w 965"/>
              <a:gd name="T37" fmla="*/ 0 h 626"/>
              <a:gd name="T38" fmla="*/ 289 w 965"/>
              <a:gd name="T39" fmla="*/ 252 h 626"/>
              <a:gd name="T40" fmla="*/ 369 w 965"/>
              <a:gd name="T41" fmla="*/ 257 h 626"/>
              <a:gd name="T42" fmla="*/ 543 w 965"/>
              <a:gd name="T43" fmla="*/ 298 h 626"/>
              <a:gd name="T44" fmla="*/ 553 w 965"/>
              <a:gd name="T45" fmla="*/ 301 h 626"/>
              <a:gd name="T46" fmla="*/ 555 w 965"/>
              <a:gd name="T47" fmla="*/ 290 h 626"/>
              <a:gd name="T48" fmla="*/ 518 w 965"/>
              <a:gd name="T49" fmla="*/ 236 h 626"/>
              <a:gd name="T50" fmla="*/ 395 w 965"/>
              <a:gd name="T51" fmla="*/ 193 h 626"/>
              <a:gd name="T52" fmla="*/ 213 w 965"/>
              <a:gd name="T53" fmla="*/ 177 h 626"/>
              <a:gd name="T54" fmla="*/ 195 w 965"/>
              <a:gd name="T55" fmla="*/ 194 h 626"/>
              <a:gd name="T56" fmla="*/ 238 w 965"/>
              <a:gd name="T57" fmla="*/ 309 h 626"/>
              <a:gd name="T58" fmla="*/ 293 w 965"/>
              <a:gd name="T59" fmla="*/ 365 h 626"/>
              <a:gd name="T60" fmla="*/ 432 w 965"/>
              <a:gd name="T61" fmla="*/ 389 h 626"/>
              <a:gd name="T62" fmla="*/ 604 w 965"/>
              <a:gd name="T63" fmla="*/ 387 h 626"/>
              <a:gd name="T64" fmla="*/ 475 w 965"/>
              <a:gd name="T65" fmla="*/ 296 h 626"/>
              <a:gd name="T66" fmla="*/ 364 w 965"/>
              <a:gd name="T67" fmla="*/ 285 h 626"/>
              <a:gd name="T68" fmla="*/ 289 w 965"/>
              <a:gd name="T69" fmla="*/ 252 h 626"/>
              <a:gd name="T70" fmla="*/ 183 w 965"/>
              <a:gd name="T71" fmla="*/ 392 h 626"/>
              <a:gd name="T72" fmla="*/ 143 w 965"/>
              <a:gd name="T73" fmla="*/ 325 h 626"/>
              <a:gd name="T74" fmla="*/ 113 w 965"/>
              <a:gd name="T75" fmla="*/ 145 h 626"/>
              <a:gd name="T76" fmla="*/ 138 w 965"/>
              <a:gd name="T77" fmla="*/ 119 h 626"/>
              <a:gd name="T78" fmla="*/ 616 w 965"/>
              <a:gd name="T79" fmla="*/ 120 h 626"/>
              <a:gd name="T80" fmla="*/ 708 w 965"/>
              <a:gd name="T81" fmla="*/ 120 h 626"/>
              <a:gd name="T82" fmla="*/ 724 w 965"/>
              <a:gd name="T83" fmla="*/ 113 h 626"/>
              <a:gd name="T84" fmla="*/ 691 w 965"/>
              <a:gd name="T85" fmla="*/ 60 h 626"/>
              <a:gd name="T86" fmla="*/ 99 w 965"/>
              <a:gd name="T87" fmla="*/ 61 h 626"/>
              <a:gd name="T88" fmla="*/ 65 w 965"/>
              <a:gd name="T89" fmla="*/ 93 h 626"/>
              <a:gd name="T90" fmla="*/ 67 w 965"/>
              <a:gd name="T91" fmla="*/ 135 h 626"/>
              <a:gd name="T92" fmla="*/ 111 w 965"/>
              <a:gd name="T93" fmla="*/ 326 h 626"/>
              <a:gd name="T94" fmla="*/ 183 w 965"/>
              <a:gd name="T95" fmla="*/ 392 h 626"/>
              <a:gd name="T96" fmla="*/ 866 w 965"/>
              <a:gd name="T97" fmla="*/ 244 h 626"/>
              <a:gd name="T98" fmla="*/ 825 w 965"/>
              <a:gd name="T99" fmla="*/ 189 h 626"/>
              <a:gd name="T100" fmla="*/ 776 w 965"/>
              <a:gd name="T101" fmla="*/ 230 h 626"/>
              <a:gd name="T102" fmla="*/ 747 w 965"/>
              <a:gd name="T103" fmla="*/ 346 h 626"/>
              <a:gd name="T104" fmla="*/ 745 w 965"/>
              <a:gd name="T105" fmla="*/ 355 h 626"/>
              <a:gd name="T106" fmla="*/ 756 w 965"/>
              <a:gd name="T107" fmla="*/ 355 h 626"/>
              <a:gd name="T108" fmla="*/ 832 w 965"/>
              <a:gd name="T109" fmla="*/ 313 h 626"/>
              <a:gd name="T110" fmla="*/ 866 w 965"/>
              <a:gd name="T111" fmla="*/ 244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4" h="626">
                <a:moveTo>
                  <a:pt x="398" y="0"/>
                </a:moveTo>
                <a:cubicBezTo>
                  <a:pt x="498" y="0"/>
                  <a:pt x="597" y="0"/>
                  <a:pt x="697" y="0"/>
                </a:cubicBezTo>
                <a:cubicBezTo>
                  <a:pt x="744" y="0"/>
                  <a:pt x="777" y="30"/>
                  <a:pt x="783" y="75"/>
                </a:cubicBezTo>
                <a:cubicBezTo>
                  <a:pt x="785" y="86"/>
                  <a:pt x="789" y="90"/>
                  <a:pt x="800" y="90"/>
                </a:cubicBezTo>
                <a:cubicBezTo>
                  <a:pt x="816" y="90"/>
                  <a:pt x="833" y="90"/>
                  <a:pt x="849" y="95"/>
                </a:cubicBezTo>
                <a:cubicBezTo>
                  <a:pt x="932" y="122"/>
                  <a:pt x="965" y="191"/>
                  <a:pt x="939" y="277"/>
                </a:cubicBezTo>
                <a:cubicBezTo>
                  <a:pt x="922" y="333"/>
                  <a:pt x="884" y="371"/>
                  <a:pt x="835" y="398"/>
                </a:cubicBezTo>
                <a:cubicBezTo>
                  <a:pt x="795" y="421"/>
                  <a:pt x="752" y="434"/>
                  <a:pt x="707" y="442"/>
                </a:cubicBezTo>
                <a:cubicBezTo>
                  <a:pt x="688" y="445"/>
                  <a:pt x="674" y="453"/>
                  <a:pt x="661" y="467"/>
                </a:cubicBezTo>
                <a:cubicBezTo>
                  <a:pt x="637" y="494"/>
                  <a:pt x="619" y="520"/>
                  <a:pt x="624" y="561"/>
                </a:cubicBezTo>
                <a:cubicBezTo>
                  <a:pt x="630" y="608"/>
                  <a:pt x="612" y="625"/>
                  <a:pt x="564" y="625"/>
                </a:cubicBezTo>
                <a:cubicBezTo>
                  <a:pt x="457" y="625"/>
                  <a:pt x="350" y="624"/>
                  <a:pt x="244" y="625"/>
                </a:cubicBezTo>
                <a:cubicBezTo>
                  <a:pt x="198" y="626"/>
                  <a:pt x="182" y="601"/>
                  <a:pt x="187" y="563"/>
                </a:cubicBezTo>
                <a:cubicBezTo>
                  <a:pt x="191" y="526"/>
                  <a:pt x="179" y="500"/>
                  <a:pt x="152" y="477"/>
                </a:cubicBezTo>
                <a:cubicBezTo>
                  <a:pt x="98" y="431"/>
                  <a:pt x="54" y="376"/>
                  <a:pt x="32" y="306"/>
                </a:cubicBezTo>
                <a:cubicBezTo>
                  <a:pt x="9" y="231"/>
                  <a:pt x="0" y="154"/>
                  <a:pt x="6" y="75"/>
                </a:cubicBezTo>
                <a:cubicBezTo>
                  <a:pt x="9" y="31"/>
                  <a:pt x="46" y="0"/>
                  <a:pt x="92" y="0"/>
                </a:cubicBezTo>
                <a:cubicBezTo>
                  <a:pt x="194" y="0"/>
                  <a:pt x="296" y="0"/>
                  <a:pt x="398" y="0"/>
                </a:cubicBezTo>
                <a:cubicBezTo>
                  <a:pt x="398" y="0"/>
                  <a:pt x="398" y="0"/>
                  <a:pt x="398" y="0"/>
                </a:cubicBezTo>
                <a:close/>
                <a:moveTo>
                  <a:pt x="289" y="252"/>
                </a:moveTo>
                <a:cubicBezTo>
                  <a:pt x="316" y="257"/>
                  <a:pt x="342" y="258"/>
                  <a:pt x="369" y="257"/>
                </a:cubicBezTo>
                <a:cubicBezTo>
                  <a:pt x="431" y="253"/>
                  <a:pt x="490" y="263"/>
                  <a:pt x="543" y="298"/>
                </a:cubicBezTo>
                <a:cubicBezTo>
                  <a:pt x="546" y="300"/>
                  <a:pt x="550" y="304"/>
                  <a:pt x="553" y="301"/>
                </a:cubicBezTo>
                <a:cubicBezTo>
                  <a:pt x="557" y="298"/>
                  <a:pt x="556" y="293"/>
                  <a:pt x="555" y="290"/>
                </a:cubicBezTo>
                <a:cubicBezTo>
                  <a:pt x="548" y="268"/>
                  <a:pt x="534" y="251"/>
                  <a:pt x="518" y="236"/>
                </a:cubicBezTo>
                <a:cubicBezTo>
                  <a:pt x="483" y="204"/>
                  <a:pt x="441" y="193"/>
                  <a:pt x="395" y="193"/>
                </a:cubicBezTo>
                <a:cubicBezTo>
                  <a:pt x="334" y="194"/>
                  <a:pt x="272" y="198"/>
                  <a:pt x="213" y="177"/>
                </a:cubicBezTo>
                <a:cubicBezTo>
                  <a:pt x="199" y="172"/>
                  <a:pt x="193" y="180"/>
                  <a:pt x="195" y="194"/>
                </a:cubicBezTo>
                <a:cubicBezTo>
                  <a:pt x="202" y="234"/>
                  <a:pt x="216" y="273"/>
                  <a:pt x="238" y="309"/>
                </a:cubicBezTo>
                <a:cubicBezTo>
                  <a:pt x="252" y="332"/>
                  <a:pt x="269" y="351"/>
                  <a:pt x="293" y="365"/>
                </a:cubicBezTo>
                <a:cubicBezTo>
                  <a:pt x="336" y="391"/>
                  <a:pt x="384" y="392"/>
                  <a:pt x="432" y="389"/>
                </a:cubicBezTo>
                <a:cubicBezTo>
                  <a:pt x="488" y="385"/>
                  <a:pt x="543" y="365"/>
                  <a:pt x="604" y="387"/>
                </a:cubicBezTo>
                <a:cubicBezTo>
                  <a:pt x="571" y="336"/>
                  <a:pt x="530" y="305"/>
                  <a:pt x="475" y="296"/>
                </a:cubicBezTo>
                <a:cubicBezTo>
                  <a:pt x="438" y="290"/>
                  <a:pt x="400" y="292"/>
                  <a:pt x="364" y="285"/>
                </a:cubicBezTo>
                <a:cubicBezTo>
                  <a:pt x="337" y="279"/>
                  <a:pt x="311" y="271"/>
                  <a:pt x="289" y="252"/>
                </a:cubicBezTo>
                <a:close/>
                <a:moveTo>
                  <a:pt x="183" y="392"/>
                </a:moveTo>
                <a:cubicBezTo>
                  <a:pt x="169" y="370"/>
                  <a:pt x="154" y="349"/>
                  <a:pt x="143" y="325"/>
                </a:cubicBezTo>
                <a:cubicBezTo>
                  <a:pt x="118" y="268"/>
                  <a:pt x="114" y="207"/>
                  <a:pt x="113" y="145"/>
                </a:cubicBezTo>
                <a:cubicBezTo>
                  <a:pt x="113" y="126"/>
                  <a:pt x="117" y="119"/>
                  <a:pt x="138" y="119"/>
                </a:cubicBezTo>
                <a:cubicBezTo>
                  <a:pt x="297" y="120"/>
                  <a:pt x="456" y="120"/>
                  <a:pt x="616" y="120"/>
                </a:cubicBezTo>
                <a:cubicBezTo>
                  <a:pt x="646" y="120"/>
                  <a:pt x="677" y="120"/>
                  <a:pt x="708" y="120"/>
                </a:cubicBezTo>
                <a:cubicBezTo>
                  <a:pt x="714" y="120"/>
                  <a:pt x="721" y="121"/>
                  <a:pt x="724" y="113"/>
                </a:cubicBezTo>
                <a:cubicBezTo>
                  <a:pt x="734" y="87"/>
                  <a:pt x="717" y="60"/>
                  <a:pt x="691" y="60"/>
                </a:cubicBezTo>
                <a:cubicBezTo>
                  <a:pt x="494" y="60"/>
                  <a:pt x="296" y="60"/>
                  <a:pt x="99" y="61"/>
                </a:cubicBezTo>
                <a:cubicBezTo>
                  <a:pt x="76" y="61"/>
                  <a:pt x="66" y="70"/>
                  <a:pt x="65" y="93"/>
                </a:cubicBezTo>
                <a:cubicBezTo>
                  <a:pt x="64" y="107"/>
                  <a:pt x="65" y="121"/>
                  <a:pt x="67" y="135"/>
                </a:cubicBezTo>
                <a:cubicBezTo>
                  <a:pt x="72" y="201"/>
                  <a:pt x="80" y="266"/>
                  <a:pt x="111" y="326"/>
                </a:cubicBezTo>
                <a:cubicBezTo>
                  <a:pt x="127" y="357"/>
                  <a:pt x="149" y="381"/>
                  <a:pt x="183" y="392"/>
                </a:cubicBezTo>
                <a:close/>
                <a:moveTo>
                  <a:pt x="866" y="244"/>
                </a:moveTo>
                <a:cubicBezTo>
                  <a:pt x="866" y="213"/>
                  <a:pt x="849" y="191"/>
                  <a:pt x="825" y="189"/>
                </a:cubicBezTo>
                <a:cubicBezTo>
                  <a:pt x="804" y="188"/>
                  <a:pt x="780" y="207"/>
                  <a:pt x="776" y="230"/>
                </a:cubicBezTo>
                <a:cubicBezTo>
                  <a:pt x="771" y="270"/>
                  <a:pt x="760" y="308"/>
                  <a:pt x="747" y="346"/>
                </a:cubicBezTo>
                <a:cubicBezTo>
                  <a:pt x="745" y="349"/>
                  <a:pt x="743" y="352"/>
                  <a:pt x="745" y="355"/>
                </a:cubicBezTo>
                <a:cubicBezTo>
                  <a:pt x="748" y="359"/>
                  <a:pt x="753" y="357"/>
                  <a:pt x="756" y="355"/>
                </a:cubicBezTo>
                <a:cubicBezTo>
                  <a:pt x="784" y="345"/>
                  <a:pt x="811" y="334"/>
                  <a:pt x="832" y="313"/>
                </a:cubicBezTo>
                <a:cubicBezTo>
                  <a:pt x="853" y="293"/>
                  <a:pt x="863" y="268"/>
                  <a:pt x="866" y="244"/>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4" name="Freeform 32">
            <a:extLst>
              <a:ext uri="{FF2B5EF4-FFF2-40B4-BE49-F238E27FC236}">
                <a16:creationId xmlns:a16="http://schemas.microsoft.com/office/drawing/2014/main" id="{67929BA9-5008-4889-A8A6-8A91AA98DD58}"/>
              </a:ext>
            </a:extLst>
          </p:cNvPr>
          <p:cNvSpPr/>
          <p:nvPr/>
        </p:nvSpPr>
        <p:spPr bwMode="auto">
          <a:xfrm>
            <a:off x="1870472" y="1202531"/>
            <a:ext cx="976313" cy="634604"/>
          </a:xfrm>
          <a:custGeom>
            <a:avLst/>
            <a:gdLst>
              <a:gd name="T0" fmla="*/ 467 w 921"/>
              <a:gd name="T1" fmla="*/ 188 h 598"/>
              <a:gd name="T2" fmla="*/ 725 w 921"/>
              <a:gd name="T3" fmla="*/ 156 h 598"/>
              <a:gd name="T4" fmla="*/ 817 w 921"/>
              <a:gd name="T5" fmla="*/ 113 h 598"/>
              <a:gd name="T6" fmla="*/ 816 w 921"/>
              <a:gd name="T7" fmla="*/ 39 h 598"/>
              <a:gd name="T8" fmla="*/ 799 w 921"/>
              <a:gd name="T9" fmla="*/ 15 h 598"/>
              <a:gd name="T10" fmla="*/ 830 w 921"/>
              <a:gd name="T11" fmla="*/ 17 h 598"/>
              <a:gd name="T12" fmla="*/ 864 w 921"/>
              <a:gd name="T13" fmla="*/ 33 h 598"/>
              <a:gd name="T14" fmla="*/ 916 w 921"/>
              <a:gd name="T15" fmla="*/ 132 h 598"/>
              <a:gd name="T16" fmla="*/ 745 w 921"/>
              <a:gd name="T17" fmla="*/ 512 h 598"/>
              <a:gd name="T18" fmla="*/ 575 w 921"/>
              <a:gd name="T19" fmla="*/ 587 h 598"/>
              <a:gd name="T20" fmla="*/ 313 w 921"/>
              <a:gd name="T21" fmla="*/ 578 h 598"/>
              <a:gd name="T22" fmla="*/ 180 w 921"/>
              <a:gd name="T23" fmla="*/ 503 h 598"/>
              <a:gd name="T24" fmla="*/ 22 w 921"/>
              <a:gd name="T25" fmla="*/ 231 h 598"/>
              <a:gd name="T26" fmla="*/ 3 w 921"/>
              <a:gd name="T27" fmla="*/ 123 h 598"/>
              <a:gd name="T28" fmla="*/ 39 w 921"/>
              <a:gd name="T29" fmla="*/ 44 h 598"/>
              <a:gd name="T30" fmla="*/ 101 w 921"/>
              <a:gd name="T31" fmla="*/ 12 h 598"/>
              <a:gd name="T32" fmla="*/ 122 w 921"/>
              <a:gd name="T33" fmla="*/ 20 h 598"/>
              <a:gd name="T34" fmla="*/ 114 w 921"/>
              <a:gd name="T35" fmla="*/ 35 h 598"/>
              <a:gd name="T36" fmla="*/ 121 w 921"/>
              <a:gd name="T37" fmla="*/ 122 h 598"/>
              <a:gd name="T38" fmla="*/ 262 w 921"/>
              <a:gd name="T39" fmla="*/ 171 h 598"/>
              <a:gd name="T40" fmla="*/ 467 w 921"/>
              <a:gd name="T41" fmla="*/ 18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1" h="598">
                <a:moveTo>
                  <a:pt x="467" y="188"/>
                </a:moveTo>
                <a:cubicBezTo>
                  <a:pt x="554" y="187"/>
                  <a:pt x="641" y="180"/>
                  <a:pt x="725" y="156"/>
                </a:cubicBezTo>
                <a:cubicBezTo>
                  <a:pt x="758" y="146"/>
                  <a:pt x="790" y="135"/>
                  <a:pt x="817" y="113"/>
                </a:cubicBezTo>
                <a:cubicBezTo>
                  <a:pt x="845" y="90"/>
                  <a:pt x="844" y="62"/>
                  <a:pt x="816" y="39"/>
                </a:cubicBezTo>
                <a:cubicBezTo>
                  <a:pt x="809" y="33"/>
                  <a:pt x="790" y="30"/>
                  <a:pt x="799" y="15"/>
                </a:cubicBezTo>
                <a:cubicBezTo>
                  <a:pt x="807" y="0"/>
                  <a:pt x="820" y="13"/>
                  <a:pt x="830" y="17"/>
                </a:cubicBezTo>
                <a:cubicBezTo>
                  <a:pt x="842" y="22"/>
                  <a:pt x="853" y="27"/>
                  <a:pt x="864" y="33"/>
                </a:cubicBezTo>
                <a:cubicBezTo>
                  <a:pt x="901" y="55"/>
                  <a:pt x="921" y="85"/>
                  <a:pt x="916" y="132"/>
                </a:cubicBezTo>
                <a:cubicBezTo>
                  <a:pt x="901" y="278"/>
                  <a:pt x="855" y="409"/>
                  <a:pt x="745" y="512"/>
                </a:cubicBezTo>
                <a:cubicBezTo>
                  <a:pt x="697" y="557"/>
                  <a:pt x="640" y="578"/>
                  <a:pt x="575" y="587"/>
                </a:cubicBezTo>
                <a:cubicBezTo>
                  <a:pt x="487" y="598"/>
                  <a:pt x="401" y="594"/>
                  <a:pt x="313" y="578"/>
                </a:cubicBezTo>
                <a:cubicBezTo>
                  <a:pt x="259" y="568"/>
                  <a:pt x="219" y="537"/>
                  <a:pt x="180" y="503"/>
                </a:cubicBezTo>
                <a:cubicBezTo>
                  <a:pt x="99" y="429"/>
                  <a:pt x="51" y="335"/>
                  <a:pt x="22" y="231"/>
                </a:cubicBezTo>
                <a:cubicBezTo>
                  <a:pt x="12" y="196"/>
                  <a:pt x="6" y="160"/>
                  <a:pt x="3" y="123"/>
                </a:cubicBezTo>
                <a:cubicBezTo>
                  <a:pt x="0" y="88"/>
                  <a:pt x="12" y="64"/>
                  <a:pt x="39" y="44"/>
                </a:cubicBezTo>
                <a:cubicBezTo>
                  <a:pt x="58" y="30"/>
                  <a:pt x="79" y="20"/>
                  <a:pt x="101" y="12"/>
                </a:cubicBezTo>
                <a:cubicBezTo>
                  <a:pt x="111" y="8"/>
                  <a:pt x="117" y="11"/>
                  <a:pt x="122" y="20"/>
                </a:cubicBezTo>
                <a:cubicBezTo>
                  <a:pt x="128" y="29"/>
                  <a:pt x="118" y="32"/>
                  <a:pt x="114" y="35"/>
                </a:cubicBezTo>
                <a:cubicBezTo>
                  <a:pt x="71" y="67"/>
                  <a:pt x="87" y="101"/>
                  <a:pt x="121" y="122"/>
                </a:cubicBezTo>
                <a:cubicBezTo>
                  <a:pt x="164" y="149"/>
                  <a:pt x="213" y="161"/>
                  <a:pt x="262" y="171"/>
                </a:cubicBezTo>
                <a:cubicBezTo>
                  <a:pt x="330" y="184"/>
                  <a:pt x="398" y="189"/>
                  <a:pt x="467" y="188"/>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5" name="Freeform 33">
            <a:extLst>
              <a:ext uri="{FF2B5EF4-FFF2-40B4-BE49-F238E27FC236}">
                <a16:creationId xmlns:a16="http://schemas.microsoft.com/office/drawing/2014/main" id="{7B23CED3-B8E8-405C-8A97-D6FA79B44F19}"/>
              </a:ext>
            </a:extLst>
          </p:cNvPr>
          <p:cNvSpPr>
            <a:spLocks noEditPoints="1"/>
          </p:cNvSpPr>
          <p:nvPr/>
        </p:nvSpPr>
        <p:spPr bwMode="auto">
          <a:xfrm>
            <a:off x="3561160" y="2316956"/>
            <a:ext cx="590550" cy="900113"/>
          </a:xfrm>
          <a:custGeom>
            <a:avLst/>
            <a:gdLst>
              <a:gd name="T0" fmla="*/ 278 w 557"/>
              <a:gd name="T1" fmla="*/ 848 h 849"/>
              <a:gd name="T2" fmla="*/ 90 w 557"/>
              <a:gd name="T3" fmla="*/ 848 h 849"/>
              <a:gd name="T4" fmla="*/ 0 w 557"/>
              <a:gd name="T5" fmla="*/ 760 h 849"/>
              <a:gd name="T6" fmla="*/ 0 w 557"/>
              <a:gd name="T7" fmla="*/ 422 h 849"/>
              <a:gd name="T8" fmla="*/ 45 w 557"/>
              <a:gd name="T9" fmla="*/ 312 h 849"/>
              <a:gd name="T10" fmla="*/ 143 w 557"/>
              <a:gd name="T11" fmla="*/ 207 h 849"/>
              <a:gd name="T12" fmla="*/ 152 w 557"/>
              <a:gd name="T13" fmla="*/ 186 h 849"/>
              <a:gd name="T14" fmla="*/ 152 w 557"/>
              <a:gd name="T15" fmla="*/ 146 h 849"/>
              <a:gd name="T16" fmla="*/ 132 w 557"/>
              <a:gd name="T17" fmla="*/ 105 h 849"/>
              <a:gd name="T18" fmla="*/ 108 w 557"/>
              <a:gd name="T19" fmla="*/ 25 h 849"/>
              <a:gd name="T20" fmla="*/ 146 w 557"/>
              <a:gd name="T21" fmla="*/ 0 h 849"/>
              <a:gd name="T22" fmla="*/ 412 w 557"/>
              <a:gd name="T23" fmla="*/ 1 h 849"/>
              <a:gd name="T24" fmla="*/ 450 w 557"/>
              <a:gd name="T25" fmla="*/ 42 h 849"/>
              <a:gd name="T26" fmla="*/ 411 w 557"/>
              <a:gd name="T27" fmla="*/ 112 h 849"/>
              <a:gd name="T28" fmla="*/ 405 w 557"/>
              <a:gd name="T29" fmla="*/ 121 h 849"/>
              <a:gd name="T30" fmla="*/ 404 w 557"/>
              <a:gd name="T31" fmla="*/ 131 h 849"/>
              <a:gd name="T32" fmla="*/ 462 w 557"/>
              <a:gd name="T33" fmla="*/ 259 h 849"/>
              <a:gd name="T34" fmla="*/ 537 w 557"/>
              <a:gd name="T35" fmla="*/ 347 h 849"/>
              <a:gd name="T36" fmla="*/ 557 w 557"/>
              <a:gd name="T37" fmla="*/ 427 h 849"/>
              <a:gd name="T38" fmla="*/ 556 w 557"/>
              <a:gd name="T39" fmla="*/ 765 h 849"/>
              <a:gd name="T40" fmla="*/ 474 w 557"/>
              <a:gd name="T41" fmla="*/ 848 h 849"/>
              <a:gd name="T42" fmla="*/ 278 w 557"/>
              <a:gd name="T43" fmla="*/ 848 h 849"/>
              <a:gd name="T44" fmla="*/ 460 w 557"/>
              <a:gd name="T45" fmla="*/ 545 h 849"/>
              <a:gd name="T46" fmla="*/ 461 w 557"/>
              <a:gd name="T47" fmla="*/ 545 h 849"/>
              <a:gd name="T48" fmla="*/ 461 w 557"/>
              <a:gd name="T49" fmla="*/ 505 h 849"/>
              <a:gd name="T50" fmla="*/ 425 w 557"/>
              <a:gd name="T51" fmla="*/ 470 h 849"/>
              <a:gd name="T52" fmla="*/ 375 w 557"/>
              <a:gd name="T53" fmla="*/ 470 h 849"/>
              <a:gd name="T54" fmla="*/ 360 w 557"/>
              <a:gd name="T55" fmla="*/ 455 h 849"/>
              <a:gd name="T56" fmla="*/ 360 w 557"/>
              <a:gd name="T57" fmla="*/ 401 h 849"/>
              <a:gd name="T58" fmla="*/ 325 w 557"/>
              <a:gd name="T59" fmla="*/ 369 h 849"/>
              <a:gd name="T60" fmla="*/ 239 w 557"/>
              <a:gd name="T61" fmla="*/ 369 h 849"/>
              <a:gd name="T62" fmla="*/ 209 w 557"/>
              <a:gd name="T63" fmla="*/ 396 h 849"/>
              <a:gd name="T64" fmla="*/ 208 w 557"/>
              <a:gd name="T65" fmla="*/ 450 h 849"/>
              <a:gd name="T66" fmla="*/ 189 w 557"/>
              <a:gd name="T67" fmla="*/ 470 h 849"/>
              <a:gd name="T68" fmla="*/ 143 w 557"/>
              <a:gd name="T69" fmla="*/ 470 h 849"/>
              <a:gd name="T70" fmla="*/ 106 w 557"/>
              <a:gd name="T71" fmla="*/ 504 h 849"/>
              <a:gd name="T72" fmla="*/ 106 w 557"/>
              <a:gd name="T73" fmla="*/ 588 h 849"/>
              <a:gd name="T74" fmla="*/ 138 w 557"/>
              <a:gd name="T75" fmla="*/ 621 h 849"/>
              <a:gd name="T76" fmla="*/ 192 w 557"/>
              <a:gd name="T77" fmla="*/ 622 h 849"/>
              <a:gd name="T78" fmla="*/ 208 w 557"/>
              <a:gd name="T79" fmla="*/ 639 h 849"/>
              <a:gd name="T80" fmla="*/ 208 w 557"/>
              <a:gd name="T81" fmla="*/ 693 h 849"/>
              <a:gd name="T82" fmla="*/ 235 w 557"/>
              <a:gd name="T83" fmla="*/ 722 h 849"/>
              <a:gd name="T84" fmla="*/ 333 w 557"/>
              <a:gd name="T85" fmla="*/ 722 h 849"/>
              <a:gd name="T86" fmla="*/ 359 w 557"/>
              <a:gd name="T87" fmla="*/ 693 h 849"/>
              <a:gd name="T88" fmla="*/ 360 w 557"/>
              <a:gd name="T89" fmla="*/ 637 h 849"/>
              <a:gd name="T90" fmla="*/ 375 w 557"/>
              <a:gd name="T91" fmla="*/ 622 h 849"/>
              <a:gd name="T92" fmla="*/ 429 w 557"/>
              <a:gd name="T93" fmla="*/ 622 h 849"/>
              <a:gd name="T94" fmla="*/ 460 w 557"/>
              <a:gd name="T95" fmla="*/ 592 h 849"/>
              <a:gd name="T96" fmla="*/ 460 w 557"/>
              <a:gd name="T97" fmla="*/ 545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7" h="849">
                <a:moveTo>
                  <a:pt x="278" y="848"/>
                </a:moveTo>
                <a:cubicBezTo>
                  <a:pt x="215" y="848"/>
                  <a:pt x="152" y="848"/>
                  <a:pt x="90" y="848"/>
                </a:cubicBezTo>
                <a:cubicBezTo>
                  <a:pt x="33" y="848"/>
                  <a:pt x="0" y="816"/>
                  <a:pt x="0" y="760"/>
                </a:cubicBezTo>
                <a:cubicBezTo>
                  <a:pt x="0" y="647"/>
                  <a:pt x="1" y="534"/>
                  <a:pt x="0" y="422"/>
                </a:cubicBezTo>
                <a:cubicBezTo>
                  <a:pt x="0" y="378"/>
                  <a:pt x="16" y="343"/>
                  <a:pt x="45" y="312"/>
                </a:cubicBezTo>
                <a:cubicBezTo>
                  <a:pt x="77" y="277"/>
                  <a:pt x="110" y="242"/>
                  <a:pt x="143" y="207"/>
                </a:cubicBezTo>
                <a:cubicBezTo>
                  <a:pt x="149" y="201"/>
                  <a:pt x="152" y="194"/>
                  <a:pt x="152" y="186"/>
                </a:cubicBezTo>
                <a:cubicBezTo>
                  <a:pt x="152" y="173"/>
                  <a:pt x="152" y="159"/>
                  <a:pt x="152" y="146"/>
                </a:cubicBezTo>
                <a:cubicBezTo>
                  <a:pt x="151" y="129"/>
                  <a:pt x="156" y="114"/>
                  <a:pt x="132" y="105"/>
                </a:cubicBezTo>
                <a:cubicBezTo>
                  <a:pt x="113" y="99"/>
                  <a:pt x="99" y="43"/>
                  <a:pt x="108" y="25"/>
                </a:cubicBezTo>
                <a:cubicBezTo>
                  <a:pt x="115" y="9"/>
                  <a:pt x="129" y="0"/>
                  <a:pt x="146" y="0"/>
                </a:cubicBezTo>
                <a:cubicBezTo>
                  <a:pt x="235" y="0"/>
                  <a:pt x="324" y="0"/>
                  <a:pt x="412" y="1"/>
                </a:cubicBezTo>
                <a:cubicBezTo>
                  <a:pt x="436" y="1"/>
                  <a:pt x="453" y="19"/>
                  <a:pt x="450" y="42"/>
                </a:cubicBezTo>
                <a:cubicBezTo>
                  <a:pt x="447" y="71"/>
                  <a:pt x="445" y="101"/>
                  <a:pt x="411" y="112"/>
                </a:cubicBezTo>
                <a:cubicBezTo>
                  <a:pt x="407" y="114"/>
                  <a:pt x="405" y="117"/>
                  <a:pt x="405" y="121"/>
                </a:cubicBezTo>
                <a:cubicBezTo>
                  <a:pt x="405" y="124"/>
                  <a:pt x="405" y="128"/>
                  <a:pt x="404" y="131"/>
                </a:cubicBezTo>
                <a:cubicBezTo>
                  <a:pt x="391" y="188"/>
                  <a:pt x="426" y="223"/>
                  <a:pt x="462" y="259"/>
                </a:cubicBezTo>
                <a:cubicBezTo>
                  <a:pt x="489" y="286"/>
                  <a:pt x="517" y="313"/>
                  <a:pt x="537" y="347"/>
                </a:cubicBezTo>
                <a:cubicBezTo>
                  <a:pt x="552" y="372"/>
                  <a:pt x="557" y="399"/>
                  <a:pt x="557" y="427"/>
                </a:cubicBezTo>
                <a:cubicBezTo>
                  <a:pt x="557" y="540"/>
                  <a:pt x="557" y="652"/>
                  <a:pt x="556" y="765"/>
                </a:cubicBezTo>
                <a:cubicBezTo>
                  <a:pt x="556" y="813"/>
                  <a:pt x="522" y="848"/>
                  <a:pt x="474" y="848"/>
                </a:cubicBezTo>
                <a:cubicBezTo>
                  <a:pt x="408" y="849"/>
                  <a:pt x="343" y="848"/>
                  <a:pt x="278" y="848"/>
                </a:cubicBezTo>
                <a:close/>
                <a:moveTo>
                  <a:pt x="460" y="545"/>
                </a:moveTo>
                <a:cubicBezTo>
                  <a:pt x="460" y="545"/>
                  <a:pt x="460" y="545"/>
                  <a:pt x="461" y="545"/>
                </a:cubicBezTo>
                <a:cubicBezTo>
                  <a:pt x="461" y="531"/>
                  <a:pt x="461" y="518"/>
                  <a:pt x="461" y="505"/>
                </a:cubicBezTo>
                <a:cubicBezTo>
                  <a:pt x="460" y="479"/>
                  <a:pt x="451" y="470"/>
                  <a:pt x="425" y="470"/>
                </a:cubicBezTo>
                <a:cubicBezTo>
                  <a:pt x="409" y="470"/>
                  <a:pt x="392" y="470"/>
                  <a:pt x="375" y="470"/>
                </a:cubicBezTo>
                <a:cubicBezTo>
                  <a:pt x="364" y="470"/>
                  <a:pt x="360" y="466"/>
                  <a:pt x="360" y="455"/>
                </a:cubicBezTo>
                <a:cubicBezTo>
                  <a:pt x="360" y="437"/>
                  <a:pt x="361" y="419"/>
                  <a:pt x="360" y="401"/>
                </a:cubicBezTo>
                <a:cubicBezTo>
                  <a:pt x="358" y="378"/>
                  <a:pt x="348" y="369"/>
                  <a:pt x="325" y="369"/>
                </a:cubicBezTo>
                <a:cubicBezTo>
                  <a:pt x="296" y="368"/>
                  <a:pt x="268" y="368"/>
                  <a:pt x="239" y="369"/>
                </a:cubicBezTo>
                <a:cubicBezTo>
                  <a:pt x="222" y="369"/>
                  <a:pt x="210" y="377"/>
                  <a:pt x="209" y="396"/>
                </a:cubicBezTo>
                <a:cubicBezTo>
                  <a:pt x="208" y="414"/>
                  <a:pt x="207" y="432"/>
                  <a:pt x="208" y="450"/>
                </a:cubicBezTo>
                <a:cubicBezTo>
                  <a:pt x="208" y="464"/>
                  <a:pt x="204" y="471"/>
                  <a:pt x="189" y="470"/>
                </a:cubicBezTo>
                <a:cubicBezTo>
                  <a:pt x="173" y="469"/>
                  <a:pt x="158" y="470"/>
                  <a:pt x="143" y="470"/>
                </a:cubicBezTo>
                <a:cubicBezTo>
                  <a:pt x="117" y="470"/>
                  <a:pt x="107" y="480"/>
                  <a:pt x="106" y="504"/>
                </a:cubicBezTo>
                <a:cubicBezTo>
                  <a:pt x="106" y="532"/>
                  <a:pt x="106" y="560"/>
                  <a:pt x="106" y="588"/>
                </a:cubicBezTo>
                <a:cubicBezTo>
                  <a:pt x="107" y="610"/>
                  <a:pt x="116" y="620"/>
                  <a:pt x="138" y="621"/>
                </a:cubicBezTo>
                <a:cubicBezTo>
                  <a:pt x="156" y="622"/>
                  <a:pt x="174" y="622"/>
                  <a:pt x="192" y="622"/>
                </a:cubicBezTo>
                <a:cubicBezTo>
                  <a:pt x="204" y="622"/>
                  <a:pt x="208" y="627"/>
                  <a:pt x="208" y="639"/>
                </a:cubicBezTo>
                <a:cubicBezTo>
                  <a:pt x="207" y="657"/>
                  <a:pt x="207" y="675"/>
                  <a:pt x="208" y="693"/>
                </a:cubicBezTo>
                <a:cubicBezTo>
                  <a:pt x="208" y="710"/>
                  <a:pt x="218" y="721"/>
                  <a:pt x="235" y="722"/>
                </a:cubicBezTo>
                <a:cubicBezTo>
                  <a:pt x="267" y="723"/>
                  <a:pt x="300" y="722"/>
                  <a:pt x="333" y="722"/>
                </a:cubicBezTo>
                <a:cubicBezTo>
                  <a:pt x="351" y="721"/>
                  <a:pt x="358" y="710"/>
                  <a:pt x="359" y="693"/>
                </a:cubicBezTo>
                <a:cubicBezTo>
                  <a:pt x="360" y="674"/>
                  <a:pt x="360" y="656"/>
                  <a:pt x="360" y="637"/>
                </a:cubicBezTo>
                <a:cubicBezTo>
                  <a:pt x="360" y="626"/>
                  <a:pt x="364" y="622"/>
                  <a:pt x="375" y="622"/>
                </a:cubicBezTo>
                <a:cubicBezTo>
                  <a:pt x="393" y="623"/>
                  <a:pt x="411" y="622"/>
                  <a:pt x="429" y="622"/>
                </a:cubicBezTo>
                <a:cubicBezTo>
                  <a:pt x="448" y="621"/>
                  <a:pt x="459" y="612"/>
                  <a:pt x="460" y="592"/>
                </a:cubicBezTo>
                <a:cubicBezTo>
                  <a:pt x="460" y="577"/>
                  <a:pt x="460" y="561"/>
                  <a:pt x="460" y="545"/>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6" name="Freeform 34">
            <a:extLst>
              <a:ext uri="{FF2B5EF4-FFF2-40B4-BE49-F238E27FC236}">
                <a16:creationId xmlns:a16="http://schemas.microsoft.com/office/drawing/2014/main" id="{989EABD1-2B8F-4B7D-899F-F88876F54A0F}"/>
              </a:ext>
            </a:extLst>
          </p:cNvPr>
          <p:cNvSpPr/>
          <p:nvPr/>
        </p:nvSpPr>
        <p:spPr bwMode="auto">
          <a:xfrm>
            <a:off x="335757" y="3793332"/>
            <a:ext cx="987029" cy="988219"/>
          </a:xfrm>
          <a:custGeom>
            <a:avLst/>
            <a:gdLst>
              <a:gd name="T0" fmla="*/ 667 w 931"/>
              <a:gd name="T1" fmla="*/ 864 h 932"/>
              <a:gd name="T2" fmla="*/ 337 w 931"/>
              <a:gd name="T3" fmla="*/ 928 h 932"/>
              <a:gd name="T4" fmla="*/ 247 w 931"/>
              <a:gd name="T5" fmla="*/ 714 h 932"/>
              <a:gd name="T6" fmla="*/ 104 w 931"/>
              <a:gd name="T7" fmla="*/ 684 h 932"/>
              <a:gd name="T8" fmla="*/ 2 w 931"/>
              <a:gd name="T9" fmla="*/ 345 h 932"/>
              <a:gd name="T10" fmla="*/ 224 w 931"/>
              <a:gd name="T11" fmla="*/ 246 h 932"/>
              <a:gd name="T12" fmla="*/ 246 w 931"/>
              <a:gd name="T13" fmla="*/ 114 h 932"/>
              <a:gd name="T14" fmla="*/ 576 w 931"/>
              <a:gd name="T15" fmla="*/ 1 h 932"/>
              <a:gd name="T16" fmla="*/ 684 w 931"/>
              <a:gd name="T17" fmla="*/ 228 h 932"/>
              <a:gd name="T18" fmla="*/ 832 w 931"/>
              <a:gd name="T19" fmla="*/ 247 h 932"/>
              <a:gd name="T20" fmla="*/ 930 w 931"/>
              <a:gd name="T21" fmla="*/ 586 h 932"/>
              <a:gd name="T22" fmla="*/ 786 w 931"/>
              <a:gd name="T23" fmla="*/ 684 h 932"/>
              <a:gd name="T24" fmla="*/ 789 w 931"/>
              <a:gd name="T25" fmla="*/ 616 h 932"/>
              <a:gd name="T26" fmla="*/ 861 w 931"/>
              <a:gd name="T27" fmla="*/ 577 h 932"/>
              <a:gd name="T28" fmla="*/ 848 w 931"/>
              <a:gd name="T29" fmla="*/ 324 h 932"/>
              <a:gd name="T30" fmla="*/ 640 w 931"/>
              <a:gd name="T31" fmla="*/ 314 h 932"/>
              <a:gd name="T32" fmla="*/ 616 w 931"/>
              <a:gd name="T33" fmla="*/ 109 h 932"/>
              <a:gd name="T34" fmla="*/ 603 w 931"/>
              <a:gd name="T35" fmla="*/ 80 h 932"/>
              <a:gd name="T36" fmla="*/ 356 w 931"/>
              <a:gd name="T37" fmla="*/ 69 h 932"/>
              <a:gd name="T38" fmla="*/ 314 w 931"/>
              <a:gd name="T39" fmla="*/ 224 h 932"/>
              <a:gd name="T40" fmla="*/ 119 w 931"/>
              <a:gd name="T41" fmla="*/ 314 h 932"/>
              <a:gd name="T42" fmla="*/ 69 w 931"/>
              <a:gd name="T43" fmla="*/ 567 h 932"/>
              <a:gd name="T44" fmla="*/ 87 w 931"/>
              <a:gd name="T45" fmla="*/ 609 h 932"/>
              <a:gd name="T46" fmla="*/ 251 w 931"/>
              <a:gd name="T47" fmla="*/ 615 h 932"/>
              <a:gd name="T48" fmla="*/ 295 w 931"/>
              <a:gd name="T49" fmla="*/ 616 h 932"/>
              <a:gd name="T50" fmla="*/ 316 w 931"/>
              <a:gd name="T51" fmla="*/ 648 h 932"/>
              <a:gd name="T52" fmla="*/ 316 w 931"/>
              <a:gd name="T53" fmla="*/ 676 h 932"/>
              <a:gd name="T54" fmla="*/ 319 w 931"/>
              <a:gd name="T55" fmla="*/ 840 h 932"/>
              <a:gd name="T56" fmla="*/ 351 w 931"/>
              <a:gd name="T57" fmla="*/ 862 h 932"/>
              <a:gd name="T58" fmla="*/ 610 w 931"/>
              <a:gd name="T59" fmla="*/ 827 h 932"/>
              <a:gd name="T60" fmla="*/ 595 w 931"/>
              <a:gd name="T61" fmla="*/ 695 h 932"/>
              <a:gd name="T62" fmla="*/ 471 w 931"/>
              <a:gd name="T63" fmla="*/ 652 h 932"/>
              <a:gd name="T64" fmla="*/ 402 w 931"/>
              <a:gd name="T65" fmla="*/ 620 h 932"/>
              <a:gd name="T66" fmla="*/ 366 w 931"/>
              <a:gd name="T67" fmla="*/ 588 h 932"/>
              <a:gd name="T68" fmla="*/ 387 w 931"/>
              <a:gd name="T69" fmla="*/ 350 h 932"/>
              <a:gd name="T70" fmla="*/ 499 w 931"/>
              <a:gd name="T71" fmla="*/ 404 h 932"/>
              <a:gd name="T72" fmla="*/ 571 w 931"/>
              <a:gd name="T73" fmla="*/ 440 h 932"/>
              <a:gd name="T74" fmla="*/ 614 w 931"/>
              <a:gd name="T75" fmla="*/ 477 h 932"/>
              <a:gd name="T76" fmla="*/ 614 w 931"/>
              <a:gd name="T77" fmla="*/ 477 h 932"/>
              <a:gd name="T78" fmla="*/ 647 w 931"/>
              <a:gd name="T79" fmla="*/ 544 h 932"/>
              <a:gd name="T80" fmla="*/ 652 w 931"/>
              <a:gd name="T81" fmla="*/ 572 h 932"/>
              <a:gd name="T82" fmla="*/ 644 w 931"/>
              <a:gd name="T83" fmla="*/ 603 h 932"/>
              <a:gd name="T84" fmla="*/ 449 w 931"/>
              <a:gd name="T85" fmla="*/ 465 h 932"/>
              <a:gd name="T86" fmla="*/ 408 w 931"/>
              <a:gd name="T87" fmla="*/ 457 h 932"/>
              <a:gd name="T88" fmla="*/ 651 w 931"/>
              <a:gd name="T89" fmla="*/ 637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31" h="932">
                <a:moveTo>
                  <a:pt x="651" y="637"/>
                </a:moveTo>
                <a:cubicBezTo>
                  <a:pt x="690" y="710"/>
                  <a:pt x="695" y="786"/>
                  <a:pt x="667" y="864"/>
                </a:cubicBezTo>
                <a:cubicBezTo>
                  <a:pt x="653" y="904"/>
                  <a:pt x="623" y="925"/>
                  <a:pt x="581" y="927"/>
                </a:cubicBezTo>
                <a:cubicBezTo>
                  <a:pt x="500" y="932"/>
                  <a:pt x="418" y="931"/>
                  <a:pt x="337" y="928"/>
                </a:cubicBezTo>
                <a:cubicBezTo>
                  <a:pt x="289" y="926"/>
                  <a:pt x="248" y="881"/>
                  <a:pt x="247" y="832"/>
                </a:cubicBezTo>
                <a:cubicBezTo>
                  <a:pt x="247" y="793"/>
                  <a:pt x="247" y="754"/>
                  <a:pt x="247" y="714"/>
                </a:cubicBezTo>
                <a:cubicBezTo>
                  <a:pt x="247" y="684"/>
                  <a:pt x="247" y="684"/>
                  <a:pt x="218" y="684"/>
                </a:cubicBezTo>
                <a:cubicBezTo>
                  <a:pt x="180" y="684"/>
                  <a:pt x="142" y="684"/>
                  <a:pt x="104" y="684"/>
                </a:cubicBezTo>
                <a:cubicBezTo>
                  <a:pt x="48" y="684"/>
                  <a:pt x="2" y="641"/>
                  <a:pt x="1" y="585"/>
                </a:cubicBezTo>
                <a:cubicBezTo>
                  <a:pt x="0" y="505"/>
                  <a:pt x="0" y="425"/>
                  <a:pt x="2" y="345"/>
                </a:cubicBezTo>
                <a:cubicBezTo>
                  <a:pt x="2" y="291"/>
                  <a:pt x="46" y="248"/>
                  <a:pt x="100" y="247"/>
                </a:cubicBezTo>
                <a:cubicBezTo>
                  <a:pt x="141" y="245"/>
                  <a:pt x="183" y="246"/>
                  <a:pt x="224" y="246"/>
                </a:cubicBezTo>
                <a:cubicBezTo>
                  <a:pt x="241" y="247"/>
                  <a:pt x="247" y="242"/>
                  <a:pt x="246" y="224"/>
                </a:cubicBezTo>
                <a:cubicBezTo>
                  <a:pt x="245" y="187"/>
                  <a:pt x="246" y="150"/>
                  <a:pt x="246" y="114"/>
                </a:cubicBezTo>
                <a:cubicBezTo>
                  <a:pt x="248" y="42"/>
                  <a:pt x="288" y="1"/>
                  <a:pt x="360" y="1"/>
                </a:cubicBezTo>
                <a:cubicBezTo>
                  <a:pt x="432" y="0"/>
                  <a:pt x="504" y="0"/>
                  <a:pt x="576" y="1"/>
                </a:cubicBezTo>
                <a:cubicBezTo>
                  <a:pt x="642" y="1"/>
                  <a:pt x="684" y="44"/>
                  <a:pt x="685" y="110"/>
                </a:cubicBezTo>
                <a:cubicBezTo>
                  <a:pt x="685" y="149"/>
                  <a:pt x="685" y="188"/>
                  <a:pt x="684" y="228"/>
                </a:cubicBezTo>
                <a:cubicBezTo>
                  <a:pt x="684" y="242"/>
                  <a:pt x="688" y="246"/>
                  <a:pt x="703" y="246"/>
                </a:cubicBezTo>
                <a:cubicBezTo>
                  <a:pt x="746" y="245"/>
                  <a:pt x="789" y="246"/>
                  <a:pt x="832" y="247"/>
                </a:cubicBezTo>
                <a:cubicBezTo>
                  <a:pt x="884" y="248"/>
                  <a:pt x="928" y="291"/>
                  <a:pt x="929" y="343"/>
                </a:cubicBezTo>
                <a:cubicBezTo>
                  <a:pt x="931" y="424"/>
                  <a:pt x="931" y="505"/>
                  <a:pt x="930" y="586"/>
                </a:cubicBezTo>
                <a:cubicBezTo>
                  <a:pt x="929" y="639"/>
                  <a:pt x="883" y="683"/>
                  <a:pt x="830" y="684"/>
                </a:cubicBezTo>
                <a:cubicBezTo>
                  <a:pt x="816" y="684"/>
                  <a:pt x="801" y="685"/>
                  <a:pt x="786" y="684"/>
                </a:cubicBezTo>
                <a:cubicBezTo>
                  <a:pt x="763" y="682"/>
                  <a:pt x="748" y="667"/>
                  <a:pt x="749" y="648"/>
                </a:cubicBezTo>
                <a:cubicBezTo>
                  <a:pt x="750" y="630"/>
                  <a:pt x="767" y="617"/>
                  <a:pt x="789" y="616"/>
                </a:cubicBezTo>
                <a:cubicBezTo>
                  <a:pt x="800" y="616"/>
                  <a:pt x="812" y="617"/>
                  <a:pt x="823" y="616"/>
                </a:cubicBezTo>
                <a:cubicBezTo>
                  <a:pt x="847" y="615"/>
                  <a:pt x="861" y="601"/>
                  <a:pt x="861" y="577"/>
                </a:cubicBezTo>
                <a:cubicBezTo>
                  <a:pt x="861" y="503"/>
                  <a:pt x="861" y="429"/>
                  <a:pt x="861" y="355"/>
                </a:cubicBezTo>
                <a:cubicBezTo>
                  <a:pt x="861" y="343"/>
                  <a:pt x="860" y="331"/>
                  <a:pt x="848" y="324"/>
                </a:cubicBezTo>
                <a:cubicBezTo>
                  <a:pt x="841" y="314"/>
                  <a:pt x="830" y="314"/>
                  <a:pt x="819" y="314"/>
                </a:cubicBezTo>
                <a:cubicBezTo>
                  <a:pt x="759" y="314"/>
                  <a:pt x="700" y="313"/>
                  <a:pt x="640" y="314"/>
                </a:cubicBezTo>
                <a:cubicBezTo>
                  <a:pt x="623" y="314"/>
                  <a:pt x="616" y="311"/>
                  <a:pt x="616" y="293"/>
                </a:cubicBezTo>
                <a:cubicBezTo>
                  <a:pt x="617" y="231"/>
                  <a:pt x="616" y="170"/>
                  <a:pt x="616" y="109"/>
                </a:cubicBezTo>
                <a:cubicBezTo>
                  <a:pt x="616" y="97"/>
                  <a:pt x="616" y="86"/>
                  <a:pt x="603" y="80"/>
                </a:cubicBezTo>
                <a:cubicBezTo>
                  <a:pt x="603" y="80"/>
                  <a:pt x="603" y="80"/>
                  <a:pt x="603" y="80"/>
                </a:cubicBezTo>
                <a:cubicBezTo>
                  <a:pt x="598" y="69"/>
                  <a:pt x="588" y="69"/>
                  <a:pt x="578" y="69"/>
                </a:cubicBezTo>
                <a:cubicBezTo>
                  <a:pt x="504" y="69"/>
                  <a:pt x="430" y="69"/>
                  <a:pt x="356" y="69"/>
                </a:cubicBezTo>
                <a:cubicBezTo>
                  <a:pt x="327" y="69"/>
                  <a:pt x="315" y="81"/>
                  <a:pt x="315" y="111"/>
                </a:cubicBezTo>
                <a:cubicBezTo>
                  <a:pt x="315" y="148"/>
                  <a:pt x="316" y="186"/>
                  <a:pt x="314" y="224"/>
                </a:cubicBezTo>
                <a:cubicBezTo>
                  <a:pt x="312" y="274"/>
                  <a:pt x="291" y="319"/>
                  <a:pt x="225" y="314"/>
                </a:cubicBezTo>
                <a:cubicBezTo>
                  <a:pt x="190" y="311"/>
                  <a:pt x="155" y="314"/>
                  <a:pt x="119" y="314"/>
                </a:cubicBezTo>
                <a:cubicBezTo>
                  <a:pt x="81" y="314"/>
                  <a:pt x="69" y="326"/>
                  <a:pt x="68" y="364"/>
                </a:cubicBezTo>
                <a:cubicBezTo>
                  <a:pt x="68" y="431"/>
                  <a:pt x="68" y="499"/>
                  <a:pt x="69" y="567"/>
                </a:cubicBezTo>
                <a:cubicBezTo>
                  <a:pt x="69" y="580"/>
                  <a:pt x="69" y="594"/>
                  <a:pt x="79" y="604"/>
                </a:cubicBezTo>
                <a:cubicBezTo>
                  <a:pt x="80" y="608"/>
                  <a:pt x="84" y="609"/>
                  <a:pt x="87" y="609"/>
                </a:cubicBezTo>
                <a:cubicBezTo>
                  <a:pt x="91" y="616"/>
                  <a:pt x="98" y="616"/>
                  <a:pt x="105" y="616"/>
                </a:cubicBezTo>
                <a:cubicBezTo>
                  <a:pt x="154" y="616"/>
                  <a:pt x="202" y="616"/>
                  <a:pt x="251" y="615"/>
                </a:cubicBezTo>
                <a:cubicBezTo>
                  <a:pt x="257" y="615"/>
                  <a:pt x="262" y="615"/>
                  <a:pt x="267" y="615"/>
                </a:cubicBezTo>
                <a:cubicBezTo>
                  <a:pt x="277" y="616"/>
                  <a:pt x="286" y="617"/>
                  <a:pt x="295" y="616"/>
                </a:cubicBezTo>
                <a:cubicBezTo>
                  <a:pt x="311" y="614"/>
                  <a:pt x="316" y="621"/>
                  <a:pt x="316" y="636"/>
                </a:cubicBezTo>
                <a:cubicBezTo>
                  <a:pt x="316" y="640"/>
                  <a:pt x="316" y="644"/>
                  <a:pt x="316" y="648"/>
                </a:cubicBezTo>
                <a:cubicBezTo>
                  <a:pt x="316" y="651"/>
                  <a:pt x="316" y="653"/>
                  <a:pt x="316" y="656"/>
                </a:cubicBezTo>
                <a:cubicBezTo>
                  <a:pt x="316" y="663"/>
                  <a:pt x="316" y="669"/>
                  <a:pt x="316" y="676"/>
                </a:cubicBezTo>
                <a:cubicBezTo>
                  <a:pt x="316" y="729"/>
                  <a:pt x="315" y="781"/>
                  <a:pt x="315" y="833"/>
                </a:cubicBezTo>
                <a:cubicBezTo>
                  <a:pt x="315" y="836"/>
                  <a:pt x="318" y="838"/>
                  <a:pt x="319" y="840"/>
                </a:cubicBezTo>
                <a:cubicBezTo>
                  <a:pt x="320" y="841"/>
                  <a:pt x="321" y="842"/>
                  <a:pt x="321" y="844"/>
                </a:cubicBezTo>
                <a:cubicBezTo>
                  <a:pt x="327" y="858"/>
                  <a:pt x="338" y="862"/>
                  <a:pt x="351" y="862"/>
                </a:cubicBezTo>
                <a:cubicBezTo>
                  <a:pt x="423" y="862"/>
                  <a:pt x="495" y="862"/>
                  <a:pt x="567" y="861"/>
                </a:cubicBezTo>
                <a:cubicBezTo>
                  <a:pt x="590" y="861"/>
                  <a:pt x="603" y="849"/>
                  <a:pt x="610" y="827"/>
                </a:cubicBezTo>
                <a:cubicBezTo>
                  <a:pt x="619" y="800"/>
                  <a:pt x="622" y="772"/>
                  <a:pt x="618" y="745"/>
                </a:cubicBezTo>
                <a:cubicBezTo>
                  <a:pt x="615" y="726"/>
                  <a:pt x="617" y="704"/>
                  <a:pt x="595" y="695"/>
                </a:cubicBezTo>
                <a:cubicBezTo>
                  <a:pt x="555" y="678"/>
                  <a:pt x="514" y="663"/>
                  <a:pt x="471" y="652"/>
                </a:cubicBezTo>
                <a:cubicBezTo>
                  <a:pt x="471" y="652"/>
                  <a:pt x="471" y="652"/>
                  <a:pt x="471" y="652"/>
                </a:cubicBezTo>
                <a:cubicBezTo>
                  <a:pt x="452" y="643"/>
                  <a:pt x="432" y="635"/>
                  <a:pt x="412" y="626"/>
                </a:cubicBezTo>
                <a:cubicBezTo>
                  <a:pt x="409" y="624"/>
                  <a:pt x="405" y="622"/>
                  <a:pt x="402" y="620"/>
                </a:cubicBezTo>
                <a:cubicBezTo>
                  <a:pt x="393" y="613"/>
                  <a:pt x="385" y="606"/>
                  <a:pt x="376" y="599"/>
                </a:cubicBezTo>
                <a:cubicBezTo>
                  <a:pt x="372" y="595"/>
                  <a:pt x="369" y="592"/>
                  <a:pt x="366" y="588"/>
                </a:cubicBezTo>
                <a:cubicBezTo>
                  <a:pt x="300" y="500"/>
                  <a:pt x="308" y="404"/>
                  <a:pt x="330" y="302"/>
                </a:cubicBezTo>
                <a:cubicBezTo>
                  <a:pt x="352" y="319"/>
                  <a:pt x="365" y="340"/>
                  <a:pt x="387" y="350"/>
                </a:cubicBezTo>
                <a:cubicBezTo>
                  <a:pt x="390" y="351"/>
                  <a:pt x="392" y="352"/>
                  <a:pt x="394" y="353"/>
                </a:cubicBezTo>
                <a:cubicBezTo>
                  <a:pt x="425" y="378"/>
                  <a:pt x="462" y="391"/>
                  <a:pt x="499" y="404"/>
                </a:cubicBezTo>
                <a:cubicBezTo>
                  <a:pt x="502" y="405"/>
                  <a:pt x="505" y="407"/>
                  <a:pt x="508" y="408"/>
                </a:cubicBezTo>
                <a:cubicBezTo>
                  <a:pt x="529" y="419"/>
                  <a:pt x="550" y="429"/>
                  <a:pt x="571" y="440"/>
                </a:cubicBezTo>
                <a:cubicBezTo>
                  <a:pt x="571" y="440"/>
                  <a:pt x="571" y="440"/>
                  <a:pt x="571" y="440"/>
                </a:cubicBezTo>
                <a:cubicBezTo>
                  <a:pt x="586" y="452"/>
                  <a:pt x="600" y="465"/>
                  <a:pt x="614" y="477"/>
                </a:cubicBezTo>
                <a:cubicBezTo>
                  <a:pt x="615" y="476"/>
                  <a:pt x="615" y="476"/>
                  <a:pt x="615" y="476"/>
                </a:cubicBezTo>
                <a:cubicBezTo>
                  <a:pt x="615" y="476"/>
                  <a:pt x="614" y="477"/>
                  <a:pt x="614" y="477"/>
                </a:cubicBezTo>
                <a:cubicBezTo>
                  <a:pt x="625" y="500"/>
                  <a:pt x="636" y="522"/>
                  <a:pt x="647" y="544"/>
                </a:cubicBezTo>
                <a:cubicBezTo>
                  <a:pt x="647" y="544"/>
                  <a:pt x="647" y="544"/>
                  <a:pt x="647" y="544"/>
                </a:cubicBezTo>
                <a:cubicBezTo>
                  <a:pt x="647" y="551"/>
                  <a:pt x="647" y="558"/>
                  <a:pt x="651" y="564"/>
                </a:cubicBezTo>
                <a:cubicBezTo>
                  <a:pt x="652" y="567"/>
                  <a:pt x="652" y="569"/>
                  <a:pt x="652" y="572"/>
                </a:cubicBezTo>
                <a:cubicBezTo>
                  <a:pt x="654" y="585"/>
                  <a:pt x="656" y="599"/>
                  <a:pt x="655" y="615"/>
                </a:cubicBezTo>
                <a:cubicBezTo>
                  <a:pt x="650" y="610"/>
                  <a:pt x="647" y="607"/>
                  <a:pt x="644" y="603"/>
                </a:cubicBezTo>
                <a:cubicBezTo>
                  <a:pt x="622" y="566"/>
                  <a:pt x="590" y="538"/>
                  <a:pt x="554" y="515"/>
                </a:cubicBezTo>
                <a:cubicBezTo>
                  <a:pt x="521" y="494"/>
                  <a:pt x="485" y="481"/>
                  <a:pt x="449" y="465"/>
                </a:cubicBezTo>
                <a:cubicBezTo>
                  <a:pt x="429" y="457"/>
                  <a:pt x="413" y="441"/>
                  <a:pt x="392" y="432"/>
                </a:cubicBezTo>
                <a:cubicBezTo>
                  <a:pt x="396" y="441"/>
                  <a:pt x="402" y="449"/>
                  <a:pt x="408" y="457"/>
                </a:cubicBezTo>
                <a:cubicBezTo>
                  <a:pt x="436" y="493"/>
                  <a:pt x="474" y="516"/>
                  <a:pt x="515" y="534"/>
                </a:cubicBezTo>
                <a:cubicBezTo>
                  <a:pt x="568" y="558"/>
                  <a:pt x="620" y="584"/>
                  <a:pt x="651" y="637"/>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7" name="Freeform 35">
            <a:extLst>
              <a:ext uri="{FF2B5EF4-FFF2-40B4-BE49-F238E27FC236}">
                <a16:creationId xmlns:a16="http://schemas.microsoft.com/office/drawing/2014/main" id="{4FB1C075-B51A-4ED3-B316-6D090CE54568}"/>
              </a:ext>
            </a:extLst>
          </p:cNvPr>
          <p:cNvSpPr/>
          <p:nvPr/>
        </p:nvSpPr>
        <p:spPr bwMode="auto">
          <a:xfrm>
            <a:off x="501254" y="2511028"/>
            <a:ext cx="726281" cy="748904"/>
          </a:xfrm>
          <a:custGeom>
            <a:avLst/>
            <a:gdLst>
              <a:gd name="T0" fmla="*/ 314 w 685"/>
              <a:gd name="T1" fmla="*/ 0 h 706"/>
              <a:gd name="T2" fmla="*/ 565 w 685"/>
              <a:gd name="T3" fmla="*/ 0 h 706"/>
              <a:gd name="T4" fmla="*/ 619 w 685"/>
              <a:gd name="T5" fmla="*/ 58 h 706"/>
              <a:gd name="T6" fmla="*/ 487 w 685"/>
              <a:gd name="T7" fmla="*/ 258 h 706"/>
              <a:gd name="T8" fmla="*/ 434 w 685"/>
              <a:gd name="T9" fmla="*/ 281 h 706"/>
              <a:gd name="T10" fmla="*/ 350 w 685"/>
              <a:gd name="T11" fmla="*/ 406 h 706"/>
              <a:gd name="T12" fmla="*/ 354 w 685"/>
              <a:gd name="T13" fmla="*/ 518 h 706"/>
              <a:gd name="T14" fmla="*/ 373 w 685"/>
              <a:gd name="T15" fmla="*/ 536 h 706"/>
              <a:gd name="T16" fmla="*/ 574 w 685"/>
              <a:gd name="T17" fmla="*/ 575 h 706"/>
              <a:gd name="T18" fmla="*/ 673 w 685"/>
              <a:gd name="T19" fmla="*/ 644 h 706"/>
              <a:gd name="T20" fmla="*/ 675 w 685"/>
              <a:gd name="T21" fmla="*/ 677 h 706"/>
              <a:gd name="T22" fmla="*/ 642 w 685"/>
              <a:gd name="T23" fmla="*/ 674 h 706"/>
              <a:gd name="T24" fmla="*/ 379 w 685"/>
              <a:gd name="T25" fmla="*/ 605 h 706"/>
              <a:gd name="T26" fmla="*/ 368 w 685"/>
              <a:gd name="T27" fmla="*/ 608 h 706"/>
              <a:gd name="T28" fmla="*/ 374 w 685"/>
              <a:gd name="T29" fmla="*/ 619 h 706"/>
              <a:gd name="T30" fmla="*/ 423 w 685"/>
              <a:gd name="T31" fmla="*/ 644 h 706"/>
              <a:gd name="T32" fmla="*/ 476 w 685"/>
              <a:gd name="T33" fmla="*/ 661 h 706"/>
              <a:gd name="T34" fmla="*/ 493 w 685"/>
              <a:gd name="T35" fmla="*/ 689 h 706"/>
              <a:gd name="T36" fmla="*/ 467 w 685"/>
              <a:gd name="T37" fmla="*/ 705 h 706"/>
              <a:gd name="T38" fmla="*/ 151 w 685"/>
              <a:gd name="T39" fmla="*/ 706 h 706"/>
              <a:gd name="T40" fmla="*/ 129 w 685"/>
              <a:gd name="T41" fmla="*/ 692 h 706"/>
              <a:gd name="T42" fmla="*/ 137 w 685"/>
              <a:gd name="T43" fmla="*/ 665 h 706"/>
              <a:gd name="T44" fmla="*/ 170 w 685"/>
              <a:gd name="T45" fmla="*/ 650 h 706"/>
              <a:gd name="T46" fmla="*/ 230 w 685"/>
              <a:gd name="T47" fmla="*/ 625 h 706"/>
              <a:gd name="T48" fmla="*/ 245 w 685"/>
              <a:gd name="T49" fmla="*/ 603 h 706"/>
              <a:gd name="T50" fmla="*/ 226 w 685"/>
              <a:gd name="T51" fmla="*/ 596 h 706"/>
              <a:gd name="T52" fmla="*/ 149 w 685"/>
              <a:gd name="T53" fmla="*/ 564 h 706"/>
              <a:gd name="T54" fmla="*/ 147 w 685"/>
              <a:gd name="T55" fmla="*/ 416 h 706"/>
              <a:gd name="T56" fmla="*/ 210 w 685"/>
              <a:gd name="T57" fmla="*/ 390 h 706"/>
              <a:gd name="T58" fmla="*/ 223 w 685"/>
              <a:gd name="T59" fmla="*/ 399 h 706"/>
              <a:gd name="T60" fmla="*/ 220 w 685"/>
              <a:gd name="T61" fmla="*/ 459 h 706"/>
              <a:gd name="T62" fmla="*/ 209 w 685"/>
              <a:gd name="T63" fmla="*/ 474 h 706"/>
              <a:gd name="T64" fmla="*/ 209 w 685"/>
              <a:gd name="T65" fmla="*/ 502 h 706"/>
              <a:gd name="T66" fmla="*/ 212 w 685"/>
              <a:gd name="T67" fmla="*/ 505 h 706"/>
              <a:gd name="T68" fmla="*/ 250 w 685"/>
              <a:gd name="T69" fmla="*/ 517 h 706"/>
              <a:gd name="T70" fmla="*/ 256 w 685"/>
              <a:gd name="T71" fmla="*/ 484 h 706"/>
              <a:gd name="T72" fmla="*/ 260 w 685"/>
              <a:gd name="T73" fmla="*/ 400 h 706"/>
              <a:gd name="T74" fmla="*/ 224 w 685"/>
              <a:gd name="T75" fmla="*/ 314 h 706"/>
              <a:gd name="T76" fmla="*/ 157 w 685"/>
              <a:gd name="T77" fmla="*/ 270 h 706"/>
              <a:gd name="T78" fmla="*/ 5 w 685"/>
              <a:gd name="T79" fmla="*/ 92 h 706"/>
              <a:gd name="T80" fmla="*/ 1 w 685"/>
              <a:gd name="T81" fmla="*/ 37 h 706"/>
              <a:gd name="T82" fmla="*/ 50 w 685"/>
              <a:gd name="T83" fmla="*/ 0 h 706"/>
              <a:gd name="T84" fmla="*/ 224 w 685"/>
              <a:gd name="T85" fmla="*/ 0 h 706"/>
              <a:gd name="T86" fmla="*/ 314 w 685"/>
              <a:gd name="T87" fmla="*/ 0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5" h="706">
                <a:moveTo>
                  <a:pt x="314" y="0"/>
                </a:moveTo>
                <a:cubicBezTo>
                  <a:pt x="398" y="0"/>
                  <a:pt x="482" y="0"/>
                  <a:pt x="565" y="0"/>
                </a:cubicBezTo>
                <a:cubicBezTo>
                  <a:pt x="610" y="0"/>
                  <a:pt x="623" y="15"/>
                  <a:pt x="619" y="58"/>
                </a:cubicBezTo>
                <a:cubicBezTo>
                  <a:pt x="613" y="150"/>
                  <a:pt x="566" y="215"/>
                  <a:pt x="487" y="258"/>
                </a:cubicBezTo>
                <a:cubicBezTo>
                  <a:pt x="470" y="268"/>
                  <a:pt x="453" y="276"/>
                  <a:pt x="434" y="281"/>
                </a:cubicBezTo>
                <a:cubicBezTo>
                  <a:pt x="384" y="297"/>
                  <a:pt x="347" y="353"/>
                  <a:pt x="350" y="406"/>
                </a:cubicBezTo>
                <a:cubicBezTo>
                  <a:pt x="352" y="443"/>
                  <a:pt x="353" y="480"/>
                  <a:pt x="354" y="518"/>
                </a:cubicBezTo>
                <a:cubicBezTo>
                  <a:pt x="354" y="531"/>
                  <a:pt x="359" y="536"/>
                  <a:pt x="373" y="536"/>
                </a:cubicBezTo>
                <a:cubicBezTo>
                  <a:pt x="441" y="540"/>
                  <a:pt x="509" y="551"/>
                  <a:pt x="574" y="575"/>
                </a:cubicBezTo>
                <a:cubicBezTo>
                  <a:pt x="613" y="589"/>
                  <a:pt x="650" y="607"/>
                  <a:pt x="673" y="644"/>
                </a:cubicBezTo>
                <a:cubicBezTo>
                  <a:pt x="680" y="655"/>
                  <a:pt x="685" y="667"/>
                  <a:pt x="675" y="677"/>
                </a:cubicBezTo>
                <a:cubicBezTo>
                  <a:pt x="664" y="688"/>
                  <a:pt x="652" y="681"/>
                  <a:pt x="642" y="674"/>
                </a:cubicBezTo>
                <a:cubicBezTo>
                  <a:pt x="564" y="614"/>
                  <a:pt x="473" y="605"/>
                  <a:pt x="379" y="605"/>
                </a:cubicBezTo>
                <a:cubicBezTo>
                  <a:pt x="375" y="605"/>
                  <a:pt x="371" y="604"/>
                  <a:pt x="368" y="608"/>
                </a:cubicBezTo>
                <a:cubicBezTo>
                  <a:pt x="365" y="613"/>
                  <a:pt x="371" y="616"/>
                  <a:pt x="374" y="619"/>
                </a:cubicBezTo>
                <a:cubicBezTo>
                  <a:pt x="388" y="632"/>
                  <a:pt x="404" y="641"/>
                  <a:pt x="423" y="644"/>
                </a:cubicBezTo>
                <a:cubicBezTo>
                  <a:pt x="441" y="647"/>
                  <a:pt x="459" y="652"/>
                  <a:pt x="476" y="661"/>
                </a:cubicBezTo>
                <a:cubicBezTo>
                  <a:pt x="487" y="667"/>
                  <a:pt x="496" y="675"/>
                  <a:pt x="493" y="689"/>
                </a:cubicBezTo>
                <a:cubicBezTo>
                  <a:pt x="490" y="703"/>
                  <a:pt x="478" y="705"/>
                  <a:pt x="467" y="705"/>
                </a:cubicBezTo>
                <a:cubicBezTo>
                  <a:pt x="361" y="706"/>
                  <a:pt x="256" y="706"/>
                  <a:pt x="151" y="706"/>
                </a:cubicBezTo>
                <a:cubicBezTo>
                  <a:pt x="141" y="706"/>
                  <a:pt x="133" y="703"/>
                  <a:pt x="129" y="692"/>
                </a:cubicBezTo>
                <a:cubicBezTo>
                  <a:pt x="126" y="681"/>
                  <a:pt x="129" y="673"/>
                  <a:pt x="137" y="665"/>
                </a:cubicBezTo>
                <a:cubicBezTo>
                  <a:pt x="147" y="657"/>
                  <a:pt x="158" y="653"/>
                  <a:pt x="170" y="650"/>
                </a:cubicBezTo>
                <a:cubicBezTo>
                  <a:pt x="191" y="646"/>
                  <a:pt x="211" y="636"/>
                  <a:pt x="230" y="625"/>
                </a:cubicBezTo>
                <a:cubicBezTo>
                  <a:pt x="239" y="621"/>
                  <a:pt x="246" y="613"/>
                  <a:pt x="245" y="603"/>
                </a:cubicBezTo>
                <a:cubicBezTo>
                  <a:pt x="243" y="594"/>
                  <a:pt x="233" y="597"/>
                  <a:pt x="226" y="596"/>
                </a:cubicBezTo>
                <a:cubicBezTo>
                  <a:pt x="198" y="590"/>
                  <a:pt x="173" y="579"/>
                  <a:pt x="149" y="564"/>
                </a:cubicBezTo>
                <a:cubicBezTo>
                  <a:pt x="98" y="531"/>
                  <a:pt x="97" y="450"/>
                  <a:pt x="147" y="416"/>
                </a:cubicBezTo>
                <a:cubicBezTo>
                  <a:pt x="166" y="403"/>
                  <a:pt x="188" y="396"/>
                  <a:pt x="210" y="390"/>
                </a:cubicBezTo>
                <a:cubicBezTo>
                  <a:pt x="219" y="387"/>
                  <a:pt x="223" y="389"/>
                  <a:pt x="223" y="399"/>
                </a:cubicBezTo>
                <a:cubicBezTo>
                  <a:pt x="221" y="419"/>
                  <a:pt x="220" y="439"/>
                  <a:pt x="220" y="459"/>
                </a:cubicBezTo>
                <a:cubicBezTo>
                  <a:pt x="220" y="468"/>
                  <a:pt x="215" y="470"/>
                  <a:pt x="209" y="474"/>
                </a:cubicBezTo>
                <a:cubicBezTo>
                  <a:pt x="198" y="483"/>
                  <a:pt x="198" y="493"/>
                  <a:pt x="209" y="502"/>
                </a:cubicBezTo>
                <a:cubicBezTo>
                  <a:pt x="210" y="503"/>
                  <a:pt x="211" y="504"/>
                  <a:pt x="212" y="505"/>
                </a:cubicBezTo>
                <a:cubicBezTo>
                  <a:pt x="224" y="510"/>
                  <a:pt x="237" y="523"/>
                  <a:pt x="250" y="517"/>
                </a:cubicBezTo>
                <a:cubicBezTo>
                  <a:pt x="262" y="511"/>
                  <a:pt x="255" y="495"/>
                  <a:pt x="256" y="484"/>
                </a:cubicBezTo>
                <a:cubicBezTo>
                  <a:pt x="258" y="456"/>
                  <a:pt x="258" y="428"/>
                  <a:pt x="260" y="400"/>
                </a:cubicBezTo>
                <a:cubicBezTo>
                  <a:pt x="262" y="365"/>
                  <a:pt x="248" y="338"/>
                  <a:pt x="224" y="314"/>
                </a:cubicBezTo>
                <a:cubicBezTo>
                  <a:pt x="205" y="295"/>
                  <a:pt x="182" y="281"/>
                  <a:pt x="157" y="270"/>
                </a:cubicBezTo>
                <a:cubicBezTo>
                  <a:pt x="77" y="236"/>
                  <a:pt x="24" y="179"/>
                  <a:pt x="5" y="92"/>
                </a:cubicBezTo>
                <a:cubicBezTo>
                  <a:pt x="1" y="74"/>
                  <a:pt x="0" y="55"/>
                  <a:pt x="1" y="37"/>
                </a:cubicBezTo>
                <a:cubicBezTo>
                  <a:pt x="2" y="14"/>
                  <a:pt x="20" y="0"/>
                  <a:pt x="50" y="0"/>
                </a:cubicBezTo>
                <a:cubicBezTo>
                  <a:pt x="108" y="0"/>
                  <a:pt x="166" y="0"/>
                  <a:pt x="224" y="0"/>
                </a:cubicBezTo>
                <a:cubicBezTo>
                  <a:pt x="254" y="0"/>
                  <a:pt x="284" y="0"/>
                  <a:pt x="314" y="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8" name="Freeform 36">
            <a:extLst>
              <a:ext uri="{FF2B5EF4-FFF2-40B4-BE49-F238E27FC236}">
                <a16:creationId xmlns:a16="http://schemas.microsoft.com/office/drawing/2014/main" id="{4E6A73A3-32BF-45D9-84FE-1BE02EDD5E05}"/>
              </a:ext>
            </a:extLst>
          </p:cNvPr>
          <p:cNvSpPr>
            <a:spLocks noEditPoints="1"/>
          </p:cNvSpPr>
          <p:nvPr/>
        </p:nvSpPr>
        <p:spPr bwMode="auto">
          <a:xfrm>
            <a:off x="2010966" y="2568179"/>
            <a:ext cx="959644" cy="647700"/>
          </a:xfrm>
          <a:custGeom>
            <a:avLst/>
            <a:gdLst>
              <a:gd name="T0" fmla="*/ 275 w 905"/>
              <a:gd name="T1" fmla="*/ 289 h 611"/>
              <a:gd name="T2" fmla="*/ 270 w 905"/>
              <a:gd name="T3" fmla="*/ 136 h 611"/>
              <a:gd name="T4" fmla="*/ 564 w 905"/>
              <a:gd name="T5" fmla="*/ 85 h 611"/>
              <a:gd name="T6" fmla="*/ 846 w 905"/>
              <a:gd name="T7" fmla="*/ 282 h 611"/>
              <a:gd name="T8" fmla="*/ 704 w 905"/>
              <a:gd name="T9" fmla="*/ 552 h 611"/>
              <a:gd name="T10" fmla="*/ 545 w 905"/>
              <a:gd name="T11" fmla="*/ 611 h 611"/>
              <a:gd name="T12" fmla="*/ 18 w 905"/>
              <a:gd name="T13" fmla="*/ 490 h 611"/>
              <a:gd name="T14" fmla="*/ 219 w 905"/>
              <a:gd name="T15" fmla="*/ 290 h 611"/>
              <a:gd name="T16" fmla="*/ 623 w 905"/>
              <a:gd name="T17" fmla="*/ 213 h 611"/>
              <a:gd name="T18" fmla="*/ 615 w 905"/>
              <a:gd name="T19" fmla="*/ 208 h 611"/>
              <a:gd name="T20" fmla="*/ 595 w 905"/>
              <a:gd name="T21" fmla="*/ 195 h 611"/>
              <a:gd name="T22" fmla="*/ 567 w 905"/>
              <a:gd name="T23" fmla="*/ 176 h 611"/>
              <a:gd name="T24" fmla="*/ 563 w 905"/>
              <a:gd name="T25" fmla="*/ 173 h 611"/>
              <a:gd name="T26" fmla="*/ 551 w 905"/>
              <a:gd name="T27" fmla="*/ 164 h 611"/>
              <a:gd name="T28" fmla="*/ 543 w 905"/>
              <a:gd name="T29" fmla="*/ 159 h 611"/>
              <a:gd name="T30" fmla="*/ 354 w 905"/>
              <a:gd name="T31" fmla="*/ 126 h 611"/>
              <a:gd name="T32" fmla="*/ 409 w 905"/>
              <a:gd name="T33" fmla="*/ 280 h 611"/>
              <a:gd name="T34" fmla="*/ 487 w 905"/>
              <a:gd name="T35" fmla="*/ 289 h 611"/>
              <a:gd name="T36" fmla="*/ 530 w 905"/>
              <a:gd name="T37" fmla="*/ 289 h 611"/>
              <a:gd name="T38" fmla="*/ 554 w 905"/>
              <a:gd name="T39" fmla="*/ 287 h 611"/>
              <a:gd name="T40" fmla="*/ 555 w 905"/>
              <a:gd name="T41" fmla="*/ 285 h 611"/>
              <a:gd name="T42" fmla="*/ 556 w 905"/>
              <a:gd name="T43" fmla="*/ 284 h 611"/>
              <a:gd name="T44" fmla="*/ 566 w 905"/>
              <a:gd name="T45" fmla="*/ 267 h 611"/>
              <a:gd name="T46" fmla="*/ 572 w 905"/>
              <a:gd name="T47" fmla="*/ 260 h 611"/>
              <a:gd name="T48" fmla="*/ 575 w 905"/>
              <a:gd name="T49" fmla="*/ 255 h 611"/>
              <a:gd name="T50" fmla="*/ 585 w 905"/>
              <a:gd name="T51" fmla="*/ 239 h 611"/>
              <a:gd name="T52" fmla="*/ 590 w 905"/>
              <a:gd name="T53" fmla="*/ 233 h 611"/>
              <a:gd name="T54" fmla="*/ 615 w 905"/>
              <a:gd name="T55" fmla="*/ 247 h 611"/>
              <a:gd name="T56" fmla="*/ 819 w 905"/>
              <a:gd name="T57" fmla="*/ 387 h 611"/>
              <a:gd name="T58" fmla="*/ 727 w 905"/>
              <a:gd name="T59" fmla="*/ 283 h 611"/>
              <a:gd name="T60" fmla="*/ 631 w 905"/>
              <a:gd name="T61" fmla="*/ 219 h 611"/>
              <a:gd name="T62" fmla="*/ 626 w 905"/>
              <a:gd name="T63" fmla="*/ 215 h 611"/>
              <a:gd name="T64" fmla="*/ 554 w 905"/>
              <a:gd name="T65" fmla="*/ 362 h 611"/>
              <a:gd name="T66" fmla="*/ 86 w 905"/>
              <a:gd name="T67" fmla="*/ 450 h 611"/>
              <a:gd name="T68" fmla="*/ 323 w 905"/>
              <a:gd name="T69" fmla="*/ 540 h 611"/>
              <a:gd name="T70" fmla="*/ 337 w 905"/>
              <a:gd name="T71" fmla="*/ 405 h 611"/>
              <a:gd name="T72" fmla="*/ 569 w 905"/>
              <a:gd name="T73" fmla="*/ 388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5" h="611">
                <a:moveTo>
                  <a:pt x="219" y="290"/>
                </a:moveTo>
                <a:cubicBezTo>
                  <a:pt x="238" y="290"/>
                  <a:pt x="256" y="290"/>
                  <a:pt x="275" y="289"/>
                </a:cubicBezTo>
                <a:cubicBezTo>
                  <a:pt x="295" y="289"/>
                  <a:pt x="298" y="285"/>
                  <a:pt x="287" y="268"/>
                </a:cubicBezTo>
                <a:cubicBezTo>
                  <a:pt x="260" y="226"/>
                  <a:pt x="257" y="182"/>
                  <a:pt x="270" y="136"/>
                </a:cubicBezTo>
                <a:cubicBezTo>
                  <a:pt x="294" y="49"/>
                  <a:pt x="395" y="0"/>
                  <a:pt x="479" y="33"/>
                </a:cubicBezTo>
                <a:cubicBezTo>
                  <a:pt x="511" y="45"/>
                  <a:pt x="536" y="67"/>
                  <a:pt x="564" y="85"/>
                </a:cubicBezTo>
                <a:cubicBezTo>
                  <a:pt x="628" y="128"/>
                  <a:pt x="691" y="171"/>
                  <a:pt x="754" y="216"/>
                </a:cubicBezTo>
                <a:cubicBezTo>
                  <a:pt x="785" y="237"/>
                  <a:pt x="819" y="255"/>
                  <a:pt x="846" y="282"/>
                </a:cubicBezTo>
                <a:cubicBezTo>
                  <a:pt x="894" y="332"/>
                  <a:pt x="905" y="408"/>
                  <a:pt x="870" y="472"/>
                </a:cubicBezTo>
                <a:cubicBezTo>
                  <a:pt x="840" y="530"/>
                  <a:pt x="768" y="565"/>
                  <a:pt x="704" y="552"/>
                </a:cubicBezTo>
                <a:cubicBezTo>
                  <a:pt x="684" y="548"/>
                  <a:pt x="672" y="551"/>
                  <a:pt x="658" y="565"/>
                </a:cubicBezTo>
                <a:cubicBezTo>
                  <a:pt x="627" y="597"/>
                  <a:pt x="589" y="611"/>
                  <a:pt x="545" y="611"/>
                </a:cubicBezTo>
                <a:cubicBezTo>
                  <a:pt x="420" y="611"/>
                  <a:pt x="296" y="611"/>
                  <a:pt x="171" y="611"/>
                </a:cubicBezTo>
                <a:cubicBezTo>
                  <a:pt x="99" y="611"/>
                  <a:pt x="39" y="563"/>
                  <a:pt x="18" y="490"/>
                </a:cubicBezTo>
                <a:cubicBezTo>
                  <a:pt x="0" y="427"/>
                  <a:pt x="29" y="352"/>
                  <a:pt x="87" y="316"/>
                </a:cubicBezTo>
                <a:cubicBezTo>
                  <a:pt x="124" y="293"/>
                  <a:pt x="139" y="290"/>
                  <a:pt x="219" y="290"/>
                </a:cubicBezTo>
                <a:close/>
                <a:moveTo>
                  <a:pt x="626" y="215"/>
                </a:moveTo>
                <a:cubicBezTo>
                  <a:pt x="626" y="213"/>
                  <a:pt x="625" y="213"/>
                  <a:pt x="623" y="213"/>
                </a:cubicBezTo>
                <a:cubicBezTo>
                  <a:pt x="622" y="212"/>
                  <a:pt x="621" y="212"/>
                  <a:pt x="619" y="211"/>
                </a:cubicBezTo>
                <a:cubicBezTo>
                  <a:pt x="618" y="210"/>
                  <a:pt x="616" y="209"/>
                  <a:pt x="615" y="208"/>
                </a:cubicBezTo>
                <a:cubicBezTo>
                  <a:pt x="615" y="207"/>
                  <a:pt x="615" y="207"/>
                  <a:pt x="615" y="207"/>
                </a:cubicBezTo>
                <a:cubicBezTo>
                  <a:pt x="609" y="201"/>
                  <a:pt x="604" y="196"/>
                  <a:pt x="595" y="195"/>
                </a:cubicBezTo>
                <a:cubicBezTo>
                  <a:pt x="595" y="195"/>
                  <a:pt x="595" y="195"/>
                  <a:pt x="595" y="195"/>
                </a:cubicBezTo>
                <a:cubicBezTo>
                  <a:pt x="588" y="186"/>
                  <a:pt x="579" y="179"/>
                  <a:pt x="567" y="176"/>
                </a:cubicBezTo>
                <a:cubicBezTo>
                  <a:pt x="566" y="175"/>
                  <a:pt x="566" y="175"/>
                  <a:pt x="566" y="175"/>
                </a:cubicBezTo>
                <a:cubicBezTo>
                  <a:pt x="566" y="173"/>
                  <a:pt x="565" y="172"/>
                  <a:pt x="563" y="173"/>
                </a:cubicBezTo>
                <a:cubicBezTo>
                  <a:pt x="562" y="172"/>
                  <a:pt x="561" y="172"/>
                  <a:pt x="560" y="171"/>
                </a:cubicBezTo>
                <a:cubicBezTo>
                  <a:pt x="559" y="166"/>
                  <a:pt x="555" y="164"/>
                  <a:pt x="551" y="164"/>
                </a:cubicBezTo>
                <a:cubicBezTo>
                  <a:pt x="550" y="164"/>
                  <a:pt x="550" y="164"/>
                  <a:pt x="550" y="164"/>
                </a:cubicBezTo>
                <a:cubicBezTo>
                  <a:pt x="548" y="162"/>
                  <a:pt x="545" y="161"/>
                  <a:pt x="543" y="159"/>
                </a:cubicBezTo>
                <a:cubicBezTo>
                  <a:pt x="518" y="141"/>
                  <a:pt x="494" y="122"/>
                  <a:pt x="468" y="107"/>
                </a:cubicBezTo>
                <a:cubicBezTo>
                  <a:pt x="429" y="84"/>
                  <a:pt x="384" y="93"/>
                  <a:pt x="354" y="126"/>
                </a:cubicBezTo>
                <a:cubicBezTo>
                  <a:pt x="329" y="155"/>
                  <a:pt x="327" y="203"/>
                  <a:pt x="352" y="237"/>
                </a:cubicBezTo>
                <a:cubicBezTo>
                  <a:pt x="367" y="257"/>
                  <a:pt x="388" y="268"/>
                  <a:pt x="409" y="280"/>
                </a:cubicBezTo>
                <a:cubicBezTo>
                  <a:pt x="413" y="287"/>
                  <a:pt x="419" y="290"/>
                  <a:pt x="427" y="290"/>
                </a:cubicBezTo>
                <a:cubicBezTo>
                  <a:pt x="447" y="290"/>
                  <a:pt x="467" y="292"/>
                  <a:pt x="487" y="289"/>
                </a:cubicBezTo>
                <a:cubicBezTo>
                  <a:pt x="493" y="291"/>
                  <a:pt x="498" y="290"/>
                  <a:pt x="504" y="289"/>
                </a:cubicBezTo>
                <a:cubicBezTo>
                  <a:pt x="513" y="291"/>
                  <a:pt x="521" y="291"/>
                  <a:pt x="530" y="289"/>
                </a:cubicBezTo>
                <a:cubicBezTo>
                  <a:pt x="533" y="289"/>
                  <a:pt x="537" y="289"/>
                  <a:pt x="540" y="289"/>
                </a:cubicBezTo>
                <a:cubicBezTo>
                  <a:pt x="545" y="291"/>
                  <a:pt x="550" y="293"/>
                  <a:pt x="554" y="287"/>
                </a:cubicBezTo>
                <a:cubicBezTo>
                  <a:pt x="555" y="286"/>
                  <a:pt x="555" y="286"/>
                  <a:pt x="555" y="286"/>
                </a:cubicBezTo>
                <a:cubicBezTo>
                  <a:pt x="555" y="285"/>
                  <a:pt x="555" y="285"/>
                  <a:pt x="555" y="285"/>
                </a:cubicBezTo>
                <a:cubicBezTo>
                  <a:pt x="556" y="285"/>
                  <a:pt x="556" y="285"/>
                  <a:pt x="556" y="285"/>
                </a:cubicBezTo>
                <a:cubicBezTo>
                  <a:pt x="556" y="284"/>
                  <a:pt x="556" y="284"/>
                  <a:pt x="556" y="284"/>
                </a:cubicBezTo>
                <a:cubicBezTo>
                  <a:pt x="557" y="281"/>
                  <a:pt x="558" y="279"/>
                  <a:pt x="560" y="276"/>
                </a:cubicBezTo>
                <a:cubicBezTo>
                  <a:pt x="564" y="275"/>
                  <a:pt x="566" y="272"/>
                  <a:pt x="566" y="267"/>
                </a:cubicBezTo>
                <a:cubicBezTo>
                  <a:pt x="567" y="266"/>
                  <a:pt x="567" y="266"/>
                  <a:pt x="567" y="266"/>
                </a:cubicBezTo>
                <a:cubicBezTo>
                  <a:pt x="570" y="265"/>
                  <a:pt x="571" y="263"/>
                  <a:pt x="572" y="260"/>
                </a:cubicBezTo>
                <a:cubicBezTo>
                  <a:pt x="572" y="260"/>
                  <a:pt x="572" y="260"/>
                  <a:pt x="572" y="260"/>
                </a:cubicBezTo>
                <a:cubicBezTo>
                  <a:pt x="573" y="258"/>
                  <a:pt x="574" y="257"/>
                  <a:pt x="575" y="255"/>
                </a:cubicBezTo>
                <a:cubicBezTo>
                  <a:pt x="575" y="255"/>
                  <a:pt x="575" y="255"/>
                  <a:pt x="575" y="255"/>
                </a:cubicBezTo>
                <a:cubicBezTo>
                  <a:pt x="580" y="251"/>
                  <a:pt x="584" y="246"/>
                  <a:pt x="585" y="239"/>
                </a:cubicBezTo>
                <a:cubicBezTo>
                  <a:pt x="587" y="238"/>
                  <a:pt x="587" y="237"/>
                  <a:pt x="587" y="236"/>
                </a:cubicBezTo>
                <a:cubicBezTo>
                  <a:pt x="588" y="235"/>
                  <a:pt x="589" y="234"/>
                  <a:pt x="590" y="233"/>
                </a:cubicBezTo>
                <a:cubicBezTo>
                  <a:pt x="593" y="233"/>
                  <a:pt x="596" y="234"/>
                  <a:pt x="599" y="235"/>
                </a:cubicBezTo>
                <a:cubicBezTo>
                  <a:pt x="604" y="239"/>
                  <a:pt x="609" y="243"/>
                  <a:pt x="615" y="247"/>
                </a:cubicBezTo>
                <a:cubicBezTo>
                  <a:pt x="662" y="279"/>
                  <a:pt x="709" y="312"/>
                  <a:pt x="756" y="344"/>
                </a:cubicBezTo>
                <a:cubicBezTo>
                  <a:pt x="776" y="357"/>
                  <a:pt x="796" y="371"/>
                  <a:pt x="819" y="387"/>
                </a:cubicBezTo>
                <a:cubicBezTo>
                  <a:pt x="816" y="356"/>
                  <a:pt x="802" y="336"/>
                  <a:pt x="781" y="320"/>
                </a:cubicBezTo>
                <a:cubicBezTo>
                  <a:pt x="763" y="308"/>
                  <a:pt x="745" y="295"/>
                  <a:pt x="727" y="283"/>
                </a:cubicBezTo>
                <a:cubicBezTo>
                  <a:pt x="698" y="264"/>
                  <a:pt x="671" y="241"/>
                  <a:pt x="639" y="225"/>
                </a:cubicBezTo>
                <a:cubicBezTo>
                  <a:pt x="636" y="223"/>
                  <a:pt x="634" y="221"/>
                  <a:pt x="631" y="219"/>
                </a:cubicBezTo>
                <a:cubicBezTo>
                  <a:pt x="630" y="218"/>
                  <a:pt x="628" y="217"/>
                  <a:pt x="627" y="216"/>
                </a:cubicBezTo>
                <a:lnTo>
                  <a:pt x="626" y="215"/>
                </a:lnTo>
                <a:close/>
                <a:moveTo>
                  <a:pt x="608" y="388"/>
                </a:moveTo>
                <a:cubicBezTo>
                  <a:pt x="590" y="371"/>
                  <a:pt x="574" y="362"/>
                  <a:pt x="554" y="362"/>
                </a:cubicBezTo>
                <a:cubicBezTo>
                  <a:pt x="425" y="362"/>
                  <a:pt x="296" y="362"/>
                  <a:pt x="167" y="363"/>
                </a:cubicBezTo>
                <a:cubicBezTo>
                  <a:pt x="122" y="363"/>
                  <a:pt x="86" y="404"/>
                  <a:pt x="86" y="450"/>
                </a:cubicBezTo>
                <a:cubicBezTo>
                  <a:pt x="86" y="498"/>
                  <a:pt x="122" y="538"/>
                  <a:pt x="168" y="539"/>
                </a:cubicBezTo>
                <a:cubicBezTo>
                  <a:pt x="220" y="540"/>
                  <a:pt x="272" y="539"/>
                  <a:pt x="323" y="540"/>
                </a:cubicBezTo>
                <a:cubicBezTo>
                  <a:pt x="333" y="540"/>
                  <a:pt x="337" y="539"/>
                  <a:pt x="337" y="527"/>
                </a:cubicBezTo>
                <a:cubicBezTo>
                  <a:pt x="336" y="486"/>
                  <a:pt x="338" y="446"/>
                  <a:pt x="337" y="405"/>
                </a:cubicBezTo>
                <a:cubicBezTo>
                  <a:pt x="337" y="390"/>
                  <a:pt x="342" y="388"/>
                  <a:pt x="355" y="388"/>
                </a:cubicBezTo>
                <a:cubicBezTo>
                  <a:pt x="426" y="388"/>
                  <a:pt x="498" y="388"/>
                  <a:pt x="569" y="388"/>
                </a:cubicBezTo>
                <a:cubicBezTo>
                  <a:pt x="580" y="388"/>
                  <a:pt x="592" y="388"/>
                  <a:pt x="608" y="388"/>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89" name="Freeform 37">
            <a:extLst>
              <a:ext uri="{FF2B5EF4-FFF2-40B4-BE49-F238E27FC236}">
                <a16:creationId xmlns:a16="http://schemas.microsoft.com/office/drawing/2014/main" id="{C8869B47-BFE2-43D6-99D2-267E0A39527A}"/>
              </a:ext>
            </a:extLst>
          </p:cNvPr>
          <p:cNvSpPr/>
          <p:nvPr/>
        </p:nvSpPr>
        <p:spPr bwMode="auto">
          <a:xfrm>
            <a:off x="3515916" y="4161235"/>
            <a:ext cx="713185" cy="620316"/>
          </a:xfrm>
          <a:custGeom>
            <a:avLst/>
            <a:gdLst>
              <a:gd name="T0" fmla="*/ 616 w 672"/>
              <a:gd name="T1" fmla="*/ 570 h 585"/>
              <a:gd name="T2" fmla="*/ 580 w 672"/>
              <a:gd name="T3" fmla="*/ 581 h 585"/>
              <a:gd name="T4" fmla="*/ 500 w 672"/>
              <a:gd name="T5" fmla="*/ 581 h 585"/>
              <a:gd name="T6" fmla="*/ 180 w 672"/>
              <a:gd name="T7" fmla="*/ 581 h 585"/>
              <a:gd name="T8" fmla="*/ 152 w 672"/>
              <a:gd name="T9" fmla="*/ 581 h 585"/>
              <a:gd name="T10" fmla="*/ 52 w 672"/>
              <a:gd name="T11" fmla="*/ 569 h 585"/>
              <a:gd name="T12" fmla="*/ 7 w 672"/>
              <a:gd name="T13" fmla="*/ 429 h 585"/>
              <a:gd name="T14" fmla="*/ 48 w 672"/>
              <a:gd name="T15" fmla="*/ 365 h 585"/>
              <a:gd name="T16" fmla="*/ 61 w 672"/>
              <a:gd name="T17" fmla="*/ 347 h 585"/>
              <a:gd name="T18" fmla="*/ 62 w 672"/>
              <a:gd name="T19" fmla="*/ 346 h 585"/>
              <a:gd name="T20" fmla="*/ 121 w 672"/>
              <a:gd name="T21" fmla="*/ 270 h 585"/>
              <a:gd name="T22" fmla="*/ 121 w 672"/>
              <a:gd name="T23" fmla="*/ 270 h 585"/>
              <a:gd name="T24" fmla="*/ 148 w 672"/>
              <a:gd name="T25" fmla="*/ 234 h 585"/>
              <a:gd name="T26" fmla="*/ 161 w 672"/>
              <a:gd name="T27" fmla="*/ 219 h 585"/>
              <a:gd name="T28" fmla="*/ 179 w 672"/>
              <a:gd name="T29" fmla="*/ 48 h 585"/>
              <a:gd name="T30" fmla="*/ 250 w 672"/>
              <a:gd name="T31" fmla="*/ 24 h 585"/>
              <a:gd name="T32" fmla="*/ 244 w 672"/>
              <a:gd name="T33" fmla="*/ 233 h 585"/>
              <a:gd name="T34" fmla="*/ 180 w 672"/>
              <a:gd name="T35" fmla="*/ 317 h 585"/>
              <a:gd name="T36" fmla="*/ 161 w 672"/>
              <a:gd name="T37" fmla="*/ 341 h 585"/>
              <a:gd name="T38" fmla="*/ 148 w 672"/>
              <a:gd name="T39" fmla="*/ 357 h 585"/>
              <a:gd name="T40" fmla="*/ 111 w 672"/>
              <a:gd name="T41" fmla="*/ 404 h 585"/>
              <a:gd name="T42" fmla="*/ 102 w 672"/>
              <a:gd name="T43" fmla="*/ 417 h 585"/>
              <a:gd name="T44" fmla="*/ 84 w 672"/>
              <a:gd name="T45" fmla="*/ 441 h 585"/>
              <a:gd name="T46" fmla="*/ 83 w 672"/>
              <a:gd name="T47" fmla="*/ 443 h 585"/>
              <a:gd name="T48" fmla="*/ 115 w 672"/>
              <a:gd name="T49" fmla="*/ 509 h 585"/>
              <a:gd name="T50" fmla="*/ 152 w 672"/>
              <a:gd name="T51" fmla="*/ 505 h 585"/>
              <a:gd name="T52" fmla="*/ 143 w 672"/>
              <a:gd name="T53" fmla="*/ 481 h 585"/>
              <a:gd name="T54" fmla="*/ 145 w 672"/>
              <a:gd name="T55" fmla="*/ 455 h 585"/>
              <a:gd name="T56" fmla="*/ 165 w 672"/>
              <a:gd name="T57" fmla="*/ 426 h 585"/>
              <a:gd name="T58" fmla="*/ 201 w 672"/>
              <a:gd name="T59" fmla="*/ 376 h 585"/>
              <a:gd name="T60" fmla="*/ 240 w 672"/>
              <a:gd name="T61" fmla="*/ 325 h 585"/>
              <a:gd name="T62" fmla="*/ 458 w 672"/>
              <a:gd name="T63" fmla="*/ 292 h 585"/>
              <a:gd name="T64" fmla="*/ 424 w 672"/>
              <a:gd name="T65" fmla="*/ 229 h 585"/>
              <a:gd name="T66" fmla="*/ 420 w 672"/>
              <a:gd name="T67" fmla="*/ 205 h 585"/>
              <a:gd name="T68" fmla="*/ 422 w 672"/>
              <a:gd name="T69" fmla="*/ 177 h 585"/>
              <a:gd name="T70" fmla="*/ 468 w 672"/>
              <a:gd name="T71" fmla="*/ 1 h 585"/>
              <a:gd name="T72" fmla="*/ 492 w 672"/>
              <a:gd name="T73" fmla="*/ 48 h 585"/>
              <a:gd name="T74" fmla="*/ 497 w 672"/>
              <a:gd name="T75" fmla="*/ 205 h 585"/>
              <a:gd name="T76" fmla="*/ 590 w 672"/>
              <a:gd name="T77" fmla="*/ 321 h 585"/>
              <a:gd name="T78" fmla="*/ 644 w 672"/>
              <a:gd name="T79" fmla="*/ 393 h 585"/>
              <a:gd name="T80" fmla="*/ 659 w 672"/>
              <a:gd name="T81" fmla="*/ 418 h 585"/>
              <a:gd name="T82" fmla="*/ 660 w 672"/>
              <a:gd name="T83" fmla="*/ 421 h 585"/>
              <a:gd name="T84" fmla="*/ 621 w 672"/>
              <a:gd name="T85" fmla="*/ 567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2" h="585">
                <a:moveTo>
                  <a:pt x="621" y="567"/>
                </a:moveTo>
                <a:cubicBezTo>
                  <a:pt x="619" y="568"/>
                  <a:pt x="618" y="569"/>
                  <a:pt x="616" y="570"/>
                </a:cubicBezTo>
                <a:cubicBezTo>
                  <a:pt x="605" y="574"/>
                  <a:pt x="595" y="577"/>
                  <a:pt x="584" y="581"/>
                </a:cubicBezTo>
                <a:cubicBezTo>
                  <a:pt x="582" y="581"/>
                  <a:pt x="581" y="581"/>
                  <a:pt x="580" y="581"/>
                </a:cubicBezTo>
                <a:cubicBezTo>
                  <a:pt x="578" y="579"/>
                  <a:pt x="577" y="579"/>
                  <a:pt x="576" y="581"/>
                </a:cubicBezTo>
                <a:cubicBezTo>
                  <a:pt x="551" y="581"/>
                  <a:pt x="525" y="581"/>
                  <a:pt x="500" y="581"/>
                </a:cubicBezTo>
                <a:cubicBezTo>
                  <a:pt x="499" y="578"/>
                  <a:pt x="497" y="578"/>
                  <a:pt x="496" y="581"/>
                </a:cubicBezTo>
                <a:cubicBezTo>
                  <a:pt x="390" y="581"/>
                  <a:pt x="285" y="581"/>
                  <a:pt x="180" y="581"/>
                </a:cubicBezTo>
                <a:cubicBezTo>
                  <a:pt x="177" y="578"/>
                  <a:pt x="175" y="578"/>
                  <a:pt x="172" y="581"/>
                </a:cubicBezTo>
                <a:cubicBezTo>
                  <a:pt x="165" y="581"/>
                  <a:pt x="159" y="581"/>
                  <a:pt x="152" y="581"/>
                </a:cubicBezTo>
                <a:cubicBezTo>
                  <a:pt x="119" y="576"/>
                  <a:pt x="84" y="585"/>
                  <a:pt x="52" y="569"/>
                </a:cubicBezTo>
                <a:cubicBezTo>
                  <a:pt x="52" y="569"/>
                  <a:pt x="52" y="569"/>
                  <a:pt x="52" y="569"/>
                </a:cubicBezTo>
                <a:cubicBezTo>
                  <a:pt x="45" y="556"/>
                  <a:pt x="31" y="550"/>
                  <a:pt x="23" y="537"/>
                </a:cubicBezTo>
                <a:cubicBezTo>
                  <a:pt x="1" y="503"/>
                  <a:pt x="0" y="467"/>
                  <a:pt x="7" y="429"/>
                </a:cubicBezTo>
                <a:cubicBezTo>
                  <a:pt x="7" y="429"/>
                  <a:pt x="8" y="428"/>
                  <a:pt x="8" y="428"/>
                </a:cubicBezTo>
                <a:cubicBezTo>
                  <a:pt x="21" y="407"/>
                  <a:pt x="34" y="386"/>
                  <a:pt x="48" y="365"/>
                </a:cubicBezTo>
                <a:cubicBezTo>
                  <a:pt x="48" y="365"/>
                  <a:pt x="48" y="365"/>
                  <a:pt x="48" y="365"/>
                </a:cubicBezTo>
                <a:cubicBezTo>
                  <a:pt x="55" y="360"/>
                  <a:pt x="59" y="354"/>
                  <a:pt x="61" y="347"/>
                </a:cubicBezTo>
                <a:cubicBezTo>
                  <a:pt x="60" y="346"/>
                  <a:pt x="60" y="346"/>
                  <a:pt x="60" y="346"/>
                </a:cubicBezTo>
                <a:cubicBezTo>
                  <a:pt x="60" y="346"/>
                  <a:pt x="62" y="346"/>
                  <a:pt x="62" y="346"/>
                </a:cubicBezTo>
                <a:cubicBezTo>
                  <a:pt x="75" y="335"/>
                  <a:pt x="86" y="322"/>
                  <a:pt x="93" y="306"/>
                </a:cubicBezTo>
                <a:cubicBezTo>
                  <a:pt x="104" y="296"/>
                  <a:pt x="115" y="285"/>
                  <a:pt x="121" y="270"/>
                </a:cubicBezTo>
                <a:cubicBezTo>
                  <a:pt x="121" y="269"/>
                  <a:pt x="121" y="269"/>
                  <a:pt x="121" y="269"/>
                </a:cubicBezTo>
                <a:cubicBezTo>
                  <a:pt x="121" y="269"/>
                  <a:pt x="121" y="270"/>
                  <a:pt x="121" y="270"/>
                </a:cubicBezTo>
                <a:cubicBezTo>
                  <a:pt x="131" y="260"/>
                  <a:pt x="142" y="251"/>
                  <a:pt x="147" y="237"/>
                </a:cubicBezTo>
                <a:cubicBezTo>
                  <a:pt x="148" y="236"/>
                  <a:pt x="149" y="235"/>
                  <a:pt x="148" y="234"/>
                </a:cubicBezTo>
                <a:cubicBezTo>
                  <a:pt x="154" y="231"/>
                  <a:pt x="158" y="228"/>
                  <a:pt x="159" y="221"/>
                </a:cubicBezTo>
                <a:cubicBezTo>
                  <a:pt x="160" y="221"/>
                  <a:pt x="161" y="220"/>
                  <a:pt x="161" y="219"/>
                </a:cubicBezTo>
                <a:cubicBezTo>
                  <a:pt x="175" y="209"/>
                  <a:pt x="180" y="197"/>
                  <a:pt x="179" y="180"/>
                </a:cubicBezTo>
                <a:cubicBezTo>
                  <a:pt x="179" y="136"/>
                  <a:pt x="179" y="92"/>
                  <a:pt x="179" y="48"/>
                </a:cubicBezTo>
                <a:cubicBezTo>
                  <a:pt x="179" y="13"/>
                  <a:pt x="191" y="2"/>
                  <a:pt x="225" y="1"/>
                </a:cubicBezTo>
                <a:cubicBezTo>
                  <a:pt x="243" y="0"/>
                  <a:pt x="251" y="5"/>
                  <a:pt x="250" y="24"/>
                </a:cubicBezTo>
                <a:cubicBezTo>
                  <a:pt x="249" y="79"/>
                  <a:pt x="250" y="133"/>
                  <a:pt x="250" y="188"/>
                </a:cubicBezTo>
                <a:cubicBezTo>
                  <a:pt x="250" y="203"/>
                  <a:pt x="250" y="218"/>
                  <a:pt x="244" y="233"/>
                </a:cubicBezTo>
                <a:cubicBezTo>
                  <a:pt x="244" y="233"/>
                  <a:pt x="244" y="233"/>
                  <a:pt x="244" y="233"/>
                </a:cubicBezTo>
                <a:cubicBezTo>
                  <a:pt x="220" y="259"/>
                  <a:pt x="198" y="286"/>
                  <a:pt x="180" y="317"/>
                </a:cubicBezTo>
                <a:cubicBezTo>
                  <a:pt x="180" y="317"/>
                  <a:pt x="180" y="317"/>
                  <a:pt x="180" y="317"/>
                </a:cubicBezTo>
                <a:cubicBezTo>
                  <a:pt x="172" y="324"/>
                  <a:pt x="163" y="330"/>
                  <a:pt x="161" y="341"/>
                </a:cubicBezTo>
                <a:cubicBezTo>
                  <a:pt x="159" y="343"/>
                  <a:pt x="157" y="346"/>
                  <a:pt x="155" y="348"/>
                </a:cubicBezTo>
                <a:cubicBezTo>
                  <a:pt x="151" y="349"/>
                  <a:pt x="149" y="353"/>
                  <a:pt x="148" y="357"/>
                </a:cubicBezTo>
                <a:cubicBezTo>
                  <a:pt x="148" y="357"/>
                  <a:pt x="148" y="357"/>
                  <a:pt x="148" y="357"/>
                </a:cubicBezTo>
                <a:cubicBezTo>
                  <a:pt x="133" y="371"/>
                  <a:pt x="121" y="387"/>
                  <a:pt x="111" y="404"/>
                </a:cubicBezTo>
                <a:cubicBezTo>
                  <a:pt x="111" y="404"/>
                  <a:pt x="111" y="404"/>
                  <a:pt x="111" y="404"/>
                </a:cubicBezTo>
                <a:cubicBezTo>
                  <a:pt x="105" y="406"/>
                  <a:pt x="103" y="411"/>
                  <a:pt x="102" y="417"/>
                </a:cubicBezTo>
                <a:cubicBezTo>
                  <a:pt x="101" y="418"/>
                  <a:pt x="100" y="419"/>
                  <a:pt x="100" y="420"/>
                </a:cubicBezTo>
                <a:cubicBezTo>
                  <a:pt x="91" y="424"/>
                  <a:pt x="86" y="431"/>
                  <a:pt x="84" y="441"/>
                </a:cubicBezTo>
                <a:cubicBezTo>
                  <a:pt x="83" y="442"/>
                  <a:pt x="83" y="442"/>
                  <a:pt x="83" y="442"/>
                </a:cubicBezTo>
                <a:cubicBezTo>
                  <a:pt x="83" y="442"/>
                  <a:pt x="83" y="443"/>
                  <a:pt x="83" y="443"/>
                </a:cubicBezTo>
                <a:cubicBezTo>
                  <a:pt x="68" y="459"/>
                  <a:pt x="73" y="476"/>
                  <a:pt x="80" y="494"/>
                </a:cubicBezTo>
                <a:cubicBezTo>
                  <a:pt x="87" y="512"/>
                  <a:pt x="101" y="508"/>
                  <a:pt x="115" y="509"/>
                </a:cubicBezTo>
                <a:cubicBezTo>
                  <a:pt x="121" y="509"/>
                  <a:pt x="127" y="509"/>
                  <a:pt x="132" y="509"/>
                </a:cubicBezTo>
                <a:cubicBezTo>
                  <a:pt x="139" y="508"/>
                  <a:pt x="149" y="513"/>
                  <a:pt x="152" y="505"/>
                </a:cubicBezTo>
                <a:cubicBezTo>
                  <a:pt x="155" y="498"/>
                  <a:pt x="149" y="491"/>
                  <a:pt x="144" y="485"/>
                </a:cubicBezTo>
                <a:cubicBezTo>
                  <a:pt x="144" y="484"/>
                  <a:pt x="143" y="482"/>
                  <a:pt x="143" y="481"/>
                </a:cubicBezTo>
                <a:cubicBezTo>
                  <a:pt x="140" y="473"/>
                  <a:pt x="141" y="465"/>
                  <a:pt x="143" y="457"/>
                </a:cubicBezTo>
                <a:cubicBezTo>
                  <a:pt x="144" y="457"/>
                  <a:pt x="145" y="456"/>
                  <a:pt x="145" y="455"/>
                </a:cubicBezTo>
                <a:cubicBezTo>
                  <a:pt x="155" y="449"/>
                  <a:pt x="159" y="439"/>
                  <a:pt x="163" y="429"/>
                </a:cubicBezTo>
                <a:cubicBezTo>
                  <a:pt x="164" y="428"/>
                  <a:pt x="165" y="428"/>
                  <a:pt x="165" y="426"/>
                </a:cubicBezTo>
                <a:cubicBezTo>
                  <a:pt x="180" y="413"/>
                  <a:pt x="190" y="395"/>
                  <a:pt x="201" y="377"/>
                </a:cubicBezTo>
                <a:cubicBezTo>
                  <a:pt x="201" y="377"/>
                  <a:pt x="201" y="376"/>
                  <a:pt x="201" y="376"/>
                </a:cubicBezTo>
                <a:cubicBezTo>
                  <a:pt x="217" y="361"/>
                  <a:pt x="228" y="342"/>
                  <a:pt x="240" y="325"/>
                </a:cubicBezTo>
                <a:cubicBezTo>
                  <a:pt x="240" y="325"/>
                  <a:pt x="240" y="325"/>
                  <a:pt x="240" y="325"/>
                </a:cubicBezTo>
                <a:cubicBezTo>
                  <a:pt x="256" y="293"/>
                  <a:pt x="284" y="289"/>
                  <a:pt x="316" y="291"/>
                </a:cubicBezTo>
                <a:cubicBezTo>
                  <a:pt x="363" y="294"/>
                  <a:pt x="410" y="291"/>
                  <a:pt x="458" y="292"/>
                </a:cubicBezTo>
                <a:cubicBezTo>
                  <a:pt x="468" y="292"/>
                  <a:pt x="472" y="289"/>
                  <a:pt x="465" y="280"/>
                </a:cubicBezTo>
                <a:cubicBezTo>
                  <a:pt x="452" y="262"/>
                  <a:pt x="438" y="246"/>
                  <a:pt x="424" y="229"/>
                </a:cubicBezTo>
                <a:cubicBezTo>
                  <a:pt x="424" y="229"/>
                  <a:pt x="424" y="229"/>
                  <a:pt x="424" y="229"/>
                </a:cubicBezTo>
                <a:cubicBezTo>
                  <a:pt x="422" y="221"/>
                  <a:pt x="421" y="213"/>
                  <a:pt x="420" y="205"/>
                </a:cubicBezTo>
                <a:cubicBezTo>
                  <a:pt x="420" y="202"/>
                  <a:pt x="420" y="200"/>
                  <a:pt x="420" y="197"/>
                </a:cubicBezTo>
                <a:cubicBezTo>
                  <a:pt x="423" y="191"/>
                  <a:pt x="422" y="184"/>
                  <a:pt x="422" y="177"/>
                </a:cubicBezTo>
                <a:cubicBezTo>
                  <a:pt x="422" y="134"/>
                  <a:pt x="422" y="91"/>
                  <a:pt x="422" y="47"/>
                </a:cubicBezTo>
                <a:cubicBezTo>
                  <a:pt x="422" y="1"/>
                  <a:pt x="422" y="1"/>
                  <a:pt x="468" y="1"/>
                </a:cubicBezTo>
                <a:cubicBezTo>
                  <a:pt x="469" y="5"/>
                  <a:pt x="473" y="5"/>
                  <a:pt x="476" y="5"/>
                </a:cubicBezTo>
                <a:cubicBezTo>
                  <a:pt x="489" y="17"/>
                  <a:pt x="492" y="31"/>
                  <a:pt x="492" y="48"/>
                </a:cubicBezTo>
                <a:cubicBezTo>
                  <a:pt x="492" y="93"/>
                  <a:pt x="492" y="138"/>
                  <a:pt x="492" y="182"/>
                </a:cubicBezTo>
                <a:cubicBezTo>
                  <a:pt x="492" y="190"/>
                  <a:pt x="491" y="198"/>
                  <a:pt x="497" y="205"/>
                </a:cubicBezTo>
                <a:cubicBezTo>
                  <a:pt x="526" y="244"/>
                  <a:pt x="555" y="282"/>
                  <a:pt x="587" y="319"/>
                </a:cubicBezTo>
                <a:cubicBezTo>
                  <a:pt x="588" y="320"/>
                  <a:pt x="589" y="320"/>
                  <a:pt x="590" y="321"/>
                </a:cubicBezTo>
                <a:cubicBezTo>
                  <a:pt x="592" y="324"/>
                  <a:pt x="594" y="326"/>
                  <a:pt x="596" y="329"/>
                </a:cubicBezTo>
                <a:cubicBezTo>
                  <a:pt x="612" y="350"/>
                  <a:pt x="628" y="372"/>
                  <a:pt x="644" y="393"/>
                </a:cubicBezTo>
                <a:cubicBezTo>
                  <a:pt x="645" y="399"/>
                  <a:pt x="648" y="403"/>
                  <a:pt x="653" y="406"/>
                </a:cubicBezTo>
                <a:cubicBezTo>
                  <a:pt x="655" y="410"/>
                  <a:pt x="657" y="414"/>
                  <a:pt x="659" y="418"/>
                </a:cubicBezTo>
                <a:cubicBezTo>
                  <a:pt x="659" y="418"/>
                  <a:pt x="660" y="419"/>
                  <a:pt x="660" y="420"/>
                </a:cubicBezTo>
                <a:cubicBezTo>
                  <a:pt x="660" y="420"/>
                  <a:pt x="660" y="421"/>
                  <a:pt x="660" y="421"/>
                </a:cubicBezTo>
                <a:cubicBezTo>
                  <a:pt x="667" y="450"/>
                  <a:pt x="672" y="479"/>
                  <a:pt x="662" y="509"/>
                </a:cubicBezTo>
                <a:cubicBezTo>
                  <a:pt x="653" y="533"/>
                  <a:pt x="636" y="549"/>
                  <a:pt x="621" y="567"/>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0" name="Freeform 38">
            <a:extLst>
              <a:ext uri="{FF2B5EF4-FFF2-40B4-BE49-F238E27FC236}">
                <a16:creationId xmlns:a16="http://schemas.microsoft.com/office/drawing/2014/main" id="{A642A964-329C-43EA-BC43-BE1D15CB2D52}"/>
              </a:ext>
            </a:extLst>
          </p:cNvPr>
          <p:cNvSpPr/>
          <p:nvPr/>
        </p:nvSpPr>
        <p:spPr bwMode="auto">
          <a:xfrm>
            <a:off x="701278" y="2231231"/>
            <a:ext cx="663179" cy="747713"/>
          </a:xfrm>
          <a:custGeom>
            <a:avLst/>
            <a:gdLst>
              <a:gd name="T0" fmla="*/ 378 w 625"/>
              <a:gd name="T1" fmla="*/ 673 h 705"/>
              <a:gd name="T2" fmla="*/ 370 w 625"/>
              <a:gd name="T3" fmla="*/ 675 h 705"/>
              <a:gd name="T4" fmla="*/ 275 w 625"/>
              <a:gd name="T5" fmla="*/ 696 h 705"/>
              <a:gd name="T6" fmla="*/ 206 w 625"/>
              <a:gd name="T7" fmla="*/ 705 h 705"/>
              <a:gd name="T8" fmla="*/ 205 w 625"/>
              <a:gd name="T9" fmla="*/ 705 h 705"/>
              <a:gd name="T10" fmla="*/ 203 w 625"/>
              <a:gd name="T11" fmla="*/ 705 h 705"/>
              <a:gd name="T12" fmla="*/ 199 w 625"/>
              <a:gd name="T13" fmla="*/ 626 h 705"/>
              <a:gd name="T14" fmla="*/ 199 w 625"/>
              <a:gd name="T15" fmla="*/ 626 h 705"/>
              <a:gd name="T16" fmla="*/ 250 w 625"/>
              <a:gd name="T17" fmla="*/ 617 h 705"/>
              <a:gd name="T18" fmla="*/ 258 w 625"/>
              <a:gd name="T19" fmla="*/ 615 h 705"/>
              <a:gd name="T20" fmla="*/ 278 w 625"/>
              <a:gd name="T21" fmla="*/ 609 h 705"/>
              <a:gd name="T22" fmla="*/ 286 w 625"/>
              <a:gd name="T23" fmla="*/ 608 h 705"/>
              <a:gd name="T24" fmla="*/ 307 w 625"/>
              <a:gd name="T25" fmla="*/ 601 h 705"/>
              <a:gd name="T26" fmla="*/ 493 w 625"/>
              <a:gd name="T27" fmla="*/ 455 h 705"/>
              <a:gd name="T28" fmla="*/ 509 w 625"/>
              <a:gd name="T29" fmla="*/ 302 h 705"/>
              <a:gd name="T30" fmla="*/ 389 w 625"/>
              <a:gd name="T31" fmla="*/ 195 h 705"/>
              <a:gd name="T32" fmla="*/ 266 w 625"/>
              <a:gd name="T33" fmla="*/ 197 h 705"/>
              <a:gd name="T34" fmla="*/ 125 w 625"/>
              <a:gd name="T35" fmla="*/ 196 h 705"/>
              <a:gd name="T36" fmla="*/ 71 w 625"/>
              <a:gd name="T37" fmla="*/ 204 h 705"/>
              <a:gd name="T38" fmla="*/ 33 w 625"/>
              <a:gd name="T39" fmla="*/ 224 h 705"/>
              <a:gd name="T40" fmla="*/ 6 w 625"/>
              <a:gd name="T41" fmla="*/ 209 h 705"/>
              <a:gd name="T42" fmla="*/ 19 w 625"/>
              <a:gd name="T43" fmla="*/ 190 h 705"/>
              <a:gd name="T44" fmla="*/ 37 w 625"/>
              <a:gd name="T45" fmla="*/ 178 h 705"/>
              <a:gd name="T46" fmla="*/ 73 w 625"/>
              <a:gd name="T47" fmla="*/ 124 h 705"/>
              <a:gd name="T48" fmla="*/ 126 w 625"/>
              <a:gd name="T49" fmla="*/ 54 h 705"/>
              <a:gd name="T50" fmla="*/ 150 w 625"/>
              <a:gd name="T51" fmla="*/ 69 h 705"/>
              <a:gd name="T52" fmla="*/ 154 w 625"/>
              <a:gd name="T53" fmla="*/ 71 h 705"/>
              <a:gd name="T54" fmla="*/ 162 w 625"/>
              <a:gd name="T55" fmla="*/ 73 h 705"/>
              <a:gd name="T56" fmla="*/ 196 w 625"/>
              <a:gd name="T57" fmla="*/ 64 h 705"/>
              <a:gd name="T58" fmla="*/ 197 w 625"/>
              <a:gd name="T59" fmla="*/ 63 h 705"/>
              <a:gd name="T60" fmla="*/ 207 w 625"/>
              <a:gd name="T61" fmla="*/ 33 h 705"/>
              <a:gd name="T62" fmla="*/ 220 w 625"/>
              <a:gd name="T63" fmla="*/ 16 h 705"/>
              <a:gd name="T64" fmla="*/ 452 w 625"/>
              <a:gd name="T65" fmla="*/ 46 h 705"/>
              <a:gd name="T66" fmla="*/ 530 w 625"/>
              <a:gd name="T67" fmla="*/ 98 h 705"/>
              <a:gd name="T68" fmla="*/ 530 w 625"/>
              <a:gd name="T69" fmla="*/ 98 h 705"/>
              <a:gd name="T70" fmla="*/ 550 w 625"/>
              <a:gd name="T71" fmla="*/ 119 h 705"/>
              <a:gd name="T72" fmla="*/ 553 w 625"/>
              <a:gd name="T73" fmla="*/ 122 h 705"/>
              <a:gd name="T74" fmla="*/ 613 w 625"/>
              <a:gd name="T75" fmla="*/ 238 h 705"/>
              <a:gd name="T76" fmla="*/ 614 w 625"/>
              <a:gd name="T77" fmla="*/ 245 h 705"/>
              <a:gd name="T78" fmla="*/ 625 w 625"/>
              <a:gd name="T79" fmla="*/ 290 h 705"/>
              <a:gd name="T80" fmla="*/ 625 w 625"/>
              <a:gd name="T81" fmla="*/ 369 h 705"/>
              <a:gd name="T82" fmla="*/ 622 w 625"/>
              <a:gd name="T83" fmla="*/ 393 h 705"/>
              <a:gd name="T84" fmla="*/ 620 w 625"/>
              <a:gd name="T85" fmla="*/ 402 h 705"/>
              <a:gd name="T86" fmla="*/ 605 w 625"/>
              <a:gd name="T87" fmla="*/ 449 h 705"/>
              <a:gd name="T88" fmla="*/ 553 w 625"/>
              <a:gd name="T89" fmla="*/ 548 h 705"/>
              <a:gd name="T90" fmla="*/ 554 w 625"/>
              <a:gd name="T91" fmla="*/ 549 h 705"/>
              <a:gd name="T92" fmla="*/ 553 w 625"/>
              <a:gd name="T93" fmla="*/ 548 h 705"/>
              <a:gd name="T94" fmla="*/ 510 w 625"/>
              <a:gd name="T95" fmla="*/ 592 h 705"/>
              <a:gd name="T96" fmla="*/ 378 w 625"/>
              <a:gd name="T97" fmla="*/ 673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5" h="705">
                <a:moveTo>
                  <a:pt x="378" y="673"/>
                </a:moveTo>
                <a:cubicBezTo>
                  <a:pt x="376" y="674"/>
                  <a:pt x="373" y="674"/>
                  <a:pt x="370" y="675"/>
                </a:cubicBezTo>
                <a:cubicBezTo>
                  <a:pt x="339" y="683"/>
                  <a:pt x="307" y="692"/>
                  <a:pt x="275" y="696"/>
                </a:cubicBezTo>
                <a:cubicBezTo>
                  <a:pt x="252" y="699"/>
                  <a:pt x="229" y="702"/>
                  <a:pt x="206" y="705"/>
                </a:cubicBezTo>
                <a:cubicBezTo>
                  <a:pt x="205" y="705"/>
                  <a:pt x="205" y="705"/>
                  <a:pt x="205" y="705"/>
                </a:cubicBezTo>
                <a:cubicBezTo>
                  <a:pt x="205" y="705"/>
                  <a:pt x="203" y="705"/>
                  <a:pt x="203" y="705"/>
                </a:cubicBezTo>
                <a:cubicBezTo>
                  <a:pt x="198" y="679"/>
                  <a:pt x="196" y="652"/>
                  <a:pt x="199" y="626"/>
                </a:cubicBezTo>
                <a:cubicBezTo>
                  <a:pt x="199" y="626"/>
                  <a:pt x="199" y="626"/>
                  <a:pt x="199" y="626"/>
                </a:cubicBezTo>
                <a:cubicBezTo>
                  <a:pt x="216" y="624"/>
                  <a:pt x="233" y="623"/>
                  <a:pt x="250" y="617"/>
                </a:cubicBezTo>
                <a:cubicBezTo>
                  <a:pt x="253" y="616"/>
                  <a:pt x="255" y="615"/>
                  <a:pt x="258" y="615"/>
                </a:cubicBezTo>
                <a:cubicBezTo>
                  <a:pt x="266" y="616"/>
                  <a:pt x="272" y="614"/>
                  <a:pt x="278" y="609"/>
                </a:cubicBezTo>
                <a:cubicBezTo>
                  <a:pt x="281" y="609"/>
                  <a:pt x="284" y="609"/>
                  <a:pt x="286" y="608"/>
                </a:cubicBezTo>
                <a:cubicBezTo>
                  <a:pt x="294" y="609"/>
                  <a:pt x="301" y="607"/>
                  <a:pt x="307" y="601"/>
                </a:cubicBezTo>
                <a:cubicBezTo>
                  <a:pt x="390" y="579"/>
                  <a:pt x="456" y="535"/>
                  <a:pt x="493" y="455"/>
                </a:cubicBezTo>
                <a:cubicBezTo>
                  <a:pt x="516" y="407"/>
                  <a:pt x="524" y="355"/>
                  <a:pt x="509" y="302"/>
                </a:cubicBezTo>
                <a:cubicBezTo>
                  <a:pt x="492" y="241"/>
                  <a:pt x="448" y="208"/>
                  <a:pt x="389" y="195"/>
                </a:cubicBezTo>
                <a:cubicBezTo>
                  <a:pt x="348" y="186"/>
                  <a:pt x="306" y="187"/>
                  <a:pt x="266" y="197"/>
                </a:cubicBezTo>
                <a:cubicBezTo>
                  <a:pt x="218" y="209"/>
                  <a:pt x="171" y="215"/>
                  <a:pt x="125" y="196"/>
                </a:cubicBezTo>
                <a:cubicBezTo>
                  <a:pt x="102" y="186"/>
                  <a:pt x="88" y="187"/>
                  <a:pt x="71" y="204"/>
                </a:cubicBezTo>
                <a:cubicBezTo>
                  <a:pt x="62" y="214"/>
                  <a:pt x="50" y="223"/>
                  <a:pt x="33" y="224"/>
                </a:cubicBezTo>
                <a:cubicBezTo>
                  <a:pt x="20" y="225"/>
                  <a:pt x="11" y="220"/>
                  <a:pt x="6" y="209"/>
                </a:cubicBezTo>
                <a:cubicBezTo>
                  <a:pt x="0" y="197"/>
                  <a:pt x="14" y="196"/>
                  <a:pt x="19" y="190"/>
                </a:cubicBezTo>
                <a:cubicBezTo>
                  <a:pt x="24" y="185"/>
                  <a:pt x="31" y="182"/>
                  <a:pt x="37" y="178"/>
                </a:cubicBezTo>
                <a:cubicBezTo>
                  <a:pt x="60" y="168"/>
                  <a:pt x="75" y="156"/>
                  <a:pt x="73" y="124"/>
                </a:cubicBezTo>
                <a:cubicBezTo>
                  <a:pt x="71" y="90"/>
                  <a:pt x="100" y="71"/>
                  <a:pt x="126" y="54"/>
                </a:cubicBezTo>
                <a:cubicBezTo>
                  <a:pt x="136" y="47"/>
                  <a:pt x="140" y="67"/>
                  <a:pt x="150" y="69"/>
                </a:cubicBezTo>
                <a:cubicBezTo>
                  <a:pt x="151" y="70"/>
                  <a:pt x="153" y="70"/>
                  <a:pt x="154" y="71"/>
                </a:cubicBezTo>
                <a:cubicBezTo>
                  <a:pt x="157" y="72"/>
                  <a:pt x="160" y="72"/>
                  <a:pt x="162" y="73"/>
                </a:cubicBezTo>
                <a:cubicBezTo>
                  <a:pt x="176" y="79"/>
                  <a:pt x="186" y="72"/>
                  <a:pt x="196" y="64"/>
                </a:cubicBezTo>
                <a:cubicBezTo>
                  <a:pt x="196" y="64"/>
                  <a:pt x="197" y="63"/>
                  <a:pt x="197" y="63"/>
                </a:cubicBezTo>
                <a:cubicBezTo>
                  <a:pt x="206" y="55"/>
                  <a:pt x="209" y="44"/>
                  <a:pt x="207" y="33"/>
                </a:cubicBezTo>
                <a:cubicBezTo>
                  <a:pt x="206" y="22"/>
                  <a:pt x="209" y="18"/>
                  <a:pt x="220" y="16"/>
                </a:cubicBezTo>
                <a:cubicBezTo>
                  <a:pt x="301" y="0"/>
                  <a:pt x="378" y="10"/>
                  <a:pt x="452" y="46"/>
                </a:cubicBezTo>
                <a:cubicBezTo>
                  <a:pt x="481" y="60"/>
                  <a:pt x="504" y="80"/>
                  <a:pt x="530" y="98"/>
                </a:cubicBezTo>
                <a:cubicBezTo>
                  <a:pt x="530" y="98"/>
                  <a:pt x="530" y="98"/>
                  <a:pt x="530" y="98"/>
                </a:cubicBezTo>
                <a:cubicBezTo>
                  <a:pt x="535" y="107"/>
                  <a:pt x="541" y="114"/>
                  <a:pt x="550" y="119"/>
                </a:cubicBezTo>
                <a:cubicBezTo>
                  <a:pt x="551" y="120"/>
                  <a:pt x="552" y="121"/>
                  <a:pt x="553" y="122"/>
                </a:cubicBezTo>
                <a:cubicBezTo>
                  <a:pt x="579" y="157"/>
                  <a:pt x="596" y="197"/>
                  <a:pt x="613" y="238"/>
                </a:cubicBezTo>
                <a:cubicBezTo>
                  <a:pt x="613" y="240"/>
                  <a:pt x="614" y="243"/>
                  <a:pt x="614" y="245"/>
                </a:cubicBezTo>
                <a:cubicBezTo>
                  <a:pt x="615" y="261"/>
                  <a:pt x="621" y="275"/>
                  <a:pt x="625" y="290"/>
                </a:cubicBezTo>
                <a:cubicBezTo>
                  <a:pt x="625" y="316"/>
                  <a:pt x="625" y="342"/>
                  <a:pt x="625" y="369"/>
                </a:cubicBezTo>
                <a:cubicBezTo>
                  <a:pt x="621" y="377"/>
                  <a:pt x="622" y="385"/>
                  <a:pt x="622" y="393"/>
                </a:cubicBezTo>
                <a:cubicBezTo>
                  <a:pt x="620" y="396"/>
                  <a:pt x="619" y="399"/>
                  <a:pt x="620" y="402"/>
                </a:cubicBezTo>
                <a:cubicBezTo>
                  <a:pt x="610" y="416"/>
                  <a:pt x="611" y="433"/>
                  <a:pt x="605" y="449"/>
                </a:cubicBezTo>
                <a:cubicBezTo>
                  <a:pt x="592" y="484"/>
                  <a:pt x="572" y="516"/>
                  <a:pt x="553" y="548"/>
                </a:cubicBezTo>
                <a:cubicBezTo>
                  <a:pt x="554" y="549"/>
                  <a:pt x="554" y="549"/>
                  <a:pt x="554" y="549"/>
                </a:cubicBezTo>
                <a:cubicBezTo>
                  <a:pt x="554" y="549"/>
                  <a:pt x="553" y="548"/>
                  <a:pt x="553" y="548"/>
                </a:cubicBezTo>
                <a:cubicBezTo>
                  <a:pt x="537" y="561"/>
                  <a:pt x="526" y="578"/>
                  <a:pt x="510" y="592"/>
                </a:cubicBezTo>
                <a:cubicBezTo>
                  <a:pt x="470" y="626"/>
                  <a:pt x="425" y="651"/>
                  <a:pt x="378" y="673"/>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1" name="Freeform 39">
            <a:extLst>
              <a:ext uri="{FF2B5EF4-FFF2-40B4-BE49-F238E27FC236}">
                <a16:creationId xmlns:a16="http://schemas.microsoft.com/office/drawing/2014/main" id="{F1F1B8B6-D130-496F-86B6-B87BCF8B8FE1}"/>
              </a:ext>
            </a:extLst>
          </p:cNvPr>
          <p:cNvSpPr/>
          <p:nvPr/>
        </p:nvSpPr>
        <p:spPr bwMode="auto">
          <a:xfrm>
            <a:off x="411957" y="919163"/>
            <a:ext cx="629841" cy="626269"/>
          </a:xfrm>
          <a:custGeom>
            <a:avLst/>
            <a:gdLst>
              <a:gd name="T0" fmla="*/ 3 w 594"/>
              <a:gd name="T1" fmla="*/ 411 h 590"/>
              <a:gd name="T2" fmla="*/ 2 w 594"/>
              <a:gd name="T3" fmla="*/ 309 h 590"/>
              <a:gd name="T4" fmla="*/ 78 w 594"/>
              <a:gd name="T5" fmla="*/ 235 h 590"/>
              <a:gd name="T6" fmla="*/ 214 w 594"/>
              <a:gd name="T7" fmla="*/ 236 h 590"/>
              <a:gd name="T8" fmla="*/ 237 w 594"/>
              <a:gd name="T9" fmla="*/ 211 h 590"/>
              <a:gd name="T10" fmla="*/ 237 w 594"/>
              <a:gd name="T11" fmla="*/ 73 h 590"/>
              <a:gd name="T12" fmla="*/ 309 w 594"/>
              <a:gd name="T13" fmla="*/ 0 h 590"/>
              <a:gd name="T14" fmla="*/ 519 w 594"/>
              <a:gd name="T15" fmla="*/ 0 h 590"/>
              <a:gd name="T16" fmla="*/ 592 w 594"/>
              <a:gd name="T17" fmla="*/ 72 h 590"/>
              <a:gd name="T18" fmla="*/ 593 w 594"/>
              <a:gd name="T19" fmla="*/ 152 h 590"/>
              <a:gd name="T20" fmla="*/ 578 w 594"/>
              <a:gd name="T21" fmla="*/ 176 h 590"/>
              <a:gd name="T22" fmla="*/ 436 w 594"/>
              <a:gd name="T23" fmla="*/ 209 h 590"/>
              <a:gd name="T24" fmla="*/ 316 w 594"/>
              <a:gd name="T25" fmla="*/ 236 h 590"/>
              <a:gd name="T26" fmla="*/ 150 w 594"/>
              <a:gd name="T27" fmla="*/ 384 h 590"/>
              <a:gd name="T28" fmla="*/ 110 w 594"/>
              <a:gd name="T29" fmla="*/ 486 h 590"/>
              <a:gd name="T30" fmla="*/ 89 w 594"/>
              <a:gd name="T31" fmla="*/ 529 h 590"/>
              <a:gd name="T32" fmla="*/ 72 w 594"/>
              <a:gd name="T33" fmla="*/ 558 h 590"/>
              <a:gd name="T34" fmla="*/ 52 w 594"/>
              <a:gd name="T35" fmla="*/ 588 h 590"/>
              <a:gd name="T36" fmla="*/ 8 w 594"/>
              <a:gd name="T37" fmla="*/ 552 h 590"/>
              <a:gd name="T38" fmla="*/ 3 w 594"/>
              <a:gd name="T39" fmla="*/ 519 h 590"/>
              <a:gd name="T40" fmla="*/ 3 w 594"/>
              <a:gd name="T41" fmla="*/ 411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4" h="590">
                <a:moveTo>
                  <a:pt x="3" y="411"/>
                </a:moveTo>
                <a:cubicBezTo>
                  <a:pt x="3" y="377"/>
                  <a:pt x="5" y="343"/>
                  <a:pt x="2" y="309"/>
                </a:cubicBezTo>
                <a:cubicBezTo>
                  <a:pt x="0" y="269"/>
                  <a:pt x="34" y="233"/>
                  <a:pt x="78" y="235"/>
                </a:cubicBezTo>
                <a:cubicBezTo>
                  <a:pt x="123" y="237"/>
                  <a:pt x="168" y="234"/>
                  <a:pt x="214" y="236"/>
                </a:cubicBezTo>
                <a:cubicBezTo>
                  <a:pt x="234" y="237"/>
                  <a:pt x="238" y="230"/>
                  <a:pt x="237" y="211"/>
                </a:cubicBezTo>
                <a:cubicBezTo>
                  <a:pt x="236" y="165"/>
                  <a:pt x="237" y="119"/>
                  <a:pt x="237" y="73"/>
                </a:cubicBezTo>
                <a:cubicBezTo>
                  <a:pt x="237" y="29"/>
                  <a:pt x="265" y="1"/>
                  <a:pt x="309" y="0"/>
                </a:cubicBezTo>
                <a:cubicBezTo>
                  <a:pt x="379" y="0"/>
                  <a:pt x="449" y="0"/>
                  <a:pt x="519" y="0"/>
                </a:cubicBezTo>
                <a:cubicBezTo>
                  <a:pt x="565" y="1"/>
                  <a:pt x="591" y="25"/>
                  <a:pt x="592" y="72"/>
                </a:cubicBezTo>
                <a:cubicBezTo>
                  <a:pt x="594" y="98"/>
                  <a:pt x="592" y="125"/>
                  <a:pt x="593" y="152"/>
                </a:cubicBezTo>
                <a:cubicBezTo>
                  <a:pt x="594" y="164"/>
                  <a:pt x="589" y="171"/>
                  <a:pt x="578" y="176"/>
                </a:cubicBezTo>
                <a:cubicBezTo>
                  <a:pt x="532" y="194"/>
                  <a:pt x="484" y="202"/>
                  <a:pt x="436" y="209"/>
                </a:cubicBezTo>
                <a:cubicBezTo>
                  <a:pt x="395" y="215"/>
                  <a:pt x="355" y="222"/>
                  <a:pt x="316" y="236"/>
                </a:cubicBezTo>
                <a:cubicBezTo>
                  <a:pt x="241" y="263"/>
                  <a:pt x="186" y="314"/>
                  <a:pt x="150" y="384"/>
                </a:cubicBezTo>
                <a:cubicBezTo>
                  <a:pt x="133" y="417"/>
                  <a:pt x="119" y="450"/>
                  <a:pt x="110" y="486"/>
                </a:cubicBezTo>
                <a:cubicBezTo>
                  <a:pt x="106" y="502"/>
                  <a:pt x="96" y="514"/>
                  <a:pt x="89" y="529"/>
                </a:cubicBezTo>
                <a:cubicBezTo>
                  <a:pt x="84" y="539"/>
                  <a:pt x="79" y="549"/>
                  <a:pt x="72" y="558"/>
                </a:cubicBezTo>
                <a:cubicBezTo>
                  <a:pt x="65" y="568"/>
                  <a:pt x="68" y="590"/>
                  <a:pt x="52" y="588"/>
                </a:cubicBezTo>
                <a:cubicBezTo>
                  <a:pt x="32" y="585"/>
                  <a:pt x="17" y="571"/>
                  <a:pt x="8" y="552"/>
                </a:cubicBezTo>
                <a:cubicBezTo>
                  <a:pt x="4" y="542"/>
                  <a:pt x="3" y="531"/>
                  <a:pt x="3" y="519"/>
                </a:cubicBezTo>
                <a:cubicBezTo>
                  <a:pt x="3" y="483"/>
                  <a:pt x="3" y="447"/>
                  <a:pt x="3" y="411"/>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2" name="Freeform 40">
            <a:extLst>
              <a:ext uri="{FF2B5EF4-FFF2-40B4-BE49-F238E27FC236}">
                <a16:creationId xmlns:a16="http://schemas.microsoft.com/office/drawing/2014/main" id="{D0191943-F230-44CF-B274-C67D85ED147B}"/>
              </a:ext>
            </a:extLst>
          </p:cNvPr>
          <p:cNvSpPr/>
          <p:nvPr/>
        </p:nvSpPr>
        <p:spPr bwMode="auto">
          <a:xfrm>
            <a:off x="519113" y="1134666"/>
            <a:ext cx="606029" cy="595313"/>
          </a:xfrm>
          <a:custGeom>
            <a:avLst/>
            <a:gdLst>
              <a:gd name="T0" fmla="*/ 36 w 571"/>
              <a:gd name="T1" fmla="*/ 383 h 562"/>
              <a:gd name="T2" fmla="*/ 65 w 571"/>
              <a:gd name="T3" fmla="*/ 331 h 562"/>
              <a:gd name="T4" fmla="*/ 129 w 571"/>
              <a:gd name="T5" fmla="*/ 274 h 562"/>
              <a:gd name="T6" fmla="*/ 429 w 571"/>
              <a:gd name="T7" fmla="*/ 162 h 562"/>
              <a:gd name="T8" fmla="*/ 278 w 571"/>
              <a:gd name="T9" fmla="*/ 180 h 562"/>
              <a:gd name="T10" fmla="*/ 83 w 571"/>
              <a:gd name="T11" fmla="*/ 287 h 562"/>
              <a:gd name="T12" fmla="*/ 98 w 571"/>
              <a:gd name="T13" fmla="*/ 240 h 562"/>
              <a:gd name="T14" fmla="*/ 135 w 571"/>
              <a:gd name="T15" fmla="*/ 172 h 562"/>
              <a:gd name="T16" fmla="*/ 147 w 571"/>
              <a:gd name="T17" fmla="*/ 160 h 562"/>
              <a:gd name="T18" fmla="*/ 158 w 571"/>
              <a:gd name="T19" fmla="*/ 147 h 562"/>
              <a:gd name="T20" fmla="*/ 167 w 571"/>
              <a:gd name="T21" fmla="*/ 140 h 562"/>
              <a:gd name="T22" fmla="*/ 414 w 571"/>
              <a:gd name="T23" fmla="*/ 63 h 562"/>
              <a:gd name="T24" fmla="*/ 485 w 571"/>
              <a:gd name="T25" fmla="*/ 43 h 562"/>
              <a:gd name="T26" fmla="*/ 513 w 571"/>
              <a:gd name="T27" fmla="*/ 32 h 562"/>
              <a:gd name="T28" fmla="*/ 558 w 571"/>
              <a:gd name="T29" fmla="*/ 8 h 562"/>
              <a:gd name="T30" fmla="*/ 568 w 571"/>
              <a:gd name="T31" fmla="*/ 80 h 562"/>
              <a:gd name="T32" fmla="*/ 539 w 571"/>
              <a:gd name="T33" fmla="*/ 207 h 562"/>
              <a:gd name="T34" fmla="*/ 511 w 571"/>
              <a:gd name="T35" fmla="*/ 263 h 562"/>
              <a:gd name="T36" fmla="*/ 478 w 571"/>
              <a:gd name="T37" fmla="*/ 303 h 562"/>
              <a:gd name="T38" fmla="*/ 466 w 571"/>
              <a:gd name="T39" fmla="*/ 315 h 562"/>
              <a:gd name="T40" fmla="*/ 451 w 571"/>
              <a:gd name="T41" fmla="*/ 328 h 562"/>
              <a:gd name="T42" fmla="*/ 355 w 571"/>
              <a:gd name="T43" fmla="*/ 369 h 562"/>
              <a:gd name="T44" fmla="*/ 254 w 571"/>
              <a:gd name="T45" fmla="*/ 382 h 562"/>
              <a:gd name="T46" fmla="*/ 222 w 571"/>
              <a:gd name="T47" fmla="*/ 385 h 562"/>
              <a:gd name="T48" fmla="*/ 94 w 571"/>
              <a:gd name="T49" fmla="*/ 415 h 562"/>
              <a:gd name="T50" fmla="*/ 66 w 571"/>
              <a:gd name="T51" fmla="*/ 455 h 562"/>
              <a:gd name="T52" fmla="*/ 63 w 571"/>
              <a:gd name="T53" fmla="*/ 463 h 562"/>
              <a:gd name="T54" fmla="*/ 63 w 571"/>
              <a:gd name="T55" fmla="*/ 491 h 562"/>
              <a:gd name="T56" fmla="*/ 59 w 571"/>
              <a:gd name="T57" fmla="*/ 527 h 562"/>
              <a:gd name="T58" fmla="*/ 56 w 571"/>
              <a:gd name="T59" fmla="*/ 535 h 562"/>
              <a:gd name="T60" fmla="*/ 14 w 571"/>
              <a:gd name="T61" fmla="*/ 560 h 562"/>
              <a:gd name="T62" fmla="*/ 1 w 571"/>
              <a:gd name="T63" fmla="*/ 539 h 562"/>
              <a:gd name="T64" fmla="*/ 26 w 571"/>
              <a:gd name="T65" fmla="*/ 402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1" h="562">
                <a:moveTo>
                  <a:pt x="35" y="383"/>
                </a:moveTo>
                <a:cubicBezTo>
                  <a:pt x="36" y="383"/>
                  <a:pt x="36" y="383"/>
                  <a:pt x="36" y="383"/>
                </a:cubicBezTo>
                <a:cubicBezTo>
                  <a:pt x="36" y="383"/>
                  <a:pt x="35" y="382"/>
                  <a:pt x="35" y="382"/>
                </a:cubicBezTo>
                <a:cubicBezTo>
                  <a:pt x="47" y="366"/>
                  <a:pt x="58" y="350"/>
                  <a:pt x="65" y="331"/>
                </a:cubicBezTo>
                <a:cubicBezTo>
                  <a:pt x="65" y="331"/>
                  <a:pt x="66" y="330"/>
                  <a:pt x="66" y="330"/>
                </a:cubicBezTo>
                <a:cubicBezTo>
                  <a:pt x="88" y="313"/>
                  <a:pt x="105" y="289"/>
                  <a:pt x="129" y="274"/>
                </a:cubicBezTo>
                <a:cubicBezTo>
                  <a:pt x="172" y="247"/>
                  <a:pt x="220" y="237"/>
                  <a:pt x="268" y="227"/>
                </a:cubicBezTo>
                <a:cubicBezTo>
                  <a:pt x="326" y="216"/>
                  <a:pt x="382" y="199"/>
                  <a:pt x="429" y="162"/>
                </a:cubicBezTo>
                <a:cubicBezTo>
                  <a:pt x="439" y="155"/>
                  <a:pt x="450" y="147"/>
                  <a:pt x="454" y="134"/>
                </a:cubicBezTo>
                <a:cubicBezTo>
                  <a:pt x="399" y="165"/>
                  <a:pt x="337" y="166"/>
                  <a:pt x="278" y="180"/>
                </a:cubicBezTo>
                <a:cubicBezTo>
                  <a:pt x="218" y="193"/>
                  <a:pt x="164" y="217"/>
                  <a:pt x="118" y="257"/>
                </a:cubicBezTo>
                <a:cubicBezTo>
                  <a:pt x="106" y="267"/>
                  <a:pt x="97" y="279"/>
                  <a:pt x="83" y="287"/>
                </a:cubicBezTo>
                <a:cubicBezTo>
                  <a:pt x="83" y="283"/>
                  <a:pt x="84" y="279"/>
                  <a:pt x="84" y="276"/>
                </a:cubicBezTo>
                <a:cubicBezTo>
                  <a:pt x="88" y="264"/>
                  <a:pt x="93" y="252"/>
                  <a:pt x="98" y="240"/>
                </a:cubicBezTo>
                <a:cubicBezTo>
                  <a:pt x="99" y="239"/>
                  <a:pt x="99" y="238"/>
                  <a:pt x="99" y="237"/>
                </a:cubicBezTo>
                <a:cubicBezTo>
                  <a:pt x="111" y="216"/>
                  <a:pt x="123" y="194"/>
                  <a:pt x="135" y="172"/>
                </a:cubicBezTo>
                <a:cubicBezTo>
                  <a:pt x="141" y="170"/>
                  <a:pt x="145" y="166"/>
                  <a:pt x="147" y="160"/>
                </a:cubicBezTo>
                <a:cubicBezTo>
                  <a:pt x="147" y="160"/>
                  <a:pt x="147" y="160"/>
                  <a:pt x="147" y="160"/>
                </a:cubicBezTo>
                <a:cubicBezTo>
                  <a:pt x="152" y="158"/>
                  <a:pt x="156" y="154"/>
                  <a:pt x="158" y="147"/>
                </a:cubicBezTo>
                <a:cubicBezTo>
                  <a:pt x="158" y="147"/>
                  <a:pt x="158" y="147"/>
                  <a:pt x="158" y="147"/>
                </a:cubicBezTo>
                <a:cubicBezTo>
                  <a:pt x="163" y="147"/>
                  <a:pt x="166" y="144"/>
                  <a:pt x="167" y="140"/>
                </a:cubicBezTo>
                <a:cubicBezTo>
                  <a:pt x="167" y="140"/>
                  <a:pt x="167" y="140"/>
                  <a:pt x="167" y="140"/>
                </a:cubicBezTo>
                <a:cubicBezTo>
                  <a:pt x="212" y="106"/>
                  <a:pt x="264" y="89"/>
                  <a:pt x="319" y="80"/>
                </a:cubicBezTo>
                <a:cubicBezTo>
                  <a:pt x="351" y="75"/>
                  <a:pt x="383" y="72"/>
                  <a:pt x="414" y="63"/>
                </a:cubicBezTo>
                <a:cubicBezTo>
                  <a:pt x="417" y="63"/>
                  <a:pt x="420" y="62"/>
                  <a:pt x="423" y="62"/>
                </a:cubicBezTo>
                <a:cubicBezTo>
                  <a:pt x="445" y="60"/>
                  <a:pt x="466" y="55"/>
                  <a:pt x="485" y="43"/>
                </a:cubicBezTo>
                <a:cubicBezTo>
                  <a:pt x="485" y="43"/>
                  <a:pt x="486" y="43"/>
                  <a:pt x="486" y="43"/>
                </a:cubicBezTo>
                <a:cubicBezTo>
                  <a:pt x="496" y="43"/>
                  <a:pt x="505" y="39"/>
                  <a:pt x="513" y="32"/>
                </a:cubicBezTo>
                <a:cubicBezTo>
                  <a:pt x="514" y="32"/>
                  <a:pt x="516" y="31"/>
                  <a:pt x="518" y="30"/>
                </a:cubicBezTo>
                <a:cubicBezTo>
                  <a:pt x="533" y="26"/>
                  <a:pt x="545" y="17"/>
                  <a:pt x="558" y="8"/>
                </a:cubicBezTo>
                <a:cubicBezTo>
                  <a:pt x="570" y="0"/>
                  <a:pt x="571" y="6"/>
                  <a:pt x="571" y="16"/>
                </a:cubicBezTo>
                <a:cubicBezTo>
                  <a:pt x="570" y="37"/>
                  <a:pt x="569" y="58"/>
                  <a:pt x="568" y="80"/>
                </a:cubicBezTo>
                <a:cubicBezTo>
                  <a:pt x="568" y="82"/>
                  <a:pt x="567" y="85"/>
                  <a:pt x="567" y="88"/>
                </a:cubicBezTo>
                <a:cubicBezTo>
                  <a:pt x="561" y="128"/>
                  <a:pt x="552" y="168"/>
                  <a:pt x="539" y="207"/>
                </a:cubicBezTo>
                <a:cubicBezTo>
                  <a:pt x="538" y="209"/>
                  <a:pt x="537" y="211"/>
                  <a:pt x="537" y="213"/>
                </a:cubicBezTo>
                <a:cubicBezTo>
                  <a:pt x="527" y="229"/>
                  <a:pt x="517" y="245"/>
                  <a:pt x="511" y="263"/>
                </a:cubicBezTo>
                <a:cubicBezTo>
                  <a:pt x="510" y="264"/>
                  <a:pt x="509" y="265"/>
                  <a:pt x="509" y="266"/>
                </a:cubicBezTo>
                <a:cubicBezTo>
                  <a:pt x="496" y="276"/>
                  <a:pt x="488" y="290"/>
                  <a:pt x="478" y="303"/>
                </a:cubicBezTo>
                <a:cubicBezTo>
                  <a:pt x="478" y="303"/>
                  <a:pt x="478" y="303"/>
                  <a:pt x="478" y="303"/>
                </a:cubicBezTo>
                <a:cubicBezTo>
                  <a:pt x="473" y="306"/>
                  <a:pt x="468" y="309"/>
                  <a:pt x="466" y="315"/>
                </a:cubicBezTo>
                <a:cubicBezTo>
                  <a:pt x="466" y="315"/>
                  <a:pt x="466" y="315"/>
                  <a:pt x="466" y="315"/>
                </a:cubicBezTo>
                <a:cubicBezTo>
                  <a:pt x="459" y="317"/>
                  <a:pt x="454" y="322"/>
                  <a:pt x="451" y="328"/>
                </a:cubicBezTo>
                <a:cubicBezTo>
                  <a:pt x="449" y="329"/>
                  <a:pt x="448" y="330"/>
                  <a:pt x="446" y="332"/>
                </a:cubicBezTo>
                <a:cubicBezTo>
                  <a:pt x="417" y="347"/>
                  <a:pt x="388" y="364"/>
                  <a:pt x="355" y="369"/>
                </a:cubicBezTo>
                <a:cubicBezTo>
                  <a:pt x="324" y="373"/>
                  <a:pt x="293" y="376"/>
                  <a:pt x="262" y="380"/>
                </a:cubicBezTo>
                <a:cubicBezTo>
                  <a:pt x="260" y="381"/>
                  <a:pt x="257" y="381"/>
                  <a:pt x="254" y="382"/>
                </a:cubicBezTo>
                <a:cubicBezTo>
                  <a:pt x="246" y="380"/>
                  <a:pt x="238" y="381"/>
                  <a:pt x="230" y="384"/>
                </a:cubicBezTo>
                <a:cubicBezTo>
                  <a:pt x="228" y="385"/>
                  <a:pt x="225" y="385"/>
                  <a:pt x="222" y="385"/>
                </a:cubicBezTo>
                <a:cubicBezTo>
                  <a:pt x="191" y="384"/>
                  <a:pt x="160" y="389"/>
                  <a:pt x="130" y="396"/>
                </a:cubicBezTo>
                <a:cubicBezTo>
                  <a:pt x="117" y="399"/>
                  <a:pt x="103" y="404"/>
                  <a:pt x="94" y="415"/>
                </a:cubicBezTo>
                <a:cubicBezTo>
                  <a:pt x="94" y="415"/>
                  <a:pt x="94" y="416"/>
                  <a:pt x="94" y="416"/>
                </a:cubicBezTo>
                <a:cubicBezTo>
                  <a:pt x="81" y="426"/>
                  <a:pt x="71" y="439"/>
                  <a:pt x="66" y="455"/>
                </a:cubicBezTo>
                <a:cubicBezTo>
                  <a:pt x="66" y="455"/>
                  <a:pt x="66" y="456"/>
                  <a:pt x="66" y="456"/>
                </a:cubicBezTo>
                <a:cubicBezTo>
                  <a:pt x="64" y="457"/>
                  <a:pt x="62" y="460"/>
                  <a:pt x="63" y="463"/>
                </a:cubicBezTo>
                <a:cubicBezTo>
                  <a:pt x="63" y="467"/>
                  <a:pt x="63" y="472"/>
                  <a:pt x="63" y="476"/>
                </a:cubicBezTo>
                <a:cubicBezTo>
                  <a:pt x="60" y="481"/>
                  <a:pt x="60" y="486"/>
                  <a:pt x="63" y="491"/>
                </a:cubicBezTo>
                <a:cubicBezTo>
                  <a:pt x="63" y="494"/>
                  <a:pt x="63" y="497"/>
                  <a:pt x="63" y="500"/>
                </a:cubicBezTo>
                <a:cubicBezTo>
                  <a:pt x="61" y="509"/>
                  <a:pt x="60" y="518"/>
                  <a:pt x="59" y="527"/>
                </a:cubicBezTo>
                <a:cubicBezTo>
                  <a:pt x="58" y="528"/>
                  <a:pt x="57" y="529"/>
                  <a:pt x="58" y="530"/>
                </a:cubicBezTo>
                <a:cubicBezTo>
                  <a:pt x="57" y="532"/>
                  <a:pt x="56" y="534"/>
                  <a:pt x="56" y="535"/>
                </a:cubicBezTo>
                <a:cubicBezTo>
                  <a:pt x="54" y="536"/>
                  <a:pt x="54" y="537"/>
                  <a:pt x="54" y="538"/>
                </a:cubicBezTo>
                <a:cubicBezTo>
                  <a:pt x="41" y="545"/>
                  <a:pt x="28" y="553"/>
                  <a:pt x="14" y="560"/>
                </a:cubicBezTo>
                <a:cubicBezTo>
                  <a:pt x="12" y="560"/>
                  <a:pt x="9" y="561"/>
                  <a:pt x="6" y="562"/>
                </a:cubicBezTo>
                <a:cubicBezTo>
                  <a:pt x="0" y="555"/>
                  <a:pt x="1" y="547"/>
                  <a:pt x="1" y="539"/>
                </a:cubicBezTo>
                <a:cubicBezTo>
                  <a:pt x="0" y="493"/>
                  <a:pt x="11" y="450"/>
                  <a:pt x="24" y="407"/>
                </a:cubicBezTo>
                <a:cubicBezTo>
                  <a:pt x="25" y="406"/>
                  <a:pt x="25" y="404"/>
                  <a:pt x="26" y="402"/>
                </a:cubicBezTo>
                <a:cubicBezTo>
                  <a:pt x="31" y="397"/>
                  <a:pt x="34" y="391"/>
                  <a:pt x="35" y="383"/>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3" name="Freeform 41">
            <a:extLst>
              <a:ext uri="{FF2B5EF4-FFF2-40B4-BE49-F238E27FC236}">
                <a16:creationId xmlns:a16="http://schemas.microsoft.com/office/drawing/2014/main" id="{01490048-3984-4234-BC91-74AE5F32ED32}"/>
              </a:ext>
            </a:extLst>
          </p:cNvPr>
          <p:cNvSpPr/>
          <p:nvPr/>
        </p:nvSpPr>
        <p:spPr bwMode="auto">
          <a:xfrm>
            <a:off x="660797" y="1168004"/>
            <a:ext cx="629841" cy="627460"/>
          </a:xfrm>
          <a:custGeom>
            <a:avLst/>
            <a:gdLst>
              <a:gd name="T0" fmla="*/ 593 w 594"/>
              <a:gd name="T1" fmla="*/ 180 h 592"/>
              <a:gd name="T2" fmla="*/ 593 w 594"/>
              <a:gd name="T3" fmla="*/ 286 h 592"/>
              <a:gd name="T4" fmla="*/ 523 w 594"/>
              <a:gd name="T5" fmla="*/ 357 h 592"/>
              <a:gd name="T6" fmla="*/ 379 w 594"/>
              <a:gd name="T7" fmla="*/ 357 h 592"/>
              <a:gd name="T8" fmla="*/ 358 w 594"/>
              <a:gd name="T9" fmla="*/ 377 h 592"/>
              <a:gd name="T10" fmla="*/ 359 w 594"/>
              <a:gd name="T11" fmla="*/ 519 h 592"/>
              <a:gd name="T12" fmla="*/ 285 w 594"/>
              <a:gd name="T13" fmla="*/ 592 h 592"/>
              <a:gd name="T14" fmla="*/ 80 w 594"/>
              <a:gd name="T15" fmla="*/ 592 h 592"/>
              <a:gd name="T16" fmla="*/ 3 w 594"/>
              <a:gd name="T17" fmla="*/ 514 h 592"/>
              <a:gd name="T18" fmla="*/ 3 w 594"/>
              <a:gd name="T19" fmla="*/ 460 h 592"/>
              <a:gd name="T20" fmla="*/ 29 w 594"/>
              <a:gd name="T21" fmla="*/ 431 h 592"/>
              <a:gd name="T22" fmla="*/ 114 w 594"/>
              <a:gd name="T23" fmla="*/ 421 h 592"/>
              <a:gd name="T24" fmla="*/ 268 w 594"/>
              <a:gd name="T25" fmla="*/ 399 h 592"/>
              <a:gd name="T26" fmla="*/ 458 w 594"/>
              <a:gd name="T27" fmla="*/ 229 h 592"/>
              <a:gd name="T28" fmla="*/ 507 w 594"/>
              <a:gd name="T29" fmla="*/ 23 h 592"/>
              <a:gd name="T30" fmla="*/ 533 w 594"/>
              <a:gd name="T31" fmla="*/ 2 h 592"/>
              <a:gd name="T32" fmla="*/ 593 w 594"/>
              <a:gd name="T33" fmla="*/ 68 h 592"/>
              <a:gd name="T34" fmla="*/ 593 w 594"/>
              <a:gd name="T35" fmla="*/ 180 h 592"/>
              <a:gd name="T36" fmla="*/ 593 w 594"/>
              <a:gd name="T37" fmla="*/ 18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4" h="592">
                <a:moveTo>
                  <a:pt x="593" y="180"/>
                </a:moveTo>
                <a:cubicBezTo>
                  <a:pt x="593" y="215"/>
                  <a:pt x="593" y="250"/>
                  <a:pt x="593" y="286"/>
                </a:cubicBezTo>
                <a:cubicBezTo>
                  <a:pt x="593" y="331"/>
                  <a:pt x="568" y="356"/>
                  <a:pt x="523" y="357"/>
                </a:cubicBezTo>
                <a:cubicBezTo>
                  <a:pt x="475" y="357"/>
                  <a:pt x="427" y="357"/>
                  <a:pt x="379" y="357"/>
                </a:cubicBezTo>
                <a:cubicBezTo>
                  <a:pt x="363" y="356"/>
                  <a:pt x="358" y="361"/>
                  <a:pt x="358" y="377"/>
                </a:cubicBezTo>
                <a:cubicBezTo>
                  <a:pt x="359" y="424"/>
                  <a:pt x="359" y="472"/>
                  <a:pt x="359" y="519"/>
                </a:cubicBezTo>
                <a:cubicBezTo>
                  <a:pt x="359" y="565"/>
                  <a:pt x="332" y="592"/>
                  <a:pt x="285" y="592"/>
                </a:cubicBezTo>
                <a:cubicBezTo>
                  <a:pt x="217" y="592"/>
                  <a:pt x="148" y="592"/>
                  <a:pt x="80" y="592"/>
                </a:cubicBezTo>
                <a:cubicBezTo>
                  <a:pt x="28" y="592"/>
                  <a:pt x="3" y="567"/>
                  <a:pt x="3" y="514"/>
                </a:cubicBezTo>
                <a:cubicBezTo>
                  <a:pt x="3" y="496"/>
                  <a:pt x="5" y="478"/>
                  <a:pt x="3" y="460"/>
                </a:cubicBezTo>
                <a:cubicBezTo>
                  <a:pt x="0" y="439"/>
                  <a:pt x="12" y="433"/>
                  <a:pt x="29" y="431"/>
                </a:cubicBezTo>
                <a:cubicBezTo>
                  <a:pt x="57" y="427"/>
                  <a:pt x="86" y="424"/>
                  <a:pt x="114" y="421"/>
                </a:cubicBezTo>
                <a:cubicBezTo>
                  <a:pt x="166" y="415"/>
                  <a:pt x="218" y="415"/>
                  <a:pt x="268" y="399"/>
                </a:cubicBezTo>
                <a:cubicBezTo>
                  <a:pt x="357" y="371"/>
                  <a:pt x="418" y="311"/>
                  <a:pt x="458" y="229"/>
                </a:cubicBezTo>
                <a:cubicBezTo>
                  <a:pt x="490" y="164"/>
                  <a:pt x="504" y="94"/>
                  <a:pt x="507" y="23"/>
                </a:cubicBezTo>
                <a:cubicBezTo>
                  <a:pt x="508" y="2"/>
                  <a:pt x="518" y="0"/>
                  <a:pt x="533" y="2"/>
                </a:cubicBezTo>
                <a:cubicBezTo>
                  <a:pt x="567" y="5"/>
                  <a:pt x="593" y="33"/>
                  <a:pt x="593" y="68"/>
                </a:cubicBezTo>
                <a:cubicBezTo>
                  <a:pt x="594" y="105"/>
                  <a:pt x="593" y="142"/>
                  <a:pt x="593" y="180"/>
                </a:cubicBezTo>
                <a:cubicBezTo>
                  <a:pt x="593" y="180"/>
                  <a:pt x="593" y="180"/>
                  <a:pt x="593" y="18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4" name="Freeform 42">
            <a:extLst>
              <a:ext uri="{FF2B5EF4-FFF2-40B4-BE49-F238E27FC236}">
                <a16:creationId xmlns:a16="http://schemas.microsoft.com/office/drawing/2014/main" id="{2619C556-A685-4E93-BCA5-710A0D394C66}"/>
              </a:ext>
            </a:extLst>
          </p:cNvPr>
          <p:cNvSpPr/>
          <p:nvPr/>
        </p:nvSpPr>
        <p:spPr bwMode="auto">
          <a:xfrm>
            <a:off x="3561160" y="3707606"/>
            <a:ext cx="334566" cy="682229"/>
          </a:xfrm>
          <a:custGeom>
            <a:avLst/>
            <a:gdLst>
              <a:gd name="T0" fmla="*/ 21 w 315"/>
              <a:gd name="T1" fmla="*/ 249 h 644"/>
              <a:gd name="T2" fmla="*/ 14 w 315"/>
              <a:gd name="T3" fmla="*/ 233 h 644"/>
              <a:gd name="T4" fmla="*/ 0 w 315"/>
              <a:gd name="T5" fmla="*/ 173 h 644"/>
              <a:gd name="T6" fmla="*/ 0 w 315"/>
              <a:gd name="T7" fmla="*/ 145 h 644"/>
              <a:gd name="T8" fmla="*/ 7 w 315"/>
              <a:gd name="T9" fmla="*/ 89 h 644"/>
              <a:gd name="T10" fmla="*/ 9 w 315"/>
              <a:gd name="T11" fmla="*/ 81 h 644"/>
              <a:gd name="T12" fmla="*/ 29 w 315"/>
              <a:gd name="T13" fmla="*/ 17 h 644"/>
              <a:gd name="T14" fmla="*/ 55 w 315"/>
              <a:gd name="T15" fmla="*/ 12 h 644"/>
              <a:gd name="T16" fmla="*/ 89 w 315"/>
              <a:gd name="T17" fmla="*/ 45 h 644"/>
              <a:gd name="T18" fmla="*/ 89 w 315"/>
              <a:gd name="T19" fmla="*/ 45 h 644"/>
              <a:gd name="T20" fmla="*/ 137 w 315"/>
              <a:gd name="T21" fmla="*/ 81 h 644"/>
              <a:gd name="T22" fmla="*/ 137 w 315"/>
              <a:gd name="T23" fmla="*/ 81 h 644"/>
              <a:gd name="T24" fmla="*/ 255 w 315"/>
              <a:gd name="T25" fmla="*/ 163 h 644"/>
              <a:gd name="T26" fmla="*/ 256 w 315"/>
              <a:gd name="T27" fmla="*/ 162 h 644"/>
              <a:gd name="T28" fmla="*/ 255 w 315"/>
              <a:gd name="T29" fmla="*/ 163 h 644"/>
              <a:gd name="T30" fmla="*/ 304 w 315"/>
              <a:gd name="T31" fmla="*/ 260 h 644"/>
              <a:gd name="T32" fmla="*/ 296 w 315"/>
              <a:gd name="T33" fmla="*/ 322 h 644"/>
              <a:gd name="T34" fmla="*/ 289 w 315"/>
              <a:gd name="T35" fmla="*/ 311 h 644"/>
              <a:gd name="T36" fmla="*/ 182 w 315"/>
              <a:gd name="T37" fmla="*/ 193 h 644"/>
              <a:gd name="T38" fmla="*/ 87 w 315"/>
              <a:gd name="T39" fmla="*/ 130 h 644"/>
              <a:gd name="T40" fmla="*/ 79 w 315"/>
              <a:gd name="T41" fmla="*/ 128 h 644"/>
              <a:gd name="T42" fmla="*/ 77 w 315"/>
              <a:gd name="T43" fmla="*/ 138 h 644"/>
              <a:gd name="T44" fmla="*/ 98 w 315"/>
              <a:gd name="T45" fmla="*/ 178 h 644"/>
              <a:gd name="T46" fmla="*/ 205 w 315"/>
              <a:gd name="T47" fmla="*/ 266 h 644"/>
              <a:gd name="T48" fmla="*/ 292 w 315"/>
              <a:gd name="T49" fmla="*/ 375 h 644"/>
              <a:gd name="T50" fmla="*/ 310 w 315"/>
              <a:gd name="T51" fmla="*/ 492 h 644"/>
              <a:gd name="T52" fmla="*/ 312 w 315"/>
              <a:gd name="T53" fmla="*/ 614 h 644"/>
              <a:gd name="T54" fmla="*/ 289 w 315"/>
              <a:gd name="T55" fmla="*/ 641 h 644"/>
              <a:gd name="T56" fmla="*/ 289 w 315"/>
              <a:gd name="T57" fmla="*/ 641 h 644"/>
              <a:gd name="T58" fmla="*/ 281 w 315"/>
              <a:gd name="T59" fmla="*/ 588 h 644"/>
              <a:gd name="T60" fmla="*/ 273 w 315"/>
              <a:gd name="T61" fmla="*/ 513 h 644"/>
              <a:gd name="T62" fmla="*/ 273 w 315"/>
              <a:gd name="T63" fmla="*/ 501 h 644"/>
              <a:gd name="T64" fmla="*/ 272 w 315"/>
              <a:gd name="T65" fmla="*/ 481 h 644"/>
              <a:gd name="T66" fmla="*/ 198 w 315"/>
              <a:gd name="T67" fmla="*/ 371 h 644"/>
              <a:gd name="T68" fmla="*/ 63 w 315"/>
              <a:gd name="T69" fmla="*/ 299 h 644"/>
              <a:gd name="T70" fmla="*/ 62 w 315"/>
              <a:gd name="T71" fmla="*/ 299 h 644"/>
              <a:gd name="T72" fmla="*/ 37 w 315"/>
              <a:gd name="T73" fmla="*/ 273 h 644"/>
              <a:gd name="T74" fmla="*/ 37 w 315"/>
              <a:gd name="T75" fmla="*/ 273 h 644"/>
              <a:gd name="T76" fmla="*/ 21 w 315"/>
              <a:gd name="T77" fmla="*/ 249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5" h="644">
                <a:moveTo>
                  <a:pt x="21" y="249"/>
                </a:moveTo>
                <a:cubicBezTo>
                  <a:pt x="19" y="244"/>
                  <a:pt x="16" y="239"/>
                  <a:pt x="14" y="233"/>
                </a:cubicBezTo>
                <a:cubicBezTo>
                  <a:pt x="9" y="213"/>
                  <a:pt x="1" y="194"/>
                  <a:pt x="0" y="173"/>
                </a:cubicBezTo>
                <a:cubicBezTo>
                  <a:pt x="0" y="164"/>
                  <a:pt x="0" y="154"/>
                  <a:pt x="0" y="145"/>
                </a:cubicBezTo>
                <a:cubicBezTo>
                  <a:pt x="2" y="126"/>
                  <a:pt x="5" y="108"/>
                  <a:pt x="7" y="89"/>
                </a:cubicBezTo>
                <a:cubicBezTo>
                  <a:pt x="8" y="86"/>
                  <a:pt x="8" y="84"/>
                  <a:pt x="9" y="81"/>
                </a:cubicBezTo>
                <a:cubicBezTo>
                  <a:pt x="15" y="60"/>
                  <a:pt x="21" y="38"/>
                  <a:pt x="29" y="17"/>
                </a:cubicBezTo>
                <a:cubicBezTo>
                  <a:pt x="34" y="3"/>
                  <a:pt x="43" y="0"/>
                  <a:pt x="55" y="12"/>
                </a:cubicBezTo>
                <a:cubicBezTo>
                  <a:pt x="67" y="22"/>
                  <a:pt x="75" y="37"/>
                  <a:pt x="89" y="45"/>
                </a:cubicBezTo>
                <a:cubicBezTo>
                  <a:pt x="89" y="45"/>
                  <a:pt x="89" y="45"/>
                  <a:pt x="89" y="45"/>
                </a:cubicBezTo>
                <a:cubicBezTo>
                  <a:pt x="103" y="60"/>
                  <a:pt x="118" y="72"/>
                  <a:pt x="137" y="81"/>
                </a:cubicBezTo>
                <a:cubicBezTo>
                  <a:pt x="137" y="81"/>
                  <a:pt x="137" y="81"/>
                  <a:pt x="137" y="81"/>
                </a:cubicBezTo>
                <a:cubicBezTo>
                  <a:pt x="175" y="110"/>
                  <a:pt x="221" y="127"/>
                  <a:pt x="255" y="163"/>
                </a:cubicBezTo>
                <a:cubicBezTo>
                  <a:pt x="256" y="162"/>
                  <a:pt x="256" y="162"/>
                  <a:pt x="256" y="162"/>
                </a:cubicBezTo>
                <a:cubicBezTo>
                  <a:pt x="256" y="162"/>
                  <a:pt x="255" y="163"/>
                  <a:pt x="255" y="163"/>
                </a:cubicBezTo>
                <a:cubicBezTo>
                  <a:pt x="276" y="193"/>
                  <a:pt x="298" y="223"/>
                  <a:pt x="304" y="260"/>
                </a:cubicBezTo>
                <a:cubicBezTo>
                  <a:pt x="307" y="280"/>
                  <a:pt x="310" y="301"/>
                  <a:pt x="296" y="322"/>
                </a:cubicBezTo>
                <a:cubicBezTo>
                  <a:pt x="293" y="317"/>
                  <a:pt x="291" y="314"/>
                  <a:pt x="289" y="311"/>
                </a:cubicBezTo>
                <a:cubicBezTo>
                  <a:pt x="267" y="260"/>
                  <a:pt x="230" y="221"/>
                  <a:pt x="182" y="193"/>
                </a:cubicBezTo>
                <a:cubicBezTo>
                  <a:pt x="149" y="173"/>
                  <a:pt x="113" y="159"/>
                  <a:pt x="87" y="130"/>
                </a:cubicBezTo>
                <a:cubicBezTo>
                  <a:pt x="85" y="127"/>
                  <a:pt x="81" y="125"/>
                  <a:pt x="79" y="128"/>
                </a:cubicBezTo>
                <a:cubicBezTo>
                  <a:pt x="77" y="131"/>
                  <a:pt x="77" y="135"/>
                  <a:pt x="77" y="138"/>
                </a:cubicBezTo>
                <a:cubicBezTo>
                  <a:pt x="79" y="154"/>
                  <a:pt x="89" y="166"/>
                  <a:pt x="98" y="178"/>
                </a:cubicBezTo>
                <a:cubicBezTo>
                  <a:pt x="124" y="219"/>
                  <a:pt x="164" y="242"/>
                  <a:pt x="205" y="266"/>
                </a:cubicBezTo>
                <a:cubicBezTo>
                  <a:pt x="248" y="291"/>
                  <a:pt x="278" y="326"/>
                  <a:pt x="292" y="375"/>
                </a:cubicBezTo>
                <a:cubicBezTo>
                  <a:pt x="303" y="413"/>
                  <a:pt x="308" y="452"/>
                  <a:pt x="310" y="492"/>
                </a:cubicBezTo>
                <a:cubicBezTo>
                  <a:pt x="312" y="533"/>
                  <a:pt x="315" y="573"/>
                  <a:pt x="312" y="614"/>
                </a:cubicBezTo>
                <a:cubicBezTo>
                  <a:pt x="311" y="627"/>
                  <a:pt x="310" y="644"/>
                  <a:pt x="289" y="641"/>
                </a:cubicBezTo>
                <a:cubicBezTo>
                  <a:pt x="289" y="641"/>
                  <a:pt x="289" y="641"/>
                  <a:pt x="289" y="641"/>
                </a:cubicBezTo>
                <a:cubicBezTo>
                  <a:pt x="286" y="623"/>
                  <a:pt x="283" y="605"/>
                  <a:pt x="281" y="588"/>
                </a:cubicBezTo>
                <a:cubicBezTo>
                  <a:pt x="279" y="563"/>
                  <a:pt x="280" y="537"/>
                  <a:pt x="273" y="513"/>
                </a:cubicBezTo>
                <a:cubicBezTo>
                  <a:pt x="273" y="509"/>
                  <a:pt x="273" y="505"/>
                  <a:pt x="273" y="501"/>
                </a:cubicBezTo>
                <a:cubicBezTo>
                  <a:pt x="272" y="494"/>
                  <a:pt x="272" y="488"/>
                  <a:pt x="272" y="481"/>
                </a:cubicBezTo>
                <a:cubicBezTo>
                  <a:pt x="269" y="430"/>
                  <a:pt x="247" y="391"/>
                  <a:pt x="198" y="371"/>
                </a:cubicBezTo>
                <a:cubicBezTo>
                  <a:pt x="151" y="351"/>
                  <a:pt x="105" y="328"/>
                  <a:pt x="63" y="299"/>
                </a:cubicBezTo>
                <a:cubicBezTo>
                  <a:pt x="63" y="299"/>
                  <a:pt x="63" y="299"/>
                  <a:pt x="62" y="299"/>
                </a:cubicBezTo>
                <a:cubicBezTo>
                  <a:pt x="56" y="289"/>
                  <a:pt x="46" y="281"/>
                  <a:pt x="37" y="273"/>
                </a:cubicBezTo>
                <a:cubicBezTo>
                  <a:pt x="37" y="273"/>
                  <a:pt x="37" y="273"/>
                  <a:pt x="37" y="273"/>
                </a:cubicBezTo>
                <a:cubicBezTo>
                  <a:pt x="34" y="264"/>
                  <a:pt x="28" y="256"/>
                  <a:pt x="21" y="249"/>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5" name="Freeform 43">
            <a:extLst>
              <a:ext uri="{FF2B5EF4-FFF2-40B4-BE49-F238E27FC236}">
                <a16:creationId xmlns:a16="http://schemas.microsoft.com/office/drawing/2014/main" id="{E4DDD5FD-0179-417B-B7DD-D04DBF74621A}"/>
              </a:ext>
            </a:extLst>
          </p:cNvPr>
          <p:cNvSpPr/>
          <p:nvPr/>
        </p:nvSpPr>
        <p:spPr bwMode="auto">
          <a:xfrm>
            <a:off x="2358629" y="948929"/>
            <a:ext cx="456010" cy="400050"/>
          </a:xfrm>
          <a:custGeom>
            <a:avLst/>
            <a:gdLst>
              <a:gd name="T0" fmla="*/ 55 w 431"/>
              <a:gd name="T1" fmla="*/ 374 h 377"/>
              <a:gd name="T2" fmla="*/ 19 w 431"/>
              <a:gd name="T3" fmla="*/ 374 h 377"/>
              <a:gd name="T4" fmla="*/ 3 w 431"/>
              <a:gd name="T5" fmla="*/ 369 h 377"/>
              <a:gd name="T6" fmla="*/ 10 w 431"/>
              <a:gd name="T7" fmla="*/ 357 h 377"/>
              <a:gd name="T8" fmla="*/ 130 w 431"/>
              <a:gd name="T9" fmla="*/ 225 h 377"/>
              <a:gd name="T10" fmla="*/ 234 w 431"/>
              <a:gd name="T11" fmla="*/ 107 h 377"/>
              <a:gd name="T12" fmla="*/ 242 w 431"/>
              <a:gd name="T13" fmla="*/ 71 h 377"/>
              <a:gd name="T14" fmla="*/ 300 w 431"/>
              <a:gd name="T15" fmla="*/ 10 h 377"/>
              <a:gd name="T16" fmla="*/ 408 w 431"/>
              <a:gd name="T17" fmla="*/ 89 h 377"/>
              <a:gd name="T18" fmla="*/ 368 w 431"/>
              <a:gd name="T19" fmla="*/ 163 h 377"/>
              <a:gd name="T20" fmla="*/ 336 w 431"/>
              <a:gd name="T21" fmla="*/ 181 h 377"/>
              <a:gd name="T22" fmla="*/ 245 w 431"/>
              <a:gd name="T23" fmla="*/ 335 h 377"/>
              <a:gd name="T24" fmla="*/ 215 w 431"/>
              <a:gd name="T25" fmla="*/ 356 h 377"/>
              <a:gd name="T26" fmla="*/ 55 w 431"/>
              <a:gd name="T27" fmla="*/ 374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1" h="377">
                <a:moveTo>
                  <a:pt x="55" y="374"/>
                </a:moveTo>
                <a:cubicBezTo>
                  <a:pt x="43" y="374"/>
                  <a:pt x="31" y="374"/>
                  <a:pt x="19" y="374"/>
                </a:cubicBezTo>
                <a:cubicBezTo>
                  <a:pt x="13" y="373"/>
                  <a:pt x="6" y="377"/>
                  <a:pt x="3" y="369"/>
                </a:cubicBezTo>
                <a:cubicBezTo>
                  <a:pt x="0" y="364"/>
                  <a:pt x="7" y="360"/>
                  <a:pt x="10" y="357"/>
                </a:cubicBezTo>
                <a:cubicBezTo>
                  <a:pt x="50" y="313"/>
                  <a:pt x="90" y="269"/>
                  <a:pt x="130" y="225"/>
                </a:cubicBezTo>
                <a:cubicBezTo>
                  <a:pt x="165" y="186"/>
                  <a:pt x="199" y="146"/>
                  <a:pt x="234" y="107"/>
                </a:cubicBezTo>
                <a:cubicBezTo>
                  <a:pt x="244" y="96"/>
                  <a:pt x="247" y="86"/>
                  <a:pt x="242" y="71"/>
                </a:cubicBezTo>
                <a:cubicBezTo>
                  <a:pt x="229" y="32"/>
                  <a:pt x="260" y="0"/>
                  <a:pt x="300" y="10"/>
                </a:cubicBezTo>
                <a:cubicBezTo>
                  <a:pt x="346" y="22"/>
                  <a:pt x="383" y="49"/>
                  <a:pt x="408" y="89"/>
                </a:cubicBezTo>
                <a:cubicBezTo>
                  <a:pt x="431" y="125"/>
                  <a:pt x="410" y="163"/>
                  <a:pt x="368" y="163"/>
                </a:cubicBezTo>
                <a:cubicBezTo>
                  <a:pt x="352" y="163"/>
                  <a:pt x="344" y="168"/>
                  <a:pt x="336" y="181"/>
                </a:cubicBezTo>
                <a:cubicBezTo>
                  <a:pt x="306" y="233"/>
                  <a:pt x="275" y="283"/>
                  <a:pt x="245" y="335"/>
                </a:cubicBezTo>
                <a:cubicBezTo>
                  <a:pt x="238" y="347"/>
                  <a:pt x="229" y="353"/>
                  <a:pt x="215" y="356"/>
                </a:cubicBezTo>
                <a:cubicBezTo>
                  <a:pt x="162" y="366"/>
                  <a:pt x="109" y="371"/>
                  <a:pt x="55" y="374"/>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6" name="Freeform 44">
            <a:extLst>
              <a:ext uri="{FF2B5EF4-FFF2-40B4-BE49-F238E27FC236}">
                <a16:creationId xmlns:a16="http://schemas.microsoft.com/office/drawing/2014/main" id="{2DDDE10E-74D1-4060-AA4F-7D364CD8C4BE}"/>
              </a:ext>
            </a:extLst>
          </p:cNvPr>
          <p:cNvSpPr/>
          <p:nvPr/>
        </p:nvSpPr>
        <p:spPr bwMode="auto">
          <a:xfrm>
            <a:off x="1985963" y="894160"/>
            <a:ext cx="314325" cy="445294"/>
          </a:xfrm>
          <a:custGeom>
            <a:avLst/>
            <a:gdLst>
              <a:gd name="T0" fmla="*/ 160 w 297"/>
              <a:gd name="T1" fmla="*/ 341 h 420"/>
              <a:gd name="T2" fmla="*/ 75 w 297"/>
              <a:gd name="T3" fmla="*/ 289 h 420"/>
              <a:gd name="T4" fmla="*/ 9 w 297"/>
              <a:gd name="T5" fmla="*/ 111 h 420"/>
              <a:gd name="T6" fmla="*/ 30 w 297"/>
              <a:gd name="T7" fmla="*/ 23 h 420"/>
              <a:gd name="T8" fmla="*/ 61 w 297"/>
              <a:gd name="T9" fmla="*/ 16 h 420"/>
              <a:gd name="T10" fmla="*/ 127 w 297"/>
              <a:gd name="T11" fmla="*/ 79 h 420"/>
              <a:gd name="T12" fmla="*/ 228 w 297"/>
              <a:gd name="T13" fmla="*/ 149 h 420"/>
              <a:gd name="T14" fmla="*/ 228 w 297"/>
              <a:gd name="T15" fmla="*/ 150 h 420"/>
              <a:gd name="T16" fmla="*/ 238 w 297"/>
              <a:gd name="T17" fmla="*/ 160 h 420"/>
              <a:gd name="T18" fmla="*/ 239 w 297"/>
              <a:gd name="T19" fmla="*/ 159 h 420"/>
              <a:gd name="T20" fmla="*/ 238 w 297"/>
              <a:gd name="T21" fmla="*/ 160 h 420"/>
              <a:gd name="T22" fmla="*/ 283 w 297"/>
              <a:gd name="T23" fmla="*/ 239 h 420"/>
              <a:gd name="T24" fmla="*/ 282 w 297"/>
              <a:gd name="T25" fmla="*/ 317 h 420"/>
              <a:gd name="T26" fmla="*/ 276 w 297"/>
              <a:gd name="T27" fmla="*/ 308 h 420"/>
              <a:gd name="T28" fmla="*/ 148 w 297"/>
              <a:gd name="T29" fmla="*/ 173 h 420"/>
              <a:gd name="T30" fmla="*/ 96 w 297"/>
              <a:gd name="T31" fmla="*/ 134 h 420"/>
              <a:gd name="T32" fmla="*/ 81 w 297"/>
              <a:gd name="T33" fmla="*/ 124 h 420"/>
              <a:gd name="T34" fmla="*/ 82 w 297"/>
              <a:gd name="T35" fmla="*/ 145 h 420"/>
              <a:gd name="T36" fmla="*/ 87 w 297"/>
              <a:gd name="T37" fmla="*/ 155 h 420"/>
              <a:gd name="T38" fmla="*/ 161 w 297"/>
              <a:gd name="T39" fmla="*/ 232 h 420"/>
              <a:gd name="T40" fmla="*/ 263 w 297"/>
              <a:gd name="T41" fmla="*/ 322 h 420"/>
              <a:gd name="T42" fmla="*/ 268 w 297"/>
              <a:gd name="T43" fmla="*/ 334 h 420"/>
              <a:gd name="T44" fmla="*/ 281 w 297"/>
              <a:gd name="T45" fmla="*/ 420 h 420"/>
              <a:gd name="T46" fmla="*/ 160 w 297"/>
              <a:gd name="T47" fmla="*/ 341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7" h="420">
                <a:moveTo>
                  <a:pt x="160" y="341"/>
                </a:moveTo>
                <a:cubicBezTo>
                  <a:pt x="132" y="323"/>
                  <a:pt x="102" y="310"/>
                  <a:pt x="75" y="289"/>
                </a:cubicBezTo>
                <a:cubicBezTo>
                  <a:pt x="18" y="242"/>
                  <a:pt x="0" y="182"/>
                  <a:pt x="9" y="111"/>
                </a:cubicBezTo>
                <a:cubicBezTo>
                  <a:pt x="13" y="81"/>
                  <a:pt x="21" y="52"/>
                  <a:pt x="30" y="23"/>
                </a:cubicBezTo>
                <a:cubicBezTo>
                  <a:pt x="37" y="3"/>
                  <a:pt x="46" y="0"/>
                  <a:pt x="61" y="16"/>
                </a:cubicBezTo>
                <a:cubicBezTo>
                  <a:pt x="82" y="37"/>
                  <a:pt x="100" y="63"/>
                  <a:pt x="127" y="79"/>
                </a:cubicBezTo>
                <a:cubicBezTo>
                  <a:pt x="160" y="102"/>
                  <a:pt x="194" y="126"/>
                  <a:pt x="228" y="149"/>
                </a:cubicBezTo>
                <a:cubicBezTo>
                  <a:pt x="228" y="149"/>
                  <a:pt x="228" y="150"/>
                  <a:pt x="228" y="150"/>
                </a:cubicBezTo>
                <a:cubicBezTo>
                  <a:pt x="230" y="155"/>
                  <a:pt x="233" y="158"/>
                  <a:pt x="238" y="160"/>
                </a:cubicBezTo>
                <a:cubicBezTo>
                  <a:pt x="239" y="159"/>
                  <a:pt x="239" y="159"/>
                  <a:pt x="239" y="159"/>
                </a:cubicBezTo>
                <a:cubicBezTo>
                  <a:pt x="239" y="159"/>
                  <a:pt x="238" y="160"/>
                  <a:pt x="238" y="160"/>
                </a:cubicBezTo>
                <a:cubicBezTo>
                  <a:pt x="255" y="185"/>
                  <a:pt x="274" y="209"/>
                  <a:pt x="283" y="239"/>
                </a:cubicBezTo>
                <a:cubicBezTo>
                  <a:pt x="291" y="264"/>
                  <a:pt x="297" y="290"/>
                  <a:pt x="282" y="317"/>
                </a:cubicBezTo>
                <a:cubicBezTo>
                  <a:pt x="279" y="313"/>
                  <a:pt x="277" y="311"/>
                  <a:pt x="276" y="308"/>
                </a:cubicBezTo>
                <a:cubicBezTo>
                  <a:pt x="250" y="247"/>
                  <a:pt x="205" y="205"/>
                  <a:pt x="148" y="173"/>
                </a:cubicBezTo>
                <a:cubicBezTo>
                  <a:pt x="129" y="162"/>
                  <a:pt x="111" y="150"/>
                  <a:pt x="96" y="134"/>
                </a:cubicBezTo>
                <a:cubicBezTo>
                  <a:pt x="92" y="130"/>
                  <a:pt x="87" y="120"/>
                  <a:pt x="81" y="124"/>
                </a:cubicBezTo>
                <a:cubicBezTo>
                  <a:pt x="75" y="129"/>
                  <a:pt x="79" y="138"/>
                  <a:pt x="82" y="145"/>
                </a:cubicBezTo>
                <a:cubicBezTo>
                  <a:pt x="83" y="148"/>
                  <a:pt x="85" y="152"/>
                  <a:pt x="87" y="155"/>
                </a:cubicBezTo>
                <a:cubicBezTo>
                  <a:pt x="106" y="187"/>
                  <a:pt x="131" y="213"/>
                  <a:pt x="161" y="232"/>
                </a:cubicBezTo>
                <a:cubicBezTo>
                  <a:pt x="199" y="258"/>
                  <a:pt x="238" y="282"/>
                  <a:pt x="263" y="322"/>
                </a:cubicBezTo>
                <a:cubicBezTo>
                  <a:pt x="263" y="327"/>
                  <a:pt x="264" y="331"/>
                  <a:pt x="268" y="334"/>
                </a:cubicBezTo>
                <a:cubicBezTo>
                  <a:pt x="274" y="361"/>
                  <a:pt x="283" y="387"/>
                  <a:pt x="281" y="420"/>
                </a:cubicBezTo>
                <a:cubicBezTo>
                  <a:pt x="248" y="377"/>
                  <a:pt x="205" y="358"/>
                  <a:pt x="160" y="341"/>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7" name="Freeform 45">
            <a:extLst>
              <a:ext uri="{FF2B5EF4-FFF2-40B4-BE49-F238E27FC236}">
                <a16:creationId xmlns:a16="http://schemas.microsoft.com/office/drawing/2014/main" id="{CAFE64D3-0053-4D43-85D8-2A1B46048C24}"/>
              </a:ext>
            </a:extLst>
          </p:cNvPr>
          <p:cNvSpPr/>
          <p:nvPr/>
        </p:nvSpPr>
        <p:spPr bwMode="auto">
          <a:xfrm>
            <a:off x="1857376" y="2441972"/>
            <a:ext cx="351235" cy="386954"/>
          </a:xfrm>
          <a:custGeom>
            <a:avLst/>
            <a:gdLst>
              <a:gd name="T0" fmla="*/ 80 w 331"/>
              <a:gd name="T1" fmla="*/ 43 h 365"/>
              <a:gd name="T2" fmla="*/ 91 w 331"/>
              <a:gd name="T3" fmla="*/ 50 h 365"/>
              <a:gd name="T4" fmla="*/ 176 w 331"/>
              <a:gd name="T5" fmla="*/ 87 h 365"/>
              <a:gd name="T6" fmla="*/ 184 w 331"/>
              <a:gd name="T7" fmla="*/ 90 h 365"/>
              <a:gd name="T8" fmla="*/ 301 w 331"/>
              <a:gd name="T9" fmla="*/ 194 h 365"/>
              <a:gd name="T10" fmla="*/ 312 w 331"/>
              <a:gd name="T11" fmla="*/ 258 h 365"/>
              <a:gd name="T12" fmla="*/ 312 w 331"/>
              <a:gd name="T13" fmla="*/ 261 h 365"/>
              <a:gd name="T14" fmla="*/ 269 w 331"/>
              <a:gd name="T15" fmla="*/ 216 h 365"/>
              <a:gd name="T16" fmla="*/ 74 w 331"/>
              <a:gd name="T17" fmla="*/ 110 h 365"/>
              <a:gd name="T18" fmla="*/ 82 w 331"/>
              <a:gd name="T19" fmla="*/ 138 h 365"/>
              <a:gd name="T20" fmla="*/ 138 w 331"/>
              <a:gd name="T21" fmla="*/ 185 h 365"/>
              <a:gd name="T22" fmla="*/ 230 w 331"/>
              <a:gd name="T23" fmla="*/ 228 h 365"/>
              <a:gd name="T24" fmla="*/ 331 w 331"/>
              <a:gd name="T25" fmla="*/ 365 h 365"/>
              <a:gd name="T26" fmla="*/ 216 w 331"/>
              <a:gd name="T27" fmla="*/ 315 h 365"/>
              <a:gd name="T28" fmla="*/ 208 w 331"/>
              <a:gd name="T29" fmla="*/ 314 h 365"/>
              <a:gd name="T30" fmla="*/ 196 w 331"/>
              <a:gd name="T31" fmla="*/ 311 h 365"/>
              <a:gd name="T32" fmla="*/ 195 w 331"/>
              <a:gd name="T33" fmla="*/ 310 h 365"/>
              <a:gd name="T34" fmla="*/ 193 w 331"/>
              <a:gd name="T35" fmla="*/ 310 h 365"/>
              <a:gd name="T36" fmla="*/ 184 w 331"/>
              <a:gd name="T37" fmla="*/ 308 h 365"/>
              <a:gd name="T38" fmla="*/ 176 w 331"/>
              <a:gd name="T39" fmla="*/ 305 h 365"/>
              <a:gd name="T40" fmla="*/ 144 w 331"/>
              <a:gd name="T41" fmla="*/ 295 h 365"/>
              <a:gd name="T42" fmla="*/ 84 w 331"/>
              <a:gd name="T43" fmla="*/ 266 h 365"/>
              <a:gd name="T44" fmla="*/ 34 w 331"/>
              <a:gd name="T45" fmla="*/ 221 h 365"/>
              <a:gd name="T46" fmla="*/ 33 w 331"/>
              <a:gd name="T47" fmla="*/ 221 h 365"/>
              <a:gd name="T48" fmla="*/ 0 w 331"/>
              <a:gd name="T49" fmla="*/ 90 h 365"/>
              <a:gd name="T50" fmla="*/ 0 w 331"/>
              <a:gd name="T51" fmla="*/ 50 h 365"/>
              <a:gd name="T52" fmla="*/ 4 w 331"/>
              <a:gd name="T53" fmla="*/ 27 h 365"/>
              <a:gd name="T54" fmla="*/ 35 w 331"/>
              <a:gd name="T55" fmla="*/ 14 h 365"/>
              <a:gd name="T56" fmla="*/ 80 w 331"/>
              <a:gd name="T57" fmla="*/ 43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1" h="365">
                <a:moveTo>
                  <a:pt x="80" y="43"/>
                </a:moveTo>
                <a:cubicBezTo>
                  <a:pt x="82" y="48"/>
                  <a:pt x="86" y="49"/>
                  <a:pt x="91" y="50"/>
                </a:cubicBezTo>
                <a:cubicBezTo>
                  <a:pt x="117" y="67"/>
                  <a:pt x="146" y="78"/>
                  <a:pt x="176" y="87"/>
                </a:cubicBezTo>
                <a:cubicBezTo>
                  <a:pt x="178" y="90"/>
                  <a:pt x="181" y="90"/>
                  <a:pt x="184" y="90"/>
                </a:cubicBezTo>
                <a:cubicBezTo>
                  <a:pt x="234" y="113"/>
                  <a:pt x="273" y="147"/>
                  <a:pt x="301" y="194"/>
                </a:cubicBezTo>
                <a:cubicBezTo>
                  <a:pt x="308" y="215"/>
                  <a:pt x="315" y="236"/>
                  <a:pt x="312" y="258"/>
                </a:cubicBezTo>
                <a:cubicBezTo>
                  <a:pt x="311" y="259"/>
                  <a:pt x="311" y="260"/>
                  <a:pt x="312" y="261"/>
                </a:cubicBezTo>
                <a:cubicBezTo>
                  <a:pt x="293" y="250"/>
                  <a:pt x="283" y="231"/>
                  <a:pt x="269" y="216"/>
                </a:cubicBezTo>
                <a:cubicBezTo>
                  <a:pt x="215" y="159"/>
                  <a:pt x="135" y="153"/>
                  <a:pt x="74" y="110"/>
                </a:cubicBezTo>
                <a:cubicBezTo>
                  <a:pt x="71" y="123"/>
                  <a:pt x="76" y="131"/>
                  <a:pt x="82" y="138"/>
                </a:cubicBezTo>
                <a:cubicBezTo>
                  <a:pt x="98" y="156"/>
                  <a:pt x="116" y="172"/>
                  <a:pt x="138" y="185"/>
                </a:cubicBezTo>
                <a:cubicBezTo>
                  <a:pt x="167" y="203"/>
                  <a:pt x="199" y="214"/>
                  <a:pt x="230" y="228"/>
                </a:cubicBezTo>
                <a:cubicBezTo>
                  <a:pt x="288" y="254"/>
                  <a:pt x="316" y="302"/>
                  <a:pt x="331" y="365"/>
                </a:cubicBezTo>
                <a:cubicBezTo>
                  <a:pt x="295" y="336"/>
                  <a:pt x="258" y="320"/>
                  <a:pt x="216" y="315"/>
                </a:cubicBezTo>
                <a:cubicBezTo>
                  <a:pt x="213" y="315"/>
                  <a:pt x="211" y="314"/>
                  <a:pt x="208" y="314"/>
                </a:cubicBezTo>
                <a:cubicBezTo>
                  <a:pt x="205" y="310"/>
                  <a:pt x="201" y="310"/>
                  <a:pt x="196" y="311"/>
                </a:cubicBezTo>
                <a:cubicBezTo>
                  <a:pt x="195" y="310"/>
                  <a:pt x="195" y="310"/>
                  <a:pt x="195" y="310"/>
                </a:cubicBezTo>
                <a:cubicBezTo>
                  <a:pt x="195" y="310"/>
                  <a:pt x="193" y="310"/>
                  <a:pt x="193" y="310"/>
                </a:cubicBezTo>
                <a:cubicBezTo>
                  <a:pt x="191" y="307"/>
                  <a:pt x="188" y="306"/>
                  <a:pt x="184" y="308"/>
                </a:cubicBezTo>
                <a:cubicBezTo>
                  <a:pt x="182" y="307"/>
                  <a:pt x="179" y="306"/>
                  <a:pt x="176" y="305"/>
                </a:cubicBezTo>
                <a:cubicBezTo>
                  <a:pt x="167" y="298"/>
                  <a:pt x="155" y="298"/>
                  <a:pt x="144" y="295"/>
                </a:cubicBezTo>
                <a:cubicBezTo>
                  <a:pt x="123" y="287"/>
                  <a:pt x="103" y="277"/>
                  <a:pt x="84" y="266"/>
                </a:cubicBezTo>
                <a:cubicBezTo>
                  <a:pt x="65" y="253"/>
                  <a:pt x="50" y="236"/>
                  <a:pt x="34" y="221"/>
                </a:cubicBezTo>
                <a:cubicBezTo>
                  <a:pt x="33" y="221"/>
                  <a:pt x="33" y="221"/>
                  <a:pt x="33" y="221"/>
                </a:cubicBezTo>
                <a:cubicBezTo>
                  <a:pt x="12" y="180"/>
                  <a:pt x="0" y="136"/>
                  <a:pt x="0" y="90"/>
                </a:cubicBezTo>
                <a:cubicBezTo>
                  <a:pt x="0" y="77"/>
                  <a:pt x="0" y="64"/>
                  <a:pt x="0" y="50"/>
                </a:cubicBezTo>
                <a:cubicBezTo>
                  <a:pt x="5" y="43"/>
                  <a:pt x="3" y="35"/>
                  <a:pt x="4" y="27"/>
                </a:cubicBezTo>
                <a:cubicBezTo>
                  <a:pt x="8" y="3"/>
                  <a:pt x="16" y="0"/>
                  <a:pt x="35" y="14"/>
                </a:cubicBezTo>
                <a:cubicBezTo>
                  <a:pt x="50" y="24"/>
                  <a:pt x="62" y="37"/>
                  <a:pt x="80" y="43"/>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8" name="Freeform 46">
            <a:extLst>
              <a:ext uri="{FF2B5EF4-FFF2-40B4-BE49-F238E27FC236}">
                <a16:creationId xmlns:a16="http://schemas.microsoft.com/office/drawing/2014/main" id="{BEBFCA67-4867-4F94-8B68-F53778B04884}"/>
              </a:ext>
            </a:extLst>
          </p:cNvPr>
          <p:cNvSpPr/>
          <p:nvPr/>
        </p:nvSpPr>
        <p:spPr bwMode="auto">
          <a:xfrm>
            <a:off x="2288382" y="866775"/>
            <a:ext cx="215504" cy="357188"/>
          </a:xfrm>
          <a:custGeom>
            <a:avLst/>
            <a:gdLst>
              <a:gd name="T0" fmla="*/ 180 w 204"/>
              <a:gd name="T1" fmla="*/ 64 h 337"/>
              <a:gd name="T2" fmla="*/ 181 w 204"/>
              <a:gd name="T3" fmla="*/ 69 h 337"/>
              <a:gd name="T4" fmla="*/ 189 w 204"/>
              <a:gd name="T5" fmla="*/ 200 h 337"/>
              <a:gd name="T6" fmla="*/ 186 w 204"/>
              <a:gd name="T7" fmla="*/ 207 h 337"/>
              <a:gd name="T8" fmla="*/ 69 w 204"/>
              <a:gd name="T9" fmla="*/ 326 h 337"/>
              <a:gd name="T10" fmla="*/ 54 w 204"/>
              <a:gd name="T11" fmla="*/ 321 h 337"/>
              <a:gd name="T12" fmla="*/ 19 w 204"/>
              <a:gd name="T13" fmla="*/ 210 h 337"/>
              <a:gd name="T14" fmla="*/ 27 w 204"/>
              <a:gd name="T15" fmla="*/ 138 h 337"/>
              <a:gd name="T16" fmla="*/ 41 w 204"/>
              <a:gd name="T17" fmla="*/ 123 h 337"/>
              <a:gd name="T18" fmla="*/ 130 w 204"/>
              <a:gd name="T19" fmla="*/ 4 h 337"/>
              <a:gd name="T20" fmla="*/ 130 w 204"/>
              <a:gd name="T21" fmla="*/ 4 h 337"/>
              <a:gd name="T22" fmla="*/ 153 w 204"/>
              <a:gd name="T23" fmla="*/ 18 h 337"/>
              <a:gd name="T24" fmla="*/ 180 w 204"/>
              <a:gd name="T25" fmla="*/ 64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4" h="337">
                <a:moveTo>
                  <a:pt x="180" y="64"/>
                </a:moveTo>
                <a:cubicBezTo>
                  <a:pt x="180" y="65"/>
                  <a:pt x="181" y="67"/>
                  <a:pt x="181" y="69"/>
                </a:cubicBezTo>
                <a:cubicBezTo>
                  <a:pt x="196" y="112"/>
                  <a:pt x="204" y="155"/>
                  <a:pt x="189" y="200"/>
                </a:cubicBezTo>
                <a:cubicBezTo>
                  <a:pt x="188" y="203"/>
                  <a:pt x="187" y="205"/>
                  <a:pt x="186" y="207"/>
                </a:cubicBezTo>
                <a:cubicBezTo>
                  <a:pt x="159" y="259"/>
                  <a:pt x="114" y="292"/>
                  <a:pt x="69" y="326"/>
                </a:cubicBezTo>
                <a:cubicBezTo>
                  <a:pt x="63" y="330"/>
                  <a:pt x="55" y="337"/>
                  <a:pt x="54" y="321"/>
                </a:cubicBezTo>
                <a:cubicBezTo>
                  <a:pt x="53" y="281"/>
                  <a:pt x="37" y="245"/>
                  <a:pt x="19" y="210"/>
                </a:cubicBezTo>
                <a:cubicBezTo>
                  <a:pt x="0" y="175"/>
                  <a:pt x="1" y="168"/>
                  <a:pt x="27" y="138"/>
                </a:cubicBezTo>
                <a:cubicBezTo>
                  <a:pt x="31" y="133"/>
                  <a:pt x="36" y="128"/>
                  <a:pt x="41" y="123"/>
                </a:cubicBezTo>
                <a:cubicBezTo>
                  <a:pt x="76" y="88"/>
                  <a:pt x="109" y="51"/>
                  <a:pt x="130" y="4"/>
                </a:cubicBezTo>
                <a:cubicBezTo>
                  <a:pt x="130" y="4"/>
                  <a:pt x="130" y="4"/>
                  <a:pt x="130" y="4"/>
                </a:cubicBezTo>
                <a:cubicBezTo>
                  <a:pt x="143" y="0"/>
                  <a:pt x="148" y="10"/>
                  <a:pt x="153" y="18"/>
                </a:cubicBezTo>
                <a:cubicBezTo>
                  <a:pt x="162" y="33"/>
                  <a:pt x="171" y="48"/>
                  <a:pt x="180" y="64"/>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99" name="Freeform 47">
            <a:extLst>
              <a:ext uri="{FF2B5EF4-FFF2-40B4-BE49-F238E27FC236}">
                <a16:creationId xmlns:a16="http://schemas.microsoft.com/office/drawing/2014/main" id="{D5DB9616-19A5-4352-9771-FE14C535E5ED}"/>
              </a:ext>
            </a:extLst>
          </p:cNvPr>
          <p:cNvSpPr/>
          <p:nvPr/>
        </p:nvSpPr>
        <p:spPr bwMode="auto">
          <a:xfrm>
            <a:off x="3899298" y="3674269"/>
            <a:ext cx="259556" cy="344091"/>
          </a:xfrm>
          <a:custGeom>
            <a:avLst/>
            <a:gdLst>
              <a:gd name="T0" fmla="*/ 45 w 245"/>
              <a:gd name="T1" fmla="*/ 120 h 325"/>
              <a:gd name="T2" fmla="*/ 50 w 245"/>
              <a:gd name="T3" fmla="*/ 114 h 325"/>
              <a:gd name="T4" fmla="*/ 107 w 245"/>
              <a:gd name="T5" fmla="*/ 77 h 325"/>
              <a:gd name="T6" fmla="*/ 107 w 245"/>
              <a:gd name="T7" fmla="*/ 77 h 325"/>
              <a:gd name="T8" fmla="*/ 131 w 245"/>
              <a:gd name="T9" fmla="*/ 64 h 325"/>
              <a:gd name="T10" fmla="*/ 134 w 245"/>
              <a:gd name="T11" fmla="*/ 59 h 325"/>
              <a:gd name="T12" fmla="*/ 134 w 245"/>
              <a:gd name="T13" fmla="*/ 59 h 325"/>
              <a:gd name="T14" fmla="*/ 147 w 245"/>
              <a:gd name="T15" fmla="*/ 54 h 325"/>
              <a:gd name="T16" fmla="*/ 150 w 245"/>
              <a:gd name="T17" fmla="*/ 52 h 325"/>
              <a:gd name="T18" fmla="*/ 151 w 245"/>
              <a:gd name="T19" fmla="*/ 52 h 325"/>
              <a:gd name="T20" fmla="*/ 162 w 245"/>
              <a:gd name="T21" fmla="*/ 44 h 325"/>
              <a:gd name="T22" fmla="*/ 163 w 245"/>
              <a:gd name="T23" fmla="*/ 43 h 325"/>
              <a:gd name="T24" fmla="*/ 171 w 245"/>
              <a:gd name="T25" fmla="*/ 36 h 325"/>
              <a:gd name="T26" fmla="*/ 171 w 245"/>
              <a:gd name="T27" fmla="*/ 36 h 325"/>
              <a:gd name="T28" fmla="*/ 175 w 245"/>
              <a:gd name="T29" fmla="*/ 32 h 325"/>
              <a:gd name="T30" fmla="*/ 175 w 245"/>
              <a:gd name="T31" fmla="*/ 32 h 325"/>
              <a:gd name="T32" fmla="*/ 191 w 245"/>
              <a:gd name="T33" fmla="*/ 20 h 325"/>
              <a:gd name="T34" fmla="*/ 227 w 245"/>
              <a:gd name="T35" fmla="*/ 25 h 325"/>
              <a:gd name="T36" fmla="*/ 228 w 245"/>
              <a:gd name="T37" fmla="*/ 32 h 325"/>
              <a:gd name="T38" fmla="*/ 243 w 245"/>
              <a:gd name="T39" fmla="*/ 96 h 325"/>
              <a:gd name="T40" fmla="*/ 243 w 245"/>
              <a:gd name="T41" fmla="*/ 104 h 325"/>
              <a:gd name="T42" fmla="*/ 216 w 245"/>
              <a:gd name="T43" fmla="*/ 212 h 325"/>
              <a:gd name="T44" fmla="*/ 215 w 245"/>
              <a:gd name="T45" fmla="*/ 213 h 325"/>
              <a:gd name="T46" fmla="*/ 206 w 245"/>
              <a:gd name="T47" fmla="*/ 224 h 325"/>
              <a:gd name="T48" fmla="*/ 206 w 245"/>
              <a:gd name="T49" fmla="*/ 224 h 325"/>
              <a:gd name="T50" fmla="*/ 137 w 245"/>
              <a:gd name="T51" fmla="*/ 265 h 325"/>
              <a:gd name="T52" fmla="*/ 83 w 245"/>
              <a:gd name="T53" fmla="*/ 289 h 325"/>
              <a:gd name="T54" fmla="*/ 67 w 245"/>
              <a:gd name="T55" fmla="*/ 298 h 325"/>
              <a:gd name="T56" fmla="*/ 31 w 245"/>
              <a:gd name="T57" fmla="*/ 325 h 325"/>
              <a:gd name="T58" fmla="*/ 74 w 245"/>
              <a:gd name="T59" fmla="*/ 213 h 325"/>
              <a:gd name="T60" fmla="*/ 107 w 245"/>
              <a:gd name="T61" fmla="*/ 188 h 325"/>
              <a:gd name="T62" fmla="*/ 134 w 245"/>
              <a:gd name="T63" fmla="*/ 172 h 325"/>
              <a:gd name="T64" fmla="*/ 182 w 245"/>
              <a:gd name="T65" fmla="*/ 113 h 325"/>
              <a:gd name="T66" fmla="*/ 182 w 245"/>
              <a:gd name="T67" fmla="*/ 100 h 325"/>
              <a:gd name="T68" fmla="*/ 174 w 245"/>
              <a:gd name="T69" fmla="*/ 103 h 325"/>
              <a:gd name="T70" fmla="*/ 122 w 245"/>
              <a:gd name="T71" fmla="*/ 139 h 325"/>
              <a:gd name="T72" fmla="*/ 111 w 245"/>
              <a:gd name="T73" fmla="*/ 144 h 325"/>
              <a:gd name="T74" fmla="*/ 51 w 245"/>
              <a:gd name="T75" fmla="*/ 188 h 325"/>
              <a:gd name="T76" fmla="*/ 47 w 245"/>
              <a:gd name="T77" fmla="*/ 193 h 325"/>
              <a:gd name="T78" fmla="*/ 13 w 245"/>
              <a:gd name="T79" fmla="*/ 240 h 325"/>
              <a:gd name="T80" fmla="*/ 10 w 245"/>
              <a:gd name="T81" fmla="*/ 176 h 325"/>
              <a:gd name="T82" fmla="*/ 11 w 245"/>
              <a:gd name="T83" fmla="*/ 173 h 325"/>
              <a:gd name="T84" fmla="*/ 45 w 245"/>
              <a:gd name="T85" fmla="*/ 12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5" h="325">
                <a:moveTo>
                  <a:pt x="45" y="120"/>
                </a:moveTo>
                <a:cubicBezTo>
                  <a:pt x="47" y="118"/>
                  <a:pt x="49" y="116"/>
                  <a:pt x="50" y="114"/>
                </a:cubicBezTo>
                <a:cubicBezTo>
                  <a:pt x="69" y="102"/>
                  <a:pt x="88" y="89"/>
                  <a:pt x="107" y="77"/>
                </a:cubicBezTo>
                <a:cubicBezTo>
                  <a:pt x="107" y="77"/>
                  <a:pt x="107" y="77"/>
                  <a:pt x="107" y="77"/>
                </a:cubicBezTo>
                <a:cubicBezTo>
                  <a:pt x="117" y="75"/>
                  <a:pt x="125" y="71"/>
                  <a:pt x="131" y="64"/>
                </a:cubicBezTo>
                <a:cubicBezTo>
                  <a:pt x="134" y="63"/>
                  <a:pt x="134" y="62"/>
                  <a:pt x="134" y="59"/>
                </a:cubicBezTo>
                <a:cubicBezTo>
                  <a:pt x="134" y="59"/>
                  <a:pt x="134" y="59"/>
                  <a:pt x="134" y="59"/>
                </a:cubicBezTo>
                <a:cubicBezTo>
                  <a:pt x="140" y="61"/>
                  <a:pt x="143" y="57"/>
                  <a:pt x="147" y="54"/>
                </a:cubicBezTo>
                <a:cubicBezTo>
                  <a:pt x="149" y="55"/>
                  <a:pt x="150" y="54"/>
                  <a:pt x="150" y="52"/>
                </a:cubicBezTo>
                <a:cubicBezTo>
                  <a:pt x="150" y="52"/>
                  <a:pt x="151" y="52"/>
                  <a:pt x="151" y="52"/>
                </a:cubicBezTo>
                <a:cubicBezTo>
                  <a:pt x="156" y="52"/>
                  <a:pt x="160" y="49"/>
                  <a:pt x="162" y="44"/>
                </a:cubicBezTo>
                <a:cubicBezTo>
                  <a:pt x="162" y="44"/>
                  <a:pt x="163" y="43"/>
                  <a:pt x="163" y="43"/>
                </a:cubicBezTo>
                <a:cubicBezTo>
                  <a:pt x="167" y="43"/>
                  <a:pt x="170" y="41"/>
                  <a:pt x="171" y="36"/>
                </a:cubicBezTo>
                <a:cubicBezTo>
                  <a:pt x="171" y="36"/>
                  <a:pt x="171" y="36"/>
                  <a:pt x="171" y="36"/>
                </a:cubicBezTo>
                <a:cubicBezTo>
                  <a:pt x="173" y="35"/>
                  <a:pt x="174" y="34"/>
                  <a:pt x="175" y="32"/>
                </a:cubicBezTo>
                <a:cubicBezTo>
                  <a:pt x="175" y="32"/>
                  <a:pt x="175" y="32"/>
                  <a:pt x="175" y="32"/>
                </a:cubicBezTo>
                <a:cubicBezTo>
                  <a:pt x="182" y="31"/>
                  <a:pt x="186" y="25"/>
                  <a:pt x="191" y="20"/>
                </a:cubicBezTo>
                <a:cubicBezTo>
                  <a:pt x="212" y="0"/>
                  <a:pt x="212" y="0"/>
                  <a:pt x="227" y="25"/>
                </a:cubicBezTo>
                <a:cubicBezTo>
                  <a:pt x="227" y="27"/>
                  <a:pt x="228" y="30"/>
                  <a:pt x="228" y="32"/>
                </a:cubicBezTo>
                <a:cubicBezTo>
                  <a:pt x="235" y="53"/>
                  <a:pt x="234" y="76"/>
                  <a:pt x="243" y="96"/>
                </a:cubicBezTo>
                <a:cubicBezTo>
                  <a:pt x="243" y="99"/>
                  <a:pt x="243" y="101"/>
                  <a:pt x="243" y="104"/>
                </a:cubicBezTo>
                <a:cubicBezTo>
                  <a:pt x="245" y="143"/>
                  <a:pt x="239" y="180"/>
                  <a:pt x="216" y="212"/>
                </a:cubicBezTo>
                <a:cubicBezTo>
                  <a:pt x="216" y="212"/>
                  <a:pt x="215" y="213"/>
                  <a:pt x="215" y="213"/>
                </a:cubicBezTo>
                <a:cubicBezTo>
                  <a:pt x="210" y="215"/>
                  <a:pt x="207" y="219"/>
                  <a:pt x="206" y="224"/>
                </a:cubicBezTo>
                <a:cubicBezTo>
                  <a:pt x="206" y="224"/>
                  <a:pt x="206" y="224"/>
                  <a:pt x="206" y="224"/>
                </a:cubicBezTo>
                <a:cubicBezTo>
                  <a:pt x="185" y="241"/>
                  <a:pt x="162" y="255"/>
                  <a:pt x="137" y="265"/>
                </a:cubicBezTo>
                <a:cubicBezTo>
                  <a:pt x="119" y="272"/>
                  <a:pt x="100" y="278"/>
                  <a:pt x="83" y="289"/>
                </a:cubicBezTo>
                <a:cubicBezTo>
                  <a:pt x="75" y="288"/>
                  <a:pt x="73" y="296"/>
                  <a:pt x="67" y="298"/>
                </a:cubicBezTo>
                <a:cubicBezTo>
                  <a:pt x="51" y="301"/>
                  <a:pt x="47" y="319"/>
                  <a:pt x="31" y="325"/>
                </a:cubicBezTo>
                <a:cubicBezTo>
                  <a:pt x="32" y="281"/>
                  <a:pt x="40" y="242"/>
                  <a:pt x="74" y="213"/>
                </a:cubicBezTo>
                <a:cubicBezTo>
                  <a:pt x="85" y="204"/>
                  <a:pt x="96" y="197"/>
                  <a:pt x="107" y="188"/>
                </a:cubicBezTo>
                <a:cubicBezTo>
                  <a:pt x="118" y="186"/>
                  <a:pt x="126" y="179"/>
                  <a:pt x="134" y="172"/>
                </a:cubicBezTo>
                <a:cubicBezTo>
                  <a:pt x="155" y="156"/>
                  <a:pt x="172" y="137"/>
                  <a:pt x="182" y="113"/>
                </a:cubicBezTo>
                <a:cubicBezTo>
                  <a:pt x="184" y="108"/>
                  <a:pt x="186" y="104"/>
                  <a:pt x="182" y="100"/>
                </a:cubicBezTo>
                <a:cubicBezTo>
                  <a:pt x="178" y="97"/>
                  <a:pt x="176" y="100"/>
                  <a:pt x="174" y="103"/>
                </a:cubicBezTo>
                <a:cubicBezTo>
                  <a:pt x="160" y="119"/>
                  <a:pt x="140" y="127"/>
                  <a:pt x="122" y="139"/>
                </a:cubicBezTo>
                <a:cubicBezTo>
                  <a:pt x="117" y="138"/>
                  <a:pt x="114" y="142"/>
                  <a:pt x="111" y="144"/>
                </a:cubicBezTo>
                <a:cubicBezTo>
                  <a:pt x="86" y="153"/>
                  <a:pt x="66" y="167"/>
                  <a:pt x="51" y="188"/>
                </a:cubicBezTo>
                <a:cubicBezTo>
                  <a:pt x="50" y="190"/>
                  <a:pt x="48" y="191"/>
                  <a:pt x="47" y="193"/>
                </a:cubicBezTo>
                <a:cubicBezTo>
                  <a:pt x="30" y="204"/>
                  <a:pt x="26" y="225"/>
                  <a:pt x="13" y="240"/>
                </a:cubicBezTo>
                <a:cubicBezTo>
                  <a:pt x="0" y="218"/>
                  <a:pt x="7" y="197"/>
                  <a:pt x="10" y="176"/>
                </a:cubicBezTo>
                <a:cubicBezTo>
                  <a:pt x="11" y="175"/>
                  <a:pt x="12" y="174"/>
                  <a:pt x="11" y="173"/>
                </a:cubicBezTo>
                <a:cubicBezTo>
                  <a:pt x="23" y="155"/>
                  <a:pt x="34" y="137"/>
                  <a:pt x="45" y="12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100" name="Freeform 48">
            <a:extLst>
              <a:ext uri="{FF2B5EF4-FFF2-40B4-BE49-F238E27FC236}">
                <a16:creationId xmlns:a16="http://schemas.microsoft.com/office/drawing/2014/main" id="{9D77E042-37EF-458C-A4D4-95C1613210E6}"/>
              </a:ext>
            </a:extLst>
          </p:cNvPr>
          <p:cNvSpPr/>
          <p:nvPr/>
        </p:nvSpPr>
        <p:spPr bwMode="auto">
          <a:xfrm>
            <a:off x="3701654" y="2115741"/>
            <a:ext cx="304800" cy="140494"/>
          </a:xfrm>
          <a:custGeom>
            <a:avLst/>
            <a:gdLst>
              <a:gd name="T0" fmla="*/ 145 w 288"/>
              <a:gd name="T1" fmla="*/ 1 h 133"/>
              <a:gd name="T2" fmla="*/ 249 w 288"/>
              <a:gd name="T3" fmla="*/ 1 h 133"/>
              <a:gd name="T4" fmla="*/ 283 w 288"/>
              <a:gd name="T5" fmla="*/ 41 h 133"/>
              <a:gd name="T6" fmla="*/ 260 w 288"/>
              <a:gd name="T7" fmla="*/ 126 h 133"/>
              <a:gd name="T8" fmla="*/ 246 w 288"/>
              <a:gd name="T9" fmla="*/ 133 h 133"/>
              <a:gd name="T10" fmla="*/ 44 w 288"/>
              <a:gd name="T11" fmla="*/ 133 h 133"/>
              <a:gd name="T12" fmla="*/ 28 w 288"/>
              <a:gd name="T13" fmla="*/ 121 h 133"/>
              <a:gd name="T14" fmla="*/ 7 w 288"/>
              <a:gd name="T15" fmla="*/ 49 h 133"/>
              <a:gd name="T16" fmla="*/ 45 w 288"/>
              <a:gd name="T17" fmla="*/ 0 h 133"/>
              <a:gd name="T18" fmla="*/ 145 w 288"/>
              <a:gd name="T19" fmla="*/ 0 h 133"/>
              <a:gd name="T20" fmla="*/ 145 w 288"/>
              <a:gd name="T21" fmla="*/ 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133">
                <a:moveTo>
                  <a:pt x="145" y="1"/>
                </a:moveTo>
                <a:cubicBezTo>
                  <a:pt x="180" y="1"/>
                  <a:pt x="214" y="0"/>
                  <a:pt x="249" y="1"/>
                </a:cubicBezTo>
                <a:cubicBezTo>
                  <a:pt x="275" y="2"/>
                  <a:pt x="288" y="16"/>
                  <a:pt x="283" y="41"/>
                </a:cubicBezTo>
                <a:cubicBezTo>
                  <a:pt x="277" y="69"/>
                  <a:pt x="268" y="97"/>
                  <a:pt x="260" y="126"/>
                </a:cubicBezTo>
                <a:cubicBezTo>
                  <a:pt x="258" y="133"/>
                  <a:pt x="252" y="133"/>
                  <a:pt x="246" y="133"/>
                </a:cubicBezTo>
                <a:cubicBezTo>
                  <a:pt x="178" y="133"/>
                  <a:pt x="111" y="132"/>
                  <a:pt x="44" y="133"/>
                </a:cubicBezTo>
                <a:cubicBezTo>
                  <a:pt x="35" y="133"/>
                  <a:pt x="30" y="130"/>
                  <a:pt x="28" y="121"/>
                </a:cubicBezTo>
                <a:cubicBezTo>
                  <a:pt x="21" y="97"/>
                  <a:pt x="13" y="73"/>
                  <a:pt x="7" y="49"/>
                </a:cubicBezTo>
                <a:cubicBezTo>
                  <a:pt x="0" y="17"/>
                  <a:pt x="13" y="1"/>
                  <a:pt x="45" y="0"/>
                </a:cubicBezTo>
                <a:cubicBezTo>
                  <a:pt x="78" y="0"/>
                  <a:pt x="112" y="0"/>
                  <a:pt x="145" y="0"/>
                </a:cubicBezTo>
                <a:cubicBezTo>
                  <a:pt x="145" y="0"/>
                  <a:pt x="145" y="0"/>
                  <a:pt x="145" y="1"/>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101" name="Freeform 49">
            <a:extLst>
              <a:ext uri="{FF2B5EF4-FFF2-40B4-BE49-F238E27FC236}">
                <a16:creationId xmlns:a16="http://schemas.microsoft.com/office/drawing/2014/main" id="{F7958229-D3B9-4D7A-B258-F79E723300B1}"/>
              </a:ext>
            </a:extLst>
          </p:cNvPr>
          <p:cNvSpPr/>
          <p:nvPr/>
        </p:nvSpPr>
        <p:spPr bwMode="auto">
          <a:xfrm>
            <a:off x="2143126" y="2333625"/>
            <a:ext cx="205979" cy="323850"/>
          </a:xfrm>
          <a:custGeom>
            <a:avLst/>
            <a:gdLst>
              <a:gd name="T0" fmla="*/ 28 w 195"/>
              <a:gd name="T1" fmla="*/ 200 h 305"/>
              <a:gd name="T2" fmla="*/ 23 w 195"/>
              <a:gd name="T3" fmla="*/ 196 h 305"/>
              <a:gd name="T4" fmla="*/ 12 w 195"/>
              <a:gd name="T5" fmla="*/ 156 h 305"/>
              <a:gd name="T6" fmla="*/ 16 w 195"/>
              <a:gd name="T7" fmla="*/ 150 h 305"/>
              <a:gd name="T8" fmla="*/ 25 w 195"/>
              <a:gd name="T9" fmla="*/ 140 h 305"/>
              <a:gd name="T10" fmla="*/ 27 w 195"/>
              <a:gd name="T11" fmla="*/ 138 h 305"/>
              <a:gd name="T12" fmla="*/ 28 w 195"/>
              <a:gd name="T13" fmla="*/ 138 h 305"/>
              <a:gd name="T14" fmla="*/ 27 w 195"/>
              <a:gd name="T15" fmla="*/ 137 h 305"/>
              <a:gd name="T16" fmla="*/ 35 w 195"/>
              <a:gd name="T17" fmla="*/ 128 h 305"/>
              <a:gd name="T18" fmla="*/ 41 w 195"/>
              <a:gd name="T19" fmla="*/ 123 h 305"/>
              <a:gd name="T20" fmla="*/ 118 w 195"/>
              <a:gd name="T21" fmla="*/ 17 h 305"/>
              <a:gd name="T22" fmla="*/ 143 w 195"/>
              <a:gd name="T23" fmla="*/ 15 h 305"/>
              <a:gd name="T24" fmla="*/ 159 w 195"/>
              <a:gd name="T25" fmla="*/ 36 h 305"/>
              <a:gd name="T26" fmla="*/ 162 w 195"/>
              <a:gd name="T27" fmla="*/ 41 h 305"/>
              <a:gd name="T28" fmla="*/ 195 w 195"/>
              <a:gd name="T29" fmla="*/ 128 h 305"/>
              <a:gd name="T30" fmla="*/ 195 w 195"/>
              <a:gd name="T31" fmla="*/ 172 h 305"/>
              <a:gd name="T32" fmla="*/ 155 w 195"/>
              <a:gd name="T33" fmla="*/ 256 h 305"/>
              <a:gd name="T34" fmla="*/ 123 w 195"/>
              <a:gd name="T35" fmla="*/ 288 h 305"/>
              <a:gd name="T36" fmla="*/ 104 w 195"/>
              <a:gd name="T37" fmla="*/ 305 h 305"/>
              <a:gd name="T38" fmla="*/ 103 w 195"/>
              <a:gd name="T39" fmla="*/ 305 h 305"/>
              <a:gd name="T40" fmla="*/ 91 w 195"/>
              <a:gd name="T41" fmla="*/ 287 h 305"/>
              <a:gd name="T42" fmla="*/ 51 w 195"/>
              <a:gd name="T43" fmla="*/ 225 h 305"/>
              <a:gd name="T44" fmla="*/ 49 w 195"/>
              <a:gd name="T45" fmla="*/ 223 h 305"/>
              <a:gd name="T46" fmla="*/ 31 w 195"/>
              <a:gd name="T47" fmla="*/ 204 h 305"/>
              <a:gd name="T48" fmla="*/ 28 w 195"/>
              <a:gd name="T49" fmla="*/ 200 h 305"/>
              <a:gd name="T50" fmla="*/ 28 w 195"/>
              <a:gd name="T51" fmla="*/ 199 h 305"/>
              <a:gd name="T52" fmla="*/ 28 w 195"/>
              <a:gd name="T53" fmla="*/ 20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5" h="305">
                <a:moveTo>
                  <a:pt x="28" y="200"/>
                </a:moveTo>
                <a:cubicBezTo>
                  <a:pt x="26" y="199"/>
                  <a:pt x="25" y="197"/>
                  <a:pt x="23" y="196"/>
                </a:cubicBezTo>
                <a:cubicBezTo>
                  <a:pt x="13" y="185"/>
                  <a:pt x="0" y="174"/>
                  <a:pt x="12" y="156"/>
                </a:cubicBezTo>
                <a:cubicBezTo>
                  <a:pt x="14" y="154"/>
                  <a:pt x="15" y="152"/>
                  <a:pt x="16" y="150"/>
                </a:cubicBezTo>
                <a:cubicBezTo>
                  <a:pt x="21" y="148"/>
                  <a:pt x="25" y="145"/>
                  <a:pt x="25" y="140"/>
                </a:cubicBezTo>
                <a:cubicBezTo>
                  <a:pt x="27" y="140"/>
                  <a:pt x="27" y="139"/>
                  <a:pt x="27" y="138"/>
                </a:cubicBezTo>
                <a:cubicBezTo>
                  <a:pt x="27" y="138"/>
                  <a:pt x="28" y="138"/>
                  <a:pt x="28" y="138"/>
                </a:cubicBezTo>
                <a:cubicBezTo>
                  <a:pt x="27" y="137"/>
                  <a:pt x="27" y="137"/>
                  <a:pt x="27" y="137"/>
                </a:cubicBezTo>
                <a:cubicBezTo>
                  <a:pt x="31" y="135"/>
                  <a:pt x="34" y="132"/>
                  <a:pt x="35" y="128"/>
                </a:cubicBezTo>
                <a:cubicBezTo>
                  <a:pt x="37" y="126"/>
                  <a:pt x="39" y="125"/>
                  <a:pt x="41" y="123"/>
                </a:cubicBezTo>
                <a:cubicBezTo>
                  <a:pt x="72" y="92"/>
                  <a:pt x="99" y="58"/>
                  <a:pt x="118" y="17"/>
                </a:cubicBezTo>
                <a:cubicBezTo>
                  <a:pt x="126" y="0"/>
                  <a:pt x="132" y="1"/>
                  <a:pt x="143" y="15"/>
                </a:cubicBezTo>
                <a:cubicBezTo>
                  <a:pt x="149" y="22"/>
                  <a:pt x="154" y="29"/>
                  <a:pt x="159" y="36"/>
                </a:cubicBezTo>
                <a:cubicBezTo>
                  <a:pt x="160" y="37"/>
                  <a:pt x="161" y="39"/>
                  <a:pt x="162" y="41"/>
                </a:cubicBezTo>
                <a:cubicBezTo>
                  <a:pt x="175" y="69"/>
                  <a:pt x="186" y="98"/>
                  <a:pt x="195" y="128"/>
                </a:cubicBezTo>
                <a:cubicBezTo>
                  <a:pt x="195" y="143"/>
                  <a:pt x="195" y="158"/>
                  <a:pt x="195" y="172"/>
                </a:cubicBezTo>
                <a:cubicBezTo>
                  <a:pt x="187" y="203"/>
                  <a:pt x="172" y="230"/>
                  <a:pt x="155" y="256"/>
                </a:cubicBezTo>
                <a:cubicBezTo>
                  <a:pt x="144" y="267"/>
                  <a:pt x="134" y="278"/>
                  <a:pt x="123" y="288"/>
                </a:cubicBezTo>
                <a:cubicBezTo>
                  <a:pt x="116" y="293"/>
                  <a:pt x="109" y="298"/>
                  <a:pt x="104" y="305"/>
                </a:cubicBezTo>
                <a:cubicBezTo>
                  <a:pt x="104" y="305"/>
                  <a:pt x="103" y="305"/>
                  <a:pt x="103" y="305"/>
                </a:cubicBezTo>
                <a:cubicBezTo>
                  <a:pt x="94" y="303"/>
                  <a:pt x="94" y="294"/>
                  <a:pt x="91" y="287"/>
                </a:cubicBezTo>
                <a:cubicBezTo>
                  <a:pt x="81" y="264"/>
                  <a:pt x="69" y="243"/>
                  <a:pt x="51" y="225"/>
                </a:cubicBezTo>
                <a:cubicBezTo>
                  <a:pt x="51" y="224"/>
                  <a:pt x="50" y="223"/>
                  <a:pt x="49" y="223"/>
                </a:cubicBezTo>
                <a:cubicBezTo>
                  <a:pt x="45" y="215"/>
                  <a:pt x="39" y="208"/>
                  <a:pt x="31" y="204"/>
                </a:cubicBezTo>
                <a:cubicBezTo>
                  <a:pt x="30" y="203"/>
                  <a:pt x="29" y="201"/>
                  <a:pt x="28" y="200"/>
                </a:cubicBezTo>
                <a:cubicBezTo>
                  <a:pt x="28" y="200"/>
                  <a:pt x="28" y="199"/>
                  <a:pt x="28" y="199"/>
                </a:cubicBezTo>
                <a:lnTo>
                  <a:pt x="28" y="200"/>
                </a:ln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102" name="Freeform 50">
            <a:extLst>
              <a:ext uri="{FF2B5EF4-FFF2-40B4-BE49-F238E27FC236}">
                <a16:creationId xmlns:a16="http://schemas.microsoft.com/office/drawing/2014/main" id="{7ACDD837-2854-445F-BD28-762D6D6BEE19}"/>
              </a:ext>
            </a:extLst>
          </p:cNvPr>
          <p:cNvSpPr/>
          <p:nvPr/>
        </p:nvSpPr>
        <p:spPr bwMode="auto">
          <a:xfrm>
            <a:off x="3748088" y="3527823"/>
            <a:ext cx="157163" cy="297656"/>
          </a:xfrm>
          <a:custGeom>
            <a:avLst/>
            <a:gdLst>
              <a:gd name="T0" fmla="*/ 14 w 148"/>
              <a:gd name="T1" fmla="*/ 201 h 281"/>
              <a:gd name="T2" fmla="*/ 12 w 148"/>
              <a:gd name="T3" fmla="*/ 198 h 281"/>
              <a:gd name="T4" fmla="*/ 1 w 148"/>
              <a:gd name="T5" fmla="*/ 122 h 281"/>
              <a:gd name="T6" fmla="*/ 0 w 148"/>
              <a:gd name="T7" fmla="*/ 34 h 281"/>
              <a:gd name="T8" fmla="*/ 4 w 148"/>
              <a:gd name="T9" fmla="*/ 11 h 281"/>
              <a:gd name="T10" fmla="*/ 17 w 148"/>
              <a:gd name="T11" fmla="*/ 1 h 281"/>
              <a:gd name="T12" fmla="*/ 20 w 148"/>
              <a:gd name="T13" fmla="*/ 3 h 281"/>
              <a:gd name="T14" fmla="*/ 41 w 148"/>
              <a:gd name="T15" fmla="*/ 20 h 281"/>
              <a:gd name="T16" fmla="*/ 117 w 148"/>
              <a:gd name="T17" fmla="*/ 87 h 281"/>
              <a:gd name="T18" fmla="*/ 145 w 148"/>
              <a:gd name="T19" fmla="*/ 167 h 281"/>
              <a:gd name="T20" fmla="*/ 118 w 148"/>
              <a:gd name="T21" fmla="*/ 269 h 281"/>
              <a:gd name="T22" fmla="*/ 102 w 148"/>
              <a:gd name="T23" fmla="*/ 273 h 281"/>
              <a:gd name="T24" fmla="*/ 14 w 148"/>
              <a:gd name="T25" fmla="*/ 20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281">
                <a:moveTo>
                  <a:pt x="14" y="201"/>
                </a:moveTo>
                <a:cubicBezTo>
                  <a:pt x="14" y="200"/>
                  <a:pt x="14" y="199"/>
                  <a:pt x="12" y="198"/>
                </a:cubicBezTo>
                <a:cubicBezTo>
                  <a:pt x="5" y="173"/>
                  <a:pt x="6" y="147"/>
                  <a:pt x="1" y="122"/>
                </a:cubicBezTo>
                <a:cubicBezTo>
                  <a:pt x="1" y="93"/>
                  <a:pt x="0" y="63"/>
                  <a:pt x="0" y="34"/>
                </a:cubicBezTo>
                <a:cubicBezTo>
                  <a:pt x="1" y="26"/>
                  <a:pt x="3" y="19"/>
                  <a:pt x="4" y="11"/>
                </a:cubicBezTo>
                <a:cubicBezTo>
                  <a:pt x="4" y="1"/>
                  <a:pt x="10" y="0"/>
                  <a:pt x="17" y="1"/>
                </a:cubicBezTo>
                <a:cubicBezTo>
                  <a:pt x="17" y="2"/>
                  <a:pt x="18" y="3"/>
                  <a:pt x="20" y="3"/>
                </a:cubicBezTo>
                <a:cubicBezTo>
                  <a:pt x="25" y="11"/>
                  <a:pt x="34" y="15"/>
                  <a:pt x="41" y="20"/>
                </a:cubicBezTo>
                <a:cubicBezTo>
                  <a:pt x="69" y="40"/>
                  <a:pt x="94" y="62"/>
                  <a:pt x="117" y="87"/>
                </a:cubicBezTo>
                <a:cubicBezTo>
                  <a:pt x="137" y="110"/>
                  <a:pt x="148" y="136"/>
                  <a:pt x="145" y="167"/>
                </a:cubicBezTo>
                <a:cubicBezTo>
                  <a:pt x="143" y="203"/>
                  <a:pt x="132" y="236"/>
                  <a:pt x="118" y="269"/>
                </a:cubicBezTo>
                <a:cubicBezTo>
                  <a:pt x="115" y="276"/>
                  <a:pt x="112" y="281"/>
                  <a:pt x="102" y="273"/>
                </a:cubicBezTo>
                <a:cubicBezTo>
                  <a:pt x="72" y="250"/>
                  <a:pt x="38" y="232"/>
                  <a:pt x="14" y="201"/>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103" name="Freeform 51">
            <a:extLst>
              <a:ext uri="{FF2B5EF4-FFF2-40B4-BE49-F238E27FC236}">
                <a16:creationId xmlns:a16="http://schemas.microsoft.com/office/drawing/2014/main" id="{6684DE6F-DB3F-4695-A271-1E301FC85F23}"/>
              </a:ext>
            </a:extLst>
          </p:cNvPr>
          <p:cNvSpPr/>
          <p:nvPr/>
        </p:nvSpPr>
        <p:spPr bwMode="auto">
          <a:xfrm>
            <a:off x="3813573" y="842963"/>
            <a:ext cx="116681" cy="230981"/>
          </a:xfrm>
          <a:custGeom>
            <a:avLst/>
            <a:gdLst>
              <a:gd name="T0" fmla="*/ 52 w 110"/>
              <a:gd name="T1" fmla="*/ 197 h 218"/>
              <a:gd name="T2" fmla="*/ 23 w 110"/>
              <a:gd name="T3" fmla="*/ 118 h 218"/>
              <a:gd name="T4" fmla="*/ 13 w 110"/>
              <a:gd name="T5" fmla="*/ 44 h 218"/>
              <a:gd name="T6" fmla="*/ 77 w 110"/>
              <a:gd name="T7" fmla="*/ 2 h 218"/>
              <a:gd name="T8" fmla="*/ 87 w 110"/>
              <a:gd name="T9" fmla="*/ 16 h 218"/>
              <a:gd name="T10" fmla="*/ 90 w 110"/>
              <a:gd name="T11" fmla="*/ 109 h 218"/>
              <a:gd name="T12" fmla="*/ 100 w 110"/>
              <a:gd name="T13" fmla="*/ 137 h 218"/>
              <a:gd name="T14" fmla="*/ 72 w 110"/>
              <a:gd name="T15" fmla="*/ 210 h 218"/>
              <a:gd name="T16" fmla="*/ 58 w 110"/>
              <a:gd name="T17" fmla="*/ 214 h 218"/>
              <a:gd name="T18" fmla="*/ 52 w 110"/>
              <a:gd name="T19" fmla="*/ 19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218">
                <a:moveTo>
                  <a:pt x="52" y="197"/>
                </a:moveTo>
                <a:cubicBezTo>
                  <a:pt x="60" y="167"/>
                  <a:pt x="44" y="141"/>
                  <a:pt x="23" y="118"/>
                </a:cubicBezTo>
                <a:cubicBezTo>
                  <a:pt x="3" y="96"/>
                  <a:pt x="0" y="70"/>
                  <a:pt x="13" y="44"/>
                </a:cubicBezTo>
                <a:cubicBezTo>
                  <a:pt x="26" y="18"/>
                  <a:pt x="49" y="7"/>
                  <a:pt x="77" y="2"/>
                </a:cubicBezTo>
                <a:cubicBezTo>
                  <a:pt x="89" y="0"/>
                  <a:pt x="93" y="7"/>
                  <a:pt x="87" y="16"/>
                </a:cubicBezTo>
                <a:cubicBezTo>
                  <a:pt x="63" y="48"/>
                  <a:pt x="75" y="78"/>
                  <a:pt x="90" y="109"/>
                </a:cubicBezTo>
                <a:cubicBezTo>
                  <a:pt x="94" y="118"/>
                  <a:pt x="97" y="127"/>
                  <a:pt x="100" y="137"/>
                </a:cubicBezTo>
                <a:cubicBezTo>
                  <a:pt x="110" y="168"/>
                  <a:pt x="101" y="187"/>
                  <a:pt x="72" y="210"/>
                </a:cubicBezTo>
                <a:cubicBezTo>
                  <a:pt x="68" y="214"/>
                  <a:pt x="64" y="218"/>
                  <a:pt x="58" y="214"/>
                </a:cubicBezTo>
                <a:cubicBezTo>
                  <a:pt x="53" y="211"/>
                  <a:pt x="51" y="206"/>
                  <a:pt x="52" y="197"/>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
        <p:nvSpPr>
          <p:cNvPr id="104" name="Freeform 52">
            <a:extLst>
              <a:ext uri="{FF2B5EF4-FFF2-40B4-BE49-F238E27FC236}">
                <a16:creationId xmlns:a16="http://schemas.microsoft.com/office/drawing/2014/main" id="{6CD42D61-6341-4614-95BA-0E1B01A8D52B}"/>
              </a:ext>
            </a:extLst>
          </p:cNvPr>
          <p:cNvSpPr/>
          <p:nvPr/>
        </p:nvSpPr>
        <p:spPr bwMode="auto">
          <a:xfrm>
            <a:off x="3636169" y="844154"/>
            <a:ext cx="109538" cy="230981"/>
          </a:xfrm>
          <a:custGeom>
            <a:avLst/>
            <a:gdLst>
              <a:gd name="T0" fmla="*/ 75 w 104"/>
              <a:gd name="T1" fmla="*/ 0 h 218"/>
              <a:gd name="T2" fmla="*/ 85 w 104"/>
              <a:gd name="T3" fmla="*/ 15 h 218"/>
              <a:gd name="T4" fmla="*/ 85 w 104"/>
              <a:gd name="T5" fmla="*/ 102 h 218"/>
              <a:gd name="T6" fmla="*/ 101 w 104"/>
              <a:gd name="T7" fmla="*/ 145 h 218"/>
              <a:gd name="T8" fmla="*/ 67 w 104"/>
              <a:gd name="T9" fmla="*/ 212 h 218"/>
              <a:gd name="T10" fmla="*/ 51 w 104"/>
              <a:gd name="T11" fmla="*/ 204 h 218"/>
              <a:gd name="T12" fmla="*/ 15 w 104"/>
              <a:gd name="T13" fmla="*/ 107 h 218"/>
              <a:gd name="T14" fmla="*/ 12 w 104"/>
              <a:gd name="T15" fmla="*/ 43 h 218"/>
              <a:gd name="T16" fmla="*/ 75 w 104"/>
              <a:gd name="T17"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218">
                <a:moveTo>
                  <a:pt x="75" y="0"/>
                </a:moveTo>
                <a:cubicBezTo>
                  <a:pt x="85" y="2"/>
                  <a:pt x="92" y="4"/>
                  <a:pt x="85" y="15"/>
                </a:cubicBezTo>
                <a:cubicBezTo>
                  <a:pt x="65" y="44"/>
                  <a:pt x="70" y="73"/>
                  <a:pt x="85" y="102"/>
                </a:cubicBezTo>
                <a:cubicBezTo>
                  <a:pt x="93" y="115"/>
                  <a:pt x="99" y="129"/>
                  <a:pt x="101" y="145"/>
                </a:cubicBezTo>
                <a:cubicBezTo>
                  <a:pt x="104" y="170"/>
                  <a:pt x="89" y="200"/>
                  <a:pt x="67" y="212"/>
                </a:cubicBezTo>
                <a:cubicBezTo>
                  <a:pt x="58" y="218"/>
                  <a:pt x="49" y="213"/>
                  <a:pt x="51" y="204"/>
                </a:cubicBezTo>
                <a:cubicBezTo>
                  <a:pt x="59" y="163"/>
                  <a:pt x="37" y="136"/>
                  <a:pt x="15" y="107"/>
                </a:cubicBezTo>
                <a:cubicBezTo>
                  <a:pt x="1" y="87"/>
                  <a:pt x="0" y="65"/>
                  <a:pt x="12" y="43"/>
                </a:cubicBezTo>
                <a:cubicBezTo>
                  <a:pt x="26" y="17"/>
                  <a:pt x="49" y="6"/>
                  <a:pt x="75" y="0"/>
                </a:cubicBezTo>
                <a:close/>
              </a:path>
            </a:pathLst>
          </a:custGeom>
          <a:solidFill>
            <a:srgbClr val="5C9752"/>
          </a:solidFill>
          <a:ln>
            <a:noFill/>
          </a:ln>
        </p:spPr>
        <p:txBody>
          <a:bodyPr vert="horz" wrap="square" lIns="68580" tIns="34290" rIns="68580" bIns="34290" numCol="1" anchor="t" anchorCtr="0" compatLnSpc="1">
            <a:prstTxWarp prst="textNoShape">
              <a:avLst/>
            </a:prstTxWarp>
          </a:bodyPr>
          <a:lstStyle/>
          <a:p>
            <a:endParaRPr lang="es-ES" sz="1050">
              <a:cs typeface="B Nazanin" panose="00000400000000000000" pitchFamily="2" charset="-78"/>
            </a:endParaRPr>
          </a:p>
        </p:txBody>
      </p:sp>
    </p:spTree>
    <p:extLst>
      <p:ext uri="{BB962C8B-B14F-4D97-AF65-F5344CB8AC3E}">
        <p14:creationId xmlns:p14="http://schemas.microsoft.com/office/powerpoint/2010/main" val="139138091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456"/>
        <p:cNvGrpSpPr/>
        <p:nvPr/>
      </p:nvGrpSpPr>
      <p:grpSpPr>
        <a:xfrm>
          <a:off x="0" y="0"/>
          <a:ext cx="0" cy="0"/>
          <a:chOff x="0" y="0"/>
          <a:chExt cx="0" cy="0"/>
        </a:xfrm>
      </p:grpSpPr>
      <p:sp>
        <p:nvSpPr>
          <p:cNvPr id="9457" name="Google Shape;9457;p63"/>
          <p:cNvSpPr/>
          <p:nvPr/>
        </p:nvSpPr>
        <p:spPr>
          <a:xfrm>
            <a:off x="5983275" y="1620325"/>
            <a:ext cx="178725" cy="170600"/>
          </a:xfrm>
          <a:custGeom>
            <a:avLst/>
            <a:gdLst/>
            <a:ahLst/>
            <a:cxnLst/>
            <a:rect l="l" t="t" r="r" b="b"/>
            <a:pathLst>
              <a:path w="7149" h="6824" extrusionOk="0">
                <a:moveTo>
                  <a:pt x="3571" y="0"/>
                </a:moveTo>
                <a:lnTo>
                  <a:pt x="0" y="2109"/>
                </a:lnTo>
                <a:cubicBezTo>
                  <a:pt x="0" y="2109"/>
                  <a:pt x="799" y="5114"/>
                  <a:pt x="246" y="6823"/>
                </a:cubicBezTo>
                <a:lnTo>
                  <a:pt x="7149" y="6823"/>
                </a:lnTo>
                <a:cubicBezTo>
                  <a:pt x="7149" y="6823"/>
                  <a:pt x="6872" y="5077"/>
                  <a:pt x="7149" y="2188"/>
                </a:cubicBezTo>
                <a:lnTo>
                  <a:pt x="3571"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58" name="Google Shape;9458;p63"/>
          <p:cNvGrpSpPr/>
          <p:nvPr/>
        </p:nvGrpSpPr>
        <p:grpSpPr>
          <a:xfrm>
            <a:off x="5881075" y="1606500"/>
            <a:ext cx="389275" cy="1299125"/>
            <a:chOff x="5881075" y="1606500"/>
            <a:chExt cx="389275" cy="1299125"/>
          </a:xfrm>
        </p:grpSpPr>
        <p:sp>
          <p:nvSpPr>
            <p:cNvPr id="9459" name="Google Shape;9459;p63"/>
            <p:cNvSpPr/>
            <p:nvPr/>
          </p:nvSpPr>
          <p:spPr>
            <a:xfrm>
              <a:off x="5881075" y="1721575"/>
              <a:ext cx="389275" cy="1184050"/>
            </a:xfrm>
            <a:custGeom>
              <a:avLst/>
              <a:gdLst/>
              <a:ahLst/>
              <a:cxnLst/>
              <a:rect l="l" t="t" r="r" b="b"/>
              <a:pathLst>
                <a:path w="15571" h="47362" extrusionOk="0">
                  <a:moveTo>
                    <a:pt x="9374" y="1"/>
                  </a:moveTo>
                  <a:lnTo>
                    <a:pt x="7788" y="38"/>
                  </a:lnTo>
                  <a:lnTo>
                    <a:pt x="6202" y="7"/>
                  </a:lnTo>
                  <a:lnTo>
                    <a:pt x="6202" y="7"/>
                  </a:lnTo>
                  <a:cubicBezTo>
                    <a:pt x="6202" y="7"/>
                    <a:pt x="6270" y="1525"/>
                    <a:pt x="6202" y="1771"/>
                  </a:cubicBezTo>
                  <a:cubicBezTo>
                    <a:pt x="6129" y="2017"/>
                    <a:pt x="5957" y="2367"/>
                    <a:pt x="5287" y="2576"/>
                  </a:cubicBezTo>
                  <a:cubicBezTo>
                    <a:pt x="4617" y="2792"/>
                    <a:pt x="3910" y="2718"/>
                    <a:pt x="3098" y="3216"/>
                  </a:cubicBezTo>
                  <a:cubicBezTo>
                    <a:pt x="2293" y="3707"/>
                    <a:pt x="2078" y="5680"/>
                    <a:pt x="2078" y="6947"/>
                  </a:cubicBezTo>
                  <a:cubicBezTo>
                    <a:pt x="2078" y="8213"/>
                    <a:pt x="1974" y="11034"/>
                    <a:pt x="1728" y="12128"/>
                  </a:cubicBezTo>
                  <a:cubicBezTo>
                    <a:pt x="1482" y="13216"/>
                    <a:pt x="812" y="16179"/>
                    <a:pt x="775" y="17058"/>
                  </a:cubicBezTo>
                  <a:cubicBezTo>
                    <a:pt x="738" y="17937"/>
                    <a:pt x="425" y="19173"/>
                    <a:pt x="351" y="19701"/>
                  </a:cubicBezTo>
                  <a:cubicBezTo>
                    <a:pt x="283" y="20230"/>
                    <a:pt x="0" y="22234"/>
                    <a:pt x="209" y="22658"/>
                  </a:cubicBezTo>
                  <a:cubicBezTo>
                    <a:pt x="682" y="23602"/>
                    <a:pt x="1024" y="23870"/>
                    <a:pt x="1191" y="23870"/>
                  </a:cubicBezTo>
                  <a:cubicBezTo>
                    <a:pt x="1277" y="23870"/>
                    <a:pt x="1316" y="23800"/>
                    <a:pt x="1304" y="23715"/>
                  </a:cubicBezTo>
                  <a:cubicBezTo>
                    <a:pt x="1267" y="23469"/>
                    <a:pt x="984" y="22977"/>
                    <a:pt x="916" y="22486"/>
                  </a:cubicBezTo>
                  <a:cubicBezTo>
                    <a:pt x="867" y="22089"/>
                    <a:pt x="945" y="21530"/>
                    <a:pt x="1032" y="21530"/>
                  </a:cubicBezTo>
                  <a:cubicBezTo>
                    <a:pt x="1053" y="21530"/>
                    <a:pt x="1074" y="21562"/>
                    <a:pt x="1095" y="21637"/>
                  </a:cubicBezTo>
                  <a:cubicBezTo>
                    <a:pt x="1187" y="21980"/>
                    <a:pt x="1308" y="22847"/>
                    <a:pt x="1484" y="22847"/>
                  </a:cubicBezTo>
                  <a:cubicBezTo>
                    <a:pt x="1507" y="22847"/>
                    <a:pt x="1531" y="22832"/>
                    <a:pt x="1556" y="22799"/>
                  </a:cubicBezTo>
                  <a:cubicBezTo>
                    <a:pt x="1771" y="22522"/>
                    <a:pt x="1838" y="21391"/>
                    <a:pt x="1838" y="20832"/>
                  </a:cubicBezTo>
                  <a:cubicBezTo>
                    <a:pt x="1838" y="20267"/>
                    <a:pt x="1556" y="19701"/>
                    <a:pt x="1592" y="19142"/>
                  </a:cubicBezTo>
                  <a:cubicBezTo>
                    <a:pt x="1629" y="18576"/>
                    <a:pt x="2932" y="15226"/>
                    <a:pt x="3178" y="13819"/>
                  </a:cubicBezTo>
                  <a:cubicBezTo>
                    <a:pt x="3424" y="12411"/>
                    <a:pt x="3775" y="8569"/>
                    <a:pt x="3775" y="8569"/>
                  </a:cubicBezTo>
                  <a:cubicBezTo>
                    <a:pt x="3916" y="9448"/>
                    <a:pt x="4481" y="10579"/>
                    <a:pt x="4518" y="12233"/>
                  </a:cubicBezTo>
                  <a:cubicBezTo>
                    <a:pt x="4549" y="13886"/>
                    <a:pt x="3105" y="16603"/>
                    <a:pt x="2828" y="18890"/>
                  </a:cubicBezTo>
                  <a:cubicBezTo>
                    <a:pt x="2545" y="21182"/>
                    <a:pt x="3357" y="27981"/>
                    <a:pt x="3670" y="30556"/>
                  </a:cubicBezTo>
                  <a:cubicBezTo>
                    <a:pt x="3990" y="33126"/>
                    <a:pt x="3320" y="35806"/>
                    <a:pt x="3566" y="37355"/>
                  </a:cubicBezTo>
                  <a:cubicBezTo>
                    <a:pt x="3811" y="38903"/>
                    <a:pt x="4623" y="42671"/>
                    <a:pt x="4623" y="43200"/>
                  </a:cubicBezTo>
                  <a:cubicBezTo>
                    <a:pt x="4623" y="43729"/>
                    <a:pt x="4586" y="44190"/>
                    <a:pt x="4727" y="44540"/>
                  </a:cubicBezTo>
                  <a:cubicBezTo>
                    <a:pt x="4869" y="44890"/>
                    <a:pt x="4414" y="45456"/>
                    <a:pt x="4266" y="46058"/>
                  </a:cubicBezTo>
                  <a:cubicBezTo>
                    <a:pt x="4125" y="46654"/>
                    <a:pt x="4512" y="47361"/>
                    <a:pt x="5145" y="47361"/>
                  </a:cubicBezTo>
                  <a:cubicBezTo>
                    <a:pt x="5785" y="47361"/>
                    <a:pt x="6375" y="46833"/>
                    <a:pt x="6276" y="46378"/>
                  </a:cubicBezTo>
                  <a:cubicBezTo>
                    <a:pt x="6172" y="45917"/>
                    <a:pt x="6172" y="44792"/>
                    <a:pt x="6239" y="44190"/>
                  </a:cubicBezTo>
                  <a:cubicBezTo>
                    <a:pt x="6313" y="43593"/>
                    <a:pt x="5957" y="43268"/>
                    <a:pt x="5957" y="42702"/>
                  </a:cubicBezTo>
                  <a:cubicBezTo>
                    <a:pt x="5957" y="42143"/>
                    <a:pt x="6166" y="37981"/>
                    <a:pt x="6190" y="34662"/>
                  </a:cubicBezTo>
                  <a:cubicBezTo>
                    <a:pt x="6202" y="33249"/>
                    <a:pt x="6565" y="32173"/>
                    <a:pt x="6946" y="28977"/>
                  </a:cubicBezTo>
                  <a:cubicBezTo>
                    <a:pt x="7321" y="25780"/>
                    <a:pt x="7788" y="21176"/>
                    <a:pt x="7788" y="21176"/>
                  </a:cubicBezTo>
                  <a:cubicBezTo>
                    <a:pt x="7788" y="21176"/>
                    <a:pt x="8256" y="25780"/>
                    <a:pt x="8637" y="28977"/>
                  </a:cubicBezTo>
                  <a:cubicBezTo>
                    <a:pt x="9012" y="32167"/>
                    <a:pt x="9374" y="33249"/>
                    <a:pt x="9387" y="34662"/>
                  </a:cubicBezTo>
                  <a:cubicBezTo>
                    <a:pt x="9411" y="37981"/>
                    <a:pt x="9620" y="42143"/>
                    <a:pt x="9620" y="42702"/>
                  </a:cubicBezTo>
                  <a:cubicBezTo>
                    <a:pt x="9620" y="43268"/>
                    <a:pt x="9270" y="43587"/>
                    <a:pt x="9337" y="44184"/>
                  </a:cubicBezTo>
                  <a:cubicBezTo>
                    <a:pt x="9411" y="44786"/>
                    <a:pt x="9411" y="45911"/>
                    <a:pt x="9300" y="46366"/>
                  </a:cubicBezTo>
                  <a:cubicBezTo>
                    <a:pt x="9196" y="46827"/>
                    <a:pt x="9798" y="47355"/>
                    <a:pt x="10431" y="47355"/>
                  </a:cubicBezTo>
                  <a:cubicBezTo>
                    <a:pt x="11065" y="47355"/>
                    <a:pt x="11452" y="46648"/>
                    <a:pt x="11310" y="46046"/>
                  </a:cubicBezTo>
                  <a:cubicBezTo>
                    <a:pt x="11169" y="45450"/>
                    <a:pt x="10714" y="44884"/>
                    <a:pt x="10849" y="44534"/>
                  </a:cubicBezTo>
                  <a:cubicBezTo>
                    <a:pt x="10985" y="44184"/>
                    <a:pt x="10954" y="43723"/>
                    <a:pt x="10954" y="43194"/>
                  </a:cubicBezTo>
                  <a:cubicBezTo>
                    <a:pt x="10954" y="42665"/>
                    <a:pt x="11765" y="38891"/>
                    <a:pt x="12011" y="37348"/>
                  </a:cubicBezTo>
                  <a:cubicBezTo>
                    <a:pt x="12257" y="35799"/>
                    <a:pt x="11587" y="33119"/>
                    <a:pt x="11907" y="30544"/>
                  </a:cubicBezTo>
                  <a:cubicBezTo>
                    <a:pt x="12226" y="27975"/>
                    <a:pt x="13032" y="21170"/>
                    <a:pt x="12755" y="18884"/>
                  </a:cubicBezTo>
                  <a:cubicBezTo>
                    <a:pt x="12472" y="16597"/>
                    <a:pt x="11028" y="13880"/>
                    <a:pt x="11065" y="12227"/>
                  </a:cubicBezTo>
                  <a:cubicBezTo>
                    <a:pt x="11095" y="10573"/>
                    <a:pt x="11661" y="9442"/>
                    <a:pt x="11802" y="8563"/>
                  </a:cubicBezTo>
                  <a:cubicBezTo>
                    <a:pt x="11802" y="8563"/>
                    <a:pt x="12153" y="12405"/>
                    <a:pt x="12398" y="13813"/>
                  </a:cubicBezTo>
                  <a:cubicBezTo>
                    <a:pt x="12650" y="15220"/>
                    <a:pt x="13954" y="18570"/>
                    <a:pt x="13984" y="19129"/>
                  </a:cubicBezTo>
                  <a:cubicBezTo>
                    <a:pt x="14021" y="19695"/>
                    <a:pt x="13738" y="20260"/>
                    <a:pt x="13738" y="20820"/>
                  </a:cubicBezTo>
                  <a:cubicBezTo>
                    <a:pt x="13738" y="21385"/>
                    <a:pt x="13812" y="22510"/>
                    <a:pt x="14021" y="22793"/>
                  </a:cubicBezTo>
                  <a:cubicBezTo>
                    <a:pt x="14045" y="22826"/>
                    <a:pt x="14069" y="22840"/>
                    <a:pt x="14091" y="22840"/>
                  </a:cubicBezTo>
                  <a:cubicBezTo>
                    <a:pt x="14262" y="22840"/>
                    <a:pt x="14384" y="21974"/>
                    <a:pt x="14482" y="21631"/>
                  </a:cubicBezTo>
                  <a:cubicBezTo>
                    <a:pt x="14504" y="21556"/>
                    <a:pt x="14526" y="21523"/>
                    <a:pt x="14548" y="21523"/>
                  </a:cubicBezTo>
                  <a:cubicBezTo>
                    <a:pt x="14638" y="21523"/>
                    <a:pt x="14715" y="22083"/>
                    <a:pt x="14660" y="22479"/>
                  </a:cubicBezTo>
                  <a:cubicBezTo>
                    <a:pt x="14587" y="22971"/>
                    <a:pt x="14304" y="23463"/>
                    <a:pt x="14273" y="23709"/>
                  </a:cubicBezTo>
                  <a:cubicBezTo>
                    <a:pt x="14261" y="23792"/>
                    <a:pt x="14300" y="23861"/>
                    <a:pt x="14385" y="23861"/>
                  </a:cubicBezTo>
                  <a:cubicBezTo>
                    <a:pt x="14552" y="23861"/>
                    <a:pt x="14893" y="23596"/>
                    <a:pt x="15361" y="22652"/>
                  </a:cubicBezTo>
                  <a:cubicBezTo>
                    <a:pt x="15570" y="22234"/>
                    <a:pt x="15294" y="20230"/>
                    <a:pt x="15220" y="19701"/>
                  </a:cubicBezTo>
                  <a:cubicBezTo>
                    <a:pt x="15152" y="19173"/>
                    <a:pt x="14839" y="17937"/>
                    <a:pt x="14796" y="17058"/>
                  </a:cubicBezTo>
                  <a:cubicBezTo>
                    <a:pt x="14759" y="16173"/>
                    <a:pt x="14095" y="13216"/>
                    <a:pt x="13849" y="12122"/>
                  </a:cubicBezTo>
                  <a:cubicBezTo>
                    <a:pt x="13597" y="11034"/>
                    <a:pt x="13493" y="8213"/>
                    <a:pt x="13493" y="6947"/>
                  </a:cubicBezTo>
                  <a:cubicBezTo>
                    <a:pt x="13493" y="5674"/>
                    <a:pt x="13284" y="3701"/>
                    <a:pt x="12472" y="3209"/>
                  </a:cubicBezTo>
                  <a:cubicBezTo>
                    <a:pt x="11661" y="2718"/>
                    <a:pt x="10960" y="2785"/>
                    <a:pt x="10290" y="2576"/>
                  </a:cubicBezTo>
                  <a:cubicBezTo>
                    <a:pt x="9620" y="2367"/>
                    <a:pt x="9442" y="2011"/>
                    <a:pt x="9374" y="1765"/>
                  </a:cubicBezTo>
                  <a:cubicBezTo>
                    <a:pt x="9300" y="1519"/>
                    <a:pt x="9374" y="1"/>
                    <a:pt x="9374" y="1"/>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60" name="Google Shape;9460;p63"/>
            <p:cNvGrpSpPr/>
            <p:nvPr/>
          </p:nvGrpSpPr>
          <p:grpSpPr>
            <a:xfrm>
              <a:off x="5888300" y="1606500"/>
              <a:ext cx="375575" cy="1290700"/>
              <a:chOff x="5888300" y="1606500"/>
              <a:chExt cx="375575" cy="1290700"/>
            </a:xfrm>
          </p:grpSpPr>
          <p:sp>
            <p:nvSpPr>
              <p:cNvPr id="9461" name="Google Shape;9461;p63"/>
              <p:cNvSpPr/>
              <p:nvPr/>
            </p:nvSpPr>
            <p:spPr>
              <a:xfrm>
                <a:off x="5979725" y="2199875"/>
                <a:ext cx="86950" cy="241525"/>
              </a:xfrm>
              <a:custGeom>
                <a:avLst/>
                <a:gdLst/>
                <a:ahLst/>
                <a:cxnLst/>
                <a:rect l="l" t="t" r="r" b="b"/>
                <a:pathLst>
                  <a:path w="3478" h="9661" extrusionOk="0">
                    <a:moveTo>
                      <a:pt x="517" y="1"/>
                    </a:moveTo>
                    <a:cubicBezTo>
                      <a:pt x="465" y="1"/>
                      <a:pt x="423" y="10"/>
                      <a:pt x="394" y="28"/>
                    </a:cubicBezTo>
                    <a:cubicBezTo>
                      <a:pt x="1" y="286"/>
                      <a:pt x="2060" y="9297"/>
                      <a:pt x="2392" y="9648"/>
                    </a:cubicBezTo>
                    <a:cubicBezTo>
                      <a:pt x="2400" y="9656"/>
                      <a:pt x="2408" y="9660"/>
                      <a:pt x="2416" y="9660"/>
                    </a:cubicBezTo>
                    <a:cubicBezTo>
                      <a:pt x="2756" y="9660"/>
                      <a:pt x="3395" y="2872"/>
                      <a:pt x="3455" y="1780"/>
                    </a:cubicBezTo>
                    <a:cubicBezTo>
                      <a:pt x="3478" y="1370"/>
                      <a:pt x="1171" y="1"/>
                      <a:pt x="51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2" name="Google Shape;9462;p63"/>
              <p:cNvSpPr/>
              <p:nvPr/>
            </p:nvSpPr>
            <p:spPr>
              <a:xfrm>
                <a:off x="5961200" y="2207325"/>
                <a:ext cx="76950" cy="326275"/>
              </a:xfrm>
              <a:custGeom>
                <a:avLst/>
                <a:gdLst/>
                <a:ahLst/>
                <a:cxnLst/>
                <a:rect l="l" t="t" r="r" b="b"/>
                <a:pathLst>
                  <a:path w="3078" h="13051" extrusionOk="0">
                    <a:moveTo>
                      <a:pt x="501" y="0"/>
                    </a:moveTo>
                    <a:cubicBezTo>
                      <a:pt x="302" y="0"/>
                      <a:pt x="0" y="270"/>
                      <a:pt x="22" y="499"/>
                    </a:cubicBezTo>
                    <a:cubicBezTo>
                      <a:pt x="53" y="812"/>
                      <a:pt x="754" y="12601"/>
                      <a:pt x="1104" y="12952"/>
                    </a:cubicBezTo>
                    <a:cubicBezTo>
                      <a:pt x="1176" y="13023"/>
                      <a:pt x="1239" y="13051"/>
                      <a:pt x="1298" y="13051"/>
                    </a:cubicBezTo>
                    <a:cubicBezTo>
                      <a:pt x="1506" y="13051"/>
                      <a:pt x="1663" y="12710"/>
                      <a:pt x="1929" y="12710"/>
                    </a:cubicBezTo>
                    <a:cubicBezTo>
                      <a:pt x="1960" y="12710"/>
                      <a:pt x="1992" y="12714"/>
                      <a:pt x="2026" y="12724"/>
                    </a:cubicBezTo>
                    <a:cubicBezTo>
                      <a:pt x="2341" y="12823"/>
                      <a:pt x="2379" y="13015"/>
                      <a:pt x="2536" y="13015"/>
                    </a:cubicBezTo>
                    <a:cubicBezTo>
                      <a:pt x="2585" y="13015"/>
                      <a:pt x="2644" y="12997"/>
                      <a:pt x="2727" y="12952"/>
                    </a:cubicBezTo>
                    <a:cubicBezTo>
                      <a:pt x="3077" y="12761"/>
                      <a:pt x="2506" y="9608"/>
                      <a:pt x="2254" y="8588"/>
                    </a:cubicBezTo>
                    <a:cubicBezTo>
                      <a:pt x="1996" y="7567"/>
                      <a:pt x="754" y="689"/>
                      <a:pt x="662" y="148"/>
                    </a:cubicBezTo>
                    <a:cubicBezTo>
                      <a:pt x="642" y="43"/>
                      <a:pt x="580" y="0"/>
                      <a:pt x="501"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3" name="Google Shape;9463;p63"/>
              <p:cNvSpPr/>
              <p:nvPr/>
            </p:nvSpPr>
            <p:spPr>
              <a:xfrm>
                <a:off x="5978500" y="2551650"/>
                <a:ext cx="47050" cy="246275"/>
              </a:xfrm>
              <a:custGeom>
                <a:avLst/>
                <a:gdLst/>
                <a:ahLst/>
                <a:cxnLst/>
                <a:rect l="l" t="t" r="r" b="b"/>
                <a:pathLst>
                  <a:path w="1882" h="9851" extrusionOk="0">
                    <a:moveTo>
                      <a:pt x="193" y="0"/>
                    </a:moveTo>
                    <a:cubicBezTo>
                      <a:pt x="192" y="0"/>
                      <a:pt x="192" y="1"/>
                      <a:pt x="191" y="2"/>
                    </a:cubicBezTo>
                    <a:cubicBezTo>
                      <a:pt x="130" y="199"/>
                      <a:pt x="0" y="2289"/>
                      <a:pt x="283" y="3918"/>
                    </a:cubicBezTo>
                    <a:cubicBezTo>
                      <a:pt x="572" y="5547"/>
                      <a:pt x="922" y="9180"/>
                      <a:pt x="1021" y="9530"/>
                    </a:cubicBezTo>
                    <a:cubicBezTo>
                      <a:pt x="1072" y="9726"/>
                      <a:pt x="1295" y="9851"/>
                      <a:pt x="1492" y="9851"/>
                    </a:cubicBezTo>
                    <a:cubicBezTo>
                      <a:pt x="1647" y="9851"/>
                      <a:pt x="1787" y="9773"/>
                      <a:pt x="1814" y="9591"/>
                    </a:cubicBezTo>
                    <a:cubicBezTo>
                      <a:pt x="1881" y="9180"/>
                      <a:pt x="1881" y="7778"/>
                      <a:pt x="1752" y="7458"/>
                    </a:cubicBezTo>
                    <a:cubicBezTo>
                      <a:pt x="1625" y="7142"/>
                      <a:pt x="269" y="0"/>
                      <a:pt x="19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4" name="Google Shape;9464;p63"/>
              <p:cNvSpPr/>
              <p:nvPr/>
            </p:nvSpPr>
            <p:spPr>
              <a:xfrm>
                <a:off x="6000925" y="2557375"/>
                <a:ext cx="28425" cy="133200"/>
              </a:xfrm>
              <a:custGeom>
                <a:avLst/>
                <a:gdLst/>
                <a:ahLst/>
                <a:cxnLst/>
                <a:rect l="l" t="t" r="r" b="b"/>
                <a:pathLst>
                  <a:path w="1137" h="5328" extrusionOk="0">
                    <a:moveTo>
                      <a:pt x="855" y="0"/>
                    </a:moveTo>
                    <a:cubicBezTo>
                      <a:pt x="853" y="0"/>
                      <a:pt x="851" y="0"/>
                      <a:pt x="849" y="1"/>
                    </a:cubicBezTo>
                    <a:cubicBezTo>
                      <a:pt x="566" y="62"/>
                      <a:pt x="136" y="972"/>
                      <a:pt x="87" y="1402"/>
                    </a:cubicBezTo>
                    <a:cubicBezTo>
                      <a:pt x="0" y="2240"/>
                      <a:pt x="722" y="5327"/>
                      <a:pt x="891" y="5327"/>
                    </a:cubicBezTo>
                    <a:cubicBezTo>
                      <a:pt x="902" y="5327"/>
                      <a:pt x="911" y="5314"/>
                      <a:pt x="917" y="5287"/>
                    </a:cubicBezTo>
                    <a:cubicBezTo>
                      <a:pt x="1008" y="4841"/>
                      <a:pt x="1136" y="0"/>
                      <a:pt x="85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5" name="Google Shape;9465;p63"/>
              <p:cNvSpPr/>
              <p:nvPr/>
            </p:nvSpPr>
            <p:spPr>
              <a:xfrm>
                <a:off x="5963800" y="1958025"/>
                <a:ext cx="108925" cy="269175"/>
              </a:xfrm>
              <a:custGeom>
                <a:avLst/>
                <a:gdLst/>
                <a:ahLst/>
                <a:cxnLst/>
                <a:rect l="l" t="t" r="r" b="b"/>
                <a:pathLst>
                  <a:path w="4357" h="10767" extrusionOk="0">
                    <a:moveTo>
                      <a:pt x="1207" y="1"/>
                    </a:moveTo>
                    <a:cubicBezTo>
                      <a:pt x="991" y="1"/>
                      <a:pt x="1846" y="1795"/>
                      <a:pt x="1609" y="3174"/>
                    </a:cubicBezTo>
                    <a:cubicBezTo>
                      <a:pt x="1351" y="4631"/>
                      <a:pt x="48" y="8362"/>
                      <a:pt x="17" y="8842"/>
                    </a:cubicBezTo>
                    <a:cubicBezTo>
                      <a:pt x="1" y="9093"/>
                      <a:pt x="238" y="9133"/>
                      <a:pt x="535" y="9133"/>
                    </a:cubicBezTo>
                    <a:cubicBezTo>
                      <a:pt x="675" y="9133"/>
                      <a:pt x="830" y="9124"/>
                      <a:pt x="977" y="9124"/>
                    </a:cubicBezTo>
                    <a:cubicBezTo>
                      <a:pt x="1113" y="9124"/>
                      <a:pt x="1243" y="9132"/>
                      <a:pt x="1351" y="9161"/>
                    </a:cubicBezTo>
                    <a:cubicBezTo>
                      <a:pt x="1812" y="9286"/>
                      <a:pt x="3602" y="10766"/>
                      <a:pt x="4102" y="10766"/>
                    </a:cubicBezTo>
                    <a:cubicBezTo>
                      <a:pt x="4121" y="10766"/>
                      <a:pt x="4138" y="10764"/>
                      <a:pt x="4154" y="10759"/>
                    </a:cubicBezTo>
                    <a:cubicBezTo>
                      <a:pt x="4356" y="10692"/>
                      <a:pt x="2660" y="8915"/>
                      <a:pt x="2211" y="8338"/>
                    </a:cubicBezTo>
                    <a:cubicBezTo>
                      <a:pt x="1769" y="7760"/>
                      <a:pt x="2119" y="2474"/>
                      <a:pt x="2310" y="1871"/>
                    </a:cubicBezTo>
                    <a:cubicBezTo>
                      <a:pt x="2500" y="1263"/>
                      <a:pt x="2912" y="1042"/>
                      <a:pt x="2973" y="912"/>
                    </a:cubicBezTo>
                    <a:cubicBezTo>
                      <a:pt x="3041" y="789"/>
                      <a:pt x="1892" y="439"/>
                      <a:pt x="1258" y="21"/>
                    </a:cubicBezTo>
                    <a:cubicBezTo>
                      <a:pt x="1237" y="7"/>
                      <a:pt x="1220" y="1"/>
                      <a:pt x="120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6" name="Google Shape;9466;p63"/>
              <p:cNvSpPr/>
              <p:nvPr/>
            </p:nvSpPr>
            <p:spPr>
              <a:xfrm>
                <a:off x="6018925" y="2116700"/>
                <a:ext cx="55950" cy="86200"/>
              </a:xfrm>
              <a:custGeom>
                <a:avLst/>
                <a:gdLst/>
                <a:ahLst/>
                <a:cxnLst/>
                <a:rect l="l" t="t" r="r" b="b"/>
                <a:pathLst>
                  <a:path w="2238" h="3448" extrusionOk="0">
                    <a:moveTo>
                      <a:pt x="287" y="0"/>
                    </a:moveTo>
                    <a:cubicBezTo>
                      <a:pt x="191" y="0"/>
                      <a:pt x="124" y="31"/>
                      <a:pt x="105" y="104"/>
                    </a:cubicBezTo>
                    <a:cubicBezTo>
                      <a:pt x="0" y="485"/>
                      <a:pt x="172" y="1345"/>
                      <a:pt x="350" y="1732"/>
                    </a:cubicBezTo>
                    <a:cubicBezTo>
                      <a:pt x="510" y="2086"/>
                      <a:pt x="1900" y="3448"/>
                      <a:pt x="2107" y="3448"/>
                    </a:cubicBezTo>
                    <a:cubicBezTo>
                      <a:pt x="2123" y="3448"/>
                      <a:pt x="2132" y="3440"/>
                      <a:pt x="2133" y="3423"/>
                    </a:cubicBezTo>
                    <a:cubicBezTo>
                      <a:pt x="2237" y="1413"/>
                      <a:pt x="2028" y="1253"/>
                      <a:pt x="1819" y="872"/>
                    </a:cubicBezTo>
                    <a:cubicBezTo>
                      <a:pt x="1650" y="563"/>
                      <a:pt x="698" y="0"/>
                      <a:pt x="28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7" name="Google Shape;9467;p63"/>
              <p:cNvSpPr/>
              <p:nvPr/>
            </p:nvSpPr>
            <p:spPr>
              <a:xfrm>
                <a:off x="6022450" y="2062450"/>
                <a:ext cx="49800" cy="65975"/>
              </a:xfrm>
              <a:custGeom>
                <a:avLst/>
                <a:gdLst/>
                <a:ahLst/>
                <a:cxnLst/>
                <a:rect l="l" t="t" r="r" b="b"/>
                <a:pathLst>
                  <a:path w="1992" h="2639" extrusionOk="0">
                    <a:moveTo>
                      <a:pt x="363" y="1"/>
                    </a:moveTo>
                    <a:cubicBezTo>
                      <a:pt x="247" y="1"/>
                      <a:pt x="165" y="24"/>
                      <a:pt x="142" y="79"/>
                    </a:cubicBezTo>
                    <a:cubicBezTo>
                      <a:pt x="37" y="331"/>
                      <a:pt x="0" y="1671"/>
                      <a:pt x="209" y="1671"/>
                    </a:cubicBezTo>
                    <a:cubicBezTo>
                      <a:pt x="408" y="1671"/>
                      <a:pt x="1585" y="2639"/>
                      <a:pt x="1763" y="2639"/>
                    </a:cubicBezTo>
                    <a:cubicBezTo>
                      <a:pt x="1773" y="2639"/>
                      <a:pt x="1780" y="2636"/>
                      <a:pt x="1783" y="2630"/>
                    </a:cubicBezTo>
                    <a:cubicBezTo>
                      <a:pt x="1924" y="2372"/>
                      <a:pt x="1992" y="749"/>
                      <a:pt x="1783" y="491"/>
                    </a:cubicBezTo>
                    <a:cubicBezTo>
                      <a:pt x="1620" y="294"/>
                      <a:pt x="776" y="1"/>
                      <a:pt x="36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8" name="Google Shape;9468;p63"/>
              <p:cNvSpPr/>
              <p:nvPr/>
            </p:nvSpPr>
            <p:spPr>
              <a:xfrm>
                <a:off x="5979275" y="1827925"/>
                <a:ext cx="93900" cy="138525"/>
              </a:xfrm>
              <a:custGeom>
                <a:avLst/>
                <a:gdLst/>
                <a:ahLst/>
                <a:cxnLst/>
                <a:rect l="l" t="t" r="r" b="b"/>
                <a:pathLst>
                  <a:path w="3756" h="5541" extrusionOk="0">
                    <a:moveTo>
                      <a:pt x="2674" y="0"/>
                    </a:moveTo>
                    <a:cubicBezTo>
                      <a:pt x="2250" y="0"/>
                      <a:pt x="701" y="609"/>
                      <a:pt x="351" y="2041"/>
                    </a:cubicBezTo>
                    <a:cubicBezTo>
                      <a:pt x="0" y="3473"/>
                      <a:pt x="99" y="4936"/>
                      <a:pt x="1850" y="5446"/>
                    </a:cubicBezTo>
                    <a:cubicBezTo>
                      <a:pt x="2072" y="5511"/>
                      <a:pt x="2267" y="5541"/>
                      <a:pt x="2441" y="5541"/>
                    </a:cubicBezTo>
                    <a:cubicBezTo>
                      <a:pt x="3639" y="5541"/>
                      <a:pt x="3756" y="4110"/>
                      <a:pt x="3756" y="2773"/>
                    </a:cubicBezTo>
                    <a:cubicBezTo>
                      <a:pt x="3756" y="1242"/>
                      <a:pt x="3633" y="0"/>
                      <a:pt x="2674"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9" name="Google Shape;9469;p63"/>
              <p:cNvSpPr/>
              <p:nvPr/>
            </p:nvSpPr>
            <p:spPr>
              <a:xfrm>
                <a:off x="6026750" y="2017050"/>
                <a:ext cx="43825" cy="44200"/>
              </a:xfrm>
              <a:custGeom>
                <a:avLst/>
                <a:gdLst/>
                <a:ahLst/>
                <a:cxnLst/>
                <a:rect l="l" t="t" r="r" b="b"/>
                <a:pathLst>
                  <a:path w="1753" h="1768" extrusionOk="0">
                    <a:moveTo>
                      <a:pt x="720" y="1"/>
                    </a:moveTo>
                    <a:cubicBezTo>
                      <a:pt x="488" y="1"/>
                      <a:pt x="281" y="46"/>
                      <a:pt x="210" y="174"/>
                    </a:cubicBezTo>
                    <a:cubicBezTo>
                      <a:pt x="37" y="494"/>
                      <a:pt x="1" y="1262"/>
                      <a:pt x="210" y="1354"/>
                    </a:cubicBezTo>
                    <a:cubicBezTo>
                      <a:pt x="384" y="1434"/>
                      <a:pt x="1038" y="1768"/>
                      <a:pt x="1388" y="1768"/>
                    </a:cubicBezTo>
                    <a:cubicBezTo>
                      <a:pt x="1470" y="1768"/>
                      <a:pt x="1536" y="1749"/>
                      <a:pt x="1574" y="1705"/>
                    </a:cubicBezTo>
                    <a:cubicBezTo>
                      <a:pt x="1715" y="1545"/>
                      <a:pt x="1752" y="303"/>
                      <a:pt x="1574" y="174"/>
                    </a:cubicBezTo>
                    <a:cubicBezTo>
                      <a:pt x="1471" y="101"/>
                      <a:pt x="1067" y="1"/>
                      <a:pt x="72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0" name="Google Shape;9470;p63"/>
              <p:cNvSpPr/>
              <p:nvPr/>
            </p:nvSpPr>
            <p:spPr>
              <a:xfrm>
                <a:off x="6030275" y="1978675"/>
                <a:ext cx="37050" cy="33225"/>
              </a:xfrm>
              <a:custGeom>
                <a:avLst/>
                <a:gdLst/>
                <a:ahLst/>
                <a:cxnLst/>
                <a:rect l="l" t="t" r="r" b="b"/>
                <a:pathLst>
                  <a:path w="1482" h="1329" extrusionOk="0">
                    <a:moveTo>
                      <a:pt x="1107" y="1"/>
                    </a:moveTo>
                    <a:cubicBezTo>
                      <a:pt x="886" y="1"/>
                      <a:pt x="451" y="431"/>
                      <a:pt x="278" y="658"/>
                    </a:cubicBezTo>
                    <a:cubicBezTo>
                      <a:pt x="69" y="947"/>
                      <a:pt x="1" y="1328"/>
                      <a:pt x="247" y="1328"/>
                    </a:cubicBezTo>
                    <a:cubicBezTo>
                      <a:pt x="418" y="1328"/>
                      <a:pt x="769" y="1247"/>
                      <a:pt x="1033" y="1247"/>
                    </a:cubicBezTo>
                    <a:cubicBezTo>
                      <a:pt x="1139" y="1247"/>
                      <a:pt x="1232" y="1260"/>
                      <a:pt x="1292" y="1297"/>
                    </a:cubicBezTo>
                    <a:cubicBezTo>
                      <a:pt x="1304" y="1305"/>
                      <a:pt x="1314" y="1308"/>
                      <a:pt x="1324" y="1308"/>
                    </a:cubicBezTo>
                    <a:cubicBezTo>
                      <a:pt x="1481" y="1308"/>
                      <a:pt x="1323" y="359"/>
                      <a:pt x="1224" y="86"/>
                    </a:cubicBezTo>
                    <a:cubicBezTo>
                      <a:pt x="1202" y="26"/>
                      <a:pt x="1161" y="1"/>
                      <a:pt x="110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1" name="Google Shape;9471;p63"/>
              <p:cNvSpPr/>
              <p:nvPr/>
            </p:nvSpPr>
            <p:spPr>
              <a:xfrm>
                <a:off x="5958675" y="1795100"/>
                <a:ext cx="102375" cy="25225"/>
              </a:xfrm>
              <a:custGeom>
                <a:avLst/>
                <a:gdLst/>
                <a:ahLst/>
                <a:cxnLst/>
                <a:rect l="l" t="t" r="r" b="b"/>
                <a:pathLst>
                  <a:path w="4095" h="1009" extrusionOk="0">
                    <a:moveTo>
                      <a:pt x="2378" y="0"/>
                    </a:moveTo>
                    <a:cubicBezTo>
                      <a:pt x="1883" y="0"/>
                      <a:pt x="586" y="250"/>
                      <a:pt x="283" y="521"/>
                    </a:cubicBezTo>
                    <a:cubicBezTo>
                      <a:pt x="1" y="773"/>
                      <a:pt x="1752" y="521"/>
                      <a:pt x="2385" y="803"/>
                    </a:cubicBezTo>
                    <a:cubicBezTo>
                      <a:pt x="2696" y="944"/>
                      <a:pt x="2976" y="1009"/>
                      <a:pt x="3219" y="1009"/>
                    </a:cubicBezTo>
                    <a:cubicBezTo>
                      <a:pt x="3476" y="1009"/>
                      <a:pt x="3690" y="936"/>
                      <a:pt x="3855" y="803"/>
                    </a:cubicBezTo>
                    <a:cubicBezTo>
                      <a:pt x="4094" y="607"/>
                      <a:pt x="2834" y="72"/>
                      <a:pt x="2515" y="10"/>
                    </a:cubicBezTo>
                    <a:cubicBezTo>
                      <a:pt x="2482" y="3"/>
                      <a:pt x="2435" y="0"/>
                      <a:pt x="2378"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2" name="Google Shape;9472;p63"/>
              <p:cNvSpPr/>
              <p:nvPr/>
            </p:nvSpPr>
            <p:spPr>
              <a:xfrm>
                <a:off x="5943475" y="1817525"/>
                <a:ext cx="78075" cy="87500"/>
              </a:xfrm>
              <a:custGeom>
                <a:avLst/>
                <a:gdLst/>
                <a:ahLst/>
                <a:cxnLst/>
                <a:rect l="l" t="t" r="r" b="b"/>
                <a:pathLst>
                  <a:path w="3123" h="3500" extrusionOk="0">
                    <a:moveTo>
                      <a:pt x="2275" y="0"/>
                    </a:moveTo>
                    <a:cubicBezTo>
                      <a:pt x="1715" y="0"/>
                      <a:pt x="998" y="125"/>
                      <a:pt x="633" y="416"/>
                    </a:cubicBezTo>
                    <a:cubicBezTo>
                      <a:pt x="0" y="927"/>
                      <a:pt x="0" y="3250"/>
                      <a:pt x="0" y="3478"/>
                    </a:cubicBezTo>
                    <a:cubicBezTo>
                      <a:pt x="0" y="3493"/>
                      <a:pt x="3" y="3500"/>
                      <a:pt x="9" y="3500"/>
                    </a:cubicBezTo>
                    <a:cubicBezTo>
                      <a:pt x="93" y="3500"/>
                      <a:pt x="731" y="2181"/>
                      <a:pt x="1561" y="1529"/>
                    </a:cubicBezTo>
                    <a:cubicBezTo>
                      <a:pt x="2453" y="828"/>
                      <a:pt x="3123" y="478"/>
                      <a:pt x="3055" y="195"/>
                    </a:cubicBezTo>
                    <a:cubicBezTo>
                      <a:pt x="3029" y="71"/>
                      <a:pt x="2696" y="0"/>
                      <a:pt x="227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3" name="Google Shape;9473;p63"/>
              <p:cNvSpPr/>
              <p:nvPr/>
            </p:nvSpPr>
            <p:spPr>
              <a:xfrm>
                <a:off x="5934700" y="1873700"/>
                <a:ext cx="50775" cy="163500"/>
              </a:xfrm>
              <a:custGeom>
                <a:avLst/>
                <a:gdLst/>
                <a:ahLst/>
                <a:cxnLst/>
                <a:rect l="l" t="t" r="r" b="b"/>
                <a:pathLst>
                  <a:path w="2031" h="6540" extrusionOk="0">
                    <a:moveTo>
                      <a:pt x="1704" y="1"/>
                    </a:moveTo>
                    <a:cubicBezTo>
                      <a:pt x="1622" y="1"/>
                      <a:pt x="1495" y="82"/>
                      <a:pt x="1304" y="272"/>
                    </a:cubicBezTo>
                    <a:cubicBezTo>
                      <a:pt x="1033" y="542"/>
                      <a:pt x="535" y="1673"/>
                      <a:pt x="351" y="3044"/>
                    </a:cubicBezTo>
                    <a:cubicBezTo>
                      <a:pt x="167" y="4415"/>
                      <a:pt x="1" y="6166"/>
                      <a:pt x="253" y="6517"/>
                    </a:cubicBezTo>
                    <a:cubicBezTo>
                      <a:pt x="264" y="6532"/>
                      <a:pt x="277" y="6540"/>
                      <a:pt x="291" y="6540"/>
                    </a:cubicBezTo>
                    <a:cubicBezTo>
                      <a:pt x="597" y="6540"/>
                      <a:pt x="1497" y="3091"/>
                      <a:pt x="1562" y="2122"/>
                    </a:cubicBezTo>
                    <a:cubicBezTo>
                      <a:pt x="1611" y="1310"/>
                      <a:pt x="2031" y="1"/>
                      <a:pt x="170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4" name="Google Shape;9474;p63"/>
              <p:cNvSpPr/>
              <p:nvPr/>
            </p:nvSpPr>
            <p:spPr>
              <a:xfrm>
                <a:off x="5915500" y="2038075"/>
                <a:ext cx="42750" cy="146800"/>
              </a:xfrm>
              <a:custGeom>
                <a:avLst/>
                <a:gdLst/>
                <a:ahLst/>
                <a:cxnLst/>
                <a:rect l="l" t="t" r="r" b="b"/>
                <a:pathLst>
                  <a:path w="1710" h="5872" extrusionOk="0">
                    <a:moveTo>
                      <a:pt x="1450" y="0"/>
                    </a:moveTo>
                    <a:cubicBezTo>
                      <a:pt x="942" y="0"/>
                      <a:pt x="1" y="5871"/>
                      <a:pt x="94" y="5871"/>
                    </a:cubicBezTo>
                    <a:cubicBezTo>
                      <a:pt x="95" y="5871"/>
                      <a:pt x="97" y="5870"/>
                      <a:pt x="99" y="5867"/>
                    </a:cubicBezTo>
                    <a:cubicBezTo>
                      <a:pt x="228" y="5677"/>
                      <a:pt x="1439" y="1435"/>
                      <a:pt x="1469" y="1054"/>
                    </a:cubicBezTo>
                    <a:cubicBezTo>
                      <a:pt x="1500" y="673"/>
                      <a:pt x="1709" y="83"/>
                      <a:pt x="1469" y="3"/>
                    </a:cubicBezTo>
                    <a:cubicBezTo>
                      <a:pt x="1463" y="1"/>
                      <a:pt x="1456" y="0"/>
                      <a:pt x="145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5" name="Google Shape;9475;p63"/>
              <p:cNvSpPr/>
              <p:nvPr/>
            </p:nvSpPr>
            <p:spPr>
              <a:xfrm>
                <a:off x="5904425" y="2034950"/>
                <a:ext cx="31075" cy="149500"/>
              </a:xfrm>
              <a:custGeom>
                <a:avLst/>
                <a:gdLst/>
                <a:ahLst/>
                <a:cxnLst/>
                <a:rect l="l" t="t" r="r" b="b"/>
                <a:pathLst>
                  <a:path w="1243" h="5980" extrusionOk="0">
                    <a:moveTo>
                      <a:pt x="982" y="0"/>
                    </a:moveTo>
                    <a:cubicBezTo>
                      <a:pt x="951" y="0"/>
                      <a:pt x="929" y="21"/>
                      <a:pt x="923" y="67"/>
                    </a:cubicBezTo>
                    <a:cubicBezTo>
                      <a:pt x="831" y="829"/>
                      <a:pt x="1" y="5414"/>
                      <a:pt x="1" y="5642"/>
                    </a:cubicBezTo>
                    <a:cubicBezTo>
                      <a:pt x="1" y="5802"/>
                      <a:pt x="69" y="5979"/>
                      <a:pt x="153" y="5979"/>
                    </a:cubicBezTo>
                    <a:cubicBezTo>
                      <a:pt x="185" y="5979"/>
                      <a:pt x="219" y="5954"/>
                      <a:pt x="253" y="5894"/>
                    </a:cubicBezTo>
                    <a:cubicBezTo>
                      <a:pt x="382" y="5672"/>
                      <a:pt x="1242" y="927"/>
                      <a:pt x="1242" y="509"/>
                    </a:cubicBezTo>
                    <a:cubicBezTo>
                      <a:pt x="1242" y="199"/>
                      <a:pt x="1075" y="0"/>
                      <a:pt x="982"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6" name="Google Shape;9476;p63"/>
              <p:cNvSpPr/>
              <p:nvPr/>
            </p:nvSpPr>
            <p:spPr>
              <a:xfrm>
                <a:off x="5889625" y="2199400"/>
                <a:ext cx="30975" cy="54575"/>
              </a:xfrm>
              <a:custGeom>
                <a:avLst/>
                <a:gdLst/>
                <a:ahLst/>
                <a:cxnLst/>
                <a:rect l="l" t="t" r="r" b="b"/>
                <a:pathLst>
                  <a:path w="1239" h="2183" extrusionOk="0">
                    <a:moveTo>
                      <a:pt x="608" y="1"/>
                    </a:moveTo>
                    <a:cubicBezTo>
                      <a:pt x="582" y="1"/>
                      <a:pt x="556" y="13"/>
                      <a:pt x="531" y="41"/>
                    </a:cubicBezTo>
                    <a:cubicBezTo>
                      <a:pt x="287" y="303"/>
                      <a:pt x="0" y="2183"/>
                      <a:pt x="187" y="2183"/>
                    </a:cubicBezTo>
                    <a:cubicBezTo>
                      <a:pt x="202" y="2183"/>
                      <a:pt x="221" y="2170"/>
                      <a:pt x="242" y="2143"/>
                    </a:cubicBezTo>
                    <a:cubicBezTo>
                      <a:pt x="666" y="1608"/>
                      <a:pt x="1238" y="1762"/>
                      <a:pt x="1220" y="1596"/>
                    </a:cubicBezTo>
                    <a:cubicBezTo>
                      <a:pt x="1175" y="1140"/>
                      <a:pt x="859" y="1"/>
                      <a:pt x="60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7" name="Google Shape;9477;p63"/>
              <p:cNvSpPr/>
              <p:nvPr/>
            </p:nvSpPr>
            <p:spPr>
              <a:xfrm>
                <a:off x="5888300" y="2260125"/>
                <a:ext cx="23150" cy="47750"/>
              </a:xfrm>
              <a:custGeom>
                <a:avLst/>
                <a:gdLst/>
                <a:ahLst/>
                <a:cxnLst/>
                <a:rect l="l" t="t" r="r" b="b"/>
                <a:pathLst>
                  <a:path w="926" h="1910" extrusionOk="0">
                    <a:moveTo>
                      <a:pt x="253" y="1"/>
                    </a:moveTo>
                    <a:cubicBezTo>
                      <a:pt x="243" y="1"/>
                      <a:pt x="233" y="1"/>
                      <a:pt x="222" y="3"/>
                    </a:cubicBezTo>
                    <a:cubicBezTo>
                      <a:pt x="0" y="34"/>
                      <a:pt x="80" y="575"/>
                      <a:pt x="129" y="858"/>
                    </a:cubicBezTo>
                    <a:cubicBezTo>
                      <a:pt x="179" y="1146"/>
                      <a:pt x="461" y="1890"/>
                      <a:pt x="701" y="1909"/>
                    </a:cubicBezTo>
                    <a:cubicBezTo>
                      <a:pt x="705" y="1909"/>
                      <a:pt x="708" y="1909"/>
                      <a:pt x="712" y="1909"/>
                    </a:cubicBezTo>
                    <a:cubicBezTo>
                      <a:pt x="925" y="1909"/>
                      <a:pt x="436" y="1142"/>
                      <a:pt x="412" y="882"/>
                    </a:cubicBezTo>
                    <a:cubicBezTo>
                      <a:pt x="394" y="633"/>
                      <a:pt x="525" y="1"/>
                      <a:pt x="25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8" name="Google Shape;9478;p63"/>
              <p:cNvSpPr/>
              <p:nvPr/>
            </p:nvSpPr>
            <p:spPr>
              <a:xfrm>
                <a:off x="5913425" y="2247575"/>
                <a:ext cx="9375" cy="26700"/>
              </a:xfrm>
              <a:custGeom>
                <a:avLst/>
                <a:gdLst/>
                <a:ahLst/>
                <a:cxnLst/>
                <a:rect l="l" t="t" r="r" b="b"/>
                <a:pathLst>
                  <a:path w="375" h="1068" extrusionOk="0">
                    <a:moveTo>
                      <a:pt x="132" y="1"/>
                    </a:moveTo>
                    <a:cubicBezTo>
                      <a:pt x="121" y="1"/>
                      <a:pt x="111" y="9"/>
                      <a:pt x="102" y="26"/>
                    </a:cubicBezTo>
                    <a:cubicBezTo>
                      <a:pt x="0" y="213"/>
                      <a:pt x="38" y="1067"/>
                      <a:pt x="162" y="1067"/>
                    </a:cubicBezTo>
                    <a:cubicBezTo>
                      <a:pt x="181" y="1067"/>
                      <a:pt x="202" y="1047"/>
                      <a:pt x="225" y="1003"/>
                    </a:cubicBezTo>
                    <a:cubicBezTo>
                      <a:pt x="375" y="703"/>
                      <a:pt x="233" y="1"/>
                      <a:pt x="13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9" name="Google Shape;9479;p63"/>
              <p:cNvSpPr/>
              <p:nvPr/>
            </p:nvSpPr>
            <p:spPr>
              <a:xfrm>
                <a:off x="6045250" y="1772400"/>
                <a:ext cx="30850" cy="22675"/>
              </a:xfrm>
              <a:custGeom>
                <a:avLst/>
                <a:gdLst/>
                <a:ahLst/>
                <a:cxnLst/>
                <a:rect l="l" t="t" r="r" b="b"/>
                <a:pathLst>
                  <a:path w="1234" h="907" extrusionOk="0">
                    <a:moveTo>
                      <a:pt x="147" y="0"/>
                    </a:moveTo>
                    <a:cubicBezTo>
                      <a:pt x="45" y="0"/>
                      <a:pt x="0" y="46"/>
                      <a:pt x="41" y="181"/>
                    </a:cubicBezTo>
                    <a:cubicBezTo>
                      <a:pt x="115" y="427"/>
                      <a:pt x="1234" y="906"/>
                      <a:pt x="1234" y="906"/>
                    </a:cubicBezTo>
                    <a:lnTo>
                      <a:pt x="1234" y="181"/>
                    </a:lnTo>
                    <a:cubicBezTo>
                      <a:pt x="787" y="181"/>
                      <a:pt x="351" y="0"/>
                      <a:pt x="14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0" name="Google Shape;9480;p63"/>
              <p:cNvSpPr/>
              <p:nvPr/>
            </p:nvSpPr>
            <p:spPr>
              <a:xfrm>
                <a:off x="6030950" y="1782325"/>
                <a:ext cx="47600" cy="38100"/>
              </a:xfrm>
              <a:custGeom>
                <a:avLst/>
                <a:gdLst/>
                <a:ahLst/>
                <a:cxnLst/>
                <a:rect l="l" t="t" r="r" b="b"/>
                <a:pathLst>
                  <a:path w="1904" h="1524" extrusionOk="0">
                    <a:moveTo>
                      <a:pt x="207" y="1"/>
                    </a:moveTo>
                    <a:cubicBezTo>
                      <a:pt x="1" y="1"/>
                      <a:pt x="291" y="283"/>
                      <a:pt x="576" y="509"/>
                    </a:cubicBezTo>
                    <a:cubicBezTo>
                      <a:pt x="915" y="778"/>
                      <a:pt x="1237" y="1523"/>
                      <a:pt x="1569" y="1523"/>
                    </a:cubicBezTo>
                    <a:cubicBezTo>
                      <a:pt x="1586" y="1523"/>
                      <a:pt x="1604" y="1521"/>
                      <a:pt x="1621" y="1517"/>
                    </a:cubicBezTo>
                    <a:cubicBezTo>
                      <a:pt x="1904" y="1456"/>
                      <a:pt x="1166" y="282"/>
                      <a:pt x="429" y="48"/>
                    </a:cubicBezTo>
                    <a:cubicBezTo>
                      <a:pt x="326" y="15"/>
                      <a:pt x="254" y="1"/>
                      <a:pt x="20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1" name="Google Shape;9481;p63"/>
              <p:cNvSpPr/>
              <p:nvPr/>
            </p:nvSpPr>
            <p:spPr>
              <a:xfrm>
                <a:off x="5984025" y="1878975"/>
                <a:ext cx="83350" cy="75625"/>
              </a:xfrm>
              <a:custGeom>
                <a:avLst/>
                <a:gdLst/>
                <a:ahLst/>
                <a:cxnLst/>
                <a:rect l="l" t="t" r="r" b="b"/>
                <a:pathLst>
                  <a:path w="3334" h="3025" extrusionOk="0">
                    <a:moveTo>
                      <a:pt x="890" y="1"/>
                    </a:moveTo>
                    <a:cubicBezTo>
                      <a:pt x="805" y="1"/>
                      <a:pt x="724" y="10"/>
                      <a:pt x="646" y="30"/>
                    </a:cubicBezTo>
                    <a:cubicBezTo>
                      <a:pt x="7" y="196"/>
                      <a:pt x="1" y="2464"/>
                      <a:pt x="1556" y="2943"/>
                    </a:cubicBezTo>
                    <a:cubicBezTo>
                      <a:pt x="1738" y="2999"/>
                      <a:pt x="1903" y="3024"/>
                      <a:pt x="2052" y="3024"/>
                    </a:cubicBezTo>
                    <a:cubicBezTo>
                      <a:pt x="3083" y="3024"/>
                      <a:pt x="3333" y="1826"/>
                      <a:pt x="3086" y="1370"/>
                    </a:cubicBezTo>
                    <a:cubicBezTo>
                      <a:pt x="2824" y="890"/>
                      <a:pt x="1717" y="1"/>
                      <a:pt x="89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2" name="Google Shape;9482;p63"/>
              <p:cNvSpPr/>
              <p:nvPr/>
            </p:nvSpPr>
            <p:spPr>
              <a:xfrm>
                <a:off x="6002000" y="2800350"/>
                <a:ext cx="24325" cy="31775"/>
              </a:xfrm>
              <a:custGeom>
                <a:avLst/>
                <a:gdLst/>
                <a:ahLst/>
                <a:cxnLst/>
                <a:rect l="l" t="t" r="r" b="b"/>
                <a:pathLst>
                  <a:path w="973" h="1271" extrusionOk="0">
                    <a:moveTo>
                      <a:pt x="742" y="1"/>
                    </a:moveTo>
                    <a:cubicBezTo>
                      <a:pt x="590" y="1"/>
                      <a:pt x="368" y="72"/>
                      <a:pt x="222" y="92"/>
                    </a:cubicBezTo>
                    <a:cubicBezTo>
                      <a:pt x="1" y="123"/>
                      <a:pt x="161" y="1076"/>
                      <a:pt x="351" y="1235"/>
                    </a:cubicBezTo>
                    <a:cubicBezTo>
                      <a:pt x="380" y="1259"/>
                      <a:pt x="410" y="1270"/>
                      <a:pt x="440" y="1270"/>
                    </a:cubicBezTo>
                    <a:cubicBezTo>
                      <a:pt x="610" y="1270"/>
                      <a:pt x="795" y="927"/>
                      <a:pt x="874" y="713"/>
                    </a:cubicBezTo>
                    <a:cubicBezTo>
                      <a:pt x="972" y="455"/>
                      <a:pt x="954" y="184"/>
                      <a:pt x="904" y="74"/>
                    </a:cubicBezTo>
                    <a:cubicBezTo>
                      <a:pt x="882" y="19"/>
                      <a:pt x="821" y="1"/>
                      <a:pt x="74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3" name="Google Shape;9483;p63"/>
              <p:cNvSpPr/>
              <p:nvPr/>
            </p:nvSpPr>
            <p:spPr>
              <a:xfrm>
                <a:off x="6021550" y="2827575"/>
                <a:ext cx="11975" cy="54225"/>
              </a:xfrm>
              <a:custGeom>
                <a:avLst/>
                <a:gdLst/>
                <a:ahLst/>
                <a:cxnLst/>
                <a:rect l="l" t="t" r="r" b="b"/>
                <a:pathLst>
                  <a:path w="479" h="2169" extrusionOk="0">
                    <a:moveTo>
                      <a:pt x="315" y="1"/>
                    </a:moveTo>
                    <a:cubicBezTo>
                      <a:pt x="313" y="1"/>
                      <a:pt x="310" y="2"/>
                      <a:pt x="307" y="5"/>
                    </a:cubicBezTo>
                    <a:cubicBezTo>
                      <a:pt x="1" y="281"/>
                      <a:pt x="129" y="2168"/>
                      <a:pt x="291" y="2168"/>
                    </a:cubicBezTo>
                    <a:cubicBezTo>
                      <a:pt x="298" y="2168"/>
                      <a:pt x="306" y="2164"/>
                      <a:pt x="313" y="2156"/>
                    </a:cubicBezTo>
                    <a:cubicBezTo>
                      <a:pt x="479" y="1972"/>
                      <a:pt x="467" y="1861"/>
                      <a:pt x="381" y="1425"/>
                    </a:cubicBezTo>
                    <a:cubicBezTo>
                      <a:pt x="292" y="1010"/>
                      <a:pt x="386" y="1"/>
                      <a:pt x="31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4" name="Google Shape;9484;p63"/>
              <p:cNvSpPr/>
              <p:nvPr/>
            </p:nvSpPr>
            <p:spPr>
              <a:xfrm>
                <a:off x="6013675" y="2835800"/>
                <a:ext cx="10650" cy="54575"/>
              </a:xfrm>
              <a:custGeom>
                <a:avLst/>
                <a:gdLst/>
                <a:ahLst/>
                <a:cxnLst/>
                <a:rect l="l" t="t" r="r" b="b"/>
                <a:pathLst>
                  <a:path w="426" h="2183" extrusionOk="0">
                    <a:moveTo>
                      <a:pt x="207" y="0"/>
                    </a:moveTo>
                    <a:cubicBezTo>
                      <a:pt x="206" y="0"/>
                      <a:pt x="205" y="1"/>
                      <a:pt x="204" y="2"/>
                    </a:cubicBezTo>
                    <a:cubicBezTo>
                      <a:pt x="1" y="223"/>
                      <a:pt x="134" y="2183"/>
                      <a:pt x="266" y="2183"/>
                    </a:cubicBezTo>
                    <a:cubicBezTo>
                      <a:pt x="270" y="2183"/>
                      <a:pt x="274" y="2181"/>
                      <a:pt x="278" y="2178"/>
                    </a:cubicBezTo>
                    <a:cubicBezTo>
                      <a:pt x="413" y="2061"/>
                      <a:pt x="425" y="1969"/>
                      <a:pt x="327" y="1514"/>
                    </a:cubicBezTo>
                    <a:cubicBezTo>
                      <a:pt x="237" y="1069"/>
                      <a:pt x="246" y="0"/>
                      <a:pt x="20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5" name="Google Shape;9485;p63"/>
              <p:cNvSpPr/>
              <p:nvPr/>
            </p:nvSpPr>
            <p:spPr>
              <a:xfrm>
                <a:off x="6006475" y="2839675"/>
                <a:ext cx="11075" cy="56625"/>
              </a:xfrm>
              <a:custGeom>
                <a:avLst/>
                <a:gdLst/>
                <a:ahLst/>
                <a:cxnLst/>
                <a:rect l="l" t="t" r="r" b="b"/>
                <a:pathLst>
                  <a:path w="443" h="2265" extrusionOk="0">
                    <a:moveTo>
                      <a:pt x="252" y="0"/>
                    </a:moveTo>
                    <a:cubicBezTo>
                      <a:pt x="92" y="50"/>
                      <a:pt x="0" y="879"/>
                      <a:pt x="135" y="1734"/>
                    </a:cubicBezTo>
                    <a:cubicBezTo>
                      <a:pt x="217" y="2222"/>
                      <a:pt x="286" y="2264"/>
                      <a:pt x="342" y="2264"/>
                    </a:cubicBezTo>
                    <a:cubicBezTo>
                      <a:pt x="353" y="2264"/>
                      <a:pt x="365" y="2262"/>
                      <a:pt x="375" y="2262"/>
                    </a:cubicBezTo>
                    <a:cubicBezTo>
                      <a:pt x="443" y="2262"/>
                      <a:pt x="252" y="1513"/>
                      <a:pt x="252" y="990"/>
                    </a:cubicBezTo>
                    <a:lnTo>
                      <a:pt x="252"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6" name="Google Shape;9486;p63"/>
              <p:cNvSpPr/>
              <p:nvPr/>
            </p:nvSpPr>
            <p:spPr>
              <a:xfrm>
                <a:off x="5996425" y="2846600"/>
                <a:ext cx="9950" cy="50600"/>
              </a:xfrm>
              <a:custGeom>
                <a:avLst/>
                <a:gdLst/>
                <a:ahLst/>
                <a:cxnLst/>
                <a:rect l="l" t="t" r="r" b="b"/>
                <a:pathLst>
                  <a:path w="398" h="2024" extrusionOk="0">
                    <a:moveTo>
                      <a:pt x="331" y="1"/>
                    </a:moveTo>
                    <a:cubicBezTo>
                      <a:pt x="293" y="1"/>
                      <a:pt x="0" y="1214"/>
                      <a:pt x="95" y="1776"/>
                    </a:cubicBezTo>
                    <a:cubicBezTo>
                      <a:pt x="124" y="1947"/>
                      <a:pt x="199" y="2024"/>
                      <a:pt x="264" y="2024"/>
                    </a:cubicBezTo>
                    <a:cubicBezTo>
                      <a:pt x="337" y="2024"/>
                      <a:pt x="398" y="1927"/>
                      <a:pt x="365" y="1758"/>
                    </a:cubicBezTo>
                    <a:cubicBezTo>
                      <a:pt x="304" y="1438"/>
                      <a:pt x="353" y="117"/>
                      <a:pt x="335" y="6"/>
                    </a:cubicBezTo>
                    <a:cubicBezTo>
                      <a:pt x="334" y="3"/>
                      <a:pt x="333" y="1"/>
                      <a:pt x="33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7" name="Google Shape;9487;p63"/>
              <p:cNvSpPr/>
              <p:nvPr/>
            </p:nvSpPr>
            <p:spPr>
              <a:xfrm>
                <a:off x="5991150" y="2857400"/>
                <a:ext cx="6425" cy="29150"/>
              </a:xfrm>
              <a:custGeom>
                <a:avLst/>
                <a:gdLst/>
                <a:ahLst/>
                <a:cxnLst/>
                <a:rect l="l" t="t" r="r" b="b"/>
                <a:pathLst>
                  <a:path w="257" h="1166" extrusionOk="0">
                    <a:moveTo>
                      <a:pt x="256" y="1"/>
                    </a:moveTo>
                    <a:cubicBezTo>
                      <a:pt x="238" y="1"/>
                      <a:pt x="28" y="667"/>
                      <a:pt x="5" y="1056"/>
                    </a:cubicBezTo>
                    <a:cubicBezTo>
                      <a:pt x="0" y="1127"/>
                      <a:pt x="13" y="1165"/>
                      <a:pt x="36" y="1165"/>
                    </a:cubicBezTo>
                    <a:cubicBezTo>
                      <a:pt x="104" y="1165"/>
                      <a:pt x="257" y="817"/>
                      <a:pt x="257" y="4"/>
                    </a:cubicBezTo>
                    <a:cubicBezTo>
                      <a:pt x="257" y="2"/>
                      <a:pt x="256" y="1"/>
                      <a:pt x="25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8" name="Google Shape;9488;p63"/>
              <p:cNvSpPr/>
              <p:nvPr/>
            </p:nvSpPr>
            <p:spPr>
              <a:xfrm>
                <a:off x="6085650" y="2199875"/>
                <a:ext cx="86950" cy="241525"/>
              </a:xfrm>
              <a:custGeom>
                <a:avLst/>
                <a:gdLst/>
                <a:ahLst/>
                <a:cxnLst/>
                <a:rect l="l" t="t" r="r" b="b"/>
                <a:pathLst>
                  <a:path w="3478" h="9661" extrusionOk="0">
                    <a:moveTo>
                      <a:pt x="2960" y="1"/>
                    </a:moveTo>
                    <a:cubicBezTo>
                      <a:pt x="2303" y="1"/>
                      <a:pt x="1" y="1370"/>
                      <a:pt x="23" y="1780"/>
                    </a:cubicBezTo>
                    <a:cubicBezTo>
                      <a:pt x="77" y="2872"/>
                      <a:pt x="723" y="9660"/>
                      <a:pt x="1062" y="9660"/>
                    </a:cubicBezTo>
                    <a:cubicBezTo>
                      <a:pt x="1071" y="9660"/>
                      <a:pt x="1079" y="9656"/>
                      <a:pt x="1087" y="9648"/>
                    </a:cubicBezTo>
                    <a:cubicBezTo>
                      <a:pt x="1412" y="9297"/>
                      <a:pt x="3478" y="286"/>
                      <a:pt x="3084" y="28"/>
                    </a:cubicBezTo>
                    <a:cubicBezTo>
                      <a:pt x="3055" y="10"/>
                      <a:pt x="3013" y="1"/>
                      <a:pt x="296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9" name="Google Shape;9489;p63"/>
              <p:cNvSpPr/>
              <p:nvPr/>
            </p:nvSpPr>
            <p:spPr>
              <a:xfrm>
                <a:off x="6114025" y="2207325"/>
                <a:ext cx="77075" cy="326275"/>
              </a:xfrm>
              <a:custGeom>
                <a:avLst/>
                <a:gdLst/>
                <a:ahLst/>
                <a:cxnLst/>
                <a:rect l="l" t="t" r="r" b="b"/>
                <a:pathLst>
                  <a:path w="3083" h="13051" extrusionOk="0">
                    <a:moveTo>
                      <a:pt x="2581" y="0"/>
                    </a:moveTo>
                    <a:cubicBezTo>
                      <a:pt x="2502" y="0"/>
                      <a:pt x="2440" y="43"/>
                      <a:pt x="2423" y="148"/>
                    </a:cubicBezTo>
                    <a:cubicBezTo>
                      <a:pt x="2324" y="689"/>
                      <a:pt x="1083" y="7567"/>
                      <a:pt x="831" y="8588"/>
                    </a:cubicBezTo>
                    <a:cubicBezTo>
                      <a:pt x="579" y="9608"/>
                      <a:pt x="1" y="12761"/>
                      <a:pt x="351" y="12952"/>
                    </a:cubicBezTo>
                    <a:cubicBezTo>
                      <a:pt x="434" y="12997"/>
                      <a:pt x="494" y="13015"/>
                      <a:pt x="542" y="13015"/>
                    </a:cubicBezTo>
                    <a:cubicBezTo>
                      <a:pt x="699" y="13015"/>
                      <a:pt x="737" y="12823"/>
                      <a:pt x="1052" y="12724"/>
                    </a:cubicBezTo>
                    <a:cubicBezTo>
                      <a:pt x="1086" y="12714"/>
                      <a:pt x="1118" y="12710"/>
                      <a:pt x="1149" y="12710"/>
                    </a:cubicBezTo>
                    <a:cubicBezTo>
                      <a:pt x="1415" y="12710"/>
                      <a:pt x="1572" y="13051"/>
                      <a:pt x="1780" y="13051"/>
                    </a:cubicBezTo>
                    <a:cubicBezTo>
                      <a:pt x="1839" y="13051"/>
                      <a:pt x="1903" y="13023"/>
                      <a:pt x="1974" y="12952"/>
                    </a:cubicBezTo>
                    <a:cubicBezTo>
                      <a:pt x="2324" y="12601"/>
                      <a:pt x="3025" y="812"/>
                      <a:pt x="3056" y="499"/>
                    </a:cubicBezTo>
                    <a:cubicBezTo>
                      <a:pt x="3082" y="270"/>
                      <a:pt x="2778" y="0"/>
                      <a:pt x="2581"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0" name="Google Shape;9490;p63"/>
              <p:cNvSpPr/>
              <p:nvPr/>
            </p:nvSpPr>
            <p:spPr>
              <a:xfrm>
                <a:off x="6126800" y="2551650"/>
                <a:ext cx="47025" cy="246275"/>
              </a:xfrm>
              <a:custGeom>
                <a:avLst/>
                <a:gdLst/>
                <a:ahLst/>
                <a:cxnLst/>
                <a:rect l="l" t="t" r="r" b="b"/>
                <a:pathLst>
                  <a:path w="1881" h="9851" extrusionOk="0">
                    <a:moveTo>
                      <a:pt x="1688" y="0"/>
                    </a:moveTo>
                    <a:cubicBezTo>
                      <a:pt x="1606" y="0"/>
                      <a:pt x="251" y="7142"/>
                      <a:pt x="129" y="7458"/>
                    </a:cubicBezTo>
                    <a:cubicBezTo>
                      <a:pt x="0" y="7778"/>
                      <a:pt x="0" y="9180"/>
                      <a:pt x="62" y="9591"/>
                    </a:cubicBezTo>
                    <a:cubicBezTo>
                      <a:pt x="91" y="9773"/>
                      <a:pt x="231" y="9851"/>
                      <a:pt x="386" y="9851"/>
                    </a:cubicBezTo>
                    <a:cubicBezTo>
                      <a:pt x="583" y="9851"/>
                      <a:pt x="806" y="9726"/>
                      <a:pt x="861" y="9530"/>
                    </a:cubicBezTo>
                    <a:cubicBezTo>
                      <a:pt x="953" y="9180"/>
                      <a:pt x="1303" y="5547"/>
                      <a:pt x="1592" y="3918"/>
                    </a:cubicBezTo>
                    <a:cubicBezTo>
                      <a:pt x="1881" y="2289"/>
                      <a:pt x="1752" y="199"/>
                      <a:pt x="1690" y="2"/>
                    </a:cubicBezTo>
                    <a:cubicBezTo>
                      <a:pt x="1690" y="1"/>
                      <a:pt x="1689" y="0"/>
                      <a:pt x="1688"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1" name="Google Shape;9491;p63"/>
              <p:cNvSpPr/>
              <p:nvPr/>
            </p:nvSpPr>
            <p:spPr>
              <a:xfrm>
                <a:off x="6122850" y="2557375"/>
                <a:ext cx="28550" cy="133200"/>
              </a:xfrm>
              <a:custGeom>
                <a:avLst/>
                <a:gdLst/>
                <a:ahLst/>
                <a:cxnLst/>
                <a:rect l="l" t="t" r="r" b="b"/>
                <a:pathLst>
                  <a:path w="1142" h="5328" extrusionOk="0">
                    <a:moveTo>
                      <a:pt x="281" y="0"/>
                    </a:moveTo>
                    <a:cubicBezTo>
                      <a:pt x="0" y="0"/>
                      <a:pt x="128" y="4841"/>
                      <a:pt x="220" y="5287"/>
                    </a:cubicBezTo>
                    <a:cubicBezTo>
                      <a:pt x="226" y="5314"/>
                      <a:pt x="234" y="5327"/>
                      <a:pt x="245" y="5327"/>
                    </a:cubicBezTo>
                    <a:cubicBezTo>
                      <a:pt x="415" y="5327"/>
                      <a:pt x="1142" y="2240"/>
                      <a:pt x="1049" y="1402"/>
                    </a:cubicBezTo>
                    <a:cubicBezTo>
                      <a:pt x="1006" y="972"/>
                      <a:pt x="570" y="62"/>
                      <a:pt x="287" y="1"/>
                    </a:cubicBezTo>
                    <a:cubicBezTo>
                      <a:pt x="285" y="0"/>
                      <a:pt x="283" y="0"/>
                      <a:pt x="281"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2" name="Google Shape;9492;p63"/>
              <p:cNvSpPr/>
              <p:nvPr/>
            </p:nvSpPr>
            <p:spPr>
              <a:xfrm>
                <a:off x="6079450" y="1958025"/>
                <a:ext cx="109075" cy="269175"/>
              </a:xfrm>
              <a:custGeom>
                <a:avLst/>
                <a:gdLst/>
                <a:ahLst/>
                <a:cxnLst/>
                <a:rect l="l" t="t" r="r" b="b"/>
                <a:pathLst>
                  <a:path w="4363" h="10767" extrusionOk="0">
                    <a:moveTo>
                      <a:pt x="3156" y="1"/>
                    </a:moveTo>
                    <a:cubicBezTo>
                      <a:pt x="3143" y="1"/>
                      <a:pt x="3126" y="7"/>
                      <a:pt x="3105" y="21"/>
                    </a:cubicBezTo>
                    <a:cubicBezTo>
                      <a:pt x="2466" y="439"/>
                      <a:pt x="1322" y="789"/>
                      <a:pt x="1384" y="912"/>
                    </a:cubicBezTo>
                    <a:cubicBezTo>
                      <a:pt x="1445" y="1042"/>
                      <a:pt x="1863" y="1263"/>
                      <a:pt x="2054" y="1871"/>
                    </a:cubicBezTo>
                    <a:cubicBezTo>
                      <a:pt x="2244" y="2474"/>
                      <a:pt x="2595" y="7760"/>
                      <a:pt x="2146" y="8338"/>
                    </a:cubicBezTo>
                    <a:cubicBezTo>
                      <a:pt x="1704" y="8915"/>
                      <a:pt x="1" y="10692"/>
                      <a:pt x="204" y="10759"/>
                    </a:cubicBezTo>
                    <a:cubicBezTo>
                      <a:pt x="219" y="10764"/>
                      <a:pt x="237" y="10766"/>
                      <a:pt x="256" y="10766"/>
                    </a:cubicBezTo>
                    <a:cubicBezTo>
                      <a:pt x="762" y="10766"/>
                      <a:pt x="2551" y="9286"/>
                      <a:pt x="3007" y="9161"/>
                    </a:cubicBezTo>
                    <a:cubicBezTo>
                      <a:pt x="3116" y="9132"/>
                      <a:pt x="3247" y="9124"/>
                      <a:pt x="3384" y="9124"/>
                    </a:cubicBezTo>
                    <a:cubicBezTo>
                      <a:pt x="3532" y="9124"/>
                      <a:pt x="3687" y="9133"/>
                      <a:pt x="3828" y="9133"/>
                    </a:cubicBezTo>
                    <a:cubicBezTo>
                      <a:pt x="4126" y="9133"/>
                      <a:pt x="4363" y="9093"/>
                      <a:pt x="4347" y="8842"/>
                    </a:cubicBezTo>
                    <a:cubicBezTo>
                      <a:pt x="4316" y="8362"/>
                      <a:pt x="3007" y="4631"/>
                      <a:pt x="2755" y="3174"/>
                    </a:cubicBezTo>
                    <a:cubicBezTo>
                      <a:pt x="2511" y="1795"/>
                      <a:pt x="3366" y="1"/>
                      <a:pt x="315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3" name="Google Shape;9493;p63"/>
              <p:cNvSpPr/>
              <p:nvPr/>
            </p:nvSpPr>
            <p:spPr>
              <a:xfrm>
                <a:off x="6076700" y="2116700"/>
                <a:ext cx="56725" cy="86200"/>
              </a:xfrm>
              <a:custGeom>
                <a:avLst/>
                <a:gdLst/>
                <a:ahLst/>
                <a:cxnLst/>
                <a:rect l="l" t="t" r="r" b="b"/>
                <a:pathLst>
                  <a:path w="2269" h="3448" extrusionOk="0">
                    <a:moveTo>
                      <a:pt x="1973" y="0"/>
                    </a:moveTo>
                    <a:cubicBezTo>
                      <a:pt x="1558" y="0"/>
                      <a:pt x="594" y="563"/>
                      <a:pt x="424" y="872"/>
                    </a:cubicBezTo>
                    <a:cubicBezTo>
                      <a:pt x="209" y="1253"/>
                      <a:pt x="0" y="1413"/>
                      <a:pt x="105" y="3423"/>
                    </a:cubicBezTo>
                    <a:cubicBezTo>
                      <a:pt x="106" y="3440"/>
                      <a:pt x="115" y="3448"/>
                      <a:pt x="131" y="3448"/>
                    </a:cubicBezTo>
                    <a:cubicBezTo>
                      <a:pt x="340" y="3448"/>
                      <a:pt x="1746" y="2086"/>
                      <a:pt x="1912" y="1732"/>
                    </a:cubicBezTo>
                    <a:cubicBezTo>
                      <a:pt x="2090" y="1345"/>
                      <a:pt x="2268" y="485"/>
                      <a:pt x="2158" y="104"/>
                    </a:cubicBezTo>
                    <a:cubicBezTo>
                      <a:pt x="2138" y="31"/>
                      <a:pt x="2071" y="0"/>
                      <a:pt x="197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4" name="Google Shape;9494;p63"/>
              <p:cNvSpPr/>
              <p:nvPr/>
            </p:nvSpPr>
            <p:spPr>
              <a:xfrm>
                <a:off x="6079300" y="2062450"/>
                <a:ext cx="50425" cy="65975"/>
              </a:xfrm>
              <a:custGeom>
                <a:avLst/>
                <a:gdLst/>
                <a:ahLst/>
                <a:cxnLst/>
                <a:rect l="l" t="t" r="r" b="b"/>
                <a:pathLst>
                  <a:path w="2017" h="2639" extrusionOk="0">
                    <a:moveTo>
                      <a:pt x="1652" y="1"/>
                    </a:moveTo>
                    <a:cubicBezTo>
                      <a:pt x="1234" y="1"/>
                      <a:pt x="379" y="294"/>
                      <a:pt x="216" y="491"/>
                    </a:cubicBezTo>
                    <a:cubicBezTo>
                      <a:pt x="1" y="749"/>
                      <a:pt x="74" y="2372"/>
                      <a:pt x="216" y="2630"/>
                    </a:cubicBezTo>
                    <a:cubicBezTo>
                      <a:pt x="219" y="2636"/>
                      <a:pt x="226" y="2639"/>
                      <a:pt x="235" y="2639"/>
                    </a:cubicBezTo>
                    <a:cubicBezTo>
                      <a:pt x="410" y="2639"/>
                      <a:pt x="1610" y="1671"/>
                      <a:pt x="1808" y="1671"/>
                    </a:cubicBezTo>
                    <a:cubicBezTo>
                      <a:pt x="2017" y="1671"/>
                      <a:pt x="1986" y="331"/>
                      <a:pt x="1875" y="79"/>
                    </a:cubicBezTo>
                    <a:cubicBezTo>
                      <a:pt x="1853" y="24"/>
                      <a:pt x="1770" y="1"/>
                      <a:pt x="165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5" name="Google Shape;9495;p63"/>
              <p:cNvSpPr/>
              <p:nvPr/>
            </p:nvSpPr>
            <p:spPr>
              <a:xfrm>
                <a:off x="6079000" y="1827925"/>
                <a:ext cx="93925" cy="138525"/>
              </a:xfrm>
              <a:custGeom>
                <a:avLst/>
                <a:gdLst/>
                <a:ahLst/>
                <a:cxnLst/>
                <a:rect l="l" t="t" r="r" b="b"/>
                <a:pathLst>
                  <a:path w="3757" h="5541" extrusionOk="0">
                    <a:moveTo>
                      <a:pt x="1082" y="0"/>
                    </a:moveTo>
                    <a:cubicBezTo>
                      <a:pt x="130" y="0"/>
                      <a:pt x="0" y="1242"/>
                      <a:pt x="0" y="2773"/>
                    </a:cubicBezTo>
                    <a:cubicBezTo>
                      <a:pt x="0" y="4110"/>
                      <a:pt x="122" y="5541"/>
                      <a:pt x="1321" y="5541"/>
                    </a:cubicBezTo>
                    <a:cubicBezTo>
                      <a:pt x="1495" y="5541"/>
                      <a:pt x="1691" y="5511"/>
                      <a:pt x="1912" y="5446"/>
                    </a:cubicBezTo>
                    <a:cubicBezTo>
                      <a:pt x="3664" y="4936"/>
                      <a:pt x="3756" y="3473"/>
                      <a:pt x="3406" y="2041"/>
                    </a:cubicBezTo>
                    <a:cubicBezTo>
                      <a:pt x="3055" y="609"/>
                      <a:pt x="1506" y="0"/>
                      <a:pt x="1082"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6" name="Google Shape;9496;p63"/>
              <p:cNvSpPr/>
              <p:nvPr/>
            </p:nvSpPr>
            <p:spPr>
              <a:xfrm>
                <a:off x="6081000" y="2017050"/>
                <a:ext cx="44425" cy="44200"/>
              </a:xfrm>
              <a:custGeom>
                <a:avLst/>
                <a:gdLst/>
                <a:ahLst/>
                <a:cxnLst/>
                <a:rect l="l" t="t" r="r" b="b"/>
                <a:pathLst>
                  <a:path w="1777" h="1768" extrusionOk="0">
                    <a:moveTo>
                      <a:pt x="1049" y="1"/>
                    </a:moveTo>
                    <a:cubicBezTo>
                      <a:pt x="698" y="1"/>
                      <a:pt x="285" y="101"/>
                      <a:pt x="179" y="174"/>
                    </a:cubicBezTo>
                    <a:cubicBezTo>
                      <a:pt x="0" y="303"/>
                      <a:pt x="37" y="1545"/>
                      <a:pt x="179" y="1705"/>
                    </a:cubicBezTo>
                    <a:cubicBezTo>
                      <a:pt x="218" y="1749"/>
                      <a:pt x="285" y="1768"/>
                      <a:pt x="370" y="1768"/>
                    </a:cubicBezTo>
                    <a:cubicBezTo>
                      <a:pt x="727" y="1768"/>
                      <a:pt x="1392" y="1434"/>
                      <a:pt x="1562" y="1354"/>
                    </a:cubicBezTo>
                    <a:cubicBezTo>
                      <a:pt x="1777" y="1262"/>
                      <a:pt x="1740" y="494"/>
                      <a:pt x="1562" y="174"/>
                    </a:cubicBezTo>
                    <a:cubicBezTo>
                      <a:pt x="1492" y="46"/>
                      <a:pt x="1284" y="1"/>
                      <a:pt x="1049"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7" name="Google Shape;9497;p63"/>
              <p:cNvSpPr/>
              <p:nvPr/>
            </p:nvSpPr>
            <p:spPr>
              <a:xfrm>
                <a:off x="6084275" y="1978675"/>
                <a:ext cx="37625" cy="33225"/>
              </a:xfrm>
              <a:custGeom>
                <a:avLst/>
                <a:gdLst/>
                <a:ahLst/>
                <a:cxnLst/>
                <a:rect l="l" t="t" r="r" b="b"/>
                <a:pathLst>
                  <a:path w="1505" h="1329" extrusionOk="0">
                    <a:moveTo>
                      <a:pt x="383" y="1"/>
                    </a:moveTo>
                    <a:cubicBezTo>
                      <a:pt x="328" y="1"/>
                      <a:pt x="286" y="26"/>
                      <a:pt x="263" y="86"/>
                    </a:cubicBezTo>
                    <a:cubicBezTo>
                      <a:pt x="164" y="359"/>
                      <a:pt x="0" y="1308"/>
                      <a:pt x="157" y="1308"/>
                    </a:cubicBezTo>
                    <a:cubicBezTo>
                      <a:pt x="166" y="1308"/>
                      <a:pt x="177" y="1305"/>
                      <a:pt x="189" y="1297"/>
                    </a:cubicBezTo>
                    <a:cubicBezTo>
                      <a:pt x="251" y="1260"/>
                      <a:pt x="345" y="1247"/>
                      <a:pt x="453" y="1247"/>
                    </a:cubicBezTo>
                    <a:cubicBezTo>
                      <a:pt x="721" y="1247"/>
                      <a:pt x="1077" y="1328"/>
                      <a:pt x="1252" y="1328"/>
                    </a:cubicBezTo>
                    <a:cubicBezTo>
                      <a:pt x="1504" y="1328"/>
                      <a:pt x="1431" y="947"/>
                      <a:pt x="1222" y="658"/>
                    </a:cubicBezTo>
                    <a:cubicBezTo>
                      <a:pt x="1049" y="431"/>
                      <a:pt x="609" y="1"/>
                      <a:pt x="38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8" name="Google Shape;9498;p63"/>
              <p:cNvSpPr/>
              <p:nvPr/>
            </p:nvSpPr>
            <p:spPr>
              <a:xfrm>
                <a:off x="6091150" y="1795100"/>
                <a:ext cx="102500" cy="25225"/>
              </a:xfrm>
              <a:custGeom>
                <a:avLst/>
                <a:gdLst/>
                <a:ahLst/>
                <a:cxnLst/>
                <a:rect l="l" t="t" r="r" b="b"/>
                <a:pathLst>
                  <a:path w="4100" h="1009" extrusionOk="0">
                    <a:moveTo>
                      <a:pt x="1722" y="0"/>
                    </a:moveTo>
                    <a:cubicBezTo>
                      <a:pt x="1665" y="0"/>
                      <a:pt x="1619" y="3"/>
                      <a:pt x="1586" y="10"/>
                    </a:cubicBezTo>
                    <a:cubicBezTo>
                      <a:pt x="1266" y="72"/>
                      <a:pt x="0" y="607"/>
                      <a:pt x="246" y="803"/>
                    </a:cubicBezTo>
                    <a:cubicBezTo>
                      <a:pt x="410" y="936"/>
                      <a:pt x="625" y="1009"/>
                      <a:pt x="881" y="1009"/>
                    </a:cubicBezTo>
                    <a:cubicBezTo>
                      <a:pt x="1122" y="1009"/>
                      <a:pt x="1401" y="944"/>
                      <a:pt x="1709" y="803"/>
                    </a:cubicBezTo>
                    <a:cubicBezTo>
                      <a:pt x="2348" y="521"/>
                      <a:pt x="4100" y="773"/>
                      <a:pt x="3811" y="521"/>
                    </a:cubicBezTo>
                    <a:cubicBezTo>
                      <a:pt x="3513" y="250"/>
                      <a:pt x="2217" y="0"/>
                      <a:pt x="1722"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9" name="Google Shape;9499;p63"/>
              <p:cNvSpPr/>
              <p:nvPr/>
            </p:nvSpPr>
            <p:spPr>
              <a:xfrm>
                <a:off x="6130775" y="1817525"/>
                <a:ext cx="78100" cy="87500"/>
              </a:xfrm>
              <a:custGeom>
                <a:avLst/>
                <a:gdLst/>
                <a:ahLst/>
                <a:cxnLst/>
                <a:rect l="l" t="t" r="r" b="b"/>
                <a:pathLst>
                  <a:path w="3124" h="3500" extrusionOk="0">
                    <a:moveTo>
                      <a:pt x="845" y="0"/>
                    </a:moveTo>
                    <a:cubicBezTo>
                      <a:pt x="424" y="0"/>
                      <a:pt x="91" y="71"/>
                      <a:pt x="62" y="195"/>
                    </a:cubicBezTo>
                    <a:cubicBezTo>
                      <a:pt x="1" y="478"/>
                      <a:pt x="671" y="828"/>
                      <a:pt x="1562" y="1529"/>
                    </a:cubicBezTo>
                    <a:cubicBezTo>
                      <a:pt x="2392" y="2181"/>
                      <a:pt x="3030" y="3500"/>
                      <a:pt x="3114" y="3500"/>
                    </a:cubicBezTo>
                    <a:cubicBezTo>
                      <a:pt x="3120" y="3500"/>
                      <a:pt x="3123" y="3493"/>
                      <a:pt x="3123" y="3478"/>
                    </a:cubicBezTo>
                    <a:cubicBezTo>
                      <a:pt x="3123" y="3250"/>
                      <a:pt x="3123" y="927"/>
                      <a:pt x="2484" y="416"/>
                    </a:cubicBezTo>
                    <a:cubicBezTo>
                      <a:pt x="2119" y="125"/>
                      <a:pt x="1404" y="0"/>
                      <a:pt x="84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0" name="Google Shape;9500;p63"/>
              <p:cNvSpPr/>
              <p:nvPr/>
            </p:nvSpPr>
            <p:spPr>
              <a:xfrm>
                <a:off x="6166800" y="1873700"/>
                <a:ext cx="50825" cy="163500"/>
              </a:xfrm>
              <a:custGeom>
                <a:avLst/>
                <a:gdLst/>
                <a:ahLst/>
                <a:cxnLst/>
                <a:rect l="l" t="t" r="r" b="b"/>
                <a:pathLst>
                  <a:path w="2033" h="6540" extrusionOk="0">
                    <a:moveTo>
                      <a:pt x="326" y="1"/>
                    </a:moveTo>
                    <a:cubicBezTo>
                      <a:pt x="1" y="1"/>
                      <a:pt x="417" y="1310"/>
                      <a:pt x="472" y="2122"/>
                    </a:cubicBezTo>
                    <a:cubicBezTo>
                      <a:pt x="530" y="3091"/>
                      <a:pt x="1436" y="6540"/>
                      <a:pt x="1737" y="6540"/>
                    </a:cubicBezTo>
                    <a:cubicBezTo>
                      <a:pt x="1751" y="6540"/>
                      <a:pt x="1763" y="6532"/>
                      <a:pt x="1775" y="6517"/>
                    </a:cubicBezTo>
                    <a:cubicBezTo>
                      <a:pt x="2033" y="6166"/>
                      <a:pt x="1873" y="4415"/>
                      <a:pt x="1682" y="3044"/>
                    </a:cubicBezTo>
                    <a:cubicBezTo>
                      <a:pt x="1492" y="1673"/>
                      <a:pt x="994" y="542"/>
                      <a:pt x="724" y="272"/>
                    </a:cubicBezTo>
                    <a:cubicBezTo>
                      <a:pt x="534" y="82"/>
                      <a:pt x="407" y="1"/>
                      <a:pt x="32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1" name="Google Shape;9501;p63"/>
              <p:cNvSpPr/>
              <p:nvPr/>
            </p:nvSpPr>
            <p:spPr>
              <a:xfrm>
                <a:off x="6194100" y="2038075"/>
                <a:ext cx="42575" cy="146800"/>
              </a:xfrm>
              <a:custGeom>
                <a:avLst/>
                <a:gdLst/>
                <a:ahLst/>
                <a:cxnLst/>
                <a:rect l="l" t="t" r="r" b="b"/>
                <a:pathLst>
                  <a:path w="1703" h="5872" extrusionOk="0">
                    <a:moveTo>
                      <a:pt x="260" y="0"/>
                    </a:moveTo>
                    <a:cubicBezTo>
                      <a:pt x="253" y="0"/>
                      <a:pt x="247" y="1"/>
                      <a:pt x="240" y="3"/>
                    </a:cubicBezTo>
                    <a:cubicBezTo>
                      <a:pt x="0" y="83"/>
                      <a:pt x="203" y="673"/>
                      <a:pt x="240" y="1054"/>
                    </a:cubicBezTo>
                    <a:cubicBezTo>
                      <a:pt x="271" y="1435"/>
                      <a:pt x="1482" y="5677"/>
                      <a:pt x="1605" y="5867"/>
                    </a:cubicBezTo>
                    <a:cubicBezTo>
                      <a:pt x="1607" y="5870"/>
                      <a:pt x="1608" y="5871"/>
                      <a:pt x="1610" y="5871"/>
                    </a:cubicBezTo>
                    <a:cubicBezTo>
                      <a:pt x="1703" y="5871"/>
                      <a:pt x="767" y="0"/>
                      <a:pt x="26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2" name="Google Shape;9502;p63"/>
              <p:cNvSpPr/>
              <p:nvPr/>
            </p:nvSpPr>
            <p:spPr>
              <a:xfrm>
                <a:off x="6216675" y="2034950"/>
                <a:ext cx="31225" cy="149500"/>
              </a:xfrm>
              <a:custGeom>
                <a:avLst/>
                <a:gdLst/>
                <a:ahLst/>
                <a:cxnLst/>
                <a:rect l="l" t="t" r="r" b="b"/>
                <a:pathLst>
                  <a:path w="1249" h="5980" extrusionOk="0">
                    <a:moveTo>
                      <a:pt x="264" y="0"/>
                    </a:moveTo>
                    <a:cubicBezTo>
                      <a:pt x="172" y="0"/>
                      <a:pt x="1" y="199"/>
                      <a:pt x="1" y="509"/>
                    </a:cubicBezTo>
                    <a:cubicBezTo>
                      <a:pt x="1" y="927"/>
                      <a:pt x="861" y="5672"/>
                      <a:pt x="991" y="5894"/>
                    </a:cubicBezTo>
                    <a:cubicBezTo>
                      <a:pt x="1026" y="5954"/>
                      <a:pt x="1061" y="5979"/>
                      <a:pt x="1094" y="5979"/>
                    </a:cubicBezTo>
                    <a:cubicBezTo>
                      <a:pt x="1181" y="5979"/>
                      <a:pt x="1249" y="5802"/>
                      <a:pt x="1249" y="5642"/>
                    </a:cubicBezTo>
                    <a:cubicBezTo>
                      <a:pt x="1249" y="5414"/>
                      <a:pt x="419" y="829"/>
                      <a:pt x="321" y="67"/>
                    </a:cubicBezTo>
                    <a:cubicBezTo>
                      <a:pt x="316" y="21"/>
                      <a:pt x="294" y="0"/>
                      <a:pt x="264"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3" name="Google Shape;9503;p63"/>
              <p:cNvSpPr/>
              <p:nvPr/>
            </p:nvSpPr>
            <p:spPr>
              <a:xfrm>
                <a:off x="6231750" y="2199400"/>
                <a:ext cx="30825" cy="54575"/>
              </a:xfrm>
              <a:custGeom>
                <a:avLst/>
                <a:gdLst/>
                <a:ahLst/>
                <a:cxnLst/>
                <a:rect l="l" t="t" r="r" b="b"/>
                <a:pathLst>
                  <a:path w="1233" h="2183" extrusionOk="0">
                    <a:moveTo>
                      <a:pt x="629" y="1"/>
                    </a:moveTo>
                    <a:cubicBezTo>
                      <a:pt x="373" y="1"/>
                      <a:pt x="57" y="1140"/>
                      <a:pt x="13" y="1596"/>
                    </a:cubicBezTo>
                    <a:cubicBezTo>
                      <a:pt x="0" y="1762"/>
                      <a:pt x="566" y="1608"/>
                      <a:pt x="996" y="2143"/>
                    </a:cubicBezTo>
                    <a:cubicBezTo>
                      <a:pt x="1017" y="2170"/>
                      <a:pt x="1035" y="2183"/>
                      <a:pt x="1050" y="2183"/>
                    </a:cubicBezTo>
                    <a:cubicBezTo>
                      <a:pt x="1233" y="2183"/>
                      <a:pt x="952" y="303"/>
                      <a:pt x="707" y="41"/>
                    </a:cubicBezTo>
                    <a:cubicBezTo>
                      <a:pt x="682" y="13"/>
                      <a:pt x="656" y="1"/>
                      <a:pt x="629"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4" name="Google Shape;9504;p63"/>
              <p:cNvSpPr/>
              <p:nvPr/>
            </p:nvSpPr>
            <p:spPr>
              <a:xfrm>
                <a:off x="6240875" y="2260125"/>
                <a:ext cx="23000" cy="47750"/>
              </a:xfrm>
              <a:custGeom>
                <a:avLst/>
                <a:gdLst/>
                <a:ahLst/>
                <a:cxnLst/>
                <a:rect l="l" t="t" r="r" b="b"/>
                <a:pathLst>
                  <a:path w="920" h="1910" extrusionOk="0">
                    <a:moveTo>
                      <a:pt x="668" y="1"/>
                    </a:moveTo>
                    <a:cubicBezTo>
                      <a:pt x="401" y="1"/>
                      <a:pt x="532" y="633"/>
                      <a:pt x="508" y="882"/>
                    </a:cubicBezTo>
                    <a:cubicBezTo>
                      <a:pt x="484" y="1142"/>
                      <a:pt x="1" y="1909"/>
                      <a:pt x="215" y="1909"/>
                    </a:cubicBezTo>
                    <a:cubicBezTo>
                      <a:pt x="218" y="1909"/>
                      <a:pt x="222" y="1909"/>
                      <a:pt x="225" y="1909"/>
                    </a:cubicBezTo>
                    <a:cubicBezTo>
                      <a:pt x="459" y="1890"/>
                      <a:pt x="748" y="1146"/>
                      <a:pt x="797" y="858"/>
                    </a:cubicBezTo>
                    <a:cubicBezTo>
                      <a:pt x="846" y="575"/>
                      <a:pt x="920" y="34"/>
                      <a:pt x="699" y="3"/>
                    </a:cubicBezTo>
                    <a:cubicBezTo>
                      <a:pt x="688" y="1"/>
                      <a:pt x="678" y="1"/>
                      <a:pt x="66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5" name="Google Shape;9505;p63"/>
              <p:cNvSpPr/>
              <p:nvPr/>
            </p:nvSpPr>
            <p:spPr>
              <a:xfrm>
                <a:off x="6229525" y="2247575"/>
                <a:ext cx="9375" cy="26700"/>
              </a:xfrm>
              <a:custGeom>
                <a:avLst/>
                <a:gdLst/>
                <a:ahLst/>
                <a:cxnLst/>
                <a:rect l="l" t="t" r="r" b="b"/>
                <a:pathLst>
                  <a:path w="375" h="1068" extrusionOk="0">
                    <a:moveTo>
                      <a:pt x="237" y="1"/>
                    </a:moveTo>
                    <a:cubicBezTo>
                      <a:pt x="137" y="1"/>
                      <a:pt x="1" y="703"/>
                      <a:pt x="151" y="1003"/>
                    </a:cubicBezTo>
                    <a:cubicBezTo>
                      <a:pt x="173" y="1047"/>
                      <a:pt x="193" y="1067"/>
                      <a:pt x="211" y="1067"/>
                    </a:cubicBezTo>
                    <a:cubicBezTo>
                      <a:pt x="333" y="1067"/>
                      <a:pt x="374" y="213"/>
                      <a:pt x="268" y="26"/>
                    </a:cubicBezTo>
                    <a:cubicBezTo>
                      <a:pt x="258" y="9"/>
                      <a:pt x="248" y="1"/>
                      <a:pt x="23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6" name="Google Shape;9506;p63"/>
              <p:cNvSpPr/>
              <p:nvPr/>
            </p:nvSpPr>
            <p:spPr>
              <a:xfrm>
                <a:off x="6076225" y="1772400"/>
                <a:ext cx="30875" cy="22675"/>
              </a:xfrm>
              <a:custGeom>
                <a:avLst/>
                <a:gdLst/>
                <a:ahLst/>
                <a:cxnLst/>
                <a:rect l="l" t="t" r="r" b="b"/>
                <a:pathLst>
                  <a:path w="1235" h="907" extrusionOk="0">
                    <a:moveTo>
                      <a:pt x="1086" y="0"/>
                    </a:moveTo>
                    <a:cubicBezTo>
                      <a:pt x="880" y="0"/>
                      <a:pt x="443" y="181"/>
                      <a:pt x="1" y="181"/>
                    </a:cubicBezTo>
                    <a:lnTo>
                      <a:pt x="1" y="906"/>
                    </a:lnTo>
                    <a:cubicBezTo>
                      <a:pt x="1" y="906"/>
                      <a:pt x="1120" y="427"/>
                      <a:pt x="1193" y="181"/>
                    </a:cubicBezTo>
                    <a:cubicBezTo>
                      <a:pt x="1234" y="46"/>
                      <a:pt x="1189" y="0"/>
                      <a:pt x="108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7" name="Google Shape;9507;p63"/>
              <p:cNvSpPr/>
              <p:nvPr/>
            </p:nvSpPr>
            <p:spPr>
              <a:xfrm>
                <a:off x="6073775" y="1782325"/>
                <a:ext cx="47600" cy="38100"/>
              </a:xfrm>
              <a:custGeom>
                <a:avLst/>
                <a:gdLst/>
                <a:ahLst/>
                <a:cxnLst/>
                <a:rect l="l" t="t" r="r" b="b"/>
                <a:pathLst>
                  <a:path w="1904" h="1524" extrusionOk="0">
                    <a:moveTo>
                      <a:pt x="1697" y="1"/>
                    </a:moveTo>
                    <a:cubicBezTo>
                      <a:pt x="1651" y="1"/>
                      <a:pt x="1579" y="15"/>
                      <a:pt x="1476" y="48"/>
                    </a:cubicBezTo>
                    <a:cubicBezTo>
                      <a:pt x="732" y="282"/>
                      <a:pt x="0" y="1456"/>
                      <a:pt x="277" y="1517"/>
                    </a:cubicBezTo>
                    <a:cubicBezTo>
                      <a:pt x="295" y="1521"/>
                      <a:pt x="313" y="1523"/>
                      <a:pt x="330" y="1523"/>
                    </a:cubicBezTo>
                    <a:cubicBezTo>
                      <a:pt x="667" y="1523"/>
                      <a:pt x="989" y="778"/>
                      <a:pt x="1322" y="509"/>
                    </a:cubicBezTo>
                    <a:cubicBezTo>
                      <a:pt x="1613" y="283"/>
                      <a:pt x="1903" y="1"/>
                      <a:pt x="169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8" name="Google Shape;9508;p63"/>
              <p:cNvSpPr/>
              <p:nvPr/>
            </p:nvSpPr>
            <p:spPr>
              <a:xfrm>
                <a:off x="6084825" y="1878975"/>
                <a:ext cx="83325" cy="75625"/>
              </a:xfrm>
              <a:custGeom>
                <a:avLst/>
                <a:gdLst/>
                <a:ahLst/>
                <a:cxnLst/>
                <a:rect l="l" t="t" r="r" b="b"/>
                <a:pathLst>
                  <a:path w="3333" h="3025" extrusionOk="0">
                    <a:moveTo>
                      <a:pt x="2444" y="1"/>
                    </a:moveTo>
                    <a:cubicBezTo>
                      <a:pt x="1617" y="1"/>
                      <a:pt x="515" y="890"/>
                      <a:pt x="253" y="1370"/>
                    </a:cubicBezTo>
                    <a:cubicBezTo>
                      <a:pt x="1" y="1826"/>
                      <a:pt x="255" y="3024"/>
                      <a:pt x="1287" y="3024"/>
                    </a:cubicBezTo>
                    <a:cubicBezTo>
                      <a:pt x="1436" y="3024"/>
                      <a:pt x="1601" y="2999"/>
                      <a:pt x="1784" y="2943"/>
                    </a:cubicBezTo>
                    <a:cubicBezTo>
                      <a:pt x="3333" y="2464"/>
                      <a:pt x="3326" y="196"/>
                      <a:pt x="2687" y="30"/>
                    </a:cubicBezTo>
                    <a:cubicBezTo>
                      <a:pt x="2610" y="10"/>
                      <a:pt x="2528" y="1"/>
                      <a:pt x="244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9" name="Google Shape;9509;p63"/>
              <p:cNvSpPr/>
              <p:nvPr/>
            </p:nvSpPr>
            <p:spPr>
              <a:xfrm>
                <a:off x="6126025" y="2800350"/>
                <a:ext cx="24300" cy="31775"/>
              </a:xfrm>
              <a:custGeom>
                <a:avLst/>
                <a:gdLst/>
                <a:ahLst/>
                <a:cxnLst/>
                <a:rect l="l" t="t" r="r" b="b"/>
                <a:pathLst>
                  <a:path w="972" h="1271" extrusionOk="0">
                    <a:moveTo>
                      <a:pt x="224" y="1"/>
                    </a:moveTo>
                    <a:cubicBezTo>
                      <a:pt x="145" y="1"/>
                      <a:pt x="85" y="19"/>
                      <a:pt x="62" y="74"/>
                    </a:cubicBezTo>
                    <a:cubicBezTo>
                      <a:pt x="13" y="184"/>
                      <a:pt x="0" y="455"/>
                      <a:pt x="93" y="713"/>
                    </a:cubicBezTo>
                    <a:cubicBezTo>
                      <a:pt x="176" y="927"/>
                      <a:pt x="362" y="1270"/>
                      <a:pt x="533" y="1270"/>
                    </a:cubicBezTo>
                    <a:cubicBezTo>
                      <a:pt x="563" y="1270"/>
                      <a:pt x="593" y="1259"/>
                      <a:pt x="621" y="1235"/>
                    </a:cubicBezTo>
                    <a:cubicBezTo>
                      <a:pt x="812" y="1076"/>
                      <a:pt x="972" y="123"/>
                      <a:pt x="750" y="92"/>
                    </a:cubicBezTo>
                    <a:cubicBezTo>
                      <a:pt x="600" y="72"/>
                      <a:pt x="377" y="1"/>
                      <a:pt x="22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0" name="Google Shape;9510;p63"/>
              <p:cNvSpPr/>
              <p:nvPr/>
            </p:nvSpPr>
            <p:spPr>
              <a:xfrm>
                <a:off x="6118800" y="2827575"/>
                <a:ext cx="11825" cy="54225"/>
              </a:xfrm>
              <a:custGeom>
                <a:avLst/>
                <a:gdLst/>
                <a:ahLst/>
                <a:cxnLst/>
                <a:rect l="l" t="t" r="r" b="b"/>
                <a:pathLst>
                  <a:path w="473" h="2169" extrusionOk="0">
                    <a:moveTo>
                      <a:pt x="164" y="1"/>
                    </a:moveTo>
                    <a:cubicBezTo>
                      <a:pt x="93" y="1"/>
                      <a:pt x="182" y="1010"/>
                      <a:pt x="99" y="1425"/>
                    </a:cubicBezTo>
                    <a:cubicBezTo>
                      <a:pt x="7" y="1861"/>
                      <a:pt x="0" y="1972"/>
                      <a:pt x="166" y="2156"/>
                    </a:cubicBezTo>
                    <a:cubicBezTo>
                      <a:pt x="174" y="2164"/>
                      <a:pt x="181" y="2168"/>
                      <a:pt x="188" y="2168"/>
                    </a:cubicBezTo>
                    <a:cubicBezTo>
                      <a:pt x="345" y="2168"/>
                      <a:pt x="473" y="281"/>
                      <a:pt x="173" y="5"/>
                    </a:cubicBezTo>
                    <a:cubicBezTo>
                      <a:pt x="169" y="2"/>
                      <a:pt x="167" y="1"/>
                      <a:pt x="16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1" name="Google Shape;9511;p63"/>
              <p:cNvSpPr/>
              <p:nvPr/>
            </p:nvSpPr>
            <p:spPr>
              <a:xfrm>
                <a:off x="6128025" y="2835800"/>
                <a:ext cx="10475" cy="54575"/>
              </a:xfrm>
              <a:custGeom>
                <a:avLst/>
                <a:gdLst/>
                <a:ahLst/>
                <a:cxnLst/>
                <a:rect l="l" t="t" r="r" b="b"/>
                <a:pathLst>
                  <a:path w="419" h="2183" extrusionOk="0">
                    <a:moveTo>
                      <a:pt x="218" y="0"/>
                    </a:moveTo>
                    <a:cubicBezTo>
                      <a:pt x="173" y="0"/>
                      <a:pt x="183" y="1069"/>
                      <a:pt x="92" y="1514"/>
                    </a:cubicBezTo>
                    <a:cubicBezTo>
                      <a:pt x="0" y="1969"/>
                      <a:pt x="6" y="2061"/>
                      <a:pt x="142" y="2178"/>
                    </a:cubicBezTo>
                    <a:cubicBezTo>
                      <a:pt x="146" y="2181"/>
                      <a:pt x="150" y="2183"/>
                      <a:pt x="154" y="2183"/>
                    </a:cubicBezTo>
                    <a:cubicBezTo>
                      <a:pt x="291" y="2183"/>
                      <a:pt x="419" y="223"/>
                      <a:pt x="222" y="2"/>
                    </a:cubicBezTo>
                    <a:cubicBezTo>
                      <a:pt x="220" y="1"/>
                      <a:pt x="219" y="0"/>
                      <a:pt x="218"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2" name="Google Shape;9512;p63"/>
              <p:cNvSpPr/>
              <p:nvPr/>
            </p:nvSpPr>
            <p:spPr>
              <a:xfrm>
                <a:off x="6134625" y="2839675"/>
                <a:ext cx="11100" cy="56625"/>
              </a:xfrm>
              <a:custGeom>
                <a:avLst/>
                <a:gdLst/>
                <a:ahLst/>
                <a:cxnLst/>
                <a:rect l="l" t="t" r="r" b="b"/>
                <a:pathLst>
                  <a:path w="444" h="2265" extrusionOk="0">
                    <a:moveTo>
                      <a:pt x="197" y="0"/>
                    </a:moveTo>
                    <a:lnTo>
                      <a:pt x="191" y="990"/>
                    </a:lnTo>
                    <a:cubicBezTo>
                      <a:pt x="191" y="1513"/>
                      <a:pt x="1" y="2262"/>
                      <a:pt x="68" y="2262"/>
                    </a:cubicBezTo>
                    <a:cubicBezTo>
                      <a:pt x="79" y="2262"/>
                      <a:pt x="90" y="2264"/>
                      <a:pt x="102" y="2264"/>
                    </a:cubicBezTo>
                    <a:cubicBezTo>
                      <a:pt x="158" y="2264"/>
                      <a:pt x="227" y="2222"/>
                      <a:pt x="308" y="1734"/>
                    </a:cubicBezTo>
                    <a:cubicBezTo>
                      <a:pt x="443" y="879"/>
                      <a:pt x="357" y="50"/>
                      <a:pt x="19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3" name="Google Shape;9513;p63"/>
              <p:cNvSpPr/>
              <p:nvPr/>
            </p:nvSpPr>
            <p:spPr>
              <a:xfrm>
                <a:off x="6145800" y="2846600"/>
                <a:ext cx="10125" cy="50600"/>
              </a:xfrm>
              <a:custGeom>
                <a:avLst/>
                <a:gdLst/>
                <a:ahLst/>
                <a:cxnLst/>
                <a:rect l="l" t="t" r="r" b="b"/>
                <a:pathLst>
                  <a:path w="405" h="2024" extrusionOk="0">
                    <a:moveTo>
                      <a:pt x="72" y="1"/>
                    </a:moveTo>
                    <a:cubicBezTo>
                      <a:pt x="71" y="1"/>
                      <a:pt x="70" y="3"/>
                      <a:pt x="70" y="6"/>
                    </a:cubicBezTo>
                    <a:cubicBezTo>
                      <a:pt x="58" y="117"/>
                      <a:pt x="101" y="1438"/>
                      <a:pt x="33" y="1758"/>
                    </a:cubicBezTo>
                    <a:cubicBezTo>
                      <a:pt x="0" y="1927"/>
                      <a:pt x="61" y="2024"/>
                      <a:pt x="135" y="2024"/>
                    </a:cubicBezTo>
                    <a:cubicBezTo>
                      <a:pt x="201" y="2024"/>
                      <a:pt x="278" y="1947"/>
                      <a:pt x="310" y="1776"/>
                    </a:cubicBezTo>
                    <a:cubicBezTo>
                      <a:pt x="404" y="1214"/>
                      <a:pt x="105" y="1"/>
                      <a:pt x="7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4" name="Google Shape;9514;p63"/>
              <p:cNvSpPr/>
              <p:nvPr/>
            </p:nvSpPr>
            <p:spPr>
              <a:xfrm>
                <a:off x="6154600" y="2857400"/>
                <a:ext cx="6550" cy="29150"/>
              </a:xfrm>
              <a:custGeom>
                <a:avLst/>
                <a:gdLst/>
                <a:ahLst/>
                <a:cxnLst/>
                <a:rect l="l" t="t" r="r" b="b"/>
                <a:pathLst>
                  <a:path w="262" h="1166" extrusionOk="0">
                    <a:moveTo>
                      <a:pt x="2" y="1"/>
                    </a:moveTo>
                    <a:cubicBezTo>
                      <a:pt x="1" y="1"/>
                      <a:pt x="1" y="2"/>
                      <a:pt x="1" y="4"/>
                    </a:cubicBezTo>
                    <a:cubicBezTo>
                      <a:pt x="1" y="817"/>
                      <a:pt x="153" y="1165"/>
                      <a:pt x="224" y="1165"/>
                    </a:cubicBezTo>
                    <a:cubicBezTo>
                      <a:pt x="247" y="1165"/>
                      <a:pt x="262" y="1127"/>
                      <a:pt x="259" y="1056"/>
                    </a:cubicBezTo>
                    <a:cubicBezTo>
                      <a:pt x="235" y="667"/>
                      <a:pt x="20" y="1"/>
                      <a:pt x="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5" name="Google Shape;9515;p63"/>
              <p:cNvSpPr/>
              <p:nvPr/>
            </p:nvSpPr>
            <p:spPr>
              <a:xfrm>
                <a:off x="6011075" y="1606500"/>
                <a:ext cx="129250" cy="165675"/>
              </a:xfrm>
              <a:custGeom>
                <a:avLst/>
                <a:gdLst/>
                <a:ahLst/>
                <a:cxnLst/>
                <a:rect l="l" t="t" r="r" b="b"/>
                <a:pathLst>
                  <a:path w="5170" h="6627" extrusionOk="0">
                    <a:moveTo>
                      <a:pt x="2588" y="0"/>
                    </a:moveTo>
                    <a:cubicBezTo>
                      <a:pt x="50" y="0"/>
                      <a:pt x="1" y="1082"/>
                      <a:pt x="191" y="3221"/>
                    </a:cubicBezTo>
                    <a:cubicBezTo>
                      <a:pt x="382" y="5360"/>
                      <a:pt x="1691" y="6626"/>
                      <a:pt x="2588" y="6626"/>
                    </a:cubicBezTo>
                    <a:cubicBezTo>
                      <a:pt x="3480" y="6626"/>
                      <a:pt x="4795" y="5360"/>
                      <a:pt x="4979" y="3221"/>
                    </a:cubicBezTo>
                    <a:cubicBezTo>
                      <a:pt x="5170" y="1082"/>
                      <a:pt x="5121" y="0"/>
                      <a:pt x="2588" y="0"/>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6" name="Google Shape;9516;p63"/>
              <p:cNvSpPr/>
              <p:nvPr/>
            </p:nvSpPr>
            <p:spPr>
              <a:xfrm>
                <a:off x="6015808" y="1651250"/>
                <a:ext cx="62900" cy="64500"/>
              </a:xfrm>
              <a:custGeom>
                <a:avLst/>
                <a:gdLst/>
                <a:ahLst/>
                <a:cxnLst/>
                <a:rect l="l" t="t" r="r" b="b"/>
                <a:pathLst>
                  <a:path w="2516" h="2580" extrusionOk="0">
                    <a:moveTo>
                      <a:pt x="1430" y="0"/>
                    </a:moveTo>
                    <a:cubicBezTo>
                      <a:pt x="830" y="0"/>
                      <a:pt x="1" y="463"/>
                      <a:pt x="87" y="1142"/>
                    </a:cubicBezTo>
                    <a:cubicBezTo>
                      <a:pt x="92" y="1175"/>
                      <a:pt x="109" y="1189"/>
                      <a:pt x="138" y="1189"/>
                    </a:cubicBezTo>
                    <a:cubicBezTo>
                      <a:pt x="290" y="1189"/>
                      <a:pt x="768" y="783"/>
                      <a:pt x="1344" y="783"/>
                    </a:cubicBezTo>
                    <a:cubicBezTo>
                      <a:pt x="1392" y="783"/>
                      <a:pt x="1440" y="786"/>
                      <a:pt x="1489" y="792"/>
                    </a:cubicBezTo>
                    <a:cubicBezTo>
                      <a:pt x="2186" y="881"/>
                      <a:pt x="2046" y="2580"/>
                      <a:pt x="2215" y="2580"/>
                    </a:cubicBezTo>
                    <a:cubicBezTo>
                      <a:pt x="2221" y="2580"/>
                      <a:pt x="2227" y="2578"/>
                      <a:pt x="2233" y="2574"/>
                    </a:cubicBezTo>
                    <a:cubicBezTo>
                      <a:pt x="2515" y="2421"/>
                      <a:pt x="2509" y="386"/>
                      <a:pt x="1759" y="60"/>
                    </a:cubicBezTo>
                    <a:cubicBezTo>
                      <a:pt x="1666" y="20"/>
                      <a:pt x="1553" y="0"/>
                      <a:pt x="143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7" name="Google Shape;9517;p63"/>
              <p:cNvSpPr/>
              <p:nvPr/>
            </p:nvSpPr>
            <p:spPr>
              <a:xfrm>
                <a:off x="6023758" y="1678175"/>
                <a:ext cx="47875" cy="33150"/>
              </a:xfrm>
              <a:custGeom>
                <a:avLst/>
                <a:gdLst/>
                <a:ahLst/>
                <a:cxnLst/>
                <a:rect l="l" t="t" r="r" b="b"/>
                <a:pathLst>
                  <a:path w="1915" h="1326" extrusionOk="0">
                    <a:moveTo>
                      <a:pt x="794" y="413"/>
                    </a:moveTo>
                    <a:cubicBezTo>
                      <a:pt x="1037" y="413"/>
                      <a:pt x="1293" y="571"/>
                      <a:pt x="1282" y="686"/>
                    </a:cubicBezTo>
                    <a:cubicBezTo>
                      <a:pt x="1268" y="839"/>
                      <a:pt x="1067" y="903"/>
                      <a:pt x="861" y="903"/>
                    </a:cubicBezTo>
                    <a:cubicBezTo>
                      <a:pt x="614" y="903"/>
                      <a:pt x="358" y="811"/>
                      <a:pt x="409" y="674"/>
                    </a:cubicBezTo>
                    <a:cubicBezTo>
                      <a:pt x="479" y="481"/>
                      <a:pt x="634" y="413"/>
                      <a:pt x="794" y="413"/>
                    </a:cubicBezTo>
                    <a:close/>
                    <a:moveTo>
                      <a:pt x="950" y="0"/>
                    </a:moveTo>
                    <a:cubicBezTo>
                      <a:pt x="364" y="0"/>
                      <a:pt x="1" y="366"/>
                      <a:pt x="58" y="723"/>
                    </a:cubicBezTo>
                    <a:cubicBezTo>
                      <a:pt x="110" y="1067"/>
                      <a:pt x="445" y="1325"/>
                      <a:pt x="941" y="1325"/>
                    </a:cubicBezTo>
                    <a:cubicBezTo>
                      <a:pt x="1039" y="1325"/>
                      <a:pt x="1142" y="1316"/>
                      <a:pt x="1251" y="1294"/>
                    </a:cubicBezTo>
                    <a:cubicBezTo>
                      <a:pt x="1915" y="1165"/>
                      <a:pt x="1607" y="108"/>
                      <a:pt x="1269" y="34"/>
                    </a:cubicBezTo>
                    <a:cubicBezTo>
                      <a:pt x="1157" y="11"/>
                      <a:pt x="1050" y="0"/>
                      <a:pt x="95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8" name="Google Shape;9518;p63"/>
              <p:cNvSpPr/>
              <p:nvPr/>
            </p:nvSpPr>
            <p:spPr>
              <a:xfrm>
                <a:off x="6027375" y="1711375"/>
                <a:ext cx="33525" cy="26800"/>
              </a:xfrm>
              <a:custGeom>
                <a:avLst/>
                <a:gdLst/>
                <a:ahLst/>
                <a:cxnLst/>
                <a:rect l="l" t="t" r="r" b="b"/>
                <a:pathLst>
                  <a:path w="1341" h="1072" extrusionOk="0">
                    <a:moveTo>
                      <a:pt x="19" y="1"/>
                    </a:moveTo>
                    <a:cubicBezTo>
                      <a:pt x="7" y="1"/>
                      <a:pt x="0" y="5"/>
                      <a:pt x="0" y="16"/>
                    </a:cubicBezTo>
                    <a:cubicBezTo>
                      <a:pt x="0" y="160"/>
                      <a:pt x="354" y="1072"/>
                      <a:pt x="544" y="1072"/>
                    </a:cubicBezTo>
                    <a:cubicBezTo>
                      <a:pt x="556" y="1072"/>
                      <a:pt x="567" y="1068"/>
                      <a:pt x="578" y="1060"/>
                    </a:cubicBezTo>
                    <a:cubicBezTo>
                      <a:pt x="748" y="943"/>
                      <a:pt x="1341" y="133"/>
                      <a:pt x="1236" y="133"/>
                    </a:cubicBezTo>
                    <a:cubicBezTo>
                      <a:pt x="1231" y="133"/>
                      <a:pt x="1225" y="135"/>
                      <a:pt x="1217" y="138"/>
                    </a:cubicBezTo>
                    <a:cubicBezTo>
                      <a:pt x="1100" y="194"/>
                      <a:pt x="976" y="215"/>
                      <a:pt x="855" y="215"/>
                    </a:cubicBezTo>
                    <a:cubicBezTo>
                      <a:pt x="469" y="215"/>
                      <a:pt x="106" y="1"/>
                      <a:pt x="19"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9" name="Google Shape;9519;p63"/>
              <p:cNvSpPr/>
              <p:nvPr/>
            </p:nvSpPr>
            <p:spPr>
              <a:xfrm>
                <a:off x="6074233" y="1651250"/>
                <a:ext cx="62875" cy="64500"/>
              </a:xfrm>
              <a:custGeom>
                <a:avLst/>
                <a:gdLst/>
                <a:ahLst/>
                <a:cxnLst/>
                <a:rect l="l" t="t" r="r" b="b"/>
                <a:pathLst>
                  <a:path w="2515" h="2580" extrusionOk="0">
                    <a:moveTo>
                      <a:pt x="1085" y="0"/>
                    </a:moveTo>
                    <a:cubicBezTo>
                      <a:pt x="963" y="0"/>
                      <a:pt x="850" y="20"/>
                      <a:pt x="756" y="60"/>
                    </a:cubicBezTo>
                    <a:cubicBezTo>
                      <a:pt x="6" y="386"/>
                      <a:pt x="0" y="2421"/>
                      <a:pt x="283" y="2574"/>
                    </a:cubicBezTo>
                    <a:cubicBezTo>
                      <a:pt x="289" y="2578"/>
                      <a:pt x="295" y="2580"/>
                      <a:pt x="300" y="2580"/>
                    </a:cubicBezTo>
                    <a:cubicBezTo>
                      <a:pt x="470" y="2580"/>
                      <a:pt x="330" y="881"/>
                      <a:pt x="1027" y="792"/>
                    </a:cubicBezTo>
                    <a:cubicBezTo>
                      <a:pt x="1076" y="786"/>
                      <a:pt x="1124" y="783"/>
                      <a:pt x="1171" y="783"/>
                    </a:cubicBezTo>
                    <a:cubicBezTo>
                      <a:pt x="1748" y="783"/>
                      <a:pt x="2230" y="1189"/>
                      <a:pt x="2380" y="1189"/>
                    </a:cubicBezTo>
                    <a:cubicBezTo>
                      <a:pt x="2408" y="1189"/>
                      <a:pt x="2425" y="1175"/>
                      <a:pt x="2428" y="1142"/>
                    </a:cubicBezTo>
                    <a:cubicBezTo>
                      <a:pt x="2515" y="463"/>
                      <a:pt x="1686" y="0"/>
                      <a:pt x="108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0" name="Google Shape;9520;p63"/>
              <p:cNvSpPr/>
              <p:nvPr/>
            </p:nvSpPr>
            <p:spPr>
              <a:xfrm>
                <a:off x="6081283" y="1678175"/>
                <a:ext cx="47875" cy="33150"/>
              </a:xfrm>
              <a:custGeom>
                <a:avLst/>
                <a:gdLst/>
                <a:ahLst/>
                <a:cxnLst/>
                <a:rect l="l" t="t" r="r" b="b"/>
                <a:pathLst>
                  <a:path w="1915" h="1326" extrusionOk="0">
                    <a:moveTo>
                      <a:pt x="1119" y="413"/>
                    </a:moveTo>
                    <a:cubicBezTo>
                      <a:pt x="1279" y="413"/>
                      <a:pt x="1434" y="481"/>
                      <a:pt x="1507" y="674"/>
                    </a:cubicBezTo>
                    <a:cubicBezTo>
                      <a:pt x="1561" y="811"/>
                      <a:pt x="1305" y="903"/>
                      <a:pt x="1056" y="903"/>
                    </a:cubicBezTo>
                    <a:cubicBezTo>
                      <a:pt x="850" y="903"/>
                      <a:pt x="648" y="839"/>
                      <a:pt x="634" y="686"/>
                    </a:cubicBezTo>
                    <a:cubicBezTo>
                      <a:pt x="623" y="571"/>
                      <a:pt x="876" y="413"/>
                      <a:pt x="1119" y="413"/>
                    </a:cubicBezTo>
                    <a:close/>
                    <a:moveTo>
                      <a:pt x="966" y="0"/>
                    </a:moveTo>
                    <a:cubicBezTo>
                      <a:pt x="866" y="0"/>
                      <a:pt x="759" y="11"/>
                      <a:pt x="646" y="34"/>
                    </a:cubicBezTo>
                    <a:cubicBezTo>
                      <a:pt x="308" y="108"/>
                      <a:pt x="1" y="1165"/>
                      <a:pt x="665" y="1294"/>
                    </a:cubicBezTo>
                    <a:cubicBezTo>
                      <a:pt x="774" y="1316"/>
                      <a:pt x="877" y="1325"/>
                      <a:pt x="974" y="1325"/>
                    </a:cubicBezTo>
                    <a:cubicBezTo>
                      <a:pt x="1471" y="1325"/>
                      <a:pt x="1806" y="1067"/>
                      <a:pt x="1857" y="723"/>
                    </a:cubicBezTo>
                    <a:cubicBezTo>
                      <a:pt x="1915" y="366"/>
                      <a:pt x="1552" y="0"/>
                      <a:pt x="96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1" name="Google Shape;9521;p63"/>
              <p:cNvSpPr/>
              <p:nvPr/>
            </p:nvSpPr>
            <p:spPr>
              <a:xfrm>
                <a:off x="6092650" y="1711375"/>
                <a:ext cx="33400" cy="26800"/>
              </a:xfrm>
              <a:custGeom>
                <a:avLst/>
                <a:gdLst/>
                <a:ahLst/>
                <a:cxnLst/>
                <a:rect l="l" t="t" r="r" b="b"/>
                <a:pathLst>
                  <a:path w="1336" h="1072" extrusionOk="0">
                    <a:moveTo>
                      <a:pt x="1316" y="1"/>
                    </a:moveTo>
                    <a:cubicBezTo>
                      <a:pt x="1230" y="1"/>
                      <a:pt x="867" y="215"/>
                      <a:pt x="483" y="215"/>
                    </a:cubicBezTo>
                    <a:cubicBezTo>
                      <a:pt x="363" y="215"/>
                      <a:pt x="241" y="194"/>
                      <a:pt x="124" y="138"/>
                    </a:cubicBezTo>
                    <a:cubicBezTo>
                      <a:pt x="117" y="135"/>
                      <a:pt x="111" y="133"/>
                      <a:pt x="106" y="133"/>
                    </a:cubicBezTo>
                    <a:cubicBezTo>
                      <a:pt x="1" y="133"/>
                      <a:pt x="593" y="943"/>
                      <a:pt x="764" y="1060"/>
                    </a:cubicBezTo>
                    <a:cubicBezTo>
                      <a:pt x="774" y="1068"/>
                      <a:pt x="785" y="1072"/>
                      <a:pt x="797" y="1072"/>
                    </a:cubicBezTo>
                    <a:cubicBezTo>
                      <a:pt x="982" y="1072"/>
                      <a:pt x="1335" y="160"/>
                      <a:pt x="1335" y="16"/>
                    </a:cubicBezTo>
                    <a:cubicBezTo>
                      <a:pt x="1335" y="5"/>
                      <a:pt x="1329" y="1"/>
                      <a:pt x="131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2" name="Google Shape;9522;p63"/>
              <p:cNvSpPr/>
              <p:nvPr/>
            </p:nvSpPr>
            <p:spPr>
              <a:xfrm>
                <a:off x="6048100" y="1722500"/>
                <a:ext cx="55825" cy="37375"/>
              </a:xfrm>
              <a:custGeom>
                <a:avLst/>
                <a:gdLst/>
                <a:ahLst/>
                <a:cxnLst/>
                <a:rect l="l" t="t" r="r" b="b"/>
                <a:pathLst>
                  <a:path w="2233" h="1495" extrusionOk="0">
                    <a:moveTo>
                      <a:pt x="1120" y="486"/>
                    </a:moveTo>
                    <a:cubicBezTo>
                      <a:pt x="1452" y="486"/>
                      <a:pt x="1728" y="640"/>
                      <a:pt x="1747" y="751"/>
                    </a:cubicBezTo>
                    <a:cubicBezTo>
                      <a:pt x="1765" y="855"/>
                      <a:pt x="1568" y="1009"/>
                      <a:pt x="1120" y="1009"/>
                    </a:cubicBezTo>
                    <a:cubicBezTo>
                      <a:pt x="665" y="1009"/>
                      <a:pt x="474" y="855"/>
                      <a:pt x="493" y="751"/>
                    </a:cubicBezTo>
                    <a:cubicBezTo>
                      <a:pt x="511" y="640"/>
                      <a:pt x="788" y="486"/>
                      <a:pt x="1120" y="486"/>
                    </a:cubicBezTo>
                    <a:close/>
                    <a:moveTo>
                      <a:pt x="1120" y="1"/>
                    </a:moveTo>
                    <a:cubicBezTo>
                      <a:pt x="542" y="1"/>
                      <a:pt x="69" y="450"/>
                      <a:pt x="38" y="751"/>
                    </a:cubicBezTo>
                    <a:cubicBezTo>
                      <a:pt x="1" y="1052"/>
                      <a:pt x="339" y="1494"/>
                      <a:pt x="1120" y="1494"/>
                    </a:cubicBezTo>
                    <a:cubicBezTo>
                      <a:pt x="1900" y="1494"/>
                      <a:pt x="2232" y="1046"/>
                      <a:pt x="2201" y="751"/>
                    </a:cubicBezTo>
                    <a:cubicBezTo>
                      <a:pt x="2171" y="450"/>
                      <a:pt x="1691" y="1"/>
                      <a:pt x="1120"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9523" name="Google Shape;9523;p63"/>
          <p:cNvSpPr/>
          <p:nvPr/>
        </p:nvSpPr>
        <p:spPr>
          <a:xfrm>
            <a:off x="5970050" y="1548975"/>
            <a:ext cx="193800" cy="222875"/>
          </a:xfrm>
          <a:custGeom>
            <a:avLst/>
            <a:gdLst/>
            <a:ahLst/>
            <a:cxnLst/>
            <a:rect l="l" t="t" r="r" b="b"/>
            <a:pathLst>
              <a:path w="7752" h="8915" extrusionOk="0">
                <a:moveTo>
                  <a:pt x="3746" y="0"/>
                </a:moveTo>
                <a:cubicBezTo>
                  <a:pt x="3376" y="0"/>
                  <a:pt x="2959" y="59"/>
                  <a:pt x="2502" y="217"/>
                </a:cubicBezTo>
                <a:cubicBezTo>
                  <a:pt x="670" y="850"/>
                  <a:pt x="0" y="3457"/>
                  <a:pt x="738" y="5885"/>
                </a:cubicBezTo>
                <a:cubicBezTo>
                  <a:pt x="1482" y="8319"/>
                  <a:pt x="2889" y="8915"/>
                  <a:pt x="2889" y="8915"/>
                </a:cubicBezTo>
                <a:cubicBezTo>
                  <a:pt x="1869" y="7612"/>
                  <a:pt x="1832" y="5522"/>
                  <a:pt x="1832" y="5522"/>
                </a:cubicBezTo>
                <a:lnTo>
                  <a:pt x="1832" y="5522"/>
                </a:lnTo>
                <a:cubicBezTo>
                  <a:pt x="2047" y="6456"/>
                  <a:pt x="2643" y="6905"/>
                  <a:pt x="2643" y="6905"/>
                </a:cubicBezTo>
                <a:cubicBezTo>
                  <a:pt x="2182" y="6413"/>
                  <a:pt x="2115" y="4932"/>
                  <a:pt x="2643" y="4686"/>
                </a:cubicBezTo>
                <a:cubicBezTo>
                  <a:pt x="3172" y="4440"/>
                  <a:pt x="4229" y="3770"/>
                  <a:pt x="4229" y="3770"/>
                </a:cubicBezTo>
                <a:lnTo>
                  <a:pt x="4229" y="3770"/>
                </a:lnTo>
                <a:cubicBezTo>
                  <a:pt x="3947" y="4299"/>
                  <a:pt x="3277" y="4618"/>
                  <a:pt x="3277" y="4618"/>
                </a:cubicBezTo>
                <a:cubicBezTo>
                  <a:pt x="4832" y="4372"/>
                  <a:pt x="5287" y="3457"/>
                  <a:pt x="5287" y="3457"/>
                </a:cubicBezTo>
                <a:cubicBezTo>
                  <a:pt x="5287" y="3457"/>
                  <a:pt x="6381" y="4372"/>
                  <a:pt x="5993" y="6487"/>
                </a:cubicBezTo>
                <a:cubicBezTo>
                  <a:pt x="6270" y="6100"/>
                  <a:pt x="6436" y="5651"/>
                  <a:pt x="6479" y="5178"/>
                </a:cubicBezTo>
                <a:cubicBezTo>
                  <a:pt x="6479" y="5135"/>
                  <a:pt x="6485" y="5085"/>
                  <a:pt x="6485" y="5036"/>
                </a:cubicBezTo>
                <a:cubicBezTo>
                  <a:pt x="6485" y="4952"/>
                  <a:pt x="6489" y="4913"/>
                  <a:pt x="6493" y="4913"/>
                </a:cubicBezTo>
                <a:lnTo>
                  <a:pt x="6493" y="4913"/>
                </a:lnTo>
                <a:cubicBezTo>
                  <a:pt x="6534" y="4913"/>
                  <a:pt x="6671" y="7775"/>
                  <a:pt x="5569" y="8915"/>
                </a:cubicBezTo>
                <a:cubicBezTo>
                  <a:pt x="5569" y="8915"/>
                  <a:pt x="7610" y="7716"/>
                  <a:pt x="7684" y="5036"/>
                </a:cubicBezTo>
                <a:cubicBezTo>
                  <a:pt x="7751" y="2362"/>
                  <a:pt x="7186" y="605"/>
                  <a:pt x="5532" y="537"/>
                </a:cubicBezTo>
                <a:cubicBezTo>
                  <a:pt x="5532" y="537"/>
                  <a:pt x="4857" y="0"/>
                  <a:pt x="3746" y="0"/>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4" name="Google Shape;9524;p63"/>
          <p:cNvSpPr/>
          <p:nvPr/>
        </p:nvSpPr>
        <p:spPr>
          <a:xfrm>
            <a:off x="6763600" y="2567675"/>
            <a:ext cx="30300" cy="306750"/>
          </a:xfrm>
          <a:custGeom>
            <a:avLst/>
            <a:gdLst/>
            <a:ahLst/>
            <a:cxnLst/>
            <a:rect l="l" t="t" r="r" b="b"/>
            <a:pathLst>
              <a:path w="1212" h="12270" extrusionOk="0">
                <a:moveTo>
                  <a:pt x="103" y="0"/>
                </a:moveTo>
                <a:cubicBezTo>
                  <a:pt x="99" y="0"/>
                  <a:pt x="96" y="0"/>
                  <a:pt x="92" y="1"/>
                </a:cubicBezTo>
                <a:cubicBezTo>
                  <a:pt x="37" y="7"/>
                  <a:pt x="0" y="50"/>
                  <a:pt x="0" y="99"/>
                </a:cubicBezTo>
                <a:cubicBezTo>
                  <a:pt x="6" y="148"/>
                  <a:pt x="295" y="5336"/>
                  <a:pt x="578" y="7371"/>
                </a:cubicBezTo>
                <a:cubicBezTo>
                  <a:pt x="867" y="9442"/>
                  <a:pt x="1021" y="10966"/>
                  <a:pt x="910" y="12165"/>
                </a:cubicBezTo>
                <a:cubicBezTo>
                  <a:pt x="904" y="12214"/>
                  <a:pt x="941" y="12263"/>
                  <a:pt x="996" y="12270"/>
                </a:cubicBezTo>
                <a:lnTo>
                  <a:pt x="1008" y="12270"/>
                </a:lnTo>
                <a:cubicBezTo>
                  <a:pt x="1051" y="12270"/>
                  <a:pt x="1094" y="12233"/>
                  <a:pt x="1100" y="12184"/>
                </a:cubicBezTo>
                <a:cubicBezTo>
                  <a:pt x="1211" y="10966"/>
                  <a:pt x="1057" y="9430"/>
                  <a:pt x="762" y="7346"/>
                </a:cubicBezTo>
                <a:cubicBezTo>
                  <a:pt x="486" y="5318"/>
                  <a:pt x="191" y="142"/>
                  <a:pt x="191" y="93"/>
                </a:cubicBezTo>
                <a:cubicBezTo>
                  <a:pt x="191" y="41"/>
                  <a:pt x="153" y="0"/>
                  <a:pt x="103"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5" name="Google Shape;9525;p63"/>
          <p:cNvSpPr/>
          <p:nvPr/>
        </p:nvSpPr>
        <p:spPr>
          <a:xfrm>
            <a:off x="6763450" y="2788650"/>
            <a:ext cx="24700" cy="100375"/>
          </a:xfrm>
          <a:custGeom>
            <a:avLst/>
            <a:gdLst/>
            <a:ahLst/>
            <a:cxnLst/>
            <a:rect l="l" t="t" r="r" b="b"/>
            <a:pathLst>
              <a:path w="988" h="4015" extrusionOk="0">
                <a:moveTo>
                  <a:pt x="884" y="0"/>
                </a:moveTo>
                <a:cubicBezTo>
                  <a:pt x="842" y="0"/>
                  <a:pt x="801" y="26"/>
                  <a:pt x="793" y="81"/>
                </a:cubicBezTo>
                <a:cubicBezTo>
                  <a:pt x="787" y="111"/>
                  <a:pt x="289" y="3351"/>
                  <a:pt x="25" y="3873"/>
                </a:cubicBezTo>
                <a:cubicBezTo>
                  <a:pt x="0" y="3916"/>
                  <a:pt x="18" y="3978"/>
                  <a:pt x="62" y="4002"/>
                </a:cubicBezTo>
                <a:cubicBezTo>
                  <a:pt x="74" y="4008"/>
                  <a:pt x="92" y="4015"/>
                  <a:pt x="105" y="4015"/>
                </a:cubicBezTo>
                <a:cubicBezTo>
                  <a:pt x="141" y="4015"/>
                  <a:pt x="178" y="3990"/>
                  <a:pt x="191" y="3959"/>
                </a:cubicBezTo>
                <a:cubicBezTo>
                  <a:pt x="473" y="3412"/>
                  <a:pt x="959" y="247"/>
                  <a:pt x="977" y="111"/>
                </a:cubicBezTo>
                <a:cubicBezTo>
                  <a:pt x="988" y="40"/>
                  <a:pt x="935" y="0"/>
                  <a:pt x="884"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6" name="Google Shape;9526;p63"/>
          <p:cNvSpPr/>
          <p:nvPr/>
        </p:nvSpPr>
        <p:spPr>
          <a:xfrm>
            <a:off x="6887450" y="2573550"/>
            <a:ext cx="22075" cy="300725"/>
          </a:xfrm>
          <a:custGeom>
            <a:avLst/>
            <a:gdLst/>
            <a:ahLst/>
            <a:cxnLst/>
            <a:rect l="l" t="t" r="r" b="b"/>
            <a:pathLst>
              <a:path w="883" h="12029" extrusionOk="0">
                <a:moveTo>
                  <a:pt x="782" y="1"/>
                </a:moveTo>
                <a:cubicBezTo>
                  <a:pt x="737" y="1"/>
                  <a:pt x="692" y="30"/>
                  <a:pt x="689" y="92"/>
                </a:cubicBezTo>
                <a:cubicBezTo>
                  <a:pt x="683" y="171"/>
                  <a:pt x="308" y="7867"/>
                  <a:pt x="209" y="8967"/>
                </a:cubicBezTo>
                <a:cubicBezTo>
                  <a:pt x="111" y="10129"/>
                  <a:pt x="0" y="11592"/>
                  <a:pt x="31" y="11942"/>
                </a:cubicBezTo>
                <a:cubicBezTo>
                  <a:pt x="37" y="11992"/>
                  <a:pt x="80" y="12028"/>
                  <a:pt x="130" y="12028"/>
                </a:cubicBezTo>
                <a:lnTo>
                  <a:pt x="136" y="12028"/>
                </a:lnTo>
                <a:cubicBezTo>
                  <a:pt x="191" y="12022"/>
                  <a:pt x="228" y="11973"/>
                  <a:pt x="222" y="11924"/>
                </a:cubicBezTo>
                <a:cubicBezTo>
                  <a:pt x="197" y="11660"/>
                  <a:pt x="259" y="10615"/>
                  <a:pt x="400" y="8980"/>
                </a:cubicBezTo>
                <a:cubicBezTo>
                  <a:pt x="498" y="7879"/>
                  <a:pt x="873" y="178"/>
                  <a:pt x="879" y="104"/>
                </a:cubicBezTo>
                <a:cubicBezTo>
                  <a:pt x="883" y="36"/>
                  <a:pt x="832" y="1"/>
                  <a:pt x="782"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7" name="Google Shape;9527;p63"/>
          <p:cNvSpPr/>
          <p:nvPr/>
        </p:nvSpPr>
        <p:spPr>
          <a:xfrm>
            <a:off x="6892675" y="2795550"/>
            <a:ext cx="23075" cy="88700"/>
          </a:xfrm>
          <a:custGeom>
            <a:avLst/>
            <a:gdLst/>
            <a:ahLst/>
            <a:cxnLst/>
            <a:rect l="l" t="t" r="r" b="b"/>
            <a:pathLst>
              <a:path w="923" h="3548" extrusionOk="0">
                <a:moveTo>
                  <a:pt x="99" y="1"/>
                </a:moveTo>
                <a:cubicBezTo>
                  <a:pt x="95" y="1"/>
                  <a:pt x="91" y="1"/>
                  <a:pt x="87" y="1"/>
                </a:cubicBezTo>
                <a:cubicBezTo>
                  <a:pt x="37" y="7"/>
                  <a:pt x="0" y="50"/>
                  <a:pt x="0" y="106"/>
                </a:cubicBezTo>
                <a:cubicBezTo>
                  <a:pt x="13" y="204"/>
                  <a:pt x="246" y="2478"/>
                  <a:pt x="726" y="3493"/>
                </a:cubicBezTo>
                <a:cubicBezTo>
                  <a:pt x="744" y="3523"/>
                  <a:pt x="775" y="3542"/>
                  <a:pt x="812" y="3548"/>
                </a:cubicBezTo>
                <a:cubicBezTo>
                  <a:pt x="830" y="3548"/>
                  <a:pt x="843" y="3542"/>
                  <a:pt x="855" y="3536"/>
                </a:cubicBezTo>
                <a:cubicBezTo>
                  <a:pt x="904" y="3511"/>
                  <a:pt x="922" y="3456"/>
                  <a:pt x="898" y="3407"/>
                </a:cubicBezTo>
                <a:cubicBezTo>
                  <a:pt x="437" y="2429"/>
                  <a:pt x="191" y="106"/>
                  <a:pt x="191" y="87"/>
                </a:cubicBezTo>
                <a:cubicBezTo>
                  <a:pt x="191" y="36"/>
                  <a:pt x="149" y="1"/>
                  <a:pt x="99"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528" name="Google Shape;9528;p63"/>
          <p:cNvGrpSpPr/>
          <p:nvPr/>
        </p:nvGrpSpPr>
        <p:grpSpPr>
          <a:xfrm>
            <a:off x="5099200" y="3022588"/>
            <a:ext cx="435225" cy="1370250"/>
            <a:chOff x="5099200" y="2992450"/>
            <a:chExt cx="435225" cy="1370250"/>
          </a:xfrm>
        </p:grpSpPr>
        <p:grpSp>
          <p:nvGrpSpPr>
            <p:cNvPr id="9529" name="Google Shape;9529;p63"/>
            <p:cNvGrpSpPr/>
            <p:nvPr/>
          </p:nvGrpSpPr>
          <p:grpSpPr>
            <a:xfrm>
              <a:off x="5099200" y="3018075"/>
              <a:ext cx="435225" cy="1344625"/>
              <a:chOff x="5099200" y="3018075"/>
              <a:chExt cx="435225" cy="1344625"/>
            </a:xfrm>
          </p:grpSpPr>
          <p:sp>
            <p:nvSpPr>
              <p:cNvPr id="9530" name="Google Shape;9530;p63"/>
              <p:cNvSpPr/>
              <p:nvPr/>
            </p:nvSpPr>
            <p:spPr>
              <a:xfrm>
                <a:off x="5099200" y="3172825"/>
                <a:ext cx="435225" cy="1189875"/>
              </a:xfrm>
              <a:custGeom>
                <a:avLst/>
                <a:gdLst/>
                <a:ahLst/>
                <a:cxnLst/>
                <a:rect l="l" t="t" r="r" b="b"/>
                <a:pathLst>
                  <a:path w="17409" h="47595" extrusionOk="0">
                    <a:moveTo>
                      <a:pt x="7156" y="1"/>
                    </a:moveTo>
                    <a:cubicBezTo>
                      <a:pt x="7156" y="1"/>
                      <a:pt x="6910" y="1765"/>
                      <a:pt x="6842" y="2010"/>
                    </a:cubicBezTo>
                    <a:cubicBezTo>
                      <a:pt x="6774" y="2256"/>
                      <a:pt x="6326" y="2453"/>
                      <a:pt x="5674" y="2662"/>
                    </a:cubicBezTo>
                    <a:cubicBezTo>
                      <a:pt x="5017" y="2877"/>
                      <a:pt x="3412" y="2711"/>
                      <a:pt x="2619" y="3203"/>
                    </a:cubicBezTo>
                    <a:cubicBezTo>
                      <a:pt x="1820" y="3689"/>
                      <a:pt x="1931" y="5828"/>
                      <a:pt x="1931" y="7094"/>
                    </a:cubicBezTo>
                    <a:cubicBezTo>
                      <a:pt x="1931" y="8354"/>
                      <a:pt x="1396" y="10727"/>
                      <a:pt x="1156" y="11814"/>
                    </a:cubicBezTo>
                    <a:cubicBezTo>
                      <a:pt x="910" y="12902"/>
                      <a:pt x="867" y="16179"/>
                      <a:pt x="831" y="17058"/>
                    </a:cubicBezTo>
                    <a:cubicBezTo>
                      <a:pt x="800" y="17937"/>
                      <a:pt x="665" y="19172"/>
                      <a:pt x="597" y="19701"/>
                    </a:cubicBezTo>
                    <a:cubicBezTo>
                      <a:pt x="523" y="20229"/>
                      <a:pt x="1" y="21569"/>
                      <a:pt x="474" y="22387"/>
                    </a:cubicBezTo>
                    <a:cubicBezTo>
                      <a:pt x="1073" y="23418"/>
                      <a:pt x="1448" y="23751"/>
                      <a:pt x="1632" y="23751"/>
                    </a:cubicBezTo>
                    <a:cubicBezTo>
                      <a:pt x="1692" y="23751"/>
                      <a:pt x="1732" y="23716"/>
                      <a:pt x="1753" y="23659"/>
                    </a:cubicBezTo>
                    <a:cubicBezTo>
                      <a:pt x="1876" y="23333"/>
                      <a:pt x="1236" y="22700"/>
                      <a:pt x="1163" y="22209"/>
                    </a:cubicBezTo>
                    <a:cubicBezTo>
                      <a:pt x="1107" y="21806"/>
                      <a:pt x="1220" y="21170"/>
                      <a:pt x="1354" y="21170"/>
                    </a:cubicBezTo>
                    <a:cubicBezTo>
                      <a:pt x="1384" y="21170"/>
                      <a:pt x="1415" y="21202"/>
                      <a:pt x="1445" y="21274"/>
                    </a:cubicBezTo>
                    <a:cubicBezTo>
                      <a:pt x="1578" y="21599"/>
                      <a:pt x="1564" y="22299"/>
                      <a:pt x="1842" y="22299"/>
                    </a:cubicBezTo>
                    <a:cubicBezTo>
                      <a:pt x="1885" y="22299"/>
                      <a:pt x="1934" y="22282"/>
                      <a:pt x="1992" y="22245"/>
                    </a:cubicBezTo>
                    <a:cubicBezTo>
                      <a:pt x="2287" y="22061"/>
                      <a:pt x="2232" y="20881"/>
                      <a:pt x="2146" y="20322"/>
                    </a:cubicBezTo>
                    <a:cubicBezTo>
                      <a:pt x="2041" y="19602"/>
                      <a:pt x="2140" y="19301"/>
                      <a:pt x="2195" y="18717"/>
                    </a:cubicBezTo>
                    <a:cubicBezTo>
                      <a:pt x="2250" y="18158"/>
                      <a:pt x="3203" y="14992"/>
                      <a:pt x="3369" y="13572"/>
                    </a:cubicBezTo>
                    <a:cubicBezTo>
                      <a:pt x="3640" y="11243"/>
                      <a:pt x="4586" y="7118"/>
                      <a:pt x="4586" y="7118"/>
                    </a:cubicBezTo>
                    <a:cubicBezTo>
                      <a:pt x="4728" y="7997"/>
                      <a:pt x="4648" y="10665"/>
                      <a:pt x="4685" y="12319"/>
                    </a:cubicBezTo>
                    <a:cubicBezTo>
                      <a:pt x="4715" y="13966"/>
                      <a:pt x="4463" y="15798"/>
                      <a:pt x="4334" y="18521"/>
                    </a:cubicBezTo>
                    <a:cubicBezTo>
                      <a:pt x="4230" y="20813"/>
                      <a:pt x="3425" y="28527"/>
                      <a:pt x="3732" y="31091"/>
                    </a:cubicBezTo>
                    <a:cubicBezTo>
                      <a:pt x="4045" y="33654"/>
                      <a:pt x="4015" y="35738"/>
                      <a:pt x="4254" y="37280"/>
                    </a:cubicBezTo>
                    <a:cubicBezTo>
                      <a:pt x="4500" y="38823"/>
                      <a:pt x="5361" y="42118"/>
                      <a:pt x="5269" y="42634"/>
                    </a:cubicBezTo>
                    <a:cubicBezTo>
                      <a:pt x="5201" y="43126"/>
                      <a:pt x="5250" y="43624"/>
                      <a:pt x="5410" y="44091"/>
                    </a:cubicBezTo>
                    <a:cubicBezTo>
                      <a:pt x="5551" y="44441"/>
                      <a:pt x="5090" y="45652"/>
                      <a:pt x="4949" y="46248"/>
                    </a:cubicBezTo>
                    <a:cubicBezTo>
                      <a:pt x="4808" y="46845"/>
                      <a:pt x="5527" y="47595"/>
                      <a:pt x="6148" y="47595"/>
                    </a:cubicBezTo>
                    <a:cubicBezTo>
                      <a:pt x="6768" y="47595"/>
                      <a:pt x="7481" y="46605"/>
                      <a:pt x="7377" y="46144"/>
                    </a:cubicBezTo>
                    <a:cubicBezTo>
                      <a:pt x="7279" y="45689"/>
                      <a:pt x="7211" y="44300"/>
                      <a:pt x="7328" y="43611"/>
                    </a:cubicBezTo>
                    <a:cubicBezTo>
                      <a:pt x="7444" y="42917"/>
                      <a:pt x="7168" y="42862"/>
                      <a:pt x="7168" y="42302"/>
                    </a:cubicBezTo>
                    <a:cubicBezTo>
                      <a:pt x="7168" y="41749"/>
                      <a:pt x="7383" y="37969"/>
                      <a:pt x="7401" y="34656"/>
                    </a:cubicBezTo>
                    <a:cubicBezTo>
                      <a:pt x="7414" y="33254"/>
                      <a:pt x="7518" y="32043"/>
                      <a:pt x="7869" y="28865"/>
                    </a:cubicBezTo>
                    <a:cubicBezTo>
                      <a:pt x="8305" y="24882"/>
                      <a:pt x="8698" y="21096"/>
                      <a:pt x="8698" y="21096"/>
                    </a:cubicBezTo>
                    <a:cubicBezTo>
                      <a:pt x="8698" y="21096"/>
                      <a:pt x="9092" y="24882"/>
                      <a:pt x="9528" y="28865"/>
                    </a:cubicBezTo>
                    <a:cubicBezTo>
                      <a:pt x="9879" y="32049"/>
                      <a:pt x="9983" y="33254"/>
                      <a:pt x="9995" y="34656"/>
                    </a:cubicBezTo>
                    <a:cubicBezTo>
                      <a:pt x="10020" y="37969"/>
                      <a:pt x="10235" y="41743"/>
                      <a:pt x="10235" y="42302"/>
                    </a:cubicBezTo>
                    <a:cubicBezTo>
                      <a:pt x="10235" y="42868"/>
                      <a:pt x="9952" y="42923"/>
                      <a:pt x="10069" y="43611"/>
                    </a:cubicBezTo>
                    <a:cubicBezTo>
                      <a:pt x="10186" y="44300"/>
                      <a:pt x="10124" y="45695"/>
                      <a:pt x="10020" y="46144"/>
                    </a:cubicBezTo>
                    <a:cubicBezTo>
                      <a:pt x="9915" y="46599"/>
                      <a:pt x="10635" y="47595"/>
                      <a:pt x="11255" y="47595"/>
                    </a:cubicBezTo>
                    <a:cubicBezTo>
                      <a:pt x="11876" y="47595"/>
                      <a:pt x="12583" y="46845"/>
                      <a:pt x="12448" y="46248"/>
                    </a:cubicBezTo>
                    <a:cubicBezTo>
                      <a:pt x="12307" y="45652"/>
                      <a:pt x="11852" y="44441"/>
                      <a:pt x="11987" y="44091"/>
                    </a:cubicBezTo>
                    <a:cubicBezTo>
                      <a:pt x="12147" y="43624"/>
                      <a:pt x="12196" y="43126"/>
                      <a:pt x="12128" y="42634"/>
                    </a:cubicBezTo>
                    <a:cubicBezTo>
                      <a:pt x="12042" y="42118"/>
                      <a:pt x="12897" y="38823"/>
                      <a:pt x="13143" y="37280"/>
                    </a:cubicBezTo>
                    <a:cubicBezTo>
                      <a:pt x="13388" y="35738"/>
                      <a:pt x="13352" y="33654"/>
                      <a:pt x="13665" y="31091"/>
                    </a:cubicBezTo>
                    <a:cubicBezTo>
                      <a:pt x="13972" y="28527"/>
                      <a:pt x="13167" y="20813"/>
                      <a:pt x="13063" y="18521"/>
                    </a:cubicBezTo>
                    <a:cubicBezTo>
                      <a:pt x="12934" y="15798"/>
                      <a:pt x="12682" y="13966"/>
                      <a:pt x="12712" y="12319"/>
                    </a:cubicBezTo>
                    <a:cubicBezTo>
                      <a:pt x="12749" y="10665"/>
                      <a:pt x="12669" y="7997"/>
                      <a:pt x="12811" y="7118"/>
                    </a:cubicBezTo>
                    <a:cubicBezTo>
                      <a:pt x="12811" y="7118"/>
                      <a:pt x="13757" y="11243"/>
                      <a:pt x="14028" y="13572"/>
                    </a:cubicBezTo>
                    <a:cubicBezTo>
                      <a:pt x="14194" y="14992"/>
                      <a:pt x="15153" y="18158"/>
                      <a:pt x="15202" y="18717"/>
                    </a:cubicBezTo>
                    <a:cubicBezTo>
                      <a:pt x="15257" y="19301"/>
                      <a:pt x="15355" y="19602"/>
                      <a:pt x="15251" y="20322"/>
                    </a:cubicBezTo>
                    <a:cubicBezTo>
                      <a:pt x="15171" y="20881"/>
                      <a:pt x="15116" y="22055"/>
                      <a:pt x="15411" y="22245"/>
                    </a:cubicBezTo>
                    <a:cubicBezTo>
                      <a:pt x="15469" y="22282"/>
                      <a:pt x="15518" y="22299"/>
                      <a:pt x="15561" y="22299"/>
                    </a:cubicBezTo>
                    <a:cubicBezTo>
                      <a:pt x="15839" y="22299"/>
                      <a:pt x="15824" y="21599"/>
                      <a:pt x="15958" y="21274"/>
                    </a:cubicBezTo>
                    <a:cubicBezTo>
                      <a:pt x="15988" y="21202"/>
                      <a:pt x="16019" y="21170"/>
                      <a:pt x="16049" y="21170"/>
                    </a:cubicBezTo>
                    <a:cubicBezTo>
                      <a:pt x="16183" y="21170"/>
                      <a:pt x="16296" y="21806"/>
                      <a:pt x="16240" y="22209"/>
                    </a:cubicBezTo>
                    <a:cubicBezTo>
                      <a:pt x="16167" y="22700"/>
                      <a:pt x="15527" y="23327"/>
                      <a:pt x="15644" y="23659"/>
                    </a:cubicBezTo>
                    <a:cubicBezTo>
                      <a:pt x="15665" y="23714"/>
                      <a:pt x="15705" y="23748"/>
                      <a:pt x="15765" y="23748"/>
                    </a:cubicBezTo>
                    <a:cubicBezTo>
                      <a:pt x="15950" y="23748"/>
                      <a:pt x="16329" y="23420"/>
                      <a:pt x="16929" y="22387"/>
                    </a:cubicBezTo>
                    <a:cubicBezTo>
                      <a:pt x="17408" y="21575"/>
                      <a:pt x="16886" y="20229"/>
                      <a:pt x="16818" y="19701"/>
                    </a:cubicBezTo>
                    <a:cubicBezTo>
                      <a:pt x="16751" y="19178"/>
                      <a:pt x="16615" y="17937"/>
                      <a:pt x="16579" y="17058"/>
                    </a:cubicBezTo>
                    <a:cubicBezTo>
                      <a:pt x="16542" y="16185"/>
                      <a:pt x="16505" y="12902"/>
                      <a:pt x="16259" y="11814"/>
                    </a:cubicBezTo>
                    <a:cubicBezTo>
                      <a:pt x="16013" y="10727"/>
                      <a:pt x="15478" y="8354"/>
                      <a:pt x="15478" y="7094"/>
                    </a:cubicBezTo>
                    <a:cubicBezTo>
                      <a:pt x="15478" y="5828"/>
                      <a:pt x="15589" y="3695"/>
                      <a:pt x="14796" y="3203"/>
                    </a:cubicBezTo>
                    <a:cubicBezTo>
                      <a:pt x="14003" y="2711"/>
                      <a:pt x="12393" y="2871"/>
                      <a:pt x="11741" y="2662"/>
                    </a:cubicBezTo>
                    <a:cubicBezTo>
                      <a:pt x="11083" y="2453"/>
                      <a:pt x="10641" y="2256"/>
                      <a:pt x="10573" y="2010"/>
                    </a:cubicBezTo>
                    <a:cubicBezTo>
                      <a:pt x="10499" y="1765"/>
                      <a:pt x="10260" y="1"/>
                      <a:pt x="10260" y="1"/>
                    </a:cubicBezTo>
                    <a:lnTo>
                      <a:pt x="8705" y="37"/>
                    </a:lnTo>
                    <a:lnTo>
                      <a:pt x="7156" y="1"/>
                    </a:ln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1" name="Google Shape;9531;p63"/>
              <p:cNvSpPr/>
              <p:nvPr/>
            </p:nvSpPr>
            <p:spPr>
              <a:xfrm>
                <a:off x="5241650" y="3018075"/>
                <a:ext cx="150475" cy="201175"/>
              </a:xfrm>
              <a:custGeom>
                <a:avLst/>
                <a:gdLst/>
                <a:ahLst/>
                <a:cxnLst/>
                <a:rect l="l" t="t" r="r" b="b"/>
                <a:pathLst>
                  <a:path w="6019" h="8047" extrusionOk="0">
                    <a:moveTo>
                      <a:pt x="3007" y="1"/>
                    </a:moveTo>
                    <a:cubicBezTo>
                      <a:pt x="56" y="1"/>
                      <a:pt x="1" y="1316"/>
                      <a:pt x="216" y="3916"/>
                    </a:cubicBezTo>
                    <a:cubicBezTo>
                      <a:pt x="437" y="6510"/>
                      <a:pt x="1968" y="8047"/>
                      <a:pt x="3007" y="8047"/>
                    </a:cubicBezTo>
                    <a:cubicBezTo>
                      <a:pt x="4045" y="8047"/>
                      <a:pt x="5576" y="6510"/>
                      <a:pt x="5797" y="3916"/>
                    </a:cubicBezTo>
                    <a:cubicBezTo>
                      <a:pt x="6018" y="1316"/>
                      <a:pt x="5963" y="1"/>
                      <a:pt x="3007" y="1"/>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32" name="Google Shape;9532;p63"/>
            <p:cNvGrpSpPr/>
            <p:nvPr/>
          </p:nvGrpSpPr>
          <p:grpSpPr>
            <a:xfrm>
              <a:off x="5110575" y="3060800"/>
              <a:ext cx="411850" cy="1291550"/>
              <a:chOff x="5110575" y="3060800"/>
              <a:chExt cx="411850" cy="1291550"/>
            </a:xfrm>
          </p:grpSpPr>
          <p:sp>
            <p:nvSpPr>
              <p:cNvPr id="9533" name="Google Shape;9533;p63"/>
              <p:cNvSpPr/>
              <p:nvPr/>
            </p:nvSpPr>
            <p:spPr>
              <a:xfrm>
                <a:off x="5216600" y="3670775"/>
                <a:ext cx="62725" cy="343700"/>
              </a:xfrm>
              <a:custGeom>
                <a:avLst/>
                <a:gdLst/>
                <a:ahLst/>
                <a:cxnLst/>
                <a:rect l="l" t="t" r="r" b="b"/>
                <a:pathLst>
                  <a:path w="2509" h="13748" extrusionOk="0">
                    <a:moveTo>
                      <a:pt x="574" y="1"/>
                    </a:moveTo>
                    <a:cubicBezTo>
                      <a:pt x="433" y="1"/>
                      <a:pt x="342" y="91"/>
                      <a:pt x="339" y="299"/>
                    </a:cubicBezTo>
                    <a:cubicBezTo>
                      <a:pt x="321" y="1805"/>
                      <a:pt x="689" y="7675"/>
                      <a:pt x="640" y="9015"/>
                    </a:cubicBezTo>
                    <a:cubicBezTo>
                      <a:pt x="591" y="10355"/>
                      <a:pt x="1" y="12340"/>
                      <a:pt x="118" y="12998"/>
                    </a:cubicBezTo>
                    <a:cubicBezTo>
                      <a:pt x="197" y="13425"/>
                      <a:pt x="862" y="13748"/>
                      <a:pt x="1421" y="13748"/>
                    </a:cubicBezTo>
                    <a:cubicBezTo>
                      <a:pt x="1724" y="13748"/>
                      <a:pt x="1996" y="13653"/>
                      <a:pt x="2128" y="13428"/>
                    </a:cubicBezTo>
                    <a:cubicBezTo>
                      <a:pt x="2509" y="12789"/>
                      <a:pt x="1802" y="8646"/>
                      <a:pt x="1679" y="7011"/>
                    </a:cubicBezTo>
                    <a:cubicBezTo>
                      <a:pt x="1562" y="5376"/>
                      <a:pt x="2374" y="2567"/>
                      <a:pt x="2257" y="1953"/>
                    </a:cubicBezTo>
                    <a:cubicBezTo>
                      <a:pt x="2072" y="1002"/>
                      <a:pt x="1044" y="1"/>
                      <a:pt x="57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4" name="Google Shape;9534;p63"/>
              <p:cNvSpPr/>
              <p:nvPr/>
            </p:nvSpPr>
            <p:spPr>
              <a:xfrm>
                <a:off x="5217525" y="4046725"/>
                <a:ext cx="53050" cy="217175"/>
              </a:xfrm>
              <a:custGeom>
                <a:avLst/>
                <a:gdLst/>
                <a:ahLst/>
                <a:cxnLst/>
                <a:rect l="l" t="t" r="r" b="b"/>
                <a:pathLst>
                  <a:path w="2122" h="8687" extrusionOk="0">
                    <a:moveTo>
                      <a:pt x="673" y="1579"/>
                    </a:moveTo>
                    <a:cubicBezTo>
                      <a:pt x="782" y="1579"/>
                      <a:pt x="1616" y="6491"/>
                      <a:pt x="1415" y="6645"/>
                    </a:cubicBezTo>
                    <a:lnTo>
                      <a:pt x="1415" y="6652"/>
                    </a:lnTo>
                    <a:cubicBezTo>
                      <a:pt x="1411" y="6654"/>
                      <a:pt x="1407" y="6656"/>
                      <a:pt x="1403" y="6656"/>
                    </a:cubicBezTo>
                    <a:cubicBezTo>
                      <a:pt x="1182" y="6656"/>
                      <a:pt x="544" y="2372"/>
                      <a:pt x="665" y="1599"/>
                    </a:cubicBezTo>
                    <a:cubicBezTo>
                      <a:pt x="667" y="1586"/>
                      <a:pt x="670" y="1579"/>
                      <a:pt x="673" y="1579"/>
                    </a:cubicBezTo>
                    <a:close/>
                    <a:moveTo>
                      <a:pt x="68" y="1"/>
                    </a:moveTo>
                    <a:lnTo>
                      <a:pt x="68" y="1"/>
                    </a:lnTo>
                    <a:cubicBezTo>
                      <a:pt x="1" y="241"/>
                      <a:pt x="173" y="984"/>
                      <a:pt x="161" y="1845"/>
                    </a:cubicBezTo>
                    <a:cubicBezTo>
                      <a:pt x="148" y="2705"/>
                      <a:pt x="1015" y="8336"/>
                      <a:pt x="1126" y="8563"/>
                    </a:cubicBezTo>
                    <a:cubicBezTo>
                      <a:pt x="1168" y="8648"/>
                      <a:pt x="1257" y="8686"/>
                      <a:pt x="1359" y="8686"/>
                    </a:cubicBezTo>
                    <a:cubicBezTo>
                      <a:pt x="1539" y="8686"/>
                      <a:pt x="1757" y="8565"/>
                      <a:pt x="1820" y="8360"/>
                    </a:cubicBezTo>
                    <a:cubicBezTo>
                      <a:pt x="1919" y="8047"/>
                      <a:pt x="1722" y="2742"/>
                      <a:pt x="1734" y="1962"/>
                    </a:cubicBezTo>
                    <a:cubicBezTo>
                      <a:pt x="1753" y="1181"/>
                      <a:pt x="2121" y="351"/>
                      <a:pt x="1974" y="155"/>
                    </a:cubicBezTo>
                    <a:cubicBezTo>
                      <a:pt x="1945" y="118"/>
                      <a:pt x="1916" y="103"/>
                      <a:pt x="1884" y="103"/>
                    </a:cubicBezTo>
                    <a:cubicBezTo>
                      <a:pt x="1749" y="103"/>
                      <a:pt x="1558" y="368"/>
                      <a:pt x="1126" y="413"/>
                    </a:cubicBezTo>
                    <a:cubicBezTo>
                      <a:pt x="1099" y="415"/>
                      <a:pt x="1072" y="416"/>
                      <a:pt x="1045" y="416"/>
                    </a:cubicBezTo>
                    <a:cubicBezTo>
                      <a:pt x="545" y="416"/>
                      <a:pt x="68" y="1"/>
                      <a:pt x="6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5" name="Google Shape;9535;p63"/>
              <p:cNvSpPr/>
              <p:nvPr/>
            </p:nvSpPr>
            <p:spPr>
              <a:xfrm>
                <a:off x="5242000" y="4261550"/>
                <a:ext cx="31650" cy="24500"/>
              </a:xfrm>
              <a:custGeom>
                <a:avLst/>
                <a:gdLst/>
                <a:ahLst/>
                <a:cxnLst/>
                <a:rect l="l" t="t" r="r" b="b"/>
                <a:pathLst>
                  <a:path w="1266" h="980" extrusionOk="0">
                    <a:moveTo>
                      <a:pt x="977" y="1"/>
                    </a:moveTo>
                    <a:cubicBezTo>
                      <a:pt x="873" y="1"/>
                      <a:pt x="617" y="265"/>
                      <a:pt x="413" y="265"/>
                    </a:cubicBezTo>
                    <a:cubicBezTo>
                      <a:pt x="389" y="265"/>
                      <a:pt x="366" y="261"/>
                      <a:pt x="343" y="253"/>
                    </a:cubicBezTo>
                    <a:cubicBezTo>
                      <a:pt x="281" y="230"/>
                      <a:pt x="236" y="221"/>
                      <a:pt x="203" y="221"/>
                    </a:cubicBezTo>
                    <a:cubicBezTo>
                      <a:pt x="117" y="221"/>
                      <a:pt x="105" y="284"/>
                      <a:pt x="61" y="364"/>
                    </a:cubicBezTo>
                    <a:cubicBezTo>
                      <a:pt x="1" y="471"/>
                      <a:pt x="5" y="980"/>
                      <a:pt x="180" y="980"/>
                    </a:cubicBezTo>
                    <a:cubicBezTo>
                      <a:pt x="185" y="980"/>
                      <a:pt x="190" y="979"/>
                      <a:pt x="196" y="978"/>
                    </a:cubicBezTo>
                    <a:cubicBezTo>
                      <a:pt x="365" y="950"/>
                      <a:pt x="556" y="740"/>
                      <a:pt x="772" y="740"/>
                    </a:cubicBezTo>
                    <a:cubicBezTo>
                      <a:pt x="791" y="740"/>
                      <a:pt x="810" y="741"/>
                      <a:pt x="829" y="745"/>
                    </a:cubicBezTo>
                    <a:cubicBezTo>
                      <a:pt x="895" y="757"/>
                      <a:pt x="948" y="764"/>
                      <a:pt x="992" y="764"/>
                    </a:cubicBezTo>
                    <a:cubicBezTo>
                      <a:pt x="1103" y="764"/>
                      <a:pt x="1154" y="720"/>
                      <a:pt x="1198" y="610"/>
                    </a:cubicBezTo>
                    <a:cubicBezTo>
                      <a:pt x="1265" y="450"/>
                      <a:pt x="1124" y="19"/>
                      <a:pt x="983" y="1"/>
                    </a:cubicBezTo>
                    <a:cubicBezTo>
                      <a:pt x="981" y="1"/>
                      <a:pt x="979" y="1"/>
                      <a:pt x="97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6" name="Google Shape;9536;p63"/>
              <p:cNvSpPr/>
              <p:nvPr/>
            </p:nvSpPr>
            <p:spPr>
              <a:xfrm>
                <a:off x="5263775" y="4283850"/>
                <a:ext cx="11400" cy="28100"/>
              </a:xfrm>
              <a:custGeom>
                <a:avLst/>
                <a:gdLst/>
                <a:ahLst/>
                <a:cxnLst/>
                <a:rect l="l" t="t" r="r" b="b"/>
                <a:pathLst>
                  <a:path w="456" h="1124" extrusionOk="0">
                    <a:moveTo>
                      <a:pt x="264" y="0"/>
                    </a:moveTo>
                    <a:cubicBezTo>
                      <a:pt x="200" y="0"/>
                      <a:pt x="120" y="19"/>
                      <a:pt x="75" y="43"/>
                    </a:cubicBezTo>
                    <a:cubicBezTo>
                      <a:pt x="1" y="92"/>
                      <a:pt x="99" y="332"/>
                      <a:pt x="112" y="394"/>
                    </a:cubicBezTo>
                    <a:cubicBezTo>
                      <a:pt x="124" y="461"/>
                      <a:pt x="148" y="996"/>
                      <a:pt x="148" y="1076"/>
                    </a:cubicBezTo>
                    <a:cubicBezTo>
                      <a:pt x="148" y="1109"/>
                      <a:pt x="181" y="1124"/>
                      <a:pt x="223" y="1124"/>
                    </a:cubicBezTo>
                    <a:cubicBezTo>
                      <a:pt x="282" y="1124"/>
                      <a:pt x="359" y="1097"/>
                      <a:pt x="394" y="1058"/>
                    </a:cubicBezTo>
                    <a:cubicBezTo>
                      <a:pt x="456" y="984"/>
                      <a:pt x="296" y="510"/>
                      <a:pt x="271" y="394"/>
                    </a:cubicBezTo>
                    <a:cubicBezTo>
                      <a:pt x="247" y="283"/>
                      <a:pt x="388" y="99"/>
                      <a:pt x="364" y="37"/>
                    </a:cubicBezTo>
                    <a:cubicBezTo>
                      <a:pt x="353" y="11"/>
                      <a:pt x="313" y="0"/>
                      <a:pt x="26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7" name="Google Shape;9537;p63"/>
              <p:cNvSpPr/>
              <p:nvPr/>
            </p:nvSpPr>
            <p:spPr>
              <a:xfrm>
                <a:off x="5257325" y="4284950"/>
                <a:ext cx="8800" cy="28100"/>
              </a:xfrm>
              <a:custGeom>
                <a:avLst/>
                <a:gdLst/>
                <a:ahLst/>
                <a:cxnLst/>
                <a:rect l="l" t="t" r="r" b="b"/>
                <a:pathLst>
                  <a:path w="352" h="1124" extrusionOk="0">
                    <a:moveTo>
                      <a:pt x="174" y="0"/>
                    </a:moveTo>
                    <a:cubicBezTo>
                      <a:pt x="130" y="0"/>
                      <a:pt x="61" y="35"/>
                      <a:pt x="44" y="79"/>
                    </a:cubicBezTo>
                    <a:cubicBezTo>
                      <a:pt x="13" y="141"/>
                      <a:pt x="105" y="448"/>
                      <a:pt x="87" y="626"/>
                    </a:cubicBezTo>
                    <a:cubicBezTo>
                      <a:pt x="75" y="805"/>
                      <a:pt x="1" y="1001"/>
                      <a:pt x="32" y="1069"/>
                    </a:cubicBezTo>
                    <a:cubicBezTo>
                      <a:pt x="48" y="1105"/>
                      <a:pt x="121" y="1124"/>
                      <a:pt x="190" y="1124"/>
                    </a:cubicBezTo>
                    <a:cubicBezTo>
                      <a:pt x="249" y="1124"/>
                      <a:pt x="306" y="1110"/>
                      <a:pt x="320" y="1081"/>
                    </a:cubicBezTo>
                    <a:cubicBezTo>
                      <a:pt x="351" y="1020"/>
                      <a:pt x="247" y="688"/>
                      <a:pt x="259" y="552"/>
                    </a:cubicBezTo>
                    <a:cubicBezTo>
                      <a:pt x="265" y="368"/>
                      <a:pt x="253" y="190"/>
                      <a:pt x="210" y="18"/>
                    </a:cubicBezTo>
                    <a:cubicBezTo>
                      <a:pt x="205" y="6"/>
                      <a:pt x="191" y="0"/>
                      <a:pt x="17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8" name="Google Shape;9538;p63"/>
              <p:cNvSpPr/>
              <p:nvPr/>
            </p:nvSpPr>
            <p:spPr>
              <a:xfrm>
                <a:off x="5249500" y="4286900"/>
                <a:ext cx="7400" cy="26500"/>
              </a:xfrm>
              <a:custGeom>
                <a:avLst/>
                <a:gdLst/>
                <a:ahLst/>
                <a:cxnLst/>
                <a:rect l="l" t="t" r="r" b="b"/>
                <a:pathLst>
                  <a:path w="296" h="1060" extrusionOk="0">
                    <a:moveTo>
                      <a:pt x="212" y="0"/>
                    </a:moveTo>
                    <a:cubicBezTo>
                      <a:pt x="172" y="0"/>
                      <a:pt x="129" y="14"/>
                      <a:pt x="129" y="38"/>
                    </a:cubicBezTo>
                    <a:cubicBezTo>
                      <a:pt x="129" y="81"/>
                      <a:pt x="203" y="419"/>
                      <a:pt x="142" y="585"/>
                    </a:cubicBezTo>
                    <a:cubicBezTo>
                      <a:pt x="80" y="751"/>
                      <a:pt x="0" y="929"/>
                      <a:pt x="31" y="1003"/>
                    </a:cubicBezTo>
                    <a:cubicBezTo>
                      <a:pt x="44" y="1039"/>
                      <a:pt x="101" y="1059"/>
                      <a:pt x="155" y="1059"/>
                    </a:cubicBezTo>
                    <a:cubicBezTo>
                      <a:pt x="202" y="1059"/>
                      <a:pt x="247" y="1044"/>
                      <a:pt x="258" y="1009"/>
                    </a:cubicBezTo>
                    <a:cubicBezTo>
                      <a:pt x="283" y="936"/>
                      <a:pt x="228" y="591"/>
                      <a:pt x="258" y="511"/>
                    </a:cubicBezTo>
                    <a:cubicBezTo>
                      <a:pt x="289" y="352"/>
                      <a:pt x="295" y="192"/>
                      <a:pt x="283" y="32"/>
                    </a:cubicBezTo>
                    <a:cubicBezTo>
                      <a:pt x="277" y="10"/>
                      <a:pt x="246" y="0"/>
                      <a:pt x="21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9" name="Google Shape;9539;p63"/>
              <p:cNvSpPr/>
              <p:nvPr/>
            </p:nvSpPr>
            <p:spPr>
              <a:xfrm>
                <a:off x="5268560" y="4334400"/>
                <a:ext cx="8025" cy="10275"/>
              </a:xfrm>
              <a:custGeom>
                <a:avLst/>
                <a:gdLst/>
                <a:ahLst/>
                <a:cxnLst/>
                <a:rect l="l" t="t" r="r" b="b"/>
                <a:pathLst>
                  <a:path w="321" h="411" extrusionOk="0">
                    <a:moveTo>
                      <a:pt x="256" y="0"/>
                    </a:moveTo>
                    <a:cubicBezTo>
                      <a:pt x="255" y="0"/>
                      <a:pt x="254" y="0"/>
                      <a:pt x="253" y="1"/>
                    </a:cubicBezTo>
                    <a:cubicBezTo>
                      <a:pt x="210" y="7"/>
                      <a:pt x="56" y="31"/>
                      <a:pt x="38" y="74"/>
                    </a:cubicBezTo>
                    <a:cubicBezTo>
                      <a:pt x="7" y="179"/>
                      <a:pt x="1" y="345"/>
                      <a:pt x="81" y="400"/>
                    </a:cubicBezTo>
                    <a:cubicBezTo>
                      <a:pt x="92" y="407"/>
                      <a:pt x="104" y="410"/>
                      <a:pt x="116" y="410"/>
                    </a:cubicBezTo>
                    <a:cubicBezTo>
                      <a:pt x="191" y="410"/>
                      <a:pt x="292" y="299"/>
                      <a:pt x="302" y="210"/>
                    </a:cubicBezTo>
                    <a:cubicBezTo>
                      <a:pt x="320" y="114"/>
                      <a:pt x="291" y="0"/>
                      <a:pt x="25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0" name="Google Shape;9540;p63"/>
              <p:cNvSpPr/>
              <p:nvPr/>
            </p:nvSpPr>
            <p:spPr>
              <a:xfrm>
                <a:off x="5257960" y="4337525"/>
                <a:ext cx="8475" cy="12675"/>
              </a:xfrm>
              <a:custGeom>
                <a:avLst/>
                <a:gdLst/>
                <a:ahLst/>
                <a:cxnLst/>
                <a:rect l="l" t="t" r="r" b="b"/>
                <a:pathLst>
                  <a:path w="339" h="507" extrusionOk="0">
                    <a:moveTo>
                      <a:pt x="189" y="0"/>
                    </a:moveTo>
                    <a:cubicBezTo>
                      <a:pt x="125" y="0"/>
                      <a:pt x="63" y="40"/>
                      <a:pt x="44" y="109"/>
                    </a:cubicBezTo>
                    <a:cubicBezTo>
                      <a:pt x="13" y="220"/>
                      <a:pt x="1" y="472"/>
                      <a:pt x="105" y="496"/>
                    </a:cubicBezTo>
                    <a:cubicBezTo>
                      <a:pt x="123" y="503"/>
                      <a:pt x="141" y="506"/>
                      <a:pt x="160" y="506"/>
                    </a:cubicBezTo>
                    <a:cubicBezTo>
                      <a:pt x="225" y="506"/>
                      <a:pt x="290" y="466"/>
                      <a:pt x="314" y="404"/>
                    </a:cubicBezTo>
                    <a:cubicBezTo>
                      <a:pt x="339" y="287"/>
                      <a:pt x="333" y="164"/>
                      <a:pt x="302" y="48"/>
                    </a:cubicBezTo>
                    <a:cubicBezTo>
                      <a:pt x="269" y="15"/>
                      <a:pt x="229" y="0"/>
                      <a:pt x="18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1" name="Google Shape;9541;p63"/>
              <p:cNvSpPr/>
              <p:nvPr/>
            </p:nvSpPr>
            <p:spPr>
              <a:xfrm>
                <a:off x="5248435" y="4338725"/>
                <a:ext cx="7400" cy="13625"/>
              </a:xfrm>
              <a:custGeom>
                <a:avLst/>
                <a:gdLst/>
                <a:ahLst/>
                <a:cxnLst/>
                <a:rect l="l" t="t" r="r" b="b"/>
                <a:pathLst>
                  <a:path w="296" h="545" extrusionOk="0">
                    <a:moveTo>
                      <a:pt x="137" y="1"/>
                    </a:moveTo>
                    <a:cubicBezTo>
                      <a:pt x="88" y="1"/>
                      <a:pt x="40" y="32"/>
                      <a:pt x="25" y="86"/>
                    </a:cubicBezTo>
                    <a:cubicBezTo>
                      <a:pt x="1" y="172"/>
                      <a:pt x="1" y="498"/>
                      <a:pt x="87" y="522"/>
                    </a:cubicBezTo>
                    <a:cubicBezTo>
                      <a:pt x="124" y="533"/>
                      <a:pt x="161" y="545"/>
                      <a:pt x="193" y="545"/>
                    </a:cubicBezTo>
                    <a:cubicBezTo>
                      <a:pt x="236" y="545"/>
                      <a:pt x="269" y="524"/>
                      <a:pt x="283" y="455"/>
                    </a:cubicBezTo>
                    <a:cubicBezTo>
                      <a:pt x="296" y="313"/>
                      <a:pt x="277" y="178"/>
                      <a:pt x="228" y="49"/>
                    </a:cubicBezTo>
                    <a:cubicBezTo>
                      <a:pt x="205" y="16"/>
                      <a:pt x="171" y="1"/>
                      <a:pt x="13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2" name="Google Shape;9542;p63"/>
              <p:cNvSpPr/>
              <p:nvPr/>
            </p:nvSpPr>
            <p:spPr>
              <a:xfrm>
                <a:off x="5239060" y="4337425"/>
                <a:ext cx="7250" cy="12650"/>
              </a:xfrm>
              <a:custGeom>
                <a:avLst/>
                <a:gdLst/>
                <a:ahLst/>
                <a:cxnLst/>
                <a:rect l="l" t="t" r="r" b="b"/>
                <a:pathLst>
                  <a:path w="290" h="506" extrusionOk="0">
                    <a:moveTo>
                      <a:pt x="150" y="1"/>
                    </a:moveTo>
                    <a:cubicBezTo>
                      <a:pt x="109" y="1"/>
                      <a:pt x="68" y="24"/>
                      <a:pt x="50" y="64"/>
                    </a:cubicBezTo>
                    <a:cubicBezTo>
                      <a:pt x="25" y="125"/>
                      <a:pt x="1" y="396"/>
                      <a:pt x="62" y="457"/>
                    </a:cubicBezTo>
                    <a:cubicBezTo>
                      <a:pt x="98" y="490"/>
                      <a:pt x="132" y="505"/>
                      <a:pt x="161" y="505"/>
                    </a:cubicBezTo>
                    <a:cubicBezTo>
                      <a:pt x="188" y="505"/>
                      <a:pt x="211" y="493"/>
                      <a:pt x="228" y="470"/>
                    </a:cubicBezTo>
                    <a:cubicBezTo>
                      <a:pt x="265" y="427"/>
                      <a:pt x="290" y="89"/>
                      <a:pt x="228" y="33"/>
                    </a:cubicBezTo>
                    <a:cubicBezTo>
                      <a:pt x="206" y="11"/>
                      <a:pt x="178" y="1"/>
                      <a:pt x="15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3" name="Google Shape;9543;p63"/>
              <p:cNvSpPr/>
              <p:nvPr/>
            </p:nvSpPr>
            <p:spPr>
              <a:xfrm>
                <a:off x="5232935" y="4334100"/>
                <a:ext cx="6250" cy="9100"/>
              </a:xfrm>
              <a:custGeom>
                <a:avLst/>
                <a:gdLst/>
                <a:ahLst/>
                <a:cxnLst/>
                <a:rect l="l" t="t" r="r" b="b"/>
                <a:pathLst>
                  <a:path w="250" h="364" extrusionOk="0">
                    <a:moveTo>
                      <a:pt x="93" y="0"/>
                    </a:moveTo>
                    <a:cubicBezTo>
                      <a:pt x="51" y="0"/>
                      <a:pt x="1" y="90"/>
                      <a:pt x="6" y="166"/>
                    </a:cubicBezTo>
                    <a:cubicBezTo>
                      <a:pt x="12" y="258"/>
                      <a:pt x="31" y="351"/>
                      <a:pt x="92" y="363"/>
                    </a:cubicBezTo>
                    <a:cubicBezTo>
                      <a:pt x="93" y="363"/>
                      <a:pt x="94" y="363"/>
                      <a:pt x="95" y="363"/>
                    </a:cubicBezTo>
                    <a:cubicBezTo>
                      <a:pt x="156" y="363"/>
                      <a:pt x="250" y="164"/>
                      <a:pt x="117" y="13"/>
                    </a:cubicBezTo>
                    <a:cubicBezTo>
                      <a:pt x="109" y="4"/>
                      <a:pt x="101" y="0"/>
                      <a:pt x="9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4" name="Google Shape;9544;p63"/>
              <p:cNvSpPr/>
              <p:nvPr/>
            </p:nvSpPr>
            <p:spPr>
              <a:xfrm>
                <a:off x="5243500" y="4289900"/>
                <a:ext cx="8325" cy="22800"/>
              </a:xfrm>
              <a:custGeom>
                <a:avLst/>
                <a:gdLst/>
                <a:ahLst/>
                <a:cxnLst/>
                <a:rect l="l" t="t" r="r" b="b"/>
                <a:pathLst>
                  <a:path w="333" h="912" extrusionOk="0">
                    <a:moveTo>
                      <a:pt x="276" y="1"/>
                    </a:moveTo>
                    <a:cubicBezTo>
                      <a:pt x="238" y="1"/>
                      <a:pt x="179" y="55"/>
                      <a:pt x="179" y="84"/>
                    </a:cubicBezTo>
                    <a:cubicBezTo>
                      <a:pt x="179" y="232"/>
                      <a:pt x="160" y="379"/>
                      <a:pt x="130" y="527"/>
                    </a:cubicBezTo>
                    <a:cubicBezTo>
                      <a:pt x="99" y="625"/>
                      <a:pt x="1" y="852"/>
                      <a:pt x="13" y="883"/>
                    </a:cubicBezTo>
                    <a:cubicBezTo>
                      <a:pt x="21" y="899"/>
                      <a:pt x="48" y="912"/>
                      <a:pt x="82" y="912"/>
                    </a:cubicBezTo>
                    <a:cubicBezTo>
                      <a:pt x="102" y="912"/>
                      <a:pt x="125" y="907"/>
                      <a:pt x="148" y="895"/>
                    </a:cubicBezTo>
                    <a:cubicBezTo>
                      <a:pt x="191" y="871"/>
                      <a:pt x="265" y="447"/>
                      <a:pt x="302" y="361"/>
                    </a:cubicBezTo>
                    <a:cubicBezTo>
                      <a:pt x="332" y="250"/>
                      <a:pt x="332" y="127"/>
                      <a:pt x="302" y="16"/>
                    </a:cubicBezTo>
                    <a:cubicBezTo>
                      <a:pt x="296" y="5"/>
                      <a:pt x="287" y="1"/>
                      <a:pt x="27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5" name="Google Shape;9545;p63"/>
              <p:cNvSpPr/>
              <p:nvPr/>
            </p:nvSpPr>
            <p:spPr>
              <a:xfrm>
                <a:off x="5262900" y="4293900"/>
                <a:ext cx="9600" cy="17075"/>
              </a:xfrm>
              <a:custGeom>
                <a:avLst/>
                <a:gdLst/>
                <a:ahLst/>
                <a:cxnLst/>
                <a:rect l="l" t="t" r="r" b="b"/>
                <a:pathLst>
                  <a:path w="384" h="683" extrusionOk="0">
                    <a:moveTo>
                      <a:pt x="339" y="0"/>
                    </a:moveTo>
                    <a:cubicBezTo>
                      <a:pt x="325" y="0"/>
                      <a:pt x="305" y="19"/>
                      <a:pt x="279" y="72"/>
                    </a:cubicBezTo>
                    <a:cubicBezTo>
                      <a:pt x="224" y="201"/>
                      <a:pt x="27" y="569"/>
                      <a:pt x="15" y="612"/>
                    </a:cubicBezTo>
                    <a:cubicBezTo>
                      <a:pt x="1" y="640"/>
                      <a:pt x="82" y="683"/>
                      <a:pt x="130" y="683"/>
                    </a:cubicBezTo>
                    <a:cubicBezTo>
                      <a:pt x="146" y="683"/>
                      <a:pt x="158" y="678"/>
                      <a:pt x="162" y="668"/>
                    </a:cubicBezTo>
                    <a:cubicBezTo>
                      <a:pt x="181" y="619"/>
                      <a:pt x="384" y="121"/>
                      <a:pt x="371" y="65"/>
                    </a:cubicBezTo>
                    <a:cubicBezTo>
                      <a:pt x="368" y="34"/>
                      <a:pt x="358" y="0"/>
                      <a:pt x="33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6" name="Google Shape;9546;p63"/>
              <p:cNvSpPr/>
              <p:nvPr/>
            </p:nvSpPr>
            <p:spPr>
              <a:xfrm>
                <a:off x="5268110" y="4313150"/>
                <a:ext cx="9250" cy="20275"/>
              </a:xfrm>
              <a:custGeom>
                <a:avLst/>
                <a:gdLst/>
                <a:ahLst/>
                <a:cxnLst/>
                <a:rect l="l" t="t" r="r" b="b"/>
                <a:pathLst>
                  <a:path w="370" h="811" extrusionOk="0">
                    <a:moveTo>
                      <a:pt x="152" y="0"/>
                    </a:moveTo>
                    <a:cubicBezTo>
                      <a:pt x="94" y="0"/>
                      <a:pt x="30" y="23"/>
                      <a:pt x="19" y="64"/>
                    </a:cubicBezTo>
                    <a:cubicBezTo>
                      <a:pt x="7" y="162"/>
                      <a:pt x="13" y="267"/>
                      <a:pt x="43" y="365"/>
                    </a:cubicBezTo>
                    <a:cubicBezTo>
                      <a:pt x="80" y="469"/>
                      <a:pt x="0" y="685"/>
                      <a:pt x="7" y="764"/>
                    </a:cubicBezTo>
                    <a:cubicBezTo>
                      <a:pt x="9" y="797"/>
                      <a:pt x="42" y="811"/>
                      <a:pt x="86" y="811"/>
                    </a:cubicBezTo>
                    <a:cubicBezTo>
                      <a:pt x="152" y="811"/>
                      <a:pt x="242" y="779"/>
                      <a:pt x="289" y="728"/>
                    </a:cubicBezTo>
                    <a:cubicBezTo>
                      <a:pt x="369" y="642"/>
                      <a:pt x="271" y="586"/>
                      <a:pt x="259" y="476"/>
                    </a:cubicBezTo>
                    <a:cubicBezTo>
                      <a:pt x="240" y="365"/>
                      <a:pt x="296" y="82"/>
                      <a:pt x="246" y="33"/>
                    </a:cubicBezTo>
                    <a:cubicBezTo>
                      <a:pt x="229" y="11"/>
                      <a:pt x="192" y="0"/>
                      <a:pt x="15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7" name="Google Shape;9547;p63"/>
              <p:cNvSpPr/>
              <p:nvPr/>
            </p:nvSpPr>
            <p:spPr>
              <a:xfrm>
                <a:off x="5258285" y="4314775"/>
                <a:ext cx="7400" cy="20900"/>
              </a:xfrm>
              <a:custGeom>
                <a:avLst/>
                <a:gdLst/>
                <a:ahLst/>
                <a:cxnLst/>
                <a:rect l="l" t="t" r="r" b="b"/>
                <a:pathLst>
                  <a:path w="296" h="836" extrusionOk="0">
                    <a:moveTo>
                      <a:pt x="179" y="0"/>
                    </a:moveTo>
                    <a:cubicBezTo>
                      <a:pt x="124" y="0"/>
                      <a:pt x="63" y="26"/>
                      <a:pt x="55" y="66"/>
                    </a:cubicBezTo>
                    <a:cubicBezTo>
                      <a:pt x="37" y="140"/>
                      <a:pt x="117" y="380"/>
                      <a:pt x="92" y="503"/>
                    </a:cubicBezTo>
                    <a:cubicBezTo>
                      <a:pt x="68" y="626"/>
                      <a:pt x="0" y="724"/>
                      <a:pt x="43" y="792"/>
                    </a:cubicBezTo>
                    <a:cubicBezTo>
                      <a:pt x="64" y="821"/>
                      <a:pt x="105" y="835"/>
                      <a:pt x="146" y="835"/>
                    </a:cubicBezTo>
                    <a:cubicBezTo>
                      <a:pt x="201" y="835"/>
                      <a:pt x="257" y="810"/>
                      <a:pt x="271" y="761"/>
                    </a:cubicBezTo>
                    <a:cubicBezTo>
                      <a:pt x="295" y="675"/>
                      <a:pt x="221" y="583"/>
                      <a:pt x="240" y="466"/>
                    </a:cubicBezTo>
                    <a:cubicBezTo>
                      <a:pt x="252" y="349"/>
                      <a:pt x="295" y="91"/>
                      <a:pt x="264" y="36"/>
                    </a:cubicBezTo>
                    <a:cubicBezTo>
                      <a:pt x="250" y="11"/>
                      <a:pt x="216" y="0"/>
                      <a:pt x="17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8" name="Google Shape;9548;p63"/>
              <p:cNvSpPr/>
              <p:nvPr/>
            </p:nvSpPr>
            <p:spPr>
              <a:xfrm>
                <a:off x="5249985" y="4316575"/>
                <a:ext cx="6150" cy="19075"/>
              </a:xfrm>
              <a:custGeom>
                <a:avLst/>
                <a:gdLst/>
                <a:ahLst/>
                <a:cxnLst/>
                <a:rect l="l" t="t" r="r" b="b"/>
                <a:pathLst>
                  <a:path w="246" h="763" extrusionOk="0">
                    <a:moveTo>
                      <a:pt x="129" y="1"/>
                    </a:moveTo>
                    <a:cubicBezTo>
                      <a:pt x="92" y="1"/>
                      <a:pt x="62" y="25"/>
                      <a:pt x="43" y="62"/>
                    </a:cubicBezTo>
                    <a:cubicBezTo>
                      <a:pt x="31" y="93"/>
                      <a:pt x="25" y="130"/>
                      <a:pt x="31" y="166"/>
                    </a:cubicBezTo>
                    <a:cubicBezTo>
                      <a:pt x="37" y="277"/>
                      <a:pt x="80" y="388"/>
                      <a:pt x="55" y="492"/>
                    </a:cubicBezTo>
                    <a:cubicBezTo>
                      <a:pt x="43" y="541"/>
                      <a:pt x="19" y="584"/>
                      <a:pt x="12" y="634"/>
                    </a:cubicBezTo>
                    <a:cubicBezTo>
                      <a:pt x="0" y="683"/>
                      <a:pt x="25" y="732"/>
                      <a:pt x="68" y="757"/>
                    </a:cubicBezTo>
                    <a:cubicBezTo>
                      <a:pt x="79" y="761"/>
                      <a:pt x="90" y="763"/>
                      <a:pt x="101" y="763"/>
                    </a:cubicBezTo>
                    <a:cubicBezTo>
                      <a:pt x="138" y="763"/>
                      <a:pt x="170" y="739"/>
                      <a:pt x="185" y="701"/>
                    </a:cubicBezTo>
                    <a:cubicBezTo>
                      <a:pt x="203" y="652"/>
                      <a:pt x="209" y="603"/>
                      <a:pt x="191" y="554"/>
                    </a:cubicBezTo>
                    <a:cubicBezTo>
                      <a:pt x="178" y="511"/>
                      <a:pt x="172" y="462"/>
                      <a:pt x="166" y="412"/>
                    </a:cubicBezTo>
                    <a:cubicBezTo>
                      <a:pt x="166" y="302"/>
                      <a:pt x="246" y="203"/>
                      <a:pt x="228" y="99"/>
                    </a:cubicBezTo>
                    <a:cubicBezTo>
                      <a:pt x="221" y="44"/>
                      <a:pt x="185" y="7"/>
                      <a:pt x="12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9" name="Google Shape;9549;p63"/>
              <p:cNvSpPr/>
              <p:nvPr/>
            </p:nvSpPr>
            <p:spPr>
              <a:xfrm>
                <a:off x="5241360" y="4316300"/>
                <a:ext cx="5875" cy="18300"/>
              </a:xfrm>
              <a:custGeom>
                <a:avLst/>
                <a:gdLst/>
                <a:ahLst/>
                <a:cxnLst/>
                <a:rect l="l" t="t" r="r" b="b"/>
                <a:pathLst>
                  <a:path w="235" h="732" extrusionOk="0">
                    <a:moveTo>
                      <a:pt x="116" y="0"/>
                    </a:moveTo>
                    <a:cubicBezTo>
                      <a:pt x="105" y="0"/>
                      <a:pt x="93" y="2"/>
                      <a:pt x="81" y="5"/>
                    </a:cubicBezTo>
                    <a:cubicBezTo>
                      <a:pt x="38" y="36"/>
                      <a:pt x="19" y="85"/>
                      <a:pt x="26" y="134"/>
                    </a:cubicBezTo>
                    <a:cubicBezTo>
                      <a:pt x="26" y="233"/>
                      <a:pt x="69" y="331"/>
                      <a:pt x="50" y="423"/>
                    </a:cubicBezTo>
                    <a:cubicBezTo>
                      <a:pt x="44" y="485"/>
                      <a:pt x="13" y="540"/>
                      <a:pt x="7" y="595"/>
                    </a:cubicBezTo>
                    <a:cubicBezTo>
                      <a:pt x="1" y="657"/>
                      <a:pt x="32" y="725"/>
                      <a:pt x="87" y="731"/>
                    </a:cubicBezTo>
                    <a:cubicBezTo>
                      <a:pt x="91" y="731"/>
                      <a:pt x="94" y="731"/>
                      <a:pt x="98" y="731"/>
                    </a:cubicBezTo>
                    <a:cubicBezTo>
                      <a:pt x="137" y="731"/>
                      <a:pt x="175" y="702"/>
                      <a:pt x="191" y="663"/>
                    </a:cubicBezTo>
                    <a:cubicBezTo>
                      <a:pt x="204" y="620"/>
                      <a:pt x="204" y="571"/>
                      <a:pt x="191" y="528"/>
                    </a:cubicBezTo>
                    <a:cubicBezTo>
                      <a:pt x="179" y="485"/>
                      <a:pt x="173" y="442"/>
                      <a:pt x="173" y="399"/>
                    </a:cubicBezTo>
                    <a:cubicBezTo>
                      <a:pt x="173" y="343"/>
                      <a:pt x="185" y="294"/>
                      <a:pt x="204" y="245"/>
                    </a:cubicBezTo>
                    <a:cubicBezTo>
                      <a:pt x="228" y="196"/>
                      <a:pt x="235" y="134"/>
                      <a:pt x="216" y="79"/>
                    </a:cubicBezTo>
                    <a:cubicBezTo>
                      <a:pt x="201" y="30"/>
                      <a:pt x="162" y="0"/>
                      <a:pt x="11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0" name="Google Shape;9550;p63"/>
              <p:cNvSpPr/>
              <p:nvPr/>
            </p:nvSpPr>
            <p:spPr>
              <a:xfrm>
                <a:off x="5233685" y="4315500"/>
                <a:ext cx="6625" cy="16125"/>
              </a:xfrm>
              <a:custGeom>
                <a:avLst/>
                <a:gdLst/>
                <a:ahLst/>
                <a:cxnLst/>
                <a:rect l="l" t="t" r="r" b="b"/>
                <a:pathLst>
                  <a:path w="265" h="645" extrusionOk="0">
                    <a:moveTo>
                      <a:pt x="197" y="0"/>
                    </a:moveTo>
                    <a:cubicBezTo>
                      <a:pt x="154" y="0"/>
                      <a:pt x="111" y="25"/>
                      <a:pt x="93" y="62"/>
                    </a:cubicBezTo>
                    <a:cubicBezTo>
                      <a:pt x="74" y="99"/>
                      <a:pt x="68" y="142"/>
                      <a:pt x="74" y="185"/>
                    </a:cubicBezTo>
                    <a:cubicBezTo>
                      <a:pt x="80" y="228"/>
                      <a:pt x="93" y="265"/>
                      <a:pt x="93" y="308"/>
                    </a:cubicBezTo>
                    <a:cubicBezTo>
                      <a:pt x="93" y="369"/>
                      <a:pt x="80" y="425"/>
                      <a:pt x="56" y="474"/>
                    </a:cubicBezTo>
                    <a:cubicBezTo>
                      <a:pt x="31" y="517"/>
                      <a:pt x="1" y="566"/>
                      <a:pt x="25" y="609"/>
                    </a:cubicBezTo>
                    <a:cubicBezTo>
                      <a:pt x="39" y="632"/>
                      <a:pt x="63" y="644"/>
                      <a:pt x="89" y="644"/>
                    </a:cubicBezTo>
                    <a:cubicBezTo>
                      <a:pt x="98" y="644"/>
                      <a:pt x="108" y="643"/>
                      <a:pt x="117" y="640"/>
                    </a:cubicBezTo>
                    <a:cubicBezTo>
                      <a:pt x="148" y="621"/>
                      <a:pt x="173" y="597"/>
                      <a:pt x="185" y="560"/>
                    </a:cubicBezTo>
                    <a:cubicBezTo>
                      <a:pt x="191" y="529"/>
                      <a:pt x="197" y="492"/>
                      <a:pt x="197" y="455"/>
                    </a:cubicBezTo>
                    <a:cubicBezTo>
                      <a:pt x="191" y="332"/>
                      <a:pt x="210" y="209"/>
                      <a:pt x="253" y="93"/>
                    </a:cubicBezTo>
                    <a:cubicBezTo>
                      <a:pt x="265" y="56"/>
                      <a:pt x="240" y="7"/>
                      <a:pt x="19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1" name="Google Shape;9551;p63"/>
              <p:cNvSpPr/>
              <p:nvPr/>
            </p:nvSpPr>
            <p:spPr>
              <a:xfrm>
                <a:off x="5218150" y="4017250"/>
                <a:ext cx="47200" cy="32750"/>
              </a:xfrm>
              <a:custGeom>
                <a:avLst/>
                <a:gdLst/>
                <a:ahLst/>
                <a:cxnLst/>
                <a:rect l="l" t="t" r="r" b="b"/>
                <a:pathLst>
                  <a:path w="1888" h="1310" extrusionOk="0">
                    <a:moveTo>
                      <a:pt x="532" y="0"/>
                    </a:moveTo>
                    <a:cubicBezTo>
                      <a:pt x="468" y="0"/>
                      <a:pt x="404" y="8"/>
                      <a:pt x="345" y="30"/>
                    </a:cubicBezTo>
                    <a:cubicBezTo>
                      <a:pt x="203" y="86"/>
                      <a:pt x="99" y="209"/>
                      <a:pt x="62" y="356"/>
                    </a:cubicBezTo>
                    <a:cubicBezTo>
                      <a:pt x="0" y="639"/>
                      <a:pt x="111" y="928"/>
                      <a:pt x="338" y="1094"/>
                    </a:cubicBezTo>
                    <a:cubicBezTo>
                      <a:pt x="531" y="1236"/>
                      <a:pt x="765" y="1310"/>
                      <a:pt x="1002" y="1310"/>
                    </a:cubicBezTo>
                    <a:cubicBezTo>
                      <a:pt x="1082" y="1310"/>
                      <a:pt x="1163" y="1301"/>
                      <a:pt x="1242" y="1284"/>
                    </a:cubicBezTo>
                    <a:cubicBezTo>
                      <a:pt x="1549" y="1204"/>
                      <a:pt x="1795" y="989"/>
                      <a:pt x="1857" y="731"/>
                    </a:cubicBezTo>
                    <a:cubicBezTo>
                      <a:pt x="1887" y="627"/>
                      <a:pt x="1875" y="516"/>
                      <a:pt x="1832" y="424"/>
                    </a:cubicBezTo>
                    <a:cubicBezTo>
                      <a:pt x="1758" y="295"/>
                      <a:pt x="1605" y="203"/>
                      <a:pt x="1439" y="153"/>
                    </a:cubicBezTo>
                    <a:cubicBezTo>
                      <a:pt x="1273" y="117"/>
                      <a:pt x="1107" y="80"/>
                      <a:pt x="941" y="61"/>
                    </a:cubicBezTo>
                    <a:cubicBezTo>
                      <a:pt x="808" y="36"/>
                      <a:pt x="667" y="0"/>
                      <a:pt x="5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2" name="Google Shape;9552;p63"/>
              <p:cNvSpPr/>
              <p:nvPr/>
            </p:nvSpPr>
            <p:spPr>
              <a:xfrm>
                <a:off x="5214600" y="3595400"/>
                <a:ext cx="203950" cy="107425"/>
              </a:xfrm>
              <a:custGeom>
                <a:avLst/>
                <a:gdLst/>
                <a:ahLst/>
                <a:cxnLst/>
                <a:rect l="l" t="t" r="r" b="b"/>
                <a:pathLst>
                  <a:path w="8158" h="4297" extrusionOk="0">
                    <a:moveTo>
                      <a:pt x="1562" y="1"/>
                    </a:moveTo>
                    <a:cubicBezTo>
                      <a:pt x="1311" y="1"/>
                      <a:pt x="1065" y="35"/>
                      <a:pt x="837" y="130"/>
                    </a:cubicBezTo>
                    <a:cubicBezTo>
                      <a:pt x="345" y="339"/>
                      <a:pt x="1" y="948"/>
                      <a:pt x="284" y="1378"/>
                    </a:cubicBezTo>
                    <a:cubicBezTo>
                      <a:pt x="462" y="1654"/>
                      <a:pt x="812" y="1765"/>
                      <a:pt x="1083" y="1962"/>
                    </a:cubicBezTo>
                    <a:cubicBezTo>
                      <a:pt x="1507" y="2269"/>
                      <a:pt x="1728" y="2761"/>
                      <a:pt x="1974" y="3210"/>
                    </a:cubicBezTo>
                    <a:cubicBezTo>
                      <a:pt x="2220" y="3664"/>
                      <a:pt x="2552" y="4132"/>
                      <a:pt x="3068" y="4267"/>
                    </a:cubicBezTo>
                    <a:cubicBezTo>
                      <a:pt x="3141" y="4287"/>
                      <a:pt x="3218" y="4297"/>
                      <a:pt x="3295" y="4297"/>
                    </a:cubicBezTo>
                    <a:cubicBezTo>
                      <a:pt x="3616" y="4297"/>
                      <a:pt x="3941" y="4128"/>
                      <a:pt x="3990" y="3830"/>
                    </a:cubicBezTo>
                    <a:cubicBezTo>
                      <a:pt x="4058" y="3468"/>
                      <a:pt x="3701" y="3179"/>
                      <a:pt x="3431" y="2921"/>
                    </a:cubicBezTo>
                    <a:cubicBezTo>
                      <a:pt x="3093" y="2601"/>
                      <a:pt x="2841" y="2202"/>
                      <a:pt x="2687" y="1759"/>
                    </a:cubicBezTo>
                    <a:cubicBezTo>
                      <a:pt x="2656" y="1667"/>
                      <a:pt x="2632" y="1550"/>
                      <a:pt x="2712" y="1482"/>
                    </a:cubicBezTo>
                    <a:cubicBezTo>
                      <a:pt x="2740" y="1457"/>
                      <a:pt x="2772" y="1446"/>
                      <a:pt x="2806" y="1446"/>
                    </a:cubicBezTo>
                    <a:cubicBezTo>
                      <a:pt x="2913" y="1446"/>
                      <a:pt x="3035" y="1552"/>
                      <a:pt x="3105" y="1654"/>
                    </a:cubicBezTo>
                    <a:cubicBezTo>
                      <a:pt x="3393" y="2077"/>
                      <a:pt x="3730" y="2964"/>
                      <a:pt x="4085" y="2964"/>
                    </a:cubicBezTo>
                    <a:cubicBezTo>
                      <a:pt x="4086" y="2964"/>
                      <a:pt x="4087" y="2964"/>
                      <a:pt x="4089" y="2964"/>
                    </a:cubicBezTo>
                    <a:cubicBezTo>
                      <a:pt x="4451" y="2958"/>
                      <a:pt x="4765" y="2079"/>
                      <a:pt x="5060" y="1654"/>
                    </a:cubicBezTo>
                    <a:cubicBezTo>
                      <a:pt x="5130" y="1552"/>
                      <a:pt x="5249" y="1446"/>
                      <a:pt x="5356" y="1446"/>
                    </a:cubicBezTo>
                    <a:cubicBezTo>
                      <a:pt x="5390" y="1446"/>
                      <a:pt x="5423" y="1457"/>
                      <a:pt x="5453" y="1482"/>
                    </a:cubicBezTo>
                    <a:cubicBezTo>
                      <a:pt x="5527" y="1550"/>
                      <a:pt x="5508" y="1667"/>
                      <a:pt x="5472" y="1759"/>
                    </a:cubicBezTo>
                    <a:cubicBezTo>
                      <a:pt x="5318" y="2202"/>
                      <a:pt x="5066" y="2601"/>
                      <a:pt x="4728" y="2921"/>
                    </a:cubicBezTo>
                    <a:cubicBezTo>
                      <a:pt x="4457" y="3185"/>
                      <a:pt x="4107" y="3468"/>
                      <a:pt x="4168" y="3830"/>
                    </a:cubicBezTo>
                    <a:cubicBezTo>
                      <a:pt x="4218" y="4124"/>
                      <a:pt x="4549" y="4296"/>
                      <a:pt x="4873" y="4296"/>
                    </a:cubicBezTo>
                    <a:cubicBezTo>
                      <a:pt x="4949" y="4296"/>
                      <a:pt x="5025" y="4287"/>
                      <a:pt x="5097" y="4267"/>
                    </a:cubicBezTo>
                    <a:cubicBezTo>
                      <a:pt x="5607" y="4132"/>
                      <a:pt x="5939" y="3664"/>
                      <a:pt x="6191" y="3210"/>
                    </a:cubicBezTo>
                    <a:cubicBezTo>
                      <a:pt x="6437" y="2761"/>
                      <a:pt x="6652" y="2263"/>
                      <a:pt x="7082" y="1962"/>
                    </a:cubicBezTo>
                    <a:cubicBezTo>
                      <a:pt x="7352" y="1765"/>
                      <a:pt x="7697" y="1654"/>
                      <a:pt x="7875" y="1378"/>
                    </a:cubicBezTo>
                    <a:cubicBezTo>
                      <a:pt x="8158" y="948"/>
                      <a:pt x="7813" y="339"/>
                      <a:pt x="7328" y="130"/>
                    </a:cubicBezTo>
                    <a:cubicBezTo>
                      <a:pt x="7097" y="35"/>
                      <a:pt x="6850" y="1"/>
                      <a:pt x="6598" y="1"/>
                    </a:cubicBezTo>
                    <a:cubicBezTo>
                      <a:pt x="6315" y="1"/>
                      <a:pt x="6025" y="44"/>
                      <a:pt x="5748" y="93"/>
                    </a:cubicBezTo>
                    <a:cubicBezTo>
                      <a:pt x="5189" y="185"/>
                      <a:pt x="4636" y="290"/>
                      <a:pt x="4082" y="401"/>
                    </a:cubicBezTo>
                    <a:cubicBezTo>
                      <a:pt x="3523" y="290"/>
                      <a:pt x="2970" y="185"/>
                      <a:pt x="2417" y="93"/>
                    </a:cubicBezTo>
                    <a:cubicBezTo>
                      <a:pt x="2136" y="44"/>
                      <a:pt x="1845" y="1"/>
                      <a:pt x="156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3" name="Google Shape;9553;p63"/>
              <p:cNvSpPr/>
              <p:nvPr/>
            </p:nvSpPr>
            <p:spPr>
              <a:xfrm>
                <a:off x="5147300" y="3277175"/>
                <a:ext cx="57200" cy="177000"/>
              </a:xfrm>
              <a:custGeom>
                <a:avLst/>
                <a:gdLst/>
                <a:ahLst/>
                <a:cxnLst/>
                <a:rect l="l" t="t" r="r" b="b"/>
                <a:pathLst>
                  <a:path w="2288" h="7080" extrusionOk="0">
                    <a:moveTo>
                      <a:pt x="1357" y="1"/>
                    </a:moveTo>
                    <a:cubicBezTo>
                      <a:pt x="1056" y="1"/>
                      <a:pt x="778" y="99"/>
                      <a:pt x="769" y="320"/>
                    </a:cubicBezTo>
                    <a:cubicBezTo>
                      <a:pt x="744" y="762"/>
                      <a:pt x="886" y="2176"/>
                      <a:pt x="861" y="3135"/>
                    </a:cubicBezTo>
                    <a:cubicBezTo>
                      <a:pt x="843" y="4100"/>
                      <a:pt x="480" y="5514"/>
                      <a:pt x="394" y="5919"/>
                    </a:cubicBezTo>
                    <a:cubicBezTo>
                      <a:pt x="308" y="6319"/>
                      <a:pt x="1" y="6583"/>
                      <a:pt x="50" y="6835"/>
                    </a:cubicBezTo>
                    <a:cubicBezTo>
                      <a:pt x="75" y="6978"/>
                      <a:pt x="453" y="7079"/>
                      <a:pt x="793" y="7079"/>
                    </a:cubicBezTo>
                    <a:cubicBezTo>
                      <a:pt x="1039" y="7079"/>
                      <a:pt x="1265" y="7026"/>
                      <a:pt x="1322" y="6897"/>
                    </a:cubicBezTo>
                    <a:cubicBezTo>
                      <a:pt x="1451" y="6589"/>
                      <a:pt x="1199" y="5766"/>
                      <a:pt x="1193" y="5249"/>
                    </a:cubicBezTo>
                    <a:cubicBezTo>
                      <a:pt x="1193" y="4733"/>
                      <a:pt x="1685" y="1660"/>
                      <a:pt x="1857" y="1395"/>
                    </a:cubicBezTo>
                    <a:cubicBezTo>
                      <a:pt x="1986" y="1199"/>
                      <a:pt x="2287" y="621"/>
                      <a:pt x="2091" y="277"/>
                    </a:cubicBezTo>
                    <a:cubicBezTo>
                      <a:pt x="1989" y="101"/>
                      <a:pt x="1661" y="1"/>
                      <a:pt x="135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4" name="Google Shape;9554;p63"/>
              <p:cNvSpPr/>
              <p:nvPr/>
            </p:nvSpPr>
            <p:spPr>
              <a:xfrm>
                <a:off x="5122100" y="3459325"/>
                <a:ext cx="59350" cy="189300"/>
              </a:xfrm>
              <a:custGeom>
                <a:avLst/>
                <a:gdLst/>
                <a:ahLst/>
                <a:cxnLst/>
                <a:rect l="l" t="t" r="r" b="b"/>
                <a:pathLst>
                  <a:path w="2374" h="7572" extrusionOk="0">
                    <a:moveTo>
                      <a:pt x="1433" y="749"/>
                    </a:moveTo>
                    <a:cubicBezTo>
                      <a:pt x="1568" y="749"/>
                      <a:pt x="1728" y="875"/>
                      <a:pt x="1716" y="1006"/>
                    </a:cubicBezTo>
                    <a:cubicBezTo>
                      <a:pt x="1697" y="1203"/>
                      <a:pt x="929" y="3791"/>
                      <a:pt x="849" y="4682"/>
                    </a:cubicBezTo>
                    <a:lnTo>
                      <a:pt x="843" y="4682"/>
                    </a:lnTo>
                    <a:cubicBezTo>
                      <a:pt x="843" y="4682"/>
                      <a:pt x="990" y="1578"/>
                      <a:pt x="1273" y="859"/>
                    </a:cubicBezTo>
                    <a:cubicBezTo>
                      <a:pt x="1304" y="781"/>
                      <a:pt x="1365" y="749"/>
                      <a:pt x="1433" y="749"/>
                    </a:cubicBezTo>
                    <a:close/>
                    <a:moveTo>
                      <a:pt x="1236" y="0"/>
                    </a:moveTo>
                    <a:cubicBezTo>
                      <a:pt x="1064" y="0"/>
                      <a:pt x="934" y="43"/>
                      <a:pt x="904" y="121"/>
                    </a:cubicBezTo>
                    <a:cubicBezTo>
                      <a:pt x="585" y="889"/>
                      <a:pt x="1" y="7220"/>
                      <a:pt x="68" y="7442"/>
                    </a:cubicBezTo>
                    <a:cubicBezTo>
                      <a:pt x="98" y="7533"/>
                      <a:pt x="197" y="7572"/>
                      <a:pt x="313" y="7572"/>
                    </a:cubicBezTo>
                    <a:cubicBezTo>
                      <a:pt x="485" y="7572"/>
                      <a:pt x="693" y="7487"/>
                      <a:pt x="763" y="7362"/>
                    </a:cubicBezTo>
                    <a:cubicBezTo>
                      <a:pt x="880" y="7153"/>
                      <a:pt x="1291" y="5100"/>
                      <a:pt x="1580" y="3588"/>
                    </a:cubicBezTo>
                    <a:cubicBezTo>
                      <a:pt x="1869" y="2076"/>
                      <a:pt x="2373" y="551"/>
                      <a:pt x="2072" y="299"/>
                    </a:cubicBezTo>
                    <a:cubicBezTo>
                      <a:pt x="1824" y="91"/>
                      <a:pt x="1486" y="0"/>
                      <a:pt x="123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5" name="Google Shape;9555;p63"/>
              <p:cNvSpPr/>
              <p:nvPr/>
            </p:nvSpPr>
            <p:spPr>
              <a:xfrm>
                <a:off x="5133025" y="3652625"/>
                <a:ext cx="16450" cy="38000"/>
              </a:xfrm>
              <a:custGeom>
                <a:avLst/>
                <a:gdLst/>
                <a:ahLst/>
                <a:cxnLst/>
                <a:rect l="l" t="t" r="r" b="b"/>
                <a:pathLst>
                  <a:path w="658" h="1520" extrusionOk="0">
                    <a:moveTo>
                      <a:pt x="218" y="0"/>
                    </a:moveTo>
                    <a:cubicBezTo>
                      <a:pt x="147" y="0"/>
                      <a:pt x="80" y="42"/>
                      <a:pt x="49" y="109"/>
                    </a:cubicBezTo>
                    <a:cubicBezTo>
                      <a:pt x="12" y="189"/>
                      <a:pt x="0" y="275"/>
                      <a:pt x="18" y="367"/>
                    </a:cubicBezTo>
                    <a:cubicBezTo>
                      <a:pt x="37" y="570"/>
                      <a:pt x="117" y="767"/>
                      <a:pt x="117" y="970"/>
                    </a:cubicBezTo>
                    <a:cubicBezTo>
                      <a:pt x="117" y="1056"/>
                      <a:pt x="98" y="1142"/>
                      <a:pt x="98" y="1228"/>
                    </a:cubicBezTo>
                    <a:cubicBezTo>
                      <a:pt x="98" y="1314"/>
                      <a:pt x="129" y="1394"/>
                      <a:pt x="184" y="1455"/>
                    </a:cubicBezTo>
                    <a:cubicBezTo>
                      <a:pt x="233" y="1498"/>
                      <a:pt x="292" y="1519"/>
                      <a:pt x="350" y="1519"/>
                    </a:cubicBezTo>
                    <a:cubicBezTo>
                      <a:pt x="411" y="1519"/>
                      <a:pt x="473" y="1496"/>
                      <a:pt x="523" y="1449"/>
                    </a:cubicBezTo>
                    <a:cubicBezTo>
                      <a:pt x="609" y="1363"/>
                      <a:pt x="658" y="1234"/>
                      <a:pt x="652" y="1111"/>
                    </a:cubicBezTo>
                    <a:cubicBezTo>
                      <a:pt x="645" y="982"/>
                      <a:pt x="621" y="853"/>
                      <a:pt x="578" y="736"/>
                    </a:cubicBezTo>
                    <a:cubicBezTo>
                      <a:pt x="523" y="564"/>
                      <a:pt x="473" y="398"/>
                      <a:pt x="424" y="232"/>
                    </a:cubicBezTo>
                    <a:cubicBezTo>
                      <a:pt x="393" y="140"/>
                      <a:pt x="350" y="29"/>
                      <a:pt x="258" y="5"/>
                    </a:cubicBezTo>
                    <a:cubicBezTo>
                      <a:pt x="245" y="2"/>
                      <a:pt x="232" y="0"/>
                      <a:pt x="21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6" name="Google Shape;9556;p63"/>
              <p:cNvSpPr/>
              <p:nvPr/>
            </p:nvSpPr>
            <p:spPr>
              <a:xfrm>
                <a:off x="5138400" y="3692475"/>
                <a:ext cx="9850" cy="15900"/>
              </a:xfrm>
              <a:custGeom>
                <a:avLst/>
                <a:gdLst/>
                <a:ahLst/>
                <a:cxnLst/>
                <a:rect l="l" t="t" r="r" b="b"/>
                <a:pathLst>
                  <a:path w="394" h="636" extrusionOk="0">
                    <a:moveTo>
                      <a:pt x="213" y="0"/>
                    </a:moveTo>
                    <a:cubicBezTo>
                      <a:pt x="197" y="0"/>
                      <a:pt x="181" y="3"/>
                      <a:pt x="166" y="9"/>
                    </a:cubicBezTo>
                    <a:cubicBezTo>
                      <a:pt x="111" y="21"/>
                      <a:pt x="68" y="46"/>
                      <a:pt x="25" y="83"/>
                    </a:cubicBezTo>
                    <a:cubicBezTo>
                      <a:pt x="0" y="267"/>
                      <a:pt x="92" y="587"/>
                      <a:pt x="258" y="636"/>
                    </a:cubicBezTo>
                    <a:cubicBezTo>
                      <a:pt x="357" y="501"/>
                      <a:pt x="394" y="322"/>
                      <a:pt x="363" y="156"/>
                    </a:cubicBezTo>
                    <a:cubicBezTo>
                      <a:pt x="363" y="113"/>
                      <a:pt x="338" y="70"/>
                      <a:pt x="314" y="40"/>
                    </a:cubicBezTo>
                    <a:cubicBezTo>
                      <a:pt x="284" y="14"/>
                      <a:pt x="248" y="0"/>
                      <a:pt x="21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7" name="Google Shape;9557;p63"/>
              <p:cNvSpPr/>
              <p:nvPr/>
            </p:nvSpPr>
            <p:spPr>
              <a:xfrm>
                <a:off x="5142075" y="3714950"/>
                <a:ext cx="5875" cy="10650"/>
              </a:xfrm>
              <a:custGeom>
                <a:avLst/>
                <a:gdLst/>
                <a:ahLst/>
                <a:cxnLst/>
                <a:rect l="l" t="t" r="r" b="b"/>
                <a:pathLst>
                  <a:path w="235" h="426" extrusionOk="0">
                    <a:moveTo>
                      <a:pt x="96" y="0"/>
                    </a:moveTo>
                    <a:cubicBezTo>
                      <a:pt x="68" y="0"/>
                      <a:pt x="40" y="11"/>
                      <a:pt x="19" y="32"/>
                    </a:cubicBezTo>
                    <a:cubicBezTo>
                      <a:pt x="1" y="142"/>
                      <a:pt x="7" y="259"/>
                      <a:pt x="44" y="364"/>
                    </a:cubicBezTo>
                    <a:cubicBezTo>
                      <a:pt x="50" y="395"/>
                      <a:pt x="81" y="425"/>
                      <a:pt x="99" y="425"/>
                    </a:cubicBezTo>
                    <a:cubicBezTo>
                      <a:pt x="118" y="425"/>
                      <a:pt x="136" y="401"/>
                      <a:pt x="142" y="382"/>
                    </a:cubicBezTo>
                    <a:cubicBezTo>
                      <a:pt x="179" y="333"/>
                      <a:pt x="204" y="272"/>
                      <a:pt x="216" y="210"/>
                    </a:cubicBezTo>
                    <a:cubicBezTo>
                      <a:pt x="234" y="149"/>
                      <a:pt x="222" y="87"/>
                      <a:pt x="179" y="38"/>
                    </a:cubicBezTo>
                    <a:cubicBezTo>
                      <a:pt x="157" y="13"/>
                      <a:pt x="126" y="0"/>
                      <a:pt x="9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8" name="Google Shape;9558;p63"/>
              <p:cNvSpPr/>
              <p:nvPr/>
            </p:nvSpPr>
            <p:spPr>
              <a:xfrm>
                <a:off x="5114425" y="3654700"/>
                <a:ext cx="14475" cy="37975"/>
              </a:xfrm>
              <a:custGeom>
                <a:avLst/>
                <a:gdLst/>
                <a:ahLst/>
                <a:cxnLst/>
                <a:rect l="l" t="t" r="r" b="b"/>
                <a:pathLst>
                  <a:path w="579" h="1519" extrusionOk="0">
                    <a:moveTo>
                      <a:pt x="370" y="1"/>
                    </a:moveTo>
                    <a:cubicBezTo>
                      <a:pt x="366" y="1"/>
                      <a:pt x="361" y="1"/>
                      <a:pt x="357" y="2"/>
                    </a:cubicBezTo>
                    <a:cubicBezTo>
                      <a:pt x="258" y="14"/>
                      <a:pt x="209" y="118"/>
                      <a:pt x="179" y="211"/>
                    </a:cubicBezTo>
                    <a:cubicBezTo>
                      <a:pt x="93" y="493"/>
                      <a:pt x="37" y="788"/>
                      <a:pt x="13" y="1083"/>
                    </a:cubicBezTo>
                    <a:cubicBezTo>
                      <a:pt x="0" y="1163"/>
                      <a:pt x="0" y="1249"/>
                      <a:pt x="19" y="1335"/>
                    </a:cubicBezTo>
                    <a:cubicBezTo>
                      <a:pt x="36" y="1454"/>
                      <a:pt x="131" y="1518"/>
                      <a:pt x="227" y="1518"/>
                    </a:cubicBezTo>
                    <a:cubicBezTo>
                      <a:pt x="304" y="1518"/>
                      <a:pt x="382" y="1476"/>
                      <a:pt x="418" y="1385"/>
                    </a:cubicBezTo>
                    <a:cubicBezTo>
                      <a:pt x="467" y="1299"/>
                      <a:pt x="492" y="1200"/>
                      <a:pt x="504" y="1102"/>
                    </a:cubicBezTo>
                    <a:cubicBezTo>
                      <a:pt x="554" y="831"/>
                      <a:pt x="578" y="561"/>
                      <a:pt x="566" y="284"/>
                    </a:cubicBezTo>
                    <a:cubicBezTo>
                      <a:pt x="560" y="217"/>
                      <a:pt x="547" y="149"/>
                      <a:pt x="517" y="94"/>
                    </a:cubicBezTo>
                    <a:cubicBezTo>
                      <a:pt x="488" y="37"/>
                      <a:pt x="428" y="1"/>
                      <a:pt x="37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9" name="Google Shape;9559;p63"/>
              <p:cNvSpPr/>
              <p:nvPr/>
            </p:nvSpPr>
            <p:spPr>
              <a:xfrm>
                <a:off x="5110575" y="3696375"/>
                <a:ext cx="12025" cy="27425"/>
              </a:xfrm>
              <a:custGeom>
                <a:avLst/>
                <a:gdLst/>
                <a:ahLst/>
                <a:cxnLst/>
                <a:rect l="l" t="t" r="r" b="b"/>
                <a:pathLst>
                  <a:path w="481" h="1097" extrusionOk="0">
                    <a:moveTo>
                      <a:pt x="253" y="0"/>
                    </a:moveTo>
                    <a:cubicBezTo>
                      <a:pt x="191" y="0"/>
                      <a:pt x="136" y="31"/>
                      <a:pt x="105" y="86"/>
                    </a:cubicBezTo>
                    <a:cubicBezTo>
                      <a:pt x="74" y="136"/>
                      <a:pt x="56" y="197"/>
                      <a:pt x="56" y="259"/>
                    </a:cubicBezTo>
                    <a:cubicBezTo>
                      <a:pt x="44" y="369"/>
                      <a:pt x="62" y="480"/>
                      <a:pt x="44" y="590"/>
                    </a:cubicBezTo>
                    <a:cubicBezTo>
                      <a:pt x="25" y="683"/>
                      <a:pt x="13" y="781"/>
                      <a:pt x="7" y="873"/>
                    </a:cubicBezTo>
                    <a:cubicBezTo>
                      <a:pt x="1" y="972"/>
                      <a:pt x="56" y="1058"/>
                      <a:pt x="142" y="1094"/>
                    </a:cubicBezTo>
                    <a:cubicBezTo>
                      <a:pt x="153" y="1096"/>
                      <a:pt x="164" y="1097"/>
                      <a:pt x="174" y="1097"/>
                    </a:cubicBezTo>
                    <a:cubicBezTo>
                      <a:pt x="248" y="1097"/>
                      <a:pt x="313" y="1061"/>
                      <a:pt x="345" y="996"/>
                    </a:cubicBezTo>
                    <a:cubicBezTo>
                      <a:pt x="382" y="922"/>
                      <a:pt x="406" y="849"/>
                      <a:pt x="419" y="769"/>
                    </a:cubicBezTo>
                    <a:cubicBezTo>
                      <a:pt x="449" y="578"/>
                      <a:pt x="480" y="381"/>
                      <a:pt x="431" y="203"/>
                    </a:cubicBezTo>
                    <a:cubicBezTo>
                      <a:pt x="406" y="105"/>
                      <a:pt x="345" y="7"/>
                      <a:pt x="25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0" name="Google Shape;9560;p63"/>
              <p:cNvSpPr/>
              <p:nvPr/>
            </p:nvSpPr>
            <p:spPr>
              <a:xfrm>
                <a:off x="5116275" y="3726575"/>
                <a:ext cx="12150" cy="19075"/>
              </a:xfrm>
              <a:custGeom>
                <a:avLst/>
                <a:gdLst/>
                <a:ahLst/>
                <a:cxnLst/>
                <a:rect l="l" t="t" r="r" b="b"/>
                <a:pathLst>
                  <a:path w="486" h="763" extrusionOk="0">
                    <a:moveTo>
                      <a:pt x="120" y="0"/>
                    </a:moveTo>
                    <a:cubicBezTo>
                      <a:pt x="65" y="0"/>
                      <a:pt x="12" y="60"/>
                      <a:pt x="6" y="120"/>
                    </a:cubicBezTo>
                    <a:cubicBezTo>
                      <a:pt x="0" y="188"/>
                      <a:pt x="25" y="255"/>
                      <a:pt x="74" y="311"/>
                    </a:cubicBezTo>
                    <a:cubicBezTo>
                      <a:pt x="117" y="360"/>
                      <a:pt x="154" y="421"/>
                      <a:pt x="191" y="483"/>
                    </a:cubicBezTo>
                    <a:cubicBezTo>
                      <a:pt x="221" y="544"/>
                      <a:pt x="227" y="624"/>
                      <a:pt x="271" y="686"/>
                    </a:cubicBezTo>
                    <a:cubicBezTo>
                      <a:pt x="296" y="728"/>
                      <a:pt x="346" y="762"/>
                      <a:pt x="392" y="762"/>
                    </a:cubicBezTo>
                    <a:cubicBezTo>
                      <a:pt x="412" y="762"/>
                      <a:pt x="432" y="756"/>
                      <a:pt x="449" y="741"/>
                    </a:cubicBezTo>
                    <a:cubicBezTo>
                      <a:pt x="473" y="710"/>
                      <a:pt x="486" y="667"/>
                      <a:pt x="473" y="624"/>
                    </a:cubicBezTo>
                    <a:cubicBezTo>
                      <a:pt x="461" y="587"/>
                      <a:pt x="443" y="550"/>
                      <a:pt x="424" y="513"/>
                    </a:cubicBezTo>
                    <a:cubicBezTo>
                      <a:pt x="357" y="397"/>
                      <a:pt x="295" y="274"/>
                      <a:pt x="252" y="145"/>
                    </a:cubicBezTo>
                    <a:cubicBezTo>
                      <a:pt x="227" y="89"/>
                      <a:pt x="203" y="16"/>
                      <a:pt x="141" y="3"/>
                    </a:cubicBezTo>
                    <a:cubicBezTo>
                      <a:pt x="134" y="1"/>
                      <a:pt x="127" y="0"/>
                      <a:pt x="12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1" name="Google Shape;9561;p63"/>
              <p:cNvSpPr/>
              <p:nvPr/>
            </p:nvSpPr>
            <p:spPr>
              <a:xfrm>
                <a:off x="5128550" y="3745675"/>
                <a:ext cx="7550" cy="13725"/>
              </a:xfrm>
              <a:custGeom>
                <a:avLst/>
                <a:gdLst/>
                <a:ahLst/>
                <a:cxnLst/>
                <a:rect l="l" t="t" r="r" b="b"/>
                <a:pathLst>
                  <a:path w="302" h="549" extrusionOk="0">
                    <a:moveTo>
                      <a:pt x="102" y="0"/>
                    </a:moveTo>
                    <a:cubicBezTo>
                      <a:pt x="97" y="0"/>
                      <a:pt x="92" y="1"/>
                      <a:pt x="87" y="1"/>
                    </a:cubicBezTo>
                    <a:cubicBezTo>
                      <a:pt x="1" y="198"/>
                      <a:pt x="99" y="487"/>
                      <a:pt x="271" y="549"/>
                    </a:cubicBezTo>
                    <a:cubicBezTo>
                      <a:pt x="296" y="432"/>
                      <a:pt x="302" y="321"/>
                      <a:pt x="284" y="204"/>
                    </a:cubicBezTo>
                    <a:cubicBezTo>
                      <a:pt x="260" y="100"/>
                      <a:pt x="188" y="0"/>
                      <a:pt x="10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2" name="Google Shape;9562;p63"/>
              <p:cNvSpPr/>
              <p:nvPr/>
            </p:nvSpPr>
            <p:spPr>
              <a:xfrm>
                <a:off x="5222800" y="3273175"/>
                <a:ext cx="93725" cy="201525"/>
              </a:xfrm>
              <a:custGeom>
                <a:avLst/>
                <a:gdLst/>
                <a:ahLst/>
                <a:cxnLst/>
                <a:rect l="l" t="t" r="r" b="b"/>
                <a:pathLst>
                  <a:path w="3749" h="8061" extrusionOk="0">
                    <a:moveTo>
                      <a:pt x="3127" y="0"/>
                    </a:moveTo>
                    <a:lnTo>
                      <a:pt x="3127" y="0"/>
                    </a:lnTo>
                    <a:cubicBezTo>
                      <a:pt x="3127" y="0"/>
                      <a:pt x="3201" y="4543"/>
                      <a:pt x="3127" y="4610"/>
                    </a:cubicBezTo>
                    <a:cubicBezTo>
                      <a:pt x="3048" y="4684"/>
                      <a:pt x="2654" y="4936"/>
                      <a:pt x="2150" y="5772"/>
                    </a:cubicBezTo>
                    <a:cubicBezTo>
                      <a:pt x="1665" y="6571"/>
                      <a:pt x="1492" y="7395"/>
                      <a:pt x="1210" y="7450"/>
                    </a:cubicBezTo>
                    <a:cubicBezTo>
                      <a:pt x="1200" y="7452"/>
                      <a:pt x="1190" y="7453"/>
                      <a:pt x="1180" y="7453"/>
                    </a:cubicBezTo>
                    <a:cubicBezTo>
                      <a:pt x="907" y="7453"/>
                      <a:pt x="313" y="6850"/>
                      <a:pt x="134" y="6850"/>
                    </a:cubicBezTo>
                    <a:cubicBezTo>
                      <a:pt x="114" y="6850"/>
                      <a:pt x="100" y="6857"/>
                      <a:pt x="91" y="6872"/>
                    </a:cubicBezTo>
                    <a:cubicBezTo>
                      <a:pt x="1" y="7029"/>
                      <a:pt x="669" y="8060"/>
                      <a:pt x="1215" y="8060"/>
                    </a:cubicBezTo>
                    <a:cubicBezTo>
                      <a:pt x="1228" y="8060"/>
                      <a:pt x="1240" y="8060"/>
                      <a:pt x="1253" y="8059"/>
                    </a:cubicBezTo>
                    <a:cubicBezTo>
                      <a:pt x="1806" y="8009"/>
                      <a:pt x="2150" y="7026"/>
                      <a:pt x="2451" y="6252"/>
                    </a:cubicBezTo>
                    <a:cubicBezTo>
                      <a:pt x="2753" y="5483"/>
                      <a:pt x="3748" y="5065"/>
                      <a:pt x="3748" y="5065"/>
                    </a:cubicBezTo>
                    <a:lnTo>
                      <a:pt x="3748" y="25"/>
                    </a:lnTo>
                    <a:cubicBezTo>
                      <a:pt x="3429" y="25"/>
                      <a:pt x="3128" y="0"/>
                      <a:pt x="312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3" name="Google Shape;9563;p63"/>
              <p:cNvSpPr/>
              <p:nvPr/>
            </p:nvSpPr>
            <p:spPr>
              <a:xfrm>
                <a:off x="5228100" y="3274500"/>
                <a:ext cx="76125" cy="17600"/>
              </a:xfrm>
              <a:custGeom>
                <a:avLst/>
                <a:gdLst/>
                <a:ahLst/>
                <a:cxnLst/>
                <a:rect l="l" t="t" r="r" b="b"/>
                <a:pathLst>
                  <a:path w="3045" h="704" extrusionOk="0">
                    <a:moveTo>
                      <a:pt x="502" y="0"/>
                    </a:moveTo>
                    <a:cubicBezTo>
                      <a:pt x="143" y="0"/>
                      <a:pt x="0" y="171"/>
                      <a:pt x="76" y="292"/>
                    </a:cubicBezTo>
                    <a:cubicBezTo>
                      <a:pt x="155" y="413"/>
                      <a:pt x="1637" y="703"/>
                      <a:pt x="2617" y="703"/>
                    </a:cubicBezTo>
                    <a:cubicBezTo>
                      <a:pt x="2775" y="703"/>
                      <a:pt x="2921" y="696"/>
                      <a:pt x="3045" y="679"/>
                    </a:cubicBezTo>
                    <a:lnTo>
                      <a:pt x="3002" y="230"/>
                    </a:lnTo>
                    <a:cubicBezTo>
                      <a:pt x="3002" y="230"/>
                      <a:pt x="1317" y="126"/>
                      <a:pt x="770" y="27"/>
                    </a:cubicBezTo>
                    <a:cubicBezTo>
                      <a:pt x="670" y="8"/>
                      <a:pt x="581" y="0"/>
                      <a:pt x="50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4" name="Google Shape;9564;p63"/>
              <p:cNvSpPr/>
              <p:nvPr/>
            </p:nvSpPr>
            <p:spPr>
              <a:xfrm>
                <a:off x="5277625" y="3243725"/>
                <a:ext cx="34750" cy="10350"/>
              </a:xfrm>
              <a:custGeom>
                <a:avLst/>
                <a:gdLst/>
                <a:ahLst/>
                <a:cxnLst/>
                <a:rect l="l" t="t" r="r" b="b"/>
                <a:pathLst>
                  <a:path w="1390" h="414" extrusionOk="0">
                    <a:moveTo>
                      <a:pt x="246" y="1"/>
                    </a:moveTo>
                    <a:cubicBezTo>
                      <a:pt x="64" y="1"/>
                      <a:pt x="1" y="127"/>
                      <a:pt x="43" y="207"/>
                    </a:cubicBezTo>
                    <a:cubicBezTo>
                      <a:pt x="82" y="284"/>
                      <a:pt x="642" y="413"/>
                      <a:pt x="1073" y="413"/>
                    </a:cubicBezTo>
                    <a:cubicBezTo>
                      <a:pt x="1193" y="413"/>
                      <a:pt x="1303" y="403"/>
                      <a:pt x="1389" y="379"/>
                    </a:cubicBezTo>
                    <a:lnTo>
                      <a:pt x="1340" y="72"/>
                    </a:lnTo>
                    <a:cubicBezTo>
                      <a:pt x="1340" y="72"/>
                      <a:pt x="590" y="60"/>
                      <a:pt x="338" y="10"/>
                    </a:cubicBezTo>
                    <a:cubicBezTo>
                      <a:pt x="305" y="4"/>
                      <a:pt x="274" y="1"/>
                      <a:pt x="24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5" name="Google Shape;9565;p63"/>
              <p:cNvSpPr/>
              <p:nvPr/>
            </p:nvSpPr>
            <p:spPr>
              <a:xfrm>
                <a:off x="5289300" y="3228050"/>
                <a:ext cx="27075" cy="9525"/>
              </a:xfrm>
              <a:custGeom>
                <a:avLst/>
                <a:gdLst/>
                <a:ahLst/>
                <a:cxnLst/>
                <a:rect l="l" t="t" r="r" b="b"/>
                <a:pathLst>
                  <a:path w="1083" h="381" extrusionOk="0">
                    <a:moveTo>
                      <a:pt x="182" y="0"/>
                    </a:moveTo>
                    <a:cubicBezTo>
                      <a:pt x="45" y="0"/>
                      <a:pt x="0" y="115"/>
                      <a:pt x="37" y="189"/>
                    </a:cubicBezTo>
                    <a:cubicBezTo>
                      <a:pt x="67" y="253"/>
                      <a:pt x="525" y="381"/>
                      <a:pt x="863" y="381"/>
                    </a:cubicBezTo>
                    <a:cubicBezTo>
                      <a:pt x="946" y="381"/>
                      <a:pt x="1022" y="373"/>
                      <a:pt x="1082" y="355"/>
                    </a:cubicBezTo>
                    <a:lnTo>
                      <a:pt x="1039" y="78"/>
                    </a:lnTo>
                    <a:cubicBezTo>
                      <a:pt x="1039" y="78"/>
                      <a:pt x="455" y="60"/>
                      <a:pt x="258" y="10"/>
                    </a:cubicBezTo>
                    <a:cubicBezTo>
                      <a:pt x="231" y="3"/>
                      <a:pt x="205" y="0"/>
                      <a:pt x="18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6" name="Google Shape;9566;p63"/>
              <p:cNvSpPr/>
              <p:nvPr/>
            </p:nvSpPr>
            <p:spPr>
              <a:xfrm>
                <a:off x="5289400" y="3427625"/>
                <a:ext cx="24975" cy="8775"/>
              </a:xfrm>
              <a:custGeom>
                <a:avLst/>
                <a:gdLst/>
                <a:ahLst/>
                <a:cxnLst/>
                <a:rect l="l" t="t" r="r" b="b"/>
                <a:pathLst>
                  <a:path w="999" h="351" extrusionOk="0">
                    <a:moveTo>
                      <a:pt x="166" y="0"/>
                    </a:moveTo>
                    <a:cubicBezTo>
                      <a:pt x="31" y="0"/>
                      <a:pt x="1" y="132"/>
                      <a:pt x="39" y="209"/>
                    </a:cubicBezTo>
                    <a:cubicBezTo>
                      <a:pt x="73" y="272"/>
                      <a:pt x="394" y="351"/>
                      <a:pt x="674" y="351"/>
                    </a:cubicBezTo>
                    <a:cubicBezTo>
                      <a:pt x="800" y="351"/>
                      <a:pt x="918" y="335"/>
                      <a:pt x="998" y="295"/>
                    </a:cubicBezTo>
                    <a:lnTo>
                      <a:pt x="931" y="12"/>
                    </a:lnTo>
                    <a:cubicBezTo>
                      <a:pt x="931" y="12"/>
                      <a:pt x="724" y="24"/>
                      <a:pt x="524" y="24"/>
                    </a:cubicBezTo>
                    <a:cubicBezTo>
                      <a:pt x="404" y="24"/>
                      <a:pt x="287" y="20"/>
                      <a:pt x="218" y="6"/>
                    </a:cubicBezTo>
                    <a:cubicBezTo>
                      <a:pt x="199" y="2"/>
                      <a:pt x="182" y="0"/>
                      <a:pt x="16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7" name="Google Shape;9567;p63"/>
              <p:cNvSpPr/>
              <p:nvPr/>
            </p:nvSpPr>
            <p:spPr>
              <a:xfrm>
                <a:off x="5289250" y="3446250"/>
                <a:ext cx="25125" cy="8800"/>
              </a:xfrm>
              <a:custGeom>
                <a:avLst/>
                <a:gdLst/>
                <a:ahLst/>
                <a:cxnLst/>
                <a:rect l="l" t="t" r="r" b="b"/>
                <a:pathLst>
                  <a:path w="1005" h="352" extrusionOk="0">
                    <a:moveTo>
                      <a:pt x="178" y="1"/>
                    </a:moveTo>
                    <a:cubicBezTo>
                      <a:pt x="32" y="1"/>
                      <a:pt x="1" y="135"/>
                      <a:pt x="45" y="214"/>
                    </a:cubicBezTo>
                    <a:cubicBezTo>
                      <a:pt x="75" y="274"/>
                      <a:pt x="404" y="352"/>
                      <a:pt x="688" y="352"/>
                    </a:cubicBezTo>
                    <a:cubicBezTo>
                      <a:pt x="811" y="352"/>
                      <a:pt x="926" y="337"/>
                      <a:pt x="1004" y="300"/>
                    </a:cubicBezTo>
                    <a:lnTo>
                      <a:pt x="937" y="11"/>
                    </a:lnTo>
                    <a:cubicBezTo>
                      <a:pt x="937" y="11"/>
                      <a:pt x="730" y="23"/>
                      <a:pt x="530" y="23"/>
                    </a:cubicBezTo>
                    <a:cubicBezTo>
                      <a:pt x="410" y="23"/>
                      <a:pt x="293" y="18"/>
                      <a:pt x="224" y="5"/>
                    </a:cubicBezTo>
                    <a:cubicBezTo>
                      <a:pt x="207" y="2"/>
                      <a:pt x="192" y="1"/>
                      <a:pt x="17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8" name="Google Shape;9568;p63"/>
              <p:cNvSpPr/>
              <p:nvPr/>
            </p:nvSpPr>
            <p:spPr>
              <a:xfrm>
                <a:off x="5289275" y="3464950"/>
                <a:ext cx="25100" cy="8775"/>
              </a:xfrm>
              <a:custGeom>
                <a:avLst/>
                <a:gdLst/>
                <a:ahLst/>
                <a:cxnLst/>
                <a:rect l="l" t="t" r="r" b="b"/>
                <a:pathLst>
                  <a:path w="1004" h="351" extrusionOk="0">
                    <a:moveTo>
                      <a:pt x="171" y="1"/>
                    </a:moveTo>
                    <a:cubicBezTo>
                      <a:pt x="35" y="1"/>
                      <a:pt x="0" y="132"/>
                      <a:pt x="44" y="209"/>
                    </a:cubicBezTo>
                    <a:cubicBezTo>
                      <a:pt x="74" y="269"/>
                      <a:pt x="402" y="350"/>
                      <a:pt x="686" y="350"/>
                    </a:cubicBezTo>
                    <a:cubicBezTo>
                      <a:pt x="809" y="350"/>
                      <a:pt x="925" y="335"/>
                      <a:pt x="1003" y="295"/>
                    </a:cubicBezTo>
                    <a:lnTo>
                      <a:pt x="929" y="13"/>
                    </a:lnTo>
                    <a:cubicBezTo>
                      <a:pt x="929" y="13"/>
                      <a:pt x="732" y="22"/>
                      <a:pt x="536" y="22"/>
                    </a:cubicBezTo>
                    <a:cubicBezTo>
                      <a:pt x="414" y="22"/>
                      <a:pt x="294" y="18"/>
                      <a:pt x="223" y="7"/>
                    </a:cubicBezTo>
                    <a:cubicBezTo>
                      <a:pt x="204" y="3"/>
                      <a:pt x="187" y="1"/>
                      <a:pt x="17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9" name="Google Shape;9569;p63"/>
              <p:cNvSpPr/>
              <p:nvPr/>
            </p:nvSpPr>
            <p:spPr>
              <a:xfrm>
                <a:off x="5289275" y="3483550"/>
                <a:ext cx="25100" cy="8750"/>
              </a:xfrm>
              <a:custGeom>
                <a:avLst/>
                <a:gdLst/>
                <a:ahLst/>
                <a:cxnLst/>
                <a:rect l="l" t="t" r="r" b="b"/>
                <a:pathLst>
                  <a:path w="1004" h="350" extrusionOk="0">
                    <a:moveTo>
                      <a:pt x="170" y="1"/>
                    </a:moveTo>
                    <a:cubicBezTo>
                      <a:pt x="30" y="1"/>
                      <a:pt x="0" y="132"/>
                      <a:pt x="44" y="209"/>
                    </a:cubicBezTo>
                    <a:cubicBezTo>
                      <a:pt x="74" y="269"/>
                      <a:pt x="402" y="350"/>
                      <a:pt x="686" y="350"/>
                    </a:cubicBezTo>
                    <a:cubicBezTo>
                      <a:pt x="809" y="350"/>
                      <a:pt x="925" y="334"/>
                      <a:pt x="1003" y="295"/>
                    </a:cubicBezTo>
                    <a:lnTo>
                      <a:pt x="929" y="12"/>
                    </a:lnTo>
                    <a:cubicBezTo>
                      <a:pt x="929" y="12"/>
                      <a:pt x="732" y="22"/>
                      <a:pt x="536" y="22"/>
                    </a:cubicBezTo>
                    <a:cubicBezTo>
                      <a:pt x="414" y="22"/>
                      <a:pt x="294" y="18"/>
                      <a:pt x="223" y="6"/>
                    </a:cubicBezTo>
                    <a:cubicBezTo>
                      <a:pt x="203" y="2"/>
                      <a:pt x="186" y="1"/>
                      <a:pt x="17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0" name="Google Shape;9570;p63"/>
              <p:cNvSpPr/>
              <p:nvPr/>
            </p:nvSpPr>
            <p:spPr>
              <a:xfrm>
                <a:off x="5289275" y="3502150"/>
                <a:ext cx="25100" cy="8750"/>
              </a:xfrm>
              <a:custGeom>
                <a:avLst/>
                <a:gdLst/>
                <a:ahLst/>
                <a:cxnLst/>
                <a:rect l="l" t="t" r="r" b="b"/>
                <a:pathLst>
                  <a:path w="1004" h="350" extrusionOk="0">
                    <a:moveTo>
                      <a:pt x="170" y="0"/>
                    </a:moveTo>
                    <a:cubicBezTo>
                      <a:pt x="30" y="0"/>
                      <a:pt x="0" y="132"/>
                      <a:pt x="44" y="209"/>
                    </a:cubicBezTo>
                    <a:cubicBezTo>
                      <a:pt x="74" y="269"/>
                      <a:pt x="399" y="350"/>
                      <a:pt x="683" y="350"/>
                    </a:cubicBezTo>
                    <a:cubicBezTo>
                      <a:pt x="807" y="350"/>
                      <a:pt x="923" y="334"/>
                      <a:pt x="1003" y="295"/>
                    </a:cubicBezTo>
                    <a:lnTo>
                      <a:pt x="929" y="12"/>
                    </a:lnTo>
                    <a:cubicBezTo>
                      <a:pt x="929" y="12"/>
                      <a:pt x="723" y="24"/>
                      <a:pt x="525" y="24"/>
                    </a:cubicBezTo>
                    <a:cubicBezTo>
                      <a:pt x="406" y="24"/>
                      <a:pt x="289" y="20"/>
                      <a:pt x="223" y="6"/>
                    </a:cubicBezTo>
                    <a:cubicBezTo>
                      <a:pt x="203" y="2"/>
                      <a:pt x="186" y="0"/>
                      <a:pt x="17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1" name="Google Shape;9571;p63"/>
              <p:cNvSpPr/>
              <p:nvPr/>
            </p:nvSpPr>
            <p:spPr>
              <a:xfrm>
                <a:off x="5289250" y="3520775"/>
                <a:ext cx="25125" cy="8800"/>
              </a:xfrm>
              <a:custGeom>
                <a:avLst/>
                <a:gdLst/>
                <a:ahLst/>
                <a:cxnLst/>
                <a:rect l="l" t="t" r="r" b="b"/>
                <a:pathLst>
                  <a:path w="1005" h="352" extrusionOk="0">
                    <a:moveTo>
                      <a:pt x="178" y="1"/>
                    </a:moveTo>
                    <a:cubicBezTo>
                      <a:pt x="32" y="1"/>
                      <a:pt x="1" y="135"/>
                      <a:pt x="45" y="214"/>
                    </a:cubicBezTo>
                    <a:cubicBezTo>
                      <a:pt x="75" y="274"/>
                      <a:pt x="401" y="352"/>
                      <a:pt x="685" y="352"/>
                    </a:cubicBezTo>
                    <a:cubicBezTo>
                      <a:pt x="809" y="352"/>
                      <a:pt x="924" y="337"/>
                      <a:pt x="1004" y="300"/>
                    </a:cubicBezTo>
                    <a:lnTo>
                      <a:pt x="930" y="11"/>
                    </a:lnTo>
                    <a:cubicBezTo>
                      <a:pt x="930" y="11"/>
                      <a:pt x="724" y="23"/>
                      <a:pt x="526" y="23"/>
                    </a:cubicBezTo>
                    <a:cubicBezTo>
                      <a:pt x="407" y="23"/>
                      <a:pt x="290" y="19"/>
                      <a:pt x="224" y="5"/>
                    </a:cubicBezTo>
                    <a:cubicBezTo>
                      <a:pt x="207" y="2"/>
                      <a:pt x="192" y="1"/>
                      <a:pt x="17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2" name="Google Shape;9572;p63"/>
              <p:cNvSpPr/>
              <p:nvPr/>
            </p:nvSpPr>
            <p:spPr>
              <a:xfrm>
                <a:off x="5289275" y="3539500"/>
                <a:ext cx="25100" cy="8750"/>
              </a:xfrm>
              <a:custGeom>
                <a:avLst/>
                <a:gdLst/>
                <a:ahLst/>
                <a:cxnLst/>
                <a:rect l="l" t="t" r="r" b="b"/>
                <a:pathLst>
                  <a:path w="1004" h="350" extrusionOk="0">
                    <a:moveTo>
                      <a:pt x="170" y="0"/>
                    </a:moveTo>
                    <a:cubicBezTo>
                      <a:pt x="30" y="0"/>
                      <a:pt x="0" y="131"/>
                      <a:pt x="44" y="209"/>
                    </a:cubicBezTo>
                    <a:cubicBezTo>
                      <a:pt x="74" y="268"/>
                      <a:pt x="399" y="349"/>
                      <a:pt x="683" y="349"/>
                    </a:cubicBezTo>
                    <a:cubicBezTo>
                      <a:pt x="807" y="349"/>
                      <a:pt x="923" y="334"/>
                      <a:pt x="1003" y="295"/>
                    </a:cubicBezTo>
                    <a:lnTo>
                      <a:pt x="929" y="12"/>
                    </a:lnTo>
                    <a:cubicBezTo>
                      <a:pt x="929" y="12"/>
                      <a:pt x="729" y="21"/>
                      <a:pt x="534" y="21"/>
                    </a:cubicBezTo>
                    <a:cubicBezTo>
                      <a:pt x="412" y="21"/>
                      <a:pt x="291" y="18"/>
                      <a:pt x="223" y="6"/>
                    </a:cubicBezTo>
                    <a:cubicBezTo>
                      <a:pt x="203" y="2"/>
                      <a:pt x="186" y="0"/>
                      <a:pt x="17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3" name="Google Shape;9573;p63"/>
              <p:cNvSpPr/>
              <p:nvPr/>
            </p:nvSpPr>
            <p:spPr>
              <a:xfrm>
                <a:off x="5289250" y="3558125"/>
                <a:ext cx="24975" cy="8700"/>
              </a:xfrm>
              <a:custGeom>
                <a:avLst/>
                <a:gdLst/>
                <a:ahLst/>
                <a:cxnLst/>
                <a:rect l="l" t="t" r="r" b="b"/>
                <a:pathLst>
                  <a:path w="999" h="348" extrusionOk="0">
                    <a:moveTo>
                      <a:pt x="176" y="0"/>
                    </a:moveTo>
                    <a:cubicBezTo>
                      <a:pt x="32" y="0"/>
                      <a:pt x="0" y="129"/>
                      <a:pt x="39" y="207"/>
                    </a:cubicBezTo>
                    <a:cubicBezTo>
                      <a:pt x="73" y="267"/>
                      <a:pt x="400" y="348"/>
                      <a:pt x="682" y="348"/>
                    </a:cubicBezTo>
                    <a:cubicBezTo>
                      <a:pt x="805" y="348"/>
                      <a:pt x="920" y="333"/>
                      <a:pt x="998" y="293"/>
                    </a:cubicBezTo>
                    <a:lnTo>
                      <a:pt x="930" y="11"/>
                    </a:lnTo>
                    <a:cubicBezTo>
                      <a:pt x="930" y="11"/>
                      <a:pt x="730" y="20"/>
                      <a:pt x="535" y="20"/>
                    </a:cubicBezTo>
                    <a:cubicBezTo>
                      <a:pt x="413" y="20"/>
                      <a:pt x="292" y="16"/>
                      <a:pt x="224" y="4"/>
                    </a:cubicBezTo>
                    <a:cubicBezTo>
                      <a:pt x="207" y="2"/>
                      <a:pt x="191" y="0"/>
                      <a:pt x="17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4" name="Google Shape;9574;p63"/>
              <p:cNvSpPr/>
              <p:nvPr/>
            </p:nvSpPr>
            <p:spPr>
              <a:xfrm>
                <a:off x="5289225" y="3576725"/>
                <a:ext cx="25000" cy="8800"/>
              </a:xfrm>
              <a:custGeom>
                <a:avLst/>
                <a:gdLst/>
                <a:ahLst/>
                <a:cxnLst/>
                <a:rect l="l" t="t" r="r" b="b"/>
                <a:pathLst>
                  <a:path w="1000" h="352" extrusionOk="0">
                    <a:moveTo>
                      <a:pt x="174" y="0"/>
                    </a:moveTo>
                    <a:cubicBezTo>
                      <a:pt x="33" y="0"/>
                      <a:pt x="1" y="135"/>
                      <a:pt x="40" y="213"/>
                    </a:cubicBezTo>
                    <a:cubicBezTo>
                      <a:pt x="74" y="273"/>
                      <a:pt x="402" y="351"/>
                      <a:pt x="684" y="351"/>
                    </a:cubicBezTo>
                    <a:cubicBezTo>
                      <a:pt x="807" y="351"/>
                      <a:pt x="921" y="336"/>
                      <a:pt x="999" y="299"/>
                    </a:cubicBezTo>
                    <a:lnTo>
                      <a:pt x="931" y="10"/>
                    </a:lnTo>
                    <a:cubicBezTo>
                      <a:pt x="931" y="10"/>
                      <a:pt x="731" y="20"/>
                      <a:pt x="534" y="20"/>
                    </a:cubicBezTo>
                    <a:cubicBezTo>
                      <a:pt x="411" y="20"/>
                      <a:pt x="289" y="16"/>
                      <a:pt x="218" y="4"/>
                    </a:cubicBezTo>
                    <a:cubicBezTo>
                      <a:pt x="203" y="1"/>
                      <a:pt x="188" y="0"/>
                      <a:pt x="17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5" name="Google Shape;9575;p63"/>
              <p:cNvSpPr/>
              <p:nvPr/>
            </p:nvSpPr>
            <p:spPr>
              <a:xfrm>
                <a:off x="5218050" y="3291300"/>
                <a:ext cx="87550" cy="17825"/>
              </a:xfrm>
              <a:custGeom>
                <a:avLst/>
                <a:gdLst/>
                <a:ahLst/>
                <a:cxnLst/>
                <a:rect l="l" t="t" r="r" b="b"/>
                <a:pathLst>
                  <a:path w="3502" h="713" extrusionOk="0">
                    <a:moveTo>
                      <a:pt x="319" y="0"/>
                    </a:moveTo>
                    <a:cubicBezTo>
                      <a:pt x="0" y="0"/>
                      <a:pt x="47" y="333"/>
                      <a:pt x="318" y="474"/>
                    </a:cubicBezTo>
                    <a:cubicBezTo>
                      <a:pt x="569" y="597"/>
                      <a:pt x="2156" y="712"/>
                      <a:pt x="3021" y="712"/>
                    </a:cubicBezTo>
                    <a:cubicBezTo>
                      <a:pt x="3237" y="712"/>
                      <a:pt x="3408" y="705"/>
                      <a:pt x="3502" y="689"/>
                    </a:cubicBezTo>
                    <a:lnTo>
                      <a:pt x="3447" y="302"/>
                    </a:lnTo>
                    <a:cubicBezTo>
                      <a:pt x="3447" y="302"/>
                      <a:pt x="1344" y="222"/>
                      <a:pt x="465" y="19"/>
                    </a:cubicBezTo>
                    <a:cubicBezTo>
                      <a:pt x="410" y="6"/>
                      <a:pt x="361" y="0"/>
                      <a:pt x="31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6" name="Google Shape;9576;p63"/>
              <p:cNvSpPr/>
              <p:nvPr/>
            </p:nvSpPr>
            <p:spPr>
              <a:xfrm>
                <a:off x="5216250" y="3341450"/>
                <a:ext cx="89975" cy="14725"/>
              </a:xfrm>
              <a:custGeom>
                <a:avLst/>
                <a:gdLst/>
                <a:ahLst/>
                <a:cxnLst/>
                <a:rect l="l" t="t" r="r" b="b"/>
                <a:pathLst>
                  <a:path w="3599" h="589" extrusionOk="0">
                    <a:moveTo>
                      <a:pt x="365" y="1"/>
                    </a:moveTo>
                    <a:cubicBezTo>
                      <a:pt x="0" y="1"/>
                      <a:pt x="67" y="373"/>
                      <a:pt x="365" y="502"/>
                    </a:cubicBezTo>
                    <a:cubicBezTo>
                      <a:pt x="504" y="563"/>
                      <a:pt x="1027" y="588"/>
                      <a:pt x="1618" y="588"/>
                    </a:cubicBezTo>
                    <a:cubicBezTo>
                      <a:pt x="2412" y="588"/>
                      <a:pt x="3327" y="542"/>
                      <a:pt x="3598" y="472"/>
                    </a:cubicBezTo>
                    <a:lnTo>
                      <a:pt x="3512" y="60"/>
                    </a:lnTo>
                    <a:cubicBezTo>
                      <a:pt x="3512" y="60"/>
                      <a:pt x="2829" y="89"/>
                      <a:pt x="2072" y="89"/>
                    </a:cubicBezTo>
                    <a:cubicBezTo>
                      <a:pt x="1492" y="89"/>
                      <a:pt x="868" y="72"/>
                      <a:pt x="476" y="11"/>
                    </a:cubicBezTo>
                    <a:cubicBezTo>
                      <a:pt x="435" y="4"/>
                      <a:pt x="398" y="1"/>
                      <a:pt x="36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7" name="Google Shape;9577;p63"/>
              <p:cNvSpPr/>
              <p:nvPr/>
            </p:nvSpPr>
            <p:spPr>
              <a:xfrm>
                <a:off x="5211750" y="3314650"/>
                <a:ext cx="96775" cy="20050"/>
              </a:xfrm>
              <a:custGeom>
                <a:avLst/>
                <a:gdLst/>
                <a:ahLst/>
                <a:cxnLst/>
                <a:rect l="l" t="t" r="r" b="b"/>
                <a:pathLst>
                  <a:path w="3871" h="802" extrusionOk="0">
                    <a:moveTo>
                      <a:pt x="396" y="0"/>
                    </a:moveTo>
                    <a:cubicBezTo>
                      <a:pt x="89" y="0"/>
                      <a:pt x="0" y="328"/>
                      <a:pt x="379" y="517"/>
                    </a:cubicBezTo>
                    <a:cubicBezTo>
                      <a:pt x="712" y="683"/>
                      <a:pt x="2324" y="802"/>
                      <a:pt x="3264" y="802"/>
                    </a:cubicBezTo>
                    <a:cubicBezTo>
                      <a:pt x="3541" y="802"/>
                      <a:pt x="3760" y="792"/>
                      <a:pt x="3871" y="769"/>
                    </a:cubicBezTo>
                    <a:lnTo>
                      <a:pt x="3797" y="290"/>
                    </a:lnTo>
                    <a:cubicBezTo>
                      <a:pt x="3797" y="290"/>
                      <a:pt x="3661" y="293"/>
                      <a:pt x="3439" y="293"/>
                    </a:cubicBezTo>
                    <a:cubicBezTo>
                      <a:pt x="2787" y="293"/>
                      <a:pt x="1391" y="263"/>
                      <a:pt x="533" y="19"/>
                    </a:cubicBezTo>
                    <a:cubicBezTo>
                      <a:pt x="484" y="6"/>
                      <a:pt x="438" y="0"/>
                      <a:pt x="39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8" name="Google Shape;9578;p63"/>
              <p:cNvSpPr/>
              <p:nvPr/>
            </p:nvSpPr>
            <p:spPr>
              <a:xfrm>
                <a:off x="5219300" y="3364600"/>
                <a:ext cx="90150" cy="14750"/>
              </a:xfrm>
              <a:custGeom>
                <a:avLst/>
                <a:gdLst/>
                <a:ahLst/>
                <a:cxnLst/>
                <a:rect l="l" t="t" r="r" b="b"/>
                <a:pathLst>
                  <a:path w="3606" h="590" extrusionOk="0">
                    <a:moveTo>
                      <a:pt x="3495" y="1"/>
                    </a:moveTo>
                    <a:cubicBezTo>
                      <a:pt x="3495" y="1"/>
                      <a:pt x="2474" y="131"/>
                      <a:pt x="1499" y="131"/>
                    </a:cubicBezTo>
                    <a:cubicBezTo>
                      <a:pt x="1133" y="131"/>
                      <a:pt x="774" y="112"/>
                      <a:pt x="477" y="62"/>
                    </a:cubicBezTo>
                    <a:cubicBezTo>
                      <a:pt x="445" y="56"/>
                      <a:pt x="416" y="54"/>
                      <a:pt x="388" y="54"/>
                    </a:cubicBezTo>
                    <a:cubicBezTo>
                      <a:pt x="78" y="54"/>
                      <a:pt x="1" y="376"/>
                      <a:pt x="378" y="517"/>
                    </a:cubicBezTo>
                    <a:cubicBezTo>
                      <a:pt x="517" y="569"/>
                      <a:pt x="879" y="590"/>
                      <a:pt x="1315" y="590"/>
                    </a:cubicBezTo>
                    <a:cubicBezTo>
                      <a:pt x="2173" y="590"/>
                      <a:pt x="3316" y="508"/>
                      <a:pt x="3606" y="419"/>
                    </a:cubicBezTo>
                    <a:lnTo>
                      <a:pt x="3495"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9" name="Google Shape;9579;p63"/>
              <p:cNvSpPr/>
              <p:nvPr/>
            </p:nvSpPr>
            <p:spPr>
              <a:xfrm>
                <a:off x="5220075" y="3384575"/>
                <a:ext cx="93075" cy="16425"/>
              </a:xfrm>
              <a:custGeom>
                <a:avLst/>
                <a:gdLst/>
                <a:ahLst/>
                <a:cxnLst/>
                <a:rect l="l" t="t" r="r" b="b"/>
                <a:pathLst>
                  <a:path w="3723" h="657" extrusionOk="0">
                    <a:moveTo>
                      <a:pt x="3599" y="1"/>
                    </a:moveTo>
                    <a:cubicBezTo>
                      <a:pt x="3599" y="1"/>
                      <a:pt x="2129" y="243"/>
                      <a:pt x="1003" y="243"/>
                    </a:cubicBezTo>
                    <a:cubicBezTo>
                      <a:pt x="822" y="243"/>
                      <a:pt x="650" y="236"/>
                      <a:pt x="495" y="222"/>
                    </a:cubicBezTo>
                    <a:cubicBezTo>
                      <a:pt x="474" y="220"/>
                      <a:pt x="454" y="219"/>
                      <a:pt x="435" y="219"/>
                    </a:cubicBezTo>
                    <a:cubicBezTo>
                      <a:pt x="85" y="219"/>
                      <a:pt x="1" y="523"/>
                      <a:pt x="403" y="628"/>
                    </a:cubicBezTo>
                    <a:cubicBezTo>
                      <a:pt x="481" y="648"/>
                      <a:pt x="625" y="656"/>
                      <a:pt x="812" y="656"/>
                    </a:cubicBezTo>
                    <a:cubicBezTo>
                      <a:pt x="1654" y="656"/>
                      <a:pt x="3355" y="479"/>
                      <a:pt x="3722" y="363"/>
                    </a:cubicBezTo>
                    <a:lnTo>
                      <a:pt x="3599"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0" name="Google Shape;9580;p63"/>
              <p:cNvSpPr/>
              <p:nvPr/>
            </p:nvSpPr>
            <p:spPr>
              <a:xfrm>
                <a:off x="5223625" y="3408850"/>
                <a:ext cx="66300" cy="13425"/>
              </a:xfrm>
              <a:custGeom>
                <a:avLst/>
                <a:gdLst/>
                <a:ahLst/>
                <a:cxnLst/>
                <a:rect l="l" t="t" r="r" b="b"/>
                <a:pathLst>
                  <a:path w="2652" h="537" extrusionOk="0">
                    <a:moveTo>
                      <a:pt x="2560" y="1"/>
                    </a:moveTo>
                    <a:cubicBezTo>
                      <a:pt x="2560" y="1"/>
                      <a:pt x="1673" y="155"/>
                      <a:pt x="904" y="155"/>
                    </a:cubicBezTo>
                    <a:cubicBezTo>
                      <a:pt x="702" y="155"/>
                      <a:pt x="508" y="144"/>
                      <a:pt x="341" y="118"/>
                    </a:cubicBezTo>
                    <a:cubicBezTo>
                      <a:pt x="320" y="114"/>
                      <a:pt x="300" y="112"/>
                      <a:pt x="281" y="112"/>
                    </a:cubicBezTo>
                    <a:cubicBezTo>
                      <a:pt x="43" y="112"/>
                      <a:pt x="1" y="384"/>
                      <a:pt x="285" y="493"/>
                    </a:cubicBezTo>
                    <a:cubicBezTo>
                      <a:pt x="367" y="523"/>
                      <a:pt x="549" y="536"/>
                      <a:pt x="778" y="536"/>
                    </a:cubicBezTo>
                    <a:cubicBezTo>
                      <a:pt x="1416" y="536"/>
                      <a:pt x="2421" y="437"/>
                      <a:pt x="2652" y="351"/>
                    </a:cubicBezTo>
                    <a:lnTo>
                      <a:pt x="2560"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1" name="Google Shape;9581;p63"/>
              <p:cNvSpPr/>
              <p:nvPr/>
            </p:nvSpPr>
            <p:spPr>
              <a:xfrm>
                <a:off x="5227675" y="3429900"/>
                <a:ext cx="49350" cy="11475"/>
              </a:xfrm>
              <a:custGeom>
                <a:avLst/>
                <a:gdLst/>
                <a:ahLst/>
                <a:cxnLst/>
                <a:rect l="l" t="t" r="r" b="b"/>
                <a:pathLst>
                  <a:path w="1974" h="459" extrusionOk="0">
                    <a:moveTo>
                      <a:pt x="1894" y="1"/>
                    </a:moveTo>
                    <a:cubicBezTo>
                      <a:pt x="1894" y="1"/>
                      <a:pt x="1363" y="98"/>
                      <a:pt x="840" y="98"/>
                    </a:cubicBezTo>
                    <a:cubicBezTo>
                      <a:pt x="629" y="98"/>
                      <a:pt x="419" y="82"/>
                      <a:pt x="246" y="38"/>
                    </a:cubicBezTo>
                    <a:cubicBezTo>
                      <a:pt x="230" y="34"/>
                      <a:pt x="214" y="32"/>
                      <a:pt x="200" y="32"/>
                    </a:cubicBezTo>
                    <a:cubicBezTo>
                      <a:pt x="25" y="32"/>
                      <a:pt x="0" y="287"/>
                      <a:pt x="216" y="401"/>
                    </a:cubicBezTo>
                    <a:cubicBezTo>
                      <a:pt x="297" y="441"/>
                      <a:pt x="509" y="458"/>
                      <a:pt x="760" y="458"/>
                    </a:cubicBezTo>
                    <a:cubicBezTo>
                      <a:pt x="1224" y="458"/>
                      <a:pt x="1822" y="401"/>
                      <a:pt x="1974" y="333"/>
                    </a:cubicBezTo>
                    <a:lnTo>
                      <a:pt x="1894"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2" name="Google Shape;9582;p63"/>
              <p:cNvSpPr/>
              <p:nvPr/>
            </p:nvSpPr>
            <p:spPr>
              <a:xfrm>
                <a:off x="5300975" y="3223375"/>
                <a:ext cx="15550" cy="51050"/>
              </a:xfrm>
              <a:custGeom>
                <a:avLst/>
                <a:gdLst/>
                <a:ahLst/>
                <a:cxnLst/>
                <a:rect l="l" t="t" r="r" b="b"/>
                <a:pathLst>
                  <a:path w="622" h="2042" extrusionOk="0">
                    <a:moveTo>
                      <a:pt x="222" y="1"/>
                    </a:moveTo>
                    <a:cubicBezTo>
                      <a:pt x="222" y="1"/>
                      <a:pt x="0" y="1187"/>
                      <a:pt x="0" y="1992"/>
                    </a:cubicBezTo>
                    <a:cubicBezTo>
                      <a:pt x="0" y="1992"/>
                      <a:pt x="270" y="2042"/>
                      <a:pt x="461" y="2042"/>
                    </a:cubicBezTo>
                    <a:cubicBezTo>
                      <a:pt x="531" y="2042"/>
                      <a:pt x="590" y="2035"/>
                      <a:pt x="621" y="2017"/>
                    </a:cubicBezTo>
                    <a:lnTo>
                      <a:pt x="621" y="99"/>
                    </a:lnTo>
                    <a:cubicBezTo>
                      <a:pt x="621" y="99"/>
                      <a:pt x="320" y="62"/>
                      <a:pt x="22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3" name="Google Shape;9583;p63"/>
              <p:cNvSpPr/>
              <p:nvPr/>
            </p:nvSpPr>
            <p:spPr>
              <a:xfrm>
                <a:off x="5165450" y="3253825"/>
                <a:ext cx="49025" cy="26900"/>
              </a:xfrm>
              <a:custGeom>
                <a:avLst/>
                <a:gdLst/>
                <a:ahLst/>
                <a:cxnLst/>
                <a:rect l="l" t="t" r="r" b="b"/>
                <a:pathLst>
                  <a:path w="1961" h="1076" extrusionOk="0">
                    <a:moveTo>
                      <a:pt x="1050" y="0"/>
                    </a:moveTo>
                    <a:cubicBezTo>
                      <a:pt x="747" y="0"/>
                      <a:pt x="446" y="143"/>
                      <a:pt x="221" y="362"/>
                    </a:cubicBezTo>
                    <a:cubicBezTo>
                      <a:pt x="92" y="479"/>
                      <a:pt x="12" y="639"/>
                      <a:pt x="0" y="811"/>
                    </a:cubicBezTo>
                    <a:cubicBezTo>
                      <a:pt x="221" y="674"/>
                      <a:pt x="469" y="606"/>
                      <a:pt x="715" y="606"/>
                    </a:cubicBezTo>
                    <a:cubicBezTo>
                      <a:pt x="1052" y="606"/>
                      <a:pt x="1386" y="732"/>
                      <a:pt x="1641" y="977"/>
                    </a:cubicBezTo>
                    <a:cubicBezTo>
                      <a:pt x="1688" y="1024"/>
                      <a:pt x="1746" y="1076"/>
                      <a:pt x="1809" y="1076"/>
                    </a:cubicBezTo>
                    <a:cubicBezTo>
                      <a:pt x="1813" y="1076"/>
                      <a:pt x="1816" y="1076"/>
                      <a:pt x="1819" y="1075"/>
                    </a:cubicBezTo>
                    <a:cubicBezTo>
                      <a:pt x="1918" y="1069"/>
                      <a:pt x="1961" y="940"/>
                      <a:pt x="1955" y="836"/>
                    </a:cubicBezTo>
                    <a:cubicBezTo>
                      <a:pt x="1930" y="442"/>
                      <a:pt x="1647" y="110"/>
                      <a:pt x="1260" y="24"/>
                    </a:cubicBezTo>
                    <a:cubicBezTo>
                      <a:pt x="1191" y="8"/>
                      <a:pt x="1120" y="0"/>
                      <a:pt x="105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4" name="Google Shape;9584;p63"/>
              <p:cNvSpPr/>
              <p:nvPr/>
            </p:nvSpPr>
            <p:spPr>
              <a:xfrm>
                <a:off x="5209375" y="3247925"/>
                <a:ext cx="96225" cy="29275"/>
              </a:xfrm>
              <a:custGeom>
                <a:avLst/>
                <a:gdLst/>
                <a:ahLst/>
                <a:cxnLst/>
                <a:rect l="l" t="t" r="r" b="b"/>
                <a:pathLst>
                  <a:path w="3849" h="1171" extrusionOk="0">
                    <a:moveTo>
                      <a:pt x="442" y="1"/>
                    </a:moveTo>
                    <a:cubicBezTo>
                      <a:pt x="344" y="1"/>
                      <a:pt x="259" y="14"/>
                      <a:pt x="192" y="45"/>
                    </a:cubicBezTo>
                    <a:cubicBezTo>
                      <a:pt x="1" y="131"/>
                      <a:pt x="155" y="500"/>
                      <a:pt x="782" y="611"/>
                    </a:cubicBezTo>
                    <a:cubicBezTo>
                      <a:pt x="1409" y="728"/>
                      <a:pt x="2730" y="1121"/>
                      <a:pt x="3849" y="1170"/>
                    </a:cubicBezTo>
                    <a:lnTo>
                      <a:pt x="3794" y="346"/>
                    </a:lnTo>
                    <a:cubicBezTo>
                      <a:pt x="3794" y="346"/>
                      <a:pt x="3557" y="453"/>
                      <a:pt x="3050" y="453"/>
                    </a:cubicBezTo>
                    <a:cubicBezTo>
                      <a:pt x="2879" y="453"/>
                      <a:pt x="2676" y="441"/>
                      <a:pt x="2441" y="408"/>
                    </a:cubicBezTo>
                    <a:cubicBezTo>
                      <a:pt x="1670" y="296"/>
                      <a:pt x="904" y="1"/>
                      <a:pt x="44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5" name="Google Shape;9585;p63"/>
              <p:cNvSpPr/>
              <p:nvPr/>
            </p:nvSpPr>
            <p:spPr>
              <a:xfrm>
                <a:off x="5303575" y="3408850"/>
                <a:ext cx="12950" cy="181050"/>
              </a:xfrm>
              <a:custGeom>
                <a:avLst/>
                <a:gdLst/>
                <a:ahLst/>
                <a:cxnLst/>
                <a:rect l="l" t="t" r="r" b="b"/>
                <a:pathLst>
                  <a:path w="518" h="7242" extrusionOk="0">
                    <a:moveTo>
                      <a:pt x="1" y="345"/>
                    </a:moveTo>
                    <a:lnTo>
                      <a:pt x="1" y="345"/>
                    </a:lnTo>
                    <a:cubicBezTo>
                      <a:pt x="1" y="345"/>
                      <a:pt x="1" y="345"/>
                      <a:pt x="1" y="345"/>
                    </a:cubicBezTo>
                    <a:lnTo>
                      <a:pt x="1" y="345"/>
                    </a:lnTo>
                    <a:cubicBezTo>
                      <a:pt x="1" y="345"/>
                      <a:pt x="1" y="345"/>
                      <a:pt x="1" y="345"/>
                    </a:cubicBezTo>
                    <a:close/>
                    <a:moveTo>
                      <a:pt x="517" y="1"/>
                    </a:moveTo>
                    <a:cubicBezTo>
                      <a:pt x="207" y="1"/>
                      <a:pt x="4" y="345"/>
                      <a:pt x="1" y="345"/>
                    </a:cubicBezTo>
                    <a:cubicBezTo>
                      <a:pt x="1" y="345"/>
                      <a:pt x="1" y="345"/>
                      <a:pt x="1" y="345"/>
                    </a:cubicBezTo>
                    <a:lnTo>
                      <a:pt x="1" y="345"/>
                    </a:lnTo>
                    <a:cubicBezTo>
                      <a:pt x="50" y="985"/>
                      <a:pt x="1" y="7106"/>
                      <a:pt x="1" y="7106"/>
                    </a:cubicBezTo>
                    <a:cubicBezTo>
                      <a:pt x="8" y="7106"/>
                      <a:pt x="15" y="7106"/>
                      <a:pt x="22" y="7106"/>
                    </a:cubicBezTo>
                    <a:cubicBezTo>
                      <a:pt x="194" y="7106"/>
                      <a:pt x="517" y="7242"/>
                      <a:pt x="517" y="7242"/>
                    </a:cubicBezTo>
                    <a:lnTo>
                      <a:pt x="517"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6" name="Google Shape;9586;p63"/>
              <p:cNvSpPr/>
              <p:nvPr/>
            </p:nvSpPr>
            <p:spPr>
              <a:xfrm>
                <a:off x="5353675" y="3670775"/>
                <a:ext cx="62725" cy="343700"/>
              </a:xfrm>
              <a:custGeom>
                <a:avLst/>
                <a:gdLst/>
                <a:ahLst/>
                <a:cxnLst/>
                <a:rect l="l" t="t" r="r" b="b"/>
                <a:pathLst>
                  <a:path w="2509" h="13748" extrusionOk="0">
                    <a:moveTo>
                      <a:pt x="1931" y="1"/>
                    </a:moveTo>
                    <a:cubicBezTo>
                      <a:pt x="1462" y="1"/>
                      <a:pt x="437" y="1002"/>
                      <a:pt x="253" y="1953"/>
                    </a:cubicBezTo>
                    <a:cubicBezTo>
                      <a:pt x="130" y="2567"/>
                      <a:pt x="941" y="5376"/>
                      <a:pt x="824" y="7011"/>
                    </a:cubicBezTo>
                    <a:cubicBezTo>
                      <a:pt x="708" y="8646"/>
                      <a:pt x="1" y="12789"/>
                      <a:pt x="376" y="13428"/>
                    </a:cubicBezTo>
                    <a:cubicBezTo>
                      <a:pt x="510" y="13653"/>
                      <a:pt x="783" y="13748"/>
                      <a:pt x="1087" y="13748"/>
                    </a:cubicBezTo>
                    <a:cubicBezTo>
                      <a:pt x="1647" y="13748"/>
                      <a:pt x="2310" y="13425"/>
                      <a:pt x="2386" y="12998"/>
                    </a:cubicBezTo>
                    <a:cubicBezTo>
                      <a:pt x="2509" y="12340"/>
                      <a:pt x="1912" y="10355"/>
                      <a:pt x="1863" y="9015"/>
                    </a:cubicBezTo>
                    <a:cubicBezTo>
                      <a:pt x="1820" y="7675"/>
                      <a:pt x="2183" y="1805"/>
                      <a:pt x="2164" y="299"/>
                    </a:cubicBezTo>
                    <a:cubicBezTo>
                      <a:pt x="2162" y="91"/>
                      <a:pt x="2071" y="1"/>
                      <a:pt x="193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7" name="Google Shape;9587;p63"/>
              <p:cNvSpPr/>
              <p:nvPr/>
            </p:nvSpPr>
            <p:spPr>
              <a:xfrm>
                <a:off x="5362300" y="4046725"/>
                <a:ext cx="53025" cy="217175"/>
              </a:xfrm>
              <a:custGeom>
                <a:avLst/>
                <a:gdLst/>
                <a:ahLst/>
                <a:cxnLst/>
                <a:rect l="l" t="t" r="r" b="b"/>
                <a:pathLst>
                  <a:path w="2121" h="8687" extrusionOk="0">
                    <a:moveTo>
                      <a:pt x="1454" y="1579"/>
                    </a:moveTo>
                    <a:cubicBezTo>
                      <a:pt x="1458" y="1579"/>
                      <a:pt x="1461" y="1586"/>
                      <a:pt x="1463" y="1599"/>
                    </a:cubicBezTo>
                    <a:cubicBezTo>
                      <a:pt x="1578" y="2371"/>
                      <a:pt x="940" y="6650"/>
                      <a:pt x="719" y="6650"/>
                    </a:cubicBezTo>
                    <a:cubicBezTo>
                      <a:pt x="715" y="6650"/>
                      <a:pt x="711" y="6649"/>
                      <a:pt x="707" y="6645"/>
                    </a:cubicBezTo>
                    <a:cubicBezTo>
                      <a:pt x="505" y="6491"/>
                      <a:pt x="1340" y="1579"/>
                      <a:pt x="1454" y="1579"/>
                    </a:cubicBezTo>
                    <a:close/>
                    <a:moveTo>
                      <a:pt x="2059" y="1"/>
                    </a:moveTo>
                    <a:cubicBezTo>
                      <a:pt x="2059" y="1"/>
                      <a:pt x="1577" y="416"/>
                      <a:pt x="1076" y="416"/>
                    </a:cubicBezTo>
                    <a:cubicBezTo>
                      <a:pt x="1049" y="416"/>
                      <a:pt x="1023" y="415"/>
                      <a:pt x="996" y="413"/>
                    </a:cubicBezTo>
                    <a:cubicBezTo>
                      <a:pt x="568" y="373"/>
                      <a:pt x="378" y="103"/>
                      <a:pt x="242" y="103"/>
                    </a:cubicBezTo>
                    <a:cubicBezTo>
                      <a:pt x="210" y="103"/>
                      <a:pt x="182" y="118"/>
                      <a:pt x="154" y="155"/>
                    </a:cubicBezTo>
                    <a:cubicBezTo>
                      <a:pt x="0" y="345"/>
                      <a:pt x="375" y="1181"/>
                      <a:pt x="387" y="1962"/>
                    </a:cubicBezTo>
                    <a:cubicBezTo>
                      <a:pt x="400" y="2748"/>
                      <a:pt x="203" y="8047"/>
                      <a:pt x="301" y="8360"/>
                    </a:cubicBezTo>
                    <a:cubicBezTo>
                      <a:pt x="364" y="8565"/>
                      <a:pt x="585" y="8686"/>
                      <a:pt x="765" y="8686"/>
                    </a:cubicBezTo>
                    <a:cubicBezTo>
                      <a:pt x="867" y="8686"/>
                      <a:pt x="956" y="8648"/>
                      <a:pt x="996" y="8563"/>
                    </a:cubicBezTo>
                    <a:cubicBezTo>
                      <a:pt x="1106" y="8336"/>
                      <a:pt x="1973" y="2705"/>
                      <a:pt x="1961" y="1845"/>
                    </a:cubicBezTo>
                    <a:cubicBezTo>
                      <a:pt x="1949" y="984"/>
                      <a:pt x="2121" y="241"/>
                      <a:pt x="205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8" name="Google Shape;9588;p63"/>
              <p:cNvSpPr/>
              <p:nvPr/>
            </p:nvSpPr>
            <p:spPr>
              <a:xfrm>
                <a:off x="5359375" y="4261550"/>
                <a:ext cx="31475" cy="24500"/>
              </a:xfrm>
              <a:custGeom>
                <a:avLst/>
                <a:gdLst/>
                <a:ahLst/>
                <a:cxnLst/>
                <a:rect l="l" t="t" r="r" b="b"/>
                <a:pathLst>
                  <a:path w="1259" h="980" extrusionOk="0">
                    <a:moveTo>
                      <a:pt x="283" y="1"/>
                    </a:moveTo>
                    <a:cubicBezTo>
                      <a:pt x="281" y="1"/>
                      <a:pt x="279" y="1"/>
                      <a:pt x="277" y="1"/>
                    </a:cubicBezTo>
                    <a:cubicBezTo>
                      <a:pt x="135" y="19"/>
                      <a:pt x="0" y="450"/>
                      <a:pt x="62" y="610"/>
                    </a:cubicBezTo>
                    <a:cubicBezTo>
                      <a:pt x="106" y="720"/>
                      <a:pt x="159" y="764"/>
                      <a:pt x="273" y="764"/>
                    </a:cubicBezTo>
                    <a:cubicBezTo>
                      <a:pt x="317" y="764"/>
                      <a:pt x="371" y="757"/>
                      <a:pt x="437" y="745"/>
                    </a:cubicBezTo>
                    <a:cubicBezTo>
                      <a:pt x="455" y="741"/>
                      <a:pt x="474" y="740"/>
                      <a:pt x="492" y="740"/>
                    </a:cubicBezTo>
                    <a:cubicBezTo>
                      <a:pt x="704" y="740"/>
                      <a:pt x="894" y="950"/>
                      <a:pt x="1070" y="978"/>
                    </a:cubicBezTo>
                    <a:cubicBezTo>
                      <a:pt x="1075" y="979"/>
                      <a:pt x="1080" y="980"/>
                      <a:pt x="1085" y="980"/>
                    </a:cubicBezTo>
                    <a:cubicBezTo>
                      <a:pt x="1254" y="980"/>
                      <a:pt x="1259" y="471"/>
                      <a:pt x="1199" y="364"/>
                    </a:cubicBezTo>
                    <a:cubicBezTo>
                      <a:pt x="1155" y="284"/>
                      <a:pt x="1142" y="221"/>
                      <a:pt x="1059" y="221"/>
                    </a:cubicBezTo>
                    <a:cubicBezTo>
                      <a:pt x="1027" y="221"/>
                      <a:pt x="983" y="230"/>
                      <a:pt x="922" y="253"/>
                    </a:cubicBezTo>
                    <a:cubicBezTo>
                      <a:pt x="899" y="261"/>
                      <a:pt x="875" y="265"/>
                      <a:pt x="851" y="265"/>
                    </a:cubicBezTo>
                    <a:cubicBezTo>
                      <a:pt x="643" y="265"/>
                      <a:pt x="392" y="1"/>
                      <a:pt x="28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9" name="Google Shape;9589;p63"/>
              <p:cNvSpPr/>
              <p:nvPr/>
            </p:nvSpPr>
            <p:spPr>
              <a:xfrm>
                <a:off x="5357825" y="4283850"/>
                <a:ext cx="11400" cy="28100"/>
              </a:xfrm>
              <a:custGeom>
                <a:avLst/>
                <a:gdLst/>
                <a:ahLst/>
                <a:cxnLst/>
                <a:rect l="l" t="t" r="r" b="b"/>
                <a:pathLst>
                  <a:path w="456" h="1124" extrusionOk="0">
                    <a:moveTo>
                      <a:pt x="188" y="0"/>
                    </a:moveTo>
                    <a:cubicBezTo>
                      <a:pt x="139" y="0"/>
                      <a:pt x="97" y="11"/>
                      <a:pt x="87" y="37"/>
                    </a:cubicBezTo>
                    <a:cubicBezTo>
                      <a:pt x="62" y="99"/>
                      <a:pt x="210" y="283"/>
                      <a:pt x="185" y="394"/>
                    </a:cubicBezTo>
                    <a:cubicBezTo>
                      <a:pt x="154" y="510"/>
                      <a:pt x="1" y="984"/>
                      <a:pt x="56" y="1058"/>
                    </a:cubicBezTo>
                    <a:cubicBezTo>
                      <a:pt x="92" y="1097"/>
                      <a:pt x="171" y="1124"/>
                      <a:pt x="231" y="1124"/>
                    </a:cubicBezTo>
                    <a:cubicBezTo>
                      <a:pt x="274" y="1124"/>
                      <a:pt x="308" y="1109"/>
                      <a:pt x="308" y="1076"/>
                    </a:cubicBezTo>
                    <a:cubicBezTo>
                      <a:pt x="308" y="996"/>
                      <a:pt x="333" y="461"/>
                      <a:pt x="345" y="394"/>
                    </a:cubicBezTo>
                    <a:cubicBezTo>
                      <a:pt x="357" y="332"/>
                      <a:pt x="456" y="92"/>
                      <a:pt x="382" y="43"/>
                    </a:cubicBezTo>
                    <a:cubicBezTo>
                      <a:pt x="336" y="19"/>
                      <a:pt x="255" y="0"/>
                      <a:pt x="18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0" name="Google Shape;9590;p63"/>
              <p:cNvSpPr/>
              <p:nvPr/>
            </p:nvSpPr>
            <p:spPr>
              <a:xfrm>
                <a:off x="5366900" y="4284950"/>
                <a:ext cx="8625" cy="28100"/>
              </a:xfrm>
              <a:custGeom>
                <a:avLst/>
                <a:gdLst/>
                <a:ahLst/>
                <a:cxnLst/>
                <a:rect l="l" t="t" r="r" b="b"/>
                <a:pathLst>
                  <a:path w="345" h="1124" extrusionOk="0">
                    <a:moveTo>
                      <a:pt x="174" y="0"/>
                    </a:moveTo>
                    <a:cubicBezTo>
                      <a:pt x="157" y="0"/>
                      <a:pt x="143" y="6"/>
                      <a:pt x="136" y="18"/>
                    </a:cubicBezTo>
                    <a:cubicBezTo>
                      <a:pt x="99" y="190"/>
                      <a:pt x="80" y="368"/>
                      <a:pt x="93" y="552"/>
                    </a:cubicBezTo>
                    <a:cubicBezTo>
                      <a:pt x="105" y="688"/>
                      <a:pt x="0" y="1020"/>
                      <a:pt x="25" y="1081"/>
                    </a:cubicBezTo>
                    <a:cubicBezTo>
                      <a:pt x="39" y="1110"/>
                      <a:pt x="97" y="1124"/>
                      <a:pt x="158" y="1124"/>
                    </a:cubicBezTo>
                    <a:cubicBezTo>
                      <a:pt x="228" y="1124"/>
                      <a:pt x="301" y="1105"/>
                      <a:pt x="314" y="1069"/>
                    </a:cubicBezTo>
                    <a:cubicBezTo>
                      <a:pt x="345" y="1001"/>
                      <a:pt x="277" y="805"/>
                      <a:pt x="259" y="626"/>
                    </a:cubicBezTo>
                    <a:cubicBezTo>
                      <a:pt x="246" y="448"/>
                      <a:pt x="332" y="141"/>
                      <a:pt x="308" y="79"/>
                    </a:cubicBezTo>
                    <a:cubicBezTo>
                      <a:pt x="286" y="35"/>
                      <a:pt x="219" y="0"/>
                      <a:pt x="17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1" name="Google Shape;9591;p63"/>
              <p:cNvSpPr/>
              <p:nvPr/>
            </p:nvSpPr>
            <p:spPr>
              <a:xfrm>
                <a:off x="5376125" y="4286900"/>
                <a:ext cx="7250" cy="26500"/>
              </a:xfrm>
              <a:custGeom>
                <a:avLst/>
                <a:gdLst/>
                <a:ahLst/>
                <a:cxnLst/>
                <a:rect l="l" t="t" r="r" b="b"/>
                <a:pathLst>
                  <a:path w="290" h="1060" extrusionOk="0">
                    <a:moveTo>
                      <a:pt x="83" y="0"/>
                    </a:moveTo>
                    <a:cubicBezTo>
                      <a:pt x="50" y="0"/>
                      <a:pt x="18" y="10"/>
                      <a:pt x="13" y="32"/>
                    </a:cubicBezTo>
                    <a:cubicBezTo>
                      <a:pt x="0" y="192"/>
                      <a:pt x="6" y="352"/>
                      <a:pt x="31" y="511"/>
                    </a:cubicBezTo>
                    <a:cubicBezTo>
                      <a:pt x="62" y="591"/>
                      <a:pt x="6" y="936"/>
                      <a:pt x="31" y="1009"/>
                    </a:cubicBezTo>
                    <a:cubicBezTo>
                      <a:pt x="45" y="1044"/>
                      <a:pt x="91" y="1059"/>
                      <a:pt x="138" y="1059"/>
                    </a:cubicBezTo>
                    <a:cubicBezTo>
                      <a:pt x="192" y="1059"/>
                      <a:pt x="248" y="1039"/>
                      <a:pt x="265" y="1003"/>
                    </a:cubicBezTo>
                    <a:cubicBezTo>
                      <a:pt x="289" y="929"/>
                      <a:pt x="215" y="751"/>
                      <a:pt x="154" y="585"/>
                    </a:cubicBezTo>
                    <a:cubicBezTo>
                      <a:pt x="86" y="419"/>
                      <a:pt x="166" y="81"/>
                      <a:pt x="166" y="38"/>
                    </a:cubicBezTo>
                    <a:cubicBezTo>
                      <a:pt x="166" y="14"/>
                      <a:pt x="124" y="0"/>
                      <a:pt x="8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2" name="Google Shape;9592;p63"/>
              <p:cNvSpPr/>
              <p:nvPr/>
            </p:nvSpPr>
            <p:spPr>
              <a:xfrm>
                <a:off x="5357710" y="4334400"/>
                <a:ext cx="8000" cy="10275"/>
              </a:xfrm>
              <a:custGeom>
                <a:avLst/>
                <a:gdLst/>
                <a:ahLst/>
                <a:cxnLst/>
                <a:rect l="l" t="t" r="r" b="b"/>
                <a:pathLst>
                  <a:path w="320" h="411" extrusionOk="0">
                    <a:moveTo>
                      <a:pt x="65" y="0"/>
                    </a:moveTo>
                    <a:cubicBezTo>
                      <a:pt x="29" y="0"/>
                      <a:pt x="0" y="114"/>
                      <a:pt x="12" y="210"/>
                    </a:cubicBezTo>
                    <a:cubicBezTo>
                      <a:pt x="28" y="299"/>
                      <a:pt x="125" y="410"/>
                      <a:pt x="202" y="410"/>
                    </a:cubicBezTo>
                    <a:cubicBezTo>
                      <a:pt x="215" y="410"/>
                      <a:pt x="228" y="407"/>
                      <a:pt x="240" y="400"/>
                    </a:cubicBezTo>
                    <a:cubicBezTo>
                      <a:pt x="320" y="345"/>
                      <a:pt x="307" y="179"/>
                      <a:pt x="277" y="74"/>
                    </a:cubicBezTo>
                    <a:cubicBezTo>
                      <a:pt x="264" y="31"/>
                      <a:pt x="105" y="7"/>
                      <a:pt x="68" y="1"/>
                    </a:cubicBezTo>
                    <a:cubicBezTo>
                      <a:pt x="67" y="0"/>
                      <a:pt x="66" y="0"/>
                      <a:pt x="6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3" name="Google Shape;9593;p63"/>
              <p:cNvSpPr/>
              <p:nvPr/>
            </p:nvSpPr>
            <p:spPr>
              <a:xfrm>
                <a:off x="5367685" y="4337525"/>
                <a:ext cx="8475" cy="12675"/>
              </a:xfrm>
              <a:custGeom>
                <a:avLst/>
                <a:gdLst/>
                <a:ahLst/>
                <a:cxnLst/>
                <a:rect l="l" t="t" r="r" b="b"/>
                <a:pathLst>
                  <a:path w="339" h="507" extrusionOk="0">
                    <a:moveTo>
                      <a:pt x="152" y="0"/>
                    </a:moveTo>
                    <a:cubicBezTo>
                      <a:pt x="113" y="0"/>
                      <a:pt x="74" y="15"/>
                      <a:pt x="44" y="48"/>
                    </a:cubicBezTo>
                    <a:cubicBezTo>
                      <a:pt x="7" y="164"/>
                      <a:pt x="1" y="287"/>
                      <a:pt x="25" y="404"/>
                    </a:cubicBezTo>
                    <a:cubicBezTo>
                      <a:pt x="54" y="466"/>
                      <a:pt x="116" y="506"/>
                      <a:pt x="180" y="506"/>
                    </a:cubicBezTo>
                    <a:cubicBezTo>
                      <a:pt x="198" y="506"/>
                      <a:pt x="217" y="503"/>
                      <a:pt x="234" y="496"/>
                    </a:cubicBezTo>
                    <a:cubicBezTo>
                      <a:pt x="339" y="472"/>
                      <a:pt x="332" y="220"/>
                      <a:pt x="302" y="109"/>
                    </a:cubicBezTo>
                    <a:cubicBezTo>
                      <a:pt x="279" y="40"/>
                      <a:pt x="216" y="0"/>
                      <a:pt x="15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4" name="Google Shape;9594;p63"/>
              <p:cNvSpPr/>
              <p:nvPr/>
            </p:nvSpPr>
            <p:spPr>
              <a:xfrm>
                <a:off x="5378435" y="4338725"/>
                <a:ext cx="7250" cy="13625"/>
              </a:xfrm>
              <a:custGeom>
                <a:avLst/>
                <a:gdLst/>
                <a:ahLst/>
                <a:cxnLst/>
                <a:rect l="l" t="t" r="r" b="b"/>
                <a:pathLst>
                  <a:path w="290" h="545" extrusionOk="0">
                    <a:moveTo>
                      <a:pt x="160" y="1"/>
                    </a:moveTo>
                    <a:cubicBezTo>
                      <a:pt x="126" y="1"/>
                      <a:pt x="91" y="16"/>
                      <a:pt x="68" y="49"/>
                    </a:cubicBezTo>
                    <a:cubicBezTo>
                      <a:pt x="19" y="178"/>
                      <a:pt x="1" y="313"/>
                      <a:pt x="13" y="455"/>
                    </a:cubicBezTo>
                    <a:cubicBezTo>
                      <a:pt x="24" y="524"/>
                      <a:pt x="56" y="545"/>
                      <a:pt x="97" y="545"/>
                    </a:cubicBezTo>
                    <a:cubicBezTo>
                      <a:pt x="129" y="545"/>
                      <a:pt x="166" y="533"/>
                      <a:pt x="204" y="522"/>
                    </a:cubicBezTo>
                    <a:cubicBezTo>
                      <a:pt x="290" y="498"/>
                      <a:pt x="290" y="172"/>
                      <a:pt x="271" y="86"/>
                    </a:cubicBezTo>
                    <a:cubicBezTo>
                      <a:pt x="257" y="32"/>
                      <a:pt x="208" y="1"/>
                      <a:pt x="16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5" name="Google Shape;9595;p63"/>
              <p:cNvSpPr/>
              <p:nvPr/>
            </p:nvSpPr>
            <p:spPr>
              <a:xfrm>
                <a:off x="5387810" y="4337425"/>
                <a:ext cx="7250" cy="12650"/>
              </a:xfrm>
              <a:custGeom>
                <a:avLst/>
                <a:gdLst/>
                <a:ahLst/>
                <a:cxnLst/>
                <a:rect l="l" t="t" r="r" b="b"/>
                <a:pathLst>
                  <a:path w="290" h="506" extrusionOk="0">
                    <a:moveTo>
                      <a:pt x="141" y="1"/>
                    </a:moveTo>
                    <a:cubicBezTo>
                      <a:pt x="113" y="1"/>
                      <a:pt x="84" y="11"/>
                      <a:pt x="62" y="33"/>
                    </a:cubicBezTo>
                    <a:cubicBezTo>
                      <a:pt x="1" y="89"/>
                      <a:pt x="25" y="427"/>
                      <a:pt x="62" y="470"/>
                    </a:cubicBezTo>
                    <a:cubicBezTo>
                      <a:pt x="83" y="493"/>
                      <a:pt x="107" y="505"/>
                      <a:pt x="134" y="505"/>
                    </a:cubicBezTo>
                    <a:cubicBezTo>
                      <a:pt x="163" y="505"/>
                      <a:pt x="196" y="490"/>
                      <a:pt x="228" y="457"/>
                    </a:cubicBezTo>
                    <a:cubicBezTo>
                      <a:pt x="290" y="396"/>
                      <a:pt x="265" y="125"/>
                      <a:pt x="247" y="64"/>
                    </a:cubicBezTo>
                    <a:cubicBezTo>
                      <a:pt x="225" y="24"/>
                      <a:pt x="183" y="1"/>
                      <a:pt x="14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6" name="Google Shape;9596;p63"/>
              <p:cNvSpPr/>
              <p:nvPr/>
            </p:nvSpPr>
            <p:spPr>
              <a:xfrm>
                <a:off x="5394935" y="4334100"/>
                <a:ext cx="6400" cy="9100"/>
              </a:xfrm>
              <a:custGeom>
                <a:avLst/>
                <a:gdLst/>
                <a:ahLst/>
                <a:cxnLst/>
                <a:rect l="l" t="t" r="r" b="b"/>
                <a:pathLst>
                  <a:path w="256" h="364" extrusionOk="0">
                    <a:moveTo>
                      <a:pt x="164" y="0"/>
                    </a:moveTo>
                    <a:cubicBezTo>
                      <a:pt x="155" y="0"/>
                      <a:pt x="147" y="4"/>
                      <a:pt x="140" y="13"/>
                    </a:cubicBezTo>
                    <a:cubicBezTo>
                      <a:pt x="1" y="164"/>
                      <a:pt x="94" y="363"/>
                      <a:pt x="161" y="363"/>
                    </a:cubicBezTo>
                    <a:cubicBezTo>
                      <a:pt x="162" y="363"/>
                      <a:pt x="163" y="363"/>
                      <a:pt x="164" y="363"/>
                    </a:cubicBezTo>
                    <a:cubicBezTo>
                      <a:pt x="226" y="351"/>
                      <a:pt x="238" y="258"/>
                      <a:pt x="251" y="166"/>
                    </a:cubicBezTo>
                    <a:cubicBezTo>
                      <a:pt x="256" y="90"/>
                      <a:pt x="206" y="0"/>
                      <a:pt x="16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7" name="Google Shape;9597;p63"/>
              <p:cNvSpPr/>
              <p:nvPr/>
            </p:nvSpPr>
            <p:spPr>
              <a:xfrm>
                <a:off x="5381200" y="4289900"/>
                <a:ext cx="8300" cy="22800"/>
              </a:xfrm>
              <a:custGeom>
                <a:avLst/>
                <a:gdLst/>
                <a:ahLst/>
                <a:cxnLst/>
                <a:rect l="l" t="t" r="r" b="b"/>
                <a:pathLst>
                  <a:path w="332" h="912" extrusionOk="0">
                    <a:moveTo>
                      <a:pt x="53" y="1"/>
                    </a:moveTo>
                    <a:cubicBezTo>
                      <a:pt x="43" y="1"/>
                      <a:pt x="35" y="5"/>
                      <a:pt x="31" y="16"/>
                    </a:cubicBezTo>
                    <a:cubicBezTo>
                      <a:pt x="0" y="127"/>
                      <a:pt x="0" y="250"/>
                      <a:pt x="31" y="361"/>
                    </a:cubicBezTo>
                    <a:cubicBezTo>
                      <a:pt x="62" y="447"/>
                      <a:pt x="135" y="871"/>
                      <a:pt x="184" y="895"/>
                    </a:cubicBezTo>
                    <a:cubicBezTo>
                      <a:pt x="207" y="907"/>
                      <a:pt x="230" y="912"/>
                      <a:pt x="249" y="912"/>
                    </a:cubicBezTo>
                    <a:cubicBezTo>
                      <a:pt x="281" y="912"/>
                      <a:pt x="306" y="899"/>
                      <a:pt x="314" y="883"/>
                    </a:cubicBezTo>
                    <a:cubicBezTo>
                      <a:pt x="332" y="852"/>
                      <a:pt x="234" y="625"/>
                      <a:pt x="197" y="527"/>
                    </a:cubicBezTo>
                    <a:cubicBezTo>
                      <a:pt x="166" y="379"/>
                      <a:pt x="148" y="232"/>
                      <a:pt x="148" y="84"/>
                    </a:cubicBezTo>
                    <a:cubicBezTo>
                      <a:pt x="148" y="55"/>
                      <a:pt x="88" y="1"/>
                      <a:pt x="5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8" name="Google Shape;9598;p63"/>
              <p:cNvSpPr/>
              <p:nvPr/>
            </p:nvSpPr>
            <p:spPr>
              <a:xfrm>
                <a:off x="5386885" y="4293900"/>
                <a:ext cx="9500" cy="17075"/>
              </a:xfrm>
              <a:custGeom>
                <a:avLst/>
                <a:gdLst/>
                <a:ahLst/>
                <a:cxnLst/>
                <a:rect l="l" t="t" r="r" b="b"/>
                <a:pathLst>
                  <a:path w="380" h="683" extrusionOk="0">
                    <a:moveTo>
                      <a:pt x="42" y="0"/>
                    </a:moveTo>
                    <a:cubicBezTo>
                      <a:pt x="22" y="0"/>
                      <a:pt x="11" y="34"/>
                      <a:pt x="7" y="65"/>
                    </a:cubicBezTo>
                    <a:cubicBezTo>
                      <a:pt x="1" y="121"/>
                      <a:pt x="198" y="619"/>
                      <a:pt x="216" y="668"/>
                    </a:cubicBezTo>
                    <a:cubicBezTo>
                      <a:pt x="220" y="678"/>
                      <a:pt x="233" y="683"/>
                      <a:pt x="248" y="683"/>
                    </a:cubicBezTo>
                    <a:cubicBezTo>
                      <a:pt x="297" y="683"/>
                      <a:pt x="379" y="640"/>
                      <a:pt x="370" y="612"/>
                    </a:cubicBezTo>
                    <a:cubicBezTo>
                      <a:pt x="351" y="569"/>
                      <a:pt x="155" y="201"/>
                      <a:pt x="99" y="72"/>
                    </a:cubicBezTo>
                    <a:cubicBezTo>
                      <a:pt x="76" y="19"/>
                      <a:pt x="56" y="0"/>
                      <a:pt x="4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9" name="Google Shape;9599;p63"/>
              <p:cNvSpPr/>
              <p:nvPr/>
            </p:nvSpPr>
            <p:spPr>
              <a:xfrm>
                <a:off x="5356935" y="4313150"/>
                <a:ext cx="9250" cy="20275"/>
              </a:xfrm>
              <a:custGeom>
                <a:avLst/>
                <a:gdLst/>
                <a:ahLst/>
                <a:cxnLst/>
                <a:rect l="l" t="t" r="r" b="b"/>
                <a:pathLst>
                  <a:path w="370" h="811" extrusionOk="0">
                    <a:moveTo>
                      <a:pt x="211" y="0"/>
                    </a:moveTo>
                    <a:cubicBezTo>
                      <a:pt x="172" y="0"/>
                      <a:pt x="134" y="11"/>
                      <a:pt x="117" y="33"/>
                    </a:cubicBezTo>
                    <a:cubicBezTo>
                      <a:pt x="74" y="82"/>
                      <a:pt x="123" y="365"/>
                      <a:pt x="111" y="476"/>
                    </a:cubicBezTo>
                    <a:cubicBezTo>
                      <a:pt x="92" y="586"/>
                      <a:pt x="0" y="642"/>
                      <a:pt x="80" y="728"/>
                    </a:cubicBezTo>
                    <a:cubicBezTo>
                      <a:pt x="124" y="779"/>
                      <a:pt x="213" y="811"/>
                      <a:pt x="278" y="811"/>
                    </a:cubicBezTo>
                    <a:cubicBezTo>
                      <a:pt x="321" y="811"/>
                      <a:pt x="354" y="797"/>
                      <a:pt x="357" y="764"/>
                    </a:cubicBezTo>
                    <a:cubicBezTo>
                      <a:pt x="369" y="685"/>
                      <a:pt x="289" y="469"/>
                      <a:pt x="320" y="365"/>
                    </a:cubicBezTo>
                    <a:cubicBezTo>
                      <a:pt x="351" y="267"/>
                      <a:pt x="357" y="162"/>
                      <a:pt x="351" y="64"/>
                    </a:cubicBezTo>
                    <a:cubicBezTo>
                      <a:pt x="336" y="23"/>
                      <a:pt x="271" y="0"/>
                      <a:pt x="21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0" name="Google Shape;9600;p63"/>
              <p:cNvSpPr/>
              <p:nvPr/>
            </p:nvSpPr>
            <p:spPr>
              <a:xfrm>
                <a:off x="5368610" y="4314775"/>
                <a:ext cx="7400" cy="20900"/>
              </a:xfrm>
              <a:custGeom>
                <a:avLst/>
                <a:gdLst/>
                <a:ahLst/>
                <a:cxnLst/>
                <a:rect l="l" t="t" r="r" b="b"/>
                <a:pathLst>
                  <a:path w="296" h="836" extrusionOk="0">
                    <a:moveTo>
                      <a:pt x="112" y="0"/>
                    </a:moveTo>
                    <a:cubicBezTo>
                      <a:pt x="76" y="0"/>
                      <a:pt x="43" y="11"/>
                      <a:pt x="31" y="36"/>
                    </a:cubicBezTo>
                    <a:cubicBezTo>
                      <a:pt x="0" y="91"/>
                      <a:pt x="37" y="349"/>
                      <a:pt x="50" y="466"/>
                    </a:cubicBezTo>
                    <a:cubicBezTo>
                      <a:pt x="68" y="583"/>
                      <a:pt x="0" y="675"/>
                      <a:pt x="19" y="761"/>
                    </a:cubicBezTo>
                    <a:cubicBezTo>
                      <a:pt x="33" y="810"/>
                      <a:pt x="91" y="835"/>
                      <a:pt x="146" y="835"/>
                    </a:cubicBezTo>
                    <a:cubicBezTo>
                      <a:pt x="188" y="835"/>
                      <a:pt x="228" y="821"/>
                      <a:pt x="246" y="792"/>
                    </a:cubicBezTo>
                    <a:cubicBezTo>
                      <a:pt x="295" y="724"/>
                      <a:pt x="222" y="626"/>
                      <a:pt x="197" y="503"/>
                    </a:cubicBezTo>
                    <a:cubicBezTo>
                      <a:pt x="179" y="380"/>
                      <a:pt x="252" y="140"/>
                      <a:pt x="240" y="66"/>
                    </a:cubicBezTo>
                    <a:cubicBezTo>
                      <a:pt x="229" y="26"/>
                      <a:pt x="166" y="0"/>
                      <a:pt x="11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1" name="Google Shape;9601;p63"/>
              <p:cNvSpPr/>
              <p:nvPr/>
            </p:nvSpPr>
            <p:spPr>
              <a:xfrm>
                <a:off x="5378135" y="4316575"/>
                <a:ext cx="6175" cy="19075"/>
              </a:xfrm>
              <a:custGeom>
                <a:avLst/>
                <a:gdLst/>
                <a:ahLst/>
                <a:cxnLst/>
                <a:rect l="l" t="t" r="r" b="b"/>
                <a:pathLst>
                  <a:path w="247" h="763" extrusionOk="0">
                    <a:moveTo>
                      <a:pt x="117" y="1"/>
                    </a:moveTo>
                    <a:cubicBezTo>
                      <a:pt x="62" y="7"/>
                      <a:pt x="25" y="44"/>
                      <a:pt x="19" y="99"/>
                    </a:cubicBezTo>
                    <a:cubicBezTo>
                      <a:pt x="1" y="203"/>
                      <a:pt x="80" y="302"/>
                      <a:pt x="80" y="412"/>
                    </a:cubicBezTo>
                    <a:cubicBezTo>
                      <a:pt x="74" y="462"/>
                      <a:pt x="68" y="511"/>
                      <a:pt x="50" y="554"/>
                    </a:cubicBezTo>
                    <a:cubicBezTo>
                      <a:pt x="37" y="603"/>
                      <a:pt x="44" y="652"/>
                      <a:pt x="62" y="701"/>
                    </a:cubicBezTo>
                    <a:cubicBezTo>
                      <a:pt x="76" y="739"/>
                      <a:pt x="109" y="763"/>
                      <a:pt x="146" y="763"/>
                    </a:cubicBezTo>
                    <a:cubicBezTo>
                      <a:pt x="157" y="763"/>
                      <a:pt x="168" y="761"/>
                      <a:pt x="179" y="757"/>
                    </a:cubicBezTo>
                    <a:cubicBezTo>
                      <a:pt x="222" y="732"/>
                      <a:pt x="246" y="683"/>
                      <a:pt x="234" y="634"/>
                    </a:cubicBezTo>
                    <a:cubicBezTo>
                      <a:pt x="228" y="584"/>
                      <a:pt x="203" y="541"/>
                      <a:pt x="191" y="492"/>
                    </a:cubicBezTo>
                    <a:cubicBezTo>
                      <a:pt x="166" y="388"/>
                      <a:pt x="210" y="277"/>
                      <a:pt x="216" y="166"/>
                    </a:cubicBezTo>
                    <a:cubicBezTo>
                      <a:pt x="222" y="130"/>
                      <a:pt x="216" y="93"/>
                      <a:pt x="203" y="62"/>
                    </a:cubicBezTo>
                    <a:cubicBezTo>
                      <a:pt x="185" y="25"/>
                      <a:pt x="154" y="1"/>
                      <a:pt x="11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2" name="Google Shape;9602;p63"/>
              <p:cNvSpPr/>
              <p:nvPr/>
            </p:nvSpPr>
            <p:spPr>
              <a:xfrm>
                <a:off x="5387060" y="4316300"/>
                <a:ext cx="5850" cy="18300"/>
              </a:xfrm>
              <a:custGeom>
                <a:avLst/>
                <a:gdLst/>
                <a:ahLst/>
                <a:cxnLst/>
                <a:rect l="l" t="t" r="r" b="b"/>
                <a:pathLst>
                  <a:path w="234" h="732" extrusionOk="0">
                    <a:moveTo>
                      <a:pt x="115" y="0"/>
                    </a:moveTo>
                    <a:cubicBezTo>
                      <a:pt x="70" y="0"/>
                      <a:pt x="27" y="30"/>
                      <a:pt x="12" y="79"/>
                    </a:cubicBezTo>
                    <a:cubicBezTo>
                      <a:pt x="0" y="134"/>
                      <a:pt x="0" y="196"/>
                      <a:pt x="25" y="245"/>
                    </a:cubicBezTo>
                    <a:cubicBezTo>
                      <a:pt x="43" y="294"/>
                      <a:pt x="55" y="343"/>
                      <a:pt x="62" y="399"/>
                    </a:cubicBezTo>
                    <a:cubicBezTo>
                      <a:pt x="55" y="442"/>
                      <a:pt x="49" y="485"/>
                      <a:pt x="43" y="528"/>
                    </a:cubicBezTo>
                    <a:cubicBezTo>
                      <a:pt x="25" y="571"/>
                      <a:pt x="25" y="620"/>
                      <a:pt x="43" y="663"/>
                    </a:cubicBezTo>
                    <a:cubicBezTo>
                      <a:pt x="54" y="702"/>
                      <a:pt x="91" y="731"/>
                      <a:pt x="130" y="731"/>
                    </a:cubicBezTo>
                    <a:cubicBezTo>
                      <a:pt x="134" y="731"/>
                      <a:pt x="138" y="731"/>
                      <a:pt x="141" y="731"/>
                    </a:cubicBezTo>
                    <a:cubicBezTo>
                      <a:pt x="203" y="725"/>
                      <a:pt x="234" y="657"/>
                      <a:pt x="227" y="595"/>
                    </a:cubicBezTo>
                    <a:cubicBezTo>
                      <a:pt x="221" y="540"/>
                      <a:pt x="191" y="485"/>
                      <a:pt x="178" y="423"/>
                    </a:cubicBezTo>
                    <a:cubicBezTo>
                      <a:pt x="166" y="331"/>
                      <a:pt x="203" y="233"/>
                      <a:pt x="203" y="134"/>
                    </a:cubicBezTo>
                    <a:cubicBezTo>
                      <a:pt x="215" y="85"/>
                      <a:pt x="191" y="36"/>
                      <a:pt x="148" y="5"/>
                    </a:cubicBezTo>
                    <a:cubicBezTo>
                      <a:pt x="137" y="2"/>
                      <a:pt x="126" y="0"/>
                      <a:pt x="11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3" name="Google Shape;9603;p63"/>
              <p:cNvSpPr/>
              <p:nvPr/>
            </p:nvSpPr>
            <p:spPr>
              <a:xfrm>
                <a:off x="5393810" y="4315500"/>
                <a:ext cx="6625" cy="16125"/>
              </a:xfrm>
              <a:custGeom>
                <a:avLst/>
                <a:gdLst/>
                <a:ahLst/>
                <a:cxnLst/>
                <a:rect l="l" t="t" r="r" b="b"/>
                <a:pathLst>
                  <a:path w="265" h="645" extrusionOk="0">
                    <a:moveTo>
                      <a:pt x="74" y="0"/>
                    </a:moveTo>
                    <a:cubicBezTo>
                      <a:pt x="31" y="7"/>
                      <a:pt x="1" y="56"/>
                      <a:pt x="19" y="93"/>
                    </a:cubicBezTo>
                    <a:cubicBezTo>
                      <a:pt x="56" y="209"/>
                      <a:pt x="74" y="332"/>
                      <a:pt x="74" y="455"/>
                    </a:cubicBezTo>
                    <a:cubicBezTo>
                      <a:pt x="74" y="492"/>
                      <a:pt x="74" y="529"/>
                      <a:pt x="87" y="560"/>
                    </a:cubicBezTo>
                    <a:cubicBezTo>
                      <a:pt x="93" y="597"/>
                      <a:pt x="117" y="621"/>
                      <a:pt x="154" y="640"/>
                    </a:cubicBezTo>
                    <a:cubicBezTo>
                      <a:pt x="162" y="643"/>
                      <a:pt x="170" y="644"/>
                      <a:pt x="179" y="644"/>
                    </a:cubicBezTo>
                    <a:cubicBezTo>
                      <a:pt x="203" y="644"/>
                      <a:pt x="228" y="632"/>
                      <a:pt x="246" y="609"/>
                    </a:cubicBezTo>
                    <a:cubicBezTo>
                      <a:pt x="265" y="566"/>
                      <a:pt x="234" y="517"/>
                      <a:pt x="209" y="474"/>
                    </a:cubicBezTo>
                    <a:cubicBezTo>
                      <a:pt x="185" y="425"/>
                      <a:pt x="173" y="369"/>
                      <a:pt x="173" y="308"/>
                    </a:cubicBezTo>
                    <a:cubicBezTo>
                      <a:pt x="179" y="265"/>
                      <a:pt x="185" y="228"/>
                      <a:pt x="191" y="185"/>
                    </a:cubicBezTo>
                    <a:cubicBezTo>
                      <a:pt x="197" y="142"/>
                      <a:pt x="191" y="99"/>
                      <a:pt x="173" y="62"/>
                    </a:cubicBezTo>
                    <a:cubicBezTo>
                      <a:pt x="154" y="25"/>
                      <a:pt x="117" y="0"/>
                      <a:pt x="7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4" name="Google Shape;9604;p63"/>
              <p:cNvSpPr/>
              <p:nvPr/>
            </p:nvSpPr>
            <p:spPr>
              <a:xfrm>
                <a:off x="5367500" y="4017250"/>
                <a:ext cx="47375" cy="32750"/>
              </a:xfrm>
              <a:custGeom>
                <a:avLst/>
                <a:gdLst/>
                <a:ahLst/>
                <a:cxnLst/>
                <a:rect l="l" t="t" r="r" b="b"/>
                <a:pathLst>
                  <a:path w="1895" h="1310" extrusionOk="0">
                    <a:moveTo>
                      <a:pt x="1358" y="0"/>
                    </a:moveTo>
                    <a:cubicBezTo>
                      <a:pt x="1225" y="0"/>
                      <a:pt x="1087" y="36"/>
                      <a:pt x="954" y="61"/>
                    </a:cubicBezTo>
                    <a:cubicBezTo>
                      <a:pt x="782" y="80"/>
                      <a:pt x="616" y="117"/>
                      <a:pt x="450" y="153"/>
                    </a:cubicBezTo>
                    <a:cubicBezTo>
                      <a:pt x="290" y="203"/>
                      <a:pt x="130" y="295"/>
                      <a:pt x="62" y="424"/>
                    </a:cubicBezTo>
                    <a:cubicBezTo>
                      <a:pt x="13" y="516"/>
                      <a:pt x="1" y="627"/>
                      <a:pt x="32" y="731"/>
                    </a:cubicBezTo>
                    <a:cubicBezTo>
                      <a:pt x="99" y="989"/>
                      <a:pt x="339" y="1204"/>
                      <a:pt x="646" y="1284"/>
                    </a:cubicBezTo>
                    <a:cubicBezTo>
                      <a:pt x="726" y="1301"/>
                      <a:pt x="806" y="1310"/>
                      <a:pt x="886" y="1310"/>
                    </a:cubicBezTo>
                    <a:cubicBezTo>
                      <a:pt x="1123" y="1310"/>
                      <a:pt x="1357" y="1236"/>
                      <a:pt x="1550" y="1094"/>
                    </a:cubicBezTo>
                    <a:cubicBezTo>
                      <a:pt x="1784" y="928"/>
                      <a:pt x="1894" y="639"/>
                      <a:pt x="1833" y="356"/>
                    </a:cubicBezTo>
                    <a:cubicBezTo>
                      <a:pt x="1796" y="209"/>
                      <a:pt x="1685" y="86"/>
                      <a:pt x="1544" y="30"/>
                    </a:cubicBezTo>
                    <a:cubicBezTo>
                      <a:pt x="1484" y="8"/>
                      <a:pt x="1422" y="0"/>
                      <a:pt x="135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5" name="Google Shape;9605;p63"/>
              <p:cNvSpPr/>
              <p:nvPr/>
            </p:nvSpPr>
            <p:spPr>
              <a:xfrm>
                <a:off x="5428525" y="3277175"/>
                <a:ext cx="57025" cy="177000"/>
              </a:xfrm>
              <a:custGeom>
                <a:avLst/>
                <a:gdLst/>
                <a:ahLst/>
                <a:cxnLst/>
                <a:rect l="l" t="t" r="r" b="b"/>
                <a:pathLst>
                  <a:path w="2281" h="7080" extrusionOk="0">
                    <a:moveTo>
                      <a:pt x="926" y="1"/>
                    </a:moveTo>
                    <a:cubicBezTo>
                      <a:pt x="622" y="1"/>
                      <a:pt x="296" y="101"/>
                      <a:pt x="197" y="277"/>
                    </a:cubicBezTo>
                    <a:cubicBezTo>
                      <a:pt x="0" y="621"/>
                      <a:pt x="301" y="1199"/>
                      <a:pt x="424" y="1395"/>
                    </a:cubicBezTo>
                    <a:cubicBezTo>
                      <a:pt x="603" y="1660"/>
                      <a:pt x="1094" y="4733"/>
                      <a:pt x="1088" y="5249"/>
                    </a:cubicBezTo>
                    <a:cubicBezTo>
                      <a:pt x="1082" y="5766"/>
                      <a:pt x="830" y="6589"/>
                      <a:pt x="965" y="6897"/>
                    </a:cubicBezTo>
                    <a:cubicBezTo>
                      <a:pt x="1020" y="7026"/>
                      <a:pt x="1245" y="7079"/>
                      <a:pt x="1492" y="7079"/>
                    </a:cubicBezTo>
                    <a:cubicBezTo>
                      <a:pt x="1832" y="7079"/>
                      <a:pt x="2213" y="6978"/>
                      <a:pt x="2238" y="6835"/>
                    </a:cubicBezTo>
                    <a:cubicBezTo>
                      <a:pt x="2281" y="6583"/>
                      <a:pt x="1980" y="6319"/>
                      <a:pt x="1887" y="5919"/>
                    </a:cubicBezTo>
                    <a:cubicBezTo>
                      <a:pt x="1801" y="5514"/>
                      <a:pt x="1445" y="4100"/>
                      <a:pt x="1420" y="3135"/>
                    </a:cubicBezTo>
                    <a:cubicBezTo>
                      <a:pt x="1402" y="2176"/>
                      <a:pt x="1537" y="762"/>
                      <a:pt x="1518" y="320"/>
                    </a:cubicBezTo>
                    <a:cubicBezTo>
                      <a:pt x="1506" y="99"/>
                      <a:pt x="1227" y="1"/>
                      <a:pt x="92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6" name="Google Shape;9606;p63"/>
              <p:cNvSpPr/>
              <p:nvPr/>
            </p:nvSpPr>
            <p:spPr>
              <a:xfrm>
                <a:off x="5451425" y="3459325"/>
                <a:ext cx="59325" cy="189300"/>
              </a:xfrm>
              <a:custGeom>
                <a:avLst/>
                <a:gdLst/>
                <a:ahLst/>
                <a:cxnLst/>
                <a:rect l="l" t="t" r="r" b="b"/>
                <a:pathLst>
                  <a:path w="2373" h="7572" extrusionOk="0">
                    <a:moveTo>
                      <a:pt x="946" y="749"/>
                    </a:moveTo>
                    <a:cubicBezTo>
                      <a:pt x="1014" y="749"/>
                      <a:pt x="1076" y="781"/>
                      <a:pt x="1107" y="859"/>
                    </a:cubicBezTo>
                    <a:cubicBezTo>
                      <a:pt x="1383" y="1578"/>
                      <a:pt x="1531" y="4682"/>
                      <a:pt x="1531" y="4682"/>
                    </a:cubicBezTo>
                    <a:cubicBezTo>
                      <a:pt x="1451" y="3791"/>
                      <a:pt x="670" y="1203"/>
                      <a:pt x="658" y="1006"/>
                    </a:cubicBezTo>
                    <a:cubicBezTo>
                      <a:pt x="650" y="875"/>
                      <a:pt x="811" y="749"/>
                      <a:pt x="946" y="749"/>
                    </a:cubicBezTo>
                    <a:close/>
                    <a:moveTo>
                      <a:pt x="1138" y="0"/>
                    </a:moveTo>
                    <a:cubicBezTo>
                      <a:pt x="888" y="0"/>
                      <a:pt x="549" y="91"/>
                      <a:pt x="301" y="299"/>
                    </a:cubicBezTo>
                    <a:cubicBezTo>
                      <a:pt x="0" y="551"/>
                      <a:pt x="504" y="2076"/>
                      <a:pt x="793" y="3588"/>
                    </a:cubicBezTo>
                    <a:cubicBezTo>
                      <a:pt x="1082" y="5100"/>
                      <a:pt x="1494" y="7153"/>
                      <a:pt x="1611" y="7362"/>
                    </a:cubicBezTo>
                    <a:cubicBezTo>
                      <a:pt x="1684" y="7487"/>
                      <a:pt x="1893" y="7572"/>
                      <a:pt x="2065" y="7572"/>
                    </a:cubicBezTo>
                    <a:cubicBezTo>
                      <a:pt x="2180" y="7572"/>
                      <a:pt x="2278" y="7533"/>
                      <a:pt x="2305" y="7442"/>
                    </a:cubicBezTo>
                    <a:cubicBezTo>
                      <a:pt x="2373" y="7220"/>
                      <a:pt x="1789" y="889"/>
                      <a:pt x="1469" y="121"/>
                    </a:cubicBezTo>
                    <a:cubicBezTo>
                      <a:pt x="1439" y="43"/>
                      <a:pt x="1309" y="0"/>
                      <a:pt x="11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7" name="Google Shape;9607;p63"/>
              <p:cNvSpPr/>
              <p:nvPr/>
            </p:nvSpPr>
            <p:spPr>
              <a:xfrm>
                <a:off x="5483375" y="3652625"/>
                <a:ext cx="16475" cy="38000"/>
              </a:xfrm>
              <a:custGeom>
                <a:avLst/>
                <a:gdLst/>
                <a:ahLst/>
                <a:cxnLst/>
                <a:rect l="l" t="t" r="r" b="b"/>
                <a:pathLst>
                  <a:path w="659" h="1520" extrusionOk="0">
                    <a:moveTo>
                      <a:pt x="440" y="0"/>
                    </a:moveTo>
                    <a:cubicBezTo>
                      <a:pt x="427" y="0"/>
                      <a:pt x="414" y="2"/>
                      <a:pt x="400" y="5"/>
                    </a:cubicBezTo>
                    <a:cubicBezTo>
                      <a:pt x="308" y="29"/>
                      <a:pt x="271" y="140"/>
                      <a:pt x="240" y="232"/>
                    </a:cubicBezTo>
                    <a:cubicBezTo>
                      <a:pt x="191" y="398"/>
                      <a:pt x="136" y="564"/>
                      <a:pt x="87" y="736"/>
                    </a:cubicBezTo>
                    <a:cubicBezTo>
                      <a:pt x="44" y="853"/>
                      <a:pt x="19" y="982"/>
                      <a:pt x="7" y="1111"/>
                    </a:cubicBezTo>
                    <a:cubicBezTo>
                      <a:pt x="1" y="1234"/>
                      <a:pt x="50" y="1363"/>
                      <a:pt x="142" y="1449"/>
                    </a:cubicBezTo>
                    <a:cubicBezTo>
                      <a:pt x="189" y="1496"/>
                      <a:pt x="250" y="1519"/>
                      <a:pt x="312" y="1519"/>
                    </a:cubicBezTo>
                    <a:cubicBezTo>
                      <a:pt x="372" y="1519"/>
                      <a:pt x="432" y="1498"/>
                      <a:pt x="480" y="1455"/>
                    </a:cubicBezTo>
                    <a:cubicBezTo>
                      <a:pt x="535" y="1394"/>
                      <a:pt x="560" y="1314"/>
                      <a:pt x="560" y="1228"/>
                    </a:cubicBezTo>
                    <a:cubicBezTo>
                      <a:pt x="560" y="1142"/>
                      <a:pt x="548" y="1056"/>
                      <a:pt x="548" y="970"/>
                    </a:cubicBezTo>
                    <a:cubicBezTo>
                      <a:pt x="548" y="767"/>
                      <a:pt x="621" y="570"/>
                      <a:pt x="646" y="367"/>
                    </a:cubicBezTo>
                    <a:cubicBezTo>
                      <a:pt x="658" y="275"/>
                      <a:pt x="646" y="189"/>
                      <a:pt x="609" y="109"/>
                    </a:cubicBezTo>
                    <a:cubicBezTo>
                      <a:pt x="578" y="42"/>
                      <a:pt x="512" y="0"/>
                      <a:pt x="44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8" name="Google Shape;9608;p63"/>
              <p:cNvSpPr/>
              <p:nvPr/>
            </p:nvSpPr>
            <p:spPr>
              <a:xfrm>
                <a:off x="5484600" y="3692475"/>
                <a:ext cx="9875" cy="15900"/>
              </a:xfrm>
              <a:custGeom>
                <a:avLst/>
                <a:gdLst/>
                <a:ahLst/>
                <a:cxnLst/>
                <a:rect l="l" t="t" r="r" b="b"/>
                <a:pathLst>
                  <a:path w="395" h="636" extrusionOk="0">
                    <a:moveTo>
                      <a:pt x="186" y="0"/>
                    </a:moveTo>
                    <a:cubicBezTo>
                      <a:pt x="150" y="0"/>
                      <a:pt x="112" y="14"/>
                      <a:pt x="87" y="40"/>
                    </a:cubicBezTo>
                    <a:cubicBezTo>
                      <a:pt x="56" y="70"/>
                      <a:pt x="38" y="113"/>
                      <a:pt x="32" y="156"/>
                    </a:cubicBezTo>
                    <a:cubicBezTo>
                      <a:pt x="1" y="322"/>
                      <a:pt x="38" y="501"/>
                      <a:pt x="142" y="636"/>
                    </a:cubicBezTo>
                    <a:cubicBezTo>
                      <a:pt x="314" y="587"/>
                      <a:pt x="394" y="267"/>
                      <a:pt x="376" y="83"/>
                    </a:cubicBezTo>
                    <a:cubicBezTo>
                      <a:pt x="333" y="46"/>
                      <a:pt x="284" y="21"/>
                      <a:pt x="234" y="9"/>
                    </a:cubicBezTo>
                    <a:cubicBezTo>
                      <a:pt x="219" y="3"/>
                      <a:pt x="203" y="0"/>
                      <a:pt x="18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9" name="Google Shape;9609;p63"/>
              <p:cNvSpPr/>
              <p:nvPr/>
            </p:nvSpPr>
            <p:spPr>
              <a:xfrm>
                <a:off x="5484925" y="3714950"/>
                <a:ext cx="5850" cy="10650"/>
              </a:xfrm>
              <a:custGeom>
                <a:avLst/>
                <a:gdLst/>
                <a:ahLst/>
                <a:cxnLst/>
                <a:rect l="l" t="t" r="r" b="b"/>
                <a:pathLst>
                  <a:path w="234" h="426" extrusionOk="0">
                    <a:moveTo>
                      <a:pt x="138" y="0"/>
                    </a:moveTo>
                    <a:cubicBezTo>
                      <a:pt x="108" y="0"/>
                      <a:pt x="78" y="13"/>
                      <a:pt x="55" y="38"/>
                    </a:cubicBezTo>
                    <a:cubicBezTo>
                      <a:pt x="19" y="87"/>
                      <a:pt x="0" y="149"/>
                      <a:pt x="19" y="210"/>
                    </a:cubicBezTo>
                    <a:cubicBezTo>
                      <a:pt x="37" y="272"/>
                      <a:pt x="62" y="333"/>
                      <a:pt x="92" y="382"/>
                    </a:cubicBezTo>
                    <a:cubicBezTo>
                      <a:pt x="105" y="401"/>
                      <a:pt x="117" y="425"/>
                      <a:pt x="135" y="425"/>
                    </a:cubicBezTo>
                    <a:cubicBezTo>
                      <a:pt x="160" y="425"/>
                      <a:pt x="185" y="395"/>
                      <a:pt x="197" y="364"/>
                    </a:cubicBezTo>
                    <a:cubicBezTo>
                      <a:pt x="228" y="259"/>
                      <a:pt x="234" y="142"/>
                      <a:pt x="215" y="32"/>
                    </a:cubicBezTo>
                    <a:cubicBezTo>
                      <a:pt x="194" y="11"/>
                      <a:pt x="166" y="0"/>
                      <a:pt x="13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0" name="Google Shape;9610;p63"/>
              <p:cNvSpPr/>
              <p:nvPr/>
            </p:nvSpPr>
            <p:spPr>
              <a:xfrm>
                <a:off x="5504125" y="3654700"/>
                <a:ext cx="14475" cy="37975"/>
              </a:xfrm>
              <a:custGeom>
                <a:avLst/>
                <a:gdLst/>
                <a:ahLst/>
                <a:cxnLst/>
                <a:rect l="l" t="t" r="r" b="b"/>
                <a:pathLst>
                  <a:path w="579" h="1519" extrusionOk="0">
                    <a:moveTo>
                      <a:pt x="207" y="1"/>
                    </a:moveTo>
                    <a:cubicBezTo>
                      <a:pt x="145" y="1"/>
                      <a:pt x="90" y="37"/>
                      <a:pt x="62" y="94"/>
                    </a:cubicBezTo>
                    <a:cubicBezTo>
                      <a:pt x="31" y="149"/>
                      <a:pt x="13" y="217"/>
                      <a:pt x="13" y="284"/>
                    </a:cubicBezTo>
                    <a:cubicBezTo>
                      <a:pt x="0" y="561"/>
                      <a:pt x="19" y="831"/>
                      <a:pt x="74" y="1102"/>
                    </a:cubicBezTo>
                    <a:cubicBezTo>
                      <a:pt x="80" y="1200"/>
                      <a:pt x="111" y="1299"/>
                      <a:pt x="154" y="1385"/>
                    </a:cubicBezTo>
                    <a:cubicBezTo>
                      <a:pt x="190" y="1476"/>
                      <a:pt x="269" y="1518"/>
                      <a:pt x="348" y="1518"/>
                    </a:cubicBezTo>
                    <a:cubicBezTo>
                      <a:pt x="444" y="1518"/>
                      <a:pt x="540" y="1454"/>
                      <a:pt x="554" y="1335"/>
                    </a:cubicBezTo>
                    <a:cubicBezTo>
                      <a:pt x="572" y="1249"/>
                      <a:pt x="578" y="1163"/>
                      <a:pt x="566" y="1083"/>
                    </a:cubicBezTo>
                    <a:cubicBezTo>
                      <a:pt x="541" y="788"/>
                      <a:pt x="480" y="493"/>
                      <a:pt x="394" y="211"/>
                    </a:cubicBezTo>
                    <a:cubicBezTo>
                      <a:pt x="363" y="118"/>
                      <a:pt x="314" y="14"/>
                      <a:pt x="222" y="2"/>
                    </a:cubicBezTo>
                    <a:cubicBezTo>
                      <a:pt x="217" y="1"/>
                      <a:pt x="212" y="1"/>
                      <a:pt x="20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1" name="Google Shape;9611;p63"/>
              <p:cNvSpPr/>
              <p:nvPr/>
            </p:nvSpPr>
            <p:spPr>
              <a:xfrm>
                <a:off x="5510425" y="3696375"/>
                <a:ext cx="12000" cy="27425"/>
              </a:xfrm>
              <a:custGeom>
                <a:avLst/>
                <a:gdLst/>
                <a:ahLst/>
                <a:cxnLst/>
                <a:rect l="l" t="t" r="r" b="b"/>
                <a:pathLst>
                  <a:path w="480" h="1097" extrusionOk="0">
                    <a:moveTo>
                      <a:pt x="228" y="0"/>
                    </a:moveTo>
                    <a:cubicBezTo>
                      <a:pt x="130" y="7"/>
                      <a:pt x="68" y="105"/>
                      <a:pt x="43" y="203"/>
                    </a:cubicBezTo>
                    <a:cubicBezTo>
                      <a:pt x="0" y="381"/>
                      <a:pt x="31" y="578"/>
                      <a:pt x="62" y="769"/>
                    </a:cubicBezTo>
                    <a:cubicBezTo>
                      <a:pt x="68" y="849"/>
                      <a:pt x="93" y="922"/>
                      <a:pt x="130" y="996"/>
                    </a:cubicBezTo>
                    <a:cubicBezTo>
                      <a:pt x="167" y="1061"/>
                      <a:pt x="233" y="1097"/>
                      <a:pt x="302" y="1097"/>
                    </a:cubicBezTo>
                    <a:cubicBezTo>
                      <a:pt x="312" y="1097"/>
                      <a:pt x="322" y="1096"/>
                      <a:pt x="332" y="1094"/>
                    </a:cubicBezTo>
                    <a:cubicBezTo>
                      <a:pt x="418" y="1058"/>
                      <a:pt x="480" y="972"/>
                      <a:pt x="474" y="873"/>
                    </a:cubicBezTo>
                    <a:cubicBezTo>
                      <a:pt x="468" y="781"/>
                      <a:pt x="449" y="683"/>
                      <a:pt x="431" y="590"/>
                    </a:cubicBezTo>
                    <a:cubicBezTo>
                      <a:pt x="418" y="480"/>
                      <a:pt x="431" y="369"/>
                      <a:pt x="425" y="259"/>
                    </a:cubicBezTo>
                    <a:cubicBezTo>
                      <a:pt x="418" y="197"/>
                      <a:pt x="400" y="136"/>
                      <a:pt x="369" y="86"/>
                    </a:cubicBezTo>
                    <a:cubicBezTo>
                      <a:pt x="339" y="31"/>
                      <a:pt x="283" y="0"/>
                      <a:pt x="22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2" name="Google Shape;9612;p63"/>
              <p:cNvSpPr/>
              <p:nvPr/>
            </p:nvSpPr>
            <p:spPr>
              <a:xfrm>
                <a:off x="5504425" y="3726575"/>
                <a:ext cx="12175" cy="19075"/>
              </a:xfrm>
              <a:custGeom>
                <a:avLst/>
                <a:gdLst/>
                <a:ahLst/>
                <a:cxnLst/>
                <a:rect l="l" t="t" r="r" b="b"/>
                <a:pathLst>
                  <a:path w="487" h="763" extrusionOk="0">
                    <a:moveTo>
                      <a:pt x="371" y="0"/>
                    </a:moveTo>
                    <a:cubicBezTo>
                      <a:pt x="364" y="0"/>
                      <a:pt x="357" y="1"/>
                      <a:pt x="351" y="3"/>
                    </a:cubicBezTo>
                    <a:cubicBezTo>
                      <a:pt x="290" y="16"/>
                      <a:pt x="259" y="89"/>
                      <a:pt x="240" y="145"/>
                    </a:cubicBezTo>
                    <a:cubicBezTo>
                      <a:pt x="191" y="274"/>
                      <a:pt x="136" y="397"/>
                      <a:pt x="68" y="513"/>
                    </a:cubicBezTo>
                    <a:cubicBezTo>
                      <a:pt x="44" y="550"/>
                      <a:pt x="25" y="587"/>
                      <a:pt x="13" y="624"/>
                    </a:cubicBezTo>
                    <a:cubicBezTo>
                      <a:pt x="1" y="667"/>
                      <a:pt x="13" y="710"/>
                      <a:pt x="44" y="741"/>
                    </a:cubicBezTo>
                    <a:cubicBezTo>
                      <a:pt x="59" y="756"/>
                      <a:pt x="78" y="762"/>
                      <a:pt x="98" y="762"/>
                    </a:cubicBezTo>
                    <a:cubicBezTo>
                      <a:pt x="144" y="762"/>
                      <a:pt x="196" y="728"/>
                      <a:pt x="222" y="686"/>
                    </a:cubicBezTo>
                    <a:cubicBezTo>
                      <a:pt x="259" y="624"/>
                      <a:pt x="265" y="544"/>
                      <a:pt x="296" y="483"/>
                    </a:cubicBezTo>
                    <a:cubicBezTo>
                      <a:pt x="333" y="421"/>
                      <a:pt x="370" y="366"/>
                      <a:pt x="419" y="311"/>
                    </a:cubicBezTo>
                    <a:cubicBezTo>
                      <a:pt x="462" y="255"/>
                      <a:pt x="486" y="188"/>
                      <a:pt x="486" y="120"/>
                    </a:cubicBezTo>
                    <a:cubicBezTo>
                      <a:pt x="481" y="60"/>
                      <a:pt x="422" y="0"/>
                      <a:pt x="37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3" name="Google Shape;9613;p63"/>
              <p:cNvSpPr/>
              <p:nvPr/>
            </p:nvSpPr>
            <p:spPr>
              <a:xfrm>
                <a:off x="5496900" y="3745675"/>
                <a:ext cx="7400" cy="13725"/>
              </a:xfrm>
              <a:custGeom>
                <a:avLst/>
                <a:gdLst/>
                <a:ahLst/>
                <a:cxnLst/>
                <a:rect l="l" t="t" r="r" b="b"/>
                <a:pathLst>
                  <a:path w="296" h="549" extrusionOk="0">
                    <a:moveTo>
                      <a:pt x="195" y="0"/>
                    </a:moveTo>
                    <a:cubicBezTo>
                      <a:pt x="109" y="0"/>
                      <a:pt x="36" y="100"/>
                      <a:pt x="13" y="204"/>
                    </a:cubicBezTo>
                    <a:cubicBezTo>
                      <a:pt x="1" y="321"/>
                      <a:pt x="1" y="432"/>
                      <a:pt x="25" y="549"/>
                    </a:cubicBezTo>
                    <a:cubicBezTo>
                      <a:pt x="197" y="487"/>
                      <a:pt x="296" y="198"/>
                      <a:pt x="210" y="1"/>
                    </a:cubicBezTo>
                    <a:cubicBezTo>
                      <a:pt x="205" y="1"/>
                      <a:pt x="200" y="0"/>
                      <a:pt x="19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4" name="Google Shape;9614;p63"/>
              <p:cNvSpPr/>
              <p:nvPr/>
            </p:nvSpPr>
            <p:spPr>
              <a:xfrm>
                <a:off x="5316350" y="3273175"/>
                <a:ext cx="93850" cy="201525"/>
              </a:xfrm>
              <a:custGeom>
                <a:avLst/>
                <a:gdLst/>
                <a:ahLst/>
                <a:cxnLst/>
                <a:rect l="l" t="t" r="r" b="b"/>
                <a:pathLst>
                  <a:path w="3754" h="8061" extrusionOk="0">
                    <a:moveTo>
                      <a:pt x="627" y="0"/>
                    </a:moveTo>
                    <a:cubicBezTo>
                      <a:pt x="627" y="0"/>
                      <a:pt x="320" y="25"/>
                      <a:pt x="0" y="25"/>
                    </a:cubicBezTo>
                    <a:lnTo>
                      <a:pt x="0" y="5065"/>
                    </a:lnTo>
                    <a:cubicBezTo>
                      <a:pt x="0" y="5065"/>
                      <a:pt x="1002" y="5483"/>
                      <a:pt x="1303" y="6252"/>
                    </a:cubicBezTo>
                    <a:cubicBezTo>
                      <a:pt x="1598" y="7026"/>
                      <a:pt x="1942" y="8009"/>
                      <a:pt x="2496" y="8059"/>
                    </a:cubicBezTo>
                    <a:cubicBezTo>
                      <a:pt x="2508" y="8060"/>
                      <a:pt x="2520" y="8060"/>
                      <a:pt x="2533" y="8060"/>
                    </a:cubicBezTo>
                    <a:cubicBezTo>
                      <a:pt x="3080" y="8060"/>
                      <a:pt x="3754" y="7029"/>
                      <a:pt x="3657" y="6872"/>
                    </a:cubicBezTo>
                    <a:cubicBezTo>
                      <a:pt x="3649" y="6857"/>
                      <a:pt x="3634" y="6850"/>
                      <a:pt x="3615" y="6850"/>
                    </a:cubicBezTo>
                    <a:cubicBezTo>
                      <a:pt x="3437" y="6850"/>
                      <a:pt x="2847" y="7453"/>
                      <a:pt x="2575" y="7453"/>
                    </a:cubicBezTo>
                    <a:cubicBezTo>
                      <a:pt x="2564" y="7453"/>
                      <a:pt x="2554" y="7452"/>
                      <a:pt x="2545" y="7450"/>
                    </a:cubicBezTo>
                    <a:cubicBezTo>
                      <a:pt x="2256" y="7395"/>
                      <a:pt x="2090" y="6571"/>
                      <a:pt x="1604" y="5772"/>
                    </a:cubicBezTo>
                    <a:cubicBezTo>
                      <a:pt x="1100" y="4936"/>
                      <a:pt x="701" y="4684"/>
                      <a:pt x="627" y="4610"/>
                    </a:cubicBezTo>
                    <a:cubicBezTo>
                      <a:pt x="547" y="4543"/>
                      <a:pt x="627" y="0"/>
                      <a:pt x="62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5" name="Google Shape;9615;p63"/>
              <p:cNvSpPr/>
              <p:nvPr/>
            </p:nvSpPr>
            <p:spPr>
              <a:xfrm>
                <a:off x="5328625" y="3274500"/>
                <a:ext cx="76150" cy="17600"/>
              </a:xfrm>
              <a:custGeom>
                <a:avLst/>
                <a:gdLst/>
                <a:ahLst/>
                <a:cxnLst/>
                <a:rect l="l" t="t" r="r" b="b"/>
                <a:pathLst>
                  <a:path w="3046" h="704" extrusionOk="0">
                    <a:moveTo>
                      <a:pt x="2549" y="0"/>
                    </a:moveTo>
                    <a:cubicBezTo>
                      <a:pt x="2470" y="0"/>
                      <a:pt x="2381" y="8"/>
                      <a:pt x="2281" y="27"/>
                    </a:cubicBezTo>
                    <a:cubicBezTo>
                      <a:pt x="1728" y="126"/>
                      <a:pt x="50" y="230"/>
                      <a:pt x="50" y="230"/>
                    </a:cubicBezTo>
                    <a:lnTo>
                      <a:pt x="1" y="679"/>
                    </a:lnTo>
                    <a:cubicBezTo>
                      <a:pt x="126" y="696"/>
                      <a:pt x="272" y="703"/>
                      <a:pt x="431" y="703"/>
                    </a:cubicBezTo>
                    <a:cubicBezTo>
                      <a:pt x="1414" y="703"/>
                      <a:pt x="2896" y="413"/>
                      <a:pt x="2970" y="292"/>
                    </a:cubicBezTo>
                    <a:cubicBezTo>
                      <a:pt x="3045" y="171"/>
                      <a:pt x="2906" y="0"/>
                      <a:pt x="254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6" name="Google Shape;9616;p63"/>
              <p:cNvSpPr/>
              <p:nvPr/>
            </p:nvSpPr>
            <p:spPr>
              <a:xfrm>
                <a:off x="5320500" y="3243725"/>
                <a:ext cx="34725" cy="10350"/>
              </a:xfrm>
              <a:custGeom>
                <a:avLst/>
                <a:gdLst/>
                <a:ahLst/>
                <a:cxnLst/>
                <a:rect l="l" t="t" r="r" b="b"/>
                <a:pathLst>
                  <a:path w="1389" h="414" extrusionOk="0">
                    <a:moveTo>
                      <a:pt x="1149" y="1"/>
                    </a:moveTo>
                    <a:cubicBezTo>
                      <a:pt x="1121" y="1"/>
                      <a:pt x="1091" y="4"/>
                      <a:pt x="1057" y="10"/>
                    </a:cubicBezTo>
                    <a:cubicBezTo>
                      <a:pt x="805" y="60"/>
                      <a:pt x="49" y="72"/>
                      <a:pt x="49" y="72"/>
                    </a:cubicBezTo>
                    <a:lnTo>
                      <a:pt x="0" y="379"/>
                    </a:lnTo>
                    <a:cubicBezTo>
                      <a:pt x="86" y="403"/>
                      <a:pt x="196" y="413"/>
                      <a:pt x="316" y="413"/>
                    </a:cubicBezTo>
                    <a:cubicBezTo>
                      <a:pt x="747" y="413"/>
                      <a:pt x="1308" y="284"/>
                      <a:pt x="1346" y="207"/>
                    </a:cubicBezTo>
                    <a:cubicBezTo>
                      <a:pt x="1389" y="127"/>
                      <a:pt x="1330" y="1"/>
                      <a:pt x="114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7" name="Google Shape;9617;p63"/>
              <p:cNvSpPr/>
              <p:nvPr/>
            </p:nvSpPr>
            <p:spPr>
              <a:xfrm>
                <a:off x="5316650" y="3228050"/>
                <a:ext cx="26925" cy="9525"/>
              </a:xfrm>
              <a:custGeom>
                <a:avLst/>
                <a:gdLst/>
                <a:ahLst/>
                <a:cxnLst/>
                <a:rect l="l" t="t" r="r" b="b"/>
                <a:pathLst>
                  <a:path w="1077" h="381" extrusionOk="0">
                    <a:moveTo>
                      <a:pt x="894" y="0"/>
                    </a:moveTo>
                    <a:cubicBezTo>
                      <a:pt x="871" y="0"/>
                      <a:pt x="846" y="3"/>
                      <a:pt x="818" y="10"/>
                    </a:cubicBezTo>
                    <a:cubicBezTo>
                      <a:pt x="627" y="60"/>
                      <a:pt x="37" y="78"/>
                      <a:pt x="37" y="78"/>
                    </a:cubicBezTo>
                    <a:lnTo>
                      <a:pt x="0" y="355"/>
                    </a:lnTo>
                    <a:cubicBezTo>
                      <a:pt x="60" y="373"/>
                      <a:pt x="135" y="381"/>
                      <a:pt x="217" y="381"/>
                    </a:cubicBezTo>
                    <a:cubicBezTo>
                      <a:pt x="552" y="381"/>
                      <a:pt x="1011" y="253"/>
                      <a:pt x="1045" y="189"/>
                    </a:cubicBezTo>
                    <a:cubicBezTo>
                      <a:pt x="1077" y="115"/>
                      <a:pt x="1032" y="0"/>
                      <a:pt x="89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8" name="Google Shape;9618;p63"/>
              <p:cNvSpPr/>
              <p:nvPr/>
            </p:nvSpPr>
            <p:spPr>
              <a:xfrm>
                <a:off x="5318500" y="3427625"/>
                <a:ext cx="25100" cy="8775"/>
              </a:xfrm>
              <a:custGeom>
                <a:avLst/>
                <a:gdLst/>
                <a:ahLst/>
                <a:cxnLst/>
                <a:rect l="l" t="t" r="r" b="b"/>
                <a:pathLst>
                  <a:path w="1004" h="351" extrusionOk="0">
                    <a:moveTo>
                      <a:pt x="834" y="0"/>
                    </a:moveTo>
                    <a:cubicBezTo>
                      <a:pt x="818" y="0"/>
                      <a:pt x="800" y="2"/>
                      <a:pt x="781" y="6"/>
                    </a:cubicBezTo>
                    <a:cubicBezTo>
                      <a:pt x="714" y="20"/>
                      <a:pt x="598" y="24"/>
                      <a:pt x="479" y="24"/>
                    </a:cubicBezTo>
                    <a:cubicBezTo>
                      <a:pt x="280" y="24"/>
                      <a:pt x="74" y="12"/>
                      <a:pt x="74" y="12"/>
                    </a:cubicBezTo>
                    <a:lnTo>
                      <a:pt x="0" y="295"/>
                    </a:lnTo>
                    <a:cubicBezTo>
                      <a:pt x="82" y="335"/>
                      <a:pt x="201" y="351"/>
                      <a:pt x="328" y="351"/>
                    </a:cubicBezTo>
                    <a:cubicBezTo>
                      <a:pt x="610" y="351"/>
                      <a:pt x="929" y="272"/>
                      <a:pt x="959" y="209"/>
                    </a:cubicBezTo>
                    <a:cubicBezTo>
                      <a:pt x="1003" y="132"/>
                      <a:pt x="973" y="0"/>
                      <a:pt x="83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9" name="Google Shape;9619;p63"/>
              <p:cNvSpPr/>
              <p:nvPr/>
            </p:nvSpPr>
            <p:spPr>
              <a:xfrm>
                <a:off x="5318650" y="3446250"/>
                <a:ext cx="24950" cy="8800"/>
              </a:xfrm>
              <a:custGeom>
                <a:avLst/>
                <a:gdLst/>
                <a:ahLst/>
                <a:cxnLst/>
                <a:rect l="l" t="t" r="r" b="b"/>
                <a:pathLst>
                  <a:path w="998" h="352" extrusionOk="0">
                    <a:moveTo>
                      <a:pt x="821" y="1"/>
                    </a:moveTo>
                    <a:cubicBezTo>
                      <a:pt x="806" y="1"/>
                      <a:pt x="791" y="2"/>
                      <a:pt x="775" y="5"/>
                    </a:cubicBezTo>
                    <a:cubicBezTo>
                      <a:pt x="708" y="18"/>
                      <a:pt x="592" y="23"/>
                      <a:pt x="473" y="23"/>
                    </a:cubicBezTo>
                    <a:cubicBezTo>
                      <a:pt x="274" y="23"/>
                      <a:pt x="68" y="11"/>
                      <a:pt x="68" y="11"/>
                    </a:cubicBezTo>
                    <a:lnTo>
                      <a:pt x="0" y="300"/>
                    </a:lnTo>
                    <a:cubicBezTo>
                      <a:pt x="78" y="337"/>
                      <a:pt x="193" y="352"/>
                      <a:pt x="315" y="352"/>
                    </a:cubicBezTo>
                    <a:cubicBezTo>
                      <a:pt x="597" y="352"/>
                      <a:pt x="923" y="274"/>
                      <a:pt x="953" y="214"/>
                    </a:cubicBezTo>
                    <a:cubicBezTo>
                      <a:pt x="998" y="135"/>
                      <a:pt x="966" y="1"/>
                      <a:pt x="82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0" name="Google Shape;9620;p63"/>
              <p:cNvSpPr/>
              <p:nvPr/>
            </p:nvSpPr>
            <p:spPr>
              <a:xfrm>
                <a:off x="5318650" y="3464950"/>
                <a:ext cx="24950" cy="8775"/>
              </a:xfrm>
              <a:custGeom>
                <a:avLst/>
                <a:gdLst/>
                <a:ahLst/>
                <a:cxnLst/>
                <a:rect l="l" t="t" r="r" b="b"/>
                <a:pathLst>
                  <a:path w="998" h="351" extrusionOk="0">
                    <a:moveTo>
                      <a:pt x="828" y="1"/>
                    </a:moveTo>
                    <a:cubicBezTo>
                      <a:pt x="812" y="1"/>
                      <a:pt x="794" y="3"/>
                      <a:pt x="775" y="7"/>
                    </a:cubicBezTo>
                    <a:cubicBezTo>
                      <a:pt x="706" y="18"/>
                      <a:pt x="586" y="22"/>
                      <a:pt x="464" y="22"/>
                    </a:cubicBezTo>
                    <a:cubicBezTo>
                      <a:pt x="268" y="22"/>
                      <a:pt x="68" y="13"/>
                      <a:pt x="68" y="13"/>
                    </a:cubicBezTo>
                    <a:lnTo>
                      <a:pt x="0" y="295"/>
                    </a:lnTo>
                    <a:cubicBezTo>
                      <a:pt x="79" y="335"/>
                      <a:pt x="194" y="350"/>
                      <a:pt x="317" y="350"/>
                    </a:cubicBezTo>
                    <a:cubicBezTo>
                      <a:pt x="599" y="350"/>
                      <a:pt x="925" y="269"/>
                      <a:pt x="959" y="209"/>
                    </a:cubicBezTo>
                    <a:cubicBezTo>
                      <a:pt x="998" y="132"/>
                      <a:pt x="967" y="1"/>
                      <a:pt x="82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1" name="Google Shape;9621;p63"/>
              <p:cNvSpPr/>
              <p:nvPr/>
            </p:nvSpPr>
            <p:spPr>
              <a:xfrm>
                <a:off x="5318650" y="3483550"/>
                <a:ext cx="24950" cy="8750"/>
              </a:xfrm>
              <a:custGeom>
                <a:avLst/>
                <a:gdLst/>
                <a:ahLst/>
                <a:cxnLst/>
                <a:rect l="l" t="t" r="r" b="b"/>
                <a:pathLst>
                  <a:path w="998" h="350" extrusionOk="0">
                    <a:moveTo>
                      <a:pt x="828" y="1"/>
                    </a:moveTo>
                    <a:cubicBezTo>
                      <a:pt x="812" y="1"/>
                      <a:pt x="794" y="2"/>
                      <a:pt x="775" y="6"/>
                    </a:cubicBezTo>
                    <a:cubicBezTo>
                      <a:pt x="706" y="18"/>
                      <a:pt x="586" y="22"/>
                      <a:pt x="464" y="22"/>
                    </a:cubicBezTo>
                    <a:cubicBezTo>
                      <a:pt x="268" y="22"/>
                      <a:pt x="68" y="12"/>
                      <a:pt x="68" y="12"/>
                    </a:cubicBezTo>
                    <a:lnTo>
                      <a:pt x="0" y="295"/>
                    </a:lnTo>
                    <a:cubicBezTo>
                      <a:pt x="79" y="334"/>
                      <a:pt x="194" y="350"/>
                      <a:pt x="317" y="350"/>
                    </a:cubicBezTo>
                    <a:cubicBezTo>
                      <a:pt x="599" y="350"/>
                      <a:pt x="925" y="269"/>
                      <a:pt x="959" y="209"/>
                    </a:cubicBezTo>
                    <a:cubicBezTo>
                      <a:pt x="998" y="132"/>
                      <a:pt x="967" y="1"/>
                      <a:pt x="82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2" name="Google Shape;9622;p63"/>
              <p:cNvSpPr/>
              <p:nvPr/>
            </p:nvSpPr>
            <p:spPr>
              <a:xfrm>
                <a:off x="5318650" y="3502150"/>
                <a:ext cx="24950" cy="8750"/>
              </a:xfrm>
              <a:custGeom>
                <a:avLst/>
                <a:gdLst/>
                <a:ahLst/>
                <a:cxnLst/>
                <a:rect l="l" t="t" r="r" b="b"/>
                <a:pathLst>
                  <a:path w="998" h="350" extrusionOk="0">
                    <a:moveTo>
                      <a:pt x="832" y="0"/>
                    </a:moveTo>
                    <a:cubicBezTo>
                      <a:pt x="817" y="0"/>
                      <a:pt x="800" y="2"/>
                      <a:pt x="781" y="6"/>
                    </a:cubicBezTo>
                    <a:cubicBezTo>
                      <a:pt x="712" y="20"/>
                      <a:pt x="594" y="24"/>
                      <a:pt x="474" y="24"/>
                    </a:cubicBezTo>
                    <a:cubicBezTo>
                      <a:pt x="274" y="24"/>
                      <a:pt x="68" y="12"/>
                      <a:pt x="68" y="12"/>
                    </a:cubicBezTo>
                    <a:lnTo>
                      <a:pt x="0" y="295"/>
                    </a:lnTo>
                    <a:cubicBezTo>
                      <a:pt x="79" y="334"/>
                      <a:pt x="194" y="350"/>
                      <a:pt x="317" y="350"/>
                    </a:cubicBezTo>
                    <a:cubicBezTo>
                      <a:pt x="599" y="350"/>
                      <a:pt x="925" y="269"/>
                      <a:pt x="959" y="209"/>
                    </a:cubicBezTo>
                    <a:cubicBezTo>
                      <a:pt x="998" y="132"/>
                      <a:pt x="967" y="0"/>
                      <a:pt x="8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3" name="Google Shape;9623;p63"/>
              <p:cNvSpPr/>
              <p:nvPr/>
            </p:nvSpPr>
            <p:spPr>
              <a:xfrm>
                <a:off x="5318650" y="3520775"/>
                <a:ext cx="24975" cy="8800"/>
              </a:xfrm>
              <a:custGeom>
                <a:avLst/>
                <a:gdLst/>
                <a:ahLst/>
                <a:cxnLst/>
                <a:rect l="l" t="t" r="r" b="b"/>
                <a:pathLst>
                  <a:path w="999" h="352" extrusionOk="0">
                    <a:moveTo>
                      <a:pt x="825" y="1"/>
                    </a:moveTo>
                    <a:cubicBezTo>
                      <a:pt x="812" y="1"/>
                      <a:pt x="797" y="2"/>
                      <a:pt x="781" y="5"/>
                    </a:cubicBezTo>
                    <a:cubicBezTo>
                      <a:pt x="712" y="19"/>
                      <a:pt x="594" y="23"/>
                      <a:pt x="474" y="23"/>
                    </a:cubicBezTo>
                    <a:cubicBezTo>
                      <a:pt x="274" y="23"/>
                      <a:pt x="68" y="11"/>
                      <a:pt x="68" y="11"/>
                    </a:cubicBezTo>
                    <a:lnTo>
                      <a:pt x="0" y="300"/>
                    </a:lnTo>
                    <a:cubicBezTo>
                      <a:pt x="78" y="337"/>
                      <a:pt x="193" y="352"/>
                      <a:pt x="315" y="352"/>
                    </a:cubicBezTo>
                    <a:cubicBezTo>
                      <a:pt x="598" y="352"/>
                      <a:pt x="925" y="274"/>
                      <a:pt x="959" y="214"/>
                    </a:cubicBezTo>
                    <a:cubicBezTo>
                      <a:pt x="998" y="135"/>
                      <a:pt x="966" y="1"/>
                      <a:pt x="82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4" name="Google Shape;9624;p63"/>
              <p:cNvSpPr/>
              <p:nvPr/>
            </p:nvSpPr>
            <p:spPr>
              <a:xfrm>
                <a:off x="5318650" y="3539500"/>
                <a:ext cx="24950" cy="8750"/>
              </a:xfrm>
              <a:custGeom>
                <a:avLst/>
                <a:gdLst/>
                <a:ahLst/>
                <a:cxnLst/>
                <a:rect l="l" t="t" r="r" b="b"/>
                <a:pathLst>
                  <a:path w="998" h="350" extrusionOk="0">
                    <a:moveTo>
                      <a:pt x="832" y="0"/>
                    </a:moveTo>
                    <a:cubicBezTo>
                      <a:pt x="817" y="0"/>
                      <a:pt x="800" y="2"/>
                      <a:pt x="781" y="6"/>
                    </a:cubicBezTo>
                    <a:cubicBezTo>
                      <a:pt x="710" y="18"/>
                      <a:pt x="588" y="21"/>
                      <a:pt x="465" y="21"/>
                    </a:cubicBezTo>
                    <a:cubicBezTo>
                      <a:pt x="268" y="21"/>
                      <a:pt x="68" y="12"/>
                      <a:pt x="68" y="12"/>
                    </a:cubicBezTo>
                    <a:lnTo>
                      <a:pt x="0" y="295"/>
                    </a:lnTo>
                    <a:cubicBezTo>
                      <a:pt x="79" y="334"/>
                      <a:pt x="194" y="349"/>
                      <a:pt x="317" y="349"/>
                    </a:cubicBezTo>
                    <a:cubicBezTo>
                      <a:pt x="599" y="349"/>
                      <a:pt x="925" y="268"/>
                      <a:pt x="959" y="209"/>
                    </a:cubicBezTo>
                    <a:cubicBezTo>
                      <a:pt x="998" y="131"/>
                      <a:pt x="967" y="0"/>
                      <a:pt x="83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5" name="Google Shape;9625;p63"/>
              <p:cNvSpPr/>
              <p:nvPr/>
            </p:nvSpPr>
            <p:spPr>
              <a:xfrm>
                <a:off x="5318650" y="3558125"/>
                <a:ext cx="24975" cy="8700"/>
              </a:xfrm>
              <a:custGeom>
                <a:avLst/>
                <a:gdLst/>
                <a:ahLst/>
                <a:cxnLst/>
                <a:rect l="l" t="t" r="r" b="b"/>
                <a:pathLst>
                  <a:path w="999" h="348" extrusionOk="0">
                    <a:moveTo>
                      <a:pt x="827" y="0"/>
                    </a:moveTo>
                    <a:cubicBezTo>
                      <a:pt x="813" y="0"/>
                      <a:pt x="797" y="2"/>
                      <a:pt x="781" y="4"/>
                    </a:cubicBezTo>
                    <a:cubicBezTo>
                      <a:pt x="710" y="16"/>
                      <a:pt x="588" y="20"/>
                      <a:pt x="465" y="20"/>
                    </a:cubicBezTo>
                    <a:cubicBezTo>
                      <a:pt x="268" y="20"/>
                      <a:pt x="68" y="11"/>
                      <a:pt x="68" y="11"/>
                    </a:cubicBezTo>
                    <a:lnTo>
                      <a:pt x="0" y="293"/>
                    </a:lnTo>
                    <a:cubicBezTo>
                      <a:pt x="79" y="333"/>
                      <a:pt x="194" y="348"/>
                      <a:pt x="317" y="348"/>
                    </a:cubicBezTo>
                    <a:cubicBezTo>
                      <a:pt x="599" y="348"/>
                      <a:pt x="925" y="267"/>
                      <a:pt x="959" y="207"/>
                    </a:cubicBezTo>
                    <a:cubicBezTo>
                      <a:pt x="998" y="129"/>
                      <a:pt x="966" y="0"/>
                      <a:pt x="82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6" name="Google Shape;9626;p63"/>
              <p:cNvSpPr/>
              <p:nvPr/>
            </p:nvSpPr>
            <p:spPr>
              <a:xfrm>
                <a:off x="5318650" y="3576725"/>
                <a:ext cx="24975" cy="8800"/>
              </a:xfrm>
              <a:custGeom>
                <a:avLst/>
                <a:gdLst/>
                <a:ahLst/>
                <a:cxnLst/>
                <a:rect l="l" t="t" r="r" b="b"/>
                <a:pathLst>
                  <a:path w="999" h="352" extrusionOk="0">
                    <a:moveTo>
                      <a:pt x="825" y="0"/>
                    </a:moveTo>
                    <a:cubicBezTo>
                      <a:pt x="812" y="0"/>
                      <a:pt x="797" y="1"/>
                      <a:pt x="781" y="4"/>
                    </a:cubicBezTo>
                    <a:cubicBezTo>
                      <a:pt x="710" y="16"/>
                      <a:pt x="589" y="20"/>
                      <a:pt x="467" y="20"/>
                    </a:cubicBezTo>
                    <a:cubicBezTo>
                      <a:pt x="272" y="20"/>
                      <a:pt x="74" y="10"/>
                      <a:pt x="74" y="10"/>
                    </a:cubicBezTo>
                    <a:lnTo>
                      <a:pt x="0" y="299"/>
                    </a:lnTo>
                    <a:cubicBezTo>
                      <a:pt x="78" y="336"/>
                      <a:pt x="193" y="351"/>
                      <a:pt x="316" y="351"/>
                    </a:cubicBezTo>
                    <a:cubicBezTo>
                      <a:pt x="600" y="351"/>
                      <a:pt x="929" y="273"/>
                      <a:pt x="959" y="213"/>
                    </a:cubicBezTo>
                    <a:cubicBezTo>
                      <a:pt x="998" y="135"/>
                      <a:pt x="966" y="0"/>
                      <a:pt x="82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7" name="Google Shape;9627;p63"/>
              <p:cNvSpPr/>
              <p:nvPr/>
            </p:nvSpPr>
            <p:spPr>
              <a:xfrm>
                <a:off x="5327250" y="3291300"/>
                <a:ext cx="87575" cy="17825"/>
              </a:xfrm>
              <a:custGeom>
                <a:avLst/>
                <a:gdLst/>
                <a:ahLst/>
                <a:cxnLst/>
                <a:rect l="l" t="t" r="r" b="b"/>
                <a:pathLst>
                  <a:path w="3503" h="713" extrusionOk="0">
                    <a:moveTo>
                      <a:pt x="3184" y="0"/>
                    </a:moveTo>
                    <a:cubicBezTo>
                      <a:pt x="3141" y="0"/>
                      <a:pt x="3093" y="6"/>
                      <a:pt x="3037" y="19"/>
                    </a:cubicBezTo>
                    <a:cubicBezTo>
                      <a:pt x="2158" y="222"/>
                      <a:pt x="56" y="302"/>
                      <a:pt x="56" y="302"/>
                    </a:cubicBezTo>
                    <a:lnTo>
                      <a:pt x="1" y="689"/>
                    </a:lnTo>
                    <a:cubicBezTo>
                      <a:pt x="95" y="705"/>
                      <a:pt x="266" y="712"/>
                      <a:pt x="482" y="712"/>
                    </a:cubicBezTo>
                    <a:cubicBezTo>
                      <a:pt x="1349" y="712"/>
                      <a:pt x="2938" y="597"/>
                      <a:pt x="3185" y="474"/>
                    </a:cubicBezTo>
                    <a:cubicBezTo>
                      <a:pt x="3456" y="333"/>
                      <a:pt x="3502" y="0"/>
                      <a:pt x="318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8" name="Google Shape;9628;p63"/>
              <p:cNvSpPr/>
              <p:nvPr/>
            </p:nvSpPr>
            <p:spPr>
              <a:xfrm>
                <a:off x="5326625" y="3341450"/>
                <a:ext cx="90125" cy="14725"/>
              </a:xfrm>
              <a:custGeom>
                <a:avLst/>
                <a:gdLst/>
                <a:ahLst/>
                <a:cxnLst/>
                <a:rect l="l" t="t" r="r" b="b"/>
                <a:pathLst>
                  <a:path w="3605" h="589" extrusionOk="0">
                    <a:moveTo>
                      <a:pt x="3241" y="1"/>
                    </a:moveTo>
                    <a:cubicBezTo>
                      <a:pt x="3207" y="1"/>
                      <a:pt x="3170" y="4"/>
                      <a:pt x="3130" y="11"/>
                    </a:cubicBezTo>
                    <a:cubicBezTo>
                      <a:pt x="2735" y="72"/>
                      <a:pt x="2111" y="89"/>
                      <a:pt x="1531" y="89"/>
                    </a:cubicBezTo>
                    <a:cubicBezTo>
                      <a:pt x="775" y="89"/>
                      <a:pt x="93" y="60"/>
                      <a:pt x="93" y="60"/>
                    </a:cubicBezTo>
                    <a:lnTo>
                      <a:pt x="1" y="472"/>
                    </a:lnTo>
                    <a:cubicBezTo>
                      <a:pt x="272" y="542"/>
                      <a:pt x="1188" y="588"/>
                      <a:pt x="1981" y="588"/>
                    </a:cubicBezTo>
                    <a:cubicBezTo>
                      <a:pt x="2572" y="588"/>
                      <a:pt x="3095" y="563"/>
                      <a:pt x="3234" y="502"/>
                    </a:cubicBezTo>
                    <a:cubicBezTo>
                      <a:pt x="3533" y="373"/>
                      <a:pt x="3604" y="1"/>
                      <a:pt x="324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9" name="Google Shape;9629;p63"/>
              <p:cNvSpPr/>
              <p:nvPr/>
            </p:nvSpPr>
            <p:spPr>
              <a:xfrm>
                <a:off x="5324325" y="3314650"/>
                <a:ext cx="96775" cy="20050"/>
              </a:xfrm>
              <a:custGeom>
                <a:avLst/>
                <a:gdLst/>
                <a:ahLst/>
                <a:cxnLst/>
                <a:rect l="l" t="t" r="r" b="b"/>
                <a:pathLst>
                  <a:path w="3871" h="802" extrusionOk="0">
                    <a:moveTo>
                      <a:pt x="3481" y="0"/>
                    </a:moveTo>
                    <a:cubicBezTo>
                      <a:pt x="3439" y="0"/>
                      <a:pt x="3394" y="6"/>
                      <a:pt x="3345" y="19"/>
                    </a:cubicBezTo>
                    <a:cubicBezTo>
                      <a:pt x="2482" y="263"/>
                      <a:pt x="1085" y="293"/>
                      <a:pt x="432" y="293"/>
                    </a:cubicBezTo>
                    <a:cubicBezTo>
                      <a:pt x="210" y="293"/>
                      <a:pt x="75" y="290"/>
                      <a:pt x="75" y="290"/>
                    </a:cubicBezTo>
                    <a:lnTo>
                      <a:pt x="1" y="769"/>
                    </a:lnTo>
                    <a:cubicBezTo>
                      <a:pt x="111" y="792"/>
                      <a:pt x="330" y="802"/>
                      <a:pt x="607" y="802"/>
                    </a:cubicBezTo>
                    <a:cubicBezTo>
                      <a:pt x="1547" y="802"/>
                      <a:pt x="3160" y="683"/>
                      <a:pt x="3492" y="517"/>
                    </a:cubicBezTo>
                    <a:cubicBezTo>
                      <a:pt x="3871" y="328"/>
                      <a:pt x="3788" y="0"/>
                      <a:pt x="348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0" name="Google Shape;9630;p63"/>
              <p:cNvSpPr/>
              <p:nvPr/>
            </p:nvSpPr>
            <p:spPr>
              <a:xfrm>
                <a:off x="5323400" y="3364600"/>
                <a:ext cx="90150" cy="14750"/>
              </a:xfrm>
              <a:custGeom>
                <a:avLst/>
                <a:gdLst/>
                <a:ahLst/>
                <a:cxnLst/>
                <a:rect l="l" t="t" r="r" b="b"/>
                <a:pathLst>
                  <a:path w="3606" h="590" extrusionOk="0">
                    <a:moveTo>
                      <a:pt x="112" y="1"/>
                    </a:moveTo>
                    <a:lnTo>
                      <a:pt x="1" y="419"/>
                    </a:lnTo>
                    <a:cubicBezTo>
                      <a:pt x="294" y="508"/>
                      <a:pt x="1436" y="590"/>
                      <a:pt x="2292" y="590"/>
                    </a:cubicBezTo>
                    <a:cubicBezTo>
                      <a:pt x="2728" y="590"/>
                      <a:pt x="3089" y="569"/>
                      <a:pt x="3228" y="517"/>
                    </a:cubicBezTo>
                    <a:cubicBezTo>
                      <a:pt x="3606" y="376"/>
                      <a:pt x="3533" y="54"/>
                      <a:pt x="3220" y="54"/>
                    </a:cubicBezTo>
                    <a:cubicBezTo>
                      <a:pt x="3192" y="54"/>
                      <a:pt x="3162" y="56"/>
                      <a:pt x="3130" y="62"/>
                    </a:cubicBezTo>
                    <a:cubicBezTo>
                      <a:pt x="2835" y="112"/>
                      <a:pt x="2476" y="131"/>
                      <a:pt x="2110" y="131"/>
                    </a:cubicBezTo>
                    <a:cubicBezTo>
                      <a:pt x="1136" y="131"/>
                      <a:pt x="112" y="1"/>
                      <a:pt x="11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1" name="Google Shape;9631;p63"/>
              <p:cNvSpPr/>
              <p:nvPr/>
            </p:nvSpPr>
            <p:spPr>
              <a:xfrm>
                <a:off x="5319875" y="3384575"/>
                <a:ext cx="92900" cy="16425"/>
              </a:xfrm>
              <a:custGeom>
                <a:avLst/>
                <a:gdLst/>
                <a:ahLst/>
                <a:cxnLst/>
                <a:rect l="l" t="t" r="r" b="b"/>
                <a:pathLst>
                  <a:path w="3716" h="657" extrusionOk="0">
                    <a:moveTo>
                      <a:pt x="117" y="1"/>
                    </a:moveTo>
                    <a:lnTo>
                      <a:pt x="1" y="363"/>
                    </a:lnTo>
                    <a:cubicBezTo>
                      <a:pt x="368" y="479"/>
                      <a:pt x="2069" y="656"/>
                      <a:pt x="2907" y="656"/>
                    </a:cubicBezTo>
                    <a:cubicBezTo>
                      <a:pt x="3093" y="656"/>
                      <a:pt x="3237" y="648"/>
                      <a:pt x="3314" y="628"/>
                    </a:cubicBezTo>
                    <a:cubicBezTo>
                      <a:pt x="3716" y="523"/>
                      <a:pt x="3632" y="219"/>
                      <a:pt x="3282" y="219"/>
                    </a:cubicBezTo>
                    <a:cubicBezTo>
                      <a:pt x="3262" y="219"/>
                      <a:pt x="3242" y="220"/>
                      <a:pt x="3221" y="222"/>
                    </a:cubicBezTo>
                    <a:cubicBezTo>
                      <a:pt x="3067" y="236"/>
                      <a:pt x="2896" y="243"/>
                      <a:pt x="2715" y="243"/>
                    </a:cubicBezTo>
                    <a:cubicBezTo>
                      <a:pt x="1592" y="243"/>
                      <a:pt x="117" y="1"/>
                      <a:pt x="11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2" name="Google Shape;9632;p63"/>
              <p:cNvSpPr/>
              <p:nvPr/>
            </p:nvSpPr>
            <p:spPr>
              <a:xfrm>
                <a:off x="5342925" y="3408850"/>
                <a:ext cx="66450" cy="13425"/>
              </a:xfrm>
              <a:custGeom>
                <a:avLst/>
                <a:gdLst/>
                <a:ahLst/>
                <a:cxnLst/>
                <a:rect l="l" t="t" r="r" b="b"/>
                <a:pathLst>
                  <a:path w="2658" h="537" extrusionOk="0">
                    <a:moveTo>
                      <a:pt x="99" y="1"/>
                    </a:moveTo>
                    <a:lnTo>
                      <a:pt x="1" y="351"/>
                    </a:lnTo>
                    <a:cubicBezTo>
                      <a:pt x="236" y="437"/>
                      <a:pt x="1239" y="536"/>
                      <a:pt x="1875" y="536"/>
                    </a:cubicBezTo>
                    <a:cubicBezTo>
                      <a:pt x="2104" y="536"/>
                      <a:pt x="2286" y="523"/>
                      <a:pt x="2367" y="493"/>
                    </a:cubicBezTo>
                    <a:cubicBezTo>
                      <a:pt x="2658" y="384"/>
                      <a:pt x="2610" y="112"/>
                      <a:pt x="2376" y="112"/>
                    </a:cubicBezTo>
                    <a:cubicBezTo>
                      <a:pt x="2358" y="112"/>
                      <a:pt x="2338" y="114"/>
                      <a:pt x="2318" y="118"/>
                    </a:cubicBezTo>
                    <a:cubicBezTo>
                      <a:pt x="2150" y="144"/>
                      <a:pt x="1957" y="155"/>
                      <a:pt x="1755" y="155"/>
                    </a:cubicBezTo>
                    <a:cubicBezTo>
                      <a:pt x="986" y="155"/>
                      <a:pt x="99" y="1"/>
                      <a:pt x="9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3" name="Google Shape;9633;p63"/>
              <p:cNvSpPr/>
              <p:nvPr/>
            </p:nvSpPr>
            <p:spPr>
              <a:xfrm>
                <a:off x="5355975" y="3429900"/>
                <a:ext cx="49225" cy="11475"/>
              </a:xfrm>
              <a:custGeom>
                <a:avLst/>
                <a:gdLst/>
                <a:ahLst/>
                <a:cxnLst/>
                <a:rect l="l" t="t" r="r" b="b"/>
                <a:pathLst>
                  <a:path w="1969" h="459" extrusionOk="0">
                    <a:moveTo>
                      <a:pt x="81" y="1"/>
                    </a:moveTo>
                    <a:lnTo>
                      <a:pt x="1" y="333"/>
                    </a:lnTo>
                    <a:cubicBezTo>
                      <a:pt x="153" y="401"/>
                      <a:pt x="750" y="458"/>
                      <a:pt x="1214" y="458"/>
                    </a:cubicBezTo>
                    <a:cubicBezTo>
                      <a:pt x="1465" y="458"/>
                      <a:pt x="1677" y="441"/>
                      <a:pt x="1759" y="401"/>
                    </a:cubicBezTo>
                    <a:cubicBezTo>
                      <a:pt x="1969" y="287"/>
                      <a:pt x="1948" y="32"/>
                      <a:pt x="1775" y="32"/>
                    </a:cubicBezTo>
                    <a:cubicBezTo>
                      <a:pt x="1760" y="32"/>
                      <a:pt x="1745" y="34"/>
                      <a:pt x="1728" y="38"/>
                    </a:cubicBezTo>
                    <a:cubicBezTo>
                      <a:pt x="1555" y="82"/>
                      <a:pt x="1345" y="98"/>
                      <a:pt x="1135" y="98"/>
                    </a:cubicBezTo>
                    <a:cubicBezTo>
                      <a:pt x="612" y="98"/>
                      <a:pt x="81" y="1"/>
                      <a:pt x="8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4" name="Google Shape;9634;p63"/>
              <p:cNvSpPr/>
              <p:nvPr/>
            </p:nvSpPr>
            <p:spPr>
              <a:xfrm>
                <a:off x="5316350" y="3223375"/>
                <a:ext cx="15700" cy="51050"/>
              </a:xfrm>
              <a:custGeom>
                <a:avLst/>
                <a:gdLst/>
                <a:ahLst/>
                <a:cxnLst/>
                <a:rect l="l" t="t" r="r" b="b"/>
                <a:pathLst>
                  <a:path w="628" h="2042" extrusionOk="0">
                    <a:moveTo>
                      <a:pt x="400" y="1"/>
                    </a:moveTo>
                    <a:cubicBezTo>
                      <a:pt x="301" y="62"/>
                      <a:pt x="0" y="99"/>
                      <a:pt x="0" y="99"/>
                    </a:cubicBezTo>
                    <a:lnTo>
                      <a:pt x="0" y="2017"/>
                    </a:lnTo>
                    <a:cubicBezTo>
                      <a:pt x="31" y="2035"/>
                      <a:pt x="91" y="2042"/>
                      <a:pt x="162" y="2042"/>
                    </a:cubicBezTo>
                    <a:cubicBezTo>
                      <a:pt x="354" y="2042"/>
                      <a:pt x="627" y="1992"/>
                      <a:pt x="627" y="1992"/>
                    </a:cubicBezTo>
                    <a:cubicBezTo>
                      <a:pt x="627" y="1187"/>
                      <a:pt x="400" y="1"/>
                      <a:pt x="40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5" name="Google Shape;9635;p63"/>
              <p:cNvSpPr/>
              <p:nvPr/>
            </p:nvSpPr>
            <p:spPr>
              <a:xfrm>
                <a:off x="5418525" y="3253825"/>
                <a:ext cx="48900" cy="26900"/>
              </a:xfrm>
              <a:custGeom>
                <a:avLst/>
                <a:gdLst/>
                <a:ahLst/>
                <a:cxnLst/>
                <a:rect l="l" t="t" r="r" b="b"/>
                <a:pathLst>
                  <a:path w="1956" h="1076" extrusionOk="0">
                    <a:moveTo>
                      <a:pt x="912" y="0"/>
                    </a:moveTo>
                    <a:cubicBezTo>
                      <a:pt x="841" y="0"/>
                      <a:pt x="771" y="8"/>
                      <a:pt x="701" y="24"/>
                    </a:cubicBezTo>
                    <a:cubicBezTo>
                      <a:pt x="314" y="110"/>
                      <a:pt x="31" y="442"/>
                      <a:pt x="1" y="836"/>
                    </a:cubicBezTo>
                    <a:cubicBezTo>
                      <a:pt x="1" y="940"/>
                      <a:pt x="38" y="1069"/>
                      <a:pt x="136" y="1075"/>
                    </a:cubicBezTo>
                    <a:cubicBezTo>
                      <a:pt x="140" y="1076"/>
                      <a:pt x="143" y="1076"/>
                      <a:pt x="147" y="1076"/>
                    </a:cubicBezTo>
                    <a:cubicBezTo>
                      <a:pt x="215" y="1076"/>
                      <a:pt x="268" y="1024"/>
                      <a:pt x="314" y="977"/>
                    </a:cubicBezTo>
                    <a:cubicBezTo>
                      <a:pt x="573" y="732"/>
                      <a:pt x="908" y="606"/>
                      <a:pt x="1245" y="606"/>
                    </a:cubicBezTo>
                    <a:cubicBezTo>
                      <a:pt x="1491" y="606"/>
                      <a:pt x="1737" y="674"/>
                      <a:pt x="1955" y="811"/>
                    </a:cubicBezTo>
                    <a:cubicBezTo>
                      <a:pt x="1943" y="639"/>
                      <a:pt x="1863" y="479"/>
                      <a:pt x="1734" y="362"/>
                    </a:cubicBezTo>
                    <a:cubicBezTo>
                      <a:pt x="1515" y="143"/>
                      <a:pt x="1214" y="0"/>
                      <a:pt x="91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6" name="Google Shape;9636;p63"/>
              <p:cNvSpPr/>
              <p:nvPr/>
            </p:nvSpPr>
            <p:spPr>
              <a:xfrm>
                <a:off x="5327100" y="3247925"/>
                <a:ext cx="96375" cy="29275"/>
              </a:xfrm>
              <a:custGeom>
                <a:avLst/>
                <a:gdLst/>
                <a:ahLst/>
                <a:cxnLst/>
                <a:rect l="l" t="t" r="r" b="b"/>
                <a:pathLst>
                  <a:path w="3855" h="1171" extrusionOk="0">
                    <a:moveTo>
                      <a:pt x="3414" y="1"/>
                    </a:moveTo>
                    <a:cubicBezTo>
                      <a:pt x="2952" y="1"/>
                      <a:pt x="2186" y="296"/>
                      <a:pt x="1420" y="408"/>
                    </a:cubicBezTo>
                    <a:cubicBezTo>
                      <a:pt x="1184" y="441"/>
                      <a:pt x="980" y="453"/>
                      <a:pt x="808" y="453"/>
                    </a:cubicBezTo>
                    <a:cubicBezTo>
                      <a:pt x="299" y="453"/>
                      <a:pt x="62" y="346"/>
                      <a:pt x="62" y="346"/>
                    </a:cubicBezTo>
                    <a:lnTo>
                      <a:pt x="0" y="1170"/>
                    </a:lnTo>
                    <a:cubicBezTo>
                      <a:pt x="1125" y="1121"/>
                      <a:pt x="2447" y="728"/>
                      <a:pt x="3074" y="611"/>
                    </a:cubicBezTo>
                    <a:cubicBezTo>
                      <a:pt x="3701" y="500"/>
                      <a:pt x="3854" y="131"/>
                      <a:pt x="3664" y="45"/>
                    </a:cubicBezTo>
                    <a:cubicBezTo>
                      <a:pt x="3596" y="14"/>
                      <a:pt x="3512" y="1"/>
                      <a:pt x="341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7" name="Google Shape;9637;p63"/>
              <p:cNvSpPr/>
              <p:nvPr/>
            </p:nvSpPr>
            <p:spPr>
              <a:xfrm>
                <a:off x="5316350" y="3408850"/>
                <a:ext cx="12925" cy="181050"/>
              </a:xfrm>
              <a:custGeom>
                <a:avLst/>
                <a:gdLst/>
                <a:ahLst/>
                <a:cxnLst/>
                <a:rect l="l" t="t" r="r" b="b"/>
                <a:pathLst>
                  <a:path w="517" h="7242" extrusionOk="0">
                    <a:moveTo>
                      <a:pt x="516" y="345"/>
                    </a:moveTo>
                    <a:cubicBezTo>
                      <a:pt x="516" y="345"/>
                      <a:pt x="516" y="345"/>
                      <a:pt x="516" y="345"/>
                    </a:cubicBezTo>
                    <a:lnTo>
                      <a:pt x="516" y="345"/>
                    </a:lnTo>
                    <a:cubicBezTo>
                      <a:pt x="516" y="345"/>
                      <a:pt x="516" y="345"/>
                      <a:pt x="516" y="345"/>
                    </a:cubicBezTo>
                    <a:close/>
                    <a:moveTo>
                      <a:pt x="0" y="1"/>
                    </a:moveTo>
                    <a:lnTo>
                      <a:pt x="0" y="7242"/>
                    </a:lnTo>
                    <a:cubicBezTo>
                      <a:pt x="0" y="7242"/>
                      <a:pt x="323" y="7106"/>
                      <a:pt x="496" y="7106"/>
                    </a:cubicBezTo>
                    <a:cubicBezTo>
                      <a:pt x="503" y="7106"/>
                      <a:pt x="510" y="7106"/>
                      <a:pt x="516" y="7106"/>
                    </a:cubicBezTo>
                    <a:cubicBezTo>
                      <a:pt x="516" y="7106"/>
                      <a:pt x="467" y="985"/>
                      <a:pt x="516" y="345"/>
                    </a:cubicBezTo>
                    <a:lnTo>
                      <a:pt x="516" y="345"/>
                    </a:lnTo>
                    <a:cubicBezTo>
                      <a:pt x="516" y="345"/>
                      <a:pt x="516" y="345"/>
                      <a:pt x="516" y="345"/>
                    </a:cubicBezTo>
                    <a:cubicBezTo>
                      <a:pt x="513" y="345"/>
                      <a:pt x="311" y="1"/>
                      <a:pt x="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8" name="Google Shape;9638;p63"/>
              <p:cNvSpPr/>
              <p:nvPr/>
            </p:nvSpPr>
            <p:spPr>
              <a:xfrm>
                <a:off x="5253800" y="3060800"/>
                <a:ext cx="126025" cy="150325"/>
              </a:xfrm>
              <a:custGeom>
                <a:avLst/>
                <a:gdLst/>
                <a:ahLst/>
                <a:cxnLst/>
                <a:rect l="l" t="t" r="r" b="b"/>
                <a:pathLst>
                  <a:path w="5041" h="6013" extrusionOk="0">
                    <a:moveTo>
                      <a:pt x="1426" y="2085"/>
                    </a:moveTo>
                    <a:cubicBezTo>
                      <a:pt x="1521" y="2085"/>
                      <a:pt x="1616" y="2099"/>
                      <a:pt x="1703" y="2127"/>
                    </a:cubicBezTo>
                    <a:cubicBezTo>
                      <a:pt x="1949" y="2213"/>
                      <a:pt x="2152" y="2392"/>
                      <a:pt x="2281" y="2625"/>
                    </a:cubicBezTo>
                    <a:cubicBezTo>
                      <a:pt x="2355" y="2760"/>
                      <a:pt x="2398" y="2914"/>
                      <a:pt x="2342" y="3055"/>
                    </a:cubicBezTo>
                    <a:cubicBezTo>
                      <a:pt x="2275" y="3215"/>
                      <a:pt x="2090" y="3314"/>
                      <a:pt x="1906" y="3387"/>
                    </a:cubicBezTo>
                    <a:cubicBezTo>
                      <a:pt x="1752" y="3461"/>
                      <a:pt x="1586" y="3504"/>
                      <a:pt x="1414" y="3523"/>
                    </a:cubicBezTo>
                    <a:cubicBezTo>
                      <a:pt x="1388" y="3525"/>
                      <a:pt x="1363" y="3527"/>
                      <a:pt x="1337" y="3527"/>
                    </a:cubicBezTo>
                    <a:cubicBezTo>
                      <a:pt x="1191" y="3527"/>
                      <a:pt x="1050" y="3482"/>
                      <a:pt x="935" y="3394"/>
                    </a:cubicBezTo>
                    <a:cubicBezTo>
                      <a:pt x="775" y="3258"/>
                      <a:pt x="744" y="3049"/>
                      <a:pt x="744" y="2859"/>
                    </a:cubicBezTo>
                    <a:cubicBezTo>
                      <a:pt x="744" y="2650"/>
                      <a:pt x="763" y="2422"/>
                      <a:pt x="922" y="2263"/>
                    </a:cubicBezTo>
                    <a:cubicBezTo>
                      <a:pt x="1046" y="2143"/>
                      <a:pt x="1235" y="2085"/>
                      <a:pt x="1426" y="2085"/>
                    </a:cubicBezTo>
                    <a:close/>
                    <a:moveTo>
                      <a:pt x="3664" y="2085"/>
                    </a:moveTo>
                    <a:cubicBezTo>
                      <a:pt x="3854" y="2085"/>
                      <a:pt x="4042" y="2143"/>
                      <a:pt x="4162" y="2263"/>
                    </a:cubicBezTo>
                    <a:cubicBezTo>
                      <a:pt x="4328" y="2422"/>
                      <a:pt x="4346" y="2650"/>
                      <a:pt x="4346" y="2859"/>
                    </a:cubicBezTo>
                    <a:cubicBezTo>
                      <a:pt x="4340" y="3049"/>
                      <a:pt x="4309" y="3258"/>
                      <a:pt x="4149" y="3394"/>
                    </a:cubicBezTo>
                    <a:lnTo>
                      <a:pt x="4156" y="3394"/>
                    </a:lnTo>
                    <a:cubicBezTo>
                      <a:pt x="4035" y="3482"/>
                      <a:pt x="3893" y="3527"/>
                      <a:pt x="3747" y="3527"/>
                    </a:cubicBezTo>
                    <a:cubicBezTo>
                      <a:pt x="3722" y="3527"/>
                      <a:pt x="3696" y="3525"/>
                      <a:pt x="3670" y="3523"/>
                    </a:cubicBezTo>
                    <a:cubicBezTo>
                      <a:pt x="3504" y="3504"/>
                      <a:pt x="3338" y="3461"/>
                      <a:pt x="3178" y="3387"/>
                    </a:cubicBezTo>
                    <a:cubicBezTo>
                      <a:pt x="3000" y="3314"/>
                      <a:pt x="2816" y="3215"/>
                      <a:pt x="2748" y="3055"/>
                    </a:cubicBezTo>
                    <a:cubicBezTo>
                      <a:pt x="2693" y="2914"/>
                      <a:pt x="2736" y="2760"/>
                      <a:pt x="2809" y="2625"/>
                    </a:cubicBezTo>
                    <a:cubicBezTo>
                      <a:pt x="2932" y="2392"/>
                      <a:pt x="3141" y="2213"/>
                      <a:pt x="3387" y="2127"/>
                    </a:cubicBezTo>
                    <a:cubicBezTo>
                      <a:pt x="3475" y="2099"/>
                      <a:pt x="3569" y="2085"/>
                      <a:pt x="3664" y="2085"/>
                    </a:cubicBezTo>
                    <a:close/>
                    <a:moveTo>
                      <a:pt x="2521" y="3406"/>
                    </a:moveTo>
                    <a:cubicBezTo>
                      <a:pt x="2668" y="3406"/>
                      <a:pt x="2920" y="3781"/>
                      <a:pt x="2951" y="3984"/>
                    </a:cubicBezTo>
                    <a:cubicBezTo>
                      <a:pt x="2982" y="4153"/>
                      <a:pt x="2948" y="4254"/>
                      <a:pt x="2840" y="4254"/>
                    </a:cubicBezTo>
                    <a:cubicBezTo>
                      <a:pt x="2818" y="4254"/>
                      <a:pt x="2794" y="4250"/>
                      <a:pt x="2766" y="4242"/>
                    </a:cubicBezTo>
                    <a:cubicBezTo>
                      <a:pt x="2600" y="4199"/>
                      <a:pt x="2613" y="3984"/>
                      <a:pt x="2521" y="3984"/>
                    </a:cubicBezTo>
                    <a:cubicBezTo>
                      <a:pt x="2435" y="3984"/>
                      <a:pt x="2447" y="4199"/>
                      <a:pt x="2281" y="4242"/>
                    </a:cubicBezTo>
                    <a:cubicBezTo>
                      <a:pt x="2253" y="4250"/>
                      <a:pt x="2229" y="4254"/>
                      <a:pt x="2208" y="4254"/>
                    </a:cubicBezTo>
                    <a:cubicBezTo>
                      <a:pt x="2099" y="4254"/>
                      <a:pt x="2066" y="4153"/>
                      <a:pt x="2096" y="3984"/>
                    </a:cubicBezTo>
                    <a:cubicBezTo>
                      <a:pt x="2127" y="3781"/>
                      <a:pt x="2373" y="3406"/>
                      <a:pt x="2521" y="3406"/>
                    </a:cubicBezTo>
                    <a:close/>
                    <a:moveTo>
                      <a:pt x="1099" y="4308"/>
                    </a:moveTo>
                    <a:cubicBezTo>
                      <a:pt x="1109" y="4308"/>
                      <a:pt x="1120" y="4312"/>
                      <a:pt x="1131" y="4322"/>
                    </a:cubicBezTo>
                    <a:cubicBezTo>
                      <a:pt x="1254" y="4432"/>
                      <a:pt x="1832" y="4690"/>
                      <a:pt x="2527" y="4690"/>
                    </a:cubicBezTo>
                    <a:cubicBezTo>
                      <a:pt x="3221" y="4690"/>
                      <a:pt x="3799" y="4432"/>
                      <a:pt x="3928" y="4322"/>
                    </a:cubicBezTo>
                    <a:cubicBezTo>
                      <a:pt x="3939" y="4312"/>
                      <a:pt x="3950" y="4308"/>
                      <a:pt x="3959" y="4308"/>
                    </a:cubicBezTo>
                    <a:cubicBezTo>
                      <a:pt x="4058" y="4308"/>
                      <a:pt x="4085" y="4759"/>
                      <a:pt x="3928" y="4955"/>
                    </a:cubicBezTo>
                    <a:cubicBezTo>
                      <a:pt x="3744" y="5164"/>
                      <a:pt x="3068" y="5643"/>
                      <a:pt x="2527" y="5643"/>
                    </a:cubicBezTo>
                    <a:cubicBezTo>
                      <a:pt x="1986" y="5643"/>
                      <a:pt x="1310" y="5170"/>
                      <a:pt x="1131" y="4955"/>
                    </a:cubicBezTo>
                    <a:cubicBezTo>
                      <a:pt x="969" y="4753"/>
                      <a:pt x="995" y="4308"/>
                      <a:pt x="1099" y="4308"/>
                    </a:cubicBezTo>
                    <a:close/>
                    <a:moveTo>
                      <a:pt x="2521" y="1"/>
                    </a:moveTo>
                    <a:cubicBezTo>
                      <a:pt x="50" y="1"/>
                      <a:pt x="0" y="984"/>
                      <a:pt x="185" y="2920"/>
                    </a:cubicBezTo>
                    <a:cubicBezTo>
                      <a:pt x="369" y="4863"/>
                      <a:pt x="1654" y="6012"/>
                      <a:pt x="2521" y="6012"/>
                    </a:cubicBezTo>
                    <a:cubicBezTo>
                      <a:pt x="3393" y="6012"/>
                      <a:pt x="4678" y="4863"/>
                      <a:pt x="4862" y="2920"/>
                    </a:cubicBezTo>
                    <a:cubicBezTo>
                      <a:pt x="5041" y="978"/>
                      <a:pt x="5004" y="1"/>
                      <a:pt x="252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9" name="Google Shape;9639;p63"/>
              <p:cNvSpPr/>
              <p:nvPr/>
            </p:nvSpPr>
            <p:spPr>
              <a:xfrm>
                <a:off x="5307425" y="3178825"/>
                <a:ext cx="8950" cy="10800"/>
              </a:xfrm>
              <a:custGeom>
                <a:avLst/>
                <a:gdLst/>
                <a:ahLst/>
                <a:cxnLst/>
                <a:rect l="l" t="t" r="r" b="b"/>
                <a:pathLst>
                  <a:path w="358" h="432" extrusionOk="0">
                    <a:moveTo>
                      <a:pt x="201" y="0"/>
                    </a:moveTo>
                    <a:cubicBezTo>
                      <a:pt x="156" y="0"/>
                      <a:pt x="111" y="11"/>
                      <a:pt x="93" y="37"/>
                    </a:cubicBezTo>
                    <a:cubicBezTo>
                      <a:pt x="50" y="99"/>
                      <a:pt x="1" y="283"/>
                      <a:pt x="50" y="351"/>
                    </a:cubicBezTo>
                    <a:cubicBezTo>
                      <a:pt x="88" y="401"/>
                      <a:pt x="175" y="432"/>
                      <a:pt x="240" y="432"/>
                    </a:cubicBezTo>
                    <a:cubicBezTo>
                      <a:pt x="270" y="432"/>
                      <a:pt x="295" y="425"/>
                      <a:pt x="308" y="412"/>
                    </a:cubicBezTo>
                    <a:cubicBezTo>
                      <a:pt x="357" y="375"/>
                      <a:pt x="339" y="86"/>
                      <a:pt x="326" y="43"/>
                    </a:cubicBezTo>
                    <a:cubicBezTo>
                      <a:pt x="323" y="19"/>
                      <a:pt x="261" y="0"/>
                      <a:pt x="2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0" name="Google Shape;9640;p63"/>
              <p:cNvSpPr/>
              <p:nvPr/>
            </p:nvSpPr>
            <p:spPr>
              <a:xfrm>
                <a:off x="5306500" y="3190200"/>
                <a:ext cx="9400" cy="10600"/>
              </a:xfrm>
              <a:custGeom>
                <a:avLst/>
                <a:gdLst/>
                <a:ahLst/>
                <a:cxnLst/>
                <a:rect l="l" t="t" r="r" b="b"/>
                <a:pathLst>
                  <a:path w="376" h="424" extrusionOk="0">
                    <a:moveTo>
                      <a:pt x="130" y="0"/>
                    </a:moveTo>
                    <a:cubicBezTo>
                      <a:pt x="102" y="0"/>
                      <a:pt x="80" y="5"/>
                      <a:pt x="68" y="19"/>
                    </a:cubicBezTo>
                    <a:cubicBezTo>
                      <a:pt x="25" y="68"/>
                      <a:pt x="1" y="338"/>
                      <a:pt x="38" y="363"/>
                    </a:cubicBezTo>
                    <a:cubicBezTo>
                      <a:pt x="65" y="381"/>
                      <a:pt x="191" y="423"/>
                      <a:pt x="272" y="423"/>
                    </a:cubicBezTo>
                    <a:cubicBezTo>
                      <a:pt x="300" y="423"/>
                      <a:pt x="322" y="418"/>
                      <a:pt x="333" y="406"/>
                    </a:cubicBezTo>
                    <a:cubicBezTo>
                      <a:pt x="376" y="357"/>
                      <a:pt x="351" y="86"/>
                      <a:pt x="333" y="62"/>
                    </a:cubicBezTo>
                    <a:cubicBezTo>
                      <a:pt x="315" y="39"/>
                      <a:pt x="204" y="0"/>
                      <a:pt x="1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1" name="Google Shape;9641;p63"/>
              <p:cNvSpPr/>
              <p:nvPr/>
            </p:nvSpPr>
            <p:spPr>
              <a:xfrm>
                <a:off x="5301425" y="3178325"/>
                <a:ext cx="6325" cy="8975"/>
              </a:xfrm>
              <a:custGeom>
                <a:avLst/>
                <a:gdLst/>
                <a:ahLst/>
                <a:cxnLst/>
                <a:rect l="l" t="t" r="r" b="b"/>
                <a:pathLst>
                  <a:path w="253" h="359" extrusionOk="0">
                    <a:moveTo>
                      <a:pt x="134" y="0"/>
                    </a:moveTo>
                    <a:cubicBezTo>
                      <a:pt x="103" y="0"/>
                      <a:pt x="72" y="9"/>
                      <a:pt x="56" y="33"/>
                    </a:cubicBezTo>
                    <a:cubicBezTo>
                      <a:pt x="25" y="88"/>
                      <a:pt x="1" y="254"/>
                      <a:pt x="32" y="297"/>
                    </a:cubicBezTo>
                    <a:cubicBezTo>
                      <a:pt x="69" y="340"/>
                      <a:pt x="130" y="358"/>
                      <a:pt x="185" y="358"/>
                    </a:cubicBezTo>
                    <a:cubicBezTo>
                      <a:pt x="234" y="352"/>
                      <a:pt x="253" y="94"/>
                      <a:pt x="234" y="39"/>
                    </a:cubicBezTo>
                    <a:cubicBezTo>
                      <a:pt x="224" y="17"/>
                      <a:pt x="178" y="0"/>
                      <a:pt x="1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2" name="Google Shape;9642;p63"/>
              <p:cNvSpPr/>
              <p:nvPr/>
            </p:nvSpPr>
            <p:spPr>
              <a:xfrm>
                <a:off x="5300350" y="3188425"/>
                <a:ext cx="6025" cy="8575"/>
              </a:xfrm>
              <a:custGeom>
                <a:avLst/>
                <a:gdLst/>
                <a:ahLst/>
                <a:cxnLst/>
                <a:rect l="l" t="t" r="r" b="b"/>
                <a:pathLst>
                  <a:path w="241" h="343" extrusionOk="0">
                    <a:moveTo>
                      <a:pt x="105" y="0"/>
                    </a:moveTo>
                    <a:cubicBezTo>
                      <a:pt x="79" y="0"/>
                      <a:pt x="53" y="7"/>
                      <a:pt x="32" y="22"/>
                    </a:cubicBezTo>
                    <a:cubicBezTo>
                      <a:pt x="1" y="53"/>
                      <a:pt x="1" y="219"/>
                      <a:pt x="13" y="262"/>
                    </a:cubicBezTo>
                    <a:cubicBezTo>
                      <a:pt x="47" y="312"/>
                      <a:pt x="106" y="342"/>
                      <a:pt x="168" y="342"/>
                    </a:cubicBezTo>
                    <a:cubicBezTo>
                      <a:pt x="174" y="342"/>
                      <a:pt x="180" y="342"/>
                      <a:pt x="185" y="342"/>
                    </a:cubicBezTo>
                    <a:cubicBezTo>
                      <a:pt x="234" y="323"/>
                      <a:pt x="241" y="108"/>
                      <a:pt x="210" y="46"/>
                    </a:cubicBezTo>
                    <a:cubicBezTo>
                      <a:pt x="184" y="17"/>
                      <a:pt x="144" y="0"/>
                      <a:pt x="1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3" name="Google Shape;9643;p63"/>
              <p:cNvSpPr/>
              <p:nvPr/>
            </p:nvSpPr>
            <p:spPr>
              <a:xfrm>
                <a:off x="5295300" y="3177425"/>
                <a:ext cx="8000" cy="9100"/>
              </a:xfrm>
              <a:custGeom>
                <a:avLst/>
                <a:gdLst/>
                <a:ahLst/>
                <a:cxnLst/>
                <a:rect l="l" t="t" r="r" b="b"/>
                <a:pathLst>
                  <a:path w="320" h="364" extrusionOk="0">
                    <a:moveTo>
                      <a:pt x="86" y="1"/>
                    </a:moveTo>
                    <a:cubicBezTo>
                      <a:pt x="31" y="1"/>
                      <a:pt x="0" y="265"/>
                      <a:pt x="135" y="364"/>
                    </a:cubicBezTo>
                    <a:cubicBezTo>
                      <a:pt x="172" y="321"/>
                      <a:pt x="197" y="259"/>
                      <a:pt x="209" y="198"/>
                    </a:cubicBezTo>
                    <a:cubicBezTo>
                      <a:pt x="215" y="112"/>
                      <a:pt x="320" y="13"/>
                      <a:pt x="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4" name="Google Shape;9644;p63"/>
              <p:cNvSpPr/>
              <p:nvPr/>
            </p:nvSpPr>
            <p:spPr>
              <a:xfrm>
                <a:off x="5293600" y="3186050"/>
                <a:ext cx="5700" cy="7875"/>
              </a:xfrm>
              <a:custGeom>
                <a:avLst/>
                <a:gdLst/>
                <a:ahLst/>
                <a:cxnLst/>
                <a:rect l="l" t="t" r="r" b="b"/>
                <a:pathLst>
                  <a:path w="228" h="315" extrusionOk="0">
                    <a:moveTo>
                      <a:pt x="123" y="0"/>
                    </a:moveTo>
                    <a:cubicBezTo>
                      <a:pt x="43" y="37"/>
                      <a:pt x="0" y="135"/>
                      <a:pt x="19" y="221"/>
                    </a:cubicBezTo>
                    <a:cubicBezTo>
                      <a:pt x="23" y="277"/>
                      <a:pt x="97" y="315"/>
                      <a:pt x="142" y="315"/>
                    </a:cubicBezTo>
                    <a:cubicBezTo>
                      <a:pt x="156" y="315"/>
                      <a:pt x="168" y="311"/>
                      <a:pt x="173" y="301"/>
                    </a:cubicBezTo>
                    <a:cubicBezTo>
                      <a:pt x="228" y="185"/>
                      <a:pt x="123" y="0"/>
                      <a:pt x="12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5" name="Google Shape;9645;p63"/>
              <p:cNvSpPr/>
              <p:nvPr/>
            </p:nvSpPr>
            <p:spPr>
              <a:xfrm>
                <a:off x="5290075" y="3174900"/>
                <a:ext cx="5850" cy="8700"/>
              </a:xfrm>
              <a:custGeom>
                <a:avLst/>
                <a:gdLst/>
                <a:ahLst/>
                <a:cxnLst/>
                <a:rect l="l" t="t" r="r" b="b"/>
                <a:pathLst>
                  <a:path w="234" h="348" extrusionOk="0">
                    <a:moveTo>
                      <a:pt x="64" y="1"/>
                    </a:moveTo>
                    <a:cubicBezTo>
                      <a:pt x="53" y="1"/>
                      <a:pt x="43" y="3"/>
                      <a:pt x="37" y="10"/>
                    </a:cubicBezTo>
                    <a:cubicBezTo>
                      <a:pt x="0" y="40"/>
                      <a:pt x="0" y="206"/>
                      <a:pt x="6" y="256"/>
                    </a:cubicBezTo>
                    <a:cubicBezTo>
                      <a:pt x="12" y="305"/>
                      <a:pt x="111" y="348"/>
                      <a:pt x="160" y="348"/>
                    </a:cubicBezTo>
                    <a:cubicBezTo>
                      <a:pt x="209" y="348"/>
                      <a:pt x="234" y="90"/>
                      <a:pt x="197" y="59"/>
                    </a:cubicBezTo>
                    <a:cubicBezTo>
                      <a:pt x="172" y="39"/>
                      <a:pt x="106" y="1"/>
                      <a:pt x="6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6" name="Google Shape;9646;p63"/>
              <p:cNvSpPr/>
              <p:nvPr/>
            </p:nvSpPr>
            <p:spPr>
              <a:xfrm>
                <a:off x="5288675" y="3183800"/>
                <a:ext cx="5250" cy="6925"/>
              </a:xfrm>
              <a:custGeom>
                <a:avLst/>
                <a:gdLst/>
                <a:ahLst/>
                <a:cxnLst/>
                <a:rect l="l" t="t" r="r" b="b"/>
                <a:pathLst>
                  <a:path w="210" h="277" extrusionOk="0">
                    <a:moveTo>
                      <a:pt x="69" y="0"/>
                    </a:moveTo>
                    <a:cubicBezTo>
                      <a:pt x="61" y="0"/>
                      <a:pt x="55" y="1"/>
                      <a:pt x="50" y="4"/>
                    </a:cubicBezTo>
                    <a:cubicBezTo>
                      <a:pt x="13" y="59"/>
                      <a:pt x="1" y="127"/>
                      <a:pt x="13" y="188"/>
                    </a:cubicBezTo>
                    <a:cubicBezTo>
                      <a:pt x="24" y="227"/>
                      <a:pt x="90" y="276"/>
                      <a:pt x="130" y="276"/>
                    </a:cubicBezTo>
                    <a:cubicBezTo>
                      <a:pt x="135" y="276"/>
                      <a:pt x="139" y="276"/>
                      <a:pt x="142" y="275"/>
                    </a:cubicBezTo>
                    <a:cubicBezTo>
                      <a:pt x="179" y="262"/>
                      <a:pt x="210" y="90"/>
                      <a:pt x="204" y="59"/>
                    </a:cubicBezTo>
                    <a:cubicBezTo>
                      <a:pt x="193" y="39"/>
                      <a:pt x="112" y="0"/>
                      <a:pt x="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7" name="Google Shape;9647;p63"/>
              <p:cNvSpPr/>
              <p:nvPr/>
            </p:nvSpPr>
            <p:spPr>
              <a:xfrm>
                <a:off x="5285150" y="3173800"/>
                <a:ext cx="4025" cy="6800"/>
              </a:xfrm>
              <a:custGeom>
                <a:avLst/>
                <a:gdLst/>
                <a:ahLst/>
                <a:cxnLst/>
                <a:rect l="l" t="t" r="r" b="b"/>
                <a:pathLst>
                  <a:path w="161" h="272" extrusionOk="0">
                    <a:moveTo>
                      <a:pt x="78" y="1"/>
                    </a:moveTo>
                    <a:cubicBezTo>
                      <a:pt x="58" y="1"/>
                      <a:pt x="40" y="4"/>
                      <a:pt x="31" y="11"/>
                    </a:cubicBezTo>
                    <a:cubicBezTo>
                      <a:pt x="0" y="35"/>
                      <a:pt x="19" y="177"/>
                      <a:pt x="31" y="226"/>
                    </a:cubicBezTo>
                    <a:cubicBezTo>
                      <a:pt x="36" y="262"/>
                      <a:pt x="80" y="272"/>
                      <a:pt x="113" y="272"/>
                    </a:cubicBezTo>
                    <a:cubicBezTo>
                      <a:pt x="125" y="272"/>
                      <a:pt x="135" y="270"/>
                      <a:pt x="142" y="269"/>
                    </a:cubicBezTo>
                    <a:cubicBezTo>
                      <a:pt x="160" y="263"/>
                      <a:pt x="154" y="54"/>
                      <a:pt x="154" y="35"/>
                    </a:cubicBezTo>
                    <a:cubicBezTo>
                      <a:pt x="154" y="12"/>
                      <a:pt x="114" y="1"/>
                      <a:pt x="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8" name="Google Shape;9648;p63"/>
              <p:cNvSpPr/>
              <p:nvPr/>
            </p:nvSpPr>
            <p:spPr>
              <a:xfrm>
                <a:off x="5280850" y="3171125"/>
                <a:ext cx="3700" cy="7100"/>
              </a:xfrm>
              <a:custGeom>
                <a:avLst/>
                <a:gdLst/>
                <a:ahLst/>
                <a:cxnLst/>
                <a:rect l="l" t="t" r="r" b="b"/>
                <a:pathLst>
                  <a:path w="148" h="284" extrusionOk="0">
                    <a:moveTo>
                      <a:pt x="42" y="0"/>
                    </a:moveTo>
                    <a:cubicBezTo>
                      <a:pt x="41" y="0"/>
                      <a:pt x="39" y="1"/>
                      <a:pt x="37" y="1"/>
                    </a:cubicBezTo>
                    <a:cubicBezTo>
                      <a:pt x="6" y="7"/>
                      <a:pt x="0" y="155"/>
                      <a:pt x="13" y="198"/>
                    </a:cubicBezTo>
                    <a:cubicBezTo>
                      <a:pt x="31" y="234"/>
                      <a:pt x="68" y="271"/>
                      <a:pt x="111" y="284"/>
                    </a:cubicBezTo>
                    <a:cubicBezTo>
                      <a:pt x="112" y="284"/>
                      <a:pt x="112" y="284"/>
                      <a:pt x="113" y="284"/>
                    </a:cubicBezTo>
                    <a:cubicBezTo>
                      <a:pt x="148" y="284"/>
                      <a:pt x="148" y="117"/>
                      <a:pt x="142" y="87"/>
                    </a:cubicBezTo>
                    <a:cubicBezTo>
                      <a:pt x="136" y="58"/>
                      <a:pt x="80" y="0"/>
                      <a:pt x="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9" name="Google Shape;9649;p63"/>
              <p:cNvSpPr/>
              <p:nvPr/>
            </p:nvSpPr>
            <p:spPr>
              <a:xfrm>
                <a:off x="5283600" y="3180900"/>
                <a:ext cx="4950" cy="6250"/>
              </a:xfrm>
              <a:custGeom>
                <a:avLst/>
                <a:gdLst/>
                <a:ahLst/>
                <a:cxnLst/>
                <a:rect l="l" t="t" r="r" b="b"/>
                <a:pathLst>
                  <a:path w="198" h="250" extrusionOk="0">
                    <a:moveTo>
                      <a:pt x="42" y="0"/>
                    </a:moveTo>
                    <a:cubicBezTo>
                      <a:pt x="37" y="0"/>
                      <a:pt x="34" y="1"/>
                      <a:pt x="32" y="3"/>
                    </a:cubicBezTo>
                    <a:cubicBezTo>
                      <a:pt x="7" y="59"/>
                      <a:pt x="1" y="120"/>
                      <a:pt x="19" y="182"/>
                    </a:cubicBezTo>
                    <a:cubicBezTo>
                      <a:pt x="43" y="199"/>
                      <a:pt x="110" y="250"/>
                      <a:pt x="143" y="250"/>
                    </a:cubicBezTo>
                    <a:cubicBezTo>
                      <a:pt x="145" y="250"/>
                      <a:pt x="147" y="249"/>
                      <a:pt x="148" y="249"/>
                    </a:cubicBezTo>
                    <a:cubicBezTo>
                      <a:pt x="179" y="237"/>
                      <a:pt x="198" y="95"/>
                      <a:pt x="185" y="71"/>
                    </a:cubicBezTo>
                    <a:cubicBezTo>
                      <a:pt x="174" y="55"/>
                      <a:pt x="78" y="0"/>
                      <a:pt x="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0" name="Google Shape;9650;p63"/>
              <p:cNvSpPr/>
              <p:nvPr/>
            </p:nvSpPr>
            <p:spPr>
              <a:xfrm>
                <a:off x="5280525" y="3178150"/>
                <a:ext cx="2800" cy="5175"/>
              </a:xfrm>
              <a:custGeom>
                <a:avLst/>
                <a:gdLst/>
                <a:ahLst/>
                <a:cxnLst/>
                <a:rect l="l" t="t" r="r" b="b"/>
                <a:pathLst>
                  <a:path w="112" h="207" extrusionOk="0">
                    <a:moveTo>
                      <a:pt x="33" y="1"/>
                    </a:moveTo>
                    <a:cubicBezTo>
                      <a:pt x="30" y="1"/>
                      <a:pt x="28" y="1"/>
                      <a:pt x="26" y="3"/>
                    </a:cubicBezTo>
                    <a:cubicBezTo>
                      <a:pt x="7" y="9"/>
                      <a:pt x="1" y="169"/>
                      <a:pt x="87" y="205"/>
                    </a:cubicBezTo>
                    <a:cubicBezTo>
                      <a:pt x="88" y="206"/>
                      <a:pt x="89" y="206"/>
                      <a:pt x="90" y="206"/>
                    </a:cubicBezTo>
                    <a:cubicBezTo>
                      <a:pt x="111" y="206"/>
                      <a:pt x="105" y="81"/>
                      <a:pt x="105" y="58"/>
                    </a:cubicBezTo>
                    <a:cubicBezTo>
                      <a:pt x="105" y="42"/>
                      <a:pt x="57" y="1"/>
                      <a:pt x="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1" name="Google Shape;9651;p63"/>
              <p:cNvSpPr/>
              <p:nvPr/>
            </p:nvSpPr>
            <p:spPr>
              <a:xfrm>
                <a:off x="5317425" y="3178900"/>
                <a:ext cx="8925" cy="10650"/>
              </a:xfrm>
              <a:custGeom>
                <a:avLst/>
                <a:gdLst/>
                <a:ahLst/>
                <a:cxnLst/>
                <a:rect l="l" t="t" r="r" b="b"/>
                <a:pathLst>
                  <a:path w="357" h="426" extrusionOk="0">
                    <a:moveTo>
                      <a:pt x="165" y="1"/>
                    </a:moveTo>
                    <a:cubicBezTo>
                      <a:pt x="100" y="1"/>
                      <a:pt x="31" y="22"/>
                      <a:pt x="31" y="40"/>
                    </a:cubicBezTo>
                    <a:cubicBezTo>
                      <a:pt x="31" y="77"/>
                      <a:pt x="0" y="372"/>
                      <a:pt x="49" y="409"/>
                    </a:cubicBezTo>
                    <a:cubicBezTo>
                      <a:pt x="63" y="420"/>
                      <a:pt x="87" y="426"/>
                      <a:pt x="116" y="426"/>
                    </a:cubicBezTo>
                    <a:cubicBezTo>
                      <a:pt x="181" y="426"/>
                      <a:pt x="269" y="399"/>
                      <a:pt x="307" y="348"/>
                    </a:cubicBezTo>
                    <a:cubicBezTo>
                      <a:pt x="357" y="280"/>
                      <a:pt x="307" y="96"/>
                      <a:pt x="264" y="34"/>
                    </a:cubicBezTo>
                    <a:cubicBezTo>
                      <a:pt x="247" y="10"/>
                      <a:pt x="207" y="1"/>
                      <a:pt x="16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2" name="Google Shape;9652;p63"/>
              <p:cNvSpPr/>
              <p:nvPr/>
            </p:nvSpPr>
            <p:spPr>
              <a:xfrm>
                <a:off x="5317875" y="3190175"/>
                <a:ext cx="9400" cy="10550"/>
              </a:xfrm>
              <a:custGeom>
                <a:avLst/>
                <a:gdLst/>
                <a:ahLst/>
                <a:cxnLst/>
                <a:rect l="l" t="t" r="r" b="b"/>
                <a:pathLst>
                  <a:path w="376" h="422" extrusionOk="0">
                    <a:moveTo>
                      <a:pt x="242" y="0"/>
                    </a:moveTo>
                    <a:cubicBezTo>
                      <a:pt x="168" y="0"/>
                      <a:pt x="61" y="36"/>
                      <a:pt x="44" y="63"/>
                    </a:cubicBezTo>
                    <a:cubicBezTo>
                      <a:pt x="25" y="87"/>
                      <a:pt x="1" y="358"/>
                      <a:pt x="44" y="407"/>
                    </a:cubicBezTo>
                    <a:cubicBezTo>
                      <a:pt x="54" y="417"/>
                      <a:pt x="75" y="422"/>
                      <a:pt x="102" y="422"/>
                    </a:cubicBezTo>
                    <a:cubicBezTo>
                      <a:pt x="182" y="422"/>
                      <a:pt x="311" y="382"/>
                      <a:pt x="339" y="364"/>
                    </a:cubicBezTo>
                    <a:cubicBezTo>
                      <a:pt x="376" y="339"/>
                      <a:pt x="351" y="69"/>
                      <a:pt x="308" y="20"/>
                    </a:cubicBezTo>
                    <a:cubicBezTo>
                      <a:pt x="296" y="6"/>
                      <a:pt x="271" y="0"/>
                      <a:pt x="2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3" name="Google Shape;9653;p63"/>
              <p:cNvSpPr/>
              <p:nvPr/>
            </p:nvSpPr>
            <p:spPr>
              <a:xfrm>
                <a:off x="5326025" y="3178325"/>
                <a:ext cx="6325" cy="9000"/>
              </a:xfrm>
              <a:custGeom>
                <a:avLst/>
                <a:gdLst/>
                <a:ahLst/>
                <a:cxnLst/>
                <a:rect l="l" t="t" r="r" b="b"/>
                <a:pathLst>
                  <a:path w="253" h="360" extrusionOk="0">
                    <a:moveTo>
                      <a:pt x="119" y="0"/>
                    </a:moveTo>
                    <a:cubicBezTo>
                      <a:pt x="75" y="0"/>
                      <a:pt x="29" y="17"/>
                      <a:pt x="19" y="39"/>
                    </a:cubicBezTo>
                    <a:cubicBezTo>
                      <a:pt x="0" y="94"/>
                      <a:pt x="19" y="346"/>
                      <a:pt x="62" y="358"/>
                    </a:cubicBezTo>
                    <a:cubicBezTo>
                      <a:pt x="68" y="359"/>
                      <a:pt x="74" y="359"/>
                      <a:pt x="80" y="359"/>
                    </a:cubicBezTo>
                    <a:cubicBezTo>
                      <a:pt x="134" y="359"/>
                      <a:pt x="183" y="335"/>
                      <a:pt x="222" y="297"/>
                    </a:cubicBezTo>
                    <a:cubicBezTo>
                      <a:pt x="252" y="254"/>
                      <a:pt x="228" y="88"/>
                      <a:pt x="197" y="33"/>
                    </a:cubicBezTo>
                    <a:cubicBezTo>
                      <a:pt x="182" y="9"/>
                      <a:pt x="151" y="0"/>
                      <a:pt x="1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4" name="Google Shape;9654;p63"/>
              <p:cNvSpPr/>
              <p:nvPr/>
            </p:nvSpPr>
            <p:spPr>
              <a:xfrm>
                <a:off x="5327400" y="3188425"/>
                <a:ext cx="6025" cy="8575"/>
              </a:xfrm>
              <a:custGeom>
                <a:avLst/>
                <a:gdLst/>
                <a:ahLst/>
                <a:cxnLst/>
                <a:rect l="l" t="t" r="r" b="b"/>
                <a:pathLst>
                  <a:path w="241" h="343" extrusionOk="0">
                    <a:moveTo>
                      <a:pt x="134" y="0"/>
                    </a:moveTo>
                    <a:cubicBezTo>
                      <a:pt x="95" y="0"/>
                      <a:pt x="57" y="17"/>
                      <a:pt x="31" y="46"/>
                    </a:cubicBezTo>
                    <a:cubicBezTo>
                      <a:pt x="1" y="108"/>
                      <a:pt x="1" y="323"/>
                      <a:pt x="56" y="342"/>
                    </a:cubicBezTo>
                    <a:cubicBezTo>
                      <a:pt x="62" y="342"/>
                      <a:pt x="67" y="342"/>
                      <a:pt x="73" y="342"/>
                    </a:cubicBezTo>
                    <a:cubicBezTo>
                      <a:pt x="135" y="342"/>
                      <a:pt x="194" y="312"/>
                      <a:pt x="228" y="262"/>
                    </a:cubicBezTo>
                    <a:cubicBezTo>
                      <a:pt x="240" y="219"/>
                      <a:pt x="240" y="53"/>
                      <a:pt x="210" y="22"/>
                    </a:cubicBezTo>
                    <a:cubicBezTo>
                      <a:pt x="185" y="7"/>
                      <a:pt x="159" y="0"/>
                      <a:pt x="1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5" name="Google Shape;9655;p63"/>
              <p:cNvSpPr/>
              <p:nvPr/>
            </p:nvSpPr>
            <p:spPr>
              <a:xfrm>
                <a:off x="5330475" y="3177425"/>
                <a:ext cx="7975" cy="9100"/>
              </a:xfrm>
              <a:custGeom>
                <a:avLst/>
                <a:gdLst/>
                <a:ahLst/>
                <a:cxnLst/>
                <a:rect l="l" t="t" r="r" b="b"/>
                <a:pathLst>
                  <a:path w="319" h="364" extrusionOk="0">
                    <a:moveTo>
                      <a:pt x="236" y="1"/>
                    </a:moveTo>
                    <a:cubicBezTo>
                      <a:pt x="235" y="1"/>
                      <a:pt x="235" y="1"/>
                      <a:pt x="234" y="1"/>
                    </a:cubicBezTo>
                    <a:cubicBezTo>
                      <a:pt x="1" y="13"/>
                      <a:pt x="99" y="112"/>
                      <a:pt x="111" y="198"/>
                    </a:cubicBezTo>
                    <a:cubicBezTo>
                      <a:pt x="117" y="259"/>
                      <a:pt x="142" y="321"/>
                      <a:pt x="179" y="364"/>
                    </a:cubicBezTo>
                    <a:cubicBezTo>
                      <a:pt x="319" y="266"/>
                      <a:pt x="290" y="1"/>
                      <a:pt x="2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6" name="Google Shape;9656;p63"/>
              <p:cNvSpPr/>
              <p:nvPr/>
            </p:nvSpPr>
            <p:spPr>
              <a:xfrm>
                <a:off x="5334475" y="3186050"/>
                <a:ext cx="5700" cy="7875"/>
              </a:xfrm>
              <a:custGeom>
                <a:avLst/>
                <a:gdLst/>
                <a:ahLst/>
                <a:cxnLst/>
                <a:rect l="l" t="t" r="r" b="b"/>
                <a:pathLst>
                  <a:path w="228" h="315" extrusionOk="0">
                    <a:moveTo>
                      <a:pt x="105" y="0"/>
                    </a:moveTo>
                    <a:cubicBezTo>
                      <a:pt x="105" y="0"/>
                      <a:pt x="0" y="185"/>
                      <a:pt x="56" y="301"/>
                    </a:cubicBezTo>
                    <a:cubicBezTo>
                      <a:pt x="60" y="311"/>
                      <a:pt x="72" y="315"/>
                      <a:pt x="87" y="315"/>
                    </a:cubicBezTo>
                    <a:cubicBezTo>
                      <a:pt x="132" y="315"/>
                      <a:pt x="205" y="278"/>
                      <a:pt x="209" y="228"/>
                    </a:cubicBezTo>
                    <a:cubicBezTo>
                      <a:pt x="228" y="135"/>
                      <a:pt x="185" y="43"/>
                      <a:pt x="1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7" name="Google Shape;9657;p63"/>
              <p:cNvSpPr/>
              <p:nvPr/>
            </p:nvSpPr>
            <p:spPr>
              <a:xfrm>
                <a:off x="5338000" y="3174925"/>
                <a:ext cx="5725" cy="8675"/>
              </a:xfrm>
              <a:custGeom>
                <a:avLst/>
                <a:gdLst/>
                <a:ahLst/>
                <a:cxnLst/>
                <a:rect l="l" t="t" r="r" b="b"/>
                <a:pathLst>
                  <a:path w="229" h="347" extrusionOk="0">
                    <a:moveTo>
                      <a:pt x="166" y="0"/>
                    </a:moveTo>
                    <a:cubicBezTo>
                      <a:pt x="123" y="0"/>
                      <a:pt x="51" y="43"/>
                      <a:pt x="32" y="58"/>
                    </a:cubicBezTo>
                    <a:cubicBezTo>
                      <a:pt x="1" y="82"/>
                      <a:pt x="19" y="347"/>
                      <a:pt x="68" y="347"/>
                    </a:cubicBezTo>
                    <a:cubicBezTo>
                      <a:pt x="118" y="347"/>
                      <a:pt x="216" y="304"/>
                      <a:pt x="222" y="255"/>
                    </a:cubicBezTo>
                    <a:cubicBezTo>
                      <a:pt x="228" y="205"/>
                      <a:pt x="228" y="39"/>
                      <a:pt x="191" y="9"/>
                    </a:cubicBezTo>
                    <a:cubicBezTo>
                      <a:pt x="185" y="3"/>
                      <a:pt x="177" y="0"/>
                      <a:pt x="1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8" name="Google Shape;9658;p63"/>
              <p:cNvSpPr/>
              <p:nvPr/>
            </p:nvSpPr>
            <p:spPr>
              <a:xfrm>
                <a:off x="5339850" y="3183775"/>
                <a:ext cx="5250" cy="6950"/>
              </a:xfrm>
              <a:custGeom>
                <a:avLst/>
                <a:gdLst/>
                <a:ahLst/>
                <a:cxnLst/>
                <a:rect l="l" t="t" r="r" b="b"/>
                <a:pathLst>
                  <a:path w="210" h="278" extrusionOk="0">
                    <a:moveTo>
                      <a:pt x="139" y="1"/>
                    </a:moveTo>
                    <a:cubicBezTo>
                      <a:pt x="96" y="1"/>
                      <a:pt x="17" y="35"/>
                      <a:pt x="7" y="60"/>
                    </a:cubicBezTo>
                    <a:cubicBezTo>
                      <a:pt x="1" y="91"/>
                      <a:pt x="31" y="263"/>
                      <a:pt x="68" y="276"/>
                    </a:cubicBezTo>
                    <a:cubicBezTo>
                      <a:pt x="72" y="277"/>
                      <a:pt x="76" y="277"/>
                      <a:pt x="80" y="277"/>
                    </a:cubicBezTo>
                    <a:cubicBezTo>
                      <a:pt x="120" y="277"/>
                      <a:pt x="186" y="228"/>
                      <a:pt x="197" y="189"/>
                    </a:cubicBezTo>
                    <a:cubicBezTo>
                      <a:pt x="210" y="128"/>
                      <a:pt x="197" y="60"/>
                      <a:pt x="160" y="5"/>
                    </a:cubicBezTo>
                    <a:cubicBezTo>
                      <a:pt x="155" y="2"/>
                      <a:pt x="148" y="1"/>
                      <a:pt x="1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9" name="Google Shape;9659;p63"/>
              <p:cNvSpPr/>
              <p:nvPr/>
            </p:nvSpPr>
            <p:spPr>
              <a:xfrm>
                <a:off x="5344625" y="3173800"/>
                <a:ext cx="3850" cy="6800"/>
              </a:xfrm>
              <a:custGeom>
                <a:avLst/>
                <a:gdLst/>
                <a:ahLst/>
                <a:cxnLst/>
                <a:rect l="l" t="t" r="r" b="b"/>
                <a:pathLst>
                  <a:path w="154" h="272" extrusionOk="0">
                    <a:moveTo>
                      <a:pt x="82" y="1"/>
                    </a:moveTo>
                    <a:cubicBezTo>
                      <a:pt x="47" y="1"/>
                      <a:pt x="6" y="12"/>
                      <a:pt x="6" y="35"/>
                    </a:cubicBezTo>
                    <a:cubicBezTo>
                      <a:pt x="6" y="54"/>
                      <a:pt x="0" y="263"/>
                      <a:pt x="19" y="269"/>
                    </a:cubicBezTo>
                    <a:cubicBezTo>
                      <a:pt x="25" y="270"/>
                      <a:pt x="35" y="272"/>
                      <a:pt x="46" y="272"/>
                    </a:cubicBezTo>
                    <a:cubicBezTo>
                      <a:pt x="77" y="272"/>
                      <a:pt x="120" y="262"/>
                      <a:pt x="129" y="226"/>
                    </a:cubicBezTo>
                    <a:cubicBezTo>
                      <a:pt x="142" y="177"/>
                      <a:pt x="154" y="35"/>
                      <a:pt x="129" y="11"/>
                    </a:cubicBezTo>
                    <a:cubicBezTo>
                      <a:pt x="120" y="4"/>
                      <a:pt x="102" y="1"/>
                      <a:pt x="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0" name="Google Shape;9660;p63"/>
              <p:cNvSpPr/>
              <p:nvPr/>
            </p:nvSpPr>
            <p:spPr>
              <a:xfrm>
                <a:off x="5349225" y="3171100"/>
                <a:ext cx="3875" cy="7125"/>
              </a:xfrm>
              <a:custGeom>
                <a:avLst/>
                <a:gdLst/>
                <a:ahLst/>
                <a:cxnLst/>
                <a:rect l="l" t="t" r="r" b="b"/>
                <a:pathLst>
                  <a:path w="155" h="285" extrusionOk="0">
                    <a:moveTo>
                      <a:pt x="100" y="0"/>
                    </a:moveTo>
                    <a:cubicBezTo>
                      <a:pt x="59" y="0"/>
                      <a:pt x="12" y="60"/>
                      <a:pt x="7" y="88"/>
                    </a:cubicBezTo>
                    <a:cubicBezTo>
                      <a:pt x="1" y="118"/>
                      <a:pt x="1" y="285"/>
                      <a:pt x="36" y="285"/>
                    </a:cubicBezTo>
                    <a:cubicBezTo>
                      <a:pt x="36" y="285"/>
                      <a:pt x="37" y="285"/>
                      <a:pt x="37" y="285"/>
                    </a:cubicBezTo>
                    <a:cubicBezTo>
                      <a:pt x="80" y="272"/>
                      <a:pt x="117" y="235"/>
                      <a:pt x="136" y="199"/>
                    </a:cubicBezTo>
                    <a:cubicBezTo>
                      <a:pt x="148" y="156"/>
                      <a:pt x="154" y="14"/>
                      <a:pt x="111" y="2"/>
                    </a:cubicBezTo>
                    <a:cubicBezTo>
                      <a:pt x="108" y="1"/>
                      <a:pt x="104" y="0"/>
                      <a:pt x="1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1" name="Google Shape;9661;p63"/>
              <p:cNvSpPr/>
              <p:nvPr/>
            </p:nvSpPr>
            <p:spPr>
              <a:xfrm>
                <a:off x="5345075" y="3180900"/>
                <a:ext cx="5100" cy="6275"/>
              </a:xfrm>
              <a:custGeom>
                <a:avLst/>
                <a:gdLst/>
                <a:ahLst/>
                <a:cxnLst/>
                <a:rect l="l" t="t" r="r" b="b"/>
                <a:pathLst>
                  <a:path w="204" h="251" extrusionOk="0">
                    <a:moveTo>
                      <a:pt x="162" y="0"/>
                    </a:moveTo>
                    <a:cubicBezTo>
                      <a:pt x="127" y="0"/>
                      <a:pt x="29" y="55"/>
                      <a:pt x="13" y="71"/>
                    </a:cubicBezTo>
                    <a:cubicBezTo>
                      <a:pt x="1" y="95"/>
                      <a:pt x="25" y="237"/>
                      <a:pt x="56" y="249"/>
                    </a:cubicBezTo>
                    <a:cubicBezTo>
                      <a:pt x="59" y="250"/>
                      <a:pt x="62" y="251"/>
                      <a:pt x="66" y="251"/>
                    </a:cubicBezTo>
                    <a:cubicBezTo>
                      <a:pt x="101" y="251"/>
                      <a:pt x="162" y="204"/>
                      <a:pt x="179" y="182"/>
                    </a:cubicBezTo>
                    <a:cubicBezTo>
                      <a:pt x="203" y="120"/>
                      <a:pt x="197" y="59"/>
                      <a:pt x="173" y="3"/>
                    </a:cubicBezTo>
                    <a:cubicBezTo>
                      <a:pt x="170" y="1"/>
                      <a:pt x="167" y="0"/>
                      <a:pt x="1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2" name="Google Shape;9662;p63"/>
              <p:cNvSpPr/>
              <p:nvPr/>
            </p:nvSpPr>
            <p:spPr>
              <a:xfrm>
                <a:off x="5350475" y="3178175"/>
                <a:ext cx="2775" cy="5150"/>
              </a:xfrm>
              <a:custGeom>
                <a:avLst/>
                <a:gdLst/>
                <a:ahLst/>
                <a:cxnLst/>
                <a:rect l="l" t="t" r="r" b="b"/>
                <a:pathLst>
                  <a:path w="111" h="206" extrusionOk="0">
                    <a:moveTo>
                      <a:pt x="81" y="1"/>
                    </a:moveTo>
                    <a:cubicBezTo>
                      <a:pt x="58" y="1"/>
                      <a:pt x="6" y="35"/>
                      <a:pt x="6" y="63"/>
                    </a:cubicBezTo>
                    <a:cubicBezTo>
                      <a:pt x="6" y="81"/>
                      <a:pt x="0" y="205"/>
                      <a:pt x="21" y="205"/>
                    </a:cubicBezTo>
                    <a:cubicBezTo>
                      <a:pt x="22" y="205"/>
                      <a:pt x="23" y="205"/>
                      <a:pt x="24" y="204"/>
                    </a:cubicBezTo>
                    <a:cubicBezTo>
                      <a:pt x="110" y="168"/>
                      <a:pt x="104" y="8"/>
                      <a:pt x="86" y="2"/>
                    </a:cubicBezTo>
                    <a:cubicBezTo>
                      <a:pt x="84" y="1"/>
                      <a:pt x="83" y="1"/>
                      <a:pt x="8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63" name="Google Shape;9663;p63"/>
            <p:cNvSpPr/>
            <p:nvPr/>
          </p:nvSpPr>
          <p:spPr>
            <a:xfrm>
              <a:off x="5233150" y="2992450"/>
              <a:ext cx="201550" cy="156325"/>
            </a:xfrm>
            <a:custGeom>
              <a:avLst/>
              <a:gdLst/>
              <a:ahLst/>
              <a:cxnLst/>
              <a:rect l="l" t="t" r="r" b="b"/>
              <a:pathLst>
                <a:path w="8062" h="6253" extrusionOk="0">
                  <a:moveTo>
                    <a:pt x="3154" y="0"/>
                  </a:moveTo>
                  <a:cubicBezTo>
                    <a:pt x="1492" y="0"/>
                    <a:pt x="326" y="1278"/>
                    <a:pt x="187" y="2513"/>
                  </a:cubicBezTo>
                  <a:cubicBezTo>
                    <a:pt x="1" y="4124"/>
                    <a:pt x="396" y="6229"/>
                    <a:pt x="765" y="6229"/>
                  </a:cubicBezTo>
                  <a:cubicBezTo>
                    <a:pt x="773" y="6229"/>
                    <a:pt x="781" y="6228"/>
                    <a:pt x="790" y="6226"/>
                  </a:cubicBezTo>
                  <a:cubicBezTo>
                    <a:pt x="1125" y="6136"/>
                    <a:pt x="514" y="3966"/>
                    <a:pt x="1179" y="3966"/>
                  </a:cubicBezTo>
                  <a:cubicBezTo>
                    <a:pt x="1196" y="3966"/>
                    <a:pt x="1213" y="3967"/>
                    <a:pt x="1232" y="3970"/>
                  </a:cubicBezTo>
                  <a:cubicBezTo>
                    <a:pt x="1480" y="4008"/>
                    <a:pt x="1714" y="4025"/>
                    <a:pt x="1935" y="4025"/>
                  </a:cubicBezTo>
                  <a:cubicBezTo>
                    <a:pt x="3635" y="4025"/>
                    <a:pt x="4521" y="3023"/>
                    <a:pt x="4521" y="3023"/>
                  </a:cubicBezTo>
                  <a:cubicBezTo>
                    <a:pt x="4521" y="3023"/>
                    <a:pt x="5184" y="3810"/>
                    <a:pt x="5664" y="4001"/>
                  </a:cubicBezTo>
                  <a:cubicBezTo>
                    <a:pt x="6137" y="4197"/>
                    <a:pt x="5461" y="6121"/>
                    <a:pt x="5897" y="6250"/>
                  </a:cubicBezTo>
                  <a:cubicBezTo>
                    <a:pt x="5902" y="6252"/>
                    <a:pt x="5907" y="6253"/>
                    <a:pt x="5912" y="6253"/>
                  </a:cubicBezTo>
                  <a:cubicBezTo>
                    <a:pt x="6355" y="6253"/>
                    <a:pt x="8062" y="788"/>
                    <a:pt x="4932" y="460"/>
                  </a:cubicBezTo>
                  <a:cubicBezTo>
                    <a:pt x="4299" y="138"/>
                    <a:pt x="3700" y="0"/>
                    <a:pt x="3154" y="0"/>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64" name="Google Shape;9664;p63"/>
          <p:cNvGrpSpPr/>
          <p:nvPr/>
        </p:nvGrpSpPr>
        <p:grpSpPr>
          <a:xfrm>
            <a:off x="5866925" y="3022588"/>
            <a:ext cx="435225" cy="1370250"/>
            <a:chOff x="5866925" y="2992450"/>
            <a:chExt cx="435225" cy="1370250"/>
          </a:xfrm>
        </p:grpSpPr>
        <p:grpSp>
          <p:nvGrpSpPr>
            <p:cNvPr id="9665" name="Google Shape;9665;p63"/>
            <p:cNvGrpSpPr/>
            <p:nvPr/>
          </p:nvGrpSpPr>
          <p:grpSpPr>
            <a:xfrm>
              <a:off x="5866925" y="3018075"/>
              <a:ext cx="435225" cy="1344625"/>
              <a:chOff x="5866925" y="3018075"/>
              <a:chExt cx="435225" cy="1344625"/>
            </a:xfrm>
          </p:grpSpPr>
          <p:sp>
            <p:nvSpPr>
              <p:cNvPr id="9666" name="Google Shape;9666;p63"/>
              <p:cNvSpPr/>
              <p:nvPr/>
            </p:nvSpPr>
            <p:spPr>
              <a:xfrm>
                <a:off x="5866925" y="3172825"/>
                <a:ext cx="435225" cy="1189875"/>
              </a:xfrm>
              <a:custGeom>
                <a:avLst/>
                <a:gdLst/>
                <a:ahLst/>
                <a:cxnLst/>
                <a:rect l="l" t="t" r="r" b="b"/>
                <a:pathLst>
                  <a:path w="17409" h="47595" extrusionOk="0">
                    <a:moveTo>
                      <a:pt x="7150" y="1"/>
                    </a:moveTo>
                    <a:cubicBezTo>
                      <a:pt x="7150" y="1"/>
                      <a:pt x="6904" y="1765"/>
                      <a:pt x="6836" y="2010"/>
                    </a:cubicBezTo>
                    <a:cubicBezTo>
                      <a:pt x="6768" y="2256"/>
                      <a:pt x="6326" y="2453"/>
                      <a:pt x="5668" y="2662"/>
                    </a:cubicBezTo>
                    <a:cubicBezTo>
                      <a:pt x="5011" y="2877"/>
                      <a:pt x="3406" y="2711"/>
                      <a:pt x="2613" y="3203"/>
                    </a:cubicBezTo>
                    <a:cubicBezTo>
                      <a:pt x="1820" y="3689"/>
                      <a:pt x="1931" y="5828"/>
                      <a:pt x="1931" y="7094"/>
                    </a:cubicBezTo>
                    <a:cubicBezTo>
                      <a:pt x="1931" y="8354"/>
                      <a:pt x="1390" y="10727"/>
                      <a:pt x="1150" y="11814"/>
                    </a:cubicBezTo>
                    <a:cubicBezTo>
                      <a:pt x="911" y="12902"/>
                      <a:pt x="861" y="16179"/>
                      <a:pt x="831" y="17058"/>
                    </a:cubicBezTo>
                    <a:cubicBezTo>
                      <a:pt x="794" y="17937"/>
                      <a:pt x="659" y="19172"/>
                      <a:pt x="591" y="19701"/>
                    </a:cubicBezTo>
                    <a:cubicBezTo>
                      <a:pt x="523" y="20229"/>
                      <a:pt x="1" y="21569"/>
                      <a:pt x="468" y="22387"/>
                    </a:cubicBezTo>
                    <a:cubicBezTo>
                      <a:pt x="1072" y="23418"/>
                      <a:pt x="1448" y="23751"/>
                      <a:pt x="1632" y="23751"/>
                    </a:cubicBezTo>
                    <a:cubicBezTo>
                      <a:pt x="1692" y="23751"/>
                      <a:pt x="1732" y="23716"/>
                      <a:pt x="1753" y="23659"/>
                    </a:cubicBezTo>
                    <a:cubicBezTo>
                      <a:pt x="1876" y="23333"/>
                      <a:pt x="1230" y="22700"/>
                      <a:pt x="1163" y="22209"/>
                    </a:cubicBezTo>
                    <a:cubicBezTo>
                      <a:pt x="1102" y="21806"/>
                      <a:pt x="1219" y="21170"/>
                      <a:pt x="1354" y="21170"/>
                    </a:cubicBezTo>
                    <a:cubicBezTo>
                      <a:pt x="1384" y="21170"/>
                      <a:pt x="1415" y="21202"/>
                      <a:pt x="1445" y="21274"/>
                    </a:cubicBezTo>
                    <a:cubicBezTo>
                      <a:pt x="1579" y="21599"/>
                      <a:pt x="1559" y="22299"/>
                      <a:pt x="1840" y="22299"/>
                    </a:cubicBezTo>
                    <a:cubicBezTo>
                      <a:pt x="1883" y="22299"/>
                      <a:pt x="1934" y="22282"/>
                      <a:pt x="1992" y="22245"/>
                    </a:cubicBezTo>
                    <a:cubicBezTo>
                      <a:pt x="2281" y="22061"/>
                      <a:pt x="2226" y="20881"/>
                      <a:pt x="2146" y="20322"/>
                    </a:cubicBezTo>
                    <a:cubicBezTo>
                      <a:pt x="2042" y="19602"/>
                      <a:pt x="2140" y="19301"/>
                      <a:pt x="2195" y="18717"/>
                    </a:cubicBezTo>
                    <a:cubicBezTo>
                      <a:pt x="2251" y="18158"/>
                      <a:pt x="3203" y="14992"/>
                      <a:pt x="3369" y="13572"/>
                    </a:cubicBezTo>
                    <a:cubicBezTo>
                      <a:pt x="3640" y="11243"/>
                      <a:pt x="4586" y="7118"/>
                      <a:pt x="4586" y="7118"/>
                    </a:cubicBezTo>
                    <a:cubicBezTo>
                      <a:pt x="4728" y="7997"/>
                      <a:pt x="4648" y="10665"/>
                      <a:pt x="4685" y="12319"/>
                    </a:cubicBezTo>
                    <a:cubicBezTo>
                      <a:pt x="4715" y="13966"/>
                      <a:pt x="4463" y="15798"/>
                      <a:pt x="4334" y="18521"/>
                    </a:cubicBezTo>
                    <a:cubicBezTo>
                      <a:pt x="4230" y="20813"/>
                      <a:pt x="3425" y="28527"/>
                      <a:pt x="3732" y="31091"/>
                    </a:cubicBezTo>
                    <a:cubicBezTo>
                      <a:pt x="4045" y="33654"/>
                      <a:pt x="4015" y="35738"/>
                      <a:pt x="4254" y="37280"/>
                    </a:cubicBezTo>
                    <a:cubicBezTo>
                      <a:pt x="4500" y="38823"/>
                      <a:pt x="5361" y="42118"/>
                      <a:pt x="5269" y="42634"/>
                    </a:cubicBezTo>
                    <a:cubicBezTo>
                      <a:pt x="5201" y="43126"/>
                      <a:pt x="5250" y="43624"/>
                      <a:pt x="5410" y="44091"/>
                    </a:cubicBezTo>
                    <a:cubicBezTo>
                      <a:pt x="5551" y="44441"/>
                      <a:pt x="5090" y="45652"/>
                      <a:pt x="4949" y="46248"/>
                    </a:cubicBezTo>
                    <a:cubicBezTo>
                      <a:pt x="4808" y="46845"/>
                      <a:pt x="5527" y="47595"/>
                      <a:pt x="6148" y="47595"/>
                    </a:cubicBezTo>
                    <a:cubicBezTo>
                      <a:pt x="6768" y="47595"/>
                      <a:pt x="7482" y="46605"/>
                      <a:pt x="7383" y="46144"/>
                    </a:cubicBezTo>
                    <a:cubicBezTo>
                      <a:pt x="7279" y="45689"/>
                      <a:pt x="7211" y="44300"/>
                      <a:pt x="7334" y="43611"/>
                    </a:cubicBezTo>
                    <a:cubicBezTo>
                      <a:pt x="7451" y="42917"/>
                      <a:pt x="7168" y="42862"/>
                      <a:pt x="7168" y="42302"/>
                    </a:cubicBezTo>
                    <a:cubicBezTo>
                      <a:pt x="7168" y="41749"/>
                      <a:pt x="7383" y="37969"/>
                      <a:pt x="7402" y="34656"/>
                    </a:cubicBezTo>
                    <a:cubicBezTo>
                      <a:pt x="7414" y="33254"/>
                      <a:pt x="7525" y="32043"/>
                      <a:pt x="7869" y="28865"/>
                    </a:cubicBezTo>
                    <a:cubicBezTo>
                      <a:pt x="8305" y="24882"/>
                      <a:pt x="8699" y="21096"/>
                      <a:pt x="8699" y="21096"/>
                    </a:cubicBezTo>
                    <a:cubicBezTo>
                      <a:pt x="8699" y="21096"/>
                      <a:pt x="9092" y="24882"/>
                      <a:pt x="9528" y="28865"/>
                    </a:cubicBezTo>
                    <a:cubicBezTo>
                      <a:pt x="9879" y="32049"/>
                      <a:pt x="9983" y="33254"/>
                      <a:pt x="9996" y="34656"/>
                    </a:cubicBezTo>
                    <a:cubicBezTo>
                      <a:pt x="10020" y="37969"/>
                      <a:pt x="10235" y="41743"/>
                      <a:pt x="10235" y="42302"/>
                    </a:cubicBezTo>
                    <a:cubicBezTo>
                      <a:pt x="10235" y="42868"/>
                      <a:pt x="9953" y="42923"/>
                      <a:pt x="10069" y="43611"/>
                    </a:cubicBezTo>
                    <a:cubicBezTo>
                      <a:pt x="10186" y="44300"/>
                      <a:pt x="10125" y="45695"/>
                      <a:pt x="10020" y="46144"/>
                    </a:cubicBezTo>
                    <a:cubicBezTo>
                      <a:pt x="9916" y="46599"/>
                      <a:pt x="10635" y="47595"/>
                      <a:pt x="11256" y="47595"/>
                    </a:cubicBezTo>
                    <a:cubicBezTo>
                      <a:pt x="11876" y="47595"/>
                      <a:pt x="12583" y="46845"/>
                      <a:pt x="12448" y="46248"/>
                    </a:cubicBezTo>
                    <a:cubicBezTo>
                      <a:pt x="12307" y="45652"/>
                      <a:pt x="11852" y="44441"/>
                      <a:pt x="11987" y="44091"/>
                    </a:cubicBezTo>
                    <a:cubicBezTo>
                      <a:pt x="12147" y="43624"/>
                      <a:pt x="12196" y="43126"/>
                      <a:pt x="12128" y="42634"/>
                    </a:cubicBezTo>
                    <a:cubicBezTo>
                      <a:pt x="12042" y="42118"/>
                      <a:pt x="12903" y="38823"/>
                      <a:pt x="13143" y="37280"/>
                    </a:cubicBezTo>
                    <a:cubicBezTo>
                      <a:pt x="13382" y="35738"/>
                      <a:pt x="13352" y="33654"/>
                      <a:pt x="13665" y="31091"/>
                    </a:cubicBezTo>
                    <a:cubicBezTo>
                      <a:pt x="13972" y="28527"/>
                      <a:pt x="13167" y="20813"/>
                      <a:pt x="13063" y="18521"/>
                    </a:cubicBezTo>
                    <a:cubicBezTo>
                      <a:pt x="12934" y="15798"/>
                      <a:pt x="12682" y="13966"/>
                      <a:pt x="12712" y="12319"/>
                    </a:cubicBezTo>
                    <a:cubicBezTo>
                      <a:pt x="12749" y="10665"/>
                      <a:pt x="12669" y="7997"/>
                      <a:pt x="12811" y="7118"/>
                    </a:cubicBezTo>
                    <a:cubicBezTo>
                      <a:pt x="12811" y="7118"/>
                      <a:pt x="13757" y="11243"/>
                      <a:pt x="14028" y="13572"/>
                    </a:cubicBezTo>
                    <a:cubicBezTo>
                      <a:pt x="14194" y="14992"/>
                      <a:pt x="15153" y="18158"/>
                      <a:pt x="15202" y="18717"/>
                    </a:cubicBezTo>
                    <a:cubicBezTo>
                      <a:pt x="15257" y="19301"/>
                      <a:pt x="15355" y="19602"/>
                      <a:pt x="15251" y="20322"/>
                    </a:cubicBezTo>
                    <a:cubicBezTo>
                      <a:pt x="15171" y="20881"/>
                      <a:pt x="15116" y="22055"/>
                      <a:pt x="15405" y="22245"/>
                    </a:cubicBezTo>
                    <a:cubicBezTo>
                      <a:pt x="15464" y="22282"/>
                      <a:pt x="15514" y="22299"/>
                      <a:pt x="15557" y="22299"/>
                    </a:cubicBezTo>
                    <a:cubicBezTo>
                      <a:pt x="15838" y="22299"/>
                      <a:pt x="15819" y="21599"/>
                      <a:pt x="15952" y="21274"/>
                    </a:cubicBezTo>
                    <a:cubicBezTo>
                      <a:pt x="15982" y="21202"/>
                      <a:pt x="16013" y="21170"/>
                      <a:pt x="16043" y="21170"/>
                    </a:cubicBezTo>
                    <a:cubicBezTo>
                      <a:pt x="16177" y="21170"/>
                      <a:pt x="16290" y="21806"/>
                      <a:pt x="16234" y="22209"/>
                    </a:cubicBezTo>
                    <a:cubicBezTo>
                      <a:pt x="16167" y="22700"/>
                      <a:pt x="15521" y="23327"/>
                      <a:pt x="15644" y="23659"/>
                    </a:cubicBezTo>
                    <a:cubicBezTo>
                      <a:pt x="15665" y="23714"/>
                      <a:pt x="15705" y="23748"/>
                      <a:pt x="15764" y="23748"/>
                    </a:cubicBezTo>
                    <a:cubicBezTo>
                      <a:pt x="15948" y="23748"/>
                      <a:pt x="16323" y="23420"/>
                      <a:pt x="16923" y="22387"/>
                    </a:cubicBezTo>
                    <a:cubicBezTo>
                      <a:pt x="17409" y="21575"/>
                      <a:pt x="16880" y="20229"/>
                      <a:pt x="16812" y="19701"/>
                    </a:cubicBezTo>
                    <a:cubicBezTo>
                      <a:pt x="16745" y="19178"/>
                      <a:pt x="16609" y="17937"/>
                      <a:pt x="16573" y="17058"/>
                    </a:cubicBezTo>
                    <a:cubicBezTo>
                      <a:pt x="16542" y="16185"/>
                      <a:pt x="16499" y="12902"/>
                      <a:pt x="16253" y="11814"/>
                    </a:cubicBezTo>
                    <a:cubicBezTo>
                      <a:pt x="16013" y="10727"/>
                      <a:pt x="15478" y="8354"/>
                      <a:pt x="15478" y="7094"/>
                    </a:cubicBezTo>
                    <a:cubicBezTo>
                      <a:pt x="15478" y="5828"/>
                      <a:pt x="15589" y="3695"/>
                      <a:pt x="14790" y="3203"/>
                    </a:cubicBezTo>
                    <a:cubicBezTo>
                      <a:pt x="13997" y="2711"/>
                      <a:pt x="12393" y="2871"/>
                      <a:pt x="11735" y="2662"/>
                    </a:cubicBezTo>
                    <a:cubicBezTo>
                      <a:pt x="11077" y="2453"/>
                      <a:pt x="10635" y="2256"/>
                      <a:pt x="10567" y="2010"/>
                    </a:cubicBezTo>
                    <a:cubicBezTo>
                      <a:pt x="10500" y="1765"/>
                      <a:pt x="10254" y="1"/>
                      <a:pt x="10254" y="1"/>
                    </a:cubicBezTo>
                    <a:lnTo>
                      <a:pt x="8705" y="37"/>
                    </a:lnTo>
                    <a:lnTo>
                      <a:pt x="7150" y="1"/>
                    </a:ln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7" name="Google Shape;9667;p63"/>
              <p:cNvSpPr/>
              <p:nvPr/>
            </p:nvSpPr>
            <p:spPr>
              <a:xfrm>
                <a:off x="6009225" y="3018075"/>
                <a:ext cx="150475" cy="201175"/>
              </a:xfrm>
              <a:custGeom>
                <a:avLst/>
                <a:gdLst/>
                <a:ahLst/>
                <a:cxnLst/>
                <a:rect l="l" t="t" r="r" b="b"/>
                <a:pathLst>
                  <a:path w="6019" h="8047" extrusionOk="0">
                    <a:moveTo>
                      <a:pt x="3013" y="1"/>
                    </a:moveTo>
                    <a:cubicBezTo>
                      <a:pt x="56" y="1"/>
                      <a:pt x="1" y="1316"/>
                      <a:pt x="222" y="3916"/>
                    </a:cubicBezTo>
                    <a:cubicBezTo>
                      <a:pt x="437" y="6510"/>
                      <a:pt x="1968" y="8047"/>
                      <a:pt x="3013" y="8047"/>
                    </a:cubicBezTo>
                    <a:cubicBezTo>
                      <a:pt x="4052" y="8047"/>
                      <a:pt x="5582" y="6510"/>
                      <a:pt x="5803" y="3916"/>
                    </a:cubicBezTo>
                    <a:cubicBezTo>
                      <a:pt x="6018" y="1316"/>
                      <a:pt x="5963" y="1"/>
                      <a:pt x="3013" y="1"/>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68" name="Google Shape;9668;p63"/>
            <p:cNvGrpSpPr/>
            <p:nvPr/>
          </p:nvGrpSpPr>
          <p:grpSpPr>
            <a:xfrm>
              <a:off x="5879375" y="3075750"/>
              <a:ext cx="407400" cy="1278050"/>
              <a:chOff x="5879375" y="3075750"/>
              <a:chExt cx="407400" cy="1278050"/>
            </a:xfrm>
          </p:grpSpPr>
          <p:sp>
            <p:nvSpPr>
              <p:cNvPr id="9669" name="Google Shape;9669;p63"/>
              <p:cNvSpPr/>
              <p:nvPr/>
            </p:nvSpPr>
            <p:spPr>
              <a:xfrm>
                <a:off x="5880175" y="3646700"/>
                <a:ext cx="37350" cy="53575"/>
              </a:xfrm>
              <a:custGeom>
                <a:avLst/>
                <a:gdLst/>
                <a:ahLst/>
                <a:cxnLst/>
                <a:rect l="l" t="t" r="r" b="b"/>
                <a:pathLst>
                  <a:path w="1494" h="2143" extrusionOk="0">
                    <a:moveTo>
                      <a:pt x="732" y="1"/>
                    </a:moveTo>
                    <a:cubicBezTo>
                      <a:pt x="700" y="1"/>
                      <a:pt x="669" y="13"/>
                      <a:pt x="639" y="39"/>
                    </a:cubicBezTo>
                    <a:cubicBezTo>
                      <a:pt x="343" y="300"/>
                      <a:pt x="1" y="2143"/>
                      <a:pt x="227" y="2143"/>
                    </a:cubicBezTo>
                    <a:cubicBezTo>
                      <a:pt x="246" y="2143"/>
                      <a:pt x="268" y="2131"/>
                      <a:pt x="295" y="2104"/>
                    </a:cubicBezTo>
                    <a:cubicBezTo>
                      <a:pt x="805" y="1582"/>
                      <a:pt x="1493" y="1735"/>
                      <a:pt x="1475" y="1563"/>
                    </a:cubicBezTo>
                    <a:cubicBezTo>
                      <a:pt x="1419" y="1118"/>
                      <a:pt x="1040" y="1"/>
                      <a:pt x="73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0" name="Google Shape;9670;p63"/>
              <p:cNvSpPr/>
              <p:nvPr/>
            </p:nvSpPr>
            <p:spPr>
              <a:xfrm>
                <a:off x="5879375" y="3707225"/>
                <a:ext cx="28550" cy="47100"/>
              </a:xfrm>
              <a:custGeom>
                <a:avLst/>
                <a:gdLst/>
                <a:ahLst/>
                <a:cxnLst/>
                <a:rect l="l" t="t" r="r" b="b"/>
                <a:pathLst>
                  <a:path w="1142" h="1884" extrusionOk="0">
                    <a:moveTo>
                      <a:pt x="312" y="1"/>
                    </a:moveTo>
                    <a:cubicBezTo>
                      <a:pt x="301" y="1"/>
                      <a:pt x="289" y="1"/>
                      <a:pt x="277" y="3"/>
                    </a:cubicBezTo>
                    <a:cubicBezTo>
                      <a:pt x="1" y="40"/>
                      <a:pt x="99" y="568"/>
                      <a:pt x="161" y="851"/>
                    </a:cubicBezTo>
                    <a:cubicBezTo>
                      <a:pt x="216" y="1134"/>
                      <a:pt x="566" y="1859"/>
                      <a:pt x="861" y="1884"/>
                    </a:cubicBezTo>
                    <a:cubicBezTo>
                      <a:pt x="865" y="1884"/>
                      <a:pt x="868" y="1884"/>
                      <a:pt x="871" y="1884"/>
                    </a:cubicBezTo>
                    <a:cubicBezTo>
                      <a:pt x="1142" y="1884"/>
                      <a:pt x="541" y="1131"/>
                      <a:pt x="511" y="876"/>
                    </a:cubicBezTo>
                    <a:cubicBezTo>
                      <a:pt x="481" y="626"/>
                      <a:pt x="647" y="1"/>
                      <a:pt x="31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1" name="Google Shape;9671;p63"/>
              <p:cNvSpPr/>
              <p:nvPr/>
            </p:nvSpPr>
            <p:spPr>
              <a:xfrm>
                <a:off x="5988800" y="3665425"/>
                <a:ext cx="85100" cy="242725"/>
              </a:xfrm>
              <a:custGeom>
                <a:avLst/>
                <a:gdLst/>
                <a:ahLst/>
                <a:cxnLst/>
                <a:rect l="l" t="t" r="r" b="b"/>
                <a:pathLst>
                  <a:path w="3404" h="9709" extrusionOk="0">
                    <a:moveTo>
                      <a:pt x="501" y="1"/>
                    </a:moveTo>
                    <a:cubicBezTo>
                      <a:pt x="451" y="1"/>
                      <a:pt x="410" y="9"/>
                      <a:pt x="381" y="27"/>
                    </a:cubicBezTo>
                    <a:cubicBezTo>
                      <a:pt x="0" y="279"/>
                      <a:pt x="1955" y="9352"/>
                      <a:pt x="2281" y="9696"/>
                    </a:cubicBezTo>
                    <a:cubicBezTo>
                      <a:pt x="2288" y="9704"/>
                      <a:pt x="2296" y="9708"/>
                      <a:pt x="2304" y="9708"/>
                    </a:cubicBezTo>
                    <a:cubicBezTo>
                      <a:pt x="2639" y="9708"/>
                      <a:pt x="3321" y="2817"/>
                      <a:pt x="3381" y="1749"/>
                    </a:cubicBezTo>
                    <a:cubicBezTo>
                      <a:pt x="3404" y="1344"/>
                      <a:pt x="1142" y="1"/>
                      <a:pt x="50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2" name="Google Shape;9672;p63"/>
              <p:cNvSpPr/>
              <p:nvPr/>
            </p:nvSpPr>
            <p:spPr>
              <a:xfrm>
                <a:off x="5974650" y="3674325"/>
                <a:ext cx="71325" cy="317875"/>
              </a:xfrm>
              <a:custGeom>
                <a:avLst/>
                <a:gdLst/>
                <a:ahLst/>
                <a:cxnLst/>
                <a:rect l="l" t="t" r="r" b="b"/>
                <a:pathLst>
                  <a:path w="2853" h="12715" extrusionOk="0">
                    <a:moveTo>
                      <a:pt x="448" y="1"/>
                    </a:moveTo>
                    <a:cubicBezTo>
                      <a:pt x="377" y="1"/>
                      <a:pt x="270" y="757"/>
                      <a:pt x="296" y="1024"/>
                    </a:cubicBezTo>
                    <a:cubicBezTo>
                      <a:pt x="333" y="1337"/>
                      <a:pt x="1" y="12242"/>
                      <a:pt x="339" y="12592"/>
                    </a:cubicBezTo>
                    <a:cubicBezTo>
                      <a:pt x="394" y="12647"/>
                      <a:pt x="455" y="12670"/>
                      <a:pt x="521" y="12670"/>
                    </a:cubicBezTo>
                    <a:cubicBezTo>
                      <a:pt x="786" y="12670"/>
                      <a:pt x="1129" y="12307"/>
                      <a:pt x="1500" y="12307"/>
                    </a:cubicBezTo>
                    <a:cubicBezTo>
                      <a:pt x="1607" y="12307"/>
                      <a:pt x="1716" y="12337"/>
                      <a:pt x="1826" y="12414"/>
                    </a:cubicBezTo>
                    <a:cubicBezTo>
                      <a:pt x="2067" y="12585"/>
                      <a:pt x="2136" y="12715"/>
                      <a:pt x="2273" y="12715"/>
                    </a:cubicBezTo>
                    <a:cubicBezTo>
                      <a:pt x="2333" y="12715"/>
                      <a:pt x="2405" y="12691"/>
                      <a:pt x="2509" y="12635"/>
                    </a:cubicBezTo>
                    <a:cubicBezTo>
                      <a:pt x="2853" y="12444"/>
                      <a:pt x="2294" y="9353"/>
                      <a:pt x="2042" y="8357"/>
                    </a:cubicBezTo>
                    <a:cubicBezTo>
                      <a:pt x="1796" y="7355"/>
                      <a:pt x="572" y="612"/>
                      <a:pt x="480" y="77"/>
                    </a:cubicBezTo>
                    <a:cubicBezTo>
                      <a:pt x="471" y="24"/>
                      <a:pt x="460" y="1"/>
                      <a:pt x="44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3" name="Google Shape;9673;p63"/>
              <p:cNvSpPr/>
              <p:nvPr/>
            </p:nvSpPr>
            <p:spPr>
              <a:xfrm>
                <a:off x="5980950" y="4010450"/>
                <a:ext cx="52575" cy="241400"/>
              </a:xfrm>
              <a:custGeom>
                <a:avLst/>
                <a:gdLst/>
                <a:ahLst/>
                <a:cxnLst/>
                <a:rect l="l" t="t" r="r" b="b"/>
                <a:pathLst>
                  <a:path w="2103" h="9656" extrusionOk="0">
                    <a:moveTo>
                      <a:pt x="452" y="1"/>
                    </a:moveTo>
                    <a:cubicBezTo>
                      <a:pt x="451" y="1"/>
                      <a:pt x="450" y="1"/>
                      <a:pt x="450" y="1"/>
                    </a:cubicBezTo>
                    <a:cubicBezTo>
                      <a:pt x="1" y="284"/>
                      <a:pt x="1" y="2017"/>
                      <a:pt x="284" y="3616"/>
                    </a:cubicBezTo>
                    <a:cubicBezTo>
                      <a:pt x="566" y="5208"/>
                      <a:pt x="1169" y="9000"/>
                      <a:pt x="1261" y="9344"/>
                    </a:cubicBezTo>
                    <a:cubicBezTo>
                      <a:pt x="1313" y="9534"/>
                      <a:pt x="1533" y="9656"/>
                      <a:pt x="1727" y="9656"/>
                    </a:cubicBezTo>
                    <a:cubicBezTo>
                      <a:pt x="1879" y="9656"/>
                      <a:pt x="2015" y="9581"/>
                      <a:pt x="2042" y="9406"/>
                    </a:cubicBezTo>
                    <a:cubicBezTo>
                      <a:pt x="2103" y="9000"/>
                      <a:pt x="2103" y="7623"/>
                      <a:pt x="1980" y="7310"/>
                    </a:cubicBezTo>
                    <a:cubicBezTo>
                      <a:pt x="1852" y="6998"/>
                      <a:pt x="593" y="1"/>
                      <a:pt x="45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4" name="Google Shape;9674;p63"/>
              <p:cNvSpPr/>
              <p:nvPr/>
            </p:nvSpPr>
            <p:spPr>
              <a:xfrm>
                <a:off x="6009350" y="4010450"/>
                <a:ext cx="37775" cy="158800"/>
              </a:xfrm>
              <a:custGeom>
                <a:avLst/>
                <a:gdLst/>
                <a:ahLst/>
                <a:cxnLst/>
                <a:rect l="l" t="t" r="r" b="b"/>
                <a:pathLst>
                  <a:path w="1511" h="6352" extrusionOk="0">
                    <a:moveTo>
                      <a:pt x="1236" y="1"/>
                    </a:moveTo>
                    <a:cubicBezTo>
                      <a:pt x="1234" y="1"/>
                      <a:pt x="1233" y="1"/>
                      <a:pt x="1231" y="1"/>
                    </a:cubicBezTo>
                    <a:cubicBezTo>
                      <a:pt x="949" y="63"/>
                      <a:pt x="137" y="1175"/>
                      <a:pt x="94" y="1593"/>
                    </a:cubicBezTo>
                    <a:cubicBezTo>
                      <a:pt x="1" y="2429"/>
                      <a:pt x="897" y="6352"/>
                      <a:pt x="1064" y="6352"/>
                    </a:cubicBezTo>
                    <a:cubicBezTo>
                      <a:pt x="1073" y="6352"/>
                      <a:pt x="1079" y="6342"/>
                      <a:pt x="1084" y="6320"/>
                    </a:cubicBezTo>
                    <a:cubicBezTo>
                      <a:pt x="1176" y="5886"/>
                      <a:pt x="1511" y="1"/>
                      <a:pt x="123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5" name="Google Shape;9675;p63"/>
              <p:cNvSpPr/>
              <p:nvPr/>
            </p:nvSpPr>
            <p:spPr>
              <a:xfrm>
                <a:off x="5985175" y="3419325"/>
                <a:ext cx="94775" cy="272775"/>
              </a:xfrm>
              <a:custGeom>
                <a:avLst/>
                <a:gdLst/>
                <a:ahLst/>
                <a:cxnLst/>
                <a:rect l="l" t="t" r="r" b="b"/>
                <a:pathLst>
                  <a:path w="3791" h="10911" extrusionOk="0">
                    <a:moveTo>
                      <a:pt x="539" y="1"/>
                    </a:moveTo>
                    <a:cubicBezTo>
                      <a:pt x="256" y="1"/>
                      <a:pt x="541" y="2143"/>
                      <a:pt x="465" y="3540"/>
                    </a:cubicBezTo>
                    <a:cubicBezTo>
                      <a:pt x="379" y="4997"/>
                      <a:pt x="53" y="8562"/>
                      <a:pt x="16" y="9036"/>
                    </a:cubicBezTo>
                    <a:cubicBezTo>
                      <a:pt x="0" y="9276"/>
                      <a:pt x="95" y="9316"/>
                      <a:pt x="255" y="9316"/>
                    </a:cubicBezTo>
                    <a:cubicBezTo>
                      <a:pt x="335" y="9316"/>
                      <a:pt x="432" y="9306"/>
                      <a:pt x="539" y="9306"/>
                    </a:cubicBezTo>
                    <a:cubicBezTo>
                      <a:pt x="632" y="9306"/>
                      <a:pt x="734" y="9314"/>
                      <a:pt x="840" y="9343"/>
                    </a:cubicBezTo>
                    <a:cubicBezTo>
                      <a:pt x="1289" y="9461"/>
                      <a:pt x="3042" y="10911"/>
                      <a:pt x="3535" y="10911"/>
                    </a:cubicBezTo>
                    <a:cubicBezTo>
                      <a:pt x="3555" y="10911"/>
                      <a:pt x="3572" y="10909"/>
                      <a:pt x="3587" y="10904"/>
                    </a:cubicBezTo>
                    <a:cubicBezTo>
                      <a:pt x="3790" y="10843"/>
                      <a:pt x="2118" y="9091"/>
                      <a:pt x="1682" y="8531"/>
                    </a:cubicBezTo>
                    <a:cubicBezTo>
                      <a:pt x="1246" y="7966"/>
                      <a:pt x="1590" y="2784"/>
                      <a:pt x="1774" y="2188"/>
                    </a:cubicBezTo>
                    <a:cubicBezTo>
                      <a:pt x="1965" y="1598"/>
                      <a:pt x="2948" y="860"/>
                      <a:pt x="3010" y="731"/>
                    </a:cubicBezTo>
                    <a:cubicBezTo>
                      <a:pt x="3077" y="602"/>
                      <a:pt x="1215" y="424"/>
                      <a:pt x="588" y="18"/>
                    </a:cubicBezTo>
                    <a:cubicBezTo>
                      <a:pt x="570" y="7"/>
                      <a:pt x="554" y="1"/>
                      <a:pt x="539"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6" name="Google Shape;9676;p63"/>
              <p:cNvSpPr/>
              <p:nvPr/>
            </p:nvSpPr>
            <p:spPr>
              <a:xfrm>
                <a:off x="6027050" y="3583950"/>
                <a:ext cx="54900" cy="84475"/>
              </a:xfrm>
              <a:custGeom>
                <a:avLst/>
                <a:gdLst/>
                <a:ahLst/>
                <a:cxnLst/>
                <a:rect l="l" t="t" r="r" b="b"/>
                <a:pathLst>
                  <a:path w="2196" h="3379" extrusionOk="0">
                    <a:moveTo>
                      <a:pt x="287" y="0"/>
                    </a:moveTo>
                    <a:cubicBezTo>
                      <a:pt x="191" y="0"/>
                      <a:pt x="125" y="31"/>
                      <a:pt x="105" y="102"/>
                    </a:cubicBezTo>
                    <a:cubicBezTo>
                      <a:pt x="1" y="477"/>
                      <a:pt x="173" y="1320"/>
                      <a:pt x="345" y="1694"/>
                    </a:cubicBezTo>
                    <a:cubicBezTo>
                      <a:pt x="505" y="2043"/>
                      <a:pt x="1864" y="3378"/>
                      <a:pt x="2066" y="3378"/>
                    </a:cubicBezTo>
                    <a:cubicBezTo>
                      <a:pt x="2081" y="3378"/>
                      <a:pt x="2090" y="3371"/>
                      <a:pt x="2091" y="3354"/>
                    </a:cubicBezTo>
                    <a:cubicBezTo>
                      <a:pt x="2195" y="1381"/>
                      <a:pt x="1986" y="1227"/>
                      <a:pt x="1783" y="852"/>
                    </a:cubicBezTo>
                    <a:cubicBezTo>
                      <a:pt x="1619" y="549"/>
                      <a:pt x="691" y="0"/>
                      <a:pt x="28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7" name="Google Shape;9677;p63"/>
              <p:cNvSpPr/>
              <p:nvPr/>
            </p:nvSpPr>
            <p:spPr>
              <a:xfrm>
                <a:off x="6030450" y="3530650"/>
                <a:ext cx="49025" cy="64700"/>
              </a:xfrm>
              <a:custGeom>
                <a:avLst/>
                <a:gdLst/>
                <a:ahLst/>
                <a:cxnLst/>
                <a:rect l="l" t="t" r="r" b="b"/>
                <a:pathLst>
                  <a:path w="1961" h="2588" extrusionOk="0">
                    <a:moveTo>
                      <a:pt x="357" y="0"/>
                    </a:moveTo>
                    <a:cubicBezTo>
                      <a:pt x="243" y="0"/>
                      <a:pt x="163" y="23"/>
                      <a:pt x="141" y="77"/>
                    </a:cubicBezTo>
                    <a:cubicBezTo>
                      <a:pt x="37" y="329"/>
                      <a:pt x="0" y="1644"/>
                      <a:pt x="209" y="1644"/>
                    </a:cubicBezTo>
                    <a:cubicBezTo>
                      <a:pt x="401" y="1644"/>
                      <a:pt x="1553" y="2588"/>
                      <a:pt x="1732" y="2588"/>
                    </a:cubicBezTo>
                    <a:cubicBezTo>
                      <a:pt x="1741" y="2588"/>
                      <a:pt x="1748" y="2585"/>
                      <a:pt x="1752" y="2579"/>
                    </a:cubicBezTo>
                    <a:cubicBezTo>
                      <a:pt x="1887" y="2327"/>
                      <a:pt x="1961" y="741"/>
                      <a:pt x="1752" y="489"/>
                    </a:cubicBezTo>
                    <a:cubicBezTo>
                      <a:pt x="1589" y="287"/>
                      <a:pt x="760" y="0"/>
                      <a:pt x="35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8" name="Google Shape;9678;p63"/>
              <p:cNvSpPr/>
              <p:nvPr/>
            </p:nvSpPr>
            <p:spPr>
              <a:xfrm>
                <a:off x="5988175" y="3313675"/>
                <a:ext cx="92075" cy="113100"/>
              </a:xfrm>
              <a:custGeom>
                <a:avLst/>
                <a:gdLst/>
                <a:ahLst/>
                <a:cxnLst/>
                <a:rect l="l" t="t" r="r" b="b"/>
                <a:pathLst>
                  <a:path w="3683" h="4524" extrusionOk="0">
                    <a:moveTo>
                      <a:pt x="2410" y="0"/>
                    </a:moveTo>
                    <a:cubicBezTo>
                      <a:pt x="1811" y="0"/>
                      <a:pt x="638" y="85"/>
                      <a:pt x="345" y="1232"/>
                    </a:cubicBezTo>
                    <a:cubicBezTo>
                      <a:pt x="1" y="2579"/>
                      <a:pt x="99" y="3955"/>
                      <a:pt x="1814" y="4435"/>
                    </a:cubicBezTo>
                    <a:cubicBezTo>
                      <a:pt x="2031" y="4495"/>
                      <a:pt x="2222" y="4523"/>
                      <a:pt x="2392" y="4523"/>
                    </a:cubicBezTo>
                    <a:cubicBezTo>
                      <a:pt x="3565" y="4523"/>
                      <a:pt x="3683" y="3178"/>
                      <a:pt x="3683" y="1921"/>
                    </a:cubicBezTo>
                    <a:cubicBezTo>
                      <a:pt x="3683" y="482"/>
                      <a:pt x="3597" y="3"/>
                      <a:pt x="2662" y="3"/>
                    </a:cubicBezTo>
                    <a:cubicBezTo>
                      <a:pt x="2600" y="3"/>
                      <a:pt x="2514" y="0"/>
                      <a:pt x="241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9" name="Google Shape;9679;p63"/>
              <p:cNvSpPr/>
              <p:nvPr/>
            </p:nvSpPr>
            <p:spPr>
              <a:xfrm>
                <a:off x="6034750" y="3486250"/>
                <a:ext cx="42900" cy="43250"/>
              </a:xfrm>
              <a:custGeom>
                <a:avLst/>
                <a:gdLst/>
                <a:ahLst/>
                <a:cxnLst/>
                <a:rect l="l" t="t" r="r" b="b"/>
                <a:pathLst>
                  <a:path w="1716" h="1730" extrusionOk="0">
                    <a:moveTo>
                      <a:pt x="711" y="1"/>
                    </a:moveTo>
                    <a:cubicBezTo>
                      <a:pt x="482" y="1"/>
                      <a:pt x="279" y="44"/>
                      <a:pt x="209" y="169"/>
                    </a:cubicBezTo>
                    <a:cubicBezTo>
                      <a:pt x="37" y="476"/>
                      <a:pt x="0" y="1232"/>
                      <a:pt x="209" y="1324"/>
                    </a:cubicBezTo>
                    <a:cubicBezTo>
                      <a:pt x="374" y="1399"/>
                      <a:pt x="1016" y="1729"/>
                      <a:pt x="1361" y="1729"/>
                    </a:cubicBezTo>
                    <a:cubicBezTo>
                      <a:pt x="1441" y="1729"/>
                      <a:pt x="1505" y="1711"/>
                      <a:pt x="1543" y="1669"/>
                    </a:cubicBezTo>
                    <a:cubicBezTo>
                      <a:pt x="1678" y="1515"/>
                      <a:pt x="1715" y="298"/>
                      <a:pt x="1543" y="169"/>
                    </a:cubicBezTo>
                    <a:cubicBezTo>
                      <a:pt x="1441" y="96"/>
                      <a:pt x="1048" y="1"/>
                      <a:pt x="71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0" name="Google Shape;9680;p63"/>
              <p:cNvSpPr/>
              <p:nvPr/>
            </p:nvSpPr>
            <p:spPr>
              <a:xfrm>
                <a:off x="6038275" y="3448550"/>
                <a:ext cx="36425" cy="32550"/>
              </a:xfrm>
              <a:custGeom>
                <a:avLst/>
                <a:gdLst/>
                <a:ahLst/>
                <a:cxnLst/>
                <a:rect l="l" t="t" r="r" b="b"/>
                <a:pathLst>
                  <a:path w="1457" h="1302" extrusionOk="0">
                    <a:moveTo>
                      <a:pt x="1084" y="1"/>
                    </a:moveTo>
                    <a:cubicBezTo>
                      <a:pt x="866" y="1"/>
                      <a:pt x="440" y="422"/>
                      <a:pt x="277" y="644"/>
                    </a:cubicBezTo>
                    <a:cubicBezTo>
                      <a:pt x="74" y="927"/>
                      <a:pt x="1" y="1302"/>
                      <a:pt x="240" y="1302"/>
                    </a:cubicBezTo>
                    <a:cubicBezTo>
                      <a:pt x="412" y="1302"/>
                      <a:pt x="758" y="1223"/>
                      <a:pt x="1016" y="1223"/>
                    </a:cubicBezTo>
                    <a:cubicBezTo>
                      <a:pt x="1120" y="1223"/>
                      <a:pt x="1209" y="1236"/>
                      <a:pt x="1267" y="1271"/>
                    </a:cubicBezTo>
                    <a:cubicBezTo>
                      <a:pt x="1278" y="1278"/>
                      <a:pt x="1289" y="1281"/>
                      <a:pt x="1298" y="1281"/>
                    </a:cubicBezTo>
                    <a:cubicBezTo>
                      <a:pt x="1456" y="1281"/>
                      <a:pt x="1292" y="352"/>
                      <a:pt x="1199" y="85"/>
                    </a:cubicBezTo>
                    <a:cubicBezTo>
                      <a:pt x="1177" y="26"/>
                      <a:pt x="1137" y="1"/>
                      <a:pt x="108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1" name="Google Shape;9681;p63"/>
              <p:cNvSpPr/>
              <p:nvPr/>
            </p:nvSpPr>
            <p:spPr>
              <a:xfrm>
                <a:off x="5931775" y="3248250"/>
                <a:ext cx="152625" cy="51500"/>
              </a:xfrm>
              <a:custGeom>
                <a:avLst/>
                <a:gdLst/>
                <a:ahLst/>
                <a:cxnLst/>
                <a:rect l="l" t="t" r="r" b="b"/>
                <a:pathLst>
                  <a:path w="6105" h="2060" extrusionOk="0">
                    <a:moveTo>
                      <a:pt x="3239" y="1"/>
                    </a:moveTo>
                    <a:cubicBezTo>
                      <a:pt x="2521" y="1"/>
                      <a:pt x="568" y="370"/>
                      <a:pt x="124" y="770"/>
                    </a:cubicBezTo>
                    <a:cubicBezTo>
                      <a:pt x="0" y="881"/>
                      <a:pt x="144" y="909"/>
                      <a:pt x="431" y="909"/>
                    </a:cubicBezTo>
                    <a:cubicBezTo>
                      <a:pt x="724" y="909"/>
                      <a:pt x="1166" y="880"/>
                      <a:pt x="1623" y="880"/>
                    </a:cubicBezTo>
                    <a:cubicBezTo>
                      <a:pt x="2251" y="880"/>
                      <a:pt x="2907" y="935"/>
                      <a:pt x="3240" y="1200"/>
                    </a:cubicBezTo>
                    <a:cubicBezTo>
                      <a:pt x="3922" y="1737"/>
                      <a:pt x="4668" y="2060"/>
                      <a:pt x="5210" y="2060"/>
                    </a:cubicBezTo>
                    <a:cubicBezTo>
                      <a:pt x="5425" y="2060"/>
                      <a:pt x="5608" y="2009"/>
                      <a:pt x="5742" y="1901"/>
                    </a:cubicBezTo>
                    <a:cubicBezTo>
                      <a:pt x="6105" y="1612"/>
                      <a:pt x="3898" y="112"/>
                      <a:pt x="3425" y="14"/>
                    </a:cubicBezTo>
                    <a:cubicBezTo>
                      <a:pt x="3379" y="5"/>
                      <a:pt x="3316" y="1"/>
                      <a:pt x="3239"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2" name="Google Shape;9682;p63"/>
              <p:cNvSpPr/>
              <p:nvPr/>
            </p:nvSpPr>
            <p:spPr>
              <a:xfrm>
                <a:off x="5918875" y="3281725"/>
                <a:ext cx="104725" cy="142325"/>
              </a:xfrm>
              <a:custGeom>
                <a:avLst/>
                <a:gdLst/>
                <a:ahLst/>
                <a:cxnLst/>
                <a:rect l="l" t="t" r="r" b="b"/>
                <a:pathLst>
                  <a:path w="4189" h="5693" extrusionOk="0">
                    <a:moveTo>
                      <a:pt x="1908" y="1"/>
                    </a:moveTo>
                    <a:cubicBezTo>
                      <a:pt x="1501" y="1"/>
                      <a:pt x="1118" y="124"/>
                      <a:pt x="843" y="457"/>
                    </a:cubicBezTo>
                    <a:cubicBezTo>
                      <a:pt x="332" y="1072"/>
                      <a:pt x="1" y="5461"/>
                      <a:pt x="1" y="5682"/>
                    </a:cubicBezTo>
                    <a:cubicBezTo>
                      <a:pt x="1" y="5689"/>
                      <a:pt x="1" y="5692"/>
                      <a:pt x="3" y="5692"/>
                    </a:cubicBezTo>
                    <a:cubicBezTo>
                      <a:pt x="61" y="5692"/>
                      <a:pt x="996" y="2445"/>
                      <a:pt x="1746" y="1551"/>
                    </a:cubicBezTo>
                    <a:cubicBezTo>
                      <a:pt x="2102" y="1129"/>
                      <a:pt x="2715" y="1055"/>
                      <a:pt x="3236" y="1055"/>
                    </a:cubicBezTo>
                    <a:cubicBezTo>
                      <a:pt x="3515" y="1055"/>
                      <a:pt x="3768" y="1076"/>
                      <a:pt x="3940" y="1076"/>
                    </a:cubicBezTo>
                    <a:cubicBezTo>
                      <a:pt x="4098" y="1076"/>
                      <a:pt x="4189" y="1059"/>
                      <a:pt x="4174" y="992"/>
                    </a:cubicBezTo>
                    <a:cubicBezTo>
                      <a:pt x="4130" y="790"/>
                      <a:pt x="2938" y="1"/>
                      <a:pt x="190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3" name="Google Shape;9683;p63"/>
              <p:cNvSpPr/>
              <p:nvPr/>
            </p:nvSpPr>
            <p:spPr>
              <a:xfrm>
                <a:off x="5883400" y="3331225"/>
                <a:ext cx="95575" cy="159800"/>
              </a:xfrm>
              <a:custGeom>
                <a:avLst/>
                <a:gdLst/>
                <a:ahLst/>
                <a:cxnLst/>
                <a:rect l="l" t="t" r="r" b="b"/>
                <a:pathLst>
                  <a:path w="3823" h="6392" extrusionOk="0">
                    <a:moveTo>
                      <a:pt x="3506" y="0"/>
                    </a:moveTo>
                    <a:cubicBezTo>
                      <a:pt x="3427" y="0"/>
                      <a:pt x="3302" y="80"/>
                      <a:pt x="3116" y="266"/>
                    </a:cubicBezTo>
                    <a:cubicBezTo>
                      <a:pt x="2852" y="537"/>
                      <a:pt x="2686" y="1729"/>
                      <a:pt x="2176" y="2983"/>
                    </a:cubicBezTo>
                    <a:cubicBezTo>
                      <a:pt x="1647" y="4299"/>
                      <a:pt x="1" y="6391"/>
                      <a:pt x="1946" y="6391"/>
                    </a:cubicBezTo>
                    <a:cubicBezTo>
                      <a:pt x="1990" y="6391"/>
                      <a:pt x="2036" y="6390"/>
                      <a:pt x="2083" y="6388"/>
                    </a:cubicBezTo>
                    <a:cubicBezTo>
                      <a:pt x="2667" y="6364"/>
                      <a:pt x="3300" y="3081"/>
                      <a:pt x="3362" y="2079"/>
                    </a:cubicBezTo>
                    <a:cubicBezTo>
                      <a:pt x="3411" y="1282"/>
                      <a:pt x="3823" y="0"/>
                      <a:pt x="350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4" name="Google Shape;9684;p63"/>
              <p:cNvSpPr/>
              <p:nvPr/>
            </p:nvSpPr>
            <p:spPr>
              <a:xfrm>
                <a:off x="5904275" y="3498075"/>
                <a:ext cx="42750" cy="145300"/>
              </a:xfrm>
              <a:custGeom>
                <a:avLst/>
                <a:gdLst/>
                <a:ahLst/>
                <a:cxnLst/>
                <a:rect l="l" t="t" r="r" b="b"/>
                <a:pathLst>
                  <a:path w="1710" h="5812" extrusionOk="0">
                    <a:moveTo>
                      <a:pt x="1448" y="0"/>
                    </a:moveTo>
                    <a:cubicBezTo>
                      <a:pt x="739" y="0"/>
                      <a:pt x="0" y="5812"/>
                      <a:pt x="214" y="5812"/>
                    </a:cubicBezTo>
                    <a:cubicBezTo>
                      <a:pt x="215" y="5812"/>
                      <a:pt x="215" y="5812"/>
                      <a:pt x="216" y="5812"/>
                    </a:cubicBezTo>
                    <a:cubicBezTo>
                      <a:pt x="578" y="5775"/>
                      <a:pt x="1445" y="1411"/>
                      <a:pt x="1476" y="1036"/>
                    </a:cubicBezTo>
                    <a:cubicBezTo>
                      <a:pt x="1507" y="661"/>
                      <a:pt x="1709" y="52"/>
                      <a:pt x="1476" y="3"/>
                    </a:cubicBezTo>
                    <a:cubicBezTo>
                      <a:pt x="1467" y="1"/>
                      <a:pt x="1458" y="0"/>
                      <a:pt x="1448"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5" name="Google Shape;9685;p63"/>
              <p:cNvSpPr/>
              <p:nvPr/>
            </p:nvSpPr>
            <p:spPr>
              <a:xfrm>
                <a:off x="5894300" y="3493300"/>
                <a:ext cx="24450" cy="148325"/>
              </a:xfrm>
              <a:custGeom>
                <a:avLst/>
                <a:gdLst/>
                <a:ahLst/>
                <a:cxnLst/>
                <a:rect l="l" t="t" r="r" b="b"/>
                <a:pathLst>
                  <a:path w="978" h="5933" extrusionOk="0">
                    <a:moveTo>
                      <a:pt x="369" y="1"/>
                    </a:moveTo>
                    <a:cubicBezTo>
                      <a:pt x="302" y="1"/>
                      <a:pt x="257" y="21"/>
                      <a:pt x="252" y="65"/>
                    </a:cubicBezTo>
                    <a:cubicBezTo>
                      <a:pt x="154" y="815"/>
                      <a:pt x="0" y="5382"/>
                      <a:pt x="0" y="5597"/>
                    </a:cubicBezTo>
                    <a:cubicBezTo>
                      <a:pt x="0" y="5758"/>
                      <a:pt x="65" y="5932"/>
                      <a:pt x="150" y="5932"/>
                    </a:cubicBezTo>
                    <a:cubicBezTo>
                      <a:pt x="182" y="5932"/>
                      <a:pt x="217" y="5908"/>
                      <a:pt x="252" y="5849"/>
                    </a:cubicBezTo>
                    <a:cubicBezTo>
                      <a:pt x="375" y="5628"/>
                      <a:pt x="977" y="907"/>
                      <a:pt x="977" y="501"/>
                    </a:cubicBezTo>
                    <a:cubicBezTo>
                      <a:pt x="977" y="195"/>
                      <a:pt x="574" y="1"/>
                      <a:pt x="369"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6" name="Google Shape;9686;p63"/>
              <p:cNvSpPr/>
              <p:nvPr/>
            </p:nvSpPr>
            <p:spPr>
              <a:xfrm>
                <a:off x="5906800" y="3694050"/>
                <a:ext cx="13250" cy="26100"/>
              </a:xfrm>
              <a:custGeom>
                <a:avLst/>
                <a:gdLst/>
                <a:ahLst/>
                <a:cxnLst/>
                <a:rect l="l" t="t" r="r" b="b"/>
                <a:pathLst>
                  <a:path w="530" h="1044" extrusionOk="0">
                    <a:moveTo>
                      <a:pt x="183" y="0"/>
                    </a:moveTo>
                    <a:cubicBezTo>
                      <a:pt x="167" y="0"/>
                      <a:pt x="153" y="8"/>
                      <a:pt x="139" y="26"/>
                    </a:cubicBezTo>
                    <a:cubicBezTo>
                      <a:pt x="1" y="212"/>
                      <a:pt x="84" y="1044"/>
                      <a:pt x="252" y="1044"/>
                    </a:cubicBezTo>
                    <a:cubicBezTo>
                      <a:pt x="278" y="1044"/>
                      <a:pt x="306" y="1024"/>
                      <a:pt x="336" y="978"/>
                    </a:cubicBezTo>
                    <a:cubicBezTo>
                      <a:pt x="530" y="679"/>
                      <a:pt x="324" y="0"/>
                      <a:pt x="18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7" name="Google Shape;9687;p63"/>
              <p:cNvSpPr/>
              <p:nvPr/>
            </p:nvSpPr>
            <p:spPr>
              <a:xfrm>
                <a:off x="6041850" y="3219600"/>
                <a:ext cx="41175" cy="26700"/>
              </a:xfrm>
              <a:custGeom>
                <a:avLst/>
                <a:gdLst/>
                <a:ahLst/>
                <a:cxnLst/>
                <a:rect l="l" t="t" r="r" b="b"/>
                <a:pathLst>
                  <a:path w="1647" h="1068" extrusionOk="0">
                    <a:moveTo>
                      <a:pt x="198" y="0"/>
                    </a:moveTo>
                    <a:cubicBezTo>
                      <a:pt x="61" y="0"/>
                      <a:pt x="1" y="53"/>
                      <a:pt x="54" y="213"/>
                    </a:cubicBezTo>
                    <a:cubicBezTo>
                      <a:pt x="153" y="502"/>
                      <a:pt x="1646" y="1068"/>
                      <a:pt x="1646" y="1068"/>
                    </a:cubicBezTo>
                    <a:lnTo>
                      <a:pt x="1646" y="213"/>
                    </a:lnTo>
                    <a:cubicBezTo>
                      <a:pt x="1052" y="213"/>
                      <a:pt x="472" y="0"/>
                      <a:pt x="198"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8" name="Google Shape;9688;p63"/>
              <p:cNvSpPr/>
              <p:nvPr/>
            </p:nvSpPr>
            <p:spPr>
              <a:xfrm>
                <a:off x="6029850" y="3233525"/>
                <a:ext cx="58850" cy="35050"/>
              </a:xfrm>
              <a:custGeom>
                <a:avLst/>
                <a:gdLst/>
                <a:ahLst/>
                <a:cxnLst/>
                <a:rect l="l" t="t" r="r" b="b"/>
                <a:pathLst>
                  <a:path w="2354" h="1402" extrusionOk="0">
                    <a:moveTo>
                      <a:pt x="251" y="1"/>
                    </a:moveTo>
                    <a:cubicBezTo>
                      <a:pt x="1" y="1"/>
                      <a:pt x="346" y="338"/>
                      <a:pt x="688" y="609"/>
                    </a:cubicBezTo>
                    <a:cubicBezTo>
                      <a:pt x="1078" y="914"/>
                      <a:pt x="1515" y="1401"/>
                      <a:pt x="1912" y="1401"/>
                    </a:cubicBezTo>
                    <a:cubicBezTo>
                      <a:pt x="1947" y="1401"/>
                      <a:pt x="1981" y="1398"/>
                      <a:pt x="2016" y="1390"/>
                    </a:cubicBezTo>
                    <a:cubicBezTo>
                      <a:pt x="2354" y="1310"/>
                      <a:pt x="1395" y="339"/>
                      <a:pt x="516" y="56"/>
                    </a:cubicBezTo>
                    <a:cubicBezTo>
                      <a:pt x="393" y="18"/>
                      <a:pt x="307" y="1"/>
                      <a:pt x="25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9" name="Google Shape;9689;p63"/>
              <p:cNvSpPr/>
              <p:nvPr/>
            </p:nvSpPr>
            <p:spPr>
              <a:xfrm>
                <a:off x="6005225" y="4254425"/>
                <a:ext cx="33225" cy="22050"/>
              </a:xfrm>
              <a:custGeom>
                <a:avLst/>
                <a:gdLst/>
                <a:ahLst/>
                <a:cxnLst/>
                <a:rect l="l" t="t" r="r" b="b"/>
                <a:pathLst>
                  <a:path w="1329" h="882" extrusionOk="0">
                    <a:moveTo>
                      <a:pt x="1015" y="1"/>
                    </a:moveTo>
                    <a:cubicBezTo>
                      <a:pt x="805" y="1"/>
                      <a:pt x="505" y="49"/>
                      <a:pt x="308" y="65"/>
                    </a:cubicBezTo>
                    <a:cubicBezTo>
                      <a:pt x="1" y="89"/>
                      <a:pt x="222" y="747"/>
                      <a:pt x="480" y="858"/>
                    </a:cubicBezTo>
                    <a:cubicBezTo>
                      <a:pt x="520" y="874"/>
                      <a:pt x="562" y="882"/>
                      <a:pt x="604" y="882"/>
                    </a:cubicBezTo>
                    <a:cubicBezTo>
                      <a:pt x="839" y="882"/>
                      <a:pt x="1090" y="646"/>
                      <a:pt x="1200" y="495"/>
                    </a:cubicBezTo>
                    <a:cubicBezTo>
                      <a:pt x="1329" y="317"/>
                      <a:pt x="1310" y="132"/>
                      <a:pt x="1243" y="52"/>
                    </a:cubicBezTo>
                    <a:cubicBezTo>
                      <a:pt x="1211" y="14"/>
                      <a:pt x="1125" y="1"/>
                      <a:pt x="101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0" name="Google Shape;9690;p63"/>
              <p:cNvSpPr/>
              <p:nvPr/>
            </p:nvSpPr>
            <p:spPr>
              <a:xfrm>
                <a:off x="6032325" y="4268200"/>
                <a:ext cx="12725" cy="66575"/>
              </a:xfrm>
              <a:custGeom>
                <a:avLst/>
                <a:gdLst/>
                <a:ahLst/>
                <a:cxnLst/>
                <a:rect l="l" t="t" r="r" b="b"/>
                <a:pathLst>
                  <a:path w="509" h="2663" extrusionOk="0">
                    <a:moveTo>
                      <a:pt x="333" y="1"/>
                    </a:moveTo>
                    <a:cubicBezTo>
                      <a:pt x="331" y="1"/>
                      <a:pt x="328" y="2"/>
                      <a:pt x="325" y="5"/>
                    </a:cubicBezTo>
                    <a:cubicBezTo>
                      <a:pt x="1" y="341"/>
                      <a:pt x="128" y="2662"/>
                      <a:pt x="302" y="2662"/>
                    </a:cubicBezTo>
                    <a:cubicBezTo>
                      <a:pt x="309" y="2662"/>
                      <a:pt x="317" y="2658"/>
                      <a:pt x="325" y="2649"/>
                    </a:cubicBezTo>
                    <a:cubicBezTo>
                      <a:pt x="509" y="2421"/>
                      <a:pt x="497" y="2286"/>
                      <a:pt x="405" y="1751"/>
                    </a:cubicBezTo>
                    <a:cubicBezTo>
                      <a:pt x="309" y="1234"/>
                      <a:pt x="410" y="1"/>
                      <a:pt x="33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1" name="Google Shape;9691;p63"/>
              <p:cNvSpPr/>
              <p:nvPr/>
            </p:nvSpPr>
            <p:spPr>
              <a:xfrm>
                <a:off x="6023825" y="4278425"/>
                <a:ext cx="11250" cy="67050"/>
              </a:xfrm>
              <a:custGeom>
                <a:avLst/>
                <a:gdLst/>
                <a:ahLst/>
                <a:cxnLst/>
                <a:rect l="l" t="t" r="r" b="b"/>
                <a:pathLst>
                  <a:path w="450" h="2682" extrusionOk="0">
                    <a:moveTo>
                      <a:pt x="225" y="0"/>
                    </a:moveTo>
                    <a:cubicBezTo>
                      <a:pt x="224" y="0"/>
                      <a:pt x="223" y="1"/>
                      <a:pt x="222" y="2"/>
                    </a:cubicBezTo>
                    <a:cubicBezTo>
                      <a:pt x="1" y="265"/>
                      <a:pt x="146" y="2682"/>
                      <a:pt x="290" y="2682"/>
                    </a:cubicBezTo>
                    <a:cubicBezTo>
                      <a:pt x="294" y="2682"/>
                      <a:pt x="298" y="2680"/>
                      <a:pt x="302" y="2676"/>
                    </a:cubicBezTo>
                    <a:cubicBezTo>
                      <a:pt x="443" y="2528"/>
                      <a:pt x="449" y="2412"/>
                      <a:pt x="351" y="1852"/>
                    </a:cubicBezTo>
                    <a:cubicBezTo>
                      <a:pt x="255" y="1311"/>
                      <a:pt x="265" y="0"/>
                      <a:pt x="22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2" name="Google Shape;9692;p63"/>
              <p:cNvSpPr/>
              <p:nvPr/>
            </p:nvSpPr>
            <p:spPr>
              <a:xfrm>
                <a:off x="6016150" y="4282925"/>
                <a:ext cx="11850" cy="69550"/>
              </a:xfrm>
              <a:custGeom>
                <a:avLst/>
                <a:gdLst/>
                <a:ahLst/>
                <a:cxnLst/>
                <a:rect l="l" t="t" r="r" b="b"/>
                <a:pathLst>
                  <a:path w="474" h="2782" extrusionOk="0">
                    <a:moveTo>
                      <a:pt x="271" y="0"/>
                    </a:moveTo>
                    <a:cubicBezTo>
                      <a:pt x="99" y="62"/>
                      <a:pt x="0" y="1076"/>
                      <a:pt x="148" y="2133"/>
                    </a:cubicBezTo>
                    <a:cubicBezTo>
                      <a:pt x="234" y="2728"/>
                      <a:pt x="307" y="2781"/>
                      <a:pt x="368" y="2781"/>
                    </a:cubicBezTo>
                    <a:cubicBezTo>
                      <a:pt x="381" y="2781"/>
                      <a:pt x="394" y="2779"/>
                      <a:pt x="406" y="2779"/>
                    </a:cubicBezTo>
                    <a:cubicBezTo>
                      <a:pt x="474" y="2779"/>
                      <a:pt x="271" y="1857"/>
                      <a:pt x="271" y="1217"/>
                    </a:cubicBezTo>
                    <a:lnTo>
                      <a:pt x="271"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3" name="Google Shape;9693;p63"/>
              <p:cNvSpPr/>
              <p:nvPr/>
            </p:nvSpPr>
            <p:spPr>
              <a:xfrm>
                <a:off x="6004461" y="4291675"/>
                <a:ext cx="10650" cy="62125"/>
              </a:xfrm>
              <a:custGeom>
                <a:avLst/>
                <a:gdLst/>
                <a:ahLst/>
                <a:cxnLst/>
                <a:rect l="l" t="t" r="r" b="b"/>
                <a:pathLst>
                  <a:path w="426" h="2485" extrusionOk="0">
                    <a:moveTo>
                      <a:pt x="355" y="0"/>
                    </a:moveTo>
                    <a:cubicBezTo>
                      <a:pt x="315" y="0"/>
                      <a:pt x="0" y="1490"/>
                      <a:pt x="101" y="2177"/>
                    </a:cubicBezTo>
                    <a:cubicBezTo>
                      <a:pt x="133" y="2389"/>
                      <a:pt x="214" y="2484"/>
                      <a:pt x="284" y="2484"/>
                    </a:cubicBezTo>
                    <a:cubicBezTo>
                      <a:pt x="362" y="2484"/>
                      <a:pt x="425" y="2366"/>
                      <a:pt x="390" y="2158"/>
                    </a:cubicBezTo>
                    <a:cubicBezTo>
                      <a:pt x="322" y="1765"/>
                      <a:pt x="371" y="142"/>
                      <a:pt x="359" y="7"/>
                    </a:cubicBezTo>
                    <a:cubicBezTo>
                      <a:pt x="358" y="2"/>
                      <a:pt x="357" y="0"/>
                      <a:pt x="35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4" name="Google Shape;9694;p63"/>
              <p:cNvSpPr/>
              <p:nvPr/>
            </p:nvSpPr>
            <p:spPr>
              <a:xfrm>
                <a:off x="5998861" y="4304925"/>
                <a:ext cx="6900" cy="35750"/>
              </a:xfrm>
              <a:custGeom>
                <a:avLst/>
                <a:gdLst/>
                <a:ahLst/>
                <a:cxnLst/>
                <a:rect l="l" t="t" r="r" b="b"/>
                <a:pathLst>
                  <a:path w="276" h="1430" extrusionOk="0">
                    <a:moveTo>
                      <a:pt x="274" y="0"/>
                    </a:moveTo>
                    <a:cubicBezTo>
                      <a:pt x="254" y="0"/>
                      <a:pt x="29" y="814"/>
                      <a:pt x="5" y="1296"/>
                    </a:cubicBezTo>
                    <a:cubicBezTo>
                      <a:pt x="0" y="1383"/>
                      <a:pt x="15" y="1429"/>
                      <a:pt x="39" y="1429"/>
                    </a:cubicBezTo>
                    <a:cubicBezTo>
                      <a:pt x="112" y="1429"/>
                      <a:pt x="275" y="1004"/>
                      <a:pt x="275" y="6"/>
                    </a:cubicBezTo>
                    <a:cubicBezTo>
                      <a:pt x="275" y="2"/>
                      <a:pt x="275" y="0"/>
                      <a:pt x="274"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5" name="Google Shape;9695;p63"/>
              <p:cNvSpPr/>
              <p:nvPr/>
            </p:nvSpPr>
            <p:spPr>
              <a:xfrm>
                <a:off x="5982800" y="3312525"/>
                <a:ext cx="26150" cy="33875"/>
              </a:xfrm>
              <a:custGeom>
                <a:avLst/>
                <a:gdLst/>
                <a:ahLst/>
                <a:cxnLst/>
                <a:rect l="l" t="t" r="r" b="b"/>
                <a:pathLst>
                  <a:path w="1046" h="1355" extrusionOk="0">
                    <a:moveTo>
                      <a:pt x="930" y="0"/>
                    </a:moveTo>
                    <a:cubicBezTo>
                      <a:pt x="728" y="0"/>
                      <a:pt x="220" y="321"/>
                      <a:pt x="117" y="449"/>
                    </a:cubicBezTo>
                    <a:cubicBezTo>
                      <a:pt x="1" y="602"/>
                      <a:pt x="93" y="1303"/>
                      <a:pt x="203" y="1352"/>
                    </a:cubicBezTo>
                    <a:cubicBezTo>
                      <a:pt x="207" y="1354"/>
                      <a:pt x="211" y="1355"/>
                      <a:pt x="215" y="1355"/>
                    </a:cubicBezTo>
                    <a:cubicBezTo>
                      <a:pt x="316" y="1355"/>
                      <a:pt x="425" y="760"/>
                      <a:pt x="603" y="535"/>
                    </a:cubicBezTo>
                    <a:cubicBezTo>
                      <a:pt x="794" y="295"/>
                      <a:pt x="1046" y="154"/>
                      <a:pt x="1009" y="43"/>
                    </a:cubicBezTo>
                    <a:cubicBezTo>
                      <a:pt x="998" y="13"/>
                      <a:pt x="970" y="0"/>
                      <a:pt x="93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6" name="Google Shape;9696;p63"/>
              <p:cNvSpPr/>
              <p:nvPr/>
            </p:nvSpPr>
            <p:spPr>
              <a:xfrm>
                <a:off x="6092250" y="3665425"/>
                <a:ext cx="85125" cy="242725"/>
              </a:xfrm>
              <a:custGeom>
                <a:avLst/>
                <a:gdLst/>
                <a:ahLst/>
                <a:cxnLst/>
                <a:rect l="l" t="t" r="r" b="b"/>
                <a:pathLst>
                  <a:path w="3405" h="9709" extrusionOk="0">
                    <a:moveTo>
                      <a:pt x="2898" y="1"/>
                    </a:moveTo>
                    <a:cubicBezTo>
                      <a:pt x="2262" y="1"/>
                      <a:pt x="1" y="1344"/>
                      <a:pt x="24" y="1749"/>
                    </a:cubicBezTo>
                    <a:cubicBezTo>
                      <a:pt x="84" y="2817"/>
                      <a:pt x="759" y="9708"/>
                      <a:pt x="1094" y="9708"/>
                    </a:cubicBezTo>
                    <a:cubicBezTo>
                      <a:pt x="1102" y="9708"/>
                      <a:pt x="1110" y="9704"/>
                      <a:pt x="1118" y="9696"/>
                    </a:cubicBezTo>
                    <a:cubicBezTo>
                      <a:pt x="1444" y="9352"/>
                      <a:pt x="3404" y="279"/>
                      <a:pt x="3017" y="27"/>
                    </a:cubicBezTo>
                    <a:cubicBezTo>
                      <a:pt x="2989" y="9"/>
                      <a:pt x="2949" y="1"/>
                      <a:pt x="289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7" name="Google Shape;9697;p63"/>
              <p:cNvSpPr/>
              <p:nvPr/>
            </p:nvSpPr>
            <p:spPr>
              <a:xfrm>
                <a:off x="6120175" y="3674325"/>
                <a:ext cx="71325" cy="317875"/>
              </a:xfrm>
              <a:custGeom>
                <a:avLst/>
                <a:gdLst/>
                <a:ahLst/>
                <a:cxnLst/>
                <a:rect l="l" t="t" r="r" b="b"/>
                <a:pathLst>
                  <a:path w="2853" h="12715" extrusionOk="0">
                    <a:moveTo>
                      <a:pt x="2406" y="1"/>
                    </a:moveTo>
                    <a:cubicBezTo>
                      <a:pt x="2394" y="1"/>
                      <a:pt x="2383" y="24"/>
                      <a:pt x="2373" y="77"/>
                    </a:cubicBezTo>
                    <a:cubicBezTo>
                      <a:pt x="2275" y="612"/>
                      <a:pt x="1058" y="7355"/>
                      <a:pt x="812" y="8357"/>
                    </a:cubicBezTo>
                    <a:cubicBezTo>
                      <a:pt x="560" y="9353"/>
                      <a:pt x="1" y="12444"/>
                      <a:pt x="345" y="12635"/>
                    </a:cubicBezTo>
                    <a:cubicBezTo>
                      <a:pt x="447" y="12691"/>
                      <a:pt x="518" y="12715"/>
                      <a:pt x="578" y="12715"/>
                    </a:cubicBezTo>
                    <a:cubicBezTo>
                      <a:pt x="714" y="12715"/>
                      <a:pt x="787" y="12585"/>
                      <a:pt x="1027" y="12414"/>
                    </a:cubicBezTo>
                    <a:cubicBezTo>
                      <a:pt x="1138" y="12337"/>
                      <a:pt x="1247" y="12307"/>
                      <a:pt x="1353" y="12307"/>
                    </a:cubicBezTo>
                    <a:cubicBezTo>
                      <a:pt x="1725" y="12307"/>
                      <a:pt x="2066" y="12670"/>
                      <a:pt x="2329" y="12670"/>
                    </a:cubicBezTo>
                    <a:cubicBezTo>
                      <a:pt x="2394" y="12670"/>
                      <a:pt x="2454" y="12647"/>
                      <a:pt x="2509" y="12592"/>
                    </a:cubicBezTo>
                    <a:cubicBezTo>
                      <a:pt x="2853" y="12242"/>
                      <a:pt x="2521" y="1337"/>
                      <a:pt x="2552" y="1024"/>
                    </a:cubicBezTo>
                    <a:cubicBezTo>
                      <a:pt x="2578" y="757"/>
                      <a:pt x="2475" y="1"/>
                      <a:pt x="240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8" name="Google Shape;9698;p63"/>
              <p:cNvSpPr/>
              <p:nvPr/>
            </p:nvSpPr>
            <p:spPr>
              <a:xfrm>
                <a:off x="6132625" y="4010450"/>
                <a:ext cx="52575" cy="241400"/>
              </a:xfrm>
              <a:custGeom>
                <a:avLst/>
                <a:gdLst/>
                <a:ahLst/>
                <a:cxnLst/>
                <a:rect l="l" t="t" r="r" b="b"/>
                <a:pathLst>
                  <a:path w="2103" h="9656" extrusionOk="0">
                    <a:moveTo>
                      <a:pt x="1658" y="1"/>
                    </a:moveTo>
                    <a:cubicBezTo>
                      <a:pt x="1511" y="1"/>
                      <a:pt x="252" y="6998"/>
                      <a:pt x="130" y="7310"/>
                    </a:cubicBezTo>
                    <a:cubicBezTo>
                      <a:pt x="1" y="7623"/>
                      <a:pt x="7" y="9000"/>
                      <a:pt x="68" y="9406"/>
                    </a:cubicBezTo>
                    <a:cubicBezTo>
                      <a:pt x="95" y="9581"/>
                      <a:pt x="230" y="9656"/>
                      <a:pt x="381" y="9656"/>
                    </a:cubicBezTo>
                    <a:cubicBezTo>
                      <a:pt x="574" y="9656"/>
                      <a:pt x="794" y="9534"/>
                      <a:pt x="849" y="9344"/>
                    </a:cubicBezTo>
                    <a:cubicBezTo>
                      <a:pt x="941" y="9000"/>
                      <a:pt x="1543" y="5208"/>
                      <a:pt x="1820" y="3616"/>
                    </a:cubicBezTo>
                    <a:cubicBezTo>
                      <a:pt x="2103" y="2017"/>
                      <a:pt x="2103" y="284"/>
                      <a:pt x="1660" y="1"/>
                    </a:cubicBezTo>
                    <a:cubicBezTo>
                      <a:pt x="1660" y="1"/>
                      <a:pt x="1659" y="1"/>
                      <a:pt x="165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9" name="Google Shape;9699;p63"/>
              <p:cNvSpPr/>
              <p:nvPr/>
            </p:nvSpPr>
            <p:spPr>
              <a:xfrm>
                <a:off x="6119050" y="4010450"/>
                <a:ext cx="37625" cy="158800"/>
              </a:xfrm>
              <a:custGeom>
                <a:avLst/>
                <a:gdLst/>
                <a:ahLst/>
                <a:cxnLst/>
                <a:rect l="l" t="t" r="r" b="b"/>
                <a:pathLst>
                  <a:path w="1505" h="6352" extrusionOk="0">
                    <a:moveTo>
                      <a:pt x="275" y="1"/>
                    </a:moveTo>
                    <a:cubicBezTo>
                      <a:pt x="0" y="1"/>
                      <a:pt x="335" y="5886"/>
                      <a:pt x="427" y="6320"/>
                    </a:cubicBezTo>
                    <a:cubicBezTo>
                      <a:pt x="431" y="6342"/>
                      <a:pt x="438" y="6352"/>
                      <a:pt x="447" y="6352"/>
                    </a:cubicBezTo>
                    <a:cubicBezTo>
                      <a:pt x="613" y="6352"/>
                      <a:pt x="1504" y="2429"/>
                      <a:pt x="1416" y="1593"/>
                    </a:cubicBezTo>
                    <a:cubicBezTo>
                      <a:pt x="1373" y="1175"/>
                      <a:pt x="562" y="63"/>
                      <a:pt x="279" y="1"/>
                    </a:cubicBezTo>
                    <a:cubicBezTo>
                      <a:pt x="278" y="1"/>
                      <a:pt x="276" y="1"/>
                      <a:pt x="27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0" name="Google Shape;9700;p63"/>
              <p:cNvSpPr/>
              <p:nvPr/>
            </p:nvSpPr>
            <p:spPr>
              <a:xfrm>
                <a:off x="6086225" y="3419325"/>
                <a:ext cx="94625" cy="272775"/>
              </a:xfrm>
              <a:custGeom>
                <a:avLst/>
                <a:gdLst/>
                <a:ahLst/>
                <a:cxnLst/>
                <a:rect l="l" t="t" r="r" b="b"/>
                <a:pathLst>
                  <a:path w="3785" h="10911" extrusionOk="0">
                    <a:moveTo>
                      <a:pt x="3246" y="1"/>
                    </a:moveTo>
                    <a:cubicBezTo>
                      <a:pt x="3231" y="1"/>
                      <a:pt x="3215" y="7"/>
                      <a:pt x="3197" y="18"/>
                    </a:cubicBezTo>
                    <a:cubicBezTo>
                      <a:pt x="2576" y="424"/>
                      <a:pt x="713" y="602"/>
                      <a:pt x="775" y="731"/>
                    </a:cubicBezTo>
                    <a:cubicBezTo>
                      <a:pt x="842" y="860"/>
                      <a:pt x="1826" y="1598"/>
                      <a:pt x="2010" y="2188"/>
                    </a:cubicBezTo>
                    <a:cubicBezTo>
                      <a:pt x="2201" y="2784"/>
                      <a:pt x="2545" y="7966"/>
                      <a:pt x="2109" y="8531"/>
                    </a:cubicBezTo>
                    <a:cubicBezTo>
                      <a:pt x="1666" y="9091"/>
                      <a:pt x="0" y="10843"/>
                      <a:pt x="203" y="10904"/>
                    </a:cubicBezTo>
                    <a:cubicBezTo>
                      <a:pt x="219" y="10909"/>
                      <a:pt x="236" y="10911"/>
                      <a:pt x="255" y="10911"/>
                    </a:cubicBezTo>
                    <a:cubicBezTo>
                      <a:pt x="748" y="10911"/>
                      <a:pt x="2495" y="9461"/>
                      <a:pt x="2951" y="9343"/>
                    </a:cubicBezTo>
                    <a:cubicBezTo>
                      <a:pt x="3057" y="9314"/>
                      <a:pt x="3158" y="9306"/>
                      <a:pt x="3251" y="9306"/>
                    </a:cubicBezTo>
                    <a:cubicBezTo>
                      <a:pt x="3358" y="9306"/>
                      <a:pt x="3454" y="9316"/>
                      <a:pt x="3533" y="9316"/>
                    </a:cubicBezTo>
                    <a:cubicBezTo>
                      <a:pt x="3691" y="9316"/>
                      <a:pt x="3784" y="9276"/>
                      <a:pt x="3768" y="9036"/>
                    </a:cubicBezTo>
                    <a:cubicBezTo>
                      <a:pt x="3738" y="8562"/>
                      <a:pt x="3406" y="4997"/>
                      <a:pt x="3326" y="3540"/>
                    </a:cubicBezTo>
                    <a:cubicBezTo>
                      <a:pt x="3250" y="2143"/>
                      <a:pt x="3535" y="1"/>
                      <a:pt x="324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1" name="Google Shape;9701;p63"/>
              <p:cNvSpPr/>
              <p:nvPr/>
            </p:nvSpPr>
            <p:spPr>
              <a:xfrm>
                <a:off x="6084225" y="3583950"/>
                <a:ext cx="54875" cy="84475"/>
              </a:xfrm>
              <a:custGeom>
                <a:avLst/>
                <a:gdLst/>
                <a:ahLst/>
                <a:cxnLst/>
                <a:rect l="l" t="t" r="r" b="b"/>
                <a:pathLst>
                  <a:path w="2195" h="3379" extrusionOk="0">
                    <a:moveTo>
                      <a:pt x="1909" y="0"/>
                    </a:moveTo>
                    <a:cubicBezTo>
                      <a:pt x="1505" y="0"/>
                      <a:pt x="576" y="549"/>
                      <a:pt x="412" y="852"/>
                    </a:cubicBezTo>
                    <a:cubicBezTo>
                      <a:pt x="203" y="1227"/>
                      <a:pt x="0" y="1381"/>
                      <a:pt x="105" y="3354"/>
                    </a:cubicBezTo>
                    <a:cubicBezTo>
                      <a:pt x="106" y="3371"/>
                      <a:pt x="114" y="3378"/>
                      <a:pt x="130" y="3378"/>
                    </a:cubicBezTo>
                    <a:cubicBezTo>
                      <a:pt x="331" y="3378"/>
                      <a:pt x="1691" y="2043"/>
                      <a:pt x="1851" y="1694"/>
                    </a:cubicBezTo>
                    <a:cubicBezTo>
                      <a:pt x="2023" y="1320"/>
                      <a:pt x="2195" y="477"/>
                      <a:pt x="2090" y="102"/>
                    </a:cubicBezTo>
                    <a:cubicBezTo>
                      <a:pt x="2070" y="31"/>
                      <a:pt x="2004" y="0"/>
                      <a:pt x="1909"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2" name="Google Shape;9702;p63"/>
              <p:cNvSpPr/>
              <p:nvPr/>
            </p:nvSpPr>
            <p:spPr>
              <a:xfrm>
                <a:off x="6086825" y="3530650"/>
                <a:ext cx="48750" cy="64700"/>
              </a:xfrm>
              <a:custGeom>
                <a:avLst/>
                <a:gdLst/>
                <a:ahLst/>
                <a:cxnLst/>
                <a:rect l="l" t="t" r="r" b="b"/>
                <a:pathLst>
                  <a:path w="1950" h="2588" extrusionOk="0">
                    <a:moveTo>
                      <a:pt x="1596" y="0"/>
                    </a:moveTo>
                    <a:cubicBezTo>
                      <a:pt x="1192" y="0"/>
                      <a:pt x="367" y="287"/>
                      <a:pt x="204" y="489"/>
                    </a:cubicBezTo>
                    <a:cubicBezTo>
                      <a:pt x="1" y="741"/>
                      <a:pt x="69" y="2327"/>
                      <a:pt x="204" y="2579"/>
                    </a:cubicBezTo>
                    <a:cubicBezTo>
                      <a:pt x="207" y="2585"/>
                      <a:pt x="214" y="2588"/>
                      <a:pt x="223" y="2588"/>
                    </a:cubicBezTo>
                    <a:cubicBezTo>
                      <a:pt x="396" y="2588"/>
                      <a:pt x="1549" y="1644"/>
                      <a:pt x="1747" y="1644"/>
                    </a:cubicBezTo>
                    <a:cubicBezTo>
                      <a:pt x="1949" y="1644"/>
                      <a:pt x="1919" y="329"/>
                      <a:pt x="1814" y="77"/>
                    </a:cubicBezTo>
                    <a:cubicBezTo>
                      <a:pt x="1791" y="23"/>
                      <a:pt x="1711" y="0"/>
                      <a:pt x="159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3" name="Google Shape;9703;p63"/>
              <p:cNvSpPr/>
              <p:nvPr/>
            </p:nvSpPr>
            <p:spPr>
              <a:xfrm>
                <a:off x="6085750" y="3313675"/>
                <a:ext cx="92075" cy="113100"/>
              </a:xfrm>
              <a:custGeom>
                <a:avLst/>
                <a:gdLst/>
                <a:ahLst/>
                <a:cxnLst/>
                <a:rect l="l" t="t" r="r" b="b"/>
                <a:pathLst>
                  <a:path w="3683" h="4524" extrusionOk="0">
                    <a:moveTo>
                      <a:pt x="1280" y="0"/>
                    </a:moveTo>
                    <a:cubicBezTo>
                      <a:pt x="1176" y="0"/>
                      <a:pt x="1089" y="3"/>
                      <a:pt x="1027" y="3"/>
                    </a:cubicBezTo>
                    <a:cubicBezTo>
                      <a:pt x="93" y="3"/>
                      <a:pt x="1" y="482"/>
                      <a:pt x="1" y="1921"/>
                    </a:cubicBezTo>
                    <a:cubicBezTo>
                      <a:pt x="1" y="3178"/>
                      <a:pt x="123" y="4523"/>
                      <a:pt x="1298" y="4523"/>
                    </a:cubicBezTo>
                    <a:cubicBezTo>
                      <a:pt x="1467" y="4523"/>
                      <a:pt x="1659" y="4495"/>
                      <a:pt x="1876" y="4435"/>
                    </a:cubicBezTo>
                    <a:cubicBezTo>
                      <a:pt x="3591" y="3955"/>
                      <a:pt x="3683" y="2579"/>
                      <a:pt x="3345" y="1232"/>
                    </a:cubicBezTo>
                    <a:cubicBezTo>
                      <a:pt x="3051" y="85"/>
                      <a:pt x="1879" y="0"/>
                      <a:pt x="128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4" name="Google Shape;9704;p63"/>
              <p:cNvSpPr/>
              <p:nvPr/>
            </p:nvSpPr>
            <p:spPr>
              <a:xfrm>
                <a:off x="6088525" y="3486250"/>
                <a:ext cx="42750" cy="43250"/>
              </a:xfrm>
              <a:custGeom>
                <a:avLst/>
                <a:gdLst/>
                <a:ahLst/>
                <a:cxnLst/>
                <a:rect l="l" t="t" r="r" b="b"/>
                <a:pathLst>
                  <a:path w="1710" h="1730" extrusionOk="0">
                    <a:moveTo>
                      <a:pt x="1004" y="1"/>
                    </a:moveTo>
                    <a:cubicBezTo>
                      <a:pt x="667" y="1"/>
                      <a:pt x="275" y="96"/>
                      <a:pt x="173" y="169"/>
                    </a:cubicBezTo>
                    <a:cubicBezTo>
                      <a:pt x="1" y="298"/>
                      <a:pt x="31" y="1515"/>
                      <a:pt x="173" y="1669"/>
                    </a:cubicBezTo>
                    <a:cubicBezTo>
                      <a:pt x="211" y="1711"/>
                      <a:pt x="275" y="1729"/>
                      <a:pt x="355" y="1729"/>
                    </a:cubicBezTo>
                    <a:cubicBezTo>
                      <a:pt x="699" y="1729"/>
                      <a:pt x="1342" y="1399"/>
                      <a:pt x="1506" y="1324"/>
                    </a:cubicBezTo>
                    <a:cubicBezTo>
                      <a:pt x="1709" y="1232"/>
                      <a:pt x="1679" y="476"/>
                      <a:pt x="1506" y="169"/>
                    </a:cubicBezTo>
                    <a:cubicBezTo>
                      <a:pt x="1437" y="44"/>
                      <a:pt x="1233" y="1"/>
                      <a:pt x="100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5" name="Google Shape;9705;p63"/>
              <p:cNvSpPr/>
              <p:nvPr/>
            </p:nvSpPr>
            <p:spPr>
              <a:xfrm>
                <a:off x="6091450" y="3448550"/>
                <a:ext cx="36450" cy="32550"/>
              </a:xfrm>
              <a:custGeom>
                <a:avLst/>
                <a:gdLst/>
                <a:ahLst/>
                <a:cxnLst/>
                <a:rect l="l" t="t" r="r" b="b"/>
                <a:pathLst>
                  <a:path w="1458" h="1302" extrusionOk="0">
                    <a:moveTo>
                      <a:pt x="374" y="1"/>
                    </a:moveTo>
                    <a:cubicBezTo>
                      <a:pt x="321" y="1"/>
                      <a:pt x="280" y="26"/>
                      <a:pt x="258" y="85"/>
                    </a:cubicBezTo>
                    <a:cubicBezTo>
                      <a:pt x="160" y="352"/>
                      <a:pt x="1" y="1281"/>
                      <a:pt x="154" y="1281"/>
                    </a:cubicBezTo>
                    <a:cubicBezTo>
                      <a:pt x="163" y="1281"/>
                      <a:pt x="173" y="1278"/>
                      <a:pt x="185" y="1271"/>
                    </a:cubicBezTo>
                    <a:cubicBezTo>
                      <a:pt x="244" y="1236"/>
                      <a:pt x="335" y="1223"/>
                      <a:pt x="439" y="1223"/>
                    </a:cubicBezTo>
                    <a:cubicBezTo>
                      <a:pt x="699" y="1223"/>
                      <a:pt x="1046" y="1302"/>
                      <a:pt x="1217" y="1302"/>
                    </a:cubicBezTo>
                    <a:cubicBezTo>
                      <a:pt x="1457" y="1302"/>
                      <a:pt x="1383" y="927"/>
                      <a:pt x="1180" y="644"/>
                    </a:cubicBezTo>
                    <a:cubicBezTo>
                      <a:pt x="1017" y="422"/>
                      <a:pt x="592" y="1"/>
                      <a:pt x="37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6" name="Google Shape;9706;p63"/>
              <p:cNvSpPr/>
              <p:nvPr/>
            </p:nvSpPr>
            <p:spPr>
              <a:xfrm>
                <a:off x="6081775" y="3248250"/>
                <a:ext cx="152625" cy="51500"/>
              </a:xfrm>
              <a:custGeom>
                <a:avLst/>
                <a:gdLst/>
                <a:ahLst/>
                <a:cxnLst/>
                <a:rect l="l" t="t" r="r" b="b"/>
                <a:pathLst>
                  <a:path w="6105" h="2060" extrusionOk="0">
                    <a:moveTo>
                      <a:pt x="2865" y="1"/>
                    </a:moveTo>
                    <a:cubicBezTo>
                      <a:pt x="2788" y="1"/>
                      <a:pt x="2725" y="5"/>
                      <a:pt x="2680" y="14"/>
                    </a:cubicBezTo>
                    <a:cubicBezTo>
                      <a:pt x="2207" y="112"/>
                      <a:pt x="0" y="1612"/>
                      <a:pt x="363" y="1901"/>
                    </a:cubicBezTo>
                    <a:cubicBezTo>
                      <a:pt x="497" y="2009"/>
                      <a:pt x="680" y="2060"/>
                      <a:pt x="895" y="2060"/>
                    </a:cubicBezTo>
                    <a:cubicBezTo>
                      <a:pt x="1437" y="2060"/>
                      <a:pt x="2182" y="1737"/>
                      <a:pt x="2864" y="1200"/>
                    </a:cubicBezTo>
                    <a:cubicBezTo>
                      <a:pt x="3197" y="935"/>
                      <a:pt x="3853" y="880"/>
                      <a:pt x="4482" y="880"/>
                    </a:cubicBezTo>
                    <a:cubicBezTo>
                      <a:pt x="4939" y="880"/>
                      <a:pt x="5381" y="909"/>
                      <a:pt x="5674" y="909"/>
                    </a:cubicBezTo>
                    <a:cubicBezTo>
                      <a:pt x="5960" y="909"/>
                      <a:pt x="6104" y="881"/>
                      <a:pt x="5981" y="770"/>
                    </a:cubicBezTo>
                    <a:cubicBezTo>
                      <a:pt x="5531" y="370"/>
                      <a:pt x="3583" y="1"/>
                      <a:pt x="286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7" name="Google Shape;9707;p63"/>
              <p:cNvSpPr/>
              <p:nvPr/>
            </p:nvSpPr>
            <p:spPr>
              <a:xfrm>
                <a:off x="6142550" y="3281725"/>
                <a:ext cx="104750" cy="142325"/>
              </a:xfrm>
              <a:custGeom>
                <a:avLst/>
                <a:gdLst/>
                <a:ahLst/>
                <a:cxnLst/>
                <a:rect l="l" t="t" r="r" b="b"/>
                <a:pathLst>
                  <a:path w="4190" h="5693" extrusionOk="0">
                    <a:moveTo>
                      <a:pt x="2276" y="1"/>
                    </a:moveTo>
                    <a:cubicBezTo>
                      <a:pt x="1248" y="1"/>
                      <a:pt x="60" y="790"/>
                      <a:pt x="15" y="992"/>
                    </a:cubicBezTo>
                    <a:cubicBezTo>
                      <a:pt x="1" y="1059"/>
                      <a:pt x="92" y="1076"/>
                      <a:pt x="249" y="1076"/>
                    </a:cubicBezTo>
                    <a:cubicBezTo>
                      <a:pt x="422" y="1076"/>
                      <a:pt x="674" y="1055"/>
                      <a:pt x="952" y="1055"/>
                    </a:cubicBezTo>
                    <a:cubicBezTo>
                      <a:pt x="1473" y="1055"/>
                      <a:pt x="2085" y="1129"/>
                      <a:pt x="2437" y="1551"/>
                    </a:cubicBezTo>
                    <a:cubicBezTo>
                      <a:pt x="3194" y="2445"/>
                      <a:pt x="4129" y="5692"/>
                      <a:pt x="4186" y="5692"/>
                    </a:cubicBezTo>
                    <a:cubicBezTo>
                      <a:pt x="4188" y="5692"/>
                      <a:pt x="4189" y="5689"/>
                      <a:pt x="4189" y="5682"/>
                    </a:cubicBezTo>
                    <a:cubicBezTo>
                      <a:pt x="4189" y="5461"/>
                      <a:pt x="3851" y="1072"/>
                      <a:pt x="3341" y="457"/>
                    </a:cubicBezTo>
                    <a:cubicBezTo>
                      <a:pt x="3065" y="124"/>
                      <a:pt x="2683" y="1"/>
                      <a:pt x="227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8" name="Google Shape;9708;p63"/>
              <p:cNvSpPr/>
              <p:nvPr/>
            </p:nvSpPr>
            <p:spPr>
              <a:xfrm>
                <a:off x="6187125" y="3331225"/>
                <a:ext cx="95625" cy="159800"/>
              </a:xfrm>
              <a:custGeom>
                <a:avLst/>
                <a:gdLst/>
                <a:ahLst/>
                <a:cxnLst/>
                <a:rect l="l" t="t" r="r" b="b"/>
                <a:pathLst>
                  <a:path w="3825" h="6392" extrusionOk="0">
                    <a:moveTo>
                      <a:pt x="319" y="0"/>
                    </a:moveTo>
                    <a:cubicBezTo>
                      <a:pt x="1" y="0"/>
                      <a:pt x="408" y="1282"/>
                      <a:pt x="458" y="2079"/>
                    </a:cubicBezTo>
                    <a:cubicBezTo>
                      <a:pt x="519" y="3081"/>
                      <a:pt x="1158" y="6364"/>
                      <a:pt x="1736" y="6388"/>
                    </a:cubicBezTo>
                    <a:cubicBezTo>
                      <a:pt x="1784" y="6390"/>
                      <a:pt x="1830" y="6391"/>
                      <a:pt x="1874" y="6391"/>
                    </a:cubicBezTo>
                    <a:cubicBezTo>
                      <a:pt x="3825" y="6391"/>
                      <a:pt x="2179" y="4299"/>
                      <a:pt x="1644" y="2983"/>
                    </a:cubicBezTo>
                    <a:cubicBezTo>
                      <a:pt x="1134" y="1729"/>
                      <a:pt x="974" y="537"/>
                      <a:pt x="710" y="266"/>
                    </a:cubicBezTo>
                    <a:cubicBezTo>
                      <a:pt x="523" y="80"/>
                      <a:pt x="399" y="0"/>
                      <a:pt x="319"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9" name="Google Shape;9709;p63"/>
              <p:cNvSpPr/>
              <p:nvPr/>
            </p:nvSpPr>
            <p:spPr>
              <a:xfrm>
                <a:off x="6219000" y="3498075"/>
                <a:ext cx="42900" cy="145300"/>
              </a:xfrm>
              <a:custGeom>
                <a:avLst/>
                <a:gdLst/>
                <a:ahLst/>
                <a:cxnLst/>
                <a:rect l="l" t="t" r="r" b="b"/>
                <a:pathLst>
                  <a:path w="1716" h="5812" extrusionOk="0">
                    <a:moveTo>
                      <a:pt x="267" y="0"/>
                    </a:moveTo>
                    <a:cubicBezTo>
                      <a:pt x="258" y="0"/>
                      <a:pt x="249" y="1"/>
                      <a:pt x="240" y="3"/>
                    </a:cubicBezTo>
                    <a:cubicBezTo>
                      <a:pt x="0" y="52"/>
                      <a:pt x="209" y="661"/>
                      <a:pt x="240" y="1036"/>
                    </a:cubicBezTo>
                    <a:cubicBezTo>
                      <a:pt x="271" y="1411"/>
                      <a:pt x="1131" y="5775"/>
                      <a:pt x="1500" y="5812"/>
                    </a:cubicBezTo>
                    <a:cubicBezTo>
                      <a:pt x="1500" y="5812"/>
                      <a:pt x="1501" y="5812"/>
                      <a:pt x="1501" y="5812"/>
                    </a:cubicBezTo>
                    <a:cubicBezTo>
                      <a:pt x="1715" y="5812"/>
                      <a:pt x="977" y="0"/>
                      <a:pt x="26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0" name="Google Shape;9710;p63"/>
              <p:cNvSpPr/>
              <p:nvPr/>
            </p:nvSpPr>
            <p:spPr>
              <a:xfrm>
                <a:off x="6247275" y="3493300"/>
                <a:ext cx="24600" cy="148325"/>
              </a:xfrm>
              <a:custGeom>
                <a:avLst/>
                <a:gdLst/>
                <a:ahLst/>
                <a:cxnLst/>
                <a:rect l="l" t="t" r="r" b="b"/>
                <a:pathLst>
                  <a:path w="984" h="5933" extrusionOk="0">
                    <a:moveTo>
                      <a:pt x="614" y="1"/>
                    </a:moveTo>
                    <a:cubicBezTo>
                      <a:pt x="407" y="1"/>
                      <a:pt x="0" y="195"/>
                      <a:pt x="0" y="501"/>
                    </a:cubicBezTo>
                    <a:cubicBezTo>
                      <a:pt x="0" y="907"/>
                      <a:pt x="609" y="5628"/>
                      <a:pt x="732" y="5849"/>
                    </a:cubicBezTo>
                    <a:cubicBezTo>
                      <a:pt x="765" y="5908"/>
                      <a:pt x="799" y="5932"/>
                      <a:pt x="831" y="5932"/>
                    </a:cubicBezTo>
                    <a:cubicBezTo>
                      <a:pt x="915" y="5932"/>
                      <a:pt x="984" y="5758"/>
                      <a:pt x="984" y="5597"/>
                    </a:cubicBezTo>
                    <a:cubicBezTo>
                      <a:pt x="984" y="5382"/>
                      <a:pt x="830" y="815"/>
                      <a:pt x="732" y="65"/>
                    </a:cubicBezTo>
                    <a:cubicBezTo>
                      <a:pt x="727" y="21"/>
                      <a:pt x="681" y="1"/>
                      <a:pt x="614"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1" name="Google Shape;9711;p63"/>
              <p:cNvSpPr/>
              <p:nvPr/>
            </p:nvSpPr>
            <p:spPr>
              <a:xfrm>
                <a:off x="6248650" y="3646700"/>
                <a:ext cx="37200" cy="53575"/>
              </a:xfrm>
              <a:custGeom>
                <a:avLst/>
                <a:gdLst/>
                <a:ahLst/>
                <a:cxnLst/>
                <a:rect l="l" t="t" r="r" b="b"/>
                <a:pathLst>
                  <a:path w="1488" h="2143" extrusionOk="0">
                    <a:moveTo>
                      <a:pt x="762" y="1"/>
                    </a:moveTo>
                    <a:cubicBezTo>
                      <a:pt x="452" y="1"/>
                      <a:pt x="69" y="1118"/>
                      <a:pt x="19" y="1563"/>
                    </a:cubicBezTo>
                    <a:cubicBezTo>
                      <a:pt x="0" y="1735"/>
                      <a:pt x="683" y="1582"/>
                      <a:pt x="1199" y="2104"/>
                    </a:cubicBezTo>
                    <a:cubicBezTo>
                      <a:pt x="1225" y="2131"/>
                      <a:pt x="1247" y="2143"/>
                      <a:pt x="1265" y="2143"/>
                    </a:cubicBezTo>
                    <a:cubicBezTo>
                      <a:pt x="1488" y="2143"/>
                      <a:pt x="1150" y="300"/>
                      <a:pt x="855" y="39"/>
                    </a:cubicBezTo>
                    <a:cubicBezTo>
                      <a:pt x="825" y="13"/>
                      <a:pt x="794" y="1"/>
                      <a:pt x="76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2" name="Google Shape;9712;p63"/>
              <p:cNvSpPr/>
              <p:nvPr/>
            </p:nvSpPr>
            <p:spPr>
              <a:xfrm>
                <a:off x="6258225" y="3707225"/>
                <a:ext cx="28550" cy="47100"/>
              </a:xfrm>
              <a:custGeom>
                <a:avLst/>
                <a:gdLst/>
                <a:ahLst/>
                <a:cxnLst/>
                <a:rect l="l" t="t" r="r" b="b"/>
                <a:pathLst>
                  <a:path w="1142" h="1884" extrusionOk="0">
                    <a:moveTo>
                      <a:pt x="831" y="1"/>
                    </a:moveTo>
                    <a:cubicBezTo>
                      <a:pt x="495" y="1"/>
                      <a:pt x="661" y="626"/>
                      <a:pt x="632" y="876"/>
                    </a:cubicBezTo>
                    <a:cubicBezTo>
                      <a:pt x="601" y="1131"/>
                      <a:pt x="1" y="1884"/>
                      <a:pt x="265" y="1884"/>
                    </a:cubicBezTo>
                    <a:cubicBezTo>
                      <a:pt x="268" y="1884"/>
                      <a:pt x="272" y="1884"/>
                      <a:pt x="275" y="1884"/>
                    </a:cubicBezTo>
                    <a:cubicBezTo>
                      <a:pt x="570" y="1859"/>
                      <a:pt x="921" y="1134"/>
                      <a:pt x="982" y="851"/>
                    </a:cubicBezTo>
                    <a:cubicBezTo>
                      <a:pt x="1043" y="568"/>
                      <a:pt x="1142" y="40"/>
                      <a:pt x="865" y="3"/>
                    </a:cubicBezTo>
                    <a:cubicBezTo>
                      <a:pt x="853" y="1"/>
                      <a:pt x="842" y="1"/>
                      <a:pt x="83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3" name="Google Shape;9713;p63"/>
              <p:cNvSpPr/>
              <p:nvPr/>
            </p:nvSpPr>
            <p:spPr>
              <a:xfrm>
                <a:off x="6245975" y="3694050"/>
                <a:ext cx="13250" cy="26100"/>
              </a:xfrm>
              <a:custGeom>
                <a:avLst/>
                <a:gdLst/>
                <a:ahLst/>
                <a:cxnLst/>
                <a:rect l="l" t="t" r="r" b="b"/>
                <a:pathLst>
                  <a:path w="530" h="1044" extrusionOk="0">
                    <a:moveTo>
                      <a:pt x="353" y="0"/>
                    </a:moveTo>
                    <a:cubicBezTo>
                      <a:pt x="210" y="0"/>
                      <a:pt x="0" y="679"/>
                      <a:pt x="200" y="978"/>
                    </a:cubicBezTo>
                    <a:cubicBezTo>
                      <a:pt x="229" y="1024"/>
                      <a:pt x="257" y="1044"/>
                      <a:pt x="283" y="1044"/>
                    </a:cubicBezTo>
                    <a:cubicBezTo>
                      <a:pt x="450" y="1044"/>
                      <a:pt x="529" y="212"/>
                      <a:pt x="396" y="26"/>
                    </a:cubicBezTo>
                    <a:cubicBezTo>
                      <a:pt x="383" y="8"/>
                      <a:pt x="368" y="0"/>
                      <a:pt x="35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4" name="Google Shape;9714;p63"/>
              <p:cNvSpPr/>
              <p:nvPr/>
            </p:nvSpPr>
            <p:spPr>
              <a:xfrm>
                <a:off x="6083000" y="3219600"/>
                <a:ext cx="41200" cy="26700"/>
              </a:xfrm>
              <a:custGeom>
                <a:avLst/>
                <a:gdLst/>
                <a:ahLst/>
                <a:cxnLst/>
                <a:rect l="l" t="t" r="r" b="b"/>
                <a:pathLst>
                  <a:path w="1648" h="1068" extrusionOk="0">
                    <a:moveTo>
                      <a:pt x="1453" y="0"/>
                    </a:moveTo>
                    <a:cubicBezTo>
                      <a:pt x="1180" y="0"/>
                      <a:pt x="599" y="213"/>
                      <a:pt x="0" y="213"/>
                    </a:cubicBezTo>
                    <a:lnTo>
                      <a:pt x="0" y="1068"/>
                    </a:lnTo>
                    <a:cubicBezTo>
                      <a:pt x="0" y="1068"/>
                      <a:pt x="1494" y="502"/>
                      <a:pt x="1592" y="213"/>
                    </a:cubicBezTo>
                    <a:cubicBezTo>
                      <a:pt x="1648" y="53"/>
                      <a:pt x="1589" y="0"/>
                      <a:pt x="145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5" name="Google Shape;9715;p63"/>
              <p:cNvSpPr/>
              <p:nvPr/>
            </p:nvSpPr>
            <p:spPr>
              <a:xfrm>
                <a:off x="6077450" y="3233525"/>
                <a:ext cx="58850" cy="35050"/>
              </a:xfrm>
              <a:custGeom>
                <a:avLst/>
                <a:gdLst/>
                <a:ahLst/>
                <a:cxnLst/>
                <a:rect l="l" t="t" r="r" b="b"/>
                <a:pathLst>
                  <a:path w="2354" h="1402" extrusionOk="0">
                    <a:moveTo>
                      <a:pt x="2103" y="1"/>
                    </a:moveTo>
                    <a:cubicBezTo>
                      <a:pt x="2047" y="1"/>
                      <a:pt x="1961" y="18"/>
                      <a:pt x="1839" y="56"/>
                    </a:cubicBezTo>
                    <a:cubicBezTo>
                      <a:pt x="960" y="339"/>
                      <a:pt x="1" y="1310"/>
                      <a:pt x="333" y="1390"/>
                    </a:cubicBezTo>
                    <a:cubicBezTo>
                      <a:pt x="368" y="1398"/>
                      <a:pt x="402" y="1401"/>
                      <a:pt x="438" y="1401"/>
                    </a:cubicBezTo>
                    <a:cubicBezTo>
                      <a:pt x="840" y="1401"/>
                      <a:pt x="1276" y="914"/>
                      <a:pt x="1661" y="609"/>
                    </a:cubicBezTo>
                    <a:cubicBezTo>
                      <a:pt x="2007" y="338"/>
                      <a:pt x="2354" y="1"/>
                      <a:pt x="210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6" name="Google Shape;9716;p63"/>
              <p:cNvSpPr/>
              <p:nvPr/>
            </p:nvSpPr>
            <p:spPr>
              <a:xfrm>
                <a:off x="6127700" y="4254425"/>
                <a:ext cx="33225" cy="22050"/>
              </a:xfrm>
              <a:custGeom>
                <a:avLst/>
                <a:gdLst/>
                <a:ahLst/>
                <a:cxnLst/>
                <a:rect l="l" t="t" r="r" b="b"/>
                <a:pathLst>
                  <a:path w="1329" h="882" extrusionOk="0">
                    <a:moveTo>
                      <a:pt x="315" y="1"/>
                    </a:moveTo>
                    <a:cubicBezTo>
                      <a:pt x="204" y="1"/>
                      <a:pt x="119" y="14"/>
                      <a:pt x="87" y="52"/>
                    </a:cubicBezTo>
                    <a:cubicBezTo>
                      <a:pt x="19" y="132"/>
                      <a:pt x="1" y="317"/>
                      <a:pt x="130" y="495"/>
                    </a:cubicBezTo>
                    <a:cubicBezTo>
                      <a:pt x="240" y="646"/>
                      <a:pt x="491" y="882"/>
                      <a:pt x="726" y="882"/>
                    </a:cubicBezTo>
                    <a:cubicBezTo>
                      <a:pt x="768" y="882"/>
                      <a:pt x="809" y="874"/>
                      <a:pt x="849" y="858"/>
                    </a:cubicBezTo>
                    <a:cubicBezTo>
                      <a:pt x="1107" y="747"/>
                      <a:pt x="1329" y="89"/>
                      <a:pt x="1021" y="65"/>
                    </a:cubicBezTo>
                    <a:cubicBezTo>
                      <a:pt x="824" y="49"/>
                      <a:pt x="524" y="1"/>
                      <a:pt x="31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7" name="Google Shape;9717;p63"/>
              <p:cNvSpPr/>
              <p:nvPr/>
            </p:nvSpPr>
            <p:spPr>
              <a:xfrm>
                <a:off x="6121100" y="4268200"/>
                <a:ext cx="12725" cy="66575"/>
              </a:xfrm>
              <a:custGeom>
                <a:avLst/>
                <a:gdLst/>
                <a:ahLst/>
                <a:cxnLst/>
                <a:rect l="l" t="t" r="r" b="b"/>
                <a:pathLst>
                  <a:path w="509" h="2663" extrusionOk="0">
                    <a:moveTo>
                      <a:pt x="176" y="1"/>
                    </a:moveTo>
                    <a:cubicBezTo>
                      <a:pt x="100" y="1"/>
                      <a:pt x="200" y="1234"/>
                      <a:pt x="105" y="1751"/>
                    </a:cubicBezTo>
                    <a:cubicBezTo>
                      <a:pt x="13" y="2286"/>
                      <a:pt x="1" y="2421"/>
                      <a:pt x="179" y="2649"/>
                    </a:cubicBezTo>
                    <a:cubicBezTo>
                      <a:pt x="186" y="2658"/>
                      <a:pt x="194" y="2662"/>
                      <a:pt x="201" y="2662"/>
                    </a:cubicBezTo>
                    <a:cubicBezTo>
                      <a:pt x="370" y="2662"/>
                      <a:pt x="509" y="341"/>
                      <a:pt x="185" y="5"/>
                    </a:cubicBezTo>
                    <a:cubicBezTo>
                      <a:pt x="182" y="2"/>
                      <a:pt x="179" y="1"/>
                      <a:pt x="17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8" name="Google Shape;9718;p63"/>
              <p:cNvSpPr/>
              <p:nvPr/>
            </p:nvSpPr>
            <p:spPr>
              <a:xfrm>
                <a:off x="6130950" y="4278425"/>
                <a:ext cx="11225" cy="67050"/>
              </a:xfrm>
              <a:custGeom>
                <a:avLst/>
                <a:gdLst/>
                <a:ahLst/>
                <a:cxnLst/>
                <a:rect l="l" t="t" r="r" b="b"/>
                <a:pathLst>
                  <a:path w="449" h="2682" extrusionOk="0">
                    <a:moveTo>
                      <a:pt x="230" y="0"/>
                    </a:moveTo>
                    <a:cubicBezTo>
                      <a:pt x="185" y="0"/>
                      <a:pt x="201" y="1311"/>
                      <a:pt x="105" y="1852"/>
                    </a:cubicBezTo>
                    <a:cubicBezTo>
                      <a:pt x="0" y="2412"/>
                      <a:pt x="12" y="2528"/>
                      <a:pt x="154" y="2676"/>
                    </a:cubicBezTo>
                    <a:cubicBezTo>
                      <a:pt x="158" y="2680"/>
                      <a:pt x="162" y="2682"/>
                      <a:pt x="166" y="2682"/>
                    </a:cubicBezTo>
                    <a:cubicBezTo>
                      <a:pt x="309" y="2682"/>
                      <a:pt x="449" y="265"/>
                      <a:pt x="234" y="2"/>
                    </a:cubicBezTo>
                    <a:cubicBezTo>
                      <a:pt x="233" y="1"/>
                      <a:pt x="231" y="0"/>
                      <a:pt x="23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9" name="Google Shape;9719;p63"/>
              <p:cNvSpPr/>
              <p:nvPr/>
            </p:nvSpPr>
            <p:spPr>
              <a:xfrm>
                <a:off x="6138150" y="4282925"/>
                <a:ext cx="11875" cy="69550"/>
              </a:xfrm>
              <a:custGeom>
                <a:avLst/>
                <a:gdLst/>
                <a:ahLst/>
                <a:cxnLst/>
                <a:rect l="l" t="t" r="r" b="b"/>
                <a:pathLst>
                  <a:path w="475" h="2782" extrusionOk="0">
                    <a:moveTo>
                      <a:pt x="210" y="0"/>
                    </a:moveTo>
                    <a:lnTo>
                      <a:pt x="210" y="1217"/>
                    </a:lnTo>
                    <a:cubicBezTo>
                      <a:pt x="210" y="1857"/>
                      <a:pt x="1" y="2779"/>
                      <a:pt x="69" y="2779"/>
                    </a:cubicBezTo>
                    <a:cubicBezTo>
                      <a:pt x="82" y="2779"/>
                      <a:pt x="95" y="2781"/>
                      <a:pt x="109" y="2781"/>
                    </a:cubicBezTo>
                    <a:cubicBezTo>
                      <a:pt x="172" y="2781"/>
                      <a:pt x="241" y="2728"/>
                      <a:pt x="327" y="2133"/>
                    </a:cubicBezTo>
                    <a:cubicBezTo>
                      <a:pt x="474" y="1076"/>
                      <a:pt x="376" y="62"/>
                      <a:pt x="21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0" name="Google Shape;9720;p63"/>
              <p:cNvSpPr/>
              <p:nvPr/>
            </p:nvSpPr>
            <p:spPr>
              <a:xfrm>
                <a:off x="6152334" y="4291675"/>
                <a:ext cx="10650" cy="62125"/>
              </a:xfrm>
              <a:custGeom>
                <a:avLst/>
                <a:gdLst/>
                <a:ahLst/>
                <a:cxnLst/>
                <a:rect l="l" t="t" r="r" b="b"/>
                <a:pathLst>
                  <a:path w="426" h="2485" extrusionOk="0">
                    <a:moveTo>
                      <a:pt x="70" y="0"/>
                    </a:moveTo>
                    <a:cubicBezTo>
                      <a:pt x="69" y="0"/>
                      <a:pt x="68" y="2"/>
                      <a:pt x="67" y="7"/>
                    </a:cubicBezTo>
                    <a:cubicBezTo>
                      <a:pt x="55" y="142"/>
                      <a:pt x="104" y="1765"/>
                      <a:pt x="36" y="2158"/>
                    </a:cubicBezTo>
                    <a:cubicBezTo>
                      <a:pt x="0" y="2366"/>
                      <a:pt x="64" y="2484"/>
                      <a:pt x="142" y="2484"/>
                    </a:cubicBezTo>
                    <a:cubicBezTo>
                      <a:pt x="212" y="2484"/>
                      <a:pt x="293" y="2389"/>
                      <a:pt x="325" y="2177"/>
                    </a:cubicBezTo>
                    <a:cubicBezTo>
                      <a:pt x="426" y="1490"/>
                      <a:pt x="110" y="0"/>
                      <a:pt x="7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1" name="Google Shape;9721;p63"/>
              <p:cNvSpPr/>
              <p:nvPr/>
            </p:nvSpPr>
            <p:spPr>
              <a:xfrm>
                <a:off x="6161684" y="4304925"/>
                <a:ext cx="6900" cy="35750"/>
              </a:xfrm>
              <a:custGeom>
                <a:avLst/>
                <a:gdLst/>
                <a:ahLst/>
                <a:cxnLst/>
                <a:rect l="l" t="t" r="r" b="b"/>
                <a:pathLst>
                  <a:path w="276" h="1430" extrusionOk="0">
                    <a:moveTo>
                      <a:pt x="2" y="0"/>
                    </a:moveTo>
                    <a:cubicBezTo>
                      <a:pt x="1" y="0"/>
                      <a:pt x="0" y="2"/>
                      <a:pt x="0" y="6"/>
                    </a:cubicBezTo>
                    <a:cubicBezTo>
                      <a:pt x="0" y="1004"/>
                      <a:pt x="164" y="1429"/>
                      <a:pt x="237" y="1429"/>
                    </a:cubicBezTo>
                    <a:cubicBezTo>
                      <a:pt x="261" y="1429"/>
                      <a:pt x="275" y="1383"/>
                      <a:pt x="271" y="1296"/>
                    </a:cubicBezTo>
                    <a:cubicBezTo>
                      <a:pt x="247" y="814"/>
                      <a:pt x="21" y="0"/>
                      <a:pt x="2"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2" name="Google Shape;9722;p63"/>
              <p:cNvSpPr/>
              <p:nvPr/>
            </p:nvSpPr>
            <p:spPr>
              <a:xfrm>
                <a:off x="6157225" y="3312525"/>
                <a:ext cx="26150" cy="33875"/>
              </a:xfrm>
              <a:custGeom>
                <a:avLst/>
                <a:gdLst/>
                <a:ahLst/>
                <a:cxnLst/>
                <a:rect l="l" t="t" r="r" b="b"/>
                <a:pathLst>
                  <a:path w="1046" h="1355" extrusionOk="0">
                    <a:moveTo>
                      <a:pt x="114" y="0"/>
                    </a:moveTo>
                    <a:cubicBezTo>
                      <a:pt x="74" y="0"/>
                      <a:pt x="46" y="13"/>
                      <a:pt x="37" y="43"/>
                    </a:cubicBezTo>
                    <a:cubicBezTo>
                      <a:pt x="0" y="154"/>
                      <a:pt x="252" y="295"/>
                      <a:pt x="437" y="535"/>
                    </a:cubicBezTo>
                    <a:cubicBezTo>
                      <a:pt x="620" y="760"/>
                      <a:pt x="729" y="1355"/>
                      <a:pt x="831" y="1355"/>
                    </a:cubicBezTo>
                    <a:cubicBezTo>
                      <a:pt x="834" y="1355"/>
                      <a:pt x="838" y="1354"/>
                      <a:pt x="842" y="1352"/>
                    </a:cubicBezTo>
                    <a:cubicBezTo>
                      <a:pt x="947" y="1303"/>
                      <a:pt x="1045" y="602"/>
                      <a:pt x="928" y="449"/>
                    </a:cubicBezTo>
                    <a:cubicBezTo>
                      <a:pt x="826" y="321"/>
                      <a:pt x="314" y="0"/>
                      <a:pt x="114"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3" name="Google Shape;9723;p63"/>
              <p:cNvSpPr/>
              <p:nvPr/>
            </p:nvSpPr>
            <p:spPr>
              <a:xfrm>
                <a:off x="6019075" y="3075750"/>
                <a:ext cx="67025" cy="78050"/>
              </a:xfrm>
              <a:custGeom>
                <a:avLst/>
                <a:gdLst/>
                <a:ahLst/>
                <a:cxnLst/>
                <a:rect l="l" t="t" r="r" b="b"/>
                <a:pathLst>
                  <a:path w="2681" h="3122" extrusionOk="0">
                    <a:moveTo>
                      <a:pt x="1525" y="0"/>
                    </a:moveTo>
                    <a:cubicBezTo>
                      <a:pt x="884" y="0"/>
                      <a:pt x="0" y="560"/>
                      <a:pt x="92" y="1382"/>
                    </a:cubicBezTo>
                    <a:cubicBezTo>
                      <a:pt x="97" y="1421"/>
                      <a:pt x="114" y="1437"/>
                      <a:pt x="144" y="1437"/>
                    </a:cubicBezTo>
                    <a:cubicBezTo>
                      <a:pt x="304" y="1437"/>
                      <a:pt x="812" y="946"/>
                      <a:pt x="1425" y="946"/>
                    </a:cubicBezTo>
                    <a:cubicBezTo>
                      <a:pt x="1478" y="946"/>
                      <a:pt x="1532" y="950"/>
                      <a:pt x="1586" y="958"/>
                    </a:cubicBezTo>
                    <a:cubicBezTo>
                      <a:pt x="2337" y="1071"/>
                      <a:pt x="2181" y="3121"/>
                      <a:pt x="2367" y="3121"/>
                    </a:cubicBezTo>
                    <a:cubicBezTo>
                      <a:pt x="2373" y="3121"/>
                      <a:pt x="2379" y="3119"/>
                      <a:pt x="2385" y="3115"/>
                    </a:cubicBezTo>
                    <a:cubicBezTo>
                      <a:pt x="2680" y="2925"/>
                      <a:pt x="2674" y="466"/>
                      <a:pt x="1875" y="73"/>
                    </a:cubicBezTo>
                    <a:cubicBezTo>
                      <a:pt x="1775" y="24"/>
                      <a:pt x="1655" y="0"/>
                      <a:pt x="152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4" name="Google Shape;9724;p63"/>
              <p:cNvSpPr/>
              <p:nvPr/>
            </p:nvSpPr>
            <p:spPr>
              <a:xfrm>
                <a:off x="6027475" y="3108350"/>
                <a:ext cx="51250" cy="39925"/>
              </a:xfrm>
              <a:custGeom>
                <a:avLst/>
                <a:gdLst/>
                <a:ahLst/>
                <a:cxnLst/>
                <a:rect l="l" t="t" r="r" b="b"/>
                <a:pathLst>
                  <a:path w="2050" h="1597" extrusionOk="0">
                    <a:moveTo>
                      <a:pt x="841" y="498"/>
                    </a:moveTo>
                    <a:cubicBezTo>
                      <a:pt x="1103" y="498"/>
                      <a:pt x="1378" y="690"/>
                      <a:pt x="1367" y="828"/>
                    </a:cubicBezTo>
                    <a:cubicBezTo>
                      <a:pt x="1353" y="1012"/>
                      <a:pt x="1139" y="1088"/>
                      <a:pt x="919" y="1088"/>
                    </a:cubicBezTo>
                    <a:cubicBezTo>
                      <a:pt x="654" y="1088"/>
                      <a:pt x="379" y="977"/>
                      <a:pt x="433" y="809"/>
                    </a:cubicBezTo>
                    <a:cubicBezTo>
                      <a:pt x="508" y="579"/>
                      <a:pt x="672" y="498"/>
                      <a:pt x="841" y="498"/>
                    </a:cubicBezTo>
                    <a:close/>
                    <a:moveTo>
                      <a:pt x="1016" y="0"/>
                    </a:moveTo>
                    <a:cubicBezTo>
                      <a:pt x="391" y="0"/>
                      <a:pt x="1" y="440"/>
                      <a:pt x="64" y="871"/>
                    </a:cubicBezTo>
                    <a:cubicBezTo>
                      <a:pt x="120" y="1287"/>
                      <a:pt x="478" y="1596"/>
                      <a:pt x="1007" y="1596"/>
                    </a:cubicBezTo>
                    <a:cubicBezTo>
                      <a:pt x="1110" y="1596"/>
                      <a:pt x="1220" y="1584"/>
                      <a:pt x="1336" y="1559"/>
                    </a:cubicBezTo>
                    <a:cubicBezTo>
                      <a:pt x="2049" y="1405"/>
                      <a:pt x="1717" y="127"/>
                      <a:pt x="1355" y="41"/>
                    </a:cubicBezTo>
                    <a:cubicBezTo>
                      <a:pt x="1236" y="13"/>
                      <a:pt x="1122" y="0"/>
                      <a:pt x="101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5" name="Google Shape;9725;p63"/>
              <p:cNvSpPr/>
              <p:nvPr/>
            </p:nvSpPr>
            <p:spPr>
              <a:xfrm>
                <a:off x="6031050" y="3148425"/>
                <a:ext cx="35625" cy="32475"/>
              </a:xfrm>
              <a:custGeom>
                <a:avLst/>
                <a:gdLst/>
                <a:ahLst/>
                <a:cxnLst/>
                <a:rect l="l" t="t" r="r" b="b"/>
                <a:pathLst>
                  <a:path w="1425" h="1299" extrusionOk="0">
                    <a:moveTo>
                      <a:pt x="20" y="0"/>
                    </a:moveTo>
                    <a:cubicBezTo>
                      <a:pt x="8" y="0"/>
                      <a:pt x="1" y="6"/>
                      <a:pt x="1" y="18"/>
                    </a:cubicBezTo>
                    <a:cubicBezTo>
                      <a:pt x="1" y="197"/>
                      <a:pt x="380" y="1298"/>
                      <a:pt x="579" y="1298"/>
                    </a:cubicBezTo>
                    <a:cubicBezTo>
                      <a:pt x="592" y="1298"/>
                      <a:pt x="604" y="1294"/>
                      <a:pt x="615" y="1284"/>
                    </a:cubicBezTo>
                    <a:cubicBezTo>
                      <a:pt x="791" y="1137"/>
                      <a:pt x="1425" y="164"/>
                      <a:pt x="1319" y="164"/>
                    </a:cubicBezTo>
                    <a:cubicBezTo>
                      <a:pt x="1313" y="164"/>
                      <a:pt x="1307" y="166"/>
                      <a:pt x="1298" y="171"/>
                    </a:cubicBezTo>
                    <a:cubicBezTo>
                      <a:pt x="1174" y="237"/>
                      <a:pt x="1045" y="262"/>
                      <a:pt x="917" y="262"/>
                    </a:cubicBezTo>
                    <a:cubicBezTo>
                      <a:pt x="504" y="262"/>
                      <a:pt x="112" y="0"/>
                      <a:pt x="2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6" name="Google Shape;9726;p63"/>
              <p:cNvSpPr/>
              <p:nvPr/>
            </p:nvSpPr>
            <p:spPr>
              <a:xfrm>
                <a:off x="6081450" y="3075750"/>
                <a:ext cx="67025" cy="78050"/>
              </a:xfrm>
              <a:custGeom>
                <a:avLst/>
                <a:gdLst/>
                <a:ahLst/>
                <a:cxnLst/>
                <a:rect l="l" t="t" r="r" b="b"/>
                <a:pathLst>
                  <a:path w="2681" h="3122" extrusionOk="0">
                    <a:moveTo>
                      <a:pt x="1156" y="0"/>
                    </a:moveTo>
                    <a:cubicBezTo>
                      <a:pt x="1026" y="0"/>
                      <a:pt x="906" y="24"/>
                      <a:pt x="806" y="73"/>
                    </a:cubicBezTo>
                    <a:cubicBezTo>
                      <a:pt x="7" y="466"/>
                      <a:pt x="1" y="2925"/>
                      <a:pt x="296" y="3115"/>
                    </a:cubicBezTo>
                    <a:cubicBezTo>
                      <a:pt x="302" y="3119"/>
                      <a:pt x="308" y="3121"/>
                      <a:pt x="314" y="3121"/>
                    </a:cubicBezTo>
                    <a:cubicBezTo>
                      <a:pt x="501" y="3121"/>
                      <a:pt x="350" y="1071"/>
                      <a:pt x="1095" y="958"/>
                    </a:cubicBezTo>
                    <a:cubicBezTo>
                      <a:pt x="1149" y="950"/>
                      <a:pt x="1203" y="946"/>
                      <a:pt x="1256" y="946"/>
                    </a:cubicBezTo>
                    <a:cubicBezTo>
                      <a:pt x="1869" y="946"/>
                      <a:pt x="2377" y="1437"/>
                      <a:pt x="2537" y="1437"/>
                    </a:cubicBezTo>
                    <a:cubicBezTo>
                      <a:pt x="2566" y="1437"/>
                      <a:pt x="2584" y="1421"/>
                      <a:pt x="2589" y="1382"/>
                    </a:cubicBezTo>
                    <a:cubicBezTo>
                      <a:pt x="2680" y="560"/>
                      <a:pt x="1797" y="0"/>
                      <a:pt x="115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7" name="Google Shape;9727;p63"/>
              <p:cNvSpPr/>
              <p:nvPr/>
            </p:nvSpPr>
            <p:spPr>
              <a:xfrm>
                <a:off x="6088975" y="3108350"/>
                <a:ext cx="51100" cy="39925"/>
              </a:xfrm>
              <a:custGeom>
                <a:avLst/>
                <a:gdLst/>
                <a:ahLst/>
                <a:cxnLst/>
                <a:rect l="l" t="t" r="r" b="b"/>
                <a:pathLst>
                  <a:path w="2044" h="1597" extrusionOk="0">
                    <a:moveTo>
                      <a:pt x="1198" y="498"/>
                    </a:moveTo>
                    <a:cubicBezTo>
                      <a:pt x="1369" y="498"/>
                      <a:pt x="1534" y="579"/>
                      <a:pt x="1611" y="809"/>
                    </a:cubicBezTo>
                    <a:cubicBezTo>
                      <a:pt x="1669" y="977"/>
                      <a:pt x="1393" y="1088"/>
                      <a:pt x="1127" y="1088"/>
                    </a:cubicBezTo>
                    <a:cubicBezTo>
                      <a:pt x="906" y="1088"/>
                      <a:pt x="691" y="1012"/>
                      <a:pt x="677" y="828"/>
                    </a:cubicBezTo>
                    <a:cubicBezTo>
                      <a:pt x="662" y="690"/>
                      <a:pt x="936" y="498"/>
                      <a:pt x="1198" y="498"/>
                    </a:cubicBezTo>
                    <a:close/>
                    <a:moveTo>
                      <a:pt x="1026" y="1"/>
                    </a:moveTo>
                    <a:cubicBezTo>
                      <a:pt x="920" y="1"/>
                      <a:pt x="807" y="13"/>
                      <a:pt x="689" y="41"/>
                    </a:cubicBezTo>
                    <a:cubicBezTo>
                      <a:pt x="333" y="127"/>
                      <a:pt x="1" y="1405"/>
                      <a:pt x="708" y="1559"/>
                    </a:cubicBezTo>
                    <a:cubicBezTo>
                      <a:pt x="823" y="1584"/>
                      <a:pt x="934" y="1596"/>
                      <a:pt x="1037" y="1596"/>
                    </a:cubicBezTo>
                    <a:cubicBezTo>
                      <a:pt x="1566" y="1596"/>
                      <a:pt x="1924" y="1287"/>
                      <a:pt x="1980" y="871"/>
                    </a:cubicBezTo>
                    <a:cubicBezTo>
                      <a:pt x="2043" y="445"/>
                      <a:pt x="1652" y="1"/>
                      <a:pt x="1026"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8" name="Google Shape;9728;p63"/>
              <p:cNvSpPr/>
              <p:nvPr/>
            </p:nvSpPr>
            <p:spPr>
              <a:xfrm>
                <a:off x="6101000" y="3148425"/>
                <a:ext cx="35500" cy="32475"/>
              </a:xfrm>
              <a:custGeom>
                <a:avLst/>
                <a:gdLst/>
                <a:ahLst/>
                <a:cxnLst/>
                <a:rect l="l" t="t" r="r" b="b"/>
                <a:pathLst>
                  <a:path w="1420" h="1299" extrusionOk="0">
                    <a:moveTo>
                      <a:pt x="1400" y="0"/>
                    </a:moveTo>
                    <a:cubicBezTo>
                      <a:pt x="1309" y="0"/>
                      <a:pt x="919" y="262"/>
                      <a:pt x="505" y="262"/>
                    </a:cubicBezTo>
                    <a:cubicBezTo>
                      <a:pt x="377" y="262"/>
                      <a:pt x="247" y="237"/>
                      <a:pt x="122" y="171"/>
                    </a:cubicBezTo>
                    <a:cubicBezTo>
                      <a:pt x="114" y="166"/>
                      <a:pt x="107" y="164"/>
                      <a:pt x="102" y="164"/>
                    </a:cubicBezTo>
                    <a:cubicBezTo>
                      <a:pt x="1" y="164"/>
                      <a:pt x="629" y="1137"/>
                      <a:pt x="805" y="1284"/>
                    </a:cubicBezTo>
                    <a:cubicBezTo>
                      <a:pt x="816" y="1294"/>
                      <a:pt x="828" y="1298"/>
                      <a:pt x="841" y="1298"/>
                    </a:cubicBezTo>
                    <a:cubicBezTo>
                      <a:pt x="1040" y="1298"/>
                      <a:pt x="1419" y="197"/>
                      <a:pt x="1419" y="18"/>
                    </a:cubicBezTo>
                    <a:cubicBezTo>
                      <a:pt x="1419" y="6"/>
                      <a:pt x="1413" y="0"/>
                      <a:pt x="1400"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9" name="Google Shape;9729;p63"/>
              <p:cNvSpPr/>
              <p:nvPr/>
            </p:nvSpPr>
            <p:spPr>
              <a:xfrm>
                <a:off x="6053175" y="3161925"/>
                <a:ext cx="59650" cy="45200"/>
              </a:xfrm>
              <a:custGeom>
                <a:avLst/>
                <a:gdLst/>
                <a:ahLst/>
                <a:cxnLst/>
                <a:rect l="l" t="t" r="r" b="b"/>
                <a:pathLst>
                  <a:path w="2386" h="1808" extrusionOk="0">
                    <a:moveTo>
                      <a:pt x="1193" y="590"/>
                    </a:moveTo>
                    <a:cubicBezTo>
                      <a:pt x="1550" y="590"/>
                      <a:pt x="1845" y="775"/>
                      <a:pt x="1863" y="904"/>
                    </a:cubicBezTo>
                    <a:cubicBezTo>
                      <a:pt x="1882" y="1033"/>
                      <a:pt x="1673" y="1217"/>
                      <a:pt x="1193" y="1217"/>
                    </a:cubicBezTo>
                    <a:cubicBezTo>
                      <a:pt x="708" y="1217"/>
                      <a:pt x="505" y="1027"/>
                      <a:pt x="523" y="904"/>
                    </a:cubicBezTo>
                    <a:cubicBezTo>
                      <a:pt x="548" y="775"/>
                      <a:pt x="837" y="590"/>
                      <a:pt x="1193" y="590"/>
                    </a:cubicBezTo>
                    <a:close/>
                    <a:moveTo>
                      <a:pt x="1193" y="0"/>
                    </a:moveTo>
                    <a:cubicBezTo>
                      <a:pt x="579" y="0"/>
                      <a:pt x="68" y="541"/>
                      <a:pt x="38" y="904"/>
                    </a:cubicBezTo>
                    <a:cubicBezTo>
                      <a:pt x="1" y="1266"/>
                      <a:pt x="357" y="1807"/>
                      <a:pt x="1193" y="1807"/>
                    </a:cubicBezTo>
                    <a:cubicBezTo>
                      <a:pt x="2029" y="1807"/>
                      <a:pt x="2386" y="1266"/>
                      <a:pt x="2349" y="904"/>
                    </a:cubicBezTo>
                    <a:cubicBezTo>
                      <a:pt x="2318" y="541"/>
                      <a:pt x="1808" y="0"/>
                      <a:pt x="119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30" name="Google Shape;9730;p63"/>
            <p:cNvSpPr/>
            <p:nvPr/>
          </p:nvSpPr>
          <p:spPr>
            <a:xfrm>
              <a:off x="6000725" y="2992450"/>
              <a:ext cx="201725" cy="156325"/>
            </a:xfrm>
            <a:custGeom>
              <a:avLst/>
              <a:gdLst/>
              <a:ahLst/>
              <a:cxnLst/>
              <a:rect l="l" t="t" r="r" b="b"/>
              <a:pathLst>
                <a:path w="8069" h="6253" extrusionOk="0">
                  <a:moveTo>
                    <a:pt x="3158" y="0"/>
                  </a:moveTo>
                  <a:cubicBezTo>
                    <a:pt x="1495" y="0"/>
                    <a:pt x="331" y="1278"/>
                    <a:pt x="187" y="2513"/>
                  </a:cubicBezTo>
                  <a:cubicBezTo>
                    <a:pt x="1" y="4124"/>
                    <a:pt x="396" y="6229"/>
                    <a:pt x="765" y="6229"/>
                  </a:cubicBezTo>
                  <a:cubicBezTo>
                    <a:pt x="773" y="6229"/>
                    <a:pt x="781" y="6228"/>
                    <a:pt x="790" y="6226"/>
                  </a:cubicBezTo>
                  <a:cubicBezTo>
                    <a:pt x="1125" y="6136"/>
                    <a:pt x="520" y="3966"/>
                    <a:pt x="1179" y="3966"/>
                  </a:cubicBezTo>
                  <a:cubicBezTo>
                    <a:pt x="1196" y="3966"/>
                    <a:pt x="1214" y="3967"/>
                    <a:pt x="1232" y="3970"/>
                  </a:cubicBezTo>
                  <a:cubicBezTo>
                    <a:pt x="1480" y="4008"/>
                    <a:pt x="1714" y="4025"/>
                    <a:pt x="1935" y="4025"/>
                  </a:cubicBezTo>
                  <a:cubicBezTo>
                    <a:pt x="3636" y="4025"/>
                    <a:pt x="4527" y="3023"/>
                    <a:pt x="4527" y="3023"/>
                  </a:cubicBezTo>
                  <a:cubicBezTo>
                    <a:pt x="4527" y="3023"/>
                    <a:pt x="5191" y="3810"/>
                    <a:pt x="5664" y="4001"/>
                  </a:cubicBezTo>
                  <a:cubicBezTo>
                    <a:pt x="6137" y="4197"/>
                    <a:pt x="5461" y="6121"/>
                    <a:pt x="5897" y="6250"/>
                  </a:cubicBezTo>
                  <a:cubicBezTo>
                    <a:pt x="5902" y="6252"/>
                    <a:pt x="5907" y="6253"/>
                    <a:pt x="5913" y="6253"/>
                  </a:cubicBezTo>
                  <a:cubicBezTo>
                    <a:pt x="6362" y="6253"/>
                    <a:pt x="8068" y="788"/>
                    <a:pt x="4939" y="460"/>
                  </a:cubicBezTo>
                  <a:cubicBezTo>
                    <a:pt x="4303" y="138"/>
                    <a:pt x="3704" y="0"/>
                    <a:pt x="3158" y="0"/>
                  </a:cubicBezTo>
                  <a:close/>
                </a:path>
              </a:pathLst>
            </a:custGeom>
            <a:solidFill>
              <a:srgbClr val="92A9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31" name="Google Shape;9731;p63"/>
          <p:cNvGrpSpPr/>
          <p:nvPr/>
        </p:nvGrpSpPr>
        <p:grpSpPr>
          <a:xfrm>
            <a:off x="6634500" y="3022588"/>
            <a:ext cx="435225" cy="1370250"/>
            <a:chOff x="6634500" y="2992450"/>
            <a:chExt cx="435225" cy="1370250"/>
          </a:xfrm>
        </p:grpSpPr>
        <p:sp>
          <p:nvSpPr>
            <p:cNvPr id="9732" name="Google Shape;9732;p63"/>
            <p:cNvSpPr/>
            <p:nvPr/>
          </p:nvSpPr>
          <p:spPr>
            <a:xfrm>
              <a:off x="6634500" y="3172825"/>
              <a:ext cx="435225" cy="1189875"/>
            </a:xfrm>
            <a:custGeom>
              <a:avLst/>
              <a:gdLst/>
              <a:ahLst/>
              <a:cxnLst/>
              <a:rect l="l" t="t" r="r" b="b"/>
              <a:pathLst>
                <a:path w="17409" h="47595" extrusionOk="0">
                  <a:moveTo>
                    <a:pt x="7150" y="1"/>
                  </a:moveTo>
                  <a:cubicBezTo>
                    <a:pt x="7150" y="1"/>
                    <a:pt x="6910" y="1765"/>
                    <a:pt x="6842" y="2010"/>
                  </a:cubicBezTo>
                  <a:cubicBezTo>
                    <a:pt x="6768" y="2256"/>
                    <a:pt x="6326" y="2453"/>
                    <a:pt x="5674" y="2662"/>
                  </a:cubicBezTo>
                  <a:cubicBezTo>
                    <a:pt x="5017" y="2877"/>
                    <a:pt x="3412" y="2711"/>
                    <a:pt x="2613" y="3203"/>
                  </a:cubicBezTo>
                  <a:cubicBezTo>
                    <a:pt x="1820" y="3689"/>
                    <a:pt x="1931" y="5828"/>
                    <a:pt x="1931" y="7094"/>
                  </a:cubicBezTo>
                  <a:cubicBezTo>
                    <a:pt x="1931" y="8354"/>
                    <a:pt x="1396" y="10727"/>
                    <a:pt x="1150" y="11814"/>
                  </a:cubicBezTo>
                  <a:cubicBezTo>
                    <a:pt x="911" y="12902"/>
                    <a:pt x="868" y="16179"/>
                    <a:pt x="831" y="17058"/>
                  </a:cubicBezTo>
                  <a:cubicBezTo>
                    <a:pt x="800" y="17937"/>
                    <a:pt x="665" y="19172"/>
                    <a:pt x="597" y="19701"/>
                  </a:cubicBezTo>
                  <a:cubicBezTo>
                    <a:pt x="523" y="20229"/>
                    <a:pt x="1" y="21569"/>
                    <a:pt x="474" y="22387"/>
                  </a:cubicBezTo>
                  <a:cubicBezTo>
                    <a:pt x="1074" y="23418"/>
                    <a:pt x="1448" y="23751"/>
                    <a:pt x="1633" y="23751"/>
                  </a:cubicBezTo>
                  <a:cubicBezTo>
                    <a:pt x="1692" y="23751"/>
                    <a:pt x="1732" y="23716"/>
                    <a:pt x="1753" y="23659"/>
                  </a:cubicBezTo>
                  <a:cubicBezTo>
                    <a:pt x="1876" y="23333"/>
                    <a:pt x="1230" y="22700"/>
                    <a:pt x="1163" y="22209"/>
                  </a:cubicBezTo>
                  <a:cubicBezTo>
                    <a:pt x="1107" y="21806"/>
                    <a:pt x="1221" y="21170"/>
                    <a:pt x="1355" y="21170"/>
                  </a:cubicBezTo>
                  <a:cubicBezTo>
                    <a:pt x="1384" y="21170"/>
                    <a:pt x="1415" y="21202"/>
                    <a:pt x="1445" y="21274"/>
                  </a:cubicBezTo>
                  <a:cubicBezTo>
                    <a:pt x="1579" y="21599"/>
                    <a:pt x="1559" y="22299"/>
                    <a:pt x="1840" y="22299"/>
                  </a:cubicBezTo>
                  <a:cubicBezTo>
                    <a:pt x="1883" y="22299"/>
                    <a:pt x="1934" y="22282"/>
                    <a:pt x="1992" y="22245"/>
                  </a:cubicBezTo>
                  <a:cubicBezTo>
                    <a:pt x="2288" y="22061"/>
                    <a:pt x="2232" y="20881"/>
                    <a:pt x="2146" y="20322"/>
                  </a:cubicBezTo>
                  <a:cubicBezTo>
                    <a:pt x="2042" y="19602"/>
                    <a:pt x="2140" y="19301"/>
                    <a:pt x="2195" y="18717"/>
                  </a:cubicBezTo>
                  <a:cubicBezTo>
                    <a:pt x="2244" y="18158"/>
                    <a:pt x="3203" y="14992"/>
                    <a:pt x="3369" y="13572"/>
                  </a:cubicBezTo>
                  <a:cubicBezTo>
                    <a:pt x="3640" y="11243"/>
                    <a:pt x="4586" y="7118"/>
                    <a:pt x="4586" y="7118"/>
                  </a:cubicBezTo>
                  <a:cubicBezTo>
                    <a:pt x="4728" y="7997"/>
                    <a:pt x="4648" y="10665"/>
                    <a:pt x="4685" y="12319"/>
                  </a:cubicBezTo>
                  <a:cubicBezTo>
                    <a:pt x="4715" y="13966"/>
                    <a:pt x="4463" y="15798"/>
                    <a:pt x="4334" y="18521"/>
                  </a:cubicBezTo>
                  <a:cubicBezTo>
                    <a:pt x="4230" y="20813"/>
                    <a:pt x="3425" y="28527"/>
                    <a:pt x="3732" y="31091"/>
                  </a:cubicBezTo>
                  <a:cubicBezTo>
                    <a:pt x="4045" y="33654"/>
                    <a:pt x="4015" y="35738"/>
                    <a:pt x="4254" y="37280"/>
                  </a:cubicBezTo>
                  <a:cubicBezTo>
                    <a:pt x="4500" y="38823"/>
                    <a:pt x="5355" y="42118"/>
                    <a:pt x="5269" y="42634"/>
                  </a:cubicBezTo>
                  <a:cubicBezTo>
                    <a:pt x="5201" y="43126"/>
                    <a:pt x="5250" y="43624"/>
                    <a:pt x="5410" y="44091"/>
                  </a:cubicBezTo>
                  <a:cubicBezTo>
                    <a:pt x="5551" y="44441"/>
                    <a:pt x="5090" y="45652"/>
                    <a:pt x="4949" y="46248"/>
                  </a:cubicBezTo>
                  <a:cubicBezTo>
                    <a:pt x="4808" y="46845"/>
                    <a:pt x="5521" y="47595"/>
                    <a:pt x="6142" y="47595"/>
                  </a:cubicBezTo>
                  <a:cubicBezTo>
                    <a:pt x="6768" y="47595"/>
                    <a:pt x="7482" y="46605"/>
                    <a:pt x="7377" y="46144"/>
                  </a:cubicBezTo>
                  <a:cubicBezTo>
                    <a:pt x="7273" y="45689"/>
                    <a:pt x="7211" y="44300"/>
                    <a:pt x="7328" y="43611"/>
                  </a:cubicBezTo>
                  <a:cubicBezTo>
                    <a:pt x="7445" y="42917"/>
                    <a:pt x="7168" y="42862"/>
                    <a:pt x="7168" y="42302"/>
                  </a:cubicBezTo>
                  <a:cubicBezTo>
                    <a:pt x="7168" y="41749"/>
                    <a:pt x="7377" y="37969"/>
                    <a:pt x="7402" y="34656"/>
                  </a:cubicBezTo>
                  <a:cubicBezTo>
                    <a:pt x="7414" y="33254"/>
                    <a:pt x="7518" y="32043"/>
                    <a:pt x="7869" y="28865"/>
                  </a:cubicBezTo>
                  <a:cubicBezTo>
                    <a:pt x="8305" y="24882"/>
                    <a:pt x="8699" y="21096"/>
                    <a:pt x="8699" y="21096"/>
                  </a:cubicBezTo>
                  <a:cubicBezTo>
                    <a:pt x="8699" y="21096"/>
                    <a:pt x="9092" y="24882"/>
                    <a:pt x="9528" y="28865"/>
                  </a:cubicBezTo>
                  <a:cubicBezTo>
                    <a:pt x="9879" y="32049"/>
                    <a:pt x="9989" y="33254"/>
                    <a:pt x="9996" y="34656"/>
                  </a:cubicBezTo>
                  <a:cubicBezTo>
                    <a:pt x="10014" y="37969"/>
                    <a:pt x="10229" y="41743"/>
                    <a:pt x="10229" y="42302"/>
                  </a:cubicBezTo>
                  <a:cubicBezTo>
                    <a:pt x="10229" y="42868"/>
                    <a:pt x="9953" y="42923"/>
                    <a:pt x="10069" y="43611"/>
                  </a:cubicBezTo>
                  <a:cubicBezTo>
                    <a:pt x="10180" y="44300"/>
                    <a:pt x="10118" y="45695"/>
                    <a:pt x="10020" y="46144"/>
                  </a:cubicBezTo>
                  <a:cubicBezTo>
                    <a:pt x="9916" y="46599"/>
                    <a:pt x="10635" y="47595"/>
                    <a:pt x="11249" y="47595"/>
                  </a:cubicBezTo>
                  <a:cubicBezTo>
                    <a:pt x="11870" y="47595"/>
                    <a:pt x="12583" y="46845"/>
                    <a:pt x="12448" y="46248"/>
                  </a:cubicBezTo>
                  <a:cubicBezTo>
                    <a:pt x="12307" y="45652"/>
                    <a:pt x="11852" y="44441"/>
                    <a:pt x="11987" y="44091"/>
                  </a:cubicBezTo>
                  <a:cubicBezTo>
                    <a:pt x="12147" y="43624"/>
                    <a:pt x="12196" y="43126"/>
                    <a:pt x="12128" y="42634"/>
                  </a:cubicBezTo>
                  <a:cubicBezTo>
                    <a:pt x="12042" y="42118"/>
                    <a:pt x="12897" y="38823"/>
                    <a:pt x="13143" y="37280"/>
                  </a:cubicBezTo>
                  <a:cubicBezTo>
                    <a:pt x="13389" y="35738"/>
                    <a:pt x="13352" y="33654"/>
                    <a:pt x="13665" y="31091"/>
                  </a:cubicBezTo>
                  <a:cubicBezTo>
                    <a:pt x="13979" y="28527"/>
                    <a:pt x="13167" y="20813"/>
                    <a:pt x="13063" y="18521"/>
                  </a:cubicBezTo>
                  <a:cubicBezTo>
                    <a:pt x="12934" y="15798"/>
                    <a:pt x="12682" y="13966"/>
                    <a:pt x="12712" y="12319"/>
                  </a:cubicBezTo>
                  <a:cubicBezTo>
                    <a:pt x="12749" y="10665"/>
                    <a:pt x="12669" y="7997"/>
                    <a:pt x="12811" y="7118"/>
                  </a:cubicBezTo>
                  <a:cubicBezTo>
                    <a:pt x="12811" y="7118"/>
                    <a:pt x="13757" y="11243"/>
                    <a:pt x="14028" y="13572"/>
                  </a:cubicBezTo>
                  <a:cubicBezTo>
                    <a:pt x="14194" y="14992"/>
                    <a:pt x="15153" y="18158"/>
                    <a:pt x="15202" y="18717"/>
                  </a:cubicBezTo>
                  <a:cubicBezTo>
                    <a:pt x="15257" y="19301"/>
                    <a:pt x="15356" y="19602"/>
                    <a:pt x="15251" y="20322"/>
                  </a:cubicBezTo>
                  <a:cubicBezTo>
                    <a:pt x="15171" y="20881"/>
                    <a:pt x="15116" y="22055"/>
                    <a:pt x="15405" y="22245"/>
                  </a:cubicBezTo>
                  <a:cubicBezTo>
                    <a:pt x="15464" y="22282"/>
                    <a:pt x="15514" y="22299"/>
                    <a:pt x="15557" y="22299"/>
                  </a:cubicBezTo>
                  <a:cubicBezTo>
                    <a:pt x="15838" y="22299"/>
                    <a:pt x="15819" y="21599"/>
                    <a:pt x="15952" y="21274"/>
                  </a:cubicBezTo>
                  <a:cubicBezTo>
                    <a:pt x="15982" y="21202"/>
                    <a:pt x="16013" y="21170"/>
                    <a:pt x="16043" y="21170"/>
                  </a:cubicBezTo>
                  <a:cubicBezTo>
                    <a:pt x="16177" y="21170"/>
                    <a:pt x="16290" y="21806"/>
                    <a:pt x="16234" y="22209"/>
                  </a:cubicBezTo>
                  <a:cubicBezTo>
                    <a:pt x="16167" y="22700"/>
                    <a:pt x="15521" y="23327"/>
                    <a:pt x="15644" y="23659"/>
                  </a:cubicBezTo>
                  <a:cubicBezTo>
                    <a:pt x="15665" y="23714"/>
                    <a:pt x="15705" y="23748"/>
                    <a:pt x="15764" y="23748"/>
                  </a:cubicBezTo>
                  <a:cubicBezTo>
                    <a:pt x="15948" y="23748"/>
                    <a:pt x="16323" y="23420"/>
                    <a:pt x="16923" y="22387"/>
                  </a:cubicBezTo>
                  <a:cubicBezTo>
                    <a:pt x="17409" y="21575"/>
                    <a:pt x="16886" y="20229"/>
                    <a:pt x="16818" y="19701"/>
                  </a:cubicBezTo>
                  <a:cubicBezTo>
                    <a:pt x="16745" y="19178"/>
                    <a:pt x="16616" y="17937"/>
                    <a:pt x="16579" y="17058"/>
                  </a:cubicBezTo>
                  <a:cubicBezTo>
                    <a:pt x="16548" y="16185"/>
                    <a:pt x="16505" y="12902"/>
                    <a:pt x="16259" y="11814"/>
                  </a:cubicBezTo>
                  <a:cubicBezTo>
                    <a:pt x="16013" y="10727"/>
                    <a:pt x="15478" y="8354"/>
                    <a:pt x="15478" y="7094"/>
                  </a:cubicBezTo>
                  <a:cubicBezTo>
                    <a:pt x="15478" y="5828"/>
                    <a:pt x="15589" y="3695"/>
                    <a:pt x="14796" y="3203"/>
                  </a:cubicBezTo>
                  <a:cubicBezTo>
                    <a:pt x="14003" y="2711"/>
                    <a:pt x="12393" y="2871"/>
                    <a:pt x="11741" y="2662"/>
                  </a:cubicBezTo>
                  <a:cubicBezTo>
                    <a:pt x="11084" y="2453"/>
                    <a:pt x="10641" y="2256"/>
                    <a:pt x="10573" y="2010"/>
                  </a:cubicBezTo>
                  <a:cubicBezTo>
                    <a:pt x="10500" y="1765"/>
                    <a:pt x="10260" y="1"/>
                    <a:pt x="10260" y="1"/>
                  </a:cubicBezTo>
                  <a:lnTo>
                    <a:pt x="8705" y="37"/>
                  </a:lnTo>
                  <a:lnTo>
                    <a:pt x="7150" y="1"/>
                  </a:ln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3" name="Google Shape;9733;p63"/>
            <p:cNvSpPr/>
            <p:nvPr/>
          </p:nvSpPr>
          <p:spPr>
            <a:xfrm>
              <a:off x="6776950" y="3018075"/>
              <a:ext cx="150475" cy="201175"/>
            </a:xfrm>
            <a:custGeom>
              <a:avLst/>
              <a:gdLst/>
              <a:ahLst/>
              <a:cxnLst/>
              <a:rect l="l" t="t" r="r" b="b"/>
              <a:pathLst>
                <a:path w="6019" h="8047" extrusionOk="0">
                  <a:moveTo>
                    <a:pt x="3007" y="1"/>
                  </a:moveTo>
                  <a:cubicBezTo>
                    <a:pt x="50" y="1"/>
                    <a:pt x="1" y="1316"/>
                    <a:pt x="216" y="3916"/>
                  </a:cubicBezTo>
                  <a:cubicBezTo>
                    <a:pt x="431" y="6510"/>
                    <a:pt x="1968" y="8047"/>
                    <a:pt x="3007" y="8047"/>
                  </a:cubicBezTo>
                  <a:cubicBezTo>
                    <a:pt x="4046" y="8047"/>
                    <a:pt x="5576" y="6510"/>
                    <a:pt x="5797" y="3916"/>
                  </a:cubicBezTo>
                  <a:cubicBezTo>
                    <a:pt x="6019" y="1316"/>
                    <a:pt x="5963" y="1"/>
                    <a:pt x="3007" y="1"/>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4" name="Google Shape;9734;p63"/>
            <p:cNvSpPr/>
            <p:nvPr/>
          </p:nvSpPr>
          <p:spPr>
            <a:xfrm>
              <a:off x="6768450" y="2992450"/>
              <a:ext cx="201575" cy="156325"/>
            </a:xfrm>
            <a:custGeom>
              <a:avLst/>
              <a:gdLst/>
              <a:ahLst/>
              <a:cxnLst/>
              <a:rect l="l" t="t" r="r" b="b"/>
              <a:pathLst>
                <a:path w="8063" h="6253" extrusionOk="0">
                  <a:moveTo>
                    <a:pt x="3154" y="0"/>
                  </a:moveTo>
                  <a:cubicBezTo>
                    <a:pt x="1492" y="0"/>
                    <a:pt x="325" y="1278"/>
                    <a:pt x="181" y="2513"/>
                  </a:cubicBezTo>
                  <a:cubicBezTo>
                    <a:pt x="1" y="4124"/>
                    <a:pt x="397" y="6229"/>
                    <a:pt x="765" y="6229"/>
                  </a:cubicBezTo>
                  <a:cubicBezTo>
                    <a:pt x="773" y="6229"/>
                    <a:pt x="781" y="6228"/>
                    <a:pt x="790" y="6226"/>
                  </a:cubicBezTo>
                  <a:cubicBezTo>
                    <a:pt x="1125" y="6136"/>
                    <a:pt x="520" y="3966"/>
                    <a:pt x="1173" y="3966"/>
                  </a:cubicBezTo>
                  <a:cubicBezTo>
                    <a:pt x="1190" y="3966"/>
                    <a:pt x="1208" y="3967"/>
                    <a:pt x="1226" y="3970"/>
                  </a:cubicBezTo>
                  <a:cubicBezTo>
                    <a:pt x="1475" y="4008"/>
                    <a:pt x="1710" y="4025"/>
                    <a:pt x="1931" y="4025"/>
                  </a:cubicBezTo>
                  <a:cubicBezTo>
                    <a:pt x="3635" y="4025"/>
                    <a:pt x="4521" y="3023"/>
                    <a:pt x="4521" y="3023"/>
                  </a:cubicBezTo>
                  <a:cubicBezTo>
                    <a:pt x="4521" y="3023"/>
                    <a:pt x="5185" y="3810"/>
                    <a:pt x="5664" y="4001"/>
                  </a:cubicBezTo>
                  <a:cubicBezTo>
                    <a:pt x="6137" y="4197"/>
                    <a:pt x="5461" y="6121"/>
                    <a:pt x="5898" y="6250"/>
                  </a:cubicBezTo>
                  <a:cubicBezTo>
                    <a:pt x="5902" y="6252"/>
                    <a:pt x="5907" y="6253"/>
                    <a:pt x="5912" y="6253"/>
                  </a:cubicBezTo>
                  <a:cubicBezTo>
                    <a:pt x="6356" y="6253"/>
                    <a:pt x="8062" y="788"/>
                    <a:pt x="4933" y="460"/>
                  </a:cubicBezTo>
                  <a:cubicBezTo>
                    <a:pt x="4299" y="138"/>
                    <a:pt x="3700" y="0"/>
                    <a:pt x="3154" y="0"/>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35" name="Google Shape;9735;p63"/>
          <p:cNvSpPr/>
          <p:nvPr/>
        </p:nvSpPr>
        <p:spPr>
          <a:xfrm>
            <a:off x="6624825" y="3676288"/>
            <a:ext cx="53450" cy="104650"/>
          </a:xfrm>
          <a:custGeom>
            <a:avLst/>
            <a:gdLst/>
            <a:ahLst/>
            <a:cxnLst/>
            <a:rect l="l" t="t" r="r" b="b"/>
            <a:pathLst>
              <a:path w="2138" h="4186" extrusionOk="0">
                <a:moveTo>
                  <a:pt x="2002" y="0"/>
                </a:moveTo>
                <a:cubicBezTo>
                  <a:pt x="1977" y="0"/>
                  <a:pt x="1952" y="11"/>
                  <a:pt x="1931" y="36"/>
                </a:cubicBezTo>
                <a:cubicBezTo>
                  <a:pt x="1912" y="61"/>
                  <a:pt x="1" y="2495"/>
                  <a:pt x="1482" y="4148"/>
                </a:cubicBezTo>
                <a:cubicBezTo>
                  <a:pt x="1500" y="4173"/>
                  <a:pt x="1525" y="4185"/>
                  <a:pt x="1556" y="4185"/>
                </a:cubicBezTo>
                <a:cubicBezTo>
                  <a:pt x="1580" y="4185"/>
                  <a:pt x="1599" y="4173"/>
                  <a:pt x="1617" y="4161"/>
                </a:cubicBezTo>
                <a:cubicBezTo>
                  <a:pt x="1654" y="4124"/>
                  <a:pt x="1660" y="4062"/>
                  <a:pt x="1623" y="4025"/>
                </a:cubicBezTo>
                <a:cubicBezTo>
                  <a:pt x="247" y="2489"/>
                  <a:pt x="2060" y="178"/>
                  <a:pt x="2078" y="159"/>
                </a:cubicBezTo>
                <a:cubicBezTo>
                  <a:pt x="2137" y="86"/>
                  <a:pt x="2072" y="0"/>
                  <a:pt x="2002"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6" name="Google Shape;9736;p63"/>
          <p:cNvSpPr/>
          <p:nvPr/>
        </p:nvSpPr>
        <p:spPr>
          <a:xfrm>
            <a:off x="7030350" y="3650688"/>
            <a:ext cx="41225" cy="132550"/>
          </a:xfrm>
          <a:custGeom>
            <a:avLst/>
            <a:gdLst/>
            <a:ahLst/>
            <a:cxnLst/>
            <a:rect l="l" t="t" r="r" b="b"/>
            <a:pathLst>
              <a:path w="1649" h="5302" extrusionOk="0">
                <a:moveTo>
                  <a:pt x="131" y="0"/>
                </a:moveTo>
                <a:cubicBezTo>
                  <a:pt x="67" y="0"/>
                  <a:pt x="0" y="63"/>
                  <a:pt x="44" y="138"/>
                </a:cubicBezTo>
                <a:cubicBezTo>
                  <a:pt x="56" y="169"/>
                  <a:pt x="1433" y="3316"/>
                  <a:pt x="216" y="5154"/>
                </a:cubicBezTo>
                <a:cubicBezTo>
                  <a:pt x="185" y="5197"/>
                  <a:pt x="198" y="5258"/>
                  <a:pt x="241" y="5289"/>
                </a:cubicBezTo>
                <a:cubicBezTo>
                  <a:pt x="259" y="5295"/>
                  <a:pt x="278" y="5302"/>
                  <a:pt x="296" y="5302"/>
                </a:cubicBezTo>
                <a:cubicBezTo>
                  <a:pt x="327" y="5302"/>
                  <a:pt x="357" y="5283"/>
                  <a:pt x="376" y="5258"/>
                </a:cubicBezTo>
                <a:cubicBezTo>
                  <a:pt x="1648" y="3341"/>
                  <a:pt x="271" y="194"/>
                  <a:pt x="216" y="65"/>
                </a:cubicBezTo>
                <a:cubicBezTo>
                  <a:pt x="201" y="19"/>
                  <a:pt x="166" y="0"/>
                  <a:pt x="13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7" name="Google Shape;9737;p63"/>
          <p:cNvSpPr/>
          <p:nvPr/>
        </p:nvSpPr>
        <p:spPr>
          <a:xfrm>
            <a:off x="6642500" y="3681138"/>
            <a:ext cx="29675" cy="86725"/>
          </a:xfrm>
          <a:custGeom>
            <a:avLst/>
            <a:gdLst/>
            <a:ahLst/>
            <a:cxnLst/>
            <a:rect l="l" t="t" r="r" b="b"/>
            <a:pathLst>
              <a:path w="1187" h="3469" extrusionOk="0">
                <a:moveTo>
                  <a:pt x="1056" y="1"/>
                </a:moveTo>
                <a:cubicBezTo>
                  <a:pt x="1027" y="1"/>
                  <a:pt x="998" y="14"/>
                  <a:pt x="978" y="45"/>
                </a:cubicBezTo>
                <a:cubicBezTo>
                  <a:pt x="941" y="113"/>
                  <a:pt x="1" y="1668"/>
                  <a:pt x="529" y="3401"/>
                </a:cubicBezTo>
                <a:cubicBezTo>
                  <a:pt x="541" y="3438"/>
                  <a:pt x="578" y="3469"/>
                  <a:pt x="621" y="3469"/>
                </a:cubicBezTo>
                <a:cubicBezTo>
                  <a:pt x="628" y="3469"/>
                  <a:pt x="640" y="3463"/>
                  <a:pt x="646" y="3463"/>
                </a:cubicBezTo>
                <a:cubicBezTo>
                  <a:pt x="695" y="3444"/>
                  <a:pt x="726" y="3395"/>
                  <a:pt x="707" y="3346"/>
                </a:cubicBezTo>
                <a:cubicBezTo>
                  <a:pt x="203" y="1699"/>
                  <a:pt x="1132" y="162"/>
                  <a:pt x="1144" y="143"/>
                </a:cubicBezTo>
                <a:cubicBezTo>
                  <a:pt x="1187" y="70"/>
                  <a:pt x="1122" y="1"/>
                  <a:pt x="1056"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8" name="Google Shape;9738;p63"/>
          <p:cNvSpPr/>
          <p:nvPr/>
        </p:nvSpPr>
        <p:spPr>
          <a:xfrm>
            <a:off x="7028650" y="3675338"/>
            <a:ext cx="35850" cy="94850"/>
          </a:xfrm>
          <a:custGeom>
            <a:avLst/>
            <a:gdLst/>
            <a:ahLst/>
            <a:cxnLst/>
            <a:rect l="l" t="t" r="r" b="b"/>
            <a:pathLst>
              <a:path w="1434" h="3794" extrusionOk="0">
                <a:moveTo>
                  <a:pt x="121" y="0"/>
                </a:moveTo>
                <a:cubicBezTo>
                  <a:pt x="58" y="0"/>
                  <a:pt x="0" y="64"/>
                  <a:pt x="38" y="136"/>
                </a:cubicBezTo>
                <a:cubicBezTo>
                  <a:pt x="44" y="160"/>
                  <a:pt x="1225" y="2158"/>
                  <a:pt x="585" y="3664"/>
                </a:cubicBezTo>
                <a:cubicBezTo>
                  <a:pt x="561" y="3707"/>
                  <a:pt x="585" y="3768"/>
                  <a:pt x="634" y="3787"/>
                </a:cubicBezTo>
                <a:cubicBezTo>
                  <a:pt x="647" y="3793"/>
                  <a:pt x="659" y="3793"/>
                  <a:pt x="671" y="3793"/>
                </a:cubicBezTo>
                <a:cubicBezTo>
                  <a:pt x="708" y="3793"/>
                  <a:pt x="745" y="3768"/>
                  <a:pt x="757" y="3738"/>
                </a:cubicBezTo>
                <a:cubicBezTo>
                  <a:pt x="1434" y="2140"/>
                  <a:pt x="247" y="123"/>
                  <a:pt x="198" y="44"/>
                </a:cubicBezTo>
                <a:cubicBezTo>
                  <a:pt x="177" y="13"/>
                  <a:pt x="148" y="0"/>
                  <a:pt x="121"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9" name="Google Shape;9739;p63"/>
          <p:cNvSpPr/>
          <p:nvPr/>
        </p:nvSpPr>
        <p:spPr>
          <a:xfrm>
            <a:off x="6772875" y="4044738"/>
            <a:ext cx="32550" cy="313550"/>
          </a:xfrm>
          <a:custGeom>
            <a:avLst/>
            <a:gdLst/>
            <a:ahLst/>
            <a:cxnLst/>
            <a:rect l="l" t="t" r="r" b="b"/>
            <a:pathLst>
              <a:path w="1302" h="12542" extrusionOk="0">
                <a:moveTo>
                  <a:pt x="105" y="0"/>
                </a:moveTo>
                <a:cubicBezTo>
                  <a:pt x="53" y="0"/>
                  <a:pt x="1" y="37"/>
                  <a:pt x="10" y="106"/>
                </a:cubicBezTo>
                <a:cubicBezTo>
                  <a:pt x="35" y="444"/>
                  <a:pt x="643" y="8361"/>
                  <a:pt x="902" y="9184"/>
                </a:cubicBezTo>
                <a:cubicBezTo>
                  <a:pt x="1111" y="9879"/>
                  <a:pt x="1098" y="11410"/>
                  <a:pt x="1086" y="12147"/>
                </a:cubicBezTo>
                <a:lnTo>
                  <a:pt x="1086" y="12448"/>
                </a:lnTo>
                <a:cubicBezTo>
                  <a:pt x="1086" y="12497"/>
                  <a:pt x="1129" y="12541"/>
                  <a:pt x="1184" y="12541"/>
                </a:cubicBezTo>
                <a:cubicBezTo>
                  <a:pt x="1187" y="12541"/>
                  <a:pt x="1191" y="12541"/>
                  <a:pt x="1194" y="12541"/>
                </a:cubicBezTo>
                <a:cubicBezTo>
                  <a:pt x="1239" y="12541"/>
                  <a:pt x="1277" y="12500"/>
                  <a:pt x="1277" y="12448"/>
                </a:cubicBezTo>
                <a:lnTo>
                  <a:pt x="1277" y="12147"/>
                </a:lnTo>
                <a:cubicBezTo>
                  <a:pt x="1283" y="11348"/>
                  <a:pt x="1301" y="9854"/>
                  <a:pt x="1080" y="9129"/>
                </a:cubicBezTo>
                <a:cubicBezTo>
                  <a:pt x="834" y="8324"/>
                  <a:pt x="201" y="173"/>
                  <a:pt x="201" y="93"/>
                </a:cubicBezTo>
                <a:cubicBezTo>
                  <a:pt x="198" y="30"/>
                  <a:pt x="151" y="0"/>
                  <a:pt x="105"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0" name="Google Shape;9740;p63"/>
          <p:cNvSpPr/>
          <p:nvPr/>
        </p:nvSpPr>
        <p:spPr>
          <a:xfrm>
            <a:off x="6771275" y="4240900"/>
            <a:ext cx="29350" cy="92000"/>
          </a:xfrm>
          <a:custGeom>
            <a:avLst/>
            <a:gdLst/>
            <a:ahLst/>
            <a:cxnLst/>
            <a:rect l="l" t="t" r="r" b="b"/>
            <a:pathLst>
              <a:path w="1174" h="3680" extrusionOk="0">
                <a:moveTo>
                  <a:pt x="1052" y="1"/>
                </a:moveTo>
                <a:cubicBezTo>
                  <a:pt x="1013" y="1"/>
                  <a:pt x="975" y="24"/>
                  <a:pt x="966" y="77"/>
                </a:cubicBezTo>
                <a:cubicBezTo>
                  <a:pt x="953" y="102"/>
                  <a:pt x="197" y="2628"/>
                  <a:pt x="13" y="3568"/>
                </a:cubicBezTo>
                <a:cubicBezTo>
                  <a:pt x="1" y="3624"/>
                  <a:pt x="37" y="3673"/>
                  <a:pt x="87" y="3679"/>
                </a:cubicBezTo>
                <a:lnTo>
                  <a:pt x="105" y="3679"/>
                </a:lnTo>
                <a:cubicBezTo>
                  <a:pt x="148" y="3679"/>
                  <a:pt x="185" y="3648"/>
                  <a:pt x="197" y="3605"/>
                </a:cubicBezTo>
                <a:cubicBezTo>
                  <a:pt x="382" y="2665"/>
                  <a:pt x="1138" y="157"/>
                  <a:pt x="1144" y="132"/>
                </a:cubicBezTo>
                <a:cubicBezTo>
                  <a:pt x="1174" y="54"/>
                  <a:pt x="1111" y="1"/>
                  <a:pt x="1052"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1" name="Google Shape;9741;p63"/>
          <p:cNvSpPr/>
          <p:nvPr/>
        </p:nvSpPr>
        <p:spPr>
          <a:xfrm>
            <a:off x="6901125" y="4051238"/>
            <a:ext cx="27300" cy="305500"/>
          </a:xfrm>
          <a:custGeom>
            <a:avLst/>
            <a:gdLst/>
            <a:ahLst/>
            <a:cxnLst/>
            <a:rect l="l" t="t" r="r" b="b"/>
            <a:pathLst>
              <a:path w="1092" h="12220" extrusionOk="0">
                <a:moveTo>
                  <a:pt x="990" y="1"/>
                </a:moveTo>
                <a:cubicBezTo>
                  <a:pt x="948" y="1"/>
                  <a:pt x="906" y="26"/>
                  <a:pt x="898" y="79"/>
                </a:cubicBezTo>
                <a:cubicBezTo>
                  <a:pt x="892" y="147"/>
                  <a:pt x="136" y="6318"/>
                  <a:pt x="136" y="8328"/>
                </a:cubicBezTo>
                <a:cubicBezTo>
                  <a:pt x="136" y="9232"/>
                  <a:pt x="99" y="9945"/>
                  <a:pt x="68" y="10523"/>
                </a:cubicBezTo>
                <a:cubicBezTo>
                  <a:pt x="31" y="11236"/>
                  <a:pt x="1" y="11746"/>
                  <a:pt x="74" y="12145"/>
                </a:cubicBezTo>
                <a:cubicBezTo>
                  <a:pt x="80" y="12188"/>
                  <a:pt x="123" y="12219"/>
                  <a:pt x="166" y="12219"/>
                </a:cubicBezTo>
                <a:lnTo>
                  <a:pt x="179" y="12219"/>
                </a:lnTo>
                <a:cubicBezTo>
                  <a:pt x="234" y="12207"/>
                  <a:pt x="265" y="12158"/>
                  <a:pt x="259" y="12108"/>
                </a:cubicBezTo>
                <a:cubicBezTo>
                  <a:pt x="191" y="11733"/>
                  <a:pt x="222" y="11229"/>
                  <a:pt x="259" y="10535"/>
                </a:cubicBezTo>
                <a:cubicBezTo>
                  <a:pt x="289" y="9957"/>
                  <a:pt x="326" y="9238"/>
                  <a:pt x="326" y="8328"/>
                </a:cubicBezTo>
                <a:cubicBezTo>
                  <a:pt x="326" y="6331"/>
                  <a:pt x="1076" y="165"/>
                  <a:pt x="1089" y="104"/>
                </a:cubicBezTo>
                <a:cubicBezTo>
                  <a:pt x="1092" y="37"/>
                  <a:pt x="1041" y="1"/>
                  <a:pt x="990"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2" name="Google Shape;9742;p63"/>
          <p:cNvSpPr/>
          <p:nvPr/>
        </p:nvSpPr>
        <p:spPr>
          <a:xfrm>
            <a:off x="6904000" y="4244325"/>
            <a:ext cx="29275" cy="80725"/>
          </a:xfrm>
          <a:custGeom>
            <a:avLst/>
            <a:gdLst/>
            <a:ahLst/>
            <a:cxnLst/>
            <a:rect l="l" t="t" r="r" b="b"/>
            <a:pathLst>
              <a:path w="1171" h="3229" extrusionOk="0">
                <a:moveTo>
                  <a:pt x="118" y="0"/>
                </a:moveTo>
                <a:cubicBezTo>
                  <a:pt x="59" y="0"/>
                  <a:pt x="0" y="52"/>
                  <a:pt x="27" y="124"/>
                </a:cubicBezTo>
                <a:cubicBezTo>
                  <a:pt x="33" y="155"/>
                  <a:pt x="851" y="2405"/>
                  <a:pt x="974" y="3149"/>
                </a:cubicBezTo>
                <a:cubicBezTo>
                  <a:pt x="980" y="3198"/>
                  <a:pt x="1023" y="3229"/>
                  <a:pt x="1066" y="3229"/>
                </a:cubicBezTo>
                <a:lnTo>
                  <a:pt x="1084" y="3229"/>
                </a:lnTo>
                <a:cubicBezTo>
                  <a:pt x="1133" y="3216"/>
                  <a:pt x="1170" y="3167"/>
                  <a:pt x="1158" y="3118"/>
                </a:cubicBezTo>
                <a:cubicBezTo>
                  <a:pt x="1035" y="2362"/>
                  <a:pt x="242" y="155"/>
                  <a:pt x="205" y="63"/>
                </a:cubicBezTo>
                <a:cubicBezTo>
                  <a:pt x="189" y="19"/>
                  <a:pt x="154" y="0"/>
                  <a:pt x="118"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43" name="Google Shape;9743;p63"/>
          <p:cNvGrpSpPr/>
          <p:nvPr/>
        </p:nvGrpSpPr>
        <p:grpSpPr>
          <a:xfrm>
            <a:off x="6658800" y="3128663"/>
            <a:ext cx="382500" cy="1243900"/>
            <a:chOff x="6658800" y="3098525"/>
            <a:chExt cx="382500" cy="1243900"/>
          </a:xfrm>
        </p:grpSpPr>
        <p:grpSp>
          <p:nvGrpSpPr>
            <p:cNvPr id="9744" name="Google Shape;9744;p63"/>
            <p:cNvGrpSpPr/>
            <p:nvPr/>
          </p:nvGrpSpPr>
          <p:grpSpPr>
            <a:xfrm>
              <a:off x="6750375" y="3274500"/>
              <a:ext cx="203475" cy="165800"/>
              <a:chOff x="6750375" y="3274500"/>
              <a:chExt cx="203475" cy="165800"/>
            </a:xfrm>
          </p:grpSpPr>
          <p:sp>
            <p:nvSpPr>
              <p:cNvPr id="9745" name="Google Shape;9745;p63"/>
              <p:cNvSpPr/>
              <p:nvPr/>
            </p:nvSpPr>
            <p:spPr>
              <a:xfrm>
                <a:off x="6750375" y="3274500"/>
                <a:ext cx="101600" cy="165800"/>
              </a:xfrm>
              <a:custGeom>
                <a:avLst/>
                <a:gdLst/>
                <a:ahLst/>
                <a:cxnLst/>
                <a:rect l="l" t="t" r="r" b="b"/>
                <a:pathLst>
                  <a:path w="4064" h="6632" extrusionOk="0">
                    <a:moveTo>
                      <a:pt x="2314" y="0"/>
                    </a:moveTo>
                    <a:cubicBezTo>
                      <a:pt x="1850" y="0"/>
                      <a:pt x="1380" y="147"/>
                      <a:pt x="1027" y="525"/>
                    </a:cubicBezTo>
                    <a:cubicBezTo>
                      <a:pt x="1" y="1619"/>
                      <a:pt x="412" y="4945"/>
                      <a:pt x="1027" y="6039"/>
                    </a:cubicBezTo>
                    <a:cubicBezTo>
                      <a:pt x="1253" y="6444"/>
                      <a:pt x="1681" y="6631"/>
                      <a:pt x="2147" y="6631"/>
                    </a:cubicBezTo>
                    <a:cubicBezTo>
                      <a:pt x="2948" y="6631"/>
                      <a:pt x="3862" y="6078"/>
                      <a:pt x="4064" y="5123"/>
                    </a:cubicBezTo>
                    <a:lnTo>
                      <a:pt x="4064" y="1005"/>
                    </a:lnTo>
                    <a:cubicBezTo>
                      <a:pt x="4064" y="533"/>
                      <a:pt x="3199" y="0"/>
                      <a:pt x="2314" y="0"/>
                    </a:cubicBezTo>
                    <a:close/>
                  </a:path>
                </a:pathLst>
              </a:custGeom>
              <a:solidFill>
                <a:srgbClr val="D5DD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6" name="Google Shape;9746;p63"/>
              <p:cNvSpPr/>
              <p:nvPr/>
            </p:nvSpPr>
            <p:spPr>
              <a:xfrm>
                <a:off x="6777425" y="3290125"/>
                <a:ext cx="74550" cy="130550"/>
              </a:xfrm>
              <a:custGeom>
                <a:avLst/>
                <a:gdLst/>
                <a:ahLst/>
                <a:cxnLst/>
                <a:rect l="l" t="t" r="r" b="b"/>
                <a:pathLst>
                  <a:path w="2982" h="5222" extrusionOk="0">
                    <a:moveTo>
                      <a:pt x="1086" y="1"/>
                    </a:moveTo>
                    <a:cubicBezTo>
                      <a:pt x="1020" y="1"/>
                      <a:pt x="957" y="6"/>
                      <a:pt x="898" y="17"/>
                    </a:cubicBezTo>
                    <a:cubicBezTo>
                      <a:pt x="855" y="29"/>
                      <a:pt x="836" y="85"/>
                      <a:pt x="873" y="121"/>
                    </a:cubicBezTo>
                    <a:cubicBezTo>
                      <a:pt x="1051" y="275"/>
                      <a:pt x="1248" y="306"/>
                      <a:pt x="1482" y="367"/>
                    </a:cubicBezTo>
                    <a:cubicBezTo>
                      <a:pt x="1832" y="459"/>
                      <a:pt x="1937" y="761"/>
                      <a:pt x="2164" y="988"/>
                    </a:cubicBezTo>
                    <a:cubicBezTo>
                      <a:pt x="2269" y="1093"/>
                      <a:pt x="2385" y="1179"/>
                      <a:pt x="2514" y="1246"/>
                    </a:cubicBezTo>
                    <a:cubicBezTo>
                      <a:pt x="2373" y="1265"/>
                      <a:pt x="2244" y="1308"/>
                      <a:pt x="2121" y="1375"/>
                    </a:cubicBezTo>
                    <a:cubicBezTo>
                      <a:pt x="1808" y="1535"/>
                      <a:pt x="1537" y="1756"/>
                      <a:pt x="1248" y="1959"/>
                    </a:cubicBezTo>
                    <a:cubicBezTo>
                      <a:pt x="879" y="2211"/>
                      <a:pt x="486" y="2260"/>
                      <a:pt x="74" y="2390"/>
                    </a:cubicBezTo>
                    <a:cubicBezTo>
                      <a:pt x="0" y="2414"/>
                      <a:pt x="13" y="2525"/>
                      <a:pt x="93" y="2525"/>
                    </a:cubicBezTo>
                    <a:cubicBezTo>
                      <a:pt x="116" y="2526"/>
                      <a:pt x="140" y="2526"/>
                      <a:pt x="164" y="2526"/>
                    </a:cubicBezTo>
                    <a:cubicBezTo>
                      <a:pt x="592" y="2526"/>
                      <a:pt x="992" y="2371"/>
                      <a:pt x="1359" y="2150"/>
                    </a:cubicBezTo>
                    <a:cubicBezTo>
                      <a:pt x="1611" y="1996"/>
                      <a:pt x="1863" y="1818"/>
                      <a:pt x="2127" y="1689"/>
                    </a:cubicBezTo>
                    <a:lnTo>
                      <a:pt x="2127" y="1689"/>
                    </a:lnTo>
                    <a:cubicBezTo>
                      <a:pt x="2078" y="1763"/>
                      <a:pt x="2035" y="1842"/>
                      <a:pt x="1998" y="1929"/>
                    </a:cubicBezTo>
                    <a:cubicBezTo>
                      <a:pt x="1955" y="2070"/>
                      <a:pt x="1930" y="2217"/>
                      <a:pt x="1924" y="2365"/>
                    </a:cubicBezTo>
                    <a:cubicBezTo>
                      <a:pt x="1887" y="2777"/>
                      <a:pt x="1685" y="2961"/>
                      <a:pt x="1396" y="3219"/>
                    </a:cubicBezTo>
                    <a:cubicBezTo>
                      <a:pt x="1045" y="3539"/>
                      <a:pt x="560" y="3840"/>
                      <a:pt x="314" y="4240"/>
                    </a:cubicBezTo>
                    <a:cubicBezTo>
                      <a:pt x="275" y="4307"/>
                      <a:pt x="327" y="4384"/>
                      <a:pt x="396" y="4384"/>
                    </a:cubicBezTo>
                    <a:cubicBezTo>
                      <a:pt x="404" y="4384"/>
                      <a:pt x="411" y="4383"/>
                      <a:pt x="418" y="4381"/>
                    </a:cubicBezTo>
                    <a:cubicBezTo>
                      <a:pt x="738" y="4270"/>
                      <a:pt x="953" y="4031"/>
                      <a:pt x="1205" y="3809"/>
                    </a:cubicBezTo>
                    <a:cubicBezTo>
                      <a:pt x="1482" y="3564"/>
                      <a:pt x="1838" y="3262"/>
                      <a:pt x="2023" y="2937"/>
                    </a:cubicBezTo>
                    <a:cubicBezTo>
                      <a:pt x="2207" y="2617"/>
                      <a:pt x="2139" y="2242"/>
                      <a:pt x="2299" y="1910"/>
                    </a:cubicBezTo>
                    <a:cubicBezTo>
                      <a:pt x="2348" y="1806"/>
                      <a:pt x="2416" y="1713"/>
                      <a:pt x="2502" y="1633"/>
                    </a:cubicBezTo>
                    <a:lnTo>
                      <a:pt x="2502" y="1633"/>
                    </a:lnTo>
                    <a:cubicBezTo>
                      <a:pt x="2373" y="1898"/>
                      <a:pt x="2342" y="2211"/>
                      <a:pt x="2348" y="2531"/>
                    </a:cubicBezTo>
                    <a:cubicBezTo>
                      <a:pt x="2367" y="3103"/>
                      <a:pt x="2416" y="3582"/>
                      <a:pt x="2158" y="4117"/>
                    </a:cubicBezTo>
                    <a:cubicBezTo>
                      <a:pt x="1980" y="4492"/>
                      <a:pt x="1654" y="4756"/>
                      <a:pt x="1445" y="5113"/>
                    </a:cubicBezTo>
                    <a:cubicBezTo>
                      <a:pt x="1423" y="5155"/>
                      <a:pt x="1458" y="5222"/>
                      <a:pt x="1508" y="5222"/>
                    </a:cubicBezTo>
                    <a:cubicBezTo>
                      <a:pt x="1515" y="5222"/>
                      <a:pt x="1523" y="5220"/>
                      <a:pt x="1531" y="5217"/>
                    </a:cubicBezTo>
                    <a:cubicBezTo>
                      <a:pt x="2090" y="4990"/>
                      <a:pt x="2435" y="4363"/>
                      <a:pt x="2613" y="3809"/>
                    </a:cubicBezTo>
                    <a:cubicBezTo>
                      <a:pt x="2816" y="3170"/>
                      <a:pt x="2391" y="2101"/>
                      <a:pt x="2785" y="1523"/>
                    </a:cubicBezTo>
                    <a:cubicBezTo>
                      <a:pt x="2852" y="1523"/>
                      <a:pt x="2920" y="1529"/>
                      <a:pt x="2982" y="1541"/>
                    </a:cubicBezTo>
                    <a:lnTo>
                      <a:pt x="2982" y="1031"/>
                    </a:lnTo>
                    <a:cubicBezTo>
                      <a:pt x="2957" y="1031"/>
                      <a:pt x="2932" y="1037"/>
                      <a:pt x="2908" y="1043"/>
                    </a:cubicBezTo>
                    <a:cubicBezTo>
                      <a:pt x="2613" y="828"/>
                      <a:pt x="2312" y="632"/>
                      <a:pt x="2047" y="367"/>
                    </a:cubicBezTo>
                    <a:cubicBezTo>
                      <a:pt x="1831" y="141"/>
                      <a:pt x="1425" y="1"/>
                      <a:pt x="1086" y="1"/>
                    </a:cubicBezTo>
                    <a:close/>
                  </a:path>
                </a:pathLst>
              </a:custGeom>
              <a:solidFill>
                <a:srgbClr val="CCD6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7" name="Google Shape;9747;p63"/>
              <p:cNvSpPr/>
              <p:nvPr/>
            </p:nvSpPr>
            <p:spPr>
              <a:xfrm>
                <a:off x="6852250" y="3274500"/>
                <a:ext cx="101600" cy="165800"/>
              </a:xfrm>
              <a:custGeom>
                <a:avLst/>
                <a:gdLst/>
                <a:ahLst/>
                <a:cxnLst/>
                <a:rect l="l" t="t" r="r" b="b"/>
                <a:pathLst>
                  <a:path w="4064" h="6632" extrusionOk="0">
                    <a:moveTo>
                      <a:pt x="1751" y="0"/>
                    </a:moveTo>
                    <a:cubicBezTo>
                      <a:pt x="866" y="0"/>
                      <a:pt x="1" y="533"/>
                      <a:pt x="1" y="1005"/>
                    </a:cubicBezTo>
                    <a:lnTo>
                      <a:pt x="1" y="5123"/>
                    </a:lnTo>
                    <a:cubicBezTo>
                      <a:pt x="203" y="6078"/>
                      <a:pt x="1117" y="6631"/>
                      <a:pt x="1917" y="6631"/>
                    </a:cubicBezTo>
                    <a:cubicBezTo>
                      <a:pt x="2383" y="6631"/>
                      <a:pt x="2811" y="6444"/>
                      <a:pt x="3037" y="6039"/>
                    </a:cubicBezTo>
                    <a:cubicBezTo>
                      <a:pt x="3652" y="4945"/>
                      <a:pt x="4064" y="1619"/>
                      <a:pt x="3037" y="525"/>
                    </a:cubicBezTo>
                    <a:cubicBezTo>
                      <a:pt x="2684" y="147"/>
                      <a:pt x="2215" y="0"/>
                      <a:pt x="1751" y="0"/>
                    </a:cubicBezTo>
                    <a:close/>
                  </a:path>
                </a:pathLst>
              </a:custGeom>
              <a:solidFill>
                <a:srgbClr val="D5DD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8" name="Google Shape;9748;p63"/>
              <p:cNvSpPr/>
              <p:nvPr/>
            </p:nvSpPr>
            <p:spPr>
              <a:xfrm>
                <a:off x="6852250" y="3290125"/>
                <a:ext cx="74575" cy="130550"/>
              </a:xfrm>
              <a:custGeom>
                <a:avLst/>
                <a:gdLst/>
                <a:ahLst/>
                <a:cxnLst/>
                <a:rect l="l" t="t" r="r" b="b"/>
                <a:pathLst>
                  <a:path w="2983" h="5222" extrusionOk="0">
                    <a:moveTo>
                      <a:pt x="1896" y="1"/>
                    </a:moveTo>
                    <a:cubicBezTo>
                      <a:pt x="1557" y="1"/>
                      <a:pt x="1151" y="141"/>
                      <a:pt x="935" y="367"/>
                    </a:cubicBezTo>
                    <a:cubicBezTo>
                      <a:pt x="671" y="632"/>
                      <a:pt x="370" y="828"/>
                      <a:pt x="75" y="1043"/>
                    </a:cubicBezTo>
                    <a:cubicBezTo>
                      <a:pt x="50" y="1037"/>
                      <a:pt x="25" y="1031"/>
                      <a:pt x="1" y="1031"/>
                    </a:cubicBezTo>
                    <a:lnTo>
                      <a:pt x="1" y="1541"/>
                    </a:lnTo>
                    <a:cubicBezTo>
                      <a:pt x="62" y="1529"/>
                      <a:pt x="130" y="1523"/>
                      <a:pt x="198" y="1523"/>
                    </a:cubicBezTo>
                    <a:cubicBezTo>
                      <a:pt x="591" y="2101"/>
                      <a:pt x="167" y="3170"/>
                      <a:pt x="370" y="3809"/>
                    </a:cubicBezTo>
                    <a:cubicBezTo>
                      <a:pt x="548" y="4363"/>
                      <a:pt x="886" y="4990"/>
                      <a:pt x="1452" y="5217"/>
                    </a:cubicBezTo>
                    <a:cubicBezTo>
                      <a:pt x="1459" y="5220"/>
                      <a:pt x="1467" y="5222"/>
                      <a:pt x="1474" y="5222"/>
                    </a:cubicBezTo>
                    <a:cubicBezTo>
                      <a:pt x="1524" y="5222"/>
                      <a:pt x="1558" y="5155"/>
                      <a:pt x="1531" y="5113"/>
                    </a:cubicBezTo>
                    <a:cubicBezTo>
                      <a:pt x="1329" y="4756"/>
                      <a:pt x="1003" y="4492"/>
                      <a:pt x="825" y="4117"/>
                    </a:cubicBezTo>
                    <a:cubicBezTo>
                      <a:pt x="566" y="3582"/>
                      <a:pt x="616" y="3103"/>
                      <a:pt x="628" y="2531"/>
                    </a:cubicBezTo>
                    <a:cubicBezTo>
                      <a:pt x="640" y="2211"/>
                      <a:pt x="609" y="1898"/>
                      <a:pt x="474" y="1633"/>
                    </a:cubicBezTo>
                    <a:lnTo>
                      <a:pt x="474" y="1633"/>
                    </a:lnTo>
                    <a:cubicBezTo>
                      <a:pt x="560" y="1713"/>
                      <a:pt x="628" y="1806"/>
                      <a:pt x="683" y="1910"/>
                    </a:cubicBezTo>
                    <a:cubicBezTo>
                      <a:pt x="843" y="2242"/>
                      <a:pt x="775" y="2617"/>
                      <a:pt x="960" y="2937"/>
                    </a:cubicBezTo>
                    <a:cubicBezTo>
                      <a:pt x="1144" y="3262"/>
                      <a:pt x="1501" y="3564"/>
                      <a:pt x="1771" y="3809"/>
                    </a:cubicBezTo>
                    <a:cubicBezTo>
                      <a:pt x="2023" y="4031"/>
                      <a:pt x="2244" y="4270"/>
                      <a:pt x="2564" y="4381"/>
                    </a:cubicBezTo>
                    <a:cubicBezTo>
                      <a:pt x="2571" y="4383"/>
                      <a:pt x="2579" y="4384"/>
                      <a:pt x="2586" y="4384"/>
                    </a:cubicBezTo>
                    <a:cubicBezTo>
                      <a:pt x="2655" y="4384"/>
                      <a:pt x="2702" y="4307"/>
                      <a:pt x="2669" y="4240"/>
                    </a:cubicBezTo>
                    <a:cubicBezTo>
                      <a:pt x="2417" y="3840"/>
                      <a:pt x="1937" y="3539"/>
                      <a:pt x="1581" y="3219"/>
                    </a:cubicBezTo>
                    <a:cubicBezTo>
                      <a:pt x="1298" y="2961"/>
                      <a:pt x="1095" y="2777"/>
                      <a:pt x="1058" y="2365"/>
                    </a:cubicBezTo>
                    <a:cubicBezTo>
                      <a:pt x="1052" y="2217"/>
                      <a:pt x="1027" y="2070"/>
                      <a:pt x="978" y="1929"/>
                    </a:cubicBezTo>
                    <a:cubicBezTo>
                      <a:pt x="941" y="1849"/>
                      <a:pt x="898" y="1763"/>
                      <a:pt x="855" y="1689"/>
                    </a:cubicBezTo>
                    <a:lnTo>
                      <a:pt x="855" y="1689"/>
                    </a:lnTo>
                    <a:cubicBezTo>
                      <a:pt x="1120" y="1818"/>
                      <a:pt x="1372" y="1996"/>
                      <a:pt x="1624" y="2150"/>
                    </a:cubicBezTo>
                    <a:cubicBezTo>
                      <a:pt x="1991" y="2371"/>
                      <a:pt x="2391" y="2526"/>
                      <a:pt x="2818" y="2526"/>
                    </a:cubicBezTo>
                    <a:cubicBezTo>
                      <a:pt x="2842" y="2526"/>
                      <a:pt x="2866" y="2526"/>
                      <a:pt x="2890" y="2525"/>
                    </a:cubicBezTo>
                    <a:cubicBezTo>
                      <a:pt x="2970" y="2525"/>
                      <a:pt x="2982" y="2414"/>
                      <a:pt x="2908" y="2390"/>
                    </a:cubicBezTo>
                    <a:cubicBezTo>
                      <a:pt x="2496" y="2260"/>
                      <a:pt x="2103" y="2211"/>
                      <a:pt x="1734" y="1959"/>
                    </a:cubicBezTo>
                    <a:cubicBezTo>
                      <a:pt x="1445" y="1756"/>
                      <a:pt x="1181" y="1535"/>
                      <a:pt x="868" y="1375"/>
                    </a:cubicBezTo>
                    <a:cubicBezTo>
                      <a:pt x="745" y="1308"/>
                      <a:pt x="609" y="1265"/>
                      <a:pt x="468" y="1246"/>
                    </a:cubicBezTo>
                    <a:cubicBezTo>
                      <a:pt x="597" y="1179"/>
                      <a:pt x="714" y="1093"/>
                      <a:pt x="818" y="988"/>
                    </a:cubicBezTo>
                    <a:cubicBezTo>
                      <a:pt x="1046" y="761"/>
                      <a:pt x="1150" y="459"/>
                      <a:pt x="1501" y="367"/>
                    </a:cubicBezTo>
                    <a:cubicBezTo>
                      <a:pt x="1734" y="306"/>
                      <a:pt x="1931" y="275"/>
                      <a:pt x="2109" y="121"/>
                    </a:cubicBezTo>
                    <a:cubicBezTo>
                      <a:pt x="2146" y="85"/>
                      <a:pt x="2128" y="29"/>
                      <a:pt x="2085" y="17"/>
                    </a:cubicBezTo>
                    <a:cubicBezTo>
                      <a:pt x="2026" y="6"/>
                      <a:pt x="1962" y="1"/>
                      <a:pt x="1896" y="1"/>
                    </a:cubicBezTo>
                    <a:close/>
                  </a:path>
                </a:pathLst>
              </a:custGeom>
              <a:solidFill>
                <a:srgbClr val="CCD6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49" name="Google Shape;9749;p63"/>
            <p:cNvSpPr/>
            <p:nvPr/>
          </p:nvSpPr>
          <p:spPr>
            <a:xfrm>
              <a:off x="6836900" y="3295900"/>
              <a:ext cx="109700" cy="84400"/>
            </a:xfrm>
            <a:custGeom>
              <a:avLst/>
              <a:gdLst/>
              <a:ahLst/>
              <a:cxnLst/>
              <a:rect l="l" t="t" r="r" b="b"/>
              <a:pathLst>
                <a:path w="4388" h="3376" extrusionOk="0">
                  <a:moveTo>
                    <a:pt x="1805" y="1"/>
                  </a:moveTo>
                  <a:cubicBezTo>
                    <a:pt x="1640" y="1"/>
                    <a:pt x="1457" y="15"/>
                    <a:pt x="1254" y="44"/>
                  </a:cubicBezTo>
                  <a:cubicBezTo>
                    <a:pt x="0" y="228"/>
                    <a:pt x="941" y="3351"/>
                    <a:pt x="1807" y="3376"/>
                  </a:cubicBezTo>
                  <a:cubicBezTo>
                    <a:pt x="1811" y="3376"/>
                    <a:pt x="1814" y="3376"/>
                    <a:pt x="1818" y="3376"/>
                  </a:cubicBezTo>
                  <a:cubicBezTo>
                    <a:pt x="2637" y="3376"/>
                    <a:pt x="4387" y="1"/>
                    <a:pt x="1805"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0" name="Google Shape;9750;p63"/>
            <p:cNvSpPr/>
            <p:nvPr/>
          </p:nvSpPr>
          <p:spPr>
            <a:xfrm>
              <a:off x="6794950" y="3118325"/>
              <a:ext cx="73775" cy="202350"/>
            </a:xfrm>
            <a:custGeom>
              <a:avLst/>
              <a:gdLst/>
              <a:ahLst/>
              <a:cxnLst/>
              <a:rect l="l" t="t" r="r" b="b"/>
              <a:pathLst>
                <a:path w="2951" h="8094" extrusionOk="0">
                  <a:moveTo>
                    <a:pt x="765" y="1"/>
                  </a:moveTo>
                  <a:cubicBezTo>
                    <a:pt x="757" y="1"/>
                    <a:pt x="747" y="2"/>
                    <a:pt x="738" y="5"/>
                  </a:cubicBezTo>
                  <a:cubicBezTo>
                    <a:pt x="0" y="293"/>
                    <a:pt x="203" y="1043"/>
                    <a:pt x="307" y="1443"/>
                  </a:cubicBezTo>
                  <a:cubicBezTo>
                    <a:pt x="424" y="1879"/>
                    <a:pt x="658" y="2267"/>
                    <a:pt x="891" y="2642"/>
                  </a:cubicBezTo>
                  <a:lnTo>
                    <a:pt x="1008" y="2832"/>
                  </a:lnTo>
                  <a:cubicBezTo>
                    <a:pt x="1949" y="4412"/>
                    <a:pt x="2551" y="6182"/>
                    <a:pt x="2760" y="8014"/>
                  </a:cubicBezTo>
                  <a:cubicBezTo>
                    <a:pt x="2766" y="8057"/>
                    <a:pt x="2803" y="8094"/>
                    <a:pt x="2852" y="8094"/>
                  </a:cubicBezTo>
                  <a:lnTo>
                    <a:pt x="2865" y="8094"/>
                  </a:lnTo>
                  <a:cubicBezTo>
                    <a:pt x="2914" y="8087"/>
                    <a:pt x="2951" y="8044"/>
                    <a:pt x="2944" y="7989"/>
                  </a:cubicBezTo>
                  <a:cubicBezTo>
                    <a:pt x="2729" y="6133"/>
                    <a:pt x="2127" y="4338"/>
                    <a:pt x="1168" y="2734"/>
                  </a:cubicBezTo>
                  <a:cubicBezTo>
                    <a:pt x="1125" y="2672"/>
                    <a:pt x="1088" y="2605"/>
                    <a:pt x="1051" y="2543"/>
                  </a:cubicBezTo>
                  <a:cubicBezTo>
                    <a:pt x="830" y="2181"/>
                    <a:pt x="596" y="1806"/>
                    <a:pt x="492" y="1394"/>
                  </a:cubicBezTo>
                  <a:cubicBezTo>
                    <a:pt x="350" y="871"/>
                    <a:pt x="271" y="392"/>
                    <a:pt x="805" y="183"/>
                  </a:cubicBezTo>
                  <a:cubicBezTo>
                    <a:pt x="901" y="138"/>
                    <a:pt x="858" y="1"/>
                    <a:pt x="765"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1" name="Google Shape;9751;p63"/>
            <p:cNvSpPr/>
            <p:nvPr/>
          </p:nvSpPr>
          <p:spPr>
            <a:xfrm>
              <a:off x="6855025" y="3111325"/>
              <a:ext cx="48750" cy="212125"/>
            </a:xfrm>
            <a:custGeom>
              <a:avLst/>
              <a:gdLst/>
              <a:ahLst/>
              <a:cxnLst/>
              <a:rect l="l" t="t" r="r" b="b"/>
              <a:pathLst>
                <a:path w="1950" h="8485" extrusionOk="0">
                  <a:moveTo>
                    <a:pt x="1121" y="1"/>
                  </a:moveTo>
                  <a:cubicBezTo>
                    <a:pt x="1007" y="1"/>
                    <a:pt x="990" y="186"/>
                    <a:pt x="1119" y="192"/>
                  </a:cubicBezTo>
                  <a:cubicBezTo>
                    <a:pt x="1377" y="217"/>
                    <a:pt x="1734" y="494"/>
                    <a:pt x="1746" y="733"/>
                  </a:cubicBezTo>
                  <a:cubicBezTo>
                    <a:pt x="1758" y="918"/>
                    <a:pt x="1654" y="1071"/>
                    <a:pt x="1543" y="1250"/>
                  </a:cubicBezTo>
                  <a:cubicBezTo>
                    <a:pt x="1500" y="1311"/>
                    <a:pt x="1457" y="1379"/>
                    <a:pt x="1414" y="1446"/>
                  </a:cubicBezTo>
                  <a:cubicBezTo>
                    <a:pt x="246" y="3579"/>
                    <a:pt x="1" y="6099"/>
                    <a:pt x="732" y="8423"/>
                  </a:cubicBezTo>
                  <a:cubicBezTo>
                    <a:pt x="744" y="8454"/>
                    <a:pt x="775" y="8478"/>
                    <a:pt x="812" y="8484"/>
                  </a:cubicBezTo>
                  <a:cubicBezTo>
                    <a:pt x="824" y="8484"/>
                    <a:pt x="836" y="8484"/>
                    <a:pt x="849" y="8478"/>
                  </a:cubicBezTo>
                  <a:cubicBezTo>
                    <a:pt x="898" y="8466"/>
                    <a:pt x="923" y="8411"/>
                    <a:pt x="910" y="8361"/>
                  </a:cubicBezTo>
                  <a:cubicBezTo>
                    <a:pt x="191" y="6093"/>
                    <a:pt x="437" y="3628"/>
                    <a:pt x="1580" y="1538"/>
                  </a:cubicBezTo>
                  <a:cubicBezTo>
                    <a:pt x="1617" y="1477"/>
                    <a:pt x="1654" y="1409"/>
                    <a:pt x="1697" y="1348"/>
                  </a:cubicBezTo>
                  <a:cubicBezTo>
                    <a:pt x="1820" y="1164"/>
                    <a:pt x="1949" y="973"/>
                    <a:pt x="1931" y="727"/>
                  </a:cubicBezTo>
                  <a:cubicBezTo>
                    <a:pt x="1912" y="383"/>
                    <a:pt x="1482" y="45"/>
                    <a:pt x="1138" y="2"/>
                  </a:cubicBezTo>
                  <a:cubicBezTo>
                    <a:pt x="1132" y="1"/>
                    <a:pt x="1127" y="1"/>
                    <a:pt x="1121"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2" name="Google Shape;9752;p63"/>
            <p:cNvSpPr/>
            <p:nvPr/>
          </p:nvSpPr>
          <p:spPr>
            <a:xfrm>
              <a:off x="6793100" y="3103025"/>
              <a:ext cx="79475" cy="219650"/>
            </a:xfrm>
            <a:custGeom>
              <a:avLst/>
              <a:gdLst/>
              <a:ahLst/>
              <a:cxnLst/>
              <a:rect l="l" t="t" r="r" b="b"/>
              <a:pathLst>
                <a:path w="3179" h="8786" extrusionOk="0">
                  <a:moveTo>
                    <a:pt x="810" y="0"/>
                  </a:moveTo>
                  <a:cubicBezTo>
                    <a:pt x="646" y="0"/>
                    <a:pt x="487" y="62"/>
                    <a:pt x="369" y="174"/>
                  </a:cubicBezTo>
                  <a:cubicBezTo>
                    <a:pt x="129" y="414"/>
                    <a:pt x="0" y="740"/>
                    <a:pt x="19" y="1078"/>
                  </a:cubicBezTo>
                  <a:cubicBezTo>
                    <a:pt x="43" y="1471"/>
                    <a:pt x="240" y="1735"/>
                    <a:pt x="449" y="2018"/>
                  </a:cubicBezTo>
                  <a:cubicBezTo>
                    <a:pt x="504" y="2098"/>
                    <a:pt x="566" y="2184"/>
                    <a:pt x="627" y="2270"/>
                  </a:cubicBezTo>
                  <a:cubicBezTo>
                    <a:pt x="1906" y="4200"/>
                    <a:pt x="2717" y="6401"/>
                    <a:pt x="2988" y="8699"/>
                  </a:cubicBezTo>
                  <a:cubicBezTo>
                    <a:pt x="2994" y="8749"/>
                    <a:pt x="3037" y="8786"/>
                    <a:pt x="3080" y="8786"/>
                  </a:cubicBezTo>
                  <a:lnTo>
                    <a:pt x="3092" y="8786"/>
                  </a:lnTo>
                  <a:cubicBezTo>
                    <a:pt x="3141" y="8779"/>
                    <a:pt x="3178" y="8730"/>
                    <a:pt x="3172" y="8681"/>
                  </a:cubicBezTo>
                  <a:cubicBezTo>
                    <a:pt x="2902" y="6351"/>
                    <a:pt x="2078" y="4120"/>
                    <a:pt x="781" y="2166"/>
                  </a:cubicBezTo>
                  <a:cubicBezTo>
                    <a:pt x="720" y="2073"/>
                    <a:pt x="658" y="1993"/>
                    <a:pt x="597" y="1907"/>
                  </a:cubicBezTo>
                  <a:cubicBezTo>
                    <a:pt x="400" y="1637"/>
                    <a:pt x="228" y="1403"/>
                    <a:pt x="209" y="1065"/>
                  </a:cubicBezTo>
                  <a:cubicBezTo>
                    <a:pt x="191" y="783"/>
                    <a:pt x="295" y="512"/>
                    <a:pt x="492" y="315"/>
                  </a:cubicBezTo>
                  <a:cubicBezTo>
                    <a:pt x="581" y="232"/>
                    <a:pt x="696" y="188"/>
                    <a:pt x="815" y="188"/>
                  </a:cubicBezTo>
                  <a:cubicBezTo>
                    <a:pt x="837" y="188"/>
                    <a:pt x="858" y="190"/>
                    <a:pt x="879" y="192"/>
                  </a:cubicBezTo>
                  <a:cubicBezTo>
                    <a:pt x="885" y="193"/>
                    <a:pt x="891" y="194"/>
                    <a:pt x="896" y="194"/>
                  </a:cubicBezTo>
                  <a:cubicBezTo>
                    <a:pt x="1005" y="194"/>
                    <a:pt x="1027" y="26"/>
                    <a:pt x="910" y="8"/>
                  </a:cubicBezTo>
                  <a:cubicBezTo>
                    <a:pt x="877" y="3"/>
                    <a:pt x="843" y="0"/>
                    <a:pt x="810"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3" name="Google Shape;9753;p63"/>
            <p:cNvSpPr/>
            <p:nvPr/>
          </p:nvSpPr>
          <p:spPr>
            <a:xfrm>
              <a:off x="6855800" y="3098525"/>
              <a:ext cx="47500" cy="226600"/>
            </a:xfrm>
            <a:custGeom>
              <a:avLst/>
              <a:gdLst/>
              <a:ahLst/>
              <a:cxnLst/>
              <a:rect l="l" t="t" r="r" b="b"/>
              <a:pathLst>
                <a:path w="1900" h="9064" extrusionOk="0">
                  <a:moveTo>
                    <a:pt x="1044" y="1"/>
                  </a:moveTo>
                  <a:cubicBezTo>
                    <a:pt x="932" y="1"/>
                    <a:pt x="919" y="182"/>
                    <a:pt x="1039" y="188"/>
                  </a:cubicBezTo>
                  <a:cubicBezTo>
                    <a:pt x="1457" y="243"/>
                    <a:pt x="1709" y="520"/>
                    <a:pt x="1709" y="920"/>
                  </a:cubicBezTo>
                  <a:cubicBezTo>
                    <a:pt x="1709" y="1276"/>
                    <a:pt x="1537" y="1620"/>
                    <a:pt x="1371" y="1946"/>
                  </a:cubicBezTo>
                  <a:lnTo>
                    <a:pt x="1310" y="2057"/>
                  </a:lnTo>
                  <a:cubicBezTo>
                    <a:pt x="234" y="4208"/>
                    <a:pt x="0" y="6679"/>
                    <a:pt x="652" y="8990"/>
                  </a:cubicBezTo>
                  <a:cubicBezTo>
                    <a:pt x="664" y="9033"/>
                    <a:pt x="701" y="9058"/>
                    <a:pt x="744" y="9064"/>
                  </a:cubicBezTo>
                  <a:cubicBezTo>
                    <a:pt x="750" y="9064"/>
                    <a:pt x="762" y="9064"/>
                    <a:pt x="769" y="9058"/>
                  </a:cubicBezTo>
                  <a:cubicBezTo>
                    <a:pt x="818" y="9045"/>
                    <a:pt x="848" y="8996"/>
                    <a:pt x="836" y="8947"/>
                  </a:cubicBezTo>
                  <a:cubicBezTo>
                    <a:pt x="197" y="6679"/>
                    <a:pt x="424" y="4251"/>
                    <a:pt x="1482" y="2149"/>
                  </a:cubicBezTo>
                  <a:lnTo>
                    <a:pt x="1537" y="2038"/>
                  </a:lnTo>
                  <a:cubicBezTo>
                    <a:pt x="1715" y="1688"/>
                    <a:pt x="1900" y="1325"/>
                    <a:pt x="1900" y="926"/>
                  </a:cubicBezTo>
                  <a:cubicBezTo>
                    <a:pt x="1893" y="422"/>
                    <a:pt x="1580" y="71"/>
                    <a:pt x="1070" y="4"/>
                  </a:cubicBezTo>
                  <a:cubicBezTo>
                    <a:pt x="1061" y="2"/>
                    <a:pt x="1052" y="1"/>
                    <a:pt x="1044"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4" name="Google Shape;9754;p63"/>
            <p:cNvSpPr/>
            <p:nvPr/>
          </p:nvSpPr>
          <p:spPr>
            <a:xfrm>
              <a:off x="6668175" y="3255650"/>
              <a:ext cx="198250" cy="461950"/>
            </a:xfrm>
            <a:custGeom>
              <a:avLst/>
              <a:gdLst/>
              <a:ahLst/>
              <a:cxnLst/>
              <a:rect l="l" t="t" r="r" b="b"/>
              <a:pathLst>
                <a:path w="7930" h="18478" extrusionOk="0">
                  <a:moveTo>
                    <a:pt x="3412" y="1"/>
                  </a:moveTo>
                  <a:cubicBezTo>
                    <a:pt x="2643" y="1"/>
                    <a:pt x="2072" y="259"/>
                    <a:pt x="1703" y="763"/>
                  </a:cubicBezTo>
                  <a:cubicBezTo>
                    <a:pt x="1119" y="1580"/>
                    <a:pt x="1119" y="3062"/>
                    <a:pt x="1703" y="4826"/>
                  </a:cubicBezTo>
                  <a:cubicBezTo>
                    <a:pt x="2201" y="6319"/>
                    <a:pt x="1494" y="7936"/>
                    <a:pt x="867" y="9356"/>
                  </a:cubicBezTo>
                  <a:cubicBezTo>
                    <a:pt x="566" y="10044"/>
                    <a:pt x="277" y="10696"/>
                    <a:pt x="184" y="11237"/>
                  </a:cubicBezTo>
                  <a:cubicBezTo>
                    <a:pt x="0" y="12263"/>
                    <a:pt x="129" y="14236"/>
                    <a:pt x="240" y="15976"/>
                  </a:cubicBezTo>
                  <a:cubicBezTo>
                    <a:pt x="307" y="16996"/>
                    <a:pt x="363" y="17869"/>
                    <a:pt x="344" y="18379"/>
                  </a:cubicBezTo>
                  <a:cubicBezTo>
                    <a:pt x="344" y="18428"/>
                    <a:pt x="387" y="18471"/>
                    <a:pt x="436" y="18478"/>
                  </a:cubicBezTo>
                  <a:cubicBezTo>
                    <a:pt x="492" y="18478"/>
                    <a:pt x="535" y="18435"/>
                    <a:pt x="541" y="18385"/>
                  </a:cubicBezTo>
                  <a:cubicBezTo>
                    <a:pt x="553" y="17869"/>
                    <a:pt x="498" y="16984"/>
                    <a:pt x="430" y="15964"/>
                  </a:cubicBezTo>
                  <a:cubicBezTo>
                    <a:pt x="326" y="14322"/>
                    <a:pt x="191" y="12276"/>
                    <a:pt x="369" y="11274"/>
                  </a:cubicBezTo>
                  <a:cubicBezTo>
                    <a:pt x="461" y="10751"/>
                    <a:pt x="744" y="10112"/>
                    <a:pt x="1045" y="9436"/>
                  </a:cubicBezTo>
                  <a:cubicBezTo>
                    <a:pt x="1684" y="7979"/>
                    <a:pt x="2410" y="6332"/>
                    <a:pt x="1887" y="4770"/>
                  </a:cubicBezTo>
                  <a:cubicBezTo>
                    <a:pt x="1315" y="3062"/>
                    <a:pt x="1309" y="1642"/>
                    <a:pt x="1863" y="873"/>
                  </a:cubicBezTo>
                  <a:cubicBezTo>
                    <a:pt x="2188" y="419"/>
                    <a:pt x="2711" y="191"/>
                    <a:pt x="3412" y="191"/>
                  </a:cubicBezTo>
                  <a:cubicBezTo>
                    <a:pt x="5674" y="191"/>
                    <a:pt x="7739" y="2281"/>
                    <a:pt x="7763" y="2299"/>
                  </a:cubicBezTo>
                  <a:cubicBezTo>
                    <a:pt x="7782" y="2318"/>
                    <a:pt x="7805" y="2327"/>
                    <a:pt x="7829" y="2327"/>
                  </a:cubicBezTo>
                  <a:cubicBezTo>
                    <a:pt x="7853" y="2327"/>
                    <a:pt x="7877" y="2318"/>
                    <a:pt x="7899" y="2299"/>
                  </a:cubicBezTo>
                  <a:cubicBezTo>
                    <a:pt x="7929" y="2263"/>
                    <a:pt x="7929" y="2201"/>
                    <a:pt x="7899" y="2164"/>
                  </a:cubicBezTo>
                  <a:cubicBezTo>
                    <a:pt x="7806" y="2072"/>
                    <a:pt x="5753" y="1"/>
                    <a:pt x="3412"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5" name="Google Shape;9755;p63"/>
            <p:cNvSpPr/>
            <p:nvPr/>
          </p:nvSpPr>
          <p:spPr>
            <a:xfrm>
              <a:off x="6870600" y="3259125"/>
              <a:ext cx="170700" cy="456625"/>
            </a:xfrm>
            <a:custGeom>
              <a:avLst/>
              <a:gdLst/>
              <a:ahLst/>
              <a:cxnLst/>
              <a:rect l="l" t="t" r="r" b="b"/>
              <a:pathLst>
                <a:path w="6828" h="18265" extrusionOk="0">
                  <a:moveTo>
                    <a:pt x="3381" y="1"/>
                  </a:moveTo>
                  <a:cubicBezTo>
                    <a:pt x="1606" y="1"/>
                    <a:pt x="114" y="1996"/>
                    <a:pt x="54" y="2081"/>
                  </a:cubicBezTo>
                  <a:cubicBezTo>
                    <a:pt x="0" y="2156"/>
                    <a:pt x="66" y="2236"/>
                    <a:pt x="135" y="2236"/>
                  </a:cubicBezTo>
                  <a:cubicBezTo>
                    <a:pt x="161" y="2236"/>
                    <a:pt x="187" y="2224"/>
                    <a:pt x="207" y="2197"/>
                  </a:cubicBezTo>
                  <a:cubicBezTo>
                    <a:pt x="219" y="2173"/>
                    <a:pt x="1707" y="192"/>
                    <a:pt x="3388" y="192"/>
                  </a:cubicBezTo>
                  <a:cubicBezTo>
                    <a:pt x="3416" y="192"/>
                    <a:pt x="3443" y="192"/>
                    <a:pt x="3471" y="194"/>
                  </a:cubicBezTo>
                  <a:cubicBezTo>
                    <a:pt x="3803" y="194"/>
                    <a:pt x="4117" y="359"/>
                    <a:pt x="4307" y="630"/>
                  </a:cubicBezTo>
                  <a:cubicBezTo>
                    <a:pt x="4989" y="1552"/>
                    <a:pt x="4756" y="3728"/>
                    <a:pt x="4430" y="4963"/>
                  </a:cubicBezTo>
                  <a:cubicBezTo>
                    <a:pt x="4172" y="5953"/>
                    <a:pt x="4781" y="7195"/>
                    <a:pt x="5364" y="8399"/>
                  </a:cubicBezTo>
                  <a:cubicBezTo>
                    <a:pt x="5721" y="9125"/>
                    <a:pt x="6084" y="9868"/>
                    <a:pt x="6237" y="10520"/>
                  </a:cubicBezTo>
                  <a:cubicBezTo>
                    <a:pt x="6631" y="12210"/>
                    <a:pt x="6311" y="17251"/>
                    <a:pt x="6004" y="18136"/>
                  </a:cubicBezTo>
                  <a:cubicBezTo>
                    <a:pt x="5985" y="18185"/>
                    <a:pt x="6010" y="18240"/>
                    <a:pt x="6059" y="18259"/>
                  </a:cubicBezTo>
                  <a:cubicBezTo>
                    <a:pt x="6071" y="18259"/>
                    <a:pt x="6077" y="18265"/>
                    <a:pt x="6090" y="18265"/>
                  </a:cubicBezTo>
                  <a:cubicBezTo>
                    <a:pt x="6133" y="18265"/>
                    <a:pt x="6164" y="18234"/>
                    <a:pt x="6176" y="18197"/>
                  </a:cubicBezTo>
                  <a:cubicBezTo>
                    <a:pt x="6495" y="17275"/>
                    <a:pt x="6827" y="12235"/>
                    <a:pt x="6416" y="10477"/>
                  </a:cubicBezTo>
                  <a:cubicBezTo>
                    <a:pt x="6262" y="9801"/>
                    <a:pt x="5893" y="9045"/>
                    <a:pt x="5537" y="8313"/>
                  </a:cubicBezTo>
                  <a:cubicBezTo>
                    <a:pt x="4965" y="7145"/>
                    <a:pt x="4375" y="5935"/>
                    <a:pt x="4615" y="5013"/>
                  </a:cubicBezTo>
                  <a:cubicBezTo>
                    <a:pt x="4903" y="3918"/>
                    <a:pt x="5235" y="1570"/>
                    <a:pt x="4455" y="519"/>
                  </a:cubicBezTo>
                  <a:cubicBezTo>
                    <a:pt x="4233" y="200"/>
                    <a:pt x="3871" y="9"/>
                    <a:pt x="3484" y="3"/>
                  </a:cubicBezTo>
                  <a:cubicBezTo>
                    <a:pt x="3449" y="1"/>
                    <a:pt x="3415" y="1"/>
                    <a:pt x="3381"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6" name="Google Shape;9756;p63"/>
            <p:cNvSpPr/>
            <p:nvPr/>
          </p:nvSpPr>
          <p:spPr>
            <a:xfrm>
              <a:off x="6746700" y="3356150"/>
              <a:ext cx="130475" cy="983200"/>
            </a:xfrm>
            <a:custGeom>
              <a:avLst/>
              <a:gdLst/>
              <a:ahLst/>
              <a:cxnLst/>
              <a:rect l="l" t="t" r="r" b="b"/>
              <a:pathLst>
                <a:path w="5219" h="39328" extrusionOk="0">
                  <a:moveTo>
                    <a:pt x="1875" y="8618"/>
                  </a:moveTo>
                  <a:cubicBezTo>
                    <a:pt x="1883" y="8618"/>
                    <a:pt x="1891" y="8618"/>
                    <a:pt x="1899" y="8618"/>
                  </a:cubicBezTo>
                  <a:cubicBezTo>
                    <a:pt x="1908" y="8618"/>
                    <a:pt x="1916" y="8618"/>
                    <a:pt x="1924" y="8618"/>
                  </a:cubicBezTo>
                  <a:cubicBezTo>
                    <a:pt x="2211" y="8618"/>
                    <a:pt x="2490" y="8722"/>
                    <a:pt x="2705" y="8901"/>
                  </a:cubicBezTo>
                  <a:cubicBezTo>
                    <a:pt x="3080" y="9208"/>
                    <a:pt x="3233" y="9620"/>
                    <a:pt x="3166" y="10143"/>
                  </a:cubicBezTo>
                  <a:cubicBezTo>
                    <a:pt x="3104" y="10155"/>
                    <a:pt x="3043" y="10161"/>
                    <a:pt x="2981" y="10167"/>
                  </a:cubicBezTo>
                  <a:cubicBezTo>
                    <a:pt x="2908" y="10174"/>
                    <a:pt x="2834" y="10178"/>
                    <a:pt x="2760" y="10178"/>
                  </a:cubicBezTo>
                  <a:cubicBezTo>
                    <a:pt x="2022" y="10178"/>
                    <a:pt x="1305" y="9831"/>
                    <a:pt x="1076" y="9479"/>
                  </a:cubicBezTo>
                  <a:cubicBezTo>
                    <a:pt x="885" y="9196"/>
                    <a:pt x="1051" y="8975"/>
                    <a:pt x="1168" y="8870"/>
                  </a:cubicBezTo>
                  <a:cubicBezTo>
                    <a:pt x="1370" y="8709"/>
                    <a:pt x="1619" y="8618"/>
                    <a:pt x="1875" y="8618"/>
                  </a:cubicBezTo>
                  <a:close/>
                  <a:moveTo>
                    <a:pt x="5010" y="1"/>
                  </a:moveTo>
                  <a:cubicBezTo>
                    <a:pt x="4954" y="1"/>
                    <a:pt x="4911" y="44"/>
                    <a:pt x="4911" y="99"/>
                  </a:cubicBezTo>
                  <a:cubicBezTo>
                    <a:pt x="4917" y="173"/>
                    <a:pt x="5034" y="7536"/>
                    <a:pt x="4352" y="9178"/>
                  </a:cubicBezTo>
                  <a:cubicBezTo>
                    <a:pt x="4180" y="9620"/>
                    <a:pt x="3817" y="9964"/>
                    <a:pt x="3362" y="10100"/>
                  </a:cubicBezTo>
                  <a:cubicBezTo>
                    <a:pt x="3411" y="9540"/>
                    <a:pt x="3233" y="9098"/>
                    <a:pt x="2821" y="8766"/>
                  </a:cubicBezTo>
                  <a:cubicBezTo>
                    <a:pt x="2540" y="8532"/>
                    <a:pt x="2210" y="8432"/>
                    <a:pt x="1898" y="8432"/>
                  </a:cubicBezTo>
                  <a:cubicBezTo>
                    <a:pt x="1563" y="8432"/>
                    <a:pt x="1249" y="8547"/>
                    <a:pt x="1039" y="8735"/>
                  </a:cubicBezTo>
                  <a:cubicBezTo>
                    <a:pt x="768" y="8975"/>
                    <a:pt x="719" y="9294"/>
                    <a:pt x="910" y="9583"/>
                  </a:cubicBezTo>
                  <a:cubicBezTo>
                    <a:pt x="1173" y="9987"/>
                    <a:pt x="1953" y="10375"/>
                    <a:pt x="2760" y="10375"/>
                  </a:cubicBezTo>
                  <a:cubicBezTo>
                    <a:pt x="2837" y="10375"/>
                    <a:pt x="2916" y="10371"/>
                    <a:pt x="2994" y="10364"/>
                  </a:cubicBezTo>
                  <a:cubicBezTo>
                    <a:pt x="3037" y="10364"/>
                    <a:pt x="3086" y="10358"/>
                    <a:pt x="3135" y="10345"/>
                  </a:cubicBezTo>
                  <a:lnTo>
                    <a:pt x="3135" y="10345"/>
                  </a:lnTo>
                  <a:cubicBezTo>
                    <a:pt x="3024" y="10862"/>
                    <a:pt x="2729" y="11483"/>
                    <a:pt x="2244" y="12202"/>
                  </a:cubicBezTo>
                  <a:cubicBezTo>
                    <a:pt x="1623" y="13118"/>
                    <a:pt x="332" y="15533"/>
                    <a:pt x="1666" y="18158"/>
                  </a:cubicBezTo>
                  <a:cubicBezTo>
                    <a:pt x="2311" y="19436"/>
                    <a:pt x="1697" y="20598"/>
                    <a:pt x="1045" y="21828"/>
                  </a:cubicBezTo>
                  <a:cubicBezTo>
                    <a:pt x="621" y="22627"/>
                    <a:pt x="178" y="23463"/>
                    <a:pt x="105" y="24342"/>
                  </a:cubicBezTo>
                  <a:cubicBezTo>
                    <a:pt x="0" y="25565"/>
                    <a:pt x="516" y="26942"/>
                    <a:pt x="1020" y="28282"/>
                  </a:cubicBezTo>
                  <a:cubicBezTo>
                    <a:pt x="1438" y="29363"/>
                    <a:pt x="1863" y="30488"/>
                    <a:pt x="1942" y="31515"/>
                  </a:cubicBezTo>
                  <a:cubicBezTo>
                    <a:pt x="2133" y="33844"/>
                    <a:pt x="1819" y="38135"/>
                    <a:pt x="1537" y="39210"/>
                  </a:cubicBezTo>
                  <a:cubicBezTo>
                    <a:pt x="1524" y="39260"/>
                    <a:pt x="1549" y="39309"/>
                    <a:pt x="1604" y="39327"/>
                  </a:cubicBezTo>
                  <a:lnTo>
                    <a:pt x="1629" y="39327"/>
                  </a:lnTo>
                  <a:cubicBezTo>
                    <a:pt x="1666" y="39321"/>
                    <a:pt x="1697" y="39296"/>
                    <a:pt x="1709" y="39260"/>
                  </a:cubicBezTo>
                  <a:cubicBezTo>
                    <a:pt x="1998" y="38166"/>
                    <a:pt x="2317" y="33838"/>
                    <a:pt x="2127" y="31496"/>
                  </a:cubicBezTo>
                  <a:cubicBezTo>
                    <a:pt x="2041" y="30439"/>
                    <a:pt x="1611" y="29308"/>
                    <a:pt x="1193" y="28208"/>
                  </a:cubicBezTo>
                  <a:cubicBezTo>
                    <a:pt x="701" y="26892"/>
                    <a:pt x="184" y="25534"/>
                    <a:pt x="289" y="24360"/>
                  </a:cubicBezTo>
                  <a:cubicBezTo>
                    <a:pt x="363" y="23512"/>
                    <a:pt x="793" y="22700"/>
                    <a:pt x="1211" y="21914"/>
                  </a:cubicBezTo>
                  <a:cubicBezTo>
                    <a:pt x="1856" y="20697"/>
                    <a:pt x="2520" y="19436"/>
                    <a:pt x="1832" y="18072"/>
                  </a:cubicBezTo>
                  <a:cubicBezTo>
                    <a:pt x="541" y="15533"/>
                    <a:pt x="1795" y="13198"/>
                    <a:pt x="2397" y="12306"/>
                  </a:cubicBezTo>
                  <a:cubicBezTo>
                    <a:pt x="2920" y="11538"/>
                    <a:pt x="3227" y="10868"/>
                    <a:pt x="3332" y="10309"/>
                  </a:cubicBezTo>
                  <a:cubicBezTo>
                    <a:pt x="3879" y="10173"/>
                    <a:pt x="4327" y="9780"/>
                    <a:pt x="4524" y="9251"/>
                  </a:cubicBezTo>
                  <a:cubicBezTo>
                    <a:pt x="5219" y="7573"/>
                    <a:pt x="5108" y="400"/>
                    <a:pt x="5102" y="93"/>
                  </a:cubicBezTo>
                  <a:cubicBezTo>
                    <a:pt x="5102" y="44"/>
                    <a:pt x="5059" y="1"/>
                    <a:pt x="501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7" name="Google Shape;9757;p63"/>
            <p:cNvSpPr/>
            <p:nvPr/>
          </p:nvSpPr>
          <p:spPr>
            <a:xfrm>
              <a:off x="6854725" y="3355225"/>
              <a:ext cx="106350" cy="987200"/>
            </a:xfrm>
            <a:custGeom>
              <a:avLst/>
              <a:gdLst/>
              <a:ahLst/>
              <a:cxnLst/>
              <a:rect l="l" t="t" r="r" b="b"/>
              <a:pathLst>
                <a:path w="4254" h="39488" extrusionOk="0">
                  <a:moveTo>
                    <a:pt x="2703" y="8767"/>
                  </a:moveTo>
                  <a:cubicBezTo>
                    <a:pt x="2801" y="8767"/>
                    <a:pt x="2893" y="8778"/>
                    <a:pt x="2975" y="8803"/>
                  </a:cubicBezTo>
                  <a:cubicBezTo>
                    <a:pt x="3178" y="8852"/>
                    <a:pt x="3332" y="9024"/>
                    <a:pt x="3350" y="9233"/>
                  </a:cubicBezTo>
                  <a:cubicBezTo>
                    <a:pt x="3412" y="9651"/>
                    <a:pt x="2932" y="10204"/>
                    <a:pt x="2330" y="10419"/>
                  </a:cubicBezTo>
                  <a:cubicBezTo>
                    <a:pt x="2220" y="10458"/>
                    <a:pt x="2046" y="10506"/>
                    <a:pt x="1850" y="10506"/>
                  </a:cubicBezTo>
                  <a:cubicBezTo>
                    <a:pt x="1675" y="10506"/>
                    <a:pt x="1483" y="10468"/>
                    <a:pt x="1303" y="10352"/>
                  </a:cubicBezTo>
                  <a:cubicBezTo>
                    <a:pt x="1223" y="9915"/>
                    <a:pt x="1260" y="9547"/>
                    <a:pt x="1426" y="9344"/>
                  </a:cubicBezTo>
                  <a:cubicBezTo>
                    <a:pt x="1718" y="9002"/>
                    <a:pt x="2265" y="8767"/>
                    <a:pt x="2703" y="8767"/>
                  </a:cubicBezTo>
                  <a:close/>
                  <a:moveTo>
                    <a:pt x="344" y="1"/>
                  </a:moveTo>
                  <a:cubicBezTo>
                    <a:pt x="289" y="1"/>
                    <a:pt x="246" y="44"/>
                    <a:pt x="246" y="93"/>
                  </a:cubicBezTo>
                  <a:cubicBezTo>
                    <a:pt x="234" y="449"/>
                    <a:pt x="0" y="8784"/>
                    <a:pt x="799" y="10087"/>
                  </a:cubicBezTo>
                  <a:cubicBezTo>
                    <a:pt x="885" y="10235"/>
                    <a:pt x="996" y="10358"/>
                    <a:pt x="1131" y="10462"/>
                  </a:cubicBezTo>
                  <a:cubicBezTo>
                    <a:pt x="1297" y="11261"/>
                    <a:pt x="1789" y="12226"/>
                    <a:pt x="2391" y="12921"/>
                  </a:cubicBezTo>
                  <a:cubicBezTo>
                    <a:pt x="2938" y="13554"/>
                    <a:pt x="2606" y="14851"/>
                    <a:pt x="2256" y="16222"/>
                  </a:cubicBezTo>
                  <a:cubicBezTo>
                    <a:pt x="2004" y="17224"/>
                    <a:pt x="1740" y="18250"/>
                    <a:pt x="1764" y="19166"/>
                  </a:cubicBezTo>
                  <a:cubicBezTo>
                    <a:pt x="1807" y="20549"/>
                    <a:pt x="2348" y="21594"/>
                    <a:pt x="2871" y="22608"/>
                  </a:cubicBezTo>
                  <a:cubicBezTo>
                    <a:pt x="3178" y="23211"/>
                    <a:pt x="3473" y="23776"/>
                    <a:pt x="3639" y="24379"/>
                  </a:cubicBezTo>
                  <a:cubicBezTo>
                    <a:pt x="4063" y="25921"/>
                    <a:pt x="3031" y="29695"/>
                    <a:pt x="2410" y="31287"/>
                  </a:cubicBezTo>
                  <a:cubicBezTo>
                    <a:pt x="1826" y="32787"/>
                    <a:pt x="2059" y="37871"/>
                    <a:pt x="2440" y="39413"/>
                  </a:cubicBezTo>
                  <a:cubicBezTo>
                    <a:pt x="2447" y="39456"/>
                    <a:pt x="2490" y="39487"/>
                    <a:pt x="2533" y="39487"/>
                  </a:cubicBezTo>
                  <a:cubicBezTo>
                    <a:pt x="2533" y="39487"/>
                    <a:pt x="2539" y="39487"/>
                    <a:pt x="2545" y="39481"/>
                  </a:cubicBezTo>
                  <a:cubicBezTo>
                    <a:pt x="2594" y="39469"/>
                    <a:pt x="2631" y="39420"/>
                    <a:pt x="2619" y="39370"/>
                  </a:cubicBezTo>
                  <a:cubicBezTo>
                    <a:pt x="2250" y="37883"/>
                    <a:pt x="2016" y="32793"/>
                    <a:pt x="2582" y="31349"/>
                  </a:cubicBezTo>
                  <a:cubicBezTo>
                    <a:pt x="3209" y="29745"/>
                    <a:pt x="4254" y="25909"/>
                    <a:pt x="3817" y="24323"/>
                  </a:cubicBezTo>
                  <a:cubicBezTo>
                    <a:pt x="3651" y="23709"/>
                    <a:pt x="3350" y="23131"/>
                    <a:pt x="3037" y="22522"/>
                  </a:cubicBezTo>
                  <a:cubicBezTo>
                    <a:pt x="2527" y="21526"/>
                    <a:pt x="1992" y="20494"/>
                    <a:pt x="1955" y="19154"/>
                  </a:cubicBezTo>
                  <a:cubicBezTo>
                    <a:pt x="1930" y="18269"/>
                    <a:pt x="2188" y="17254"/>
                    <a:pt x="2440" y="16265"/>
                  </a:cubicBezTo>
                  <a:cubicBezTo>
                    <a:pt x="2803" y="14845"/>
                    <a:pt x="3141" y="13505"/>
                    <a:pt x="2533" y="12792"/>
                  </a:cubicBezTo>
                  <a:cubicBezTo>
                    <a:pt x="1955" y="12122"/>
                    <a:pt x="1531" y="11292"/>
                    <a:pt x="1353" y="10591"/>
                  </a:cubicBezTo>
                  <a:lnTo>
                    <a:pt x="1353" y="10591"/>
                  </a:lnTo>
                  <a:cubicBezTo>
                    <a:pt x="1503" y="10661"/>
                    <a:pt x="1672" y="10696"/>
                    <a:pt x="1851" y="10696"/>
                  </a:cubicBezTo>
                  <a:cubicBezTo>
                    <a:pt x="2022" y="10696"/>
                    <a:pt x="2202" y="10664"/>
                    <a:pt x="2385" y="10598"/>
                  </a:cubicBezTo>
                  <a:cubicBezTo>
                    <a:pt x="3006" y="10376"/>
                    <a:pt x="3615" y="9762"/>
                    <a:pt x="3535" y="9202"/>
                  </a:cubicBezTo>
                  <a:cubicBezTo>
                    <a:pt x="3504" y="8920"/>
                    <a:pt x="3301" y="8680"/>
                    <a:pt x="3024" y="8612"/>
                  </a:cubicBezTo>
                  <a:cubicBezTo>
                    <a:pt x="2928" y="8585"/>
                    <a:pt x="2822" y="8572"/>
                    <a:pt x="2710" y="8572"/>
                  </a:cubicBezTo>
                  <a:cubicBezTo>
                    <a:pt x="2213" y="8572"/>
                    <a:pt x="1610" y="8828"/>
                    <a:pt x="1279" y="9215"/>
                  </a:cubicBezTo>
                  <a:cubicBezTo>
                    <a:pt x="1094" y="9430"/>
                    <a:pt x="1039" y="9768"/>
                    <a:pt x="1082" y="10161"/>
                  </a:cubicBezTo>
                  <a:cubicBezTo>
                    <a:pt x="1033" y="10106"/>
                    <a:pt x="996" y="10051"/>
                    <a:pt x="959" y="9989"/>
                  </a:cubicBezTo>
                  <a:cubicBezTo>
                    <a:pt x="191" y="8729"/>
                    <a:pt x="430" y="185"/>
                    <a:pt x="430" y="99"/>
                  </a:cubicBezTo>
                  <a:cubicBezTo>
                    <a:pt x="437" y="44"/>
                    <a:pt x="394" y="1"/>
                    <a:pt x="344"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8" name="Google Shape;9758;p63"/>
            <p:cNvSpPr/>
            <p:nvPr/>
          </p:nvSpPr>
          <p:spPr>
            <a:xfrm>
              <a:off x="6658800" y="3262225"/>
              <a:ext cx="210225" cy="446150"/>
            </a:xfrm>
            <a:custGeom>
              <a:avLst/>
              <a:gdLst/>
              <a:ahLst/>
              <a:cxnLst/>
              <a:rect l="l" t="t" r="r" b="b"/>
              <a:pathLst>
                <a:path w="8409" h="17846" extrusionOk="0">
                  <a:moveTo>
                    <a:pt x="5163" y="1"/>
                  </a:moveTo>
                  <a:cubicBezTo>
                    <a:pt x="4862" y="1"/>
                    <a:pt x="4541" y="46"/>
                    <a:pt x="4198" y="149"/>
                  </a:cubicBezTo>
                  <a:cubicBezTo>
                    <a:pt x="2951" y="531"/>
                    <a:pt x="2078" y="1496"/>
                    <a:pt x="1623" y="3001"/>
                  </a:cubicBezTo>
                  <a:cubicBezTo>
                    <a:pt x="1168" y="4507"/>
                    <a:pt x="1254" y="6130"/>
                    <a:pt x="1346" y="6966"/>
                  </a:cubicBezTo>
                  <a:cubicBezTo>
                    <a:pt x="1592" y="9271"/>
                    <a:pt x="1936" y="12424"/>
                    <a:pt x="811" y="13832"/>
                  </a:cubicBezTo>
                  <a:cubicBezTo>
                    <a:pt x="0" y="14846"/>
                    <a:pt x="363" y="15983"/>
                    <a:pt x="627" y="16813"/>
                  </a:cubicBezTo>
                  <a:cubicBezTo>
                    <a:pt x="744" y="17188"/>
                    <a:pt x="848" y="17514"/>
                    <a:pt x="824" y="17741"/>
                  </a:cubicBezTo>
                  <a:cubicBezTo>
                    <a:pt x="818" y="17790"/>
                    <a:pt x="855" y="17840"/>
                    <a:pt x="904" y="17846"/>
                  </a:cubicBezTo>
                  <a:lnTo>
                    <a:pt x="916" y="17846"/>
                  </a:lnTo>
                  <a:cubicBezTo>
                    <a:pt x="959" y="17846"/>
                    <a:pt x="1002" y="17809"/>
                    <a:pt x="1008" y="17766"/>
                  </a:cubicBezTo>
                  <a:cubicBezTo>
                    <a:pt x="1039" y="17502"/>
                    <a:pt x="934" y="17157"/>
                    <a:pt x="805" y="16758"/>
                  </a:cubicBezTo>
                  <a:cubicBezTo>
                    <a:pt x="541" y="15922"/>
                    <a:pt x="209" y="14883"/>
                    <a:pt x="959" y="13949"/>
                  </a:cubicBezTo>
                  <a:cubicBezTo>
                    <a:pt x="2133" y="12486"/>
                    <a:pt x="1789" y="9283"/>
                    <a:pt x="1531" y="6948"/>
                  </a:cubicBezTo>
                  <a:cubicBezTo>
                    <a:pt x="1242" y="4237"/>
                    <a:pt x="1801" y="1078"/>
                    <a:pt x="4254" y="334"/>
                  </a:cubicBezTo>
                  <a:cubicBezTo>
                    <a:pt x="4583" y="235"/>
                    <a:pt x="4892" y="191"/>
                    <a:pt x="5179" y="191"/>
                  </a:cubicBezTo>
                  <a:cubicBezTo>
                    <a:pt x="7172" y="191"/>
                    <a:pt x="8164" y="2279"/>
                    <a:pt x="8212" y="2381"/>
                  </a:cubicBezTo>
                  <a:cubicBezTo>
                    <a:pt x="8226" y="2417"/>
                    <a:pt x="8263" y="2437"/>
                    <a:pt x="8300" y="2437"/>
                  </a:cubicBezTo>
                  <a:cubicBezTo>
                    <a:pt x="8312" y="2437"/>
                    <a:pt x="8324" y="2435"/>
                    <a:pt x="8335" y="2430"/>
                  </a:cubicBezTo>
                  <a:cubicBezTo>
                    <a:pt x="8384" y="2405"/>
                    <a:pt x="8409" y="2350"/>
                    <a:pt x="8384" y="2301"/>
                  </a:cubicBezTo>
                  <a:cubicBezTo>
                    <a:pt x="8374" y="2274"/>
                    <a:pt x="7291" y="1"/>
                    <a:pt x="5163"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9" name="Google Shape;9759;p63"/>
            <p:cNvSpPr/>
            <p:nvPr/>
          </p:nvSpPr>
          <p:spPr>
            <a:xfrm>
              <a:off x="6869550" y="3274050"/>
              <a:ext cx="167750" cy="433875"/>
            </a:xfrm>
            <a:custGeom>
              <a:avLst/>
              <a:gdLst/>
              <a:ahLst/>
              <a:cxnLst/>
              <a:rect l="l" t="t" r="r" b="b"/>
              <a:pathLst>
                <a:path w="6710" h="17355" extrusionOk="0">
                  <a:moveTo>
                    <a:pt x="2889" y="0"/>
                  </a:moveTo>
                  <a:cubicBezTo>
                    <a:pt x="1277" y="0"/>
                    <a:pt x="69" y="1554"/>
                    <a:pt x="59" y="1570"/>
                  </a:cubicBezTo>
                  <a:cubicBezTo>
                    <a:pt x="1" y="1645"/>
                    <a:pt x="65" y="1727"/>
                    <a:pt x="136" y="1727"/>
                  </a:cubicBezTo>
                  <a:cubicBezTo>
                    <a:pt x="163" y="1727"/>
                    <a:pt x="190" y="1715"/>
                    <a:pt x="212" y="1686"/>
                  </a:cubicBezTo>
                  <a:cubicBezTo>
                    <a:pt x="223" y="1666"/>
                    <a:pt x="1373" y="191"/>
                    <a:pt x="2886" y="191"/>
                  </a:cubicBezTo>
                  <a:cubicBezTo>
                    <a:pt x="3155" y="191"/>
                    <a:pt x="3435" y="237"/>
                    <a:pt x="3722" y="346"/>
                  </a:cubicBezTo>
                  <a:cubicBezTo>
                    <a:pt x="5486" y="1016"/>
                    <a:pt x="5449" y="5946"/>
                    <a:pt x="5185" y="8460"/>
                  </a:cubicBezTo>
                  <a:cubicBezTo>
                    <a:pt x="4988" y="10304"/>
                    <a:pt x="5867" y="13420"/>
                    <a:pt x="6187" y="14115"/>
                  </a:cubicBezTo>
                  <a:cubicBezTo>
                    <a:pt x="6513" y="14810"/>
                    <a:pt x="6365" y="16727"/>
                    <a:pt x="6095" y="17213"/>
                  </a:cubicBezTo>
                  <a:cubicBezTo>
                    <a:pt x="6070" y="17262"/>
                    <a:pt x="6089" y="17317"/>
                    <a:pt x="6138" y="17342"/>
                  </a:cubicBezTo>
                  <a:cubicBezTo>
                    <a:pt x="6150" y="17348"/>
                    <a:pt x="6162" y="17354"/>
                    <a:pt x="6181" y="17354"/>
                  </a:cubicBezTo>
                  <a:cubicBezTo>
                    <a:pt x="6212" y="17354"/>
                    <a:pt x="6242" y="17336"/>
                    <a:pt x="6261" y="17305"/>
                  </a:cubicBezTo>
                  <a:cubicBezTo>
                    <a:pt x="6550" y="16777"/>
                    <a:pt x="6710" y="14785"/>
                    <a:pt x="6359" y="14035"/>
                  </a:cubicBezTo>
                  <a:cubicBezTo>
                    <a:pt x="6040" y="13353"/>
                    <a:pt x="5179" y="10292"/>
                    <a:pt x="5370" y="8485"/>
                  </a:cubicBezTo>
                  <a:cubicBezTo>
                    <a:pt x="5400" y="8177"/>
                    <a:pt x="6126" y="1059"/>
                    <a:pt x="3790" y="168"/>
                  </a:cubicBezTo>
                  <a:cubicBezTo>
                    <a:pt x="3480" y="50"/>
                    <a:pt x="3178" y="0"/>
                    <a:pt x="2889"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0" name="Google Shape;9760;p63"/>
            <p:cNvSpPr/>
            <p:nvPr/>
          </p:nvSpPr>
          <p:spPr>
            <a:xfrm>
              <a:off x="6756825" y="3367250"/>
              <a:ext cx="130500" cy="756650"/>
            </a:xfrm>
            <a:custGeom>
              <a:avLst/>
              <a:gdLst/>
              <a:ahLst/>
              <a:cxnLst/>
              <a:rect l="l" t="t" r="r" b="b"/>
              <a:pathLst>
                <a:path w="5220" h="30266" extrusionOk="0">
                  <a:moveTo>
                    <a:pt x="1826" y="7541"/>
                  </a:moveTo>
                  <a:cubicBezTo>
                    <a:pt x="2011" y="7541"/>
                    <a:pt x="2195" y="7572"/>
                    <a:pt x="2373" y="7633"/>
                  </a:cubicBezTo>
                  <a:cubicBezTo>
                    <a:pt x="2902" y="7818"/>
                    <a:pt x="3400" y="8236"/>
                    <a:pt x="3504" y="8813"/>
                  </a:cubicBezTo>
                  <a:cubicBezTo>
                    <a:pt x="3099" y="9109"/>
                    <a:pt x="2620" y="9245"/>
                    <a:pt x="2178" y="9245"/>
                  </a:cubicBezTo>
                  <a:cubicBezTo>
                    <a:pt x="1831" y="9245"/>
                    <a:pt x="1507" y="9161"/>
                    <a:pt x="1261" y="9004"/>
                  </a:cubicBezTo>
                  <a:cubicBezTo>
                    <a:pt x="1052" y="8875"/>
                    <a:pt x="738" y="8574"/>
                    <a:pt x="947" y="8064"/>
                  </a:cubicBezTo>
                  <a:cubicBezTo>
                    <a:pt x="1101" y="7689"/>
                    <a:pt x="1445" y="7541"/>
                    <a:pt x="1826" y="7541"/>
                  </a:cubicBezTo>
                  <a:close/>
                  <a:moveTo>
                    <a:pt x="4373" y="0"/>
                  </a:moveTo>
                  <a:cubicBezTo>
                    <a:pt x="4324" y="0"/>
                    <a:pt x="4276" y="34"/>
                    <a:pt x="4279" y="97"/>
                  </a:cubicBezTo>
                  <a:cubicBezTo>
                    <a:pt x="4291" y="171"/>
                    <a:pt x="5023" y="7240"/>
                    <a:pt x="3830" y="8525"/>
                  </a:cubicBezTo>
                  <a:cubicBezTo>
                    <a:pt x="3775" y="8580"/>
                    <a:pt x="3726" y="8629"/>
                    <a:pt x="3670" y="8678"/>
                  </a:cubicBezTo>
                  <a:cubicBezTo>
                    <a:pt x="3517" y="8094"/>
                    <a:pt x="3006" y="7646"/>
                    <a:pt x="2435" y="7449"/>
                  </a:cubicBezTo>
                  <a:cubicBezTo>
                    <a:pt x="2238" y="7382"/>
                    <a:pt x="2028" y="7344"/>
                    <a:pt x="1825" y="7344"/>
                  </a:cubicBezTo>
                  <a:cubicBezTo>
                    <a:pt x="1377" y="7344"/>
                    <a:pt x="960" y="7529"/>
                    <a:pt x="769" y="7990"/>
                  </a:cubicBezTo>
                  <a:cubicBezTo>
                    <a:pt x="585" y="8451"/>
                    <a:pt x="726" y="8887"/>
                    <a:pt x="1156" y="9164"/>
                  </a:cubicBezTo>
                  <a:cubicBezTo>
                    <a:pt x="1429" y="9337"/>
                    <a:pt x="1789" y="9430"/>
                    <a:pt x="2174" y="9430"/>
                  </a:cubicBezTo>
                  <a:cubicBezTo>
                    <a:pt x="2624" y="9430"/>
                    <a:pt x="3109" y="9303"/>
                    <a:pt x="3529" y="9029"/>
                  </a:cubicBezTo>
                  <a:lnTo>
                    <a:pt x="3529" y="9029"/>
                  </a:lnTo>
                  <a:cubicBezTo>
                    <a:pt x="3529" y="9164"/>
                    <a:pt x="3511" y="9293"/>
                    <a:pt x="3474" y="9422"/>
                  </a:cubicBezTo>
                  <a:cubicBezTo>
                    <a:pt x="3326" y="9951"/>
                    <a:pt x="2994" y="10707"/>
                    <a:pt x="2607" y="11573"/>
                  </a:cubicBezTo>
                  <a:cubicBezTo>
                    <a:pt x="1765" y="13473"/>
                    <a:pt x="615" y="16067"/>
                    <a:pt x="523" y="18390"/>
                  </a:cubicBezTo>
                  <a:cubicBezTo>
                    <a:pt x="468" y="19865"/>
                    <a:pt x="597" y="21162"/>
                    <a:pt x="708" y="22299"/>
                  </a:cubicBezTo>
                  <a:cubicBezTo>
                    <a:pt x="849" y="23725"/>
                    <a:pt x="972" y="24955"/>
                    <a:pt x="658" y="25963"/>
                  </a:cubicBezTo>
                  <a:cubicBezTo>
                    <a:pt x="136" y="27653"/>
                    <a:pt x="1" y="28919"/>
                    <a:pt x="210" y="30192"/>
                  </a:cubicBezTo>
                  <a:cubicBezTo>
                    <a:pt x="222" y="30235"/>
                    <a:pt x="259" y="30266"/>
                    <a:pt x="302" y="30266"/>
                  </a:cubicBezTo>
                  <a:lnTo>
                    <a:pt x="320" y="30259"/>
                  </a:lnTo>
                  <a:cubicBezTo>
                    <a:pt x="370" y="30253"/>
                    <a:pt x="406" y="30204"/>
                    <a:pt x="394" y="30155"/>
                  </a:cubicBezTo>
                  <a:cubicBezTo>
                    <a:pt x="191" y="28913"/>
                    <a:pt x="320" y="27678"/>
                    <a:pt x="837" y="26018"/>
                  </a:cubicBezTo>
                  <a:cubicBezTo>
                    <a:pt x="1162" y="24967"/>
                    <a:pt x="1040" y="23719"/>
                    <a:pt x="898" y="22281"/>
                  </a:cubicBezTo>
                  <a:cubicBezTo>
                    <a:pt x="788" y="21144"/>
                    <a:pt x="658" y="19859"/>
                    <a:pt x="714" y="18390"/>
                  </a:cubicBezTo>
                  <a:cubicBezTo>
                    <a:pt x="800" y="16104"/>
                    <a:pt x="1943" y="13528"/>
                    <a:pt x="2779" y="11647"/>
                  </a:cubicBezTo>
                  <a:cubicBezTo>
                    <a:pt x="3172" y="10768"/>
                    <a:pt x="3504" y="10012"/>
                    <a:pt x="3658" y="9471"/>
                  </a:cubicBezTo>
                  <a:cubicBezTo>
                    <a:pt x="3707" y="9281"/>
                    <a:pt x="3726" y="9090"/>
                    <a:pt x="3707" y="8893"/>
                  </a:cubicBezTo>
                  <a:cubicBezTo>
                    <a:pt x="3799" y="8820"/>
                    <a:pt x="3885" y="8740"/>
                    <a:pt x="3965" y="8654"/>
                  </a:cubicBezTo>
                  <a:cubicBezTo>
                    <a:pt x="5219" y="7308"/>
                    <a:pt x="4500" y="374"/>
                    <a:pt x="4469" y="79"/>
                  </a:cubicBezTo>
                  <a:cubicBezTo>
                    <a:pt x="4458" y="25"/>
                    <a:pt x="4415" y="0"/>
                    <a:pt x="4373"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1" name="Google Shape;9761;p63"/>
            <p:cNvSpPr/>
            <p:nvPr/>
          </p:nvSpPr>
          <p:spPr>
            <a:xfrm>
              <a:off x="6836750" y="3361175"/>
              <a:ext cx="115100" cy="758125"/>
            </a:xfrm>
            <a:custGeom>
              <a:avLst/>
              <a:gdLst/>
              <a:ahLst/>
              <a:cxnLst/>
              <a:rect l="l" t="t" r="r" b="b"/>
              <a:pathLst>
                <a:path w="4604" h="30325" extrusionOk="0">
                  <a:moveTo>
                    <a:pt x="3130" y="8132"/>
                  </a:moveTo>
                  <a:cubicBezTo>
                    <a:pt x="3295" y="8132"/>
                    <a:pt x="3448" y="8176"/>
                    <a:pt x="3577" y="8264"/>
                  </a:cubicBezTo>
                  <a:cubicBezTo>
                    <a:pt x="3725" y="8368"/>
                    <a:pt x="3793" y="8559"/>
                    <a:pt x="3750" y="8731"/>
                  </a:cubicBezTo>
                  <a:cubicBezTo>
                    <a:pt x="3700" y="9056"/>
                    <a:pt x="3387" y="9468"/>
                    <a:pt x="2920" y="9604"/>
                  </a:cubicBezTo>
                  <a:cubicBezTo>
                    <a:pt x="2822" y="9631"/>
                    <a:pt x="2724" y="9644"/>
                    <a:pt x="2626" y="9644"/>
                  </a:cubicBezTo>
                  <a:cubicBezTo>
                    <a:pt x="2324" y="9644"/>
                    <a:pt x="2024" y="9517"/>
                    <a:pt x="1741" y="9267"/>
                  </a:cubicBezTo>
                  <a:lnTo>
                    <a:pt x="1741" y="9267"/>
                  </a:lnTo>
                  <a:cubicBezTo>
                    <a:pt x="1865" y="8900"/>
                    <a:pt x="2104" y="8588"/>
                    <a:pt x="2422" y="8374"/>
                  </a:cubicBezTo>
                  <a:cubicBezTo>
                    <a:pt x="2657" y="8214"/>
                    <a:pt x="2904" y="8132"/>
                    <a:pt x="3130" y="8132"/>
                  </a:cubicBezTo>
                  <a:close/>
                  <a:moveTo>
                    <a:pt x="1584" y="0"/>
                  </a:moveTo>
                  <a:cubicBezTo>
                    <a:pt x="1544" y="0"/>
                    <a:pt x="1504" y="24"/>
                    <a:pt x="1494" y="76"/>
                  </a:cubicBezTo>
                  <a:cubicBezTo>
                    <a:pt x="1432" y="383"/>
                    <a:pt x="0" y="7594"/>
                    <a:pt x="1408" y="9198"/>
                  </a:cubicBezTo>
                  <a:cubicBezTo>
                    <a:pt x="1451" y="9241"/>
                    <a:pt x="1488" y="9284"/>
                    <a:pt x="1524" y="9321"/>
                  </a:cubicBezTo>
                  <a:cubicBezTo>
                    <a:pt x="1451" y="9597"/>
                    <a:pt x="1445" y="9892"/>
                    <a:pt x="1512" y="10169"/>
                  </a:cubicBezTo>
                  <a:cubicBezTo>
                    <a:pt x="1604" y="10593"/>
                    <a:pt x="1856" y="11232"/>
                    <a:pt x="2176" y="12050"/>
                  </a:cubicBezTo>
                  <a:cubicBezTo>
                    <a:pt x="2926" y="13968"/>
                    <a:pt x="4057" y="16857"/>
                    <a:pt x="4235" y="19660"/>
                  </a:cubicBezTo>
                  <a:cubicBezTo>
                    <a:pt x="4413" y="22512"/>
                    <a:pt x="3946" y="24380"/>
                    <a:pt x="3664" y="25499"/>
                  </a:cubicBezTo>
                  <a:cubicBezTo>
                    <a:pt x="3547" y="25942"/>
                    <a:pt x="3473" y="26267"/>
                    <a:pt x="3473" y="26489"/>
                  </a:cubicBezTo>
                  <a:cubicBezTo>
                    <a:pt x="3473" y="26839"/>
                    <a:pt x="3565" y="27349"/>
                    <a:pt x="3670" y="27933"/>
                  </a:cubicBezTo>
                  <a:cubicBezTo>
                    <a:pt x="3799" y="28640"/>
                    <a:pt x="3946" y="29439"/>
                    <a:pt x="3977" y="30232"/>
                  </a:cubicBezTo>
                  <a:cubicBezTo>
                    <a:pt x="3977" y="30281"/>
                    <a:pt x="4020" y="30324"/>
                    <a:pt x="4075" y="30324"/>
                  </a:cubicBezTo>
                  <a:lnTo>
                    <a:pt x="4081" y="30318"/>
                  </a:lnTo>
                  <a:cubicBezTo>
                    <a:pt x="4131" y="30312"/>
                    <a:pt x="4174" y="30269"/>
                    <a:pt x="4168" y="30220"/>
                  </a:cubicBezTo>
                  <a:cubicBezTo>
                    <a:pt x="4137" y="29414"/>
                    <a:pt x="3989" y="28603"/>
                    <a:pt x="3860" y="27890"/>
                  </a:cubicBezTo>
                  <a:cubicBezTo>
                    <a:pt x="3756" y="27318"/>
                    <a:pt x="3664" y="26821"/>
                    <a:pt x="3664" y="26482"/>
                  </a:cubicBezTo>
                  <a:cubicBezTo>
                    <a:pt x="3664" y="26286"/>
                    <a:pt x="3743" y="25972"/>
                    <a:pt x="3848" y="25542"/>
                  </a:cubicBezTo>
                  <a:cubicBezTo>
                    <a:pt x="4131" y="24411"/>
                    <a:pt x="4604" y="22524"/>
                    <a:pt x="4426" y="19641"/>
                  </a:cubicBezTo>
                  <a:cubicBezTo>
                    <a:pt x="4241" y="16808"/>
                    <a:pt x="3110" y="13900"/>
                    <a:pt x="2354" y="11982"/>
                  </a:cubicBezTo>
                  <a:cubicBezTo>
                    <a:pt x="2041" y="11171"/>
                    <a:pt x="1789" y="10532"/>
                    <a:pt x="1697" y="10126"/>
                  </a:cubicBezTo>
                  <a:cubicBezTo>
                    <a:pt x="1647" y="9911"/>
                    <a:pt x="1641" y="9683"/>
                    <a:pt x="1690" y="9468"/>
                  </a:cubicBezTo>
                  <a:lnTo>
                    <a:pt x="1690" y="9468"/>
                  </a:lnTo>
                  <a:cubicBezTo>
                    <a:pt x="2034" y="9752"/>
                    <a:pt x="2360" y="9833"/>
                    <a:pt x="2620" y="9833"/>
                  </a:cubicBezTo>
                  <a:cubicBezTo>
                    <a:pt x="2760" y="9833"/>
                    <a:pt x="2880" y="9810"/>
                    <a:pt x="2975" y="9782"/>
                  </a:cubicBezTo>
                  <a:cubicBezTo>
                    <a:pt x="3461" y="9647"/>
                    <a:pt x="3866" y="9216"/>
                    <a:pt x="3940" y="8761"/>
                  </a:cubicBezTo>
                  <a:cubicBezTo>
                    <a:pt x="3995" y="8509"/>
                    <a:pt x="3897" y="8251"/>
                    <a:pt x="3688" y="8104"/>
                  </a:cubicBezTo>
                  <a:cubicBezTo>
                    <a:pt x="3525" y="7994"/>
                    <a:pt x="3333" y="7939"/>
                    <a:pt x="3130" y="7939"/>
                  </a:cubicBezTo>
                  <a:cubicBezTo>
                    <a:pt x="2867" y="7939"/>
                    <a:pt x="2584" y="8031"/>
                    <a:pt x="2317" y="8214"/>
                  </a:cubicBezTo>
                  <a:cubicBezTo>
                    <a:pt x="1992" y="8436"/>
                    <a:pt x="1740" y="8749"/>
                    <a:pt x="1592" y="9118"/>
                  </a:cubicBezTo>
                  <a:lnTo>
                    <a:pt x="1549" y="9069"/>
                  </a:lnTo>
                  <a:cubicBezTo>
                    <a:pt x="203" y="7538"/>
                    <a:pt x="1666" y="187"/>
                    <a:pt x="1678" y="113"/>
                  </a:cubicBezTo>
                  <a:cubicBezTo>
                    <a:pt x="1692" y="43"/>
                    <a:pt x="1638" y="0"/>
                    <a:pt x="1584"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2" name="Google Shape;9762;p63"/>
            <p:cNvSpPr/>
            <p:nvPr/>
          </p:nvSpPr>
          <p:spPr>
            <a:xfrm>
              <a:off x="6821225" y="3301900"/>
              <a:ext cx="109750" cy="84400"/>
            </a:xfrm>
            <a:custGeom>
              <a:avLst/>
              <a:gdLst/>
              <a:ahLst/>
              <a:cxnLst/>
              <a:rect l="l" t="t" r="r" b="b"/>
              <a:pathLst>
                <a:path w="4390" h="3376" extrusionOk="0">
                  <a:moveTo>
                    <a:pt x="1806" y="0"/>
                  </a:moveTo>
                  <a:cubicBezTo>
                    <a:pt x="1640" y="0"/>
                    <a:pt x="1457" y="14"/>
                    <a:pt x="1254" y="44"/>
                  </a:cubicBezTo>
                  <a:cubicBezTo>
                    <a:pt x="0" y="228"/>
                    <a:pt x="941" y="3351"/>
                    <a:pt x="1807" y="3375"/>
                  </a:cubicBezTo>
                  <a:cubicBezTo>
                    <a:pt x="1810" y="3375"/>
                    <a:pt x="1813" y="3375"/>
                    <a:pt x="1816" y="3375"/>
                  </a:cubicBezTo>
                  <a:cubicBezTo>
                    <a:pt x="2640" y="3375"/>
                    <a:pt x="4390" y="0"/>
                    <a:pt x="180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63" name="Google Shape;9763;p63"/>
          <p:cNvGrpSpPr/>
          <p:nvPr/>
        </p:nvGrpSpPr>
        <p:grpSpPr>
          <a:xfrm>
            <a:off x="2881219" y="1559619"/>
            <a:ext cx="1182076" cy="1120100"/>
            <a:chOff x="2834338" y="1606500"/>
            <a:chExt cx="1182076" cy="1120100"/>
          </a:xfrm>
        </p:grpSpPr>
        <p:grpSp>
          <p:nvGrpSpPr>
            <p:cNvPr id="9764" name="Google Shape;9764;p63"/>
            <p:cNvGrpSpPr/>
            <p:nvPr/>
          </p:nvGrpSpPr>
          <p:grpSpPr>
            <a:xfrm>
              <a:off x="3260010" y="1885839"/>
              <a:ext cx="756404" cy="756404"/>
              <a:chOff x="5681300" y="2527788"/>
              <a:chExt cx="805800" cy="805800"/>
            </a:xfrm>
          </p:grpSpPr>
          <p:sp>
            <p:nvSpPr>
              <p:cNvPr id="9765" name="Google Shape;9765;p63"/>
              <p:cNvSpPr/>
              <p:nvPr/>
            </p:nvSpPr>
            <p:spPr>
              <a:xfrm>
                <a:off x="5681300" y="2527788"/>
                <a:ext cx="805800" cy="805800"/>
              </a:xfrm>
              <a:prstGeom prst="ellipse">
                <a:avLst/>
              </a:pr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6" name="Google Shape;9766;p63"/>
              <p:cNvSpPr/>
              <p:nvPr/>
            </p:nvSpPr>
            <p:spPr>
              <a:xfrm>
                <a:off x="5681300" y="2527788"/>
                <a:ext cx="805800" cy="805800"/>
              </a:xfrm>
              <a:prstGeom prst="pie">
                <a:avLst>
                  <a:gd name="adj1" fmla="val 0"/>
                  <a:gd name="adj2" fmla="val 16200000"/>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67" name="Google Shape;9767;p63"/>
            <p:cNvGrpSpPr/>
            <p:nvPr/>
          </p:nvGrpSpPr>
          <p:grpSpPr>
            <a:xfrm>
              <a:off x="2834338" y="1606500"/>
              <a:ext cx="904525" cy="1120100"/>
              <a:chOff x="2834338" y="1606500"/>
              <a:chExt cx="904525" cy="1120100"/>
            </a:xfrm>
          </p:grpSpPr>
          <p:sp>
            <p:nvSpPr>
              <p:cNvPr id="9768" name="Google Shape;9768;p63"/>
              <p:cNvSpPr/>
              <p:nvPr/>
            </p:nvSpPr>
            <p:spPr>
              <a:xfrm>
                <a:off x="2834338" y="1617250"/>
                <a:ext cx="456425" cy="436900"/>
              </a:xfrm>
              <a:custGeom>
                <a:avLst/>
                <a:gdLst/>
                <a:ahLst/>
                <a:cxnLst/>
                <a:rect l="l" t="t" r="r" b="b"/>
                <a:pathLst>
                  <a:path w="18257" h="17476" extrusionOk="0">
                    <a:moveTo>
                      <a:pt x="2822" y="0"/>
                    </a:moveTo>
                    <a:cubicBezTo>
                      <a:pt x="1267" y="6"/>
                      <a:pt x="6" y="1267"/>
                      <a:pt x="0" y="2822"/>
                    </a:cubicBezTo>
                    <a:lnTo>
                      <a:pt x="0" y="14654"/>
                    </a:lnTo>
                    <a:cubicBezTo>
                      <a:pt x="6" y="16209"/>
                      <a:pt x="1267" y="17469"/>
                      <a:pt x="2822" y="17475"/>
                    </a:cubicBezTo>
                    <a:lnTo>
                      <a:pt x="15441" y="17475"/>
                    </a:lnTo>
                    <a:cubicBezTo>
                      <a:pt x="16996" y="17469"/>
                      <a:pt x="18250" y="16209"/>
                      <a:pt x="18256" y="14660"/>
                    </a:cubicBezTo>
                    <a:lnTo>
                      <a:pt x="18256" y="2828"/>
                    </a:lnTo>
                    <a:cubicBezTo>
                      <a:pt x="18256" y="1273"/>
                      <a:pt x="16996" y="13"/>
                      <a:pt x="15441" y="6"/>
                    </a:cubicBezTo>
                    <a:lnTo>
                      <a:pt x="15441" y="1150"/>
                    </a:lnTo>
                    <a:cubicBezTo>
                      <a:pt x="16363" y="1156"/>
                      <a:pt x="17113" y="1900"/>
                      <a:pt x="17113" y="2828"/>
                    </a:cubicBezTo>
                    <a:lnTo>
                      <a:pt x="17113" y="14660"/>
                    </a:lnTo>
                    <a:cubicBezTo>
                      <a:pt x="17113" y="15582"/>
                      <a:pt x="16363" y="16326"/>
                      <a:pt x="15441" y="16332"/>
                    </a:cubicBezTo>
                    <a:lnTo>
                      <a:pt x="2822" y="16332"/>
                    </a:lnTo>
                    <a:cubicBezTo>
                      <a:pt x="1900" y="16326"/>
                      <a:pt x="1150" y="15582"/>
                      <a:pt x="1150" y="14660"/>
                    </a:cubicBezTo>
                    <a:lnTo>
                      <a:pt x="1150" y="2828"/>
                    </a:lnTo>
                    <a:cubicBezTo>
                      <a:pt x="1150" y="1900"/>
                      <a:pt x="1900" y="1156"/>
                      <a:pt x="2822" y="1150"/>
                    </a:cubicBezTo>
                    <a:lnTo>
                      <a:pt x="2822"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9" name="Google Shape;9769;p63"/>
              <p:cNvSpPr/>
              <p:nvPr/>
            </p:nvSpPr>
            <p:spPr>
              <a:xfrm>
                <a:off x="3525238" y="2159375"/>
                <a:ext cx="213625" cy="205575"/>
              </a:xfrm>
              <a:custGeom>
                <a:avLst/>
                <a:gdLst/>
                <a:ahLst/>
                <a:cxnLst/>
                <a:rect l="l" t="t" r="r" b="b"/>
                <a:pathLst>
                  <a:path w="8545" h="8223" extrusionOk="0">
                    <a:moveTo>
                      <a:pt x="4438" y="1"/>
                    </a:moveTo>
                    <a:cubicBezTo>
                      <a:pt x="2772" y="1"/>
                      <a:pt x="1273" y="1003"/>
                      <a:pt x="639" y="2540"/>
                    </a:cubicBezTo>
                    <a:cubicBezTo>
                      <a:pt x="0" y="4076"/>
                      <a:pt x="350" y="5840"/>
                      <a:pt x="1531" y="7020"/>
                    </a:cubicBezTo>
                    <a:cubicBezTo>
                      <a:pt x="2316" y="7806"/>
                      <a:pt x="3369" y="8223"/>
                      <a:pt x="4438" y="8223"/>
                    </a:cubicBezTo>
                    <a:cubicBezTo>
                      <a:pt x="4967" y="8223"/>
                      <a:pt x="5499" y="8121"/>
                      <a:pt x="6005" y="7912"/>
                    </a:cubicBezTo>
                    <a:cubicBezTo>
                      <a:pt x="7542" y="7272"/>
                      <a:pt x="8544" y="5773"/>
                      <a:pt x="8544" y="4113"/>
                    </a:cubicBezTo>
                    <a:cubicBezTo>
                      <a:pt x="8544" y="1839"/>
                      <a:pt x="6706" y="1"/>
                      <a:pt x="443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0" name="Google Shape;9770;p63"/>
              <p:cNvSpPr/>
              <p:nvPr/>
            </p:nvSpPr>
            <p:spPr>
              <a:xfrm>
                <a:off x="3048238" y="2039825"/>
                <a:ext cx="602250" cy="686775"/>
              </a:xfrm>
              <a:custGeom>
                <a:avLst/>
                <a:gdLst/>
                <a:ahLst/>
                <a:cxnLst/>
                <a:rect l="l" t="t" r="r" b="b"/>
                <a:pathLst>
                  <a:path w="24090" h="27471" extrusionOk="0">
                    <a:moveTo>
                      <a:pt x="1" y="1"/>
                    </a:moveTo>
                    <a:lnTo>
                      <a:pt x="1" y="24655"/>
                    </a:lnTo>
                    <a:cubicBezTo>
                      <a:pt x="7" y="26210"/>
                      <a:pt x="1267" y="27470"/>
                      <a:pt x="2822" y="27470"/>
                    </a:cubicBezTo>
                    <a:lnTo>
                      <a:pt x="21268" y="27470"/>
                    </a:lnTo>
                    <a:cubicBezTo>
                      <a:pt x="22823" y="27470"/>
                      <a:pt x="24084" y="26210"/>
                      <a:pt x="24090" y="24655"/>
                    </a:cubicBezTo>
                    <a:lnTo>
                      <a:pt x="24090" y="8895"/>
                    </a:lnTo>
                    <a:lnTo>
                      <a:pt x="22940" y="8895"/>
                    </a:lnTo>
                    <a:lnTo>
                      <a:pt x="22940" y="24655"/>
                    </a:lnTo>
                    <a:cubicBezTo>
                      <a:pt x="22940" y="25577"/>
                      <a:pt x="22190" y="26327"/>
                      <a:pt x="21268" y="26327"/>
                    </a:cubicBezTo>
                    <a:lnTo>
                      <a:pt x="2822" y="26327"/>
                    </a:lnTo>
                    <a:cubicBezTo>
                      <a:pt x="1900" y="26327"/>
                      <a:pt x="1150" y="25577"/>
                      <a:pt x="1150" y="24655"/>
                    </a:cubicBezTo>
                    <a:lnTo>
                      <a:pt x="1150" y="1"/>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1" name="Google Shape;9771;p63"/>
              <p:cNvSpPr/>
              <p:nvPr/>
            </p:nvSpPr>
            <p:spPr>
              <a:xfrm>
                <a:off x="3559813" y="2191500"/>
                <a:ext cx="146925" cy="141400"/>
              </a:xfrm>
              <a:custGeom>
                <a:avLst/>
                <a:gdLst/>
                <a:ahLst/>
                <a:cxnLst/>
                <a:rect l="l" t="t" r="r" b="b"/>
                <a:pathLst>
                  <a:path w="5877" h="5656" extrusionOk="0">
                    <a:moveTo>
                      <a:pt x="3055" y="1"/>
                    </a:moveTo>
                    <a:cubicBezTo>
                      <a:pt x="1906" y="1"/>
                      <a:pt x="879" y="689"/>
                      <a:pt x="443" y="1746"/>
                    </a:cubicBezTo>
                    <a:cubicBezTo>
                      <a:pt x="0" y="2803"/>
                      <a:pt x="246" y="4021"/>
                      <a:pt x="1051" y="4826"/>
                    </a:cubicBezTo>
                    <a:cubicBezTo>
                      <a:pt x="1594" y="5368"/>
                      <a:pt x="2318" y="5655"/>
                      <a:pt x="3054" y="5655"/>
                    </a:cubicBezTo>
                    <a:cubicBezTo>
                      <a:pt x="3419" y="5655"/>
                      <a:pt x="3787" y="5585"/>
                      <a:pt x="4137" y="5440"/>
                    </a:cubicBezTo>
                    <a:cubicBezTo>
                      <a:pt x="5188" y="4998"/>
                      <a:pt x="5876" y="3971"/>
                      <a:pt x="5876" y="2828"/>
                    </a:cubicBezTo>
                    <a:cubicBezTo>
                      <a:pt x="5876" y="1267"/>
                      <a:pt x="4610" y="1"/>
                      <a:pt x="305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2" name="Google Shape;9772;p63"/>
              <p:cNvSpPr/>
              <p:nvPr/>
            </p:nvSpPr>
            <p:spPr>
              <a:xfrm>
                <a:off x="3589613" y="2228525"/>
                <a:ext cx="81175" cy="69575"/>
              </a:xfrm>
              <a:custGeom>
                <a:avLst/>
                <a:gdLst/>
                <a:ahLst/>
                <a:cxnLst/>
                <a:rect l="l" t="t" r="r" b="b"/>
                <a:pathLst>
                  <a:path w="3247" h="2783" extrusionOk="0">
                    <a:moveTo>
                      <a:pt x="1863" y="1"/>
                    </a:moveTo>
                    <a:cubicBezTo>
                      <a:pt x="621" y="1"/>
                      <a:pt x="1" y="1501"/>
                      <a:pt x="880" y="2374"/>
                    </a:cubicBezTo>
                    <a:cubicBezTo>
                      <a:pt x="1162" y="2656"/>
                      <a:pt x="1510" y="2783"/>
                      <a:pt x="1851" y="2783"/>
                    </a:cubicBezTo>
                    <a:cubicBezTo>
                      <a:pt x="2563" y="2783"/>
                      <a:pt x="3246" y="2230"/>
                      <a:pt x="3246" y="1390"/>
                    </a:cubicBezTo>
                    <a:cubicBezTo>
                      <a:pt x="3246" y="622"/>
                      <a:pt x="2625" y="1"/>
                      <a:pt x="186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3" name="Google Shape;9773;p63"/>
              <p:cNvSpPr/>
              <p:nvPr/>
            </p:nvSpPr>
            <p:spPr>
              <a:xfrm>
                <a:off x="3019663" y="2014625"/>
                <a:ext cx="85775" cy="50275"/>
              </a:xfrm>
              <a:custGeom>
                <a:avLst/>
                <a:gdLst/>
                <a:ahLst/>
                <a:cxnLst/>
                <a:rect l="l" t="t" r="r" b="b"/>
                <a:pathLst>
                  <a:path w="3431" h="2011" extrusionOk="0">
                    <a:moveTo>
                      <a:pt x="1008" y="1"/>
                    </a:moveTo>
                    <a:cubicBezTo>
                      <a:pt x="455" y="1"/>
                      <a:pt x="0" y="449"/>
                      <a:pt x="0" y="1009"/>
                    </a:cubicBezTo>
                    <a:cubicBezTo>
                      <a:pt x="0" y="1562"/>
                      <a:pt x="455" y="2011"/>
                      <a:pt x="1008" y="2011"/>
                    </a:cubicBezTo>
                    <a:lnTo>
                      <a:pt x="2428" y="2011"/>
                    </a:lnTo>
                    <a:cubicBezTo>
                      <a:pt x="2981" y="2011"/>
                      <a:pt x="3430" y="1562"/>
                      <a:pt x="3430" y="1009"/>
                    </a:cubicBezTo>
                    <a:cubicBezTo>
                      <a:pt x="3430" y="449"/>
                      <a:pt x="2981" y="1"/>
                      <a:pt x="2422"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4" name="Google Shape;9774;p63"/>
              <p:cNvSpPr/>
              <p:nvPr/>
            </p:nvSpPr>
            <p:spPr>
              <a:xfrm>
                <a:off x="2891963" y="1606500"/>
                <a:ext cx="85775" cy="50425"/>
              </a:xfrm>
              <a:custGeom>
                <a:avLst/>
                <a:gdLst/>
                <a:ahLst/>
                <a:cxnLst/>
                <a:rect l="l" t="t" r="r" b="b"/>
                <a:pathLst>
                  <a:path w="3431" h="2017" extrusionOk="0">
                    <a:moveTo>
                      <a:pt x="1008" y="0"/>
                    </a:moveTo>
                    <a:cubicBezTo>
                      <a:pt x="449" y="0"/>
                      <a:pt x="0" y="455"/>
                      <a:pt x="0" y="1008"/>
                    </a:cubicBezTo>
                    <a:cubicBezTo>
                      <a:pt x="0" y="1567"/>
                      <a:pt x="449" y="2016"/>
                      <a:pt x="1008" y="2016"/>
                    </a:cubicBezTo>
                    <a:lnTo>
                      <a:pt x="2422" y="2016"/>
                    </a:lnTo>
                    <a:cubicBezTo>
                      <a:pt x="2975" y="2016"/>
                      <a:pt x="3424" y="1567"/>
                      <a:pt x="3430" y="1008"/>
                    </a:cubicBezTo>
                    <a:cubicBezTo>
                      <a:pt x="3430" y="449"/>
                      <a:pt x="2975" y="0"/>
                      <a:pt x="242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5" name="Google Shape;9775;p63"/>
              <p:cNvSpPr/>
              <p:nvPr/>
            </p:nvSpPr>
            <p:spPr>
              <a:xfrm>
                <a:off x="3147513" y="1606500"/>
                <a:ext cx="85775" cy="50425"/>
              </a:xfrm>
              <a:custGeom>
                <a:avLst/>
                <a:gdLst/>
                <a:ahLst/>
                <a:cxnLst/>
                <a:rect l="l" t="t" r="r" b="b"/>
                <a:pathLst>
                  <a:path w="3431" h="2017" extrusionOk="0">
                    <a:moveTo>
                      <a:pt x="1008" y="0"/>
                    </a:moveTo>
                    <a:cubicBezTo>
                      <a:pt x="455" y="0"/>
                      <a:pt x="0" y="455"/>
                      <a:pt x="7" y="1008"/>
                    </a:cubicBezTo>
                    <a:cubicBezTo>
                      <a:pt x="7" y="1567"/>
                      <a:pt x="455" y="2016"/>
                      <a:pt x="1008" y="2016"/>
                    </a:cubicBezTo>
                    <a:lnTo>
                      <a:pt x="2428" y="2016"/>
                    </a:lnTo>
                    <a:cubicBezTo>
                      <a:pt x="2982" y="2016"/>
                      <a:pt x="3430" y="1561"/>
                      <a:pt x="3430" y="1008"/>
                    </a:cubicBezTo>
                    <a:cubicBezTo>
                      <a:pt x="3430" y="449"/>
                      <a:pt x="2982" y="0"/>
                      <a:pt x="2428"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776" name="Google Shape;9776;p63"/>
          <p:cNvGrpSpPr/>
          <p:nvPr/>
        </p:nvGrpSpPr>
        <p:grpSpPr>
          <a:xfrm>
            <a:off x="3082819" y="2817700"/>
            <a:ext cx="1013175" cy="1561450"/>
            <a:chOff x="3035938" y="2817700"/>
            <a:chExt cx="1013175" cy="1561450"/>
          </a:xfrm>
        </p:grpSpPr>
        <p:grpSp>
          <p:nvGrpSpPr>
            <p:cNvPr id="9777" name="Google Shape;9777;p63"/>
            <p:cNvGrpSpPr/>
            <p:nvPr/>
          </p:nvGrpSpPr>
          <p:grpSpPr>
            <a:xfrm>
              <a:off x="3035938" y="2817700"/>
              <a:ext cx="1013175" cy="1561450"/>
              <a:chOff x="3035938" y="2817700"/>
              <a:chExt cx="1013175" cy="1561450"/>
            </a:xfrm>
          </p:grpSpPr>
          <p:sp>
            <p:nvSpPr>
              <p:cNvPr id="9778" name="Google Shape;9778;p63"/>
              <p:cNvSpPr/>
              <p:nvPr/>
            </p:nvSpPr>
            <p:spPr>
              <a:xfrm>
                <a:off x="3035938" y="2817700"/>
                <a:ext cx="1013175" cy="1561450"/>
              </a:xfrm>
              <a:custGeom>
                <a:avLst/>
                <a:gdLst/>
                <a:ahLst/>
                <a:cxnLst/>
                <a:rect l="l" t="t" r="r" b="b"/>
                <a:pathLst>
                  <a:path w="40527" h="62458" extrusionOk="0">
                    <a:moveTo>
                      <a:pt x="2275" y="0"/>
                    </a:moveTo>
                    <a:cubicBezTo>
                      <a:pt x="1015" y="0"/>
                      <a:pt x="1" y="1021"/>
                      <a:pt x="1" y="2275"/>
                    </a:cubicBezTo>
                    <a:lnTo>
                      <a:pt x="1" y="60189"/>
                    </a:lnTo>
                    <a:cubicBezTo>
                      <a:pt x="1" y="61443"/>
                      <a:pt x="1015" y="62457"/>
                      <a:pt x="2275" y="62457"/>
                    </a:cubicBezTo>
                    <a:lnTo>
                      <a:pt x="38252" y="62457"/>
                    </a:lnTo>
                    <a:cubicBezTo>
                      <a:pt x="39506" y="62457"/>
                      <a:pt x="40526" y="61443"/>
                      <a:pt x="40526" y="60189"/>
                    </a:cubicBezTo>
                    <a:lnTo>
                      <a:pt x="40526" y="2275"/>
                    </a:lnTo>
                    <a:cubicBezTo>
                      <a:pt x="40526" y="1021"/>
                      <a:pt x="39506" y="0"/>
                      <a:pt x="3825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79" name="Google Shape;9779;p63"/>
              <p:cNvGrpSpPr/>
              <p:nvPr/>
            </p:nvGrpSpPr>
            <p:grpSpPr>
              <a:xfrm>
                <a:off x="3196388" y="2817700"/>
                <a:ext cx="681075" cy="1561450"/>
                <a:chOff x="3196388" y="2817700"/>
                <a:chExt cx="681075" cy="1561450"/>
              </a:xfrm>
            </p:grpSpPr>
            <p:sp>
              <p:nvSpPr>
                <p:cNvPr id="9780" name="Google Shape;9780;p63"/>
                <p:cNvSpPr/>
                <p:nvPr/>
              </p:nvSpPr>
              <p:spPr>
                <a:xfrm>
                  <a:off x="3526163" y="2870875"/>
                  <a:ext cx="32750" cy="1471075"/>
                </a:xfrm>
                <a:custGeom>
                  <a:avLst/>
                  <a:gdLst/>
                  <a:ahLst/>
                  <a:cxnLst/>
                  <a:rect l="l" t="t" r="r" b="b"/>
                  <a:pathLst>
                    <a:path w="1310" h="58843" extrusionOk="0">
                      <a:moveTo>
                        <a:pt x="652" y="0"/>
                      </a:moveTo>
                      <a:cubicBezTo>
                        <a:pt x="295" y="0"/>
                        <a:pt x="0" y="295"/>
                        <a:pt x="0" y="652"/>
                      </a:cubicBezTo>
                      <a:lnTo>
                        <a:pt x="0" y="58191"/>
                      </a:lnTo>
                      <a:cubicBezTo>
                        <a:pt x="0" y="58548"/>
                        <a:pt x="295" y="58843"/>
                        <a:pt x="652" y="58843"/>
                      </a:cubicBezTo>
                      <a:cubicBezTo>
                        <a:pt x="1014" y="58843"/>
                        <a:pt x="1309" y="58548"/>
                        <a:pt x="1309" y="58191"/>
                      </a:cubicBezTo>
                      <a:lnTo>
                        <a:pt x="1309" y="652"/>
                      </a:lnTo>
                      <a:cubicBezTo>
                        <a:pt x="1309" y="295"/>
                        <a:pt x="1014" y="0"/>
                        <a:pt x="652"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1" name="Google Shape;9781;p63"/>
                <p:cNvSpPr/>
                <p:nvPr/>
              </p:nvSpPr>
              <p:spPr>
                <a:xfrm>
                  <a:off x="3196388" y="4351925"/>
                  <a:ext cx="27825" cy="27225"/>
                </a:xfrm>
                <a:custGeom>
                  <a:avLst/>
                  <a:gdLst/>
                  <a:ahLst/>
                  <a:cxnLst/>
                  <a:rect l="l" t="t" r="r" b="b"/>
                  <a:pathLst>
                    <a:path w="1113" h="1089" extrusionOk="0">
                      <a:moveTo>
                        <a:pt x="553" y="0"/>
                      </a:moveTo>
                      <a:cubicBezTo>
                        <a:pt x="246" y="0"/>
                        <a:pt x="0" y="252"/>
                        <a:pt x="12" y="566"/>
                      </a:cubicBezTo>
                      <a:lnTo>
                        <a:pt x="12" y="1088"/>
                      </a:lnTo>
                      <a:lnTo>
                        <a:pt x="1100" y="1088"/>
                      </a:lnTo>
                      <a:lnTo>
                        <a:pt x="1100" y="566"/>
                      </a:lnTo>
                      <a:cubicBezTo>
                        <a:pt x="1113" y="252"/>
                        <a:pt x="861" y="0"/>
                        <a:pt x="55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2" name="Google Shape;9782;p63"/>
                <p:cNvSpPr/>
                <p:nvPr/>
              </p:nvSpPr>
              <p:spPr>
                <a:xfrm>
                  <a:off x="3261838" y="4352375"/>
                  <a:ext cx="27375" cy="26775"/>
                </a:xfrm>
                <a:custGeom>
                  <a:avLst/>
                  <a:gdLst/>
                  <a:ahLst/>
                  <a:cxnLst/>
                  <a:rect l="l" t="t" r="r" b="b"/>
                  <a:pathLst>
                    <a:path w="1095" h="1071" extrusionOk="0">
                      <a:moveTo>
                        <a:pt x="548" y="1"/>
                      </a:moveTo>
                      <a:cubicBezTo>
                        <a:pt x="246" y="1"/>
                        <a:pt x="1" y="247"/>
                        <a:pt x="7" y="548"/>
                      </a:cubicBezTo>
                      <a:lnTo>
                        <a:pt x="7" y="1070"/>
                      </a:lnTo>
                      <a:lnTo>
                        <a:pt x="1095" y="1070"/>
                      </a:lnTo>
                      <a:lnTo>
                        <a:pt x="1095" y="548"/>
                      </a:lnTo>
                      <a:cubicBezTo>
                        <a:pt x="1095" y="247"/>
                        <a:pt x="849" y="1"/>
                        <a:pt x="54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3" name="Google Shape;9783;p63"/>
                <p:cNvSpPr/>
                <p:nvPr/>
              </p:nvSpPr>
              <p:spPr>
                <a:xfrm>
                  <a:off x="3327313" y="4352375"/>
                  <a:ext cx="27375" cy="26775"/>
                </a:xfrm>
                <a:custGeom>
                  <a:avLst/>
                  <a:gdLst/>
                  <a:ahLst/>
                  <a:cxnLst/>
                  <a:rect l="l" t="t" r="r" b="b"/>
                  <a:pathLst>
                    <a:path w="1095" h="1071" extrusionOk="0">
                      <a:moveTo>
                        <a:pt x="547" y="1"/>
                      </a:moveTo>
                      <a:cubicBezTo>
                        <a:pt x="246" y="1"/>
                        <a:pt x="0" y="247"/>
                        <a:pt x="0" y="548"/>
                      </a:cubicBezTo>
                      <a:lnTo>
                        <a:pt x="0" y="1070"/>
                      </a:lnTo>
                      <a:lnTo>
                        <a:pt x="1094" y="1070"/>
                      </a:lnTo>
                      <a:lnTo>
                        <a:pt x="1094" y="548"/>
                      </a:lnTo>
                      <a:cubicBezTo>
                        <a:pt x="1094" y="247"/>
                        <a:pt x="848" y="1"/>
                        <a:pt x="54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4" name="Google Shape;9784;p63"/>
                <p:cNvSpPr/>
                <p:nvPr/>
              </p:nvSpPr>
              <p:spPr>
                <a:xfrm>
                  <a:off x="3392463" y="4351925"/>
                  <a:ext cx="27825" cy="27225"/>
                </a:xfrm>
                <a:custGeom>
                  <a:avLst/>
                  <a:gdLst/>
                  <a:ahLst/>
                  <a:cxnLst/>
                  <a:rect l="l" t="t" r="r" b="b"/>
                  <a:pathLst>
                    <a:path w="1113" h="1089" extrusionOk="0">
                      <a:moveTo>
                        <a:pt x="554" y="0"/>
                      </a:moveTo>
                      <a:cubicBezTo>
                        <a:pt x="246" y="0"/>
                        <a:pt x="0" y="252"/>
                        <a:pt x="13" y="566"/>
                      </a:cubicBezTo>
                      <a:lnTo>
                        <a:pt x="13" y="1088"/>
                      </a:lnTo>
                      <a:lnTo>
                        <a:pt x="1101" y="1088"/>
                      </a:lnTo>
                      <a:lnTo>
                        <a:pt x="1101" y="566"/>
                      </a:lnTo>
                      <a:cubicBezTo>
                        <a:pt x="1113" y="252"/>
                        <a:pt x="861" y="0"/>
                        <a:pt x="554"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5" name="Google Shape;9785;p63"/>
                <p:cNvSpPr/>
                <p:nvPr/>
              </p:nvSpPr>
              <p:spPr>
                <a:xfrm>
                  <a:off x="3458063" y="4352375"/>
                  <a:ext cx="27225" cy="26775"/>
                </a:xfrm>
                <a:custGeom>
                  <a:avLst/>
                  <a:gdLst/>
                  <a:ahLst/>
                  <a:cxnLst/>
                  <a:rect l="l" t="t" r="r" b="b"/>
                  <a:pathLst>
                    <a:path w="1089" h="1071" extrusionOk="0">
                      <a:moveTo>
                        <a:pt x="542" y="1"/>
                      </a:moveTo>
                      <a:cubicBezTo>
                        <a:pt x="247" y="1"/>
                        <a:pt x="1" y="247"/>
                        <a:pt x="1" y="548"/>
                      </a:cubicBezTo>
                      <a:lnTo>
                        <a:pt x="1" y="1070"/>
                      </a:lnTo>
                      <a:lnTo>
                        <a:pt x="1089" y="1070"/>
                      </a:lnTo>
                      <a:lnTo>
                        <a:pt x="1089" y="548"/>
                      </a:lnTo>
                      <a:cubicBezTo>
                        <a:pt x="1089" y="247"/>
                        <a:pt x="843" y="1"/>
                        <a:pt x="542"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6" name="Google Shape;9786;p63"/>
                <p:cNvSpPr/>
                <p:nvPr/>
              </p:nvSpPr>
              <p:spPr>
                <a:xfrm>
                  <a:off x="3523388" y="4352375"/>
                  <a:ext cx="27375" cy="26775"/>
                </a:xfrm>
                <a:custGeom>
                  <a:avLst/>
                  <a:gdLst/>
                  <a:ahLst/>
                  <a:cxnLst/>
                  <a:rect l="l" t="t" r="r" b="b"/>
                  <a:pathLst>
                    <a:path w="1095" h="1071" extrusionOk="0">
                      <a:moveTo>
                        <a:pt x="547" y="1"/>
                      </a:moveTo>
                      <a:cubicBezTo>
                        <a:pt x="246" y="1"/>
                        <a:pt x="0" y="247"/>
                        <a:pt x="0" y="548"/>
                      </a:cubicBezTo>
                      <a:lnTo>
                        <a:pt x="0" y="1070"/>
                      </a:lnTo>
                      <a:lnTo>
                        <a:pt x="1094" y="1070"/>
                      </a:lnTo>
                      <a:lnTo>
                        <a:pt x="1094" y="548"/>
                      </a:lnTo>
                      <a:cubicBezTo>
                        <a:pt x="1094" y="247"/>
                        <a:pt x="849" y="1"/>
                        <a:pt x="547"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7" name="Google Shape;9787;p63"/>
                <p:cNvSpPr/>
                <p:nvPr/>
              </p:nvSpPr>
              <p:spPr>
                <a:xfrm>
                  <a:off x="3588538" y="4351925"/>
                  <a:ext cx="27850" cy="27225"/>
                </a:xfrm>
                <a:custGeom>
                  <a:avLst/>
                  <a:gdLst/>
                  <a:ahLst/>
                  <a:cxnLst/>
                  <a:rect l="l" t="t" r="r" b="b"/>
                  <a:pathLst>
                    <a:path w="1114" h="1089" extrusionOk="0">
                      <a:moveTo>
                        <a:pt x="554" y="0"/>
                      </a:moveTo>
                      <a:cubicBezTo>
                        <a:pt x="246" y="0"/>
                        <a:pt x="1" y="252"/>
                        <a:pt x="13" y="566"/>
                      </a:cubicBezTo>
                      <a:lnTo>
                        <a:pt x="13" y="1088"/>
                      </a:lnTo>
                      <a:lnTo>
                        <a:pt x="1101" y="1088"/>
                      </a:lnTo>
                      <a:lnTo>
                        <a:pt x="1101" y="566"/>
                      </a:lnTo>
                      <a:cubicBezTo>
                        <a:pt x="1113" y="252"/>
                        <a:pt x="861" y="0"/>
                        <a:pt x="554"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8" name="Google Shape;9788;p63"/>
                <p:cNvSpPr/>
                <p:nvPr/>
              </p:nvSpPr>
              <p:spPr>
                <a:xfrm>
                  <a:off x="3654163" y="4352375"/>
                  <a:ext cx="27225" cy="26775"/>
                </a:xfrm>
                <a:custGeom>
                  <a:avLst/>
                  <a:gdLst/>
                  <a:ahLst/>
                  <a:cxnLst/>
                  <a:rect l="l" t="t" r="r" b="b"/>
                  <a:pathLst>
                    <a:path w="1089" h="1071" extrusionOk="0">
                      <a:moveTo>
                        <a:pt x="541" y="1"/>
                      </a:moveTo>
                      <a:cubicBezTo>
                        <a:pt x="246" y="1"/>
                        <a:pt x="0" y="247"/>
                        <a:pt x="0" y="548"/>
                      </a:cubicBezTo>
                      <a:lnTo>
                        <a:pt x="0" y="1070"/>
                      </a:lnTo>
                      <a:lnTo>
                        <a:pt x="1088" y="1070"/>
                      </a:lnTo>
                      <a:lnTo>
                        <a:pt x="1088" y="548"/>
                      </a:lnTo>
                      <a:cubicBezTo>
                        <a:pt x="1088" y="247"/>
                        <a:pt x="842" y="1"/>
                        <a:pt x="54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9" name="Google Shape;9789;p63"/>
                <p:cNvSpPr/>
                <p:nvPr/>
              </p:nvSpPr>
              <p:spPr>
                <a:xfrm>
                  <a:off x="3719463" y="4352375"/>
                  <a:ext cx="27375" cy="26775"/>
                </a:xfrm>
                <a:custGeom>
                  <a:avLst/>
                  <a:gdLst/>
                  <a:ahLst/>
                  <a:cxnLst/>
                  <a:rect l="l" t="t" r="r" b="b"/>
                  <a:pathLst>
                    <a:path w="1095" h="1071" extrusionOk="0">
                      <a:moveTo>
                        <a:pt x="548" y="1"/>
                      </a:moveTo>
                      <a:cubicBezTo>
                        <a:pt x="246" y="1"/>
                        <a:pt x="1" y="247"/>
                        <a:pt x="1" y="548"/>
                      </a:cubicBezTo>
                      <a:lnTo>
                        <a:pt x="1" y="1070"/>
                      </a:lnTo>
                      <a:lnTo>
                        <a:pt x="1095" y="1070"/>
                      </a:lnTo>
                      <a:lnTo>
                        <a:pt x="1095" y="548"/>
                      </a:lnTo>
                      <a:cubicBezTo>
                        <a:pt x="1095" y="247"/>
                        <a:pt x="849" y="1"/>
                        <a:pt x="54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0" name="Google Shape;9790;p63"/>
                <p:cNvSpPr/>
                <p:nvPr/>
              </p:nvSpPr>
              <p:spPr>
                <a:xfrm>
                  <a:off x="3784938" y="4352375"/>
                  <a:ext cx="27225" cy="26775"/>
                </a:xfrm>
                <a:custGeom>
                  <a:avLst/>
                  <a:gdLst/>
                  <a:ahLst/>
                  <a:cxnLst/>
                  <a:rect l="l" t="t" r="r" b="b"/>
                  <a:pathLst>
                    <a:path w="1089" h="1071" extrusionOk="0">
                      <a:moveTo>
                        <a:pt x="541" y="1"/>
                      </a:moveTo>
                      <a:cubicBezTo>
                        <a:pt x="240" y="1"/>
                        <a:pt x="0" y="247"/>
                        <a:pt x="0" y="548"/>
                      </a:cubicBezTo>
                      <a:lnTo>
                        <a:pt x="0" y="1070"/>
                      </a:lnTo>
                      <a:lnTo>
                        <a:pt x="1088" y="1070"/>
                      </a:lnTo>
                      <a:lnTo>
                        <a:pt x="1088" y="548"/>
                      </a:lnTo>
                      <a:cubicBezTo>
                        <a:pt x="1088" y="247"/>
                        <a:pt x="842" y="1"/>
                        <a:pt x="541"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1" name="Google Shape;9791;p63"/>
                <p:cNvSpPr/>
                <p:nvPr/>
              </p:nvSpPr>
              <p:spPr>
                <a:xfrm>
                  <a:off x="3850238" y="4352375"/>
                  <a:ext cx="27225" cy="26775"/>
                </a:xfrm>
                <a:custGeom>
                  <a:avLst/>
                  <a:gdLst/>
                  <a:ahLst/>
                  <a:cxnLst/>
                  <a:rect l="l" t="t" r="r" b="b"/>
                  <a:pathLst>
                    <a:path w="1089" h="1071" extrusionOk="0">
                      <a:moveTo>
                        <a:pt x="548" y="1"/>
                      </a:moveTo>
                      <a:cubicBezTo>
                        <a:pt x="246" y="1"/>
                        <a:pt x="0" y="247"/>
                        <a:pt x="0" y="548"/>
                      </a:cubicBezTo>
                      <a:lnTo>
                        <a:pt x="0" y="1070"/>
                      </a:lnTo>
                      <a:lnTo>
                        <a:pt x="1088" y="1070"/>
                      </a:lnTo>
                      <a:lnTo>
                        <a:pt x="1088" y="548"/>
                      </a:lnTo>
                      <a:cubicBezTo>
                        <a:pt x="1088" y="247"/>
                        <a:pt x="843" y="1"/>
                        <a:pt x="548"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2" name="Google Shape;9792;p63"/>
                <p:cNvSpPr/>
                <p:nvPr/>
              </p:nvSpPr>
              <p:spPr>
                <a:xfrm>
                  <a:off x="3196388" y="2817700"/>
                  <a:ext cx="27825" cy="26450"/>
                </a:xfrm>
                <a:custGeom>
                  <a:avLst/>
                  <a:gdLst/>
                  <a:ahLst/>
                  <a:cxnLst/>
                  <a:rect l="l" t="t" r="r" b="b"/>
                  <a:pathLst>
                    <a:path w="1113" h="1058" extrusionOk="0">
                      <a:moveTo>
                        <a:pt x="1100" y="0"/>
                      </a:moveTo>
                      <a:lnTo>
                        <a:pt x="12" y="7"/>
                      </a:lnTo>
                      <a:lnTo>
                        <a:pt x="12" y="498"/>
                      </a:lnTo>
                      <a:cubicBezTo>
                        <a:pt x="0" y="806"/>
                        <a:pt x="246" y="1058"/>
                        <a:pt x="553" y="1058"/>
                      </a:cubicBezTo>
                      <a:cubicBezTo>
                        <a:pt x="861" y="1058"/>
                        <a:pt x="1113" y="806"/>
                        <a:pt x="1100" y="498"/>
                      </a:cubicBezTo>
                      <a:lnTo>
                        <a:pt x="1100"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3" name="Google Shape;9793;p63"/>
                <p:cNvSpPr/>
                <p:nvPr/>
              </p:nvSpPr>
              <p:spPr>
                <a:xfrm>
                  <a:off x="3261988" y="2817700"/>
                  <a:ext cx="27225" cy="26000"/>
                </a:xfrm>
                <a:custGeom>
                  <a:avLst/>
                  <a:gdLst/>
                  <a:ahLst/>
                  <a:cxnLst/>
                  <a:rect l="l" t="t" r="r" b="b"/>
                  <a:pathLst>
                    <a:path w="1089" h="1040" extrusionOk="0">
                      <a:moveTo>
                        <a:pt x="1089" y="0"/>
                      </a:moveTo>
                      <a:lnTo>
                        <a:pt x="1" y="7"/>
                      </a:lnTo>
                      <a:lnTo>
                        <a:pt x="1" y="498"/>
                      </a:lnTo>
                      <a:cubicBezTo>
                        <a:pt x="1" y="793"/>
                        <a:pt x="247" y="1039"/>
                        <a:pt x="542" y="1039"/>
                      </a:cubicBezTo>
                      <a:cubicBezTo>
                        <a:pt x="843" y="1039"/>
                        <a:pt x="1089" y="793"/>
                        <a:pt x="1089" y="498"/>
                      </a:cubicBezTo>
                      <a:lnTo>
                        <a:pt x="10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4" name="Google Shape;9794;p63"/>
                <p:cNvSpPr/>
                <p:nvPr/>
              </p:nvSpPr>
              <p:spPr>
                <a:xfrm>
                  <a:off x="3327313" y="2817700"/>
                  <a:ext cx="27375" cy="26000"/>
                </a:xfrm>
                <a:custGeom>
                  <a:avLst/>
                  <a:gdLst/>
                  <a:ahLst/>
                  <a:cxnLst/>
                  <a:rect l="l" t="t" r="r" b="b"/>
                  <a:pathLst>
                    <a:path w="1095" h="1040" extrusionOk="0">
                      <a:moveTo>
                        <a:pt x="1094" y="0"/>
                      </a:moveTo>
                      <a:lnTo>
                        <a:pt x="0" y="7"/>
                      </a:lnTo>
                      <a:lnTo>
                        <a:pt x="0" y="498"/>
                      </a:lnTo>
                      <a:cubicBezTo>
                        <a:pt x="0" y="793"/>
                        <a:pt x="246" y="1039"/>
                        <a:pt x="547" y="1039"/>
                      </a:cubicBezTo>
                      <a:cubicBezTo>
                        <a:pt x="848" y="1039"/>
                        <a:pt x="1094" y="793"/>
                        <a:pt x="1094" y="498"/>
                      </a:cubicBezTo>
                      <a:lnTo>
                        <a:pt x="1094"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5" name="Google Shape;9795;p63"/>
                <p:cNvSpPr/>
                <p:nvPr/>
              </p:nvSpPr>
              <p:spPr>
                <a:xfrm>
                  <a:off x="3392463" y="2817700"/>
                  <a:ext cx="27825" cy="26450"/>
                </a:xfrm>
                <a:custGeom>
                  <a:avLst/>
                  <a:gdLst/>
                  <a:ahLst/>
                  <a:cxnLst/>
                  <a:rect l="l" t="t" r="r" b="b"/>
                  <a:pathLst>
                    <a:path w="1113" h="1058" extrusionOk="0">
                      <a:moveTo>
                        <a:pt x="1101" y="0"/>
                      </a:moveTo>
                      <a:lnTo>
                        <a:pt x="13" y="7"/>
                      </a:lnTo>
                      <a:lnTo>
                        <a:pt x="13" y="498"/>
                      </a:lnTo>
                      <a:cubicBezTo>
                        <a:pt x="0" y="806"/>
                        <a:pt x="246" y="1058"/>
                        <a:pt x="554" y="1058"/>
                      </a:cubicBezTo>
                      <a:cubicBezTo>
                        <a:pt x="861" y="1058"/>
                        <a:pt x="1113" y="806"/>
                        <a:pt x="1101" y="498"/>
                      </a:cubicBezTo>
                      <a:lnTo>
                        <a:pt x="1101"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6" name="Google Shape;9796;p63"/>
                <p:cNvSpPr/>
                <p:nvPr/>
              </p:nvSpPr>
              <p:spPr>
                <a:xfrm>
                  <a:off x="3458063" y="2817700"/>
                  <a:ext cx="27225" cy="26000"/>
                </a:xfrm>
                <a:custGeom>
                  <a:avLst/>
                  <a:gdLst/>
                  <a:ahLst/>
                  <a:cxnLst/>
                  <a:rect l="l" t="t" r="r" b="b"/>
                  <a:pathLst>
                    <a:path w="1089" h="1040" extrusionOk="0">
                      <a:moveTo>
                        <a:pt x="1089" y="0"/>
                      </a:moveTo>
                      <a:lnTo>
                        <a:pt x="1" y="7"/>
                      </a:lnTo>
                      <a:lnTo>
                        <a:pt x="1" y="498"/>
                      </a:lnTo>
                      <a:cubicBezTo>
                        <a:pt x="1" y="793"/>
                        <a:pt x="247" y="1039"/>
                        <a:pt x="542" y="1039"/>
                      </a:cubicBezTo>
                      <a:cubicBezTo>
                        <a:pt x="843" y="1039"/>
                        <a:pt x="1089" y="793"/>
                        <a:pt x="1089" y="498"/>
                      </a:cubicBezTo>
                      <a:lnTo>
                        <a:pt x="1089"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7" name="Google Shape;9797;p63"/>
                <p:cNvSpPr/>
                <p:nvPr/>
              </p:nvSpPr>
              <p:spPr>
                <a:xfrm>
                  <a:off x="3523388" y="2817700"/>
                  <a:ext cx="27375" cy="26000"/>
                </a:xfrm>
                <a:custGeom>
                  <a:avLst/>
                  <a:gdLst/>
                  <a:ahLst/>
                  <a:cxnLst/>
                  <a:rect l="l" t="t" r="r" b="b"/>
                  <a:pathLst>
                    <a:path w="1095" h="1040" extrusionOk="0">
                      <a:moveTo>
                        <a:pt x="1094" y="0"/>
                      </a:moveTo>
                      <a:lnTo>
                        <a:pt x="0" y="7"/>
                      </a:lnTo>
                      <a:lnTo>
                        <a:pt x="0" y="498"/>
                      </a:lnTo>
                      <a:cubicBezTo>
                        <a:pt x="0" y="793"/>
                        <a:pt x="246" y="1039"/>
                        <a:pt x="547" y="1039"/>
                      </a:cubicBezTo>
                      <a:cubicBezTo>
                        <a:pt x="849" y="1039"/>
                        <a:pt x="1088" y="793"/>
                        <a:pt x="1094" y="498"/>
                      </a:cubicBezTo>
                      <a:lnTo>
                        <a:pt x="1094"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8" name="Google Shape;9798;p63"/>
                <p:cNvSpPr/>
                <p:nvPr/>
              </p:nvSpPr>
              <p:spPr>
                <a:xfrm>
                  <a:off x="3588538" y="2817700"/>
                  <a:ext cx="27850" cy="26450"/>
                </a:xfrm>
                <a:custGeom>
                  <a:avLst/>
                  <a:gdLst/>
                  <a:ahLst/>
                  <a:cxnLst/>
                  <a:rect l="l" t="t" r="r" b="b"/>
                  <a:pathLst>
                    <a:path w="1114" h="1058" extrusionOk="0">
                      <a:moveTo>
                        <a:pt x="1101" y="0"/>
                      </a:moveTo>
                      <a:lnTo>
                        <a:pt x="13" y="7"/>
                      </a:lnTo>
                      <a:lnTo>
                        <a:pt x="13" y="498"/>
                      </a:lnTo>
                      <a:cubicBezTo>
                        <a:pt x="1" y="806"/>
                        <a:pt x="246" y="1058"/>
                        <a:pt x="554" y="1058"/>
                      </a:cubicBezTo>
                      <a:cubicBezTo>
                        <a:pt x="861" y="1058"/>
                        <a:pt x="1113" y="806"/>
                        <a:pt x="1101" y="498"/>
                      </a:cubicBezTo>
                      <a:lnTo>
                        <a:pt x="1101"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9" name="Google Shape;9799;p63"/>
                <p:cNvSpPr/>
                <p:nvPr/>
              </p:nvSpPr>
              <p:spPr>
                <a:xfrm>
                  <a:off x="3654163" y="2817700"/>
                  <a:ext cx="27225" cy="26000"/>
                </a:xfrm>
                <a:custGeom>
                  <a:avLst/>
                  <a:gdLst/>
                  <a:ahLst/>
                  <a:cxnLst/>
                  <a:rect l="l" t="t" r="r" b="b"/>
                  <a:pathLst>
                    <a:path w="1089" h="1040" extrusionOk="0">
                      <a:moveTo>
                        <a:pt x="1088" y="0"/>
                      </a:moveTo>
                      <a:lnTo>
                        <a:pt x="0" y="7"/>
                      </a:lnTo>
                      <a:lnTo>
                        <a:pt x="0" y="498"/>
                      </a:lnTo>
                      <a:cubicBezTo>
                        <a:pt x="0" y="793"/>
                        <a:pt x="246" y="1039"/>
                        <a:pt x="541" y="1039"/>
                      </a:cubicBezTo>
                      <a:cubicBezTo>
                        <a:pt x="842" y="1039"/>
                        <a:pt x="1088" y="793"/>
                        <a:pt x="1088" y="498"/>
                      </a:cubicBezTo>
                      <a:lnTo>
                        <a:pt x="1088"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0" name="Google Shape;9800;p63"/>
                <p:cNvSpPr/>
                <p:nvPr/>
              </p:nvSpPr>
              <p:spPr>
                <a:xfrm>
                  <a:off x="3719463" y="2817700"/>
                  <a:ext cx="27375" cy="26000"/>
                </a:xfrm>
                <a:custGeom>
                  <a:avLst/>
                  <a:gdLst/>
                  <a:ahLst/>
                  <a:cxnLst/>
                  <a:rect l="l" t="t" r="r" b="b"/>
                  <a:pathLst>
                    <a:path w="1095" h="1040" extrusionOk="0">
                      <a:moveTo>
                        <a:pt x="1095" y="0"/>
                      </a:moveTo>
                      <a:lnTo>
                        <a:pt x="1" y="7"/>
                      </a:lnTo>
                      <a:lnTo>
                        <a:pt x="1" y="498"/>
                      </a:lnTo>
                      <a:cubicBezTo>
                        <a:pt x="1" y="793"/>
                        <a:pt x="246" y="1039"/>
                        <a:pt x="548" y="1039"/>
                      </a:cubicBezTo>
                      <a:cubicBezTo>
                        <a:pt x="849" y="1039"/>
                        <a:pt x="1089" y="793"/>
                        <a:pt x="1095" y="498"/>
                      </a:cubicBezTo>
                      <a:lnTo>
                        <a:pt x="1095"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1" name="Google Shape;9801;p63"/>
                <p:cNvSpPr/>
                <p:nvPr/>
              </p:nvSpPr>
              <p:spPr>
                <a:xfrm>
                  <a:off x="3784938" y="2817700"/>
                  <a:ext cx="27225" cy="26000"/>
                </a:xfrm>
                <a:custGeom>
                  <a:avLst/>
                  <a:gdLst/>
                  <a:ahLst/>
                  <a:cxnLst/>
                  <a:rect l="l" t="t" r="r" b="b"/>
                  <a:pathLst>
                    <a:path w="1089" h="1040" extrusionOk="0">
                      <a:moveTo>
                        <a:pt x="1088" y="0"/>
                      </a:moveTo>
                      <a:lnTo>
                        <a:pt x="0" y="7"/>
                      </a:lnTo>
                      <a:lnTo>
                        <a:pt x="0" y="498"/>
                      </a:lnTo>
                      <a:cubicBezTo>
                        <a:pt x="0" y="793"/>
                        <a:pt x="240" y="1039"/>
                        <a:pt x="541" y="1039"/>
                      </a:cubicBezTo>
                      <a:cubicBezTo>
                        <a:pt x="842" y="1039"/>
                        <a:pt x="1088" y="793"/>
                        <a:pt x="1088" y="498"/>
                      </a:cubicBezTo>
                      <a:lnTo>
                        <a:pt x="1088"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2" name="Google Shape;9802;p63"/>
                <p:cNvSpPr/>
                <p:nvPr/>
              </p:nvSpPr>
              <p:spPr>
                <a:xfrm>
                  <a:off x="3850238" y="2817700"/>
                  <a:ext cx="27225" cy="26000"/>
                </a:xfrm>
                <a:custGeom>
                  <a:avLst/>
                  <a:gdLst/>
                  <a:ahLst/>
                  <a:cxnLst/>
                  <a:rect l="l" t="t" r="r" b="b"/>
                  <a:pathLst>
                    <a:path w="1089" h="1040" extrusionOk="0">
                      <a:moveTo>
                        <a:pt x="1088" y="0"/>
                      </a:moveTo>
                      <a:lnTo>
                        <a:pt x="0" y="7"/>
                      </a:lnTo>
                      <a:lnTo>
                        <a:pt x="0" y="498"/>
                      </a:lnTo>
                      <a:cubicBezTo>
                        <a:pt x="0" y="793"/>
                        <a:pt x="246" y="1039"/>
                        <a:pt x="548" y="1039"/>
                      </a:cubicBezTo>
                      <a:cubicBezTo>
                        <a:pt x="843" y="1039"/>
                        <a:pt x="1088" y="793"/>
                        <a:pt x="1088" y="498"/>
                      </a:cubicBezTo>
                      <a:lnTo>
                        <a:pt x="1088" y="0"/>
                      </a:ln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803" name="Google Shape;9803;p63"/>
            <p:cNvGrpSpPr/>
            <p:nvPr/>
          </p:nvGrpSpPr>
          <p:grpSpPr>
            <a:xfrm>
              <a:off x="3090338" y="2927425"/>
              <a:ext cx="389575" cy="1365675"/>
              <a:chOff x="3090338" y="2927425"/>
              <a:chExt cx="389575" cy="1365675"/>
            </a:xfrm>
          </p:grpSpPr>
          <p:grpSp>
            <p:nvGrpSpPr>
              <p:cNvPr id="9804" name="Google Shape;9804;p63"/>
              <p:cNvGrpSpPr/>
              <p:nvPr/>
            </p:nvGrpSpPr>
            <p:grpSpPr>
              <a:xfrm>
                <a:off x="3090338" y="2927425"/>
                <a:ext cx="389575" cy="202550"/>
                <a:chOff x="3090338" y="2927425"/>
                <a:chExt cx="389575" cy="202550"/>
              </a:xfrm>
            </p:grpSpPr>
            <p:sp>
              <p:nvSpPr>
                <p:cNvPr id="9805" name="Google Shape;9805;p63"/>
                <p:cNvSpPr/>
                <p:nvPr/>
              </p:nvSpPr>
              <p:spPr>
                <a:xfrm>
                  <a:off x="3090338" y="2927425"/>
                  <a:ext cx="389575" cy="202550"/>
                </a:xfrm>
                <a:custGeom>
                  <a:avLst/>
                  <a:gdLst/>
                  <a:ahLst/>
                  <a:cxnLst/>
                  <a:rect l="l" t="t" r="r" b="b"/>
                  <a:pathLst>
                    <a:path w="15583" h="8102" extrusionOk="0">
                      <a:moveTo>
                        <a:pt x="831" y="0"/>
                      </a:moveTo>
                      <a:cubicBezTo>
                        <a:pt x="376" y="0"/>
                        <a:pt x="1" y="369"/>
                        <a:pt x="1" y="830"/>
                      </a:cubicBezTo>
                      <a:lnTo>
                        <a:pt x="1" y="7272"/>
                      </a:lnTo>
                      <a:cubicBezTo>
                        <a:pt x="1" y="7733"/>
                        <a:pt x="376" y="8102"/>
                        <a:pt x="831" y="8102"/>
                      </a:cubicBezTo>
                      <a:lnTo>
                        <a:pt x="14753" y="8102"/>
                      </a:lnTo>
                      <a:cubicBezTo>
                        <a:pt x="15208" y="8102"/>
                        <a:pt x="15583" y="7733"/>
                        <a:pt x="15583" y="7272"/>
                      </a:cubicBezTo>
                      <a:lnTo>
                        <a:pt x="15583" y="830"/>
                      </a:lnTo>
                      <a:cubicBezTo>
                        <a:pt x="15583" y="369"/>
                        <a:pt x="15208" y="0"/>
                        <a:pt x="1475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6" name="Google Shape;9806;p63"/>
                <p:cNvSpPr/>
                <p:nvPr/>
              </p:nvSpPr>
              <p:spPr>
                <a:xfrm>
                  <a:off x="3102338" y="2950925"/>
                  <a:ext cx="359300" cy="155850"/>
                </a:xfrm>
                <a:custGeom>
                  <a:avLst/>
                  <a:gdLst/>
                  <a:ahLst/>
                  <a:cxnLst/>
                  <a:rect l="l" t="t" r="r" b="b"/>
                  <a:pathLst>
                    <a:path w="14372" h="6234" extrusionOk="0">
                      <a:moveTo>
                        <a:pt x="3369" y="1"/>
                      </a:moveTo>
                      <a:cubicBezTo>
                        <a:pt x="2539" y="1"/>
                        <a:pt x="1746" y="326"/>
                        <a:pt x="1168" y="910"/>
                      </a:cubicBezTo>
                      <a:cubicBezTo>
                        <a:pt x="271" y="1802"/>
                        <a:pt x="0" y="3142"/>
                        <a:pt x="480" y="4309"/>
                      </a:cubicBezTo>
                      <a:cubicBezTo>
                        <a:pt x="965" y="5477"/>
                        <a:pt x="2102" y="6233"/>
                        <a:pt x="3369" y="6233"/>
                      </a:cubicBezTo>
                      <a:lnTo>
                        <a:pt x="11261" y="6233"/>
                      </a:lnTo>
                      <a:cubicBezTo>
                        <a:pt x="12982" y="6227"/>
                        <a:pt x="14371" y="4838"/>
                        <a:pt x="14371" y="3117"/>
                      </a:cubicBezTo>
                      <a:cubicBezTo>
                        <a:pt x="14371" y="1396"/>
                        <a:pt x="12982" y="1"/>
                        <a:pt x="1126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07" name="Google Shape;9807;p63"/>
              <p:cNvGrpSpPr/>
              <p:nvPr/>
            </p:nvGrpSpPr>
            <p:grpSpPr>
              <a:xfrm>
                <a:off x="3090338" y="3218150"/>
                <a:ext cx="389575" cy="202575"/>
                <a:chOff x="3090338" y="3218150"/>
                <a:chExt cx="389575" cy="202575"/>
              </a:xfrm>
            </p:grpSpPr>
            <p:sp>
              <p:nvSpPr>
                <p:cNvPr id="9808" name="Google Shape;9808;p63"/>
                <p:cNvSpPr/>
                <p:nvPr/>
              </p:nvSpPr>
              <p:spPr>
                <a:xfrm>
                  <a:off x="3090338" y="3218150"/>
                  <a:ext cx="389575" cy="202575"/>
                </a:xfrm>
                <a:custGeom>
                  <a:avLst/>
                  <a:gdLst/>
                  <a:ahLst/>
                  <a:cxnLst/>
                  <a:rect l="l" t="t" r="r" b="b"/>
                  <a:pathLst>
                    <a:path w="15583" h="8103" extrusionOk="0">
                      <a:moveTo>
                        <a:pt x="831" y="1"/>
                      </a:moveTo>
                      <a:cubicBezTo>
                        <a:pt x="376" y="1"/>
                        <a:pt x="1" y="376"/>
                        <a:pt x="1" y="831"/>
                      </a:cubicBezTo>
                      <a:lnTo>
                        <a:pt x="1" y="7272"/>
                      </a:lnTo>
                      <a:cubicBezTo>
                        <a:pt x="1" y="7733"/>
                        <a:pt x="376" y="8102"/>
                        <a:pt x="831" y="8102"/>
                      </a:cubicBezTo>
                      <a:lnTo>
                        <a:pt x="14753" y="8102"/>
                      </a:lnTo>
                      <a:cubicBezTo>
                        <a:pt x="15208" y="8102"/>
                        <a:pt x="15583" y="7733"/>
                        <a:pt x="15583" y="7272"/>
                      </a:cubicBezTo>
                      <a:lnTo>
                        <a:pt x="15583" y="831"/>
                      </a:lnTo>
                      <a:cubicBezTo>
                        <a:pt x="15583" y="376"/>
                        <a:pt x="15208" y="1"/>
                        <a:pt x="1475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9" name="Google Shape;9809;p63"/>
                <p:cNvSpPr/>
                <p:nvPr/>
              </p:nvSpPr>
              <p:spPr>
                <a:xfrm>
                  <a:off x="3102488" y="3241525"/>
                  <a:ext cx="359150" cy="155825"/>
                </a:xfrm>
                <a:custGeom>
                  <a:avLst/>
                  <a:gdLst/>
                  <a:ahLst/>
                  <a:cxnLst/>
                  <a:rect l="l" t="t" r="r" b="b"/>
                  <a:pathLst>
                    <a:path w="14366" h="6233" extrusionOk="0">
                      <a:moveTo>
                        <a:pt x="3363" y="0"/>
                      </a:moveTo>
                      <a:cubicBezTo>
                        <a:pt x="2533" y="6"/>
                        <a:pt x="1740" y="332"/>
                        <a:pt x="1162" y="922"/>
                      </a:cubicBezTo>
                      <a:cubicBezTo>
                        <a:pt x="265" y="1807"/>
                        <a:pt x="0" y="3147"/>
                        <a:pt x="480" y="4315"/>
                      </a:cubicBezTo>
                      <a:cubicBezTo>
                        <a:pt x="957" y="5472"/>
                        <a:pt x="2087" y="6233"/>
                        <a:pt x="3341" y="6233"/>
                      </a:cubicBezTo>
                      <a:cubicBezTo>
                        <a:pt x="3346" y="6233"/>
                        <a:pt x="3352" y="6233"/>
                        <a:pt x="3357" y="6233"/>
                      </a:cubicBezTo>
                      <a:lnTo>
                        <a:pt x="11255" y="6233"/>
                      </a:lnTo>
                      <a:cubicBezTo>
                        <a:pt x="12976" y="6233"/>
                        <a:pt x="14365" y="4838"/>
                        <a:pt x="14365" y="3116"/>
                      </a:cubicBezTo>
                      <a:cubicBezTo>
                        <a:pt x="14365" y="1395"/>
                        <a:pt x="12976" y="6"/>
                        <a:pt x="1125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0" name="Google Shape;9810;p63"/>
              <p:cNvGrpSpPr/>
              <p:nvPr/>
            </p:nvGrpSpPr>
            <p:grpSpPr>
              <a:xfrm>
                <a:off x="3090338" y="3509050"/>
                <a:ext cx="389575" cy="202550"/>
                <a:chOff x="3090338" y="3509050"/>
                <a:chExt cx="389575" cy="202550"/>
              </a:xfrm>
            </p:grpSpPr>
            <p:sp>
              <p:nvSpPr>
                <p:cNvPr id="9811" name="Google Shape;9811;p63"/>
                <p:cNvSpPr/>
                <p:nvPr/>
              </p:nvSpPr>
              <p:spPr>
                <a:xfrm>
                  <a:off x="3090338" y="3509050"/>
                  <a:ext cx="389575" cy="202550"/>
                </a:xfrm>
                <a:custGeom>
                  <a:avLst/>
                  <a:gdLst/>
                  <a:ahLst/>
                  <a:cxnLst/>
                  <a:rect l="l" t="t" r="r" b="b"/>
                  <a:pathLst>
                    <a:path w="15583" h="8102" extrusionOk="0">
                      <a:moveTo>
                        <a:pt x="831" y="1"/>
                      </a:moveTo>
                      <a:cubicBezTo>
                        <a:pt x="376" y="1"/>
                        <a:pt x="1" y="369"/>
                        <a:pt x="1" y="830"/>
                      </a:cubicBezTo>
                      <a:lnTo>
                        <a:pt x="1" y="7272"/>
                      </a:lnTo>
                      <a:cubicBezTo>
                        <a:pt x="1" y="7727"/>
                        <a:pt x="376" y="8102"/>
                        <a:pt x="831" y="8102"/>
                      </a:cubicBezTo>
                      <a:lnTo>
                        <a:pt x="14753" y="8102"/>
                      </a:lnTo>
                      <a:cubicBezTo>
                        <a:pt x="15208" y="8102"/>
                        <a:pt x="15583" y="7727"/>
                        <a:pt x="15583" y="7272"/>
                      </a:cubicBezTo>
                      <a:lnTo>
                        <a:pt x="15583" y="830"/>
                      </a:lnTo>
                      <a:cubicBezTo>
                        <a:pt x="15583" y="369"/>
                        <a:pt x="15208" y="1"/>
                        <a:pt x="1475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2" name="Google Shape;9812;p63"/>
                <p:cNvSpPr/>
                <p:nvPr/>
              </p:nvSpPr>
              <p:spPr>
                <a:xfrm>
                  <a:off x="3102488" y="3532400"/>
                  <a:ext cx="359150" cy="155850"/>
                </a:xfrm>
                <a:custGeom>
                  <a:avLst/>
                  <a:gdLst/>
                  <a:ahLst/>
                  <a:cxnLst/>
                  <a:rect l="l" t="t" r="r" b="b"/>
                  <a:pathLst>
                    <a:path w="14366" h="6234" extrusionOk="0">
                      <a:moveTo>
                        <a:pt x="3363" y="1"/>
                      </a:moveTo>
                      <a:cubicBezTo>
                        <a:pt x="2533" y="1"/>
                        <a:pt x="1740" y="327"/>
                        <a:pt x="1162" y="917"/>
                      </a:cubicBezTo>
                      <a:cubicBezTo>
                        <a:pt x="265" y="1802"/>
                        <a:pt x="0" y="3142"/>
                        <a:pt x="480" y="4310"/>
                      </a:cubicBezTo>
                      <a:cubicBezTo>
                        <a:pt x="959" y="5471"/>
                        <a:pt x="2096" y="6234"/>
                        <a:pt x="3357" y="6234"/>
                      </a:cubicBezTo>
                      <a:lnTo>
                        <a:pt x="11255" y="6234"/>
                      </a:lnTo>
                      <a:cubicBezTo>
                        <a:pt x="12976" y="6227"/>
                        <a:pt x="14365" y="4838"/>
                        <a:pt x="14365" y="3117"/>
                      </a:cubicBezTo>
                      <a:cubicBezTo>
                        <a:pt x="14365" y="1396"/>
                        <a:pt x="12976" y="1"/>
                        <a:pt x="11255"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3" name="Google Shape;9813;p63"/>
              <p:cNvGrpSpPr/>
              <p:nvPr/>
            </p:nvGrpSpPr>
            <p:grpSpPr>
              <a:xfrm>
                <a:off x="3090338" y="3799800"/>
                <a:ext cx="389575" cy="202550"/>
                <a:chOff x="3090338" y="3799800"/>
                <a:chExt cx="389575" cy="202550"/>
              </a:xfrm>
            </p:grpSpPr>
            <p:sp>
              <p:nvSpPr>
                <p:cNvPr id="9814" name="Google Shape;9814;p63"/>
                <p:cNvSpPr/>
                <p:nvPr/>
              </p:nvSpPr>
              <p:spPr>
                <a:xfrm>
                  <a:off x="3090338" y="3799800"/>
                  <a:ext cx="389575" cy="202550"/>
                </a:xfrm>
                <a:custGeom>
                  <a:avLst/>
                  <a:gdLst/>
                  <a:ahLst/>
                  <a:cxnLst/>
                  <a:rect l="l" t="t" r="r" b="b"/>
                  <a:pathLst>
                    <a:path w="15583" h="8102" extrusionOk="0">
                      <a:moveTo>
                        <a:pt x="831" y="0"/>
                      </a:moveTo>
                      <a:cubicBezTo>
                        <a:pt x="376" y="0"/>
                        <a:pt x="1" y="369"/>
                        <a:pt x="1" y="830"/>
                      </a:cubicBezTo>
                      <a:lnTo>
                        <a:pt x="1" y="7272"/>
                      </a:lnTo>
                      <a:cubicBezTo>
                        <a:pt x="1" y="7733"/>
                        <a:pt x="376" y="8101"/>
                        <a:pt x="831" y="8101"/>
                      </a:cubicBezTo>
                      <a:lnTo>
                        <a:pt x="14753" y="8101"/>
                      </a:lnTo>
                      <a:cubicBezTo>
                        <a:pt x="15208" y="8101"/>
                        <a:pt x="15583" y="7733"/>
                        <a:pt x="15583" y="7272"/>
                      </a:cubicBezTo>
                      <a:lnTo>
                        <a:pt x="15583" y="830"/>
                      </a:lnTo>
                      <a:cubicBezTo>
                        <a:pt x="15583" y="369"/>
                        <a:pt x="15208" y="0"/>
                        <a:pt x="1475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5" name="Google Shape;9815;p63"/>
                <p:cNvSpPr/>
                <p:nvPr/>
              </p:nvSpPr>
              <p:spPr>
                <a:xfrm>
                  <a:off x="3102488" y="3823150"/>
                  <a:ext cx="359150" cy="155850"/>
                </a:xfrm>
                <a:custGeom>
                  <a:avLst/>
                  <a:gdLst/>
                  <a:ahLst/>
                  <a:cxnLst/>
                  <a:rect l="l" t="t" r="r" b="b"/>
                  <a:pathLst>
                    <a:path w="14366" h="6234" extrusionOk="0">
                      <a:moveTo>
                        <a:pt x="3363" y="0"/>
                      </a:moveTo>
                      <a:cubicBezTo>
                        <a:pt x="2533" y="0"/>
                        <a:pt x="1740" y="332"/>
                        <a:pt x="1162" y="916"/>
                      </a:cubicBezTo>
                      <a:cubicBezTo>
                        <a:pt x="265" y="1808"/>
                        <a:pt x="0" y="3148"/>
                        <a:pt x="480" y="4309"/>
                      </a:cubicBezTo>
                      <a:cubicBezTo>
                        <a:pt x="959" y="5477"/>
                        <a:pt x="2096" y="6233"/>
                        <a:pt x="3357" y="6233"/>
                      </a:cubicBezTo>
                      <a:lnTo>
                        <a:pt x="11255" y="6233"/>
                      </a:lnTo>
                      <a:cubicBezTo>
                        <a:pt x="12976" y="6233"/>
                        <a:pt x="14365" y="4838"/>
                        <a:pt x="14365" y="3117"/>
                      </a:cubicBezTo>
                      <a:cubicBezTo>
                        <a:pt x="14365" y="1396"/>
                        <a:pt x="12976" y="0"/>
                        <a:pt x="1125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6" name="Google Shape;9816;p63"/>
              <p:cNvGrpSpPr/>
              <p:nvPr/>
            </p:nvGrpSpPr>
            <p:grpSpPr>
              <a:xfrm>
                <a:off x="3090338" y="4090525"/>
                <a:ext cx="389575" cy="202575"/>
                <a:chOff x="3090338" y="4090525"/>
                <a:chExt cx="389575" cy="202575"/>
              </a:xfrm>
            </p:grpSpPr>
            <p:sp>
              <p:nvSpPr>
                <p:cNvPr id="9817" name="Google Shape;9817;p63"/>
                <p:cNvSpPr/>
                <p:nvPr/>
              </p:nvSpPr>
              <p:spPr>
                <a:xfrm>
                  <a:off x="3090338" y="4090525"/>
                  <a:ext cx="389575" cy="202575"/>
                </a:xfrm>
                <a:custGeom>
                  <a:avLst/>
                  <a:gdLst/>
                  <a:ahLst/>
                  <a:cxnLst/>
                  <a:rect l="l" t="t" r="r" b="b"/>
                  <a:pathLst>
                    <a:path w="15583" h="8103" extrusionOk="0">
                      <a:moveTo>
                        <a:pt x="831" y="1"/>
                      </a:moveTo>
                      <a:cubicBezTo>
                        <a:pt x="376" y="1"/>
                        <a:pt x="1" y="370"/>
                        <a:pt x="1" y="831"/>
                      </a:cubicBezTo>
                      <a:lnTo>
                        <a:pt x="1" y="7272"/>
                      </a:lnTo>
                      <a:cubicBezTo>
                        <a:pt x="1" y="7733"/>
                        <a:pt x="376" y="8102"/>
                        <a:pt x="831" y="8102"/>
                      </a:cubicBezTo>
                      <a:lnTo>
                        <a:pt x="14753" y="8102"/>
                      </a:lnTo>
                      <a:cubicBezTo>
                        <a:pt x="15208" y="8102"/>
                        <a:pt x="15583" y="7733"/>
                        <a:pt x="15583" y="7272"/>
                      </a:cubicBezTo>
                      <a:lnTo>
                        <a:pt x="15583" y="831"/>
                      </a:lnTo>
                      <a:cubicBezTo>
                        <a:pt x="15583" y="370"/>
                        <a:pt x="15208" y="1"/>
                        <a:pt x="1475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8" name="Google Shape;9818;p63"/>
                <p:cNvSpPr/>
                <p:nvPr/>
              </p:nvSpPr>
              <p:spPr>
                <a:xfrm>
                  <a:off x="3102488" y="4113875"/>
                  <a:ext cx="359150" cy="155850"/>
                </a:xfrm>
                <a:custGeom>
                  <a:avLst/>
                  <a:gdLst/>
                  <a:ahLst/>
                  <a:cxnLst/>
                  <a:rect l="l" t="t" r="r" b="b"/>
                  <a:pathLst>
                    <a:path w="14366" h="6234" extrusionOk="0">
                      <a:moveTo>
                        <a:pt x="3363" y="1"/>
                      </a:moveTo>
                      <a:cubicBezTo>
                        <a:pt x="2533" y="1"/>
                        <a:pt x="1740" y="333"/>
                        <a:pt x="1162" y="917"/>
                      </a:cubicBezTo>
                      <a:cubicBezTo>
                        <a:pt x="265" y="1808"/>
                        <a:pt x="0" y="3148"/>
                        <a:pt x="480" y="4316"/>
                      </a:cubicBezTo>
                      <a:cubicBezTo>
                        <a:pt x="959" y="5478"/>
                        <a:pt x="2096" y="6234"/>
                        <a:pt x="3357" y="6234"/>
                      </a:cubicBezTo>
                      <a:lnTo>
                        <a:pt x="11255" y="6234"/>
                      </a:lnTo>
                      <a:cubicBezTo>
                        <a:pt x="12976" y="6234"/>
                        <a:pt x="14365" y="4838"/>
                        <a:pt x="14365" y="3117"/>
                      </a:cubicBezTo>
                      <a:cubicBezTo>
                        <a:pt x="14365" y="1396"/>
                        <a:pt x="12976" y="1"/>
                        <a:pt x="1125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819" name="Google Shape;9819;p63"/>
            <p:cNvGrpSpPr/>
            <p:nvPr/>
          </p:nvGrpSpPr>
          <p:grpSpPr>
            <a:xfrm>
              <a:off x="3602363" y="2927425"/>
              <a:ext cx="389575" cy="1365675"/>
              <a:chOff x="3602363" y="2927425"/>
              <a:chExt cx="389575" cy="1365675"/>
            </a:xfrm>
          </p:grpSpPr>
          <p:grpSp>
            <p:nvGrpSpPr>
              <p:cNvPr id="9820" name="Google Shape;9820;p63"/>
              <p:cNvGrpSpPr/>
              <p:nvPr/>
            </p:nvGrpSpPr>
            <p:grpSpPr>
              <a:xfrm>
                <a:off x="3602363" y="2927425"/>
                <a:ext cx="389575" cy="202550"/>
                <a:chOff x="3602363" y="2927425"/>
                <a:chExt cx="389575" cy="202550"/>
              </a:xfrm>
            </p:grpSpPr>
            <p:sp>
              <p:nvSpPr>
                <p:cNvPr id="9821" name="Google Shape;9821;p63"/>
                <p:cNvSpPr/>
                <p:nvPr/>
              </p:nvSpPr>
              <p:spPr>
                <a:xfrm>
                  <a:off x="3602363" y="2927425"/>
                  <a:ext cx="389575" cy="202550"/>
                </a:xfrm>
                <a:custGeom>
                  <a:avLst/>
                  <a:gdLst/>
                  <a:ahLst/>
                  <a:cxnLst/>
                  <a:rect l="l" t="t" r="r" b="b"/>
                  <a:pathLst>
                    <a:path w="15583" h="8102" extrusionOk="0">
                      <a:moveTo>
                        <a:pt x="831" y="0"/>
                      </a:moveTo>
                      <a:cubicBezTo>
                        <a:pt x="370" y="0"/>
                        <a:pt x="1" y="369"/>
                        <a:pt x="1" y="830"/>
                      </a:cubicBezTo>
                      <a:lnTo>
                        <a:pt x="1" y="7272"/>
                      </a:lnTo>
                      <a:cubicBezTo>
                        <a:pt x="1" y="7733"/>
                        <a:pt x="370" y="8102"/>
                        <a:pt x="831" y="8102"/>
                      </a:cubicBezTo>
                      <a:lnTo>
                        <a:pt x="14753" y="8102"/>
                      </a:lnTo>
                      <a:cubicBezTo>
                        <a:pt x="15208" y="8102"/>
                        <a:pt x="15583" y="7733"/>
                        <a:pt x="15583" y="7272"/>
                      </a:cubicBezTo>
                      <a:lnTo>
                        <a:pt x="15583" y="830"/>
                      </a:lnTo>
                      <a:cubicBezTo>
                        <a:pt x="15583" y="369"/>
                        <a:pt x="15208" y="0"/>
                        <a:pt x="1475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2" name="Google Shape;9822;p63"/>
                <p:cNvSpPr/>
                <p:nvPr/>
              </p:nvSpPr>
              <p:spPr>
                <a:xfrm>
                  <a:off x="3614363" y="2950925"/>
                  <a:ext cx="359300" cy="155850"/>
                </a:xfrm>
                <a:custGeom>
                  <a:avLst/>
                  <a:gdLst/>
                  <a:ahLst/>
                  <a:cxnLst/>
                  <a:rect l="l" t="t" r="r" b="b"/>
                  <a:pathLst>
                    <a:path w="14372" h="6234" extrusionOk="0">
                      <a:moveTo>
                        <a:pt x="3363" y="1"/>
                      </a:moveTo>
                      <a:cubicBezTo>
                        <a:pt x="2539" y="1"/>
                        <a:pt x="1746" y="326"/>
                        <a:pt x="1168" y="910"/>
                      </a:cubicBezTo>
                      <a:cubicBezTo>
                        <a:pt x="271" y="1802"/>
                        <a:pt x="0" y="3142"/>
                        <a:pt x="480" y="4309"/>
                      </a:cubicBezTo>
                      <a:cubicBezTo>
                        <a:pt x="965" y="5471"/>
                        <a:pt x="2102" y="6233"/>
                        <a:pt x="3363" y="6233"/>
                      </a:cubicBezTo>
                      <a:lnTo>
                        <a:pt x="11261" y="6233"/>
                      </a:lnTo>
                      <a:cubicBezTo>
                        <a:pt x="12976" y="6227"/>
                        <a:pt x="14371" y="4838"/>
                        <a:pt x="14371" y="3117"/>
                      </a:cubicBezTo>
                      <a:cubicBezTo>
                        <a:pt x="14371" y="1396"/>
                        <a:pt x="12976" y="1"/>
                        <a:pt x="1126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23" name="Google Shape;9823;p63"/>
              <p:cNvGrpSpPr/>
              <p:nvPr/>
            </p:nvGrpSpPr>
            <p:grpSpPr>
              <a:xfrm>
                <a:off x="3602363" y="3218150"/>
                <a:ext cx="389575" cy="202575"/>
                <a:chOff x="3602363" y="3218150"/>
                <a:chExt cx="389575" cy="202575"/>
              </a:xfrm>
            </p:grpSpPr>
            <p:sp>
              <p:nvSpPr>
                <p:cNvPr id="9824" name="Google Shape;9824;p63"/>
                <p:cNvSpPr/>
                <p:nvPr/>
              </p:nvSpPr>
              <p:spPr>
                <a:xfrm>
                  <a:off x="3602363" y="3218150"/>
                  <a:ext cx="389575" cy="202575"/>
                </a:xfrm>
                <a:custGeom>
                  <a:avLst/>
                  <a:gdLst/>
                  <a:ahLst/>
                  <a:cxnLst/>
                  <a:rect l="l" t="t" r="r" b="b"/>
                  <a:pathLst>
                    <a:path w="15583" h="8103" extrusionOk="0">
                      <a:moveTo>
                        <a:pt x="831" y="1"/>
                      </a:moveTo>
                      <a:cubicBezTo>
                        <a:pt x="370" y="1"/>
                        <a:pt x="1" y="376"/>
                        <a:pt x="1" y="831"/>
                      </a:cubicBezTo>
                      <a:lnTo>
                        <a:pt x="1" y="7272"/>
                      </a:lnTo>
                      <a:cubicBezTo>
                        <a:pt x="1" y="7733"/>
                        <a:pt x="370" y="8102"/>
                        <a:pt x="831" y="8102"/>
                      </a:cubicBezTo>
                      <a:lnTo>
                        <a:pt x="14753" y="8102"/>
                      </a:lnTo>
                      <a:cubicBezTo>
                        <a:pt x="15208" y="8102"/>
                        <a:pt x="15583" y="7733"/>
                        <a:pt x="15583" y="7272"/>
                      </a:cubicBezTo>
                      <a:lnTo>
                        <a:pt x="15583" y="831"/>
                      </a:lnTo>
                      <a:cubicBezTo>
                        <a:pt x="15583" y="376"/>
                        <a:pt x="15208" y="1"/>
                        <a:pt x="1475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5" name="Google Shape;9825;p63"/>
                <p:cNvSpPr/>
                <p:nvPr/>
              </p:nvSpPr>
              <p:spPr>
                <a:xfrm>
                  <a:off x="3614513" y="3241525"/>
                  <a:ext cx="359150" cy="155825"/>
                </a:xfrm>
                <a:custGeom>
                  <a:avLst/>
                  <a:gdLst/>
                  <a:ahLst/>
                  <a:cxnLst/>
                  <a:rect l="l" t="t" r="r" b="b"/>
                  <a:pathLst>
                    <a:path w="14366" h="6233" extrusionOk="0">
                      <a:moveTo>
                        <a:pt x="3357" y="0"/>
                      </a:moveTo>
                      <a:cubicBezTo>
                        <a:pt x="2533" y="6"/>
                        <a:pt x="1740" y="332"/>
                        <a:pt x="1162" y="922"/>
                      </a:cubicBezTo>
                      <a:cubicBezTo>
                        <a:pt x="265" y="1807"/>
                        <a:pt x="0" y="3147"/>
                        <a:pt x="480" y="4315"/>
                      </a:cubicBezTo>
                      <a:cubicBezTo>
                        <a:pt x="957" y="5472"/>
                        <a:pt x="2087" y="6233"/>
                        <a:pt x="3341" y="6233"/>
                      </a:cubicBezTo>
                      <a:cubicBezTo>
                        <a:pt x="3346" y="6233"/>
                        <a:pt x="3351" y="6233"/>
                        <a:pt x="3357" y="6233"/>
                      </a:cubicBezTo>
                      <a:lnTo>
                        <a:pt x="11255" y="6233"/>
                      </a:lnTo>
                      <a:cubicBezTo>
                        <a:pt x="12970" y="6233"/>
                        <a:pt x="14365" y="4838"/>
                        <a:pt x="14365" y="3116"/>
                      </a:cubicBezTo>
                      <a:cubicBezTo>
                        <a:pt x="14365" y="1395"/>
                        <a:pt x="12970" y="6"/>
                        <a:pt x="1125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26" name="Google Shape;9826;p63"/>
              <p:cNvGrpSpPr/>
              <p:nvPr/>
            </p:nvGrpSpPr>
            <p:grpSpPr>
              <a:xfrm>
                <a:off x="3602363" y="3509050"/>
                <a:ext cx="389575" cy="202550"/>
                <a:chOff x="3602363" y="3509050"/>
                <a:chExt cx="389575" cy="202550"/>
              </a:xfrm>
            </p:grpSpPr>
            <p:sp>
              <p:nvSpPr>
                <p:cNvPr id="9827" name="Google Shape;9827;p63"/>
                <p:cNvSpPr/>
                <p:nvPr/>
              </p:nvSpPr>
              <p:spPr>
                <a:xfrm>
                  <a:off x="3602363" y="3509050"/>
                  <a:ext cx="389575" cy="202550"/>
                </a:xfrm>
                <a:custGeom>
                  <a:avLst/>
                  <a:gdLst/>
                  <a:ahLst/>
                  <a:cxnLst/>
                  <a:rect l="l" t="t" r="r" b="b"/>
                  <a:pathLst>
                    <a:path w="15583" h="8102" extrusionOk="0">
                      <a:moveTo>
                        <a:pt x="831" y="1"/>
                      </a:moveTo>
                      <a:cubicBezTo>
                        <a:pt x="370" y="1"/>
                        <a:pt x="1" y="369"/>
                        <a:pt x="1" y="830"/>
                      </a:cubicBezTo>
                      <a:lnTo>
                        <a:pt x="1" y="7272"/>
                      </a:lnTo>
                      <a:cubicBezTo>
                        <a:pt x="1" y="7727"/>
                        <a:pt x="370" y="8102"/>
                        <a:pt x="831" y="8102"/>
                      </a:cubicBezTo>
                      <a:lnTo>
                        <a:pt x="14753" y="8102"/>
                      </a:lnTo>
                      <a:cubicBezTo>
                        <a:pt x="15208" y="8102"/>
                        <a:pt x="15583" y="7727"/>
                        <a:pt x="15583" y="7272"/>
                      </a:cubicBezTo>
                      <a:lnTo>
                        <a:pt x="15583" y="830"/>
                      </a:lnTo>
                      <a:cubicBezTo>
                        <a:pt x="15583" y="369"/>
                        <a:pt x="15208" y="1"/>
                        <a:pt x="1475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8" name="Google Shape;9828;p63"/>
                <p:cNvSpPr/>
                <p:nvPr/>
              </p:nvSpPr>
              <p:spPr>
                <a:xfrm>
                  <a:off x="3614513" y="3532400"/>
                  <a:ext cx="359150" cy="155850"/>
                </a:xfrm>
                <a:custGeom>
                  <a:avLst/>
                  <a:gdLst/>
                  <a:ahLst/>
                  <a:cxnLst/>
                  <a:rect l="l" t="t" r="r" b="b"/>
                  <a:pathLst>
                    <a:path w="14366" h="6234" extrusionOk="0">
                      <a:moveTo>
                        <a:pt x="3357" y="1"/>
                      </a:moveTo>
                      <a:cubicBezTo>
                        <a:pt x="2533" y="1"/>
                        <a:pt x="1740" y="327"/>
                        <a:pt x="1162" y="917"/>
                      </a:cubicBezTo>
                      <a:cubicBezTo>
                        <a:pt x="265" y="1802"/>
                        <a:pt x="0" y="3142"/>
                        <a:pt x="480" y="4310"/>
                      </a:cubicBezTo>
                      <a:cubicBezTo>
                        <a:pt x="959" y="5471"/>
                        <a:pt x="2096" y="6234"/>
                        <a:pt x="3357" y="6234"/>
                      </a:cubicBezTo>
                      <a:lnTo>
                        <a:pt x="11255" y="6234"/>
                      </a:lnTo>
                      <a:cubicBezTo>
                        <a:pt x="12970" y="6227"/>
                        <a:pt x="14365" y="4838"/>
                        <a:pt x="14365" y="3117"/>
                      </a:cubicBezTo>
                      <a:cubicBezTo>
                        <a:pt x="14365" y="1396"/>
                        <a:pt x="12970" y="1"/>
                        <a:pt x="1125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29" name="Google Shape;9829;p63"/>
              <p:cNvGrpSpPr/>
              <p:nvPr/>
            </p:nvGrpSpPr>
            <p:grpSpPr>
              <a:xfrm>
                <a:off x="3602363" y="3799800"/>
                <a:ext cx="389575" cy="202550"/>
                <a:chOff x="3602363" y="3799800"/>
                <a:chExt cx="389575" cy="202550"/>
              </a:xfrm>
            </p:grpSpPr>
            <p:sp>
              <p:nvSpPr>
                <p:cNvPr id="9830" name="Google Shape;9830;p63"/>
                <p:cNvSpPr/>
                <p:nvPr/>
              </p:nvSpPr>
              <p:spPr>
                <a:xfrm>
                  <a:off x="3602363" y="3799800"/>
                  <a:ext cx="389575" cy="202550"/>
                </a:xfrm>
                <a:custGeom>
                  <a:avLst/>
                  <a:gdLst/>
                  <a:ahLst/>
                  <a:cxnLst/>
                  <a:rect l="l" t="t" r="r" b="b"/>
                  <a:pathLst>
                    <a:path w="15583" h="8102" extrusionOk="0">
                      <a:moveTo>
                        <a:pt x="831" y="0"/>
                      </a:moveTo>
                      <a:cubicBezTo>
                        <a:pt x="370" y="0"/>
                        <a:pt x="1" y="369"/>
                        <a:pt x="1" y="830"/>
                      </a:cubicBezTo>
                      <a:lnTo>
                        <a:pt x="1" y="7272"/>
                      </a:lnTo>
                      <a:cubicBezTo>
                        <a:pt x="1" y="7733"/>
                        <a:pt x="370" y="8101"/>
                        <a:pt x="831" y="8101"/>
                      </a:cubicBezTo>
                      <a:lnTo>
                        <a:pt x="14753" y="8101"/>
                      </a:lnTo>
                      <a:cubicBezTo>
                        <a:pt x="15208" y="8101"/>
                        <a:pt x="15583" y="7733"/>
                        <a:pt x="15583" y="7272"/>
                      </a:cubicBezTo>
                      <a:lnTo>
                        <a:pt x="15583" y="830"/>
                      </a:lnTo>
                      <a:cubicBezTo>
                        <a:pt x="15583" y="369"/>
                        <a:pt x="15208" y="0"/>
                        <a:pt x="14753"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1" name="Google Shape;9831;p63"/>
                <p:cNvSpPr/>
                <p:nvPr/>
              </p:nvSpPr>
              <p:spPr>
                <a:xfrm>
                  <a:off x="3614513" y="3823150"/>
                  <a:ext cx="359150" cy="155850"/>
                </a:xfrm>
                <a:custGeom>
                  <a:avLst/>
                  <a:gdLst/>
                  <a:ahLst/>
                  <a:cxnLst/>
                  <a:rect l="l" t="t" r="r" b="b"/>
                  <a:pathLst>
                    <a:path w="14366" h="6234" extrusionOk="0">
                      <a:moveTo>
                        <a:pt x="3357" y="0"/>
                      </a:moveTo>
                      <a:cubicBezTo>
                        <a:pt x="2533" y="0"/>
                        <a:pt x="1740" y="332"/>
                        <a:pt x="1162" y="916"/>
                      </a:cubicBezTo>
                      <a:cubicBezTo>
                        <a:pt x="265" y="1808"/>
                        <a:pt x="0" y="3148"/>
                        <a:pt x="480" y="4309"/>
                      </a:cubicBezTo>
                      <a:cubicBezTo>
                        <a:pt x="959" y="5477"/>
                        <a:pt x="2096" y="6233"/>
                        <a:pt x="3357" y="6233"/>
                      </a:cubicBezTo>
                      <a:lnTo>
                        <a:pt x="11255" y="6233"/>
                      </a:lnTo>
                      <a:cubicBezTo>
                        <a:pt x="12970" y="6233"/>
                        <a:pt x="14365" y="4838"/>
                        <a:pt x="14365" y="3117"/>
                      </a:cubicBezTo>
                      <a:cubicBezTo>
                        <a:pt x="14365" y="1396"/>
                        <a:pt x="12970" y="0"/>
                        <a:pt x="1125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32" name="Google Shape;9832;p63"/>
              <p:cNvGrpSpPr/>
              <p:nvPr/>
            </p:nvGrpSpPr>
            <p:grpSpPr>
              <a:xfrm>
                <a:off x="3602363" y="4090525"/>
                <a:ext cx="389575" cy="202575"/>
                <a:chOff x="3602363" y="4090525"/>
                <a:chExt cx="389575" cy="202575"/>
              </a:xfrm>
            </p:grpSpPr>
            <p:sp>
              <p:nvSpPr>
                <p:cNvPr id="9833" name="Google Shape;9833;p63"/>
                <p:cNvSpPr/>
                <p:nvPr/>
              </p:nvSpPr>
              <p:spPr>
                <a:xfrm>
                  <a:off x="3602363" y="4090525"/>
                  <a:ext cx="389575" cy="202575"/>
                </a:xfrm>
                <a:custGeom>
                  <a:avLst/>
                  <a:gdLst/>
                  <a:ahLst/>
                  <a:cxnLst/>
                  <a:rect l="l" t="t" r="r" b="b"/>
                  <a:pathLst>
                    <a:path w="15583" h="8103" extrusionOk="0">
                      <a:moveTo>
                        <a:pt x="831" y="1"/>
                      </a:moveTo>
                      <a:cubicBezTo>
                        <a:pt x="370" y="1"/>
                        <a:pt x="1" y="370"/>
                        <a:pt x="1" y="831"/>
                      </a:cubicBezTo>
                      <a:lnTo>
                        <a:pt x="1" y="7272"/>
                      </a:lnTo>
                      <a:cubicBezTo>
                        <a:pt x="1" y="7733"/>
                        <a:pt x="370" y="8102"/>
                        <a:pt x="831" y="8102"/>
                      </a:cubicBezTo>
                      <a:lnTo>
                        <a:pt x="14753" y="8102"/>
                      </a:lnTo>
                      <a:cubicBezTo>
                        <a:pt x="15208" y="8102"/>
                        <a:pt x="15583" y="7733"/>
                        <a:pt x="15583" y="7272"/>
                      </a:cubicBezTo>
                      <a:lnTo>
                        <a:pt x="15583" y="831"/>
                      </a:lnTo>
                      <a:cubicBezTo>
                        <a:pt x="15583" y="370"/>
                        <a:pt x="15208" y="1"/>
                        <a:pt x="14753"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4" name="Google Shape;9834;p63"/>
                <p:cNvSpPr/>
                <p:nvPr/>
              </p:nvSpPr>
              <p:spPr>
                <a:xfrm>
                  <a:off x="3614513" y="4113875"/>
                  <a:ext cx="359150" cy="155850"/>
                </a:xfrm>
                <a:custGeom>
                  <a:avLst/>
                  <a:gdLst/>
                  <a:ahLst/>
                  <a:cxnLst/>
                  <a:rect l="l" t="t" r="r" b="b"/>
                  <a:pathLst>
                    <a:path w="14366" h="6234" extrusionOk="0">
                      <a:moveTo>
                        <a:pt x="3357" y="1"/>
                      </a:moveTo>
                      <a:cubicBezTo>
                        <a:pt x="2533" y="1"/>
                        <a:pt x="1740" y="333"/>
                        <a:pt x="1162" y="917"/>
                      </a:cubicBezTo>
                      <a:cubicBezTo>
                        <a:pt x="265" y="1808"/>
                        <a:pt x="0" y="3148"/>
                        <a:pt x="480" y="4316"/>
                      </a:cubicBezTo>
                      <a:cubicBezTo>
                        <a:pt x="959" y="5478"/>
                        <a:pt x="2096" y="6234"/>
                        <a:pt x="3357" y="6234"/>
                      </a:cubicBezTo>
                      <a:lnTo>
                        <a:pt x="11255" y="6234"/>
                      </a:lnTo>
                      <a:cubicBezTo>
                        <a:pt x="12970" y="6234"/>
                        <a:pt x="14365" y="4838"/>
                        <a:pt x="14365" y="3117"/>
                      </a:cubicBezTo>
                      <a:cubicBezTo>
                        <a:pt x="14365" y="1396"/>
                        <a:pt x="12970" y="1"/>
                        <a:pt x="1125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9835" name="Google Shape;9835;p63"/>
          <p:cNvGrpSpPr/>
          <p:nvPr/>
        </p:nvGrpSpPr>
        <p:grpSpPr>
          <a:xfrm>
            <a:off x="4358525" y="1562650"/>
            <a:ext cx="381425" cy="1329000"/>
            <a:chOff x="4358525" y="1562650"/>
            <a:chExt cx="381425" cy="1329000"/>
          </a:xfrm>
        </p:grpSpPr>
        <p:grpSp>
          <p:nvGrpSpPr>
            <p:cNvPr id="9836" name="Google Shape;9836;p63"/>
            <p:cNvGrpSpPr/>
            <p:nvPr/>
          </p:nvGrpSpPr>
          <p:grpSpPr>
            <a:xfrm>
              <a:off x="4358525" y="1562650"/>
              <a:ext cx="381425" cy="1329000"/>
              <a:chOff x="4358525" y="1562650"/>
              <a:chExt cx="381425" cy="1329000"/>
            </a:xfrm>
          </p:grpSpPr>
          <p:sp>
            <p:nvSpPr>
              <p:cNvPr id="9837" name="Google Shape;9837;p63"/>
              <p:cNvSpPr/>
              <p:nvPr/>
            </p:nvSpPr>
            <p:spPr>
              <a:xfrm>
                <a:off x="4458550" y="1632600"/>
                <a:ext cx="175225" cy="167075"/>
              </a:xfrm>
              <a:custGeom>
                <a:avLst/>
                <a:gdLst/>
                <a:ahLst/>
                <a:cxnLst/>
                <a:rect l="l" t="t" r="r" b="b"/>
                <a:pathLst>
                  <a:path w="7009" h="6683" extrusionOk="0">
                    <a:moveTo>
                      <a:pt x="3505" y="1"/>
                    </a:moveTo>
                    <a:lnTo>
                      <a:pt x="1" y="2072"/>
                    </a:lnTo>
                    <a:cubicBezTo>
                      <a:pt x="1" y="2072"/>
                      <a:pt x="782" y="5017"/>
                      <a:pt x="247" y="6682"/>
                    </a:cubicBezTo>
                    <a:lnTo>
                      <a:pt x="7008" y="6682"/>
                    </a:lnTo>
                    <a:cubicBezTo>
                      <a:pt x="7008" y="6682"/>
                      <a:pt x="6732" y="4974"/>
                      <a:pt x="7008" y="2146"/>
                    </a:cubicBezTo>
                    <a:lnTo>
                      <a:pt x="3505" y="1"/>
                    </a:ln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38" name="Google Shape;9838;p63"/>
              <p:cNvGrpSpPr/>
              <p:nvPr/>
            </p:nvGrpSpPr>
            <p:grpSpPr>
              <a:xfrm>
                <a:off x="4358525" y="1619100"/>
                <a:ext cx="381425" cy="1272550"/>
                <a:chOff x="4358525" y="1619100"/>
                <a:chExt cx="381425" cy="1272550"/>
              </a:xfrm>
            </p:grpSpPr>
            <p:sp>
              <p:nvSpPr>
                <p:cNvPr id="9839" name="Google Shape;9839;p63"/>
                <p:cNvSpPr/>
                <p:nvPr/>
              </p:nvSpPr>
              <p:spPr>
                <a:xfrm>
                  <a:off x="4358525" y="1732025"/>
                  <a:ext cx="381425" cy="1159625"/>
                </a:xfrm>
                <a:custGeom>
                  <a:avLst/>
                  <a:gdLst/>
                  <a:ahLst/>
                  <a:cxnLst/>
                  <a:rect l="l" t="t" r="r" b="b"/>
                  <a:pathLst>
                    <a:path w="15257" h="46385" extrusionOk="0">
                      <a:moveTo>
                        <a:pt x="6073" y="1"/>
                      </a:moveTo>
                      <a:cubicBezTo>
                        <a:pt x="6073" y="1"/>
                        <a:pt x="6147" y="1482"/>
                        <a:pt x="6073" y="1722"/>
                      </a:cubicBezTo>
                      <a:cubicBezTo>
                        <a:pt x="6006" y="1968"/>
                        <a:pt x="5834" y="2312"/>
                        <a:pt x="5176" y="2521"/>
                      </a:cubicBezTo>
                      <a:cubicBezTo>
                        <a:pt x="4524" y="2724"/>
                        <a:pt x="3830" y="2656"/>
                        <a:pt x="3037" y="3142"/>
                      </a:cubicBezTo>
                      <a:cubicBezTo>
                        <a:pt x="2244" y="3621"/>
                        <a:pt x="2041" y="5558"/>
                        <a:pt x="2041" y="6799"/>
                      </a:cubicBezTo>
                      <a:cubicBezTo>
                        <a:pt x="2041" y="8041"/>
                        <a:pt x="1937" y="10801"/>
                        <a:pt x="1697" y="11870"/>
                      </a:cubicBezTo>
                      <a:cubicBezTo>
                        <a:pt x="1451" y="12940"/>
                        <a:pt x="800" y="15841"/>
                        <a:pt x="763" y="16702"/>
                      </a:cubicBezTo>
                      <a:cubicBezTo>
                        <a:pt x="726" y="17562"/>
                        <a:pt x="418" y="18773"/>
                        <a:pt x="351" y="19289"/>
                      </a:cubicBezTo>
                      <a:cubicBezTo>
                        <a:pt x="277" y="19812"/>
                        <a:pt x="0" y="21779"/>
                        <a:pt x="209" y="22191"/>
                      </a:cubicBezTo>
                      <a:cubicBezTo>
                        <a:pt x="673" y="23114"/>
                        <a:pt x="1007" y="23375"/>
                        <a:pt x="1170" y="23375"/>
                      </a:cubicBezTo>
                      <a:cubicBezTo>
                        <a:pt x="1253" y="23375"/>
                        <a:pt x="1291" y="23306"/>
                        <a:pt x="1279" y="23223"/>
                      </a:cubicBezTo>
                      <a:cubicBezTo>
                        <a:pt x="1248" y="22983"/>
                        <a:pt x="972" y="22504"/>
                        <a:pt x="898" y="22018"/>
                      </a:cubicBezTo>
                      <a:cubicBezTo>
                        <a:pt x="843" y="21628"/>
                        <a:pt x="924" y="21082"/>
                        <a:pt x="1012" y="21082"/>
                      </a:cubicBezTo>
                      <a:cubicBezTo>
                        <a:pt x="1034" y="21082"/>
                        <a:pt x="1056" y="21114"/>
                        <a:pt x="1076" y="21189"/>
                      </a:cubicBezTo>
                      <a:cubicBezTo>
                        <a:pt x="1163" y="21526"/>
                        <a:pt x="1284" y="22372"/>
                        <a:pt x="1455" y="22372"/>
                      </a:cubicBezTo>
                      <a:cubicBezTo>
                        <a:pt x="1477" y="22372"/>
                        <a:pt x="1501" y="22358"/>
                        <a:pt x="1525" y="22326"/>
                      </a:cubicBezTo>
                      <a:cubicBezTo>
                        <a:pt x="1728" y="22049"/>
                        <a:pt x="1795" y="20943"/>
                        <a:pt x="1795" y="20396"/>
                      </a:cubicBezTo>
                      <a:cubicBezTo>
                        <a:pt x="1795" y="19849"/>
                        <a:pt x="1525" y="19289"/>
                        <a:pt x="1556" y="18736"/>
                      </a:cubicBezTo>
                      <a:cubicBezTo>
                        <a:pt x="1592" y="18189"/>
                        <a:pt x="2871" y="14907"/>
                        <a:pt x="3111" y="13530"/>
                      </a:cubicBezTo>
                      <a:cubicBezTo>
                        <a:pt x="3350" y="12147"/>
                        <a:pt x="3695" y="8385"/>
                        <a:pt x="3695" y="8385"/>
                      </a:cubicBezTo>
                      <a:cubicBezTo>
                        <a:pt x="3836" y="9246"/>
                        <a:pt x="4389" y="10352"/>
                        <a:pt x="4420" y="11975"/>
                      </a:cubicBezTo>
                      <a:cubicBezTo>
                        <a:pt x="4457" y="13597"/>
                        <a:pt x="3037" y="16253"/>
                        <a:pt x="2766" y="18496"/>
                      </a:cubicBezTo>
                      <a:cubicBezTo>
                        <a:pt x="2490" y="20740"/>
                        <a:pt x="3283" y="27403"/>
                        <a:pt x="3590" y="29923"/>
                      </a:cubicBezTo>
                      <a:cubicBezTo>
                        <a:pt x="3904" y="32443"/>
                        <a:pt x="3246" y="35068"/>
                        <a:pt x="3492" y="36586"/>
                      </a:cubicBezTo>
                      <a:cubicBezTo>
                        <a:pt x="3732" y="38104"/>
                        <a:pt x="4524" y="41799"/>
                        <a:pt x="4524" y="42315"/>
                      </a:cubicBezTo>
                      <a:cubicBezTo>
                        <a:pt x="4524" y="42831"/>
                        <a:pt x="4488" y="43280"/>
                        <a:pt x="4629" y="43624"/>
                      </a:cubicBezTo>
                      <a:cubicBezTo>
                        <a:pt x="4764" y="43968"/>
                        <a:pt x="4322" y="44522"/>
                        <a:pt x="4180" y="45112"/>
                      </a:cubicBezTo>
                      <a:cubicBezTo>
                        <a:pt x="4039" y="45696"/>
                        <a:pt x="4420" y="46384"/>
                        <a:pt x="5041" y="46384"/>
                      </a:cubicBezTo>
                      <a:cubicBezTo>
                        <a:pt x="5662" y="46384"/>
                        <a:pt x="6252" y="45868"/>
                        <a:pt x="6147" y="45419"/>
                      </a:cubicBezTo>
                      <a:cubicBezTo>
                        <a:pt x="6043" y="44970"/>
                        <a:pt x="6043" y="43870"/>
                        <a:pt x="6110" y="43280"/>
                      </a:cubicBezTo>
                      <a:cubicBezTo>
                        <a:pt x="6178" y="42696"/>
                        <a:pt x="5834" y="42383"/>
                        <a:pt x="5834" y="41829"/>
                      </a:cubicBezTo>
                      <a:cubicBezTo>
                        <a:pt x="5834" y="41276"/>
                        <a:pt x="6043" y="37207"/>
                        <a:pt x="6067" y="33949"/>
                      </a:cubicBezTo>
                      <a:cubicBezTo>
                        <a:pt x="6073" y="32566"/>
                        <a:pt x="6436" y="31509"/>
                        <a:pt x="6805" y="28380"/>
                      </a:cubicBezTo>
                      <a:cubicBezTo>
                        <a:pt x="7174" y="25252"/>
                        <a:pt x="7629" y="20740"/>
                        <a:pt x="7629" y="20740"/>
                      </a:cubicBezTo>
                      <a:cubicBezTo>
                        <a:pt x="7629" y="20740"/>
                        <a:pt x="8090" y="25252"/>
                        <a:pt x="8458" y="28380"/>
                      </a:cubicBezTo>
                      <a:cubicBezTo>
                        <a:pt x="8827" y="31509"/>
                        <a:pt x="9184" y="32566"/>
                        <a:pt x="9196" y="33949"/>
                      </a:cubicBezTo>
                      <a:cubicBezTo>
                        <a:pt x="9221" y="37207"/>
                        <a:pt x="9430" y="41276"/>
                        <a:pt x="9430" y="41829"/>
                      </a:cubicBezTo>
                      <a:cubicBezTo>
                        <a:pt x="9430" y="42383"/>
                        <a:pt x="9079" y="42696"/>
                        <a:pt x="9153" y="43280"/>
                      </a:cubicBezTo>
                      <a:cubicBezTo>
                        <a:pt x="9221" y="43870"/>
                        <a:pt x="9221" y="44970"/>
                        <a:pt x="9116" y="45419"/>
                      </a:cubicBezTo>
                      <a:cubicBezTo>
                        <a:pt x="9012" y="45868"/>
                        <a:pt x="9602" y="46384"/>
                        <a:pt x="10222" y="46384"/>
                      </a:cubicBezTo>
                      <a:cubicBezTo>
                        <a:pt x="10843" y="46384"/>
                        <a:pt x="11218" y="45696"/>
                        <a:pt x="11083" y="45112"/>
                      </a:cubicBezTo>
                      <a:cubicBezTo>
                        <a:pt x="10948" y="44522"/>
                        <a:pt x="10499" y="43968"/>
                        <a:pt x="10634" y="43624"/>
                      </a:cubicBezTo>
                      <a:cubicBezTo>
                        <a:pt x="10770" y="43280"/>
                        <a:pt x="10739" y="42831"/>
                        <a:pt x="10739" y="42315"/>
                      </a:cubicBezTo>
                      <a:cubicBezTo>
                        <a:pt x="10739" y="41799"/>
                        <a:pt x="11532" y="38104"/>
                        <a:pt x="11771" y="36586"/>
                      </a:cubicBezTo>
                      <a:cubicBezTo>
                        <a:pt x="12017" y="35068"/>
                        <a:pt x="11360" y="32443"/>
                        <a:pt x="11673" y="29923"/>
                      </a:cubicBezTo>
                      <a:cubicBezTo>
                        <a:pt x="11980" y="27403"/>
                        <a:pt x="12773" y="20740"/>
                        <a:pt x="12497" y="18496"/>
                      </a:cubicBezTo>
                      <a:cubicBezTo>
                        <a:pt x="12220" y="16253"/>
                        <a:pt x="10806" y="13597"/>
                        <a:pt x="10843" y="11975"/>
                      </a:cubicBezTo>
                      <a:cubicBezTo>
                        <a:pt x="10874" y="10352"/>
                        <a:pt x="11427" y="9246"/>
                        <a:pt x="11569" y="8385"/>
                      </a:cubicBezTo>
                      <a:cubicBezTo>
                        <a:pt x="11569" y="8385"/>
                        <a:pt x="11913" y="12147"/>
                        <a:pt x="12153" y="13530"/>
                      </a:cubicBezTo>
                      <a:cubicBezTo>
                        <a:pt x="12398" y="14907"/>
                        <a:pt x="13671" y="18189"/>
                        <a:pt x="13708" y="18736"/>
                      </a:cubicBezTo>
                      <a:cubicBezTo>
                        <a:pt x="13745" y="19289"/>
                        <a:pt x="13462" y="19842"/>
                        <a:pt x="13462" y="20396"/>
                      </a:cubicBezTo>
                      <a:cubicBezTo>
                        <a:pt x="13462" y="20949"/>
                        <a:pt x="13529" y="22055"/>
                        <a:pt x="13738" y="22326"/>
                      </a:cubicBezTo>
                      <a:cubicBezTo>
                        <a:pt x="13762" y="22358"/>
                        <a:pt x="13785" y="22372"/>
                        <a:pt x="13806" y="22372"/>
                      </a:cubicBezTo>
                      <a:cubicBezTo>
                        <a:pt x="13973" y="22372"/>
                        <a:pt x="14094" y="21526"/>
                        <a:pt x="14181" y="21189"/>
                      </a:cubicBezTo>
                      <a:cubicBezTo>
                        <a:pt x="14201" y="21114"/>
                        <a:pt x="14223" y="21082"/>
                        <a:pt x="14245" y="21082"/>
                      </a:cubicBezTo>
                      <a:cubicBezTo>
                        <a:pt x="14333" y="21082"/>
                        <a:pt x="14412" y="21628"/>
                        <a:pt x="14353" y="22018"/>
                      </a:cubicBezTo>
                      <a:cubicBezTo>
                        <a:pt x="14285" y="22498"/>
                        <a:pt x="14009" y="22983"/>
                        <a:pt x="13978" y="23223"/>
                      </a:cubicBezTo>
                      <a:cubicBezTo>
                        <a:pt x="13966" y="23306"/>
                        <a:pt x="14004" y="23375"/>
                        <a:pt x="14087" y="23375"/>
                      </a:cubicBezTo>
                      <a:cubicBezTo>
                        <a:pt x="14250" y="23375"/>
                        <a:pt x="14584" y="23114"/>
                        <a:pt x="15048" y="22191"/>
                      </a:cubicBezTo>
                      <a:cubicBezTo>
                        <a:pt x="15257" y="21779"/>
                        <a:pt x="14980" y="19812"/>
                        <a:pt x="14912" y="19289"/>
                      </a:cubicBezTo>
                      <a:cubicBezTo>
                        <a:pt x="14839" y="18773"/>
                        <a:pt x="14531" y="17568"/>
                        <a:pt x="14494" y="16702"/>
                      </a:cubicBezTo>
                      <a:cubicBezTo>
                        <a:pt x="14464" y="15841"/>
                        <a:pt x="13806" y="12940"/>
                        <a:pt x="13566" y="11870"/>
                      </a:cubicBezTo>
                      <a:cubicBezTo>
                        <a:pt x="13320" y="10801"/>
                        <a:pt x="13222" y="8041"/>
                        <a:pt x="13222" y="6799"/>
                      </a:cubicBezTo>
                      <a:cubicBezTo>
                        <a:pt x="13222" y="5558"/>
                        <a:pt x="13013" y="3621"/>
                        <a:pt x="12220" y="3142"/>
                      </a:cubicBezTo>
                      <a:cubicBezTo>
                        <a:pt x="11427" y="2656"/>
                        <a:pt x="10739" y="2724"/>
                        <a:pt x="10081" y="2521"/>
                      </a:cubicBezTo>
                      <a:cubicBezTo>
                        <a:pt x="9423" y="2312"/>
                        <a:pt x="9251" y="1968"/>
                        <a:pt x="9184" y="1722"/>
                      </a:cubicBezTo>
                      <a:cubicBezTo>
                        <a:pt x="9116" y="1482"/>
                        <a:pt x="9184" y="1"/>
                        <a:pt x="9184" y="1"/>
                      </a:cubicBezTo>
                      <a:lnTo>
                        <a:pt x="9184" y="1"/>
                      </a:lnTo>
                      <a:lnTo>
                        <a:pt x="7629" y="32"/>
                      </a:lnTo>
                      <a:lnTo>
                        <a:pt x="6073"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0" name="Google Shape;9840;p63"/>
                <p:cNvSpPr/>
                <p:nvPr/>
              </p:nvSpPr>
              <p:spPr>
                <a:xfrm>
                  <a:off x="4510350" y="1731875"/>
                  <a:ext cx="77775" cy="60725"/>
                </a:xfrm>
                <a:custGeom>
                  <a:avLst/>
                  <a:gdLst/>
                  <a:ahLst/>
                  <a:cxnLst/>
                  <a:rect l="l" t="t" r="r" b="b"/>
                  <a:pathLst>
                    <a:path w="3111" h="2429" extrusionOk="0">
                      <a:moveTo>
                        <a:pt x="0" y="1"/>
                      </a:moveTo>
                      <a:lnTo>
                        <a:pt x="0" y="1"/>
                      </a:lnTo>
                      <a:cubicBezTo>
                        <a:pt x="0" y="1"/>
                        <a:pt x="37" y="751"/>
                        <a:pt x="31" y="1267"/>
                      </a:cubicBezTo>
                      <a:cubicBezTo>
                        <a:pt x="504" y="1919"/>
                        <a:pt x="1088" y="2429"/>
                        <a:pt x="1556" y="2429"/>
                      </a:cubicBezTo>
                      <a:cubicBezTo>
                        <a:pt x="2023" y="2429"/>
                        <a:pt x="2607" y="1919"/>
                        <a:pt x="3080" y="1267"/>
                      </a:cubicBezTo>
                      <a:cubicBezTo>
                        <a:pt x="3074" y="751"/>
                        <a:pt x="3111" y="1"/>
                        <a:pt x="3111" y="1"/>
                      </a:cubicBezTo>
                      <a:lnTo>
                        <a:pt x="3111" y="1"/>
                      </a:lnTo>
                      <a:lnTo>
                        <a:pt x="1556" y="38"/>
                      </a:lnTo>
                      <a:lnTo>
                        <a:pt x="0" y="1"/>
                      </a:ln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1" name="Google Shape;9841;p63"/>
                <p:cNvSpPr/>
                <p:nvPr/>
              </p:nvSpPr>
              <p:spPr>
                <a:xfrm>
                  <a:off x="4485925" y="1619100"/>
                  <a:ext cx="126650" cy="162275"/>
                </a:xfrm>
                <a:custGeom>
                  <a:avLst/>
                  <a:gdLst/>
                  <a:ahLst/>
                  <a:cxnLst/>
                  <a:rect l="l" t="t" r="r" b="b"/>
                  <a:pathLst>
                    <a:path w="5066" h="6491" extrusionOk="0">
                      <a:moveTo>
                        <a:pt x="2533" y="0"/>
                      </a:moveTo>
                      <a:cubicBezTo>
                        <a:pt x="49" y="0"/>
                        <a:pt x="0" y="1057"/>
                        <a:pt x="185" y="3153"/>
                      </a:cubicBezTo>
                      <a:cubicBezTo>
                        <a:pt x="369" y="5249"/>
                        <a:pt x="1660" y="6491"/>
                        <a:pt x="2533" y="6491"/>
                      </a:cubicBezTo>
                      <a:cubicBezTo>
                        <a:pt x="3405" y="6491"/>
                        <a:pt x="4696" y="5249"/>
                        <a:pt x="4881" y="3153"/>
                      </a:cubicBezTo>
                      <a:cubicBezTo>
                        <a:pt x="5065" y="1057"/>
                        <a:pt x="5016" y="0"/>
                        <a:pt x="253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42" name="Google Shape;9842;p63"/>
              <p:cNvSpPr/>
              <p:nvPr/>
            </p:nvSpPr>
            <p:spPr>
              <a:xfrm>
                <a:off x="4445650" y="1562650"/>
                <a:ext cx="190125" cy="218425"/>
              </a:xfrm>
              <a:custGeom>
                <a:avLst/>
                <a:gdLst/>
                <a:ahLst/>
                <a:cxnLst/>
                <a:rect l="l" t="t" r="r" b="b"/>
                <a:pathLst>
                  <a:path w="7605" h="8737" extrusionOk="0">
                    <a:moveTo>
                      <a:pt x="3680" y="1"/>
                    </a:moveTo>
                    <a:cubicBezTo>
                      <a:pt x="3316" y="1"/>
                      <a:pt x="2904" y="60"/>
                      <a:pt x="2453" y="217"/>
                    </a:cubicBezTo>
                    <a:cubicBezTo>
                      <a:pt x="658" y="844"/>
                      <a:pt x="1" y="3395"/>
                      <a:pt x="726" y="5774"/>
                    </a:cubicBezTo>
                    <a:cubicBezTo>
                      <a:pt x="1451" y="8159"/>
                      <a:pt x="2828" y="8737"/>
                      <a:pt x="2828" y="8737"/>
                    </a:cubicBezTo>
                    <a:cubicBezTo>
                      <a:pt x="1832" y="7464"/>
                      <a:pt x="1796" y="5412"/>
                      <a:pt x="1796" y="5411"/>
                    </a:cubicBezTo>
                    <a:lnTo>
                      <a:pt x="1796" y="5411"/>
                    </a:lnTo>
                    <a:cubicBezTo>
                      <a:pt x="1998" y="6333"/>
                      <a:pt x="2588" y="6770"/>
                      <a:pt x="2588" y="6770"/>
                    </a:cubicBezTo>
                    <a:cubicBezTo>
                      <a:pt x="2140" y="6290"/>
                      <a:pt x="2072" y="4840"/>
                      <a:pt x="2588" y="4594"/>
                    </a:cubicBezTo>
                    <a:cubicBezTo>
                      <a:pt x="3105" y="4354"/>
                      <a:pt x="4137" y="3696"/>
                      <a:pt x="4137" y="3696"/>
                    </a:cubicBezTo>
                    <a:lnTo>
                      <a:pt x="4137" y="3696"/>
                    </a:lnTo>
                    <a:cubicBezTo>
                      <a:pt x="3867" y="4219"/>
                      <a:pt x="3215" y="4526"/>
                      <a:pt x="3215" y="4526"/>
                    </a:cubicBezTo>
                    <a:cubicBezTo>
                      <a:pt x="4734" y="4286"/>
                      <a:pt x="5182" y="3389"/>
                      <a:pt x="5182" y="3389"/>
                    </a:cubicBezTo>
                    <a:cubicBezTo>
                      <a:pt x="5182" y="3389"/>
                      <a:pt x="6252" y="4286"/>
                      <a:pt x="5871" y="6358"/>
                    </a:cubicBezTo>
                    <a:cubicBezTo>
                      <a:pt x="6141" y="5983"/>
                      <a:pt x="6307" y="5540"/>
                      <a:pt x="6350" y="5079"/>
                    </a:cubicBezTo>
                    <a:cubicBezTo>
                      <a:pt x="6350" y="5036"/>
                      <a:pt x="6356" y="4987"/>
                      <a:pt x="6356" y="4944"/>
                    </a:cubicBezTo>
                    <a:cubicBezTo>
                      <a:pt x="6356" y="4861"/>
                      <a:pt x="6360" y="4822"/>
                      <a:pt x="6364" y="4822"/>
                    </a:cubicBezTo>
                    <a:lnTo>
                      <a:pt x="6364" y="4822"/>
                    </a:lnTo>
                    <a:cubicBezTo>
                      <a:pt x="6404" y="4822"/>
                      <a:pt x="6538" y="7625"/>
                      <a:pt x="5459" y="8737"/>
                    </a:cubicBezTo>
                    <a:cubicBezTo>
                      <a:pt x="5459" y="8737"/>
                      <a:pt x="7457" y="7563"/>
                      <a:pt x="7530" y="4944"/>
                    </a:cubicBezTo>
                    <a:cubicBezTo>
                      <a:pt x="7604" y="2320"/>
                      <a:pt x="7045" y="592"/>
                      <a:pt x="5422" y="525"/>
                    </a:cubicBezTo>
                    <a:cubicBezTo>
                      <a:pt x="5422" y="525"/>
                      <a:pt x="4764" y="1"/>
                      <a:pt x="3680"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43" name="Google Shape;9843;p63"/>
            <p:cNvSpPr/>
            <p:nvPr/>
          </p:nvSpPr>
          <p:spPr>
            <a:xfrm>
              <a:off x="4646675" y="1802575"/>
              <a:ext cx="1075" cy="16775"/>
            </a:xfrm>
            <a:custGeom>
              <a:avLst/>
              <a:gdLst/>
              <a:ahLst/>
              <a:cxnLst/>
              <a:rect l="l" t="t" r="r" b="b"/>
              <a:pathLst>
                <a:path w="43" h="671" extrusionOk="0">
                  <a:moveTo>
                    <a:pt x="18" y="0"/>
                  </a:moveTo>
                  <a:cubicBezTo>
                    <a:pt x="7" y="176"/>
                    <a:pt x="1" y="383"/>
                    <a:pt x="5" y="612"/>
                  </a:cubicBezTo>
                  <a:lnTo>
                    <a:pt x="5" y="612"/>
                  </a:lnTo>
                  <a:cubicBezTo>
                    <a:pt x="2" y="415"/>
                    <a:pt x="15" y="214"/>
                    <a:pt x="43" y="19"/>
                  </a:cubicBezTo>
                  <a:cubicBezTo>
                    <a:pt x="36" y="13"/>
                    <a:pt x="24" y="6"/>
                    <a:pt x="18" y="0"/>
                  </a:cubicBezTo>
                  <a:close/>
                  <a:moveTo>
                    <a:pt x="5" y="612"/>
                  </a:moveTo>
                  <a:cubicBezTo>
                    <a:pt x="5" y="632"/>
                    <a:pt x="5" y="651"/>
                    <a:pt x="6" y="670"/>
                  </a:cubicBezTo>
                  <a:cubicBezTo>
                    <a:pt x="5" y="651"/>
                    <a:pt x="5" y="631"/>
                    <a:pt x="5" y="612"/>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4" name="Google Shape;9844;p63"/>
            <p:cNvSpPr/>
            <p:nvPr/>
          </p:nvSpPr>
          <p:spPr>
            <a:xfrm>
              <a:off x="4450725" y="1802575"/>
              <a:ext cx="950" cy="16775"/>
            </a:xfrm>
            <a:custGeom>
              <a:avLst/>
              <a:gdLst/>
              <a:ahLst/>
              <a:cxnLst/>
              <a:rect l="l" t="t" r="r" b="b"/>
              <a:pathLst>
                <a:path w="38" h="671" extrusionOk="0">
                  <a:moveTo>
                    <a:pt x="25" y="0"/>
                  </a:moveTo>
                  <a:cubicBezTo>
                    <a:pt x="13" y="6"/>
                    <a:pt x="7" y="13"/>
                    <a:pt x="0" y="19"/>
                  </a:cubicBezTo>
                  <a:cubicBezTo>
                    <a:pt x="25" y="234"/>
                    <a:pt x="37" y="455"/>
                    <a:pt x="37" y="670"/>
                  </a:cubicBezTo>
                  <a:cubicBezTo>
                    <a:pt x="37" y="418"/>
                    <a:pt x="37" y="191"/>
                    <a:pt x="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45" name="Google Shape;9845;p63"/>
            <p:cNvGrpSpPr/>
            <p:nvPr/>
          </p:nvGrpSpPr>
          <p:grpSpPr>
            <a:xfrm>
              <a:off x="4434425" y="1799150"/>
              <a:ext cx="229625" cy="176600"/>
              <a:chOff x="4434425" y="1799150"/>
              <a:chExt cx="229625" cy="176600"/>
            </a:xfrm>
          </p:grpSpPr>
          <p:sp>
            <p:nvSpPr>
              <p:cNvPr id="9846" name="Google Shape;9846;p63"/>
              <p:cNvSpPr/>
              <p:nvPr/>
            </p:nvSpPr>
            <p:spPr>
              <a:xfrm>
                <a:off x="4437500" y="1805750"/>
                <a:ext cx="223475" cy="170000"/>
              </a:xfrm>
              <a:custGeom>
                <a:avLst/>
                <a:gdLst/>
                <a:ahLst/>
                <a:cxnLst/>
                <a:rect l="l" t="t" r="r" b="b"/>
                <a:pathLst>
                  <a:path w="8939" h="6800" extrusionOk="0">
                    <a:moveTo>
                      <a:pt x="955" y="1"/>
                    </a:moveTo>
                    <a:cubicBezTo>
                      <a:pt x="728" y="1"/>
                      <a:pt x="529" y="156"/>
                      <a:pt x="529" y="156"/>
                    </a:cubicBezTo>
                    <a:cubicBezTo>
                      <a:pt x="634" y="875"/>
                      <a:pt x="511" y="3100"/>
                      <a:pt x="302" y="3696"/>
                    </a:cubicBezTo>
                    <a:cubicBezTo>
                      <a:pt x="1" y="4563"/>
                      <a:pt x="198" y="5596"/>
                      <a:pt x="456" y="6210"/>
                    </a:cubicBezTo>
                    <a:cubicBezTo>
                      <a:pt x="499" y="5743"/>
                      <a:pt x="536" y="5436"/>
                      <a:pt x="536" y="5436"/>
                    </a:cubicBezTo>
                    <a:cubicBezTo>
                      <a:pt x="597" y="5817"/>
                      <a:pt x="738" y="6247"/>
                      <a:pt x="880" y="6751"/>
                    </a:cubicBezTo>
                    <a:cubicBezTo>
                      <a:pt x="989" y="6784"/>
                      <a:pt x="1151" y="6800"/>
                      <a:pt x="1341" y="6800"/>
                    </a:cubicBezTo>
                    <a:cubicBezTo>
                      <a:pt x="1967" y="6800"/>
                      <a:pt x="2898" y="6634"/>
                      <a:pt x="3228" y="6389"/>
                    </a:cubicBezTo>
                    <a:cubicBezTo>
                      <a:pt x="3689" y="6045"/>
                      <a:pt x="4470" y="5719"/>
                      <a:pt x="4470" y="5719"/>
                    </a:cubicBezTo>
                    <a:cubicBezTo>
                      <a:pt x="4470" y="5719"/>
                      <a:pt x="5250" y="6045"/>
                      <a:pt x="5711" y="6389"/>
                    </a:cubicBezTo>
                    <a:cubicBezTo>
                      <a:pt x="6041" y="6634"/>
                      <a:pt x="6968" y="6800"/>
                      <a:pt x="7596" y="6800"/>
                    </a:cubicBezTo>
                    <a:cubicBezTo>
                      <a:pt x="7786" y="6800"/>
                      <a:pt x="7949" y="6784"/>
                      <a:pt x="8059" y="6751"/>
                    </a:cubicBezTo>
                    <a:cubicBezTo>
                      <a:pt x="8201" y="6247"/>
                      <a:pt x="8342" y="5817"/>
                      <a:pt x="8403" y="5436"/>
                    </a:cubicBezTo>
                    <a:cubicBezTo>
                      <a:pt x="8403" y="5436"/>
                      <a:pt x="8428" y="5743"/>
                      <a:pt x="8477" y="6210"/>
                    </a:cubicBezTo>
                    <a:cubicBezTo>
                      <a:pt x="8742" y="5596"/>
                      <a:pt x="8938" y="4563"/>
                      <a:pt x="8631" y="3696"/>
                    </a:cubicBezTo>
                    <a:cubicBezTo>
                      <a:pt x="8428" y="3100"/>
                      <a:pt x="8299" y="875"/>
                      <a:pt x="8410" y="156"/>
                    </a:cubicBezTo>
                    <a:cubicBezTo>
                      <a:pt x="8410" y="156"/>
                      <a:pt x="8211" y="1"/>
                      <a:pt x="7985" y="1"/>
                    </a:cubicBezTo>
                    <a:cubicBezTo>
                      <a:pt x="7940" y="1"/>
                      <a:pt x="7895" y="7"/>
                      <a:pt x="7850" y="21"/>
                    </a:cubicBezTo>
                    <a:cubicBezTo>
                      <a:pt x="7850" y="21"/>
                      <a:pt x="7654" y="2104"/>
                      <a:pt x="7481" y="2707"/>
                    </a:cubicBezTo>
                    <a:cubicBezTo>
                      <a:pt x="7438" y="2873"/>
                      <a:pt x="6725" y="2688"/>
                      <a:pt x="5988" y="3309"/>
                    </a:cubicBezTo>
                    <a:cubicBezTo>
                      <a:pt x="5250" y="3930"/>
                      <a:pt x="4881" y="4594"/>
                      <a:pt x="4470" y="4594"/>
                    </a:cubicBezTo>
                    <a:cubicBezTo>
                      <a:pt x="4052" y="4594"/>
                      <a:pt x="3683" y="3930"/>
                      <a:pt x="2951" y="3309"/>
                    </a:cubicBezTo>
                    <a:cubicBezTo>
                      <a:pt x="2214" y="2688"/>
                      <a:pt x="1501" y="2873"/>
                      <a:pt x="1452" y="2707"/>
                    </a:cubicBezTo>
                    <a:cubicBezTo>
                      <a:pt x="1279" y="2104"/>
                      <a:pt x="1089" y="21"/>
                      <a:pt x="1089" y="21"/>
                    </a:cubicBezTo>
                    <a:cubicBezTo>
                      <a:pt x="1044" y="7"/>
                      <a:pt x="999" y="1"/>
                      <a:pt x="955" y="1"/>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7" name="Google Shape;9847;p63"/>
              <p:cNvSpPr/>
              <p:nvPr/>
            </p:nvSpPr>
            <p:spPr>
              <a:xfrm>
                <a:off x="4434425" y="1799150"/>
                <a:ext cx="229625" cy="170050"/>
              </a:xfrm>
              <a:custGeom>
                <a:avLst/>
                <a:gdLst/>
                <a:ahLst/>
                <a:cxnLst/>
                <a:rect l="l" t="t" r="r" b="b"/>
                <a:pathLst>
                  <a:path w="9185" h="6802" extrusionOk="0">
                    <a:moveTo>
                      <a:pt x="1078" y="1"/>
                    </a:moveTo>
                    <a:cubicBezTo>
                      <a:pt x="851" y="1"/>
                      <a:pt x="652" y="156"/>
                      <a:pt x="652" y="156"/>
                    </a:cubicBezTo>
                    <a:cubicBezTo>
                      <a:pt x="757" y="875"/>
                      <a:pt x="634" y="3100"/>
                      <a:pt x="425" y="3696"/>
                    </a:cubicBezTo>
                    <a:cubicBezTo>
                      <a:pt x="1" y="4932"/>
                      <a:pt x="579" y="6511"/>
                      <a:pt x="917" y="6714"/>
                    </a:cubicBezTo>
                    <a:cubicBezTo>
                      <a:pt x="1014" y="6774"/>
                      <a:pt x="1217" y="6801"/>
                      <a:pt x="1470" y="6801"/>
                    </a:cubicBezTo>
                    <a:cubicBezTo>
                      <a:pt x="2096" y="6801"/>
                      <a:pt x="3022" y="6634"/>
                      <a:pt x="3351" y="6388"/>
                    </a:cubicBezTo>
                    <a:cubicBezTo>
                      <a:pt x="3812" y="6044"/>
                      <a:pt x="4593" y="5725"/>
                      <a:pt x="4593" y="5725"/>
                    </a:cubicBezTo>
                    <a:cubicBezTo>
                      <a:pt x="4593" y="5725"/>
                      <a:pt x="5373" y="6044"/>
                      <a:pt x="5834" y="6388"/>
                    </a:cubicBezTo>
                    <a:cubicBezTo>
                      <a:pt x="6163" y="6634"/>
                      <a:pt x="7089" y="6801"/>
                      <a:pt x="7716" y="6801"/>
                    </a:cubicBezTo>
                    <a:cubicBezTo>
                      <a:pt x="7968" y="6801"/>
                      <a:pt x="8171" y="6774"/>
                      <a:pt x="8268" y="6714"/>
                    </a:cubicBezTo>
                    <a:cubicBezTo>
                      <a:pt x="8606" y="6511"/>
                      <a:pt x="9184" y="4932"/>
                      <a:pt x="8754" y="3696"/>
                    </a:cubicBezTo>
                    <a:cubicBezTo>
                      <a:pt x="8551" y="3100"/>
                      <a:pt x="8422" y="875"/>
                      <a:pt x="8533" y="156"/>
                    </a:cubicBezTo>
                    <a:cubicBezTo>
                      <a:pt x="8533" y="156"/>
                      <a:pt x="8334" y="1"/>
                      <a:pt x="8108" y="1"/>
                    </a:cubicBezTo>
                    <a:cubicBezTo>
                      <a:pt x="8063" y="1"/>
                      <a:pt x="8018" y="6"/>
                      <a:pt x="7973" y="20"/>
                    </a:cubicBezTo>
                    <a:cubicBezTo>
                      <a:pt x="7973" y="20"/>
                      <a:pt x="7777" y="2104"/>
                      <a:pt x="7604" y="2713"/>
                    </a:cubicBezTo>
                    <a:cubicBezTo>
                      <a:pt x="7561" y="2873"/>
                      <a:pt x="6848" y="2688"/>
                      <a:pt x="6111" y="3309"/>
                    </a:cubicBezTo>
                    <a:cubicBezTo>
                      <a:pt x="5373" y="3930"/>
                      <a:pt x="5004" y="4600"/>
                      <a:pt x="4593" y="4600"/>
                    </a:cubicBezTo>
                    <a:cubicBezTo>
                      <a:pt x="4175" y="4600"/>
                      <a:pt x="3806" y="3930"/>
                      <a:pt x="3074" y="3309"/>
                    </a:cubicBezTo>
                    <a:cubicBezTo>
                      <a:pt x="2337" y="2688"/>
                      <a:pt x="1624" y="2873"/>
                      <a:pt x="1575" y="2713"/>
                    </a:cubicBezTo>
                    <a:cubicBezTo>
                      <a:pt x="1402" y="2110"/>
                      <a:pt x="1212" y="20"/>
                      <a:pt x="1212" y="20"/>
                    </a:cubicBezTo>
                    <a:cubicBezTo>
                      <a:pt x="1167" y="6"/>
                      <a:pt x="1122" y="1"/>
                      <a:pt x="107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8" name="Google Shape;9848;p63"/>
              <p:cNvSpPr/>
              <p:nvPr/>
            </p:nvSpPr>
            <p:spPr>
              <a:xfrm>
                <a:off x="4440425" y="1912450"/>
                <a:ext cx="217625" cy="56675"/>
              </a:xfrm>
              <a:custGeom>
                <a:avLst/>
                <a:gdLst/>
                <a:ahLst/>
                <a:cxnLst/>
                <a:rect l="l" t="t" r="r" b="b"/>
                <a:pathLst>
                  <a:path w="8705" h="2267" extrusionOk="0">
                    <a:moveTo>
                      <a:pt x="38" y="0"/>
                    </a:moveTo>
                    <a:cubicBezTo>
                      <a:pt x="1" y="1020"/>
                      <a:pt x="412" y="2022"/>
                      <a:pt x="677" y="2182"/>
                    </a:cubicBezTo>
                    <a:cubicBezTo>
                      <a:pt x="773" y="2240"/>
                      <a:pt x="976" y="2267"/>
                      <a:pt x="1227" y="2267"/>
                    </a:cubicBezTo>
                    <a:cubicBezTo>
                      <a:pt x="1854" y="2267"/>
                      <a:pt x="2782" y="2102"/>
                      <a:pt x="3111" y="1856"/>
                    </a:cubicBezTo>
                    <a:cubicBezTo>
                      <a:pt x="3566" y="1512"/>
                      <a:pt x="4353" y="1186"/>
                      <a:pt x="4353" y="1186"/>
                    </a:cubicBezTo>
                    <a:cubicBezTo>
                      <a:pt x="4353" y="1186"/>
                      <a:pt x="5133" y="1506"/>
                      <a:pt x="5594" y="1856"/>
                    </a:cubicBezTo>
                    <a:cubicBezTo>
                      <a:pt x="5923" y="2102"/>
                      <a:pt x="6851" y="2267"/>
                      <a:pt x="7478" y="2267"/>
                    </a:cubicBezTo>
                    <a:cubicBezTo>
                      <a:pt x="7729" y="2267"/>
                      <a:pt x="7932" y="2240"/>
                      <a:pt x="8028" y="2182"/>
                    </a:cubicBezTo>
                    <a:cubicBezTo>
                      <a:pt x="8293" y="2022"/>
                      <a:pt x="8704" y="1020"/>
                      <a:pt x="8668" y="0"/>
                    </a:cubicBezTo>
                    <a:lnTo>
                      <a:pt x="8668" y="0"/>
                    </a:lnTo>
                    <a:cubicBezTo>
                      <a:pt x="8631" y="928"/>
                      <a:pt x="8268" y="1777"/>
                      <a:pt x="8028" y="1924"/>
                    </a:cubicBezTo>
                    <a:cubicBezTo>
                      <a:pt x="7932" y="1982"/>
                      <a:pt x="7730" y="2008"/>
                      <a:pt x="7480" y="2008"/>
                    </a:cubicBezTo>
                    <a:cubicBezTo>
                      <a:pt x="6853" y="2008"/>
                      <a:pt x="5924" y="1843"/>
                      <a:pt x="5594" y="1592"/>
                    </a:cubicBezTo>
                    <a:cubicBezTo>
                      <a:pt x="5133" y="1248"/>
                      <a:pt x="4353" y="928"/>
                      <a:pt x="4353" y="928"/>
                    </a:cubicBezTo>
                    <a:cubicBezTo>
                      <a:pt x="4353" y="928"/>
                      <a:pt x="3566" y="1248"/>
                      <a:pt x="3111" y="1592"/>
                    </a:cubicBezTo>
                    <a:cubicBezTo>
                      <a:pt x="2781" y="1843"/>
                      <a:pt x="1852" y="2008"/>
                      <a:pt x="1225" y="2008"/>
                    </a:cubicBezTo>
                    <a:cubicBezTo>
                      <a:pt x="975" y="2008"/>
                      <a:pt x="773" y="1982"/>
                      <a:pt x="677" y="1924"/>
                    </a:cubicBezTo>
                    <a:cubicBezTo>
                      <a:pt x="437" y="1777"/>
                      <a:pt x="68" y="928"/>
                      <a:pt x="38"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49" name="Google Shape;9849;p63"/>
            <p:cNvGrpSpPr/>
            <p:nvPr/>
          </p:nvGrpSpPr>
          <p:grpSpPr>
            <a:xfrm>
              <a:off x="4427975" y="2144625"/>
              <a:ext cx="241150" cy="131875"/>
              <a:chOff x="4427975" y="2144625"/>
              <a:chExt cx="241150" cy="131875"/>
            </a:xfrm>
          </p:grpSpPr>
          <p:sp>
            <p:nvSpPr>
              <p:cNvPr id="9850" name="Google Shape;9850;p63"/>
              <p:cNvSpPr/>
              <p:nvPr/>
            </p:nvSpPr>
            <p:spPr>
              <a:xfrm>
                <a:off x="4427975" y="2154475"/>
                <a:ext cx="241150" cy="122025"/>
              </a:xfrm>
              <a:custGeom>
                <a:avLst/>
                <a:gdLst/>
                <a:ahLst/>
                <a:cxnLst/>
                <a:rect l="l" t="t" r="r" b="b"/>
                <a:pathLst>
                  <a:path w="9646" h="4881" extrusionOk="0">
                    <a:moveTo>
                      <a:pt x="406" y="0"/>
                    </a:moveTo>
                    <a:cubicBezTo>
                      <a:pt x="351" y="68"/>
                      <a:pt x="302" y="142"/>
                      <a:pt x="259" y="221"/>
                    </a:cubicBezTo>
                    <a:cubicBezTo>
                      <a:pt x="154" y="603"/>
                      <a:pt x="75" y="996"/>
                      <a:pt x="13" y="1389"/>
                    </a:cubicBezTo>
                    <a:cubicBezTo>
                      <a:pt x="1" y="1568"/>
                      <a:pt x="1" y="1684"/>
                      <a:pt x="1" y="1684"/>
                    </a:cubicBezTo>
                    <a:cubicBezTo>
                      <a:pt x="443" y="1801"/>
                      <a:pt x="1347" y="2440"/>
                      <a:pt x="2447" y="3135"/>
                    </a:cubicBezTo>
                    <a:cubicBezTo>
                      <a:pt x="3554" y="3823"/>
                      <a:pt x="3990" y="4881"/>
                      <a:pt x="4334" y="4881"/>
                    </a:cubicBezTo>
                    <a:lnTo>
                      <a:pt x="4740" y="4881"/>
                    </a:lnTo>
                    <a:cubicBezTo>
                      <a:pt x="4808" y="4241"/>
                      <a:pt x="4851" y="3842"/>
                      <a:pt x="4851" y="3842"/>
                    </a:cubicBezTo>
                    <a:cubicBezTo>
                      <a:pt x="4851" y="3842"/>
                      <a:pt x="4887" y="4241"/>
                      <a:pt x="4955" y="4881"/>
                    </a:cubicBezTo>
                    <a:lnTo>
                      <a:pt x="5305" y="4881"/>
                    </a:lnTo>
                    <a:cubicBezTo>
                      <a:pt x="5650" y="4881"/>
                      <a:pt x="6086" y="3823"/>
                      <a:pt x="7192" y="3135"/>
                    </a:cubicBezTo>
                    <a:cubicBezTo>
                      <a:pt x="8293" y="2440"/>
                      <a:pt x="9196" y="1801"/>
                      <a:pt x="9639" y="1684"/>
                    </a:cubicBezTo>
                    <a:cubicBezTo>
                      <a:pt x="9645" y="1684"/>
                      <a:pt x="9639" y="430"/>
                      <a:pt x="9233" y="0"/>
                    </a:cubicBezTo>
                    <a:cubicBezTo>
                      <a:pt x="9233" y="0"/>
                      <a:pt x="7537" y="830"/>
                      <a:pt x="4820" y="830"/>
                    </a:cubicBezTo>
                    <a:cubicBezTo>
                      <a:pt x="2103" y="830"/>
                      <a:pt x="406" y="0"/>
                      <a:pt x="406"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1" name="Google Shape;9851;p63"/>
              <p:cNvSpPr/>
              <p:nvPr/>
            </p:nvSpPr>
            <p:spPr>
              <a:xfrm>
                <a:off x="4427975" y="2144625"/>
                <a:ext cx="241150" cy="122050"/>
              </a:xfrm>
              <a:custGeom>
                <a:avLst/>
                <a:gdLst/>
                <a:ahLst/>
                <a:cxnLst/>
                <a:rect l="l" t="t" r="r" b="b"/>
                <a:pathLst>
                  <a:path w="9646" h="4882" extrusionOk="0">
                    <a:moveTo>
                      <a:pt x="413" y="1"/>
                    </a:moveTo>
                    <a:cubicBezTo>
                      <a:pt x="7" y="431"/>
                      <a:pt x="1" y="1685"/>
                      <a:pt x="1" y="1685"/>
                    </a:cubicBezTo>
                    <a:cubicBezTo>
                      <a:pt x="443" y="1802"/>
                      <a:pt x="1347" y="2447"/>
                      <a:pt x="2447" y="3136"/>
                    </a:cubicBezTo>
                    <a:cubicBezTo>
                      <a:pt x="3554" y="3824"/>
                      <a:pt x="3990" y="4881"/>
                      <a:pt x="4334" y="4881"/>
                    </a:cubicBezTo>
                    <a:lnTo>
                      <a:pt x="5305" y="4881"/>
                    </a:lnTo>
                    <a:cubicBezTo>
                      <a:pt x="5650" y="4881"/>
                      <a:pt x="6086" y="3824"/>
                      <a:pt x="7192" y="3136"/>
                    </a:cubicBezTo>
                    <a:cubicBezTo>
                      <a:pt x="8293" y="2447"/>
                      <a:pt x="9196" y="1802"/>
                      <a:pt x="9639" y="1685"/>
                    </a:cubicBezTo>
                    <a:cubicBezTo>
                      <a:pt x="9645" y="1685"/>
                      <a:pt x="9639" y="431"/>
                      <a:pt x="9233" y="1"/>
                    </a:cubicBezTo>
                    <a:cubicBezTo>
                      <a:pt x="9233" y="1"/>
                      <a:pt x="7537" y="837"/>
                      <a:pt x="4820" y="837"/>
                    </a:cubicBezTo>
                    <a:cubicBezTo>
                      <a:pt x="2103" y="837"/>
                      <a:pt x="413" y="1"/>
                      <a:pt x="41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2" name="Google Shape;9852;p63"/>
              <p:cNvSpPr/>
              <p:nvPr/>
            </p:nvSpPr>
            <p:spPr>
              <a:xfrm>
                <a:off x="4427975" y="2178600"/>
                <a:ext cx="240975" cy="88075"/>
              </a:xfrm>
              <a:custGeom>
                <a:avLst/>
                <a:gdLst/>
                <a:ahLst/>
                <a:cxnLst/>
                <a:rect l="l" t="t" r="r" b="b"/>
                <a:pathLst>
                  <a:path w="9639" h="3523" extrusionOk="0">
                    <a:moveTo>
                      <a:pt x="13" y="0"/>
                    </a:moveTo>
                    <a:cubicBezTo>
                      <a:pt x="1" y="197"/>
                      <a:pt x="1" y="326"/>
                      <a:pt x="1" y="326"/>
                    </a:cubicBezTo>
                    <a:cubicBezTo>
                      <a:pt x="443" y="443"/>
                      <a:pt x="1347" y="1082"/>
                      <a:pt x="2447" y="1771"/>
                    </a:cubicBezTo>
                    <a:cubicBezTo>
                      <a:pt x="3554" y="2465"/>
                      <a:pt x="3990" y="3522"/>
                      <a:pt x="4334" y="3522"/>
                    </a:cubicBezTo>
                    <a:lnTo>
                      <a:pt x="5305" y="3522"/>
                    </a:lnTo>
                    <a:cubicBezTo>
                      <a:pt x="5650" y="3522"/>
                      <a:pt x="6086" y="2465"/>
                      <a:pt x="7192" y="1771"/>
                    </a:cubicBezTo>
                    <a:cubicBezTo>
                      <a:pt x="8293" y="1082"/>
                      <a:pt x="9196" y="443"/>
                      <a:pt x="9639" y="326"/>
                    </a:cubicBezTo>
                    <a:cubicBezTo>
                      <a:pt x="9639" y="326"/>
                      <a:pt x="9639" y="197"/>
                      <a:pt x="9627" y="0"/>
                    </a:cubicBezTo>
                    <a:cubicBezTo>
                      <a:pt x="9172" y="129"/>
                      <a:pt x="8280" y="762"/>
                      <a:pt x="7192" y="1445"/>
                    </a:cubicBezTo>
                    <a:cubicBezTo>
                      <a:pt x="6086" y="2139"/>
                      <a:pt x="5650" y="3197"/>
                      <a:pt x="5305" y="3197"/>
                    </a:cubicBezTo>
                    <a:lnTo>
                      <a:pt x="4334" y="3197"/>
                    </a:lnTo>
                    <a:cubicBezTo>
                      <a:pt x="3990" y="3197"/>
                      <a:pt x="3554" y="2133"/>
                      <a:pt x="2447" y="1445"/>
                    </a:cubicBezTo>
                    <a:cubicBezTo>
                      <a:pt x="1359" y="762"/>
                      <a:pt x="468" y="129"/>
                      <a:pt x="13"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853" name="Google Shape;9853;p63"/>
          <p:cNvGrpSpPr/>
          <p:nvPr/>
        </p:nvGrpSpPr>
        <p:grpSpPr>
          <a:xfrm>
            <a:off x="4331625" y="3022588"/>
            <a:ext cx="435225" cy="1370250"/>
            <a:chOff x="4331625" y="2992450"/>
            <a:chExt cx="435225" cy="1370250"/>
          </a:xfrm>
        </p:grpSpPr>
        <p:grpSp>
          <p:nvGrpSpPr>
            <p:cNvPr id="9854" name="Google Shape;9854;p63"/>
            <p:cNvGrpSpPr/>
            <p:nvPr/>
          </p:nvGrpSpPr>
          <p:grpSpPr>
            <a:xfrm>
              <a:off x="4331625" y="2992450"/>
              <a:ext cx="435225" cy="1370250"/>
              <a:chOff x="4331625" y="2992450"/>
              <a:chExt cx="435225" cy="1370250"/>
            </a:xfrm>
          </p:grpSpPr>
          <p:sp>
            <p:nvSpPr>
              <p:cNvPr id="9855" name="Google Shape;9855;p63"/>
              <p:cNvSpPr/>
              <p:nvPr/>
            </p:nvSpPr>
            <p:spPr>
              <a:xfrm>
                <a:off x="4331625" y="3172825"/>
                <a:ext cx="435225" cy="1189875"/>
              </a:xfrm>
              <a:custGeom>
                <a:avLst/>
                <a:gdLst/>
                <a:ahLst/>
                <a:cxnLst/>
                <a:rect l="l" t="t" r="r" b="b"/>
                <a:pathLst>
                  <a:path w="17409" h="47595" extrusionOk="0">
                    <a:moveTo>
                      <a:pt x="7149" y="1"/>
                    </a:moveTo>
                    <a:cubicBezTo>
                      <a:pt x="7149" y="1"/>
                      <a:pt x="6904" y="1765"/>
                      <a:pt x="6836" y="2010"/>
                    </a:cubicBezTo>
                    <a:cubicBezTo>
                      <a:pt x="6768" y="2256"/>
                      <a:pt x="6326" y="2453"/>
                      <a:pt x="5668" y="2662"/>
                    </a:cubicBezTo>
                    <a:cubicBezTo>
                      <a:pt x="5017" y="2877"/>
                      <a:pt x="3406" y="2711"/>
                      <a:pt x="2613" y="3203"/>
                    </a:cubicBezTo>
                    <a:cubicBezTo>
                      <a:pt x="1820" y="3689"/>
                      <a:pt x="1931" y="5828"/>
                      <a:pt x="1931" y="7094"/>
                    </a:cubicBezTo>
                    <a:cubicBezTo>
                      <a:pt x="1931" y="8354"/>
                      <a:pt x="1390" y="10727"/>
                      <a:pt x="1150" y="11814"/>
                    </a:cubicBezTo>
                    <a:cubicBezTo>
                      <a:pt x="910" y="12902"/>
                      <a:pt x="861" y="16179"/>
                      <a:pt x="831" y="17058"/>
                    </a:cubicBezTo>
                    <a:cubicBezTo>
                      <a:pt x="794" y="17937"/>
                      <a:pt x="658" y="19172"/>
                      <a:pt x="591" y="19701"/>
                    </a:cubicBezTo>
                    <a:cubicBezTo>
                      <a:pt x="523" y="20229"/>
                      <a:pt x="1" y="21569"/>
                      <a:pt x="468" y="22387"/>
                    </a:cubicBezTo>
                    <a:cubicBezTo>
                      <a:pt x="1072" y="23418"/>
                      <a:pt x="1448" y="23751"/>
                      <a:pt x="1632" y="23751"/>
                    </a:cubicBezTo>
                    <a:cubicBezTo>
                      <a:pt x="1692" y="23751"/>
                      <a:pt x="1732" y="23716"/>
                      <a:pt x="1753" y="23659"/>
                    </a:cubicBezTo>
                    <a:cubicBezTo>
                      <a:pt x="1876" y="23333"/>
                      <a:pt x="1230" y="22700"/>
                      <a:pt x="1163" y="22209"/>
                    </a:cubicBezTo>
                    <a:cubicBezTo>
                      <a:pt x="1107" y="21806"/>
                      <a:pt x="1220" y="21170"/>
                      <a:pt x="1354" y="21170"/>
                    </a:cubicBezTo>
                    <a:cubicBezTo>
                      <a:pt x="1384" y="21170"/>
                      <a:pt x="1415" y="21202"/>
                      <a:pt x="1445" y="21274"/>
                    </a:cubicBezTo>
                    <a:cubicBezTo>
                      <a:pt x="1578" y="21599"/>
                      <a:pt x="1559" y="22299"/>
                      <a:pt x="1840" y="22299"/>
                    </a:cubicBezTo>
                    <a:cubicBezTo>
                      <a:pt x="1883" y="22299"/>
                      <a:pt x="1933" y="22282"/>
                      <a:pt x="1992" y="22245"/>
                    </a:cubicBezTo>
                    <a:cubicBezTo>
                      <a:pt x="2287" y="22061"/>
                      <a:pt x="2232" y="20881"/>
                      <a:pt x="2146" y="20322"/>
                    </a:cubicBezTo>
                    <a:cubicBezTo>
                      <a:pt x="2035" y="19602"/>
                      <a:pt x="2140" y="19301"/>
                      <a:pt x="2195" y="18717"/>
                    </a:cubicBezTo>
                    <a:cubicBezTo>
                      <a:pt x="2244" y="18158"/>
                      <a:pt x="3203" y="14992"/>
                      <a:pt x="3369" y="13572"/>
                    </a:cubicBezTo>
                    <a:cubicBezTo>
                      <a:pt x="3640" y="11243"/>
                      <a:pt x="4586" y="7118"/>
                      <a:pt x="4586" y="7118"/>
                    </a:cubicBezTo>
                    <a:cubicBezTo>
                      <a:pt x="4721" y="7997"/>
                      <a:pt x="4648" y="10665"/>
                      <a:pt x="4678" y="12319"/>
                    </a:cubicBezTo>
                    <a:cubicBezTo>
                      <a:pt x="4715" y="13966"/>
                      <a:pt x="4457" y="15798"/>
                      <a:pt x="4334" y="18521"/>
                    </a:cubicBezTo>
                    <a:cubicBezTo>
                      <a:pt x="4224" y="20813"/>
                      <a:pt x="3418" y="28527"/>
                      <a:pt x="3732" y="31091"/>
                    </a:cubicBezTo>
                    <a:cubicBezTo>
                      <a:pt x="4045" y="33654"/>
                      <a:pt x="4015" y="35738"/>
                      <a:pt x="4254" y="37280"/>
                    </a:cubicBezTo>
                    <a:cubicBezTo>
                      <a:pt x="4494" y="38823"/>
                      <a:pt x="5355" y="42118"/>
                      <a:pt x="5269" y="42634"/>
                    </a:cubicBezTo>
                    <a:cubicBezTo>
                      <a:pt x="5195" y="43126"/>
                      <a:pt x="5244" y="43624"/>
                      <a:pt x="5410" y="44091"/>
                    </a:cubicBezTo>
                    <a:cubicBezTo>
                      <a:pt x="5545" y="44441"/>
                      <a:pt x="5090" y="45652"/>
                      <a:pt x="4949" y="46248"/>
                    </a:cubicBezTo>
                    <a:cubicBezTo>
                      <a:pt x="4808" y="46845"/>
                      <a:pt x="5521" y="47595"/>
                      <a:pt x="6141" y="47595"/>
                    </a:cubicBezTo>
                    <a:cubicBezTo>
                      <a:pt x="6762" y="47595"/>
                      <a:pt x="7481" y="46605"/>
                      <a:pt x="7377" y="46144"/>
                    </a:cubicBezTo>
                    <a:cubicBezTo>
                      <a:pt x="7272" y="45689"/>
                      <a:pt x="7211" y="44300"/>
                      <a:pt x="7328" y="43611"/>
                    </a:cubicBezTo>
                    <a:cubicBezTo>
                      <a:pt x="7444" y="42917"/>
                      <a:pt x="7162" y="42862"/>
                      <a:pt x="7162" y="42302"/>
                    </a:cubicBezTo>
                    <a:cubicBezTo>
                      <a:pt x="7162" y="41749"/>
                      <a:pt x="7377" y="37969"/>
                      <a:pt x="7401" y="34656"/>
                    </a:cubicBezTo>
                    <a:cubicBezTo>
                      <a:pt x="7408" y="33254"/>
                      <a:pt x="7518" y="32043"/>
                      <a:pt x="7869" y="28865"/>
                    </a:cubicBezTo>
                    <a:cubicBezTo>
                      <a:pt x="8305" y="24882"/>
                      <a:pt x="8698" y="21096"/>
                      <a:pt x="8698" y="21096"/>
                    </a:cubicBezTo>
                    <a:cubicBezTo>
                      <a:pt x="8698" y="21096"/>
                      <a:pt x="9086" y="24882"/>
                      <a:pt x="9522" y="28865"/>
                    </a:cubicBezTo>
                    <a:cubicBezTo>
                      <a:pt x="9872" y="32049"/>
                      <a:pt x="9983" y="33254"/>
                      <a:pt x="9989" y="34656"/>
                    </a:cubicBezTo>
                    <a:cubicBezTo>
                      <a:pt x="10014" y="37969"/>
                      <a:pt x="10229" y="41743"/>
                      <a:pt x="10229" y="42302"/>
                    </a:cubicBezTo>
                    <a:cubicBezTo>
                      <a:pt x="10229" y="42868"/>
                      <a:pt x="9946" y="42923"/>
                      <a:pt x="10063" y="43611"/>
                    </a:cubicBezTo>
                    <a:cubicBezTo>
                      <a:pt x="10180" y="44300"/>
                      <a:pt x="10118" y="45695"/>
                      <a:pt x="10014" y="46144"/>
                    </a:cubicBezTo>
                    <a:cubicBezTo>
                      <a:pt x="9909" y="46599"/>
                      <a:pt x="10628" y="47595"/>
                      <a:pt x="11249" y="47595"/>
                    </a:cubicBezTo>
                    <a:cubicBezTo>
                      <a:pt x="11870" y="47595"/>
                      <a:pt x="12583" y="46845"/>
                      <a:pt x="12442" y="46248"/>
                    </a:cubicBezTo>
                    <a:cubicBezTo>
                      <a:pt x="12307" y="45652"/>
                      <a:pt x="11846" y="44441"/>
                      <a:pt x="11981" y="44091"/>
                    </a:cubicBezTo>
                    <a:cubicBezTo>
                      <a:pt x="12147" y="43624"/>
                      <a:pt x="12196" y="43126"/>
                      <a:pt x="12128" y="42634"/>
                    </a:cubicBezTo>
                    <a:cubicBezTo>
                      <a:pt x="12036" y="42118"/>
                      <a:pt x="12897" y="38823"/>
                      <a:pt x="13143" y="37280"/>
                    </a:cubicBezTo>
                    <a:cubicBezTo>
                      <a:pt x="13382" y="35738"/>
                      <a:pt x="13352" y="33654"/>
                      <a:pt x="13665" y="31091"/>
                    </a:cubicBezTo>
                    <a:cubicBezTo>
                      <a:pt x="13972" y="28527"/>
                      <a:pt x="13167" y="20813"/>
                      <a:pt x="13063" y="18521"/>
                    </a:cubicBezTo>
                    <a:cubicBezTo>
                      <a:pt x="12934" y="15798"/>
                      <a:pt x="12675" y="13966"/>
                      <a:pt x="12712" y="12319"/>
                    </a:cubicBezTo>
                    <a:cubicBezTo>
                      <a:pt x="12749" y="10665"/>
                      <a:pt x="12669" y="7997"/>
                      <a:pt x="12804" y="7118"/>
                    </a:cubicBezTo>
                    <a:cubicBezTo>
                      <a:pt x="12804" y="7118"/>
                      <a:pt x="13757" y="11243"/>
                      <a:pt x="14028" y="13572"/>
                    </a:cubicBezTo>
                    <a:cubicBezTo>
                      <a:pt x="14187" y="14992"/>
                      <a:pt x="15146" y="18158"/>
                      <a:pt x="15202" y="18717"/>
                    </a:cubicBezTo>
                    <a:cubicBezTo>
                      <a:pt x="15257" y="19301"/>
                      <a:pt x="15355" y="19602"/>
                      <a:pt x="15251" y="20322"/>
                    </a:cubicBezTo>
                    <a:cubicBezTo>
                      <a:pt x="15165" y="20881"/>
                      <a:pt x="15109" y="22055"/>
                      <a:pt x="15405" y="22245"/>
                    </a:cubicBezTo>
                    <a:cubicBezTo>
                      <a:pt x="15463" y="22282"/>
                      <a:pt x="15512" y="22299"/>
                      <a:pt x="15555" y="22299"/>
                    </a:cubicBezTo>
                    <a:cubicBezTo>
                      <a:pt x="15833" y="22299"/>
                      <a:pt x="15818" y="21599"/>
                      <a:pt x="15952" y="21274"/>
                    </a:cubicBezTo>
                    <a:cubicBezTo>
                      <a:pt x="15982" y="21202"/>
                      <a:pt x="16013" y="21170"/>
                      <a:pt x="16042" y="21170"/>
                    </a:cubicBezTo>
                    <a:cubicBezTo>
                      <a:pt x="16176" y="21170"/>
                      <a:pt x="16290" y="21806"/>
                      <a:pt x="16234" y="22209"/>
                    </a:cubicBezTo>
                    <a:cubicBezTo>
                      <a:pt x="16161" y="22700"/>
                      <a:pt x="15521" y="23327"/>
                      <a:pt x="15638" y="23659"/>
                    </a:cubicBezTo>
                    <a:cubicBezTo>
                      <a:pt x="15659" y="23714"/>
                      <a:pt x="15699" y="23748"/>
                      <a:pt x="15758" y="23748"/>
                    </a:cubicBezTo>
                    <a:cubicBezTo>
                      <a:pt x="15944" y="23748"/>
                      <a:pt x="16323" y="23420"/>
                      <a:pt x="16923" y="22387"/>
                    </a:cubicBezTo>
                    <a:cubicBezTo>
                      <a:pt x="17408" y="21575"/>
                      <a:pt x="16886" y="20229"/>
                      <a:pt x="16812" y="19701"/>
                    </a:cubicBezTo>
                    <a:cubicBezTo>
                      <a:pt x="16745" y="19178"/>
                      <a:pt x="16609" y="17937"/>
                      <a:pt x="16579" y="17058"/>
                    </a:cubicBezTo>
                    <a:cubicBezTo>
                      <a:pt x="16542" y="16185"/>
                      <a:pt x="16499" y="12902"/>
                      <a:pt x="16253" y="11814"/>
                    </a:cubicBezTo>
                    <a:cubicBezTo>
                      <a:pt x="16013" y="10727"/>
                      <a:pt x="15478" y="8354"/>
                      <a:pt x="15478" y="7094"/>
                    </a:cubicBezTo>
                    <a:cubicBezTo>
                      <a:pt x="15478" y="5828"/>
                      <a:pt x="15589" y="3695"/>
                      <a:pt x="14796" y="3203"/>
                    </a:cubicBezTo>
                    <a:cubicBezTo>
                      <a:pt x="13997" y="2711"/>
                      <a:pt x="12393" y="2871"/>
                      <a:pt x="11735" y="2662"/>
                    </a:cubicBezTo>
                    <a:cubicBezTo>
                      <a:pt x="11083" y="2453"/>
                      <a:pt x="10641" y="2256"/>
                      <a:pt x="10567" y="2010"/>
                    </a:cubicBezTo>
                    <a:cubicBezTo>
                      <a:pt x="10499" y="1765"/>
                      <a:pt x="10260" y="1"/>
                      <a:pt x="10260" y="1"/>
                    </a:cubicBezTo>
                    <a:lnTo>
                      <a:pt x="8705" y="37"/>
                    </a:lnTo>
                    <a:lnTo>
                      <a:pt x="7149"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6" name="Google Shape;9856;p63"/>
              <p:cNvSpPr/>
              <p:nvPr/>
            </p:nvSpPr>
            <p:spPr>
              <a:xfrm>
                <a:off x="4473925" y="3018075"/>
                <a:ext cx="150475" cy="201175"/>
              </a:xfrm>
              <a:custGeom>
                <a:avLst/>
                <a:gdLst/>
                <a:ahLst/>
                <a:cxnLst/>
                <a:rect l="l" t="t" r="r" b="b"/>
                <a:pathLst>
                  <a:path w="6019" h="8047" extrusionOk="0">
                    <a:moveTo>
                      <a:pt x="3013" y="1"/>
                    </a:moveTo>
                    <a:cubicBezTo>
                      <a:pt x="56" y="1"/>
                      <a:pt x="1" y="1316"/>
                      <a:pt x="222" y="3916"/>
                    </a:cubicBezTo>
                    <a:cubicBezTo>
                      <a:pt x="437" y="6510"/>
                      <a:pt x="1974" y="8047"/>
                      <a:pt x="3013" y="8047"/>
                    </a:cubicBezTo>
                    <a:cubicBezTo>
                      <a:pt x="4051" y="8047"/>
                      <a:pt x="5582" y="6510"/>
                      <a:pt x="5803" y="3916"/>
                    </a:cubicBezTo>
                    <a:cubicBezTo>
                      <a:pt x="6018" y="1316"/>
                      <a:pt x="5963" y="1"/>
                      <a:pt x="301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7" name="Google Shape;9857;p63"/>
              <p:cNvSpPr/>
              <p:nvPr/>
            </p:nvSpPr>
            <p:spPr>
              <a:xfrm>
                <a:off x="4505900" y="3192950"/>
                <a:ext cx="86525" cy="38750"/>
              </a:xfrm>
              <a:custGeom>
                <a:avLst/>
                <a:gdLst/>
                <a:ahLst/>
                <a:cxnLst/>
                <a:rect l="l" t="t" r="r" b="b"/>
                <a:pathLst>
                  <a:path w="3461" h="1550" extrusionOk="0">
                    <a:moveTo>
                      <a:pt x="62" y="1"/>
                    </a:moveTo>
                    <a:cubicBezTo>
                      <a:pt x="43" y="142"/>
                      <a:pt x="25" y="283"/>
                      <a:pt x="0" y="419"/>
                    </a:cubicBezTo>
                    <a:cubicBezTo>
                      <a:pt x="547" y="1150"/>
                      <a:pt x="1205" y="1550"/>
                      <a:pt x="1734" y="1550"/>
                    </a:cubicBezTo>
                    <a:cubicBezTo>
                      <a:pt x="2262" y="1550"/>
                      <a:pt x="2920" y="1150"/>
                      <a:pt x="3461" y="419"/>
                    </a:cubicBezTo>
                    <a:cubicBezTo>
                      <a:pt x="3442" y="283"/>
                      <a:pt x="3418" y="142"/>
                      <a:pt x="3399" y="1"/>
                    </a:cubicBezTo>
                    <a:cubicBezTo>
                      <a:pt x="2865" y="683"/>
                      <a:pt x="2244" y="1052"/>
                      <a:pt x="1734" y="1052"/>
                    </a:cubicBezTo>
                    <a:cubicBezTo>
                      <a:pt x="1223" y="1052"/>
                      <a:pt x="596" y="683"/>
                      <a:pt x="62"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8" name="Google Shape;9858;p63"/>
              <p:cNvSpPr/>
              <p:nvPr/>
            </p:nvSpPr>
            <p:spPr>
              <a:xfrm>
                <a:off x="4465425" y="2992450"/>
                <a:ext cx="201850" cy="156325"/>
              </a:xfrm>
              <a:custGeom>
                <a:avLst/>
                <a:gdLst/>
                <a:ahLst/>
                <a:cxnLst/>
                <a:rect l="l" t="t" r="r" b="b"/>
                <a:pathLst>
                  <a:path w="8074" h="6253" extrusionOk="0">
                    <a:moveTo>
                      <a:pt x="3160" y="0"/>
                    </a:moveTo>
                    <a:cubicBezTo>
                      <a:pt x="1498" y="0"/>
                      <a:pt x="330" y="1278"/>
                      <a:pt x="187" y="2513"/>
                    </a:cubicBezTo>
                    <a:cubicBezTo>
                      <a:pt x="1" y="4124"/>
                      <a:pt x="402" y="6229"/>
                      <a:pt x="771" y="6229"/>
                    </a:cubicBezTo>
                    <a:cubicBezTo>
                      <a:pt x="779" y="6229"/>
                      <a:pt x="787" y="6228"/>
                      <a:pt x="796" y="6226"/>
                    </a:cubicBezTo>
                    <a:cubicBezTo>
                      <a:pt x="1131" y="6136"/>
                      <a:pt x="520" y="3966"/>
                      <a:pt x="1179" y="3966"/>
                    </a:cubicBezTo>
                    <a:cubicBezTo>
                      <a:pt x="1196" y="3966"/>
                      <a:pt x="1213" y="3967"/>
                      <a:pt x="1232" y="3970"/>
                    </a:cubicBezTo>
                    <a:cubicBezTo>
                      <a:pt x="1481" y="4008"/>
                      <a:pt x="1715" y="4025"/>
                      <a:pt x="1937" y="4025"/>
                    </a:cubicBezTo>
                    <a:cubicBezTo>
                      <a:pt x="3641" y="4025"/>
                      <a:pt x="4527" y="3023"/>
                      <a:pt x="4527" y="3023"/>
                    </a:cubicBezTo>
                    <a:cubicBezTo>
                      <a:pt x="4527" y="3023"/>
                      <a:pt x="5190" y="3810"/>
                      <a:pt x="5664" y="4001"/>
                    </a:cubicBezTo>
                    <a:cubicBezTo>
                      <a:pt x="6143" y="4197"/>
                      <a:pt x="5461" y="6121"/>
                      <a:pt x="5903" y="6250"/>
                    </a:cubicBezTo>
                    <a:cubicBezTo>
                      <a:pt x="5908" y="6252"/>
                      <a:pt x="5913" y="6253"/>
                      <a:pt x="5918" y="6253"/>
                    </a:cubicBezTo>
                    <a:cubicBezTo>
                      <a:pt x="6362" y="6253"/>
                      <a:pt x="8074" y="788"/>
                      <a:pt x="4938" y="460"/>
                    </a:cubicBezTo>
                    <a:cubicBezTo>
                      <a:pt x="4305" y="138"/>
                      <a:pt x="3706" y="0"/>
                      <a:pt x="3160"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59" name="Google Shape;9859;p63"/>
            <p:cNvGrpSpPr/>
            <p:nvPr/>
          </p:nvGrpSpPr>
          <p:grpSpPr>
            <a:xfrm>
              <a:off x="4415850" y="3599250"/>
              <a:ext cx="266625" cy="293850"/>
              <a:chOff x="4415850" y="3599250"/>
              <a:chExt cx="266625" cy="293850"/>
            </a:xfrm>
          </p:grpSpPr>
          <p:sp>
            <p:nvSpPr>
              <p:cNvPr id="9860" name="Google Shape;9860;p63"/>
              <p:cNvSpPr/>
              <p:nvPr/>
            </p:nvSpPr>
            <p:spPr>
              <a:xfrm>
                <a:off x="4423375" y="3863550"/>
                <a:ext cx="108500" cy="29550"/>
              </a:xfrm>
              <a:custGeom>
                <a:avLst/>
                <a:gdLst/>
                <a:ahLst/>
                <a:cxnLst/>
                <a:rect l="l" t="t" r="r" b="b"/>
                <a:pathLst>
                  <a:path w="4340" h="1182" extrusionOk="0">
                    <a:moveTo>
                      <a:pt x="37" y="1"/>
                    </a:moveTo>
                    <a:cubicBezTo>
                      <a:pt x="19" y="407"/>
                      <a:pt x="7" y="806"/>
                      <a:pt x="0" y="1181"/>
                    </a:cubicBezTo>
                    <a:lnTo>
                      <a:pt x="4211" y="1181"/>
                    </a:lnTo>
                    <a:cubicBezTo>
                      <a:pt x="4260" y="782"/>
                      <a:pt x="4297" y="388"/>
                      <a:pt x="434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1" name="Google Shape;9861;p63"/>
              <p:cNvSpPr/>
              <p:nvPr/>
            </p:nvSpPr>
            <p:spPr>
              <a:xfrm>
                <a:off x="4566425" y="3863550"/>
                <a:ext cx="108525" cy="29550"/>
              </a:xfrm>
              <a:custGeom>
                <a:avLst/>
                <a:gdLst/>
                <a:ahLst/>
                <a:cxnLst/>
                <a:rect l="l" t="t" r="r" b="b"/>
                <a:pathLst>
                  <a:path w="4341" h="1182" extrusionOk="0">
                    <a:moveTo>
                      <a:pt x="1" y="1"/>
                    </a:moveTo>
                    <a:cubicBezTo>
                      <a:pt x="44" y="388"/>
                      <a:pt x="87" y="782"/>
                      <a:pt x="130" y="1181"/>
                    </a:cubicBezTo>
                    <a:lnTo>
                      <a:pt x="4341" y="1181"/>
                    </a:lnTo>
                    <a:cubicBezTo>
                      <a:pt x="4334" y="806"/>
                      <a:pt x="4322" y="407"/>
                      <a:pt x="4304"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2" name="Google Shape;9862;p63"/>
              <p:cNvSpPr/>
              <p:nvPr/>
            </p:nvSpPr>
            <p:spPr>
              <a:xfrm>
                <a:off x="4415850" y="3617700"/>
                <a:ext cx="133400" cy="269700"/>
              </a:xfrm>
              <a:custGeom>
                <a:avLst/>
                <a:gdLst/>
                <a:ahLst/>
                <a:cxnLst/>
                <a:rect l="l" t="t" r="r" b="b"/>
                <a:pathLst>
                  <a:path w="5336" h="10788" extrusionOk="0">
                    <a:moveTo>
                      <a:pt x="1008" y="0"/>
                    </a:moveTo>
                    <a:cubicBezTo>
                      <a:pt x="492" y="2324"/>
                      <a:pt x="0" y="10788"/>
                      <a:pt x="0" y="10788"/>
                    </a:cubicBezTo>
                    <a:lnTo>
                      <a:pt x="4942" y="10788"/>
                    </a:lnTo>
                    <a:cubicBezTo>
                      <a:pt x="4942" y="9644"/>
                      <a:pt x="5336" y="6411"/>
                      <a:pt x="5336" y="6411"/>
                    </a:cubicBezTo>
                    <a:lnTo>
                      <a:pt x="5336" y="726"/>
                    </a:lnTo>
                    <a:cubicBezTo>
                      <a:pt x="5022" y="363"/>
                      <a:pt x="1008" y="0"/>
                      <a:pt x="100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3" name="Google Shape;9863;p63"/>
              <p:cNvSpPr/>
              <p:nvPr/>
            </p:nvSpPr>
            <p:spPr>
              <a:xfrm>
                <a:off x="4428900" y="3599250"/>
                <a:ext cx="120350" cy="36600"/>
              </a:xfrm>
              <a:custGeom>
                <a:avLst/>
                <a:gdLst/>
                <a:ahLst/>
                <a:cxnLst/>
                <a:rect l="l" t="t" r="r" b="b"/>
                <a:pathLst>
                  <a:path w="4814" h="1464" extrusionOk="0">
                    <a:moveTo>
                      <a:pt x="529" y="1"/>
                    </a:moveTo>
                    <a:cubicBezTo>
                      <a:pt x="1" y="1"/>
                      <a:pt x="81" y="1464"/>
                      <a:pt x="443" y="1464"/>
                    </a:cubicBezTo>
                    <a:lnTo>
                      <a:pt x="4814" y="1464"/>
                    </a:lnTo>
                    <a:lnTo>
                      <a:pt x="4814" y="1"/>
                    </a:ln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4" name="Google Shape;9864;p63"/>
              <p:cNvSpPr/>
              <p:nvPr/>
            </p:nvSpPr>
            <p:spPr>
              <a:xfrm>
                <a:off x="4416000" y="3857575"/>
                <a:ext cx="124950" cy="29525"/>
              </a:xfrm>
              <a:custGeom>
                <a:avLst/>
                <a:gdLst/>
                <a:ahLst/>
                <a:cxnLst/>
                <a:rect l="l" t="t" r="r" b="b"/>
                <a:pathLst>
                  <a:path w="4998" h="1181" extrusionOk="0">
                    <a:moveTo>
                      <a:pt x="68" y="0"/>
                    </a:moveTo>
                    <a:cubicBezTo>
                      <a:pt x="31" y="615"/>
                      <a:pt x="6" y="1045"/>
                      <a:pt x="0" y="1180"/>
                    </a:cubicBezTo>
                    <a:lnTo>
                      <a:pt x="4936" y="1180"/>
                    </a:lnTo>
                    <a:cubicBezTo>
                      <a:pt x="4936" y="885"/>
                      <a:pt x="4961" y="467"/>
                      <a:pt x="4998"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5" name="Google Shape;9865;p63"/>
              <p:cNvSpPr/>
              <p:nvPr/>
            </p:nvSpPr>
            <p:spPr>
              <a:xfrm>
                <a:off x="4549225" y="3617700"/>
                <a:ext cx="133250" cy="269700"/>
              </a:xfrm>
              <a:custGeom>
                <a:avLst/>
                <a:gdLst/>
                <a:ahLst/>
                <a:cxnLst/>
                <a:rect l="l" t="t" r="r" b="b"/>
                <a:pathLst>
                  <a:path w="5330" h="10788" extrusionOk="0">
                    <a:moveTo>
                      <a:pt x="4328" y="0"/>
                    </a:moveTo>
                    <a:cubicBezTo>
                      <a:pt x="4328" y="0"/>
                      <a:pt x="320" y="363"/>
                      <a:pt x="1" y="726"/>
                    </a:cubicBezTo>
                    <a:lnTo>
                      <a:pt x="1" y="6411"/>
                    </a:lnTo>
                    <a:cubicBezTo>
                      <a:pt x="1" y="6411"/>
                      <a:pt x="394" y="9644"/>
                      <a:pt x="394" y="10788"/>
                    </a:cubicBezTo>
                    <a:lnTo>
                      <a:pt x="5330" y="10788"/>
                    </a:lnTo>
                    <a:cubicBezTo>
                      <a:pt x="5330" y="10788"/>
                      <a:pt x="4844" y="2324"/>
                      <a:pt x="432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6" name="Google Shape;9866;p63"/>
              <p:cNvSpPr/>
              <p:nvPr/>
            </p:nvSpPr>
            <p:spPr>
              <a:xfrm>
                <a:off x="4549225" y="3599250"/>
                <a:ext cx="120200" cy="36600"/>
              </a:xfrm>
              <a:custGeom>
                <a:avLst/>
                <a:gdLst/>
                <a:ahLst/>
                <a:cxnLst/>
                <a:rect l="l" t="t" r="r" b="b"/>
                <a:pathLst>
                  <a:path w="4808" h="1464" extrusionOk="0">
                    <a:moveTo>
                      <a:pt x="1" y="1"/>
                    </a:moveTo>
                    <a:lnTo>
                      <a:pt x="1" y="1464"/>
                    </a:lnTo>
                    <a:lnTo>
                      <a:pt x="4365" y="1464"/>
                    </a:lnTo>
                    <a:cubicBezTo>
                      <a:pt x="4727" y="1464"/>
                      <a:pt x="4807" y="1"/>
                      <a:pt x="4285"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7" name="Google Shape;9867;p63"/>
              <p:cNvSpPr/>
              <p:nvPr/>
            </p:nvSpPr>
            <p:spPr>
              <a:xfrm>
                <a:off x="4557375" y="3857575"/>
                <a:ext cx="125100" cy="29525"/>
              </a:xfrm>
              <a:custGeom>
                <a:avLst/>
                <a:gdLst/>
                <a:ahLst/>
                <a:cxnLst/>
                <a:rect l="l" t="t" r="r" b="b"/>
                <a:pathLst>
                  <a:path w="5004" h="1181" extrusionOk="0">
                    <a:moveTo>
                      <a:pt x="0" y="0"/>
                    </a:moveTo>
                    <a:cubicBezTo>
                      <a:pt x="37" y="467"/>
                      <a:pt x="68" y="885"/>
                      <a:pt x="68" y="1180"/>
                    </a:cubicBezTo>
                    <a:lnTo>
                      <a:pt x="5004" y="1180"/>
                    </a:lnTo>
                    <a:cubicBezTo>
                      <a:pt x="4998" y="1045"/>
                      <a:pt x="4973" y="615"/>
                      <a:pt x="4930"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8" name="Google Shape;9868;p63"/>
              <p:cNvSpPr/>
              <p:nvPr/>
            </p:nvSpPr>
            <p:spPr>
              <a:xfrm>
                <a:off x="4416000" y="3857575"/>
                <a:ext cx="266475" cy="29525"/>
              </a:xfrm>
              <a:custGeom>
                <a:avLst/>
                <a:gdLst/>
                <a:ahLst/>
                <a:cxnLst/>
                <a:rect l="l" t="t" r="r" b="b"/>
                <a:pathLst>
                  <a:path w="10659" h="1181" extrusionOk="0">
                    <a:moveTo>
                      <a:pt x="68" y="0"/>
                    </a:moveTo>
                    <a:cubicBezTo>
                      <a:pt x="31" y="615"/>
                      <a:pt x="6" y="1045"/>
                      <a:pt x="0" y="1180"/>
                    </a:cubicBezTo>
                    <a:lnTo>
                      <a:pt x="4936" y="1180"/>
                    </a:lnTo>
                    <a:cubicBezTo>
                      <a:pt x="4936" y="885"/>
                      <a:pt x="4961" y="461"/>
                      <a:pt x="4998" y="0"/>
                    </a:cubicBezTo>
                    <a:close/>
                    <a:moveTo>
                      <a:pt x="5655" y="0"/>
                    </a:moveTo>
                    <a:cubicBezTo>
                      <a:pt x="5692" y="461"/>
                      <a:pt x="5717" y="885"/>
                      <a:pt x="5723" y="1180"/>
                    </a:cubicBezTo>
                    <a:lnTo>
                      <a:pt x="10659" y="1180"/>
                    </a:lnTo>
                    <a:cubicBezTo>
                      <a:pt x="10653" y="1045"/>
                      <a:pt x="10628" y="615"/>
                      <a:pt x="10585"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869" name="Google Shape;9869;p63"/>
          <p:cNvGrpSpPr/>
          <p:nvPr/>
        </p:nvGrpSpPr>
        <p:grpSpPr>
          <a:xfrm>
            <a:off x="998276" y="1542725"/>
            <a:ext cx="1785800" cy="2843650"/>
            <a:chOff x="998276" y="1542725"/>
            <a:chExt cx="1785800" cy="2843650"/>
          </a:xfrm>
        </p:grpSpPr>
        <p:sp>
          <p:nvSpPr>
            <p:cNvPr id="9870" name="Google Shape;9870;p63"/>
            <p:cNvSpPr/>
            <p:nvPr/>
          </p:nvSpPr>
          <p:spPr>
            <a:xfrm>
              <a:off x="998276" y="1542725"/>
              <a:ext cx="1785800" cy="2843650"/>
            </a:xfrm>
            <a:custGeom>
              <a:avLst/>
              <a:gdLst/>
              <a:ahLst/>
              <a:cxnLst/>
              <a:rect l="l" t="t" r="r" b="b"/>
              <a:pathLst>
                <a:path w="71432" h="113746" extrusionOk="0">
                  <a:moveTo>
                    <a:pt x="70079" y="101052"/>
                  </a:moveTo>
                  <a:cubicBezTo>
                    <a:pt x="69821" y="95870"/>
                    <a:pt x="67719" y="85439"/>
                    <a:pt x="65955" y="80252"/>
                  </a:cubicBezTo>
                  <a:cubicBezTo>
                    <a:pt x="64682" y="75211"/>
                    <a:pt x="64375" y="68825"/>
                    <a:pt x="64190" y="64535"/>
                  </a:cubicBezTo>
                  <a:cubicBezTo>
                    <a:pt x="64012" y="60422"/>
                    <a:pt x="62137" y="53446"/>
                    <a:pt x="61252" y="45222"/>
                  </a:cubicBezTo>
                  <a:cubicBezTo>
                    <a:pt x="60226" y="39124"/>
                    <a:pt x="58240" y="37802"/>
                    <a:pt x="53176" y="36118"/>
                  </a:cubicBezTo>
                  <a:cubicBezTo>
                    <a:pt x="51264" y="35454"/>
                    <a:pt x="49574" y="34791"/>
                    <a:pt x="48326" y="34428"/>
                  </a:cubicBezTo>
                  <a:cubicBezTo>
                    <a:pt x="45246" y="33518"/>
                    <a:pt x="42671" y="32811"/>
                    <a:pt x="42671" y="32811"/>
                  </a:cubicBezTo>
                  <a:cubicBezTo>
                    <a:pt x="40175" y="32037"/>
                    <a:pt x="40833" y="28994"/>
                    <a:pt x="42302" y="26154"/>
                  </a:cubicBezTo>
                  <a:cubicBezTo>
                    <a:pt x="43433" y="23972"/>
                    <a:pt x="46377" y="21268"/>
                    <a:pt x="47527" y="16264"/>
                  </a:cubicBezTo>
                  <a:cubicBezTo>
                    <a:pt x="47729" y="17432"/>
                    <a:pt x="47822" y="18612"/>
                    <a:pt x="47797" y="19786"/>
                  </a:cubicBezTo>
                  <a:cubicBezTo>
                    <a:pt x="47773" y="21594"/>
                    <a:pt x="47570" y="23468"/>
                    <a:pt x="48221" y="25152"/>
                  </a:cubicBezTo>
                  <a:cubicBezTo>
                    <a:pt x="48768" y="26566"/>
                    <a:pt x="49881" y="27697"/>
                    <a:pt x="51092" y="28601"/>
                  </a:cubicBezTo>
                  <a:cubicBezTo>
                    <a:pt x="52438" y="29603"/>
                    <a:pt x="54141" y="30402"/>
                    <a:pt x="55751" y="29935"/>
                  </a:cubicBezTo>
                  <a:cubicBezTo>
                    <a:pt x="53618" y="28558"/>
                    <a:pt x="53514" y="25503"/>
                    <a:pt x="53944" y="23007"/>
                  </a:cubicBezTo>
                  <a:cubicBezTo>
                    <a:pt x="54429" y="20211"/>
                    <a:pt x="55302" y="17500"/>
                    <a:pt x="56525" y="14937"/>
                  </a:cubicBezTo>
                  <a:cubicBezTo>
                    <a:pt x="57460" y="12988"/>
                    <a:pt x="58622" y="11070"/>
                    <a:pt x="58861" y="8919"/>
                  </a:cubicBezTo>
                  <a:cubicBezTo>
                    <a:pt x="59292" y="5016"/>
                    <a:pt x="56286" y="1414"/>
                    <a:pt x="52438" y="639"/>
                  </a:cubicBezTo>
                  <a:cubicBezTo>
                    <a:pt x="49242" y="0"/>
                    <a:pt x="45793" y="1186"/>
                    <a:pt x="43587" y="3553"/>
                  </a:cubicBezTo>
                  <a:cubicBezTo>
                    <a:pt x="41491" y="2022"/>
                    <a:pt x="38651" y="1014"/>
                    <a:pt x="35073" y="744"/>
                  </a:cubicBezTo>
                  <a:cubicBezTo>
                    <a:pt x="30303" y="160"/>
                    <a:pt x="24821" y="1113"/>
                    <a:pt x="21944" y="4727"/>
                  </a:cubicBezTo>
                  <a:cubicBezTo>
                    <a:pt x="21434" y="5354"/>
                    <a:pt x="21028" y="6055"/>
                    <a:pt x="20733" y="6805"/>
                  </a:cubicBezTo>
                  <a:cubicBezTo>
                    <a:pt x="20137" y="8433"/>
                    <a:pt x="20297" y="10247"/>
                    <a:pt x="21169" y="11747"/>
                  </a:cubicBezTo>
                  <a:cubicBezTo>
                    <a:pt x="21335" y="11703"/>
                    <a:pt x="21501" y="11673"/>
                    <a:pt x="21667" y="11636"/>
                  </a:cubicBezTo>
                  <a:cubicBezTo>
                    <a:pt x="21839" y="12705"/>
                    <a:pt x="22159" y="13732"/>
                    <a:pt x="22141" y="15047"/>
                  </a:cubicBezTo>
                  <a:cubicBezTo>
                    <a:pt x="22104" y="17371"/>
                    <a:pt x="19762" y="18871"/>
                    <a:pt x="19928" y="19737"/>
                  </a:cubicBezTo>
                  <a:cubicBezTo>
                    <a:pt x="20069" y="20426"/>
                    <a:pt x="21200" y="20579"/>
                    <a:pt x="21852" y="20579"/>
                  </a:cubicBezTo>
                  <a:cubicBezTo>
                    <a:pt x="22036" y="20579"/>
                    <a:pt x="22159" y="20573"/>
                    <a:pt x="22159" y="20573"/>
                  </a:cubicBezTo>
                  <a:cubicBezTo>
                    <a:pt x="22546" y="21421"/>
                    <a:pt x="21489" y="22048"/>
                    <a:pt x="21471" y="22571"/>
                  </a:cubicBezTo>
                  <a:cubicBezTo>
                    <a:pt x="21452" y="23087"/>
                    <a:pt x="22122" y="23438"/>
                    <a:pt x="22122" y="23438"/>
                  </a:cubicBezTo>
                  <a:cubicBezTo>
                    <a:pt x="22122" y="23438"/>
                    <a:pt x="21471" y="23733"/>
                    <a:pt x="22122" y="24489"/>
                  </a:cubicBezTo>
                  <a:cubicBezTo>
                    <a:pt x="22768" y="25269"/>
                    <a:pt x="22159" y="25435"/>
                    <a:pt x="22122" y="26800"/>
                  </a:cubicBezTo>
                  <a:cubicBezTo>
                    <a:pt x="22091" y="27925"/>
                    <a:pt x="23493" y="28164"/>
                    <a:pt x="25023" y="28164"/>
                  </a:cubicBezTo>
                  <a:cubicBezTo>
                    <a:pt x="25380" y="28164"/>
                    <a:pt x="25743" y="28146"/>
                    <a:pt x="26093" y="28134"/>
                  </a:cubicBezTo>
                  <a:cubicBezTo>
                    <a:pt x="26191" y="28128"/>
                    <a:pt x="26296" y="28121"/>
                    <a:pt x="26388" y="28121"/>
                  </a:cubicBezTo>
                  <a:cubicBezTo>
                    <a:pt x="28078" y="28121"/>
                    <a:pt x="30426" y="28509"/>
                    <a:pt x="30844" y="30365"/>
                  </a:cubicBezTo>
                  <a:cubicBezTo>
                    <a:pt x="31305" y="32326"/>
                    <a:pt x="30801" y="32959"/>
                    <a:pt x="29179" y="33500"/>
                  </a:cubicBezTo>
                  <a:cubicBezTo>
                    <a:pt x="27556" y="34041"/>
                    <a:pt x="26585" y="34330"/>
                    <a:pt x="24753" y="34864"/>
                  </a:cubicBezTo>
                  <a:cubicBezTo>
                    <a:pt x="23505" y="35086"/>
                    <a:pt x="22694" y="35233"/>
                    <a:pt x="18950" y="36481"/>
                  </a:cubicBezTo>
                  <a:cubicBezTo>
                    <a:pt x="16406" y="37262"/>
                    <a:pt x="10861" y="38743"/>
                    <a:pt x="10136" y="48080"/>
                  </a:cubicBezTo>
                  <a:cubicBezTo>
                    <a:pt x="9109" y="55278"/>
                    <a:pt x="8569" y="60662"/>
                    <a:pt x="7640" y="66151"/>
                  </a:cubicBezTo>
                  <a:cubicBezTo>
                    <a:pt x="7198" y="70263"/>
                    <a:pt x="7044" y="76601"/>
                    <a:pt x="5139" y="81278"/>
                  </a:cubicBezTo>
                  <a:cubicBezTo>
                    <a:pt x="3497" y="86521"/>
                    <a:pt x="2987" y="95870"/>
                    <a:pt x="2496" y="100960"/>
                  </a:cubicBezTo>
                  <a:cubicBezTo>
                    <a:pt x="1912" y="106006"/>
                    <a:pt x="184" y="113192"/>
                    <a:pt x="0" y="113653"/>
                  </a:cubicBezTo>
                  <a:lnTo>
                    <a:pt x="6743" y="113653"/>
                  </a:lnTo>
                  <a:cubicBezTo>
                    <a:pt x="6743" y="113653"/>
                    <a:pt x="8716" y="106154"/>
                    <a:pt x="10480" y="102331"/>
                  </a:cubicBezTo>
                  <a:cubicBezTo>
                    <a:pt x="12435" y="98022"/>
                    <a:pt x="14058" y="88113"/>
                    <a:pt x="14002" y="86079"/>
                  </a:cubicBezTo>
                  <a:cubicBezTo>
                    <a:pt x="13929" y="84063"/>
                    <a:pt x="15096" y="78168"/>
                    <a:pt x="15668" y="75205"/>
                  </a:cubicBezTo>
                  <a:cubicBezTo>
                    <a:pt x="16682" y="69981"/>
                    <a:pt x="17186" y="59537"/>
                    <a:pt x="17186" y="59537"/>
                  </a:cubicBezTo>
                  <a:cubicBezTo>
                    <a:pt x="17186" y="59537"/>
                    <a:pt x="19940" y="72624"/>
                    <a:pt x="19977" y="77756"/>
                  </a:cubicBezTo>
                  <a:cubicBezTo>
                    <a:pt x="19995" y="82895"/>
                    <a:pt x="18827" y="85722"/>
                    <a:pt x="18606" y="88531"/>
                  </a:cubicBezTo>
                  <a:cubicBezTo>
                    <a:pt x="18121" y="91482"/>
                    <a:pt x="17137" y="94795"/>
                    <a:pt x="15963" y="98618"/>
                  </a:cubicBezTo>
                  <a:cubicBezTo>
                    <a:pt x="15084" y="101851"/>
                    <a:pt x="13517" y="106990"/>
                    <a:pt x="14543" y="113745"/>
                  </a:cubicBezTo>
                  <a:lnTo>
                    <a:pt x="56698" y="113598"/>
                  </a:lnTo>
                  <a:cubicBezTo>
                    <a:pt x="57730" y="105963"/>
                    <a:pt x="56212" y="101943"/>
                    <a:pt x="55524" y="98618"/>
                  </a:cubicBezTo>
                  <a:cubicBezTo>
                    <a:pt x="54940" y="95090"/>
                    <a:pt x="53932" y="92951"/>
                    <a:pt x="52979" y="89804"/>
                  </a:cubicBezTo>
                  <a:cubicBezTo>
                    <a:pt x="52192" y="87062"/>
                    <a:pt x="51079" y="83485"/>
                    <a:pt x="51116" y="78346"/>
                  </a:cubicBezTo>
                  <a:cubicBezTo>
                    <a:pt x="51135" y="73208"/>
                    <a:pt x="54497" y="58812"/>
                    <a:pt x="54497" y="58812"/>
                  </a:cubicBezTo>
                  <a:cubicBezTo>
                    <a:pt x="54497" y="58812"/>
                    <a:pt x="55880" y="72310"/>
                    <a:pt x="56261" y="75015"/>
                  </a:cubicBezTo>
                  <a:cubicBezTo>
                    <a:pt x="56864" y="79299"/>
                    <a:pt x="58886" y="84413"/>
                    <a:pt x="58757" y="86423"/>
                  </a:cubicBezTo>
                  <a:cubicBezTo>
                    <a:pt x="58548" y="89810"/>
                    <a:pt x="60625" y="99669"/>
                    <a:pt x="61842" y="101993"/>
                  </a:cubicBezTo>
                  <a:cubicBezTo>
                    <a:pt x="63059" y="104304"/>
                    <a:pt x="65955" y="113598"/>
                    <a:pt x="65955" y="113598"/>
                  </a:cubicBezTo>
                  <a:lnTo>
                    <a:pt x="71431" y="113659"/>
                  </a:lnTo>
                  <a:cubicBezTo>
                    <a:pt x="71229" y="113198"/>
                    <a:pt x="70313" y="106449"/>
                    <a:pt x="70079" y="101052"/>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71" name="Google Shape;9871;p63"/>
            <p:cNvGrpSpPr/>
            <p:nvPr/>
          </p:nvGrpSpPr>
          <p:grpSpPr>
            <a:xfrm>
              <a:off x="1459126" y="1614025"/>
              <a:ext cx="848725" cy="2691675"/>
              <a:chOff x="1459126" y="1614025"/>
              <a:chExt cx="848725" cy="2691675"/>
            </a:xfrm>
          </p:grpSpPr>
          <p:sp>
            <p:nvSpPr>
              <p:cNvPr id="9872" name="Google Shape;9872;p63"/>
              <p:cNvSpPr/>
              <p:nvPr/>
            </p:nvSpPr>
            <p:spPr>
              <a:xfrm>
                <a:off x="1577901" y="1614025"/>
                <a:ext cx="587050" cy="514500"/>
              </a:xfrm>
              <a:custGeom>
                <a:avLst/>
                <a:gdLst/>
                <a:ahLst/>
                <a:cxnLst/>
                <a:rect l="l" t="t" r="r" b="b"/>
                <a:pathLst>
                  <a:path w="23482" h="20580" extrusionOk="0">
                    <a:moveTo>
                      <a:pt x="11163" y="0"/>
                    </a:moveTo>
                    <a:cubicBezTo>
                      <a:pt x="4402" y="0"/>
                      <a:pt x="603" y="2680"/>
                      <a:pt x="308" y="6626"/>
                    </a:cubicBezTo>
                    <a:cubicBezTo>
                      <a:pt x="1" y="10640"/>
                      <a:pt x="1820" y="11931"/>
                      <a:pt x="4383" y="11931"/>
                    </a:cubicBezTo>
                    <a:cubicBezTo>
                      <a:pt x="4635" y="11931"/>
                      <a:pt x="4887" y="11919"/>
                      <a:pt x="5145" y="11894"/>
                    </a:cubicBezTo>
                    <a:cubicBezTo>
                      <a:pt x="5145" y="11894"/>
                      <a:pt x="5373" y="11876"/>
                      <a:pt x="5668" y="11876"/>
                    </a:cubicBezTo>
                    <a:cubicBezTo>
                      <a:pt x="6246" y="11876"/>
                      <a:pt x="7088" y="11943"/>
                      <a:pt x="7088" y="12318"/>
                    </a:cubicBezTo>
                    <a:cubicBezTo>
                      <a:pt x="7088" y="12878"/>
                      <a:pt x="6903" y="14390"/>
                      <a:pt x="8139" y="14427"/>
                    </a:cubicBezTo>
                    <a:cubicBezTo>
                      <a:pt x="8557" y="14445"/>
                      <a:pt x="8944" y="14451"/>
                      <a:pt x="9276" y="14451"/>
                    </a:cubicBezTo>
                    <a:cubicBezTo>
                      <a:pt x="9946" y="14451"/>
                      <a:pt x="10395" y="14427"/>
                      <a:pt x="10395" y="14427"/>
                    </a:cubicBezTo>
                    <a:cubicBezTo>
                      <a:pt x="10395" y="14427"/>
                      <a:pt x="10745" y="16129"/>
                      <a:pt x="11489" y="16480"/>
                    </a:cubicBezTo>
                    <a:cubicBezTo>
                      <a:pt x="12226" y="16848"/>
                      <a:pt x="11931" y="17512"/>
                      <a:pt x="12153" y="17899"/>
                    </a:cubicBezTo>
                    <a:cubicBezTo>
                      <a:pt x="12374" y="18268"/>
                      <a:pt x="13259" y="18699"/>
                      <a:pt x="13609" y="19270"/>
                    </a:cubicBezTo>
                    <a:cubicBezTo>
                      <a:pt x="13966" y="19823"/>
                      <a:pt x="14113" y="20561"/>
                      <a:pt x="14704" y="20579"/>
                    </a:cubicBezTo>
                    <a:lnTo>
                      <a:pt x="14734" y="20579"/>
                    </a:lnTo>
                    <a:cubicBezTo>
                      <a:pt x="15331" y="20579"/>
                      <a:pt x="15785" y="20088"/>
                      <a:pt x="15404" y="19307"/>
                    </a:cubicBezTo>
                    <a:cubicBezTo>
                      <a:pt x="14999" y="18490"/>
                      <a:pt x="14611" y="17770"/>
                      <a:pt x="14870" y="17697"/>
                    </a:cubicBezTo>
                    <a:cubicBezTo>
                      <a:pt x="14876" y="17697"/>
                      <a:pt x="14888" y="17697"/>
                      <a:pt x="14894" y="17697"/>
                    </a:cubicBezTo>
                    <a:cubicBezTo>
                      <a:pt x="15128" y="17697"/>
                      <a:pt x="16037" y="18004"/>
                      <a:pt x="17015" y="18004"/>
                    </a:cubicBezTo>
                    <a:cubicBezTo>
                      <a:pt x="17593" y="18004"/>
                      <a:pt x="18195" y="17893"/>
                      <a:pt x="18693" y="17549"/>
                    </a:cubicBezTo>
                    <a:cubicBezTo>
                      <a:pt x="20094" y="16590"/>
                      <a:pt x="22037" y="15385"/>
                      <a:pt x="21115" y="12595"/>
                    </a:cubicBezTo>
                    <a:lnTo>
                      <a:pt x="21115" y="12595"/>
                    </a:lnTo>
                    <a:lnTo>
                      <a:pt x="21164" y="12595"/>
                    </a:lnTo>
                    <a:cubicBezTo>
                      <a:pt x="21471" y="12595"/>
                      <a:pt x="23020" y="12478"/>
                      <a:pt x="23241" y="10062"/>
                    </a:cubicBezTo>
                    <a:cubicBezTo>
                      <a:pt x="23481" y="7382"/>
                      <a:pt x="21889" y="799"/>
                      <a:pt x="13597" y="99"/>
                    </a:cubicBezTo>
                    <a:cubicBezTo>
                      <a:pt x="12743" y="31"/>
                      <a:pt x="11938" y="0"/>
                      <a:pt x="1116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73" name="Google Shape;9873;p63"/>
              <p:cNvGrpSpPr/>
              <p:nvPr/>
            </p:nvGrpSpPr>
            <p:grpSpPr>
              <a:xfrm>
                <a:off x="1459126" y="2549075"/>
                <a:ext cx="848725" cy="608875"/>
                <a:chOff x="1459126" y="2549075"/>
                <a:chExt cx="848725" cy="608875"/>
              </a:xfrm>
            </p:grpSpPr>
            <p:sp>
              <p:nvSpPr>
                <p:cNvPr id="9874" name="Google Shape;9874;p63"/>
                <p:cNvSpPr/>
                <p:nvPr/>
              </p:nvSpPr>
              <p:spPr>
                <a:xfrm>
                  <a:off x="1912751" y="2564925"/>
                  <a:ext cx="395100" cy="593025"/>
                </a:xfrm>
                <a:custGeom>
                  <a:avLst/>
                  <a:gdLst/>
                  <a:ahLst/>
                  <a:cxnLst/>
                  <a:rect l="l" t="t" r="r" b="b"/>
                  <a:pathLst>
                    <a:path w="15804" h="23721" extrusionOk="0">
                      <a:moveTo>
                        <a:pt x="4850" y="6"/>
                      </a:moveTo>
                      <a:cubicBezTo>
                        <a:pt x="4137" y="6"/>
                        <a:pt x="2736" y="234"/>
                        <a:pt x="2275" y="1973"/>
                      </a:cubicBezTo>
                      <a:cubicBezTo>
                        <a:pt x="1666" y="4321"/>
                        <a:pt x="129" y="7241"/>
                        <a:pt x="904" y="10603"/>
                      </a:cubicBezTo>
                      <a:cubicBezTo>
                        <a:pt x="1666" y="13965"/>
                        <a:pt x="0" y="16904"/>
                        <a:pt x="1740" y="18754"/>
                      </a:cubicBezTo>
                      <a:cubicBezTo>
                        <a:pt x="3418" y="20555"/>
                        <a:pt x="7419" y="23720"/>
                        <a:pt x="11335" y="23720"/>
                      </a:cubicBezTo>
                      <a:cubicBezTo>
                        <a:pt x="11476" y="23720"/>
                        <a:pt x="11618" y="23720"/>
                        <a:pt x="11753" y="23708"/>
                      </a:cubicBezTo>
                      <a:cubicBezTo>
                        <a:pt x="15804" y="23468"/>
                        <a:pt x="15711" y="19922"/>
                        <a:pt x="15029" y="18569"/>
                      </a:cubicBezTo>
                      <a:cubicBezTo>
                        <a:pt x="14365" y="17217"/>
                        <a:pt x="12829" y="14334"/>
                        <a:pt x="12699" y="12650"/>
                      </a:cubicBezTo>
                      <a:cubicBezTo>
                        <a:pt x="12570" y="10990"/>
                        <a:pt x="10610" y="1733"/>
                        <a:pt x="5268" y="31"/>
                      </a:cubicBezTo>
                      <a:cubicBezTo>
                        <a:pt x="5127" y="12"/>
                        <a:pt x="4991" y="0"/>
                        <a:pt x="4850" y="6"/>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5" name="Google Shape;9875;p63"/>
                <p:cNvSpPr/>
                <p:nvPr/>
              </p:nvSpPr>
              <p:spPr>
                <a:xfrm>
                  <a:off x="1459126" y="2549075"/>
                  <a:ext cx="395550" cy="593200"/>
                </a:xfrm>
                <a:custGeom>
                  <a:avLst/>
                  <a:gdLst/>
                  <a:ahLst/>
                  <a:cxnLst/>
                  <a:rect l="l" t="t" r="r" b="b"/>
                  <a:pathLst>
                    <a:path w="15822" h="23728" extrusionOk="0">
                      <a:moveTo>
                        <a:pt x="10997" y="1"/>
                      </a:moveTo>
                      <a:cubicBezTo>
                        <a:pt x="10843" y="1"/>
                        <a:pt x="10695" y="13"/>
                        <a:pt x="10554" y="38"/>
                      </a:cubicBezTo>
                      <a:cubicBezTo>
                        <a:pt x="5194" y="1734"/>
                        <a:pt x="3252" y="10979"/>
                        <a:pt x="3123" y="12657"/>
                      </a:cubicBezTo>
                      <a:cubicBezTo>
                        <a:pt x="2994" y="14323"/>
                        <a:pt x="1463" y="17224"/>
                        <a:pt x="775" y="18576"/>
                      </a:cubicBezTo>
                      <a:cubicBezTo>
                        <a:pt x="111" y="19904"/>
                        <a:pt x="0" y="23475"/>
                        <a:pt x="4045" y="23715"/>
                      </a:cubicBezTo>
                      <a:cubicBezTo>
                        <a:pt x="4186" y="23721"/>
                        <a:pt x="4327" y="23727"/>
                        <a:pt x="4469" y="23727"/>
                      </a:cubicBezTo>
                      <a:cubicBezTo>
                        <a:pt x="8384" y="23727"/>
                        <a:pt x="12404" y="20562"/>
                        <a:pt x="14082" y="18761"/>
                      </a:cubicBezTo>
                      <a:cubicBezTo>
                        <a:pt x="15822" y="16892"/>
                        <a:pt x="14138" y="13954"/>
                        <a:pt x="14912" y="10610"/>
                      </a:cubicBezTo>
                      <a:cubicBezTo>
                        <a:pt x="15687" y="7248"/>
                        <a:pt x="14156" y="4328"/>
                        <a:pt x="13529" y="1956"/>
                      </a:cubicBezTo>
                      <a:cubicBezTo>
                        <a:pt x="13068" y="235"/>
                        <a:pt x="11704" y="1"/>
                        <a:pt x="1099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76" name="Google Shape;9876;p63"/>
              <p:cNvSpPr/>
              <p:nvPr/>
            </p:nvSpPr>
            <p:spPr>
              <a:xfrm>
                <a:off x="1834226" y="2227925"/>
                <a:ext cx="114650" cy="514800"/>
              </a:xfrm>
              <a:custGeom>
                <a:avLst/>
                <a:gdLst/>
                <a:ahLst/>
                <a:cxnLst/>
                <a:rect l="l" t="t" r="r" b="b"/>
                <a:pathLst>
                  <a:path w="4586" h="20592" extrusionOk="0">
                    <a:moveTo>
                      <a:pt x="3215" y="0"/>
                    </a:moveTo>
                    <a:cubicBezTo>
                      <a:pt x="3215" y="0"/>
                      <a:pt x="2109" y="609"/>
                      <a:pt x="775" y="683"/>
                    </a:cubicBezTo>
                    <a:cubicBezTo>
                      <a:pt x="775" y="683"/>
                      <a:pt x="1666" y="9724"/>
                      <a:pt x="1236" y="13253"/>
                    </a:cubicBezTo>
                    <a:cubicBezTo>
                      <a:pt x="793" y="16799"/>
                      <a:pt x="0" y="18090"/>
                      <a:pt x="0" y="18090"/>
                    </a:cubicBezTo>
                    <a:cubicBezTo>
                      <a:pt x="13" y="18422"/>
                      <a:pt x="142" y="18520"/>
                      <a:pt x="289" y="18520"/>
                    </a:cubicBezTo>
                    <a:cubicBezTo>
                      <a:pt x="510" y="18520"/>
                      <a:pt x="775" y="18293"/>
                      <a:pt x="775" y="18293"/>
                    </a:cubicBezTo>
                    <a:lnTo>
                      <a:pt x="1371" y="17174"/>
                    </a:lnTo>
                    <a:cubicBezTo>
                      <a:pt x="1414" y="17174"/>
                      <a:pt x="1463" y="17168"/>
                      <a:pt x="1506" y="17168"/>
                    </a:cubicBezTo>
                    <a:cubicBezTo>
                      <a:pt x="2348" y="17168"/>
                      <a:pt x="2385" y="17654"/>
                      <a:pt x="2385" y="17654"/>
                    </a:cubicBezTo>
                    <a:lnTo>
                      <a:pt x="2201" y="18133"/>
                    </a:lnTo>
                    <a:lnTo>
                      <a:pt x="3953" y="20592"/>
                    </a:lnTo>
                    <a:lnTo>
                      <a:pt x="4586" y="18096"/>
                    </a:lnTo>
                    <a:cubicBezTo>
                      <a:pt x="4586" y="18096"/>
                      <a:pt x="2975" y="16412"/>
                      <a:pt x="3252" y="11900"/>
                    </a:cubicBezTo>
                    <a:cubicBezTo>
                      <a:pt x="3547" y="7413"/>
                      <a:pt x="3215" y="0"/>
                      <a:pt x="3215"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7" name="Google Shape;9877;p63"/>
              <p:cNvSpPr/>
              <p:nvPr/>
            </p:nvSpPr>
            <p:spPr>
              <a:xfrm>
                <a:off x="1625226" y="3065100"/>
                <a:ext cx="639600" cy="411550"/>
              </a:xfrm>
              <a:custGeom>
                <a:avLst/>
                <a:gdLst/>
                <a:ahLst/>
                <a:cxnLst/>
                <a:rect l="l" t="t" r="r" b="b"/>
                <a:pathLst>
                  <a:path w="25584" h="16462" extrusionOk="0">
                    <a:moveTo>
                      <a:pt x="18373" y="1"/>
                    </a:moveTo>
                    <a:cubicBezTo>
                      <a:pt x="15589" y="1"/>
                      <a:pt x="12540" y="1003"/>
                      <a:pt x="11003" y="1500"/>
                    </a:cubicBezTo>
                    <a:cubicBezTo>
                      <a:pt x="9436" y="1998"/>
                      <a:pt x="6756" y="1832"/>
                      <a:pt x="3996" y="2072"/>
                    </a:cubicBezTo>
                    <a:cubicBezTo>
                      <a:pt x="1242" y="2312"/>
                      <a:pt x="1" y="4070"/>
                      <a:pt x="634" y="4826"/>
                    </a:cubicBezTo>
                    <a:cubicBezTo>
                      <a:pt x="1267" y="5563"/>
                      <a:pt x="4113" y="4660"/>
                      <a:pt x="5496" y="6319"/>
                    </a:cubicBezTo>
                    <a:cubicBezTo>
                      <a:pt x="6897" y="7985"/>
                      <a:pt x="8766" y="8889"/>
                      <a:pt x="9842" y="9411"/>
                    </a:cubicBezTo>
                    <a:cubicBezTo>
                      <a:pt x="10174" y="9559"/>
                      <a:pt x="10727" y="9792"/>
                      <a:pt x="11354" y="10112"/>
                    </a:cubicBezTo>
                    <a:cubicBezTo>
                      <a:pt x="11723" y="10278"/>
                      <a:pt x="12110" y="10462"/>
                      <a:pt x="12516" y="10665"/>
                    </a:cubicBezTo>
                    <a:cubicBezTo>
                      <a:pt x="13610" y="11255"/>
                      <a:pt x="14734" y="11938"/>
                      <a:pt x="15331" y="12626"/>
                    </a:cubicBezTo>
                    <a:cubicBezTo>
                      <a:pt x="16474" y="14009"/>
                      <a:pt x="20445" y="15712"/>
                      <a:pt x="21982" y="16283"/>
                    </a:cubicBezTo>
                    <a:cubicBezTo>
                      <a:pt x="22252" y="16394"/>
                      <a:pt x="22541" y="16455"/>
                      <a:pt x="22836" y="16462"/>
                    </a:cubicBezTo>
                    <a:cubicBezTo>
                      <a:pt x="23881" y="16462"/>
                      <a:pt x="24582" y="15552"/>
                      <a:pt x="24864" y="13972"/>
                    </a:cubicBezTo>
                    <a:cubicBezTo>
                      <a:pt x="25233" y="11993"/>
                      <a:pt x="25104" y="8409"/>
                      <a:pt x="25344" y="5121"/>
                    </a:cubicBezTo>
                    <a:cubicBezTo>
                      <a:pt x="25583" y="1814"/>
                      <a:pt x="22793" y="388"/>
                      <a:pt x="22793" y="388"/>
                    </a:cubicBezTo>
                    <a:cubicBezTo>
                      <a:pt x="22793" y="388"/>
                      <a:pt x="21281" y="38"/>
                      <a:pt x="1845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8" name="Google Shape;9878;p63"/>
              <p:cNvSpPr/>
              <p:nvPr/>
            </p:nvSpPr>
            <p:spPr>
              <a:xfrm>
                <a:off x="1524726" y="3048050"/>
                <a:ext cx="355325" cy="574750"/>
              </a:xfrm>
              <a:custGeom>
                <a:avLst/>
                <a:gdLst/>
                <a:ahLst/>
                <a:cxnLst/>
                <a:rect l="l" t="t" r="r" b="b"/>
                <a:pathLst>
                  <a:path w="14213" h="22990" extrusionOk="0">
                    <a:moveTo>
                      <a:pt x="10180" y="0"/>
                    </a:moveTo>
                    <a:lnTo>
                      <a:pt x="8207" y="1500"/>
                    </a:lnTo>
                    <a:cubicBezTo>
                      <a:pt x="7315" y="1205"/>
                      <a:pt x="6541" y="1076"/>
                      <a:pt x="5852" y="1076"/>
                    </a:cubicBezTo>
                    <a:cubicBezTo>
                      <a:pt x="4021" y="1076"/>
                      <a:pt x="2791" y="1992"/>
                      <a:pt x="1623" y="3147"/>
                    </a:cubicBezTo>
                    <a:cubicBezTo>
                      <a:pt x="1" y="4733"/>
                      <a:pt x="56" y="9595"/>
                      <a:pt x="2054" y="12294"/>
                    </a:cubicBezTo>
                    <a:cubicBezTo>
                      <a:pt x="4045" y="14992"/>
                      <a:pt x="8373" y="15785"/>
                      <a:pt x="10327" y="16154"/>
                    </a:cubicBezTo>
                    <a:cubicBezTo>
                      <a:pt x="12307" y="16523"/>
                      <a:pt x="11827" y="17482"/>
                      <a:pt x="11790" y="18275"/>
                    </a:cubicBezTo>
                    <a:cubicBezTo>
                      <a:pt x="11735" y="19074"/>
                      <a:pt x="8741" y="21182"/>
                      <a:pt x="8852" y="22116"/>
                    </a:cubicBezTo>
                    <a:cubicBezTo>
                      <a:pt x="8926" y="22934"/>
                      <a:pt x="10020" y="22989"/>
                      <a:pt x="10309" y="22989"/>
                    </a:cubicBezTo>
                    <a:lnTo>
                      <a:pt x="10383" y="22989"/>
                    </a:lnTo>
                    <a:cubicBezTo>
                      <a:pt x="10383" y="22989"/>
                      <a:pt x="10788" y="21938"/>
                      <a:pt x="11882" y="20733"/>
                    </a:cubicBezTo>
                    <a:cubicBezTo>
                      <a:pt x="12970" y="19516"/>
                      <a:pt x="14132" y="18662"/>
                      <a:pt x="14040" y="16873"/>
                    </a:cubicBezTo>
                    <a:cubicBezTo>
                      <a:pt x="13954" y="15103"/>
                      <a:pt x="12491" y="14562"/>
                      <a:pt x="12491" y="14562"/>
                    </a:cubicBezTo>
                    <a:cubicBezTo>
                      <a:pt x="12491" y="14562"/>
                      <a:pt x="14212" y="13953"/>
                      <a:pt x="13413" y="11808"/>
                    </a:cubicBezTo>
                    <a:cubicBezTo>
                      <a:pt x="12614" y="9669"/>
                      <a:pt x="8698" y="10978"/>
                      <a:pt x="8735" y="8907"/>
                    </a:cubicBezTo>
                    <a:cubicBezTo>
                      <a:pt x="8791" y="6854"/>
                      <a:pt x="7942" y="5342"/>
                      <a:pt x="9178" y="3750"/>
                    </a:cubicBezTo>
                    <a:cubicBezTo>
                      <a:pt x="10401" y="2182"/>
                      <a:pt x="11305" y="203"/>
                      <a:pt x="11305" y="203"/>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79" name="Google Shape;9879;p63"/>
              <p:cNvGrpSpPr/>
              <p:nvPr/>
            </p:nvGrpSpPr>
            <p:grpSpPr>
              <a:xfrm>
                <a:off x="1674701" y="3317900"/>
                <a:ext cx="433525" cy="379725"/>
                <a:chOff x="1674701" y="3317900"/>
                <a:chExt cx="433525" cy="379725"/>
              </a:xfrm>
            </p:grpSpPr>
            <p:sp>
              <p:nvSpPr>
                <p:cNvPr id="9880" name="Google Shape;9880;p63"/>
                <p:cNvSpPr/>
                <p:nvPr/>
              </p:nvSpPr>
              <p:spPr>
                <a:xfrm>
                  <a:off x="1946101" y="3390425"/>
                  <a:ext cx="162125" cy="232050"/>
                </a:xfrm>
                <a:custGeom>
                  <a:avLst/>
                  <a:gdLst/>
                  <a:ahLst/>
                  <a:cxnLst/>
                  <a:rect l="l" t="t" r="r" b="b"/>
                  <a:pathLst>
                    <a:path w="6485" h="9282" extrusionOk="0">
                      <a:moveTo>
                        <a:pt x="3289" y="0"/>
                      </a:moveTo>
                      <a:cubicBezTo>
                        <a:pt x="2317" y="0"/>
                        <a:pt x="1051" y="277"/>
                        <a:pt x="590" y="1512"/>
                      </a:cubicBezTo>
                      <a:cubicBezTo>
                        <a:pt x="0" y="3104"/>
                        <a:pt x="1715" y="3953"/>
                        <a:pt x="1715" y="3953"/>
                      </a:cubicBezTo>
                      <a:cubicBezTo>
                        <a:pt x="1494" y="4506"/>
                        <a:pt x="1770" y="4856"/>
                        <a:pt x="1770" y="4856"/>
                      </a:cubicBezTo>
                      <a:cubicBezTo>
                        <a:pt x="1475" y="5416"/>
                        <a:pt x="1715" y="5692"/>
                        <a:pt x="1715" y="5692"/>
                      </a:cubicBezTo>
                      <a:cubicBezTo>
                        <a:pt x="1205" y="6129"/>
                        <a:pt x="910" y="6774"/>
                        <a:pt x="922" y="7444"/>
                      </a:cubicBezTo>
                      <a:cubicBezTo>
                        <a:pt x="922" y="8360"/>
                        <a:pt x="2047" y="9282"/>
                        <a:pt x="3436" y="9282"/>
                      </a:cubicBezTo>
                      <a:cubicBezTo>
                        <a:pt x="3842" y="9282"/>
                        <a:pt x="4241" y="9202"/>
                        <a:pt x="4616" y="9054"/>
                      </a:cubicBezTo>
                      <a:cubicBezTo>
                        <a:pt x="6485" y="8311"/>
                        <a:pt x="6190" y="6374"/>
                        <a:pt x="6153" y="3455"/>
                      </a:cubicBezTo>
                      <a:cubicBezTo>
                        <a:pt x="6116" y="517"/>
                        <a:pt x="4032" y="56"/>
                        <a:pt x="4032" y="56"/>
                      </a:cubicBezTo>
                      <a:cubicBezTo>
                        <a:pt x="3787" y="19"/>
                        <a:pt x="3535" y="0"/>
                        <a:pt x="328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1" name="Google Shape;9881;p63"/>
                <p:cNvSpPr/>
                <p:nvPr/>
              </p:nvSpPr>
              <p:spPr>
                <a:xfrm>
                  <a:off x="1674701" y="3385650"/>
                  <a:ext cx="162300" cy="232075"/>
                </a:xfrm>
                <a:custGeom>
                  <a:avLst/>
                  <a:gdLst/>
                  <a:ahLst/>
                  <a:cxnLst/>
                  <a:rect l="l" t="t" r="r" b="b"/>
                  <a:pathLst>
                    <a:path w="6492" h="9283" extrusionOk="0">
                      <a:moveTo>
                        <a:pt x="3154" y="1"/>
                      </a:moveTo>
                      <a:cubicBezTo>
                        <a:pt x="2921" y="1"/>
                        <a:pt x="2687" y="13"/>
                        <a:pt x="2460" y="44"/>
                      </a:cubicBezTo>
                      <a:cubicBezTo>
                        <a:pt x="2460" y="44"/>
                        <a:pt x="370" y="505"/>
                        <a:pt x="333" y="3443"/>
                      </a:cubicBezTo>
                      <a:cubicBezTo>
                        <a:pt x="296" y="6381"/>
                        <a:pt x="1" y="8323"/>
                        <a:pt x="1870" y="9061"/>
                      </a:cubicBezTo>
                      <a:cubicBezTo>
                        <a:pt x="2245" y="9208"/>
                        <a:pt x="2638" y="9282"/>
                        <a:pt x="3037" y="9282"/>
                      </a:cubicBezTo>
                      <a:cubicBezTo>
                        <a:pt x="4433" y="9282"/>
                        <a:pt x="5570" y="8354"/>
                        <a:pt x="5570" y="7438"/>
                      </a:cubicBezTo>
                      <a:cubicBezTo>
                        <a:pt x="5576" y="6762"/>
                        <a:pt x="5287" y="6117"/>
                        <a:pt x="4777" y="5680"/>
                      </a:cubicBezTo>
                      <a:cubicBezTo>
                        <a:pt x="4777" y="5680"/>
                        <a:pt x="5017" y="5422"/>
                        <a:pt x="4722" y="4869"/>
                      </a:cubicBezTo>
                      <a:cubicBezTo>
                        <a:pt x="4722" y="4869"/>
                        <a:pt x="4998" y="4519"/>
                        <a:pt x="4777" y="3947"/>
                      </a:cubicBezTo>
                      <a:cubicBezTo>
                        <a:pt x="4777" y="3947"/>
                        <a:pt x="6492" y="3117"/>
                        <a:pt x="5902" y="1525"/>
                      </a:cubicBezTo>
                      <a:cubicBezTo>
                        <a:pt x="5435" y="265"/>
                        <a:pt x="4132" y="1"/>
                        <a:pt x="315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2" name="Google Shape;9882;p63"/>
                <p:cNvSpPr/>
                <p:nvPr/>
              </p:nvSpPr>
              <p:spPr>
                <a:xfrm>
                  <a:off x="1792726" y="3317900"/>
                  <a:ext cx="197650" cy="379725"/>
                </a:xfrm>
                <a:custGeom>
                  <a:avLst/>
                  <a:gdLst/>
                  <a:ahLst/>
                  <a:cxnLst/>
                  <a:rect l="l" t="t" r="r" b="b"/>
                  <a:pathLst>
                    <a:path w="7906" h="15189" extrusionOk="0">
                      <a:moveTo>
                        <a:pt x="4654" y="0"/>
                      </a:moveTo>
                      <a:lnTo>
                        <a:pt x="4654" y="4192"/>
                      </a:lnTo>
                      <a:cubicBezTo>
                        <a:pt x="4654" y="4192"/>
                        <a:pt x="1734" y="6817"/>
                        <a:pt x="130" y="6964"/>
                      </a:cubicBezTo>
                      <a:lnTo>
                        <a:pt x="1" y="7579"/>
                      </a:lnTo>
                      <a:cubicBezTo>
                        <a:pt x="1" y="7579"/>
                        <a:pt x="2840" y="6725"/>
                        <a:pt x="4248" y="5563"/>
                      </a:cubicBezTo>
                      <a:lnTo>
                        <a:pt x="4248" y="5563"/>
                      </a:lnTo>
                      <a:cubicBezTo>
                        <a:pt x="4064" y="5729"/>
                        <a:pt x="1144" y="8298"/>
                        <a:pt x="56" y="8390"/>
                      </a:cubicBezTo>
                      <a:lnTo>
                        <a:pt x="554" y="8980"/>
                      </a:lnTo>
                      <a:cubicBezTo>
                        <a:pt x="554" y="8980"/>
                        <a:pt x="4174" y="7075"/>
                        <a:pt x="4303" y="6300"/>
                      </a:cubicBezTo>
                      <a:lnTo>
                        <a:pt x="4303" y="15189"/>
                      </a:lnTo>
                      <a:lnTo>
                        <a:pt x="5766" y="15189"/>
                      </a:lnTo>
                      <a:lnTo>
                        <a:pt x="5766" y="8095"/>
                      </a:lnTo>
                      <a:cubicBezTo>
                        <a:pt x="6295" y="8943"/>
                        <a:pt x="7199" y="8999"/>
                        <a:pt x="7426" y="8999"/>
                      </a:cubicBezTo>
                      <a:cubicBezTo>
                        <a:pt x="7444" y="8999"/>
                        <a:pt x="7463" y="8999"/>
                        <a:pt x="7481" y="8999"/>
                      </a:cubicBezTo>
                      <a:lnTo>
                        <a:pt x="7850" y="8593"/>
                      </a:lnTo>
                      <a:cubicBezTo>
                        <a:pt x="6725" y="8482"/>
                        <a:pt x="6227" y="7358"/>
                        <a:pt x="6227" y="7358"/>
                      </a:cubicBezTo>
                      <a:lnTo>
                        <a:pt x="6227" y="7358"/>
                      </a:lnTo>
                      <a:cubicBezTo>
                        <a:pt x="6781" y="7720"/>
                        <a:pt x="7420" y="7769"/>
                        <a:pt x="7727" y="7769"/>
                      </a:cubicBezTo>
                      <a:cubicBezTo>
                        <a:pt x="7838" y="7769"/>
                        <a:pt x="7905" y="7763"/>
                        <a:pt x="7905" y="7763"/>
                      </a:cubicBezTo>
                      <a:lnTo>
                        <a:pt x="7776" y="7173"/>
                      </a:lnTo>
                      <a:cubicBezTo>
                        <a:pt x="7678" y="7186"/>
                        <a:pt x="7580" y="7186"/>
                        <a:pt x="7481" y="7186"/>
                      </a:cubicBezTo>
                      <a:cubicBezTo>
                        <a:pt x="6092" y="7186"/>
                        <a:pt x="5803" y="5987"/>
                        <a:pt x="5803" y="5987"/>
                      </a:cubicBezTo>
                      <a:lnTo>
                        <a:pt x="5803" y="553"/>
                      </a:lnTo>
                      <a:cubicBezTo>
                        <a:pt x="5410" y="350"/>
                        <a:pt x="5029" y="166"/>
                        <a:pt x="4654"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883" name="Google Shape;9883;p63"/>
              <p:cNvSpPr/>
              <p:nvPr/>
            </p:nvSpPr>
            <p:spPr>
              <a:xfrm>
                <a:off x="1513051" y="3450200"/>
                <a:ext cx="724875" cy="855500"/>
              </a:xfrm>
              <a:custGeom>
                <a:avLst/>
                <a:gdLst/>
                <a:ahLst/>
                <a:cxnLst/>
                <a:rect l="l" t="t" r="r" b="b"/>
                <a:pathLst>
                  <a:path w="28995" h="34220" extrusionOk="0">
                    <a:moveTo>
                      <a:pt x="2244" y="0"/>
                    </a:moveTo>
                    <a:cubicBezTo>
                      <a:pt x="1974" y="6"/>
                      <a:pt x="1703" y="43"/>
                      <a:pt x="1445" y="123"/>
                    </a:cubicBezTo>
                    <a:cubicBezTo>
                      <a:pt x="1" y="511"/>
                      <a:pt x="1021" y="2059"/>
                      <a:pt x="1095" y="2803"/>
                    </a:cubicBezTo>
                    <a:cubicBezTo>
                      <a:pt x="1150" y="3522"/>
                      <a:pt x="1593" y="4703"/>
                      <a:pt x="1593" y="4703"/>
                    </a:cubicBezTo>
                    <a:cubicBezTo>
                      <a:pt x="1371" y="5668"/>
                      <a:pt x="2312" y="6995"/>
                      <a:pt x="2312" y="6995"/>
                    </a:cubicBezTo>
                    <a:cubicBezTo>
                      <a:pt x="1851" y="8200"/>
                      <a:pt x="2404" y="8753"/>
                      <a:pt x="2404" y="8753"/>
                    </a:cubicBezTo>
                    <a:cubicBezTo>
                      <a:pt x="1925" y="9528"/>
                      <a:pt x="2422" y="10935"/>
                      <a:pt x="2422" y="10935"/>
                    </a:cubicBezTo>
                    <a:cubicBezTo>
                      <a:pt x="1519" y="12706"/>
                      <a:pt x="2293" y="13855"/>
                      <a:pt x="2293" y="13855"/>
                    </a:cubicBezTo>
                    <a:cubicBezTo>
                      <a:pt x="1648" y="14740"/>
                      <a:pt x="1980" y="16314"/>
                      <a:pt x="1980" y="16314"/>
                    </a:cubicBezTo>
                    <a:cubicBezTo>
                      <a:pt x="947" y="17955"/>
                      <a:pt x="1832" y="19823"/>
                      <a:pt x="1832" y="19823"/>
                    </a:cubicBezTo>
                    <a:cubicBezTo>
                      <a:pt x="1500" y="21114"/>
                      <a:pt x="1740" y="22430"/>
                      <a:pt x="1740" y="22430"/>
                    </a:cubicBezTo>
                    <a:cubicBezTo>
                      <a:pt x="1408" y="24347"/>
                      <a:pt x="2220" y="25017"/>
                      <a:pt x="2220" y="25017"/>
                    </a:cubicBezTo>
                    <a:cubicBezTo>
                      <a:pt x="2367" y="27642"/>
                      <a:pt x="4955" y="28011"/>
                      <a:pt x="4955" y="28011"/>
                    </a:cubicBezTo>
                    <a:cubicBezTo>
                      <a:pt x="5416" y="28939"/>
                      <a:pt x="6141" y="29222"/>
                      <a:pt x="6854" y="29222"/>
                    </a:cubicBezTo>
                    <a:cubicBezTo>
                      <a:pt x="7930" y="29222"/>
                      <a:pt x="8969" y="28589"/>
                      <a:pt x="8969" y="28589"/>
                    </a:cubicBezTo>
                    <a:cubicBezTo>
                      <a:pt x="9313" y="28705"/>
                      <a:pt x="9676" y="28767"/>
                      <a:pt x="10038" y="28779"/>
                    </a:cubicBezTo>
                    <a:cubicBezTo>
                      <a:pt x="10917" y="28779"/>
                      <a:pt x="11163" y="28238"/>
                      <a:pt x="11741" y="28011"/>
                    </a:cubicBezTo>
                    <a:cubicBezTo>
                      <a:pt x="11956" y="27919"/>
                      <a:pt x="12183" y="27870"/>
                      <a:pt x="12417" y="27863"/>
                    </a:cubicBezTo>
                    <a:cubicBezTo>
                      <a:pt x="12841" y="27863"/>
                      <a:pt x="13161" y="28091"/>
                      <a:pt x="13308" y="28638"/>
                    </a:cubicBezTo>
                    <a:cubicBezTo>
                      <a:pt x="13530" y="29455"/>
                      <a:pt x="13142" y="30709"/>
                      <a:pt x="12976" y="31969"/>
                    </a:cubicBezTo>
                    <a:cubicBezTo>
                      <a:pt x="12810" y="33205"/>
                      <a:pt x="13603" y="34219"/>
                      <a:pt x="13603" y="34219"/>
                    </a:cubicBezTo>
                    <a:lnTo>
                      <a:pt x="15490" y="34219"/>
                    </a:lnTo>
                    <a:cubicBezTo>
                      <a:pt x="15454" y="34219"/>
                      <a:pt x="15306" y="34182"/>
                      <a:pt x="15951" y="33076"/>
                    </a:cubicBezTo>
                    <a:cubicBezTo>
                      <a:pt x="16652" y="31889"/>
                      <a:pt x="15693" y="30746"/>
                      <a:pt x="16597" y="29302"/>
                    </a:cubicBezTo>
                    <a:cubicBezTo>
                      <a:pt x="17507" y="27863"/>
                      <a:pt x="17451" y="26032"/>
                      <a:pt x="17451" y="26032"/>
                    </a:cubicBezTo>
                    <a:cubicBezTo>
                      <a:pt x="17894" y="23591"/>
                      <a:pt x="16744" y="23518"/>
                      <a:pt x="15822" y="22485"/>
                    </a:cubicBezTo>
                    <a:cubicBezTo>
                      <a:pt x="15429" y="22061"/>
                      <a:pt x="14808" y="21932"/>
                      <a:pt x="14218" y="21932"/>
                    </a:cubicBezTo>
                    <a:cubicBezTo>
                      <a:pt x="13689" y="21944"/>
                      <a:pt x="13167" y="22024"/>
                      <a:pt x="12663" y="22172"/>
                    </a:cubicBezTo>
                    <a:cubicBezTo>
                      <a:pt x="12454" y="22092"/>
                      <a:pt x="12226" y="22049"/>
                      <a:pt x="12005" y="22042"/>
                    </a:cubicBezTo>
                    <a:cubicBezTo>
                      <a:pt x="11556" y="22030"/>
                      <a:pt x="11151" y="22301"/>
                      <a:pt x="10997" y="22725"/>
                    </a:cubicBezTo>
                    <a:cubicBezTo>
                      <a:pt x="10856" y="22676"/>
                      <a:pt x="10708" y="22651"/>
                      <a:pt x="10561" y="22651"/>
                    </a:cubicBezTo>
                    <a:cubicBezTo>
                      <a:pt x="9805" y="22651"/>
                      <a:pt x="9172" y="23266"/>
                      <a:pt x="9172" y="23266"/>
                    </a:cubicBezTo>
                    <a:cubicBezTo>
                      <a:pt x="9110" y="22885"/>
                      <a:pt x="8803" y="22780"/>
                      <a:pt x="8471" y="22780"/>
                    </a:cubicBezTo>
                    <a:cubicBezTo>
                      <a:pt x="8182" y="22792"/>
                      <a:pt x="7893" y="22848"/>
                      <a:pt x="7616" y="22946"/>
                    </a:cubicBezTo>
                    <a:cubicBezTo>
                      <a:pt x="7696" y="22079"/>
                      <a:pt x="6897" y="21766"/>
                      <a:pt x="6897" y="21766"/>
                    </a:cubicBezTo>
                    <a:cubicBezTo>
                      <a:pt x="7561" y="20512"/>
                      <a:pt x="6621" y="19676"/>
                      <a:pt x="6621" y="19676"/>
                    </a:cubicBezTo>
                    <a:cubicBezTo>
                      <a:pt x="7709" y="18109"/>
                      <a:pt x="7045" y="16295"/>
                      <a:pt x="7045" y="16295"/>
                    </a:cubicBezTo>
                    <a:cubicBezTo>
                      <a:pt x="7506" y="14433"/>
                      <a:pt x="6473" y="13394"/>
                      <a:pt x="6473" y="13394"/>
                    </a:cubicBezTo>
                    <a:cubicBezTo>
                      <a:pt x="7580" y="11919"/>
                      <a:pt x="6270" y="10554"/>
                      <a:pt x="6270" y="10554"/>
                    </a:cubicBezTo>
                    <a:cubicBezTo>
                      <a:pt x="6694" y="10149"/>
                      <a:pt x="6547" y="9257"/>
                      <a:pt x="6510" y="9036"/>
                    </a:cubicBezTo>
                    <a:lnTo>
                      <a:pt x="6510" y="9036"/>
                    </a:lnTo>
                    <a:cubicBezTo>
                      <a:pt x="6682" y="10007"/>
                      <a:pt x="7758" y="10075"/>
                      <a:pt x="8059" y="10075"/>
                    </a:cubicBezTo>
                    <a:lnTo>
                      <a:pt x="8133" y="10075"/>
                    </a:lnTo>
                    <a:cubicBezTo>
                      <a:pt x="8219" y="10917"/>
                      <a:pt x="9307" y="11028"/>
                      <a:pt x="9842" y="11028"/>
                    </a:cubicBezTo>
                    <a:cubicBezTo>
                      <a:pt x="10014" y="11028"/>
                      <a:pt x="10130" y="11015"/>
                      <a:pt x="10130" y="11015"/>
                    </a:cubicBezTo>
                    <a:cubicBezTo>
                      <a:pt x="10296" y="11765"/>
                      <a:pt x="10764" y="11962"/>
                      <a:pt x="11194" y="11962"/>
                    </a:cubicBezTo>
                    <a:cubicBezTo>
                      <a:pt x="11507" y="11950"/>
                      <a:pt x="11809" y="11876"/>
                      <a:pt x="12091" y="11741"/>
                    </a:cubicBezTo>
                    <a:cubicBezTo>
                      <a:pt x="12509" y="12146"/>
                      <a:pt x="13044" y="12275"/>
                      <a:pt x="13560" y="12275"/>
                    </a:cubicBezTo>
                    <a:cubicBezTo>
                      <a:pt x="14452" y="12275"/>
                      <a:pt x="15269" y="11894"/>
                      <a:pt x="15269" y="11894"/>
                    </a:cubicBezTo>
                    <a:cubicBezTo>
                      <a:pt x="15490" y="12109"/>
                      <a:pt x="15798" y="12226"/>
                      <a:pt x="16111" y="12214"/>
                    </a:cubicBezTo>
                    <a:cubicBezTo>
                      <a:pt x="17009" y="12214"/>
                      <a:pt x="18023" y="11501"/>
                      <a:pt x="18023" y="11501"/>
                    </a:cubicBezTo>
                    <a:cubicBezTo>
                      <a:pt x="18213" y="11568"/>
                      <a:pt x="18410" y="11599"/>
                      <a:pt x="18613" y="11599"/>
                    </a:cubicBezTo>
                    <a:cubicBezTo>
                      <a:pt x="19744" y="11599"/>
                      <a:pt x="20033" y="10413"/>
                      <a:pt x="20033" y="10413"/>
                    </a:cubicBezTo>
                    <a:lnTo>
                      <a:pt x="20076" y="10413"/>
                    </a:lnTo>
                    <a:cubicBezTo>
                      <a:pt x="21668" y="10394"/>
                      <a:pt x="21975" y="9313"/>
                      <a:pt x="21975" y="9313"/>
                    </a:cubicBezTo>
                    <a:cubicBezTo>
                      <a:pt x="22172" y="9380"/>
                      <a:pt x="22381" y="9417"/>
                      <a:pt x="22590" y="9423"/>
                    </a:cubicBezTo>
                    <a:cubicBezTo>
                      <a:pt x="23002" y="9423"/>
                      <a:pt x="23119" y="9202"/>
                      <a:pt x="23162" y="9067"/>
                    </a:cubicBezTo>
                    <a:lnTo>
                      <a:pt x="23162" y="9067"/>
                    </a:lnTo>
                    <a:cubicBezTo>
                      <a:pt x="22977" y="10382"/>
                      <a:pt x="23807" y="10603"/>
                      <a:pt x="23807" y="10603"/>
                    </a:cubicBezTo>
                    <a:cubicBezTo>
                      <a:pt x="23586" y="11396"/>
                      <a:pt x="23487" y="12220"/>
                      <a:pt x="23512" y="13044"/>
                    </a:cubicBezTo>
                    <a:cubicBezTo>
                      <a:pt x="22602" y="15336"/>
                      <a:pt x="24084" y="16240"/>
                      <a:pt x="24084" y="16240"/>
                    </a:cubicBezTo>
                    <a:cubicBezTo>
                      <a:pt x="22996" y="17611"/>
                      <a:pt x="23807" y="18938"/>
                      <a:pt x="23807" y="18938"/>
                    </a:cubicBezTo>
                    <a:cubicBezTo>
                      <a:pt x="23401" y="19553"/>
                      <a:pt x="23586" y="21415"/>
                      <a:pt x="23586" y="21415"/>
                    </a:cubicBezTo>
                    <a:cubicBezTo>
                      <a:pt x="23045" y="22024"/>
                      <a:pt x="22768" y="23303"/>
                      <a:pt x="22768" y="23303"/>
                    </a:cubicBezTo>
                    <a:cubicBezTo>
                      <a:pt x="20943" y="24077"/>
                      <a:pt x="21035" y="25706"/>
                      <a:pt x="21035" y="25706"/>
                    </a:cubicBezTo>
                    <a:cubicBezTo>
                      <a:pt x="21145" y="25755"/>
                      <a:pt x="21244" y="25841"/>
                      <a:pt x="21311" y="25946"/>
                    </a:cubicBezTo>
                    <a:cubicBezTo>
                      <a:pt x="21570" y="26327"/>
                      <a:pt x="22215" y="26757"/>
                      <a:pt x="22215" y="26757"/>
                    </a:cubicBezTo>
                    <a:cubicBezTo>
                      <a:pt x="21496" y="27089"/>
                      <a:pt x="20850" y="29455"/>
                      <a:pt x="20648" y="30027"/>
                    </a:cubicBezTo>
                    <a:cubicBezTo>
                      <a:pt x="20586" y="30193"/>
                      <a:pt x="20654" y="30267"/>
                      <a:pt x="20777" y="30267"/>
                    </a:cubicBezTo>
                    <a:cubicBezTo>
                      <a:pt x="21109" y="30267"/>
                      <a:pt x="21871" y="29750"/>
                      <a:pt x="22067" y="28921"/>
                    </a:cubicBezTo>
                    <a:cubicBezTo>
                      <a:pt x="22362" y="27796"/>
                      <a:pt x="23180" y="27384"/>
                      <a:pt x="23180" y="27384"/>
                    </a:cubicBezTo>
                    <a:cubicBezTo>
                      <a:pt x="23567" y="28251"/>
                      <a:pt x="24194" y="28521"/>
                      <a:pt x="24852" y="28521"/>
                    </a:cubicBezTo>
                    <a:cubicBezTo>
                      <a:pt x="25565" y="28521"/>
                      <a:pt x="26309" y="28195"/>
                      <a:pt x="26800" y="27974"/>
                    </a:cubicBezTo>
                    <a:cubicBezTo>
                      <a:pt x="27741" y="27550"/>
                      <a:pt x="27649" y="25405"/>
                      <a:pt x="27649" y="25405"/>
                    </a:cubicBezTo>
                    <a:cubicBezTo>
                      <a:pt x="27649" y="25405"/>
                      <a:pt x="27962" y="25276"/>
                      <a:pt x="28497" y="23782"/>
                    </a:cubicBezTo>
                    <a:cubicBezTo>
                      <a:pt x="28835" y="22928"/>
                      <a:pt x="28749" y="21975"/>
                      <a:pt x="28276" y="21194"/>
                    </a:cubicBezTo>
                    <a:cubicBezTo>
                      <a:pt x="28927" y="19197"/>
                      <a:pt x="27852" y="18035"/>
                      <a:pt x="27852" y="18035"/>
                    </a:cubicBezTo>
                    <a:cubicBezTo>
                      <a:pt x="28798" y="16461"/>
                      <a:pt x="27833" y="15078"/>
                      <a:pt x="27833" y="15078"/>
                    </a:cubicBezTo>
                    <a:cubicBezTo>
                      <a:pt x="28632" y="13726"/>
                      <a:pt x="27759" y="12435"/>
                      <a:pt x="27759" y="12435"/>
                    </a:cubicBezTo>
                    <a:cubicBezTo>
                      <a:pt x="28552" y="11286"/>
                      <a:pt x="27981" y="9792"/>
                      <a:pt x="27981" y="9792"/>
                    </a:cubicBezTo>
                    <a:cubicBezTo>
                      <a:pt x="28995" y="8311"/>
                      <a:pt x="28036" y="7352"/>
                      <a:pt x="28036" y="7352"/>
                    </a:cubicBezTo>
                    <a:cubicBezTo>
                      <a:pt x="28036" y="7352"/>
                      <a:pt x="28663" y="7167"/>
                      <a:pt x="28589" y="5151"/>
                    </a:cubicBezTo>
                    <a:cubicBezTo>
                      <a:pt x="28540" y="3424"/>
                      <a:pt x="26973" y="3301"/>
                      <a:pt x="26524" y="3301"/>
                    </a:cubicBezTo>
                    <a:lnTo>
                      <a:pt x="26407" y="3301"/>
                    </a:lnTo>
                    <a:cubicBezTo>
                      <a:pt x="26032" y="2895"/>
                      <a:pt x="25663" y="2754"/>
                      <a:pt x="25344" y="2754"/>
                    </a:cubicBezTo>
                    <a:cubicBezTo>
                      <a:pt x="24581" y="2754"/>
                      <a:pt x="24041" y="3541"/>
                      <a:pt x="24041" y="3541"/>
                    </a:cubicBezTo>
                    <a:cubicBezTo>
                      <a:pt x="23942" y="3510"/>
                      <a:pt x="23844" y="3498"/>
                      <a:pt x="23739" y="3498"/>
                    </a:cubicBezTo>
                    <a:cubicBezTo>
                      <a:pt x="22658" y="3498"/>
                      <a:pt x="21809" y="5016"/>
                      <a:pt x="21809" y="5016"/>
                    </a:cubicBezTo>
                    <a:lnTo>
                      <a:pt x="21729" y="5016"/>
                    </a:lnTo>
                    <a:cubicBezTo>
                      <a:pt x="20574" y="5016"/>
                      <a:pt x="20641" y="5834"/>
                      <a:pt x="20641" y="5834"/>
                    </a:cubicBezTo>
                    <a:cubicBezTo>
                      <a:pt x="20439" y="5784"/>
                      <a:pt x="20230" y="5754"/>
                      <a:pt x="20021" y="5754"/>
                    </a:cubicBezTo>
                    <a:cubicBezTo>
                      <a:pt x="19344" y="5748"/>
                      <a:pt x="18717" y="6104"/>
                      <a:pt x="18392" y="6700"/>
                    </a:cubicBezTo>
                    <a:cubicBezTo>
                      <a:pt x="18152" y="6571"/>
                      <a:pt x="17888" y="6510"/>
                      <a:pt x="17617" y="6504"/>
                    </a:cubicBezTo>
                    <a:cubicBezTo>
                      <a:pt x="16707" y="6510"/>
                      <a:pt x="16136" y="7315"/>
                      <a:pt x="16136" y="7315"/>
                    </a:cubicBezTo>
                    <a:cubicBezTo>
                      <a:pt x="15902" y="7247"/>
                      <a:pt x="15656" y="7217"/>
                      <a:pt x="15417" y="7217"/>
                    </a:cubicBezTo>
                    <a:cubicBezTo>
                      <a:pt x="14396" y="7217"/>
                      <a:pt x="13843" y="7831"/>
                      <a:pt x="13843" y="7831"/>
                    </a:cubicBezTo>
                    <a:cubicBezTo>
                      <a:pt x="13339" y="7167"/>
                      <a:pt x="12743" y="6977"/>
                      <a:pt x="12233" y="6977"/>
                    </a:cubicBezTo>
                    <a:cubicBezTo>
                      <a:pt x="11790" y="6983"/>
                      <a:pt x="11360" y="7106"/>
                      <a:pt x="10979" y="7333"/>
                    </a:cubicBezTo>
                    <a:cubicBezTo>
                      <a:pt x="10942" y="6393"/>
                      <a:pt x="10198" y="6245"/>
                      <a:pt x="9737" y="6245"/>
                    </a:cubicBezTo>
                    <a:cubicBezTo>
                      <a:pt x="9614" y="6245"/>
                      <a:pt x="9491" y="6258"/>
                      <a:pt x="9368" y="6276"/>
                    </a:cubicBezTo>
                    <a:cubicBezTo>
                      <a:pt x="9202" y="5225"/>
                      <a:pt x="7598" y="5041"/>
                      <a:pt x="7598" y="5041"/>
                    </a:cubicBezTo>
                    <a:cubicBezTo>
                      <a:pt x="8114" y="3762"/>
                      <a:pt x="6688" y="3320"/>
                      <a:pt x="6688" y="3320"/>
                    </a:cubicBezTo>
                    <a:cubicBezTo>
                      <a:pt x="6744" y="2176"/>
                      <a:pt x="5600" y="1807"/>
                      <a:pt x="5600" y="1807"/>
                    </a:cubicBezTo>
                    <a:cubicBezTo>
                      <a:pt x="5422" y="578"/>
                      <a:pt x="4777" y="302"/>
                      <a:pt x="4236" y="302"/>
                    </a:cubicBezTo>
                    <a:cubicBezTo>
                      <a:pt x="3959" y="308"/>
                      <a:pt x="3689" y="363"/>
                      <a:pt x="3443" y="474"/>
                    </a:cubicBezTo>
                    <a:cubicBezTo>
                      <a:pt x="3443" y="474"/>
                      <a:pt x="3092" y="0"/>
                      <a:pt x="224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4" name="Google Shape;9884;p63"/>
              <p:cNvSpPr/>
              <p:nvPr/>
            </p:nvSpPr>
            <p:spPr>
              <a:xfrm>
                <a:off x="1726651" y="2627300"/>
                <a:ext cx="281400" cy="432450"/>
              </a:xfrm>
              <a:custGeom>
                <a:avLst/>
                <a:gdLst/>
                <a:ahLst/>
                <a:cxnLst/>
                <a:rect l="l" t="t" r="r" b="b"/>
                <a:pathLst>
                  <a:path w="11256" h="17298" extrusionOk="0">
                    <a:moveTo>
                      <a:pt x="6147" y="1"/>
                    </a:moveTo>
                    <a:cubicBezTo>
                      <a:pt x="6141" y="1"/>
                      <a:pt x="6129" y="1"/>
                      <a:pt x="6117" y="1"/>
                    </a:cubicBezTo>
                    <a:cubicBezTo>
                      <a:pt x="6043" y="56"/>
                      <a:pt x="5570" y="873"/>
                      <a:pt x="5514" y="1175"/>
                    </a:cubicBezTo>
                    <a:cubicBezTo>
                      <a:pt x="5483" y="1359"/>
                      <a:pt x="5299" y="1414"/>
                      <a:pt x="5127" y="1414"/>
                    </a:cubicBezTo>
                    <a:cubicBezTo>
                      <a:pt x="5022" y="1414"/>
                      <a:pt x="4918" y="1396"/>
                      <a:pt x="4820" y="1359"/>
                    </a:cubicBezTo>
                    <a:cubicBezTo>
                      <a:pt x="4684" y="1322"/>
                      <a:pt x="4684" y="99"/>
                      <a:pt x="4684" y="99"/>
                    </a:cubicBezTo>
                    <a:cubicBezTo>
                      <a:pt x="4119" y="99"/>
                      <a:pt x="3553" y="548"/>
                      <a:pt x="3553" y="548"/>
                    </a:cubicBezTo>
                    <a:lnTo>
                      <a:pt x="3738" y="1605"/>
                    </a:lnTo>
                    <a:cubicBezTo>
                      <a:pt x="3215" y="2066"/>
                      <a:pt x="3418" y="2502"/>
                      <a:pt x="3418" y="2502"/>
                    </a:cubicBezTo>
                    <a:cubicBezTo>
                      <a:pt x="2681" y="3049"/>
                      <a:pt x="2797" y="4242"/>
                      <a:pt x="2361" y="4242"/>
                    </a:cubicBezTo>
                    <a:cubicBezTo>
                      <a:pt x="1974" y="4223"/>
                      <a:pt x="1974" y="4045"/>
                      <a:pt x="1851" y="4045"/>
                    </a:cubicBezTo>
                    <a:cubicBezTo>
                      <a:pt x="1826" y="4045"/>
                      <a:pt x="1808" y="4045"/>
                      <a:pt x="1795" y="4051"/>
                    </a:cubicBezTo>
                    <a:cubicBezTo>
                      <a:pt x="1623" y="4131"/>
                      <a:pt x="1377" y="4371"/>
                      <a:pt x="1586" y="4525"/>
                    </a:cubicBezTo>
                    <a:cubicBezTo>
                      <a:pt x="1777" y="4691"/>
                      <a:pt x="1605" y="4691"/>
                      <a:pt x="1377" y="4973"/>
                    </a:cubicBezTo>
                    <a:cubicBezTo>
                      <a:pt x="1132" y="5262"/>
                      <a:pt x="1642" y="5828"/>
                      <a:pt x="1832" y="5895"/>
                    </a:cubicBezTo>
                    <a:cubicBezTo>
                      <a:pt x="1845" y="5902"/>
                      <a:pt x="1857" y="5902"/>
                      <a:pt x="1869" y="5902"/>
                    </a:cubicBezTo>
                    <a:cubicBezTo>
                      <a:pt x="2121" y="5902"/>
                      <a:pt x="2963" y="5465"/>
                      <a:pt x="2963" y="5465"/>
                    </a:cubicBezTo>
                    <a:lnTo>
                      <a:pt x="2963" y="5465"/>
                    </a:lnTo>
                    <a:cubicBezTo>
                      <a:pt x="2736" y="5957"/>
                      <a:pt x="2773" y="6633"/>
                      <a:pt x="2773" y="6633"/>
                    </a:cubicBezTo>
                    <a:cubicBezTo>
                      <a:pt x="2773" y="6633"/>
                      <a:pt x="2631" y="6221"/>
                      <a:pt x="2269" y="6221"/>
                    </a:cubicBezTo>
                    <a:cubicBezTo>
                      <a:pt x="2189" y="6227"/>
                      <a:pt x="2115" y="6246"/>
                      <a:pt x="2041" y="6276"/>
                    </a:cubicBezTo>
                    <a:cubicBezTo>
                      <a:pt x="1513" y="6485"/>
                      <a:pt x="1494" y="6879"/>
                      <a:pt x="1494" y="6879"/>
                    </a:cubicBezTo>
                    <a:cubicBezTo>
                      <a:pt x="1869" y="6897"/>
                      <a:pt x="2023" y="7278"/>
                      <a:pt x="2023" y="7278"/>
                    </a:cubicBezTo>
                    <a:cubicBezTo>
                      <a:pt x="1" y="10659"/>
                      <a:pt x="1" y="15927"/>
                      <a:pt x="683" y="16683"/>
                    </a:cubicBezTo>
                    <a:cubicBezTo>
                      <a:pt x="1070" y="17089"/>
                      <a:pt x="1574" y="17298"/>
                      <a:pt x="2293" y="17298"/>
                    </a:cubicBezTo>
                    <a:cubicBezTo>
                      <a:pt x="2871" y="17298"/>
                      <a:pt x="3590" y="17168"/>
                      <a:pt x="4512" y="16904"/>
                    </a:cubicBezTo>
                    <a:cubicBezTo>
                      <a:pt x="6608" y="16302"/>
                      <a:pt x="10063" y="13868"/>
                      <a:pt x="10647" y="11354"/>
                    </a:cubicBezTo>
                    <a:cubicBezTo>
                      <a:pt x="11255" y="8846"/>
                      <a:pt x="9178" y="7407"/>
                      <a:pt x="9178" y="7407"/>
                    </a:cubicBezTo>
                    <a:cubicBezTo>
                      <a:pt x="9178" y="7407"/>
                      <a:pt x="9251" y="6670"/>
                      <a:pt x="9178" y="5182"/>
                    </a:cubicBezTo>
                    <a:cubicBezTo>
                      <a:pt x="9129" y="3855"/>
                      <a:pt x="8182" y="3781"/>
                      <a:pt x="7973" y="3781"/>
                    </a:cubicBezTo>
                    <a:lnTo>
                      <a:pt x="7930" y="3781"/>
                    </a:lnTo>
                    <a:cubicBezTo>
                      <a:pt x="8041" y="2349"/>
                      <a:pt x="6664" y="1931"/>
                      <a:pt x="6664" y="1740"/>
                    </a:cubicBezTo>
                    <a:cubicBezTo>
                      <a:pt x="6682" y="1531"/>
                      <a:pt x="7082" y="837"/>
                      <a:pt x="7155" y="511"/>
                    </a:cubicBezTo>
                    <a:cubicBezTo>
                      <a:pt x="7241" y="216"/>
                      <a:pt x="6344" y="1"/>
                      <a:pt x="6147"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885" name="Google Shape;9885;p63"/>
          <p:cNvGrpSpPr/>
          <p:nvPr/>
        </p:nvGrpSpPr>
        <p:grpSpPr>
          <a:xfrm>
            <a:off x="1234609" y="2417569"/>
            <a:ext cx="224507" cy="215983"/>
            <a:chOff x="2648935" y="1948120"/>
            <a:chExt cx="233594" cy="224748"/>
          </a:xfrm>
        </p:grpSpPr>
        <p:sp>
          <p:nvSpPr>
            <p:cNvPr id="9886" name="Google Shape;9886;p63"/>
            <p:cNvSpPr/>
            <p:nvPr/>
          </p:nvSpPr>
          <p:spPr>
            <a:xfrm>
              <a:off x="2648935" y="1948120"/>
              <a:ext cx="233594" cy="224748"/>
            </a:xfrm>
            <a:custGeom>
              <a:avLst/>
              <a:gdLst/>
              <a:ahLst/>
              <a:cxnLst/>
              <a:rect l="l" t="t" r="r" b="b"/>
              <a:pathLst>
                <a:path w="9243" h="8893" extrusionOk="0">
                  <a:moveTo>
                    <a:pt x="4802" y="1351"/>
                  </a:moveTo>
                  <a:cubicBezTo>
                    <a:pt x="5200" y="1351"/>
                    <a:pt x="5602" y="1428"/>
                    <a:pt x="5984" y="1586"/>
                  </a:cubicBezTo>
                  <a:cubicBezTo>
                    <a:pt x="7139" y="2066"/>
                    <a:pt x="7896" y="3194"/>
                    <a:pt x="7896" y="4447"/>
                  </a:cubicBezTo>
                  <a:cubicBezTo>
                    <a:pt x="7891" y="6158"/>
                    <a:pt x="6507" y="7542"/>
                    <a:pt x="4796" y="7542"/>
                  </a:cubicBezTo>
                  <a:cubicBezTo>
                    <a:pt x="3548" y="7542"/>
                    <a:pt x="2415" y="6790"/>
                    <a:pt x="1941" y="5630"/>
                  </a:cubicBezTo>
                  <a:cubicBezTo>
                    <a:pt x="1461" y="4474"/>
                    <a:pt x="1723" y="3145"/>
                    <a:pt x="2611" y="2257"/>
                  </a:cubicBezTo>
                  <a:cubicBezTo>
                    <a:pt x="3202" y="1666"/>
                    <a:pt x="3995" y="1351"/>
                    <a:pt x="4802" y="1351"/>
                  </a:cubicBezTo>
                  <a:close/>
                  <a:moveTo>
                    <a:pt x="4796" y="1"/>
                  </a:moveTo>
                  <a:cubicBezTo>
                    <a:pt x="2998" y="1"/>
                    <a:pt x="1380" y="1085"/>
                    <a:pt x="693" y="2747"/>
                  </a:cubicBezTo>
                  <a:cubicBezTo>
                    <a:pt x="1" y="4409"/>
                    <a:pt x="382" y="6322"/>
                    <a:pt x="1652" y="7591"/>
                  </a:cubicBezTo>
                  <a:cubicBezTo>
                    <a:pt x="2505" y="8441"/>
                    <a:pt x="3645" y="8893"/>
                    <a:pt x="4803" y="8893"/>
                  </a:cubicBezTo>
                  <a:cubicBezTo>
                    <a:pt x="5375" y="8893"/>
                    <a:pt x="5952" y="8783"/>
                    <a:pt x="6502" y="8556"/>
                  </a:cubicBezTo>
                  <a:cubicBezTo>
                    <a:pt x="8158" y="7864"/>
                    <a:pt x="9242" y="6245"/>
                    <a:pt x="9242" y="4447"/>
                  </a:cubicBezTo>
                  <a:cubicBezTo>
                    <a:pt x="9242" y="1995"/>
                    <a:pt x="7254" y="6"/>
                    <a:pt x="4796" y="1"/>
                  </a:cubicBezTo>
                  <a:close/>
                </a:path>
              </a:pathLst>
            </a:custGeom>
            <a:solidFill>
              <a:srgbClr val="92A9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7" name="Google Shape;9887;p63"/>
            <p:cNvSpPr/>
            <p:nvPr/>
          </p:nvSpPr>
          <p:spPr>
            <a:xfrm>
              <a:off x="2733370" y="2023735"/>
              <a:ext cx="73695" cy="73568"/>
            </a:xfrm>
            <a:custGeom>
              <a:avLst/>
              <a:gdLst/>
              <a:ahLst/>
              <a:cxnLst/>
              <a:rect l="l" t="t" r="r" b="b"/>
              <a:pathLst>
                <a:path w="2916" h="2911" extrusionOk="0">
                  <a:moveTo>
                    <a:pt x="1455" y="0"/>
                  </a:moveTo>
                  <a:cubicBezTo>
                    <a:pt x="654" y="0"/>
                    <a:pt x="0" y="649"/>
                    <a:pt x="0" y="1455"/>
                  </a:cubicBezTo>
                  <a:cubicBezTo>
                    <a:pt x="0" y="2262"/>
                    <a:pt x="654" y="2910"/>
                    <a:pt x="1455" y="2910"/>
                  </a:cubicBezTo>
                  <a:cubicBezTo>
                    <a:pt x="2261" y="2910"/>
                    <a:pt x="2915" y="2262"/>
                    <a:pt x="2915" y="1455"/>
                  </a:cubicBezTo>
                  <a:cubicBezTo>
                    <a:pt x="2915" y="649"/>
                    <a:pt x="2261" y="0"/>
                    <a:pt x="1455" y="0"/>
                  </a:cubicBezTo>
                  <a:close/>
                </a:path>
              </a:pathLst>
            </a:custGeom>
            <a:solidFill>
              <a:srgbClr val="92A9B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88" name="Google Shape;9888;p63"/>
          <p:cNvGrpSpPr/>
          <p:nvPr/>
        </p:nvGrpSpPr>
        <p:grpSpPr>
          <a:xfrm>
            <a:off x="2463611" y="3301566"/>
            <a:ext cx="330071" cy="317580"/>
            <a:chOff x="3628558" y="2776198"/>
            <a:chExt cx="257045" cy="247375"/>
          </a:xfrm>
        </p:grpSpPr>
        <p:sp>
          <p:nvSpPr>
            <p:cNvPr id="9889" name="Google Shape;9889;p63"/>
            <p:cNvSpPr/>
            <p:nvPr/>
          </p:nvSpPr>
          <p:spPr>
            <a:xfrm>
              <a:off x="3686627" y="2843457"/>
              <a:ext cx="131842" cy="112806"/>
            </a:xfrm>
            <a:custGeom>
              <a:avLst/>
              <a:gdLst/>
              <a:ahLst/>
              <a:cxnLst/>
              <a:rect l="l" t="t" r="r" b="b"/>
              <a:pathLst>
                <a:path w="5222" h="4468" extrusionOk="0">
                  <a:moveTo>
                    <a:pt x="2969" y="0"/>
                  </a:moveTo>
                  <a:cubicBezTo>
                    <a:pt x="2421" y="0"/>
                    <a:pt x="1863" y="203"/>
                    <a:pt x="1409" y="655"/>
                  </a:cubicBezTo>
                  <a:cubicBezTo>
                    <a:pt x="1" y="2063"/>
                    <a:pt x="998" y="4468"/>
                    <a:pt x="2986" y="4468"/>
                  </a:cubicBezTo>
                  <a:cubicBezTo>
                    <a:pt x="4224" y="4468"/>
                    <a:pt x="5221" y="3470"/>
                    <a:pt x="5221" y="2239"/>
                  </a:cubicBezTo>
                  <a:cubicBezTo>
                    <a:pt x="5221" y="892"/>
                    <a:pt x="4118" y="0"/>
                    <a:pt x="2969" y="0"/>
                  </a:cubicBezTo>
                  <a:close/>
                </a:path>
              </a:pathLst>
            </a:custGeom>
            <a:gradFill>
              <a:gsLst>
                <a:gs pos="0">
                  <a:srgbClr val="435D74"/>
                </a:gs>
                <a:gs pos="100000">
                  <a:srgbClr val="FFFFFF">
                    <a:alpha val="0"/>
                  </a:srgbClr>
                </a:gs>
              </a:gsLst>
              <a:path path="circle">
                <a:fillToRect l="50000" t="50000" r="50000" b="50000"/>
              </a:path>
              <a:tileRect/>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0" name="Google Shape;9890;p63"/>
            <p:cNvSpPr/>
            <p:nvPr/>
          </p:nvSpPr>
          <p:spPr>
            <a:xfrm>
              <a:off x="3663097" y="2808237"/>
              <a:ext cx="190593" cy="183398"/>
            </a:xfrm>
            <a:custGeom>
              <a:avLst/>
              <a:gdLst/>
              <a:ahLst/>
              <a:cxnLst/>
              <a:rect l="l" t="t" r="r" b="b"/>
              <a:pathLst>
                <a:path w="7549" h="7264" extrusionOk="0">
                  <a:moveTo>
                    <a:pt x="3918" y="440"/>
                  </a:moveTo>
                  <a:cubicBezTo>
                    <a:pt x="5678" y="446"/>
                    <a:pt x="7105" y="1874"/>
                    <a:pt x="7105" y="3634"/>
                  </a:cubicBezTo>
                  <a:cubicBezTo>
                    <a:pt x="7105" y="4924"/>
                    <a:pt x="6329" y="6084"/>
                    <a:pt x="5137" y="6579"/>
                  </a:cubicBezTo>
                  <a:cubicBezTo>
                    <a:pt x="4742" y="6744"/>
                    <a:pt x="4327" y="6823"/>
                    <a:pt x="3916" y="6823"/>
                  </a:cubicBezTo>
                  <a:cubicBezTo>
                    <a:pt x="3087" y="6823"/>
                    <a:pt x="2273" y="6499"/>
                    <a:pt x="1663" y="5889"/>
                  </a:cubicBezTo>
                  <a:cubicBezTo>
                    <a:pt x="750" y="4976"/>
                    <a:pt x="477" y="3601"/>
                    <a:pt x="972" y="2415"/>
                  </a:cubicBezTo>
                  <a:cubicBezTo>
                    <a:pt x="1461" y="1222"/>
                    <a:pt x="2627" y="440"/>
                    <a:pt x="3918" y="440"/>
                  </a:cubicBezTo>
                  <a:close/>
                  <a:moveTo>
                    <a:pt x="3916" y="1"/>
                  </a:moveTo>
                  <a:cubicBezTo>
                    <a:pt x="2971" y="1"/>
                    <a:pt x="2043" y="369"/>
                    <a:pt x="1350" y="1066"/>
                  </a:cubicBezTo>
                  <a:cubicBezTo>
                    <a:pt x="307" y="2102"/>
                    <a:pt x="1" y="3666"/>
                    <a:pt x="561" y="5022"/>
                  </a:cubicBezTo>
                  <a:cubicBezTo>
                    <a:pt x="1122" y="6377"/>
                    <a:pt x="2445" y="7264"/>
                    <a:pt x="3918" y="7264"/>
                  </a:cubicBezTo>
                  <a:cubicBezTo>
                    <a:pt x="5919" y="7264"/>
                    <a:pt x="7548" y="5641"/>
                    <a:pt x="7548" y="3634"/>
                  </a:cubicBezTo>
                  <a:cubicBezTo>
                    <a:pt x="7548" y="2161"/>
                    <a:pt x="6662" y="838"/>
                    <a:pt x="5306" y="277"/>
                  </a:cubicBezTo>
                  <a:cubicBezTo>
                    <a:pt x="4857" y="91"/>
                    <a:pt x="4384" y="1"/>
                    <a:pt x="391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1" name="Google Shape;9891;p63"/>
            <p:cNvSpPr/>
            <p:nvPr/>
          </p:nvSpPr>
          <p:spPr>
            <a:xfrm>
              <a:off x="3628558" y="2776198"/>
              <a:ext cx="257045" cy="247375"/>
            </a:xfrm>
            <a:custGeom>
              <a:avLst/>
              <a:gdLst/>
              <a:ahLst/>
              <a:cxnLst/>
              <a:rect l="l" t="t" r="r" b="b"/>
              <a:pathLst>
                <a:path w="10181" h="9798" extrusionOk="0">
                  <a:moveTo>
                    <a:pt x="5286" y="223"/>
                  </a:moveTo>
                  <a:cubicBezTo>
                    <a:pt x="7867" y="229"/>
                    <a:pt x="9959" y="2322"/>
                    <a:pt x="9959" y="4903"/>
                  </a:cubicBezTo>
                  <a:cubicBezTo>
                    <a:pt x="9959" y="6793"/>
                    <a:pt x="8818" y="8500"/>
                    <a:pt x="7072" y="9224"/>
                  </a:cubicBezTo>
                  <a:cubicBezTo>
                    <a:pt x="6495" y="9463"/>
                    <a:pt x="5890" y="9579"/>
                    <a:pt x="5289" y="9579"/>
                  </a:cubicBezTo>
                  <a:cubicBezTo>
                    <a:pt x="4072" y="9579"/>
                    <a:pt x="2874" y="9102"/>
                    <a:pt x="1975" y="8207"/>
                  </a:cubicBezTo>
                  <a:cubicBezTo>
                    <a:pt x="639" y="6871"/>
                    <a:pt x="241" y="4857"/>
                    <a:pt x="965" y="3110"/>
                  </a:cubicBezTo>
                  <a:cubicBezTo>
                    <a:pt x="1688" y="1364"/>
                    <a:pt x="3396" y="223"/>
                    <a:pt x="5286" y="223"/>
                  </a:cubicBezTo>
                  <a:close/>
                  <a:moveTo>
                    <a:pt x="5286" y="1"/>
                  </a:moveTo>
                  <a:cubicBezTo>
                    <a:pt x="4011" y="1"/>
                    <a:pt x="2756" y="498"/>
                    <a:pt x="1819" y="1435"/>
                  </a:cubicBezTo>
                  <a:cubicBezTo>
                    <a:pt x="417" y="2836"/>
                    <a:pt x="0" y="4942"/>
                    <a:pt x="756" y="6773"/>
                  </a:cubicBezTo>
                  <a:cubicBezTo>
                    <a:pt x="1519" y="8605"/>
                    <a:pt x="3305" y="9797"/>
                    <a:pt x="5286" y="9797"/>
                  </a:cubicBezTo>
                  <a:cubicBezTo>
                    <a:pt x="7991" y="9797"/>
                    <a:pt x="10181" y="7607"/>
                    <a:pt x="10181" y="4903"/>
                  </a:cubicBezTo>
                  <a:cubicBezTo>
                    <a:pt x="10181" y="2921"/>
                    <a:pt x="8988" y="1135"/>
                    <a:pt x="7156" y="373"/>
                  </a:cubicBezTo>
                  <a:cubicBezTo>
                    <a:pt x="6552" y="123"/>
                    <a:pt x="5917" y="1"/>
                    <a:pt x="528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92" name="Google Shape;9892;p63"/>
          <p:cNvGrpSpPr/>
          <p:nvPr/>
        </p:nvGrpSpPr>
        <p:grpSpPr>
          <a:xfrm>
            <a:off x="5117800" y="1548900"/>
            <a:ext cx="389275" cy="1356725"/>
            <a:chOff x="5117800" y="1548900"/>
            <a:chExt cx="389275" cy="1356725"/>
          </a:xfrm>
        </p:grpSpPr>
        <p:sp>
          <p:nvSpPr>
            <p:cNvPr id="9893" name="Google Shape;9893;p63"/>
            <p:cNvSpPr/>
            <p:nvPr/>
          </p:nvSpPr>
          <p:spPr>
            <a:xfrm>
              <a:off x="5220000" y="1620325"/>
              <a:ext cx="178725" cy="170600"/>
            </a:xfrm>
            <a:custGeom>
              <a:avLst/>
              <a:gdLst/>
              <a:ahLst/>
              <a:cxnLst/>
              <a:rect l="l" t="t" r="r" b="b"/>
              <a:pathLst>
                <a:path w="7149" h="6824" extrusionOk="0">
                  <a:moveTo>
                    <a:pt x="3571" y="0"/>
                  </a:moveTo>
                  <a:lnTo>
                    <a:pt x="0" y="2109"/>
                  </a:lnTo>
                  <a:cubicBezTo>
                    <a:pt x="0" y="2109"/>
                    <a:pt x="799" y="5114"/>
                    <a:pt x="246" y="6823"/>
                  </a:cubicBezTo>
                  <a:lnTo>
                    <a:pt x="7149" y="6823"/>
                  </a:lnTo>
                  <a:cubicBezTo>
                    <a:pt x="7149" y="6823"/>
                    <a:pt x="6872" y="5077"/>
                    <a:pt x="7149" y="2188"/>
                  </a:cubicBezTo>
                  <a:lnTo>
                    <a:pt x="3571"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94" name="Google Shape;9894;p63"/>
            <p:cNvGrpSpPr/>
            <p:nvPr/>
          </p:nvGrpSpPr>
          <p:grpSpPr>
            <a:xfrm>
              <a:off x="5117800" y="1606500"/>
              <a:ext cx="389275" cy="1299125"/>
              <a:chOff x="5117800" y="1606500"/>
              <a:chExt cx="389275" cy="1299125"/>
            </a:xfrm>
          </p:grpSpPr>
          <p:grpSp>
            <p:nvGrpSpPr>
              <p:cNvPr id="9895" name="Google Shape;9895;p63"/>
              <p:cNvGrpSpPr/>
              <p:nvPr/>
            </p:nvGrpSpPr>
            <p:grpSpPr>
              <a:xfrm>
                <a:off x="5117800" y="1606500"/>
                <a:ext cx="389275" cy="1299125"/>
                <a:chOff x="5117800" y="1606500"/>
                <a:chExt cx="389275" cy="1299125"/>
              </a:xfrm>
            </p:grpSpPr>
            <p:sp>
              <p:nvSpPr>
                <p:cNvPr id="9896" name="Google Shape;9896;p63"/>
                <p:cNvSpPr/>
                <p:nvPr/>
              </p:nvSpPr>
              <p:spPr>
                <a:xfrm>
                  <a:off x="5117800" y="1721575"/>
                  <a:ext cx="389275" cy="1184050"/>
                </a:xfrm>
                <a:custGeom>
                  <a:avLst/>
                  <a:gdLst/>
                  <a:ahLst/>
                  <a:cxnLst/>
                  <a:rect l="l" t="t" r="r" b="b"/>
                  <a:pathLst>
                    <a:path w="15571" h="47362" extrusionOk="0">
                      <a:moveTo>
                        <a:pt x="9374" y="1"/>
                      </a:moveTo>
                      <a:lnTo>
                        <a:pt x="7788" y="38"/>
                      </a:lnTo>
                      <a:lnTo>
                        <a:pt x="6203" y="7"/>
                      </a:lnTo>
                      <a:lnTo>
                        <a:pt x="6203" y="7"/>
                      </a:lnTo>
                      <a:cubicBezTo>
                        <a:pt x="6203" y="7"/>
                        <a:pt x="6270" y="1525"/>
                        <a:pt x="6203" y="1771"/>
                      </a:cubicBezTo>
                      <a:cubicBezTo>
                        <a:pt x="6129" y="2017"/>
                        <a:pt x="5957" y="2367"/>
                        <a:pt x="5287" y="2576"/>
                      </a:cubicBezTo>
                      <a:cubicBezTo>
                        <a:pt x="4617" y="2792"/>
                        <a:pt x="3910" y="2718"/>
                        <a:pt x="3098" y="3216"/>
                      </a:cubicBezTo>
                      <a:cubicBezTo>
                        <a:pt x="2293" y="3707"/>
                        <a:pt x="2078" y="5680"/>
                        <a:pt x="2078" y="6947"/>
                      </a:cubicBezTo>
                      <a:cubicBezTo>
                        <a:pt x="2078" y="8213"/>
                        <a:pt x="1974" y="11034"/>
                        <a:pt x="1728" y="12128"/>
                      </a:cubicBezTo>
                      <a:cubicBezTo>
                        <a:pt x="1482" y="13216"/>
                        <a:pt x="812" y="16179"/>
                        <a:pt x="775" y="17058"/>
                      </a:cubicBezTo>
                      <a:cubicBezTo>
                        <a:pt x="738" y="17937"/>
                        <a:pt x="425" y="19173"/>
                        <a:pt x="351" y="19701"/>
                      </a:cubicBezTo>
                      <a:cubicBezTo>
                        <a:pt x="283" y="20230"/>
                        <a:pt x="1" y="22234"/>
                        <a:pt x="210" y="22658"/>
                      </a:cubicBezTo>
                      <a:cubicBezTo>
                        <a:pt x="682" y="23602"/>
                        <a:pt x="1024" y="23870"/>
                        <a:pt x="1191" y="23870"/>
                      </a:cubicBezTo>
                      <a:cubicBezTo>
                        <a:pt x="1277" y="23870"/>
                        <a:pt x="1316" y="23800"/>
                        <a:pt x="1304" y="23715"/>
                      </a:cubicBezTo>
                      <a:cubicBezTo>
                        <a:pt x="1267" y="23469"/>
                        <a:pt x="990" y="22977"/>
                        <a:pt x="923" y="22486"/>
                      </a:cubicBezTo>
                      <a:cubicBezTo>
                        <a:pt x="863" y="22089"/>
                        <a:pt x="943" y="21530"/>
                        <a:pt x="1031" y="21530"/>
                      </a:cubicBezTo>
                      <a:cubicBezTo>
                        <a:pt x="1053" y="21530"/>
                        <a:pt x="1074" y="21562"/>
                        <a:pt x="1095" y="21637"/>
                      </a:cubicBezTo>
                      <a:cubicBezTo>
                        <a:pt x="1187" y="21980"/>
                        <a:pt x="1308" y="22847"/>
                        <a:pt x="1484" y="22847"/>
                      </a:cubicBezTo>
                      <a:cubicBezTo>
                        <a:pt x="1507" y="22847"/>
                        <a:pt x="1531" y="22832"/>
                        <a:pt x="1556" y="22799"/>
                      </a:cubicBezTo>
                      <a:cubicBezTo>
                        <a:pt x="1771" y="22522"/>
                        <a:pt x="1838" y="21391"/>
                        <a:pt x="1838" y="20832"/>
                      </a:cubicBezTo>
                      <a:cubicBezTo>
                        <a:pt x="1838" y="20267"/>
                        <a:pt x="1556" y="19701"/>
                        <a:pt x="1586" y="19142"/>
                      </a:cubicBezTo>
                      <a:cubicBezTo>
                        <a:pt x="1623" y="18576"/>
                        <a:pt x="2926" y="15226"/>
                        <a:pt x="3172" y="13819"/>
                      </a:cubicBezTo>
                      <a:cubicBezTo>
                        <a:pt x="3424" y="12411"/>
                        <a:pt x="3775" y="8569"/>
                        <a:pt x="3775" y="8569"/>
                      </a:cubicBezTo>
                      <a:cubicBezTo>
                        <a:pt x="3916" y="9448"/>
                        <a:pt x="4475" y="10579"/>
                        <a:pt x="4512" y="12233"/>
                      </a:cubicBezTo>
                      <a:cubicBezTo>
                        <a:pt x="4549" y="13886"/>
                        <a:pt x="3105" y="16603"/>
                        <a:pt x="2822" y="18890"/>
                      </a:cubicBezTo>
                      <a:cubicBezTo>
                        <a:pt x="2539" y="21182"/>
                        <a:pt x="3351" y="27981"/>
                        <a:pt x="3670" y="30556"/>
                      </a:cubicBezTo>
                      <a:cubicBezTo>
                        <a:pt x="3984" y="33126"/>
                        <a:pt x="3314" y="35806"/>
                        <a:pt x="3559" y="37355"/>
                      </a:cubicBezTo>
                      <a:cubicBezTo>
                        <a:pt x="3805" y="38903"/>
                        <a:pt x="4617" y="42671"/>
                        <a:pt x="4617" y="43200"/>
                      </a:cubicBezTo>
                      <a:cubicBezTo>
                        <a:pt x="4617" y="43729"/>
                        <a:pt x="4586" y="44190"/>
                        <a:pt x="4727" y="44540"/>
                      </a:cubicBezTo>
                      <a:cubicBezTo>
                        <a:pt x="4863" y="44890"/>
                        <a:pt x="4408" y="45456"/>
                        <a:pt x="4266" y="46058"/>
                      </a:cubicBezTo>
                      <a:cubicBezTo>
                        <a:pt x="4119" y="46654"/>
                        <a:pt x="4512" y="47361"/>
                        <a:pt x="5145" y="47361"/>
                      </a:cubicBezTo>
                      <a:cubicBezTo>
                        <a:pt x="5778" y="47361"/>
                        <a:pt x="6375" y="46833"/>
                        <a:pt x="6270" y="46378"/>
                      </a:cubicBezTo>
                      <a:cubicBezTo>
                        <a:pt x="6172" y="45917"/>
                        <a:pt x="6166" y="44792"/>
                        <a:pt x="6233" y="44190"/>
                      </a:cubicBezTo>
                      <a:cubicBezTo>
                        <a:pt x="6307" y="43593"/>
                        <a:pt x="5957" y="43274"/>
                        <a:pt x="5957" y="42714"/>
                      </a:cubicBezTo>
                      <a:cubicBezTo>
                        <a:pt x="5957" y="42149"/>
                        <a:pt x="6166" y="37988"/>
                        <a:pt x="6190" y="34668"/>
                      </a:cubicBezTo>
                      <a:cubicBezTo>
                        <a:pt x="6196" y="33261"/>
                        <a:pt x="6565" y="32179"/>
                        <a:pt x="6940" y="28983"/>
                      </a:cubicBezTo>
                      <a:cubicBezTo>
                        <a:pt x="7315" y="25786"/>
                        <a:pt x="7788" y="21182"/>
                        <a:pt x="7788" y="21182"/>
                      </a:cubicBezTo>
                      <a:cubicBezTo>
                        <a:pt x="7788" y="21182"/>
                        <a:pt x="8256" y="25786"/>
                        <a:pt x="8631" y="28983"/>
                      </a:cubicBezTo>
                      <a:cubicBezTo>
                        <a:pt x="9006" y="32173"/>
                        <a:pt x="9374" y="33255"/>
                        <a:pt x="9380" y="34668"/>
                      </a:cubicBezTo>
                      <a:cubicBezTo>
                        <a:pt x="9405" y="37988"/>
                        <a:pt x="9620" y="42149"/>
                        <a:pt x="9620" y="42714"/>
                      </a:cubicBezTo>
                      <a:cubicBezTo>
                        <a:pt x="9620" y="43274"/>
                        <a:pt x="9264" y="43593"/>
                        <a:pt x="9337" y="44190"/>
                      </a:cubicBezTo>
                      <a:cubicBezTo>
                        <a:pt x="9405" y="44792"/>
                        <a:pt x="9405" y="45917"/>
                        <a:pt x="9301" y="46378"/>
                      </a:cubicBezTo>
                      <a:cubicBezTo>
                        <a:pt x="9196" y="46833"/>
                        <a:pt x="9792" y="47361"/>
                        <a:pt x="10425" y="47361"/>
                      </a:cubicBezTo>
                      <a:cubicBezTo>
                        <a:pt x="11065" y="47361"/>
                        <a:pt x="11452" y="46654"/>
                        <a:pt x="11311" y="46058"/>
                      </a:cubicBezTo>
                      <a:cubicBezTo>
                        <a:pt x="11169" y="45456"/>
                        <a:pt x="10708" y="44890"/>
                        <a:pt x="10850" y="44540"/>
                      </a:cubicBezTo>
                      <a:cubicBezTo>
                        <a:pt x="10985" y="44190"/>
                        <a:pt x="10954" y="43729"/>
                        <a:pt x="10954" y="43200"/>
                      </a:cubicBezTo>
                      <a:cubicBezTo>
                        <a:pt x="10954" y="42671"/>
                        <a:pt x="11765" y="38897"/>
                        <a:pt x="12011" y="37355"/>
                      </a:cubicBezTo>
                      <a:cubicBezTo>
                        <a:pt x="12257" y="35806"/>
                        <a:pt x="11587" y="33126"/>
                        <a:pt x="11907" y="30556"/>
                      </a:cubicBezTo>
                      <a:cubicBezTo>
                        <a:pt x="12220" y="27981"/>
                        <a:pt x="13032" y="21182"/>
                        <a:pt x="12749" y="18890"/>
                      </a:cubicBezTo>
                      <a:cubicBezTo>
                        <a:pt x="12466" y="16603"/>
                        <a:pt x="11022" y="13886"/>
                        <a:pt x="11059" y="12233"/>
                      </a:cubicBezTo>
                      <a:cubicBezTo>
                        <a:pt x="11095" y="10579"/>
                        <a:pt x="11661" y="9448"/>
                        <a:pt x="11796" y="8569"/>
                      </a:cubicBezTo>
                      <a:cubicBezTo>
                        <a:pt x="11796" y="8569"/>
                        <a:pt x="12153" y="12411"/>
                        <a:pt x="12399" y="13819"/>
                      </a:cubicBezTo>
                      <a:cubicBezTo>
                        <a:pt x="12644" y="15226"/>
                        <a:pt x="13947" y="18576"/>
                        <a:pt x="13984" y="19142"/>
                      </a:cubicBezTo>
                      <a:cubicBezTo>
                        <a:pt x="14021" y="19701"/>
                        <a:pt x="13739" y="20267"/>
                        <a:pt x="13739" y="20832"/>
                      </a:cubicBezTo>
                      <a:cubicBezTo>
                        <a:pt x="13739" y="21391"/>
                        <a:pt x="13806" y="22522"/>
                        <a:pt x="14021" y="22799"/>
                      </a:cubicBezTo>
                      <a:cubicBezTo>
                        <a:pt x="14045" y="22832"/>
                        <a:pt x="14069" y="22847"/>
                        <a:pt x="14091" y="22847"/>
                      </a:cubicBezTo>
                      <a:cubicBezTo>
                        <a:pt x="14263" y="22847"/>
                        <a:pt x="14384" y="21980"/>
                        <a:pt x="14482" y="21637"/>
                      </a:cubicBezTo>
                      <a:cubicBezTo>
                        <a:pt x="14503" y="21562"/>
                        <a:pt x="14524" y="21530"/>
                        <a:pt x="14545" y="21530"/>
                      </a:cubicBezTo>
                      <a:cubicBezTo>
                        <a:pt x="14634" y="21530"/>
                        <a:pt x="14714" y="22089"/>
                        <a:pt x="14654" y="22486"/>
                      </a:cubicBezTo>
                      <a:cubicBezTo>
                        <a:pt x="14587" y="22977"/>
                        <a:pt x="14304" y="23469"/>
                        <a:pt x="14273" y="23715"/>
                      </a:cubicBezTo>
                      <a:cubicBezTo>
                        <a:pt x="14261" y="23800"/>
                        <a:pt x="14300" y="23870"/>
                        <a:pt x="14384" y="23870"/>
                      </a:cubicBezTo>
                      <a:cubicBezTo>
                        <a:pt x="14549" y="23870"/>
                        <a:pt x="14889" y="23602"/>
                        <a:pt x="15361" y="22658"/>
                      </a:cubicBezTo>
                      <a:cubicBezTo>
                        <a:pt x="15570" y="22234"/>
                        <a:pt x="15294" y="20230"/>
                        <a:pt x="15220" y="19701"/>
                      </a:cubicBezTo>
                      <a:cubicBezTo>
                        <a:pt x="15152" y="19173"/>
                        <a:pt x="14833" y="17937"/>
                        <a:pt x="14796" y="17058"/>
                      </a:cubicBezTo>
                      <a:cubicBezTo>
                        <a:pt x="14759" y="16173"/>
                        <a:pt x="14095" y="13216"/>
                        <a:pt x="13843" y="12122"/>
                      </a:cubicBezTo>
                      <a:cubicBezTo>
                        <a:pt x="13597" y="11034"/>
                        <a:pt x="13493" y="8213"/>
                        <a:pt x="13493" y="6947"/>
                      </a:cubicBezTo>
                      <a:cubicBezTo>
                        <a:pt x="13493" y="5674"/>
                        <a:pt x="13284" y="3701"/>
                        <a:pt x="12472" y="3209"/>
                      </a:cubicBezTo>
                      <a:cubicBezTo>
                        <a:pt x="11661" y="2718"/>
                        <a:pt x="10954" y="2785"/>
                        <a:pt x="10290" y="2576"/>
                      </a:cubicBezTo>
                      <a:cubicBezTo>
                        <a:pt x="9620" y="2367"/>
                        <a:pt x="9442" y="2011"/>
                        <a:pt x="9374" y="1765"/>
                      </a:cubicBezTo>
                      <a:cubicBezTo>
                        <a:pt x="9301" y="1519"/>
                        <a:pt x="9374" y="1"/>
                        <a:pt x="9374" y="1"/>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7" name="Google Shape;9897;p63"/>
                <p:cNvSpPr/>
                <p:nvPr/>
              </p:nvSpPr>
              <p:spPr>
                <a:xfrm>
                  <a:off x="5247800" y="1606500"/>
                  <a:ext cx="129275" cy="165675"/>
                </a:xfrm>
                <a:custGeom>
                  <a:avLst/>
                  <a:gdLst/>
                  <a:ahLst/>
                  <a:cxnLst/>
                  <a:rect l="l" t="t" r="r" b="b"/>
                  <a:pathLst>
                    <a:path w="5171" h="6627" extrusionOk="0">
                      <a:moveTo>
                        <a:pt x="2588" y="0"/>
                      </a:moveTo>
                      <a:cubicBezTo>
                        <a:pt x="50" y="0"/>
                        <a:pt x="1" y="1082"/>
                        <a:pt x="191" y="3221"/>
                      </a:cubicBezTo>
                      <a:cubicBezTo>
                        <a:pt x="382" y="5360"/>
                        <a:pt x="1697" y="6626"/>
                        <a:pt x="2588" y="6626"/>
                      </a:cubicBezTo>
                      <a:cubicBezTo>
                        <a:pt x="3480" y="6626"/>
                        <a:pt x="4795" y="5360"/>
                        <a:pt x="4986" y="3221"/>
                      </a:cubicBezTo>
                      <a:cubicBezTo>
                        <a:pt x="5170" y="1082"/>
                        <a:pt x="5121" y="0"/>
                        <a:pt x="2588" y="0"/>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98" name="Google Shape;9898;p63"/>
              <p:cNvGrpSpPr/>
              <p:nvPr/>
            </p:nvGrpSpPr>
            <p:grpSpPr>
              <a:xfrm>
                <a:off x="5125650" y="1613550"/>
                <a:ext cx="373725" cy="1286875"/>
                <a:chOff x="5125650" y="1613550"/>
                <a:chExt cx="373725" cy="1286875"/>
              </a:xfrm>
            </p:grpSpPr>
            <p:sp>
              <p:nvSpPr>
                <p:cNvPr id="9899" name="Google Shape;9899;p63"/>
                <p:cNvSpPr/>
                <p:nvPr/>
              </p:nvSpPr>
              <p:spPr>
                <a:xfrm>
                  <a:off x="5221075" y="2221050"/>
                  <a:ext cx="53950" cy="335175"/>
                </a:xfrm>
                <a:custGeom>
                  <a:avLst/>
                  <a:gdLst/>
                  <a:ahLst/>
                  <a:cxnLst/>
                  <a:rect l="l" t="t" r="r" b="b"/>
                  <a:pathLst>
                    <a:path w="2158" h="13407" extrusionOk="0">
                      <a:moveTo>
                        <a:pt x="485" y="0"/>
                      </a:moveTo>
                      <a:cubicBezTo>
                        <a:pt x="219" y="0"/>
                        <a:pt x="23" y="143"/>
                        <a:pt x="19" y="460"/>
                      </a:cubicBezTo>
                      <a:cubicBezTo>
                        <a:pt x="0" y="1996"/>
                        <a:pt x="301" y="7172"/>
                        <a:pt x="252" y="8549"/>
                      </a:cubicBezTo>
                      <a:cubicBezTo>
                        <a:pt x="203" y="9920"/>
                        <a:pt x="0" y="12034"/>
                        <a:pt x="117" y="12704"/>
                      </a:cubicBezTo>
                      <a:cubicBezTo>
                        <a:pt x="193" y="13121"/>
                        <a:pt x="667" y="13407"/>
                        <a:pt x="1105" y="13407"/>
                      </a:cubicBezTo>
                      <a:cubicBezTo>
                        <a:pt x="1372" y="13407"/>
                        <a:pt x="1626" y="13301"/>
                        <a:pt x="1770" y="13054"/>
                      </a:cubicBezTo>
                      <a:cubicBezTo>
                        <a:pt x="2158" y="12403"/>
                        <a:pt x="1438" y="8174"/>
                        <a:pt x="1309" y="6502"/>
                      </a:cubicBezTo>
                      <a:cubicBezTo>
                        <a:pt x="1186" y="4836"/>
                        <a:pt x="2022" y="1966"/>
                        <a:pt x="1899" y="1339"/>
                      </a:cubicBezTo>
                      <a:cubicBezTo>
                        <a:pt x="1739" y="514"/>
                        <a:pt x="988" y="0"/>
                        <a:pt x="48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0" name="Google Shape;9900;p63"/>
                <p:cNvSpPr/>
                <p:nvPr/>
              </p:nvSpPr>
              <p:spPr>
                <a:xfrm>
                  <a:off x="5216150" y="2586575"/>
                  <a:ext cx="49800" cy="223800"/>
                </a:xfrm>
                <a:custGeom>
                  <a:avLst/>
                  <a:gdLst/>
                  <a:ahLst/>
                  <a:cxnLst/>
                  <a:rect l="l" t="t" r="r" b="b"/>
                  <a:pathLst>
                    <a:path w="1992" h="8952" extrusionOk="0">
                      <a:moveTo>
                        <a:pt x="519" y="1683"/>
                      </a:moveTo>
                      <a:cubicBezTo>
                        <a:pt x="629" y="1683"/>
                        <a:pt x="1481" y="6700"/>
                        <a:pt x="1279" y="6861"/>
                      </a:cubicBezTo>
                      <a:cubicBezTo>
                        <a:pt x="1275" y="6863"/>
                        <a:pt x="1271" y="6865"/>
                        <a:pt x="1267" y="6865"/>
                      </a:cubicBezTo>
                      <a:cubicBezTo>
                        <a:pt x="1041" y="6865"/>
                        <a:pt x="390" y="2495"/>
                        <a:pt x="511" y="1703"/>
                      </a:cubicBezTo>
                      <a:cubicBezTo>
                        <a:pt x="513" y="1690"/>
                        <a:pt x="516" y="1683"/>
                        <a:pt x="519" y="1683"/>
                      </a:cubicBezTo>
                      <a:close/>
                      <a:moveTo>
                        <a:pt x="68" y="1"/>
                      </a:moveTo>
                      <a:cubicBezTo>
                        <a:pt x="0" y="241"/>
                        <a:pt x="93" y="1040"/>
                        <a:pt x="80" y="1919"/>
                      </a:cubicBezTo>
                      <a:cubicBezTo>
                        <a:pt x="68" y="2798"/>
                        <a:pt x="972" y="8594"/>
                        <a:pt x="1088" y="8834"/>
                      </a:cubicBezTo>
                      <a:cubicBezTo>
                        <a:pt x="1129" y="8915"/>
                        <a:pt x="1202" y="8951"/>
                        <a:pt x="1284" y="8951"/>
                      </a:cubicBezTo>
                      <a:cubicBezTo>
                        <a:pt x="1439" y="8951"/>
                        <a:pt x="1627" y="8821"/>
                        <a:pt x="1691" y="8612"/>
                      </a:cubicBezTo>
                      <a:cubicBezTo>
                        <a:pt x="1789" y="8287"/>
                        <a:pt x="1592" y="2877"/>
                        <a:pt x="1605" y="2078"/>
                      </a:cubicBezTo>
                      <a:cubicBezTo>
                        <a:pt x="1617" y="1279"/>
                        <a:pt x="1992" y="425"/>
                        <a:pt x="1844" y="234"/>
                      </a:cubicBezTo>
                      <a:cubicBezTo>
                        <a:pt x="1816" y="196"/>
                        <a:pt x="1787" y="181"/>
                        <a:pt x="1754" y="181"/>
                      </a:cubicBezTo>
                      <a:cubicBezTo>
                        <a:pt x="1617" y="181"/>
                        <a:pt x="1421" y="453"/>
                        <a:pt x="984" y="493"/>
                      </a:cubicBezTo>
                      <a:cubicBezTo>
                        <a:pt x="958" y="495"/>
                        <a:pt x="932" y="496"/>
                        <a:pt x="907" y="496"/>
                      </a:cubicBezTo>
                      <a:cubicBezTo>
                        <a:pt x="408" y="496"/>
                        <a:pt x="68" y="1"/>
                        <a:pt x="6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1" name="Google Shape;9901;p63"/>
                <p:cNvSpPr/>
                <p:nvPr/>
              </p:nvSpPr>
              <p:spPr>
                <a:xfrm>
                  <a:off x="5236950" y="2807700"/>
                  <a:ext cx="32400" cy="24975"/>
                </a:xfrm>
                <a:custGeom>
                  <a:avLst/>
                  <a:gdLst/>
                  <a:ahLst/>
                  <a:cxnLst/>
                  <a:rect l="l" t="t" r="r" b="b"/>
                  <a:pathLst>
                    <a:path w="1296" h="999" extrusionOk="0">
                      <a:moveTo>
                        <a:pt x="994" y="1"/>
                      </a:moveTo>
                      <a:cubicBezTo>
                        <a:pt x="891" y="1"/>
                        <a:pt x="634" y="271"/>
                        <a:pt x="421" y="271"/>
                      </a:cubicBezTo>
                      <a:cubicBezTo>
                        <a:pt x="396" y="271"/>
                        <a:pt x="372" y="267"/>
                        <a:pt x="349" y="259"/>
                      </a:cubicBezTo>
                      <a:cubicBezTo>
                        <a:pt x="286" y="237"/>
                        <a:pt x="241" y="227"/>
                        <a:pt x="208" y="227"/>
                      </a:cubicBezTo>
                      <a:cubicBezTo>
                        <a:pt x="122" y="227"/>
                        <a:pt x="110" y="290"/>
                        <a:pt x="66" y="370"/>
                      </a:cubicBezTo>
                      <a:cubicBezTo>
                        <a:pt x="0" y="477"/>
                        <a:pt x="4" y="998"/>
                        <a:pt x="183" y="998"/>
                      </a:cubicBezTo>
                      <a:cubicBezTo>
                        <a:pt x="189" y="998"/>
                        <a:pt x="195" y="998"/>
                        <a:pt x="201" y="997"/>
                      </a:cubicBezTo>
                      <a:cubicBezTo>
                        <a:pt x="374" y="969"/>
                        <a:pt x="568" y="763"/>
                        <a:pt x="782" y="763"/>
                      </a:cubicBezTo>
                      <a:cubicBezTo>
                        <a:pt x="803" y="763"/>
                        <a:pt x="825" y="765"/>
                        <a:pt x="847" y="769"/>
                      </a:cubicBezTo>
                      <a:cubicBezTo>
                        <a:pt x="911" y="783"/>
                        <a:pt x="964" y="790"/>
                        <a:pt x="1008" y="790"/>
                      </a:cubicBezTo>
                      <a:cubicBezTo>
                        <a:pt x="1126" y="790"/>
                        <a:pt x="1178" y="738"/>
                        <a:pt x="1228" y="622"/>
                      </a:cubicBezTo>
                      <a:cubicBezTo>
                        <a:pt x="1295" y="462"/>
                        <a:pt x="1148" y="19"/>
                        <a:pt x="1000" y="1"/>
                      </a:cubicBezTo>
                      <a:cubicBezTo>
                        <a:pt x="998" y="1"/>
                        <a:pt x="996" y="1"/>
                        <a:pt x="99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2" name="Google Shape;9902;p63"/>
                <p:cNvSpPr/>
                <p:nvPr/>
              </p:nvSpPr>
              <p:spPr>
                <a:xfrm>
                  <a:off x="5259175" y="2830450"/>
                  <a:ext cx="11700" cy="28625"/>
                </a:xfrm>
                <a:custGeom>
                  <a:avLst/>
                  <a:gdLst/>
                  <a:ahLst/>
                  <a:cxnLst/>
                  <a:rect l="l" t="t" r="r" b="b"/>
                  <a:pathLst>
                    <a:path w="468" h="1145" extrusionOk="0">
                      <a:moveTo>
                        <a:pt x="271" y="1"/>
                      </a:moveTo>
                      <a:cubicBezTo>
                        <a:pt x="203" y="1"/>
                        <a:pt x="120" y="19"/>
                        <a:pt x="74" y="44"/>
                      </a:cubicBezTo>
                      <a:cubicBezTo>
                        <a:pt x="1" y="87"/>
                        <a:pt x="99" y="345"/>
                        <a:pt x="111" y="406"/>
                      </a:cubicBezTo>
                      <a:cubicBezTo>
                        <a:pt x="123" y="468"/>
                        <a:pt x="148" y="1015"/>
                        <a:pt x="148" y="1095"/>
                      </a:cubicBezTo>
                      <a:cubicBezTo>
                        <a:pt x="148" y="1129"/>
                        <a:pt x="184" y="1144"/>
                        <a:pt x="229" y="1144"/>
                      </a:cubicBezTo>
                      <a:cubicBezTo>
                        <a:pt x="289" y="1144"/>
                        <a:pt x="365" y="1118"/>
                        <a:pt x="400" y="1076"/>
                      </a:cubicBezTo>
                      <a:cubicBezTo>
                        <a:pt x="468" y="1009"/>
                        <a:pt x="302" y="523"/>
                        <a:pt x="277" y="406"/>
                      </a:cubicBezTo>
                      <a:cubicBezTo>
                        <a:pt x="253" y="290"/>
                        <a:pt x="400" y="99"/>
                        <a:pt x="375" y="37"/>
                      </a:cubicBezTo>
                      <a:cubicBezTo>
                        <a:pt x="365" y="11"/>
                        <a:pt x="323" y="1"/>
                        <a:pt x="27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3" name="Google Shape;9903;p63"/>
                <p:cNvSpPr/>
                <p:nvPr/>
              </p:nvSpPr>
              <p:spPr>
                <a:xfrm>
                  <a:off x="5252725" y="2831550"/>
                  <a:ext cx="8775" cy="28775"/>
                </a:xfrm>
                <a:custGeom>
                  <a:avLst/>
                  <a:gdLst/>
                  <a:ahLst/>
                  <a:cxnLst/>
                  <a:rect l="l" t="t" r="r" b="b"/>
                  <a:pathLst>
                    <a:path w="351" h="1151" extrusionOk="0">
                      <a:moveTo>
                        <a:pt x="174" y="1"/>
                      </a:moveTo>
                      <a:cubicBezTo>
                        <a:pt x="130" y="1"/>
                        <a:pt x="59" y="37"/>
                        <a:pt x="37" y="86"/>
                      </a:cubicBezTo>
                      <a:cubicBezTo>
                        <a:pt x="13" y="147"/>
                        <a:pt x="99" y="461"/>
                        <a:pt x="86" y="639"/>
                      </a:cubicBezTo>
                      <a:cubicBezTo>
                        <a:pt x="68" y="823"/>
                        <a:pt x="0" y="1026"/>
                        <a:pt x="25" y="1094"/>
                      </a:cubicBezTo>
                      <a:cubicBezTo>
                        <a:pt x="41" y="1132"/>
                        <a:pt x="114" y="1151"/>
                        <a:pt x="184" y="1151"/>
                      </a:cubicBezTo>
                      <a:cubicBezTo>
                        <a:pt x="248" y="1151"/>
                        <a:pt x="308" y="1135"/>
                        <a:pt x="320" y="1106"/>
                      </a:cubicBezTo>
                      <a:cubicBezTo>
                        <a:pt x="351" y="1038"/>
                        <a:pt x="246" y="707"/>
                        <a:pt x="259" y="565"/>
                      </a:cubicBezTo>
                      <a:cubicBezTo>
                        <a:pt x="265" y="381"/>
                        <a:pt x="252" y="196"/>
                        <a:pt x="209" y="18"/>
                      </a:cubicBezTo>
                      <a:cubicBezTo>
                        <a:pt x="204" y="6"/>
                        <a:pt x="191" y="1"/>
                        <a:pt x="17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4" name="Google Shape;9904;p63"/>
                <p:cNvSpPr/>
                <p:nvPr/>
              </p:nvSpPr>
              <p:spPr>
                <a:xfrm>
                  <a:off x="5244575" y="2833525"/>
                  <a:ext cx="7550" cy="27075"/>
                </a:xfrm>
                <a:custGeom>
                  <a:avLst/>
                  <a:gdLst/>
                  <a:ahLst/>
                  <a:cxnLst/>
                  <a:rect l="l" t="t" r="r" b="b"/>
                  <a:pathLst>
                    <a:path w="302" h="1083" extrusionOk="0">
                      <a:moveTo>
                        <a:pt x="212" y="0"/>
                      </a:moveTo>
                      <a:cubicBezTo>
                        <a:pt x="171" y="0"/>
                        <a:pt x="130" y="15"/>
                        <a:pt x="130" y="37"/>
                      </a:cubicBezTo>
                      <a:cubicBezTo>
                        <a:pt x="130" y="80"/>
                        <a:pt x="210" y="437"/>
                        <a:pt x="142" y="603"/>
                      </a:cubicBezTo>
                      <a:cubicBezTo>
                        <a:pt x="81" y="769"/>
                        <a:pt x="1" y="953"/>
                        <a:pt x="31" y="1021"/>
                      </a:cubicBezTo>
                      <a:cubicBezTo>
                        <a:pt x="48" y="1061"/>
                        <a:pt x="108" y="1083"/>
                        <a:pt x="163" y="1083"/>
                      </a:cubicBezTo>
                      <a:cubicBezTo>
                        <a:pt x="210" y="1083"/>
                        <a:pt x="254" y="1067"/>
                        <a:pt x="265" y="1033"/>
                      </a:cubicBezTo>
                      <a:cubicBezTo>
                        <a:pt x="296" y="953"/>
                        <a:pt x="240" y="603"/>
                        <a:pt x="265" y="523"/>
                      </a:cubicBezTo>
                      <a:cubicBezTo>
                        <a:pt x="296" y="363"/>
                        <a:pt x="302" y="197"/>
                        <a:pt x="289" y="37"/>
                      </a:cubicBezTo>
                      <a:cubicBezTo>
                        <a:pt x="284" y="11"/>
                        <a:pt x="248" y="0"/>
                        <a:pt x="21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5" name="Google Shape;9905;p63"/>
                <p:cNvSpPr/>
                <p:nvPr/>
              </p:nvSpPr>
              <p:spPr>
                <a:xfrm>
                  <a:off x="5263475" y="2882075"/>
                  <a:ext cx="8150" cy="10475"/>
                </a:xfrm>
                <a:custGeom>
                  <a:avLst/>
                  <a:gdLst/>
                  <a:ahLst/>
                  <a:cxnLst/>
                  <a:rect l="l" t="t" r="r" b="b"/>
                  <a:pathLst>
                    <a:path w="326" h="419" extrusionOk="0">
                      <a:moveTo>
                        <a:pt x="258" y="0"/>
                      </a:moveTo>
                      <a:cubicBezTo>
                        <a:pt x="256" y="0"/>
                        <a:pt x="254" y="0"/>
                        <a:pt x="253" y="1"/>
                      </a:cubicBezTo>
                      <a:cubicBezTo>
                        <a:pt x="210" y="7"/>
                        <a:pt x="56" y="32"/>
                        <a:pt x="38" y="81"/>
                      </a:cubicBezTo>
                      <a:cubicBezTo>
                        <a:pt x="7" y="179"/>
                        <a:pt x="1" y="351"/>
                        <a:pt x="81" y="407"/>
                      </a:cubicBezTo>
                      <a:cubicBezTo>
                        <a:pt x="93" y="415"/>
                        <a:pt x="106" y="419"/>
                        <a:pt x="120" y="419"/>
                      </a:cubicBezTo>
                      <a:cubicBezTo>
                        <a:pt x="198" y="419"/>
                        <a:pt x="298" y="300"/>
                        <a:pt x="308" y="216"/>
                      </a:cubicBezTo>
                      <a:cubicBezTo>
                        <a:pt x="326" y="116"/>
                        <a:pt x="293" y="0"/>
                        <a:pt x="25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6" name="Google Shape;9906;p63"/>
                <p:cNvSpPr/>
                <p:nvPr/>
              </p:nvSpPr>
              <p:spPr>
                <a:xfrm>
                  <a:off x="5252725" y="2885275"/>
                  <a:ext cx="8475" cy="12900"/>
                </a:xfrm>
                <a:custGeom>
                  <a:avLst/>
                  <a:gdLst/>
                  <a:ahLst/>
                  <a:cxnLst/>
                  <a:rect l="l" t="t" r="r" b="b"/>
                  <a:pathLst>
                    <a:path w="339" h="516" extrusionOk="0">
                      <a:moveTo>
                        <a:pt x="188" y="0"/>
                      </a:moveTo>
                      <a:cubicBezTo>
                        <a:pt x="123" y="0"/>
                        <a:pt x="60" y="38"/>
                        <a:pt x="37" y="106"/>
                      </a:cubicBezTo>
                      <a:cubicBezTo>
                        <a:pt x="7" y="223"/>
                        <a:pt x="0" y="481"/>
                        <a:pt x="99" y="506"/>
                      </a:cubicBezTo>
                      <a:cubicBezTo>
                        <a:pt x="118" y="513"/>
                        <a:pt x="137" y="516"/>
                        <a:pt x="157" y="516"/>
                      </a:cubicBezTo>
                      <a:cubicBezTo>
                        <a:pt x="225" y="516"/>
                        <a:pt x="290" y="476"/>
                        <a:pt x="314" y="414"/>
                      </a:cubicBezTo>
                      <a:cubicBezTo>
                        <a:pt x="338" y="291"/>
                        <a:pt x="332" y="162"/>
                        <a:pt x="302" y="45"/>
                      </a:cubicBezTo>
                      <a:cubicBezTo>
                        <a:pt x="269" y="15"/>
                        <a:pt x="228" y="0"/>
                        <a:pt x="18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7" name="Google Shape;9907;p63"/>
                <p:cNvSpPr/>
                <p:nvPr/>
              </p:nvSpPr>
              <p:spPr>
                <a:xfrm>
                  <a:off x="5242875" y="2886450"/>
                  <a:ext cx="7575" cy="13975"/>
                </a:xfrm>
                <a:custGeom>
                  <a:avLst/>
                  <a:gdLst/>
                  <a:ahLst/>
                  <a:cxnLst/>
                  <a:rect l="l" t="t" r="r" b="b"/>
                  <a:pathLst>
                    <a:path w="303" h="559" extrusionOk="0">
                      <a:moveTo>
                        <a:pt x="137" y="1"/>
                      </a:moveTo>
                      <a:cubicBezTo>
                        <a:pt x="87" y="1"/>
                        <a:pt x="40" y="33"/>
                        <a:pt x="26" y="90"/>
                      </a:cubicBezTo>
                      <a:cubicBezTo>
                        <a:pt x="1" y="176"/>
                        <a:pt x="1" y="514"/>
                        <a:pt x="87" y="539"/>
                      </a:cubicBezTo>
                      <a:cubicBezTo>
                        <a:pt x="127" y="547"/>
                        <a:pt x="165" y="558"/>
                        <a:pt x="199" y="558"/>
                      </a:cubicBezTo>
                      <a:cubicBezTo>
                        <a:pt x="242" y="558"/>
                        <a:pt x="276" y="539"/>
                        <a:pt x="290" y="465"/>
                      </a:cubicBezTo>
                      <a:cubicBezTo>
                        <a:pt x="302" y="324"/>
                        <a:pt x="284" y="182"/>
                        <a:pt x="235" y="53"/>
                      </a:cubicBezTo>
                      <a:cubicBezTo>
                        <a:pt x="209" y="17"/>
                        <a:pt x="172" y="1"/>
                        <a:pt x="13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8" name="Google Shape;9908;p63"/>
                <p:cNvSpPr/>
                <p:nvPr/>
              </p:nvSpPr>
              <p:spPr>
                <a:xfrm>
                  <a:off x="5233350" y="2885150"/>
                  <a:ext cx="7400" cy="12900"/>
                </a:xfrm>
                <a:custGeom>
                  <a:avLst/>
                  <a:gdLst/>
                  <a:ahLst/>
                  <a:cxnLst/>
                  <a:rect l="l" t="t" r="r" b="b"/>
                  <a:pathLst>
                    <a:path w="296" h="516" extrusionOk="0">
                      <a:moveTo>
                        <a:pt x="150" y="1"/>
                      </a:moveTo>
                      <a:cubicBezTo>
                        <a:pt x="108" y="1"/>
                        <a:pt x="68" y="25"/>
                        <a:pt x="50" y="68"/>
                      </a:cubicBezTo>
                      <a:cubicBezTo>
                        <a:pt x="25" y="130"/>
                        <a:pt x="1" y="400"/>
                        <a:pt x="62" y="462"/>
                      </a:cubicBezTo>
                      <a:cubicBezTo>
                        <a:pt x="99" y="498"/>
                        <a:pt x="134" y="515"/>
                        <a:pt x="164" y="515"/>
                      </a:cubicBezTo>
                      <a:cubicBezTo>
                        <a:pt x="189" y="515"/>
                        <a:pt x="211" y="503"/>
                        <a:pt x="228" y="480"/>
                      </a:cubicBezTo>
                      <a:cubicBezTo>
                        <a:pt x="271" y="431"/>
                        <a:pt x="296" y="93"/>
                        <a:pt x="234" y="38"/>
                      </a:cubicBezTo>
                      <a:cubicBezTo>
                        <a:pt x="209" y="12"/>
                        <a:pt x="179" y="1"/>
                        <a:pt x="15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9" name="Google Shape;9909;p63"/>
                <p:cNvSpPr/>
                <p:nvPr/>
              </p:nvSpPr>
              <p:spPr>
                <a:xfrm>
                  <a:off x="5227075" y="2881775"/>
                  <a:ext cx="6400" cy="9250"/>
                </a:xfrm>
                <a:custGeom>
                  <a:avLst/>
                  <a:gdLst/>
                  <a:ahLst/>
                  <a:cxnLst/>
                  <a:rect l="l" t="t" r="r" b="b"/>
                  <a:pathLst>
                    <a:path w="256" h="370" extrusionOk="0">
                      <a:moveTo>
                        <a:pt x="93" y="1"/>
                      </a:moveTo>
                      <a:cubicBezTo>
                        <a:pt x="51" y="1"/>
                        <a:pt x="1" y="91"/>
                        <a:pt x="6" y="173"/>
                      </a:cubicBezTo>
                      <a:cubicBezTo>
                        <a:pt x="12" y="265"/>
                        <a:pt x="31" y="363"/>
                        <a:pt x="92" y="369"/>
                      </a:cubicBezTo>
                      <a:cubicBezTo>
                        <a:pt x="93" y="370"/>
                        <a:pt x="94" y="370"/>
                        <a:pt x="95" y="370"/>
                      </a:cubicBezTo>
                      <a:cubicBezTo>
                        <a:pt x="157" y="370"/>
                        <a:pt x="256" y="170"/>
                        <a:pt x="117" y="13"/>
                      </a:cubicBezTo>
                      <a:cubicBezTo>
                        <a:pt x="109" y="5"/>
                        <a:pt x="101" y="1"/>
                        <a:pt x="9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0" name="Google Shape;9910;p63"/>
                <p:cNvSpPr/>
                <p:nvPr/>
              </p:nvSpPr>
              <p:spPr>
                <a:xfrm>
                  <a:off x="5238425" y="2836575"/>
                  <a:ext cx="8475" cy="23350"/>
                </a:xfrm>
                <a:custGeom>
                  <a:avLst/>
                  <a:gdLst/>
                  <a:ahLst/>
                  <a:cxnLst/>
                  <a:rect l="l" t="t" r="r" b="b"/>
                  <a:pathLst>
                    <a:path w="339" h="934" extrusionOk="0">
                      <a:moveTo>
                        <a:pt x="290" y="1"/>
                      </a:moveTo>
                      <a:cubicBezTo>
                        <a:pt x="252" y="1"/>
                        <a:pt x="191" y="54"/>
                        <a:pt x="191" y="88"/>
                      </a:cubicBezTo>
                      <a:cubicBezTo>
                        <a:pt x="185" y="241"/>
                        <a:pt x="173" y="389"/>
                        <a:pt x="136" y="536"/>
                      </a:cubicBezTo>
                      <a:cubicBezTo>
                        <a:pt x="105" y="641"/>
                        <a:pt x="1" y="874"/>
                        <a:pt x="19" y="899"/>
                      </a:cubicBezTo>
                      <a:cubicBezTo>
                        <a:pt x="27" y="919"/>
                        <a:pt x="52" y="933"/>
                        <a:pt x="87" y="933"/>
                      </a:cubicBezTo>
                      <a:cubicBezTo>
                        <a:pt x="107" y="933"/>
                        <a:pt x="130" y="928"/>
                        <a:pt x="154" y="917"/>
                      </a:cubicBezTo>
                      <a:cubicBezTo>
                        <a:pt x="197" y="893"/>
                        <a:pt x="277" y="462"/>
                        <a:pt x="314" y="370"/>
                      </a:cubicBezTo>
                      <a:cubicBezTo>
                        <a:pt x="339" y="254"/>
                        <a:pt x="339" y="131"/>
                        <a:pt x="314" y="14"/>
                      </a:cubicBezTo>
                      <a:cubicBezTo>
                        <a:pt x="309" y="5"/>
                        <a:pt x="300" y="1"/>
                        <a:pt x="29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1" name="Google Shape;9911;p63"/>
                <p:cNvSpPr/>
                <p:nvPr/>
              </p:nvSpPr>
              <p:spPr>
                <a:xfrm>
                  <a:off x="5232050" y="2840700"/>
                  <a:ext cx="9625" cy="17500"/>
                </a:xfrm>
                <a:custGeom>
                  <a:avLst/>
                  <a:gdLst/>
                  <a:ahLst/>
                  <a:cxnLst/>
                  <a:rect l="l" t="t" r="r" b="b"/>
                  <a:pathLst>
                    <a:path w="385" h="700" extrusionOk="0">
                      <a:moveTo>
                        <a:pt x="343" y="0"/>
                      </a:moveTo>
                      <a:cubicBezTo>
                        <a:pt x="328" y="0"/>
                        <a:pt x="307" y="20"/>
                        <a:pt x="280" y="76"/>
                      </a:cubicBezTo>
                      <a:cubicBezTo>
                        <a:pt x="225" y="205"/>
                        <a:pt x="22" y="586"/>
                        <a:pt x="10" y="623"/>
                      </a:cubicBezTo>
                      <a:cubicBezTo>
                        <a:pt x="1" y="656"/>
                        <a:pt x="84" y="699"/>
                        <a:pt x="132" y="699"/>
                      </a:cubicBezTo>
                      <a:cubicBezTo>
                        <a:pt x="147" y="699"/>
                        <a:pt x="159" y="695"/>
                        <a:pt x="164" y="685"/>
                      </a:cubicBezTo>
                      <a:cubicBezTo>
                        <a:pt x="188" y="636"/>
                        <a:pt x="385" y="125"/>
                        <a:pt x="379" y="70"/>
                      </a:cubicBezTo>
                      <a:cubicBezTo>
                        <a:pt x="375" y="35"/>
                        <a:pt x="364" y="0"/>
                        <a:pt x="34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2" name="Google Shape;9912;p63"/>
                <p:cNvSpPr/>
                <p:nvPr/>
              </p:nvSpPr>
              <p:spPr>
                <a:xfrm>
                  <a:off x="5263025" y="2860375"/>
                  <a:ext cx="9400" cy="20600"/>
                </a:xfrm>
                <a:custGeom>
                  <a:avLst/>
                  <a:gdLst/>
                  <a:ahLst/>
                  <a:cxnLst/>
                  <a:rect l="l" t="t" r="r" b="b"/>
                  <a:pathLst>
                    <a:path w="376" h="824" extrusionOk="0">
                      <a:moveTo>
                        <a:pt x="156" y="0"/>
                      </a:moveTo>
                      <a:cubicBezTo>
                        <a:pt x="96" y="0"/>
                        <a:pt x="30" y="23"/>
                        <a:pt x="19" y="64"/>
                      </a:cubicBezTo>
                      <a:cubicBezTo>
                        <a:pt x="6" y="168"/>
                        <a:pt x="19" y="273"/>
                        <a:pt x="49" y="371"/>
                      </a:cubicBezTo>
                      <a:cubicBezTo>
                        <a:pt x="80" y="476"/>
                        <a:pt x="0" y="703"/>
                        <a:pt x="6" y="777"/>
                      </a:cubicBezTo>
                      <a:cubicBezTo>
                        <a:pt x="11" y="809"/>
                        <a:pt x="46" y="823"/>
                        <a:pt x="91" y="823"/>
                      </a:cubicBezTo>
                      <a:cubicBezTo>
                        <a:pt x="158" y="823"/>
                        <a:pt x="247" y="791"/>
                        <a:pt x="295" y="740"/>
                      </a:cubicBezTo>
                      <a:cubicBezTo>
                        <a:pt x="375" y="654"/>
                        <a:pt x="277" y="598"/>
                        <a:pt x="265" y="482"/>
                      </a:cubicBezTo>
                      <a:cubicBezTo>
                        <a:pt x="246" y="371"/>
                        <a:pt x="301" y="88"/>
                        <a:pt x="252" y="33"/>
                      </a:cubicBezTo>
                      <a:cubicBezTo>
                        <a:pt x="235" y="11"/>
                        <a:pt x="197" y="0"/>
                        <a:pt x="15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3" name="Google Shape;9913;p63"/>
                <p:cNvSpPr/>
                <p:nvPr/>
              </p:nvSpPr>
              <p:spPr>
                <a:xfrm>
                  <a:off x="5253025" y="2862075"/>
                  <a:ext cx="7550" cy="21350"/>
                </a:xfrm>
                <a:custGeom>
                  <a:avLst/>
                  <a:gdLst/>
                  <a:ahLst/>
                  <a:cxnLst/>
                  <a:rect l="l" t="t" r="r" b="b"/>
                  <a:pathLst>
                    <a:path w="302" h="854" extrusionOk="0">
                      <a:moveTo>
                        <a:pt x="182" y="0"/>
                      </a:moveTo>
                      <a:cubicBezTo>
                        <a:pt x="126" y="0"/>
                        <a:pt x="63" y="23"/>
                        <a:pt x="56" y="63"/>
                      </a:cubicBezTo>
                      <a:cubicBezTo>
                        <a:pt x="38" y="137"/>
                        <a:pt x="117" y="383"/>
                        <a:pt x="93" y="512"/>
                      </a:cubicBezTo>
                      <a:cubicBezTo>
                        <a:pt x="68" y="635"/>
                        <a:pt x="1" y="733"/>
                        <a:pt x="44" y="807"/>
                      </a:cubicBezTo>
                      <a:cubicBezTo>
                        <a:pt x="65" y="838"/>
                        <a:pt x="105" y="853"/>
                        <a:pt x="147" y="853"/>
                      </a:cubicBezTo>
                      <a:cubicBezTo>
                        <a:pt x="204" y="853"/>
                        <a:pt x="263" y="826"/>
                        <a:pt x="277" y="776"/>
                      </a:cubicBezTo>
                      <a:cubicBezTo>
                        <a:pt x="302" y="684"/>
                        <a:pt x="228" y="592"/>
                        <a:pt x="247" y="475"/>
                      </a:cubicBezTo>
                      <a:cubicBezTo>
                        <a:pt x="259" y="352"/>
                        <a:pt x="296" y="88"/>
                        <a:pt x="271" y="33"/>
                      </a:cubicBezTo>
                      <a:cubicBezTo>
                        <a:pt x="256" y="10"/>
                        <a:pt x="221" y="0"/>
                        <a:pt x="18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4" name="Google Shape;9914;p63"/>
                <p:cNvSpPr/>
                <p:nvPr/>
              </p:nvSpPr>
              <p:spPr>
                <a:xfrm>
                  <a:off x="5244425" y="2863800"/>
                  <a:ext cx="6175" cy="19550"/>
                </a:xfrm>
                <a:custGeom>
                  <a:avLst/>
                  <a:gdLst/>
                  <a:ahLst/>
                  <a:cxnLst/>
                  <a:rect l="l" t="t" r="r" b="b"/>
                  <a:pathLst>
                    <a:path w="247" h="782" extrusionOk="0">
                      <a:moveTo>
                        <a:pt x="130" y="0"/>
                      </a:moveTo>
                      <a:cubicBezTo>
                        <a:pt x="93" y="7"/>
                        <a:pt x="62" y="25"/>
                        <a:pt x="43" y="62"/>
                      </a:cubicBezTo>
                      <a:cubicBezTo>
                        <a:pt x="31" y="99"/>
                        <a:pt x="25" y="136"/>
                        <a:pt x="31" y="173"/>
                      </a:cubicBezTo>
                      <a:cubicBezTo>
                        <a:pt x="37" y="283"/>
                        <a:pt x="80" y="400"/>
                        <a:pt x="56" y="504"/>
                      </a:cubicBezTo>
                      <a:cubicBezTo>
                        <a:pt x="43" y="554"/>
                        <a:pt x="19" y="603"/>
                        <a:pt x="13" y="652"/>
                      </a:cubicBezTo>
                      <a:cubicBezTo>
                        <a:pt x="0" y="701"/>
                        <a:pt x="19" y="750"/>
                        <a:pt x="68" y="775"/>
                      </a:cubicBezTo>
                      <a:cubicBezTo>
                        <a:pt x="79" y="779"/>
                        <a:pt x="90" y="781"/>
                        <a:pt x="101" y="781"/>
                      </a:cubicBezTo>
                      <a:cubicBezTo>
                        <a:pt x="138" y="781"/>
                        <a:pt x="172" y="758"/>
                        <a:pt x="191" y="720"/>
                      </a:cubicBezTo>
                      <a:cubicBezTo>
                        <a:pt x="209" y="670"/>
                        <a:pt x="209" y="621"/>
                        <a:pt x="197" y="572"/>
                      </a:cubicBezTo>
                      <a:cubicBezTo>
                        <a:pt x="185" y="523"/>
                        <a:pt x="173" y="474"/>
                        <a:pt x="173" y="425"/>
                      </a:cubicBezTo>
                      <a:cubicBezTo>
                        <a:pt x="173" y="314"/>
                        <a:pt x="246" y="209"/>
                        <a:pt x="228" y="105"/>
                      </a:cubicBezTo>
                      <a:cubicBezTo>
                        <a:pt x="228" y="50"/>
                        <a:pt x="185" y="7"/>
                        <a:pt x="13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5" name="Google Shape;9915;p63"/>
                <p:cNvSpPr/>
                <p:nvPr/>
              </p:nvSpPr>
              <p:spPr>
                <a:xfrm>
                  <a:off x="5235675" y="2863500"/>
                  <a:ext cx="5850" cy="18775"/>
                </a:xfrm>
                <a:custGeom>
                  <a:avLst/>
                  <a:gdLst/>
                  <a:ahLst/>
                  <a:cxnLst/>
                  <a:rect l="l" t="t" r="r" b="b"/>
                  <a:pathLst>
                    <a:path w="234" h="751" extrusionOk="0">
                      <a:moveTo>
                        <a:pt x="116" y="1"/>
                      </a:moveTo>
                      <a:cubicBezTo>
                        <a:pt x="104" y="1"/>
                        <a:pt x="92" y="3"/>
                        <a:pt x="80" y="6"/>
                      </a:cubicBezTo>
                      <a:cubicBezTo>
                        <a:pt x="37" y="37"/>
                        <a:pt x="12" y="92"/>
                        <a:pt x="25" y="142"/>
                      </a:cubicBezTo>
                      <a:cubicBezTo>
                        <a:pt x="25" y="240"/>
                        <a:pt x="68" y="338"/>
                        <a:pt x="49" y="437"/>
                      </a:cubicBezTo>
                      <a:cubicBezTo>
                        <a:pt x="43" y="498"/>
                        <a:pt x="12" y="553"/>
                        <a:pt x="6" y="615"/>
                      </a:cubicBezTo>
                      <a:cubicBezTo>
                        <a:pt x="0" y="670"/>
                        <a:pt x="31" y="744"/>
                        <a:pt x="86" y="750"/>
                      </a:cubicBezTo>
                      <a:cubicBezTo>
                        <a:pt x="90" y="751"/>
                        <a:pt x="95" y="751"/>
                        <a:pt x="99" y="751"/>
                      </a:cubicBezTo>
                      <a:cubicBezTo>
                        <a:pt x="143" y="751"/>
                        <a:pt x="180" y="722"/>
                        <a:pt x="197" y="682"/>
                      </a:cubicBezTo>
                      <a:cubicBezTo>
                        <a:pt x="209" y="633"/>
                        <a:pt x="209" y="590"/>
                        <a:pt x="197" y="547"/>
                      </a:cubicBezTo>
                      <a:cubicBezTo>
                        <a:pt x="184" y="498"/>
                        <a:pt x="172" y="455"/>
                        <a:pt x="172" y="406"/>
                      </a:cubicBezTo>
                      <a:cubicBezTo>
                        <a:pt x="178" y="357"/>
                        <a:pt x="191" y="301"/>
                        <a:pt x="209" y="252"/>
                      </a:cubicBezTo>
                      <a:cubicBezTo>
                        <a:pt x="234" y="197"/>
                        <a:pt x="234" y="142"/>
                        <a:pt x="221" y="80"/>
                      </a:cubicBezTo>
                      <a:cubicBezTo>
                        <a:pt x="207" y="31"/>
                        <a:pt x="164" y="1"/>
                        <a:pt x="11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6" name="Google Shape;9916;p63"/>
                <p:cNvSpPr/>
                <p:nvPr/>
              </p:nvSpPr>
              <p:spPr>
                <a:xfrm>
                  <a:off x="5227825" y="2862850"/>
                  <a:ext cx="6800" cy="16400"/>
                </a:xfrm>
                <a:custGeom>
                  <a:avLst/>
                  <a:gdLst/>
                  <a:ahLst/>
                  <a:cxnLst/>
                  <a:rect l="l" t="t" r="r" b="b"/>
                  <a:pathLst>
                    <a:path w="272" h="656" extrusionOk="0">
                      <a:moveTo>
                        <a:pt x="184" y="1"/>
                      </a:moveTo>
                      <a:cubicBezTo>
                        <a:pt x="146" y="1"/>
                        <a:pt x="109" y="24"/>
                        <a:pt x="93" y="57"/>
                      </a:cubicBezTo>
                      <a:cubicBezTo>
                        <a:pt x="74" y="100"/>
                        <a:pt x="74" y="143"/>
                        <a:pt x="81" y="186"/>
                      </a:cubicBezTo>
                      <a:cubicBezTo>
                        <a:pt x="81" y="229"/>
                        <a:pt x="93" y="272"/>
                        <a:pt x="93" y="309"/>
                      </a:cubicBezTo>
                      <a:cubicBezTo>
                        <a:pt x="99" y="370"/>
                        <a:pt x="87" y="432"/>
                        <a:pt x="56" y="481"/>
                      </a:cubicBezTo>
                      <a:cubicBezTo>
                        <a:pt x="31" y="524"/>
                        <a:pt x="1" y="573"/>
                        <a:pt x="25" y="616"/>
                      </a:cubicBezTo>
                      <a:cubicBezTo>
                        <a:pt x="38" y="642"/>
                        <a:pt x="62" y="655"/>
                        <a:pt x="86" y="655"/>
                      </a:cubicBezTo>
                      <a:cubicBezTo>
                        <a:pt x="97" y="655"/>
                        <a:pt x="108" y="653"/>
                        <a:pt x="117" y="647"/>
                      </a:cubicBezTo>
                      <a:cubicBezTo>
                        <a:pt x="154" y="635"/>
                        <a:pt x="179" y="604"/>
                        <a:pt x="185" y="573"/>
                      </a:cubicBezTo>
                      <a:cubicBezTo>
                        <a:pt x="197" y="536"/>
                        <a:pt x="203" y="493"/>
                        <a:pt x="203" y="456"/>
                      </a:cubicBezTo>
                      <a:cubicBezTo>
                        <a:pt x="197" y="333"/>
                        <a:pt x="216" y="211"/>
                        <a:pt x="253" y="94"/>
                      </a:cubicBezTo>
                      <a:cubicBezTo>
                        <a:pt x="271" y="51"/>
                        <a:pt x="240" y="8"/>
                        <a:pt x="197" y="2"/>
                      </a:cubicBezTo>
                      <a:cubicBezTo>
                        <a:pt x="193" y="1"/>
                        <a:pt x="188" y="1"/>
                        <a:pt x="18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7" name="Google Shape;9917;p63"/>
                <p:cNvSpPr/>
                <p:nvPr/>
              </p:nvSpPr>
              <p:spPr>
                <a:xfrm>
                  <a:off x="5219375" y="2559325"/>
                  <a:ext cx="41050" cy="33625"/>
                </a:xfrm>
                <a:custGeom>
                  <a:avLst/>
                  <a:gdLst/>
                  <a:ahLst/>
                  <a:cxnLst/>
                  <a:rect l="l" t="t" r="r" b="b"/>
                  <a:pathLst>
                    <a:path w="1642" h="1345" extrusionOk="0">
                      <a:moveTo>
                        <a:pt x="526" y="0"/>
                      </a:moveTo>
                      <a:cubicBezTo>
                        <a:pt x="448" y="0"/>
                        <a:pt x="372" y="13"/>
                        <a:pt x="302" y="52"/>
                      </a:cubicBezTo>
                      <a:cubicBezTo>
                        <a:pt x="185" y="132"/>
                        <a:pt x="105" y="261"/>
                        <a:pt x="93" y="408"/>
                      </a:cubicBezTo>
                      <a:cubicBezTo>
                        <a:pt x="1" y="845"/>
                        <a:pt x="296" y="1275"/>
                        <a:pt x="744" y="1337"/>
                      </a:cubicBezTo>
                      <a:cubicBezTo>
                        <a:pt x="780" y="1342"/>
                        <a:pt x="816" y="1344"/>
                        <a:pt x="852" y="1344"/>
                      </a:cubicBezTo>
                      <a:cubicBezTo>
                        <a:pt x="1251" y="1344"/>
                        <a:pt x="1596" y="1036"/>
                        <a:pt x="1629" y="624"/>
                      </a:cubicBezTo>
                      <a:cubicBezTo>
                        <a:pt x="1642" y="519"/>
                        <a:pt x="1629" y="408"/>
                        <a:pt x="1580" y="316"/>
                      </a:cubicBezTo>
                      <a:cubicBezTo>
                        <a:pt x="1500" y="193"/>
                        <a:pt x="1377" y="107"/>
                        <a:pt x="1236" y="77"/>
                      </a:cubicBezTo>
                      <a:cubicBezTo>
                        <a:pt x="1095" y="52"/>
                        <a:pt x="947" y="34"/>
                        <a:pt x="806" y="27"/>
                      </a:cubicBezTo>
                      <a:cubicBezTo>
                        <a:pt x="713" y="17"/>
                        <a:pt x="618" y="0"/>
                        <a:pt x="52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8" name="Google Shape;9918;p63"/>
                <p:cNvSpPr/>
                <p:nvPr/>
              </p:nvSpPr>
              <p:spPr>
                <a:xfrm>
                  <a:off x="5208475" y="2128425"/>
                  <a:ext cx="208075" cy="116600"/>
                </a:xfrm>
                <a:custGeom>
                  <a:avLst/>
                  <a:gdLst/>
                  <a:ahLst/>
                  <a:cxnLst/>
                  <a:rect l="l" t="t" r="r" b="b"/>
                  <a:pathLst>
                    <a:path w="8323" h="4664" extrusionOk="0">
                      <a:moveTo>
                        <a:pt x="1584" y="1"/>
                      </a:moveTo>
                      <a:cubicBezTo>
                        <a:pt x="1329" y="1"/>
                        <a:pt x="1078" y="38"/>
                        <a:pt x="842" y="145"/>
                      </a:cubicBezTo>
                      <a:cubicBezTo>
                        <a:pt x="344" y="366"/>
                        <a:pt x="0" y="1024"/>
                        <a:pt x="283" y="1497"/>
                      </a:cubicBezTo>
                      <a:cubicBezTo>
                        <a:pt x="467" y="1792"/>
                        <a:pt x="824" y="1915"/>
                        <a:pt x="1094" y="2124"/>
                      </a:cubicBezTo>
                      <a:cubicBezTo>
                        <a:pt x="1531" y="2456"/>
                        <a:pt x="1758" y="2997"/>
                        <a:pt x="2004" y="3489"/>
                      </a:cubicBezTo>
                      <a:cubicBezTo>
                        <a:pt x="2256" y="3980"/>
                        <a:pt x="2600" y="4484"/>
                        <a:pt x="3123" y="4632"/>
                      </a:cubicBezTo>
                      <a:cubicBezTo>
                        <a:pt x="3196" y="4653"/>
                        <a:pt x="3274" y="4664"/>
                        <a:pt x="3352" y="4664"/>
                      </a:cubicBezTo>
                      <a:cubicBezTo>
                        <a:pt x="3680" y="4664"/>
                        <a:pt x="4015" y="4481"/>
                        <a:pt x="4069" y="4159"/>
                      </a:cubicBezTo>
                      <a:cubicBezTo>
                        <a:pt x="4137" y="3759"/>
                        <a:pt x="3774" y="3452"/>
                        <a:pt x="3498" y="3175"/>
                      </a:cubicBezTo>
                      <a:cubicBezTo>
                        <a:pt x="3153" y="2819"/>
                        <a:pt x="2889" y="2382"/>
                        <a:pt x="2735" y="1909"/>
                      </a:cubicBezTo>
                      <a:cubicBezTo>
                        <a:pt x="2705" y="1811"/>
                        <a:pt x="2680" y="1681"/>
                        <a:pt x="2760" y="1608"/>
                      </a:cubicBezTo>
                      <a:cubicBezTo>
                        <a:pt x="2790" y="1579"/>
                        <a:pt x="2823" y="1567"/>
                        <a:pt x="2858" y="1567"/>
                      </a:cubicBezTo>
                      <a:cubicBezTo>
                        <a:pt x="2967" y="1567"/>
                        <a:pt x="3090" y="1685"/>
                        <a:pt x="3160" y="1792"/>
                      </a:cubicBezTo>
                      <a:cubicBezTo>
                        <a:pt x="3460" y="2252"/>
                        <a:pt x="3803" y="3218"/>
                        <a:pt x="4164" y="3218"/>
                      </a:cubicBezTo>
                      <a:cubicBezTo>
                        <a:pt x="4165" y="3218"/>
                        <a:pt x="4166" y="3218"/>
                        <a:pt x="4168" y="3218"/>
                      </a:cubicBezTo>
                      <a:cubicBezTo>
                        <a:pt x="4536" y="3212"/>
                        <a:pt x="4862" y="2253"/>
                        <a:pt x="5157" y="1792"/>
                      </a:cubicBezTo>
                      <a:cubicBezTo>
                        <a:pt x="5227" y="1685"/>
                        <a:pt x="5350" y="1567"/>
                        <a:pt x="5459" y="1567"/>
                      </a:cubicBezTo>
                      <a:cubicBezTo>
                        <a:pt x="5494" y="1567"/>
                        <a:pt x="5527" y="1579"/>
                        <a:pt x="5557" y="1608"/>
                      </a:cubicBezTo>
                      <a:cubicBezTo>
                        <a:pt x="5637" y="1681"/>
                        <a:pt x="5612" y="1811"/>
                        <a:pt x="5581" y="1909"/>
                      </a:cubicBezTo>
                      <a:cubicBezTo>
                        <a:pt x="5428" y="2382"/>
                        <a:pt x="5170" y="2819"/>
                        <a:pt x="4819" y="3175"/>
                      </a:cubicBezTo>
                      <a:cubicBezTo>
                        <a:pt x="4543" y="3452"/>
                        <a:pt x="4186" y="3765"/>
                        <a:pt x="4248" y="4159"/>
                      </a:cubicBezTo>
                      <a:cubicBezTo>
                        <a:pt x="4297" y="4477"/>
                        <a:pt x="4638" y="4663"/>
                        <a:pt x="4968" y="4663"/>
                      </a:cubicBezTo>
                      <a:cubicBezTo>
                        <a:pt x="5045" y="4663"/>
                        <a:pt x="5122" y="4653"/>
                        <a:pt x="5194" y="4632"/>
                      </a:cubicBezTo>
                      <a:cubicBezTo>
                        <a:pt x="5717" y="4484"/>
                        <a:pt x="6061" y="3980"/>
                        <a:pt x="6313" y="3489"/>
                      </a:cubicBezTo>
                      <a:cubicBezTo>
                        <a:pt x="6565" y="2997"/>
                        <a:pt x="6786" y="2456"/>
                        <a:pt x="7223" y="2124"/>
                      </a:cubicBezTo>
                      <a:cubicBezTo>
                        <a:pt x="7493" y="1915"/>
                        <a:pt x="7850" y="1792"/>
                        <a:pt x="8034" y="1497"/>
                      </a:cubicBezTo>
                      <a:cubicBezTo>
                        <a:pt x="8323" y="1024"/>
                        <a:pt x="7972" y="366"/>
                        <a:pt x="7475" y="145"/>
                      </a:cubicBezTo>
                      <a:cubicBezTo>
                        <a:pt x="7242" y="38"/>
                        <a:pt x="6991" y="1"/>
                        <a:pt x="6735" y="1"/>
                      </a:cubicBezTo>
                      <a:cubicBezTo>
                        <a:pt x="6444" y="1"/>
                        <a:pt x="6146" y="49"/>
                        <a:pt x="5858" y="102"/>
                      </a:cubicBezTo>
                      <a:cubicBezTo>
                        <a:pt x="5292" y="200"/>
                        <a:pt x="4727" y="311"/>
                        <a:pt x="4161" y="434"/>
                      </a:cubicBezTo>
                      <a:cubicBezTo>
                        <a:pt x="3596" y="311"/>
                        <a:pt x="3030" y="200"/>
                        <a:pt x="2459" y="102"/>
                      </a:cubicBezTo>
                      <a:cubicBezTo>
                        <a:pt x="2171" y="49"/>
                        <a:pt x="1875" y="1"/>
                        <a:pt x="158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9" name="Google Shape;9919;p63"/>
                <p:cNvSpPr/>
                <p:nvPr/>
              </p:nvSpPr>
              <p:spPr>
                <a:xfrm>
                  <a:off x="5166825" y="1818475"/>
                  <a:ext cx="53800" cy="203850"/>
                </a:xfrm>
                <a:custGeom>
                  <a:avLst/>
                  <a:gdLst/>
                  <a:ahLst/>
                  <a:cxnLst/>
                  <a:rect l="l" t="t" r="r" b="b"/>
                  <a:pathLst>
                    <a:path w="2152" h="8154" extrusionOk="0">
                      <a:moveTo>
                        <a:pt x="1589" y="0"/>
                      </a:moveTo>
                      <a:cubicBezTo>
                        <a:pt x="1274" y="0"/>
                        <a:pt x="885" y="222"/>
                        <a:pt x="873" y="544"/>
                      </a:cubicBezTo>
                      <a:cubicBezTo>
                        <a:pt x="849" y="1036"/>
                        <a:pt x="720" y="2739"/>
                        <a:pt x="701" y="3802"/>
                      </a:cubicBezTo>
                      <a:cubicBezTo>
                        <a:pt x="676" y="4866"/>
                        <a:pt x="443" y="6531"/>
                        <a:pt x="363" y="6974"/>
                      </a:cubicBezTo>
                      <a:cubicBezTo>
                        <a:pt x="277" y="7423"/>
                        <a:pt x="0" y="7552"/>
                        <a:pt x="43" y="7828"/>
                      </a:cubicBezTo>
                      <a:cubicBezTo>
                        <a:pt x="67" y="8003"/>
                        <a:pt x="451" y="8153"/>
                        <a:pt x="763" y="8153"/>
                      </a:cubicBezTo>
                      <a:cubicBezTo>
                        <a:pt x="945" y="8153"/>
                        <a:pt x="1102" y="8102"/>
                        <a:pt x="1150" y="7976"/>
                      </a:cubicBezTo>
                      <a:cubicBezTo>
                        <a:pt x="1273" y="7638"/>
                        <a:pt x="1033" y="6722"/>
                        <a:pt x="1027" y="6144"/>
                      </a:cubicBezTo>
                      <a:cubicBezTo>
                        <a:pt x="1021" y="5572"/>
                        <a:pt x="1512" y="1589"/>
                        <a:pt x="1678" y="1294"/>
                      </a:cubicBezTo>
                      <a:cubicBezTo>
                        <a:pt x="1807" y="1079"/>
                        <a:pt x="2152" y="569"/>
                        <a:pt x="1955" y="188"/>
                      </a:cubicBezTo>
                      <a:cubicBezTo>
                        <a:pt x="1891" y="58"/>
                        <a:pt x="1749" y="0"/>
                        <a:pt x="158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0" name="Google Shape;9920;p63"/>
                <p:cNvSpPr/>
                <p:nvPr/>
              </p:nvSpPr>
              <p:spPr>
                <a:xfrm>
                  <a:off x="5132400" y="2022800"/>
                  <a:ext cx="67125" cy="185725"/>
                </a:xfrm>
                <a:custGeom>
                  <a:avLst/>
                  <a:gdLst/>
                  <a:ahLst/>
                  <a:cxnLst/>
                  <a:rect l="l" t="t" r="r" b="b"/>
                  <a:pathLst>
                    <a:path w="2685" h="7429" extrusionOk="0">
                      <a:moveTo>
                        <a:pt x="1790" y="707"/>
                      </a:moveTo>
                      <a:cubicBezTo>
                        <a:pt x="1882" y="707"/>
                        <a:pt x="1966" y="777"/>
                        <a:pt x="1955" y="885"/>
                      </a:cubicBezTo>
                      <a:cubicBezTo>
                        <a:pt x="1931" y="1069"/>
                        <a:pt x="1045" y="3767"/>
                        <a:pt x="935" y="4634"/>
                      </a:cubicBezTo>
                      <a:cubicBezTo>
                        <a:pt x="935" y="4634"/>
                        <a:pt x="1291" y="1542"/>
                        <a:pt x="1599" y="848"/>
                      </a:cubicBezTo>
                      <a:cubicBezTo>
                        <a:pt x="1641" y="749"/>
                        <a:pt x="1718" y="707"/>
                        <a:pt x="1790" y="707"/>
                      </a:cubicBezTo>
                      <a:close/>
                      <a:moveTo>
                        <a:pt x="1474" y="1"/>
                      </a:moveTo>
                      <a:cubicBezTo>
                        <a:pt x="1446" y="1"/>
                        <a:pt x="1426" y="11"/>
                        <a:pt x="1414" y="36"/>
                      </a:cubicBezTo>
                      <a:cubicBezTo>
                        <a:pt x="1070" y="780"/>
                        <a:pt x="0" y="7074"/>
                        <a:pt x="62" y="7296"/>
                      </a:cubicBezTo>
                      <a:cubicBezTo>
                        <a:pt x="90" y="7388"/>
                        <a:pt x="196" y="7428"/>
                        <a:pt x="320" y="7428"/>
                      </a:cubicBezTo>
                      <a:cubicBezTo>
                        <a:pt x="490" y="7428"/>
                        <a:pt x="694" y="7352"/>
                        <a:pt x="769" y="7234"/>
                      </a:cubicBezTo>
                      <a:cubicBezTo>
                        <a:pt x="898" y="7037"/>
                        <a:pt x="1371" y="5046"/>
                        <a:pt x="1715" y="3583"/>
                      </a:cubicBezTo>
                      <a:cubicBezTo>
                        <a:pt x="2045" y="2156"/>
                        <a:pt x="2685" y="162"/>
                        <a:pt x="2528" y="162"/>
                      </a:cubicBezTo>
                      <a:cubicBezTo>
                        <a:pt x="2524" y="162"/>
                        <a:pt x="2519" y="163"/>
                        <a:pt x="2514" y="165"/>
                      </a:cubicBezTo>
                      <a:cubicBezTo>
                        <a:pt x="2421" y="213"/>
                        <a:pt x="2327" y="232"/>
                        <a:pt x="2234" y="232"/>
                      </a:cubicBezTo>
                      <a:cubicBezTo>
                        <a:pt x="1908" y="232"/>
                        <a:pt x="1606" y="1"/>
                        <a:pt x="147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1" name="Google Shape;9921;p63"/>
                <p:cNvSpPr/>
                <p:nvPr/>
              </p:nvSpPr>
              <p:spPr>
                <a:xfrm>
                  <a:off x="5144375" y="2212375"/>
                  <a:ext cx="15100" cy="37250"/>
                </a:xfrm>
                <a:custGeom>
                  <a:avLst/>
                  <a:gdLst/>
                  <a:ahLst/>
                  <a:cxnLst/>
                  <a:rect l="l" t="t" r="r" b="b"/>
                  <a:pathLst>
                    <a:path w="604" h="1490" extrusionOk="0">
                      <a:moveTo>
                        <a:pt x="229" y="0"/>
                      </a:moveTo>
                      <a:cubicBezTo>
                        <a:pt x="161" y="0"/>
                        <a:pt x="96" y="35"/>
                        <a:pt x="62" y="94"/>
                      </a:cubicBezTo>
                      <a:cubicBezTo>
                        <a:pt x="19" y="167"/>
                        <a:pt x="1" y="260"/>
                        <a:pt x="13" y="346"/>
                      </a:cubicBezTo>
                      <a:cubicBezTo>
                        <a:pt x="19" y="542"/>
                        <a:pt x="87" y="739"/>
                        <a:pt x="75" y="942"/>
                      </a:cubicBezTo>
                      <a:cubicBezTo>
                        <a:pt x="69" y="1022"/>
                        <a:pt x="44" y="1102"/>
                        <a:pt x="44" y="1188"/>
                      </a:cubicBezTo>
                      <a:cubicBezTo>
                        <a:pt x="32" y="1268"/>
                        <a:pt x="56" y="1354"/>
                        <a:pt x="112" y="1415"/>
                      </a:cubicBezTo>
                      <a:cubicBezTo>
                        <a:pt x="161" y="1465"/>
                        <a:pt x="224" y="1489"/>
                        <a:pt x="289" y="1489"/>
                      </a:cubicBezTo>
                      <a:cubicBezTo>
                        <a:pt x="345" y="1489"/>
                        <a:pt x="401" y="1471"/>
                        <a:pt x="450" y="1434"/>
                      </a:cubicBezTo>
                      <a:cubicBezTo>
                        <a:pt x="548" y="1354"/>
                        <a:pt x="603" y="1231"/>
                        <a:pt x="603" y="1108"/>
                      </a:cubicBezTo>
                      <a:cubicBezTo>
                        <a:pt x="603" y="985"/>
                        <a:pt x="585" y="856"/>
                        <a:pt x="554" y="739"/>
                      </a:cubicBezTo>
                      <a:lnTo>
                        <a:pt x="431" y="241"/>
                      </a:lnTo>
                      <a:cubicBezTo>
                        <a:pt x="407" y="149"/>
                        <a:pt x="376" y="38"/>
                        <a:pt x="284" y="8"/>
                      </a:cubicBezTo>
                      <a:cubicBezTo>
                        <a:pt x="266" y="3"/>
                        <a:pt x="247" y="0"/>
                        <a:pt x="229"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2" name="Google Shape;9922;p63"/>
                <p:cNvSpPr/>
                <p:nvPr/>
              </p:nvSpPr>
              <p:spPr>
                <a:xfrm>
                  <a:off x="5149150" y="2254150"/>
                  <a:ext cx="10000" cy="15600"/>
                </a:xfrm>
                <a:custGeom>
                  <a:avLst/>
                  <a:gdLst/>
                  <a:ahLst/>
                  <a:cxnLst/>
                  <a:rect l="l" t="t" r="r" b="b"/>
                  <a:pathLst>
                    <a:path w="400" h="624" extrusionOk="0">
                      <a:moveTo>
                        <a:pt x="211" y="0"/>
                      </a:moveTo>
                      <a:cubicBezTo>
                        <a:pt x="195" y="0"/>
                        <a:pt x="177" y="3"/>
                        <a:pt x="160" y="9"/>
                      </a:cubicBezTo>
                      <a:cubicBezTo>
                        <a:pt x="111" y="21"/>
                        <a:pt x="62" y="45"/>
                        <a:pt x="19" y="76"/>
                      </a:cubicBezTo>
                      <a:cubicBezTo>
                        <a:pt x="0" y="254"/>
                        <a:pt x="87" y="568"/>
                        <a:pt x="259" y="623"/>
                      </a:cubicBezTo>
                      <a:cubicBezTo>
                        <a:pt x="357" y="488"/>
                        <a:pt x="400" y="316"/>
                        <a:pt x="369" y="150"/>
                      </a:cubicBezTo>
                      <a:cubicBezTo>
                        <a:pt x="363" y="107"/>
                        <a:pt x="345" y="70"/>
                        <a:pt x="314" y="39"/>
                      </a:cubicBezTo>
                      <a:cubicBezTo>
                        <a:pt x="284" y="14"/>
                        <a:pt x="249" y="0"/>
                        <a:pt x="21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3" name="Google Shape;9923;p63"/>
                <p:cNvSpPr/>
                <p:nvPr/>
              </p:nvSpPr>
              <p:spPr>
                <a:xfrm>
                  <a:off x="5152825" y="2275925"/>
                  <a:ext cx="5875" cy="10425"/>
                </a:xfrm>
                <a:custGeom>
                  <a:avLst/>
                  <a:gdLst/>
                  <a:ahLst/>
                  <a:cxnLst/>
                  <a:rect l="l" t="t" r="r" b="b"/>
                  <a:pathLst>
                    <a:path w="235" h="417" extrusionOk="0">
                      <a:moveTo>
                        <a:pt x="91" y="0"/>
                      </a:moveTo>
                      <a:cubicBezTo>
                        <a:pt x="64" y="0"/>
                        <a:pt x="39" y="9"/>
                        <a:pt x="19" y="29"/>
                      </a:cubicBezTo>
                      <a:cubicBezTo>
                        <a:pt x="1" y="139"/>
                        <a:pt x="7" y="250"/>
                        <a:pt x="44" y="355"/>
                      </a:cubicBezTo>
                      <a:cubicBezTo>
                        <a:pt x="50" y="385"/>
                        <a:pt x="81" y="416"/>
                        <a:pt x="99" y="416"/>
                      </a:cubicBezTo>
                      <a:cubicBezTo>
                        <a:pt x="118" y="416"/>
                        <a:pt x="136" y="392"/>
                        <a:pt x="142" y="373"/>
                      </a:cubicBezTo>
                      <a:cubicBezTo>
                        <a:pt x="179" y="324"/>
                        <a:pt x="204" y="269"/>
                        <a:pt x="222" y="207"/>
                      </a:cubicBezTo>
                      <a:cubicBezTo>
                        <a:pt x="235" y="152"/>
                        <a:pt x="222" y="84"/>
                        <a:pt x="179" y="41"/>
                      </a:cubicBezTo>
                      <a:cubicBezTo>
                        <a:pt x="156" y="14"/>
                        <a:pt x="123" y="0"/>
                        <a:pt x="9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4" name="Google Shape;9924;p63"/>
                <p:cNvSpPr/>
                <p:nvPr/>
              </p:nvSpPr>
              <p:spPr>
                <a:xfrm>
                  <a:off x="5128250" y="2216675"/>
                  <a:ext cx="13550" cy="37100"/>
                </a:xfrm>
                <a:custGeom>
                  <a:avLst/>
                  <a:gdLst/>
                  <a:ahLst/>
                  <a:cxnLst/>
                  <a:rect l="l" t="t" r="r" b="b"/>
                  <a:pathLst>
                    <a:path w="542" h="1484" extrusionOk="0">
                      <a:moveTo>
                        <a:pt x="293" y="1"/>
                      </a:moveTo>
                      <a:cubicBezTo>
                        <a:pt x="288" y="1"/>
                        <a:pt x="282" y="1"/>
                        <a:pt x="277" y="2"/>
                      </a:cubicBezTo>
                      <a:cubicBezTo>
                        <a:pt x="179" y="20"/>
                        <a:pt x="136" y="125"/>
                        <a:pt x="117" y="217"/>
                      </a:cubicBezTo>
                      <a:cubicBezTo>
                        <a:pt x="50" y="500"/>
                        <a:pt x="13" y="788"/>
                        <a:pt x="7" y="1077"/>
                      </a:cubicBezTo>
                      <a:cubicBezTo>
                        <a:pt x="1" y="1157"/>
                        <a:pt x="13" y="1243"/>
                        <a:pt x="37" y="1323"/>
                      </a:cubicBezTo>
                      <a:cubicBezTo>
                        <a:pt x="62" y="1403"/>
                        <a:pt x="130" y="1465"/>
                        <a:pt x="209" y="1483"/>
                      </a:cubicBezTo>
                      <a:cubicBezTo>
                        <a:pt x="214" y="1483"/>
                        <a:pt x="219" y="1483"/>
                        <a:pt x="224" y="1483"/>
                      </a:cubicBezTo>
                      <a:cubicBezTo>
                        <a:pt x="317" y="1483"/>
                        <a:pt x="402" y="1429"/>
                        <a:pt x="443" y="1348"/>
                      </a:cubicBezTo>
                      <a:cubicBezTo>
                        <a:pt x="480" y="1256"/>
                        <a:pt x="505" y="1163"/>
                        <a:pt x="505" y="1065"/>
                      </a:cubicBezTo>
                      <a:cubicBezTo>
                        <a:pt x="541" y="801"/>
                        <a:pt x="541" y="530"/>
                        <a:pt x="505" y="266"/>
                      </a:cubicBezTo>
                      <a:cubicBezTo>
                        <a:pt x="498" y="198"/>
                        <a:pt x="480" y="137"/>
                        <a:pt x="443" y="82"/>
                      </a:cubicBezTo>
                      <a:cubicBezTo>
                        <a:pt x="409" y="31"/>
                        <a:pt x="350" y="1"/>
                        <a:pt x="29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5" name="Google Shape;9925;p63"/>
                <p:cNvSpPr/>
                <p:nvPr/>
              </p:nvSpPr>
              <p:spPr>
                <a:xfrm>
                  <a:off x="5125650" y="2258950"/>
                  <a:ext cx="10000" cy="22800"/>
                </a:xfrm>
                <a:custGeom>
                  <a:avLst/>
                  <a:gdLst/>
                  <a:ahLst/>
                  <a:cxnLst/>
                  <a:rect l="l" t="t" r="r" b="b"/>
                  <a:pathLst>
                    <a:path w="400" h="912" extrusionOk="0">
                      <a:moveTo>
                        <a:pt x="215" y="1"/>
                      </a:moveTo>
                      <a:cubicBezTo>
                        <a:pt x="166" y="1"/>
                        <a:pt x="117" y="26"/>
                        <a:pt x="92" y="69"/>
                      </a:cubicBezTo>
                      <a:cubicBezTo>
                        <a:pt x="61" y="112"/>
                        <a:pt x="49" y="161"/>
                        <a:pt x="43" y="216"/>
                      </a:cubicBezTo>
                      <a:cubicBezTo>
                        <a:pt x="37" y="308"/>
                        <a:pt x="49" y="401"/>
                        <a:pt x="37" y="493"/>
                      </a:cubicBezTo>
                      <a:cubicBezTo>
                        <a:pt x="18" y="573"/>
                        <a:pt x="6" y="646"/>
                        <a:pt x="6" y="726"/>
                      </a:cubicBezTo>
                      <a:cubicBezTo>
                        <a:pt x="0" y="806"/>
                        <a:pt x="49" y="880"/>
                        <a:pt x="123" y="911"/>
                      </a:cubicBezTo>
                      <a:cubicBezTo>
                        <a:pt x="129" y="911"/>
                        <a:pt x="134" y="911"/>
                        <a:pt x="140" y="911"/>
                      </a:cubicBezTo>
                      <a:cubicBezTo>
                        <a:pt x="202" y="911"/>
                        <a:pt x="261" y="881"/>
                        <a:pt x="295" y="825"/>
                      </a:cubicBezTo>
                      <a:cubicBezTo>
                        <a:pt x="332" y="769"/>
                        <a:pt x="350" y="702"/>
                        <a:pt x="357" y="634"/>
                      </a:cubicBezTo>
                      <a:cubicBezTo>
                        <a:pt x="400" y="480"/>
                        <a:pt x="400" y="321"/>
                        <a:pt x="375" y="161"/>
                      </a:cubicBezTo>
                      <a:cubicBezTo>
                        <a:pt x="350" y="87"/>
                        <a:pt x="301" y="1"/>
                        <a:pt x="21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6" name="Google Shape;9926;p63"/>
                <p:cNvSpPr/>
                <p:nvPr/>
              </p:nvSpPr>
              <p:spPr>
                <a:xfrm>
                  <a:off x="5130875" y="2286450"/>
                  <a:ext cx="11225" cy="17200"/>
                </a:xfrm>
                <a:custGeom>
                  <a:avLst/>
                  <a:gdLst/>
                  <a:ahLst/>
                  <a:cxnLst/>
                  <a:rect l="l" t="t" r="r" b="b"/>
                  <a:pathLst>
                    <a:path w="449" h="688" extrusionOk="0">
                      <a:moveTo>
                        <a:pt x="118" y="1"/>
                      </a:moveTo>
                      <a:cubicBezTo>
                        <a:pt x="55" y="1"/>
                        <a:pt x="6" y="48"/>
                        <a:pt x="0" y="112"/>
                      </a:cubicBezTo>
                      <a:cubicBezTo>
                        <a:pt x="0" y="173"/>
                        <a:pt x="25" y="235"/>
                        <a:pt x="68" y="278"/>
                      </a:cubicBezTo>
                      <a:cubicBezTo>
                        <a:pt x="104" y="327"/>
                        <a:pt x="141" y="376"/>
                        <a:pt x="172" y="432"/>
                      </a:cubicBezTo>
                      <a:cubicBezTo>
                        <a:pt x="197" y="499"/>
                        <a:pt x="221" y="561"/>
                        <a:pt x="246" y="616"/>
                      </a:cubicBezTo>
                      <a:cubicBezTo>
                        <a:pt x="271" y="658"/>
                        <a:pt x="316" y="688"/>
                        <a:pt x="357" y="688"/>
                      </a:cubicBezTo>
                      <a:cubicBezTo>
                        <a:pt x="377" y="688"/>
                        <a:pt x="396" y="681"/>
                        <a:pt x="412" y="665"/>
                      </a:cubicBezTo>
                      <a:cubicBezTo>
                        <a:pt x="436" y="641"/>
                        <a:pt x="449" y="604"/>
                        <a:pt x="436" y="567"/>
                      </a:cubicBezTo>
                      <a:cubicBezTo>
                        <a:pt x="430" y="530"/>
                        <a:pt x="412" y="493"/>
                        <a:pt x="393" y="462"/>
                      </a:cubicBezTo>
                      <a:cubicBezTo>
                        <a:pt x="326" y="358"/>
                        <a:pt x="270" y="247"/>
                        <a:pt x="234" y="136"/>
                      </a:cubicBezTo>
                      <a:cubicBezTo>
                        <a:pt x="209" y="81"/>
                        <a:pt x="184" y="20"/>
                        <a:pt x="129" y="1"/>
                      </a:cubicBezTo>
                      <a:cubicBezTo>
                        <a:pt x="125" y="1"/>
                        <a:pt x="121" y="1"/>
                        <a:pt x="11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7" name="Google Shape;9927;p63"/>
                <p:cNvSpPr/>
                <p:nvPr/>
              </p:nvSpPr>
              <p:spPr>
                <a:xfrm>
                  <a:off x="5141625" y="2306150"/>
                  <a:ext cx="5250" cy="8000"/>
                </a:xfrm>
                <a:custGeom>
                  <a:avLst/>
                  <a:gdLst/>
                  <a:ahLst/>
                  <a:cxnLst/>
                  <a:rect l="l" t="t" r="r" b="b"/>
                  <a:pathLst>
                    <a:path w="210" h="320" extrusionOk="0">
                      <a:moveTo>
                        <a:pt x="56" y="0"/>
                      </a:moveTo>
                      <a:lnTo>
                        <a:pt x="56" y="0"/>
                      </a:lnTo>
                      <a:cubicBezTo>
                        <a:pt x="0" y="123"/>
                        <a:pt x="62" y="270"/>
                        <a:pt x="191" y="320"/>
                      </a:cubicBezTo>
                      <a:cubicBezTo>
                        <a:pt x="209" y="252"/>
                        <a:pt x="209" y="184"/>
                        <a:pt x="197" y="117"/>
                      </a:cubicBezTo>
                      <a:cubicBezTo>
                        <a:pt x="185" y="55"/>
                        <a:pt x="123" y="6"/>
                        <a:pt x="5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8" name="Google Shape;9928;p63"/>
                <p:cNvSpPr/>
                <p:nvPr/>
              </p:nvSpPr>
              <p:spPr>
                <a:xfrm>
                  <a:off x="5229575" y="1823150"/>
                  <a:ext cx="82950" cy="196300"/>
                </a:xfrm>
                <a:custGeom>
                  <a:avLst/>
                  <a:gdLst/>
                  <a:ahLst/>
                  <a:cxnLst/>
                  <a:rect l="l" t="t" r="r" b="b"/>
                  <a:pathLst>
                    <a:path w="3318" h="7852" extrusionOk="0">
                      <a:moveTo>
                        <a:pt x="2690" y="1"/>
                      </a:moveTo>
                      <a:cubicBezTo>
                        <a:pt x="2690" y="1"/>
                        <a:pt x="2770" y="4427"/>
                        <a:pt x="2690" y="4494"/>
                      </a:cubicBezTo>
                      <a:cubicBezTo>
                        <a:pt x="2617" y="4562"/>
                        <a:pt x="2211" y="4808"/>
                        <a:pt x="1701" y="5619"/>
                      </a:cubicBezTo>
                      <a:cubicBezTo>
                        <a:pt x="1209" y="6400"/>
                        <a:pt x="1068" y="7260"/>
                        <a:pt x="779" y="7315"/>
                      </a:cubicBezTo>
                      <a:cubicBezTo>
                        <a:pt x="771" y="7317"/>
                        <a:pt x="763" y="7318"/>
                        <a:pt x="755" y="7318"/>
                      </a:cubicBezTo>
                      <a:cubicBezTo>
                        <a:pt x="504" y="7318"/>
                        <a:pt x="249" y="6662"/>
                        <a:pt x="133" y="6662"/>
                      </a:cubicBezTo>
                      <a:cubicBezTo>
                        <a:pt x="121" y="6662"/>
                        <a:pt x="111" y="6668"/>
                        <a:pt x="103" y="6682"/>
                      </a:cubicBezTo>
                      <a:cubicBezTo>
                        <a:pt x="0" y="6839"/>
                        <a:pt x="223" y="7852"/>
                        <a:pt x="758" y="7852"/>
                      </a:cubicBezTo>
                      <a:cubicBezTo>
                        <a:pt x="769" y="7852"/>
                        <a:pt x="780" y="7851"/>
                        <a:pt x="791" y="7850"/>
                      </a:cubicBezTo>
                      <a:cubicBezTo>
                        <a:pt x="1350" y="7801"/>
                        <a:pt x="1695" y="6842"/>
                        <a:pt x="2002" y="6092"/>
                      </a:cubicBezTo>
                      <a:cubicBezTo>
                        <a:pt x="2309" y="5342"/>
                        <a:pt x="3317" y="4937"/>
                        <a:pt x="3317" y="4937"/>
                      </a:cubicBezTo>
                      <a:lnTo>
                        <a:pt x="3317" y="25"/>
                      </a:lnTo>
                      <a:cubicBezTo>
                        <a:pt x="2992" y="25"/>
                        <a:pt x="2691" y="1"/>
                        <a:pt x="269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9" name="Google Shape;9929;p63"/>
                <p:cNvSpPr/>
                <p:nvPr/>
              </p:nvSpPr>
              <p:spPr>
                <a:xfrm>
                  <a:off x="5231925" y="1823375"/>
                  <a:ext cx="68775" cy="13925"/>
                </a:xfrm>
                <a:custGeom>
                  <a:avLst/>
                  <a:gdLst/>
                  <a:ahLst/>
                  <a:cxnLst/>
                  <a:rect l="l" t="t" r="r" b="b"/>
                  <a:pathLst>
                    <a:path w="2751" h="557" extrusionOk="0">
                      <a:moveTo>
                        <a:pt x="516" y="0"/>
                      </a:moveTo>
                      <a:cubicBezTo>
                        <a:pt x="137" y="0"/>
                        <a:pt x="1" y="197"/>
                        <a:pt x="82" y="312"/>
                      </a:cubicBezTo>
                      <a:cubicBezTo>
                        <a:pt x="150" y="411"/>
                        <a:pt x="1135" y="556"/>
                        <a:pt x="1963" y="556"/>
                      </a:cubicBezTo>
                      <a:cubicBezTo>
                        <a:pt x="2263" y="556"/>
                        <a:pt x="2542" y="537"/>
                        <a:pt x="2750" y="490"/>
                      </a:cubicBezTo>
                      <a:lnTo>
                        <a:pt x="2670" y="53"/>
                      </a:lnTo>
                      <a:cubicBezTo>
                        <a:pt x="2670" y="53"/>
                        <a:pt x="2459" y="56"/>
                        <a:pt x="2169" y="56"/>
                      </a:cubicBezTo>
                      <a:cubicBezTo>
                        <a:pt x="1686" y="56"/>
                        <a:pt x="984" y="49"/>
                        <a:pt x="673" y="10"/>
                      </a:cubicBezTo>
                      <a:cubicBezTo>
                        <a:pt x="616" y="3"/>
                        <a:pt x="564" y="0"/>
                        <a:pt x="51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0" name="Google Shape;9930;p63"/>
                <p:cNvSpPr/>
                <p:nvPr/>
              </p:nvSpPr>
              <p:spPr>
                <a:xfrm>
                  <a:off x="5273175" y="1794500"/>
                  <a:ext cx="35050" cy="10050"/>
                </a:xfrm>
                <a:custGeom>
                  <a:avLst/>
                  <a:gdLst/>
                  <a:ahLst/>
                  <a:cxnLst/>
                  <a:rect l="l" t="t" r="r" b="b"/>
                  <a:pathLst>
                    <a:path w="1402" h="402" extrusionOk="0">
                      <a:moveTo>
                        <a:pt x="244" y="0"/>
                      </a:moveTo>
                      <a:cubicBezTo>
                        <a:pt x="59" y="0"/>
                        <a:pt x="0" y="126"/>
                        <a:pt x="43" y="206"/>
                      </a:cubicBezTo>
                      <a:cubicBezTo>
                        <a:pt x="81" y="278"/>
                        <a:pt x="641" y="401"/>
                        <a:pt x="1074" y="401"/>
                      </a:cubicBezTo>
                      <a:cubicBezTo>
                        <a:pt x="1199" y="401"/>
                        <a:pt x="1313" y="391"/>
                        <a:pt x="1401" y="366"/>
                      </a:cubicBezTo>
                      <a:lnTo>
                        <a:pt x="1358" y="71"/>
                      </a:lnTo>
                      <a:cubicBezTo>
                        <a:pt x="1358" y="71"/>
                        <a:pt x="590" y="59"/>
                        <a:pt x="338" y="10"/>
                      </a:cubicBezTo>
                      <a:cubicBezTo>
                        <a:pt x="304" y="3"/>
                        <a:pt x="272" y="0"/>
                        <a:pt x="24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1" name="Google Shape;9931;p63"/>
                <p:cNvSpPr/>
                <p:nvPr/>
              </p:nvSpPr>
              <p:spPr>
                <a:xfrm>
                  <a:off x="5284975" y="1779250"/>
                  <a:ext cx="27250" cy="9250"/>
                </a:xfrm>
                <a:custGeom>
                  <a:avLst/>
                  <a:gdLst/>
                  <a:ahLst/>
                  <a:cxnLst/>
                  <a:rect l="l" t="t" r="r" b="b"/>
                  <a:pathLst>
                    <a:path w="1090" h="370" extrusionOk="0">
                      <a:moveTo>
                        <a:pt x="181" y="1"/>
                      </a:moveTo>
                      <a:cubicBezTo>
                        <a:pt x="45" y="1"/>
                        <a:pt x="0" y="110"/>
                        <a:pt x="32" y="183"/>
                      </a:cubicBezTo>
                      <a:cubicBezTo>
                        <a:pt x="66" y="247"/>
                        <a:pt x="523" y="370"/>
                        <a:pt x="863" y="370"/>
                      </a:cubicBezTo>
                      <a:cubicBezTo>
                        <a:pt x="949" y="370"/>
                        <a:pt x="1027" y="362"/>
                        <a:pt x="1089" y="343"/>
                      </a:cubicBezTo>
                      <a:lnTo>
                        <a:pt x="1052" y="79"/>
                      </a:lnTo>
                      <a:cubicBezTo>
                        <a:pt x="1052" y="79"/>
                        <a:pt x="456" y="54"/>
                        <a:pt x="259" y="11"/>
                      </a:cubicBezTo>
                      <a:cubicBezTo>
                        <a:pt x="230" y="4"/>
                        <a:pt x="204" y="1"/>
                        <a:pt x="18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2" name="Google Shape;9932;p63"/>
                <p:cNvSpPr/>
                <p:nvPr/>
              </p:nvSpPr>
              <p:spPr>
                <a:xfrm>
                  <a:off x="5284950" y="1973650"/>
                  <a:ext cx="25275" cy="8500"/>
                </a:xfrm>
                <a:custGeom>
                  <a:avLst/>
                  <a:gdLst/>
                  <a:ahLst/>
                  <a:cxnLst/>
                  <a:rect l="l" t="t" r="r" b="b"/>
                  <a:pathLst>
                    <a:path w="1011" h="340" extrusionOk="0">
                      <a:moveTo>
                        <a:pt x="176" y="1"/>
                      </a:moveTo>
                      <a:cubicBezTo>
                        <a:pt x="32" y="1"/>
                        <a:pt x="1" y="129"/>
                        <a:pt x="45" y="208"/>
                      </a:cubicBezTo>
                      <a:cubicBezTo>
                        <a:pt x="79" y="263"/>
                        <a:pt x="408" y="339"/>
                        <a:pt x="692" y="339"/>
                      </a:cubicBezTo>
                      <a:cubicBezTo>
                        <a:pt x="816" y="339"/>
                        <a:pt x="932" y="325"/>
                        <a:pt x="1010" y="287"/>
                      </a:cubicBezTo>
                      <a:lnTo>
                        <a:pt x="943" y="11"/>
                      </a:lnTo>
                      <a:cubicBezTo>
                        <a:pt x="943" y="11"/>
                        <a:pt x="740" y="20"/>
                        <a:pt x="541" y="20"/>
                      </a:cubicBezTo>
                      <a:cubicBezTo>
                        <a:pt x="417" y="20"/>
                        <a:pt x="294" y="16"/>
                        <a:pt x="223" y="5"/>
                      </a:cubicBezTo>
                      <a:cubicBezTo>
                        <a:pt x="207" y="2"/>
                        <a:pt x="191" y="1"/>
                        <a:pt x="17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3" name="Google Shape;9933;p63"/>
                <p:cNvSpPr/>
                <p:nvPr/>
              </p:nvSpPr>
              <p:spPr>
                <a:xfrm>
                  <a:off x="5284925" y="1991775"/>
                  <a:ext cx="25300" cy="8500"/>
                </a:xfrm>
                <a:custGeom>
                  <a:avLst/>
                  <a:gdLst/>
                  <a:ahLst/>
                  <a:cxnLst/>
                  <a:rect l="l" t="t" r="r" b="b"/>
                  <a:pathLst>
                    <a:path w="1012" h="340" extrusionOk="0">
                      <a:moveTo>
                        <a:pt x="179" y="1"/>
                      </a:moveTo>
                      <a:cubicBezTo>
                        <a:pt x="38" y="1"/>
                        <a:pt x="1" y="130"/>
                        <a:pt x="40" y="208"/>
                      </a:cubicBezTo>
                      <a:cubicBezTo>
                        <a:pt x="74" y="263"/>
                        <a:pt x="406" y="340"/>
                        <a:pt x="691" y="340"/>
                      </a:cubicBezTo>
                      <a:cubicBezTo>
                        <a:pt x="816" y="340"/>
                        <a:pt x="933" y="325"/>
                        <a:pt x="1011" y="288"/>
                      </a:cubicBezTo>
                      <a:lnTo>
                        <a:pt x="944" y="11"/>
                      </a:lnTo>
                      <a:cubicBezTo>
                        <a:pt x="944" y="11"/>
                        <a:pt x="739" y="20"/>
                        <a:pt x="540" y="20"/>
                      </a:cubicBezTo>
                      <a:cubicBezTo>
                        <a:pt x="415" y="20"/>
                        <a:pt x="293" y="17"/>
                        <a:pt x="224" y="5"/>
                      </a:cubicBezTo>
                      <a:cubicBezTo>
                        <a:pt x="208" y="2"/>
                        <a:pt x="193" y="1"/>
                        <a:pt x="179"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4" name="Google Shape;9934;p63"/>
                <p:cNvSpPr/>
                <p:nvPr/>
              </p:nvSpPr>
              <p:spPr>
                <a:xfrm>
                  <a:off x="5284800" y="2009925"/>
                  <a:ext cx="25425" cy="8525"/>
                </a:xfrm>
                <a:custGeom>
                  <a:avLst/>
                  <a:gdLst/>
                  <a:ahLst/>
                  <a:cxnLst/>
                  <a:rect l="l" t="t" r="r" b="b"/>
                  <a:pathLst>
                    <a:path w="1017" h="341" extrusionOk="0">
                      <a:moveTo>
                        <a:pt x="183" y="0"/>
                      </a:moveTo>
                      <a:cubicBezTo>
                        <a:pt x="42" y="0"/>
                        <a:pt x="1" y="129"/>
                        <a:pt x="51" y="207"/>
                      </a:cubicBezTo>
                      <a:cubicBezTo>
                        <a:pt x="85" y="266"/>
                        <a:pt x="408" y="340"/>
                        <a:pt x="690" y="340"/>
                      </a:cubicBezTo>
                      <a:cubicBezTo>
                        <a:pt x="817" y="340"/>
                        <a:pt x="936" y="325"/>
                        <a:pt x="1016" y="287"/>
                      </a:cubicBezTo>
                      <a:lnTo>
                        <a:pt x="949" y="10"/>
                      </a:lnTo>
                      <a:cubicBezTo>
                        <a:pt x="949" y="10"/>
                        <a:pt x="737" y="22"/>
                        <a:pt x="535" y="22"/>
                      </a:cubicBezTo>
                      <a:cubicBezTo>
                        <a:pt x="414" y="22"/>
                        <a:pt x="296" y="18"/>
                        <a:pt x="229" y="4"/>
                      </a:cubicBezTo>
                      <a:cubicBezTo>
                        <a:pt x="213" y="1"/>
                        <a:pt x="198" y="0"/>
                        <a:pt x="18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5" name="Google Shape;9935;p63"/>
                <p:cNvSpPr/>
                <p:nvPr/>
              </p:nvSpPr>
              <p:spPr>
                <a:xfrm>
                  <a:off x="5284800" y="2028050"/>
                  <a:ext cx="25425" cy="8650"/>
                </a:xfrm>
                <a:custGeom>
                  <a:avLst/>
                  <a:gdLst/>
                  <a:ahLst/>
                  <a:cxnLst/>
                  <a:rect l="l" t="t" r="r" b="b"/>
                  <a:pathLst>
                    <a:path w="1017" h="346" extrusionOk="0">
                      <a:moveTo>
                        <a:pt x="182" y="0"/>
                      </a:moveTo>
                      <a:cubicBezTo>
                        <a:pt x="37" y="0"/>
                        <a:pt x="0" y="129"/>
                        <a:pt x="45" y="207"/>
                      </a:cubicBezTo>
                      <a:cubicBezTo>
                        <a:pt x="79" y="267"/>
                        <a:pt x="410" y="345"/>
                        <a:pt x="696" y="345"/>
                      </a:cubicBezTo>
                      <a:cubicBezTo>
                        <a:pt x="820" y="345"/>
                        <a:pt x="936" y="331"/>
                        <a:pt x="1016" y="294"/>
                      </a:cubicBezTo>
                      <a:lnTo>
                        <a:pt x="949" y="11"/>
                      </a:lnTo>
                      <a:cubicBezTo>
                        <a:pt x="949" y="11"/>
                        <a:pt x="740" y="23"/>
                        <a:pt x="538" y="23"/>
                      </a:cubicBezTo>
                      <a:cubicBezTo>
                        <a:pt x="417" y="23"/>
                        <a:pt x="299" y="18"/>
                        <a:pt x="229" y="5"/>
                      </a:cubicBezTo>
                      <a:cubicBezTo>
                        <a:pt x="213" y="2"/>
                        <a:pt x="197" y="0"/>
                        <a:pt x="18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6" name="Google Shape;9936;p63"/>
                <p:cNvSpPr/>
                <p:nvPr/>
              </p:nvSpPr>
              <p:spPr>
                <a:xfrm>
                  <a:off x="5284800" y="2046175"/>
                  <a:ext cx="25425" cy="8650"/>
                </a:xfrm>
                <a:custGeom>
                  <a:avLst/>
                  <a:gdLst/>
                  <a:ahLst/>
                  <a:cxnLst/>
                  <a:rect l="l" t="t" r="r" b="b"/>
                  <a:pathLst>
                    <a:path w="1017" h="346" extrusionOk="0">
                      <a:moveTo>
                        <a:pt x="182" y="1"/>
                      </a:moveTo>
                      <a:cubicBezTo>
                        <a:pt x="37" y="1"/>
                        <a:pt x="0" y="130"/>
                        <a:pt x="45" y="208"/>
                      </a:cubicBezTo>
                      <a:cubicBezTo>
                        <a:pt x="79" y="268"/>
                        <a:pt x="410" y="346"/>
                        <a:pt x="696" y="346"/>
                      </a:cubicBezTo>
                      <a:cubicBezTo>
                        <a:pt x="820" y="346"/>
                        <a:pt x="936" y="331"/>
                        <a:pt x="1016" y="294"/>
                      </a:cubicBezTo>
                      <a:lnTo>
                        <a:pt x="949" y="11"/>
                      </a:lnTo>
                      <a:cubicBezTo>
                        <a:pt x="949" y="11"/>
                        <a:pt x="737" y="23"/>
                        <a:pt x="535" y="23"/>
                      </a:cubicBezTo>
                      <a:cubicBezTo>
                        <a:pt x="414" y="23"/>
                        <a:pt x="296" y="19"/>
                        <a:pt x="229" y="5"/>
                      </a:cubicBezTo>
                      <a:cubicBezTo>
                        <a:pt x="213" y="2"/>
                        <a:pt x="197" y="1"/>
                        <a:pt x="18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7" name="Google Shape;9937;p63"/>
                <p:cNvSpPr/>
                <p:nvPr/>
              </p:nvSpPr>
              <p:spPr>
                <a:xfrm>
                  <a:off x="5284825" y="2064425"/>
                  <a:ext cx="25400" cy="8550"/>
                </a:xfrm>
                <a:custGeom>
                  <a:avLst/>
                  <a:gdLst/>
                  <a:ahLst/>
                  <a:cxnLst/>
                  <a:rect l="l" t="t" r="r" b="b"/>
                  <a:pathLst>
                    <a:path w="1016" h="342" extrusionOk="0">
                      <a:moveTo>
                        <a:pt x="174" y="1"/>
                      </a:moveTo>
                      <a:cubicBezTo>
                        <a:pt x="35" y="1"/>
                        <a:pt x="0" y="126"/>
                        <a:pt x="44" y="203"/>
                      </a:cubicBezTo>
                      <a:cubicBezTo>
                        <a:pt x="78" y="263"/>
                        <a:pt x="409" y="341"/>
                        <a:pt x="695" y="341"/>
                      </a:cubicBezTo>
                      <a:cubicBezTo>
                        <a:pt x="819" y="341"/>
                        <a:pt x="935" y="326"/>
                        <a:pt x="1015" y="289"/>
                      </a:cubicBezTo>
                      <a:lnTo>
                        <a:pt x="948" y="13"/>
                      </a:lnTo>
                      <a:cubicBezTo>
                        <a:pt x="948" y="13"/>
                        <a:pt x="743" y="22"/>
                        <a:pt x="544" y="22"/>
                      </a:cubicBezTo>
                      <a:cubicBezTo>
                        <a:pt x="419" y="22"/>
                        <a:pt x="297" y="18"/>
                        <a:pt x="228" y="6"/>
                      </a:cubicBezTo>
                      <a:cubicBezTo>
                        <a:pt x="209" y="2"/>
                        <a:pt x="190" y="1"/>
                        <a:pt x="174"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8" name="Google Shape;9938;p63"/>
                <p:cNvSpPr/>
                <p:nvPr/>
              </p:nvSpPr>
              <p:spPr>
                <a:xfrm>
                  <a:off x="5284800" y="2082600"/>
                  <a:ext cx="25425" cy="8500"/>
                </a:xfrm>
                <a:custGeom>
                  <a:avLst/>
                  <a:gdLst/>
                  <a:ahLst/>
                  <a:cxnLst/>
                  <a:rect l="l" t="t" r="r" b="b"/>
                  <a:pathLst>
                    <a:path w="1017" h="340" extrusionOk="0">
                      <a:moveTo>
                        <a:pt x="182" y="1"/>
                      </a:moveTo>
                      <a:cubicBezTo>
                        <a:pt x="37" y="1"/>
                        <a:pt x="0" y="129"/>
                        <a:pt x="45" y="208"/>
                      </a:cubicBezTo>
                      <a:cubicBezTo>
                        <a:pt x="79" y="263"/>
                        <a:pt x="408" y="340"/>
                        <a:pt x="694" y="340"/>
                      </a:cubicBezTo>
                      <a:cubicBezTo>
                        <a:pt x="819" y="340"/>
                        <a:pt x="936" y="325"/>
                        <a:pt x="1016" y="287"/>
                      </a:cubicBezTo>
                      <a:lnTo>
                        <a:pt x="942" y="11"/>
                      </a:lnTo>
                      <a:cubicBezTo>
                        <a:pt x="942" y="11"/>
                        <a:pt x="742" y="20"/>
                        <a:pt x="545" y="20"/>
                      </a:cubicBezTo>
                      <a:cubicBezTo>
                        <a:pt x="422" y="20"/>
                        <a:pt x="300" y="17"/>
                        <a:pt x="229" y="5"/>
                      </a:cubicBezTo>
                      <a:cubicBezTo>
                        <a:pt x="213" y="2"/>
                        <a:pt x="197" y="1"/>
                        <a:pt x="18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9" name="Google Shape;9939;p63"/>
                <p:cNvSpPr/>
                <p:nvPr/>
              </p:nvSpPr>
              <p:spPr>
                <a:xfrm>
                  <a:off x="5284825" y="2100700"/>
                  <a:ext cx="25400" cy="8525"/>
                </a:xfrm>
                <a:custGeom>
                  <a:avLst/>
                  <a:gdLst/>
                  <a:ahLst/>
                  <a:cxnLst/>
                  <a:rect l="l" t="t" r="r" b="b"/>
                  <a:pathLst>
                    <a:path w="1016" h="341" extrusionOk="0">
                      <a:moveTo>
                        <a:pt x="175" y="0"/>
                      </a:moveTo>
                      <a:cubicBezTo>
                        <a:pt x="35" y="0"/>
                        <a:pt x="0" y="131"/>
                        <a:pt x="44" y="203"/>
                      </a:cubicBezTo>
                      <a:cubicBezTo>
                        <a:pt x="78" y="263"/>
                        <a:pt x="409" y="341"/>
                        <a:pt x="695" y="341"/>
                      </a:cubicBezTo>
                      <a:cubicBezTo>
                        <a:pt x="819" y="341"/>
                        <a:pt x="935" y="326"/>
                        <a:pt x="1015" y="289"/>
                      </a:cubicBezTo>
                      <a:lnTo>
                        <a:pt x="941" y="12"/>
                      </a:lnTo>
                      <a:cubicBezTo>
                        <a:pt x="941" y="12"/>
                        <a:pt x="739" y="21"/>
                        <a:pt x="542" y="21"/>
                      </a:cubicBezTo>
                      <a:cubicBezTo>
                        <a:pt x="418" y="21"/>
                        <a:pt x="297" y="18"/>
                        <a:pt x="228" y="6"/>
                      </a:cubicBezTo>
                      <a:cubicBezTo>
                        <a:pt x="209" y="2"/>
                        <a:pt x="191" y="0"/>
                        <a:pt x="17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0" name="Google Shape;9940;p63"/>
                <p:cNvSpPr/>
                <p:nvPr/>
              </p:nvSpPr>
              <p:spPr>
                <a:xfrm>
                  <a:off x="5284800" y="2118875"/>
                  <a:ext cx="25425" cy="8500"/>
                </a:xfrm>
                <a:custGeom>
                  <a:avLst/>
                  <a:gdLst/>
                  <a:ahLst/>
                  <a:cxnLst/>
                  <a:rect l="l" t="t" r="r" b="b"/>
                  <a:pathLst>
                    <a:path w="1017" h="340" extrusionOk="0">
                      <a:moveTo>
                        <a:pt x="177" y="0"/>
                      </a:moveTo>
                      <a:cubicBezTo>
                        <a:pt x="37" y="0"/>
                        <a:pt x="0" y="129"/>
                        <a:pt x="45" y="207"/>
                      </a:cubicBezTo>
                      <a:cubicBezTo>
                        <a:pt x="79" y="263"/>
                        <a:pt x="408" y="339"/>
                        <a:pt x="694" y="339"/>
                      </a:cubicBezTo>
                      <a:cubicBezTo>
                        <a:pt x="819" y="339"/>
                        <a:pt x="936" y="324"/>
                        <a:pt x="1016" y="287"/>
                      </a:cubicBezTo>
                      <a:lnTo>
                        <a:pt x="942" y="10"/>
                      </a:lnTo>
                      <a:cubicBezTo>
                        <a:pt x="942" y="10"/>
                        <a:pt x="740" y="20"/>
                        <a:pt x="541" y="20"/>
                      </a:cubicBezTo>
                      <a:cubicBezTo>
                        <a:pt x="417" y="20"/>
                        <a:pt x="294" y="16"/>
                        <a:pt x="223" y="4"/>
                      </a:cubicBezTo>
                      <a:cubicBezTo>
                        <a:pt x="207" y="1"/>
                        <a:pt x="192" y="0"/>
                        <a:pt x="17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1" name="Google Shape;9941;p63"/>
                <p:cNvSpPr/>
                <p:nvPr/>
              </p:nvSpPr>
              <p:spPr>
                <a:xfrm>
                  <a:off x="5218350" y="1840700"/>
                  <a:ext cx="83100" cy="17425"/>
                </a:xfrm>
                <a:custGeom>
                  <a:avLst/>
                  <a:gdLst/>
                  <a:ahLst/>
                  <a:cxnLst/>
                  <a:rect l="l" t="t" r="r" b="b"/>
                  <a:pathLst>
                    <a:path w="3324" h="697" extrusionOk="0">
                      <a:moveTo>
                        <a:pt x="305" y="1"/>
                      </a:moveTo>
                      <a:cubicBezTo>
                        <a:pt x="0" y="1"/>
                        <a:pt x="45" y="325"/>
                        <a:pt x="306" y="461"/>
                      </a:cubicBezTo>
                      <a:cubicBezTo>
                        <a:pt x="539" y="585"/>
                        <a:pt x="2067" y="696"/>
                        <a:pt x="2885" y="696"/>
                      </a:cubicBezTo>
                      <a:cubicBezTo>
                        <a:pt x="3082" y="696"/>
                        <a:pt x="3237" y="690"/>
                        <a:pt x="3324" y="676"/>
                      </a:cubicBezTo>
                      <a:lnTo>
                        <a:pt x="3275" y="295"/>
                      </a:lnTo>
                      <a:cubicBezTo>
                        <a:pt x="3275" y="295"/>
                        <a:pt x="1277" y="215"/>
                        <a:pt x="441" y="18"/>
                      </a:cubicBezTo>
                      <a:cubicBezTo>
                        <a:pt x="390" y="6"/>
                        <a:pt x="344" y="1"/>
                        <a:pt x="30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2" name="Google Shape;9942;p63"/>
                <p:cNvSpPr/>
                <p:nvPr/>
              </p:nvSpPr>
              <p:spPr>
                <a:xfrm>
                  <a:off x="5208600" y="1889900"/>
                  <a:ext cx="93475" cy="14250"/>
                </a:xfrm>
                <a:custGeom>
                  <a:avLst/>
                  <a:gdLst/>
                  <a:ahLst/>
                  <a:cxnLst/>
                  <a:rect l="l" t="t" r="r" b="b"/>
                  <a:pathLst>
                    <a:path w="3739" h="570" extrusionOk="0">
                      <a:moveTo>
                        <a:pt x="381" y="1"/>
                      </a:moveTo>
                      <a:cubicBezTo>
                        <a:pt x="0" y="1"/>
                        <a:pt x="73" y="367"/>
                        <a:pt x="382" y="490"/>
                      </a:cubicBezTo>
                      <a:cubicBezTo>
                        <a:pt x="522" y="546"/>
                        <a:pt x="1034" y="569"/>
                        <a:pt x="1621" y="569"/>
                      </a:cubicBezTo>
                      <a:cubicBezTo>
                        <a:pt x="2458" y="569"/>
                        <a:pt x="3450" y="522"/>
                        <a:pt x="3738" y="453"/>
                      </a:cubicBezTo>
                      <a:lnTo>
                        <a:pt x="3646" y="54"/>
                      </a:lnTo>
                      <a:cubicBezTo>
                        <a:pt x="3646" y="54"/>
                        <a:pt x="2912" y="85"/>
                        <a:pt x="2110" y="85"/>
                      </a:cubicBezTo>
                      <a:cubicBezTo>
                        <a:pt x="1522" y="85"/>
                        <a:pt x="897" y="68"/>
                        <a:pt x="499" y="11"/>
                      </a:cubicBezTo>
                      <a:cubicBezTo>
                        <a:pt x="456" y="4"/>
                        <a:pt x="417" y="1"/>
                        <a:pt x="38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3" name="Google Shape;9943;p63"/>
                <p:cNvSpPr/>
                <p:nvPr/>
              </p:nvSpPr>
              <p:spPr>
                <a:xfrm>
                  <a:off x="5210350" y="1863550"/>
                  <a:ext cx="94025" cy="19475"/>
                </a:xfrm>
                <a:custGeom>
                  <a:avLst/>
                  <a:gdLst/>
                  <a:ahLst/>
                  <a:cxnLst/>
                  <a:rect l="l" t="t" r="r" b="b"/>
                  <a:pathLst>
                    <a:path w="3761" h="779" extrusionOk="0">
                      <a:moveTo>
                        <a:pt x="381" y="0"/>
                      </a:moveTo>
                      <a:cubicBezTo>
                        <a:pt x="84" y="0"/>
                        <a:pt x="0" y="322"/>
                        <a:pt x="368" y="506"/>
                      </a:cubicBezTo>
                      <a:cubicBezTo>
                        <a:pt x="688" y="666"/>
                        <a:pt x="2231" y="779"/>
                        <a:pt x="3148" y="779"/>
                      </a:cubicBezTo>
                      <a:cubicBezTo>
                        <a:pt x="3428" y="779"/>
                        <a:pt x="3650" y="768"/>
                        <a:pt x="3761" y="745"/>
                      </a:cubicBezTo>
                      <a:lnTo>
                        <a:pt x="3687" y="278"/>
                      </a:lnTo>
                      <a:cubicBezTo>
                        <a:pt x="3687" y="278"/>
                        <a:pt x="3529" y="283"/>
                        <a:pt x="3276" y="283"/>
                      </a:cubicBezTo>
                      <a:cubicBezTo>
                        <a:pt x="2618" y="283"/>
                        <a:pt x="1323" y="251"/>
                        <a:pt x="515" y="20"/>
                      </a:cubicBezTo>
                      <a:cubicBezTo>
                        <a:pt x="467" y="7"/>
                        <a:pt x="422" y="0"/>
                        <a:pt x="38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4" name="Google Shape;9944;p63"/>
                <p:cNvSpPr/>
                <p:nvPr/>
              </p:nvSpPr>
              <p:spPr>
                <a:xfrm>
                  <a:off x="5213750" y="1912125"/>
                  <a:ext cx="91550" cy="14400"/>
                </a:xfrm>
                <a:custGeom>
                  <a:avLst/>
                  <a:gdLst/>
                  <a:ahLst/>
                  <a:cxnLst/>
                  <a:rect l="l" t="t" r="r" b="b"/>
                  <a:pathLst>
                    <a:path w="3662" h="576" extrusionOk="0">
                      <a:moveTo>
                        <a:pt x="3551" y="1"/>
                      </a:moveTo>
                      <a:cubicBezTo>
                        <a:pt x="3551" y="1"/>
                        <a:pt x="2511" y="131"/>
                        <a:pt x="1520" y="131"/>
                      </a:cubicBezTo>
                      <a:cubicBezTo>
                        <a:pt x="1148" y="131"/>
                        <a:pt x="784" y="113"/>
                        <a:pt x="484" y="62"/>
                      </a:cubicBezTo>
                      <a:cubicBezTo>
                        <a:pt x="453" y="58"/>
                        <a:pt x="424" y="55"/>
                        <a:pt x="397" y="55"/>
                      </a:cubicBezTo>
                      <a:cubicBezTo>
                        <a:pt x="74" y="55"/>
                        <a:pt x="0" y="369"/>
                        <a:pt x="385" y="505"/>
                      </a:cubicBezTo>
                      <a:cubicBezTo>
                        <a:pt x="527" y="555"/>
                        <a:pt x="899" y="575"/>
                        <a:pt x="1345" y="575"/>
                      </a:cubicBezTo>
                      <a:cubicBezTo>
                        <a:pt x="2215" y="575"/>
                        <a:pt x="3369" y="498"/>
                        <a:pt x="3662" y="413"/>
                      </a:cubicBezTo>
                      <a:lnTo>
                        <a:pt x="3551"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5" name="Google Shape;9945;p63"/>
                <p:cNvSpPr/>
                <p:nvPr/>
              </p:nvSpPr>
              <p:spPr>
                <a:xfrm>
                  <a:off x="5219325" y="1931650"/>
                  <a:ext cx="89675" cy="15550"/>
                </a:xfrm>
                <a:custGeom>
                  <a:avLst/>
                  <a:gdLst/>
                  <a:ahLst/>
                  <a:cxnLst/>
                  <a:rect l="l" t="t" r="r" b="b"/>
                  <a:pathLst>
                    <a:path w="3587" h="622" extrusionOk="0">
                      <a:moveTo>
                        <a:pt x="3469" y="0"/>
                      </a:moveTo>
                      <a:cubicBezTo>
                        <a:pt x="3469" y="0"/>
                        <a:pt x="2096" y="221"/>
                        <a:pt x="1019" y="221"/>
                      </a:cubicBezTo>
                      <a:cubicBezTo>
                        <a:pt x="825" y="221"/>
                        <a:pt x="641" y="214"/>
                        <a:pt x="476" y="197"/>
                      </a:cubicBezTo>
                      <a:cubicBezTo>
                        <a:pt x="455" y="195"/>
                        <a:pt x="435" y="194"/>
                        <a:pt x="416" y="194"/>
                      </a:cubicBezTo>
                      <a:cubicBezTo>
                        <a:pt x="84" y="194"/>
                        <a:pt x="0" y="486"/>
                        <a:pt x="390" y="591"/>
                      </a:cubicBezTo>
                      <a:cubicBezTo>
                        <a:pt x="469" y="612"/>
                        <a:pt x="621" y="621"/>
                        <a:pt x="818" y="621"/>
                      </a:cubicBezTo>
                      <a:cubicBezTo>
                        <a:pt x="1639" y="621"/>
                        <a:pt x="3239" y="460"/>
                        <a:pt x="3586" y="351"/>
                      </a:cubicBezTo>
                      <a:lnTo>
                        <a:pt x="3469" y="0"/>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6" name="Google Shape;9946;p63"/>
                <p:cNvSpPr/>
                <p:nvPr/>
              </p:nvSpPr>
              <p:spPr>
                <a:xfrm>
                  <a:off x="5221775" y="1955325"/>
                  <a:ext cx="63850" cy="12850"/>
                </a:xfrm>
                <a:custGeom>
                  <a:avLst/>
                  <a:gdLst/>
                  <a:ahLst/>
                  <a:cxnLst/>
                  <a:rect l="l" t="t" r="r" b="b"/>
                  <a:pathLst>
                    <a:path w="2554" h="514" extrusionOk="0">
                      <a:moveTo>
                        <a:pt x="2455" y="0"/>
                      </a:moveTo>
                      <a:cubicBezTo>
                        <a:pt x="2455" y="0"/>
                        <a:pt x="1638" y="141"/>
                        <a:pt x="910" y="141"/>
                      </a:cubicBezTo>
                      <a:cubicBezTo>
                        <a:pt x="700" y="141"/>
                        <a:pt x="496" y="129"/>
                        <a:pt x="323" y="98"/>
                      </a:cubicBezTo>
                      <a:cubicBezTo>
                        <a:pt x="302" y="95"/>
                        <a:pt x="283" y="93"/>
                        <a:pt x="264" y="93"/>
                      </a:cubicBezTo>
                      <a:cubicBezTo>
                        <a:pt x="38" y="93"/>
                        <a:pt x="0" y="359"/>
                        <a:pt x="273" y="467"/>
                      </a:cubicBezTo>
                      <a:cubicBezTo>
                        <a:pt x="357" y="500"/>
                        <a:pt x="547" y="513"/>
                        <a:pt x="784" y="513"/>
                      </a:cubicBezTo>
                      <a:cubicBezTo>
                        <a:pt x="1399" y="513"/>
                        <a:pt x="2332" y="422"/>
                        <a:pt x="2554" y="338"/>
                      </a:cubicBezTo>
                      <a:lnTo>
                        <a:pt x="2455" y="0"/>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7" name="Google Shape;9947;p63"/>
                <p:cNvSpPr/>
                <p:nvPr/>
              </p:nvSpPr>
              <p:spPr>
                <a:xfrm>
                  <a:off x="5229500" y="1975750"/>
                  <a:ext cx="42925" cy="10700"/>
                </a:xfrm>
                <a:custGeom>
                  <a:avLst/>
                  <a:gdLst/>
                  <a:ahLst/>
                  <a:cxnLst/>
                  <a:rect l="l" t="t" r="r" b="b"/>
                  <a:pathLst>
                    <a:path w="1717" h="428" extrusionOk="0">
                      <a:moveTo>
                        <a:pt x="1642" y="1"/>
                      </a:moveTo>
                      <a:cubicBezTo>
                        <a:pt x="1642" y="1"/>
                        <a:pt x="1217" y="78"/>
                        <a:pt x="781" y="78"/>
                      </a:cubicBezTo>
                      <a:cubicBezTo>
                        <a:pt x="580" y="78"/>
                        <a:pt x="376" y="62"/>
                        <a:pt x="210" y="13"/>
                      </a:cubicBezTo>
                      <a:cubicBezTo>
                        <a:pt x="194" y="8"/>
                        <a:pt x="178" y="6"/>
                        <a:pt x="164" y="6"/>
                      </a:cubicBezTo>
                      <a:cubicBezTo>
                        <a:pt x="15" y="6"/>
                        <a:pt x="1" y="251"/>
                        <a:pt x="186" y="357"/>
                      </a:cubicBezTo>
                      <a:cubicBezTo>
                        <a:pt x="271" y="407"/>
                        <a:pt x="509" y="428"/>
                        <a:pt x="773" y="428"/>
                      </a:cubicBezTo>
                      <a:cubicBezTo>
                        <a:pt x="1158" y="428"/>
                        <a:pt x="1600" y="385"/>
                        <a:pt x="1716" y="326"/>
                      </a:cubicBezTo>
                      <a:lnTo>
                        <a:pt x="1642"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8" name="Google Shape;9948;p63"/>
                <p:cNvSpPr/>
                <p:nvPr/>
              </p:nvSpPr>
              <p:spPr>
                <a:xfrm>
                  <a:off x="5296675" y="1774600"/>
                  <a:ext cx="15850" cy="49825"/>
                </a:xfrm>
                <a:custGeom>
                  <a:avLst/>
                  <a:gdLst/>
                  <a:ahLst/>
                  <a:cxnLst/>
                  <a:rect l="l" t="t" r="r" b="b"/>
                  <a:pathLst>
                    <a:path w="634" h="1993" extrusionOk="0">
                      <a:moveTo>
                        <a:pt x="228" y="1"/>
                      </a:moveTo>
                      <a:cubicBezTo>
                        <a:pt x="228" y="1"/>
                        <a:pt x="0" y="1162"/>
                        <a:pt x="0" y="1943"/>
                      </a:cubicBezTo>
                      <a:cubicBezTo>
                        <a:pt x="0" y="1943"/>
                        <a:pt x="280" y="1992"/>
                        <a:pt x="474" y="1992"/>
                      </a:cubicBezTo>
                      <a:cubicBezTo>
                        <a:pt x="544" y="1992"/>
                        <a:pt x="604" y="1986"/>
                        <a:pt x="633" y="1967"/>
                      </a:cubicBezTo>
                      <a:lnTo>
                        <a:pt x="633" y="93"/>
                      </a:lnTo>
                      <a:cubicBezTo>
                        <a:pt x="633" y="93"/>
                        <a:pt x="326" y="62"/>
                        <a:pt x="22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9" name="Google Shape;9949;p63"/>
                <p:cNvSpPr/>
                <p:nvPr/>
              </p:nvSpPr>
              <p:spPr>
                <a:xfrm>
                  <a:off x="5194025" y="1804725"/>
                  <a:ext cx="29825" cy="15700"/>
                </a:xfrm>
                <a:custGeom>
                  <a:avLst/>
                  <a:gdLst/>
                  <a:ahLst/>
                  <a:cxnLst/>
                  <a:rect l="l" t="t" r="r" b="b"/>
                  <a:pathLst>
                    <a:path w="1193" h="628" extrusionOk="0">
                      <a:moveTo>
                        <a:pt x="640" y="1"/>
                      </a:moveTo>
                      <a:cubicBezTo>
                        <a:pt x="454" y="1"/>
                        <a:pt x="270" y="75"/>
                        <a:pt x="136" y="209"/>
                      </a:cubicBezTo>
                      <a:cubicBezTo>
                        <a:pt x="62" y="277"/>
                        <a:pt x="13" y="369"/>
                        <a:pt x="0" y="474"/>
                      </a:cubicBezTo>
                      <a:cubicBezTo>
                        <a:pt x="136" y="393"/>
                        <a:pt x="287" y="353"/>
                        <a:pt x="437" y="353"/>
                      </a:cubicBezTo>
                      <a:cubicBezTo>
                        <a:pt x="641" y="353"/>
                        <a:pt x="843" y="427"/>
                        <a:pt x="1002" y="572"/>
                      </a:cubicBezTo>
                      <a:cubicBezTo>
                        <a:pt x="1031" y="595"/>
                        <a:pt x="1064" y="628"/>
                        <a:pt x="1098" y="628"/>
                      </a:cubicBezTo>
                      <a:cubicBezTo>
                        <a:pt x="1101" y="628"/>
                        <a:pt x="1104" y="628"/>
                        <a:pt x="1107" y="627"/>
                      </a:cubicBezTo>
                      <a:cubicBezTo>
                        <a:pt x="1168" y="621"/>
                        <a:pt x="1193" y="547"/>
                        <a:pt x="1193" y="486"/>
                      </a:cubicBezTo>
                      <a:cubicBezTo>
                        <a:pt x="1174" y="252"/>
                        <a:pt x="1002" y="56"/>
                        <a:pt x="769" y="13"/>
                      </a:cubicBezTo>
                      <a:cubicBezTo>
                        <a:pt x="726" y="4"/>
                        <a:pt x="683" y="1"/>
                        <a:pt x="64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0" name="Google Shape;9950;p63"/>
                <p:cNvSpPr/>
                <p:nvPr/>
              </p:nvSpPr>
              <p:spPr>
                <a:xfrm>
                  <a:off x="5219825" y="1800025"/>
                  <a:ext cx="83475" cy="18850"/>
                </a:xfrm>
                <a:custGeom>
                  <a:avLst/>
                  <a:gdLst/>
                  <a:ahLst/>
                  <a:cxnLst/>
                  <a:rect l="l" t="t" r="r" b="b"/>
                  <a:pathLst>
                    <a:path w="3339" h="754" extrusionOk="0">
                      <a:moveTo>
                        <a:pt x="373" y="0"/>
                      </a:moveTo>
                      <a:cubicBezTo>
                        <a:pt x="292" y="0"/>
                        <a:pt x="223" y="10"/>
                        <a:pt x="167" y="35"/>
                      </a:cubicBezTo>
                      <a:cubicBezTo>
                        <a:pt x="1" y="108"/>
                        <a:pt x="130" y="403"/>
                        <a:pt x="671" y="502"/>
                      </a:cubicBezTo>
                      <a:cubicBezTo>
                        <a:pt x="1047" y="567"/>
                        <a:pt x="1807" y="753"/>
                        <a:pt x="2511" y="753"/>
                      </a:cubicBezTo>
                      <a:cubicBezTo>
                        <a:pt x="2808" y="753"/>
                        <a:pt x="3095" y="720"/>
                        <a:pt x="3339" y="631"/>
                      </a:cubicBezTo>
                      <a:lnTo>
                        <a:pt x="3246" y="287"/>
                      </a:lnTo>
                      <a:cubicBezTo>
                        <a:pt x="3246" y="287"/>
                        <a:pt x="3050" y="370"/>
                        <a:pt x="2629" y="370"/>
                      </a:cubicBezTo>
                      <a:cubicBezTo>
                        <a:pt x="2477" y="370"/>
                        <a:pt x="2296" y="359"/>
                        <a:pt x="2085" y="330"/>
                      </a:cubicBezTo>
                      <a:cubicBezTo>
                        <a:pt x="1422" y="243"/>
                        <a:pt x="764" y="0"/>
                        <a:pt x="37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1" name="Google Shape;9951;p63"/>
                <p:cNvSpPr/>
                <p:nvPr/>
              </p:nvSpPr>
              <p:spPr>
                <a:xfrm>
                  <a:off x="5299425" y="1955325"/>
                  <a:ext cx="13100" cy="176425"/>
                </a:xfrm>
                <a:custGeom>
                  <a:avLst/>
                  <a:gdLst/>
                  <a:ahLst/>
                  <a:cxnLst/>
                  <a:rect l="l" t="t" r="r" b="b"/>
                  <a:pathLst>
                    <a:path w="524" h="7057" extrusionOk="0">
                      <a:moveTo>
                        <a:pt x="523" y="0"/>
                      </a:moveTo>
                      <a:cubicBezTo>
                        <a:pt x="204" y="0"/>
                        <a:pt x="1" y="338"/>
                        <a:pt x="1" y="338"/>
                      </a:cubicBezTo>
                      <a:cubicBezTo>
                        <a:pt x="50" y="959"/>
                        <a:pt x="1" y="6921"/>
                        <a:pt x="1" y="6921"/>
                      </a:cubicBezTo>
                      <a:cubicBezTo>
                        <a:pt x="5" y="6921"/>
                        <a:pt x="8" y="6921"/>
                        <a:pt x="12" y="6921"/>
                      </a:cubicBezTo>
                      <a:cubicBezTo>
                        <a:pt x="182" y="6921"/>
                        <a:pt x="523" y="7056"/>
                        <a:pt x="523" y="7056"/>
                      </a:cubicBezTo>
                      <a:lnTo>
                        <a:pt x="523" y="0"/>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2" name="Google Shape;9952;p63"/>
                <p:cNvSpPr/>
                <p:nvPr/>
              </p:nvSpPr>
              <p:spPr>
                <a:xfrm>
                  <a:off x="5350000" y="2221050"/>
                  <a:ext cx="53950" cy="335175"/>
                </a:xfrm>
                <a:custGeom>
                  <a:avLst/>
                  <a:gdLst/>
                  <a:ahLst/>
                  <a:cxnLst/>
                  <a:rect l="l" t="t" r="r" b="b"/>
                  <a:pathLst>
                    <a:path w="2158" h="13407" extrusionOk="0">
                      <a:moveTo>
                        <a:pt x="1671" y="0"/>
                      </a:moveTo>
                      <a:cubicBezTo>
                        <a:pt x="1167" y="0"/>
                        <a:pt x="413" y="514"/>
                        <a:pt x="252" y="1339"/>
                      </a:cubicBezTo>
                      <a:cubicBezTo>
                        <a:pt x="129" y="1966"/>
                        <a:pt x="959" y="4836"/>
                        <a:pt x="842" y="6502"/>
                      </a:cubicBezTo>
                      <a:cubicBezTo>
                        <a:pt x="719" y="8174"/>
                        <a:pt x="0" y="12403"/>
                        <a:pt x="381" y="13054"/>
                      </a:cubicBezTo>
                      <a:cubicBezTo>
                        <a:pt x="528" y="13301"/>
                        <a:pt x="782" y="13407"/>
                        <a:pt x="1049" y="13407"/>
                      </a:cubicBezTo>
                      <a:cubicBezTo>
                        <a:pt x="1487" y="13407"/>
                        <a:pt x="1958" y="13121"/>
                        <a:pt x="2035" y="12704"/>
                      </a:cubicBezTo>
                      <a:cubicBezTo>
                        <a:pt x="2158" y="12034"/>
                        <a:pt x="1949" y="9920"/>
                        <a:pt x="1900" y="8549"/>
                      </a:cubicBezTo>
                      <a:cubicBezTo>
                        <a:pt x="1857" y="7172"/>
                        <a:pt x="2158" y="1996"/>
                        <a:pt x="2139" y="460"/>
                      </a:cubicBezTo>
                      <a:cubicBezTo>
                        <a:pt x="2135" y="143"/>
                        <a:pt x="1938" y="0"/>
                        <a:pt x="167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3" name="Google Shape;9953;p63"/>
                <p:cNvSpPr/>
                <p:nvPr/>
              </p:nvSpPr>
              <p:spPr>
                <a:xfrm>
                  <a:off x="5358900" y="2586575"/>
                  <a:ext cx="49825" cy="223850"/>
                </a:xfrm>
                <a:custGeom>
                  <a:avLst/>
                  <a:gdLst/>
                  <a:ahLst/>
                  <a:cxnLst/>
                  <a:rect l="l" t="t" r="r" b="b"/>
                  <a:pathLst>
                    <a:path w="1993" h="8954" extrusionOk="0">
                      <a:moveTo>
                        <a:pt x="1479" y="1683"/>
                      </a:moveTo>
                      <a:cubicBezTo>
                        <a:pt x="1483" y="1683"/>
                        <a:pt x="1486" y="1690"/>
                        <a:pt x="1488" y="1703"/>
                      </a:cubicBezTo>
                      <a:cubicBezTo>
                        <a:pt x="1609" y="2494"/>
                        <a:pt x="959" y="6859"/>
                        <a:pt x="732" y="6859"/>
                      </a:cubicBezTo>
                      <a:cubicBezTo>
                        <a:pt x="728" y="6859"/>
                        <a:pt x="724" y="6857"/>
                        <a:pt x="720" y="6854"/>
                      </a:cubicBezTo>
                      <a:cubicBezTo>
                        <a:pt x="512" y="6700"/>
                        <a:pt x="1364" y="1683"/>
                        <a:pt x="1479" y="1683"/>
                      </a:cubicBezTo>
                      <a:close/>
                      <a:moveTo>
                        <a:pt x="1931" y="1"/>
                      </a:moveTo>
                      <a:cubicBezTo>
                        <a:pt x="1931" y="1"/>
                        <a:pt x="1591" y="496"/>
                        <a:pt x="1092" y="496"/>
                      </a:cubicBezTo>
                      <a:cubicBezTo>
                        <a:pt x="1067" y="496"/>
                        <a:pt x="1041" y="495"/>
                        <a:pt x="1015" y="493"/>
                      </a:cubicBezTo>
                      <a:cubicBezTo>
                        <a:pt x="575" y="453"/>
                        <a:pt x="381" y="179"/>
                        <a:pt x="243" y="179"/>
                      </a:cubicBezTo>
                      <a:cubicBezTo>
                        <a:pt x="209" y="179"/>
                        <a:pt x="178" y="195"/>
                        <a:pt x="148" y="234"/>
                      </a:cubicBezTo>
                      <a:cubicBezTo>
                        <a:pt x="1" y="431"/>
                        <a:pt x="376" y="1279"/>
                        <a:pt x="394" y="2078"/>
                      </a:cubicBezTo>
                      <a:cubicBezTo>
                        <a:pt x="406" y="2877"/>
                        <a:pt x="204" y="8287"/>
                        <a:pt x="302" y="8612"/>
                      </a:cubicBezTo>
                      <a:cubicBezTo>
                        <a:pt x="370" y="8821"/>
                        <a:pt x="559" y="8954"/>
                        <a:pt x="715" y="8954"/>
                      </a:cubicBezTo>
                      <a:cubicBezTo>
                        <a:pt x="797" y="8954"/>
                        <a:pt x="870" y="8917"/>
                        <a:pt x="910" y="8834"/>
                      </a:cubicBezTo>
                      <a:cubicBezTo>
                        <a:pt x="1021" y="8594"/>
                        <a:pt x="1931" y="2798"/>
                        <a:pt x="1912" y="1919"/>
                      </a:cubicBezTo>
                      <a:cubicBezTo>
                        <a:pt x="1900" y="1040"/>
                        <a:pt x="1992" y="241"/>
                        <a:pt x="193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4" name="Google Shape;9954;p63"/>
                <p:cNvSpPr/>
                <p:nvPr/>
              </p:nvSpPr>
              <p:spPr>
                <a:xfrm>
                  <a:off x="5355675" y="2807700"/>
                  <a:ext cx="32250" cy="24975"/>
                </a:xfrm>
                <a:custGeom>
                  <a:avLst/>
                  <a:gdLst/>
                  <a:ahLst/>
                  <a:cxnLst/>
                  <a:rect l="l" t="t" r="r" b="b"/>
                  <a:pathLst>
                    <a:path w="1290" h="999" extrusionOk="0">
                      <a:moveTo>
                        <a:pt x="296" y="1"/>
                      </a:moveTo>
                      <a:cubicBezTo>
                        <a:pt x="294" y="1"/>
                        <a:pt x="292" y="1"/>
                        <a:pt x="290" y="1"/>
                      </a:cubicBezTo>
                      <a:cubicBezTo>
                        <a:pt x="148" y="19"/>
                        <a:pt x="1" y="462"/>
                        <a:pt x="62" y="622"/>
                      </a:cubicBezTo>
                      <a:cubicBezTo>
                        <a:pt x="112" y="738"/>
                        <a:pt x="167" y="790"/>
                        <a:pt x="287" y="790"/>
                      </a:cubicBezTo>
                      <a:cubicBezTo>
                        <a:pt x="332" y="790"/>
                        <a:pt x="385" y="783"/>
                        <a:pt x="449" y="769"/>
                      </a:cubicBezTo>
                      <a:cubicBezTo>
                        <a:pt x="471" y="765"/>
                        <a:pt x="493" y="763"/>
                        <a:pt x="514" y="763"/>
                      </a:cubicBezTo>
                      <a:cubicBezTo>
                        <a:pt x="728" y="763"/>
                        <a:pt x="921" y="969"/>
                        <a:pt x="1095" y="997"/>
                      </a:cubicBezTo>
                      <a:cubicBezTo>
                        <a:pt x="1101" y="998"/>
                        <a:pt x="1107" y="998"/>
                        <a:pt x="1113" y="998"/>
                      </a:cubicBezTo>
                      <a:cubicBezTo>
                        <a:pt x="1286" y="998"/>
                        <a:pt x="1290" y="477"/>
                        <a:pt x="1230" y="370"/>
                      </a:cubicBezTo>
                      <a:cubicBezTo>
                        <a:pt x="1186" y="290"/>
                        <a:pt x="1173" y="227"/>
                        <a:pt x="1086" y="227"/>
                      </a:cubicBezTo>
                      <a:cubicBezTo>
                        <a:pt x="1051" y="227"/>
                        <a:pt x="1005" y="237"/>
                        <a:pt x="941" y="259"/>
                      </a:cubicBezTo>
                      <a:cubicBezTo>
                        <a:pt x="918" y="267"/>
                        <a:pt x="895" y="271"/>
                        <a:pt x="870" y="271"/>
                      </a:cubicBezTo>
                      <a:cubicBezTo>
                        <a:pt x="662" y="271"/>
                        <a:pt x="405" y="1"/>
                        <a:pt x="29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5" name="Google Shape;9955;p63"/>
                <p:cNvSpPr/>
                <p:nvPr/>
              </p:nvSpPr>
              <p:spPr>
                <a:xfrm>
                  <a:off x="5354150" y="2830450"/>
                  <a:ext cx="11550" cy="28625"/>
                </a:xfrm>
                <a:custGeom>
                  <a:avLst/>
                  <a:gdLst/>
                  <a:ahLst/>
                  <a:cxnLst/>
                  <a:rect l="l" t="t" r="r" b="b"/>
                  <a:pathLst>
                    <a:path w="462" h="1145" extrusionOk="0">
                      <a:moveTo>
                        <a:pt x="196" y="1"/>
                      </a:moveTo>
                      <a:cubicBezTo>
                        <a:pt x="145" y="1"/>
                        <a:pt x="103" y="11"/>
                        <a:pt x="92" y="37"/>
                      </a:cubicBezTo>
                      <a:cubicBezTo>
                        <a:pt x="68" y="99"/>
                        <a:pt x="215" y="290"/>
                        <a:pt x="191" y="406"/>
                      </a:cubicBezTo>
                      <a:cubicBezTo>
                        <a:pt x="166" y="523"/>
                        <a:pt x="0" y="1009"/>
                        <a:pt x="62" y="1076"/>
                      </a:cubicBezTo>
                      <a:cubicBezTo>
                        <a:pt x="97" y="1118"/>
                        <a:pt x="173" y="1144"/>
                        <a:pt x="233" y="1144"/>
                      </a:cubicBezTo>
                      <a:cubicBezTo>
                        <a:pt x="278" y="1144"/>
                        <a:pt x="314" y="1129"/>
                        <a:pt x="314" y="1095"/>
                      </a:cubicBezTo>
                      <a:cubicBezTo>
                        <a:pt x="314" y="1015"/>
                        <a:pt x="338" y="468"/>
                        <a:pt x="351" y="406"/>
                      </a:cubicBezTo>
                      <a:cubicBezTo>
                        <a:pt x="369" y="345"/>
                        <a:pt x="461" y="87"/>
                        <a:pt x="387" y="44"/>
                      </a:cubicBezTo>
                      <a:cubicBezTo>
                        <a:pt x="345" y="19"/>
                        <a:pt x="263" y="1"/>
                        <a:pt x="19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6" name="Google Shape;9956;p63"/>
                <p:cNvSpPr/>
                <p:nvPr/>
              </p:nvSpPr>
              <p:spPr>
                <a:xfrm>
                  <a:off x="5363375" y="2831550"/>
                  <a:ext cx="8925" cy="28775"/>
                </a:xfrm>
                <a:custGeom>
                  <a:avLst/>
                  <a:gdLst/>
                  <a:ahLst/>
                  <a:cxnLst/>
                  <a:rect l="l" t="t" r="r" b="b"/>
                  <a:pathLst>
                    <a:path w="357" h="1151" extrusionOk="0">
                      <a:moveTo>
                        <a:pt x="180" y="1"/>
                      </a:moveTo>
                      <a:cubicBezTo>
                        <a:pt x="163" y="1"/>
                        <a:pt x="148" y="6"/>
                        <a:pt x="141" y="18"/>
                      </a:cubicBezTo>
                      <a:cubicBezTo>
                        <a:pt x="105" y="196"/>
                        <a:pt x="86" y="381"/>
                        <a:pt x="98" y="565"/>
                      </a:cubicBezTo>
                      <a:cubicBezTo>
                        <a:pt x="111" y="707"/>
                        <a:pt x="0" y="1038"/>
                        <a:pt x="31" y="1106"/>
                      </a:cubicBezTo>
                      <a:cubicBezTo>
                        <a:pt x="45" y="1135"/>
                        <a:pt x="108" y="1151"/>
                        <a:pt x="171" y="1151"/>
                      </a:cubicBezTo>
                      <a:cubicBezTo>
                        <a:pt x="241" y="1151"/>
                        <a:pt x="313" y="1132"/>
                        <a:pt x="326" y="1094"/>
                      </a:cubicBezTo>
                      <a:cubicBezTo>
                        <a:pt x="357" y="1026"/>
                        <a:pt x="283" y="823"/>
                        <a:pt x="270" y="639"/>
                      </a:cubicBezTo>
                      <a:cubicBezTo>
                        <a:pt x="252" y="461"/>
                        <a:pt x="344" y="147"/>
                        <a:pt x="314" y="86"/>
                      </a:cubicBezTo>
                      <a:cubicBezTo>
                        <a:pt x="296" y="37"/>
                        <a:pt x="227" y="1"/>
                        <a:pt x="18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7" name="Google Shape;9957;p63"/>
                <p:cNvSpPr/>
                <p:nvPr/>
              </p:nvSpPr>
              <p:spPr>
                <a:xfrm>
                  <a:off x="5372725" y="2833525"/>
                  <a:ext cx="7725" cy="27075"/>
                </a:xfrm>
                <a:custGeom>
                  <a:avLst/>
                  <a:gdLst/>
                  <a:ahLst/>
                  <a:cxnLst/>
                  <a:rect l="l" t="t" r="r" b="b"/>
                  <a:pathLst>
                    <a:path w="309" h="1083" extrusionOk="0">
                      <a:moveTo>
                        <a:pt x="94" y="0"/>
                      </a:moveTo>
                      <a:cubicBezTo>
                        <a:pt x="59" y="0"/>
                        <a:pt x="25" y="11"/>
                        <a:pt x="19" y="37"/>
                      </a:cubicBezTo>
                      <a:cubicBezTo>
                        <a:pt x="1" y="197"/>
                        <a:pt x="13" y="363"/>
                        <a:pt x="38" y="523"/>
                      </a:cubicBezTo>
                      <a:cubicBezTo>
                        <a:pt x="69" y="603"/>
                        <a:pt x="7" y="953"/>
                        <a:pt x="38" y="1033"/>
                      </a:cubicBezTo>
                      <a:cubicBezTo>
                        <a:pt x="52" y="1067"/>
                        <a:pt x="97" y="1083"/>
                        <a:pt x="145" y="1083"/>
                      </a:cubicBezTo>
                      <a:cubicBezTo>
                        <a:pt x="201" y="1083"/>
                        <a:pt x="261" y="1061"/>
                        <a:pt x="278" y="1021"/>
                      </a:cubicBezTo>
                      <a:cubicBezTo>
                        <a:pt x="308" y="953"/>
                        <a:pt x="222" y="769"/>
                        <a:pt x="161" y="603"/>
                      </a:cubicBezTo>
                      <a:cubicBezTo>
                        <a:pt x="99" y="437"/>
                        <a:pt x="173" y="80"/>
                        <a:pt x="173" y="37"/>
                      </a:cubicBezTo>
                      <a:cubicBezTo>
                        <a:pt x="173" y="15"/>
                        <a:pt x="133" y="0"/>
                        <a:pt x="9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8" name="Google Shape;9958;p63"/>
                <p:cNvSpPr/>
                <p:nvPr/>
              </p:nvSpPr>
              <p:spPr>
                <a:xfrm>
                  <a:off x="5353400" y="2882075"/>
                  <a:ext cx="8150" cy="10475"/>
                </a:xfrm>
                <a:custGeom>
                  <a:avLst/>
                  <a:gdLst/>
                  <a:ahLst/>
                  <a:cxnLst/>
                  <a:rect l="l" t="t" r="r" b="b"/>
                  <a:pathLst>
                    <a:path w="326" h="419" extrusionOk="0">
                      <a:moveTo>
                        <a:pt x="67" y="0"/>
                      </a:moveTo>
                      <a:cubicBezTo>
                        <a:pt x="27" y="0"/>
                        <a:pt x="0" y="116"/>
                        <a:pt x="18" y="216"/>
                      </a:cubicBezTo>
                      <a:cubicBezTo>
                        <a:pt x="28" y="300"/>
                        <a:pt x="128" y="419"/>
                        <a:pt x="206" y="419"/>
                      </a:cubicBezTo>
                      <a:cubicBezTo>
                        <a:pt x="220" y="419"/>
                        <a:pt x="233" y="415"/>
                        <a:pt x="245" y="407"/>
                      </a:cubicBezTo>
                      <a:cubicBezTo>
                        <a:pt x="325" y="351"/>
                        <a:pt x="319" y="179"/>
                        <a:pt x="288" y="81"/>
                      </a:cubicBezTo>
                      <a:cubicBezTo>
                        <a:pt x="270" y="32"/>
                        <a:pt x="110" y="7"/>
                        <a:pt x="73" y="1"/>
                      </a:cubicBezTo>
                      <a:cubicBezTo>
                        <a:pt x="71" y="0"/>
                        <a:pt x="69" y="0"/>
                        <a:pt x="6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9" name="Google Shape;9959;p63"/>
                <p:cNvSpPr/>
                <p:nvPr/>
              </p:nvSpPr>
              <p:spPr>
                <a:xfrm>
                  <a:off x="5363675" y="2885275"/>
                  <a:ext cx="8625" cy="12900"/>
                </a:xfrm>
                <a:custGeom>
                  <a:avLst/>
                  <a:gdLst/>
                  <a:ahLst/>
                  <a:cxnLst/>
                  <a:rect l="l" t="t" r="r" b="b"/>
                  <a:pathLst>
                    <a:path w="345" h="516" extrusionOk="0">
                      <a:moveTo>
                        <a:pt x="152" y="0"/>
                      </a:moveTo>
                      <a:cubicBezTo>
                        <a:pt x="113" y="0"/>
                        <a:pt x="74" y="15"/>
                        <a:pt x="43" y="45"/>
                      </a:cubicBezTo>
                      <a:cubicBezTo>
                        <a:pt x="6" y="162"/>
                        <a:pt x="0" y="291"/>
                        <a:pt x="25" y="414"/>
                      </a:cubicBezTo>
                      <a:cubicBezTo>
                        <a:pt x="54" y="476"/>
                        <a:pt x="116" y="516"/>
                        <a:pt x="183" y="516"/>
                      </a:cubicBezTo>
                      <a:cubicBezTo>
                        <a:pt x="202" y="516"/>
                        <a:pt x="221" y="513"/>
                        <a:pt x="240" y="506"/>
                      </a:cubicBezTo>
                      <a:cubicBezTo>
                        <a:pt x="345" y="481"/>
                        <a:pt x="338" y="223"/>
                        <a:pt x="302" y="106"/>
                      </a:cubicBezTo>
                      <a:cubicBezTo>
                        <a:pt x="279" y="38"/>
                        <a:pt x="216" y="0"/>
                        <a:pt x="15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0" name="Google Shape;9960;p63"/>
                <p:cNvSpPr/>
                <p:nvPr/>
              </p:nvSpPr>
              <p:spPr>
                <a:xfrm>
                  <a:off x="5374575" y="2886525"/>
                  <a:ext cx="7400" cy="13900"/>
                </a:xfrm>
                <a:custGeom>
                  <a:avLst/>
                  <a:gdLst/>
                  <a:ahLst/>
                  <a:cxnLst/>
                  <a:rect l="l" t="t" r="r" b="b"/>
                  <a:pathLst>
                    <a:path w="296" h="556" extrusionOk="0">
                      <a:moveTo>
                        <a:pt x="164" y="0"/>
                      </a:moveTo>
                      <a:cubicBezTo>
                        <a:pt x="128" y="0"/>
                        <a:pt x="92" y="17"/>
                        <a:pt x="68" y="50"/>
                      </a:cubicBezTo>
                      <a:cubicBezTo>
                        <a:pt x="19" y="179"/>
                        <a:pt x="1" y="321"/>
                        <a:pt x="13" y="462"/>
                      </a:cubicBezTo>
                      <a:cubicBezTo>
                        <a:pt x="27" y="536"/>
                        <a:pt x="61" y="555"/>
                        <a:pt x="103" y="555"/>
                      </a:cubicBezTo>
                      <a:cubicBezTo>
                        <a:pt x="135" y="555"/>
                        <a:pt x="173" y="544"/>
                        <a:pt x="210" y="536"/>
                      </a:cubicBezTo>
                      <a:cubicBezTo>
                        <a:pt x="296" y="511"/>
                        <a:pt x="296" y="173"/>
                        <a:pt x="271" y="87"/>
                      </a:cubicBezTo>
                      <a:cubicBezTo>
                        <a:pt x="261" y="30"/>
                        <a:pt x="213" y="0"/>
                        <a:pt x="16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1" name="Google Shape;9961;p63"/>
                <p:cNvSpPr/>
                <p:nvPr/>
              </p:nvSpPr>
              <p:spPr>
                <a:xfrm>
                  <a:off x="5384250" y="2885150"/>
                  <a:ext cx="7425" cy="12900"/>
                </a:xfrm>
                <a:custGeom>
                  <a:avLst/>
                  <a:gdLst/>
                  <a:ahLst/>
                  <a:cxnLst/>
                  <a:rect l="l" t="t" r="r" b="b"/>
                  <a:pathLst>
                    <a:path w="297" h="516" extrusionOk="0">
                      <a:moveTo>
                        <a:pt x="143" y="1"/>
                      </a:moveTo>
                      <a:cubicBezTo>
                        <a:pt x="114" y="1"/>
                        <a:pt x="85" y="12"/>
                        <a:pt x="62" y="38"/>
                      </a:cubicBezTo>
                      <a:cubicBezTo>
                        <a:pt x="1" y="93"/>
                        <a:pt x="26" y="431"/>
                        <a:pt x="62" y="480"/>
                      </a:cubicBezTo>
                      <a:cubicBezTo>
                        <a:pt x="82" y="503"/>
                        <a:pt x="106" y="515"/>
                        <a:pt x="132" y="515"/>
                      </a:cubicBezTo>
                      <a:cubicBezTo>
                        <a:pt x="162" y="515"/>
                        <a:pt x="195" y="498"/>
                        <a:pt x="228" y="462"/>
                      </a:cubicBezTo>
                      <a:cubicBezTo>
                        <a:pt x="296" y="400"/>
                        <a:pt x="271" y="130"/>
                        <a:pt x="247" y="68"/>
                      </a:cubicBezTo>
                      <a:cubicBezTo>
                        <a:pt x="225" y="25"/>
                        <a:pt x="184" y="1"/>
                        <a:pt x="14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2" name="Google Shape;9962;p63"/>
                <p:cNvSpPr/>
                <p:nvPr/>
              </p:nvSpPr>
              <p:spPr>
                <a:xfrm>
                  <a:off x="5391375" y="2881775"/>
                  <a:ext cx="6550" cy="9250"/>
                </a:xfrm>
                <a:custGeom>
                  <a:avLst/>
                  <a:gdLst/>
                  <a:ahLst/>
                  <a:cxnLst/>
                  <a:rect l="l" t="t" r="r" b="b"/>
                  <a:pathLst>
                    <a:path w="262" h="370" extrusionOk="0">
                      <a:moveTo>
                        <a:pt x="170" y="1"/>
                      </a:moveTo>
                      <a:cubicBezTo>
                        <a:pt x="162" y="1"/>
                        <a:pt x="154" y="5"/>
                        <a:pt x="146" y="13"/>
                      </a:cubicBezTo>
                      <a:cubicBezTo>
                        <a:pt x="1" y="170"/>
                        <a:pt x="100" y="370"/>
                        <a:pt x="162" y="370"/>
                      </a:cubicBezTo>
                      <a:cubicBezTo>
                        <a:pt x="163" y="370"/>
                        <a:pt x="164" y="370"/>
                        <a:pt x="165" y="369"/>
                      </a:cubicBezTo>
                      <a:cubicBezTo>
                        <a:pt x="232" y="363"/>
                        <a:pt x="245" y="265"/>
                        <a:pt x="257" y="173"/>
                      </a:cubicBezTo>
                      <a:cubicBezTo>
                        <a:pt x="262" y="91"/>
                        <a:pt x="212" y="1"/>
                        <a:pt x="17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3" name="Google Shape;9963;p63"/>
                <p:cNvSpPr/>
                <p:nvPr/>
              </p:nvSpPr>
              <p:spPr>
                <a:xfrm>
                  <a:off x="5377950" y="2836575"/>
                  <a:ext cx="8500" cy="23350"/>
                </a:xfrm>
                <a:custGeom>
                  <a:avLst/>
                  <a:gdLst/>
                  <a:ahLst/>
                  <a:cxnLst/>
                  <a:rect l="l" t="t" r="r" b="b"/>
                  <a:pathLst>
                    <a:path w="340" h="934" extrusionOk="0">
                      <a:moveTo>
                        <a:pt x="53" y="1"/>
                      </a:moveTo>
                      <a:cubicBezTo>
                        <a:pt x="43" y="1"/>
                        <a:pt x="36" y="5"/>
                        <a:pt x="32" y="14"/>
                      </a:cubicBezTo>
                      <a:cubicBezTo>
                        <a:pt x="1" y="131"/>
                        <a:pt x="1" y="254"/>
                        <a:pt x="32" y="370"/>
                      </a:cubicBezTo>
                      <a:cubicBezTo>
                        <a:pt x="69" y="462"/>
                        <a:pt x="142" y="893"/>
                        <a:pt x="192" y="917"/>
                      </a:cubicBezTo>
                      <a:cubicBezTo>
                        <a:pt x="214" y="928"/>
                        <a:pt x="235" y="933"/>
                        <a:pt x="254" y="933"/>
                      </a:cubicBezTo>
                      <a:cubicBezTo>
                        <a:pt x="288" y="933"/>
                        <a:pt x="315" y="919"/>
                        <a:pt x="327" y="899"/>
                      </a:cubicBezTo>
                      <a:cubicBezTo>
                        <a:pt x="339" y="874"/>
                        <a:pt x="241" y="641"/>
                        <a:pt x="204" y="536"/>
                      </a:cubicBezTo>
                      <a:cubicBezTo>
                        <a:pt x="173" y="389"/>
                        <a:pt x="155" y="241"/>
                        <a:pt x="155" y="88"/>
                      </a:cubicBezTo>
                      <a:cubicBezTo>
                        <a:pt x="155" y="54"/>
                        <a:pt x="90" y="1"/>
                        <a:pt x="53"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4" name="Google Shape;9964;p63"/>
                <p:cNvSpPr/>
                <p:nvPr/>
              </p:nvSpPr>
              <p:spPr>
                <a:xfrm>
                  <a:off x="5383350" y="2840700"/>
                  <a:ext cx="9475" cy="17500"/>
                </a:xfrm>
                <a:custGeom>
                  <a:avLst/>
                  <a:gdLst/>
                  <a:ahLst/>
                  <a:cxnLst/>
                  <a:rect l="l" t="t" r="r" b="b"/>
                  <a:pathLst>
                    <a:path w="379" h="700" extrusionOk="0">
                      <a:moveTo>
                        <a:pt x="41" y="0"/>
                      </a:moveTo>
                      <a:cubicBezTo>
                        <a:pt x="21" y="0"/>
                        <a:pt x="10" y="35"/>
                        <a:pt x="6" y="70"/>
                      </a:cubicBezTo>
                      <a:cubicBezTo>
                        <a:pt x="0" y="125"/>
                        <a:pt x="197" y="636"/>
                        <a:pt x="215" y="685"/>
                      </a:cubicBezTo>
                      <a:cubicBezTo>
                        <a:pt x="220" y="695"/>
                        <a:pt x="231" y="699"/>
                        <a:pt x="247" y="699"/>
                      </a:cubicBezTo>
                      <a:cubicBezTo>
                        <a:pt x="295" y="699"/>
                        <a:pt x="378" y="656"/>
                        <a:pt x="369" y="623"/>
                      </a:cubicBezTo>
                      <a:cubicBezTo>
                        <a:pt x="363" y="586"/>
                        <a:pt x="160" y="205"/>
                        <a:pt x="98" y="76"/>
                      </a:cubicBezTo>
                      <a:cubicBezTo>
                        <a:pt x="75" y="20"/>
                        <a:pt x="55" y="0"/>
                        <a:pt x="4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5" name="Google Shape;9965;p63"/>
                <p:cNvSpPr/>
                <p:nvPr/>
              </p:nvSpPr>
              <p:spPr>
                <a:xfrm>
                  <a:off x="5352600" y="2860375"/>
                  <a:ext cx="9400" cy="20600"/>
                </a:xfrm>
                <a:custGeom>
                  <a:avLst/>
                  <a:gdLst/>
                  <a:ahLst/>
                  <a:cxnLst/>
                  <a:rect l="l" t="t" r="r" b="b"/>
                  <a:pathLst>
                    <a:path w="376" h="824" extrusionOk="0">
                      <a:moveTo>
                        <a:pt x="217" y="0"/>
                      </a:moveTo>
                      <a:cubicBezTo>
                        <a:pt x="176" y="0"/>
                        <a:pt x="137" y="11"/>
                        <a:pt x="118" y="33"/>
                      </a:cubicBezTo>
                      <a:cubicBezTo>
                        <a:pt x="75" y="88"/>
                        <a:pt x="130" y="371"/>
                        <a:pt x="111" y="482"/>
                      </a:cubicBezTo>
                      <a:cubicBezTo>
                        <a:pt x="93" y="598"/>
                        <a:pt x="1" y="654"/>
                        <a:pt x="81" y="740"/>
                      </a:cubicBezTo>
                      <a:cubicBezTo>
                        <a:pt x="129" y="791"/>
                        <a:pt x="218" y="823"/>
                        <a:pt x="284" y="823"/>
                      </a:cubicBezTo>
                      <a:cubicBezTo>
                        <a:pt x="328" y="823"/>
                        <a:pt x="361" y="809"/>
                        <a:pt x="363" y="777"/>
                      </a:cubicBezTo>
                      <a:cubicBezTo>
                        <a:pt x="376" y="703"/>
                        <a:pt x="296" y="476"/>
                        <a:pt x="327" y="371"/>
                      </a:cubicBezTo>
                      <a:cubicBezTo>
                        <a:pt x="357" y="273"/>
                        <a:pt x="370" y="168"/>
                        <a:pt x="357" y="64"/>
                      </a:cubicBezTo>
                      <a:cubicBezTo>
                        <a:pt x="343" y="23"/>
                        <a:pt x="277" y="0"/>
                        <a:pt x="21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6" name="Google Shape;9966;p63"/>
                <p:cNvSpPr/>
                <p:nvPr/>
              </p:nvSpPr>
              <p:spPr>
                <a:xfrm>
                  <a:off x="5364450" y="2862075"/>
                  <a:ext cx="7700" cy="21350"/>
                </a:xfrm>
                <a:custGeom>
                  <a:avLst/>
                  <a:gdLst/>
                  <a:ahLst/>
                  <a:cxnLst/>
                  <a:rect l="l" t="t" r="r" b="b"/>
                  <a:pathLst>
                    <a:path w="308" h="854" extrusionOk="0">
                      <a:moveTo>
                        <a:pt x="124" y="0"/>
                      </a:moveTo>
                      <a:cubicBezTo>
                        <a:pt x="86" y="0"/>
                        <a:pt x="52" y="10"/>
                        <a:pt x="37" y="33"/>
                      </a:cubicBezTo>
                      <a:cubicBezTo>
                        <a:pt x="0" y="88"/>
                        <a:pt x="49" y="352"/>
                        <a:pt x="62" y="475"/>
                      </a:cubicBezTo>
                      <a:cubicBezTo>
                        <a:pt x="80" y="592"/>
                        <a:pt x="6" y="684"/>
                        <a:pt x="31" y="776"/>
                      </a:cubicBezTo>
                      <a:cubicBezTo>
                        <a:pt x="45" y="826"/>
                        <a:pt x="104" y="853"/>
                        <a:pt x="160" y="853"/>
                      </a:cubicBezTo>
                      <a:cubicBezTo>
                        <a:pt x="201" y="853"/>
                        <a:pt x="240" y="838"/>
                        <a:pt x="258" y="807"/>
                      </a:cubicBezTo>
                      <a:cubicBezTo>
                        <a:pt x="307" y="733"/>
                        <a:pt x="234" y="635"/>
                        <a:pt x="215" y="512"/>
                      </a:cubicBezTo>
                      <a:cubicBezTo>
                        <a:pt x="191" y="383"/>
                        <a:pt x="271" y="137"/>
                        <a:pt x="252" y="63"/>
                      </a:cubicBezTo>
                      <a:cubicBezTo>
                        <a:pt x="241" y="23"/>
                        <a:pt x="179" y="0"/>
                        <a:pt x="12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7" name="Google Shape;9967;p63"/>
                <p:cNvSpPr/>
                <p:nvPr/>
              </p:nvSpPr>
              <p:spPr>
                <a:xfrm>
                  <a:off x="5374275" y="2863800"/>
                  <a:ext cx="6325" cy="19550"/>
                </a:xfrm>
                <a:custGeom>
                  <a:avLst/>
                  <a:gdLst/>
                  <a:ahLst/>
                  <a:cxnLst/>
                  <a:rect l="l" t="t" r="r" b="b"/>
                  <a:pathLst>
                    <a:path w="253" h="782" extrusionOk="0">
                      <a:moveTo>
                        <a:pt x="117" y="0"/>
                      </a:moveTo>
                      <a:cubicBezTo>
                        <a:pt x="68" y="7"/>
                        <a:pt x="25" y="50"/>
                        <a:pt x="19" y="105"/>
                      </a:cubicBezTo>
                      <a:cubicBezTo>
                        <a:pt x="0" y="209"/>
                        <a:pt x="80" y="314"/>
                        <a:pt x="80" y="425"/>
                      </a:cubicBezTo>
                      <a:cubicBezTo>
                        <a:pt x="74" y="474"/>
                        <a:pt x="68" y="523"/>
                        <a:pt x="56" y="572"/>
                      </a:cubicBezTo>
                      <a:cubicBezTo>
                        <a:pt x="37" y="621"/>
                        <a:pt x="43" y="670"/>
                        <a:pt x="62" y="720"/>
                      </a:cubicBezTo>
                      <a:cubicBezTo>
                        <a:pt x="76" y="758"/>
                        <a:pt x="113" y="781"/>
                        <a:pt x="151" y="781"/>
                      </a:cubicBezTo>
                      <a:cubicBezTo>
                        <a:pt x="162" y="781"/>
                        <a:pt x="174" y="779"/>
                        <a:pt x="185" y="775"/>
                      </a:cubicBezTo>
                      <a:cubicBezTo>
                        <a:pt x="228" y="750"/>
                        <a:pt x="252" y="701"/>
                        <a:pt x="240" y="652"/>
                      </a:cubicBezTo>
                      <a:cubicBezTo>
                        <a:pt x="234" y="603"/>
                        <a:pt x="209" y="554"/>
                        <a:pt x="197" y="504"/>
                      </a:cubicBezTo>
                      <a:cubicBezTo>
                        <a:pt x="173" y="400"/>
                        <a:pt x="209" y="283"/>
                        <a:pt x="222" y="173"/>
                      </a:cubicBezTo>
                      <a:cubicBezTo>
                        <a:pt x="222" y="136"/>
                        <a:pt x="222" y="99"/>
                        <a:pt x="203" y="62"/>
                      </a:cubicBezTo>
                      <a:cubicBezTo>
                        <a:pt x="191" y="25"/>
                        <a:pt x="154" y="7"/>
                        <a:pt x="117"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8" name="Google Shape;9968;p63"/>
                <p:cNvSpPr/>
                <p:nvPr/>
              </p:nvSpPr>
              <p:spPr>
                <a:xfrm>
                  <a:off x="5383350" y="2863500"/>
                  <a:ext cx="6000" cy="18775"/>
                </a:xfrm>
                <a:custGeom>
                  <a:avLst/>
                  <a:gdLst/>
                  <a:ahLst/>
                  <a:cxnLst/>
                  <a:rect l="l" t="t" r="r" b="b"/>
                  <a:pathLst>
                    <a:path w="240" h="751" extrusionOk="0">
                      <a:moveTo>
                        <a:pt x="118" y="1"/>
                      </a:moveTo>
                      <a:cubicBezTo>
                        <a:pt x="70" y="1"/>
                        <a:pt x="28" y="31"/>
                        <a:pt x="19" y="80"/>
                      </a:cubicBezTo>
                      <a:cubicBezTo>
                        <a:pt x="0" y="142"/>
                        <a:pt x="6" y="197"/>
                        <a:pt x="31" y="252"/>
                      </a:cubicBezTo>
                      <a:cubicBezTo>
                        <a:pt x="49" y="301"/>
                        <a:pt x="62" y="357"/>
                        <a:pt x="62" y="406"/>
                      </a:cubicBezTo>
                      <a:cubicBezTo>
                        <a:pt x="62" y="455"/>
                        <a:pt x="55" y="498"/>
                        <a:pt x="43" y="547"/>
                      </a:cubicBezTo>
                      <a:cubicBezTo>
                        <a:pt x="31" y="590"/>
                        <a:pt x="31" y="633"/>
                        <a:pt x="43" y="682"/>
                      </a:cubicBezTo>
                      <a:cubicBezTo>
                        <a:pt x="54" y="722"/>
                        <a:pt x="91" y="751"/>
                        <a:pt x="135" y="751"/>
                      </a:cubicBezTo>
                      <a:cubicBezTo>
                        <a:pt x="139" y="751"/>
                        <a:pt x="143" y="751"/>
                        <a:pt x="148" y="750"/>
                      </a:cubicBezTo>
                      <a:cubicBezTo>
                        <a:pt x="209" y="744"/>
                        <a:pt x="240" y="670"/>
                        <a:pt x="234" y="615"/>
                      </a:cubicBezTo>
                      <a:cubicBezTo>
                        <a:pt x="228" y="553"/>
                        <a:pt x="197" y="498"/>
                        <a:pt x="185" y="437"/>
                      </a:cubicBezTo>
                      <a:cubicBezTo>
                        <a:pt x="172" y="338"/>
                        <a:pt x="209" y="240"/>
                        <a:pt x="209" y="142"/>
                      </a:cubicBezTo>
                      <a:cubicBezTo>
                        <a:pt x="221" y="92"/>
                        <a:pt x="197" y="37"/>
                        <a:pt x="154" y="6"/>
                      </a:cubicBezTo>
                      <a:cubicBezTo>
                        <a:pt x="142" y="3"/>
                        <a:pt x="130" y="1"/>
                        <a:pt x="11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9" name="Google Shape;9969;p63"/>
                <p:cNvSpPr/>
                <p:nvPr/>
              </p:nvSpPr>
              <p:spPr>
                <a:xfrm>
                  <a:off x="5390400" y="2862850"/>
                  <a:ext cx="6650" cy="16400"/>
                </a:xfrm>
                <a:custGeom>
                  <a:avLst/>
                  <a:gdLst/>
                  <a:ahLst/>
                  <a:cxnLst/>
                  <a:rect l="l" t="t" r="r" b="b"/>
                  <a:pathLst>
                    <a:path w="266" h="656" extrusionOk="0">
                      <a:moveTo>
                        <a:pt x="82" y="1"/>
                      </a:moveTo>
                      <a:cubicBezTo>
                        <a:pt x="77" y="1"/>
                        <a:pt x="73" y="1"/>
                        <a:pt x="68" y="2"/>
                      </a:cubicBezTo>
                      <a:cubicBezTo>
                        <a:pt x="25" y="8"/>
                        <a:pt x="1" y="51"/>
                        <a:pt x="13" y="94"/>
                      </a:cubicBezTo>
                      <a:cubicBezTo>
                        <a:pt x="50" y="211"/>
                        <a:pt x="68" y="340"/>
                        <a:pt x="68" y="463"/>
                      </a:cubicBezTo>
                      <a:cubicBezTo>
                        <a:pt x="68" y="499"/>
                        <a:pt x="75" y="536"/>
                        <a:pt x="81" y="573"/>
                      </a:cubicBezTo>
                      <a:cubicBezTo>
                        <a:pt x="93" y="604"/>
                        <a:pt x="118" y="635"/>
                        <a:pt x="148" y="647"/>
                      </a:cubicBezTo>
                      <a:cubicBezTo>
                        <a:pt x="160" y="653"/>
                        <a:pt x="171" y="655"/>
                        <a:pt x="182" y="655"/>
                      </a:cubicBezTo>
                      <a:cubicBezTo>
                        <a:pt x="207" y="655"/>
                        <a:pt x="230" y="642"/>
                        <a:pt x="247" y="616"/>
                      </a:cubicBezTo>
                      <a:cubicBezTo>
                        <a:pt x="265" y="573"/>
                        <a:pt x="234" y="524"/>
                        <a:pt x="210" y="481"/>
                      </a:cubicBezTo>
                      <a:cubicBezTo>
                        <a:pt x="185" y="432"/>
                        <a:pt x="173" y="370"/>
                        <a:pt x="173" y="309"/>
                      </a:cubicBezTo>
                      <a:cubicBezTo>
                        <a:pt x="173" y="272"/>
                        <a:pt x="185" y="229"/>
                        <a:pt x="191" y="186"/>
                      </a:cubicBezTo>
                      <a:cubicBezTo>
                        <a:pt x="198" y="143"/>
                        <a:pt x="191" y="100"/>
                        <a:pt x="173" y="57"/>
                      </a:cubicBezTo>
                      <a:cubicBezTo>
                        <a:pt x="156" y="24"/>
                        <a:pt x="120" y="1"/>
                        <a:pt x="8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0" name="Google Shape;9970;p63"/>
                <p:cNvSpPr/>
                <p:nvPr/>
              </p:nvSpPr>
              <p:spPr>
                <a:xfrm>
                  <a:off x="5364275" y="2559325"/>
                  <a:ext cx="40600" cy="32375"/>
                </a:xfrm>
                <a:custGeom>
                  <a:avLst/>
                  <a:gdLst/>
                  <a:ahLst/>
                  <a:cxnLst/>
                  <a:rect l="l" t="t" r="r" b="b"/>
                  <a:pathLst>
                    <a:path w="1624" h="1295" extrusionOk="0">
                      <a:moveTo>
                        <a:pt x="1120" y="0"/>
                      </a:moveTo>
                      <a:cubicBezTo>
                        <a:pt x="1028" y="0"/>
                        <a:pt x="933" y="17"/>
                        <a:pt x="843" y="27"/>
                      </a:cubicBezTo>
                      <a:cubicBezTo>
                        <a:pt x="702" y="34"/>
                        <a:pt x="554" y="52"/>
                        <a:pt x="413" y="77"/>
                      </a:cubicBezTo>
                      <a:cubicBezTo>
                        <a:pt x="271" y="107"/>
                        <a:pt x="148" y="193"/>
                        <a:pt x="69" y="316"/>
                      </a:cubicBezTo>
                      <a:cubicBezTo>
                        <a:pt x="19" y="408"/>
                        <a:pt x="1" y="519"/>
                        <a:pt x="19" y="624"/>
                      </a:cubicBezTo>
                      <a:cubicBezTo>
                        <a:pt x="76" y="1013"/>
                        <a:pt x="413" y="1294"/>
                        <a:pt x="796" y="1294"/>
                      </a:cubicBezTo>
                      <a:cubicBezTo>
                        <a:pt x="830" y="1294"/>
                        <a:pt x="864" y="1292"/>
                        <a:pt x="898" y="1287"/>
                      </a:cubicBezTo>
                      <a:cubicBezTo>
                        <a:pt x="1322" y="1226"/>
                        <a:pt x="1624" y="833"/>
                        <a:pt x="1562" y="408"/>
                      </a:cubicBezTo>
                      <a:cubicBezTo>
                        <a:pt x="1550" y="261"/>
                        <a:pt x="1470" y="132"/>
                        <a:pt x="1341" y="52"/>
                      </a:cubicBezTo>
                      <a:cubicBezTo>
                        <a:pt x="1273" y="13"/>
                        <a:pt x="1198" y="0"/>
                        <a:pt x="112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1" name="Google Shape;9971;p63"/>
                <p:cNvSpPr/>
                <p:nvPr/>
              </p:nvSpPr>
              <p:spPr>
                <a:xfrm>
                  <a:off x="5404400" y="1818475"/>
                  <a:ext cx="53800" cy="203850"/>
                </a:xfrm>
                <a:custGeom>
                  <a:avLst/>
                  <a:gdLst/>
                  <a:ahLst/>
                  <a:cxnLst/>
                  <a:rect l="l" t="t" r="r" b="b"/>
                  <a:pathLst>
                    <a:path w="2152" h="8154" extrusionOk="0">
                      <a:moveTo>
                        <a:pt x="560" y="0"/>
                      </a:moveTo>
                      <a:cubicBezTo>
                        <a:pt x="399" y="0"/>
                        <a:pt x="257" y="58"/>
                        <a:pt x="191" y="188"/>
                      </a:cubicBezTo>
                      <a:cubicBezTo>
                        <a:pt x="0" y="569"/>
                        <a:pt x="344" y="1079"/>
                        <a:pt x="467" y="1294"/>
                      </a:cubicBezTo>
                      <a:cubicBezTo>
                        <a:pt x="639" y="1589"/>
                        <a:pt x="1131" y="5572"/>
                        <a:pt x="1125" y="6144"/>
                      </a:cubicBezTo>
                      <a:cubicBezTo>
                        <a:pt x="1119" y="6722"/>
                        <a:pt x="873" y="7638"/>
                        <a:pt x="1002" y="7976"/>
                      </a:cubicBezTo>
                      <a:cubicBezTo>
                        <a:pt x="1050" y="8102"/>
                        <a:pt x="1206" y="8153"/>
                        <a:pt x="1387" y="8153"/>
                      </a:cubicBezTo>
                      <a:cubicBezTo>
                        <a:pt x="1698" y="8153"/>
                        <a:pt x="2081" y="8003"/>
                        <a:pt x="2109" y="7828"/>
                      </a:cubicBezTo>
                      <a:cubicBezTo>
                        <a:pt x="2152" y="7552"/>
                        <a:pt x="1875" y="7423"/>
                        <a:pt x="1789" y="6974"/>
                      </a:cubicBezTo>
                      <a:cubicBezTo>
                        <a:pt x="1703" y="6531"/>
                        <a:pt x="1469" y="4866"/>
                        <a:pt x="1451" y="3802"/>
                      </a:cubicBezTo>
                      <a:cubicBezTo>
                        <a:pt x="1426" y="2739"/>
                        <a:pt x="1297" y="1036"/>
                        <a:pt x="1279" y="544"/>
                      </a:cubicBezTo>
                      <a:cubicBezTo>
                        <a:pt x="1262" y="222"/>
                        <a:pt x="876" y="0"/>
                        <a:pt x="56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2" name="Google Shape;9972;p63"/>
                <p:cNvSpPr/>
                <p:nvPr/>
              </p:nvSpPr>
              <p:spPr>
                <a:xfrm>
                  <a:off x="5425475" y="2022800"/>
                  <a:ext cx="67000" cy="185725"/>
                </a:xfrm>
                <a:custGeom>
                  <a:avLst/>
                  <a:gdLst/>
                  <a:ahLst/>
                  <a:cxnLst/>
                  <a:rect l="l" t="t" r="r" b="b"/>
                  <a:pathLst>
                    <a:path w="2680" h="7429" extrusionOk="0">
                      <a:moveTo>
                        <a:pt x="896" y="707"/>
                      </a:moveTo>
                      <a:cubicBezTo>
                        <a:pt x="968" y="707"/>
                        <a:pt x="1044" y="749"/>
                        <a:pt x="1087" y="848"/>
                      </a:cubicBezTo>
                      <a:cubicBezTo>
                        <a:pt x="1395" y="1542"/>
                        <a:pt x="1745" y="4634"/>
                        <a:pt x="1745" y="4634"/>
                      </a:cubicBezTo>
                      <a:cubicBezTo>
                        <a:pt x="1640" y="3767"/>
                        <a:pt x="749" y="1075"/>
                        <a:pt x="731" y="885"/>
                      </a:cubicBezTo>
                      <a:cubicBezTo>
                        <a:pt x="720" y="777"/>
                        <a:pt x="804" y="707"/>
                        <a:pt x="896" y="707"/>
                      </a:cubicBezTo>
                      <a:close/>
                      <a:moveTo>
                        <a:pt x="1210" y="1"/>
                      </a:moveTo>
                      <a:cubicBezTo>
                        <a:pt x="1075" y="1"/>
                        <a:pt x="773" y="232"/>
                        <a:pt x="449" y="232"/>
                      </a:cubicBezTo>
                      <a:cubicBezTo>
                        <a:pt x="357" y="232"/>
                        <a:pt x="264" y="213"/>
                        <a:pt x="171" y="165"/>
                      </a:cubicBezTo>
                      <a:cubicBezTo>
                        <a:pt x="166" y="163"/>
                        <a:pt x="162" y="162"/>
                        <a:pt x="158" y="162"/>
                      </a:cubicBezTo>
                      <a:cubicBezTo>
                        <a:pt x="1" y="162"/>
                        <a:pt x="635" y="2156"/>
                        <a:pt x="971" y="3583"/>
                      </a:cubicBezTo>
                      <a:cubicBezTo>
                        <a:pt x="1309" y="5046"/>
                        <a:pt x="1788" y="7037"/>
                        <a:pt x="1911" y="7234"/>
                      </a:cubicBezTo>
                      <a:cubicBezTo>
                        <a:pt x="1986" y="7352"/>
                        <a:pt x="2191" y="7428"/>
                        <a:pt x="2363" y="7428"/>
                      </a:cubicBezTo>
                      <a:cubicBezTo>
                        <a:pt x="2486" y="7428"/>
                        <a:pt x="2592" y="7388"/>
                        <a:pt x="2618" y="7296"/>
                      </a:cubicBezTo>
                      <a:cubicBezTo>
                        <a:pt x="2679" y="7074"/>
                        <a:pt x="1616" y="780"/>
                        <a:pt x="1272" y="36"/>
                      </a:cubicBezTo>
                      <a:cubicBezTo>
                        <a:pt x="1259" y="11"/>
                        <a:pt x="1238" y="1"/>
                        <a:pt x="121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3" name="Google Shape;9973;p63"/>
                <p:cNvSpPr/>
                <p:nvPr/>
              </p:nvSpPr>
              <p:spPr>
                <a:xfrm>
                  <a:off x="5465400" y="2212350"/>
                  <a:ext cx="15075" cy="37150"/>
                </a:xfrm>
                <a:custGeom>
                  <a:avLst/>
                  <a:gdLst/>
                  <a:ahLst/>
                  <a:cxnLst/>
                  <a:rect l="l" t="t" r="r" b="b"/>
                  <a:pathLst>
                    <a:path w="603" h="1486" extrusionOk="0">
                      <a:moveTo>
                        <a:pt x="381" y="0"/>
                      </a:moveTo>
                      <a:cubicBezTo>
                        <a:pt x="363" y="0"/>
                        <a:pt x="344" y="3"/>
                        <a:pt x="326" y="9"/>
                      </a:cubicBezTo>
                      <a:cubicBezTo>
                        <a:pt x="234" y="39"/>
                        <a:pt x="197" y="150"/>
                        <a:pt x="179" y="242"/>
                      </a:cubicBezTo>
                      <a:lnTo>
                        <a:pt x="56" y="740"/>
                      </a:lnTo>
                      <a:cubicBezTo>
                        <a:pt x="19" y="857"/>
                        <a:pt x="0" y="980"/>
                        <a:pt x="7" y="1103"/>
                      </a:cubicBezTo>
                      <a:cubicBezTo>
                        <a:pt x="7" y="1232"/>
                        <a:pt x="62" y="1349"/>
                        <a:pt x="160" y="1435"/>
                      </a:cubicBezTo>
                      <a:cubicBezTo>
                        <a:pt x="206" y="1469"/>
                        <a:pt x="262" y="1486"/>
                        <a:pt x="318" y="1486"/>
                      </a:cubicBezTo>
                      <a:cubicBezTo>
                        <a:pt x="383" y="1486"/>
                        <a:pt x="449" y="1463"/>
                        <a:pt x="498" y="1416"/>
                      </a:cubicBezTo>
                      <a:cubicBezTo>
                        <a:pt x="548" y="1349"/>
                        <a:pt x="572" y="1269"/>
                        <a:pt x="566" y="1183"/>
                      </a:cubicBezTo>
                      <a:cubicBezTo>
                        <a:pt x="566" y="1103"/>
                        <a:pt x="541" y="1023"/>
                        <a:pt x="535" y="937"/>
                      </a:cubicBezTo>
                      <a:cubicBezTo>
                        <a:pt x="517" y="740"/>
                        <a:pt x="591" y="543"/>
                        <a:pt x="597" y="341"/>
                      </a:cubicBezTo>
                      <a:cubicBezTo>
                        <a:pt x="603" y="255"/>
                        <a:pt x="584" y="168"/>
                        <a:pt x="548" y="95"/>
                      </a:cubicBezTo>
                      <a:cubicBezTo>
                        <a:pt x="509" y="33"/>
                        <a:pt x="445" y="0"/>
                        <a:pt x="38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4" name="Google Shape;9974;p63"/>
                <p:cNvSpPr/>
                <p:nvPr/>
              </p:nvSpPr>
              <p:spPr>
                <a:xfrm>
                  <a:off x="5465850" y="2254150"/>
                  <a:ext cx="10025" cy="15600"/>
                </a:xfrm>
                <a:custGeom>
                  <a:avLst/>
                  <a:gdLst/>
                  <a:ahLst/>
                  <a:cxnLst/>
                  <a:rect l="l" t="t" r="r" b="b"/>
                  <a:pathLst>
                    <a:path w="401" h="624" extrusionOk="0">
                      <a:moveTo>
                        <a:pt x="188" y="0"/>
                      </a:moveTo>
                      <a:cubicBezTo>
                        <a:pt x="152" y="0"/>
                        <a:pt x="117" y="14"/>
                        <a:pt x="87" y="39"/>
                      </a:cubicBezTo>
                      <a:cubicBezTo>
                        <a:pt x="56" y="70"/>
                        <a:pt x="38" y="107"/>
                        <a:pt x="32" y="150"/>
                      </a:cubicBezTo>
                      <a:cubicBezTo>
                        <a:pt x="1" y="316"/>
                        <a:pt x="38" y="488"/>
                        <a:pt x="142" y="623"/>
                      </a:cubicBezTo>
                      <a:cubicBezTo>
                        <a:pt x="314" y="568"/>
                        <a:pt x="400" y="254"/>
                        <a:pt x="376" y="76"/>
                      </a:cubicBezTo>
                      <a:cubicBezTo>
                        <a:pt x="333" y="45"/>
                        <a:pt x="284" y="21"/>
                        <a:pt x="234" y="9"/>
                      </a:cubicBezTo>
                      <a:cubicBezTo>
                        <a:pt x="219" y="3"/>
                        <a:pt x="203" y="0"/>
                        <a:pt x="18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5" name="Google Shape;9975;p63"/>
                <p:cNvSpPr/>
                <p:nvPr/>
              </p:nvSpPr>
              <p:spPr>
                <a:xfrm>
                  <a:off x="5466175" y="2275925"/>
                  <a:ext cx="5850" cy="10425"/>
                </a:xfrm>
                <a:custGeom>
                  <a:avLst/>
                  <a:gdLst/>
                  <a:ahLst/>
                  <a:cxnLst/>
                  <a:rect l="l" t="t" r="r" b="b"/>
                  <a:pathLst>
                    <a:path w="234" h="417" extrusionOk="0">
                      <a:moveTo>
                        <a:pt x="145" y="0"/>
                      </a:moveTo>
                      <a:cubicBezTo>
                        <a:pt x="112" y="0"/>
                        <a:pt x="79" y="14"/>
                        <a:pt x="56" y="41"/>
                      </a:cubicBezTo>
                      <a:cubicBezTo>
                        <a:pt x="19" y="84"/>
                        <a:pt x="0" y="152"/>
                        <a:pt x="19" y="207"/>
                      </a:cubicBezTo>
                      <a:cubicBezTo>
                        <a:pt x="37" y="269"/>
                        <a:pt x="62" y="324"/>
                        <a:pt x="92" y="373"/>
                      </a:cubicBezTo>
                      <a:cubicBezTo>
                        <a:pt x="105" y="392"/>
                        <a:pt x="117" y="416"/>
                        <a:pt x="142" y="416"/>
                      </a:cubicBezTo>
                      <a:cubicBezTo>
                        <a:pt x="160" y="416"/>
                        <a:pt x="185" y="385"/>
                        <a:pt x="197" y="355"/>
                      </a:cubicBezTo>
                      <a:cubicBezTo>
                        <a:pt x="228" y="250"/>
                        <a:pt x="234" y="139"/>
                        <a:pt x="221" y="29"/>
                      </a:cubicBezTo>
                      <a:cubicBezTo>
                        <a:pt x="199" y="9"/>
                        <a:pt x="172" y="0"/>
                        <a:pt x="145"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6" name="Google Shape;9976;p63"/>
                <p:cNvSpPr/>
                <p:nvPr/>
              </p:nvSpPr>
              <p:spPr>
                <a:xfrm>
                  <a:off x="5483225" y="2216675"/>
                  <a:ext cx="13400" cy="37100"/>
                </a:xfrm>
                <a:custGeom>
                  <a:avLst/>
                  <a:gdLst/>
                  <a:ahLst/>
                  <a:cxnLst/>
                  <a:rect l="l" t="t" r="r" b="b"/>
                  <a:pathLst>
                    <a:path w="536" h="1484" extrusionOk="0">
                      <a:moveTo>
                        <a:pt x="248" y="1"/>
                      </a:moveTo>
                      <a:cubicBezTo>
                        <a:pt x="187" y="1"/>
                        <a:pt x="133" y="31"/>
                        <a:pt x="99" y="82"/>
                      </a:cubicBezTo>
                      <a:cubicBezTo>
                        <a:pt x="62" y="137"/>
                        <a:pt x="37" y="198"/>
                        <a:pt x="31" y="266"/>
                      </a:cubicBezTo>
                      <a:cubicBezTo>
                        <a:pt x="0" y="530"/>
                        <a:pt x="0" y="801"/>
                        <a:pt x="31" y="1065"/>
                      </a:cubicBezTo>
                      <a:cubicBezTo>
                        <a:pt x="37" y="1163"/>
                        <a:pt x="56" y="1256"/>
                        <a:pt x="99" y="1348"/>
                      </a:cubicBezTo>
                      <a:cubicBezTo>
                        <a:pt x="140" y="1429"/>
                        <a:pt x="219" y="1483"/>
                        <a:pt x="311" y="1483"/>
                      </a:cubicBezTo>
                      <a:cubicBezTo>
                        <a:pt x="316" y="1483"/>
                        <a:pt x="321" y="1483"/>
                        <a:pt x="326" y="1483"/>
                      </a:cubicBezTo>
                      <a:cubicBezTo>
                        <a:pt x="412" y="1465"/>
                        <a:pt x="480" y="1403"/>
                        <a:pt x="505" y="1323"/>
                      </a:cubicBezTo>
                      <a:cubicBezTo>
                        <a:pt x="529" y="1243"/>
                        <a:pt x="535" y="1157"/>
                        <a:pt x="529" y="1077"/>
                      </a:cubicBezTo>
                      <a:cubicBezTo>
                        <a:pt x="529" y="788"/>
                        <a:pt x="492" y="500"/>
                        <a:pt x="425" y="217"/>
                      </a:cubicBezTo>
                      <a:cubicBezTo>
                        <a:pt x="400" y="125"/>
                        <a:pt x="357" y="20"/>
                        <a:pt x="265" y="2"/>
                      </a:cubicBezTo>
                      <a:cubicBezTo>
                        <a:pt x="259" y="1"/>
                        <a:pt x="253" y="1"/>
                        <a:pt x="248"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7" name="Google Shape;9977;p63"/>
                <p:cNvSpPr/>
                <p:nvPr/>
              </p:nvSpPr>
              <p:spPr>
                <a:xfrm>
                  <a:off x="5489075" y="2258950"/>
                  <a:ext cx="10300" cy="22800"/>
                </a:xfrm>
                <a:custGeom>
                  <a:avLst/>
                  <a:gdLst/>
                  <a:ahLst/>
                  <a:cxnLst/>
                  <a:rect l="l" t="t" r="r" b="b"/>
                  <a:pathLst>
                    <a:path w="412" h="912" extrusionOk="0">
                      <a:moveTo>
                        <a:pt x="191" y="1"/>
                      </a:moveTo>
                      <a:cubicBezTo>
                        <a:pt x="111" y="1"/>
                        <a:pt x="55" y="87"/>
                        <a:pt x="31" y="173"/>
                      </a:cubicBezTo>
                      <a:cubicBezTo>
                        <a:pt x="0" y="327"/>
                        <a:pt x="6" y="487"/>
                        <a:pt x="49" y="640"/>
                      </a:cubicBezTo>
                      <a:cubicBezTo>
                        <a:pt x="55" y="708"/>
                        <a:pt x="80" y="769"/>
                        <a:pt x="111" y="825"/>
                      </a:cubicBezTo>
                      <a:cubicBezTo>
                        <a:pt x="144" y="881"/>
                        <a:pt x="204" y="911"/>
                        <a:pt x="266" y="911"/>
                      </a:cubicBezTo>
                      <a:cubicBezTo>
                        <a:pt x="271" y="911"/>
                        <a:pt x="277" y="911"/>
                        <a:pt x="283" y="911"/>
                      </a:cubicBezTo>
                      <a:cubicBezTo>
                        <a:pt x="363" y="880"/>
                        <a:pt x="412" y="806"/>
                        <a:pt x="406" y="726"/>
                      </a:cubicBezTo>
                      <a:cubicBezTo>
                        <a:pt x="400" y="646"/>
                        <a:pt x="387" y="573"/>
                        <a:pt x="369" y="493"/>
                      </a:cubicBezTo>
                      <a:cubicBezTo>
                        <a:pt x="363" y="401"/>
                        <a:pt x="369" y="308"/>
                        <a:pt x="363" y="216"/>
                      </a:cubicBezTo>
                      <a:cubicBezTo>
                        <a:pt x="357" y="161"/>
                        <a:pt x="344" y="112"/>
                        <a:pt x="320" y="69"/>
                      </a:cubicBezTo>
                      <a:cubicBezTo>
                        <a:pt x="289" y="26"/>
                        <a:pt x="240" y="1"/>
                        <a:pt x="19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8" name="Google Shape;9978;p63"/>
                <p:cNvSpPr/>
                <p:nvPr/>
              </p:nvSpPr>
              <p:spPr>
                <a:xfrm>
                  <a:off x="5483075" y="2286450"/>
                  <a:ext cx="11075" cy="17200"/>
                </a:xfrm>
                <a:custGeom>
                  <a:avLst/>
                  <a:gdLst/>
                  <a:ahLst/>
                  <a:cxnLst/>
                  <a:rect l="l" t="t" r="r" b="b"/>
                  <a:pathLst>
                    <a:path w="443" h="688" extrusionOk="0">
                      <a:moveTo>
                        <a:pt x="330" y="1"/>
                      </a:moveTo>
                      <a:cubicBezTo>
                        <a:pt x="327" y="1"/>
                        <a:pt x="323" y="1"/>
                        <a:pt x="320" y="1"/>
                      </a:cubicBezTo>
                      <a:cubicBezTo>
                        <a:pt x="259" y="20"/>
                        <a:pt x="234" y="81"/>
                        <a:pt x="215" y="136"/>
                      </a:cubicBezTo>
                      <a:cubicBezTo>
                        <a:pt x="172" y="247"/>
                        <a:pt x="117" y="358"/>
                        <a:pt x="56" y="462"/>
                      </a:cubicBezTo>
                      <a:cubicBezTo>
                        <a:pt x="37" y="493"/>
                        <a:pt x="19" y="530"/>
                        <a:pt x="6" y="567"/>
                      </a:cubicBezTo>
                      <a:cubicBezTo>
                        <a:pt x="0" y="604"/>
                        <a:pt x="6" y="641"/>
                        <a:pt x="31" y="665"/>
                      </a:cubicBezTo>
                      <a:cubicBezTo>
                        <a:pt x="47" y="681"/>
                        <a:pt x="67" y="688"/>
                        <a:pt x="87" y="688"/>
                      </a:cubicBezTo>
                      <a:cubicBezTo>
                        <a:pt x="130" y="688"/>
                        <a:pt x="176" y="658"/>
                        <a:pt x="197" y="616"/>
                      </a:cubicBezTo>
                      <a:cubicBezTo>
                        <a:pt x="228" y="561"/>
                        <a:pt x="252" y="499"/>
                        <a:pt x="271" y="432"/>
                      </a:cubicBezTo>
                      <a:cubicBezTo>
                        <a:pt x="302" y="376"/>
                        <a:pt x="338" y="327"/>
                        <a:pt x="381" y="278"/>
                      </a:cubicBezTo>
                      <a:cubicBezTo>
                        <a:pt x="424" y="235"/>
                        <a:pt x="443" y="173"/>
                        <a:pt x="443" y="112"/>
                      </a:cubicBezTo>
                      <a:cubicBezTo>
                        <a:pt x="437" y="48"/>
                        <a:pt x="388" y="1"/>
                        <a:pt x="33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9" name="Google Shape;9979;p63"/>
                <p:cNvSpPr/>
                <p:nvPr/>
              </p:nvSpPr>
              <p:spPr>
                <a:xfrm>
                  <a:off x="5478150" y="2306150"/>
                  <a:ext cx="5250" cy="8000"/>
                </a:xfrm>
                <a:custGeom>
                  <a:avLst/>
                  <a:gdLst/>
                  <a:ahLst/>
                  <a:cxnLst/>
                  <a:rect l="l" t="t" r="r" b="b"/>
                  <a:pathLst>
                    <a:path w="210" h="320" extrusionOk="0">
                      <a:moveTo>
                        <a:pt x="154" y="0"/>
                      </a:moveTo>
                      <a:cubicBezTo>
                        <a:pt x="87" y="6"/>
                        <a:pt x="25" y="55"/>
                        <a:pt x="13" y="117"/>
                      </a:cubicBezTo>
                      <a:cubicBezTo>
                        <a:pt x="1" y="184"/>
                        <a:pt x="1" y="252"/>
                        <a:pt x="19" y="320"/>
                      </a:cubicBezTo>
                      <a:cubicBezTo>
                        <a:pt x="148" y="270"/>
                        <a:pt x="210" y="123"/>
                        <a:pt x="154"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0" name="Google Shape;9980;p63"/>
                <p:cNvSpPr/>
                <p:nvPr/>
              </p:nvSpPr>
              <p:spPr>
                <a:xfrm>
                  <a:off x="5312500" y="1823150"/>
                  <a:ext cx="82800" cy="196300"/>
                </a:xfrm>
                <a:custGeom>
                  <a:avLst/>
                  <a:gdLst/>
                  <a:ahLst/>
                  <a:cxnLst/>
                  <a:rect l="l" t="t" r="r" b="b"/>
                  <a:pathLst>
                    <a:path w="3312" h="7852" extrusionOk="0">
                      <a:moveTo>
                        <a:pt x="621" y="1"/>
                      </a:moveTo>
                      <a:cubicBezTo>
                        <a:pt x="621" y="1"/>
                        <a:pt x="326" y="25"/>
                        <a:pt x="0" y="25"/>
                      </a:cubicBezTo>
                      <a:lnTo>
                        <a:pt x="0" y="4937"/>
                      </a:lnTo>
                      <a:cubicBezTo>
                        <a:pt x="0" y="4937"/>
                        <a:pt x="1009" y="5342"/>
                        <a:pt x="1316" y="6092"/>
                      </a:cubicBezTo>
                      <a:cubicBezTo>
                        <a:pt x="1617" y="6842"/>
                        <a:pt x="1961" y="7801"/>
                        <a:pt x="2527" y="7850"/>
                      </a:cubicBezTo>
                      <a:cubicBezTo>
                        <a:pt x="2538" y="7851"/>
                        <a:pt x="2549" y="7852"/>
                        <a:pt x="2560" y="7852"/>
                      </a:cubicBezTo>
                      <a:cubicBezTo>
                        <a:pt x="3095" y="7852"/>
                        <a:pt x="3312" y="6839"/>
                        <a:pt x="3215" y="6682"/>
                      </a:cubicBezTo>
                      <a:cubicBezTo>
                        <a:pt x="3207" y="6668"/>
                        <a:pt x="3197" y="6662"/>
                        <a:pt x="3185" y="6662"/>
                      </a:cubicBezTo>
                      <a:cubicBezTo>
                        <a:pt x="3069" y="6662"/>
                        <a:pt x="2813" y="7318"/>
                        <a:pt x="2558" y="7318"/>
                      </a:cubicBezTo>
                      <a:cubicBezTo>
                        <a:pt x="2549" y="7318"/>
                        <a:pt x="2541" y="7317"/>
                        <a:pt x="2533" y="7315"/>
                      </a:cubicBezTo>
                      <a:cubicBezTo>
                        <a:pt x="2250" y="7260"/>
                        <a:pt x="2109" y="6400"/>
                        <a:pt x="1611" y="5619"/>
                      </a:cubicBezTo>
                      <a:cubicBezTo>
                        <a:pt x="1101" y="4808"/>
                        <a:pt x="701" y="4562"/>
                        <a:pt x="621" y="4494"/>
                      </a:cubicBezTo>
                      <a:cubicBezTo>
                        <a:pt x="548" y="4427"/>
                        <a:pt x="621" y="1"/>
                        <a:pt x="62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1" name="Google Shape;9981;p63"/>
                <p:cNvSpPr/>
                <p:nvPr/>
              </p:nvSpPr>
              <p:spPr>
                <a:xfrm>
                  <a:off x="5324175" y="1823375"/>
                  <a:ext cx="68925" cy="13925"/>
                </a:xfrm>
                <a:custGeom>
                  <a:avLst/>
                  <a:gdLst/>
                  <a:ahLst/>
                  <a:cxnLst/>
                  <a:rect l="l" t="t" r="r" b="b"/>
                  <a:pathLst>
                    <a:path w="2757" h="557" extrusionOk="0">
                      <a:moveTo>
                        <a:pt x="2241" y="0"/>
                      </a:moveTo>
                      <a:cubicBezTo>
                        <a:pt x="2193" y="0"/>
                        <a:pt x="2141" y="3"/>
                        <a:pt x="2084" y="10"/>
                      </a:cubicBezTo>
                      <a:cubicBezTo>
                        <a:pt x="1773" y="49"/>
                        <a:pt x="1071" y="56"/>
                        <a:pt x="587" y="56"/>
                      </a:cubicBezTo>
                      <a:cubicBezTo>
                        <a:pt x="298" y="56"/>
                        <a:pt x="87" y="53"/>
                        <a:pt x="87" y="53"/>
                      </a:cubicBezTo>
                      <a:lnTo>
                        <a:pt x="1" y="490"/>
                      </a:lnTo>
                      <a:cubicBezTo>
                        <a:pt x="210" y="537"/>
                        <a:pt x="490" y="556"/>
                        <a:pt x="791" y="556"/>
                      </a:cubicBezTo>
                      <a:cubicBezTo>
                        <a:pt x="1620" y="556"/>
                        <a:pt x="2602" y="411"/>
                        <a:pt x="2674" y="312"/>
                      </a:cubicBezTo>
                      <a:cubicBezTo>
                        <a:pt x="2756" y="197"/>
                        <a:pt x="2620" y="0"/>
                        <a:pt x="224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2" name="Google Shape;9982;p63"/>
                <p:cNvSpPr/>
                <p:nvPr/>
              </p:nvSpPr>
              <p:spPr>
                <a:xfrm>
                  <a:off x="5316650" y="1794500"/>
                  <a:ext cx="35200" cy="10050"/>
                </a:xfrm>
                <a:custGeom>
                  <a:avLst/>
                  <a:gdLst/>
                  <a:ahLst/>
                  <a:cxnLst/>
                  <a:rect l="l" t="t" r="r" b="b"/>
                  <a:pathLst>
                    <a:path w="1408" h="402" extrusionOk="0">
                      <a:moveTo>
                        <a:pt x="1162" y="0"/>
                      </a:moveTo>
                      <a:cubicBezTo>
                        <a:pt x="1134" y="0"/>
                        <a:pt x="1103" y="3"/>
                        <a:pt x="1070" y="10"/>
                      </a:cubicBezTo>
                      <a:cubicBezTo>
                        <a:pt x="812" y="59"/>
                        <a:pt x="50" y="71"/>
                        <a:pt x="50" y="71"/>
                      </a:cubicBezTo>
                      <a:lnTo>
                        <a:pt x="0" y="366"/>
                      </a:lnTo>
                      <a:cubicBezTo>
                        <a:pt x="90" y="391"/>
                        <a:pt x="205" y="401"/>
                        <a:pt x="330" y="401"/>
                      </a:cubicBezTo>
                      <a:cubicBezTo>
                        <a:pt x="765" y="401"/>
                        <a:pt x="1322" y="278"/>
                        <a:pt x="1365" y="206"/>
                      </a:cubicBezTo>
                      <a:cubicBezTo>
                        <a:pt x="1408" y="126"/>
                        <a:pt x="1344" y="0"/>
                        <a:pt x="116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3" name="Google Shape;9983;p63"/>
                <p:cNvSpPr/>
                <p:nvPr/>
              </p:nvSpPr>
              <p:spPr>
                <a:xfrm>
                  <a:off x="5312650" y="1779250"/>
                  <a:ext cx="27375" cy="9250"/>
                </a:xfrm>
                <a:custGeom>
                  <a:avLst/>
                  <a:gdLst/>
                  <a:ahLst/>
                  <a:cxnLst/>
                  <a:rect l="l" t="t" r="r" b="b"/>
                  <a:pathLst>
                    <a:path w="1095" h="370" extrusionOk="0">
                      <a:moveTo>
                        <a:pt x="915" y="1"/>
                      </a:moveTo>
                      <a:cubicBezTo>
                        <a:pt x="892" y="1"/>
                        <a:pt x="865" y="4"/>
                        <a:pt x="837" y="11"/>
                      </a:cubicBezTo>
                      <a:cubicBezTo>
                        <a:pt x="634" y="54"/>
                        <a:pt x="44" y="79"/>
                        <a:pt x="44" y="79"/>
                      </a:cubicBezTo>
                      <a:lnTo>
                        <a:pt x="1" y="343"/>
                      </a:lnTo>
                      <a:cubicBezTo>
                        <a:pt x="63" y="362"/>
                        <a:pt x="141" y="370"/>
                        <a:pt x="227" y="370"/>
                      </a:cubicBezTo>
                      <a:cubicBezTo>
                        <a:pt x="568" y="370"/>
                        <a:pt x="1028" y="247"/>
                        <a:pt x="1058" y="183"/>
                      </a:cubicBezTo>
                      <a:cubicBezTo>
                        <a:pt x="1095" y="110"/>
                        <a:pt x="1051" y="1"/>
                        <a:pt x="91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4" name="Google Shape;9984;p63"/>
                <p:cNvSpPr/>
                <p:nvPr/>
              </p:nvSpPr>
              <p:spPr>
                <a:xfrm>
                  <a:off x="5314650" y="1973650"/>
                  <a:ext cx="25425" cy="8500"/>
                </a:xfrm>
                <a:custGeom>
                  <a:avLst/>
                  <a:gdLst/>
                  <a:ahLst/>
                  <a:cxnLst/>
                  <a:rect l="l" t="t" r="r" b="b"/>
                  <a:pathLst>
                    <a:path w="1017" h="340" extrusionOk="0">
                      <a:moveTo>
                        <a:pt x="835" y="1"/>
                      </a:moveTo>
                      <a:cubicBezTo>
                        <a:pt x="820" y="1"/>
                        <a:pt x="804" y="2"/>
                        <a:pt x="787" y="5"/>
                      </a:cubicBezTo>
                      <a:cubicBezTo>
                        <a:pt x="719" y="16"/>
                        <a:pt x="597" y="20"/>
                        <a:pt x="474" y="20"/>
                      </a:cubicBezTo>
                      <a:cubicBezTo>
                        <a:pt x="277" y="20"/>
                        <a:pt x="74" y="11"/>
                        <a:pt x="74" y="11"/>
                      </a:cubicBezTo>
                      <a:lnTo>
                        <a:pt x="1" y="287"/>
                      </a:lnTo>
                      <a:cubicBezTo>
                        <a:pt x="81" y="325"/>
                        <a:pt x="198" y="339"/>
                        <a:pt x="323" y="339"/>
                      </a:cubicBezTo>
                      <a:cubicBezTo>
                        <a:pt x="609" y="339"/>
                        <a:pt x="937" y="263"/>
                        <a:pt x="972" y="208"/>
                      </a:cubicBezTo>
                      <a:cubicBezTo>
                        <a:pt x="1016" y="129"/>
                        <a:pt x="980" y="1"/>
                        <a:pt x="83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5" name="Google Shape;9985;p63"/>
                <p:cNvSpPr/>
                <p:nvPr/>
              </p:nvSpPr>
              <p:spPr>
                <a:xfrm>
                  <a:off x="5314650" y="1991775"/>
                  <a:ext cx="25425" cy="8500"/>
                </a:xfrm>
                <a:custGeom>
                  <a:avLst/>
                  <a:gdLst/>
                  <a:ahLst/>
                  <a:cxnLst/>
                  <a:rect l="l" t="t" r="r" b="b"/>
                  <a:pathLst>
                    <a:path w="1017" h="340" extrusionOk="0">
                      <a:moveTo>
                        <a:pt x="841" y="1"/>
                      </a:moveTo>
                      <a:cubicBezTo>
                        <a:pt x="826" y="1"/>
                        <a:pt x="810" y="2"/>
                        <a:pt x="793" y="5"/>
                      </a:cubicBezTo>
                      <a:cubicBezTo>
                        <a:pt x="723" y="17"/>
                        <a:pt x="600" y="20"/>
                        <a:pt x="476" y="20"/>
                      </a:cubicBezTo>
                      <a:cubicBezTo>
                        <a:pt x="277" y="20"/>
                        <a:pt x="74" y="11"/>
                        <a:pt x="74" y="11"/>
                      </a:cubicBezTo>
                      <a:lnTo>
                        <a:pt x="1" y="288"/>
                      </a:lnTo>
                      <a:cubicBezTo>
                        <a:pt x="81" y="325"/>
                        <a:pt x="198" y="340"/>
                        <a:pt x="323" y="340"/>
                      </a:cubicBezTo>
                      <a:cubicBezTo>
                        <a:pt x="609" y="340"/>
                        <a:pt x="937" y="263"/>
                        <a:pt x="972" y="208"/>
                      </a:cubicBezTo>
                      <a:cubicBezTo>
                        <a:pt x="1016" y="130"/>
                        <a:pt x="985" y="1"/>
                        <a:pt x="84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6" name="Google Shape;9986;p63"/>
                <p:cNvSpPr/>
                <p:nvPr/>
              </p:nvSpPr>
              <p:spPr>
                <a:xfrm>
                  <a:off x="5314650" y="2009925"/>
                  <a:ext cx="25425" cy="8525"/>
                </a:xfrm>
                <a:custGeom>
                  <a:avLst/>
                  <a:gdLst/>
                  <a:ahLst/>
                  <a:cxnLst/>
                  <a:rect l="l" t="t" r="r" b="b"/>
                  <a:pathLst>
                    <a:path w="1017" h="341" extrusionOk="0">
                      <a:moveTo>
                        <a:pt x="841" y="0"/>
                      </a:moveTo>
                      <a:cubicBezTo>
                        <a:pt x="826" y="0"/>
                        <a:pt x="810" y="1"/>
                        <a:pt x="793" y="4"/>
                      </a:cubicBezTo>
                      <a:cubicBezTo>
                        <a:pt x="724" y="18"/>
                        <a:pt x="606" y="22"/>
                        <a:pt x="485" y="22"/>
                      </a:cubicBezTo>
                      <a:cubicBezTo>
                        <a:pt x="283" y="22"/>
                        <a:pt x="74" y="10"/>
                        <a:pt x="74" y="10"/>
                      </a:cubicBezTo>
                      <a:lnTo>
                        <a:pt x="1" y="287"/>
                      </a:lnTo>
                      <a:cubicBezTo>
                        <a:pt x="83" y="325"/>
                        <a:pt x="203" y="340"/>
                        <a:pt x="331" y="340"/>
                      </a:cubicBezTo>
                      <a:cubicBezTo>
                        <a:pt x="615" y="340"/>
                        <a:pt x="938" y="266"/>
                        <a:pt x="972" y="207"/>
                      </a:cubicBezTo>
                      <a:cubicBezTo>
                        <a:pt x="1016" y="129"/>
                        <a:pt x="985" y="0"/>
                        <a:pt x="84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7" name="Google Shape;9987;p63"/>
                <p:cNvSpPr/>
                <p:nvPr/>
              </p:nvSpPr>
              <p:spPr>
                <a:xfrm>
                  <a:off x="5314650" y="2028050"/>
                  <a:ext cx="25425" cy="8650"/>
                </a:xfrm>
                <a:custGeom>
                  <a:avLst/>
                  <a:gdLst/>
                  <a:ahLst/>
                  <a:cxnLst/>
                  <a:rect l="l" t="t" r="r" b="b"/>
                  <a:pathLst>
                    <a:path w="1017" h="346" extrusionOk="0">
                      <a:moveTo>
                        <a:pt x="841" y="0"/>
                      </a:moveTo>
                      <a:cubicBezTo>
                        <a:pt x="826" y="0"/>
                        <a:pt x="810" y="2"/>
                        <a:pt x="793" y="5"/>
                      </a:cubicBezTo>
                      <a:cubicBezTo>
                        <a:pt x="724" y="18"/>
                        <a:pt x="606" y="23"/>
                        <a:pt x="485" y="23"/>
                      </a:cubicBezTo>
                      <a:cubicBezTo>
                        <a:pt x="283" y="23"/>
                        <a:pt x="74" y="11"/>
                        <a:pt x="74" y="11"/>
                      </a:cubicBezTo>
                      <a:lnTo>
                        <a:pt x="1" y="294"/>
                      </a:lnTo>
                      <a:cubicBezTo>
                        <a:pt x="81" y="331"/>
                        <a:pt x="197" y="345"/>
                        <a:pt x="321" y="345"/>
                      </a:cubicBezTo>
                      <a:cubicBezTo>
                        <a:pt x="607" y="345"/>
                        <a:pt x="937" y="267"/>
                        <a:pt x="972" y="207"/>
                      </a:cubicBezTo>
                      <a:cubicBezTo>
                        <a:pt x="1016" y="129"/>
                        <a:pt x="985" y="0"/>
                        <a:pt x="84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8" name="Google Shape;9988;p63"/>
                <p:cNvSpPr/>
                <p:nvPr/>
              </p:nvSpPr>
              <p:spPr>
                <a:xfrm>
                  <a:off x="5314650" y="2046175"/>
                  <a:ext cx="25425" cy="8650"/>
                </a:xfrm>
                <a:custGeom>
                  <a:avLst/>
                  <a:gdLst/>
                  <a:ahLst/>
                  <a:cxnLst/>
                  <a:rect l="l" t="t" r="r" b="b"/>
                  <a:pathLst>
                    <a:path w="1017" h="346" extrusionOk="0">
                      <a:moveTo>
                        <a:pt x="841" y="1"/>
                      </a:moveTo>
                      <a:cubicBezTo>
                        <a:pt x="826" y="1"/>
                        <a:pt x="810" y="2"/>
                        <a:pt x="793" y="5"/>
                      </a:cubicBezTo>
                      <a:cubicBezTo>
                        <a:pt x="724" y="19"/>
                        <a:pt x="606" y="23"/>
                        <a:pt x="485" y="23"/>
                      </a:cubicBezTo>
                      <a:cubicBezTo>
                        <a:pt x="283" y="23"/>
                        <a:pt x="74" y="11"/>
                        <a:pt x="74" y="11"/>
                      </a:cubicBezTo>
                      <a:lnTo>
                        <a:pt x="1" y="294"/>
                      </a:lnTo>
                      <a:cubicBezTo>
                        <a:pt x="81" y="331"/>
                        <a:pt x="197" y="346"/>
                        <a:pt x="321" y="346"/>
                      </a:cubicBezTo>
                      <a:cubicBezTo>
                        <a:pt x="607" y="346"/>
                        <a:pt x="937" y="268"/>
                        <a:pt x="972" y="208"/>
                      </a:cubicBezTo>
                      <a:cubicBezTo>
                        <a:pt x="1016" y="130"/>
                        <a:pt x="985" y="1"/>
                        <a:pt x="84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9" name="Google Shape;9989;p63"/>
                <p:cNvSpPr/>
                <p:nvPr/>
              </p:nvSpPr>
              <p:spPr>
                <a:xfrm>
                  <a:off x="5314650" y="2064425"/>
                  <a:ext cx="25400" cy="8550"/>
                </a:xfrm>
                <a:custGeom>
                  <a:avLst/>
                  <a:gdLst/>
                  <a:ahLst/>
                  <a:cxnLst/>
                  <a:rect l="l" t="t" r="r" b="b"/>
                  <a:pathLst>
                    <a:path w="1016" h="342" extrusionOk="0">
                      <a:moveTo>
                        <a:pt x="847" y="1"/>
                      </a:moveTo>
                      <a:cubicBezTo>
                        <a:pt x="830" y="1"/>
                        <a:pt x="813" y="2"/>
                        <a:pt x="793" y="6"/>
                      </a:cubicBezTo>
                      <a:cubicBezTo>
                        <a:pt x="725" y="18"/>
                        <a:pt x="603" y="22"/>
                        <a:pt x="478" y="22"/>
                      </a:cubicBezTo>
                      <a:cubicBezTo>
                        <a:pt x="279" y="22"/>
                        <a:pt x="74" y="13"/>
                        <a:pt x="74" y="13"/>
                      </a:cubicBezTo>
                      <a:lnTo>
                        <a:pt x="1" y="289"/>
                      </a:lnTo>
                      <a:cubicBezTo>
                        <a:pt x="81" y="326"/>
                        <a:pt x="197" y="341"/>
                        <a:pt x="321" y="341"/>
                      </a:cubicBezTo>
                      <a:cubicBezTo>
                        <a:pt x="607" y="341"/>
                        <a:pt x="937" y="263"/>
                        <a:pt x="972" y="203"/>
                      </a:cubicBezTo>
                      <a:cubicBezTo>
                        <a:pt x="1016" y="126"/>
                        <a:pt x="981" y="1"/>
                        <a:pt x="847"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0" name="Google Shape;9990;p63"/>
                <p:cNvSpPr/>
                <p:nvPr/>
              </p:nvSpPr>
              <p:spPr>
                <a:xfrm>
                  <a:off x="5314800" y="2082600"/>
                  <a:ext cx="25275" cy="8500"/>
                </a:xfrm>
                <a:custGeom>
                  <a:avLst/>
                  <a:gdLst/>
                  <a:ahLst/>
                  <a:cxnLst/>
                  <a:rect l="l" t="t" r="r" b="b"/>
                  <a:pathLst>
                    <a:path w="1011" h="340" extrusionOk="0">
                      <a:moveTo>
                        <a:pt x="835" y="1"/>
                      </a:moveTo>
                      <a:cubicBezTo>
                        <a:pt x="820" y="1"/>
                        <a:pt x="804" y="2"/>
                        <a:pt x="787" y="5"/>
                      </a:cubicBezTo>
                      <a:cubicBezTo>
                        <a:pt x="717" y="17"/>
                        <a:pt x="594" y="20"/>
                        <a:pt x="470" y="20"/>
                      </a:cubicBezTo>
                      <a:cubicBezTo>
                        <a:pt x="271" y="20"/>
                        <a:pt x="68" y="11"/>
                        <a:pt x="68" y="11"/>
                      </a:cubicBezTo>
                      <a:lnTo>
                        <a:pt x="1" y="287"/>
                      </a:lnTo>
                      <a:cubicBezTo>
                        <a:pt x="79" y="325"/>
                        <a:pt x="195" y="340"/>
                        <a:pt x="319" y="340"/>
                      </a:cubicBezTo>
                      <a:cubicBezTo>
                        <a:pt x="603" y="340"/>
                        <a:pt x="931" y="263"/>
                        <a:pt x="966" y="208"/>
                      </a:cubicBezTo>
                      <a:cubicBezTo>
                        <a:pt x="1010" y="129"/>
                        <a:pt x="979" y="1"/>
                        <a:pt x="83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1" name="Google Shape;9991;p63"/>
                <p:cNvSpPr/>
                <p:nvPr/>
              </p:nvSpPr>
              <p:spPr>
                <a:xfrm>
                  <a:off x="5314800" y="2100700"/>
                  <a:ext cx="25400" cy="8525"/>
                </a:xfrm>
                <a:custGeom>
                  <a:avLst/>
                  <a:gdLst/>
                  <a:ahLst/>
                  <a:cxnLst/>
                  <a:rect l="l" t="t" r="r" b="b"/>
                  <a:pathLst>
                    <a:path w="1016" h="341" extrusionOk="0">
                      <a:moveTo>
                        <a:pt x="841" y="0"/>
                      </a:moveTo>
                      <a:cubicBezTo>
                        <a:pt x="824" y="0"/>
                        <a:pt x="807" y="2"/>
                        <a:pt x="787" y="6"/>
                      </a:cubicBezTo>
                      <a:cubicBezTo>
                        <a:pt x="717" y="18"/>
                        <a:pt x="594" y="21"/>
                        <a:pt x="470" y="21"/>
                      </a:cubicBezTo>
                      <a:cubicBezTo>
                        <a:pt x="271" y="21"/>
                        <a:pt x="68" y="12"/>
                        <a:pt x="68" y="12"/>
                      </a:cubicBezTo>
                      <a:lnTo>
                        <a:pt x="1" y="289"/>
                      </a:lnTo>
                      <a:cubicBezTo>
                        <a:pt x="79" y="326"/>
                        <a:pt x="194" y="341"/>
                        <a:pt x="318" y="341"/>
                      </a:cubicBezTo>
                      <a:cubicBezTo>
                        <a:pt x="604" y="341"/>
                        <a:pt x="938" y="263"/>
                        <a:pt x="972" y="203"/>
                      </a:cubicBezTo>
                      <a:cubicBezTo>
                        <a:pt x="1016" y="131"/>
                        <a:pt x="981" y="0"/>
                        <a:pt x="841"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2" name="Google Shape;9992;p63"/>
                <p:cNvSpPr/>
                <p:nvPr/>
              </p:nvSpPr>
              <p:spPr>
                <a:xfrm>
                  <a:off x="5314800" y="2118875"/>
                  <a:ext cx="25400" cy="8500"/>
                </a:xfrm>
                <a:custGeom>
                  <a:avLst/>
                  <a:gdLst/>
                  <a:ahLst/>
                  <a:cxnLst/>
                  <a:rect l="l" t="t" r="r" b="b"/>
                  <a:pathLst>
                    <a:path w="1016" h="340" extrusionOk="0">
                      <a:moveTo>
                        <a:pt x="833" y="0"/>
                      </a:moveTo>
                      <a:cubicBezTo>
                        <a:pt x="819" y="0"/>
                        <a:pt x="804" y="1"/>
                        <a:pt x="787" y="4"/>
                      </a:cubicBezTo>
                      <a:cubicBezTo>
                        <a:pt x="719" y="16"/>
                        <a:pt x="597" y="20"/>
                        <a:pt x="472" y="20"/>
                      </a:cubicBezTo>
                      <a:cubicBezTo>
                        <a:pt x="273" y="20"/>
                        <a:pt x="68" y="10"/>
                        <a:pt x="68" y="10"/>
                      </a:cubicBezTo>
                      <a:lnTo>
                        <a:pt x="1" y="287"/>
                      </a:lnTo>
                      <a:cubicBezTo>
                        <a:pt x="81" y="324"/>
                        <a:pt x="197" y="339"/>
                        <a:pt x="322" y="339"/>
                      </a:cubicBezTo>
                      <a:cubicBezTo>
                        <a:pt x="606" y="339"/>
                        <a:pt x="931" y="263"/>
                        <a:pt x="966" y="207"/>
                      </a:cubicBezTo>
                      <a:cubicBezTo>
                        <a:pt x="1016" y="129"/>
                        <a:pt x="975" y="0"/>
                        <a:pt x="833"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3" name="Google Shape;9993;p63"/>
                <p:cNvSpPr/>
                <p:nvPr/>
              </p:nvSpPr>
              <p:spPr>
                <a:xfrm>
                  <a:off x="5323400" y="1840700"/>
                  <a:ext cx="83125" cy="17425"/>
                </a:xfrm>
                <a:custGeom>
                  <a:avLst/>
                  <a:gdLst/>
                  <a:ahLst/>
                  <a:cxnLst/>
                  <a:rect l="l" t="t" r="r" b="b"/>
                  <a:pathLst>
                    <a:path w="3325" h="697" extrusionOk="0">
                      <a:moveTo>
                        <a:pt x="3020" y="1"/>
                      </a:moveTo>
                      <a:cubicBezTo>
                        <a:pt x="2980" y="1"/>
                        <a:pt x="2935" y="6"/>
                        <a:pt x="2884" y="18"/>
                      </a:cubicBezTo>
                      <a:cubicBezTo>
                        <a:pt x="2054" y="215"/>
                        <a:pt x="56" y="295"/>
                        <a:pt x="56" y="295"/>
                      </a:cubicBezTo>
                      <a:lnTo>
                        <a:pt x="1" y="676"/>
                      </a:lnTo>
                      <a:cubicBezTo>
                        <a:pt x="88" y="690"/>
                        <a:pt x="243" y="696"/>
                        <a:pt x="440" y="696"/>
                      </a:cubicBezTo>
                      <a:cubicBezTo>
                        <a:pt x="1258" y="696"/>
                        <a:pt x="2787" y="585"/>
                        <a:pt x="3025" y="461"/>
                      </a:cubicBezTo>
                      <a:cubicBezTo>
                        <a:pt x="3281" y="325"/>
                        <a:pt x="3325" y="1"/>
                        <a:pt x="302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4" name="Google Shape;9994;p63"/>
                <p:cNvSpPr/>
                <p:nvPr/>
              </p:nvSpPr>
              <p:spPr>
                <a:xfrm>
                  <a:off x="5322950" y="1889900"/>
                  <a:ext cx="93325" cy="14250"/>
                </a:xfrm>
                <a:custGeom>
                  <a:avLst/>
                  <a:gdLst/>
                  <a:ahLst/>
                  <a:cxnLst/>
                  <a:rect l="l" t="t" r="r" b="b"/>
                  <a:pathLst>
                    <a:path w="3733" h="570" extrusionOk="0">
                      <a:moveTo>
                        <a:pt x="3356" y="1"/>
                      </a:moveTo>
                      <a:cubicBezTo>
                        <a:pt x="3321" y="1"/>
                        <a:pt x="3283" y="4"/>
                        <a:pt x="3240" y="11"/>
                      </a:cubicBezTo>
                      <a:cubicBezTo>
                        <a:pt x="2842" y="68"/>
                        <a:pt x="2216" y="85"/>
                        <a:pt x="1627" y="85"/>
                      </a:cubicBezTo>
                      <a:cubicBezTo>
                        <a:pt x="823" y="85"/>
                        <a:pt x="86" y="54"/>
                        <a:pt x="86" y="54"/>
                      </a:cubicBezTo>
                      <a:lnTo>
                        <a:pt x="0" y="453"/>
                      </a:lnTo>
                      <a:cubicBezTo>
                        <a:pt x="289" y="522"/>
                        <a:pt x="1281" y="569"/>
                        <a:pt x="2118" y="569"/>
                      </a:cubicBezTo>
                      <a:cubicBezTo>
                        <a:pt x="2705" y="569"/>
                        <a:pt x="3217" y="546"/>
                        <a:pt x="3357" y="490"/>
                      </a:cubicBezTo>
                      <a:cubicBezTo>
                        <a:pt x="3660" y="367"/>
                        <a:pt x="3732" y="1"/>
                        <a:pt x="335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5" name="Google Shape;9995;p63"/>
                <p:cNvSpPr/>
                <p:nvPr/>
              </p:nvSpPr>
              <p:spPr>
                <a:xfrm>
                  <a:off x="5320500" y="1863550"/>
                  <a:ext cx="94175" cy="19475"/>
                </a:xfrm>
                <a:custGeom>
                  <a:avLst/>
                  <a:gdLst/>
                  <a:ahLst/>
                  <a:cxnLst/>
                  <a:rect l="l" t="t" r="r" b="b"/>
                  <a:pathLst>
                    <a:path w="3767" h="779" extrusionOk="0">
                      <a:moveTo>
                        <a:pt x="3386" y="0"/>
                      </a:moveTo>
                      <a:cubicBezTo>
                        <a:pt x="3345" y="0"/>
                        <a:pt x="3300" y="7"/>
                        <a:pt x="3252" y="20"/>
                      </a:cubicBezTo>
                      <a:cubicBezTo>
                        <a:pt x="2439" y="251"/>
                        <a:pt x="1143" y="283"/>
                        <a:pt x="485" y="283"/>
                      </a:cubicBezTo>
                      <a:cubicBezTo>
                        <a:pt x="232" y="283"/>
                        <a:pt x="74" y="278"/>
                        <a:pt x="74" y="278"/>
                      </a:cubicBezTo>
                      <a:lnTo>
                        <a:pt x="0" y="745"/>
                      </a:lnTo>
                      <a:cubicBezTo>
                        <a:pt x="112" y="768"/>
                        <a:pt x="335" y="779"/>
                        <a:pt x="616" y="779"/>
                      </a:cubicBezTo>
                      <a:cubicBezTo>
                        <a:pt x="1536" y="779"/>
                        <a:pt x="3079" y="666"/>
                        <a:pt x="3399" y="506"/>
                      </a:cubicBezTo>
                      <a:cubicBezTo>
                        <a:pt x="3767" y="322"/>
                        <a:pt x="3683" y="0"/>
                        <a:pt x="338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6" name="Google Shape;9996;p63"/>
                <p:cNvSpPr/>
                <p:nvPr/>
              </p:nvSpPr>
              <p:spPr>
                <a:xfrm>
                  <a:off x="5319725" y="1912125"/>
                  <a:ext cx="91400" cy="14400"/>
                </a:xfrm>
                <a:custGeom>
                  <a:avLst/>
                  <a:gdLst/>
                  <a:ahLst/>
                  <a:cxnLst/>
                  <a:rect l="l" t="t" r="r" b="b"/>
                  <a:pathLst>
                    <a:path w="3656" h="576" extrusionOk="0">
                      <a:moveTo>
                        <a:pt x="105" y="1"/>
                      </a:moveTo>
                      <a:lnTo>
                        <a:pt x="0" y="413"/>
                      </a:lnTo>
                      <a:cubicBezTo>
                        <a:pt x="293" y="498"/>
                        <a:pt x="1444" y="575"/>
                        <a:pt x="2313" y="575"/>
                      </a:cubicBezTo>
                      <a:cubicBezTo>
                        <a:pt x="2758" y="575"/>
                        <a:pt x="3129" y="555"/>
                        <a:pt x="3270" y="505"/>
                      </a:cubicBezTo>
                      <a:cubicBezTo>
                        <a:pt x="3656" y="369"/>
                        <a:pt x="3581" y="55"/>
                        <a:pt x="3259" y="55"/>
                      </a:cubicBezTo>
                      <a:cubicBezTo>
                        <a:pt x="3232" y="55"/>
                        <a:pt x="3203" y="58"/>
                        <a:pt x="3172" y="62"/>
                      </a:cubicBezTo>
                      <a:cubicBezTo>
                        <a:pt x="2872" y="113"/>
                        <a:pt x="2507" y="131"/>
                        <a:pt x="2136" y="131"/>
                      </a:cubicBezTo>
                      <a:cubicBezTo>
                        <a:pt x="1145" y="131"/>
                        <a:pt x="105" y="1"/>
                        <a:pt x="105"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7" name="Google Shape;9997;p63"/>
                <p:cNvSpPr/>
                <p:nvPr/>
              </p:nvSpPr>
              <p:spPr>
                <a:xfrm>
                  <a:off x="5316025" y="1931650"/>
                  <a:ext cx="89525" cy="15550"/>
                </a:xfrm>
                <a:custGeom>
                  <a:avLst/>
                  <a:gdLst/>
                  <a:ahLst/>
                  <a:cxnLst/>
                  <a:rect l="l" t="t" r="r" b="b"/>
                  <a:pathLst>
                    <a:path w="3581" h="622" extrusionOk="0">
                      <a:moveTo>
                        <a:pt x="118" y="0"/>
                      </a:moveTo>
                      <a:lnTo>
                        <a:pt x="1" y="351"/>
                      </a:lnTo>
                      <a:cubicBezTo>
                        <a:pt x="343" y="460"/>
                        <a:pt x="1942" y="621"/>
                        <a:pt x="2763" y="621"/>
                      </a:cubicBezTo>
                      <a:cubicBezTo>
                        <a:pt x="2960" y="621"/>
                        <a:pt x="3112" y="612"/>
                        <a:pt x="3191" y="591"/>
                      </a:cubicBezTo>
                      <a:cubicBezTo>
                        <a:pt x="3581" y="486"/>
                        <a:pt x="3503" y="194"/>
                        <a:pt x="3165" y="194"/>
                      </a:cubicBezTo>
                      <a:cubicBezTo>
                        <a:pt x="3146" y="194"/>
                        <a:pt x="3126" y="195"/>
                        <a:pt x="3105" y="197"/>
                      </a:cubicBezTo>
                      <a:cubicBezTo>
                        <a:pt x="2941" y="214"/>
                        <a:pt x="2757" y="221"/>
                        <a:pt x="2564" y="221"/>
                      </a:cubicBezTo>
                      <a:cubicBezTo>
                        <a:pt x="1491" y="221"/>
                        <a:pt x="118" y="0"/>
                        <a:pt x="118"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8" name="Google Shape;9998;p63"/>
                <p:cNvSpPr/>
                <p:nvPr/>
              </p:nvSpPr>
              <p:spPr>
                <a:xfrm>
                  <a:off x="5339400" y="1955325"/>
                  <a:ext cx="63850" cy="12850"/>
                </a:xfrm>
                <a:custGeom>
                  <a:avLst/>
                  <a:gdLst/>
                  <a:ahLst/>
                  <a:cxnLst/>
                  <a:rect l="l" t="t" r="r" b="b"/>
                  <a:pathLst>
                    <a:path w="2554" h="514" extrusionOk="0">
                      <a:moveTo>
                        <a:pt x="92" y="0"/>
                      </a:moveTo>
                      <a:lnTo>
                        <a:pt x="0" y="338"/>
                      </a:lnTo>
                      <a:cubicBezTo>
                        <a:pt x="218" y="422"/>
                        <a:pt x="1153" y="513"/>
                        <a:pt x="1767" y="513"/>
                      </a:cubicBezTo>
                      <a:cubicBezTo>
                        <a:pt x="2003" y="513"/>
                        <a:pt x="2192" y="500"/>
                        <a:pt x="2274" y="467"/>
                      </a:cubicBezTo>
                      <a:cubicBezTo>
                        <a:pt x="2553" y="359"/>
                        <a:pt x="2516" y="93"/>
                        <a:pt x="2290" y="93"/>
                      </a:cubicBezTo>
                      <a:cubicBezTo>
                        <a:pt x="2271" y="93"/>
                        <a:pt x="2252" y="95"/>
                        <a:pt x="2231" y="98"/>
                      </a:cubicBezTo>
                      <a:cubicBezTo>
                        <a:pt x="2056" y="129"/>
                        <a:pt x="1852" y="141"/>
                        <a:pt x="1640" y="141"/>
                      </a:cubicBezTo>
                      <a:cubicBezTo>
                        <a:pt x="909" y="141"/>
                        <a:pt x="92" y="0"/>
                        <a:pt x="92"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9" name="Google Shape;9999;p63"/>
                <p:cNvSpPr/>
                <p:nvPr/>
              </p:nvSpPr>
              <p:spPr>
                <a:xfrm>
                  <a:off x="5352450" y="1975750"/>
                  <a:ext cx="42925" cy="10700"/>
                </a:xfrm>
                <a:custGeom>
                  <a:avLst/>
                  <a:gdLst/>
                  <a:ahLst/>
                  <a:cxnLst/>
                  <a:rect l="l" t="t" r="r" b="b"/>
                  <a:pathLst>
                    <a:path w="1717" h="428" extrusionOk="0">
                      <a:moveTo>
                        <a:pt x="81" y="1"/>
                      </a:moveTo>
                      <a:lnTo>
                        <a:pt x="1" y="326"/>
                      </a:lnTo>
                      <a:cubicBezTo>
                        <a:pt x="121" y="385"/>
                        <a:pt x="564" y="428"/>
                        <a:pt x="948" y="428"/>
                      </a:cubicBezTo>
                      <a:cubicBezTo>
                        <a:pt x="1212" y="428"/>
                        <a:pt x="1448" y="407"/>
                        <a:pt x="1531" y="357"/>
                      </a:cubicBezTo>
                      <a:cubicBezTo>
                        <a:pt x="1716" y="251"/>
                        <a:pt x="1707" y="6"/>
                        <a:pt x="1559" y="6"/>
                      </a:cubicBezTo>
                      <a:cubicBezTo>
                        <a:pt x="1545" y="6"/>
                        <a:pt x="1529" y="8"/>
                        <a:pt x="1513" y="13"/>
                      </a:cubicBezTo>
                      <a:cubicBezTo>
                        <a:pt x="1345" y="62"/>
                        <a:pt x="1141" y="78"/>
                        <a:pt x="939" y="78"/>
                      </a:cubicBezTo>
                      <a:cubicBezTo>
                        <a:pt x="503" y="78"/>
                        <a:pt x="81" y="1"/>
                        <a:pt x="81"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0" name="Google Shape;10000;p63"/>
                <p:cNvSpPr/>
                <p:nvPr/>
              </p:nvSpPr>
              <p:spPr>
                <a:xfrm>
                  <a:off x="5312500" y="1774600"/>
                  <a:ext cx="15850" cy="49825"/>
                </a:xfrm>
                <a:custGeom>
                  <a:avLst/>
                  <a:gdLst/>
                  <a:ahLst/>
                  <a:cxnLst/>
                  <a:rect l="l" t="t" r="r" b="b"/>
                  <a:pathLst>
                    <a:path w="634" h="1993" extrusionOk="0">
                      <a:moveTo>
                        <a:pt x="406" y="1"/>
                      </a:moveTo>
                      <a:cubicBezTo>
                        <a:pt x="302" y="62"/>
                        <a:pt x="0" y="93"/>
                        <a:pt x="0" y="93"/>
                      </a:cubicBezTo>
                      <a:lnTo>
                        <a:pt x="0" y="1967"/>
                      </a:lnTo>
                      <a:cubicBezTo>
                        <a:pt x="32" y="1986"/>
                        <a:pt x="91" y="1992"/>
                        <a:pt x="162" y="1992"/>
                      </a:cubicBezTo>
                      <a:cubicBezTo>
                        <a:pt x="355" y="1992"/>
                        <a:pt x="629" y="1943"/>
                        <a:pt x="634" y="1943"/>
                      </a:cubicBezTo>
                      <a:cubicBezTo>
                        <a:pt x="634" y="1162"/>
                        <a:pt x="406" y="1"/>
                        <a:pt x="40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1" name="Google Shape;10001;p63"/>
                <p:cNvSpPr/>
                <p:nvPr/>
              </p:nvSpPr>
              <p:spPr>
                <a:xfrm>
                  <a:off x="5401000" y="1804725"/>
                  <a:ext cx="29850" cy="15700"/>
                </a:xfrm>
                <a:custGeom>
                  <a:avLst/>
                  <a:gdLst/>
                  <a:ahLst/>
                  <a:cxnLst/>
                  <a:rect l="l" t="t" r="r" b="b"/>
                  <a:pathLst>
                    <a:path w="1194" h="628" extrusionOk="0">
                      <a:moveTo>
                        <a:pt x="560" y="1"/>
                      </a:moveTo>
                      <a:cubicBezTo>
                        <a:pt x="517" y="1"/>
                        <a:pt x="474" y="4"/>
                        <a:pt x="431" y="13"/>
                      </a:cubicBezTo>
                      <a:cubicBezTo>
                        <a:pt x="198" y="56"/>
                        <a:pt x="26" y="252"/>
                        <a:pt x="7" y="486"/>
                      </a:cubicBezTo>
                      <a:cubicBezTo>
                        <a:pt x="1" y="547"/>
                        <a:pt x="26" y="621"/>
                        <a:pt x="87" y="627"/>
                      </a:cubicBezTo>
                      <a:cubicBezTo>
                        <a:pt x="90" y="628"/>
                        <a:pt x="93" y="628"/>
                        <a:pt x="97" y="628"/>
                      </a:cubicBezTo>
                      <a:cubicBezTo>
                        <a:pt x="136" y="628"/>
                        <a:pt x="169" y="595"/>
                        <a:pt x="198" y="572"/>
                      </a:cubicBezTo>
                      <a:cubicBezTo>
                        <a:pt x="357" y="427"/>
                        <a:pt x="559" y="353"/>
                        <a:pt x="762" y="353"/>
                      </a:cubicBezTo>
                      <a:cubicBezTo>
                        <a:pt x="911" y="353"/>
                        <a:pt x="1061" y="393"/>
                        <a:pt x="1193" y="474"/>
                      </a:cubicBezTo>
                      <a:cubicBezTo>
                        <a:pt x="1187" y="369"/>
                        <a:pt x="1138" y="277"/>
                        <a:pt x="1058" y="209"/>
                      </a:cubicBezTo>
                      <a:cubicBezTo>
                        <a:pt x="923" y="75"/>
                        <a:pt x="744" y="1"/>
                        <a:pt x="56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2" name="Google Shape;10002;p63"/>
                <p:cNvSpPr/>
                <p:nvPr/>
              </p:nvSpPr>
              <p:spPr>
                <a:xfrm>
                  <a:off x="5321725" y="1800025"/>
                  <a:ext cx="83450" cy="18850"/>
                </a:xfrm>
                <a:custGeom>
                  <a:avLst/>
                  <a:gdLst/>
                  <a:ahLst/>
                  <a:cxnLst/>
                  <a:rect l="l" t="t" r="r" b="b"/>
                  <a:pathLst>
                    <a:path w="3338" h="754" extrusionOk="0">
                      <a:moveTo>
                        <a:pt x="2966" y="0"/>
                      </a:moveTo>
                      <a:cubicBezTo>
                        <a:pt x="2573" y="0"/>
                        <a:pt x="1910" y="243"/>
                        <a:pt x="1248" y="330"/>
                      </a:cubicBezTo>
                      <a:cubicBezTo>
                        <a:pt x="1037" y="359"/>
                        <a:pt x="856" y="370"/>
                        <a:pt x="704" y="370"/>
                      </a:cubicBezTo>
                      <a:cubicBezTo>
                        <a:pt x="282" y="370"/>
                        <a:pt x="86" y="287"/>
                        <a:pt x="86" y="287"/>
                      </a:cubicBezTo>
                      <a:lnTo>
                        <a:pt x="0" y="631"/>
                      </a:lnTo>
                      <a:cubicBezTo>
                        <a:pt x="244" y="720"/>
                        <a:pt x="531" y="753"/>
                        <a:pt x="828" y="753"/>
                      </a:cubicBezTo>
                      <a:cubicBezTo>
                        <a:pt x="1532" y="753"/>
                        <a:pt x="2292" y="567"/>
                        <a:pt x="2668" y="502"/>
                      </a:cubicBezTo>
                      <a:cubicBezTo>
                        <a:pt x="3203" y="403"/>
                        <a:pt x="3338" y="108"/>
                        <a:pt x="3172" y="35"/>
                      </a:cubicBezTo>
                      <a:cubicBezTo>
                        <a:pt x="3116" y="10"/>
                        <a:pt x="3047" y="0"/>
                        <a:pt x="296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3" name="Google Shape;10003;p63"/>
                <p:cNvSpPr/>
                <p:nvPr/>
              </p:nvSpPr>
              <p:spPr>
                <a:xfrm>
                  <a:off x="5312500" y="1955325"/>
                  <a:ext cx="13075" cy="176425"/>
                </a:xfrm>
                <a:custGeom>
                  <a:avLst/>
                  <a:gdLst/>
                  <a:ahLst/>
                  <a:cxnLst/>
                  <a:rect l="l" t="t" r="r" b="b"/>
                  <a:pathLst>
                    <a:path w="523" h="7057" extrusionOk="0">
                      <a:moveTo>
                        <a:pt x="0" y="0"/>
                      </a:moveTo>
                      <a:lnTo>
                        <a:pt x="0" y="7056"/>
                      </a:lnTo>
                      <a:cubicBezTo>
                        <a:pt x="0" y="7056"/>
                        <a:pt x="336" y="6921"/>
                        <a:pt x="512" y="6921"/>
                      </a:cubicBezTo>
                      <a:cubicBezTo>
                        <a:pt x="516" y="6921"/>
                        <a:pt x="519" y="6921"/>
                        <a:pt x="523" y="6921"/>
                      </a:cubicBezTo>
                      <a:cubicBezTo>
                        <a:pt x="523" y="6921"/>
                        <a:pt x="474" y="959"/>
                        <a:pt x="523" y="338"/>
                      </a:cubicBezTo>
                      <a:cubicBezTo>
                        <a:pt x="517" y="338"/>
                        <a:pt x="314" y="0"/>
                        <a:pt x="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4" name="Google Shape;10004;p63"/>
                <p:cNvSpPr/>
                <p:nvPr/>
              </p:nvSpPr>
              <p:spPr>
                <a:xfrm>
                  <a:off x="5253500" y="1613550"/>
                  <a:ext cx="118025" cy="151400"/>
                </a:xfrm>
                <a:custGeom>
                  <a:avLst/>
                  <a:gdLst/>
                  <a:ahLst/>
                  <a:cxnLst/>
                  <a:rect l="l" t="t" r="r" b="b"/>
                  <a:pathLst>
                    <a:path w="4721" h="6056" extrusionOk="0">
                      <a:moveTo>
                        <a:pt x="1334" y="2097"/>
                      </a:moveTo>
                      <a:cubicBezTo>
                        <a:pt x="1422" y="2097"/>
                        <a:pt x="1511" y="2111"/>
                        <a:pt x="1592" y="2140"/>
                      </a:cubicBezTo>
                      <a:cubicBezTo>
                        <a:pt x="1826" y="2232"/>
                        <a:pt x="2016" y="2416"/>
                        <a:pt x="2127" y="2644"/>
                      </a:cubicBezTo>
                      <a:cubicBezTo>
                        <a:pt x="2194" y="2779"/>
                        <a:pt x="2238" y="2933"/>
                        <a:pt x="2182" y="3074"/>
                      </a:cubicBezTo>
                      <a:cubicBezTo>
                        <a:pt x="2121" y="3234"/>
                        <a:pt x="1949" y="3332"/>
                        <a:pt x="1783" y="3412"/>
                      </a:cubicBezTo>
                      <a:cubicBezTo>
                        <a:pt x="1635" y="3480"/>
                        <a:pt x="1481" y="3529"/>
                        <a:pt x="1322" y="3547"/>
                      </a:cubicBezTo>
                      <a:cubicBezTo>
                        <a:pt x="1299" y="3550"/>
                        <a:pt x="1276" y="3551"/>
                        <a:pt x="1253" y="3551"/>
                      </a:cubicBezTo>
                      <a:cubicBezTo>
                        <a:pt x="1112" y="3551"/>
                        <a:pt x="978" y="3503"/>
                        <a:pt x="867" y="3418"/>
                      </a:cubicBezTo>
                      <a:cubicBezTo>
                        <a:pt x="719" y="3283"/>
                        <a:pt x="695" y="3068"/>
                        <a:pt x="695" y="2877"/>
                      </a:cubicBezTo>
                      <a:cubicBezTo>
                        <a:pt x="695" y="2668"/>
                        <a:pt x="713" y="2435"/>
                        <a:pt x="861" y="2275"/>
                      </a:cubicBezTo>
                      <a:cubicBezTo>
                        <a:pt x="976" y="2156"/>
                        <a:pt x="1154" y="2097"/>
                        <a:pt x="1334" y="2097"/>
                      </a:cubicBezTo>
                      <a:close/>
                      <a:moveTo>
                        <a:pt x="3423" y="2097"/>
                      </a:moveTo>
                      <a:cubicBezTo>
                        <a:pt x="3600" y="2097"/>
                        <a:pt x="3776" y="2156"/>
                        <a:pt x="3891" y="2275"/>
                      </a:cubicBezTo>
                      <a:cubicBezTo>
                        <a:pt x="4045" y="2435"/>
                        <a:pt x="4063" y="2668"/>
                        <a:pt x="4057" y="2877"/>
                      </a:cubicBezTo>
                      <a:cubicBezTo>
                        <a:pt x="4057" y="3068"/>
                        <a:pt x="4032" y="3283"/>
                        <a:pt x="3885" y="3418"/>
                      </a:cubicBezTo>
                      <a:cubicBezTo>
                        <a:pt x="3774" y="3503"/>
                        <a:pt x="3640" y="3551"/>
                        <a:pt x="3499" y="3551"/>
                      </a:cubicBezTo>
                      <a:cubicBezTo>
                        <a:pt x="3476" y="3551"/>
                        <a:pt x="3453" y="3550"/>
                        <a:pt x="3430" y="3547"/>
                      </a:cubicBezTo>
                      <a:cubicBezTo>
                        <a:pt x="3270" y="3529"/>
                        <a:pt x="3117" y="3480"/>
                        <a:pt x="2969" y="3412"/>
                      </a:cubicBezTo>
                      <a:cubicBezTo>
                        <a:pt x="2803" y="3332"/>
                        <a:pt x="2631" y="3234"/>
                        <a:pt x="2569" y="3074"/>
                      </a:cubicBezTo>
                      <a:cubicBezTo>
                        <a:pt x="2514" y="2933"/>
                        <a:pt x="2557" y="2779"/>
                        <a:pt x="2625" y="2644"/>
                      </a:cubicBezTo>
                      <a:cubicBezTo>
                        <a:pt x="2735" y="2416"/>
                        <a:pt x="2926" y="2232"/>
                        <a:pt x="3166" y="2140"/>
                      </a:cubicBezTo>
                      <a:cubicBezTo>
                        <a:pt x="3247" y="2111"/>
                        <a:pt x="3335" y="2097"/>
                        <a:pt x="3423" y="2097"/>
                      </a:cubicBezTo>
                      <a:close/>
                      <a:moveTo>
                        <a:pt x="2360" y="3431"/>
                      </a:moveTo>
                      <a:cubicBezTo>
                        <a:pt x="2496" y="3431"/>
                        <a:pt x="2729" y="3806"/>
                        <a:pt x="2760" y="4008"/>
                      </a:cubicBezTo>
                      <a:cubicBezTo>
                        <a:pt x="2791" y="4181"/>
                        <a:pt x="2756" y="4282"/>
                        <a:pt x="2650" y="4282"/>
                      </a:cubicBezTo>
                      <a:cubicBezTo>
                        <a:pt x="2632" y="4282"/>
                        <a:pt x="2611" y="4279"/>
                        <a:pt x="2588" y="4273"/>
                      </a:cubicBezTo>
                      <a:cubicBezTo>
                        <a:pt x="2434" y="4224"/>
                        <a:pt x="2447" y="4015"/>
                        <a:pt x="2354" y="4015"/>
                      </a:cubicBezTo>
                      <a:cubicBezTo>
                        <a:pt x="2268" y="4015"/>
                        <a:pt x="2281" y="4224"/>
                        <a:pt x="2127" y="4273"/>
                      </a:cubicBezTo>
                      <a:cubicBezTo>
                        <a:pt x="2104" y="4279"/>
                        <a:pt x="2083" y="4282"/>
                        <a:pt x="2064" y="4282"/>
                      </a:cubicBezTo>
                      <a:cubicBezTo>
                        <a:pt x="1959" y="4282"/>
                        <a:pt x="1922" y="4181"/>
                        <a:pt x="1949" y="4008"/>
                      </a:cubicBezTo>
                      <a:cubicBezTo>
                        <a:pt x="1986" y="3806"/>
                        <a:pt x="2219" y="3431"/>
                        <a:pt x="2360" y="3431"/>
                      </a:cubicBezTo>
                      <a:close/>
                      <a:moveTo>
                        <a:pt x="3700" y="4338"/>
                      </a:moveTo>
                      <a:cubicBezTo>
                        <a:pt x="3794" y="4338"/>
                        <a:pt x="3820" y="4791"/>
                        <a:pt x="3670" y="4986"/>
                      </a:cubicBezTo>
                      <a:cubicBezTo>
                        <a:pt x="3504" y="5201"/>
                        <a:pt x="2864" y="5674"/>
                        <a:pt x="2360" y="5674"/>
                      </a:cubicBezTo>
                      <a:cubicBezTo>
                        <a:pt x="1856" y="5674"/>
                        <a:pt x="1217" y="5201"/>
                        <a:pt x="1057" y="4986"/>
                      </a:cubicBezTo>
                      <a:cubicBezTo>
                        <a:pt x="907" y="4791"/>
                        <a:pt x="928" y="4338"/>
                        <a:pt x="1025" y="4338"/>
                      </a:cubicBezTo>
                      <a:cubicBezTo>
                        <a:pt x="1035" y="4338"/>
                        <a:pt x="1046" y="4342"/>
                        <a:pt x="1057" y="4353"/>
                      </a:cubicBezTo>
                      <a:cubicBezTo>
                        <a:pt x="1174" y="4457"/>
                        <a:pt x="1715" y="4721"/>
                        <a:pt x="2360" y="4721"/>
                      </a:cubicBezTo>
                      <a:cubicBezTo>
                        <a:pt x="3012" y="4721"/>
                        <a:pt x="3553" y="4457"/>
                        <a:pt x="3670" y="4353"/>
                      </a:cubicBezTo>
                      <a:cubicBezTo>
                        <a:pt x="3681" y="4342"/>
                        <a:pt x="3691" y="4338"/>
                        <a:pt x="3700" y="4338"/>
                      </a:cubicBezTo>
                      <a:close/>
                      <a:moveTo>
                        <a:pt x="2360" y="1"/>
                      </a:moveTo>
                      <a:cubicBezTo>
                        <a:pt x="43" y="1"/>
                        <a:pt x="0" y="990"/>
                        <a:pt x="172" y="2945"/>
                      </a:cubicBezTo>
                      <a:cubicBezTo>
                        <a:pt x="344" y="4900"/>
                        <a:pt x="1543" y="6055"/>
                        <a:pt x="2360" y="6055"/>
                      </a:cubicBezTo>
                      <a:cubicBezTo>
                        <a:pt x="3172" y="6055"/>
                        <a:pt x="4377" y="4900"/>
                        <a:pt x="4549" y="2945"/>
                      </a:cubicBezTo>
                      <a:cubicBezTo>
                        <a:pt x="4721" y="990"/>
                        <a:pt x="4678" y="1"/>
                        <a:pt x="236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5" name="Google Shape;10005;p63"/>
                <p:cNvSpPr/>
                <p:nvPr/>
              </p:nvSpPr>
              <p:spPr>
                <a:xfrm>
                  <a:off x="5303575" y="1732350"/>
                  <a:ext cx="8500" cy="10800"/>
                </a:xfrm>
                <a:custGeom>
                  <a:avLst/>
                  <a:gdLst/>
                  <a:ahLst/>
                  <a:cxnLst/>
                  <a:rect l="l" t="t" r="r" b="b"/>
                  <a:pathLst>
                    <a:path w="340" h="432" extrusionOk="0">
                      <a:moveTo>
                        <a:pt x="192" y="0"/>
                      </a:moveTo>
                      <a:cubicBezTo>
                        <a:pt x="150" y="0"/>
                        <a:pt x="109" y="11"/>
                        <a:pt x="93" y="37"/>
                      </a:cubicBezTo>
                      <a:cubicBezTo>
                        <a:pt x="50" y="99"/>
                        <a:pt x="1" y="283"/>
                        <a:pt x="50" y="351"/>
                      </a:cubicBezTo>
                      <a:cubicBezTo>
                        <a:pt x="84" y="401"/>
                        <a:pt x="164" y="432"/>
                        <a:pt x="227" y="432"/>
                      </a:cubicBezTo>
                      <a:cubicBezTo>
                        <a:pt x="256" y="432"/>
                        <a:pt x="281" y="425"/>
                        <a:pt x="296" y="412"/>
                      </a:cubicBezTo>
                      <a:cubicBezTo>
                        <a:pt x="339" y="375"/>
                        <a:pt x="321" y="86"/>
                        <a:pt x="308" y="43"/>
                      </a:cubicBezTo>
                      <a:cubicBezTo>
                        <a:pt x="305" y="19"/>
                        <a:pt x="247" y="0"/>
                        <a:pt x="19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6" name="Google Shape;10006;p63"/>
                <p:cNvSpPr/>
                <p:nvPr/>
              </p:nvSpPr>
              <p:spPr>
                <a:xfrm>
                  <a:off x="5302675" y="1743875"/>
                  <a:ext cx="8775" cy="10600"/>
                </a:xfrm>
                <a:custGeom>
                  <a:avLst/>
                  <a:gdLst/>
                  <a:ahLst/>
                  <a:cxnLst/>
                  <a:rect l="l" t="t" r="r" b="b"/>
                  <a:pathLst>
                    <a:path w="351" h="424" extrusionOk="0">
                      <a:moveTo>
                        <a:pt x="125" y="0"/>
                      </a:moveTo>
                      <a:cubicBezTo>
                        <a:pt x="99" y="0"/>
                        <a:pt x="78" y="5"/>
                        <a:pt x="68" y="19"/>
                      </a:cubicBezTo>
                      <a:cubicBezTo>
                        <a:pt x="25" y="68"/>
                        <a:pt x="0" y="338"/>
                        <a:pt x="37" y="363"/>
                      </a:cubicBezTo>
                      <a:cubicBezTo>
                        <a:pt x="64" y="381"/>
                        <a:pt x="181" y="423"/>
                        <a:pt x="256" y="423"/>
                      </a:cubicBezTo>
                      <a:cubicBezTo>
                        <a:pt x="282" y="423"/>
                        <a:pt x="303" y="418"/>
                        <a:pt x="314" y="406"/>
                      </a:cubicBezTo>
                      <a:cubicBezTo>
                        <a:pt x="350" y="351"/>
                        <a:pt x="332" y="86"/>
                        <a:pt x="314" y="56"/>
                      </a:cubicBezTo>
                      <a:cubicBezTo>
                        <a:pt x="300" y="38"/>
                        <a:pt x="195" y="0"/>
                        <a:pt x="1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7" name="Google Shape;10007;p63"/>
                <p:cNvSpPr/>
                <p:nvPr/>
              </p:nvSpPr>
              <p:spPr>
                <a:xfrm>
                  <a:off x="5298200" y="1731850"/>
                  <a:ext cx="5725" cy="9000"/>
                </a:xfrm>
                <a:custGeom>
                  <a:avLst/>
                  <a:gdLst/>
                  <a:ahLst/>
                  <a:cxnLst/>
                  <a:rect l="l" t="t" r="r" b="b"/>
                  <a:pathLst>
                    <a:path w="229" h="360" extrusionOk="0">
                      <a:moveTo>
                        <a:pt x="117" y="0"/>
                      </a:moveTo>
                      <a:cubicBezTo>
                        <a:pt x="88" y="0"/>
                        <a:pt x="59" y="10"/>
                        <a:pt x="44" y="32"/>
                      </a:cubicBezTo>
                      <a:cubicBezTo>
                        <a:pt x="7" y="119"/>
                        <a:pt x="1" y="211"/>
                        <a:pt x="25" y="297"/>
                      </a:cubicBezTo>
                      <a:cubicBezTo>
                        <a:pt x="53" y="335"/>
                        <a:pt x="100" y="359"/>
                        <a:pt x="154" y="359"/>
                      </a:cubicBezTo>
                      <a:cubicBezTo>
                        <a:pt x="160" y="359"/>
                        <a:pt x="167" y="359"/>
                        <a:pt x="173" y="358"/>
                      </a:cubicBezTo>
                      <a:cubicBezTo>
                        <a:pt x="216" y="352"/>
                        <a:pt x="228" y="94"/>
                        <a:pt x="210" y="45"/>
                      </a:cubicBezTo>
                      <a:cubicBezTo>
                        <a:pt x="203" y="19"/>
                        <a:pt x="159" y="0"/>
                        <a:pt x="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8" name="Google Shape;10008;p63"/>
                <p:cNvSpPr/>
                <p:nvPr/>
              </p:nvSpPr>
              <p:spPr>
                <a:xfrm>
                  <a:off x="5296975" y="1741950"/>
                  <a:ext cx="5725" cy="8625"/>
                </a:xfrm>
                <a:custGeom>
                  <a:avLst/>
                  <a:gdLst/>
                  <a:ahLst/>
                  <a:cxnLst/>
                  <a:rect l="l" t="t" r="r" b="b"/>
                  <a:pathLst>
                    <a:path w="229" h="345" extrusionOk="0">
                      <a:moveTo>
                        <a:pt x="98" y="1"/>
                      </a:moveTo>
                      <a:cubicBezTo>
                        <a:pt x="76" y="1"/>
                        <a:pt x="53" y="8"/>
                        <a:pt x="31" y="22"/>
                      </a:cubicBezTo>
                      <a:cubicBezTo>
                        <a:pt x="7" y="102"/>
                        <a:pt x="1" y="188"/>
                        <a:pt x="13" y="268"/>
                      </a:cubicBezTo>
                      <a:cubicBezTo>
                        <a:pt x="44" y="315"/>
                        <a:pt x="94" y="344"/>
                        <a:pt x="146" y="344"/>
                      </a:cubicBezTo>
                      <a:cubicBezTo>
                        <a:pt x="155" y="344"/>
                        <a:pt x="164" y="343"/>
                        <a:pt x="173" y="341"/>
                      </a:cubicBezTo>
                      <a:cubicBezTo>
                        <a:pt x="222" y="329"/>
                        <a:pt x="228" y="108"/>
                        <a:pt x="197" y="53"/>
                      </a:cubicBezTo>
                      <a:cubicBezTo>
                        <a:pt x="171" y="19"/>
                        <a:pt x="135" y="1"/>
                        <a:pt x="9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9" name="Google Shape;10009;p63"/>
                <p:cNvSpPr/>
                <p:nvPr/>
              </p:nvSpPr>
              <p:spPr>
                <a:xfrm>
                  <a:off x="5292400" y="1730950"/>
                  <a:ext cx="7375" cy="9250"/>
                </a:xfrm>
                <a:custGeom>
                  <a:avLst/>
                  <a:gdLst/>
                  <a:ahLst/>
                  <a:cxnLst/>
                  <a:rect l="l" t="t" r="r" b="b"/>
                  <a:pathLst>
                    <a:path w="295" h="370" extrusionOk="0">
                      <a:moveTo>
                        <a:pt x="77" y="1"/>
                      </a:moveTo>
                      <a:cubicBezTo>
                        <a:pt x="23" y="1"/>
                        <a:pt x="1" y="272"/>
                        <a:pt x="122" y="370"/>
                      </a:cubicBezTo>
                      <a:cubicBezTo>
                        <a:pt x="159" y="320"/>
                        <a:pt x="184" y="259"/>
                        <a:pt x="190" y="204"/>
                      </a:cubicBezTo>
                      <a:cubicBezTo>
                        <a:pt x="202" y="112"/>
                        <a:pt x="294" y="19"/>
                        <a:pt x="79" y="1"/>
                      </a:cubicBezTo>
                      <a:cubicBezTo>
                        <a:pt x="79" y="1"/>
                        <a:pt x="78" y="1"/>
                        <a:pt x="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0" name="Google Shape;10010;p63"/>
                <p:cNvSpPr/>
                <p:nvPr/>
              </p:nvSpPr>
              <p:spPr>
                <a:xfrm>
                  <a:off x="5290975" y="1739575"/>
                  <a:ext cx="4950" cy="7975"/>
                </a:xfrm>
                <a:custGeom>
                  <a:avLst/>
                  <a:gdLst/>
                  <a:ahLst/>
                  <a:cxnLst/>
                  <a:rect l="l" t="t" r="r" b="b"/>
                  <a:pathLst>
                    <a:path w="198" h="319" extrusionOk="0">
                      <a:moveTo>
                        <a:pt x="105" y="0"/>
                      </a:moveTo>
                      <a:cubicBezTo>
                        <a:pt x="7" y="49"/>
                        <a:pt x="1" y="154"/>
                        <a:pt x="7" y="228"/>
                      </a:cubicBezTo>
                      <a:cubicBezTo>
                        <a:pt x="7" y="281"/>
                        <a:pt x="72" y="318"/>
                        <a:pt x="114" y="318"/>
                      </a:cubicBezTo>
                      <a:cubicBezTo>
                        <a:pt x="130" y="318"/>
                        <a:pt x="143" y="313"/>
                        <a:pt x="148" y="301"/>
                      </a:cubicBezTo>
                      <a:cubicBezTo>
                        <a:pt x="198" y="191"/>
                        <a:pt x="105" y="0"/>
                        <a:pt x="1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1" name="Google Shape;10011;p63"/>
                <p:cNvSpPr/>
                <p:nvPr/>
              </p:nvSpPr>
              <p:spPr>
                <a:xfrm>
                  <a:off x="5287300" y="1728425"/>
                  <a:ext cx="5550" cy="8700"/>
                </a:xfrm>
                <a:custGeom>
                  <a:avLst/>
                  <a:gdLst/>
                  <a:ahLst/>
                  <a:cxnLst/>
                  <a:rect l="l" t="t" r="r" b="b"/>
                  <a:pathLst>
                    <a:path w="222" h="348" extrusionOk="0">
                      <a:moveTo>
                        <a:pt x="59" y="1"/>
                      </a:moveTo>
                      <a:cubicBezTo>
                        <a:pt x="48" y="1"/>
                        <a:pt x="39" y="3"/>
                        <a:pt x="31" y="10"/>
                      </a:cubicBezTo>
                      <a:cubicBezTo>
                        <a:pt x="0" y="40"/>
                        <a:pt x="0" y="206"/>
                        <a:pt x="7" y="262"/>
                      </a:cubicBezTo>
                      <a:cubicBezTo>
                        <a:pt x="13" y="311"/>
                        <a:pt x="111" y="348"/>
                        <a:pt x="154" y="348"/>
                      </a:cubicBezTo>
                      <a:cubicBezTo>
                        <a:pt x="197" y="348"/>
                        <a:pt x="222" y="90"/>
                        <a:pt x="185" y="65"/>
                      </a:cubicBezTo>
                      <a:cubicBezTo>
                        <a:pt x="160" y="41"/>
                        <a:pt x="101" y="1"/>
                        <a:pt x="5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2" name="Google Shape;10012;p63"/>
                <p:cNvSpPr/>
                <p:nvPr/>
              </p:nvSpPr>
              <p:spPr>
                <a:xfrm>
                  <a:off x="5286075" y="1737300"/>
                  <a:ext cx="4925" cy="6950"/>
                </a:xfrm>
                <a:custGeom>
                  <a:avLst/>
                  <a:gdLst/>
                  <a:ahLst/>
                  <a:cxnLst/>
                  <a:rect l="l" t="t" r="r" b="b"/>
                  <a:pathLst>
                    <a:path w="197" h="278" extrusionOk="0">
                      <a:moveTo>
                        <a:pt x="62" y="1"/>
                      </a:moveTo>
                      <a:cubicBezTo>
                        <a:pt x="54" y="1"/>
                        <a:pt x="48" y="2"/>
                        <a:pt x="43" y="5"/>
                      </a:cubicBezTo>
                      <a:cubicBezTo>
                        <a:pt x="13" y="60"/>
                        <a:pt x="0" y="128"/>
                        <a:pt x="13" y="196"/>
                      </a:cubicBezTo>
                      <a:cubicBezTo>
                        <a:pt x="24" y="229"/>
                        <a:pt x="85" y="277"/>
                        <a:pt x="124" y="277"/>
                      </a:cubicBezTo>
                      <a:cubicBezTo>
                        <a:pt x="128" y="277"/>
                        <a:pt x="132" y="277"/>
                        <a:pt x="135" y="275"/>
                      </a:cubicBezTo>
                      <a:cubicBezTo>
                        <a:pt x="166" y="269"/>
                        <a:pt x="197" y="91"/>
                        <a:pt x="191" y="60"/>
                      </a:cubicBezTo>
                      <a:cubicBezTo>
                        <a:pt x="186" y="39"/>
                        <a:pt x="105" y="1"/>
                        <a:pt x="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3" name="Google Shape;10013;p63"/>
                <p:cNvSpPr/>
                <p:nvPr/>
              </p:nvSpPr>
              <p:spPr>
                <a:xfrm>
                  <a:off x="5281300" y="1734425"/>
                  <a:ext cx="4800" cy="6275"/>
                </a:xfrm>
                <a:custGeom>
                  <a:avLst/>
                  <a:gdLst/>
                  <a:ahLst/>
                  <a:cxnLst/>
                  <a:rect l="l" t="t" r="r" b="b"/>
                  <a:pathLst>
                    <a:path w="192" h="251" extrusionOk="0">
                      <a:moveTo>
                        <a:pt x="42" y="0"/>
                      </a:moveTo>
                      <a:cubicBezTo>
                        <a:pt x="37" y="0"/>
                        <a:pt x="34" y="1"/>
                        <a:pt x="31" y="3"/>
                      </a:cubicBezTo>
                      <a:cubicBezTo>
                        <a:pt x="7" y="59"/>
                        <a:pt x="1" y="120"/>
                        <a:pt x="19" y="181"/>
                      </a:cubicBezTo>
                      <a:cubicBezTo>
                        <a:pt x="41" y="204"/>
                        <a:pt x="98" y="251"/>
                        <a:pt x="132" y="251"/>
                      </a:cubicBezTo>
                      <a:cubicBezTo>
                        <a:pt x="136" y="251"/>
                        <a:pt x="139" y="250"/>
                        <a:pt x="142" y="249"/>
                      </a:cubicBezTo>
                      <a:cubicBezTo>
                        <a:pt x="167" y="237"/>
                        <a:pt x="191" y="95"/>
                        <a:pt x="179" y="71"/>
                      </a:cubicBezTo>
                      <a:cubicBezTo>
                        <a:pt x="168" y="55"/>
                        <a:pt x="76" y="0"/>
                        <a:pt x="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4" name="Google Shape;10014;p63"/>
                <p:cNvSpPr/>
                <p:nvPr/>
              </p:nvSpPr>
              <p:spPr>
                <a:xfrm>
                  <a:off x="5278550" y="1731675"/>
                  <a:ext cx="2450" cy="5175"/>
                </a:xfrm>
                <a:custGeom>
                  <a:avLst/>
                  <a:gdLst/>
                  <a:ahLst/>
                  <a:cxnLst/>
                  <a:rect l="l" t="t" r="r" b="b"/>
                  <a:pathLst>
                    <a:path w="98" h="207" extrusionOk="0">
                      <a:moveTo>
                        <a:pt x="26" y="1"/>
                      </a:moveTo>
                      <a:cubicBezTo>
                        <a:pt x="23" y="1"/>
                        <a:pt x="20" y="1"/>
                        <a:pt x="18" y="3"/>
                      </a:cubicBezTo>
                      <a:cubicBezTo>
                        <a:pt x="6" y="9"/>
                        <a:pt x="0" y="169"/>
                        <a:pt x="74" y="205"/>
                      </a:cubicBezTo>
                      <a:cubicBezTo>
                        <a:pt x="75" y="206"/>
                        <a:pt x="76" y="206"/>
                        <a:pt x="77" y="206"/>
                      </a:cubicBezTo>
                      <a:cubicBezTo>
                        <a:pt x="98" y="206"/>
                        <a:pt x="92" y="81"/>
                        <a:pt x="92" y="58"/>
                      </a:cubicBezTo>
                      <a:cubicBezTo>
                        <a:pt x="92" y="41"/>
                        <a:pt x="48" y="1"/>
                        <a:pt x="2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5" name="Google Shape;10015;p63"/>
                <p:cNvSpPr/>
                <p:nvPr/>
              </p:nvSpPr>
              <p:spPr>
                <a:xfrm>
                  <a:off x="5312950" y="1732425"/>
                  <a:ext cx="8325" cy="10775"/>
                </a:xfrm>
                <a:custGeom>
                  <a:avLst/>
                  <a:gdLst/>
                  <a:ahLst/>
                  <a:cxnLst/>
                  <a:rect l="l" t="t" r="r" b="b"/>
                  <a:pathLst>
                    <a:path w="333" h="431" extrusionOk="0">
                      <a:moveTo>
                        <a:pt x="156" y="1"/>
                      </a:moveTo>
                      <a:cubicBezTo>
                        <a:pt x="96" y="1"/>
                        <a:pt x="29" y="22"/>
                        <a:pt x="25" y="40"/>
                      </a:cubicBezTo>
                      <a:cubicBezTo>
                        <a:pt x="19" y="77"/>
                        <a:pt x="1" y="378"/>
                        <a:pt x="44" y="415"/>
                      </a:cubicBezTo>
                      <a:cubicBezTo>
                        <a:pt x="56" y="426"/>
                        <a:pt x="79" y="431"/>
                        <a:pt x="104" y="431"/>
                      </a:cubicBezTo>
                      <a:cubicBezTo>
                        <a:pt x="167" y="431"/>
                        <a:pt x="253" y="402"/>
                        <a:pt x="284" y="354"/>
                      </a:cubicBezTo>
                      <a:cubicBezTo>
                        <a:pt x="333" y="280"/>
                        <a:pt x="284" y="96"/>
                        <a:pt x="247" y="34"/>
                      </a:cubicBezTo>
                      <a:cubicBezTo>
                        <a:pt x="232" y="10"/>
                        <a:pt x="195" y="1"/>
                        <a:pt x="1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6" name="Google Shape;10016;p63"/>
                <p:cNvSpPr/>
                <p:nvPr/>
              </p:nvSpPr>
              <p:spPr>
                <a:xfrm>
                  <a:off x="5313425" y="1743775"/>
                  <a:ext cx="8775" cy="10700"/>
                </a:xfrm>
                <a:custGeom>
                  <a:avLst/>
                  <a:gdLst/>
                  <a:ahLst/>
                  <a:cxnLst/>
                  <a:rect l="l" t="t" r="r" b="b"/>
                  <a:pathLst>
                    <a:path w="351" h="428" extrusionOk="0">
                      <a:moveTo>
                        <a:pt x="224" y="0"/>
                      </a:moveTo>
                      <a:cubicBezTo>
                        <a:pt x="153" y="0"/>
                        <a:pt x="56" y="38"/>
                        <a:pt x="43" y="60"/>
                      </a:cubicBezTo>
                      <a:cubicBezTo>
                        <a:pt x="19" y="90"/>
                        <a:pt x="0" y="355"/>
                        <a:pt x="43" y="410"/>
                      </a:cubicBezTo>
                      <a:cubicBezTo>
                        <a:pt x="53" y="422"/>
                        <a:pt x="73" y="427"/>
                        <a:pt x="97" y="427"/>
                      </a:cubicBezTo>
                      <a:cubicBezTo>
                        <a:pt x="170" y="427"/>
                        <a:pt x="286" y="385"/>
                        <a:pt x="314" y="367"/>
                      </a:cubicBezTo>
                      <a:cubicBezTo>
                        <a:pt x="351" y="342"/>
                        <a:pt x="326" y="72"/>
                        <a:pt x="289" y="23"/>
                      </a:cubicBezTo>
                      <a:cubicBezTo>
                        <a:pt x="277" y="7"/>
                        <a:pt x="252" y="0"/>
                        <a:pt x="22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7" name="Google Shape;10017;p63"/>
                <p:cNvSpPr/>
                <p:nvPr/>
              </p:nvSpPr>
              <p:spPr>
                <a:xfrm>
                  <a:off x="5320950" y="1731850"/>
                  <a:ext cx="5700" cy="9000"/>
                </a:xfrm>
                <a:custGeom>
                  <a:avLst/>
                  <a:gdLst/>
                  <a:ahLst/>
                  <a:cxnLst/>
                  <a:rect l="l" t="t" r="r" b="b"/>
                  <a:pathLst>
                    <a:path w="228" h="360" extrusionOk="0">
                      <a:moveTo>
                        <a:pt x="117" y="0"/>
                      </a:moveTo>
                      <a:cubicBezTo>
                        <a:pt x="76" y="0"/>
                        <a:pt x="32" y="19"/>
                        <a:pt x="25" y="45"/>
                      </a:cubicBezTo>
                      <a:cubicBezTo>
                        <a:pt x="1" y="94"/>
                        <a:pt x="25" y="352"/>
                        <a:pt x="62" y="358"/>
                      </a:cubicBezTo>
                      <a:cubicBezTo>
                        <a:pt x="68" y="359"/>
                        <a:pt x="73" y="359"/>
                        <a:pt x="79" y="359"/>
                      </a:cubicBezTo>
                      <a:cubicBezTo>
                        <a:pt x="128" y="359"/>
                        <a:pt x="176" y="335"/>
                        <a:pt x="210" y="297"/>
                      </a:cubicBezTo>
                      <a:cubicBezTo>
                        <a:pt x="228" y="211"/>
                        <a:pt x="222" y="119"/>
                        <a:pt x="185" y="32"/>
                      </a:cubicBezTo>
                      <a:cubicBezTo>
                        <a:pt x="172" y="10"/>
                        <a:pt x="145" y="0"/>
                        <a:pt x="1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8" name="Google Shape;10018;p63"/>
                <p:cNvSpPr/>
                <p:nvPr/>
              </p:nvSpPr>
              <p:spPr>
                <a:xfrm>
                  <a:off x="5322325" y="1742100"/>
                  <a:ext cx="5725" cy="8575"/>
                </a:xfrm>
                <a:custGeom>
                  <a:avLst/>
                  <a:gdLst/>
                  <a:ahLst/>
                  <a:cxnLst/>
                  <a:rect l="l" t="t" r="r" b="b"/>
                  <a:pathLst>
                    <a:path w="229" h="343" extrusionOk="0">
                      <a:moveTo>
                        <a:pt x="127" y="1"/>
                      </a:moveTo>
                      <a:cubicBezTo>
                        <a:pt x="90" y="1"/>
                        <a:pt x="54" y="17"/>
                        <a:pt x="32" y="47"/>
                      </a:cubicBezTo>
                      <a:cubicBezTo>
                        <a:pt x="1" y="108"/>
                        <a:pt x="7" y="323"/>
                        <a:pt x="50" y="342"/>
                      </a:cubicBezTo>
                      <a:cubicBezTo>
                        <a:pt x="56" y="342"/>
                        <a:pt x="61" y="342"/>
                        <a:pt x="67" y="342"/>
                      </a:cubicBezTo>
                      <a:cubicBezTo>
                        <a:pt x="128" y="342"/>
                        <a:pt x="182" y="312"/>
                        <a:pt x="216" y="262"/>
                      </a:cubicBezTo>
                      <a:cubicBezTo>
                        <a:pt x="228" y="182"/>
                        <a:pt x="222" y="96"/>
                        <a:pt x="198" y="22"/>
                      </a:cubicBezTo>
                      <a:cubicBezTo>
                        <a:pt x="176" y="7"/>
                        <a:pt x="151" y="1"/>
                        <a:pt x="12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9" name="Google Shape;10019;p63"/>
                <p:cNvSpPr/>
                <p:nvPr/>
              </p:nvSpPr>
              <p:spPr>
                <a:xfrm>
                  <a:off x="5325250" y="1730950"/>
                  <a:ext cx="7525" cy="9250"/>
                </a:xfrm>
                <a:custGeom>
                  <a:avLst/>
                  <a:gdLst/>
                  <a:ahLst/>
                  <a:cxnLst/>
                  <a:rect l="l" t="t" r="r" b="b"/>
                  <a:pathLst>
                    <a:path w="301" h="370" extrusionOk="0">
                      <a:moveTo>
                        <a:pt x="217" y="1"/>
                      </a:moveTo>
                      <a:cubicBezTo>
                        <a:pt x="217" y="1"/>
                        <a:pt x="216" y="1"/>
                        <a:pt x="216" y="1"/>
                      </a:cubicBezTo>
                      <a:cubicBezTo>
                        <a:pt x="1" y="13"/>
                        <a:pt x="93" y="112"/>
                        <a:pt x="99" y="204"/>
                      </a:cubicBezTo>
                      <a:cubicBezTo>
                        <a:pt x="111" y="259"/>
                        <a:pt x="136" y="320"/>
                        <a:pt x="167" y="370"/>
                      </a:cubicBezTo>
                      <a:cubicBezTo>
                        <a:pt x="300" y="272"/>
                        <a:pt x="266" y="1"/>
                        <a:pt x="2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0" name="Google Shape;10020;p63"/>
                <p:cNvSpPr/>
                <p:nvPr/>
              </p:nvSpPr>
              <p:spPr>
                <a:xfrm>
                  <a:off x="5328950" y="1739725"/>
                  <a:ext cx="5075" cy="7875"/>
                </a:xfrm>
                <a:custGeom>
                  <a:avLst/>
                  <a:gdLst/>
                  <a:ahLst/>
                  <a:cxnLst/>
                  <a:rect l="l" t="t" r="r" b="b"/>
                  <a:pathLst>
                    <a:path w="203" h="315" extrusionOk="0">
                      <a:moveTo>
                        <a:pt x="99" y="0"/>
                      </a:moveTo>
                      <a:cubicBezTo>
                        <a:pt x="99" y="0"/>
                        <a:pt x="0" y="185"/>
                        <a:pt x="49" y="301"/>
                      </a:cubicBezTo>
                      <a:cubicBezTo>
                        <a:pt x="54" y="311"/>
                        <a:pt x="65" y="315"/>
                        <a:pt x="79" y="315"/>
                      </a:cubicBezTo>
                      <a:cubicBezTo>
                        <a:pt x="122" y="315"/>
                        <a:pt x="192" y="277"/>
                        <a:pt x="197" y="222"/>
                      </a:cubicBezTo>
                      <a:cubicBezTo>
                        <a:pt x="203" y="154"/>
                        <a:pt x="197" y="43"/>
                        <a:pt x="9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1" name="Google Shape;10021;p63"/>
                <p:cNvSpPr/>
                <p:nvPr/>
              </p:nvSpPr>
              <p:spPr>
                <a:xfrm>
                  <a:off x="5332175" y="1728450"/>
                  <a:ext cx="5400" cy="8675"/>
                </a:xfrm>
                <a:custGeom>
                  <a:avLst/>
                  <a:gdLst/>
                  <a:ahLst/>
                  <a:cxnLst/>
                  <a:rect l="l" t="t" r="r" b="b"/>
                  <a:pathLst>
                    <a:path w="216" h="347" extrusionOk="0">
                      <a:moveTo>
                        <a:pt x="158" y="0"/>
                      </a:moveTo>
                      <a:cubicBezTo>
                        <a:pt x="115" y="0"/>
                        <a:pt x="51" y="44"/>
                        <a:pt x="31" y="64"/>
                      </a:cubicBezTo>
                      <a:cubicBezTo>
                        <a:pt x="0" y="82"/>
                        <a:pt x="25" y="341"/>
                        <a:pt x="68" y="347"/>
                      </a:cubicBezTo>
                      <a:cubicBezTo>
                        <a:pt x="111" y="347"/>
                        <a:pt x="209" y="310"/>
                        <a:pt x="209" y="261"/>
                      </a:cubicBezTo>
                      <a:cubicBezTo>
                        <a:pt x="215" y="205"/>
                        <a:pt x="215" y="39"/>
                        <a:pt x="185" y="9"/>
                      </a:cubicBezTo>
                      <a:cubicBezTo>
                        <a:pt x="178" y="3"/>
                        <a:pt x="168" y="0"/>
                        <a:pt x="1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2" name="Google Shape;10022;p63"/>
                <p:cNvSpPr/>
                <p:nvPr/>
              </p:nvSpPr>
              <p:spPr>
                <a:xfrm>
                  <a:off x="5334025" y="1737300"/>
                  <a:ext cx="4925" cy="6950"/>
                </a:xfrm>
                <a:custGeom>
                  <a:avLst/>
                  <a:gdLst/>
                  <a:ahLst/>
                  <a:cxnLst/>
                  <a:rect l="l" t="t" r="r" b="b"/>
                  <a:pathLst>
                    <a:path w="197" h="278" extrusionOk="0">
                      <a:moveTo>
                        <a:pt x="129" y="1"/>
                      </a:moveTo>
                      <a:cubicBezTo>
                        <a:pt x="87" y="1"/>
                        <a:pt x="11" y="39"/>
                        <a:pt x="6" y="60"/>
                      </a:cubicBezTo>
                      <a:cubicBezTo>
                        <a:pt x="0" y="91"/>
                        <a:pt x="25" y="263"/>
                        <a:pt x="61" y="275"/>
                      </a:cubicBezTo>
                      <a:cubicBezTo>
                        <a:pt x="65" y="277"/>
                        <a:pt x="69" y="277"/>
                        <a:pt x="73" y="277"/>
                      </a:cubicBezTo>
                      <a:cubicBezTo>
                        <a:pt x="111" y="277"/>
                        <a:pt x="168" y="229"/>
                        <a:pt x="184" y="196"/>
                      </a:cubicBezTo>
                      <a:cubicBezTo>
                        <a:pt x="197" y="128"/>
                        <a:pt x="184" y="60"/>
                        <a:pt x="148" y="5"/>
                      </a:cubicBezTo>
                      <a:cubicBezTo>
                        <a:pt x="143" y="2"/>
                        <a:pt x="136" y="1"/>
                        <a:pt x="1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3" name="Google Shape;10023;p63"/>
                <p:cNvSpPr/>
                <p:nvPr/>
              </p:nvSpPr>
              <p:spPr>
                <a:xfrm>
                  <a:off x="5338925" y="1734425"/>
                  <a:ext cx="4650" cy="6275"/>
                </a:xfrm>
                <a:custGeom>
                  <a:avLst/>
                  <a:gdLst/>
                  <a:ahLst/>
                  <a:cxnLst/>
                  <a:rect l="l" t="t" r="r" b="b"/>
                  <a:pathLst>
                    <a:path w="186" h="251" extrusionOk="0">
                      <a:moveTo>
                        <a:pt x="150" y="0"/>
                      </a:moveTo>
                      <a:cubicBezTo>
                        <a:pt x="116" y="0"/>
                        <a:pt x="24" y="55"/>
                        <a:pt x="13" y="77"/>
                      </a:cubicBezTo>
                      <a:cubicBezTo>
                        <a:pt x="1" y="95"/>
                        <a:pt x="19" y="237"/>
                        <a:pt x="50" y="249"/>
                      </a:cubicBezTo>
                      <a:cubicBezTo>
                        <a:pt x="52" y="250"/>
                        <a:pt x="55" y="251"/>
                        <a:pt x="58" y="251"/>
                      </a:cubicBezTo>
                      <a:cubicBezTo>
                        <a:pt x="88" y="251"/>
                        <a:pt x="150" y="204"/>
                        <a:pt x="167" y="181"/>
                      </a:cubicBezTo>
                      <a:cubicBezTo>
                        <a:pt x="185" y="120"/>
                        <a:pt x="185" y="59"/>
                        <a:pt x="161" y="3"/>
                      </a:cubicBezTo>
                      <a:cubicBezTo>
                        <a:pt x="158" y="1"/>
                        <a:pt x="155" y="0"/>
                        <a:pt x="15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4" name="Google Shape;10024;p63"/>
                <p:cNvSpPr/>
                <p:nvPr/>
              </p:nvSpPr>
              <p:spPr>
                <a:xfrm>
                  <a:off x="5343875" y="1731700"/>
                  <a:ext cx="2600" cy="5300"/>
                </a:xfrm>
                <a:custGeom>
                  <a:avLst/>
                  <a:gdLst/>
                  <a:ahLst/>
                  <a:cxnLst/>
                  <a:rect l="l" t="t" r="r" b="b"/>
                  <a:pathLst>
                    <a:path w="104" h="212" extrusionOk="0">
                      <a:moveTo>
                        <a:pt x="76" y="1"/>
                      </a:moveTo>
                      <a:cubicBezTo>
                        <a:pt x="59" y="1"/>
                        <a:pt x="12" y="35"/>
                        <a:pt x="12" y="63"/>
                      </a:cubicBezTo>
                      <a:cubicBezTo>
                        <a:pt x="12" y="87"/>
                        <a:pt x="0" y="211"/>
                        <a:pt x="21" y="211"/>
                      </a:cubicBezTo>
                      <a:cubicBezTo>
                        <a:pt x="22" y="211"/>
                        <a:pt x="23" y="211"/>
                        <a:pt x="24" y="211"/>
                      </a:cubicBezTo>
                      <a:cubicBezTo>
                        <a:pt x="104" y="174"/>
                        <a:pt x="98" y="14"/>
                        <a:pt x="79" y="2"/>
                      </a:cubicBezTo>
                      <a:cubicBezTo>
                        <a:pt x="78" y="1"/>
                        <a:pt x="77" y="1"/>
                        <a:pt x="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5" name="Google Shape;10025;p63"/>
                <p:cNvSpPr/>
                <p:nvPr/>
              </p:nvSpPr>
              <p:spPr>
                <a:xfrm>
                  <a:off x="5339292" y="1726059"/>
                  <a:ext cx="3700" cy="6950"/>
                </a:xfrm>
                <a:custGeom>
                  <a:avLst/>
                  <a:gdLst/>
                  <a:ahLst/>
                  <a:cxnLst/>
                  <a:rect l="l" t="t" r="r" b="b"/>
                  <a:pathLst>
                    <a:path w="148" h="278" extrusionOk="0">
                      <a:moveTo>
                        <a:pt x="77" y="1"/>
                      </a:moveTo>
                      <a:cubicBezTo>
                        <a:pt x="43" y="1"/>
                        <a:pt x="6" y="13"/>
                        <a:pt x="6" y="32"/>
                      </a:cubicBezTo>
                      <a:cubicBezTo>
                        <a:pt x="6" y="57"/>
                        <a:pt x="0" y="266"/>
                        <a:pt x="19" y="272"/>
                      </a:cubicBezTo>
                      <a:cubicBezTo>
                        <a:pt x="24" y="275"/>
                        <a:pt x="33" y="277"/>
                        <a:pt x="45" y="277"/>
                      </a:cubicBezTo>
                      <a:cubicBezTo>
                        <a:pt x="74" y="277"/>
                        <a:pt x="114" y="264"/>
                        <a:pt x="123" y="229"/>
                      </a:cubicBezTo>
                      <a:cubicBezTo>
                        <a:pt x="135" y="180"/>
                        <a:pt x="148" y="38"/>
                        <a:pt x="123" y="14"/>
                      </a:cubicBezTo>
                      <a:cubicBezTo>
                        <a:pt x="114" y="5"/>
                        <a:pt x="96" y="1"/>
                        <a:pt x="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6" name="Google Shape;10026;p63"/>
                <p:cNvSpPr/>
                <p:nvPr/>
              </p:nvSpPr>
              <p:spPr>
                <a:xfrm>
                  <a:off x="5343592" y="1723309"/>
                  <a:ext cx="3550" cy="7125"/>
                </a:xfrm>
                <a:custGeom>
                  <a:avLst/>
                  <a:gdLst/>
                  <a:ahLst/>
                  <a:cxnLst/>
                  <a:rect l="l" t="t" r="r" b="b"/>
                  <a:pathLst>
                    <a:path w="142" h="285" extrusionOk="0">
                      <a:moveTo>
                        <a:pt x="93" y="0"/>
                      </a:moveTo>
                      <a:cubicBezTo>
                        <a:pt x="57" y="0"/>
                        <a:pt x="7" y="58"/>
                        <a:pt x="7" y="93"/>
                      </a:cubicBezTo>
                      <a:cubicBezTo>
                        <a:pt x="1" y="123"/>
                        <a:pt x="0" y="284"/>
                        <a:pt x="28" y="284"/>
                      </a:cubicBezTo>
                      <a:cubicBezTo>
                        <a:pt x="29" y="284"/>
                        <a:pt x="30" y="284"/>
                        <a:pt x="31" y="283"/>
                      </a:cubicBezTo>
                      <a:cubicBezTo>
                        <a:pt x="74" y="271"/>
                        <a:pt x="111" y="240"/>
                        <a:pt x="123" y="197"/>
                      </a:cubicBezTo>
                      <a:cubicBezTo>
                        <a:pt x="136" y="161"/>
                        <a:pt x="142" y="13"/>
                        <a:pt x="99" y="1"/>
                      </a:cubicBezTo>
                      <a:cubicBezTo>
                        <a:pt x="97" y="0"/>
                        <a:pt x="95" y="0"/>
                        <a:pt x="9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7" name="Google Shape;10027;p63"/>
                <p:cNvSpPr/>
                <p:nvPr/>
              </p:nvSpPr>
              <p:spPr>
                <a:xfrm>
                  <a:off x="5282477" y="1726059"/>
                  <a:ext cx="3700" cy="6950"/>
                </a:xfrm>
                <a:custGeom>
                  <a:avLst/>
                  <a:gdLst/>
                  <a:ahLst/>
                  <a:cxnLst/>
                  <a:rect l="l" t="t" r="r" b="b"/>
                  <a:pathLst>
                    <a:path w="148" h="278" extrusionOk="0">
                      <a:moveTo>
                        <a:pt x="71" y="1"/>
                      </a:moveTo>
                      <a:cubicBezTo>
                        <a:pt x="52" y="1"/>
                        <a:pt x="34" y="5"/>
                        <a:pt x="25" y="14"/>
                      </a:cubicBezTo>
                      <a:cubicBezTo>
                        <a:pt x="0" y="38"/>
                        <a:pt x="12" y="180"/>
                        <a:pt x="25" y="229"/>
                      </a:cubicBezTo>
                      <a:cubicBezTo>
                        <a:pt x="34" y="264"/>
                        <a:pt x="71" y="277"/>
                        <a:pt x="101" y="277"/>
                      </a:cubicBezTo>
                      <a:cubicBezTo>
                        <a:pt x="112" y="277"/>
                        <a:pt x="122" y="275"/>
                        <a:pt x="129" y="272"/>
                      </a:cubicBezTo>
                      <a:cubicBezTo>
                        <a:pt x="148" y="266"/>
                        <a:pt x="142" y="57"/>
                        <a:pt x="142" y="32"/>
                      </a:cubicBezTo>
                      <a:cubicBezTo>
                        <a:pt x="142" y="13"/>
                        <a:pt x="105" y="1"/>
                        <a:pt x="7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8" name="Google Shape;10028;p63"/>
                <p:cNvSpPr/>
                <p:nvPr/>
              </p:nvSpPr>
              <p:spPr>
                <a:xfrm>
                  <a:off x="5278327" y="1723434"/>
                  <a:ext cx="3550" cy="7125"/>
                </a:xfrm>
                <a:custGeom>
                  <a:avLst/>
                  <a:gdLst/>
                  <a:ahLst/>
                  <a:cxnLst/>
                  <a:rect l="l" t="t" r="r" b="b"/>
                  <a:pathLst>
                    <a:path w="142" h="285" extrusionOk="0">
                      <a:moveTo>
                        <a:pt x="45" y="0"/>
                      </a:moveTo>
                      <a:cubicBezTo>
                        <a:pt x="42" y="0"/>
                        <a:pt x="40" y="1"/>
                        <a:pt x="37" y="2"/>
                      </a:cubicBezTo>
                      <a:cubicBezTo>
                        <a:pt x="6" y="8"/>
                        <a:pt x="0" y="156"/>
                        <a:pt x="12" y="199"/>
                      </a:cubicBezTo>
                      <a:cubicBezTo>
                        <a:pt x="31" y="235"/>
                        <a:pt x="62" y="266"/>
                        <a:pt x="105" y="285"/>
                      </a:cubicBezTo>
                      <a:cubicBezTo>
                        <a:pt x="105" y="285"/>
                        <a:pt x="106" y="285"/>
                        <a:pt x="107" y="285"/>
                      </a:cubicBezTo>
                      <a:cubicBezTo>
                        <a:pt x="141" y="285"/>
                        <a:pt x="135" y="118"/>
                        <a:pt x="135" y="88"/>
                      </a:cubicBezTo>
                      <a:cubicBezTo>
                        <a:pt x="135" y="60"/>
                        <a:pt x="78" y="0"/>
                        <a:pt x="4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029" name="Google Shape;10029;p63"/>
            <p:cNvSpPr/>
            <p:nvPr/>
          </p:nvSpPr>
          <p:spPr>
            <a:xfrm>
              <a:off x="5206775" y="1548900"/>
              <a:ext cx="193800" cy="222950"/>
            </a:xfrm>
            <a:custGeom>
              <a:avLst/>
              <a:gdLst/>
              <a:ahLst/>
              <a:cxnLst/>
              <a:rect l="l" t="t" r="r" b="b"/>
              <a:pathLst>
                <a:path w="7752" h="8918" extrusionOk="0">
                  <a:moveTo>
                    <a:pt x="3748" y="1"/>
                  </a:moveTo>
                  <a:cubicBezTo>
                    <a:pt x="3379" y="1"/>
                    <a:pt x="2960" y="60"/>
                    <a:pt x="2502" y="220"/>
                  </a:cubicBezTo>
                  <a:cubicBezTo>
                    <a:pt x="670" y="853"/>
                    <a:pt x="0" y="3460"/>
                    <a:pt x="738" y="5888"/>
                  </a:cubicBezTo>
                  <a:cubicBezTo>
                    <a:pt x="1482" y="8322"/>
                    <a:pt x="2889" y="8918"/>
                    <a:pt x="2889" y="8918"/>
                  </a:cubicBezTo>
                  <a:cubicBezTo>
                    <a:pt x="1869" y="7615"/>
                    <a:pt x="1832" y="5525"/>
                    <a:pt x="1832" y="5525"/>
                  </a:cubicBezTo>
                  <a:lnTo>
                    <a:pt x="1832" y="5525"/>
                  </a:lnTo>
                  <a:cubicBezTo>
                    <a:pt x="2041" y="6459"/>
                    <a:pt x="2644" y="6914"/>
                    <a:pt x="2644" y="6914"/>
                  </a:cubicBezTo>
                  <a:cubicBezTo>
                    <a:pt x="2183" y="6422"/>
                    <a:pt x="2115" y="4941"/>
                    <a:pt x="2644" y="4695"/>
                  </a:cubicBezTo>
                  <a:cubicBezTo>
                    <a:pt x="3172" y="4449"/>
                    <a:pt x="4229" y="3779"/>
                    <a:pt x="4229" y="3779"/>
                  </a:cubicBezTo>
                  <a:lnTo>
                    <a:pt x="4229" y="3779"/>
                  </a:lnTo>
                  <a:cubicBezTo>
                    <a:pt x="3947" y="4308"/>
                    <a:pt x="3277" y="4621"/>
                    <a:pt x="3277" y="4621"/>
                  </a:cubicBezTo>
                  <a:cubicBezTo>
                    <a:pt x="4826" y="4375"/>
                    <a:pt x="5287" y="3460"/>
                    <a:pt x="5287" y="3460"/>
                  </a:cubicBezTo>
                  <a:cubicBezTo>
                    <a:pt x="5287" y="3460"/>
                    <a:pt x="6375" y="4375"/>
                    <a:pt x="5987" y="6490"/>
                  </a:cubicBezTo>
                  <a:cubicBezTo>
                    <a:pt x="6264" y="6109"/>
                    <a:pt x="6436" y="5654"/>
                    <a:pt x="6479" y="5187"/>
                  </a:cubicBezTo>
                  <a:cubicBezTo>
                    <a:pt x="6479" y="5138"/>
                    <a:pt x="6479" y="5088"/>
                    <a:pt x="6485" y="5045"/>
                  </a:cubicBezTo>
                  <a:cubicBezTo>
                    <a:pt x="6485" y="4961"/>
                    <a:pt x="6489" y="4922"/>
                    <a:pt x="6493" y="4922"/>
                  </a:cubicBezTo>
                  <a:lnTo>
                    <a:pt x="6493" y="4922"/>
                  </a:lnTo>
                  <a:cubicBezTo>
                    <a:pt x="6534" y="4922"/>
                    <a:pt x="6671" y="7783"/>
                    <a:pt x="5569" y="8918"/>
                  </a:cubicBezTo>
                  <a:cubicBezTo>
                    <a:pt x="5569" y="8918"/>
                    <a:pt x="7610" y="7725"/>
                    <a:pt x="7678" y="5045"/>
                  </a:cubicBezTo>
                  <a:cubicBezTo>
                    <a:pt x="7752" y="2365"/>
                    <a:pt x="7192" y="608"/>
                    <a:pt x="5533" y="540"/>
                  </a:cubicBezTo>
                  <a:cubicBezTo>
                    <a:pt x="5533" y="540"/>
                    <a:pt x="4858" y="1"/>
                    <a:pt x="3748" y="1"/>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30" name="Google Shape;10030;p63"/>
          <p:cNvGrpSpPr/>
          <p:nvPr/>
        </p:nvGrpSpPr>
        <p:grpSpPr>
          <a:xfrm>
            <a:off x="6644350" y="1548975"/>
            <a:ext cx="389275" cy="1356650"/>
            <a:chOff x="6644350" y="1548975"/>
            <a:chExt cx="389275" cy="1356650"/>
          </a:xfrm>
        </p:grpSpPr>
        <p:sp>
          <p:nvSpPr>
            <p:cNvPr id="10031" name="Google Shape;10031;p63"/>
            <p:cNvSpPr/>
            <p:nvPr/>
          </p:nvSpPr>
          <p:spPr>
            <a:xfrm>
              <a:off x="6746525" y="1620325"/>
              <a:ext cx="178750" cy="170600"/>
            </a:xfrm>
            <a:custGeom>
              <a:avLst/>
              <a:gdLst/>
              <a:ahLst/>
              <a:cxnLst/>
              <a:rect l="l" t="t" r="r" b="b"/>
              <a:pathLst>
                <a:path w="7150" h="6824" extrusionOk="0">
                  <a:moveTo>
                    <a:pt x="3572" y="0"/>
                  </a:moveTo>
                  <a:lnTo>
                    <a:pt x="1" y="2109"/>
                  </a:lnTo>
                  <a:cubicBezTo>
                    <a:pt x="1" y="2109"/>
                    <a:pt x="794" y="5114"/>
                    <a:pt x="247" y="6823"/>
                  </a:cubicBezTo>
                  <a:lnTo>
                    <a:pt x="7150" y="6823"/>
                  </a:lnTo>
                  <a:cubicBezTo>
                    <a:pt x="7150" y="6823"/>
                    <a:pt x="6867" y="5077"/>
                    <a:pt x="7150" y="2188"/>
                  </a:cubicBezTo>
                  <a:lnTo>
                    <a:pt x="3572"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32" name="Google Shape;10032;p63"/>
            <p:cNvGrpSpPr/>
            <p:nvPr/>
          </p:nvGrpSpPr>
          <p:grpSpPr>
            <a:xfrm>
              <a:off x="6644350" y="1606500"/>
              <a:ext cx="389275" cy="1299125"/>
              <a:chOff x="6644350" y="1606500"/>
              <a:chExt cx="389275" cy="1299125"/>
            </a:xfrm>
          </p:grpSpPr>
          <p:sp>
            <p:nvSpPr>
              <p:cNvPr id="10033" name="Google Shape;10033;p63"/>
              <p:cNvSpPr/>
              <p:nvPr/>
            </p:nvSpPr>
            <p:spPr>
              <a:xfrm>
                <a:off x="6774350" y="1606500"/>
                <a:ext cx="129250" cy="165675"/>
              </a:xfrm>
              <a:custGeom>
                <a:avLst/>
                <a:gdLst/>
                <a:ahLst/>
                <a:cxnLst/>
                <a:rect l="l" t="t" r="r" b="b"/>
                <a:pathLst>
                  <a:path w="5170" h="6627" extrusionOk="0">
                    <a:moveTo>
                      <a:pt x="2588" y="0"/>
                    </a:moveTo>
                    <a:cubicBezTo>
                      <a:pt x="50" y="0"/>
                      <a:pt x="0" y="1082"/>
                      <a:pt x="191" y="3221"/>
                    </a:cubicBezTo>
                    <a:cubicBezTo>
                      <a:pt x="382" y="5360"/>
                      <a:pt x="1691" y="6626"/>
                      <a:pt x="2588" y="6626"/>
                    </a:cubicBezTo>
                    <a:cubicBezTo>
                      <a:pt x="3480" y="6626"/>
                      <a:pt x="4795" y="5360"/>
                      <a:pt x="4979" y="3221"/>
                    </a:cubicBezTo>
                    <a:cubicBezTo>
                      <a:pt x="5170" y="1082"/>
                      <a:pt x="5121" y="0"/>
                      <a:pt x="2588" y="0"/>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4" name="Google Shape;10034;p63"/>
              <p:cNvSpPr/>
              <p:nvPr/>
            </p:nvSpPr>
            <p:spPr>
              <a:xfrm>
                <a:off x="6644350" y="1721575"/>
                <a:ext cx="389275" cy="1184050"/>
              </a:xfrm>
              <a:custGeom>
                <a:avLst/>
                <a:gdLst/>
                <a:ahLst/>
                <a:cxnLst/>
                <a:rect l="l" t="t" r="r" b="b"/>
                <a:pathLst>
                  <a:path w="15571" h="47362" extrusionOk="0">
                    <a:moveTo>
                      <a:pt x="9374" y="1"/>
                    </a:moveTo>
                    <a:lnTo>
                      <a:pt x="7788" y="38"/>
                    </a:lnTo>
                    <a:lnTo>
                      <a:pt x="6202" y="7"/>
                    </a:lnTo>
                    <a:lnTo>
                      <a:pt x="6202" y="7"/>
                    </a:lnTo>
                    <a:cubicBezTo>
                      <a:pt x="6202" y="7"/>
                      <a:pt x="6270" y="1525"/>
                      <a:pt x="6202" y="1771"/>
                    </a:cubicBezTo>
                    <a:cubicBezTo>
                      <a:pt x="6129" y="2017"/>
                      <a:pt x="5957" y="2367"/>
                      <a:pt x="5287" y="2576"/>
                    </a:cubicBezTo>
                    <a:cubicBezTo>
                      <a:pt x="4617" y="2792"/>
                      <a:pt x="3910" y="2718"/>
                      <a:pt x="3098" y="3216"/>
                    </a:cubicBezTo>
                    <a:cubicBezTo>
                      <a:pt x="2287" y="3707"/>
                      <a:pt x="2078" y="5680"/>
                      <a:pt x="2078" y="6947"/>
                    </a:cubicBezTo>
                    <a:cubicBezTo>
                      <a:pt x="2078" y="8213"/>
                      <a:pt x="1973" y="11034"/>
                      <a:pt x="1728" y="12128"/>
                    </a:cubicBezTo>
                    <a:cubicBezTo>
                      <a:pt x="1482" y="13216"/>
                      <a:pt x="812" y="16179"/>
                      <a:pt x="775" y="17058"/>
                    </a:cubicBezTo>
                    <a:cubicBezTo>
                      <a:pt x="738" y="17937"/>
                      <a:pt x="424" y="19173"/>
                      <a:pt x="351" y="19701"/>
                    </a:cubicBezTo>
                    <a:cubicBezTo>
                      <a:pt x="283" y="20230"/>
                      <a:pt x="0" y="22234"/>
                      <a:pt x="209" y="22658"/>
                    </a:cubicBezTo>
                    <a:cubicBezTo>
                      <a:pt x="681" y="23602"/>
                      <a:pt x="1024" y="23870"/>
                      <a:pt x="1191" y="23870"/>
                    </a:cubicBezTo>
                    <a:cubicBezTo>
                      <a:pt x="1276" y="23870"/>
                      <a:pt x="1316" y="23800"/>
                      <a:pt x="1303" y="23715"/>
                    </a:cubicBezTo>
                    <a:cubicBezTo>
                      <a:pt x="1267" y="23469"/>
                      <a:pt x="984" y="22977"/>
                      <a:pt x="916" y="22486"/>
                    </a:cubicBezTo>
                    <a:cubicBezTo>
                      <a:pt x="862" y="22089"/>
                      <a:pt x="943" y="21530"/>
                      <a:pt x="1031" y="21530"/>
                    </a:cubicBezTo>
                    <a:cubicBezTo>
                      <a:pt x="1052" y="21530"/>
                      <a:pt x="1074" y="21562"/>
                      <a:pt x="1094" y="21637"/>
                    </a:cubicBezTo>
                    <a:cubicBezTo>
                      <a:pt x="1187" y="21980"/>
                      <a:pt x="1308" y="22847"/>
                      <a:pt x="1484" y="22847"/>
                    </a:cubicBezTo>
                    <a:cubicBezTo>
                      <a:pt x="1507" y="22847"/>
                      <a:pt x="1531" y="22832"/>
                      <a:pt x="1555" y="22799"/>
                    </a:cubicBezTo>
                    <a:cubicBezTo>
                      <a:pt x="1771" y="22522"/>
                      <a:pt x="1838" y="21391"/>
                      <a:pt x="1838" y="20832"/>
                    </a:cubicBezTo>
                    <a:cubicBezTo>
                      <a:pt x="1838" y="20267"/>
                      <a:pt x="1555" y="19701"/>
                      <a:pt x="1592" y="19142"/>
                    </a:cubicBezTo>
                    <a:cubicBezTo>
                      <a:pt x="1629" y="18576"/>
                      <a:pt x="2932" y="15226"/>
                      <a:pt x="3178" y="13819"/>
                    </a:cubicBezTo>
                    <a:cubicBezTo>
                      <a:pt x="3424" y="12411"/>
                      <a:pt x="3774" y="8569"/>
                      <a:pt x="3774" y="8569"/>
                    </a:cubicBezTo>
                    <a:cubicBezTo>
                      <a:pt x="3916" y="9448"/>
                      <a:pt x="4481" y="10579"/>
                      <a:pt x="4518" y="12233"/>
                    </a:cubicBezTo>
                    <a:cubicBezTo>
                      <a:pt x="4549" y="13886"/>
                      <a:pt x="3104" y="16603"/>
                      <a:pt x="2828" y="18890"/>
                    </a:cubicBezTo>
                    <a:cubicBezTo>
                      <a:pt x="2545" y="21182"/>
                      <a:pt x="3356" y="27981"/>
                      <a:pt x="3670" y="30556"/>
                    </a:cubicBezTo>
                    <a:cubicBezTo>
                      <a:pt x="3990" y="33126"/>
                      <a:pt x="3320" y="35806"/>
                      <a:pt x="3565" y="37355"/>
                    </a:cubicBezTo>
                    <a:cubicBezTo>
                      <a:pt x="3811" y="38903"/>
                      <a:pt x="4623" y="42671"/>
                      <a:pt x="4623" y="43200"/>
                    </a:cubicBezTo>
                    <a:cubicBezTo>
                      <a:pt x="4623" y="43729"/>
                      <a:pt x="4586" y="44190"/>
                      <a:pt x="4727" y="44540"/>
                    </a:cubicBezTo>
                    <a:cubicBezTo>
                      <a:pt x="4869" y="44890"/>
                      <a:pt x="4408" y="45456"/>
                      <a:pt x="4266" y="46058"/>
                    </a:cubicBezTo>
                    <a:cubicBezTo>
                      <a:pt x="4119" y="46654"/>
                      <a:pt x="4512" y="47361"/>
                      <a:pt x="5145" y="47361"/>
                    </a:cubicBezTo>
                    <a:cubicBezTo>
                      <a:pt x="5778" y="47361"/>
                      <a:pt x="6374" y="46833"/>
                      <a:pt x="6276" y="46378"/>
                    </a:cubicBezTo>
                    <a:cubicBezTo>
                      <a:pt x="6172" y="45917"/>
                      <a:pt x="6166" y="44792"/>
                      <a:pt x="6239" y="44190"/>
                    </a:cubicBezTo>
                    <a:cubicBezTo>
                      <a:pt x="6307" y="43593"/>
                      <a:pt x="5957" y="43274"/>
                      <a:pt x="5957" y="42714"/>
                    </a:cubicBezTo>
                    <a:cubicBezTo>
                      <a:pt x="5957" y="42149"/>
                      <a:pt x="6166" y="37988"/>
                      <a:pt x="6190" y="34668"/>
                    </a:cubicBezTo>
                    <a:cubicBezTo>
                      <a:pt x="6202" y="33261"/>
                      <a:pt x="6565" y="32179"/>
                      <a:pt x="6946" y="28983"/>
                    </a:cubicBezTo>
                    <a:cubicBezTo>
                      <a:pt x="7321" y="25786"/>
                      <a:pt x="7788" y="21182"/>
                      <a:pt x="7788" y="21182"/>
                    </a:cubicBezTo>
                    <a:cubicBezTo>
                      <a:pt x="7788" y="21182"/>
                      <a:pt x="8255" y="25786"/>
                      <a:pt x="8636" y="28983"/>
                    </a:cubicBezTo>
                    <a:cubicBezTo>
                      <a:pt x="9011" y="32173"/>
                      <a:pt x="9374" y="33255"/>
                      <a:pt x="9386" y="34668"/>
                    </a:cubicBezTo>
                    <a:cubicBezTo>
                      <a:pt x="9411" y="37988"/>
                      <a:pt x="9620" y="42149"/>
                      <a:pt x="9620" y="42714"/>
                    </a:cubicBezTo>
                    <a:cubicBezTo>
                      <a:pt x="9620" y="43274"/>
                      <a:pt x="9270" y="43593"/>
                      <a:pt x="9337" y="44190"/>
                    </a:cubicBezTo>
                    <a:cubicBezTo>
                      <a:pt x="9411" y="44792"/>
                      <a:pt x="9411" y="45917"/>
                      <a:pt x="9300" y="46378"/>
                    </a:cubicBezTo>
                    <a:cubicBezTo>
                      <a:pt x="9196" y="46833"/>
                      <a:pt x="9798" y="47361"/>
                      <a:pt x="10431" y="47361"/>
                    </a:cubicBezTo>
                    <a:cubicBezTo>
                      <a:pt x="11064" y="47361"/>
                      <a:pt x="11452" y="46661"/>
                      <a:pt x="11310" y="46058"/>
                    </a:cubicBezTo>
                    <a:cubicBezTo>
                      <a:pt x="11169" y="45456"/>
                      <a:pt x="10714" y="44897"/>
                      <a:pt x="10849" y="44540"/>
                    </a:cubicBezTo>
                    <a:cubicBezTo>
                      <a:pt x="10991" y="44190"/>
                      <a:pt x="10954" y="43729"/>
                      <a:pt x="10954" y="43200"/>
                    </a:cubicBezTo>
                    <a:cubicBezTo>
                      <a:pt x="10954" y="42671"/>
                      <a:pt x="11765" y="38897"/>
                      <a:pt x="12011" y="37355"/>
                    </a:cubicBezTo>
                    <a:cubicBezTo>
                      <a:pt x="12257" y="35806"/>
                      <a:pt x="11593" y="33126"/>
                      <a:pt x="11907" y="30556"/>
                    </a:cubicBezTo>
                    <a:cubicBezTo>
                      <a:pt x="12220" y="27981"/>
                      <a:pt x="13031" y="21182"/>
                      <a:pt x="12755" y="18890"/>
                    </a:cubicBezTo>
                    <a:cubicBezTo>
                      <a:pt x="12472" y="16603"/>
                      <a:pt x="11028" y="13886"/>
                      <a:pt x="11064" y="12233"/>
                    </a:cubicBezTo>
                    <a:cubicBezTo>
                      <a:pt x="11095" y="10579"/>
                      <a:pt x="11661" y="9448"/>
                      <a:pt x="11802" y="8569"/>
                    </a:cubicBezTo>
                    <a:cubicBezTo>
                      <a:pt x="11802" y="8569"/>
                      <a:pt x="12152" y="12411"/>
                      <a:pt x="12398" y="13819"/>
                    </a:cubicBezTo>
                    <a:cubicBezTo>
                      <a:pt x="12644" y="15226"/>
                      <a:pt x="13947" y="18576"/>
                      <a:pt x="13984" y="19142"/>
                    </a:cubicBezTo>
                    <a:cubicBezTo>
                      <a:pt x="14021" y="19701"/>
                      <a:pt x="13738" y="20267"/>
                      <a:pt x="13738" y="20832"/>
                    </a:cubicBezTo>
                    <a:cubicBezTo>
                      <a:pt x="13738" y="21391"/>
                      <a:pt x="13812" y="22522"/>
                      <a:pt x="14021" y="22799"/>
                    </a:cubicBezTo>
                    <a:cubicBezTo>
                      <a:pt x="14045" y="22832"/>
                      <a:pt x="14069" y="22847"/>
                      <a:pt x="14091" y="22847"/>
                    </a:cubicBezTo>
                    <a:cubicBezTo>
                      <a:pt x="14262" y="22847"/>
                      <a:pt x="14384" y="21985"/>
                      <a:pt x="14482" y="21637"/>
                    </a:cubicBezTo>
                    <a:cubicBezTo>
                      <a:pt x="14504" y="21562"/>
                      <a:pt x="14526" y="21530"/>
                      <a:pt x="14548" y="21530"/>
                    </a:cubicBezTo>
                    <a:cubicBezTo>
                      <a:pt x="14638" y="21530"/>
                      <a:pt x="14715" y="22089"/>
                      <a:pt x="14660" y="22486"/>
                    </a:cubicBezTo>
                    <a:cubicBezTo>
                      <a:pt x="14587" y="22977"/>
                      <a:pt x="14304" y="23469"/>
                      <a:pt x="14273" y="23721"/>
                    </a:cubicBezTo>
                    <a:cubicBezTo>
                      <a:pt x="14263" y="23804"/>
                      <a:pt x="14302" y="23872"/>
                      <a:pt x="14387" y="23872"/>
                    </a:cubicBezTo>
                    <a:cubicBezTo>
                      <a:pt x="14553" y="23872"/>
                      <a:pt x="14894" y="23606"/>
                      <a:pt x="15367" y="22664"/>
                    </a:cubicBezTo>
                    <a:cubicBezTo>
                      <a:pt x="15570" y="22234"/>
                      <a:pt x="15287" y="20230"/>
                      <a:pt x="15220" y="19701"/>
                    </a:cubicBezTo>
                    <a:cubicBezTo>
                      <a:pt x="15152" y="19173"/>
                      <a:pt x="14832" y="17937"/>
                      <a:pt x="14796" y="17058"/>
                    </a:cubicBezTo>
                    <a:cubicBezTo>
                      <a:pt x="14759" y="16173"/>
                      <a:pt x="14095" y="13216"/>
                      <a:pt x="13843" y="12122"/>
                    </a:cubicBezTo>
                    <a:cubicBezTo>
                      <a:pt x="13597" y="11034"/>
                      <a:pt x="13492" y="8213"/>
                      <a:pt x="13492" y="6947"/>
                    </a:cubicBezTo>
                    <a:cubicBezTo>
                      <a:pt x="13492" y="5674"/>
                      <a:pt x="13283" y="3701"/>
                      <a:pt x="12472" y="3209"/>
                    </a:cubicBezTo>
                    <a:cubicBezTo>
                      <a:pt x="11661" y="2718"/>
                      <a:pt x="10954" y="2785"/>
                      <a:pt x="10290" y="2576"/>
                    </a:cubicBezTo>
                    <a:cubicBezTo>
                      <a:pt x="9620" y="2367"/>
                      <a:pt x="9442" y="2011"/>
                      <a:pt x="9374" y="1765"/>
                    </a:cubicBezTo>
                    <a:cubicBezTo>
                      <a:pt x="9300" y="1519"/>
                      <a:pt x="9374" y="1"/>
                      <a:pt x="9374" y="1"/>
                    </a:cubicBezTo>
                    <a:close/>
                  </a:path>
                </a:pathLst>
              </a:custGeom>
              <a:solidFill>
                <a:srgbClr val="F9FBF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35" name="Google Shape;10035;p63"/>
            <p:cNvGrpSpPr/>
            <p:nvPr/>
          </p:nvGrpSpPr>
          <p:grpSpPr>
            <a:xfrm>
              <a:off x="6644800" y="1661800"/>
              <a:ext cx="381750" cy="1218925"/>
              <a:chOff x="6644800" y="1661800"/>
              <a:chExt cx="381750" cy="1218925"/>
            </a:xfrm>
          </p:grpSpPr>
          <p:grpSp>
            <p:nvGrpSpPr>
              <p:cNvPr id="10036" name="Google Shape;10036;p63"/>
              <p:cNvGrpSpPr/>
              <p:nvPr/>
            </p:nvGrpSpPr>
            <p:grpSpPr>
              <a:xfrm>
                <a:off x="6739925" y="1838600"/>
                <a:ext cx="198100" cy="161275"/>
                <a:chOff x="6739925" y="1838600"/>
                <a:chExt cx="198100" cy="161275"/>
              </a:xfrm>
            </p:grpSpPr>
            <p:sp>
              <p:nvSpPr>
                <p:cNvPr id="10037" name="Google Shape;10037;p63"/>
                <p:cNvSpPr/>
                <p:nvPr/>
              </p:nvSpPr>
              <p:spPr>
                <a:xfrm>
                  <a:off x="6739925" y="1838600"/>
                  <a:ext cx="99000" cy="161275"/>
                </a:xfrm>
                <a:custGeom>
                  <a:avLst/>
                  <a:gdLst/>
                  <a:ahLst/>
                  <a:cxnLst/>
                  <a:rect l="l" t="t" r="r" b="b"/>
                  <a:pathLst>
                    <a:path w="3960" h="6451" extrusionOk="0">
                      <a:moveTo>
                        <a:pt x="2257" y="1"/>
                      </a:moveTo>
                      <a:cubicBezTo>
                        <a:pt x="1805" y="1"/>
                        <a:pt x="1347" y="144"/>
                        <a:pt x="1003" y="514"/>
                      </a:cubicBezTo>
                      <a:cubicBezTo>
                        <a:pt x="1" y="1583"/>
                        <a:pt x="406" y="4817"/>
                        <a:pt x="1003" y="5880"/>
                      </a:cubicBezTo>
                      <a:cubicBezTo>
                        <a:pt x="1224" y="6270"/>
                        <a:pt x="1638" y="6451"/>
                        <a:pt x="2090" y="6451"/>
                      </a:cubicBezTo>
                      <a:cubicBezTo>
                        <a:pt x="2870" y="6451"/>
                        <a:pt x="3761" y="5913"/>
                        <a:pt x="3959" y="4983"/>
                      </a:cubicBezTo>
                      <a:lnTo>
                        <a:pt x="3959" y="975"/>
                      </a:lnTo>
                      <a:cubicBezTo>
                        <a:pt x="3959" y="519"/>
                        <a:pt x="3119" y="1"/>
                        <a:pt x="2257" y="1"/>
                      </a:cubicBezTo>
                      <a:close/>
                    </a:path>
                  </a:pathLst>
                </a:custGeom>
                <a:solidFill>
                  <a:srgbClr val="D5DD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8" name="Google Shape;10038;p63"/>
                <p:cNvSpPr/>
                <p:nvPr/>
              </p:nvSpPr>
              <p:spPr>
                <a:xfrm>
                  <a:off x="6766200" y="1853800"/>
                  <a:ext cx="72725" cy="127000"/>
                </a:xfrm>
                <a:custGeom>
                  <a:avLst/>
                  <a:gdLst/>
                  <a:ahLst/>
                  <a:cxnLst/>
                  <a:rect l="l" t="t" r="r" b="b"/>
                  <a:pathLst>
                    <a:path w="2909" h="5080" extrusionOk="0">
                      <a:moveTo>
                        <a:pt x="1060" y="0"/>
                      </a:moveTo>
                      <a:cubicBezTo>
                        <a:pt x="994" y="0"/>
                        <a:pt x="932" y="5"/>
                        <a:pt x="874" y="17"/>
                      </a:cubicBezTo>
                      <a:cubicBezTo>
                        <a:pt x="831" y="29"/>
                        <a:pt x="812" y="84"/>
                        <a:pt x="849" y="115"/>
                      </a:cubicBezTo>
                      <a:cubicBezTo>
                        <a:pt x="1027" y="262"/>
                        <a:pt x="1218" y="299"/>
                        <a:pt x="1439" y="355"/>
                      </a:cubicBezTo>
                      <a:cubicBezTo>
                        <a:pt x="1783" y="447"/>
                        <a:pt x="1882" y="742"/>
                        <a:pt x="2103" y="963"/>
                      </a:cubicBezTo>
                      <a:cubicBezTo>
                        <a:pt x="2201" y="1068"/>
                        <a:pt x="2318" y="1148"/>
                        <a:pt x="2447" y="1215"/>
                      </a:cubicBezTo>
                      <a:cubicBezTo>
                        <a:pt x="2312" y="1234"/>
                        <a:pt x="2183" y="1270"/>
                        <a:pt x="2060" y="1338"/>
                      </a:cubicBezTo>
                      <a:cubicBezTo>
                        <a:pt x="1753" y="1498"/>
                        <a:pt x="1500" y="1713"/>
                        <a:pt x="1218" y="1910"/>
                      </a:cubicBezTo>
                      <a:cubicBezTo>
                        <a:pt x="855" y="2156"/>
                        <a:pt x="480" y="2199"/>
                        <a:pt x="74" y="2322"/>
                      </a:cubicBezTo>
                      <a:cubicBezTo>
                        <a:pt x="1" y="2346"/>
                        <a:pt x="13" y="2457"/>
                        <a:pt x="93" y="2457"/>
                      </a:cubicBezTo>
                      <a:cubicBezTo>
                        <a:pt x="116" y="2458"/>
                        <a:pt x="139" y="2458"/>
                        <a:pt x="163" y="2458"/>
                      </a:cubicBezTo>
                      <a:cubicBezTo>
                        <a:pt x="579" y="2458"/>
                        <a:pt x="967" y="2304"/>
                        <a:pt x="1322" y="2094"/>
                      </a:cubicBezTo>
                      <a:cubicBezTo>
                        <a:pt x="1568" y="1947"/>
                        <a:pt x="1814" y="1768"/>
                        <a:pt x="2072" y="1639"/>
                      </a:cubicBezTo>
                      <a:lnTo>
                        <a:pt x="2072" y="1639"/>
                      </a:lnTo>
                      <a:cubicBezTo>
                        <a:pt x="2029" y="1713"/>
                        <a:pt x="1986" y="1793"/>
                        <a:pt x="1955" y="1879"/>
                      </a:cubicBezTo>
                      <a:cubicBezTo>
                        <a:pt x="1906" y="2014"/>
                        <a:pt x="1882" y="2156"/>
                        <a:pt x="1875" y="2303"/>
                      </a:cubicBezTo>
                      <a:cubicBezTo>
                        <a:pt x="1839" y="2703"/>
                        <a:pt x="1642" y="2875"/>
                        <a:pt x="1365" y="3127"/>
                      </a:cubicBezTo>
                      <a:cubicBezTo>
                        <a:pt x="1021" y="3440"/>
                        <a:pt x="548" y="3729"/>
                        <a:pt x="308" y="4129"/>
                      </a:cubicBezTo>
                      <a:cubicBezTo>
                        <a:pt x="275" y="4190"/>
                        <a:pt x="322" y="4266"/>
                        <a:pt x="391" y="4266"/>
                      </a:cubicBezTo>
                      <a:cubicBezTo>
                        <a:pt x="398" y="4266"/>
                        <a:pt x="405" y="4266"/>
                        <a:pt x="413" y="4264"/>
                      </a:cubicBezTo>
                      <a:cubicBezTo>
                        <a:pt x="720" y="4159"/>
                        <a:pt x="935" y="3920"/>
                        <a:pt x="1181" y="3705"/>
                      </a:cubicBezTo>
                      <a:cubicBezTo>
                        <a:pt x="1445" y="3465"/>
                        <a:pt x="1796" y="3176"/>
                        <a:pt x="1974" y="2856"/>
                      </a:cubicBezTo>
                      <a:cubicBezTo>
                        <a:pt x="2152" y="2543"/>
                        <a:pt x="2084" y="2180"/>
                        <a:pt x="2244" y="1854"/>
                      </a:cubicBezTo>
                      <a:cubicBezTo>
                        <a:pt x="2293" y="1756"/>
                        <a:pt x="2361" y="1664"/>
                        <a:pt x="2441" y="1590"/>
                      </a:cubicBezTo>
                      <a:lnTo>
                        <a:pt x="2441" y="1590"/>
                      </a:lnTo>
                      <a:cubicBezTo>
                        <a:pt x="2318" y="1842"/>
                        <a:pt x="2281" y="2149"/>
                        <a:pt x="2293" y="2463"/>
                      </a:cubicBezTo>
                      <a:cubicBezTo>
                        <a:pt x="2306" y="3022"/>
                        <a:pt x="2355" y="3483"/>
                        <a:pt x="2103" y="4000"/>
                      </a:cubicBezTo>
                      <a:cubicBezTo>
                        <a:pt x="1931" y="4362"/>
                        <a:pt x="1611" y="4627"/>
                        <a:pt x="1414" y="4971"/>
                      </a:cubicBezTo>
                      <a:cubicBezTo>
                        <a:pt x="1388" y="5014"/>
                        <a:pt x="1422" y="5080"/>
                        <a:pt x="1467" y="5080"/>
                      </a:cubicBezTo>
                      <a:cubicBezTo>
                        <a:pt x="1474" y="5080"/>
                        <a:pt x="1481" y="5078"/>
                        <a:pt x="1488" y="5075"/>
                      </a:cubicBezTo>
                      <a:cubicBezTo>
                        <a:pt x="2035" y="4848"/>
                        <a:pt x="2367" y="4239"/>
                        <a:pt x="2539" y="3698"/>
                      </a:cubicBezTo>
                      <a:cubicBezTo>
                        <a:pt x="2742" y="3078"/>
                        <a:pt x="2324" y="2039"/>
                        <a:pt x="2711" y="1473"/>
                      </a:cubicBezTo>
                      <a:cubicBezTo>
                        <a:pt x="2779" y="1473"/>
                        <a:pt x="2840" y="1486"/>
                        <a:pt x="2908" y="1498"/>
                      </a:cubicBezTo>
                      <a:lnTo>
                        <a:pt x="2908" y="1006"/>
                      </a:lnTo>
                      <a:cubicBezTo>
                        <a:pt x="2877" y="1006"/>
                        <a:pt x="2853" y="1012"/>
                        <a:pt x="2828" y="1018"/>
                      </a:cubicBezTo>
                      <a:cubicBezTo>
                        <a:pt x="2545" y="809"/>
                        <a:pt x="2250" y="619"/>
                        <a:pt x="1998" y="355"/>
                      </a:cubicBezTo>
                      <a:cubicBezTo>
                        <a:pt x="1788" y="139"/>
                        <a:pt x="1392" y="0"/>
                        <a:pt x="1060" y="0"/>
                      </a:cubicBezTo>
                      <a:close/>
                    </a:path>
                  </a:pathLst>
                </a:custGeom>
                <a:solidFill>
                  <a:srgbClr val="CCD6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9" name="Google Shape;10039;p63"/>
                <p:cNvSpPr/>
                <p:nvPr/>
              </p:nvSpPr>
              <p:spPr>
                <a:xfrm>
                  <a:off x="6839200" y="1838600"/>
                  <a:ext cx="98825" cy="161275"/>
                </a:xfrm>
                <a:custGeom>
                  <a:avLst/>
                  <a:gdLst/>
                  <a:ahLst/>
                  <a:cxnLst/>
                  <a:rect l="l" t="t" r="r" b="b"/>
                  <a:pathLst>
                    <a:path w="3953" h="6451" extrusionOk="0">
                      <a:moveTo>
                        <a:pt x="1698" y="1"/>
                      </a:moveTo>
                      <a:cubicBezTo>
                        <a:pt x="838" y="1"/>
                        <a:pt x="0" y="519"/>
                        <a:pt x="0" y="975"/>
                      </a:cubicBezTo>
                      <a:lnTo>
                        <a:pt x="0" y="4983"/>
                      </a:lnTo>
                      <a:cubicBezTo>
                        <a:pt x="195" y="5913"/>
                        <a:pt x="1084" y="6451"/>
                        <a:pt x="1864" y="6451"/>
                      </a:cubicBezTo>
                      <a:cubicBezTo>
                        <a:pt x="2315" y="6451"/>
                        <a:pt x="2730" y="6270"/>
                        <a:pt x="2951" y="5880"/>
                      </a:cubicBezTo>
                      <a:cubicBezTo>
                        <a:pt x="3553" y="4817"/>
                        <a:pt x="3953" y="1583"/>
                        <a:pt x="2951" y="514"/>
                      </a:cubicBezTo>
                      <a:cubicBezTo>
                        <a:pt x="2606" y="144"/>
                        <a:pt x="2149" y="1"/>
                        <a:pt x="1698" y="1"/>
                      </a:cubicBezTo>
                      <a:close/>
                    </a:path>
                  </a:pathLst>
                </a:custGeom>
                <a:solidFill>
                  <a:srgbClr val="D5DDE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0" name="Google Shape;10040;p63"/>
                <p:cNvSpPr/>
                <p:nvPr/>
              </p:nvSpPr>
              <p:spPr>
                <a:xfrm>
                  <a:off x="6839200" y="1853800"/>
                  <a:ext cx="72700" cy="127000"/>
                </a:xfrm>
                <a:custGeom>
                  <a:avLst/>
                  <a:gdLst/>
                  <a:ahLst/>
                  <a:cxnLst/>
                  <a:rect l="l" t="t" r="r" b="b"/>
                  <a:pathLst>
                    <a:path w="2908" h="5080" extrusionOk="0">
                      <a:moveTo>
                        <a:pt x="1845" y="0"/>
                      </a:moveTo>
                      <a:cubicBezTo>
                        <a:pt x="1517" y="0"/>
                        <a:pt x="1121" y="139"/>
                        <a:pt x="910" y="355"/>
                      </a:cubicBezTo>
                      <a:cubicBezTo>
                        <a:pt x="652" y="619"/>
                        <a:pt x="363" y="809"/>
                        <a:pt x="74" y="1018"/>
                      </a:cubicBezTo>
                      <a:cubicBezTo>
                        <a:pt x="50" y="1012"/>
                        <a:pt x="25" y="1006"/>
                        <a:pt x="0" y="1006"/>
                      </a:cubicBezTo>
                      <a:lnTo>
                        <a:pt x="0" y="1498"/>
                      </a:lnTo>
                      <a:cubicBezTo>
                        <a:pt x="62" y="1486"/>
                        <a:pt x="129" y="1479"/>
                        <a:pt x="191" y="1479"/>
                      </a:cubicBezTo>
                      <a:cubicBezTo>
                        <a:pt x="578" y="2045"/>
                        <a:pt x="166" y="3084"/>
                        <a:pt x="363" y="3711"/>
                      </a:cubicBezTo>
                      <a:cubicBezTo>
                        <a:pt x="541" y="4245"/>
                        <a:pt x="867" y="4848"/>
                        <a:pt x="1420" y="5075"/>
                      </a:cubicBezTo>
                      <a:cubicBezTo>
                        <a:pt x="1427" y="5078"/>
                        <a:pt x="1434" y="5080"/>
                        <a:pt x="1441" y="5080"/>
                      </a:cubicBezTo>
                      <a:cubicBezTo>
                        <a:pt x="1487" y="5080"/>
                        <a:pt x="1521" y="5014"/>
                        <a:pt x="1494" y="4971"/>
                      </a:cubicBezTo>
                      <a:cubicBezTo>
                        <a:pt x="1291" y="4627"/>
                        <a:pt x="978" y="4362"/>
                        <a:pt x="806" y="4000"/>
                      </a:cubicBezTo>
                      <a:cubicBezTo>
                        <a:pt x="554" y="3483"/>
                        <a:pt x="603" y="3022"/>
                        <a:pt x="615" y="2463"/>
                      </a:cubicBezTo>
                      <a:cubicBezTo>
                        <a:pt x="627" y="2149"/>
                        <a:pt x="590" y="1842"/>
                        <a:pt x="468" y="1590"/>
                      </a:cubicBezTo>
                      <a:lnTo>
                        <a:pt x="468" y="1590"/>
                      </a:lnTo>
                      <a:cubicBezTo>
                        <a:pt x="547" y="1664"/>
                        <a:pt x="615" y="1756"/>
                        <a:pt x="664" y="1854"/>
                      </a:cubicBezTo>
                      <a:cubicBezTo>
                        <a:pt x="824" y="2180"/>
                        <a:pt x="756" y="2543"/>
                        <a:pt x="935" y="2856"/>
                      </a:cubicBezTo>
                      <a:cubicBezTo>
                        <a:pt x="1113" y="3176"/>
                        <a:pt x="1463" y="3465"/>
                        <a:pt x="1728" y="3705"/>
                      </a:cubicBezTo>
                      <a:cubicBezTo>
                        <a:pt x="1974" y="3920"/>
                        <a:pt x="2189" y="4159"/>
                        <a:pt x="2496" y="4264"/>
                      </a:cubicBezTo>
                      <a:cubicBezTo>
                        <a:pt x="2503" y="4266"/>
                        <a:pt x="2511" y="4266"/>
                        <a:pt x="2518" y="4266"/>
                      </a:cubicBezTo>
                      <a:cubicBezTo>
                        <a:pt x="2587" y="4266"/>
                        <a:pt x="2634" y="4190"/>
                        <a:pt x="2600" y="4129"/>
                      </a:cubicBezTo>
                      <a:cubicBezTo>
                        <a:pt x="2361" y="3729"/>
                        <a:pt x="1887" y="3440"/>
                        <a:pt x="1543" y="3127"/>
                      </a:cubicBezTo>
                      <a:cubicBezTo>
                        <a:pt x="1267" y="2875"/>
                        <a:pt x="1070" y="2703"/>
                        <a:pt x="1033" y="2303"/>
                      </a:cubicBezTo>
                      <a:cubicBezTo>
                        <a:pt x="1027" y="2156"/>
                        <a:pt x="1002" y="2014"/>
                        <a:pt x="953" y="1879"/>
                      </a:cubicBezTo>
                      <a:cubicBezTo>
                        <a:pt x="922" y="1793"/>
                        <a:pt x="879" y="1719"/>
                        <a:pt x="830" y="1639"/>
                      </a:cubicBezTo>
                      <a:lnTo>
                        <a:pt x="830" y="1639"/>
                      </a:lnTo>
                      <a:cubicBezTo>
                        <a:pt x="1088" y="1768"/>
                        <a:pt x="1340" y="1947"/>
                        <a:pt x="1586" y="2094"/>
                      </a:cubicBezTo>
                      <a:cubicBezTo>
                        <a:pt x="1941" y="2304"/>
                        <a:pt x="2324" y="2458"/>
                        <a:pt x="2745" y="2458"/>
                      </a:cubicBezTo>
                      <a:cubicBezTo>
                        <a:pt x="2768" y="2458"/>
                        <a:pt x="2792" y="2458"/>
                        <a:pt x="2816" y="2457"/>
                      </a:cubicBezTo>
                      <a:cubicBezTo>
                        <a:pt x="2889" y="2457"/>
                        <a:pt x="2908" y="2346"/>
                        <a:pt x="2828" y="2322"/>
                      </a:cubicBezTo>
                      <a:cubicBezTo>
                        <a:pt x="2428" y="2199"/>
                        <a:pt x="2047" y="2156"/>
                        <a:pt x="1691" y="1910"/>
                      </a:cubicBezTo>
                      <a:cubicBezTo>
                        <a:pt x="1408" y="1713"/>
                        <a:pt x="1150" y="1498"/>
                        <a:pt x="842" y="1338"/>
                      </a:cubicBezTo>
                      <a:cubicBezTo>
                        <a:pt x="726" y="1270"/>
                        <a:pt x="597" y="1234"/>
                        <a:pt x="461" y="1215"/>
                      </a:cubicBezTo>
                      <a:lnTo>
                        <a:pt x="455" y="1215"/>
                      </a:lnTo>
                      <a:cubicBezTo>
                        <a:pt x="584" y="1148"/>
                        <a:pt x="701" y="1068"/>
                        <a:pt x="799" y="963"/>
                      </a:cubicBezTo>
                      <a:cubicBezTo>
                        <a:pt x="1021" y="742"/>
                        <a:pt x="1125" y="447"/>
                        <a:pt x="1463" y="355"/>
                      </a:cubicBezTo>
                      <a:cubicBezTo>
                        <a:pt x="1691" y="299"/>
                        <a:pt x="1881" y="262"/>
                        <a:pt x="2060" y="115"/>
                      </a:cubicBezTo>
                      <a:cubicBezTo>
                        <a:pt x="2090" y="84"/>
                        <a:pt x="2072" y="29"/>
                        <a:pt x="2029" y="17"/>
                      </a:cubicBezTo>
                      <a:cubicBezTo>
                        <a:pt x="1971" y="5"/>
                        <a:pt x="1910" y="0"/>
                        <a:pt x="1845" y="0"/>
                      </a:cubicBezTo>
                      <a:close/>
                    </a:path>
                  </a:pathLst>
                </a:custGeom>
                <a:solidFill>
                  <a:srgbClr val="CCD6D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41" name="Google Shape;10041;p63"/>
              <p:cNvSpPr/>
              <p:nvPr/>
            </p:nvSpPr>
            <p:spPr>
              <a:xfrm>
                <a:off x="6662475" y="1804975"/>
                <a:ext cx="179825" cy="462475"/>
              </a:xfrm>
              <a:custGeom>
                <a:avLst/>
                <a:gdLst/>
                <a:ahLst/>
                <a:cxnLst/>
                <a:rect l="l" t="t" r="r" b="b"/>
                <a:pathLst>
                  <a:path w="7193" h="18499" extrusionOk="0">
                    <a:moveTo>
                      <a:pt x="3491" y="1"/>
                    </a:moveTo>
                    <a:cubicBezTo>
                      <a:pt x="3439" y="1"/>
                      <a:pt x="3388" y="5"/>
                      <a:pt x="3338" y="15"/>
                    </a:cubicBezTo>
                    <a:cubicBezTo>
                      <a:pt x="3000" y="76"/>
                      <a:pt x="2717" y="285"/>
                      <a:pt x="2490" y="630"/>
                    </a:cubicBezTo>
                    <a:cubicBezTo>
                      <a:pt x="1716" y="1791"/>
                      <a:pt x="1765" y="4164"/>
                      <a:pt x="2140" y="5879"/>
                    </a:cubicBezTo>
                    <a:cubicBezTo>
                      <a:pt x="2361" y="6887"/>
                      <a:pt x="1894" y="8030"/>
                      <a:pt x="1445" y="9130"/>
                    </a:cubicBezTo>
                    <a:cubicBezTo>
                      <a:pt x="1119" y="9930"/>
                      <a:pt x="812" y="10686"/>
                      <a:pt x="757" y="11392"/>
                    </a:cubicBezTo>
                    <a:cubicBezTo>
                      <a:pt x="708" y="11970"/>
                      <a:pt x="714" y="12548"/>
                      <a:pt x="781" y="13126"/>
                    </a:cubicBezTo>
                    <a:cubicBezTo>
                      <a:pt x="830" y="13691"/>
                      <a:pt x="873" y="14140"/>
                      <a:pt x="664" y="14712"/>
                    </a:cubicBezTo>
                    <a:cubicBezTo>
                      <a:pt x="240" y="15873"/>
                      <a:pt x="1" y="17465"/>
                      <a:pt x="603" y="18449"/>
                    </a:cubicBezTo>
                    <a:cubicBezTo>
                      <a:pt x="615" y="18473"/>
                      <a:pt x="646" y="18492"/>
                      <a:pt x="683" y="18492"/>
                    </a:cubicBezTo>
                    <a:lnTo>
                      <a:pt x="677" y="18498"/>
                    </a:lnTo>
                    <a:cubicBezTo>
                      <a:pt x="757" y="18498"/>
                      <a:pt x="800" y="18418"/>
                      <a:pt x="763" y="18357"/>
                    </a:cubicBezTo>
                    <a:cubicBezTo>
                      <a:pt x="197" y="17429"/>
                      <a:pt x="449" y="15849"/>
                      <a:pt x="837" y="14779"/>
                    </a:cubicBezTo>
                    <a:cubicBezTo>
                      <a:pt x="1058" y="14171"/>
                      <a:pt x="1015" y="13710"/>
                      <a:pt x="966" y="13120"/>
                    </a:cubicBezTo>
                    <a:cubicBezTo>
                      <a:pt x="904" y="12554"/>
                      <a:pt x="892" y="11983"/>
                      <a:pt x="941" y="11411"/>
                    </a:cubicBezTo>
                    <a:cubicBezTo>
                      <a:pt x="996" y="10741"/>
                      <a:pt x="1298" y="9997"/>
                      <a:pt x="1617" y="9210"/>
                    </a:cubicBezTo>
                    <a:cubicBezTo>
                      <a:pt x="2078" y="8079"/>
                      <a:pt x="2552" y="6911"/>
                      <a:pt x="2324" y="5848"/>
                    </a:cubicBezTo>
                    <a:cubicBezTo>
                      <a:pt x="1949" y="4121"/>
                      <a:pt x="1937" y="1810"/>
                      <a:pt x="2644" y="740"/>
                    </a:cubicBezTo>
                    <a:cubicBezTo>
                      <a:pt x="2847" y="433"/>
                      <a:pt x="3092" y="261"/>
                      <a:pt x="3375" y="205"/>
                    </a:cubicBezTo>
                    <a:cubicBezTo>
                      <a:pt x="3417" y="197"/>
                      <a:pt x="3459" y="194"/>
                      <a:pt x="3502" y="194"/>
                    </a:cubicBezTo>
                    <a:cubicBezTo>
                      <a:pt x="4857" y="194"/>
                      <a:pt x="6953" y="4005"/>
                      <a:pt x="6971" y="4047"/>
                    </a:cubicBezTo>
                    <a:cubicBezTo>
                      <a:pt x="6989" y="4087"/>
                      <a:pt x="7022" y="4104"/>
                      <a:pt x="7055" y="4104"/>
                    </a:cubicBezTo>
                    <a:cubicBezTo>
                      <a:pt x="7123" y="4104"/>
                      <a:pt x="7193" y="4034"/>
                      <a:pt x="7143" y="3955"/>
                    </a:cubicBezTo>
                    <a:cubicBezTo>
                      <a:pt x="7048" y="3789"/>
                      <a:pt x="4967" y="1"/>
                      <a:pt x="3491"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2" name="Google Shape;10042;p63"/>
              <p:cNvSpPr/>
              <p:nvPr/>
            </p:nvSpPr>
            <p:spPr>
              <a:xfrm>
                <a:off x="6644800" y="2204650"/>
                <a:ext cx="29925" cy="93050"/>
              </a:xfrm>
              <a:custGeom>
                <a:avLst/>
                <a:gdLst/>
                <a:ahLst/>
                <a:cxnLst/>
                <a:rect l="l" t="t" r="r" b="b"/>
                <a:pathLst>
                  <a:path w="1197" h="3722" extrusionOk="0">
                    <a:moveTo>
                      <a:pt x="1065" y="1"/>
                    </a:moveTo>
                    <a:cubicBezTo>
                      <a:pt x="1030" y="1"/>
                      <a:pt x="995" y="19"/>
                      <a:pt x="978" y="65"/>
                    </a:cubicBezTo>
                    <a:cubicBezTo>
                      <a:pt x="941" y="151"/>
                      <a:pt x="1" y="2210"/>
                      <a:pt x="585" y="3667"/>
                    </a:cubicBezTo>
                    <a:cubicBezTo>
                      <a:pt x="597" y="3704"/>
                      <a:pt x="634" y="3722"/>
                      <a:pt x="671" y="3722"/>
                    </a:cubicBezTo>
                    <a:cubicBezTo>
                      <a:pt x="738" y="3722"/>
                      <a:pt x="788" y="3654"/>
                      <a:pt x="763" y="3593"/>
                    </a:cubicBezTo>
                    <a:cubicBezTo>
                      <a:pt x="210" y="2210"/>
                      <a:pt x="1144" y="163"/>
                      <a:pt x="1156" y="145"/>
                    </a:cubicBezTo>
                    <a:cubicBezTo>
                      <a:pt x="1196" y="65"/>
                      <a:pt x="1130" y="1"/>
                      <a:pt x="1065"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3" name="Google Shape;10043;p63"/>
              <p:cNvSpPr/>
              <p:nvPr/>
            </p:nvSpPr>
            <p:spPr>
              <a:xfrm>
                <a:off x="6874700" y="1817825"/>
                <a:ext cx="136025" cy="445475"/>
              </a:xfrm>
              <a:custGeom>
                <a:avLst/>
                <a:gdLst/>
                <a:ahLst/>
                <a:cxnLst/>
                <a:rect l="l" t="t" r="r" b="b"/>
                <a:pathLst>
                  <a:path w="5441" h="17819" extrusionOk="0">
                    <a:moveTo>
                      <a:pt x="2096" y="1"/>
                    </a:moveTo>
                    <a:cubicBezTo>
                      <a:pt x="2033" y="1"/>
                      <a:pt x="1970" y="6"/>
                      <a:pt x="1906" y="17"/>
                    </a:cubicBezTo>
                    <a:cubicBezTo>
                      <a:pt x="836" y="195"/>
                      <a:pt x="338" y="1597"/>
                      <a:pt x="172" y="2193"/>
                    </a:cubicBezTo>
                    <a:cubicBezTo>
                      <a:pt x="86" y="2507"/>
                      <a:pt x="0" y="2900"/>
                      <a:pt x="92" y="2980"/>
                    </a:cubicBezTo>
                    <a:cubicBezTo>
                      <a:pt x="110" y="2994"/>
                      <a:pt x="133" y="3000"/>
                      <a:pt x="154" y="3000"/>
                    </a:cubicBezTo>
                    <a:cubicBezTo>
                      <a:pt x="169" y="3000"/>
                      <a:pt x="184" y="2997"/>
                      <a:pt x="197" y="2992"/>
                    </a:cubicBezTo>
                    <a:cubicBezTo>
                      <a:pt x="246" y="2968"/>
                      <a:pt x="271" y="2912"/>
                      <a:pt x="246" y="2863"/>
                    </a:cubicBezTo>
                    <a:cubicBezTo>
                      <a:pt x="246" y="2863"/>
                      <a:pt x="246" y="2857"/>
                      <a:pt x="240" y="2857"/>
                    </a:cubicBezTo>
                    <a:cubicBezTo>
                      <a:pt x="234" y="2562"/>
                      <a:pt x="719" y="411"/>
                      <a:pt x="1930" y="208"/>
                    </a:cubicBezTo>
                    <a:cubicBezTo>
                      <a:pt x="1988" y="197"/>
                      <a:pt x="2044" y="192"/>
                      <a:pt x="2100" y="192"/>
                    </a:cubicBezTo>
                    <a:cubicBezTo>
                      <a:pt x="2365" y="192"/>
                      <a:pt x="2608" y="313"/>
                      <a:pt x="2822" y="552"/>
                    </a:cubicBezTo>
                    <a:cubicBezTo>
                      <a:pt x="3535" y="1333"/>
                      <a:pt x="3756" y="3164"/>
                      <a:pt x="3326" y="4719"/>
                    </a:cubicBezTo>
                    <a:cubicBezTo>
                      <a:pt x="2748" y="6846"/>
                      <a:pt x="3664" y="9293"/>
                      <a:pt x="4469" y="10276"/>
                    </a:cubicBezTo>
                    <a:cubicBezTo>
                      <a:pt x="5121" y="11075"/>
                      <a:pt x="5286" y="16681"/>
                      <a:pt x="4942" y="17695"/>
                    </a:cubicBezTo>
                    <a:cubicBezTo>
                      <a:pt x="4924" y="17744"/>
                      <a:pt x="4948" y="17794"/>
                      <a:pt x="4998" y="17812"/>
                    </a:cubicBezTo>
                    <a:cubicBezTo>
                      <a:pt x="5010" y="17818"/>
                      <a:pt x="5022" y="17818"/>
                      <a:pt x="5034" y="17818"/>
                    </a:cubicBezTo>
                    <a:cubicBezTo>
                      <a:pt x="5071" y="17818"/>
                      <a:pt x="5114" y="17794"/>
                      <a:pt x="5127" y="17757"/>
                    </a:cubicBezTo>
                    <a:cubicBezTo>
                      <a:pt x="5440" y="16828"/>
                      <a:pt x="5373" y="11069"/>
                      <a:pt x="4623" y="10153"/>
                    </a:cubicBezTo>
                    <a:cubicBezTo>
                      <a:pt x="4014" y="9416"/>
                      <a:pt x="2902" y="7031"/>
                      <a:pt x="3516" y="4769"/>
                    </a:cubicBezTo>
                    <a:cubicBezTo>
                      <a:pt x="3959" y="3158"/>
                      <a:pt x="3713" y="1247"/>
                      <a:pt x="2969" y="423"/>
                    </a:cubicBezTo>
                    <a:cubicBezTo>
                      <a:pt x="2717" y="145"/>
                      <a:pt x="2418" y="1"/>
                      <a:pt x="209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4" name="Google Shape;10044;p63"/>
              <p:cNvSpPr/>
              <p:nvPr/>
            </p:nvSpPr>
            <p:spPr>
              <a:xfrm>
                <a:off x="7004850" y="2187825"/>
                <a:ext cx="21700" cy="93300"/>
              </a:xfrm>
              <a:custGeom>
                <a:avLst/>
                <a:gdLst/>
                <a:ahLst/>
                <a:cxnLst/>
                <a:rect l="l" t="t" r="r" b="b"/>
                <a:pathLst>
                  <a:path w="868" h="3732" fill="none" extrusionOk="0">
                    <a:moveTo>
                      <a:pt x="1" y="0"/>
                    </a:moveTo>
                    <a:cubicBezTo>
                      <a:pt x="1" y="0"/>
                      <a:pt x="867" y="2010"/>
                      <a:pt x="628" y="3731"/>
                    </a:cubicBezTo>
                  </a:path>
                </a:pathLst>
              </a:custGeom>
              <a:noFill/>
              <a:ln w="3850" cap="rnd"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5" name="Google Shape;10045;p63"/>
              <p:cNvSpPr/>
              <p:nvPr/>
            </p:nvSpPr>
            <p:spPr>
              <a:xfrm>
                <a:off x="6733625" y="1928075"/>
                <a:ext cx="127575" cy="952650"/>
              </a:xfrm>
              <a:custGeom>
                <a:avLst/>
                <a:gdLst/>
                <a:ahLst/>
                <a:cxnLst/>
                <a:rect l="l" t="t" r="r" b="b"/>
                <a:pathLst>
                  <a:path w="5103" h="38106" extrusionOk="0">
                    <a:moveTo>
                      <a:pt x="2121" y="6782"/>
                    </a:moveTo>
                    <a:cubicBezTo>
                      <a:pt x="2638" y="6782"/>
                      <a:pt x="3283" y="7046"/>
                      <a:pt x="3418" y="7304"/>
                    </a:cubicBezTo>
                    <a:cubicBezTo>
                      <a:pt x="3517" y="7495"/>
                      <a:pt x="3412" y="7913"/>
                      <a:pt x="3197" y="8448"/>
                    </a:cubicBezTo>
                    <a:lnTo>
                      <a:pt x="3172" y="8448"/>
                    </a:lnTo>
                    <a:cubicBezTo>
                      <a:pt x="2392" y="8380"/>
                      <a:pt x="1531" y="7765"/>
                      <a:pt x="1494" y="7255"/>
                    </a:cubicBezTo>
                    <a:cubicBezTo>
                      <a:pt x="1476" y="7034"/>
                      <a:pt x="1586" y="6893"/>
                      <a:pt x="1814" y="6825"/>
                    </a:cubicBezTo>
                    <a:cubicBezTo>
                      <a:pt x="1918" y="6794"/>
                      <a:pt x="2017" y="6782"/>
                      <a:pt x="2121" y="6782"/>
                    </a:cubicBezTo>
                    <a:close/>
                    <a:moveTo>
                      <a:pt x="5004" y="1"/>
                    </a:moveTo>
                    <a:cubicBezTo>
                      <a:pt x="4957" y="1"/>
                      <a:pt x="4912" y="31"/>
                      <a:pt x="4912" y="94"/>
                    </a:cubicBezTo>
                    <a:cubicBezTo>
                      <a:pt x="4912" y="156"/>
                      <a:pt x="4740" y="6075"/>
                      <a:pt x="4316" y="7692"/>
                    </a:cubicBezTo>
                    <a:cubicBezTo>
                      <a:pt x="4162" y="8282"/>
                      <a:pt x="3738" y="8429"/>
                      <a:pt x="3400" y="8454"/>
                    </a:cubicBezTo>
                    <a:cubicBezTo>
                      <a:pt x="3627" y="7876"/>
                      <a:pt x="3707" y="7452"/>
                      <a:pt x="3584" y="7224"/>
                    </a:cubicBezTo>
                    <a:cubicBezTo>
                      <a:pt x="3399" y="6873"/>
                      <a:pt x="2697" y="6596"/>
                      <a:pt x="2121" y="6596"/>
                    </a:cubicBezTo>
                    <a:cubicBezTo>
                      <a:pt x="1992" y="6596"/>
                      <a:pt x="1868" y="6610"/>
                      <a:pt x="1759" y="6641"/>
                    </a:cubicBezTo>
                    <a:cubicBezTo>
                      <a:pt x="1439" y="6739"/>
                      <a:pt x="1279" y="6960"/>
                      <a:pt x="1298" y="7274"/>
                    </a:cubicBezTo>
                    <a:cubicBezTo>
                      <a:pt x="1347" y="7876"/>
                      <a:pt x="2238" y="8546"/>
                      <a:pt x="3117" y="8638"/>
                    </a:cubicBezTo>
                    <a:cubicBezTo>
                      <a:pt x="2779" y="9425"/>
                      <a:pt x="2250" y="10415"/>
                      <a:pt x="1783" y="11287"/>
                    </a:cubicBezTo>
                    <a:lnTo>
                      <a:pt x="1648" y="11546"/>
                    </a:lnTo>
                    <a:cubicBezTo>
                      <a:pt x="794" y="13131"/>
                      <a:pt x="1" y="15719"/>
                      <a:pt x="560" y="17778"/>
                    </a:cubicBezTo>
                    <a:cubicBezTo>
                      <a:pt x="1052" y="19573"/>
                      <a:pt x="1728" y="22026"/>
                      <a:pt x="1802" y="23968"/>
                    </a:cubicBezTo>
                    <a:cubicBezTo>
                      <a:pt x="1863" y="25536"/>
                      <a:pt x="1494" y="29568"/>
                      <a:pt x="1298" y="31725"/>
                    </a:cubicBezTo>
                    <a:cubicBezTo>
                      <a:pt x="1255" y="32149"/>
                      <a:pt x="1224" y="32500"/>
                      <a:pt x="1205" y="32746"/>
                    </a:cubicBezTo>
                    <a:cubicBezTo>
                      <a:pt x="1144" y="33422"/>
                      <a:pt x="1298" y="34190"/>
                      <a:pt x="1451" y="35002"/>
                    </a:cubicBezTo>
                    <a:cubicBezTo>
                      <a:pt x="1648" y="36003"/>
                      <a:pt x="1851" y="37036"/>
                      <a:pt x="1679" y="37995"/>
                    </a:cubicBezTo>
                    <a:cubicBezTo>
                      <a:pt x="1666" y="38044"/>
                      <a:pt x="1703" y="38093"/>
                      <a:pt x="1752" y="38106"/>
                    </a:cubicBezTo>
                    <a:lnTo>
                      <a:pt x="1771" y="38106"/>
                    </a:lnTo>
                    <a:cubicBezTo>
                      <a:pt x="1820" y="38106"/>
                      <a:pt x="1857" y="38069"/>
                      <a:pt x="1869" y="38026"/>
                    </a:cubicBezTo>
                    <a:cubicBezTo>
                      <a:pt x="2041" y="37036"/>
                      <a:pt x="1838" y="35985"/>
                      <a:pt x="1642" y="34965"/>
                    </a:cubicBezTo>
                    <a:cubicBezTo>
                      <a:pt x="1488" y="34166"/>
                      <a:pt x="1341" y="33416"/>
                      <a:pt x="1396" y="32758"/>
                    </a:cubicBezTo>
                    <a:cubicBezTo>
                      <a:pt x="1414" y="32512"/>
                      <a:pt x="1451" y="32168"/>
                      <a:pt x="1488" y="31744"/>
                    </a:cubicBezTo>
                    <a:cubicBezTo>
                      <a:pt x="1685" y="29580"/>
                      <a:pt x="2054" y="25542"/>
                      <a:pt x="1992" y="23956"/>
                    </a:cubicBezTo>
                    <a:cubicBezTo>
                      <a:pt x="1918" y="21995"/>
                      <a:pt x="1242" y="19530"/>
                      <a:pt x="750" y="17723"/>
                    </a:cubicBezTo>
                    <a:cubicBezTo>
                      <a:pt x="234" y="15848"/>
                      <a:pt x="910" y="13316"/>
                      <a:pt x="1814" y="11632"/>
                    </a:cubicBezTo>
                    <a:lnTo>
                      <a:pt x="1949" y="11380"/>
                    </a:lnTo>
                    <a:cubicBezTo>
                      <a:pt x="2545" y="10273"/>
                      <a:pt x="3025" y="9351"/>
                      <a:pt x="3326" y="8644"/>
                    </a:cubicBezTo>
                    <a:cubicBezTo>
                      <a:pt x="3922" y="8644"/>
                      <a:pt x="4346" y="8319"/>
                      <a:pt x="4500" y="7741"/>
                    </a:cubicBezTo>
                    <a:cubicBezTo>
                      <a:pt x="4930" y="6100"/>
                      <a:pt x="5096" y="346"/>
                      <a:pt x="5102" y="100"/>
                    </a:cubicBezTo>
                    <a:cubicBezTo>
                      <a:pt x="5102" y="34"/>
                      <a:pt x="5052" y="1"/>
                      <a:pt x="5004"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6" name="Google Shape;10046;p63"/>
              <p:cNvSpPr/>
              <p:nvPr/>
            </p:nvSpPr>
            <p:spPr>
              <a:xfrm>
                <a:off x="6840900" y="1921975"/>
                <a:ext cx="88525" cy="958750"/>
              </a:xfrm>
              <a:custGeom>
                <a:avLst/>
                <a:gdLst/>
                <a:ahLst/>
                <a:cxnLst/>
                <a:rect l="l" t="t" r="r" b="b"/>
                <a:pathLst>
                  <a:path w="3541" h="38350" extrusionOk="0">
                    <a:moveTo>
                      <a:pt x="2436" y="7239"/>
                    </a:moveTo>
                    <a:cubicBezTo>
                      <a:pt x="2780" y="7239"/>
                      <a:pt x="3073" y="7357"/>
                      <a:pt x="3190" y="7555"/>
                    </a:cubicBezTo>
                    <a:cubicBezTo>
                      <a:pt x="3301" y="7751"/>
                      <a:pt x="3073" y="8132"/>
                      <a:pt x="2680" y="8409"/>
                    </a:cubicBezTo>
                    <a:cubicBezTo>
                      <a:pt x="2438" y="8578"/>
                      <a:pt x="2126" y="8707"/>
                      <a:pt x="1817" y="8707"/>
                    </a:cubicBezTo>
                    <a:cubicBezTo>
                      <a:pt x="1608" y="8707"/>
                      <a:pt x="1401" y="8648"/>
                      <a:pt x="1217" y="8501"/>
                    </a:cubicBezTo>
                    <a:cubicBezTo>
                      <a:pt x="1260" y="8274"/>
                      <a:pt x="1322" y="8059"/>
                      <a:pt x="1383" y="7856"/>
                    </a:cubicBezTo>
                    <a:cubicBezTo>
                      <a:pt x="1506" y="7475"/>
                      <a:pt x="1918" y="7290"/>
                      <a:pt x="2274" y="7247"/>
                    </a:cubicBezTo>
                    <a:cubicBezTo>
                      <a:pt x="2329" y="7241"/>
                      <a:pt x="2383" y="7239"/>
                      <a:pt x="2436" y="7239"/>
                    </a:cubicBezTo>
                    <a:close/>
                    <a:moveTo>
                      <a:pt x="1085" y="1"/>
                    </a:moveTo>
                    <a:cubicBezTo>
                      <a:pt x="1042" y="1"/>
                      <a:pt x="998" y="28"/>
                      <a:pt x="990" y="86"/>
                    </a:cubicBezTo>
                    <a:cubicBezTo>
                      <a:pt x="953" y="381"/>
                      <a:pt x="0" y="7370"/>
                      <a:pt x="916" y="8470"/>
                    </a:cubicBezTo>
                    <a:cubicBezTo>
                      <a:pt x="940" y="8507"/>
                      <a:pt x="971" y="8538"/>
                      <a:pt x="1008" y="8575"/>
                    </a:cubicBezTo>
                    <a:cubicBezTo>
                      <a:pt x="867" y="9362"/>
                      <a:pt x="873" y="10345"/>
                      <a:pt x="1408" y="11753"/>
                    </a:cubicBezTo>
                    <a:cubicBezTo>
                      <a:pt x="1512" y="12036"/>
                      <a:pt x="1635" y="12331"/>
                      <a:pt x="1758" y="12644"/>
                    </a:cubicBezTo>
                    <a:cubicBezTo>
                      <a:pt x="2453" y="14390"/>
                      <a:pt x="3319" y="16566"/>
                      <a:pt x="3172" y="19043"/>
                    </a:cubicBezTo>
                    <a:cubicBezTo>
                      <a:pt x="3086" y="20493"/>
                      <a:pt x="2741" y="21471"/>
                      <a:pt x="2434" y="22337"/>
                    </a:cubicBezTo>
                    <a:cubicBezTo>
                      <a:pt x="2114" y="23235"/>
                      <a:pt x="1838" y="24015"/>
                      <a:pt x="1893" y="25103"/>
                    </a:cubicBezTo>
                    <a:cubicBezTo>
                      <a:pt x="1936" y="25909"/>
                      <a:pt x="2065" y="26972"/>
                      <a:pt x="2194" y="28103"/>
                    </a:cubicBezTo>
                    <a:cubicBezTo>
                      <a:pt x="2422" y="30002"/>
                      <a:pt x="2649" y="31969"/>
                      <a:pt x="2551" y="33113"/>
                    </a:cubicBezTo>
                    <a:cubicBezTo>
                      <a:pt x="2502" y="33684"/>
                      <a:pt x="2416" y="34262"/>
                      <a:pt x="2336" y="34815"/>
                    </a:cubicBezTo>
                    <a:cubicBezTo>
                      <a:pt x="2145" y="36088"/>
                      <a:pt x="1967" y="37286"/>
                      <a:pt x="2225" y="38276"/>
                    </a:cubicBezTo>
                    <a:cubicBezTo>
                      <a:pt x="2231" y="38319"/>
                      <a:pt x="2274" y="38343"/>
                      <a:pt x="2317" y="38350"/>
                    </a:cubicBezTo>
                    <a:lnTo>
                      <a:pt x="2336" y="38350"/>
                    </a:lnTo>
                    <a:cubicBezTo>
                      <a:pt x="2391" y="38331"/>
                      <a:pt x="2422" y="38282"/>
                      <a:pt x="2403" y="38233"/>
                    </a:cubicBezTo>
                    <a:cubicBezTo>
                      <a:pt x="2158" y="37280"/>
                      <a:pt x="2336" y="36100"/>
                      <a:pt x="2520" y="34852"/>
                    </a:cubicBezTo>
                    <a:cubicBezTo>
                      <a:pt x="2606" y="34287"/>
                      <a:pt x="2692" y="33709"/>
                      <a:pt x="2741" y="33137"/>
                    </a:cubicBezTo>
                    <a:cubicBezTo>
                      <a:pt x="2840" y="31969"/>
                      <a:pt x="2606" y="29996"/>
                      <a:pt x="2385" y="28085"/>
                    </a:cubicBezTo>
                    <a:cubicBezTo>
                      <a:pt x="2250" y="26960"/>
                      <a:pt x="2127" y="25896"/>
                      <a:pt x="2084" y="25097"/>
                    </a:cubicBezTo>
                    <a:cubicBezTo>
                      <a:pt x="2028" y="24046"/>
                      <a:pt x="2299" y="23272"/>
                      <a:pt x="2612" y="22399"/>
                    </a:cubicBezTo>
                    <a:cubicBezTo>
                      <a:pt x="2920" y="21520"/>
                      <a:pt x="3270" y="20530"/>
                      <a:pt x="3362" y="19055"/>
                    </a:cubicBezTo>
                    <a:cubicBezTo>
                      <a:pt x="3510" y="16535"/>
                      <a:pt x="2637" y="14341"/>
                      <a:pt x="1930" y="12570"/>
                    </a:cubicBezTo>
                    <a:cubicBezTo>
                      <a:pt x="1807" y="12263"/>
                      <a:pt x="1690" y="11968"/>
                      <a:pt x="1580" y="11685"/>
                    </a:cubicBezTo>
                    <a:cubicBezTo>
                      <a:pt x="1088" y="10382"/>
                      <a:pt x="1057" y="9454"/>
                      <a:pt x="1174" y="8716"/>
                    </a:cubicBezTo>
                    <a:lnTo>
                      <a:pt x="1174" y="8716"/>
                    </a:lnTo>
                    <a:cubicBezTo>
                      <a:pt x="1373" y="8850"/>
                      <a:pt x="1590" y="8905"/>
                      <a:pt x="1807" y="8905"/>
                    </a:cubicBezTo>
                    <a:cubicBezTo>
                      <a:pt x="2159" y="8905"/>
                      <a:pt x="2513" y="8759"/>
                      <a:pt x="2791" y="8569"/>
                    </a:cubicBezTo>
                    <a:cubicBezTo>
                      <a:pt x="3215" y="8268"/>
                      <a:pt x="3541" y="7794"/>
                      <a:pt x="3350" y="7462"/>
                    </a:cubicBezTo>
                    <a:cubicBezTo>
                      <a:pt x="3198" y="7205"/>
                      <a:pt x="2862" y="7056"/>
                      <a:pt x="2461" y="7056"/>
                    </a:cubicBezTo>
                    <a:cubicBezTo>
                      <a:pt x="2392" y="7056"/>
                      <a:pt x="2322" y="7060"/>
                      <a:pt x="2250" y="7069"/>
                    </a:cubicBezTo>
                    <a:cubicBezTo>
                      <a:pt x="1838" y="7118"/>
                      <a:pt x="1340" y="7333"/>
                      <a:pt x="1199" y="7807"/>
                    </a:cubicBezTo>
                    <a:cubicBezTo>
                      <a:pt x="1149" y="7979"/>
                      <a:pt x="1094" y="8157"/>
                      <a:pt x="1051" y="8341"/>
                    </a:cubicBezTo>
                    <a:cubicBezTo>
                      <a:pt x="375" y="7493"/>
                      <a:pt x="836" y="2588"/>
                      <a:pt x="1180" y="111"/>
                    </a:cubicBezTo>
                    <a:cubicBezTo>
                      <a:pt x="1190" y="40"/>
                      <a:pt x="1138" y="1"/>
                      <a:pt x="1085"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7" name="Google Shape;10047;p63"/>
              <p:cNvSpPr/>
              <p:nvPr/>
            </p:nvSpPr>
            <p:spPr>
              <a:xfrm>
                <a:off x="6782350" y="1682025"/>
                <a:ext cx="75150" cy="206625"/>
              </a:xfrm>
              <a:custGeom>
                <a:avLst/>
                <a:gdLst/>
                <a:ahLst/>
                <a:cxnLst/>
                <a:rect l="l" t="t" r="r" b="b"/>
                <a:pathLst>
                  <a:path w="3006" h="8265" extrusionOk="0">
                    <a:moveTo>
                      <a:pt x="790" y="1"/>
                    </a:moveTo>
                    <a:cubicBezTo>
                      <a:pt x="777" y="1"/>
                      <a:pt x="764" y="3"/>
                      <a:pt x="750" y="9"/>
                    </a:cubicBezTo>
                    <a:cubicBezTo>
                      <a:pt x="0" y="298"/>
                      <a:pt x="203" y="1060"/>
                      <a:pt x="314" y="1472"/>
                    </a:cubicBezTo>
                    <a:cubicBezTo>
                      <a:pt x="430" y="1915"/>
                      <a:pt x="676" y="2314"/>
                      <a:pt x="904" y="2695"/>
                    </a:cubicBezTo>
                    <a:cubicBezTo>
                      <a:pt x="947" y="2763"/>
                      <a:pt x="984" y="2825"/>
                      <a:pt x="1027" y="2892"/>
                    </a:cubicBezTo>
                    <a:cubicBezTo>
                      <a:pt x="1992" y="4503"/>
                      <a:pt x="2600" y="6310"/>
                      <a:pt x="2815" y="8178"/>
                    </a:cubicBezTo>
                    <a:cubicBezTo>
                      <a:pt x="2815" y="8228"/>
                      <a:pt x="2858" y="8258"/>
                      <a:pt x="2908" y="8264"/>
                    </a:cubicBezTo>
                    <a:lnTo>
                      <a:pt x="2920" y="8258"/>
                    </a:lnTo>
                    <a:cubicBezTo>
                      <a:pt x="2969" y="8252"/>
                      <a:pt x="3006" y="8209"/>
                      <a:pt x="3006" y="8154"/>
                    </a:cubicBezTo>
                    <a:cubicBezTo>
                      <a:pt x="2785" y="6261"/>
                      <a:pt x="2164" y="4429"/>
                      <a:pt x="1186" y="2794"/>
                    </a:cubicBezTo>
                    <a:cubicBezTo>
                      <a:pt x="1143" y="2726"/>
                      <a:pt x="1107" y="2659"/>
                      <a:pt x="1070" y="2597"/>
                    </a:cubicBezTo>
                    <a:cubicBezTo>
                      <a:pt x="842" y="2228"/>
                      <a:pt x="609" y="1841"/>
                      <a:pt x="498" y="1423"/>
                    </a:cubicBezTo>
                    <a:cubicBezTo>
                      <a:pt x="357" y="894"/>
                      <a:pt x="271" y="397"/>
                      <a:pt x="818" y="188"/>
                    </a:cubicBezTo>
                    <a:cubicBezTo>
                      <a:pt x="926" y="144"/>
                      <a:pt x="882" y="1"/>
                      <a:pt x="79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8" name="Google Shape;10048;p63"/>
              <p:cNvSpPr/>
              <p:nvPr/>
            </p:nvSpPr>
            <p:spPr>
              <a:xfrm>
                <a:off x="6843500" y="1674825"/>
                <a:ext cx="49650" cy="216425"/>
              </a:xfrm>
              <a:custGeom>
                <a:avLst/>
                <a:gdLst/>
                <a:ahLst/>
                <a:cxnLst/>
                <a:rect l="l" t="t" r="r" b="b"/>
                <a:pathLst>
                  <a:path w="1986" h="8657" extrusionOk="0">
                    <a:moveTo>
                      <a:pt x="1141" y="0"/>
                    </a:moveTo>
                    <a:cubicBezTo>
                      <a:pt x="1025" y="0"/>
                      <a:pt x="1016" y="187"/>
                      <a:pt x="1144" y="193"/>
                    </a:cubicBezTo>
                    <a:cubicBezTo>
                      <a:pt x="1402" y="224"/>
                      <a:pt x="1765" y="500"/>
                      <a:pt x="1783" y="746"/>
                    </a:cubicBezTo>
                    <a:cubicBezTo>
                      <a:pt x="1789" y="937"/>
                      <a:pt x="1691" y="1090"/>
                      <a:pt x="1574" y="1269"/>
                    </a:cubicBezTo>
                    <a:cubicBezTo>
                      <a:pt x="1525" y="1336"/>
                      <a:pt x="1482" y="1404"/>
                      <a:pt x="1445" y="1478"/>
                    </a:cubicBezTo>
                    <a:cubicBezTo>
                      <a:pt x="253" y="3653"/>
                      <a:pt x="1" y="6223"/>
                      <a:pt x="744" y="8589"/>
                    </a:cubicBezTo>
                    <a:cubicBezTo>
                      <a:pt x="757" y="8632"/>
                      <a:pt x="793" y="8657"/>
                      <a:pt x="836" y="8657"/>
                    </a:cubicBezTo>
                    <a:lnTo>
                      <a:pt x="861" y="8657"/>
                    </a:lnTo>
                    <a:cubicBezTo>
                      <a:pt x="916" y="8638"/>
                      <a:pt x="941" y="8583"/>
                      <a:pt x="923" y="8534"/>
                    </a:cubicBezTo>
                    <a:cubicBezTo>
                      <a:pt x="197" y="6217"/>
                      <a:pt x="443" y="3703"/>
                      <a:pt x="1611" y="1570"/>
                    </a:cubicBezTo>
                    <a:cubicBezTo>
                      <a:pt x="1648" y="1502"/>
                      <a:pt x="1691" y="1441"/>
                      <a:pt x="1734" y="1373"/>
                    </a:cubicBezTo>
                    <a:cubicBezTo>
                      <a:pt x="1857" y="1189"/>
                      <a:pt x="1986" y="992"/>
                      <a:pt x="1974" y="734"/>
                    </a:cubicBezTo>
                    <a:cubicBezTo>
                      <a:pt x="1955" y="383"/>
                      <a:pt x="1513" y="39"/>
                      <a:pt x="1162" y="2"/>
                    </a:cubicBezTo>
                    <a:cubicBezTo>
                      <a:pt x="1155" y="1"/>
                      <a:pt x="1148" y="0"/>
                      <a:pt x="114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9" name="Google Shape;10049;p63"/>
              <p:cNvSpPr/>
              <p:nvPr/>
            </p:nvSpPr>
            <p:spPr>
              <a:xfrm>
                <a:off x="6663250" y="1824700"/>
                <a:ext cx="189850" cy="422925"/>
              </a:xfrm>
              <a:custGeom>
                <a:avLst/>
                <a:gdLst/>
                <a:ahLst/>
                <a:cxnLst/>
                <a:rect l="l" t="t" r="r" b="b"/>
                <a:pathLst>
                  <a:path w="7594" h="16917" extrusionOk="0">
                    <a:moveTo>
                      <a:pt x="3701" y="0"/>
                    </a:moveTo>
                    <a:cubicBezTo>
                      <a:pt x="3307" y="7"/>
                      <a:pt x="2939" y="185"/>
                      <a:pt x="2686" y="486"/>
                    </a:cubicBezTo>
                    <a:cubicBezTo>
                      <a:pt x="1697" y="1580"/>
                      <a:pt x="1660" y="4346"/>
                      <a:pt x="1789" y="5809"/>
                    </a:cubicBezTo>
                    <a:cubicBezTo>
                      <a:pt x="1949" y="7549"/>
                      <a:pt x="1949" y="9976"/>
                      <a:pt x="1039" y="11648"/>
                    </a:cubicBezTo>
                    <a:cubicBezTo>
                      <a:pt x="0" y="13554"/>
                      <a:pt x="117" y="16148"/>
                      <a:pt x="529" y="16867"/>
                    </a:cubicBezTo>
                    <a:cubicBezTo>
                      <a:pt x="547" y="16898"/>
                      <a:pt x="578" y="16916"/>
                      <a:pt x="609" y="16916"/>
                    </a:cubicBezTo>
                    <a:cubicBezTo>
                      <a:pt x="627" y="16916"/>
                      <a:pt x="646" y="16910"/>
                      <a:pt x="658" y="16904"/>
                    </a:cubicBezTo>
                    <a:cubicBezTo>
                      <a:pt x="701" y="16879"/>
                      <a:pt x="720" y="16818"/>
                      <a:pt x="695" y="16775"/>
                    </a:cubicBezTo>
                    <a:cubicBezTo>
                      <a:pt x="295" y="16068"/>
                      <a:pt x="240" y="13517"/>
                      <a:pt x="1205" y="11734"/>
                    </a:cubicBezTo>
                    <a:cubicBezTo>
                      <a:pt x="2133" y="10026"/>
                      <a:pt x="2139" y="7555"/>
                      <a:pt x="1980" y="5791"/>
                    </a:cubicBezTo>
                    <a:cubicBezTo>
                      <a:pt x="1851" y="4365"/>
                      <a:pt x="1881" y="1666"/>
                      <a:pt x="2828" y="615"/>
                    </a:cubicBezTo>
                    <a:cubicBezTo>
                      <a:pt x="3043" y="351"/>
                      <a:pt x="3363" y="197"/>
                      <a:pt x="3701" y="191"/>
                    </a:cubicBezTo>
                    <a:lnTo>
                      <a:pt x="3744" y="191"/>
                    </a:lnTo>
                    <a:cubicBezTo>
                      <a:pt x="5545" y="191"/>
                      <a:pt x="7370" y="2305"/>
                      <a:pt x="7389" y="2324"/>
                    </a:cubicBezTo>
                    <a:cubicBezTo>
                      <a:pt x="7410" y="2349"/>
                      <a:pt x="7435" y="2360"/>
                      <a:pt x="7459" y="2360"/>
                    </a:cubicBezTo>
                    <a:cubicBezTo>
                      <a:pt x="7530" y="2360"/>
                      <a:pt x="7594" y="2274"/>
                      <a:pt x="7530" y="2201"/>
                    </a:cubicBezTo>
                    <a:cubicBezTo>
                      <a:pt x="7456" y="2109"/>
                      <a:pt x="5631" y="0"/>
                      <a:pt x="3744"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0" name="Google Shape;10050;p63"/>
              <p:cNvSpPr/>
              <p:nvPr/>
            </p:nvSpPr>
            <p:spPr>
              <a:xfrm>
                <a:off x="6649875" y="2188025"/>
                <a:ext cx="24350" cy="88625"/>
              </a:xfrm>
              <a:custGeom>
                <a:avLst/>
                <a:gdLst/>
                <a:ahLst/>
                <a:cxnLst/>
                <a:rect l="l" t="t" r="r" b="b"/>
                <a:pathLst>
                  <a:path w="974" h="3545" extrusionOk="0">
                    <a:moveTo>
                      <a:pt x="856" y="0"/>
                    </a:moveTo>
                    <a:cubicBezTo>
                      <a:pt x="824" y="0"/>
                      <a:pt x="793" y="16"/>
                      <a:pt x="775" y="54"/>
                    </a:cubicBezTo>
                    <a:cubicBezTo>
                      <a:pt x="738" y="133"/>
                      <a:pt x="1" y="2008"/>
                      <a:pt x="222" y="3465"/>
                    </a:cubicBezTo>
                    <a:cubicBezTo>
                      <a:pt x="228" y="3508"/>
                      <a:pt x="271" y="3545"/>
                      <a:pt x="320" y="3545"/>
                    </a:cubicBezTo>
                    <a:lnTo>
                      <a:pt x="339" y="3545"/>
                    </a:lnTo>
                    <a:cubicBezTo>
                      <a:pt x="388" y="3533"/>
                      <a:pt x="419" y="3483"/>
                      <a:pt x="412" y="3434"/>
                    </a:cubicBezTo>
                    <a:cubicBezTo>
                      <a:pt x="197" y="2033"/>
                      <a:pt x="941" y="146"/>
                      <a:pt x="953" y="127"/>
                    </a:cubicBezTo>
                    <a:cubicBezTo>
                      <a:pt x="973" y="52"/>
                      <a:pt x="914" y="0"/>
                      <a:pt x="85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1" name="Google Shape;10051;p63"/>
              <p:cNvSpPr/>
              <p:nvPr/>
            </p:nvSpPr>
            <p:spPr>
              <a:xfrm>
                <a:off x="6750075" y="1931500"/>
                <a:ext cx="118350" cy="761450"/>
              </a:xfrm>
              <a:custGeom>
                <a:avLst/>
                <a:gdLst/>
                <a:ahLst/>
                <a:cxnLst/>
                <a:rect l="l" t="t" r="r" b="b"/>
                <a:pathLst>
                  <a:path w="4734" h="30458" extrusionOk="0">
                    <a:moveTo>
                      <a:pt x="1972" y="6287"/>
                    </a:moveTo>
                    <a:cubicBezTo>
                      <a:pt x="1993" y="6287"/>
                      <a:pt x="2014" y="6287"/>
                      <a:pt x="2035" y="6288"/>
                    </a:cubicBezTo>
                    <a:cubicBezTo>
                      <a:pt x="2490" y="6288"/>
                      <a:pt x="2994" y="6424"/>
                      <a:pt x="3252" y="6756"/>
                    </a:cubicBezTo>
                    <a:cubicBezTo>
                      <a:pt x="3363" y="6891"/>
                      <a:pt x="3418" y="7063"/>
                      <a:pt x="3424" y="7235"/>
                    </a:cubicBezTo>
                    <a:cubicBezTo>
                      <a:pt x="3210" y="7437"/>
                      <a:pt x="2865" y="7527"/>
                      <a:pt x="2500" y="7527"/>
                    </a:cubicBezTo>
                    <a:cubicBezTo>
                      <a:pt x="2142" y="7527"/>
                      <a:pt x="1765" y="7440"/>
                      <a:pt x="1476" y="7284"/>
                    </a:cubicBezTo>
                    <a:cubicBezTo>
                      <a:pt x="1291" y="7186"/>
                      <a:pt x="996" y="6977"/>
                      <a:pt x="1082" y="6688"/>
                    </a:cubicBezTo>
                    <a:cubicBezTo>
                      <a:pt x="1137" y="6516"/>
                      <a:pt x="1359" y="6381"/>
                      <a:pt x="1678" y="6319"/>
                    </a:cubicBezTo>
                    <a:cubicBezTo>
                      <a:pt x="1775" y="6299"/>
                      <a:pt x="1872" y="6287"/>
                      <a:pt x="1972" y="6287"/>
                    </a:cubicBezTo>
                    <a:close/>
                    <a:moveTo>
                      <a:pt x="4168" y="0"/>
                    </a:moveTo>
                    <a:cubicBezTo>
                      <a:pt x="4119" y="6"/>
                      <a:pt x="4076" y="50"/>
                      <a:pt x="4082" y="105"/>
                    </a:cubicBezTo>
                    <a:cubicBezTo>
                      <a:pt x="4088" y="160"/>
                      <a:pt x="4512" y="5495"/>
                      <a:pt x="3590" y="7020"/>
                    </a:cubicBezTo>
                    <a:cubicBezTo>
                      <a:pt x="3553" y="6879"/>
                      <a:pt x="3492" y="6743"/>
                      <a:pt x="3399" y="6633"/>
                    </a:cubicBezTo>
                    <a:cubicBezTo>
                      <a:pt x="3101" y="6257"/>
                      <a:pt x="2548" y="6092"/>
                      <a:pt x="2042" y="6092"/>
                    </a:cubicBezTo>
                    <a:cubicBezTo>
                      <a:pt x="1903" y="6092"/>
                      <a:pt x="1767" y="6105"/>
                      <a:pt x="1641" y="6129"/>
                    </a:cubicBezTo>
                    <a:cubicBezTo>
                      <a:pt x="1248" y="6202"/>
                      <a:pt x="978" y="6381"/>
                      <a:pt x="904" y="6626"/>
                    </a:cubicBezTo>
                    <a:cubicBezTo>
                      <a:pt x="806" y="6934"/>
                      <a:pt x="984" y="7235"/>
                      <a:pt x="1383" y="7450"/>
                    </a:cubicBezTo>
                    <a:cubicBezTo>
                      <a:pt x="1679" y="7608"/>
                      <a:pt x="2099" y="7713"/>
                      <a:pt x="2509" y="7713"/>
                    </a:cubicBezTo>
                    <a:cubicBezTo>
                      <a:pt x="2833" y="7713"/>
                      <a:pt x="3149" y="7648"/>
                      <a:pt x="3393" y="7493"/>
                    </a:cubicBezTo>
                    <a:lnTo>
                      <a:pt x="3393" y="7493"/>
                    </a:lnTo>
                    <a:cubicBezTo>
                      <a:pt x="3369" y="7598"/>
                      <a:pt x="3338" y="7702"/>
                      <a:pt x="3295" y="7794"/>
                    </a:cubicBezTo>
                    <a:cubicBezTo>
                      <a:pt x="3086" y="8268"/>
                      <a:pt x="2815" y="8747"/>
                      <a:pt x="2533" y="9257"/>
                    </a:cubicBezTo>
                    <a:cubicBezTo>
                      <a:pt x="1721" y="10720"/>
                      <a:pt x="793" y="12374"/>
                      <a:pt x="547" y="15047"/>
                    </a:cubicBezTo>
                    <a:cubicBezTo>
                      <a:pt x="344" y="17223"/>
                      <a:pt x="437" y="19977"/>
                      <a:pt x="510" y="22190"/>
                    </a:cubicBezTo>
                    <a:cubicBezTo>
                      <a:pt x="560" y="23634"/>
                      <a:pt x="603" y="24876"/>
                      <a:pt x="547" y="25534"/>
                    </a:cubicBezTo>
                    <a:cubicBezTo>
                      <a:pt x="498" y="26081"/>
                      <a:pt x="418" y="26634"/>
                      <a:pt x="332" y="27163"/>
                    </a:cubicBezTo>
                    <a:cubicBezTo>
                      <a:pt x="166" y="28294"/>
                      <a:pt x="0" y="29363"/>
                      <a:pt x="166" y="30377"/>
                    </a:cubicBezTo>
                    <a:cubicBezTo>
                      <a:pt x="172" y="30420"/>
                      <a:pt x="209" y="30457"/>
                      <a:pt x="258" y="30457"/>
                    </a:cubicBezTo>
                    <a:lnTo>
                      <a:pt x="277" y="30457"/>
                    </a:lnTo>
                    <a:cubicBezTo>
                      <a:pt x="326" y="30445"/>
                      <a:pt x="363" y="30396"/>
                      <a:pt x="351" y="30347"/>
                    </a:cubicBezTo>
                    <a:cubicBezTo>
                      <a:pt x="191" y="29363"/>
                      <a:pt x="357" y="28312"/>
                      <a:pt x="523" y="27200"/>
                    </a:cubicBezTo>
                    <a:cubicBezTo>
                      <a:pt x="603" y="26659"/>
                      <a:pt x="689" y="26105"/>
                      <a:pt x="738" y="25552"/>
                    </a:cubicBezTo>
                    <a:cubicBezTo>
                      <a:pt x="793" y="24882"/>
                      <a:pt x="750" y="23634"/>
                      <a:pt x="701" y="22190"/>
                    </a:cubicBezTo>
                    <a:cubicBezTo>
                      <a:pt x="627" y="19983"/>
                      <a:pt x="535" y="17236"/>
                      <a:pt x="738" y="15072"/>
                    </a:cubicBezTo>
                    <a:cubicBezTo>
                      <a:pt x="984" y="12435"/>
                      <a:pt x="1893" y="10800"/>
                      <a:pt x="2699" y="9356"/>
                    </a:cubicBezTo>
                    <a:cubicBezTo>
                      <a:pt x="2988" y="8845"/>
                      <a:pt x="3258" y="8360"/>
                      <a:pt x="3467" y="7874"/>
                    </a:cubicBezTo>
                    <a:cubicBezTo>
                      <a:pt x="3547" y="7696"/>
                      <a:pt x="3596" y="7512"/>
                      <a:pt x="3615" y="7315"/>
                    </a:cubicBezTo>
                    <a:lnTo>
                      <a:pt x="3633" y="7290"/>
                    </a:lnTo>
                    <a:cubicBezTo>
                      <a:pt x="4733" y="5944"/>
                      <a:pt x="4291" y="326"/>
                      <a:pt x="4272" y="93"/>
                    </a:cubicBezTo>
                    <a:cubicBezTo>
                      <a:pt x="4266" y="37"/>
                      <a:pt x="4223" y="0"/>
                      <a:pt x="4168"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2" name="Google Shape;10052;p63"/>
              <p:cNvSpPr/>
              <p:nvPr/>
            </p:nvSpPr>
            <p:spPr>
              <a:xfrm>
                <a:off x="6856000" y="1835150"/>
                <a:ext cx="157625" cy="414925"/>
              </a:xfrm>
              <a:custGeom>
                <a:avLst/>
                <a:gdLst/>
                <a:ahLst/>
                <a:cxnLst/>
                <a:rect l="l" t="t" r="r" b="b"/>
                <a:pathLst>
                  <a:path w="6305" h="16597" extrusionOk="0">
                    <a:moveTo>
                      <a:pt x="2683" y="1"/>
                    </a:moveTo>
                    <a:cubicBezTo>
                      <a:pt x="2626" y="1"/>
                      <a:pt x="2569" y="5"/>
                      <a:pt x="2512" y="13"/>
                    </a:cubicBezTo>
                    <a:cubicBezTo>
                      <a:pt x="269" y="289"/>
                      <a:pt x="23" y="1678"/>
                      <a:pt x="11" y="1740"/>
                    </a:cubicBezTo>
                    <a:cubicBezTo>
                      <a:pt x="0" y="1809"/>
                      <a:pt x="56" y="1849"/>
                      <a:pt x="110" y="1849"/>
                    </a:cubicBezTo>
                    <a:cubicBezTo>
                      <a:pt x="152" y="1849"/>
                      <a:pt x="193" y="1824"/>
                      <a:pt x="201" y="1771"/>
                    </a:cubicBezTo>
                    <a:cubicBezTo>
                      <a:pt x="207" y="1715"/>
                      <a:pt x="441" y="461"/>
                      <a:pt x="2537" y="203"/>
                    </a:cubicBezTo>
                    <a:cubicBezTo>
                      <a:pt x="2587" y="196"/>
                      <a:pt x="2636" y="192"/>
                      <a:pt x="2686" y="192"/>
                    </a:cubicBezTo>
                    <a:cubicBezTo>
                      <a:pt x="2933" y="192"/>
                      <a:pt x="3178" y="280"/>
                      <a:pt x="3367" y="449"/>
                    </a:cubicBezTo>
                    <a:cubicBezTo>
                      <a:pt x="4332" y="1297"/>
                      <a:pt x="4375" y="4076"/>
                      <a:pt x="4406" y="6110"/>
                    </a:cubicBezTo>
                    <a:cubicBezTo>
                      <a:pt x="4412" y="6534"/>
                      <a:pt x="4418" y="6934"/>
                      <a:pt x="4430" y="7284"/>
                    </a:cubicBezTo>
                    <a:cubicBezTo>
                      <a:pt x="4467" y="8188"/>
                      <a:pt x="4738" y="9233"/>
                      <a:pt x="5026" y="10333"/>
                    </a:cubicBezTo>
                    <a:cubicBezTo>
                      <a:pt x="5530" y="12263"/>
                      <a:pt x="6108" y="14451"/>
                      <a:pt x="5530" y="16474"/>
                    </a:cubicBezTo>
                    <a:cubicBezTo>
                      <a:pt x="5518" y="16523"/>
                      <a:pt x="5549" y="16578"/>
                      <a:pt x="5598" y="16590"/>
                    </a:cubicBezTo>
                    <a:cubicBezTo>
                      <a:pt x="5610" y="16590"/>
                      <a:pt x="5617" y="16596"/>
                      <a:pt x="5629" y="16596"/>
                    </a:cubicBezTo>
                    <a:cubicBezTo>
                      <a:pt x="5672" y="16596"/>
                      <a:pt x="5709" y="16566"/>
                      <a:pt x="5721" y="16523"/>
                    </a:cubicBezTo>
                    <a:cubicBezTo>
                      <a:pt x="6305" y="14451"/>
                      <a:pt x="5727" y="12238"/>
                      <a:pt x="5217" y="10284"/>
                    </a:cubicBezTo>
                    <a:cubicBezTo>
                      <a:pt x="4934" y="9196"/>
                      <a:pt x="4658" y="8157"/>
                      <a:pt x="4627" y="7272"/>
                    </a:cubicBezTo>
                    <a:cubicBezTo>
                      <a:pt x="4608" y="6928"/>
                      <a:pt x="4608" y="6528"/>
                      <a:pt x="4602" y="6104"/>
                    </a:cubicBezTo>
                    <a:cubicBezTo>
                      <a:pt x="4565" y="3922"/>
                      <a:pt x="4529" y="1205"/>
                      <a:pt x="3490" y="302"/>
                    </a:cubicBezTo>
                    <a:cubicBezTo>
                      <a:pt x="3268" y="106"/>
                      <a:pt x="2978" y="1"/>
                      <a:pt x="2683"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3" name="Google Shape;10053;p63"/>
              <p:cNvSpPr/>
              <p:nvPr/>
            </p:nvSpPr>
            <p:spPr>
              <a:xfrm>
                <a:off x="7000550" y="2168750"/>
                <a:ext cx="21225" cy="92225"/>
              </a:xfrm>
              <a:custGeom>
                <a:avLst/>
                <a:gdLst/>
                <a:ahLst/>
                <a:cxnLst/>
                <a:rect l="l" t="t" r="r" b="b"/>
                <a:pathLst>
                  <a:path w="849" h="3689" fill="none" extrusionOk="0">
                    <a:moveTo>
                      <a:pt x="0" y="1"/>
                    </a:moveTo>
                    <a:cubicBezTo>
                      <a:pt x="0" y="1"/>
                      <a:pt x="849" y="1212"/>
                      <a:pt x="800" y="3689"/>
                    </a:cubicBezTo>
                  </a:path>
                </a:pathLst>
              </a:custGeom>
              <a:noFill/>
              <a:ln w="3850" cap="rnd"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4" name="Google Shape;10054;p63"/>
              <p:cNvSpPr/>
              <p:nvPr/>
            </p:nvSpPr>
            <p:spPr>
              <a:xfrm>
                <a:off x="6849800" y="1931475"/>
                <a:ext cx="75325" cy="745800"/>
              </a:xfrm>
              <a:custGeom>
                <a:avLst/>
                <a:gdLst/>
                <a:ahLst/>
                <a:cxnLst/>
                <a:rect l="l" t="t" r="r" b="b"/>
                <a:pathLst>
                  <a:path w="3013" h="29832" extrusionOk="0">
                    <a:moveTo>
                      <a:pt x="1882" y="6401"/>
                    </a:moveTo>
                    <a:cubicBezTo>
                      <a:pt x="2135" y="6401"/>
                      <a:pt x="2363" y="6476"/>
                      <a:pt x="2502" y="6621"/>
                    </a:cubicBezTo>
                    <a:cubicBezTo>
                      <a:pt x="2588" y="6714"/>
                      <a:pt x="2601" y="6836"/>
                      <a:pt x="2533" y="6984"/>
                    </a:cubicBezTo>
                    <a:cubicBezTo>
                      <a:pt x="2373" y="7321"/>
                      <a:pt x="1844" y="7686"/>
                      <a:pt x="1377" y="7686"/>
                    </a:cubicBezTo>
                    <a:cubicBezTo>
                      <a:pt x="1359" y="7686"/>
                      <a:pt x="1340" y="7686"/>
                      <a:pt x="1322" y="7685"/>
                    </a:cubicBezTo>
                    <a:cubicBezTo>
                      <a:pt x="1021" y="7666"/>
                      <a:pt x="806" y="7494"/>
                      <a:pt x="683" y="7168"/>
                    </a:cubicBezTo>
                    <a:lnTo>
                      <a:pt x="689" y="7168"/>
                    </a:lnTo>
                    <a:cubicBezTo>
                      <a:pt x="781" y="6910"/>
                      <a:pt x="972" y="6695"/>
                      <a:pt x="1224" y="6566"/>
                    </a:cubicBezTo>
                    <a:cubicBezTo>
                      <a:pt x="1433" y="6456"/>
                      <a:pt x="1667" y="6401"/>
                      <a:pt x="1882" y="6401"/>
                    </a:cubicBezTo>
                    <a:close/>
                    <a:moveTo>
                      <a:pt x="568" y="1"/>
                    </a:moveTo>
                    <a:cubicBezTo>
                      <a:pt x="518" y="1"/>
                      <a:pt x="480" y="41"/>
                      <a:pt x="474" y="87"/>
                    </a:cubicBezTo>
                    <a:cubicBezTo>
                      <a:pt x="455" y="315"/>
                      <a:pt x="1" y="5650"/>
                      <a:pt x="480" y="7156"/>
                    </a:cubicBezTo>
                    <a:lnTo>
                      <a:pt x="486" y="7175"/>
                    </a:lnTo>
                    <a:cubicBezTo>
                      <a:pt x="431" y="7384"/>
                      <a:pt x="431" y="7599"/>
                      <a:pt x="480" y="7802"/>
                    </a:cubicBezTo>
                    <a:cubicBezTo>
                      <a:pt x="560" y="8195"/>
                      <a:pt x="738" y="8717"/>
                      <a:pt x="947" y="9326"/>
                    </a:cubicBezTo>
                    <a:cubicBezTo>
                      <a:pt x="1457" y="10844"/>
                      <a:pt x="2164" y="12916"/>
                      <a:pt x="2195" y="15061"/>
                    </a:cubicBezTo>
                    <a:cubicBezTo>
                      <a:pt x="2213" y="16235"/>
                      <a:pt x="2183" y="18005"/>
                      <a:pt x="2152" y="19714"/>
                    </a:cubicBezTo>
                    <a:cubicBezTo>
                      <a:pt x="2097" y="22541"/>
                      <a:pt x="2047" y="25209"/>
                      <a:pt x="2195" y="25805"/>
                    </a:cubicBezTo>
                    <a:cubicBezTo>
                      <a:pt x="2441" y="26764"/>
                      <a:pt x="2730" y="28811"/>
                      <a:pt x="2816" y="29745"/>
                    </a:cubicBezTo>
                    <a:cubicBezTo>
                      <a:pt x="2822" y="29794"/>
                      <a:pt x="2865" y="29831"/>
                      <a:pt x="2914" y="29831"/>
                    </a:cubicBezTo>
                    <a:lnTo>
                      <a:pt x="2920" y="29831"/>
                    </a:lnTo>
                    <a:cubicBezTo>
                      <a:pt x="2969" y="29825"/>
                      <a:pt x="3012" y="29782"/>
                      <a:pt x="3006" y="29727"/>
                    </a:cubicBezTo>
                    <a:cubicBezTo>
                      <a:pt x="2920" y="28786"/>
                      <a:pt x="2625" y="26727"/>
                      <a:pt x="2379" y="25762"/>
                    </a:cubicBezTo>
                    <a:cubicBezTo>
                      <a:pt x="2238" y="25191"/>
                      <a:pt x="2287" y="22406"/>
                      <a:pt x="2336" y="19714"/>
                    </a:cubicBezTo>
                    <a:cubicBezTo>
                      <a:pt x="2373" y="18005"/>
                      <a:pt x="2404" y="16235"/>
                      <a:pt x="2385" y="15055"/>
                    </a:cubicBezTo>
                    <a:cubicBezTo>
                      <a:pt x="2355" y="12885"/>
                      <a:pt x="1642" y="10795"/>
                      <a:pt x="1125" y="9271"/>
                    </a:cubicBezTo>
                    <a:cubicBezTo>
                      <a:pt x="923" y="8662"/>
                      <a:pt x="744" y="8140"/>
                      <a:pt x="664" y="7765"/>
                    </a:cubicBezTo>
                    <a:cubicBezTo>
                      <a:pt x="646" y="7672"/>
                      <a:pt x="634" y="7580"/>
                      <a:pt x="634" y="7482"/>
                    </a:cubicBezTo>
                    <a:lnTo>
                      <a:pt x="634" y="7482"/>
                    </a:lnTo>
                    <a:cubicBezTo>
                      <a:pt x="781" y="7715"/>
                      <a:pt x="1033" y="7863"/>
                      <a:pt x="1310" y="7875"/>
                    </a:cubicBezTo>
                    <a:cubicBezTo>
                      <a:pt x="1336" y="7877"/>
                      <a:pt x="1362" y="7878"/>
                      <a:pt x="1389" y="7878"/>
                    </a:cubicBezTo>
                    <a:cubicBezTo>
                      <a:pt x="1939" y="7878"/>
                      <a:pt x="2523" y="7463"/>
                      <a:pt x="2705" y="7064"/>
                    </a:cubicBezTo>
                    <a:cubicBezTo>
                      <a:pt x="2810" y="6843"/>
                      <a:pt x="2791" y="6640"/>
                      <a:pt x="2644" y="6492"/>
                    </a:cubicBezTo>
                    <a:cubicBezTo>
                      <a:pt x="2467" y="6305"/>
                      <a:pt x="2188" y="6208"/>
                      <a:pt x="1883" y="6208"/>
                    </a:cubicBezTo>
                    <a:cubicBezTo>
                      <a:pt x="1638" y="6208"/>
                      <a:pt x="1376" y="6271"/>
                      <a:pt x="1138" y="6400"/>
                    </a:cubicBezTo>
                    <a:cubicBezTo>
                      <a:pt x="916" y="6511"/>
                      <a:pt x="732" y="6683"/>
                      <a:pt x="609" y="6892"/>
                    </a:cubicBezTo>
                    <a:cubicBezTo>
                      <a:pt x="234" y="5177"/>
                      <a:pt x="658" y="155"/>
                      <a:pt x="664" y="106"/>
                    </a:cubicBezTo>
                    <a:cubicBezTo>
                      <a:pt x="671" y="51"/>
                      <a:pt x="634" y="7"/>
                      <a:pt x="578" y="1"/>
                    </a:cubicBezTo>
                    <a:cubicBezTo>
                      <a:pt x="575" y="1"/>
                      <a:pt x="571" y="1"/>
                      <a:pt x="568"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5" name="Google Shape;10055;p63"/>
              <p:cNvSpPr/>
              <p:nvPr/>
            </p:nvSpPr>
            <p:spPr>
              <a:xfrm>
                <a:off x="6780500" y="1666375"/>
                <a:ext cx="81150" cy="224275"/>
              </a:xfrm>
              <a:custGeom>
                <a:avLst/>
                <a:gdLst/>
                <a:ahLst/>
                <a:cxnLst/>
                <a:rect l="l" t="t" r="r" b="b"/>
                <a:pathLst>
                  <a:path w="3246" h="8971" extrusionOk="0">
                    <a:moveTo>
                      <a:pt x="823" y="1"/>
                    </a:moveTo>
                    <a:cubicBezTo>
                      <a:pt x="659" y="1"/>
                      <a:pt x="498" y="63"/>
                      <a:pt x="375" y="180"/>
                    </a:cubicBezTo>
                    <a:cubicBezTo>
                      <a:pt x="129" y="420"/>
                      <a:pt x="0" y="752"/>
                      <a:pt x="19" y="1096"/>
                    </a:cubicBezTo>
                    <a:cubicBezTo>
                      <a:pt x="43" y="1502"/>
                      <a:pt x="240" y="1772"/>
                      <a:pt x="455" y="2061"/>
                    </a:cubicBezTo>
                    <a:cubicBezTo>
                      <a:pt x="517" y="2141"/>
                      <a:pt x="578" y="2227"/>
                      <a:pt x="640" y="2320"/>
                    </a:cubicBezTo>
                    <a:cubicBezTo>
                      <a:pt x="1943" y="4287"/>
                      <a:pt x="2773" y="6536"/>
                      <a:pt x="3043" y="8884"/>
                    </a:cubicBezTo>
                    <a:cubicBezTo>
                      <a:pt x="3049" y="8927"/>
                      <a:pt x="3092" y="8964"/>
                      <a:pt x="3141" y="8964"/>
                    </a:cubicBezTo>
                    <a:lnTo>
                      <a:pt x="3154" y="8970"/>
                    </a:lnTo>
                    <a:cubicBezTo>
                      <a:pt x="3209" y="8964"/>
                      <a:pt x="3246" y="8915"/>
                      <a:pt x="3240" y="8866"/>
                    </a:cubicBezTo>
                    <a:cubicBezTo>
                      <a:pt x="2957" y="6487"/>
                      <a:pt x="2121" y="4207"/>
                      <a:pt x="793" y="2215"/>
                    </a:cubicBezTo>
                    <a:cubicBezTo>
                      <a:pt x="732" y="2123"/>
                      <a:pt x="670" y="2037"/>
                      <a:pt x="609" y="1951"/>
                    </a:cubicBezTo>
                    <a:cubicBezTo>
                      <a:pt x="406" y="1674"/>
                      <a:pt x="228" y="1441"/>
                      <a:pt x="209" y="1090"/>
                    </a:cubicBezTo>
                    <a:cubicBezTo>
                      <a:pt x="197" y="801"/>
                      <a:pt x="302" y="525"/>
                      <a:pt x="504" y="322"/>
                    </a:cubicBezTo>
                    <a:cubicBezTo>
                      <a:pt x="594" y="237"/>
                      <a:pt x="712" y="189"/>
                      <a:pt x="833" y="189"/>
                    </a:cubicBezTo>
                    <a:cubicBezTo>
                      <a:pt x="852" y="189"/>
                      <a:pt x="872" y="190"/>
                      <a:pt x="892" y="193"/>
                    </a:cubicBezTo>
                    <a:cubicBezTo>
                      <a:pt x="902" y="196"/>
                      <a:pt x="912" y="197"/>
                      <a:pt x="922" y="197"/>
                    </a:cubicBezTo>
                    <a:cubicBezTo>
                      <a:pt x="1032" y="197"/>
                      <a:pt x="1053" y="14"/>
                      <a:pt x="922" y="8"/>
                    </a:cubicBezTo>
                    <a:cubicBezTo>
                      <a:pt x="889" y="3"/>
                      <a:pt x="856" y="1"/>
                      <a:pt x="823"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6" name="Google Shape;10056;p63"/>
              <p:cNvSpPr/>
              <p:nvPr/>
            </p:nvSpPr>
            <p:spPr>
              <a:xfrm>
                <a:off x="6844425" y="1661800"/>
                <a:ext cx="48275" cy="231150"/>
              </a:xfrm>
              <a:custGeom>
                <a:avLst/>
                <a:gdLst/>
                <a:ahLst/>
                <a:cxnLst/>
                <a:rect l="l" t="t" r="r" b="b"/>
                <a:pathLst>
                  <a:path w="1931" h="9246" extrusionOk="0">
                    <a:moveTo>
                      <a:pt x="1076" y="0"/>
                    </a:moveTo>
                    <a:cubicBezTo>
                      <a:pt x="1026" y="0"/>
                      <a:pt x="983" y="36"/>
                      <a:pt x="978" y="87"/>
                    </a:cubicBezTo>
                    <a:cubicBezTo>
                      <a:pt x="972" y="136"/>
                      <a:pt x="1008" y="185"/>
                      <a:pt x="1064" y="191"/>
                    </a:cubicBezTo>
                    <a:cubicBezTo>
                      <a:pt x="1488" y="253"/>
                      <a:pt x="1746" y="529"/>
                      <a:pt x="1746" y="941"/>
                    </a:cubicBezTo>
                    <a:cubicBezTo>
                      <a:pt x="1746" y="1304"/>
                      <a:pt x="1568" y="1654"/>
                      <a:pt x="1396" y="1986"/>
                    </a:cubicBezTo>
                    <a:lnTo>
                      <a:pt x="1334" y="2103"/>
                    </a:lnTo>
                    <a:cubicBezTo>
                      <a:pt x="240" y="4291"/>
                      <a:pt x="0" y="6818"/>
                      <a:pt x="664" y="9178"/>
                    </a:cubicBezTo>
                    <a:cubicBezTo>
                      <a:pt x="677" y="9221"/>
                      <a:pt x="713" y="9246"/>
                      <a:pt x="756" y="9246"/>
                    </a:cubicBezTo>
                    <a:lnTo>
                      <a:pt x="781" y="9246"/>
                    </a:lnTo>
                    <a:cubicBezTo>
                      <a:pt x="830" y="9227"/>
                      <a:pt x="861" y="9178"/>
                      <a:pt x="849" y="9129"/>
                    </a:cubicBezTo>
                    <a:cubicBezTo>
                      <a:pt x="191" y="6811"/>
                      <a:pt x="431" y="4334"/>
                      <a:pt x="1506" y="2189"/>
                    </a:cubicBezTo>
                    <a:lnTo>
                      <a:pt x="1562" y="2072"/>
                    </a:lnTo>
                    <a:cubicBezTo>
                      <a:pt x="1746" y="1716"/>
                      <a:pt x="1930" y="1353"/>
                      <a:pt x="1930" y="941"/>
                    </a:cubicBezTo>
                    <a:cubicBezTo>
                      <a:pt x="1930" y="431"/>
                      <a:pt x="1611" y="75"/>
                      <a:pt x="1088" y="1"/>
                    </a:cubicBezTo>
                    <a:cubicBezTo>
                      <a:pt x="1084" y="0"/>
                      <a:pt x="1080" y="0"/>
                      <a:pt x="107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57" name="Google Shape;10057;p63"/>
              <p:cNvGrpSpPr/>
              <p:nvPr/>
            </p:nvGrpSpPr>
            <p:grpSpPr>
              <a:xfrm>
                <a:off x="6814150" y="1867175"/>
                <a:ext cx="117025" cy="84325"/>
                <a:chOff x="6814150" y="1867175"/>
                <a:chExt cx="117025" cy="84325"/>
              </a:xfrm>
            </p:grpSpPr>
            <p:sp>
              <p:nvSpPr>
                <p:cNvPr id="10058" name="Google Shape;10058;p63"/>
                <p:cNvSpPr/>
                <p:nvPr/>
              </p:nvSpPr>
              <p:spPr>
                <a:xfrm>
                  <a:off x="6828600" y="1867175"/>
                  <a:ext cx="102575" cy="78800"/>
                </a:xfrm>
                <a:custGeom>
                  <a:avLst/>
                  <a:gdLst/>
                  <a:ahLst/>
                  <a:cxnLst/>
                  <a:rect l="l" t="t" r="r" b="b"/>
                  <a:pathLst>
                    <a:path w="4103" h="3152" extrusionOk="0">
                      <a:moveTo>
                        <a:pt x="1691" y="0"/>
                      </a:moveTo>
                      <a:cubicBezTo>
                        <a:pt x="1536" y="0"/>
                        <a:pt x="1364" y="13"/>
                        <a:pt x="1174" y="41"/>
                      </a:cubicBezTo>
                      <a:cubicBezTo>
                        <a:pt x="0" y="207"/>
                        <a:pt x="879" y="3120"/>
                        <a:pt x="1691" y="3151"/>
                      </a:cubicBezTo>
                      <a:cubicBezTo>
                        <a:pt x="1693" y="3151"/>
                        <a:pt x="1696" y="3151"/>
                        <a:pt x="1699" y="3151"/>
                      </a:cubicBezTo>
                      <a:cubicBezTo>
                        <a:pt x="2465" y="3151"/>
                        <a:pt x="4102" y="0"/>
                        <a:pt x="169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9" name="Google Shape;10059;p63"/>
                <p:cNvSpPr/>
                <p:nvPr/>
              </p:nvSpPr>
              <p:spPr>
                <a:xfrm>
                  <a:off x="6814150" y="1872700"/>
                  <a:ext cx="102425" cy="78800"/>
                </a:xfrm>
                <a:custGeom>
                  <a:avLst/>
                  <a:gdLst/>
                  <a:ahLst/>
                  <a:cxnLst/>
                  <a:rect l="l" t="t" r="r" b="b"/>
                  <a:pathLst>
                    <a:path w="4097" h="3152" extrusionOk="0">
                      <a:moveTo>
                        <a:pt x="1685" y="0"/>
                      </a:moveTo>
                      <a:cubicBezTo>
                        <a:pt x="1530" y="0"/>
                        <a:pt x="1358" y="13"/>
                        <a:pt x="1168" y="41"/>
                      </a:cubicBezTo>
                      <a:cubicBezTo>
                        <a:pt x="0" y="213"/>
                        <a:pt x="873" y="3127"/>
                        <a:pt x="1685" y="3151"/>
                      </a:cubicBezTo>
                      <a:cubicBezTo>
                        <a:pt x="1687" y="3151"/>
                        <a:pt x="1690" y="3152"/>
                        <a:pt x="1693" y="3152"/>
                      </a:cubicBezTo>
                      <a:cubicBezTo>
                        <a:pt x="2459" y="3152"/>
                        <a:pt x="4097" y="0"/>
                        <a:pt x="1685"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060" name="Google Shape;10060;p63"/>
            <p:cNvSpPr/>
            <p:nvPr/>
          </p:nvSpPr>
          <p:spPr>
            <a:xfrm>
              <a:off x="6733325" y="1548975"/>
              <a:ext cx="193800" cy="222875"/>
            </a:xfrm>
            <a:custGeom>
              <a:avLst/>
              <a:gdLst/>
              <a:ahLst/>
              <a:cxnLst/>
              <a:rect l="l" t="t" r="r" b="b"/>
              <a:pathLst>
                <a:path w="7752" h="8915" extrusionOk="0">
                  <a:moveTo>
                    <a:pt x="3746" y="0"/>
                  </a:moveTo>
                  <a:cubicBezTo>
                    <a:pt x="3376" y="0"/>
                    <a:pt x="2959" y="59"/>
                    <a:pt x="2502" y="217"/>
                  </a:cubicBezTo>
                  <a:cubicBezTo>
                    <a:pt x="670" y="850"/>
                    <a:pt x="0" y="3457"/>
                    <a:pt x="738" y="5885"/>
                  </a:cubicBezTo>
                  <a:cubicBezTo>
                    <a:pt x="1482" y="8319"/>
                    <a:pt x="2889" y="8915"/>
                    <a:pt x="2889" y="8915"/>
                  </a:cubicBezTo>
                  <a:cubicBezTo>
                    <a:pt x="1869" y="7612"/>
                    <a:pt x="1832" y="5522"/>
                    <a:pt x="1832" y="5522"/>
                  </a:cubicBezTo>
                  <a:lnTo>
                    <a:pt x="1832" y="5522"/>
                  </a:lnTo>
                  <a:cubicBezTo>
                    <a:pt x="2047" y="6456"/>
                    <a:pt x="2643" y="6905"/>
                    <a:pt x="2643" y="6905"/>
                  </a:cubicBezTo>
                  <a:cubicBezTo>
                    <a:pt x="2182" y="6413"/>
                    <a:pt x="2115" y="4932"/>
                    <a:pt x="2643" y="4686"/>
                  </a:cubicBezTo>
                  <a:cubicBezTo>
                    <a:pt x="3172" y="4440"/>
                    <a:pt x="4229" y="3770"/>
                    <a:pt x="4229" y="3770"/>
                  </a:cubicBezTo>
                  <a:lnTo>
                    <a:pt x="4229" y="3770"/>
                  </a:lnTo>
                  <a:cubicBezTo>
                    <a:pt x="3946" y="4299"/>
                    <a:pt x="3277" y="4618"/>
                    <a:pt x="3277" y="4618"/>
                  </a:cubicBezTo>
                  <a:cubicBezTo>
                    <a:pt x="4832" y="4372"/>
                    <a:pt x="5286" y="3457"/>
                    <a:pt x="5286" y="3457"/>
                  </a:cubicBezTo>
                  <a:cubicBezTo>
                    <a:pt x="5286" y="3457"/>
                    <a:pt x="6374" y="4372"/>
                    <a:pt x="5987" y="6487"/>
                  </a:cubicBezTo>
                  <a:cubicBezTo>
                    <a:pt x="6264" y="6100"/>
                    <a:pt x="6436" y="5651"/>
                    <a:pt x="6479" y="5178"/>
                  </a:cubicBezTo>
                  <a:cubicBezTo>
                    <a:pt x="6479" y="5129"/>
                    <a:pt x="6479" y="5085"/>
                    <a:pt x="6479" y="5036"/>
                  </a:cubicBezTo>
                  <a:cubicBezTo>
                    <a:pt x="6479" y="4952"/>
                    <a:pt x="6482" y="4913"/>
                    <a:pt x="6487" y="4913"/>
                  </a:cubicBezTo>
                  <a:lnTo>
                    <a:pt x="6487" y="4913"/>
                  </a:lnTo>
                  <a:cubicBezTo>
                    <a:pt x="6529" y="4913"/>
                    <a:pt x="6670" y="7775"/>
                    <a:pt x="5563" y="8915"/>
                  </a:cubicBezTo>
                  <a:cubicBezTo>
                    <a:pt x="5563" y="8915"/>
                    <a:pt x="7610" y="7716"/>
                    <a:pt x="7678" y="5036"/>
                  </a:cubicBezTo>
                  <a:cubicBezTo>
                    <a:pt x="7751" y="2362"/>
                    <a:pt x="7186" y="605"/>
                    <a:pt x="5532" y="537"/>
                  </a:cubicBezTo>
                  <a:cubicBezTo>
                    <a:pt x="5532" y="537"/>
                    <a:pt x="4857" y="0"/>
                    <a:pt x="3746" y="0"/>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061" name="Google Shape;10061;p63"/>
          <p:cNvGrpSpPr/>
          <p:nvPr/>
        </p:nvGrpSpPr>
        <p:grpSpPr>
          <a:xfrm>
            <a:off x="7301946" y="1542722"/>
            <a:ext cx="911707" cy="2849020"/>
            <a:chOff x="2972675" y="239500"/>
            <a:chExt cx="1672550" cy="5226600"/>
          </a:xfrm>
        </p:grpSpPr>
        <p:sp>
          <p:nvSpPr>
            <p:cNvPr id="10062" name="Google Shape;10062;p63"/>
            <p:cNvSpPr/>
            <p:nvPr/>
          </p:nvSpPr>
          <p:spPr>
            <a:xfrm>
              <a:off x="3015600" y="239500"/>
              <a:ext cx="793250" cy="1764400"/>
            </a:xfrm>
            <a:custGeom>
              <a:avLst/>
              <a:gdLst/>
              <a:ahLst/>
              <a:cxnLst/>
              <a:rect l="l" t="t" r="r" b="b"/>
              <a:pathLst>
                <a:path w="31730" h="70576" extrusionOk="0">
                  <a:moveTo>
                    <a:pt x="31730" y="0"/>
                  </a:moveTo>
                  <a:cubicBezTo>
                    <a:pt x="26725" y="0"/>
                    <a:pt x="21527" y="1773"/>
                    <a:pt x="21527" y="7209"/>
                  </a:cubicBezTo>
                  <a:lnTo>
                    <a:pt x="21527" y="12407"/>
                  </a:lnTo>
                  <a:cubicBezTo>
                    <a:pt x="21527" y="12407"/>
                    <a:pt x="20342" y="12875"/>
                    <a:pt x="20462" y="14179"/>
                  </a:cubicBezTo>
                  <a:cubicBezTo>
                    <a:pt x="20581" y="15474"/>
                    <a:pt x="21288" y="19736"/>
                    <a:pt x="23419" y="19965"/>
                  </a:cubicBezTo>
                  <a:cubicBezTo>
                    <a:pt x="23419" y="19965"/>
                    <a:pt x="24677" y="22307"/>
                    <a:pt x="24677" y="31123"/>
                  </a:cubicBezTo>
                  <a:cubicBezTo>
                    <a:pt x="24677" y="31123"/>
                    <a:pt x="18955" y="34071"/>
                    <a:pt x="15622" y="35596"/>
                  </a:cubicBezTo>
                  <a:cubicBezTo>
                    <a:pt x="15622" y="35596"/>
                    <a:pt x="15160" y="35562"/>
                    <a:pt x="14427" y="35562"/>
                  </a:cubicBezTo>
                  <a:cubicBezTo>
                    <a:pt x="12375" y="35562"/>
                    <a:pt x="8203" y="35822"/>
                    <a:pt x="6099" y="37790"/>
                  </a:cubicBezTo>
                  <a:cubicBezTo>
                    <a:pt x="3243" y="40463"/>
                    <a:pt x="1" y="45514"/>
                    <a:pt x="1709" y="54569"/>
                  </a:cubicBezTo>
                  <a:cubicBezTo>
                    <a:pt x="1709" y="54569"/>
                    <a:pt x="1305" y="58435"/>
                    <a:pt x="1213" y="63477"/>
                  </a:cubicBezTo>
                  <a:lnTo>
                    <a:pt x="20774" y="63477"/>
                  </a:lnTo>
                  <a:lnTo>
                    <a:pt x="20774" y="65616"/>
                  </a:lnTo>
                  <a:cubicBezTo>
                    <a:pt x="19644" y="66103"/>
                    <a:pt x="19011" y="67306"/>
                    <a:pt x="19258" y="68509"/>
                  </a:cubicBezTo>
                  <a:cubicBezTo>
                    <a:pt x="19497" y="69712"/>
                    <a:pt x="20563" y="70576"/>
                    <a:pt x="21784" y="70576"/>
                  </a:cubicBezTo>
                  <a:cubicBezTo>
                    <a:pt x="23015" y="70576"/>
                    <a:pt x="24071" y="69712"/>
                    <a:pt x="24309" y="68509"/>
                  </a:cubicBezTo>
                  <a:cubicBezTo>
                    <a:pt x="24557" y="67306"/>
                    <a:pt x="23924" y="66103"/>
                    <a:pt x="22794" y="65616"/>
                  </a:cubicBezTo>
                  <a:lnTo>
                    <a:pt x="22794" y="63477"/>
                  </a:lnTo>
                  <a:lnTo>
                    <a:pt x="31730" y="63477"/>
                  </a:lnTo>
                  <a:lnTo>
                    <a:pt x="31730" y="0"/>
                  </a:lnTo>
                  <a:close/>
                </a:path>
              </a:pathLst>
            </a:custGeom>
            <a:solidFill>
              <a:srgbClr val="667E92"/>
            </a:solid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3" name="Google Shape;10063;p63"/>
            <p:cNvSpPr/>
            <p:nvPr/>
          </p:nvSpPr>
          <p:spPr>
            <a:xfrm>
              <a:off x="3625625" y="240400"/>
              <a:ext cx="976900" cy="1586950"/>
            </a:xfrm>
            <a:custGeom>
              <a:avLst/>
              <a:gdLst/>
              <a:ahLst/>
              <a:cxnLst/>
              <a:rect l="l" t="t" r="r" b="b"/>
              <a:pathLst>
                <a:path w="39076" h="63478" extrusionOk="0">
                  <a:moveTo>
                    <a:pt x="7329" y="1"/>
                  </a:moveTo>
                  <a:lnTo>
                    <a:pt x="7329" y="52292"/>
                  </a:lnTo>
                  <a:lnTo>
                    <a:pt x="4959" y="52292"/>
                  </a:lnTo>
                  <a:cubicBezTo>
                    <a:pt x="4543" y="51325"/>
                    <a:pt x="3601" y="50715"/>
                    <a:pt x="2584" y="50715"/>
                  </a:cubicBezTo>
                  <a:cubicBezTo>
                    <a:pt x="2413" y="50715"/>
                    <a:pt x="2240" y="50732"/>
                    <a:pt x="2066" y="50767"/>
                  </a:cubicBezTo>
                  <a:cubicBezTo>
                    <a:pt x="863" y="51015"/>
                    <a:pt x="0" y="52072"/>
                    <a:pt x="0" y="53293"/>
                  </a:cubicBezTo>
                  <a:cubicBezTo>
                    <a:pt x="0" y="54524"/>
                    <a:pt x="863" y="55580"/>
                    <a:pt x="2066" y="55818"/>
                  </a:cubicBezTo>
                  <a:cubicBezTo>
                    <a:pt x="2241" y="55854"/>
                    <a:pt x="2416" y="55872"/>
                    <a:pt x="2588" y="55872"/>
                  </a:cubicBezTo>
                  <a:cubicBezTo>
                    <a:pt x="3604" y="55872"/>
                    <a:pt x="4543" y="55269"/>
                    <a:pt x="4959" y="54303"/>
                  </a:cubicBezTo>
                  <a:lnTo>
                    <a:pt x="7329" y="54303"/>
                  </a:lnTo>
                  <a:lnTo>
                    <a:pt x="7329" y="63477"/>
                  </a:lnTo>
                  <a:lnTo>
                    <a:pt x="37863" y="63477"/>
                  </a:lnTo>
                  <a:cubicBezTo>
                    <a:pt x="37762" y="58436"/>
                    <a:pt x="37358" y="54569"/>
                    <a:pt x="37358" y="54569"/>
                  </a:cubicBezTo>
                  <a:cubicBezTo>
                    <a:pt x="39076" y="45514"/>
                    <a:pt x="35834" y="40464"/>
                    <a:pt x="32969" y="37791"/>
                  </a:cubicBezTo>
                  <a:cubicBezTo>
                    <a:pt x="30867" y="35831"/>
                    <a:pt x="26700" y="35572"/>
                    <a:pt x="24646" y="35572"/>
                  </a:cubicBezTo>
                  <a:cubicBezTo>
                    <a:pt x="23910" y="35572"/>
                    <a:pt x="23446" y="35605"/>
                    <a:pt x="23446" y="35605"/>
                  </a:cubicBezTo>
                  <a:cubicBezTo>
                    <a:pt x="20112" y="34072"/>
                    <a:pt x="14391" y="31124"/>
                    <a:pt x="14391" y="31124"/>
                  </a:cubicBezTo>
                  <a:cubicBezTo>
                    <a:pt x="14391" y="22308"/>
                    <a:pt x="15649" y="19975"/>
                    <a:pt x="15649" y="19975"/>
                  </a:cubicBezTo>
                  <a:cubicBezTo>
                    <a:pt x="17779" y="19736"/>
                    <a:pt x="18486" y="15484"/>
                    <a:pt x="18606" y="14180"/>
                  </a:cubicBezTo>
                  <a:cubicBezTo>
                    <a:pt x="18725" y="12885"/>
                    <a:pt x="17541" y="12408"/>
                    <a:pt x="17541" y="12408"/>
                  </a:cubicBezTo>
                  <a:lnTo>
                    <a:pt x="17541" y="7210"/>
                  </a:lnTo>
                  <a:cubicBezTo>
                    <a:pt x="17541" y="1773"/>
                    <a:pt x="12343" y="1"/>
                    <a:pt x="7329" y="1"/>
                  </a:cubicBezTo>
                  <a:close/>
                </a:path>
              </a:pathLst>
            </a:custGeom>
            <a:solidFill>
              <a:srgbClr val="E3E9ED"/>
            </a:solid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4" name="Google Shape;10064;p63"/>
            <p:cNvSpPr/>
            <p:nvPr/>
          </p:nvSpPr>
          <p:spPr>
            <a:xfrm>
              <a:off x="3804225" y="1637225"/>
              <a:ext cx="841000" cy="3828875"/>
            </a:xfrm>
            <a:custGeom>
              <a:avLst/>
              <a:gdLst/>
              <a:ahLst/>
              <a:cxnLst/>
              <a:rect l="l" t="t" r="r" b="b"/>
              <a:pathLst>
                <a:path w="33640" h="153155" extrusionOk="0">
                  <a:moveTo>
                    <a:pt x="10139" y="0"/>
                  </a:moveTo>
                  <a:cubicBezTo>
                    <a:pt x="8909" y="0"/>
                    <a:pt x="7853" y="864"/>
                    <a:pt x="7614" y="2067"/>
                  </a:cubicBezTo>
                  <a:cubicBezTo>
                    <a:pt x="7366" y="3270"/>
                    <a:pt x="8000" y="4473"/>
                    <a:pt x="9129" y="4960"/>
                  </a:cubicBezTo>
                  <a:lnTo>
                    <a:pt x="9129" y="7568"/>
                  </a:lnTo>
                  <a:lnTo>
                    <a:pt x="185" y="7568"/>
                  </a:lnTo>
                  <a:lnTo>
                    <a:pt x="185" y="71476"/>
                  </a:lnTo>
                  <a:cubicBezTo>
                    <a:pt x="185" y="71476"/>
                    <a:pt x="947" y="76334"/>
                    <a:pt x="1241" y="80715"/>
                  </a:cubicBezTo>
                  <a:cubicBezTo>
                    <a:pt x="1525" y="85104"/>
                    <a:pt x="570" y="98163"/>
                    <a:pt x="286" y="104739"/>
                  </a:cubicBezTo>
                  <a:cubicBezTo>
                    <a:pt x="1" y="111314"/>
                    <a:pt x="570" y="119983"/>
                    <a:pt x="1140" y="125420"/>
                  </a:cubicBezTo>
                  <a:cubicBezTo>
                    <a:pt x="1718" y="130857"/>
                    <a:pt x="2003" y="134852"/>
                    <a:pt x="1902" y="139618"/>
                  </a:cubicBezTo>
                  <a:cubicBezTo>
                    <a:pt x="1810" y="144384"/>
                    <a:pt x="1241" y="144485"/>
                    <a:pt x="1048" y="145532"/>
                  </a:cubicBezTo>
                  <a:cubicBezTo>
                    <a:pt x="855" y="146579"/>
                    <a:pt x="1819" y="148012"/>
                    <a:pt x="1819" y="148489"/>
                  </a:cubicBezTo>
                  <a:cubicBezTo>
                    <a:pt x="1819" y="148967"/>
                    <a:pt x="1002" y="150390"/>
                    <a:pt x="1002" y="151483"/>
                  </a:cubicBezTo>
                  <a:cubicBezTo>
                    <a:pt x="1002" y="152585"/>
                    <a:pt x="1149" y="153154"/>
                    <a:pt x="2673" y="153154"/>
                  </a:cubicBezTo>
                  <a:lnTo>
                    <a:pt x="11627" y="153154"/>
                  </a:lnTo>
                  <a:cubicBezTo>
                    <a:pt x="12674" y="153154"/>
                    <a:pt x="12674" y="152199"/>
                    <a:pt x="12674" y="151437"/>
                  </a:cubicBezTo>
                  <a:cubicBezTo>
                    <a:pt x="12674" y="150675"/>
                    <a:pt x="8578" y="147626"/>
                    <a:pt x="8385" y="147249"/>
                  </a:cubicBezTo>
                  <a:cubicBezTo>
                    <a:pt x="8193" y="146864"/>
                    <a:pt x="8477" y="145624"/>
                    <a:pt x="8385" y="145054"/>
                  </a:cubicBezTo>
                  <a:cubicBezTo>
                    <a:pt x="8294" y="144485"/>
                    <a:pt x="7338" y="144577"/>
                    <a:pt x="7430" y="143530"/>
                  </a:cubicBezTo>
                  <a:cubicBezTo>
                    <a:pt x="7531" y="142483"/>
                    <a:pt x="8955" y="134953"/>
                    <a:pt x="12298" y="125512"/>
                  </a:cubicBezTo>
                  <a:cubicBezTo>
                    <a:pt x="15631" y="116080"/>
                    <a:pt x="15438" y="107310"/>
                    <a:pt x="14107" y="104454"/>
                  </a:cubicBezTo>
                  <a:cubicBezTo>
                    <a:pt x="12766" y="101589"/>
                    <a:pt x="12481" y="96446"/>
                    <a:pt x="12959" y="93875"/>
                  </a:cubicBezTo>
                  <a:cubicBezTo>
                    <a:pt x="13427" y="91294"/>
                    <a:pt x="18294" y="74819"/>
                    <a:pt x="19433" y="58895"/>
                  </a:cubicBezTo>
                  <a:cubicBezTo>
                    <a:pt x="20581" y="42970"/>
                    <a:pt x="15723" y="29829"/>
                    <a:pt x="15723" y="29829"/>
                  </a:cubicBezTo>
                  <a:lnTo>
                    <a:pt x="15723" y="17431"/>
                  </a:lnTo>
                  <a:cubicBezTo>
                    <a:pt x="18101" y="13620"/>
                    <a:pt x="19249" y="10571"/>
                    <a:pt x="19249" y="10571"/>
                  </a:cubicBezTo>
                  <a:lnTo>
                    <a:pt x="19249" y="10571"/>
                  </a:lnTo>
                  <a:cubicBezTo>
                    <a:pt x="19057" y="14005"/>
                    <a:pt x="20673" y="21628"/>
                    <a:pt x="20489" y="23152"/>
                  </a:cubicBezTo>
                  <a:cubicBezTo>
                    <a:pt x="19617" y="30123"/>
                    <a:pt x="20489" y="37635"/>
                    <a:pt x="22105" y="41354"/>
                  </a:cubicBezTo>
                  <a:cubicBezTo>
                    <a:pt x="23722" y="45073"/>
                    <a:pt x="24006" y="49307"/>
                    <a:pt x="23722" y="51456"/>
                  </a:cubicBezTo>
                  <a:cubicBezTo>
                    <a:pt x="23290" y="54789"/>
                    <a:pt x="21242" y="57774"/>
                    <a:pt x="20691" y="59188"/>
                  </a:cubicBezTo>
                  <a:cubicBezTo>
                    <a:pt x="20480" y="59730"/>
                    <a:pt x="21059" y="67261"/>
                    <a:pt x="21059" y="67261"/>
                  </a:cubicBezTo>
                  <a:cubicBezTo>
                    <a:pt x="21435" y="67839"/>
                    <a:pt x="22849" y="69410"/>
                    <a:pt x="23419" y="69887"/>
                  </a:cubicBezTo>
                  <a:cubicBezTo>
                    <a:pt x="23763" y="70172"/>
                    <a:pt x="24281" y="70352"/>
                    <a:pt x="24824" y="70352"/>
                  </a:cubicBezTo>
                  <a:cubicBezTo>
                    <a:pt x="25192" y="70352"/>
                    <a:pt x="25572" y="70269"/>
                    <a:pt x="25917" y="70080"/>
                  </a:cubicBezTo>
                  <a:cubicBezTo>
                    <a:pt x="26780" y="69603"/>
                    <a:pt x="31445" y="66994"/>
                    <a:pt x="31831" y="66232"/>
                  </a:cubicBezTo>
                  <a:cubicBezTo>
                    <a:pt x="32207" y="65470"/>
                    <a:pt x="30977" y="59941"/>
                    <a:pt x="30977" y="52034"/>
                  </a:cubicBezTo>
                  <a:cubicBezTo>
                    <a:pt x="30977" y="44118"/>
                    <a:pt x="32308" y="38397"/>
                    <a:pt x="32979" y="31730"/>
                  </a:cubicBezTo>
                  <a:cubicBezTo>
                    <a:pt x="33640" y="25062"/>
                    <a:pt x="30113" y="19626"/>
                    <a:pt x="30113" y="19626"/>
                  </a:cubicBezTo>
                  <a:cubicBezTo>
                    <a:pt x="30683" y="15686"/>
                    <a:pt x="30784" y="11305"/>
                    <a:pt x="30719" y="7568"/>
                  </a:cubicBezTo>
                  <a:lnTo>
                    <a:pt x="11150" y="7568"/>
                  </a:lnTo>
                  <a:lnTo>
                    <a:pt x="11150" y="4960"/>
                  </a:lnTo>
                  <a:cubicBezTo>
                    <a:pt x="12279" y="4473"/>
                    <a:pt x="12913" y="3270"/>
                    <a:pt x="12665" y="2067"/>
                  </a:cubicBezTo>
                  <a:cubicBezTo>
                    <a:pt x="12417" y="864"/>
                    <a:pt x="11361" y="0"/>
                    <a:pt x="10139" y="0"/>
                  </a:cubicBezTo>
                  <a:close/>
                </a:path>
              </a:pathLst>
            </a:custGeom>
            <a:solidFill>
              <a:srgbClr val="445D73"/>
            </a:solid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5" name="Google Shape;10065;p63"/>
            <p:cNvSpPr/>
            <p:nvPr/>
          </p:nvSpPr>
          <p:spPr>
            <a:xfrm>
              <a:off x="2972675" y="1826400"/>
              <a:ext cx="1037300" cy="3639700"/>
            </a:xfrm>
            <a:custGeom>
              <a:avLst/>
              <a:gdLst/>
              <a:ahLst/>
              <a:cxnLst/>
              <a:rect l="l" t="t" r="r" b="b"/>
              <a:pathLst>
                <a:path w="41492" h="145588" extrusionOk="0">
                  <a:moveTo>
                    <a:pt x="2930" y="1"/>
                  </a:moveTo>
                  <a:cubicBezTo>
                    <a:pt x="2857" y="3738"/>
                    <a:pt x="2958" y="8119"/>
                    <a:pt x="3527" y="12050"/>
                  </a:cubicBezTo>
                  <a:cubicBezTo>
                    <a:pt x="3527" y="12050"/>
                    <a:pt x="1" y="17486"/>
                    <a:pt x="662" y="24163"/>
                  </a:cubicBezTo>
                  <a:cubicBezTo>
                    <a:pt x="1332" y="30830"/>
                    <a:pt x="2664" y="36551"/>
                    <a:pt x="2664" y="44467"/>
                  </a:cubicBezTo>
                  <a:cubicBezTo>
                    <a:pt x="2664" y="52374"/>
                    <a:pt x="1424" y="57903"/>
                    <a:pt x="1810" y="58665"/>
                  </a:cubicBezTo>
                  <a:cubicBezTo>
                    <a:pt x="2195" y="59427"/>
                    <a:pt x="6861" y="62036"/>
                    <a:pt x="7724" y="62513"/>
                  </a:cubicBezTo>
                  <a:cubicBezTo>
                    <a:pt x="8068" y="62705"/>
                    <a:pt x="8446" y="62789"/>
                    <a:pt x="8813" y="62789"/>
                  </a:cubicBezTo>
                  <a:cubicBezTo>
                    <a:pt x="9356" y="62789"/>
                    <a:pt x="9873" y="62605"/>
                    <a:pt x="10213" y="62320"/>
                  </a:cubicBezTo>
                  <a:cubicBezTo>
                    <a:pt x="10782" y="61843"/>
                    <a:pt x="12196" y="60272"/>
                    <a:pt x="12582" y="59694"/>
                  </a:cubicBezTo>
                  <a:cubicBezTo>
                    <a:pt x="12582" y="59694"/>
                    <a:pt x="13151" y="52163"/>
                    <a:pt x="12949" y="51621"/>
                  </a:cubicBezTo>
                  <a:cubicBezTo>
                    <a:pt x="12389" y="50207"/>
                    <a:pt x="10341" y="47222"/>
                    <a:pt x="9909" y="43889"/>
                  </a:cubicBezTo>
                  <a:cubicBezTo>
                    <a:pt x="9634" y="41740"/>
                    <a:pt x="9909" y="37506"/>
                    <a:pt x="11535" y="33787"/>
                  </a:cubicBezTo>
                  <a:cubicBezTo>
                    <a:pt x="13151" y="30077"/>
                    <a:pt x="14024" y="22556"/>
                    <a:pt x="13151" y="15585"/>
                  </a:cubicBezTo>
                  <a:cubicBezTo>
                    <a:pt x="12958" y="14061"/>
                    <a:pt x="14584" y="6438"/>
                    <a:pt x="14391" y="3004"/>
                  </a:cubicBezTo>
                  <a:lnTo>
                    <a:pt x="14391" y="3004"/>
                  </a:lnTo>
                  <a:cubicBezTo>
                    <a:pt x="14391" y="3004"/>
                    <a:pt x="15539" y="6053"/>
                    <a:pt x="17917" y="9864"/>
                  </a:cubicBezTo>
                  <a:lnTo>
                    <a:pt x="17917" y="22252"/>
                  </a:lnTo>
                  <a:cubicBezTo>
                    <a:pt x="17917" y="22252"/>
                    <a:pt x="13059" y="35412"/>
                    <a:pt x="14198" y="51328"/>
                  </a:cubicBezTo>
                  <a:cubicBezTo>
                    <a:pt x="15346" y="67243"/>
                    <a:pt x="20204" y="83727"/>
                    <a:pt x="20682" y="86308"/>
                  </a:cubicBezTo>
                  <a:cubicBezTo>
                    <a:pt x="21159" y="88879"/>
                    <a:pt x="20874" y="94022"/>
                    <a:pt x="19534" y="96887"/>
                  </a:cubicBezTo>
                  <a:cubicBezTo>
                    <a:pt x="18193" y="99743"/>
                    <a:pt x="18009" y="108513"/>
                    <a:pt x="21352" y="117945"/>
                  </a:cubicBezTo>
                  <a:cubicBezTo>
                    <a:pt x="24686" y="127386"/>
                    <a:pt x="26109" y="134916"/>
                    <a:pt x="26210" y="135963"/>
                  </a:cubicBezTo>
                  <a:cubicBezTo>
                    <a:pt x="26302" y="137010"/>
                    <a:pt x="25347" y="136918"/>
                    <a:pt x="25255" y="137487"/>
                  </a:cubicBezTo>
                  <a:cubicBezTo>
                    <a:pt x="25163" y="138057"/>
                    <a:pt x="25448" y="139297"/>
                    <a:pt x="25255" y="139682"/>
                  </a:cubicBezTo>
                  <a:cubicBezTo>
                    <a:pt x="25062" y="140059"/>
                    <a:pt x="20966" y="143108"/>
                    <a:pt x="20966" y="143870"/>
                  </a:cubicBezTo>
                  <a:cubicBezTo>
                    <a:pt x="20966" y="144632"/>
                    <a:pt x="20966" y="145587"/>
                    <a:pt x="22013" y="145587"/>
                  </a:cubicBezTo>
                  <a:lnTo>
                    <a:pt x="30967" y="145587"/>
                  </a:lnTo>
                  <a:cubicBezTo>
                    <a:pt x="32492" y="145587"/>
                    <a:pt x="32638" y="145009"/>
                    <a:pt x="32638" y="143916"/>
                  </a:cubicBezTo>
                  <a:cubicBezTo>
                    <a:pt x="32638" y="142823"/>
                    <a:pt x="31830" y="141391"/>
                    <a:pt x="31830" y="140913"/>
                  </a:cubicBezTo>
                  <a:cubicBezTo>
                    <a:pt x="31830" y="140445"/>
                    <a:pt x="32785" y="139012"/>
                    <a:pt x="32593" y="137965"/>
                  </a:cubicBezTo>
                  <a:cubicBezTo>
                    <a:pt x="32400" y="136909"/>
                    <a:pt x="31830" y="136817"/>
                    <a:pt x="31738" y="132051"/>
                  </a:cubicBezTo>
                  <a:cubicBezTo>
                    <a:pt x="31637" y="127294"/>
                    <a:pt x="31922" y="123281"/>
                    <a:pt x="32501" y="117853"/>
                  </a:cubicBezTo>
                  <a:cubicBezTo>
                    <a:pt x="33070" y="112416"/>
                    <a:pt x="33649" y="103747"/>
                    <a:pt x="33355" y="97172"/>
                  </a:cubicBezTo>
                  <a:cubicBezTo>
                    <a:pt x="33061" y="90596"/>
                    <a:pt x="32115" y="77537"/>
                    <a:pt x="32400" y="73148"/>
                  </a:cubicBezTo>
                  <a:cubicBezTo>
                    <a:pt x="32684" y="68758"/>
                    <a:pt x="33447" y="63909"/>
                    <a:pt x="33447" y="63909"/>
                  </a:cubicBezTo>
                  <a:lnTo>
                    <a:pt x="33447" y="10727"/>
                  </a:lnTo>
                  <a:lnTo>
                    <a:pt x="35825" y="10727"/>
                  </a:lnTo>
                  <a:cubicBezTo>
                    <a:pt x="36266" y="11758"/>
                    <a:pt x="37235" y="12298"/>
                    <a:pt x="38209" y="12298"/>
                  </a:cubicBezTo>
                  <a:cubicBezTo>
                    <a:pt x="39022" y="12298"/>
                    <a:pt x="39839" y="11922"/>
                    <a:pt x="40353" y="11140"/>
                  </a:cubicBezTo>
                  <a:cubicBezTo>
                    <a:pt x="41491" y="9423"/>
                    <a:pt x="40261" y="7136"/>
                    <a:pt x="38204" y="7136"/>
                  </a:cubicBezTo>
                  <a:cubicBezTo>
                    <a:pt x="37166" y="7136"/>
                    <a:pt x="36229" y="7752"/>
                    <a:pt x="35825" y="8707"/>
                  </a:cubicBezTo>
                  <a:lnTo>
                    <a:pt x="33447" y="8707"/>
                  </a:lnTo>
                  <a:lnTo>
                    <a:pt x="33447" y="1"/>
                  </a:lnTo>
                  <a:lnTo>
                    <a:pt x="24520" y="1"/>
                  </a:lnTo>
                  <a:lnTo>
                    <a:pt x="24520" y="2140"/>
                  </a:lnTo>
                  <a:cubicBezTo>
                    <a:pt x="25641" y="2627"/>
                    <a:pt x="26284" y="3830"/>
                    <a:pt x="26036" y="5033"/>
                  </a:cubicBezTo>
                  <a:cubicBezTo>
                    <a:pt x="25788" y="6236"/>
                    <a:pt x="24732" y="7100"/>
                    <a:pt x="23510" y="7100"/>
                  </a:cubicBezTo>
                  <a:cubicBezTo>
                    <a:pt x="22280" y="7100"/>
                    <a:pt x="21223" y="6236"/>
                    <a:pt x="20975" y="5033"/>
                  </a:cubicBezTo>
                  <a:cubicBezTo>
                    <a:pt x="20737" y="3830"/>
                    <a:pt x="21370" y="2627"/>
                    <a:pt x="22500" y="2140"/>
                  </a:cubicBezTo>
                  <a:lnTo>
                    <a:pt x="22500" y="1"/>
                  </a:lnTo>
                  <a:close/>
                </a:path>
              </a:pathLst>
            </a:custGeom>
            <a:solidFill>
              <a:srgbClr val="CFD9E0"/>
            </a:solid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069"/>
        <p:cNvGrpSpPr/>
        <p:nvPr/>
      </p:nvGrpSpPr>
      <p:grpSpPr>
        <a:xfrm>
          <a:off x="0" y="0"/>
          <a:ext cx="0" cy="0"/>
          <a:chOff x="0" y="0"/>
          <a:chExt cx="0" cy="0"/>
        </a:xfrm>
      </p:grpSpPr>
      <p:grpSp>
        <p:nvGrpSpPr>
          <p:cNvPr id="10070" name="Google Shape;10070;p64"/>
          <p:cNvGrpSpPr/>
          <p:nvPr/>
        </p:nvGrpSpPr>
        <p:grpSpPr>
          <a:xfrm>
            <a:off x="3934280" y="1542757"/>
            <a:ext cx="557364" cy="1310345"/>
            <a:chOff x="3934280" y="1542757"/>
            <a:chExt cx="557364" cy="1310345"/>
          </a:xfrm>
        </p:grpSpPr>
        <p:sp>
          <p:nvSpPr>
            <p:cNvPr id="10071" name="Google Shape;10071;p64"/>
            <p:cNvSpPr/>
            <p:nvPr/>
          </p:nvSpPr>
          <p:spPr>
            <a:xfrm>
              <a:off x="3984472" y="2803693"/>
              <a:ext cx="457485" cy="49409"/>
            </a:xfrm>
            <a:custGeom>
              <a:avLst/>
              <a:gdLst/>
              <a:ahLst/>
              <a:cxnLst/>
              <a:rect l="l" t="t" r="r" b="b"/>
              <a:pathLst>
                <a:path w="18120" h="1957" extrusionOk="0">
                  <a:moveTo>
                    <a:pt x="9060" y="1"/>
                  </a:moveTo>
                  <a:cubicBezTo>
                    <a:pt x="4061" y="1"/>
                    <a:pt x="1" y="437"/>
                    <a:pt x="1" y="978"/>
                  </a:cubicBezTo>
                  <a:cubicBezTo>
                    <a:pt x="1" y="1519"/>
                    <a:pt x="4061" y="1956"/>
                    <a:pt x="9060" y="1956"/>
                  </a:cubicBezTo>
                  <a:cubicBezTo>
                    <a:pt x="14066" y="1956"/>
                    <a:pt x="18120" y="1519"/>
                    <a:pt x="18120" y="978"/>
                  </a:cubicBezTo>
                  <a:cubicBezTo>
                    <a:pt x="18120" y="437"/>
                    <a:pt x="14066" y="1"/>
                    <a:pt x="9060" y="1"/>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72" name="Google Shape;10072;p64"/>
            <p:cNvGrpSpPr/>
            <p:nvPr/>
          </p:nvGrpSpPr>
          <p:grpSpPr>
            <a:xfrm>
              <a:off x="3934280" y="1542757"/>
              <a:ext cx="557364" cy="1277423"/>
              <a:chOff x="3934280" y="1542757"/>
              <a:chExt cx="557364" cy="1277423"/>
            </a:xfrm>
          </p:grpSpPr>
          <p:sp>
            <p:nvSpPr>
              <p:cNvPr id="10073" name="Google Shape;10073;p64"/>
              <p:cNvSpPr/>
              <p:nvPr/>
            </p:nvSpPr>
            <p:spPr>
              <a:xfrm>
                <a:off x="4029892" y="1674397"/>
                <a:ext cx="366821" cy="342104"/>
              </a:xfrm>
              <a:custGeom>
                <a:avLst/>
                <a:gdLst/>
                <a:ahLst/>
                <a:cxnLst/>
                <a:rect l="l" t="t" r="r" b="b"/>
                <a:pathLst>
                  <a:path w="14529" h="13550" extrusionOk="0">
                    <a:moveTo>
                      <a:pt x="2151" y="0"/>
                    </a:moveTo>
                    <a:cubicBezTo>
                      <a:pt x="959" y="0"/>
                      <a:pt x="1" y="958"/>
                      <a:pt x="1" y="2157"/>
                    </a:cubicBezTo>
                    <a:lnTo>
                      <a:pt x="1" y="11393"/>
                    </a:lnTo>
                    <a:cubicBezTo>
                      <a:pt x="1" y="12585"/>
                      <a:pt x="959" y="13550"/>
                      <a:pt x="2151" y="13550"/>
                    </a:cubicBezTo>
                    <a:lnTo>
                      <a:pt x="12371" y="13550"/>
                    </a:lnTo>
                    <a:cubicBezTo>
                      <a:pt x="13564" y="13550"/>
                      <a:pt x="14528" y="12585"/>
                      <a:pt x="14528" y="11393"/>
                    </a:cubicBezTo>
                    <a:lnTo>
                      <a:pt x="14528" y="2157"/>
                    </a:lnTo>
                    <a:cubicBezTo>
                      <a:pt x="14528" y="958"/>
                      <a:pt x="13564" y="0"/>
                      <a:pt x="12371"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74" name="Google Shape;10074;p64"/>
              <p:cNvGrpSpPr/>
              <p:nvPr/>
            </p:nvGrpSpPr>
            <p:grpSpPr>
              <a:xfrm>
                <a:off x="3934280" y="1547529"/>
                <a:ext cx="557364" cy="1272651"/>
                <a:chOff x="3934280" y="1547529"/>
                <a:chExt cx="557364" cy="1272651"/>
              </a:xfrm>
            </p:grpSpPr>
            <p:sp>
              <p:nvSpPr>
                <p:cNvPr id="10075" name="Google Shape;10075;p64"/>
                <p:cNvSpPr/>
                <p:nvPr/>
              </p:nvSpPr>
              <p:spPr>
                <a:xfrm>
                  <a:off x="3934280" y="1547529"/>
                  <a:ext cx="557364" cy="1272651"/>
                </a:xfrm>
                <a:custGeom>
                  <a:avLst/>
                  <a:gdLst/>
                  <a:ahLst/>
                  <a:cxnLst/>
                  <a:rect l="l" t="t" r="r" b="b"/>
                  <a:pathLst>
                    <a:path w="22076" h="50407" extrusionOk="0">
                      <a:moveTo>
                        <a:pt x="11055" y="0"/>
                      </a:moveTo>
                      <a:cubicBezTo>
                        <a:pt x="7072" y="0"/>
                        <a:pt x="3853" y="3226"/>
                        <a:pt x="3853" y="7202"/>
                      </a:cubicBezTo>
                      <a:lnTo>
                        <a:pt x="3853" y="7208"/>
                      </a:lnTo>
                      <a:cubicBezTo>
                        <a:pt x="3833" y="7208"/>
                        <a:pt x="3814" y="7202"/>
                        <a:pt x="3788" y="7202"/>
                      </a:cubicBezTo>
                      <a:cubicBezTo>
                        <a:pt x="3784" y="7202"/>
                        <a:pt x="3780" y="7202"/>
                        <a:pt x="3777" y="7202"/>
                      </a:cubicBezTo>
                      <a:cubicBezTo>
                        <a:pt x="3111" y="7202"/>
                        <a:pt x="2609" y="7811"/>
                        <a:pt x="2738" y="8466"/>
                      </a:cubicBezTo>
                      <a:cubicBezTo>
                        <a:pt x="2835" y="8983"/>
                        <a:pt x="3289" y="9322"/>
                        <a:pt x="3779" y="9322"/>
                      </a:cubicBezTo>
                      <a:cubicBezTo>
                        <a:pt x="3914" y="9322"/>
                        <a:pt x="4052" y="9297"/>
                        <a:pt x="4185" y="9242"/>
                      </a:cubicBezTo>
                      <a:cubicBezTo>
                        <a:pt x="4654" y="10676"/>
                        <a:pt x="5606" y="11921"/>
                        <a:pt x="6773" y="12833"/>
                      </a:cubicBezTo>
                      <a:cubicBezTo>
                        <a:pt x="6733" y="12813"/>
                        <a:pt x="6694" y="12800"/>
                        <a:pt x="6649" y="12781"/>
                      </a:cubicBezTo>
                      <a:lnTo>
                        <a:pt x="6649" y="12781"/>
                      </a:lnTo>
                      <a:cubicBezTo>
                        <a:pt x="7398" y="13380"/>
                        <a:pt x="8252" y="13837"/>
                        <a:pt x="9171" y="14123"/>
                      </a:cubicBezTo>
                      <a:lnTo>
                        <a:pt x="9171" y="16124"/>
                      </a:lnTo>
                      <a:lnTo>
                        <a:pt x="6883" y="16124"/>
                      </a:lnTo>
                      <a:cubicBezTo>
                        <a:pt x="6883" y="16124"/>
                        <a:pt x="6877" y="16170"/>
                        <a:pt x="6857" y="16183"/>
                      </a:cubicBezTo>
                      <a:cubicBezTo>
                        <a:pt x="6277" y="16183"/>
                        <a:pt x="5762" y="16561"/>
                        <a:pt x="5580" y="17109"/>
                      </a:cubicBezTo>
                      <a:lnTo>
                        <a:pt x="248" y="32861"/>
                      </a:lnTo>
                      <a:cubicBezTo>
                        <a:pt x="1" y="33565"/>
                        <a:pt x="372" y="34334"/>
                        <a:pt x="1083" y="34569"/>
                      </a:cubicBezTo>
                      <a:cubicBezTo>
                        <a:pt x="1221" y="34615"/>
                        <a:pt x="1362" y="34637"/>
                        <a:pt x="1501" y="34637"/>
                      </a:cubicBezTo>
                      <a:cubicBezTo>
                        <a:pt x="2066" y="34637"/>
                        <a:pt x="2593" y="34273"/>
                        <a:pt x="2771" y="33702"/>
                      </a:cubicBezTo>
                      <a:lnTo>
                        <a:pt x="2947" y="33187"/>
                      </a:lnTo>
                      <a:lnTo>
                        <a:pt x="3527" y="33428"/>
                      </a:lnTo>
                      <a:cubicBezTo>
                        <a:pt x="3527" y="33428"/>
                        <a:pt x="4029" y="32412"/>
                        <a:pt x="3488" y="31577"/>
                      </a:cubicBezTo>
                      <a:lnTo>
                        <a:pt x="6753" y="21918"/>
                      </a:lnTo>
                      <a:lnTo>
                        <a:pt x="6753" y="21918"/>
                      </a:lnTo>
                      <a:cubicBezTo>
                        <a:pt x="6753" y="27699"/>
                        <a:pt x="5971" y="29166"/>
                        <a:pt x="5971" y="32360"/>
                      </a:cubicBezTo>
                      <a:cubicBezTo>
                        <a:pt x="5971" y="35560"/>
                        <a:pt x="7881" y="48490"/>
                        <a:pt x="7881" y="48490"/>
                      </a:cubicBezTo>
                      <a:lnTo>
                        <a:pt x="5573" y="50407"/>
                      </a:lnTo>
                      <a:lnTo>
                        <a:pt x="10038" y="50407"/>
                      </a:lnTo>
                      <a:lnTo>
                        <a:pt x="10781" y="31630"/>
                      </a:lnTo>
                      <a:lnTo>
                        <a:pt x="11165" y="31630"/>
                      </a:lnTo>
                      <a:lnTo>
                        <a:pt x="11908" y="50407"/>
                      </a:lnTo>
                      <a:lnTo>
                        <a:pt x="16373" y="50407"/>
                      </a:lnTo>
                      <a:lnTo>
                        <a:pt x="14059" y="48497"/>
                      </a:lnTo>
                      <a:cubicBezTo>
                        <a:pt x="14059" y="48497"/>
                        <a:pt x="15969" y="34171"/>
                        <a:pt x="15969" y="31590"/>
                      </a:cubicBezTo>
                      <a:cubicBezTo>
                        <a:pt x="15969" y="29003"/>
                        <a:pt x="15311" y="27680"/>
                        <a:pt x="15311" y="21821"/>
                      </a:cubicBezTo>
                      <a:lnTo>
                        <a:pt x="15311" y="21821"/>
                      </a:lnTo>
                      <a:lnTo>
                        <a:pt x="18615" y="31584"/>
                      </a:lnTo>
                      <a:cubicBezTo>
                        <a:pt x="18068" y="32418"/>
                        <a:pt x="18576" y="33435"/>
                        <a:pt x="18576" y="33435"/>
                      </a:cubicBezTo>
                      <a:lnTo>
                        <a:pt x="19149" y="33187"/>
                      </a:lnTo>
                      <a:lnTo>
                        <a:pt x="19325" y="33709"/>
                      </a:lnTo>
                      <a:cubicBezTo>
                        <a:pt x="19513" y="34266"/>
                        <a:pt x="20029" y="34619"/>
                        <a:pt x="20584" y="34619"/>
                      </a:cubicBezTo>
                      <a:cubicBezTo>
                        <a:pt x="20724" y="34619"/>
                        <a:pt x="20867" y="34597"/>
                        <a:pt x="21007" y="34549"/>
                      </a:cubicBezTo>
                      <a:cubicBezTo>
                        <a:pt x="21698" y="34321"/>
                        <a:pt x="22076" y="33572"/>
                        <a:pt x="21848" y="32874"/>
                      </a:cubicBezTo>
                      <a:lnTo>
                        <a:pt x="21848" y="32868"/>
                      </a:lnTo>
                      <a:lnTo>
                        <a:pt x="16516" y="17128"/>
                      </a:lnTo>
                      <a:cubicBezTo>
                        <a:pt x="16353" y="16613"/>
                        <a:pt x="15897" y="16242"/>
                        <a:pt x="15356" y="16190"/>
                      </a:cubicBezTo>
                      <a:cubicBezTo>
                        <a:pt x="15343" y="16170"/>
                        <a:pt x="15330" y="16150"/>
                        <a:pt x="15324" y="16131"/>
                      </a:cubicBezTo>
                      <a:lnTo>
                        <a:pt x="12932" y="16131"/>
                      </a:lnTo>
                      <a:lnTo>
                        <a:pt x="12932" y="14104"/>
                      </a:lnTo>
                      <a:cubicBezTo>
                        <a:pt x="15122" y="13413"/>
                        <a:pt x="17123" y="11595"/>
                        <a:pt x="17905" y="9281"/>
                      </a:cubicBezTo>
                      <a:cubicBezTo>
                        <a:pt x="17992" y="9303"/>
                        <a:pt x="18080" y="9313"/>
                        <a:pt x="18166" y="9313"/>
                      </a:cubicBezTo>
                      <a:cubicBezTo>
                        <a:pt x="18669" y="9313"/>
                        <a:pt x="19119" y="8957"/>
                        <a:pt x="19208" y="8434"/>
                      </a:cubicBezTo>
                      <a:cubicBezTo>
                        <a:pt x="19306" y="7828"/>
                        <a:pt x="18869" y="7261"/>
                        <a:pt x="18257" y="7208"/>
                      </a:cubicBezTo>
                      <a:lnTo>
                        <a:pt x="18257" y="7202"/>
                      </a:lnTo>
                      <a:cubicBezTo>
                        <a:pt x="18257" y="3226"/>
                        <a:pt x="15030" y="0"/>
                        <a:pt x="11055"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76" name="Google Shape;10076;p64"/>
                <p:cNvGrpSpPr/>
                <p:nvPr/>
              </p:nvGrpSpPr>
              <p:grpSpPr>
                <a:xfrm>
                  <a:off x="4110861" y="1813763"/>
                  <a:ext cx="203394" cy="542342"/>
                  <a:chOff x="4110861" y="1813763"/>
                  <a:chExt cx="203394" cy="542342"/>
                </a:xfrm>
              </p:grpSpPr>
              <p:sp>
                <p:nvSpPr>
                  <p:cNvPr id="10077" name="Google Shape;10077;p64"/>
                  <p:cNvSpPr/>
                  <p:nvPr/>
                </p:nvSpPr>
                <p:spPr>
                  <a:xfrm>
                    <a:off x="4137017" y="2221182"/>
                    <a:ext cx="144163" cy="105509"/>
                  </a:xfrm>
                  <a:custGeom>
                    <a:avLst/>
                    <a:gdLst/>
                    <a:ahLst/>
                    <a:cxnLst/>
                    <a:rect l="l" t="t" r="r" b="b"/>
                    <a:pathLst>
                      <a:path w="5710" h="4179" extrusionOk="0">
                        <a:moveTo>
                          <a:pt x="4009" y="1356"/>
                        </a:moveTo>
                        <a:cubicBezTo>
                          <a:pt x="4062" y="1420"/>
                          <a:pt x="4138" y="1453"/>
                          <a:pt x="4215" y="1453"/>
                        </a:cubicBezTo>
                        <a:cubicBezTo>
                          <a:pt x="4279" y="1453"/>
                          <a:pt x="4343" y="1430"/>
                          <a:pt x="4393" y="1382"/>
                        </a:cubicBezTo>
                        <a:cubicBezTo>
                          <a:pt x="4419" y="1396"/>
                          <a:pt x="4413" y="1402"/>
                          <a:pt x="4445" y="1409"/>
                        </a:cubicBezTo>
                        <a:cubicBezTo>
                          <a:pt x="4445" y="1415"/>
                          <a:pt x="4406" y="1422"/>
                          <a:pt x="4406" y="1435"/>
                        </a:cubicBezTo>
                        <a:lnTo>
                          <a:pt x="4406" y="1474"/>
                        </a:lnTo>
                        <a:cubicBezTo>
                          <a:pt x="4419" y="1571"/>
                          <a:pt x="4485" y="1656"/>
                          <a:pt x="4569" y="1702"/>
                        </a:cubicBezTo>
                        <a:cubicBezTo>
                          <a:pt x="4550" y="1741"/>
                          <a:pt x="4550" y="1780"/>
                          <a:pt x="4556" y="1819"/>
                        </a:cubicBezTo>
                        <a:cubicBezTo>
                          <a:pt x="4465" y="1819"/>
                          <a:pt x="4374" y="1865"/>
                          <a:pt x="4322" y="1943"/>
                        </a:cubicBezTo>
                        <a:cubicBezTo>
                          <a:pt x="4315" y="1930"/>
                          <a:pt x="4309" y="1923"/>
                          <a:pt x="4296" y="1910"/>
                        </a:cubicBezTo>
                        <a:cubicBezTo>
                          <a:pt x="4237" y="1852"/>
                          <a:pt x="4159" y="1819"/>
                          <a:pt x="4080" y="1819"/>
                        </a:cubicBezTo>
                        <a:cubicBezTo>
                          <a:pt x="3996" y="1819"/>
                          <a:pt x="3918" y="1852"/>
                          <a:pt x="3865" y="1910"/>
                        </a:cubicBezTo>
                        <a:cubicBezTo>
                          <a:pt x="3852" y="1917"/>
                          <a:pt x="3846" y="1930"/>
                          <a:pt x="3839" y="1936"/>
                        </a:cubicBezTo>
                        <a:cubicBezTo>
                          <a:pt x="3787" y="1865"/>
                          <a:pt x="3702" y="1819"/>
                          <a:pt x="3618" y="1819"/>
                        </a:cubicBezTo>
                        <a:cubicBezTo>
                          <a:pt x="3618" y="1800"/>
                          <a:pt x="3618" y="1780"/>
                          <a:pt x="3618" y="1760"/>
                        </a:cubicBezTo>
                        <a:cubicBezTo>
                          <a:pt x="3618" y="1650"/>
                          <a:pt x="3546" y="1552"/>
                          <a:pt x="3442" y="1513"/>
                        </a:cubicBezTo>
                        <a:cubicBezTo>
                          <a:pt x="3468" y="1500"/>
                          <a:pt x="3487" y="1487"/>
                          <a:pt x="3507" y="1467"/>
                        </a:cubicBezTo>
                        <a:cubicBezTo>
                          <a:pt x="3513" y="1480"/>
                          <a:pt x="3526" y="1493"/>
                          <a:pt x="3540" y="1506"/>
                        </a:cubicBezTo>
                        <a:cubicBezTo>
                          <a:pt x="3592" y="1558"/>
                          <a:pt x="3658" y="1585"/>
                          <a:pt x="3725" y="1585"/>
                        </a:cubicBezTo>
                        <a:cubicBezTo>
                          <a:pt x="3792" y="1585"/>
                          <a:pt x="3859" y="1558"/>
                          <a:pt x="3911" y="1506"/>
                        </a:cubicBezTo>
                        <a:cubicBezTo>
                          <a:pt x="3957" y="1467"/>
                          <a:pt x="3989" y="1415"/>
                          <a:pt x="4009" y="1356"/>
                        </a:cubicBezTo>
                        <a:close/>
                        <a:moveTo>
                          <a:pt x="2256" y="1311"/>
                        </a:moveTo>
                        <a:cubicBezTo>
                          <a:pt x="2308" y="1356"/>
                          <a:pt x="2379" y="1382"/>
                          <a:pt x="2451" y="1382"/>
                        </a:cubicBezTo>
                        <a:cubicBezTo>
                          <a:pt x="2516" y="1382"/>
                          <a:pt x="2581" y="1363"/>
                          <a:pt x="2634" y="1324"/>
                        </a:cubicBezTo>
                        <a:cubicBezTo>
                          <a:pt x="2660" y="1376"/>
                          <a:pt x="2705" y="1415"/>
                          <a:pt x="2757" y="1441"/>
                        </a:cubicBezTo>
                        <a:cubicBezTo>
                          <a:pt x="2725" y="1558"/>
                          <a:pt x="2770" y="1689"/>
                          <a:pt x="2868" y="1760"/>
                        </a:cubicBezTo>
                        <a:cubicBezTo>
                          <a:pt x="2901" y="1826"/>
                          <a:pt x="2959" y="1878"/>
                          <a:pt x="3031" y="1904"/>
                        </a:cubicBezTo>
                        <a:cubicBezTo>
                          <a:pt x="2979" y="1923"/>
                          <a:pt x="2933" y="1963"/>
                          <a:pt x="2907" y="2015"/>
                        </a:cubicBezTo>
                        <a:cubicBezTo>
                          <a:pt x="2868" y="1897"/>
                          <a:pt x="2751" y="1819"/>
                          <a:pt x="2627" y="1819"/>
                        </a:cubicBezTo>
                        <a:cubicBezTo>
                          <a:pt x="2568" y="1819"/>
                          <a:pt x="2503" y="1839"/>
                          <a:pt x="2458" y="1871"/>
                        </a:cubicBezTo>
                        <a:cubicBezTo>
                          <a:pt x="2412" y="1767"/>
                          <a:pt x="2301" y="1702"/>
                          <a:pt x="2190" y="1702"/>
                        </a:cubicBezTo>
                        <a:cubicBezTo>
                          <a:pt x="2099" y="1702"/>
                          <a:pt x="2021" y="1734"/>
                          <a:pt x="1962" y="1800"/>
                        </a:cubicBezTo>
                        <a:cubicBezTo>
                          <a:pt x="1917" y="1702"/>
                          <a:pt x="1812" y="1643"/>
                          <a:pt x="1702" y="1643"/>
                        </a:cubicBezTo>
                        <a:cubicBezTo>
                          <a:pt x="1676" y="1643"/>
                          <a:pt x="1643" y="1650"/>
                          <a:pt x="1617" y="1656"/>
                        </a:cubicBezTo>
                        <a:cubicBezTo>
                          <a:pt x="1617" y="1624"/>
                          <a:pt x="1610" y="1598"/>
                          <a:pt x="1597" y="1565"/>
                        </a:cubicBezTo>
                        <a:cubicBezTo>
                          <a:pt x="1662" y="1539"/>
                          <a:pt x="1715" y="1493"/>
                          <a:pt x="1747" y="1435"/>
                        </a:cubicBezTo>
                        <a:cubicBezTo>
                          <a:pt x="1806" y="1499"/>
                          <a:pt x="1884" y="1528"/>
                          <a:pt x="1962" y="1528"/>
                        </a:cubicBezTo>
                        <a:cubicBezTo>
                          <a:pt x="2089" y="1528"/>
                          <a:pt x="2215" y="1449"/>
                          <a:pt x="2256" y="1311"/>
                        </a:cubicBezTo>
                        <a:close/>
                        <a:moveTo>
                          <a:pt x="4993" y="1"/>
                        </a:moveTo>
                        <a:cubicBezTo>
                          <a:pt x="4648" y="1"/>
                          <a:pt x="4608" y="464"/>
                          <a:pt x="4863" y="587"/>
                        </a:cubicBezTo>
                        <a:cubicBezTo>
                          <a:pt x="4771" y="633"/>
                          <a:pt x="4713" y="724"/>
                          <a:pt x="4706" y="822"/>
                        </a:cubicBezTo>
                        <a:cubicBezTo>
                          <a:pt x="4674" y="809"/>
                          <a:pt x="4641" y="796"/>
                          <a:pt x="4602" y="796"/>
                        </a:cubicBezTo>
                        <a:cubicBezTo>
                          <a:pt x="4595" y="750"/>
                          <a:pt x="4576" y="705"/>
                          <a:pt x="4543" y="666"/>
                        </a:cubicBezTo>
                        <a:cubicBezTo>
                          <a:pt x="4537" y="653"/>
                          <a:pt x="4530" y="639"/>
                          <a:pt x="4524" y="626"/>
                        </a:cubicBezTo>
                        <a:cubicBezTo>
                          <a:pt x="4517" y="620"/>
                          <a:pt x="4517" y="607"/>
                          <a:pt x="4511" y="600"/>
                        </a:cubicBezTo>
                        <a:cubicBezTo>
                          <a:pt x="4498" y="581"/>
                          <a:pt x="4485" y="561"/>
                          <a:pt x="4465" y="542"/>
                        </a:cubicBezTo>
                        <a:cubicBezTo>
                          <a:pt x="4413" y="490"/>
                          <a:pt x="4348" y="464"/>
                          <a:pt x="4276" y="464"/>
                        </a:cubicBezTo>
                        <a:lnTo>
                          <a:pt x="4250" y="464"/>
                        </a:lnTo>
                        <a:cubicBezTo>
                          <a:pt x="4243" y="431"/>
                          <a:pt x="4230" y="398"/>
                          <a:pt x="4211" y="372"/>
                        </a:cubicBezTo>
                        <a:cubicBezTo>
                          <a:pt x="4185" y="327"/>
                          <a:pt x="4152" y="288"/>
                          <a:pt x="4107" y="261"/>
                        </a:cubicBezTo>
                        <a:cubicBezTo>
                          <a:pt x="4067" y="235"/>
                          <a:pt x="4022" y="222"/>
                          <a:pt x="3970" y="222"/>
                        </a:cubicBezTo>
                        <a:cubicBezTo>
                          <a:pt x="3950" y="196"/>
                          <a:pt x="3931" y="177"/>
                          <a:pt x="3905" y="164"/>
                        </a:cubicBezTo>
                        <a:cubicBezTo>
                          <a:pt x="3865" y="144"/>
                          <a:pt x="3826" y="125"/>
                          <a:pt x="3787" y="105"/>
                        </a:cubicBezTo>
                        <a:cubicBezTo>
                          <a:pt x="3716" y="66"/>
                          <a:pt x="3637" y="46"/>
                          <a:pt x="3553" y="40"/>
                        </a:cubicBezTo>
                        <a:cubicBezTo>
                          <a:pt x="3550" y="40"/>
                          <a:pt x="3548" y="40"/>
                          <a:pt x="3546" y="40"/>
                        </a:cubicBezTo>
                        <a:cubicBezTo>
                          <a:pt x="3200" y="40"/>
                          <a:pt x="3190" y="561"/>
                          <a:pt x="3540" y="568"/>
                        </a:cubicBezTo>
                        <a:cubicBezTo>
                          <a:pt x="3572" y="587"/>
                          <a:pt x="3605" y="607"/>
                          <a:pt x="3637" y="620"/>
                        </a:cubicBezTo>
                        <a:cubicBezTo>
                          <a:pt x="3670" y="639"/>
                          <a:pt x="3709" y="653"/>
                          <a:pt x="3748" y="653"/>
                        </a:cubicBezTo>
                        <a:cubicBezTo>
                          <a:pt x="3761" y="666"/>
                          <a:pt x="3768" y="679"/>
                          <a:pt x="3781" y="685"/>
                        </a:cubicBezTo>
                        <a:cubicBezTo>
                          <a:pt x="3787" y="698"/>
                          <a:pt x="3794" y="705"/>
                          <a:pt x="3807" y="711"/>
                        </a:cubicBezTo>
                        <a:cubicBezTo>
                          <a:pt x="3852" y="763"/>
                          <a:pt x="3924" y="789"/>
                          <a:pt x="3989" y="789"/>
                        </a:cubicBezTo>
                        <a:lnTo>
                          <a:pt x="4022" y="789"/>
                        </a:lnTo>
                        <a:cubicBezTo>
                          <a:pt x="4028" y="822"/>
                          <a:pt x="4041" y="848"/>
                          <a:pt x="4054" y="874"/>
                        </a:cubicBezTo>
                        <a:cubicBezTo>
                          <a:pt x="4054" y="881"/>
                          <a:pt x="4061" y="887"/>
                          <a:pt x="4067" y="894"/>
                        </a:cubicBezTo>
                        <a:cubicBezTo>
                          <a:pt x="4074" y="900"/>
                          <a:pt x="4074" y="913"/>
                          <a:pt x="4080" y="920"/>
                        </a:cubicBezTo>
                        <a:cubicBezTo>
                          <a:pt x="4080" y="933"/>
                          <a:pt x="4080" y="939"/>
                          <a:pt x="4087" y="952"/>
                        </a:cubicBezTo>
                        <a:cubicBezTo>
                          <a:pt x="4041" y="978"/>
                          <a:pt x="4002" y="1017"/>
                          <a:pt x="3983" y="1070"/>
                        </a:cubicBezTo>
                        <a:cubicBezTo>
                          <a:pt x="3931" y="1004"/>
                          <a:pt x="3852" y="972"/>
                          <a:pt x="3774" y="965"/>
                        </a:cubicBezTo>
                        <a:cubicBezTo>
                          <a:pt x="3702" y="965"/>
                          <a:pt x="3637" y="998"/>
                          <a:pt x="3585" y="1044"/>
                        </a:cubicBezTo>
                        <a:cubicBezTo>
                          <a:pt x="3572" y="1057"/>
                          <a:pt x="3559" y="1076"/>
                          <a:pt x="3546" y="1089"/>
                        </a:cubicBezTo>
                        <a:cubicBezTo>
                          <a:pt x="3503" y="996"/>
                          <a:pt x="3407" y="939"/>
                          <a:pt x="3302" y="939"/>
                        </a:cubicBezTo>
                        <a:cubicBezTo>
                          <a:pt x="3297" y="939"/>
                          <a:pt x="3291" y="939"/>
                          <a:pt x="3285" y="939"/>
                        </a:cubicBezTo>
                        <a:cubicBezTo>
                          <a:pt x="3233" y="939"/>
                          <a:pt x="3181" y="952"/>
                          <a:pt x="3135" y="978"/>
                        </a:cubicBezTo>
                        <a:cubicBezTo>
                          <a:pt x="3083" y="894"/>
                          <a:pt x="2992" y="848"/>
                          <a:pt x="2888" y="848"/>
                        </a:cubicBezTo>
                        <a:cubicBezTo>
                          <a:pt x="2823" y="848"/>
                          <a:pt x="2764" y="868"/>
                          <a:pt x="2705" y="907"/>
                        </a:cubicBezTo>
                        <a:cubicBezTo>
                          <a:pt x="2648" y="809"/>
                          <a:pt x="2549" y="762"/>
                          <a:pt x="2451" y="762"/>
                        </a:cubicBezTo>
                        <a:cubicBezTo>
                          <a:pt x="2327" y="762"/>
                          <a:pt x="2204" y="837"/>
                          <a:pt x="2164" y="978"/>
                        </a:cubicBezTo>
                        <a:cubicBezTo>
                          <a:pt x="2118" y="937"/>
                          <a:pt x="2055" y="912"/>
                          <a:pt x="1991" y="912"/>
                        </a:cubicBezTo>
                        <a:cubicBezTo>
                          <a:pt x="1983" y="912"/>
                          <a:pt x="1976" y="913"/>
                          <a:pt x="1969" y="913"/>
                        </a:cubicBezTo>
                        <a:cubicBezTo>
                          <a:pt x="1963" y="913"/>
                          <a:pt x="1958" y="913"/>
                          <a:pt x="1952" y="913"/>
                        </a:cubicBezTo>
                        <a:cubicBezTo>
                          <a:pt x="1848" y="913"/>
                          <a:pt x="1751" y="970"/>
                          <a:pt x="1702" y="1063"/>
                        </a:cubicBezTo>
                        <a:cubicBezTo>
                          <a:pt x="1641" y="997"/>
                          <a:pt x="1562" y="967"/>
                          <a:pt x="1484" y="967"/>
                        </a:cubicBezTo>
                        <a:cubicBezTo>
                          <a:pt x="1353" y="967"/>
                          <a:pt x="1226" y="1053"/>
                          <a:pt x="1193" y="1200"/>
                        </a:cubicBezTo>
                        <a:cubicBezTo>
                          <a:pt x="1180" y="1187"/>
                          <a:pt x="1167" y="1174"/>
                          <a:pt x="1148" y="1161"/>
                        </a:cubicBezTo>
                        <a:cubicBezTo>
                          <a:pt x="1193" y="1115"/>
                          <a:pt x="1219" y="1057"/>
                          <a:pt x="1219" y="991"/>
                        </a:cubicBezTo>
                        <a:cubicBezTo>
                          <a:pt x="1213" y="832"/>
                          <a:pt x="1082" y="704"/>
                          <a:pt x="919" y="704"/>
                        </a:cubicBezTo>
                        <a:cubicBezTo>
                          <a:pt x="915" y="704"/>
                          <a:pt x="911" y="704"/>
                          <a:pt x="906" y="705"/>
                        </a:cubicBezTo>
                        <a:lnTo>
                          <a:pt x="880" y="705"/>
                        </a:lnTo>
                        <a:cubicBezTo>
                          <a:pt x="871" y="704"/>
                          <a:pt x="861" y="703"/>
                          <a:pt x="852" y="703"/>
                        </a:cubicBezTo>
                        <a:cubicBezTo>
                          <a:pt x="573" y="703"/>
                          <a:pt x="458" y="1075"/>
                          <a:pt x="704" y="1233"/>
                        </a:cubicBezTo>
                        <a:cubicBezTo>
                          <a:pt x="672" y="1278"/>
                          <a:pt x="652" y="1337"/>
                          <a:pt x="652" y="1396"/>
                        </a:cubicBezTo>
                        <a:lnTo>
                          <a:pt x="652" y="1422"/>
                        </a:lnTo>
                        <a:cubicBezTo>
                          <a:pt x="652" y="1513"/>
                          <a:pt x="691" y="1598"/>
                          <a:pt x="757" y="1656"/>
                        </a:cubicBezTo>
                        <a:lnTo>
                          <a:pt x="743" y="1656"/>
                        </a:lnTo>
                        <a:cubicBezTo>
                          <a:pt x="672" y="1656"/>
                          <a:pt x="607" y="1682"/>
                          <a:pt x="554" y="1734"/>
                        </a:cubicBezTo>
                        <a:cubicBezTo>
                          <a:pt x="522" y="1767"/>
                          <a:pt x="496" y="1813"/>
                          <a:pt x="483" y="1852"/>
                        </a:cubicBezTo>
                        <a:cubicBezTo>
                          <a:pt x="483" y="1865"/>
                          <a:pt x="535" y="1878"/>
                          <a:pt x="528" y="1891"/>
                        </a:cubicBezTo>
                        <a:lnTo>
                          <a:pt x="489" y="1871"/>
                        </a:lnTo>
                        <a:cubicBezTo>
                          <a:pt x="0" y="1871"/>
                          <a:pt x="0" y="2406"/>
                          <a:pt x="489" y="2406"/>
                        </a:cubicBezTo>
                        <a:cubicBezTo>
                          <a:pt x="489" y="2406"/>
                          <a:pt x="652" y="2321"/>
                          <a:pt x="678" y="2223"/>
                        </a:cubicBezTo>
                        <a:cubicBezTo>
                          <a:pt x="704" y="2236"/>
                          <a:pt x="730" y="2249"/>
                          <a:pt x="763" y="2249"/>
                        </a:cubicBezTo>
                        <a:cubicBezTo>
                          <a:pt x="867" y="2249"/>
                          <a:pt x="965" y="2178"/>
                          <a:pt x="998" y="2073"/>
                        </a:cubicBezTo>
                        <a:cubicBezTo>
                          <a:pt x="1024" y="2021"/>
                          <a:pt x="1030" y="1956"/>
                          <a:pt x="1024" y="1897"/>
                        </a:cubicBezTo>
                        <a:lnTo>
                          <a:pt x="1024" y="1897"/>
                        </a:lnTo>
                        <a:cubicBezTo>
                          <a:pt x="1037" y="1910"/>
                          <a:pt x="1063" y="1917"/>
                          <a:pt x="1082" y="1930"/>
                        </a:cubicBezTo>
                        <a:cubicBezTo>
                          <a:pt x="1141" y="1989"/>
                          <a:pt x="1219" y="2028"/>
                          <a:pt x="1304" y="2028"/>
                        </a:cubicBezTo>
                        <a:cubicBezTo>
                          <a:pt x="1343" y="2028"/>
                          <a:pt x="1376" y="2021"/>
                          <a:pt x="1408" y="2008"/>
                        </a:cubicBezTo>
                        <a:cubicBezTo>
                          <a:pt x="1433" y="2167"/>
                          <a:pt x="1568" y="2264"/>
                          <a:pt x="1705" y="2264"/>
                        </a:cubicBezTo>
                        <a:cubicBezTo>
                          <a:pt x="1783" y="2264"/>
                          <a:pt x="1862" y="2233"/>
                          <a:pt x="1923" y="2165"/>
                        </a:cubicBezTo>
                        <a:cubicBezTo>
                          <a:pt x="1973" y="2264"/>
                          <a:pt x="2069" y="2321"/>
                          <a:pt x="2168" y="2321"/>
                        </a:cubicBezTo>
                        <a:cubicBezTo>
                          <a:pt x="2173" y="2321"/>
                          <a:pt x="2179" y="2321"/>
                          <a:pt x="2184" y="2321"/>
                        </a:cubicBezTo>
                        <a:cubicBezTo>
                          <a:pt x="2249" y="2321"/>
                          <a:pt x="2308" y="2308"/>
                          <a:pt x="2360" y="2269"/>
                        </a:cubicBezTo>
                        <a:cubicBezTo>
                          <a:pt x="2428" y="2250"/>
                          <a:pt x="2498" y="2241"/>
                          <a:pt x="2567" y="2241"/>
                        </a:cubicBezTo>
                        <a:cubicBezTo>
                          <a:pt x="2787" y="2241"/>
                          <a:pt x="3001" y="2333"/>
                          <a:pt x="3155" y="2497"/>
                        </a:cubicBezTo>
                        <a:cubicBezTo>
                          <a:pt x="3161" y="2497"/>
                          <a:pt x="3166" y="2498"/>
                          <a:pt x="3171" y="2498"/>
                        </a:cubicBezTo>
                        <a:cubicBezTo>
                          <a:pt x="3263" y="2498"/>
                          <a:pt x="3347" y="2447"/>
                          <a:pt x="3396" y="2373"/>
                        </a:cubicBezTo>
                        <a:cubicBezTo>
                          <a:pt x="3455" y="2419"/>
                          <a:pt x="3520" y="2438"/>
                          <a:pt x="3592" y="2438"/>
                        </a:cubicBezTo>
                        <a:cubicBezTo>
                          <a:pt x="3599" y="2439"/>
                          <a:pt x="3606" y="2439"/>
                          <a:pt x="3613" y="2439"/>
                        </a:cubicBezTo>
                        <a:cubicBezTo>
                          <a:pt x="3689" y="2439"/>
                          <a:pt x="3759" y="2407"/>
                          <a:pt x="3807" y="2354"/>
                        </a:cubicBezTo>
                        <a:cubicBezTo>
                          <a:pt x="3865" y="2425"/>
                          <a:pt x="3957" y="2471"/>
                          <a:pt x="4048" y="2471"/>
                        </a:cubicBezTo>
                        <a:cubicBezTo>
                          <a:pt x="4107" y="2471"/>
                          <a:pt x="4165" y="2451"/>
                          <a:pt x="4217" y="2425"/>
                        </a:cubicBezTo>
                        <a:cubicBezTo>
                          <a:pt x="4263" y="2399"/>
                          <a:pt x="4296" y="2367"/>
                          <a:pt x="4322" y="2328"/>
                        </a:cubicBezTo>
                        <a:cubicBezTo>
                          <a:pt x="4335" y="2334"/>
                          <a:pt x="4341" y="2341"/>
                          <a:pt x="4348" y="2354"/>
                        </a:cubicBezTo>
                        <a:cubicBezTo>
                          <a:pt x="4289" y="2419"/>
                          <a:pt x="4256" y="2503"/>
                          <a:pt x="4263" y="2588"/>
                        </a:cubicBezTo>
                        <a:cubicBezTo>
                          <a:pt x="4152" y="2595"/>
                          <a:pt x="4054" y="2673"/>
                          <a:pt x="4022" y="2777"/>
                        </a:cubicBezTo>
                        <a:cubicBezTo>
                          <a:pt x="3970" y="2745"/>
                          <a:pt x="3918" y="2732"/>
                          <a:pt x="3859" y="2732"/>
                        </a:cubicBezTo>
                        <a:lnTo>
                          <a:pt x="3820" y="2732"/>
                        </a:lnTo>
                        <a:cubicBezTo>
                          <a:pt x="3774" y="2712"/>
                          <a:pt x="3729" y="2699"/>
                          <a:pt x="3683" y="2699"/>
                        </a:cubicBezTo>
                        <a:cubicBezTo>
                          <a:pt x="3585" y="2699"/>
                          <a:pt x="3494" y="2745"/>
                          <a:pt x="3435" y="2829"/>
                        </a:cubicBezTo>
                        <a:cubicBezTo>
                          <a:pt x="3390" y="2803"/>
                          <a:pt x="3337" y="2790"/>
                          <a:pt x="3285" y="2790"/>
                        </a:cubicBezTo>
                        <a:cubicBezTo>
                          <a:pt x="3227" y="2790"/>
                          <a:pt x="3168" y="2803"/>
                          <a:pt x="3122" y="2836"/>
                        </a:cubicBezTo>
                        <a:cubicBezTo>
                          <a:pt x="3068" y="2769"/>
                          <a:pt x="2991" y="2731"/>
                          <a:pt x="2913" y="2731"/>
                        </a:cubicBezTo>
                        <a:cubicBezTo>
                          <a:pt x="2907" y="2731"/>
                          <a:pt x="2900" y="2731"/>
                          <a:pt x="2894" y="2732"/>
                        </a:cubicBezTo>
                        <a:cubicBezTo>
                          <a:pt x="2829" y="2732"/>
                          <a:pt x="2770" y="2745"/>
                          <a:pt x="2718" y="2784"/>
                        </a:cubicBezTo>
                        <a:cubicBezTo>
                          <a:pt x="2675" y="2678"/>
                          <a:pt x="2578" y="2614"/>
                          <a:pt x="2467" y="2614"/>
                        </a:cubicBezTo>
                        <a:cubicBezTo>
                          <a:pt x="2462" y="2614"/>
                          <a:pt x="2456" y="2614"/>
                          <a:pt x="2451" y="2614"/>
                        </a:cubicBezTo>
                        <a:cubicBezTo>
                          <a:pt x="2438" y="2613"/>
                          <a:pt x="2425" y="2612"/>
                          <a:pt x="2411" y="2612"/>
                        </a:cubicBezTo>
                        <a:cubicBezTo>
                          <a:pt x="2370" y="2612"/>
                          <a:pt x="2327" y="2619"/>
                          <a:pt x="2288" y="2634"/>
                        </a:cubicBezTo>
                        <a:cubicBezTo>
                          <a:pt x="2236" y="2562"/>
                          <a:pt x="2151" y="2517"/>
                          <a:pt x="2060" y="2503"/>
                        </a:cubicBezTo>
                        <a:lnTo>
                          <a:pt x="2034" y="2503"/>
                        </a:lnTo>
                        <a:cubicBezTo>
                          <a:pt x="1982" y="2510"/>
                          <a:pt x="1936" y="2536"/>
                          <a:pt x="1891" y="2562"/>
                        </a:cubicBezTo>
                        <a:cubicBezTo>
                          <a:pt x="1849" y="2461"/>
                          <a:pt x="1752" y="2398"/>
                          <a:pt x="1647" y="2398"/>
                        </a:cubicBezTo>
                        <a:cubicBezTo>
                          <a:pt x="1637" y="2398"/>
                          <a:pt x="1627" y="2398"/>
                          <a:pt x="1617" y="2399"/>
                        </a:cubicBezTo>
                        <a:cubicBezTo>
                          <a:pt x="1545" y="2399"/>
                          <a:pt x="1480" y="2425"/>
                          <a:pt x="1421" y="2477"/>
                        </a:cubicBezTo>
                        <a:cubicBezTo>
                          <a:pt x="1376" y="2451"/>
                          <a:pt x="1324" y="2438"/>
                          <a:pt x="1265" y="2438"/>
                        </a:cubicBezTo>
                        <a:cubicBezTo>
                          <a:pt x="1219" y="2438"/>
                          <a:pt x="1174" y="2445"/>
                          <a:pt x="1135" y="2451"/>
                        </a:cubicBezTo>
                        <a:cubicBezTo>
                          <a:pt x="1089" y="2360"/>
                          <a:pt x="985" y="2295"/>
                          <a:pt x="822" y="2295"/>
                        </a:cubicBezTo>
                        <a:cubicBezTo>
                          <a:pt x="496" y="2295"/>
                          <a:pt x="496" y="2914"/>
                          <a:pt x="822" y="2914"/>
                        </a:cubicBezTo>
                        <a:cubicBezTo>
                          <a:pt x="867" y="2908"/>
                          <a:pt x="913" y="2908"/>
                          <a:pt x="959" y="2901"/>
                        </a:cubicBezTo>
                        <a:cubicBezTo>
                          <a:pt x="972" y="2927"/>
                          <a:pt x="1011" y="2953"/>
                          <a:pt x="1037" y="2979"/>
                        </a:cubicBezTo>
                        <a:cubicBezTo>
                          <a:pt x="1069" y="3071"/>
                          <a:pt x="1141" y="3142"/>
                          <a:pt x="1226" y="3181"/>
                        </a:cubicBezTo>
                        <a:cubicBezTo>
                          <a:pt x="1275" y="3268"/>
                          <a:pt x="1372" y="3325"/>
                          <a:pt x="1471" y="3325"/>
                        </a:cubicBezTo>
                        <a:cubicBezTo>
                          <a:pt x="1476" y="3325"/>
                          <a:pt x="1481" y="3325"/>
                          <a:pt x="1486" y="3325"/>
                        </a:cubicBezTo>
                        <a:lnTo>
                          <a:pt x="1500" y="3325"/>
                        </a:lnTo>
                        <a:cubicBezTo>
                          <a:pt x="1480" y="3497"/>
                          <a:pt x="1611" y="3651"/>
                          <a:pt x="1788" y="3651"/>
                        </a:cubicBezTo>
                        <a:cubicBezTo>
                          <a:pt x="1792" y="3651"/>
                          <a:pt x="1796" y="3651"/>
                          <a:pt x="1799" y="3651"/>
                        </a:cubicBezTo>
                        <a:cubicBezTo>
                          <a:pt x="1851" y="3651"/>
                          <a:pt x="1904" y="3638"/>
                          <a:pt x="1949" y="3611"/>
                        </a:cubicBezTo>
                        <a:cubicBezTo>
                          <a:pt x="1989" y="3748"/>
                          <a:pt x="2113" y="3827"/>
                          <a:pt x="2241" y="3827"/>
                        </a:cubicBezTo>
                        <a:cubicBezTo>
                          <a:pt x="2321" y="3827"/>
                          <a:pt x="2401" y="3796"/>
                          <a:pt x="2464" y="3729"/>
                        </a:cubicBezTo>
                        <a:cubicBezTo>
                          <a:pt x="2508" y="3822"/>
                          <a:pt x="2605" y="3886"/>
                          <a:pt x="2710" y="3886"/>
                        </a:cubicBezTo>
                        <a:cubicBezTo>
                          <a:pt x="2715" y="3886"/>
                          <a:pt x="2720" y="3886"/>
                          <a:pt x="2725" y="3885"/>
                        </a:cubicBezTo>
                        <a:cubicBezTo>
                          <a:pt x="2777" y="3885"/>
                          <a:pt x="2829" y="3872"/>
                          <a:pt x="2875" y="3846"/>
                        </a:cubicBezTo>
                        <a:cubicBezTo>
                          <a:pt x="2888" y="3905"/>
                          <a:pt x="2914" y="3957"/>
                          <a:pt x="2959" y="4003"/>
                        </a:cubicBezTo>
                        <a:lnTo>
                          <a:pt x="3018" y="4061"/>
                        </a:lnTo>
                        <a:cubicBezTo>
                          <a:pt x="3083" y="4120"/>
                          <a:pt x="3166" y="4149"/>
                          <a:pt x="3250" y="4149"/>
                        </a:cubicBezTo>
                        <a:cubicBezTo>
                          <a:pt x="3334" y="4149"/>
                          <a:pt x="3419" y="4120"/>
                          <a:pt x="3487" y="4061"/>
                        </a:cubicBezTo>
                        <a:cubicBezTo>
                          <a:pt x="3533" y="4126"/>
                          <a:pt x="3598" y="4178"/>
                          <a:pt x="3761" y="4178"/>
                        </a:cubicBezTo>
                        <a:cubicBezTo>
                          <a:pt x="4087" y="4178"/>
                          <a:pt x="4087" y="3559"/>
                          <a:pt x="3761" y="3559"/>
                        </a:cubicBezTo>
                        <a:cubicBezTo>
                          <a:pt x="3598" y="3559"/>
                          <a:pt x="3559" y="3592"/>
                          <a:pt x="3513" y="3644"/>
                        </a:cubicBezTo>
                        <a:cubicBezTo>
                          <a:pt x="3507" y="3638"/>
                          <a:pt x="3481" y="3631"/>
                          <a:pt x="3468" y="3618"/>
                        </a:cubicBezTo>
                        <a:lnTo>
                          <a:pt x="3403" y="3559"/>
                        </a:lnTo>
                        <a:cubicBezTo>
                          <a:pt x="3342" y="3502"/>
                          <a:pt x="3263" y="3472"/>
                          <a:pt x="3184" y="3472"/>
                        </a:cubicBezTo>
                        <a:cubicBezTo>
                          <a:pt x="3127" y="3472"/>
                          <a:pt x="3070" y="3488"/>
                          <a:pt x="3018" y="3520"/>
                        </a:cubicBezTo>
                        <a:cubicBezTo>
                          <a:pt x="3005" y="3455"/>
                          <a:pt x="2979" y="3403"/>
                          <a:pt x="2940" y="3357"/>
                        </a:cubicBezTo>
                        <a:cubicBezTo>
                          <a:pt x="2979" y="3351"/>
                          <a:pt x="3025" y="3338"/>
                          <a:pt x="3064" y="3312"/>
                        </a:cubicBezTo>
                        <a:cubicBezTo>
                          <a:pt x="3125" y="3383"/>
                          <a:pt x="3209" y="3417"/>
                          <a:pt x="3292" y="3417"/>
                        </a:cubicBezTo>
                        <a:cubicBezTo>
                          <a:pt x="3385" y="3417"/>
                          <a:pt x="3478" y="3374"/>
                          <a:pt x="3540" y="3292"/>
                        </a:cubicBezTo>
                        <a:cubicBezTo>
                          <a:pt x="3585" y="3318"/>
                          <a:pt x="3637" y="3331"/>
                          <a:pt x="3689" y="3331"/>
                        </a:cubicBezTo>
                        <a:lnTo>
                          <a:pt x="3729" y="3331"/>
                        </a:lnTo>
                        <a:cubicBezTo>
                          <a:pt x="3768" y="3351"/>
                          <a:pt x="3820" y="3357"/>
                          <a:pt x="3865" y="3357"/>
                        </a:cubicBezTo>
                        <a:cubicBezTo>
                          <a:pt x="3870" y="3358"/>
                          <a:pt x="3875" y="3358"/>
                          <a:pt x="3880" y="3358"/>
                        </a:cubicBezTo>
                        <a:cubicBezTo>
                          <a:pt x="3998" y="3358"/>
                          <a:pt x="4102" y="3281"/>
                          <a:pt x="4146" y="3168"/>
                        </a:cubicBezTo>
                        <a:cubicBezTo>
                          <a:pt x="4191" y="3201"/>
                          <a:pt x="4250" y="3214"/>
                          <a:pt x="4309" y="3214"/>
                        </a:cubicBezTo>
                        <a:cubicBezTo>
                          <a:pt x="4485" y="3214"/>
                          <a:pt x="4621" y="3064"/>
                          <a:pt x="4602" y="2888"/>
                        </a:cubicBezTo>
                        <a:cubicBezTo>
                          <a:pt x="4758" y="2875"/>
                          <a:pt x="4876" y="2738"/>
                          <a:pt x="4869" y="2582"/>
                        </a:cubicBezTo>
                        <a:lnTo>
                          <a:pt x="4869" y="2582"/>
                        </a:lnTo>
                        <a:cubicBezTo>
                          <a:pt x="4902" y="2588"/>
                          <a:pt x="4934" y="2595"/>
                          <a:pt x="4967" y="2595"/>
                        </a:cubicBezTo>
                        <a:cubicBezTo>
                          <a:pt x="5221" y="2595"/>
                          <a:pt x="5312" y="2334"/>
                          <a:pt x="5241" y="2152"/>
                        </a:cubicBezTo>
                        <a:cubicBezTo>
                          <a:pt x="5619" y="2132"/>
                          <a:pt x="5619" y="1526"/>
                          <a:pt x="5228" y="1526"/>
                        </a:cubicBezTo>
                        <a:cubicBezTo>
                          <a:pt x="5156" y="1526"/>
                          <a:pt x="5084" y="1552"/>
                          <a:pt x="5032" y="1598"/>
                        </a:cubicBezTo>
                        <a:cubicBezTo>
                          <a:pt x="4999" y="1585"/>
                          <a:pt x="4967" y="1578"/>
                          <a:pt x="4934" y="1571"/>
                        </a:cubicBezTo>
                        <a:cubicBezTo>
                          <a:pt x="4947" y="1539"/>
                          <a:pt x="4895" y="1506"/>
                          <a:pt x="4895" y="1474"/>
                        </a:cubicBezTo>
                        <a:lnTo>
                          <a:pt x="4895" y="1435"/>
                        </a:lnTo>
                        <a:cubicBezTo>
                          <a:pt x="4895" y="1337"/>
                          <a:pt x="4895" y="1246"/>
                          <a:pt x="4817" y="1200"/>
                        </a:cubicBezTo>
                        <a:cubicBezTo>
                          <a:pt x="4823" y="1187"/>
                          <a:pt x="4850" y="1167"/>
                          <a:pt x="4856" y="1154"/>
                        </a:cubicBezTo>
                        <a:cubicBezTo>
                          <a:pt x="4902" y="1167"/>
                          <a:pt x="4947" y="1174"/>
                          <a:pt x="4993" y="1174"/>
                        </a:cubicBezTo>
                        <a:cubicBezTo>
                          <a:pt x="5013" y="1174"/>
                          <a:pt x="4999" y="1174"/>
                          <a:pt x="5019" y="1167"/>
                        </a:cubicBezTo>
                        <a:cubicBezTo>
                          <a:pt x="5052" y="1265"/>
                          <a:pt x="5221" y="1343"/>
                          <a:pt x="5221" y="1343"/>
                        </a:cubicBezTo>
                        <a:cubicBezTo>
                          <a:pt x="5710" y="1343"/>
                          <a:pt x="5710" y="815"/>
                          <a:pt x="5221" y="815"/>
                        </a:cubicBezTo>
                        <a:lnTo>
                          <a:pt x="5254" y="815"/>
                        </a:lnTo>
                        <a:cubicBezTo>
                          <a:pt x="5254" y="724"/>
                          <a:pt x="5202" y="633"/>
                          <a:pt x="5117" y="587"/>
                        </a:cubicBezTo>
                        <a:cubicBezTo>
                          <a:pt x="5371" y="464"/>
                          <a:pt x="5338" y="1"/>
                          <a:pt x="4993"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8" name="Google Shape;10078;p64"/>
                  <p:cNvSpPr/>
                  <p:nvPr/>
                </p:nvSpPr>
                <p:spPr>
                  <a:xfrm>
                    <a:off x="4115128" y="2184851"/>
                    <a:ext cx="197334" cy="171254"/>
                  </a:xfrm>
                  <a:custGeom>
                    <a:avLst/>
                    <a:gdLst/>
                    <a:ahLst/>
                    <a:cxnLst/>
                    <a:rect l="l" t="t" r="r" b="b"/>
                    <a:pathLst>
                      <a:path w="7816" h="6783" extrusionOk="0">
                        <a:moveTo>
                          <a:pt x="6878" y="1"/>
                        </a:moveTo>
                        <a:cubicBezTo>
                          <a:pt x="6713" y="1"/>
                          <a:pt x="6550" y="89"/>
                          <a:pt x="6466" y="254"/>
                        </a:cubicBezTo>
                        <a:cubicBezTo>
                          <a:pt x="6382" y="154"/>
                          <a:pt x="6256" y="100"/>
                          <a:pt x="6129" y="100"/>
                        </a:cubicBezTo>
                        <a:cubicBezTo>
                          <a:pt x="6089" y="100"/>
                          <a:pt x="6049" y="106"/>
                          <a:pt x="6010" y="117"/>
                        </a:cubicBezTo>
                        <a:cubicBezTo>
                          <a:pt x="5847" y="169"/>
                          <a:pt x="5723" y="299"/>
                          <a:pt x="5684" y="469"/>
                        </a:cubicBezTo>
                        <a:lnTo>
                          <a:pt x="5677" y="462"/>
                        </a:lnTo>
                        <a:cubicBezTo>
                          <a:pt x="5603" y="418"/>
                          <a:pt x="5521" y="397"/>
                          <a:pt x="5441" y="397"/>
                        </a:cubicBezTo>
                        <a:cubicBezTo>
                          <a:pt x="5284" y="397"/>
                          <a:pt x="5132" y="478"/>
                          <a:pt x="5045" y="625"/>
                        </a:cubicBezTo>
                        <a:cubicBezTo>
                          <a:pt x="5045" y="632"/>
                          <a:pt x="5039" y="638"/>
                          <a:pt x="5032" y="651"/>
                        </a:cubicBezTo>
                        <a:cubicBezTo>
                          <a:pt x="4977" y="629"/>
                          <a:pt x="4920" y="619"/>
                          <a:pt x="4865" y="619"/>
                        </a:cubicBezTo>
                        <a:cubicBezTo>
                          <a:pt x="4660" y="619"/>
                          <a:pt x="4472" y="761"/>
                          <a:pt x="4426" y="977"/>
                        </a:cubicBezTo>
                        <a:cubicBezTo>
                          <a:pt x="4361" y="938"/>
                          <a:pt x="4283" y="912"/>
                          <a:pt x="4204" y="912"/>
                        </a:cubicBezTo>
                        <a:cubicBezTo>
                          <a:pt x="4146" y="1057"/>
                          <a:pt x="4012" y="1133"/>
                          <a:pt x="3876" y="1133"/>
                        </a:cubicBezTo>
                        <a:cubicBezTo>
                          <a:pt x="3767" y="1133"/>
                          <a:pt x="3658" y="1085"/>
                          <a:pt x="3585" y="984"/>
                        </a:cubicBezTo>
                        <a:cubicBezTo>
                          <a:pt x="3547" y="973"/>
                          <a:pt x="3507" y="968"/>
                          <a:pt x="3468" y="968"/>
                        </a:cubicBezTo>
                        <a:cubicBezTo>
                          <a:pt x="3309" y="968"/>
                          <a:pt x="3153" y="1050"/>
                          <a:pt x="3064" y="1186"/>
                        </a:cubicBezTo>
                        <a:cubicBezTo>
                          <a:pt x="3005" y="1114"/>
                          <a:pt x="2921" y="1055"/>
                          <a:pt x="2829" y="1029"/>
                        </a:cubicBezTo>
                        <a:cubicBezTo>
                          <a:pt x="2790" y="1020"/>
                          <a:pt x="2750" y="1016"/>
                          <a:pt x="2711" y="1016"/>
                        </a:cubicBezTo>
                        <a:cubicBezTo>
                          <a:pt x="2581" y="1016"/>
                          <a:pt x="2457" y="1065"/>
                          <a:pt x="2367" y="1160"/>
                        </a:cubicBezTo>
                        <a:cubicBezTo>
                          <a:pt x="2280" y="1020"/>
                          <a:pt x="2132" y="940"/>
                          <a:pt x="1977" y="940"/>
                        </a:cubicBezTo>
                        <a:cubicBezTo>
                          <a:pt x="1922" y="940"/>
                          <a:pt x="1867" y="950"/>
                          <a:pt x="1813" y="970"/>
                        </a:cubicBezTo>
                        <a:cubicBezTo>
                          <a:pt x="1767" y="788"/>
                          <a:pt x="1656" y="638"/>
                          <a:pt x="1500" y="534"/>
                        </a:cubicBezTo>
                        <a:cubicBezTo>
                          <a:pt x="1417" y="486"/>
                          <a:pt x="1329" y="465"/>
                          <a:pt x="1242" y="465"/>
                        </a:cubicBezTo>
                        <a:cubicBezTo>
                          <a:pt x="1020" y="465"/>
                          <a:pt x="802" y="603"/>
                          <a:pt x="685" y="795"/>
                        </a:cubicBezTo>
                        <a:cubicBezTo>
                          <a:pt x="581" y="997"/>
                          <a:pt x="542" y="1225"/>
                          <a:pt x="581" y="1453"/>
                        </a:cubicBezTo>
                        <a:cubicBezTo>
                          <a:pt x="561" y="1453"/>
                          <a:pt x="542" y="1466"/>
                          <a:pt x="529" y="1472"/>
                        </a:cubicBezTo>
                        <a:cubicBezTo>
                          <a:pt x="385" y="1557"/>
                          <a:pt x="294" y="1707"/>
                          <a:pt x="294" y="1876"/>
                        </a:cubicBezTo>
                        <a:cubicBezTo>
                          <a:pt x="307" y="1981"/>
                          <a:pt x="333" y="2085"/>
                          <a:pt x="379" y="2183"/>
                        </a:cubicBezTo>
                        <a:cubicBezTo>
                          <a:pt x="164" y="2228"/>
                          <a:pt x="7" y="2417"/>
                          <a:pt x="7" y="2639"/>
                        </a:cubicBezTo>
                        <a:cubicBezTo>
                          <a:pt x="1" y="2841"/>
                          <a:pt x="138" y="3024"/>
                          <a:pt x="340" y="3076"/>
                        </a:cubicBezTo>
                        <a:cubicBezTo>
                          <a:pt x="177" y="3160"/>
                          <a:pt x="79" y="3323"/>
                          <a:pt x="79" y="3506"/>
                        </a:cubicBezTo>
                        <a:cubicBezTo>
                          <a:pt x="79" y="3701"/>
                          <a:pt x="196" y="3871"/>
                          <a:pt x="372" y="3949"/>
                        </a:cubicBezTo>
                        <a:cubicBezTo>
                          <a:pt x="216" y="4060"/>
                          <a:pt x="144" y="4255"/>
                          <a:pt x="196" y="4444"/>
                        </a:cubicBezTo>
                        <a:cubicBezTo>
                          <a:pt x="248" y="4620"/>
                          <a:pt x="398" y="4757"/>
                          <a:pt x="581" y="4783"/>
                        </a:cubicBezTo>
                        <a:cubicBezTo>
                          <a:pt x="418" y="4933"/>
                          <a:pt x="379" y="5181"/>
                          <a:pt x="489" y="5370"/>
                        </a:cubicBezTo>
                        <a:cubicBezTo>
                          <a:pt x="568" y="5510"/>
                          <a:pt x="716" y="5593"/>
                          <a:pt x="872" y="5593"/>
                        </a:cubicBezTo>
                        <a:cubicBezTo>
                          <a:pt x="884" y="5593"/>
                          <a:pt x="895" y="5592"/>
                          <a:pt x="907" y="5591"/>
                        </a:cubicBezTo>
                        <a:lnTo>
                          <a:pt x="907" y="5591"/>
                        </a:lnTo>
                        <a:cubicBezTo>
                          <a:pt x="887" y="5702"/>
                          <a:pt x="900" y="5820"/>
                          <a:pt x="959" y="5917"/>
                        </a:cubicBezTo>
                        <a:cubicBezTo>
                          <a:pt x="1017" y="6022"/>
                          <a:pt x="1115" y="6100"/>
                          <a:pt x="1232" y="6132"/>
                        </a:cubicBezTo>
                        <a:cubicBezTo>
                          <a:pt x="1272" y="6141"/>
                          <a:pt x="1311" y="6145"/>
                          <a:pt x="1350" y="6145"/>
                        </a:cubicBezTo>
                        <a:cubicBezTo>
                          <a:pt x="1433" y="6145"/>
                          <a:pt x="1515" y="6125"/>
                          <a:pt x="1591" y="6080"/>
                        </a:cubicBezTo>
                        <a:cubicBezTo>
                          <a:pt x="1734" y="6022"/>
                          <a:pt x="1865" y="5937"/>
                          <a:pt x="1982" y="5839"/>
                        </a:cubicBezTo>
                        <a:cubicBezTo>
                          <a:pt x="2164" y="5657"/>
                          <a:pt x="2164" y="5363"/>
                          <a:pt x="1982" y="5181"/>
                        </a:cubicBezTo>
                        <a:cubicBezTo>
                          <a:pt x="1923" y="5122"/>
                          <a:pt x="1852" y="5083"/>
                          <a:pt x="1773" y="5064"/>
                        </a:cubicBezTo>
                        <a:cubicBezTo>
                          <a:pt x="1845" y="4927"/>
                          <a:pt x="1839" y="4764"/>
                          <a:pt x="1760" y="4633"/>
                        </a:cubicBezTo>
                        <a:cubicBezTo>
                          <a:pt x="1708" y="4549"/>
                          <a:pt x="1630" y="4483"/>
                          <a:pt x="1539" y="4444"/>
                        </a:cubicBezTo>
                        <a:cubicBezTo>
                          <a:pt x="1597" y="4340"/>
                          <a:pt x="1610" y="4216"/>
                          <a:pt x="1584" y="4099"/>
                        </a:cubicBezTo>
                        <a:cubicBezTo>
                          <a:pt x="1545" y="3962"/>
                          <a:pt x="1441" y="3851"/>
                          <a:pt x="1311" y="3806"/>
                        </a:cubicBezTo>
                        <a:cubicBezTo>
                          <a:pt x="1552" y="3630"/>
                          <a:pt x="1565" y="3271"/>
                          <a:pt x="1337" y="3082"/>
                        </a:cubicBezTo>
                        <a:cubicBezTo>
                          <a:pt x="1637" y="2939"/>
                          <a:pt x="1689" y="2535"/>
                          <a:pt x="1441" y="2320"/>
                        </a:cubicBezTo>
                        <a:cubicBezTo>
                          <a:pt x="1487" y="2281"/>
                          <a:pt x="1526" y="2235"/>
                          <a:pt x="1558" y="2183"/>
                        </a:cubicBezTo>
                        <a:cubicBezTo>
                          <a:pt x="1591" y="2124"/>
                          <a:pt x="1610" y="2059"/>
                          <a:pt x="1617" y="1994"/>
                        </a:cubicBezTo>
                        <a:cubicBezTo>
                          <a:pt x="1630" y="1994"/>
                          <a:pt x="1643" y="1987"/>
                          <a:pt x="1650" y="1981"/>
                        </a:cubicBezTo>
                        <a:cubicBezTo>
                          <a:pt x="1689" y="2020"/>
                          <a:pt x="1721" y="2052"/>
                          <a:pt x="1767" y="2078"/>
                        </a:cubicBezTo>
                        <a:cubicBezTo>
                          <a:pt x="1839" y="2120"/>
                          <a:pt x="1919" y="2141"/>
                          <a:pt x="1998" y="2141"/>
                        </a:cubicBezTo>
                        <a:cubicBezTo>
                          <a:pt x="2104" y="2141"/>
                          <a:pt x="2209" y="2104"/>
                          <a:pt x="2295" y="2033"/>
                        </a:cubicBezTo>
                        <a:cubicBezTo>
                          <a:pt x="2301" y="2065"/>
                          <a:pt x="2314" y="2098"/>
                          <a:pt x="2334" y="2131"/>
                        </a:cubicBezTo>
                        <a:cubicBezTo>
                          <a:pt x="2402" y="2283"/>
                          <a:pt x="2563" y="2359"/>
                          <a:pt x="2724" y="2359"/>
                        </a:cubicBezTo>
                        <a:cubicBezTo>
                          <a:pt x="2810" y="2359"/>
                          <a:pt x="2896" y="2337"/>
                          <a:pt x="2966" y="2294"/>
                        </a:cubicBezTo>
                        <a:cubicBezTo>
                          <a:pt x="3057" y="2241"/>
                          <a:pt x="3129" y="2157"/>
                          <a:pt x="3162" y="2059"/>
                        </a:cubicBezTo>
                        <a:cubicBezTo>
                          <a:pt x="3261" y="2184"/>
                          <a:pt x="3402" y="2260"/>
                          <a:pt x="3549" y="2260"/>
                        </a:cubicBezTo>
                        <a:cubicBezTo>
                          <a:pt x="3625" y="2260"/>
                          <a:pt x="3701" y="2240"/>
                          <a:pt x="3774" y="2196"/>
                        </a:cubicBezTo>
                        <a:cubicBezTo>
                          <a:pt x="3866" y="2144"/>
                          <a:pt x="3931" y="2059"/>
                          <a:pt x="3970" y="1961"/>
                        </a:cubicBezTo>
                        <a:cubicBezTo>
                          <a:pt x="3976" y="1968"/>
                          <a:pt x="3976" y="1974"/>
                          <a:pt x="3983" y="1974"/>
                        </a:cubicBezTo>
                        <a:cubicBezTo>
                          <a:pt x="4074" y="2062"/>
                          <a:pt x="4191" y="2106"/>
                          <a:pt x="4309" y="2106"/>
                        </a:cubicBezTo>
                        <a:cubicBezTo>
                          <a:pt x="4426" y="2106"/>
                          <a:pt x="4543" y="2062"/>
                          <a:pt x="4635" y="1974"/>
                        </a:cubicBezTo>
                        <a:cubicBezTo>
                          <a:pt x="4680" y="1935"/>
                          <a:pt x="4713" y="1876"/>
                          <a:pt x="4732" y="1818"/>
                        </a:cubicBezTo>
                        <a:cubicBezTo>
                          <a:pt x="4739" y="1824"/>
                          <a:pt x="4739" y="1824"/>
                          <a:pt x="4745" y="1831"/>
                        </a:cubicBezTo>
                        <a:cubicBezTo>
                          <a:pt x="4847" y="1915"/>
                          <a:pt x="4967" y="1963"/>
                          <a:pt x="5086" y="1963"/>
                        </a:cubicBezTo>
                        <a:cubicBezTo>
                          <a:pt x="5197" y="1963"/>
                          <a:pt x="5306" y="1922"/>
                          <a:pt x="5397" y="1831"/>
                        </a:cubicBezTo>
                        <a:cubicBezTo>
                          <a:pt x="5449" y="1772"/>
                          <a:pt x="5488" y="1707"/>
                          <a:pt x="5508" y="1635"/>
                        </a:cubicBezTo>
                        <a:cubicBezTo>
                          <a:pt x="5554" y="1655"/>
                          <a:pt x="5606" y="1668"/>
                          <a:pt x="5664" y="1668"/>
                        </a:cubicBezTo>
                        <a:cubicBezTo>
                          <a:pt x="5782" y="1668"/>
                          <a:pt x="5899" y="1616"/>
                          <a:pt x="5990" y="1531"/>
                        </a:cubicBezTo>
                        <a:cubicBezTo>
                          <a:pt x="6023" y="1492"/>
                          <a:pt x="6055" y="1453"/>
                          <a:pt x="6075" y="1407"/>
                        </a:cubicBezTo>
                        <a:cubicBezTo>
                          <a:pt x="6158" y="1462"/>
                          <a:pt x="6252" y="1491"/>
                          <a:pt x="6347" y="1491"/>
                        </a:cubicBezTo>
                        <a:cubicBezTo>
                          <a:pt x="6409" y="1491"/>
                          <a:pt x="6472" y="1479"/>
                          <a:pt x="6531" y="1453"/>
                        </a:cubicBezTo>
                        <a:lnTo>
                          <a:pt x="6531" y="1453"/>
                        </a:lnTo>
                        <a:cubicBezTo>
                          <a:pt x="6473" y="1518"/>
                          <a:pt x="6427" y="1590"/>
                          <a:pt x="6407" y="1674"/>
                        </a:cubicBezTo>
                        <a:cubicBezTo>
                          <a:pt x="6368" y="1818"/>
                          <a:pt x="6388" y="1968"/>
                          <a:pt x="6460" y="2092"/>
                        </a:cubicBezTo>
                        <a:cubicBezTo>
                          <a:pt x="6486" y="2137"/>
                          <a:pt x="6525" y="2183"/>
                          <a:pt x="6564" y="2215"/>
                        </a:cubicBezTo>
                        <a:cubicBezTo>
                          <a:pt x="6460" y="2274"/>
                          <a:pt x="6381" y="2372"/>
                          <a:pt x="6349" y="2489"/>
                        </a:cubicBezTo>
                        <a:cubicBezTo>
                          <a:pt x="6323" y="2613"/>
                          <a:pt x="6342" y="2743"/>
                          <a:pt x="6407" y="2854"/>
                        </a:cubicBezTo>
                        <a:cubicBezTo>
                          <a:pt x="6394" y="2867"/>
                          <a:pt x="6381" y="2880"/>
                          <a:pt x="6375" y="2900"/>
                        </a:cubicBezTo>
                        <a:cubicBezTo>
                          <a:pt x="6310" y="3004"/>
                          <a:pt x="6290" y="3134"/>
                          <a:pt x="6329" y="3258"/>
                        </a:cubicBezTo>
                        <a:cubicBezTo>
                          <a:pt x="6336" y="3278"/>
                          <a:pt x="6342" y="3304"/>
                          <a:pt x="6355" y="3323"/>
                        </a:cubicBezTo>
                        <a:cubicBezTo>
                          <a:pt x="6316" y="3349"/>
                          <a:pt x="6277" y="3375"/>
                          <a:pt x="6244" y="3408"/>
                        </a:cubicBezTo>
                        <a:cubicBezTo>
                          <a:pt x="6121" y="3538"/>
                          <a:pt x="6082" y="3734"/>
                          <a:pt x="6147" y="3903"/>
                        </a:cubicBezTo>
                        <a:cubicBezTo>
                          <a:pt x="6075" y="3942"/>
                          <a:pt x="6016" y="4001"/>
                          <a:pt x="5977" y="4066"/>
                        </a:cubicBezTo>
                        <a:cubicBezTo>
                          <a:pt x="5925" y="4158"/>
                          <a:pt x="5906" y="4262"/>
                          <a:pt x="5919" y="4366"/>
                        </a:cubicBezTo>
                        <a:cubicBezTo>
                          <a:pt x="5749" y="4405"/>
                          <a:pt x="5612" y="4536"/>
                          <a:pt x="5560" y="4699"/>
                        </a:cubicBezTo>
                        <a:cubicBezTo>
                          <a:pt x="5528" y="4803"/>
                          <a:pt x="5541" y="4914"/>
                          <a:pt x="5586" y="5005"/>
                        </a:cubicBezTo>
                        <a:cubicBezTo>
                          <a:pt x="5574" y="5004"/>
                          <a:pt x="5562" y="5004"/>
                          <a:pt x="5550" y="5004"/>
                        </a:cubicBezTo>
                        <a:cubicBezTo>
                          <a:pt x="5464" y="5004"/>
                          <a:pt x="5380" y="5024"/>
                          <a:pt x="5306" y="5064"/>
                        </a:cubicBezTo>
                        <a:cubicBezTo>
                          <a:pt x="5221" y="5116"/>
                          <a:pt x="5150" y="5194"/>
                          <a:pt x="5117" y="5285"/>
                        </a:cubicBezTo>
                        <a:cubicBezTo>
                          <a:pt x="5082" y="5277"/>
                          <a:pt x="5048" y="5274"/>
                          <a:pt x="5014" y="5274"/>
                        </a:cubicBezTo>
                        <a:cubicBezTo>
                          <a:pt x="4935" y="5274"/>
                          <a:pt x="4860" y="5294"/>
                          <a:pt x="4791" y="5331"/>
                        </a:cubicBezTo>
                        <a:cubicBezTo>
                          <a:pt x="4752" y="5350"/>
                          <a:pt x="4719" y="5376"/>
                          <a:pt x="4693" y="5409"/>
                        </a:cubicBezTo>
                        <a:cubicBezTo>
                          <a:pt x="4624" y="5374"/>
                          <a:pt x="4546" y="5357"/>
                          <a:pt x="4468" y="5357"/>
                        </a:cubicBezTo>
                        <a:cubicBezTo>
                          <a:pt x="4430" y="5357"/>
                          <a:pt x="4391" y="5361"/>
                          <a:pt x="4354" y="5370"/>
                        </a:cubicBezTo>
                        <a:lnTo>
                          <a:pt x="4335" y="5376"/>
                        </a:lnTo>
                        <a:cubicBezTo>
                          <a:pt x="4270" y="5344"/>
                          <a:pt x="4204" y="5331"/>
                          <a:pt x="4133" y="5331"/>
                        </a:cubicBezTo>
                        <a:cubicBezTo>
                          <a:pt x="3853" y="5344"/>
                          <a:pt x="3559" y="5442"/>
                          <a:pt x="3416" y="5702"/>
                        </a:cubicBezTo>
                        <a:cubicBezTo>
                          <a:pt x="3299" y="5924"/>
                          <a:pt x="3312" y="6191"/>
                          <a:pt x="3448" y="6406"/>
                        </a:cubicBezTo>
                        <a:cubicBezTo>
                          <a:pt x="3540" y="6569"/>
                          <a:pt x="3729" y="6745"/>
                          <a:pt x="3924" y="6771"/>
                        </a:cubicBezTo>
                        <a:cubicBezTo>
                          <a:pt x="3975" y="6778"/>
                          <a:pt x="4028" y="6783"/>
                          <a:pt x="4081" y="6783"/>
                        </a:cubicBezTo>
                        <a:cubicBezTo>
                          <a:pt x="4182" y="6783"/>
                          <a:pt x="4282" y="6764"/>
                          <a:pt x="4367" y="6699"/>
                        </a:cubicBezTo>
                        <a:cubicBezTo>
                          <a:pt x="4380" y="6693"/>
                          <a:pt x="4387" y="6686"/>
                          <a:pt x="4393" y="6680"/>
                        </a:cubicBezTo>
                        <a:cubicBezTo>
                          <a:pt x="4439" y="6693"/>
                          <a:pt x="4485" y="6699"/>
                          <a:pt x="4524" y="6699"/>
                        </a:cubicBezTo>
                        <a:cubicBezTo>
                          <a:pt x="4661" y="6699"/>
                          <a:pt x="4791" y="6641"/>
                          <a:pt x="4876" y="6536"/>
                        </a:cubicBezTo>
                        <a:cubicBezTo>
                          <a:pt x="4908" y="6576"/>
                          <a:pt x="4947" y="6608"/>
                          <a:pt x="4987" y="6628"/>
                        </a:cubicBezTo>
                        <a:cubicBezTo>
                          <a:pt x="5058" y="6672"/>
                          <a:pt x="5141" y="6695"/>
                          <a:pt x="5226" y="6695"/>
                        </a:cubicBezTo>
                        <a:cubicBezTo>
                          <a:pt x="5265" y="6695"/>
                          <a:pt x="5306" y="6690"/>
                          <a:pt x="5345" y="6680"/>
                        </a:cubicBezTo>
                        <a:cubicBezTo>
                          <a:pt x="5508" y="6621"/>
                          <a:pt x="5638" y="6491"/>
                          <a:pt x="5677" y="6315"/>
                        </a:cubicBezTo>
                        <a:cubicBezTo>
                          <a:pt x="5743" y="6354"/>
                          <a:pt x="5814" y="6374"/>
                          <a:pt x="5886" y="6374"/>
                        </a:cubicBezTo>
                        <a:cubicBezTo>
                          <a:pt x="6010" y="6374"/>
                          <a:pt x="6127" y="6321"/>
                          <a:pt x="6212" y="6237"/>
                        </a:cubicBezTo>
                        <a:cubicBezTo>
                          <a:pt x="6349" y="6093"/>
                          <a:pt x="6388" y="5878"/>
                          <a:pt x="6303" y="5689"/>
                        </a:cubicBezTo>
                        <a:lnTo>
                          <a:pt x="6303" y="5689"/>
                        </a:lnTo>
                        <a:cubicBezTo>
                          <a:pt x="6366" y="5717"/>
                          <a:pt x="6433" y="5731"/>
                          <a:pt x="6499" y="5731"/>
                        </a:cubicBezTo>
                        <a:cubicBezTo>
                          <a:pt x="6620" y="5731"/>
                          <a:pt x="6739" y="5686"/>
                          <a:pt x="6831" y="5598"/>
                        </a:cubicBezTo>
                        <a:cubicBezTo>
                          <a:pt x="6968" y="5461"/>
                          <a:pt x="7007" y="5259"/>
                          <a:pt x="6916" y="5083"/>
                        </a:cubicBezTo>
                        <a:cubicBezTo>
                          <a:pt x="7059" y="5057"/>
                          <a:pt x="7176" y="4979"/>
                          <a:pt x="7248" y="4861"/>
                        </a:cubicBezTo>
                        <a:cubicBezTo>
                          <a:pt x="7339" y="4705"/>
                          <a:pt x="7333" y="4516"/>
                          <a:pt x="7229" y="4373"/>
                        </a:cubicBezTo>
                        <a:cubicBezTo>
                          <a:pt x="7281" y="4334"/>
                          <a:pt x="7320" y="4288"/>
                          <a:pt x="7352" y="4236"/>
                        </a:cubicBezTo>
                        <a:cubicBezTo>
                          <a:pt x="7437" y="4092"/>
                          <a:pt x="7431" y="3910"/>
                          <a:pt x="7339" y="3760"/>
                        </a:cubicBezTo>
                        <a:cubicBezTo>
                          <a:pt x="7346" y="3760"/>
                          <a:pt x="7352" y="3760"/>
                          <a:pt x="7359" y="3753"/>
                        </a:cubicBezTo>
                        <a:cubicBezTo>
                          <a:pt x="7574" y="3623"/>
                          <a:pt x="7652" y="3343"/>
                          <a:pt x="7522" y="3121"/>
                        </a:cubicBezTo>
                        <a:cubicBezTo>
                          <a:pt x="7515" y="3108"/>
                          <a:pt x="7502" y="3095"/>
                          <a:pt x="7496" y="3089"/>
                        </a:cubicBezTo>
                        <a:cubicBezTo>
                          <a:pt x="7522" y="3063"/>
                          <a:pt x="7548" y="3030"/>
                          <a:pt x="7568" y="3004"/>
                        </a:cubicBezTo>
                        <a:cubicBezTo>
                          <a:pt x="7633" y="2893"/>
                          <a:pt x="7652" y="2763"/>
                          <a:pt x="7620" y="2645"/>
                        </a:cubicBezTo>
                        <a:cubicBezTo>
                          <a:pt x="7581" y="2528"/>
                          <a:pt x="7509" y="2430"/>
                          <a:pt x="7405" y="2365"/>
                        </a:cubicBezTo>
                        <a:cubicBezTo>
                          <a:pt x="7398" y="2359"/>
                          <a:pt x="7385" y="2352"/>
                          <a:pt x="7379" y="2352"/>
                        </a:cubicBezTo>
                        <a:cubicBezTo>
                          <a:pt x="7815" y="2163"/>
                          <a:pt x="7815" y="1551"/>
                          <a:pt x="7385" y="1362"/>
                        </a:cubicBezTo>
                        <a:cubicBezTo>
                          <a:pt x="7431" y="1166"/>
                          <a:pt x="7346" y="964"/>
                          <a:pt x="7170" y="860"/>
                        </a:cubicBezTo>
                        <a:cubicBezTo>
                          <a:pt x="7190" y="847"/>
                          <a:pt x="7209" y="834"/>
                          <a:pt x="7229" y="821"/>
                        </a:cubicBezTo>
                        <a:cubicBezTo>
                          <a:pt x="7405" y="638"/>
                          <a:pt x="7405" y="345"/>
                          <a:pt x="7229" y="162"/>
                        </a:cubicBezTo>
                        <a:lnTo>
                          <a:pt x="7203" y="136"/>
                        </a:lnTo>
                        <a:cubicBezTo>
                          <a:pt x="7111" y="45"/>
                          <a:pt x="6994" y="1"/>
                          <a:pt x="6878"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9" name="Google Shape;10079;p64"/>
                  <p:cNvSpPr/>
                  <p:nvPr/>
                </p:nvSpPr>
                <p:spPr>
                  <a:xfrm>
                    <a:off x="4181933" y="2108074"/>
                    <a:ext cx="132322" cy="113765"/>
                  </a:xfrm>
                  <a:custGeom>
                    <a:avLst/>
                    <a:gdLst/>
                    <a:ahLst/>
                    <a:cxnLst/>
                    <a:rect l="l" t="t" r="r" b="b"/>
                    <a:pathLst>
                      <a:path w="5241" h="4506" extrusionOk="0">
                        <a:moveTo>
                          <a:pt x="3079" y="1"/>
                        </a:moveTo>
                        <a:cubicBezTo>
                          <a:pt x="2809" y="1"/>
                          <a:pt x="2497" y="160"/>
                          <a:pt x="2497" y="160"/>
                        </a:cubicBezTo>
                        <a:cubicBezTo>
                          <a:pt x="2451" y="1281"/>
                          <a:pt x="3416" y="1561"/>
                          <a:pt x="2934" y="2786"/>
                        </a:cubicBezTo>
                        <a:cubicBezTo>
                          <a:pt x="2867" y="2954"/>
                          <a:pt x="2770" y="3019"/>
                          <a:pt x="2657" y="3019"/>
                        </a:cubicBezTo>
                        <a:cubicBezTo>
                          <a:pt x="2495" y="3019"/>
                          <a:pt x="2300" y="2884"/>
                          <a:pt x="2119" y="2734"/>
                        </a:cubicBezTo>
                        <a:cubicBezTo>
                          <a:pt x="2015" y="2647"/>
                          <a:pt x="1892" y="2618"/>
                          <a:pt x="1775" y="2618"/>
                        </a:cubicBezTo>
                        <a:cubicBezTo>
                          <a:pt x="1611" y="2618"/>
                          <a:pt x="1458" y="2674"/>
                          <a:pt x="1383" y="2708"/>
                        </a:cubicBezTo>
                        <a:cubicBezTo>
                          <a:pt x="1350" y="2747"/>
                          <a:pt x="1324" y="2786"/>
                          <a:pt x="1311" y="2832"/>
                        </a:cubicBezTo>
                        <a:cubicBezTo>
                          <a:pt x="1304" y="2864"/>
                          <a:pt x="1272" y="2890"/>
                          <a:pt x="1239" y="2890"/>
                        </a:cubicBezTo>
                        <a:lnTo>
                          <a:pt x="1220" y="2890"/>
                        </a:lnTo>
                        <a:cubicBezTo>
                          <a:pt x="1174" y="2877"/>
                          <a:pt x="1154" y="2832"/>
                          <a:pt x="1161" y="2793"/>
                        </a:cubicBezTo>
                        <a:cubicBezTo>
                          <a:pt x="1187" y="2721"/>
                          <a:pt x="1226" y="2649"/>
                          <a:pt x="1278" y="2591"/>
                        </a:cubicBezTo>
                        <a:cubicBezTo>
                          <a:pt x="1232" y="2495"/>
                          <a:pt x="1145" y="2386"/>
                          <a:pt x="975" y="2386"/>
                        </a:cubicBezTo>
                        <a:cubicBezTo>
                          <a:pt x="903" y="2386"/>
                          <a:pt x="816" y="2405"/>
                          <a:pt x="711" y="2454"/>
                        </a:cubicBezTo>
                        <a:cubicBezTo>
                          <a:pt x="1" y="2793"/>
                          <a:pt x="151" y="4057"/>
                          <a:pt x="151" y="4057"/>
                        </a:cubicBezTo>
                        <a:cubicBezTo>
                          <a:pt x="221" y="4154"/>
                          <a:pt x="326" y="4202"/>
                          <a:pt x="431" y="4202"/>
                        </a:cubicBezTo>
                        <a:cubicBezTo>
                          <a:pt x="551" y="4202"/>
                          <a:pt x="671" y="4140"/>
                          <a:pt x="737" y="4018"/>
                        </a:cubicBezTo>
                        <a:lnTo>
                          <a:pt x="1011" y="3190"/>
                        </a:lnTo>
                        <a:cubicBezTo>
                          <a:pt x="1011" y="3190"/>
                          <a:pt x="1018" y="3184"/>
                          <a:pt x="1018" y="3184"/>
                        </a:cubicBezTo>
                        <a:cubicBezTo>
                          <a:pt x="1018" y="3184"/>
                          <a:pt x="1018" y="3177"/>
                          <a:pt x="1024" y="3177"/>
                        </a:cubicBezTo>
                        <a:lnTo>
                          <a:pt x="1024" y="3171"/>
                        </a:lnTo>
                        <a:cubicBezTo>
                          <a:pt x="1024" y="3164"/>
                          <a:pt x="1024" y="3164"/>
                          <a:pt x="1024" y="3164"/>
                        </a:cubicBezTo>
                        <a:lnTo>
                          <a:pt x="1024" y="3158"/>
                        </a:lnTo>
                        <a:lnTo>
                          <a:pt x="1024" y="3151"/>
                        </a:lnTo>
                        <a:lnTo>
                          <a:pt x="1031" y="3145"/>
                        </a:lnTo>
                        <a:lnTo>
                          <a:pt x="1037" y="3138"/>
                        </a:lnTo>
                        <a:lnTo>
                          <a:pt x="1050" y="3138"/>
                        </a:lnTo>
                        <a:lnTo>
                          <a:pt x="1057" y="3132"/>
                        </a:lnTo>
                        <a:lnTo>
                          <a:pt x="1076" y="3132"/>
                        </a:lnTo>
                        <a:cubicBezTo>
                          <a:pt x="1076" y="3132"/>
                          <a:pt x="1128" y="3171"/>
                          <a:pt x="1128" y="3171"/>
                        </a:cubicBezTo>
                        <a:cubicBezTo>
                          <a:pt x="1128" y="3172"/>
                          <a:pt x="1129" y="3173"/>
                          <a:pt x="1129" y="3173"/>
                        </a:cubicBezTo>
                        <a:cubicBezTo>
                          <a:pt x="1131" y="3173"/>
                          <a:pt x="1135" y="3164"/>
                          <a:pt x="1135" y="3164"/>
                        </a:cubicBezTo>
                        <a:cubicBezTo>
                          <a:pt x="1137" y="3166"/>
                          <a:pt x="1138" y="3167"/>
                          <a:pt x="1139" y="3167"/>
                        </a:cubicBezTo>
                        <a:cubicBezTo>
                          <a:pt x="1141" y="3167"/>
                          <a:pt x="1141" y="3164"/>
                          <a:pt x="1141" y="3164"/>
                        </a:cubicBezTo>
                        <a:cubicBezTo>
                          <a:pt x="1148" y="3171"/>
                          <a:pt x="1148" y="3171"/>
                          <a:pt x="1148" y="3177"/>
                        </a:cubicBezTo>
                        <a:lnTo>
                          <a:pt x="1148" y="3184"/>
                        </a:lnTo>
                        <a:cubicBezTo>
                          <a:pt x="1148" y="3184"/>
                          <a:pt x="1148" y="3190"/>
                          <a:pt x="1148" y="3190"/>
                        </a:cubicBezTo>
                        <a:cubicBezTo>
                          <a:pt x="1187" y="3347"/>
                          <a:pt x="1239" y="3503"/>
                          <a:pt x="1311" y="3653"/>
                        </a:cubicBezTo>
                        <a:cubicBezTo>
                          <a:pt x="1487" y="3907"/>
                          <a:pt x="1728" y="4279"/>
                          <a:pt x="2399" y="4442"/>
                        </a:cubicBezTo>
                        <a:cubicBezTo>
                          <a:pt x="2578" y="4485"/>
                          <a:pt x="2751" y="4506"/>
                          <a:pt x="2917" y="4506"/>
                        </a:cubicBezTo>
                        <a:cubicBezTo>
                          <a:pt x="3821" y="4506"/>
                          <a:pt x="4537" y="3895"/>
                          <a:pt x="4928" y="3014"/>
                        </a:cubicBezTo>
                        <a:cubicBezTo>
                          <a:pt x="5241" y="2350"/>
                          <a:pt x="5137" y="1163"/>
                          <a:pt x="4550" y="909"/>
                        </a:cubicBezTo>
                        <a:cubicBezTo>
                          <a:pt x="4425" y="855"/>
                          <a:pt x="4319" y="834"/>
                          <a:pt x="4227" y="834"/>
                        </a:cubicBezTo>
                        <a:cubicBezTo>
                          <a:pt x="3927" y="834"/>
                          <a:pt x="3773" y="1053"/>
                          <a:pt x="3591" y="1053"/>
                        </a:cubicBezTo>
                        <a:cubicBezTo>
                          <a:pt x="3566" y="1053"/>
                          <a:pt x="3540" y="1049"/>
                          <a:pt x="3514" y="1040"/>
                        </a:cubicBezTo>
                        <a:cubicBezTo>
                          <a:pt x="3234" y="935"/>
                          <a:pt x="3136" y="3"/>
                          <a:pt x="3136" y="3"/>
                        </a:cubicBezTo>
                        <a:cubicBezTo>
                          <a:pt x="3117" y="1"/>
                          <a:pt x="3098" y="1"/>
                          <a:pt x="307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80" name="Google Shape;10080;p64"/>
                  <p:cNvGrpSpPr/>
                  <p:nvPr/>
                </p:nvGrpSpPr>
                <p:grpSpPr>
                  <a:xfrm>
                    <a:off x="4162846" y="1813763"/>
                    <a:ext cx="96622" cy="297542"/>
                    <a:chOff x="4162846" y="1813763"/>
                    <a:chExt cx="96622" cy="297542"/>
                  </a:xfrm>
                </p:grpSpPr>
                <p:sp>
                  <p:nvSpPr>
                    <p:cNvPr id="10081" name="Google Shape;10081;p64"/>
                    <p:cNvSpPr/>
                    <p:nvPr/>
                  </p:nvSpPr>
                  <p:spPr>
                    <a:xfrm>
                      <a:off x="4198899" y="1837951"/>
                      <a:ext cx="24692" cy="273355"/>
                    </a:xfrm>
                    <a:custGeom>
                      <a:avLst/>
                      <a:gdLst/>
                      <a:ahLst/>
                      <a:cxnLst/>
                      <a:rect l="l" t="t" r="r" b="b"/>
                      <a:pathLst>
                        <a:path w="978" h="10827" extrusionOk="0">
                          <a:moveTo>
                            <a:pt x="0" y="0"/>
                          </a:moveTo>
                          <a:lnTo>
                            <a:pt x="0" y="10826"/>
                          </a:lnTo>
                          <a:lnTo>
                            <a:pt x="978" y="10826"/>
                          </a:lnTo>
                          <a:lnTo>
                            <a:pt x="978" y="0"/>
                          </a:ln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2" name="Google Shape;10082;p64"/>
                    <p:cNvSpPr/>
                    <p:nvPr/>
                  </p:nvSpPr>
                  <p:spPr>
                    <a:xfrm>
                      <a:off x="4162846" y="1813763"/>
                      <a:ext cx="96622" cy="60089"/>
                    </a:xfrm>
                    <a:custGeom>
                      <a:avLst/>
                      <a:gdLst/>
                      <a:ahLst/>
                      <a:cxnLst/>
                      <a:rect l="l" t="t" r="r" b="b"/>
                      <a:pathLst>
                        <a:path w="3827" h="2380" extrusionOk="0">
                          <a:moveTo>
                            <a:pt x="1917" y="0"/>
                          </a:moveTo>
                          <a:cubicBezTo>
                            <a:pt x="861" y="0"/>
                            <a:pt x="1" y="535"/>
                            <a:pt x="1" y="1187"/>
                          </a:cubicBezTo>
                          <a:cubicBezTo>
                            <a:pt x="1" y="1845"/>
                            <a:pt x="861" y="2379"/>
                            <a:pt x="1917" y="2379"/>
                          </a:cubicBezTo>
                          <a:cubicBezTo>
                            <a:pt x="2973" y="2379"/>
                            <a:pt x="3827" y="1845"/>
                            <a:pt x="3827" y="1187"/>
                          </a:cubicBezTo>
                          <a:cubicBezTo>
                            <a:pt x="3827" y="535"/>
                            <a:pt x="2973" y="0"/>
                            <a:pt x="1917" y="0"/>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083" name="Google Shape;10083;p64"/>
                  <p:cNvSpPr/>
                  <p:nvPr/>
                </p:nvSpPr>
                <p:spPr>
                  <a:xfrm>
                    <a:off x="4110861" y="2098530"/>
                    <a:ext cx="171153" cy="103767"/>
                  </a:xfrm>
                  <a:custGeom>
                    <a:avLst/>
                    <a:gdLst/>
                    <a:ahLst/>
                    <a:cxnLst/>
                    <a:rect l="l" t="t" r="r" b="b"/>
                    <a:pathLst>
                      <a:path w="6779" h="4110" extrusionOk="0">
                        <a:moveTo>
                          <a:pt x="4991" y="0"/>
                        </a:moveTo>
                        <a:cubicBezTo>
                          <a:pt x="4793" y="0"/>
                          <a:pt x="4464" y="33"/>
                          <a:pt x="4328" y="75"/>
                        </a:cubicBezTo>
                        <a:lnTo>
                          <a:pt x="3702" y="88"/>
                        </a:lnTo>
                        <a:cubicBezTo>
                          <a:pt x="3455" y="88"/>
                          <a:pt x="3200" y="81"/>
                          <a:pt x="2953" y="75"/>
                        </a:cubicBezTo>
                        <a:cubicBezTo>
                          <a:pt x="2705" y="62"/>
                          <a:pt x="2470" y="55"/>
                          <a:pt x="2242" y="55"/>
                        </a:cubicBezTo>
                        <a:cubicBezTo>
                          <a:pt x="1525" y="55"/>
                          <a:pt x="815" y="127"/>
                          <a:pt x="476" y="661"/>
                        </a:cubicBezTo>
                        <a:cubicBezTo>
                          <a:pt x="0" y="1418"/>
                          <a:pt x="104" y="2193"/>
                          <a:pt x="189" y="2871"/>
                        </a:cubicBezTo>
                        <a:cubicBezTo>
                          <a:pt x="209" y="3021"/>
                          <a:pt x="228" y="3158"/>
                          <a:pt x="241" y="3295"/>
                        </a:cubicBezTo>
                        <a:cubicBezTo>
                          <a:pt x="287" y="3783"/>
                          <a:pt x="365" y="4109"/>
                          <a:pt x="587" y="4109"/>
                        </a:cubicBezTo>
                        <a:cubicBezTo>
                          <a:pt x="769" y="4109"/>
                          <a:pt x="1050" y="3933"/>
                          <a:pt x="1428" y="3588"/>
                        </a:cubicBezTo>
                        <a:cubicBezTo>
                          <a:pt x="1441" y="3581"/>
                          <a:pt x="1447" y="3575"/>
                          <a:pt x="1467" y="3568"/>
                        </a:cubicBezTo>
                        <a:cubicBezTo>
                          <a:pt x="1486" y="3562"/>
                          <a:pt x="3422" y="2975"/>
                          <a:pt x="4100" y="2454"/>
                        </a:cubicBezTo>
                        <a:cubicBezTo>
                          <a:pt x="4302" y="2389"/>
                          <a:pt x="4497" y="2317"/>
                          <a:pt x="4686" y="2239"/>
                        </a:cubicBezTo>
                        <a:cubicBezTo>
                          <a:pt x="5110" y="2161"/>
                          <a:pt x="5775" y="1945"/>
                          <a:pt x="6179" y="1385"/>
                        </a:cubicBezTo>
                        <a:lnTo>
                          <a:pt x="6296" y="1222"/>
                        </a:lnTo>
                        <a:cubicBezTo>
                          <a:pt x="6544" y="883"/>
                          <a:pt x="6778" y="544"/>
                          <a:pt x="6687" y="362"/>
                        </a:cubicBezTo>
                        <a:cubicBezTo>
                          <a:pt x="6583" y="153"/>
                          <a:pt x="6062" y="29"/>
                          <a:pt x="5143" y="16"/>
                        </a:cubicBezTo>
                        <a:cubicBezTo>
                          <a:pt x="5124" y="5"/>
                          <a:pt x="5068" y="0"/>
                          <a:pt x="4991"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084" name="Google Shape;10084;p64"/>
              <p:cNvSpPr/>
              <p:nvPr/>
            </p:nvSpPr>
            <p:spPr>
              <a:xfrm>
                <a:off x="4006210" y="1542757"/>
                <a:ext cx="406939" cy="325163"/>
              </a:xfrm>
              <a:custGeom>
                <a:avLst/>
                <a:gdLst/>
                <a:ahLst/>
                <a:cxnLst/>
                <a:rect l="l" t="t" r="r" b="b"/>
                <a:pathLst>
                  <a:path w="16118" h="12879" extrusionOk="0">
                    <a:moveTo>
                      <a:pt x="1004" y="8740"/>
                    </a:moveTo>
                    <a:lnTo>
                      <a:pt x="1004" y="8740"/>
                    </a:lnTo>
                    <a:cubicBezTo>
                      <a:pt x="1006" y="8824"/>
                      <a:pt x="1024" y="8949"/>
                      <a:pt x="1054" y="9103"/>
                    </a:cubicBezTo>
                    <a:lnTo>
                      <a:pt x="1054" y="9103"/>
                    </a:lnTo>
                    <a:cubicBezTo>
                      <a:pt x="1030" y="8968"/>
                      <a:pt x="1013" y="8846"/>
                      <a:pt x="1004" y="8740"/>
                    </a:cubicBezTo>
                    <a:close/>
                    <a:moveTo>
                      <a:pt x="8530" y="0"/>
                    </a:moveTo>
                    <a:cubicBezTo>
                      <a:pt x="7378" y="0"/>
                      <a:pt x="6098" y="274"/>
                      <a:pt x="4699" y="906"/>
                    </a:cubicBezTo>
                    <a:cubicBezTo>
                      <a:pt x="0" y="3031"/>
                      <a:pt x="1004" y="8740"/>
                      <a:pt x="1004" y="8740"/>
                    </a:cubicBezTo>
                    <a:cubicBezTo>
                      <a:pt x="952" y="6113"/>
                      <a:pt x="4047" y="3448"/>
                      <a:pt x="4047" y="3448"/>
                    </a:cubicBezTo>
                    <a:cubicBezTo>
                      <a:pt x="6224" y="4790"/>
                      <a:pt x="13544" y="6504"/>
                      <a:pt x="14215" y="6726"/>
                    </a:cubicBezTo>
                    <a:cubicBezTo>
                      <a:pt x="14557" y="6840"/>
                      <a:pt x="14772" y="11921"/>
                      <a:pt x="14748" y="12624"/>
                    </a:cubicBezTo>
                    <a:lnTo>
                      <a:pt x="14748" y="12624"/>
                    </a:lnTo>
                    <a:lnTo>
                      <a:pt x="15206" y="9548"/>
                    </a:lnTo>
                    <a:cubicBezTo>
                      <a:pt x="15206" y="9548"/>
                      <a:pt x="16118" y="6166"/>
                      <a:pt x="14436" y="3441"/>
                    </a:cubicBezTo>
                    <a:cubicBezTo>
                      <a:pt x="13260" y="1523"/>
                      <a:pt x="11250" y="0"/>
                      <a:pt x="8530" y="0"/>
                    </a:cubicBezTo>
                    <a:close/>
                    <a:moveTo>
                      <a:pt x="14748" y="12624"/>
                    </a:moveTo>
                    <a:lnTo>
                      <a:pt x="14736" y="12703"/>
                    </a:lnTo>
                    <a:cubicBezTo>
                      <a:pt x="14737" y="12704"/>
                      <a:pt x="14738" y="12705"/>
                      <a:pt x="14739" y="12705"/>
                    </a:cubicBezTo>
                    <a:cubicBezTo>
                      <a:pt x="14743" y="12705"/>
                      <a:pt x="14746" y="12677"/>
                      <a:pt x="14748" y="12624"/>
                    </a:cubicBezTo>
                    <a:close/>
                    <a:moveTo>
                      <a:pt x="1054" y="9103"/>
                    </a:moveTo>
                    <a:lnTo>
                      <a:pt x="1054" y="9103"/>
                    </a:lnTo>
                    <a:cubicBezTo>
                      <a:pt x="1283" y="10402"/>
                      <a:pt x="2112" y="12879"/>
                      <a:pt x="2112" y="12879"/>
                    </a:cubicBezTo>
                    <a:cubicBezTo>
                      <a:pt x="2112" y="12879"/>
                      <a:pt x="1271" y="10220"/>
                      <a:pt x="1054" y="9103"/>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085" name="Google Shape;10085;p64"/>
          <p:cNvGrpSpPr/>
          <p:nvPr/>
        </p:nvGrpSpPr>
        <p:grpSpPr>
          <a:xfrm>
            <a:off x="1920489" y="1542757"/>
            <a:ext cx="558020" cy="1310345"/>
            <a:chOff x="1920489" y="1542757"/>
            <a:chExt cx="558020" cy="1310345"/>
          </a:xfrm>
        </p:grpSpPr>
        <p:sp>
          <p:nvSpPr>
            <p:cNvPr id="10086" name="Google Shape;10086;p64"/>
            <p:cNvSpPr/>
            <p:nvPr/>
          </p:nvSpPr>
          <p:spPr>
            <a:xfrm>
              <a:off x="1970681" y="2803693"/>
              <a:ext cx="457636" cy="49409"/>
            </a:xfrm>
            <a:custGeom>
              <a:avLst/>
              <a:gdLst/>
              <a:ahLst/>
              <a:cxnLst/>
              <a:rect l="l" t="t" r="r" b="b"/>
              <a:pathLst>
                <a:path w="18126" h="1957" extrusionOk="0">
                  <a:moveTo>
                    <a:pt x="9060" y="1"/>
                  </a:moveTo>
                  <a:cubicBezTo>
                    <a:pt x="4061" y="1"/>
                    <a:pt x="1" y="437"/>
                    <a:pt x="1" y="978"/>
                  </a:cubicBezTo>
                  <a:cubicBezTo>
                    <a:pt x="1" y="1519"/>
                    <a:pt x="4061" y="1956"/>
                    <a:pt x="9060" y="1956"/>
                  </a:cubicBezTo>
                  <a:cubicBezTo>
                    <a:pt x="14066" y="1956"/>
                    <a:pt x="18126" y="1519"/>
                    <a:pt x="18126" y="978"/>
                  </a:cubicBezTo>
                  <a:cubicBezTo>
                    <a:pt x="18126" y="437"/>
                    <a:pt x="14066" y="1"/>
                    <a:pt x="9060" y="1"/>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87" name="Google Shape;10087;p64"/>
            <p:cNvGrpSpPr/>
            <p:nvPr/>
          </p:nvGrpSpPr>
          <p:grpSpPr>
            <a:xfrm>
              <a:off x="1920489" y="1542757"/>
              <a:ext cx="558020" cy="1277423"/>
              <a:chOff x="1920489" y="1542757"/>
              <a:chExt cx="558020" cy="1277423"/>
            </a:xfrm>
          </p:grpSpPr>
          <p:sp>
            <p:nvSpPr>
              <p:cNvPr id="10088" name="Google Shape;10088;p64"/>
              <p:cNvSpPr/>
              <p:nvPr/>
            </p:nvSpPr>
            <p:spPr>
              <a:xfrm>
                <a:off x="2013955" y="1674397"/>
                <a:ext cx="366972" cy="342104"/>
              </a:xfrm>
              <a:custGeom>
                <a:avLst/>
                <a:gdLst/>
                <a:ahLst/>
                <a:cxnLst/>
                <a:rect l="l" t="t" r="r" b="b"/>
                <a:pathLst>
                  <a:path w="14535" h="13550" extrusionOk="0">
                    <a:moveTo>
                      <a:pt x="2158" y="0"/>
                    </a:moveTo>
                    <a:cubicBezTo>
                      <a:pt x="965" y="0"/>
                      <a:pt x="1" y="958"/>
                      <a:pt x="1" y="2157"/>
                    </a:cubicBezTo>
                    <a:lnTo>
                      <a:pt x="1" y="11393"/>
                    </a:lnTo>
                    <a:cubicBezTo>
                      <a:pt x="1" y="12585"/>
                      <a:pt x="965" y="13550"/>
                      <a:pt x="2158" y="13550"/>
                    </a:cubicBezTo>
                    <a:lnTo>
                      <a:pt x="12378" y="13550"/>
                    </a:lnTo>
                    <a:cubicBezTo>
                      <a:pt x="13570" y="13550"/>
                      <a:pt x="14535" y="12585"/>
                      <a:pt x="14535" y="11393"/>
                    </a:cubicBezTo>
                    <a:lnTo>
                      <a:pt x="14535" y="2157"/>
                    </a:lnTo>
                    <a:cubicBezTo>
                      <a:pt x="14535" y="958"/>
                      <a:pt x="13570" y="0"/>
                      <a:pt x="12378"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89" name="Google Shape;10089;p64"/>
              <p:cNvGrpSpPr/>
              <p:nvPr/>
            </p:nvGrpSpPr>
            <p:grpSpPr>
              <a:xfrm>
                <a:off x="1920489" y="1545534"/>
                <a:ext cx="558020" cy="1274645"/>
                <a:chOff x="1920489" y="1545534"/>
                <a:chExt cx="558020" cy="1274645"/>
              </a:xfrm>
            </p:grpSpPr>
            <p:sp>
              <p:nvSpPr>
                <p:cNvPr id="10090" name="Google Shape;10090;p64"/>
                <p:cNvSpPr/>
                <p:nvPr/>
              </p:nvSpPr>
              <p:spPr>
                <a:xfrm>
                  <a:off x="1920489" y="1545534"/>
                  <a:ext cx="558020" cy="1274645"/>
                </a:xfrm>
                <a:custGeom>
                  <a:avLst/>
                  <a:gdLst/>
                  <a:ahLst/>
                  <a:cxnLst/>
                  <a:rect l="l" t="t" r="r" b="b"/>
                  <a:pathLst>
                    <a:path w="22102" h="50486" extrusionOk="0">
                      <a:moveTo>
                        <a:pt x="11055" y="1"/>
                      </a:moveTo>
                      <a:cubicBezTo>
                        <a:pt x="7046" y="1"/>
                        <a:pt x="3814" y="3273"/>
                        <a:pt x="3853" y="7281"/>
                      </a:cubicBezTo>
                      <a:lnTo>
                        <a:pt x="3853" y="7287"/>
                      </a:lnTo>
                      <a:cubicBezTo>
                        <a:pt x="3833" y="7287"/>
                        <a:pt x="3814" y="7281"/>
                        <a:pt x="3794" y="7281"/>
                      </a:cubicBezTo>
                      <a:cubicBezTo>
                        <a:pt x="3790" y="7281"/>
                        <a:pt x="3787" y="7281"/>
                        <a:pt x="3783" y="7281"/>
                      </a:cubicBezTo>
                      <a:cubicBezTo>
                        <a:pt x="3117" y="7281"/>
                        <a:pt x="2615" y="7884"/>
                        <a:pt x="2738" y="8539"/>
                      </a:cubicBezTo>
                      <a:cubicBezTo>
                        <a:pt x="2840" y="9060"/>
                        <a:pt x="3292" y="9401"/>
                        <a:pt x="3780" y="9401"/>
                      </a:cubicBezTo>
                      <a:cubicBezTo>
                        <a:pt x="3915" y="9401"/>
                        <a:pt x="4052" y="9376"/>
                        <a:pt x="4185" y="9321"/>
                      </a:cubicBezTo>
                      <a:cubicBezTo>
                        <a:pt x="4661" y="10755"/>
                        <a:pt x="5606" y="12000"/>
                        <a:pt x="6779" y="12912"/>
                      </a:cubicBezTo>
                      <a:lnTo>
                        <a:pt x="6649" y="12860"/>
                      </a:lnTo>
                      <a:lnTo>
                        <a:pt x="6649" y="12860"/>
                      </a:lnTo>
                      <a:cubicBezTo>
                        <a:pt x="7379" y="13446"/>
                        <a:pt x="8206" y="13890"/>
                        <a:pt x="9093" y="14176"/>
                      </a:cubicBezTo>
                      <a:lnTo>
                        <a:pt x="9093" y="16203"/>
                      </a:lnTo>
                      <a:lnTo>
                        <a:pt x="6883" y="16203"/>
                      </a:lnTo>
                      <a:cubicBezTo>
                        <a:pt x="6883" y="16203"/>
                        <a:pt x="6877" y="16249"/>
                        <a:pt x="6857" y="16262"/>
                      </a:cubicBezTo>
                      <a:cubicBezTo>
                        <a:pt x="6277" y="16262"/>
                        <a:pt x="5762" y="16640"/>
                        <a:pt x="5586" y="17188"/>
                      </a:cubicBezTo>
                      <a:lnTo>
                        <a:pt x="255" y="32940"/>
                      </a:lnTo>
                      <a:cubicBezTo>
                        <a:pt x="1" y="33638"/>
                        <a:pt x="379" y="34413"/>
                        <a:pt x="1083" y="34648"/>
                      </a:cubicBezTo>
                      <a:cubicBezTo>
                        <a:pt x="1221" y="34694"/>
                        <a:pt x="1362" y="34716"/>
                        <a:pt x="1501" y="34716"/>
                      </a:cubicBezTo>
                      <a:cubicBezTo>
                        <a:pt x="2066" y="34716"/>
                        <a:pt x="2593" y="34352"/>
                        <a:pt x="2771" y="33781"/>
                      </a:cubicBezTo>
                      <a:lnTo>
                        <a:pt x="2947" y="33266"/>
                      </a:lnTo>
                      <a:lnTo>
                        <a:pt x="3527" y="33507"/>
                      </a:lnTo>
                      <a:cubicBezTo>
                        <a:pt x="3527" y="33507"/>
                        <a:pt x="4035" y="32491"/>
                        <a:pt x="3488" y="31656"/>
                      </a:cubicBezTo>
                      <a:lnTo>
                        <a:pt x="6759" y="21997"/>
                      </a:lnTo>
                      <a:lnTo>
                        <a:pt x="6759" y="21997"/>
                      </a:lnTo>
                      <a:cubicBezTo>
                        <a:pt x="6759" y="27778"/>
                        <a:pt x="5977" y="29245"/>
                        <a:pt x="5977" y="32439"/>
                      </a:cubicBezTo>
                      <a:cubicBezTo>
                        <a:pt x="5977" y="35639"/>
                        <a:pt x="7881" y="48569"/>
                        <a:pt x="7881" y="48569"/>
                      </a:cubicBezTo>
                      <a:lnTo>
                        <a:pt x="5573" y="50486"/>
                      </a:lnTo>
                      <a:lnTo>
                        <a:pt x="10038" y="50486"/>
                      </a:lnTo>
                      <a:lnTo>
                        <a:pt x="10781" y="31709"/>
                      </a:lnTo>
                      <a:lnTo>
                        <a:pt x="11165" y="31709"/>
                      </a:lnTo>
                      <a:lnTo>
                        <a:pt x="11908" y="50486"/>
                      </a:lnTo>
                      <a:lnTo>
                        <a:pt x="16373" y="50486"/>
                      </a:lnTo>
                      <a:lnTo>
                        <a:pt x="14066" y="48582"/>
                      </a:lnTo>
                      <a:cubicBezTo>
                        <a:pt x="14066" y="48582"/>
                        <a:pt x="15969" y="34250"/>
                        <a:pt x="15969" y="31669"/>
                      </a:cubicBezTo>
                      <a:cubicBezTo>
                        <a:pt x="15969" y="29089"/>
                        <a:pt x="15311" y="27759"/>
                        <a:pt x="15311" y="21900"/>
                      </a:cubicBezTo>
                      <a:lnTo>
                        <a:pt x="15311" y="21900"/>
                      </a:lnTo>
                      <a:lnTo>
                        <a:pt x="18615" y="31663"/>
                      </a:lnTo>
                      <a:cubicBezTo>
                        <a:pt x="18067" y="32497"/>
                        <a:pt x="18576" y="33514"/>
                        <a:pt x="18576" y="33514"/>
                      </a:cubicBezTo>
                      <a:lnTo>
                        <a:pt x="19156" y="33266"/>
                      </a:lnTo>
                      <a:lnTo>
                        <a:pt x="19332" y="33788"/>
                      </a:lnTo>
                      <a:cubicBezTo>
                        <a:pt x="19505" y="34359"/>
                        <a:pt x="20033" y="34729"/>
                        <a:pt x="20602" y="34729"/>
                      </a:cubicBezTo>
                      <a:cubicBezTo>
                        <a:pt x="20741" y="34729"/>
                        <a:pt x="20881" y="34707"/>
                        <a:pt x="21020" y="34661"/>
                      </a:cubicBezTo>
                      <a:cubicBezTo>
                        <a:pt x="21724" y="34426"/>
                        <a:pt x="22102" y="33657"/>
                        <a:pt x="21848" y="32953"/>
                      </a:cubicBezTo>
                      <a:lnTo>
                        <a:pt x="21848" y="32947"/>
                      </a:lnTo>
                      <a:lnTo>
                        <a:pt x="16516" y="17207"/>
                      </a:lnTo>
                      <a:cubicBezTo>
                        <a:pt x="16347" y="16692"/>
                        <a:pt x="15897" y="16321"/>
                        <a:pt x="15356" y="16269"/>
                      </a:cubicBezTo>
                      <a:cubicBezTo>
                        <a:pt x="15337" y="16256"/>
                        <a:pt x="15330" y="16210"/>
                        <a:pt x="15330" y="16210"/>
                      </a:cubicBezTo>
                      <a:lnTo>
                        <a:pt x="12853" y="16210"/>
                      </a:lnTo>
                      <a:lnTo>
                        <a:pt x="12853" y="14209"/>
                      </a:lnTo>
                      <a:cubicBezTo>
                        <a:pt x="15076" y="13538"/>
                        <a:pt x="17122" y="11700"/>
                        <a:pt x="17911" y="9360"/>
                      </a:cubicBezTo>
                      <a:cubicBezTo>
                        <a:pt x="17998" y="9382"/>
                        <a:pt x="18085" y="9392"/>
                        <a:pt x="18171" y="9392"/>
                      </a:cubicBezTo>
                      <a:cubicBezTo>
                        <a:pt x="18671" y="9392"/>
                        <a:pt x="19125" y="9036"/>
                        <a:pt x="19208" y="8513"/>
                      </a:cubicBezTo>
                      <a:cubicBezTo>
                        <a:pt x="19312" y="7907"/>
                        <a:pt x="18869" y="7340"/>
                        <a:pt x="18256" y="7287"/>
                      </a:cubicBezTo>
                      <a:lnTo>
                        <a:pt x="18256" y="7281"/>
                      </a:lnTo>
                      <a:cubicBezTo>
                        <a:pt x="18302" y="3273"/>
                        <a:pt x="15063" y="1"/>
                        <a:pt x="11055" y="1"/>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091" name="Google Shape;10091;p64"/>
                <p:cNvGrpSpPr/>
                <p:nvPr/>
              </p:nvGrpSpPr>
              <p:grpSpPr>
                <a:xfrm>
                  <a:off x="1962122" y="1668313"/>
                  <a:ext cx="474931" cy="1079962"/>
                  <a:chOff x="1962122" y="1668313"/>
                  <a:chExt cx="474931" cy="1079962"/>
                </a:xfrm>
              </p:grpSpPr>
              <p:sp>
                <p:nvSpPr>
                  <p:cNvPr id="10092" name="Google Shape;10092;p64"/>
                  <p:cNvSpPr/>
                  <p:nvPr/>
                </p:nvSpPr>
                <p:spPr>
                  <a:xfrm>
                    <a:off x="2216238" y="2023419"/>
                    <a:ext cx="208469" cy="330591"/>
                  </a:xfrm>
                  <a:custGeom>
                    <a:avLst/>
                    <a:gdLst/>
                    <a:ahLst/>
                    <a:cxnLst/>
                    <a:rect l="l" t="t" r="r" b="b"/>
                    <a:pathLst>
                      <a:path w="8257" h="13094" extrusionOk="0">
                        <a:moveTo>
                          <a:pt x="2442" y="0"/>
                        </a:moveTo>
                        <a:cubicBezTo>
                          <a:pt x="2338" y="0"/>
                          <a:pt x="2234" y="11"/>
                          <a:pt x="2130" y="32"/>
                        </a:cubicBezTo>
                        <a:cubicBezTo>
                          <a:pt x="1276" y="208"/>
                          <a:pt x="520" y="1029"/>
                          <a:pt x="90" y="1746"/>
                        </a:cubicBezTo>
                        <a:cubicBezTo>
                          <a:pt x="0" y="1904"/>
                          <a:pt x="133" y="2049"/>
                          <a:pt x="268" y="2049"/>
                        </a:cubicBezTo>
                        <a:cubicBezTo>
                          <a:pt x="328" y="2049"/>
                          <a:pt x="389" y="2019"/>
                          <a:pt x="429" y="1948"/>
                        </a:cubicBezTo>
                        <a:cubicBezTo>
                          <a:pt x="794" y="1336"/>
                          <a:pt x="1478" y="567"/>
                          <a:pt x="2215" y="417"/>
                        </a:cubicBezTo>
                        <a:cubicBezTo>
                          <a:pt x="2290" y="402"/>
                          <a:pt x="2366" y="394"/>
                          <a:pt x="2442" y="394"/>
                        </a:cubicBezTo>
                        <a:cubicBezTo>
                          <a:pt x="2693" y="394"/>
                          <a:pt x="2940" y="477"/>
                          <a:pt x="3140" y="632"/>
                        </a:cubicBezTo>
                        <a:cubicBezTo>
                          <a:pt x="4581" y="1694"/>
                          <a:pt x="5219" y="3597"/>
                          <a:pt x="5780" y="5279"/>
                        </a:cubicBezTo>
                        <a:lnTo>
                          <a:pt x="5858" y="5507"/>
                        </a:lnTo>
                        <a:cubicBezTo>
                          <a:pt x="6653" y="7866"/>
                          <a:pt x="7233" y="10271"/>
                          <a:pt x="7853" y="12937"/>
                        </a:cubicBezTo>
                        <a:cubicBezTo>
                          <a:pt x="7872" y="13028"/>
                          <a:pt x="7950" y="13093"/>
                          <a:pt x="8042" y="13093"/>
                        </a:cubicBezTo>
                        <a:cubicBezTo>
                          <a:pt x="8055" y="13093"/>
                          <a:pt x="8068" y="13087"/>
                          <a:pt x="8087" y="13087"/>
                        </a:cubicBezTo>
                        <a:cubicBezTo>
                          <a:pt x="8191" y="13061"/>
                          <a:pt x="8257" y="12957"/>
                          <a:pt x="8231" y="12852"/>
                        </a:cubicBezTo>
                        <a:cubicBezTo>
                          <a:pt x="7611" y="10174"/>
                          <a:pt x="7031" y="7762"/>
                          <a:pt x="6230" y="5383"/>
                        </a:cubicBezTo>
                        <a:lnTo>
                          <a:pt x="6151" y="5155"/>
                        </a:lnTo>
                        <a:cubicBezTo>
                          <a:pt x="5571" y="3415"/>
                          <a:pt x="4907" y="1447"/>
                          <a:pt x="3375" y="319"/>
                        </a:cubicBezTo>
                        <a:cubicBezTo>
                          <a:pt x="3106" y="110"/>
                          <a:pt x="2777" y="0"/>
                          <a:pt x="244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3" name="Google Shape;10093;p64"/>
                  <p:cNvSpPr/>
                  <p:nvPr/>
                </p:nvSpPr>
                <p:spPr>
                  <a:xfrm>
                    <a:off x="2368581" y="2194344"/>
                    <a:ext cx="16461" cy="95158"/>
                  </a:xfrm>
                  <a:custGeom>
                    <a:avLst/>
                    <a:gdLst/>
                    <a:ahLst/>
                    <a:cxnLst/>
                    <a:rect l="l" t="t" r="r" b="b"/>
                    <a:pathLst>
                      <a:path w="652" h="3769" extrusionOk="0">
                        <a:moveTo>
                          <a:pt x="433" y="1"/>
                        </a:moveTo>
                        <a:cubicBezTo>
                          <a:pt x="331" y="1"/>
                          <a:pt x="228" y="73"/>
                          <a:pt x="235" y="210"/>
                        </a:cubicBezTo>
                        <a:cubicBezTo>
                          <a:pt x="248" y="621"/>
                          <a:pt x="222" y="1031"/>
                          <a:pt x="163" y="1442"/>
                        </a:cubicBezTo>
                        <a:cubicBezTo>
                          <a:pt x="85" y="2146"/>
                          <a:pt x="0" y="2876"/>
                          <a:pt x="248" y="3632"/>
                        </a:cubicBezTo>
                        <a:cubicBezTo>
                          <a:pt x="274" y="3710"/>
                          <a:pt x="346" y="3762"/>
                          <a:pt x="430" y="3769"/>
                        </a:cubicBezTo>
                        <a:cubicBezTo>
                          <a:pt x="450" y="3769"/>
                          <a:pt x="476" y="3762"/>
                          <a:pt x="495" y="3755"/>
                        </a:cubicBezTo>
                        <a:cubicBezTo>
                          <a:pt x="593" y="3723"/>
                          <a:pt x="652" y="3612"/>
                          <a:pt x="619" y="3508"/>
                        </a:cubicBezTo>
                        <a:cubicBezTo>
                          <a:pt x="398" y="2837"/>
                          <a:pt x="476" y="2152"/>
                          <a:pt x="554" y="1487"/>
                        </a:cubicBezTo>
                        <a:cubicBezTo>
                          <a:pt x="619" y="1057"/>
                          <a:pt x="639" y="621"/>
                          <a:pt x="626" y="184"/>
                        </a:cubicBezTo>
                        <a:cubicBezTo>
                          <a:pt x="617" y="60"/>
                          <a:pt x="525" y="1"/>
                          <a:pt x="43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4" name="Google Shape;10094;p64"/>
                  <p:cNvSpPr/>
                  <p:nvPr/>
                </p:nvSpPr>
                <p:spPr>
                  <a:xfrm>
                    <a:off x="2394359" y="2265643"/>
                    <a:ext cx="37922" cy="41633"/>
                  </a:xfrm>
                  <a:custGeom>
                    <a:avLst/>
                    <a:gdLst/>
                    <a:ahLst/>
                    <a:cxnLst/>
                    <a:rect l="l" t="t" r="r" b="b"/>
                    <a:pathLst>
                      <a:path w="1502" h="1649" extrusionOk="0">
                        <a:moveTo>
                          <a:pt x="270" y="0"/>
                        </a:moveTo>
                        <a:cubicBezTo>
                          <a:pt x="46" y="0"/>
                          <a:pt x="1" y="354"/>
                          <a:pt x="250" y="391"/>
                        </a:cubicBezTo>
                        <a:cubicBezTo>
                          <a:pt x="778" y="488"/>
                          <a:pt x="1091" y="892"/>
                          <a:pt x="1065" y="1440"/>
                        </a:cubicBezTo>
                        <a:cubicBezTo>
                          <a:pt x="1058" y="1551"/>
                          <a:pt x="1143" y="1642"/>
                          <a:pt x="1254" y="1648"/>
                        </a:cubicBezTo>
                        <a:lnTo>
                          <a:pt x="1260" y="1648"/>
                        </a:lnTo>
                        <a:cubicBezTo>
                          <a:pt x="1365" y="1648"/>
                          <a:pt x="1456" y="1564"/>
                          <a:pt x="1462" y="1459"/>
                        </a:cubicBezTo>
                        <a:cubicBezTo>
                          <a:pt x="1501" y="710"/>
                          <a:pt x="1052" y="136"/>
                          <a:pt x="322" y="6"/>
                        </a:cubicBezTo>
                        <a:cubicBezTo>
                          <a:pt x="304" y="2"/>
                          <a:pt x="287" y="0"/>
                          <a:pt x="27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5" name="Google Shape;10095;p64"/>
                  <p:cNvSpPr/>
                  <p:nvPr/>
                </p:nvSpPr>
                <p:spPr>
                  <a:xfrm>
                    <a:off x="2340607" y="2111709"/>
                    <a:ext cx="19516" cy="47137"/>
                  </a:xfrm>
                  <a:custGeom>
                    <a:avLst/>
                    <a:gdLst/>
                    <a:ahLst/>
                    <a:cxnLst/>
                    <a:rect l="l" t="t" r="r" b="b"/>
                    <a:pathLst>
                      <a:path w="773" h="1867" extrusionOk="0">
                        <a:moveTo>
                          <a:pt x="500" y="1"/>
                        </a:moveTo>
                        <a:cubicBezTo>
                          <a:pt x="441" y="1"/>
                          <a:pt x="382" y="28"/>
                          <a:pt x="339" y="94"/>
                        </a:cubicBezTo>
                        <a:cubicBezTo>
                          <a:pt x="0" y="628"/>
                          <a:pt x="7" y="1254"/>
                          <a:pt x="39" y="1684"/>
                        </a:cubicBezTo>
                        <a:cubicBezTo>
                          <a:pt x="46" y="1788"/>
                          <a:pt x="130" y="1867"/>
                          <a:pt x="235" y="1867"/>
                        </a:cubicBezTo>
                        <a:lnTo>
                          <a:pt x="248" y="1867"/>
                        </a:lnTo>
                        <a:cubicBezTo>
                          <a:pt x="352" y="1860"/>
                          <a:pt x="437" y="1762"/>
                          <a:pt x="430" y="1658"/>
                        </a:cubicBezTo>
                        <a:cubicBezTo>
                          <a:pt x="385" y="1058"/>
                          <a:pt x="456" y="641"/>
                          <a:pt x="671" y="309"/>
                        </a:cubicBezTo>
                        <a:cubicBezTo>
                          <a:pt x="772" y="153"/>
                          <a:pt x="638" y="1"/>
                          <a:pt x="50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6" name="Google Shape;10096;p64"/>
                  <p:cNvSpPr/>
                  <p:nvPr/>
                </p:nvSpPr>
                <p:spPr>
                  <a:xfrm>
                    <a:off x="2201393" y="2148823"/>
                    <a:ext cx="59104" cy="412519"/>
                  </a:xfrm>
                  <a:custGeom>
                    <a:avLst/>
                    <a:gdLst/>
                    <a:ahLst/>
                    <a:cxnLst/>
                    <a:rect l="l" t="t" r="r" b="b"/>
                    <a:pathLst>
                      <a:path w="2341" h="16339" extrusionOk="0">
                        <a:moveTo>
                          <a:pt x="196" y="1"/>
                        </a:moveTo>
                        <a:cubicBezTo>
                          <a:pt x="98" y="1"/>
                          <a:pt x="0" y="67"/>
                          <a:pt x="0" y="201"/>
                        </a:cubicBezTo>
                        <a:lnTo>
                          <a:pt x="0" y="358"/>
                        </a:lnTo>
                        <a:cubicBezTo>
                          <a:pt x="0" y="2456"/>
                          <a:pt x="0" y="4112"/>
                          <a:pt x="756" y="6080"/>
                        </a:cubicBezTo>
                        <a:cubicBezTo>
                          <a:pt x="1271" y="7429"/>
                          <a:pt x="1623" y="8948"/>
                          <a:pt x="1851" y="10851"/>
                        </a:cubicBezTo>
                        <a:cubicBezTo>
                          <a:pt x="1936" y="11587"/>
                          <a:pt x="1695" y="12285"/>
                          <a:pt x="1434" y="13028"/>
                        </a:cubicBezTo>
                        <a:cubicBezTo>
                          <a:pt x="1095" y="14012"/>
                          <a:pt x="743" y="15028"/>
                          <a:pt x="1154" y="16208"/>
                        </a:cubicBezTo>
                        <a:cubicBezTo>
                          <a:pt x="1180" y="16286"/>
                          <a:pt x="1258" y="16338"/>
                          <a:pt x="1343" y="16338"/>
                        </a:cubicBezTo>
                        <a:cubicBezTo>
                          <a:pt x="1362" y="16338"/>
                          <a:pt x="1382" y="16332"/>
                          <a:pt x="1408" y="16325"/>
                        </a:cubicBezTo>
                        <a:cubicBezTo>
                          <a:pt x="1506" y="16293"/>
                          <a:pt x="1564" y="16176"/>
                          <a:pt x="1525" y="16078"/>
                        </a:cubicBezTo>
                        <a:cubicBezTo>
                          <a:pt x="1160" y="15028"/>
                          <a:pt x="1473" y="14116"/>
                          <a:pt x="1812" y="13151"/>
                        </a:cubicBezTo>
                        <a:cubicBezTo>
                          <a:pt x="2066" y="12402"/>
                          <a:pt x="2340" y="11626"/>
                          <a:pt x="2242" y="10799"/>
                        </a:cubicBezTo>
                        <a:cubicBezTo>
                          <a:pt x="2008" y="8863"/>
                          <a:pt x="1656" y="7318"/>
                          <a:pt x="1121" y="5930"/>
                        </a:cubicBezTo>
                        <a:cubicBezTo>
                          <a:pt x="391" y="4040"/>
                          <a:pt x="391" y="2411"/>
                          <a:pt x="391" y="358"/>
                        </a:cubicBezTo>
                        <a:lnTo>
                          <a:pt x="391" y="201"/>
                        </a:lnTo>
                        <a:cubicBezTo>
                          <a:pt x="391" y="67"/>
                          <a:pt x="294" y="1"/>
                          <a:pt x="19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7" name="Google Shape;10097;p64"/>
                  <p:cNvSpPr/>
                  <p:nvPr/>
                </p:nvSpPr>
                <p:spPr>
                  <a:xfrm>
                    <a:off x="2239239" y="2442679"/>
                    <a:ext cx="41482" cy="305596"/>
                  </a:xfrm>
                  <a:custGeom>
                    <a:avLst/>
                    <a:gdLst/>
                    <a:ahLst/>
                    <a:cxnLst/>
                    <a:rect l="l" t="t" r="r" b="b"/>
                    <a:pathLst>
                      <a:path w="1643" h="12104" extrusionOk="0">
                        <a:moveTo>
                          <a:pt x="555" y="1"/>
                        </a:moveTo>
                        <a:cubicBezTo>
                          <a:pt x="427" y="1"/>
                          <a:pt x="297" y="122"/>
                          <a:pt x="372" y="281"/>
                        </a:cubicBezTo>
                        <a:cubicBezTo>
                          <a:pt x="1232" y="2373"/>
                          <a:pt x="906" y="4458"/>
                          <a:pt x="580" y="6472"/>
                        </a:cubicBezTo>
                        <a:cubicBezTo>
                          <a:pt x="300" y="8258"/>
                          <a:pt x="0" y="10103"/>
                          <a:pt x="522" y="11960"/>
                        </a:cubicBezTo>
                        <a:cubicBezTo>
                          <a:pt x="548" y="12045"/>
                          <a:pt x="626" y="12103"/>
                          <a:pt x="717" y="12103"/>
                        </a:cubicBezTo>
                        <a:cubicBezTo>
                          <a:pt x="730" y="12103"/>
                          <a:pt x="750" y="12103"/>
                          <a:pt x="769" y="12097"/>
                        </a:cubicBezTo>
                        <a:cubicBezTo>
                          <a:pt x="874" y="12071"/>
                          <a:pt x="932" y="11960"/>
                          <a:pt x="906" y="11856"/>
                        </a:cubicBezTo>
                        <a:cubicBezTo>
                          <a:pt x="404" y="10083"/>
                          <a:pt x="678" y="8362"/>
                          <a:pt x="971" y="6537"/>
                        </a:cubicBezTo>
                        <a:cubicBezTo>
                          <a:pt x="1304" y="4471"/>
                          <a:pt x="1643" y="2334"/>
                          <a:pt x="730" y="131"/>
                        </a:cubicBezTo>
                        <a:cubicBezTo>
                          <a:pt x="697" y="39"/>
                          <a:pt x="627" y="1"/>
                          <a:pt x="55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8" name="Google Shape;10098;p64"/>
                  <p:cNvSpPr/>
                  <p:nvPr/>
                </p:nvSpPr>
                <p:spPr>
                  <a:xfrm>
                    <a:off x="2213991" y="2290184"/>
                    <a:ext cx="72814" cy="157115"/>
                  </a:xfrm>
                  <a:custGeom>
                    <a:avLst/>
                    <a:gdLst/>
                    <a:ahLst/>
                    <a:cxnLst/>
                    <a:rect l="l" t="t" r="r" b="b"/>
                    <a:pathLst>
                      <a:path w="2884" h="6223" extrusionOk="0">
                        <a:moveTo>
                          <a:pt x="292" y="0"/>
                        </a:moveTo>
                        <a:cubicBezTo>
                          <a:pt x="124" y="0"/>
                          <a:pt x="1" y="242"/>
                          <a:pt x="186" y="364"/>
                        </a:cubicBezTo>
                        <a:cubicBezTo>
                          <a:pt x="1913" y="1602"/>
                          <a:pt x="2486" y="4098"/>
                          <a:pt x="2441" y="6021"/>
                        </a:cubicBezTo>
                        <a:cubicBezTo>
                          <a:pt x="2441" y="6132"/>
                          <a:pt x="2525" y="6223"/>
                          <a:pt x="2636" y="6223"/>
                        </a:cubicBezTo>
                        <a:cubicBezTo>
                          <a:pt x="2747" y="6223"/>
                          <a:pt x="2832" y="6138"/>
                          <a:pt x="2832" y="6034"/>
                        </a:cubicBezTo>
                        <a:cubicBezTo>
                          <a:pt x="2884" y="4007"/>
                          <a:pt x="2271" y="1374"/>
                          <a:pt x="414" y="44"/>
                        </a:cubicBezTo>
                        <a:cubicBezTo>
                          <a:pt x="373" y="13"/>
                          <a:pt x="332" y="0"/>
                          <a:pt x="29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9" name="Google Shape;10099;p64"/>
                  <p:cNvSpPr/>
                  <p:nvPr/>
                </p:nvSpPr>
                <p:spPr>
                  <a:xfrm>
                    <a:off x="2212729" y="1986709"/>
                    <a:ext cx="44309" cy="95284"/>
                  </a:xfrm>
                  <a:custGeom>
                    <a:avLst/>
                    <a:gdLst/>
                    <a:ahLst/>
                    <a:cxnLst/>
                    <a:rect l="l" t="t" r="r" b="b"/>
                    <a:pathLst>
                      <a:path w="1755" h="3774" extrusionOk="0">
                        <a:moveTo>
                          <a:pt x="1539" y="0"/>
                        </a:moveTo>
                        <a:cubicBezTo>
                          <a:pt x="1428" y="7"/>
                          <a:pt x="1344" y="98"/>
                          <a:pt x="1350" y="202"/>
                        </a:cubicBezTo>
                        <a:cubicBezTo>
                          <a:pt x="1363" y="808"/>
                          <a:pt x="1070" y="1219"/>
                          <a:pt x="757" y="1656"/>
                        </a:cubicBezTo>
                        <a:cubicBezTo>
                          <a:pt x="405" y="2151"/>
                          <a:pt x="1" y="2712"/>
                          <a:pt x="99" y="3591"/>
                        </a:cubicBezTo>
                        <a:cubicBezTo>
                          <a:pt x="105" y="3696"/>
                          <a:pt x="190" y="3767"/>
                          <a:pt x="294" y="3774"/>
                        </a:cubicBezTo>
                        <a:lnTo>
                          <a:pt x="307" y="3767"/>
                        </a:lnTo>
                        <a:cubicBezTo>
                          <a:pt x="418" y="3754"/>
                          <a:pt x="496" y="3663"/>
                          <a:pt x="483" y="3552"/>
                        </a:cubicBezTo>
                        <a:cubicBezTo>
                          <a:pt x="405" y="2822"/>
                          <a:pt x="731" y="2366"/>
                          <a:pt x="1076" y="1884"/>
                        </a:cubicBezTo>
                        <a:cubicBezTo>
                          <a:pt x="1409" y="1415"/>
                          <a:pt x="1754" y="926"/>
                          <a:pt x="1735" y="196"/>
                        </a:cubicBezTo>
                        <a:cubicBezTo>
                          <a:pt x="1735" y="85"/>
                          <a:pt x="1650" y="0"/>
                          <a:pt x="153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0" name="Google Shape;10100;p64"/>
                  <p:cNvSpPr/>
                  <p:nvPr/>
                </p:nvSpPr>
                <p:spPr>
                  <a:xfrm>
                    <a:off x="2279054" y="1992188"/>
                    <a:ext cx="34968" cy="41608"/>
                  </a:xfrm>
                  <a:custGeom>
                    <a:avLst/>
                    <a:gdLst/>
                    <a:ahLst/>
                    <a:cxnLst/>
                    <a:rect l="l" t="t" r="r" b="b"/>
                    <a:pathLst>
                      <a:path w="1385" h="1648" extrusionOk="0">
                        <a:moveTo>
                          <a:pt x="1107" y="0"/>
                        </a:moveTo>
                        <a:cubicBezTo>
                          <a:pt x="1081" y="0"/>
                          <a:pt x="1053" y="6"/>
                          <a:pt x="1024" y="18"/>
                        </a:cubicBezTo>
                        <a:cubicBezTo>
                          <a:pt x="379" y="259"/>
                          <a:pt x="1" y="807"/>
                          <a:pt x="27" y="1458"/>
                        </a:cubicBezTo>
                        <a:cubicBezTo>
                          <a:pt x="33" y="1563"/>
                          <a:pt x="118" y="1647"/>
                          <a:pt x="222" y="1647"/>
                        </a:cubicBezTo>
                        <a:lnTo>
                          <a:pt x="235" y="1647"/>
                        </a:lnTo>
                        <a:cubicBezTo>
                          <a:pt x="339" y="1647"/>
                          <a:pt x="424" y="1550"/>
                          <a:pt x="418" y="1445"/>
                        </a:cubicBezTo>
                        <a:cubicBezTo>
                          <a:pt x="398" y="963"/>
                          <a:pt x="672" y="565"/>
                          <a:pt x="1161" y="383"/>
                        </a:cubicBezTo>
                        <a:cubicBezTo>
                          <a:pt x="1385" y="308"/>
                          <a:pt x="1300" y="0"/>
                          <a:pt x="110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1" name="Google Shape;10101;p64"/>
                  <p:cNvSpPr/>
                  <p:nvPr/>
                </p:nvSpPr>
                <p:spPr>
                  <a:xfrm>
                    <a:off x="2199777" y="2195405"/>
                    <a:ext cx="63346" cy="88492"/>
                  </a:xfrm>
                  <a:custGeom>
                    <a:avLst/>
                    <a:gdLst/>
                    <a:ahLst/>
                    <a:cxnLst/>
                    <a:rect l="l" t="t" r="r" b="b"/>
                    <a:pathLst>
                      <a:path w="2509" h="3505" extrusionOk="0">
                        <a:moveTo>
                          <a:pt x="265" y="0"/>
                        </a:moveTo>
                        <a:cubicBezTo>
                          <a:pt x="132" y="0"/>
                          <a:pt x="1" y="134"/>
                          <a:pt x="84" y="292"/>
                        </a:cubicBezTo>
                        <a:cubicBezTo>
                          <a:pt x="240" y="585"/>
                          <a:pt x="527" y="924"/>
                          <a:pt x="833" y="1282"/>
                        </a:cubicBezTo>
                        <a:cubicBezTo>
                          <a:pt x="1381" y="1921"/>
                          <a:pt x="2059" y="2716"/>
                          <a:pt x="1870" y="3238"/>
                        </a:cubicBezTo>
                        <a:cubicBezTo>
                          <a:pt x="1831" y="3335"/>
                          <a:pt x="1883" y="3453"/>
                          <a:pt x="1987" y="3492"/>
                        </a:cubicBezTo>
                        <a:cubicBezTo>
                          <a:pt x="2013" y="3498"/>
                          <a:pt x="2033" y="3505"/>
                          <a:pt x="2059" y="3505"/>
                        </a:cubicBezTo>
                        <a:cubicBezTo>
                          <a:pt x="2137" y="3498"/>
                          <a:pt x="2215" y="3446"/>
                          <a:pt x="2241" y="3368"/>
                        </a:cubicBezTo>
                        <a:cubicBezTo>
                          <a:pt x="2508" y="2638"/>
                          <a:pt x="1778" y="1778"/>
                          <a:pt x="1133" y="1022"/>
                        </a:cubicBezTo>
                        <a:cubicBezTo>
                          <a:pt x="840" y="683"/>
                          <a:pt x="566" y="363"/>
                          <a:pt x="436" y="109"/>
                        </a:cubicBezTo>
                        <a:cubicBezTo>
                          <a:pt x="395" y="32"/>
                          <a:pt x="330" y="0"/>
                          <a:pt x="26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2" name="Google Shape;10102;p64"/>
                  <p:cNvSpPr/>
                  <p:nvPr/>
                </p:nvSpPr>
                <p:spPr>
                  <a:xfrm>
                    <a:off x="2221792" y="2239411"/>
                    <a:ext cx="22294" cy="28050"/>
                  </a:xfrm>
                  <a:custGeom>
                    <a:avLst/>
                    <a:gdLst/>
                    <a:ahLst/>
                    <a:cxnLst/>
                    <a:rect l="l" t="t" r="r" b="b"/>
                    <a:pathLst>
                      <a:path w="883" h="1111" extrusionOk="0">
                        <a:moveTo>
                          <a:pt x="594" y="0"/>
                        </a:moveTo>
                        <a:cubicBezTo>
                          <a:pt x="553" y="0"/>
                          <a:pt x="511" y="14"/>
                          <a:pt x="470" y="48"/>
                        </a:cubicBezTo>
                        <a:cubicBezTo>
                          <a:pt x="202" y="250"/>
                          <a:pt x="40" y="556"/>
                          <a:pt x="7" y="895"/>
                        </a:cubicBezTo>
                        <a:cubicBezTo>
                          <a:pt x="0" y="999"/>
                          <a:pt x="79" y="1097"/>
                          <a:pt x="189" y="1110"/>
                        </a:cubicBezTo>
                        <a:lnTo>
                          <a:pt x="209" y="1110"/>
                        </a:lnTo>
                        <a:cubicBezTo>
                          <a:pt x="307" y="1110"/>
                          <a:pt x="391" y="1032"/>
                          <a:pt x="405" y="934"/>
                        </a:cubicBezTo>
                        <a:cubicBezTo>
                          <a:pt x="424" y="706"/>
                          <a:pt x="528" y="504"/>
                          <a:pt x="704" y="361"/>
                        </a:cubicBezTo>
                        <a:cubicBezTo>
                          <a:pt x="882" y="235"/>
                          <a:pt x="758" y="0"/>
                          <a:pt x="59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3" name="Google Shape;10103;p64"/>
                  <p:cNvSpPr/>
                  <p:nvPr/>
                </p:nvSpPr>
                <p:spPr>
                  <a:xfrm>
                    <a:off x="2210280" y="2374106"/>
                    <a:ext cx="38906" cy="52641"/>
                  </a:xfrm>
                  <a:custGeom>
                    <a:avLst/>
                    <a:gdLst/>
                    <a:ahLst/>
                    <a:cxnLst/>
                    <a:rect l="l" t="t" r="r" b="b"/>
                    <a:pathLst>
                      <a:path w="1541" h="2085" extrusionOk="0">
                        <a:moveTo>
                          <a:pt x="1260" y="0"/>
                        </a:moveTo>
                        <a:cubicBezTo>
                          <a:pt x="1213" y="0"/>
                          <a:pt x="1165" y="19"/>
                          <a:pt x="1121" y="64"/>
                        </a:cubicBezTo>
                        <a:cubicBezTo>
                          <a:pt x="1050" y="135"/>
                          <a:pt x="978" y="207"/>
                          <a:pt x="906" y="272"/>
                        </a:cubicBezTo>
                        <a:cubicBezTo>
                          <a:pt x="463" y="715"/>
                          <a:pt x="0" y="1165"/>
                          <a:pt x="33" y="1895"/>
                        </a:cubicBezTo>
                        <a:cubicBezTo>
                          <a:pt x="33" y="1999"/>
                          <a:pt x="118" y="2084"/>
                          <a:pt x="228" y="2084"/>
                        </a:cubicBezTo>
                        <a:lnTo>
                          <a:pt x="235" y="2084"/>
                        </a:lnTo>
                        <a:cubicBezTo>
                          <a:pt x="346" y="2078"/>
                          <a:pt x="430" y="1986"/>
                          <a:pt x="424" y="1882"/>
                        </a:cubicBezTo>
                        <a:cubicBezTo>
                          <a:pt x="404" y="1328"/>
                          <a:pt x="782" y="950"/>
                          <a:pt x="1186" y="559"/>
                        </a:cubicBezTo>
                        <a:cubicBezTo>
                          <a:pt x="1258" y="481"/>
                          <a:pt x="1330" y="409"/>
                          <a:pt x="1401" y="337"/>
                        </a:cubicBezTo>
                        <a:cubicBezTo>
                          <a:pt x="1541" y="193"/>
                          <a:pt x="1411" y="0"/>
                          <a:pt x="126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4" name="Google Shape;10104;p64"/>
                  <p:cNvSpPr/>
                  <p:nvPr/>
                </p:nvSpPr>
                <p:spPr>
                  <a:xfrm>
                    <a:off x="2218662" y="2617189"/>
                    <a:ext cx="41557" cy="54080"/>
                  </a:xfrm>
                  <a:custGeom>
                    <a:avLst/>
                    <a:gdLst/>
                    <a:ahLst/>
                    <a:cxnLst/>
                    <a:rect l="l" t="t" r="r" b="b"/>
                    <a:pathLst>
                      <a:path w="1646" h="2142" extrusionOk="0">
                        <a:moveTo>
                          <a:pt x="1360" y="1"/>
                        </a:moveTo>
                        <a:cubicBezTo>
                          <a:pt x="1315" y="1"/>
                          <a:pt x="1269" y="17"/>
                          <a:pt x="1226" y="56"/>
                        </a:cubicBezTo>
                        <a:cubicBezTo>
                          <a:pt x="1167" y="114"/>
                          <a:pt x="1102" y="166"/>
                          <a:pt x="1043" y="225"/>
                        </a:cubicBezTo>
                        <a:cubicBezTo>
                          <a:pt x="555" y="655"/>
                          <a:pt x="1" y="1151"/>
                          <a:pt x="307" y="2011"/>
                        </a:cubicBezTo>
                        <a:cubicBezTo>
                          <a:pt x="333" y="2089"/>
                          <a:pt x="411" y="2141"/>
                          <a:pt x="496" y="2141"/>
                        </a:cubicBezTo>
                        <a:cubicBezTo>
                          <a:pt x="515" y="2141"/>
                          <a:pt x="535" y="2135"/>
                          <a:pt x="555" y="2128"/>
                        </a:cubicBezTo>
                        <a:cubicBezTo>
                          <a:pt x="659" y="2089"/>
                          <a:pt x="711" y="1978"/>
                          <a:pt x="678" y="1874"/>
                        </a:cubicBezTo>
                        <a:cubicBezTo>
                          <a:pt x="470" y="1294"/>
                          <a:pt x="783" y="981"/>
                          <a:pt x="1304" y="518"/>
                        </a:cubicBezTo>
                        <a:cubicBezTo>
                          <a:pt x="1369" y="460"/>
                          <a:pt x="1434" y="401"/>
                          <a:pt x="1493" y="342"/>
                        </a:cubicBezTo>
                        <a:cubicBezTo>
                          <a:pt x="1646" y="205"/>
                          <a:pt x="1517" y="1"/>
                          <a:pt x="136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5" name="Google Shape;10105;p64"/>
                  <p:cNvSpPr/>
                  <p:nvPr/>
                </p:nvSpPr>
                <p:spPr>
                  <a:xfrm>
                    <a:off x="2211719" y="2047278"/>
                    <a:ext cx="225334" cy="286004"/>
                  </a:xfrm>
                  <a:custGeom>
                    <a:avLst/>
                    <a:gdLst/>
                    <a:ahLst/>
                    <a:cxnLst/>
                    <a:rect l="l" t="t" r="r" b="b"/>
                    <a:pathLst>
                      <a:path w="8925" h="11328" extrusionOk="0">
                        <a:moveTo>
                          <a:pt x="3486" y="0"/>
                        </a:moveTo>
                        <a:cubicBezTo>
                          <a:pt x="3316" y="0"/>
                          <a:pt x="3141" y="17"/>
                          <a:pt x="2961" y="52"/>
                        </a:cubicBezTo>
                        <a:cubicBezTo>
                          <a:pt x="2459" y="150"/>
                          <a:pt x="2094" y="430"/>
                          <a:pt x="1775" y="678"/>
                        </a:cubicBezTo>
                        <a:cubicBezTo>
                          <a:pt x="1425" y="948"/>
                          <a:pt x="1119" y="1188"/>
                          <a:pt x="666" y="1188"/>
                        </a:cubicBezTo>
                        <a:cubicBezTo>
                          <a:pt x="562" y="1188"/>
                          <a:pt x="450" y="1175"/>
                          <a:pt x="328" y="1147"/>
                        </a:cubicBezTo>
                        <a:cubicBezTo>
                          <a:pt x="309" y="1143"/>
                          <a:pt x="292" y="1141"/>
                          <a:pt x="275" y="1141"/>
                        </a:cubicBezTo>
                        <a:cubicBezTo>
                          <a:pt x="57" y="1141"/>
                          <a:pt x="0" y="1477"/>
                          <a:pt x="236" y="1531"/>
                        </a:cubicBezTo>
                        <a:cubicBezTo>
                          <a:pt x="392" y="1567"/>
                          <a:pt x="535" y="1582"/>
                          <a:pt x="668" y="1582"/>
                        </a:cubicBezTo>
                        <a:cubicBezTo>
                          <a:pt x="1250" y="1582"/>
                          <a:pt x="1639" y="1282"/>
                          <a:pt x="2016" y="990"/>
                        </a:cubicBezTo>
                        <a:cubicBezTo>
                          <a:pt x="2329" y="743"/>
                          <a:pt x="2622" y="515"/>
                          <a:pt x="3033" y="443"/>
                        </a:cubicBezTo>
                        <a:cubicBezTo>
                          <a:pt x="3190" y="412"/>
                          <a:pt x="3342" y="397"/>
                          <a:pt x="3488" y="397"/>
                        </a:cubicBezTo>
                        <a:cubicBezTo>
                          <a:pt x="3938" y="397"/>
                          <a:pt x="4339" y="539"/>
                          <a:pt x="4688" y="814"/>
                        </a:cubicBezTo>
                        <a:cubicBezTo>
                          <a:pt x="5724" y="1642"/>
                          <a:pt x="6154" y="3610"/>
                          <a:pt x="6207" y="5044"/>
                        </a:cubicBezTo>
                        <a:cubicBezTo>
                          <a:pt x="6285" y="7410"/>
                          <a:pt x="6715" y="9372"/>
                          <a:pt x="8514" y="11269"/>
                        </a:cubicBezTo>
                        <a:cubicBezTo>
                          <a:pt x="8553" y="11308"/>
                          <a:pt x="8605" y="11327"/>
                          <a:pt x="8657" y="11327"/>
                        </a:cubicBezTo>
                        <a:lnTo>
                          <a:pt x="8664" y="11327"/>
                        </a:lnTo>
                        <a:cubicBezTo>
                          <a:pt x="8833" y="11327"/>
                          <a:pt x="8924" y="11119"/>
                          <a:pt x="8807" y="10995"/>
                        </a:cubicBezTo>
                        <a:cubicBezTo>
                          <a:pt x="7086" y="9183"/>
                          <a:pt x="6676" y="7299"/>
                          <a:pt x="6598" y="5031"/>
                        </a:cubicBezTo>
                        <a:cubicBezTo>
                          <a:pt x="6539" y="3441"/>
                          <a:pt x="6070" y="1414"/>
                          <a:pt x="4929" y="508"/>
                        </a:cubicBezTo>
                        <a:cubicBezTo>
                          <a:pt x="4508" y="171"/>
                          <a:pt x="4024" y="0"/>
                          <a:pt x="348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6" name="Google Shape;10106;p64"/>
                  <p:cNvSpPr/>
                  <p:nvPr/>
                </p:nvSpPr>
                <p:spPr>
                  <a:xfrm>
                    <a:off x="2206972" y="2154100"/>
                    <a:ext cx="77863" cy="447234"/>
                  </a:xfrm>
                  <a:custGeom>
                    <a:avLst/>
                    <a:gdLst/>
                    <a:ahLst/>
                    <a:cxnLst/>
                    <a:rect l="l" t="t" r="r" b="b"/>
                    <a:pathLst>
                      <a:path w="3084" h="17714" extrusionOk="0">
                        <a:moveTo>
                          <a:pt x="414" y="0"/>
                        </a:moveTo>
                        <a:cubicBezTo>
                          <a:pt x="301" y="0"/>
                          <a:pt x="186" y="88"/>
                          <a:pt x="222" y="240"/>
                        </a:cubicBezTo>
                        <a:cubicBezTo>
                          <a:pt x="385" y="1283"/>
                          <a:pt x="320" y="2423"/>
                          <a:pt x="235" y="3622"/>
                        </a:cubicBezTo>
                        <a:cubicBezTo>
                          <a:pt x="118" y="5460"/>
                          <a:pt x="1" y="7363"/>
                          <a:pt x="796" y="8921"/>
                        </a:cubicBezTo>
                        <a:lnTo>
                          <a:pt x="816" y="8973"/>
                        </a:lnTo>
                        <a:cubicBezTo>
                          <a:pt x="1774" y="10850"/>
                          <a:pt x="2673" y="12623"/>
                          <a:pt x="2269" y="14741"/>
                        </a:cubicBezTo>
                        <a:cubicBezTo>
                          <a:pt x="2191" y="15126"/>
                          <a:pt x="1943" y="15510"/>
                          <a:pt x="1702" y="15882"/>
                        </a:cubicBezTo>
                        <a:cubicBezTo>
                          <a:pt x="1363" y="16397"/>
                          <a:pt x="1018" y="16931"/>
                          <a:pt x="1089" y="17537"/>
                        </a:cubicBezTo>
                        <a:cubicBezTo>
                          <a:pt x="1096" y="17635"/>
                          <a:pt x="1181" y="17707"/>
                          <a:pt x="1285" y="17707"/>
                        </a:cubicBezTo>
                        <a:lnTo>
                          <a:pt x="1311" y="17713"/>
                        </a:lnTo>
                        <a:cubicBezTo>
                          <a:pt x="1415" y="17700"/>
                          <a:pt x="1493" y="17602"/>
                          <a:pt x="1480" y="17492"/>
                        </a:cubicBezTo>
                        <a:cubicBezTo>
                          <a:pt x="1428" y="17029"/>
                          <a:pt x="1721" y="16579"/>
                          <a:pt x="2034" y="16097"/>
                        </a:cubicBezTo>
                        <a:cubicBezTo>
                          <a:pt x="2295" y="15693"/>
                          <a:pt x="2569" y="15276"/>
                          <a:pt x="2660" y="14813"/>
                        </a:cubicBezTo>
                        <a:cubicBezTo>
                          <a:pt x="3084" y="12564"/>
                          <a:pt x="2113" y="10648"/>
                          <a:pt x="1168" y="8791"/>
                        </a:cubicBezTo>
                        <a:lnTo>
                          <a:pt x="1141" y="8745"/>
                        </a:lnTo>
                        <a:cubicBezTo>
                          <a:pt x="398" y="7279"/>
                          <a:pt x="516" y="5434"/>
                          <a:pt x="633" y="3648"/>
                        </a:cubicBezTo>
                        <a:cubicBezTo>
                          <a:pt x="705" y="2475"/>
                          <a:pt x="783" y="1263"/>
                          <a:pt x="607" y="181"/>
                        </a:cubicBezTo>
                        <a:cubicBezTo>
                          <a:pt x="595" y="56"/>
                          <a:pt x="505" y="0"/>
                          <a:pt x="41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7" name="Google Shape;10107;p64"/>
                  <p:cNvSpPr/>
                  <p:nvPr/>
                </p:nvSpPr>
                <p:spPr>
                  <a:xfrm>
                    <a:off x="2192834" y="2298566"/>
                    <a:ext cx="26308" cy="34715"/>
                  </a:xfrm>
                  <a:custGeom>
                    <a:avLst/>
                    <a:gdLst/>
                    <a:ahLst/>
                    <a:cxnLst/>
                    <a:rect l="l" t="t" r="r" b="b"/>
                    <a:pathLst>
                      <a:path w="1042" h="1375" extrusionOk="0">
                        <a:moveTo>
                          <a:pt x="754" y="0"/>
                        </a:moveTo>
                        <a:cubicBezTo>
                          <a:pt x="711" y="0"/>
                          <a:pt x="667" y="15"/>
                          <a:pt x="626" y="51"/>
                        </a:cubicBezTo>
                        <a:cubicBezTo>
                          <a:pt x="294" y="331"/>
                          <a:pt x="72" y="722"/>
                          <a:pt x="13" y="1153"/>
                        </a:cubicBezTo>
                        <a:cubicBezTo>
                          <a:pt x="0" y="1263"/>
                          <a:pt x="72" y="1361"/>
                          <a:pt x="183" y="1374"/>
                        </a:cubicBezTo>
                        <a:lnTo>
                          <a:pt x="209" y="1374"/>
                        </a:lnTo>
                        <a:cubicBezTo>
                          <a:pt x="307" y="1374"/>
                          <a:pt x="391" y="1302"/>
                          <a:pt x="404" y="1211"/>
                        </a:cubicBezTo>
                        <a:cubicBezTo>
                          <a:pt x="450" y="872"/>
                          <a:pt x="626" y="566"/>
                          <a:pt x="887" y="351"/>
                        </a:cubicBezTo>
                        <a:cubicBezTo>
                          <a:pt x="1041" y="212"/>
                          <a:pt x="911" y="0"/>
                          <a:pt x="75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8" name="Google Shape;10108;p64"/>
                  <p:cNvSpPr/>
                  <p:nvPr/>
                </p:nvSpPr>
                <p:spPr>
                  <a:xfrm>
                    <a:off x="2265748" y="2512841"/>
                    <a:ext cx="26005" cy="78772"/>
                  </a:xfrm>
                  <a:custGeom>
                    <a:avLst/>
                    <a:gdLst/>
                    <a:ahLst/>
                    <a:cxnLst/>
                    <a:rect l="l" t="t" r="r" b="b"/>
                    <a:pathLst>
                      <a:path w="1030" h="3120" extrusionOk="0">
                        <a:moveTo>
                          <a:pt x="268" y="1"/>
                        </a:moveTo>
                        <a:cubicBezTo>
                          <a:pt x="134" y="1"/>
                          <a:pt x="1" y="137"/>
                          <a:pt x="84" y="291"/>
                        </a:cubicBezTo>
                        <a:cubicBezTo>
                          <a:pt x="456" y="988"/>
                          <a:pt x="638" y="1894"/>
                          <a:pt x="606" y="2918"/>
                        </a:cubicBezTo>
                        <a:cubicBezTo>
                          <a:pt x="606" y="3022"/>
                          <a:pt x="690" y="3113"/>
                          <a:pt x="801" y="3120"/>
                        </a:cubicBezTo>
                        <a:lnTo>
                          <a:pt x="808" y="3120"/>
                        </a:lnTo>
                        <a:cubicBezTo>
                          <a:pt x="912" y="3120"/>
                          <a:pt x="1003" y="3035"/>
                          <a:pt x="1003" y="2931"/>
                        </a:cubicBezTo>
                        <a:cubicBezTo>
                          <a:pt x="1029" y="1823"/>
                          <a:pt x="840" y="878"/>
                          <a:pt x="436" y="109"/>
                        </a:cubicBezTo>
                        <a:cubicBezTo>
                          <a:pt x="396" y="32"/>
                          <a:pt x="332" y="1"/>
                          <a:pt x="26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9" name="Google Shape;10109;p64"/>
                  <p:cNvSpPr/>
                  <p:nvPr/>
                </p:nvSpPr>
                <p:spPr>
                  <a:xfrm>
                    <a:off x="2219167" y="2412533"/>
                    <a:ext cx="34438" cy="45799"/>
                  </a:xfrm>
                  <a:custGeom>
                    <a:avLst/>
                    <a:gdLst/>
                    <a:ahLst/>
                    <a:cxnLst/>
                    <a:rect l="l" t="t" r="r" b="b"/>
                    <a:pathLst>
                      <a:path w="1364" h="1814" extrusionOk="0">
                        <a:moveTo>
                          <a:pt x="1080" y="0"/>
                        </a:moveTo>
                        <a:cubicBezTo>
                          <a:pt x="1052" y="0"/>
                          <a:pt x="1022" y="7"/>
                          <a:pt x="991" y="21"/>
                        </a:cubicBezTo>
                        <a:cubicBezTo>
                          <a:pt x="424" y="275"/>
                          <a:pt x="20" y="927"/>
                          <a:pt x="7" y="1611"/>
                        </a:cubicBezTo>
                        <a:cubicBezTo>
                          <a:pt x="0" y="1722"/>
                          <a:pt x="85" y="1814"/>
                          <a:pt x="196" y="1814"/>
                        </a:cubicBezTo>
                        <a:lnTo>
                          <a:pt x="202" y="1814"/>
                        </a:lnTo>
                        <a:cubicBezTo>
                          <a:pt x="306" y="1814"/>
                          <a:pt x="398" y="1729"/>
                          <a:pt x="398" y="1625"/>
                        </a:cubicBezTo>
                        <a:cubicBezTo>
                          <a:pt x="411" y="1097"/>
                          <a:pt x="730" y="575"/>
                          <a:pt x="1154" y="380"/>
                        </a:cubicBezTo>
                        <a:cubicBezTo>
                          <a:pt x="1364" y="289"/>
                          <a:pt x="1267" y="0"/>
                          <a:pt x="108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0" name="Google Shape;10110;p64"/>
                  <p:cNvSpPr/>
                  <p:nvPr/>
                </p:nvSpPr>
                <p:spPr>
                  <a:xfrm>
                    <a:off x="1974316" y="2023419"/>
                    <a:ext cx="208469" cy="330591"/>
                  </a:xfrm>
                  <a:custGeom>
                    <a:avLst/>
                    <a:gdLst/>
                    <a:ahLst/>
                    <a:cxnLst/>
                    <a:rect l="l" t="t" r="r" b="b"/>
                    <a:pathLst>
                      <a:path w="8257" h="13094" extrusionOk="0">
                        <a:moveTo>
                          <a:pt x="5811" y="0"/>
                        </a:moveTo>
                        <a:cubicBezTo>
                          <a:pt x="5479" y="0"/>
                          <a:pt x="5150" y="110"/>
                          <a:pt x="4882" y="319"/>
                        </a:cubicBezTo>
                        <a:cubicBezTo>
                          <a:pt x="3344" y="1447"/>
                          <a:pt x="2685" y="3415"/>
                          <a:pt x="2099" y="5155"/>
                        </a:cubicBezTo>
                        <a:lnTo>
                          <a:pt x="2027" y="5383"/>
                        </a:lnTo>
                        <a:cubicBezTo>
                          <a:pt x="1225" y="7756"/>
                          <a:pt x="645" y="10167"/>
                          <a:pt x="20" y="12852"/>
                        </a:cubicBezTo>
                        <a:cubicBezTo>
                          <a:pt x="0" y="12957"/>
                          <a:pt x="65" y="13061"/>
                          <a:pt x="169" y="13087"/>
                        </a:cubicBezTo>
                        <a:cubicBezTo>
                          <a:pt x="182" y="13087"/>
                          <a:pt x="196" y="13087"/>
                          <a:pt x="215" y="13093"/>
                        </a:cubicBezTo>
                        <a:cubicBezTo>
                          <a:pt x="306" y="13093"/>
                          <a:pt x="385" y="13028"/>
                          <a:pt x="404" y="12937"/>
                        </a:cubicBezTo>
                        <a:cubicBezTo>
                          <a:pt x="1023" y="10265"/>
                          <a:pt x="1603" y="7866"/>
                          <a:pt x="2398" y="5507"/>
                        </a:cubicBezTo>
                        <a:lnTo>
                          <a:pt x="2477" y="5279"/>
                        </a:lnTo>
                        <a:cubicBezTo>
                          <a:pt x="3037" y="3597"/>
                          <a:pt x="3676" y="1694"/>
                          <a:pt x="5116" y="632"/>
                        </a:cubicBezTo>
                        <a:cubicBezTo>
                          <a:pt x="5317" y="477"/>
                          <a:pt x="5564" y="394"/>
                          <a:pt x="5815" y="394"/>
                        </a:cubicBezTo>
                        <a:cubicBezTo>
                          <a:pt x="5891" y="394"/>
                          <a:pt x="5967" y="402"/>
                          <a:pt x="6042" y="417"/>
                        </a:cubicBezTo>
                        <a:cubicBezTo>
                          <a:pt x="6772" y="560"/>
                          <a:pt x="7463" y="1336"/>
                          <a:pt x="7828" y="1948"/>
                        </a:cubicBezTo>
                        <a:cubicBezTo>
                          <a:pt x="7868" y="2016"/>
                          <a:pt x="7927" y="2044"/>
                          <a:pt x="7987" y="2044"/>
                        </a:cubicBezTo>
                        <a:cubicBezTo>
                          <a:pt x="8122" y="2044"/>
                          <a:pt x="8257" y="1900"/>
                          <a:pt x="8167" y="1746"/>
                        </a:cubicBezTo>
                        <a:cubicBezTo>
                          <a:pt x="7736" y="1029"/>
                          <a:pt x="6980" y="208"/>
                          <a:pt x="6120" y="32"/>
                        </a:cubicBezTo>
                        <a:cubicBezTo>
                          <a:pt x="6018" y="11"/>
                          <a:pt x="5915" y="0"/>
                          <a:pt x="581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1" name="Google Shape;10111;p64"/>
                  <p:cNvSpPr/>
                  <p:nvPr/>
                </p:nvSpPr>
                <p:spPr>
                  <a:xfrm>
                    <a:off x="2013955" y="2194344"/>
                    <a:ext cx="16487" cy="95158"/>
                  </a:xfrm>
                  <a:custGeom>
                    <a:avLst/>
                    <a:gdLst/>
                    <a:ahLst/>
                    <a:cxnLst/>
                    <a:rect l="l" t="t" r="r" b="b"/>
                    <a:pathLst>
                      <a:path w="653" h="3769" extrusionOk="0">
                        <a:moveTo>
                          <a:pt x="222" y="0"/>
                        </a:moveTo>
                        <a:cubicBezTo>
                          <a:pt x="129" y="0"/>
                          <a:pt x="36" y="59"/>
                          <a:pt x="27" y="184"/>
                        </a:cubicBezTo>
                        <a:cubicBezTo>
                          <a:pt x="7" y="614"/>
                          <a:pt x="33" y="1051"/>
                          <a:pt x="99" y="1487"/>
                        </a:cubicBezTo>
                        <a:cubicBezTo>
                          <a:pt x="177" y="2152"/>
                          <a:pt x="255" y="2837"/>
                          <a:pt x="33" y="3508"/>
                        </a:cubicBezTo>
                        <a:cubicBezTo>
                          <a:pt x="1" y="3612"/>
                          <a:pt x="59" y="3723"/>
                          <a:pt x="157" y="3755"/>
                        </a:cubicBezTo>
                        <a:cubicBezTo>
                          <a:pt x="177" y="3762"/>
                          <a:pt x="203" y="3762"/>
                          <a:pt x="222" y="3769"/>
                        </a:cubicBezTo>
                        <a:cubicBezTo>
                          <a:pt x="307" y="3762"/>
                          <a:pt x="379" y="3710"/>
                          <a:pt x="411" y="3632"/>
                        </a:cubicBezTo>
                        <a:cubicBezTo>
                          <a:pt x="652" y="2876"/>
                          <a:pt x="574" y="2146"/>
                          <a:pt x="490" y="1442"/>
                        </a:cubicBezTo>
                        <a:cubicBezTo>
                          <a:pt x="431" y="1031"/>
                          <a:pt x="405" y="621"/>
                          <a:pt x="418" y="203"/>
                        </a:cubicBezTo>
                        <a:cubicBezTo>
                          <a:pt x="425" y="71"/>
                          <a:pt x="323" y="0"/>
                          <a:pt x="22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2" name="Google Shape;10112;p64"/>
                  <p:cNvSpPr/>
                  <p:nvPr/>
                </p:nvSpPr>
                <p:spPr>
                  <a:xfrm>
                    <a:off x="1966894" y="2265643"/>
                    <a:ext cx="37922" cy="41633"/>
                  </a:xfrm>
                  <a:custGeom>
                    <a:avLst/>
                    <a:gdLst/>
                    <a:ahLst/>
                    <a:cxnLst/>
                    <a:rect l="l" t="t" r="r" b="b"/>
                    <a:pathLst>
                      <a:path w="1502" h="1649" extrusionOk="0">
                        <a:moveTo>
                          <a:pt x="1232" y="0"/>
                        </a:moveTo>
                        <a:cubicBezTo>
                          <a:pt x="1216" y="0"/>
                          <a:pt x="1198" y="2"/>
                          <a:pt x="1180" y="6"/>
                        </a:cubicBezTo>
                        <a:cubicBezTo>
                          <a:pt x="444" y="136"/>
                          <a:pt x="1" y="710"/>
                          <a:pt x="40" y="1459"/>
                        </a:cubicBezTo>
                        <a:cubicBezTo>
                          <a:pt x="46" y="1564"/>
                          <a:pt x="131" y="1648"/>
                          <a:pt x="235" y="1648"/>
                        </a:cubicBezTo>
                        <a:lnTo>
                          <a:pt x="248" y="1648"/>
                        </a:lnTo>
                        <a:cubicBezTo>
                          <a:pt x="359" y="1642"/>
                          <a:pt x="437" y="1551"/>
                          <a:pt x="437" y="1440"/>
                        </a:cubicBezTo>
                        <a:cubicBezTo>
                          <a:pt x="405" y="892"/>
                          <a:pt x="718" y="488"/>
                          <a:pt x="1252" y="391"/>
                        </a:cubicBezTo>
                        <a:cubicBezTo>
                          <a:pt x="1501" y="354"/>
                          <a:pt x="1456" y="0"/>
                          <a:pt x="123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3" name="Google Shape;10113;p64"/>
                  <p:cNvSpPr/>
                  <p:nvPr/>
                </p:nvSpPr>
                <p:spPr>
                  <a:xfrm>
                    <a:off x="2038571" y="2111532"/>
                    <a:ext cx="19845" cy="47314"/>
                  </a:xfrm>
                  <a:custGeom>
                    <a:avLst/>
                    <a:gdLst/>
                    <a:ahLst/>
                    <a:cxnLst/>
                    <a:rect l="l" t="t" r="r" b="b"/>
                    <a:pathLst>
                      <a:path w="786" h="1874" extrusionOk="0">
                        <a:moveTo>
                          <a:pt x="277" y="1"/>
                        </a:moveTo>
                        <a:cubicBezTo>
                          <a:pt x="138" y="1"/>
                          <a:pt x="0" y="157"/>
                          <a:pt x="114" y="316"/>
                        </a:cubicBezTo>
                        <a:cubicBezTo>
                          <a:pt x="329" y="648"/>
                          <a:pt x="401" y="1065"/>
                          <a:pt x="355" y="1665"/>
                        </a:cubicBezTo>
                        <a:cubicBezTo>
                          <a:pt x="349" y="1769"/>
                          <a:pt x="427" y="1867"/>
                          <a:pt x="538" y="1874"/>
                        </a:cubicBezTo>
                        <a:lnTo>
                          <a:pt x="551" y="1874"/>
                        </a:lnTo>
                        <a:cubicBezTo>
                          <a:pt x="655" y="1874"/>
                          <a:pt x="740" y="1795"/>
                          <a:pt x="746" y="1691"/>
                        </a:cubicBezTo>
                        <a:cubicBezTo>
                          <a:pt x="779" y="1261"/>
                          <a:pt x="785" y="635"/>
                          <a:pt x="440" y="101"/>
                        </a:cubicBezTo>
                        <a:cubicBezTo>
                          <a:pt x="399" y="30"/>
                          <a:pt x="338" y="1"/>
                          <a:pt x="27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4" name="Google Shape;10114;p64"/>
                  <p:cNvSpPr/>
                  <p:nvPr/>
                </p:nvSpPr>
                <p:spPr>
                  <a:xfrm>
                    <a:off x="2138526" y="2148798"/>
                    <a:ext cx="59104" cy="412544"/>
                  </a:xfrm>
                  <a:custGeom>
                    <a:avLst/>
                    <a:gdLst/>
                    <a:ahLst/>
                    <a:cxnLst/>
                    <a:rect l="l" t="t" r="r" b="b"/>
                    <a:pathLst>
                      <a:path w="2341" h="16340" extrusionOk="0">
                        <a:moveTo>
                          <a:pt x="2145" y="0"/>
                        </a:moveTo>
                        <a:cubicBezTo>
                          <a:pt x="2034" y="0"/>
                          <a:pt x="1949" y="91"/>
                          <a:pt x="1949" y="196"/>
                        </a:cubicBezTo>
                        <a:lnTo>
                          <a:pt x="1949" y="359"/>
                        </a:lnTo>
                        <a:cubicBezTo>
                          <a:pt x="1949" y="2418"/>
                          <a:pt x="1949" y="4041"/>
                          <a:pt x="1219" y="5938"/>
                        </a:cubicBezTo>
                        <a:cubicBezTo>
                          <a:pt x="685" y="7326"/>
                          <a:pt x="333" y="8870"/>
                          <a:pt x="98" y="10800"/>
                        </a:cubicBezTo>
                        <a:cubicBezTo>
                          <a:pt x="1" y="11634"/>
                          <a:pt x="268" y="12409"/>
                          <a:pt x="535" y="13159"/>
                        </a:cubicBezTo>
                        <a:cubicBezTo>
                          <a:pt x="867" y="14117"/>
                          <a:pt x="1180" y="15029"/>
                          <a:pt x="815" y="16079"/>
                        </a:cubicBezTo>
                        <a:cubicBezTo>
                          <a:pt x="770" y="16209"/>
                          <a:pt x="867" y="16339"/>
                          <a:pt x="998" y="16339"/>
                        </a:cubicBezTo>
                        <a:cubicBezTo>
                          <a:pt x="1082" y="16339"/>
                          <a:pt x="1161" y="16287"/>
                          <a:pt x="1187" y="16216"/>
                        </a:cubicBezTo>
                        <a:cubicBezTo>
                          <a:pt x="1597" y="15029"/>
                          <a:pt x="1245" y="14013"/>
                          <a:pt x="906" y="13029"/>
                        </a:cubicBezTo>
                        <a:cubicBezTo>
                          <a:pt x="646" y="12292"/>
                          <a:pt x="405" y="11595"/>
                          <a:pt x="496" y="10852"/>
                        </a:cubicBezTo>
                        <a:cubicBezTo>
                          <a:pt x="717" y="8955"/>
                          <a:pt x="1069" y="7437"/>
                          <a:pt x="1584" y="6081"/>
                        </a:cubicBezTo>
                        <a:cubicBezTo>
                          <a:pt x="2340" y="4119"/>
                          <a:pt x="2340" y="2464"/>
                          <a:pt x="2340" y="365"/>
                        </a:cubicBezTo>
                        <a:lnTo>
                          <a:pt x="2340" y="202"/>
                        </a:lnTo>
                        <a:cubicBezTo>
                          <a:pt x="2340" y="91"/>
                          <a:pt x="2256" y="0"/>
                          <a:pt x="214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5" name="Google Shape;10115;p64"/>
                  <p:cNvSpPr/>
                  <p:nvPr/>
                </p:nvSpPr>
                <p:spPr>
                  <a:xfrm>
                    <a:off x="2118278" y="2442679"/>
                    <a:ext cx="41507" cy="305596"/>
                  </a:xfrm>
                  <a:custGeom>
                    <a:avLst/>
                    <a:gdLst/>
                    <a:ahLst/>
                    <a:cxnLst/>
                    <a:rect l="l" t="t" r="r" b="b"/>
                    <a:pathLst>
                      <a:path w="1644" h="12104" extrusionOk="0">
                        <a:moveTo>
                          <a:pt x="1092" y="1"/>
                        </a:moveTo>
                        <a:cubicBezTo>
                          <a:pt x="1020" y="1"/>
                          <a:pt x="949" y="39"/>
                          <a:pt x="913" y="131"/>
                        </a:cubicBezTo>
                        <a:cubicBezTo>
                          <a:pt x="1" y="2327"/>
                          <a:pt x="346" y="4465"/>
                          <a:pt x="679" y="6531"/>
                        </a:cubicBezTo>
                        <a:cubicBezTo>
                          <a:pt x="965" y="8356"/>
                          <a:pt x="1239" y="10076"/>
                          <a:pt x="744" y="11849"/>
                        </a:cubicBezTo>
                        <a:cubicBezTo>
                          <a:pt x="711" y="11953"/>
                          <a:pt x="770" y="12064"/>
                          <a:pt x="881" y="12090"/>
                        </a:cubicBezTo>
                        <a:cubicBezTo>
                          <a:pt x="894" y="12097"/>
                          <a:pt x="913" y="12103"/>
                          <a:pt x="933" y="12103"/>
                        </a:cubicBezTo>
                        <a:cubicBezTo>
                          <a:pt x="1024" y="12103"/>
                          <a:pt x="1102" y="12038"/>
                          <a:pt x="1122" y="11953"/>
                        </a:cubicBezTo>
                        <a:cubicBezTo>
                          <a:pt x="1643" y="10096"/>
                          <a:pt x="1350" y="8252"/>
                          <a:pt x="1063" y="6472"/>
                        </a:cubicBezTo>
                        <a:cubicBezTo>
                          <a:pt x="744" y="4458"/>
                          <a:pt x="411" y="2373"/>
                          <a:pt x="1278" y="281"/>
                        </a:cubicBezTo>
                        <a:cubicBezTo>
                          <a:pt x="1349" y="122"/>
                          <a:pt x="1220" y="1"/>
                          <a:pt x="109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6" name="Google Shape;10116;p64"/>
                  <p:cNvSpPr/>
                  <p:nvPr/>
                </p:nvSpPr>
                <p:spPr>
                  <a:xfrm>
                    <a:off x="2112370" y="2290462"/>
                    <a:ext cx="72082" cy="156837"/>
                  </a:xfrm>
                  <a:custGeom>
                    <a:avLst/>
                    <a:gdLst/>
                    <a:ahLst/>
                    <a:cxnLst/>
                    <a:rect l="l" t="t" r="r" b="b"/>
                    <a:pathLst>
                      <a:path w="2855" h="6212" extrusionOk="0">
                        <a:moveTo>
                          <a:pt x="2573" y="1"/>
                        </a:moveTo>
                        <a:cubicBezTo>
                          <a:pt x="2538" y="1"/>
                          <a:pt x="2501" y="11"/>
                          <a:pt x="2464" y="33"/>
                        </a:cubicBezTo>
                        <a:cubicBezTo>
                          <a:pt x="613" y="1363"/>
                          <a:pt x="0" y="3996"/>
                          <a:pt x="46" y="6023"/>
                        </a:cubicBezTo>
                        <a:cubicBezTo>
                          <a:pt x="46" y="6127"/>
                          <a:pt x="131" y="6212"/>
                          <a:pt x="241" y="6212"/>
                        </a:cubicBezTo>
                        <a:lnTo>
                          <a:pt x="248" y="6212"/>
                        </a:lnTo>
                        <a:cubicBezTo>
                          <a:pt x="352" y="6212"/>
                          <a:pt x="443" y="6121"/>
                          <a:pt x="437" y="6010"/>
                        </a:cubicBezTo>
                        <a:cubicBezTo>
                          <a:pt x="391" y="4087"/>
                          <a:pt x="965" y="1591"/>
                          <a:pt x="2699" y="353"/>
                        </a:cubicBezTo>
                        <a:cubicBezTo>
                          <a:pt x="2855" y="223"/>
                          <a:pt x="2739" y="1"/>
                          <a:pt x="257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7" name="Google Shape;10117;p64"/>
                  <p:cNvSpPr/>
                  <p:nvPr/>
                </p:nvSpPr>
                <p:spPr>
                  <a:xfrm>
                    <a:off x="2141808" y="1986860"/>
                    <a:ext cx="44461" cy="95133"/>
                  </a:xfrm>
                  <a:custGeom>
                    <a:avLst/>
                    <a:gdLst/>
                    <a:ahLst/>
                    <a:cxnLst/>
                    <a:rect l="l" t="t" r="r" b="b"/>
                    <a:pathLst>
                      <a:path w="1761" h="3768" extrusionOk="0">
                        <a:moveTo>
                          <a:pt x="216" y="1"/>
                        </a:moveTo>
                        <a:cubicBezTo>
                          <a:pt x="112" y="1"/>
                          <a:pt x="20" y="86"/>
                          <a:pt x="20" y="190"/>
                        </a:cubicBezTo>
                        <a:cubicBezTo>
                          <a:pt x="1" y="926"/>
                          <a:pt x="346" y="1409"/>
                          <a:pt x="685" y="1878"/>
                        </a:cubicBezTo>
                        <a:cubicBezTo>
                          <a:pt x="1031" y="2360"/>
                          <a:pt x="1357" y="2816"/>
                          <a:pt x="1272" y="3546"/>
                        </a:cubicBezTo>
                        <a:cubicBezTo>
                          <a:pt x="1265" y="3657"/>
                          <a:pt x="1344" y="3755"/>
                          <a:pt x="1448" y="3768"/>
                        </a:cubicBezTo>
                        <a:lnTo>
                          <a:pt x="1467" y="3768"/>
                        </a:lnTo>
                        <a:cubicBezTo>
                          <a:pt x="1572" y="3761"/>
                          <a:pt x="1656" y="3690"/>
                          <a:pt x="1663" y="3592"/>
                        </a:cubicBezTo>
                        <a:cubicBezTo>
                          <a:pt x="1761" y="2706"/>
                          <a:pt x="1357" y="2145"/>
                          <a:pt x="1005" y="1650"/>
                        </a:cubicBezTo>
                        <a:cubicBezTo>
                          <a:pt x="692" y="1213"/>
                          <a:pt x="398" y="802"/>
                          <a:pt x="412" y="196"/>
                        </a:cubicBezTo>
                        <a:cubicBezTo>
                          <a:pt x="418" y="92"/>
                          <a:pt x="333" y="1"/>
                          <a:pt x="22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8" name="Google Shape;10118;p64"/>
                  <p:cNvSpPr/>
                  <p:nvPr/>
                </p:nvSpPr>
                <p:spPr>
                  <a:xfrm>
                    <a:off x="2085103" y="1992213"/>
                    <a:ext cx="34867" cy="41583"/>
                  </a:xfrm>
                  <a:custGeom>
                    <a:avLst/>
                    <a:gdLst/>
                    <a:ahLst/>
                    <a:cxnLst/>
                    <a:rect l="l" t="t" r="r" b="b"/>
                    <a:pathLst>
                      <a:path w="1381" h="1647" extrusionOk="0">
                        <a:moveTo>
                          <a:pt x="276" y="1"/>
                        </a:moveTo>
                        <a:cubicBezTo>
                          <a:pt x="83" y="1"/>
                          <a:pt x="1" y="301"/>
                          <a:pt x="220" y="382"/>
                        </a:cubicBezTo>
                        <a:cubicBezTo>
                          <a:pt x="702" y="564"/>
                          <a:pt x="982" y="962"/>
                          <a:pt x="963" y="1444"/>
                        </a:cubicBezTo>
                        <a:cubicBezTo>
                          <a:pt x="956" y="1549"/>
                          <a:pt x="1041" y="1646"/>
                          <a:pt x="1152" y="1646"/>
                        </a:cubicBezTo>
                        <a:lnTo>
                          <a:pt x="1158" y="1646"/>
                        </a:lnTo>
                        <a:cubicBezTo>
                          <a:pt x="1263" y="1646"/>
                          <a:pt x="1347" y="1562"/>
                          <a:pt x="1354" y="1457"/>
                        </a:cubicBezTo>
                        <a:cubicBezTo>
                          <a:pt x="1380" y="812"/>
                          <a:pt x="1002" y="258"/>
                          <a:pt x="357" y="17"/>
                        </a:cubicBezTo>
                        <a:cubicBezTo>
                          <a:pt x="328" y="6"/>
                          <a:pt x="301" y="1"/>
                          <a:pt x="27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9" name="Google Shape;10119;p64"/>
                  <p:cNvSpPr/>
                  <p:nvPr/>
                </p:nvSpPr>
                <p:spPr>
                  <a:xfrm>
                    <a:off x="2135900" y="2195556"/>
                    <a:ext cx="63220" cy="88341"/>
                  </a:xfrm>
                  <a:custGeom>
                    <a:avLst/>
                    <a:gdLst/>
                    <a:ahLst/>
                    <a:cxnLst/>
                    <a:rect l="l" t="t" r="r" b="b"/>
                    <a:pathLst>
                      <a:path w="2504" h="3499" extrusionOk="0">
                        <a:moveTo>
                          <a:pt x="2242" y="1"/>
                        </a:moveTo>
                        <a:cubicBezTo>
                          <a:pt x="2178" y="1"/>
                          <a:pt x="2114" y="33"/>
                          <a:pt x="2073" y="110"/>
                        </a:cubicBezTo>
                        <a:cubicBezTo>
                          <a:pt x="1936" y="364"/>
                          <a:pt x="1662" y="683"/>
                          <a:pt x="1375" y="1022"/>
                        </a:cubicBezTo>
                        <a:cubicBezTo>
                          <a:pt x="730" y="1778"/>
                          <a:pt x="0" y="2639"/>
                          <a:pt x="267" y="3369"/>
                        </a:cubicBezTo>
                        <a:cubicBezTo>
                          <a:pt x="294" y="3447"/>
                          <a:pt x="372" y="3499"/>
                          <a:pt x="450" y="3499"/>
                        </a:cubicBezTo>
                        <a:cubicBezTo>
                          <a:pt x="476" y="3499"/>
                          <a:pt x="496" y="3492"/>
                          <a:pt x="522" y="3486"/>
                        </a:cubicBezTo>
                        <a:cubicBezTo>
                          <a:pt x="619" y="3447"/>
                          <a:pt x="672" y="3336"/>
                          <a:pt x="639" y="3232"/>
                        </a:cubicBezTo>
                        <a:cubicBezTo>
                          <a:pt x="450" y="2717"/>
                          <a:pt x="1128" y="1922"/>
                          <a:pt x="1675" y="1276"/>
                        </a:cubicBezTo>
                        <a:cubicBezTo>
                          <a:pt x="1982" y="918"/>
                          <a:pt x="2268" y="586"/>
                          <a:pt x="2425" y="292"/>
                        </a:cubicBezTo>
                        <a:cubicBezTo>
                          <a:pt x="2504" y="135"/>
                          <a:pt x="2374" y="1"/>
                          <a:pt x="224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0" name="Google Shape;10120;p64"/>
                  <p:cNvSpPr/>
                  <p:nvPr/>
                </p:nvSpPr>
                <p:spPr>
                  <a:xfrm>
                    <a:off x="2155265" y="2239487"/>
                    <a:ext cx="22117" cy="27974"/>
                  </a:xfrm>
                  <a:custGeom>
                    <a:avLst/>
                    <a:gdLst/>
                    <a:ahLst/>
                    <a:cxnLst/>
                    <a:rect l="l" t="t" r="r" b="b"/>
                    <a:pathLst>
                      <a:path w="876" h="1108" extrusionOk="0">
                        <a:moveTo>
                          <a:pt x="286" y="1"/>
                        </a:moveTo>
                        <a:cubicBezTo>
                          <a:pt x="122" y="1"/>
                          <a:pt x="0" y="225"/>
                          <a:pt x="165" y="358"/>
                        </a:cubicBezTo>
                        <a:cubicBezTo>
                          <a:pt x="341" y="495"/>
                          <a:pt x="452" y="703"/>
                          <a:pt x="465" y="925"/>
                        </a:cubicBezTo>
                        <a:cubicBezTo>
                          <a:pt x="478" y="1029"/>
                          <a:pt x="563" y="1101"/>
                          <a:pt x="661" y="1107"/>
                        </a:cubicBezTo>
                        <a:lnTo>
                          <a:pt x="687" y="1101"/>
                        </a:lnTo>
                        <a:cubicBezTo>
                          <a:pt x="797" y="1094"/>
                          <a:pt x="876" y="996"/>
                          <a:pt x="863" y="886"/>
                        </a:cubicBezTo>
                        <a:cubicBezTo>
                          <a:pt x="830" y="553"/>
                          <a:pt x="667" y="247"/>
                          <a:pt x="400" y="38"/>
                        </a:cubicBezTo>
                        <a:cubicBezTo>
                          <a:pt x="362" y="12"/>
                          <a:pt x="323" y="1"/>
                          <a:pt x="2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1" name="Google Shape;10121;p64"/>
                  <p:cNvSpPr/>
                  <p:nvPr/>
                </p:nvSpPr>
                <p:spPr>
                  <a:xfrm>
                    <a:off x="2150090" y="2374233"/>
                    <a:ext cx="38654" cy="52515"/>
                  </a:xfrm>
                  <a:custGeom>
                    <a:avLst/>
                    <a:gdLst/>
                    <a:ahLst/>
                    <a:cxnLst/>
                    <a:rect l="l" t="t" r="r" b="b"/>
                    <a:pathLst>
                      <a:path w="1531" h="2080" extrusionOk="0">
                        <a:moveTo>
                          <a:pt x="275" y="1"/>
                        </a:moveTo>
                        <a:cubicBezTo>
                          <a:pt x="127" y="1"/>
                          <a:pt x="1" y="189"/>
                          <a:pt x="129" y="332"/>
                        </a:cubicBezTo>
                        <a:cubicBezTo>
                          <a:pt x="201" y="404"/>
                          <a:pt x="273" y="476"/>
                          <a:pt x="344" y="554"/>
                        </a:cubicBezTo>
                        <a:cubicBezTo>
                          <a:pt x="748" y="945"/>
                          <a:pt x="1126" y="1323"/>
                          <a:pt x="1107" y="1877"/>
                        </a:cubicBezTo>
                        <a:cubicBezTo>
                          <a:pt x="1100" y="1981"/>
                          <a:pt x="1191" y="2073"/>
                          <a:pt x="1296" y="2079"/>
                        </a:cubicBezTo>
                        <a:lnTo>
                          <a:pt x="1302" y="2079"/>
                        </a:lnTo>
                        <a:cubicBezTo>
                          <a:pt x="1413" y="2079"/>
                          <a:pt x="1498" y="2001"/>
                          <a:pt x="1504" y="1897"/>
                        </a:cubicBezTo>
                        <a:cubicBezTo>
                          <a:pt x="1530" y="1173"/>
                          <a:pt x="1074" y="710"/>
                          <a:pt x="624" y="274"/>
                        </a:cubicBezTo>
                        <a:cubicBezTo>
                          <a:pt x="559" y="202"/>
                          <a:pt x="488" y="137"/>
                          <a:pt x="416" y="65"/>
                        </a:cubicBezTo>
                        <a:cubicBezTo>
                          <a:pt x="372" y="20"/>
                          <a:pt x="323" y="1"/>
                          <a:pt x="27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2" name="Google Shape;10122;p64"/>
                  <p:cNvSpPr/>
                  <p:nvPr/>
                </p:nvSpPr>
                <p:spPr>
                  <a:xfrm>
                    <a:off x="2138779" y="2617265"/>
                    <a:ext cx="41583" cy="54004"/>
                  </a:xfrm>
                  <a:custGeom>
                    <a:avLst/>
                    <a:gdLst/>
                    <a:ahLst/>
                    <a:cxnLst/>
                    <a:rect l="l" t="t" r="r" b="b"/>
                    <a:pathLst>
                      <a:path w="1647" h="2139" extrusionOk="0">
                        <a:moveTo>
                          <a:pt x="284" y="1"/>
                        </a:moveTo>
                        <a:cubicBezTo>
                          <a:pt x="128" y="1"/>
                          <a:pt x="1" y="205"/>
                          <a:pt x="147" y="346"/>
                        </a:cubicBezTo>
                        <a:cubicBezTo>
                          <a:pt x="212" y="405"/>
                          <a:pt x="277" y="463"/>
                          <a:pt x="342" y="522"/>
                        </a:cubicBezTo>
                        <a:cubicBezTo>
                          <a:pt x="864" y="978"/>
                          <a:pt x="1170" y="1297"/>
                          <a:pt x="968" y="1877"/>
                        </a:cubicBezTo>
                        <a:cubicBezTo>
                          <a:pt x="929" y="1975"/>
                          <a:pt x="988" y="2093"/>
                          <a:pt x="1085" y="2125"/>
                        </a:cubicBezTo>
                        <a:cubicBezTo>
                          <a:pt x="1112" y="2132"/>
                          <a:pt x="1131" y="2138"/>
                          <a:pt x="1151" y="2138"/>
                        </a:cubicBezTo>
                        <a:cubicBezTo>
                          <a:pt x="1235" y="2138"/>
                          <a:pt x="1314" y="2086"/>
                          <a:pt x="1340" y="2008"/>
                        </a:cubicBezTo>
                        <a:cubicBezTo>
                          <a:pt x="1646" y="1148"/>
                          <a:pt x="1092" y="659"/>
                          <a:pt x="603" y="229"/>
                        </a:cubicBezTo>
                        <a:cubicBezTo>
                          <a:pt x="545" y="170"/>
                          <a:pt x="479" y="111"/>
                          <a:pt x="421" y="59"/>
                        </a:cubicBezTo>
                        <a:cubicBezTo>
                          <a:pt x="377" y="18"/>
                          <a:pt x="329" y="1"/>
                          <a:pt x="28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3" name="Google Shape;10123;p64"/>
                  <p:cNvSpPr/>
                  <p:nvPr/>
                </p:nvSpPr>
                <p:spPr>
                  <a:xfrm>
                    <a:off x="1962122" y="2047252"/>
                    <a:ext cx="225309" cy="286029"/>
                  </a:xfrm>
                  <a:custGeom>
                    <a:avLst/>
                    <a:gdLst/>
                    <a:ahLst/>
                    <a:cxnLst/>
                    <a:rect l="l" t="t" r="r" b="b"/>
                    <a:pathLst>
                      <a:path w="8924" h="11329" extrusionOk="0">
                        <a:moveTo>
                          <a:pt x="5426" y="0"/>
                        </a:moveTo>
                        <a:cubicBezTo>
                          <a:pt x="4890" y="0"/>
                          <a:pt x="4408" y="168"/>
                          <a:pt x="3989" y="503"/>
                        </a:cubicBezTo>
                        <a:cubicBezTo>
                          <a:pt x="2849" y="1415"/>
                          <a:pt x="2386" y="3442"/>
                          <a:pt x="2327" y="5032"/>
                        </a:cubicBezTo>
                        <a:cubicBezTo>
                          <a:pt x="2243" y="7307"/>
                          <a:pt x="1832" y="9190"/>
                          <a:pt x="118" y="10996"/>
                        </a:cubicBezTo>
                        <a:cubicBezTo>
                          <a:pt x="1" y="11120"/>
                          <a:pt x="85" y="11328"/>
                          <a:pt x="261" y="11328"/>
                        </a:cubicBezTo>
                        <a:cubicBezTo>
                          <a:pt x="314" y="11328"/>
                          <a:pt x="366" y="11309"/>
                          <a:pt x="405" y="11270"/>
                        </a:cubicBezTo>
                        <a:cubicBezTo>
                          <a:pt x="2210" y="9366"/>
                          <a:pt x="2634" y="7405"/>
                          <a:pt x="2719" y="5045"/>
                        </a:cubicBezTo>
                        <a:cubicBezTo>
                          <a:pt x="2771" y="3611"/>
                          <a:pt x="3201" y="1643"/>
                          <a:pt x="4237" y="815"/>
                        </a:cubicBezTo>
                        <a:cubicBezTo>
                          <a:pt x="4588" y="534"/>
                          <a:pt x="4991" y="395"/>
                          <a:pt x="5443" y="395"/>
                        </a:cubicBezTo>
                        <a:cubicBezTo>
                          <a:pt x="5588" y="395"/>
                          <a:pt x="5738" y="409"/>
                          <a:pt x="5893" y="437"/>
                        </a:cubicBezTo>
                        <a:cubicBezTo>
                          <a:pt x="6303" y="516"/>
                          <a:pt x="6596" y="744"/>
                          <a:pt x="6903" y="985"/>
                        </a:cubicBezTo>
                        <a:cubicBezTo>
                          <a:pt x="7285" y="1282"/>
                          <a:pt x="7675" y="1583"/>
                          <a:pt x="8257" y="1583"/>
                        </a:cubicBezTo>
                        <a:cubicBezTo>
                          <a:pt x="8390" y="1583"/>
                          <a:pt x="8533" y="1568"/>
                          <a:pt x="8689" y="1532"/>
                        </a:cubicBezTo>
                        <a:cubicBezTo>
                          <a:pt x="8923" y="1472"/>
                          <a:pt x="8864" y="1140"/>
                          <a:pt x="8654" y="1140"/>
                        </a:cubicBezTo>
                        <a:cubicBezTo>
                          <a:pt x="8636" y="1140"/>
                          <a:pt x="8617" y="1143"/>
                          <a:pt x="8597" y="1148"/>
                        </a:cubicBezTo>
                        <a:cubicBezTo>
                          <a:pt x="8475" y="1176"/>
                          <a:pt x="8363" y="1189"/>
                          <a:pt x="8258" y="1189"/>
                        </a:cubicBezTo>
                        <a:cubicBezTo>
                          <a:pt x="7805" y="1189"/>
                          <a:pt x="7495" y="949"/>
                          <a:pt x="7150" y="679"/>
                        </a:cubicBezTo>
                        <a:cubicBezTo>
                          <a:pt x="6831" y="431"/>
                          <a:pt x="6466" y="144"/>
                          <a:pt x="5964" y="53"/>
                        </a:cubicBezTo>
                        <a:cubicBezTo>
                          <a:pt x="5779" y="18"/>
                          <a:pt x="5600" y="0"/>
                          <a:pt x="542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4" name="Google Shape;10124;p64"/>
                  <p:cNvSpPr/>
                  <p:nvPr/>
                </p:nvSpPr>
                <p:spPr>
                  <a:xfrm>
                    <a:off x="2114339" y="2154403"/>
                    <a:ext cx="77863" cy="446755"/>
                  </a:xfrm>
                  <a:custGeom>
                    <a:avLst/>
                    <a:gdLst/>
                    <a:ahLst/>
                    <a:cxnLst/>
                    <a:rect l="l" t="t" r="r" b="b"/>
                    <a:pathLst>
                      <a:path w="3084" h="17695" extrusionOk="0">
                        <a:moveTo>
                          <a:pt x="2663" y="0"/>
                        </a:moveTo>
                        <a:cubicBezTo>
                          <a:pt x="2575" y="0"/>
                          <a:pt x="2488" y="53"/>
                          <a:pt x="2471" y="169"/>
                        </a:cubicBezTo>
                        <a:cubicBezTo>
                          <a:pt x="2301" y="1251"/>
                          <a:pt x="2373" y="2463"/>
                          <a:pt x="2451" y="3636"/>
                        </a:cubicBezTo>
                        <a:cubicBezTo>
                          <a:pt x="2568" y="5422"/>
                          <a:pt x="2679" y="7267"/>
                          <a:pt x="1936" y="8733"/>
                        </a:cubicBezTo>
                        <a:lnTo>
                          <a:pt x="1917" y="8779"/>
                        </a:lnTo>
                        <a:cubicBezTo>
                          <a:pt x="972" y="10630"/>
                          <a:pt x="0" y="12546"/>
                          <a:pt x="424" y="14801"/>
                        </a:cubicBezTo>
                        <a:cubicBezTo>
                          <a:pt x="515" y="15264"/>
                          <a:pt x="783" y="15674"/>
                          <a:pt x="1050" y="16085"/>
                        </a:cubicBezTo>
                        <a:cubicBezTo>
                          <a:pt x="1356" y="16567"/>
                          <a:pt x="1656" y="17017"/>
                          <a:pt x="1597" y="17480"/>
                        </a:cubicBezTo>
                        <a:cubicBezTo>
                          <a:pt x="1584" y="17584"/>
                          <a:pt x="1662" y="17682"/>
                          <a:pt x="1773" y="17695"/>
                        </a:cubicBezTo>
                        <a:lnTo>
                          <a:pt x="1793" y="17695"/>
                        </a:lnTo>
                        <a:cubicBezTo>
                          <a:pt x="1897" y="17695"/>
                          <a:pt x="1982" y="17623"/>
                          <a:pt x="1988" y="17519"/>
                        </a:cubicBezTo>
                        <a:cubicBezTo>
                          <a:pt x="2060" y="16919"/>
                          <a:pt x="1715" y="16385"/>
                          <a:pt x="1376" y="15863"/>
                        </a:cubicBezTo>
                        <a:cubicBezTo>
                          <a:pt x="1135" y="15498"/>
                          <a:pt x="887" y="15114"/>
                          <a:pt x="809" y="14723"/>
                        </a:cubicBezTo>
                        <a:cubicBezTo>
                          <a:pt x="411" y="12605"/>
                          <a:pt x="1310" y="10832"/>
                          <a:pt x="2262" y="8955"/>
                        </a:cubicBezTo>
                        <a:lnTo>
                          <a:pt x="2288" y="8909"/>
                        </a:lnTo>
                        <a:cubicBezTo>
                          <a:pt x="3083" y="7345"/>
                          <a:pt x="2959" y="5448"/>
                          <a:pt x="2842" y="3610"/>
                        </a:cubicBezTo>
                        <a:cubicBezTo>
                          <a:pt x="2770" y="2405"/>
                          <a:pt x="2699" y="1271"/>
                          <a:pt x="2862" y="228"/>
                        </a:cubicBezTo>
                        <a:cubicBezTo>
                          <a:pt x="2883" y="83"/>
                          <a:pt x="2772" y="0"/>
                          <a:pt x="2663"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5" name="Google Shape;10125;p64"/>
                  <p:cNvSpPr/>
                  <p:nvPr/>
                </p:nvSpPr>
                <p:spPr>
                  <a:xfrm>
                    <a:off x="2179907" y="2298490"/>
                    <a:ext cx="26283" cy="34791"/>
                  </a:xfrm>
                  <a:custGeom>
                    <a:avLst/>
                    <a:gdLst/>
                    <a:ahLst/>
                    <a:cxnLst/>
                    <a:rect l="l" t="t" r="r" b="b"/>
                    <a:pathLst>
                      <a:path w="1041" h="1378" extrusionOk="0">
                        <a:moveTo>
                          <a:pt x="288" y="1"/>
                        </a:moveTo>
                        <a:cubicBezTo>
                          <a:pt x="128" y="1"/>
                          <a:pt x="0" y="214"/>
                          <a:pt x="154" y="347"/>
                        </a:cubicBezTo>
                        <a:cubicBezTo>
                          <a:pt x="415" y="569"/>
                          <a:pt x="591" y="875"/>
                          <a:pt x="636" y="1208"/>
                        </a:cubicBezTo>
                        <a:cubicBezTo>
                          <a:pt x="649" y="1305"/>
                          <a:pt x="734" y="1377"/>
                          <a:pt x="832" y="1377"/>
                        </a:cubicBezTo>
                        <a:lnTo>
                          <a:pt x="858" y="1377"/>
                        </a:lnTo>
                        <a:cubicBezTo>
                          <a:pt x="969" y="1364"/>
                          <a:pt x="1040" y="1260"/>
                          <a:pt x="1027" y="1156"/>
                        </a:cubicBezTo>
                        <a:cubicBezTo>
                          <a:pt x="969" y="725"/>
                          <a:pt x="747" y="334"/>
                          <a:pt x="421" y="54"/>
                        </a:cubicBezTo>
                        <a:cubicBezTo>
                          <a:pt x="378" y="16"/>
                          <a:pt x="332" y="1"/>
                          <a:pt x="28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6" name="Google Shape;10126;p64"/>
                  <p:cNvSpPr/>
                  <p:nvPr/>
                </p:nvSpPr>
                <p:spPr>
                  <a:xfrm>
                    <a:off x="2107270" y="2512841"/>
                    <a:ext cx="25980" cy="78772"/>
                  </a:xfrm>
                  <a:custGeom>
                    <a:avLst/>
                    <a:gdLst/>
                    <a:ahLst/>
                    <a:cxnLst/>
                    <a:rect l="l" t="t" r="r" b="b"/>
                    <a:pathLst>
                      <a:path w="1029" h="3120" extrusionOk="0">
                        <a:moveTo>
                          <a:pt x="767" y="1"/>
                        </a:moveTo>
                        <a:cubicBezTo>
                          <a:pt x="704" y="1"/>
                          <a:pt x="640" y="32"/>
                          <a:pt x="600" y="109"/>
                        </a:cubicBezTo>
                        <a:cubicBezTo>
                          <a:pt x="189" y="878"/>
                          <a:pt x="0" y="1823"/>
                          <a:pt x="26" y="2931"/>
                        </a:cubicBezTo>
                        <a:cubicBezTo>
                          <a:pt x="33" y="3035"/>
                          <a:pt x="118" y="3120"/>
                          <a:pt x="228" y="3120"/>
                        </a:cubicBezTo>
                        <a:lnTo>
                          <a:pt x="235" y="3120"/>
                        </a:lnTo>
                        <a:cubicBezTo>
                          <a:pt x="346" y="3113"/>
                          <a:pt x="430" y="3022"/>
                          <a:pt x="424" y="2918"/>
                        </a:cubicBezTo>
                        <a:cubicBezTo>
                          <a:pt x="398" y="1894"/>
                          <a:pt x="580" y="988"/>
                          <a:pt x="945" y="291"/>
                        </a:cubicBezTo>
                        <a:cubicBezTo>
                          <a:pt x="1029" y="137"/>
                          <a:pt x="899" y="1"/>
                          <a:pt x="767"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7" name="Google Shape;10127;p64"/>
                  <p:cNvSpPr/>
                  <p:nvPr/>
                </p:nvSpPr>
                <p:spPr>
                  <a:xfrm>
                    <a:off x="2145394" y="2412533"/>
                    <a:ext cx="34463" cy="45799"/>
                  </a:xfrm>
                  <a:custGeom>
                    <a:avLst/>
                    <a:gdLst/>
                    <a:ahLst/>
                    <a:cxnLst/>
                    <a:rect l="l" t="t" r="r" b="b"/>
                    <a:pathLst>
                      <a:path w="1365" h="1814" extrusionOk="0">
                        <a:moveTo>
                          <a:pt x="285" y="0"/>
                        </a:moveTo>
                        <a:cubicBezTo>
                          <a:pt x="97" y="0"/>
                          <a:pt x="1" y="289"/>
                          <a:pt x="211" y="380"/>
                        </a:cubicBezTo>
                        <a:cubicBezTo>
                          <a:pt x="641" y="575"/>
                          <a:pt x="954" y="1097"/>
                          <a:pt x="967" y="1625"/>
                        </a:cubicBezTo>
                        <a:cubicBezTo>
                          <a:pt x="967" y="1729"/>
                          <a:pt x="1058" y="1814"/>
                          <a:pt x="1162" y="1814"/>
                        </a:cubicBezTo>
                        <a:lnTo>
                          <a:pt x="1169" y="1814"/>
                        </a:lnTo>
                        <a:cubicBezTo>
                          <a:pt x="1280" y="1814"/>
                          <a:pt x="1364" y="1722"/>
                          <a:pt x="1364" y="1611"/>
                        </a:cubicBezTo>
                        <a:cubicBezTo>
                          <a:pt x="1345" y="927"/>
                          <a:pt x="941" y="275"/>
                          <a:pt x="374" y="21"/>
                        </a:cubicBezTo>
                        <a:cubicBezTo>
                          <a:pt x="343" y="7"/>
                          <a:pt x="313" y="0"/>
                          <a:pt x="28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8" name="Google Shape;10128;p64"/>
                  <p:cNvSpPr/>
                  <p:nvPr/>
                </p:nvSpPr>
                <p:spPr>
                  <a:xfrm>
                    <a:off x="2068262" y="1690152"/>
                    <a:ext cx="117199" cy="370128"/>
                  </a:xfrm>
                  <a:custGeom>
                    <a:avLst/>
                    <a:gdLst/>
                    <a:ahLst/>
                    <a:cxnLst/>
                    <a:rect l="l" t="t" r="r" b="b"/>
                    <a:pathLst>
                      <a:path w="4642" h="14660" extrusionOk="0">
                        <a:moveTo>
                          <a:pt x="782" y="0"/>
                        </a:moveTo>
                        <a:cubicBezTo>
                          <a:pt x="708" y="0"/>
                          <a:pt x="633" y="40"/>
                          <a:pt x="600" y="132"/>
                        </a:cubicBezTo>
                        <a:cubicBezTo>
                          <a:pt x="574" y="223"/>
                          <a:pt x="1" y="2309"/>
                          <a:pt x="2099" y="4323"/>
                        </a:cubicBezTo>
                        <a:cubicBezTo>
                          <a:pt x="4054" y="6200"/>
                          <a:pt x="4250" y="8846"/>
                          <a:pt x="4250" y="8859"/>
                        </a:cubicBezTo>
                        <a:lnTo>
                          <a:pt x="4250" y="14464"/>
                        </a:lnTo>
                        <a:cubicBezTo>
                          <a:pt x="4250" y="14575"/>
                          <a:pt x="4335" y="14660"/>
                          <a:pt x="4446" y="14660"/>
                        </a:cubicBezTo>
                        <a:cubicBezTo>
                          <a:pt x="4550" y="14660"/>
                          <a:pt x="4641" y="14575"/>
                          <a:pt x="4641" y="14471"/>
                        </a:cubicBezTo>
                        <a:lnTo>
                          <a:pt x="4641" y="8846"/>
                        </a:lnTo>
                        <a:cubicBezTo>
                          <a:pt x="4635" y="8729"/>
                          <a:pt x="4439" y="6024"/>
                          <a:pt x="2373" y="4043"/>
                        </a:cubicBezTo>
                        <a:cubicBezTo>
                          <a:pt x="450" y="2198"/>
                          <a:pt x="959" y="328"/>
                          <a:pt x="978" y="243"/>
                        </a:cubicBezTo>
                        <a:cubicBezTo>
                          <a:pt x="1014" y="96"/>
                          <a:pt x="898" y="0"/>
                          <a:pt x="78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9" name="Google Shape;10129;p64"/>
                  <p:cNvSpPr/>
                  <p:nvPr/>
                </p:nvSpPr>
                <p:spPr>
                  <a:xfrm>
                    <a:off x="2085380" y="1685632"/>
                    <a:ext cx="117174" cy="370381"/>
                  </a:xfrm>
                  <a:custGeom>
                    <a:avLst/>
                    <a:gdLst/>
                    <a:ahLst/>
                    <a:cxnLst/>
                    <a:rect l="l" t="t" r="r" b="b"/>
                    <a:pathLst>
                      <a:path w="4641" h="14670" extrusionOk="0">
                        <a:moveTo>
                          <a:pt x="785" y="0"/>
                        </a:moveTo>
                        <a:cubicBezTo>
                          <a:pt x="706" y="0"/>
                          <a:pt x="628" y="43"/>
                          <a:pt x="600" y="142"/>
                        </a:cubicBezTo>
                        <a:cubicBezTo>
                          <a:pt x="574" y="233"/>
                          <a:pt x="0" y="2318"/>
                          <a:pt x="2099" y="4332"/>
                        </a:cubicBezTo>
                        <a:cubicBezTo>
                          <a:pt x="4054" y="6209"/>
                          <a:pt x="4250" y="8856"/>
                          <a:pt x="4250" y="8869"/>
                        </a:cubicBezTo>
                        <a:lnTo>
                          <a:pt x="4250" y="14474"/>
                        </a:lnTo>
                        <a:cubicBezTo>
                          <a:pt x="4250" y="14584"/>
                          <a:pt x="4335" y="14669"/>
                          <a:pt x="4445" y="14669"/>
                        </a:cubicBezTo>
                        <a:cubicBezTo>
                          <a:pt x="4550" y="14669"/>
                          <a:pt x="4641" y="14584"/>
                          <a:pt x="4641" y="14480"/>
                        </a:cubicBezTo>
                        <a:lnTo>
                          <a:pt x="4641" y="8856"/>
                        </a:lnTo>
                        <a:cubicBezTo>
                          <a:pt x="4634" y="8738"/>
                          <a:pt x="4439" y="6033"/>
                          <a:pt x="2373" y="4052"/>
                        </a:cubicBezTo>
                        <a:cubicBezTo>
                          <a:pt x="450" y="2208"/>
                          <a:pt x="958" y="337"/>
                          <a:pt x="978" y="252"/>
                        </a:cubicBezTo>
                        <a:cubicBezTo>
                          <a:pt x="1025" y="99"/>
                          <a:pt x="904" y="0"/>
                          <a:pt x="785" y="0"/>
                        </a:cubicBezTo>
                        <a:close/>
                      </a:path>
                    </a:pathLst>
                  </a:custGeom>
                  <a:solidFill>
                    <a:srgbClr val="8292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0" name="Google Shape;10130;p64"/>
                  <p:cNvSpPr/>
                  <p:nvPr/>
                </p:nvSpPr>
                <p:spPr>
                  <a:xfrm>
                    <a:off x="2107093" y="1681315"/>
                    <a:ext cx="49106" cy="67966"/>
                  </a:xfrm>
                  <a:custGeom>
                    <a:avLst/>
                    <a:gdLst/>
                    <a:ahLst/>
                    <a:cxnLst/>
                    <a:rect l="l" t="t" r="r" b="b"/>
                    <a:pathLst>
                      <a:path w="1945" h="2692" extrusionOk="0">
                        <a:moveTo>
                          <a:pt x="1715" y="0"/>
                        </a:moveTo>
                        <a:cubicBezTo>
                          <a:pt x="1634" y="0"/>
                          <a:pt x="1553" y="48"/>
                          <a:pt x="1526" y="156"/>
                        </a:cubicBezTo>
                        <a:cubicBezTo>
                          <a:pt x="1135" y="1812"/>
                          <a:pt x="203" y="2307"/>
                          <a:pt x="183" y="2320"/>
                        </a:cubicBezTo>
                        <a:cubicBezTo>
                          <a:pt x="1" y="2411"/>
                          <a:pt x="66" y="2691"/>
                          <a:pt x="274" y="2691"/>
                        </a:cubicBezTo>
                        <a:cubicBezTo>
                          <a:pt x="307" y="2691"/>
                          <a:pt x="333" y="2685"/>
                          <a:pt x="366" y="2672"/>
                        </a:cubicBezTo>
                        <a:cubicBezTo>
                          <a:pt x="405" y="2646"/>
                          <a:pt x="1474" y="2098"/>
                          <a:pt x="1910" y="247"/>
                        </a:cubicBezTo>
                        <a:cubicBezTo>
                          <a:pt x="1945" y="95"/>
                          <a:pt x="1830" y="0"/>
                          <a:pt x="1715" y="0"/>
                        </a:cubicBezTo>
                        <a:close/>
                      </a:path>
                    </a:pathLst>
                  </a:custGeom>
                  <a:solidFill>
                    <a:srgbClr val="8292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1" name="Google Shape;10131;p64"/>
                  <p:cNvSpPr/>
                  <p:nvPr/>
                </p:nvSpPr>
                <p:spPr>
                  <a:xfrm>
                    <a:off x="2026629" y="1668313"/>
                    <a:ext cx="70617" cy="87710"/>
                  </a:xfrm>
                  <a:custGeom>
                    <a:avLst/>
                    <a:gdLst/>
                    <a:ahLst/>
                    <a:cxnLst/>
                    <a:rect l="l" t="t" r="r" b="b"/>
                    <a:pathLst>
                      <a:path w="2797" h="3474" extrusionOk="0">
                        <a:moveTo>
                          <a:pt x="819" y="1"/>
                        </a:moveTo>
                        <a:cubicBezTo>
                          <a:pt x="738" y="1"/>
                          <a:pt x="659" y="45"/>
                          <a:pt x="633" y="150"/>
                        </a:cubicBezTo>
                        <a:cubicBezTo>
                          <a:pt x="1" y="2418"/>
                          <a:pt x="2425" y="3448"/>
                          <a:pt x="2451" y="3454"/>
                        </a:cubicBezTo>
                        <a:cubicBezTo>
                          <a:pt x="2471" y="3467"/>
                          <a:pt x="2497" y="3474"/>
                          <a:pt x="2523" y="3474"/>
                        </a:cubicBezTo>
                        <a:cubicBezTo>
                          <a:pt x="2738" y="3467"/>
                          <a:pt x="2797" y="3174"/>
                          <a:pt x="2601" y="3096"/>
                        </a:cubicBezTo>
                        <a:cubicBezTo>
                          <a:pt x="2516" y="3057"/>
                          <a:pt x="476" y="2183"/>
                          <a:pt x="1017" y="254"/>
                        </a:cubicBezTo>
                        <a:cubicBezTo>
                          <a:pt x="1064" y="102"/>
                          <a:pt x="940" y="1"/>
                          <a:pt x="81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2" name="Google Shape;10132;p64"/>
                  <p:cNvSpPr/>
                  <p:nvPr/>
                </p:nvSpPr>
                <p:spPr>
                  <a:xfrm>
                    <a:off x="2214067" y="1690025"/>
                    <a:ext cx="117022" cy="370255"/>
                  </a:xfrm>
                  <a:custGeom>
                    <a:avLst/>
                    <a:gdLst/>
                    <a:ahLst/>
                    <a:cxnLst/>
                    <a:rect l="l" t="t" r="r" b="b"/>
                    <a:pathLst>
                      <a:path w="4635" h="14665" extrusionOk="0">
                        <a:moveTo>
                          <a:pt x="3856" y="1"/>
                        </a:moveTo>
                        <a:cubicBezTo>
                          <a:pt x="3738" y="1"/>
                          <a:pt x="3617" y="98"/>
                          <a:pt x="3656" y="248"/>
                        </a:cubicBezTo>
                        <a:cubicBezTo>
                          <a:pt x="3683" y="326"/>
                          <a:pt x="4184" y="2203"/>
                          <a:pt x="2262" y="4048"/>
                        </a:cubicBezTo>
                        <a:cubicBezTo>
                          <a:pt x="196" y="6029"/>
                          <a:pt x="13" y="8734"/>
                          <a:pt x="0" y="8864"/>
                        </a:cubicBezTo>
                        <a:lnTo>
                          <a:pt x="0" y="14469"/>
                        </a:lnTo>
                        <a:cubicBezTo>
                          <a:pt x="0" y="14580"/>
                          <a:pt x="91" y="14665"/>
                          <a:pt x="202" y="14665"/>
                        </a:cubicBezTo>
                        <a:cubicBezTo>
                          <a:pt x="306" y="14665"/>
                          <a:pt x="398" y="14580"/>
                          <a:pt x="398" y="14469"/>
                        </a:cubicBezTo>
                        <a:lnTo>
                          <a:pt x="398" y="8877"/>
                        </a:lnTo>
                        <a:cubicBezTo>
                          <a:pt x="398" y="8844"/>
                          <a:pt x="580" y="6205"/>
                          <a:pt x="2535" y="4328"/>
                        </a:cubicBezTo>
                        <a:cubicBezTo>
                          <a:pt x="4634" y="2314"/>
                          <a:pt x="4061" y="228"/>
                          <a:pt x="4041" y="137"/>
                        </a:cubicBezTo>
                        <a:cubicBezTo>
                          <a:pt x="4010" y="42"/>
                          <a:pt x="3934" y="1"/>
                          <a:pt x="385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3" name="Google Shape;10133;p64"/>
                  <p:cNvSpPr/>
                  <p:nvPr/>
                </p:nvSpPr>
                <p:spPr>
                  <a:xfrm>
                    <a:off x="2196949" y="1685683"/>
                    <a:ext cx="117022" cy="370330"/>
                  </a:xfrm>
                  <a:custGeom>
                    <a:avLst/>
                    <a:gdLst/>
                    <a:ahLst/>
                    <a:cxnLst/>
                    <a:rect l="l" t="t" r="r" b="b"/>
                    <a:pathLst>
                      <a:path w="4635" h="14668" extrusionOk="0">
                        <a:moveTo>
                          <a:pt x="3856" y="0"/>
                        </a:moveTo>
                        <a:cubicBezTo>
                          <a:pt x="3738" y="0"/>
                          <a:pt x="3617" y="100"/>
                          <a:pt x="3657" y="250"/>
                        </a:cubicBezTo>
                        <a:cubicBezTo>
                          <a:pt x="3683" y="329"/>
                          <a:pt x="4185" y="2206"/>
                          <a:pt x="2262" y="4050"/>
                        </a:cubicBezTo>
                        <a:cubicBezTo>
                          <a:pt x="189" y="6031"/>
                          <a:pt x="7" y="8736"/>
                          <a:pt x="0" y="8867"/>
                        </a:cubicBezTo>
                        <a:lnTo>
                          <a:pt x="0" y="14472"/>
                        </a:lnTo>
                        <a:cubicBezTo>
                          <a:pt x="0" y="14582"/>
                          <a:pt x="92" y="14667"/>
                          <a:pt x="196" y="14667"/>
                        </a:cubicBezTo>
                        <a:cubicBezTo>
                          <a:pt x="307" y="14667"/>
                          <a:pt x="398" y="14582"/>
                          <a:pt x="398" y="14472"/>
                        </a:cubicBezTo>
                        <a:lnTo>
                          <a:pt x="398" y="8873"/>
                        </a:lnTo>
                        <a:cubicBezTo>
                          <a:pt x="398" y="8847"/>
                          <a:pt x="580" y="6207"/>
                          <a:pt x="2536" y="4330"/>
                        </a:cubicBezTo>
                        <a:cubicBezTo>
                          <a:pt x="4634" y="2316"/>
                          <a:pt x="4061" y="231"/>
                          <a:pt x="4035" y="140"/>
                        </a:cubicBezTo>
                        <a:cubicBezTo>
                          <a:pt x="4006" y="42"/>
                          <a:pt x="3932" y="0"/>
                          <a:pt x="3856" y="0"/>
                        </a:cubicBezTo>
                        <a:close/>
                      </a:path>
                    </a:pathLst>
                  </a:custGeom>
                  <a:solidFill>
                    <a:srgbClr val="8292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4" name="Google Shape;10134;p64"/>
                  <p:cNvSpPr/>
                  <p:nvPr/>
                </p:nvSpPr>
                <p:spPr>
                  <a:xfrm>
                    <a:off x="2242874" y="1681315"/>
                    <a:ext cx="49207" cy="67966"/>
                  </a:xfrm>
                  <a:custGeom>
                    <a:avLst/>
                    <a:gdLst/>
                    <a:ahLst/>
                    <a:cxnLst/>
                    <a:rect l="l" t="t" r="r" b="b"/>
                    <a:pathLst>
                      <a:path w="1949" h="2692" extrusionOk="0">
                        <a:moveTo>
                          <a:pt x="232" y="0"/>
                        </a:moveTo>
                        <a:cubicBezTo>
                          <a:pt x="116" y="0"/>
                          <a:pt x="1" y="95"/>
                          <a:pt x="39" y="247"/>
                        </a:cubicBezTo>
                        <a:cubicBezTo>
                          <a:pt x="475" y="2098"/>
                          <a:pt x="1538" y="2646"/>
                          <a:pt x="1583" y="2672"/>
                        </a:cubicBezTo>
                        <a:cubicBezTo>
                          <a:pt x="1610" y="2685"/>
                          <a:pt x="1642" y="2691"/>
                          <a:pt x="1675" y="2691"/>
                        </a:cubicBezTo>
                        <a:cubicBezTo>
                          <a:pt x="1883" y="2691"/>
                          <a:pt x="1948" y="2411"/>
                          <a:pt x="1766" y="2320"/>
                        </a:cubicBezTo>
                        <a:cubicBezTo>
                          <a:pt x="1753" y="2313"/>
                          <a:pt x="814" y="1812"/>
                          <a:pt x="423" y="156"/>
                        </a:cubicBezTo>
                        <a:cubicBezTo>
                          <a:pt x="396" y="48"/>
                          <a:pt x="314" y="0"/>
                          <a:pt x="232" y="0"/>
                        </a:cubicBezTo>
                        <a:close/>
                      </a:path>
                    </a:pathLst>
                  </a:custGeom>
                  <a:solidFill>
                    <a:srgbClr val="8292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5" name="Google Shape;10135;p64"/>
                  <p:cNvSpPr/>
                  <p:nvPr/>
                </p:nvSpPr>
                <p:spPr>
                  <a:xfrm>
                    <a:off x="2301751" y="1668313"/>
                    <a:ext cx="70643" cy="87710"/>
                  </a:xfrm>
                  <a:custGeom>
                    <a:avLst/>
                    <a:gdLst/>
                    <a:ahLst/>
                    <a:cxnLst/>
                    <a:rect l="l" t="t" r="r" b="b"/>
                    <a:pathLst>
                      <a:path w="2798" h="3474" extrusionOk="0">
                        <a:moveTo>
                          <a:pt x="1979" y="1"/>
                        </a:moveTo>
                        <a:cubicBezTo>
                          <a:pt x="1859" y="1"/>
                          <a:pt x="1736" y="102"/>
                          <a:pt x="1787" y="254"/>
                        </a:cubicBezTo>
                        <a:cubicBezTo>
                          <a:pt x="2321" y="2183"/>
                          <a:pt x="288" y="3057"/>
                          <a:pt x="197" y="3089"/>
                        </a:cubicBezTo>
                        <a:cubicBezTo>
                          <a:pt x="1" y="3174"/>
                          <a:pt x="60" y="3467"/>
                          <a:pt x="275" y="3474"/>
                        </a:cubicBezTo>
                        <a:cubicBezTo>
                          <a:pt x="301" y="3474"/>
                          <a:pt x="327" y="3467"/>
                          <a:pt x="353" y="3454"/>
                        </a:cubicBezTo>
                        <a:cubicBezTo>
                          <a:pt x="372" y="3448"/>
                          <a:pt x="2797" y="2418"/>
                          <a:pt x="2165" y="150"/>
                        </a:cubicBezTo>
                        <a:cubicBezTo>
                          <a:pt x="2139" y="45"/>
                          <a:pt x="2059" y="1"/>
                          <a:pt x="197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6" name="Google Shape;10136;p64"/>
                  <p:cNvSpPr/>
                  <p:nvPr/>
                </p:nvSpPr>
                <p:spPr>
                  <a:xfrm>
                    <a:off x="2160239" y="2043314"/>
                    <a:ext cx="33276" cy="33907"/>
                  </a:xfrm>
                  <a:custGeom>
                    <a:avLst/>
                    <a:gdLst/>
                    <a:ahLst/>
                    <a:cxnLst/>
                    <a:rect l="l" t="t" r="r" b="b"/>
                    <a:pathLst>
                      <a:path w="1318" h="1343" extrusionOk="0">
                        <a:moveTo>
                          <a:pt x="894" y="0"/>
                        </a:moveTo>
                        <a:cubicBezTo>
                          <a:pt x="848" y="0"/>
                          <a:pt x="803" y="7"/>
                          <a:pt x="763" y="20"/>
                        </a:cubicBezTo>
                        <a:lnTo>
                          <a:pt x="757" y="20"/>
                        </a:lnTo>
                        <a:lnTo>
                          <a:pt x="737" y="13"/>
                        </a:lnTo>
                        <a:lnTo>
                          <a:pt x="724" y="13"/>
                        </a:lnTo>
                        <a:cubicBezTo>
                          <a:pt x="640" y="13"/>
                          <a:pt x="209" y="339"/>
                          <a:pt x="209" y="339"/>
                        </a:cubicBezTo>
                        <a:cubicBezTo>
                          <a:pt x="125" y="437"/>
                          <a:pt x="53" y="548"/>
                          <a:pt x="7" y="672"/>
                        </a:cubicBezTo>
                        <a:lnTo>
                          <a:pt x="1" y="698"/>
                        </a:lnTo>
                        <a:lnTo>
                          <a:pt x="7" y="717"/>
                        </a:lnTo>
                        <a:cubicBezTo>
                          <a:pt x="53" y="926"/>
                          <a:pt x="99" y="1108"/>
                          <a:pt x="157" y="1271"/>
                        </a:cubicBezTo>
                        <a:lnTo>
                          <a:pt x="170" y="1323"/>
                        </a:lnTo>
                        <a:lnTo>
                          <a:pt x="222" y="1330"/>
                        </a:lnTo>
                        <a:lnTo>
                          <a:pt x="294" y="1336"/>
                        </a:lnTo>
                        <a:lnTo>
                          <a:pt x="333" y="1343"/>
                        </a:lnTo>
                        <a:lnTo>
                          <a:pt x="359" y="1323"/>
                        </a:lnTo>
                        <a:lnTo>
                          <a:pt x="405" y="1291"/>
                        </a:lnTo>
                        <a:lnTo>
                          <a:pt x="405" y="1252"/>
                        </a:lnTo>
                        <a:cubicBezTo>
                          <a:pt x="431" y="789"/>
                          <a:pt x="685" y="437"/>
                          <a:pt x="1161" y="209"/>
                        </a:cubicBezTo>
                        <a:lnTo>
                          <a:pt x="1317" y="137"/>
                        </a:lnTo>
                        <a:lnTo>
                          <a:pt x="1154" y="65"/>
                        </a:lnTo>
                        <a:cubicBezTo>
                          <a:pt x="1076" y="26"/>
                          <a:pt x="985" y="0"/>
                          <a:pt x="89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7" name="Google Shape;10137;p64"/>
                  <p:cNvSpPr/>
                  <p:nvPr/>
                </p:nvSpPr>
                <p:spPr>
                  <a:xfrm>
                    <a:off x="2157942" y="2041168"/>
                    <a:ext cx="40346" cy="38376"/>
                  </a:xfrm>
                  <a:custGeom>
                    <a:avLst/>
                    <a:gdLst/>
                    <a:ahLst/>
                    <a:cxnLst/>
                    <a:rect l="l" t="t" r="r" b="b"/>
                    <a:pathLst>
                      <a:path w="1598" h="1520" extrusionOk="0">
                        <a:moveTo>
                          <a:pt x="985" y="164"/>
                        </a:moveTo>
                        <a:cubicBezTo>
                          <a:pt x="1063" y="164"/>
                          <a:pt x="1141" y="183"/>
                          <a:pt x="1213" y="222"/>
                        </a:cubicBezTo>
                        <a:cubicBezTo>
                          <a:pt x="594" y="515"/>
                          <a:pt x="431" y="972"/>
                          <a:pt x="411" y="1337"/>
                        </a:cubicBezTo>
                        <a:lnTo>
                          <a:pt x="398" y="1343"/>
                        </a:lnTo>
                        <a:lnTo>
                          <a:pt x="326" y="1330"/>
                        </a:lnTo>
                        <a:cubicBezTo>
                          <a:pt x="268" y="1154"/>
                          <a:pt x="216" y="972"/>
                          <a:pt x="177" y="789"/>
                        </a:cubicBezTo>
                        <a:cubicBezTo>
                          <a:pt x="216" y="672"/>
                          <a:pt x="281" y="568"/>
                          <a:pt x="359" y="476"/>
                        </a:cubicBezTo>
                        <a:cubicBezTo>
                          <a:pt x="502" y="366"/>
                          <a:pt x="659" y="268"/>
                          <a:pt x="815" y="183"/>
                        </a:cubicBezTo>
                        <a:lnTo>
                          <a:pt x="848" y="183"/>
                        </a:lnTo>
                        <a:cubicBezTo>
                          <a:pt x="861" y="183"/>
                          <a:pt x="874" y="183"/>
                          <a:pt x="880" y="177"/>
                        </a:cubicBezTo>
                        <a:cubicBezTo>
                          <a:pt x="913" y="170"/>
                          <a:pt x="946" y="164"/>
                          <a:pt x="978" y="164"/>
                        </a:cubicBezTo>
                        <a:close/>
                        <a:moveTo>
                          <a:pt x="978" y="1"/>
                        </a:moveTo>
                        <a:cubicBezTo>
                          <a:pt x="939" y="1"/>
                          <a:pt x="894" y="7"/>
                          <a:pt x="854" y="20"/>
                        </a:cubicBezTo>
                        <a:lnTo>
                          <a:pt x="815" y="20"/>
                        </a:lnTo>
                        <a:cubicBezTo>
                          <a:pt x="763" y="20"/>
                          <a:pt x="731" y="27"/>
                          <a:pt x="489" y="190"/>
                        </a:cubicBezTo>
                        <a:cubicBezTo>
                          <a:pt x="398" y="242"/>
                          <a:pt x="313" y="300"/>
                          <a:pt x="235" y="372"/>
                        </a:cubicBezTo>
                        <a:cubicBezTo>
                          <a:pt x="144" y="476"/>
                          <a:pt x="72" y="600"/>
                          <a:pt x="20" y="731"/>
                        </a:cubicBezTo>
                        <a:lnTo>
                          <a:pt x="1" y="776"/>
                        </a:lnTo>
                        <a:lnTo>
                          <a:pt x="14" y="822"/>
                        </a:lnTo>
                        <a:cubicBezTo>
                          <a:pt x="59" y="1030"/>
                          <a:pt x="111" y="1219"/>
                          <a:pt x="164" y="1382"/>
                        </a:cubicBezTo>
                        <a:lnTo>
                          <a:pt x="196" y="1480"/>
                        </a:lnTo>
                        <a:lnTo>
                          <a:pt x="300" y="1493"/>
                        </a:lnTo>
                        <a:lnTo>
                          <a:pt x="366" y="1506"/>
                        </a:lnTo>
                        <a:lnTo>
                          <a:pt x="437" y="1519"/>
                        </a:lnTo>
                        <a:lnTo>
                          <a:pt x="496" y="1474"/>
                        </a:lnTo>
                        <a:lnTo>
                          <a:pt x="502" y="1467"/>
                        </a:lnTo>
                        <a:lnTo>
                          <a:pt x="561" y="1421"/>
                        </a:lnTo>
                        <a:lnTo>
                          <a:pt x="568" y="1343"/>
                        </a:lnTo>
                        <a:cubicBezTo>
                          <a:pt x="587" y="913"/>
                          <a:pt x="828" y="581"/>
                          <a:pt x="1278" y="366"/>
                        </a:cubicBezTo>
                        <a:lnTo>
                          <a:pt x="1597" y="222"/>
                        </a:lnTo>
                        <a:lnTo>
                          <a:pt x="1285" y="72"/>
                        </a:lnTo>
                        <a:cubicBezTo>
                          <a:pt x="1187" y="27"/>
                          <a:pt x="1089" y="1"/>
                          <a:pt x="985" y="1"/>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8" name="Google Shape;10138;p64"/>
                  <p:cNvSpPr/>
                  <p:nvPr/>
                </p:nvSpPr>
                <p:spPr>
                  <a:xfrm>
                    <a:off x="2204675" y="2051368"/>
                    <a:ext cx="27520" cy="26182"/>
                  </a:xfrm>
                  <a:custGeom>
                    <a:avLst/>
                    <a:gdLst/>
                    <a:ahLst/>
                    <a:cxnLst/>
                    <a:rect l="l" t="t" r="r" b="b"/>
                    <a:pathLst>
                      <a:path w="1090" h="1037" extrusionOk="0">
                        <a:moveTo>
                          <a:pt x="620" y="1"/>
                        </a:moveTo>
                        <a:lnTo>
                          <a:pt x="385" y="157"/>
                        </a:lnTo>
                        <a:lnTo>
                          <a:pt x="444" y="235"/>
                        </a:lnTo>
                        <a:cubicBezTo>
                          <a:pt x="340" y="281"/>
                          <a:pt x="40" y="424"/>
                          <a:pt x="20" y="633"/>
                        </a:cubicBezTo>
                        <a:cubicBezTo>
                          <a:pt x="1" y="848"/>
                          <a:pt x="196" y="959"/>
                          <a:pt x="372" y="985"/>
                        </a:cubicBezTo>
                        <a:lnTo>
                          <a:pt x="392" y="985"/>
                        </a:lnTo>
                        <a:cubicBezTo>
                          <a:pt x="437" y="978"/>
                          <a:pt x="483" y="978"/>
                          <a:pt x="529" y="978"/>
                        </a:cubicBezTo>
                        <a:cubicBezTo>
                          <a:pt x="626" y="978"/>
                          <a:pt x="731" y="991"/>
                          <a:pt x="828" y="1011"/>
                        </a:cubicBezTo>
                        <a:lnTo>
                          <a:pt x="926" y="1037"/>
                        </a:lnTo>
                        <a:lnTo>
                          <a:pt x="926" y="933"/>
                        </a:lnTo>
                        <a:cubicBezTo>
                          <a:pt x="920" y="789"/>
                          <a:pt x="926" y="587"/>
                          <a:pt x="1030" y="503"/>
                        </a:cubicBezTo>
                        <a:lnTo>
                          <a:pt x="1089" y="450"/>
                        </a:lnTo>
                        <a:lnTo>
                          <a:pt x="933" y="255"/>
                        </a:lnTo>
                        <a:lnTo>
                          <a:pt x="874" y="287"/>
                        </a:lnTo>
                        <a:cubicBezTo>
                          <a:pt x="815" y="320"/>
                          <a:pt x="750" y="359"/>
                          <a:pt x="698" y="405"/>
                        </a:cubicBezTo>
                        <a:cubicBezTo>
                          <a:pt x="698" y="340"/>
                          <a:pt x="718" y="281"/>
                          <a:pt x="744" y="229"/>
                        </a:cubicBezTo>
                        <a:lnTo>
                          <a:pt x="783" y="170"/>
                        </a:lnTo>
                        <a:lnTo>
                          <a:pt x="620" y="1"/>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9" name="Google Shape;10139;p64"/>
                  <p:cNvSpPr/>
                  <p:nvPr/>
                </p:nvSpPr>
                <p:spPr>
                  <a:xfrm>
                    <a:off x="2202529" y="2048565"/>
                    <a:ext cx="32620" cy="31458"/>
                  </a:xfrm>
                  <a:custGeom>
                    <a:avLst/>
                    <a:gdLst/>
                    <a:ahLst/>
                    <a:cxnLst/>
                    <a:rect l="l" t="t" r="r" b="b"/>
                    <a:pathLst>
                      <a:path w="1292" h="1246" extrusionOk="0">
                        <a:moveTo>
                          <a:pt x="692" y="216"/>
                        </a:moveTo>
                        <a:lnTo>
                          <a:pt x="763" y="288"/>
                        </a:lnTo>
                        <a:cubicBezTo>
                          <a:pt x="718" y="379"/>
                          <a:pt x="692" y="483"/>
                          <a:pt x="698" y="581"/>
                        </a:cubicBezTo>
                        <a:cubicBezTo>
                          <a:pt x="698" y="607"/>
                          <a:pt x="718" y="627"/>
                          <a:pt x="737" y="633"/>
                        </a:cubicBezTo>
                        <a:lnTo>
                          <a:pt x="757" y="633"/>
                        </a:lnTo>
                        <a:cubicBezTo>
                          <a:pt x="770" y="633"/>
                          <a:pt x="790" y="620"/>
                          <a:pt x="796" y="607"/>
                        </a:cubicBezTo>
                        <a:cubicBezTo>
                          <a:pt x="855" y="548"/>
                          <a:pt x="926" y="503"/>
                          <a:pt x="998" y="464"/>
                        </a:cubicBezTo>
                        <a:lnTo>
                          <a:pt x="1063" y="548"/>
                        </a:lnTo>
                        <a:cubicBezTo>
                          <a:pt x="933" y="659"/>
                          <a:pt x="920" y="874"/>
                          <a:pt x="926" y="1044"/>
                        </a:cubicBezTo>
                        <a:cubicBezTo>
                          <a:pt x="829" y="1018"/>
                          <a:pt x="718" y="1005"/>
                          <a:pt x="614" y="1005"/>
                        </a:cubicBezTo>
                        <a:cubicBezTo>
                          <a:pt x="568" y="1005"/>
                          <a:pt x="516" y="1005"/>
                          <a:pt x="470" y="1011"/>
                        </a:cubicBezTo>
                        <a:cubicBezTo>
                          <a:pt x="425" y="1005"/>
                          <a:pt x="170" y="952"/>
                          <a:pt x="190" y="750"/>
                        </a:cubicBezTo>
                        <a:cubicBezTo>
                          <a:pt x="203" y="581"/>
                          <a:pt x="483" y="444"/>
                          <a:pt x="587" y="411"/>
                        </a:cubicBezTo>
                        <a:cubicBezTo>
                          <a:pt x="600" y="405"/>
                          <a:pt x="614" y="392"/>
                          <a:pt x="620" y="372"/>
                        </a:cubicBezTo>
                        <a:cubicBezTo>
                          <a:pt x="627" y="359"/>
                          <a:pt x="620" y="340"/>
                          <a:pt x="614" y="327"/>
                        </a:cubicBezTo>
                        <a:lnTo>
                          <a:pt x="587" y="281"/>
                        </a:lnTo>
                        <a:lnTo>
                          <a:pt x="692" y="216"/>
                        </a:lnTo>
                        <a:close/>
                        <a:moveTo>
                          <a:pt x="724" y="1"/>
                        </a:moveTo>
                        <a:lnTo>
                          <a:pt x="607" y="79"/>
                        </a:lnTo>
                        <a:lnTo>
                          <a:pt x="496" y="144"/>
                        </a:lnTo>
                        <a:lnTo>
                          <a:pt x="353" y="236"/>
                        </a:lnTo>
                        <a:lnTo>
                          <a:pt x="405" y="307"/>
                        </a:lnTo>
                        <a:cubicBezTo>
                          <a:pt x="262" y="385"/>
                          <a:pt x="40" y="529"/>
                          <a:pt x="27" y="737"/>
                        </a:cubicBezTo>
                        <a:cubicBezTo>
                          <a:pt x="1" y="1005"/>
                          <a:pt x="236" y="1135"/>
                          <a:pt x="438" y="1174"/>
                        </a:cubicBezTo>
                        <a:lnTo>
                          <a:pt x="483" y="1174"/>
                        </a:lnTo>
                        <a:cubicBezTo>
                          <a:pt x="529" y="1174"/>
                          <a:pt x="574" y="1168"/>
                          <a:pt x="614" y="1168"/>
                        </a:cubicBezTo>
                        <a:cubicBezTo>
                          <a:pt x="705" y="1168"/>
                          <a:pt x="803" y="1174"/>
                          <a:pt x="894" y="1200"/>
                        </a:cubicBezTo>
                        <a:lnTo>
                          <a:pt x="1102" y="1246"/>
                        </a:lnTo>
                        <a:lnTo>
                          <a:pt x="1089" y="1031"/>
                        </a:lnTo>
                        <a:cubicBezTo>
                          <a:pt x="1089" y="959"/>
                          <a:pt x="1083" y="744"/>
                          <a:pt x="1168" y="672"/>
                        </a:cubicBezTo>
                        <a:lnTo>
                          <a:pt x="1291" y="568"/>
                        </a:lnTo>
                        <a:lnTo>
                          <a:pt x="1194" y="451"/>
                        </a:lnTo>
                        <a:lnTo>
                          <a:pt x="1128" y="366"/>
                        </a:lnTo>
                        <a:lnTo>
                          <a:pt x="1044" y="262"/>
                        </a:lnTo>
                        <a:lnTo>
                          <a:pt x="946" y="314"/>
                        </a:lnTo>
                        <a:lnTo>
                          <a:pt x="972" y="275"/>
                        </a:lnTo>
                        <a:lnTo>
                          <a:pt x="887" y="183"/>
                        </a:lnTo>
                        <a:lnTo>
                          <a:pt x="816" y="105"/>
                        </a:lnTo>
                        <a:lnTo>
                          <a:pt x="724" y="7"/>
                        </a:lnTo>
                        <a:lnTo>
                          <a:pt x="724" y="1"/>
                        </a:ln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0" name="Google Shape;10140;p64"/>
                  <p:cNvSpPr/>
                  <p:nvPr/>
                </p:nvSpPr>
                <p:spPr>
                  <a:xfrm>
                    <a:off x="2139183" y="2076388"/>
                    <a:ext cx="29489" cy="46102"/>
                  </a:xfrm>
                  <a:custGeom>
                    <a:avLst/>
                    <a:gdLst/>
                    <a:ahLst/>
                    <a:cxnLst/>
                    <a:rect l="l" t="t" r="r" b="b"/>
                    <a:pathLst>
                      <a:path w="1168" h="1826" extrusionOk="0">
                        <a:moveTo>
                          <a:pt x="900" y="0"/>
                        </a:moveTo>
                        <a:cubicBezTo>
                          <a:pt x="802" y="0"/>
                          <a:pt x="698" y="13"/>
                          <a:pt x="600" y="46"/>
                        </a:cubicBezTo>
                        <a:cubicBezTo>
                          <a:pt x="392" y="111"/>
                          <a:pt x="222" y="261"/>
                          <a:pt x="131" y="457"/>
                        </a:cubicBezTo>
                        <a:cubicBezTo>
                          <a:pt x="1" y="711"/>
                          <a:pt x="7" y="1376"/>
                          <a:pt x="183" y="1662"/>
                        </a:cubicBezTo>
                        <a:cubicBezTo>
                          <a:pt x="235" y="1760"/>
                          <a:pt x="326" y="1819"/>
                          <a:pt x="431" y="1825"/>
                        </a:cubicBezTo>
                        <a:lnTo>
                          <a:pt x="431" y="1819"/>
                        </a:lnTo>
                        <a:cubicBezTo>
                          <a:pt x="457" y="1819"/>
                          <a:pt x="483" y="1819"/>
                          <a:pt x="502" y="1806"/>
                        </a:cubicBezTo>
                        <a:cubicBezTo>
                          <a:pt x="542" y="1799"/>
                          <a:pt x="574" y="1773"/>
                          <a:pt x="587" y="1741"/>
                        </a:cubicBezTo>
                        <a:cubicBezTo>
                          <a:pt x="620" y="1669"/>
                          <a:pt x="613" y="1584"/>
                          <a:pt x="581" y="1512"/>
                        </a:cubicBezTo>
                        <a:cubicBezTo>
                          <a:pt x="568" y="1473"/>
                          <a:pt x="561" y="1441"/>
                          <a:pt x="555" y="1402"/>
                        </a:cubicBezTo>
                        <a:cubicBezTo>
                          <a:pt x="561" y="756"/>
                          <a:pt x="822" y="359"/>
                          <a:pt x="1043" y="137"/>
                        </a:cubicBezTo>
                        <a:lnTo>
                          <a:pt x="1167" y="13"/>
                        </a:lnTo>
                        <a:lnTo>
                          <a:pt x="991"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1" name="Google Shape;10141;p64"/>
                  <p:cNvSpPr/>
                  <p:nvPr/>
                </p:nvSpPr>
                <p:spPr>
                  <a:xfrm>
                    <a:off x="2137213" y="2074242"/>
                    <a:ext cx="36053" cy="50041"/>
                  </a:xfrm>
                  <a:custGeom>
                    <a:avLst/>
                    <a:gdLst/>
                    <a:ahLst/>
                    <a:cxnLst/>
                    <a:rect l="l" t="t" r="r" b="b"/>
                    <a:pathLst>
                      <a:path w="1428" h="1982" extrusionOk="0">
                        <a:moveTo>
                          <a:pt x="978" y="164"/>
                        </a:moveTo>
                        <a:lnTo>
                          <a:pt x="978" y="170"/>
                        </a:lnTo>
                        <a:lnTo>
                          <a:pt x="1063" y="170"/>
                        </a:lnTo>
                        <a:cubicBezTo>
                          <a:pt x="854" y="379"/>
                          <a:pt x="561" y="796"/>
                          <a:pt x="554" y="1487"/>
                        </a:cubicBezTo>
                        <a:cubicBezTo>
                          <a:pt x="554" y="1591"/>
                          <a:pt x="665" y="1786"/>
                          <a:pt x="561" y="1812"/>
                        </a:cubicBezTo>
                        <a:cubicBezTo>
                          <a:pt x="541" y="1819"/>
                          <a:pt x="528" y="1819"/>
                          <a:pt x="509" y="1819"/>
                        </a:cubicBezTo>
                        <a:cubicBezTo>
                          <a:pt x="176" y="1819"/>
                          <a:pt x="137" y="854"/>
                          <a:pt x="281" y="568"/>
                        </a:cubicBezTo>
                        <a:cubicBezTo>
                          <a:pt x="365" y="398"/>
                          <a:pt x="515" y="261"/>
                          <a:pt x="698" y="203"/>
                        </a:cubicBezTo>
                        <a:cubicBezTo>
                          <a:pt x="789" y="177"/>
                          <a:pt x="887" y="164"/>
                          <a:pt x="978" y="164"/>
                        </a:cubicBezTo>
                        <a:close/>
                        <a:moveTo>
                          <a:pt x="978" y="1"/>
                        </a:moveTo>
                        <a:cubicBezTo>
                          <a:pt x="867" y="1"/>
                          <a:pt x="756" y="14"/>
                          <a:pt x="652" y="53"/>
                        </a:cubicBezTo>
                        <a:cubicBezTo>
                          <a:pt x="424" y="124"/>
                          <a:pt x="242" y="287"/>
                          <a:pt x="137" y="496"/>
                        </a:cubicBezTo>
                        <a:cubicBezTo>
                          <a:pt x="0" y="776"/>
                          <a:pt x="0" y="1474"/>
                          <a:pt x="196" y="1786"/>
                        </a:cubicBezTo>
                        <a:cubicBezTo>
                          <a:pt x="261" y="1904"/>
                          <a:pt x="378" y="1982"/>
                          <a:pt x="509" y="1982"/>
                        </a:cubicBezTo>
                        <a:cubicBezTo>
                          <a:pt x="548" y="1982"/>
                          <a:pt x="580" y="1982"/>
                          <a:pt x="613" y="1969"/>
                        </a:cubicBezTo>
                        <a:cubicBezTo>
                          <a:pt x="665" y="1956"/>
                          <a:pt x="717" y="1917"/>
                          <a:pt x="743" y="1865"/>
                        </a:cubicBezTo>
                        <a:cubicBezTo>
                          <a:pt x="783" y="1767"/>
                          <a:pt x="783" y="1663"/>
                          <a:pt x="737" y="1571"/>
                        </a:cubicBezTo>
                        <a:cubicBezTo>
                          <a:pt x="730" y="1545"/>
                          <a:pt x="724" y="1519"/>
                          <a:pt x="717" y="1487"/>
                        </a:cubicBezTo>
                        <a:cubicBezTo>
                          <a:pt x="724" y="874"/>
                          <a:pt x="972" y="489"/>
                          <a:pt x="1180" y="281"/>
                        </a:cubicBezTo>
                        <a:lnTo>
                          <a:pt x="1428" y="33"/>
                        </a:lnTo>
                        <a:lnTo>
                          <a:pt x="1076" y="1"/>
                        </a:ln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2" name="Google Shape;10142;p64"/>
                  <p:cNvSpPr/>
                  <p:nvPr/>
                </p:nvSpPr>
                <p:spPr>
                  <a:xfrm>
                    <a:off x="2157134" y="2043642"/>
                    <a:ext cx="99399" cy="131666"/>
                  </a:xfrm>
                  <a:custGeom>
                    <a:avLst/>
                    <a:gdLst/>
                    <a:ahLst/>
                    <a:cxnLst/>
                    <a:rect l="l" t="t" r="r" b="b"/>
                    <a:pathLst>
                      <a:path w="3937" h="5215" extrusionOk="0">
                        <a:moveTo>
                          <a:pt x="2034" y="0"/>
                        </a:moveTo>
                        <a:lnTo>
                          <a:pt x="1981" y="13"/>
                        </a:lnTo>
                        <a:cubicBezTo>
                          <a:pt x="1890" y="33"/>
                          <a:pt x="1805" y="59"/>
                          <a:pt x="1721" y="85"/>
                        </a:cubicBezTo>
                        <a:cubicBezTo>
                          <a:pt x="1258" y="241"/>
                          <a:pt x="704" y="567"/>
                          <a:pt x="691" y="1278"/>
                        </a:cubicBezTo>
                        <a:cubicBezTo>
                          <a:pt x="665" y="1297"/>
                          <a:pt x="20" y="1701"/>
                          <a:pt x="13" y="2712"/>
                        </a:cubicBezTo>
                        <a:cubicBezTo>
                          <a:pt x="7" y="3227"/>
                          <a:pt x="0" y="4439"/>
                          <a:pt x="1740" y="5019"/>
                        </a:cubicBezTo>
                        <a:cubicBezTo>
                          <a:pt x="1949" y="5084"/>
                          <a:pt x="2503" y="5214"/>
                          <a:pt x="2718" y="5214"/>
                        </a:cubicBezTo>
                        <a:cubicBezTo>
                          <a:pt x="2744" y="5214"/>
                          <a:pt x="2770" y="5214"/>
                          <a:pt x="2796" y="5208"/>
                        </a:cubicBezTo>
                        <a:cubicBezTo>
                          <a:pt x="2815" y="5209"/>
                          <a:pt x="2833" y="5209"/>
                          <a:pt x="2851" y="5209"/>
                        </a:cubicBezTo>
                        <a:cubicBezTo>
                          <a:pt x="2983" y="5209"/>
                          <a:pt x="3114" y="5188"/>
                          <a:pt x="3239" y="5143"/>
                        </a:cubicBezTo>
                        <a:cubicBezTo>
                          <a:pt x="3533" y="5058"/>
                          <a:pt x="3885" y="4804"/>
                          <a:pt x="3904" y="4093"/>
                        </a:cubicBezTo>
                        <a:cubicBezTo>
                          <a:pt x="3911" y="3865"/>
                          <a:pt x="3917" y="3565"/>
                          <a:pt x="3904" y="3285"/>
                        </a:cubicBezTo>
                        <a:cubicBezTo>
                          <a:pt x="3937" y="2992"/>
                          <a:pt x="3767" y="2360"/>
                          <a:pt x="3709" y="2229"/>
                        </a:cubicBezTo>
                        <a:cubicBezTo>
                          <a:pt x="3637" y="2060"/>
                          <a:pt x="3533" y="1903"/>
                          <a:pt x="3402" y="1780"/>
                        </a:cubicBezTo>
                        <a:cubicBezTo>
                          <a:pt x="3161" y="1552"/>
                          <a:pt x="2842" y="1441"/>
                          <a:pt x="2418" y="1441"/>
                        </a:cubicBezTo>
                        <a:lnTo>
                          <a:pt x="2281" y="1441"/>
                        </a:lnTo>
                        <a:cubicBezTo>
                          <a:pt x="2249" y="1434"/>
                          <a:pt x="2223" y="1434"/>
                          <a:pt x="2190" y="1434"/>
                        </a:cubicBezTo>
                        <a:lnTo>
                          <a:pt x="2138" y="1434"/>
                        </a:lnTo>
                        <a:cubicBezTo>
                          <a:pt x="2040" y="1408"/>
                          <a:pt x="1695" y="1304"/>
                          <a:pt x="1721" y="991"/>
                        </a:cubicBezTo>
                        <a:cubicBezTo>
                          <a:pt x="1747" y="730"/>
                          <a:pt x="2099" y="548"/>
                          <a:pt x="2249" y="476"/>
                        </a:cubicBezTo>
                        <a:lnTo>
                          <a:pt x="2340" y="437"/>
                        </a:lnTo>
                        <a:lnTo>
                          <a:pt x="2034"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3" name="Google Shape;10143;p64"/>
                  <p:cNvSpPr/>
                  <p:nvPr/>
                </p:nvSpPr>
                <p:spPr>
                  <a:xfrm>
                    <a:off x="2155139" y="2041168"/>
                    <a:ext cx="103363" cy="136286"/>
                  </a:xfrm>
                  <a:custGeom>
                    <a:avLst/>
                    <a:gdLst/>
                    <a:ahLst/>
                    <a:cxnLst/>
                    <a:rect l="l" t="t" r="r" b="b"/>
                    <a:pathLst>
                      <a:path w="4094" h="5398" extrusionOk="0">
                        <a:moveTo>
                          <a:pt x="2152" y="1"/>
                        </a:moveTo>
                        <a:lnTo>
                          <a:pt x="2157" y="7"/>
                        </a:lnTo>
                        <a:lnTo>
                          <a:pt x="2157" y="7"/>
                        </a:lnTo>
                        <a:lnTo>
                          <a:pt x="2158" y="7"/>
                        </a:lnTo>
                        <a:lnTo>
                          <a:pt x="2152" y="1"/>
                        </a:lnTo>
                        <a:close/>
                        <a:moveTo>
                          <a:pt x="2081" y="191"/>
                        </a:moveTo>
                        <a:lnTo>
                          <a:pt x="2302" y="502"/>
                        </a:lnTo>
                        <a:cubicBezTo>
                          <a:pt x="2119" y="581"/>
                          <a:pt x="1748" y="783"/>
                          <a:pt x="1721" y="1082"/>
                        </a:cubicBezTo>
                        <a:cubicBezTo>
                          <a:pt x="1695" y="1415"/>
                          <a:pt x="2008" y="1571"/>
                          <a:pt x="2210" y="1617"/>
                        </a:cubicBezTo>
                        <a:cubicBezTo>
                          <a:pt x="2230" y="1610"/>
                          <a:pt x="2256" y="1610"/>
                          <a:pt x="2275" y="1610"/>
                        </a:cubicBezTo>
                        <a:cubicBezTo>
                          <a:pt x="2308" y="1610"/>
                          <a:pt x="2341" y="1617"/>
                          <a:pt x="2373" y="1623"/>
                        </a:cubicBezTo>
                        <a:cubicBezTo>
                          <a:pt x="2406" y="1630"/>
                          <a:pt x="2432" y="1636"/>
                          <a:pt x="2464" y="1650"/>
                        </a:cubicBezTo>
                        <a:cubicBezTo>
                          <a:pt x="2458" y="1636"/>
                          <a:pt x="2445" y="1623"/>
                          <a:pt x="2438" y="1617"/>
                        </a:cubicBezTo>
                        <a:lnTo>
                          <a:pt x="2497" y="1617"/>
                        </a:lnTo>
                        <a:cubicBezTo>
                          <a:pt x="2895" y="1617"/>
                          <a:pt x="3201" y="1721"/>
                          <a:pt x="3423" y="1930"/>
                        </a:cubicBezTo>
                        <a:cubicBezTo>
                          <a:pt x="3546" y="2047"/>
                          <a:pt x="3644" y="2197"/>
                          <a:pt x="3709" y="2353"/>
                        </a:cubicBezTo>
                        <a:cubicBezTo>
                          <a:pt x="3742" y="2393"/>
                          <a:pt x="3937" y="3083"/>
                          <a:pt x="3905" y="3383"/>
                        </a:cubicBezTo>
                        <a:cubicBezTo>
                          <a:pt x="3911" y="3637"/>
                          <a:pt x="3911" y="3911"/>
                          <a:pt x="3905" y="4185"/>
                        </a:cubicBezTo>
                        <a:cubicBezTo>
                          <a:pt x="3892" y="4706"/>
                          <a:pt x="3683" y="5045"/>
                          <a:pt x="3292" y="5162"/>
                        </a:cubicBezTo>
                        <a:cubicBezTo>
                          <a:pt x="3169" y="5203"/>
                          <a:pt x="3041" y="5229"/>
                          <a:pt x="2908" y="5229"/>
                        </a:cubicBezTo>
                        <a:cubicBezTo>
                          <a:pt x="2893" y="5229"/>
                          <a:pt x="2877" y="5228"/>
                          <a:pt x="2862" y="5228"/>
                        </a:cubicBezTo>
                        <a:cubicBezTo>
                          <a:pt x="2842" y="5228"/>
                          <a:pt x="2823" y="5234"/>
                          <a:pt x="2803" y="5234"/>
                        </a:cubicBezTo>
                        <a:cubicBezTo>
                          <a:pt x="2601" y="5234"/>
                          <a:pt x="2060" y="5110"/>
                          <a:pt x="1852" y="5039"/>
                        </a:cubicBezTo>
                        <a:cubicBezTo>
                          <a:pt x="157" y="4478"/>
                          <a:pt x="177" y="3311"/>
                          <a:pt x="177" y="2810"/>
                        </a:cubicBezTo>
                        <a:cubicBezTo>
                          <a:pt x="190" y="1852"/>
                          <a:pt x="789" y="1461"/>
                          <a:pt x="816" y="1447"/>
                        </a:cubicBezTo>
                        <a:cubicBezTo>
                          <a:pt x="842" y="1434"/>
                          <a:pt x="855" y="1408"/>
                          <a:pt x="855" y="1382"/>
                        </a:cubicBezTo>
                        <a:cubicBezTo>
                          <a:pt x="868" y="718"/>
                          <a:pt x="1389" y="405"/>
                          <a:pt x="1826" y="261"/>
                        </a:cubicBezTo>
                        <a:cubicBezTo>
                          <a:pt x="1909" y="236"/>
                          <a:pt x="1992" y="210"/>
                          <a:pt x="2081" y="191"/>
                        </a:cubicBezTo>
                        <a:close/>
                        <a:moveTo>
                          <a:pt x="2157" y="7"/>
                        </a:moveTo>
                        <a:lnTo>
                          <a:pt x="2047" y="33"/>
                        </a:lnTo>
                        <a:cubicBezTo>
                          <a:pt x="1956" y="53"/>
                          <a:pt x="1865" y="79"/>
                          <a:pt x="1774" y="111"/>
                        </a:cubicBezTo>
                        <a:cubicBezTo>
                          <a:pt x="1102" y="333"/>
                          <a:pt x="724" y="763"/>
                          <a:pt x="692" y="1337"/>
                        </a:cubicBezTo>
                        <a:cubicBezTo>
                          <a:pt x="542" y="1441"/>
                          <a:pt x="27" y="1891"/>
                          <a:pt x="14" y="2810"/>
                        </a:cubicBezTo>
                        <a:cubicBezTo>
                          <a:pt x="14" y="3298"/>
                          <a:pt x="1" y="4602"/>
                          <a:pt x="1800" y="5195"/>
                        </a:cubicBezTo>
                        <a:cubicBezTo>
                          <a:pt x="2015" y="5267"/>
                          <a:pt x="2575" y="5397"/>
                          <a:pt x="2803" y="5397"/>
                        </a:cubicBezTo>
                        <a:cubicBezTo>
                          <a:pt x="2829" y="5397"/>
                          <a:pt x="2856" y="5391"/>
                          <a:pt x="2882" y="5391"/>
                        </a:cubicBezTo>
                        <a:cubicBezTo>
                          <a:pt x="3045" y="5391"/>
                          <a:pt x="3201" y="5371"/>
                          <a:pt x="3351" y="5319"/>
                        </a:cubicBezTo>
                        <a:cubicBezTo>
                          <a:pt x="3670" y="5221"/>
                          <a:pt x="4048" y="4947"/>
                          <a:pt x="4068" y="4191"/>
                        </a:cubicBezTo>
                        <a:cubicBezTo>
                          <a:pt x="4074" y="3963"/>
                          <a:pt x="4081" y="3670"/>
                          <a:pt x="4068" y="3383"/>
                        </a:cubicBezTo>
                        <a:cubicBezTo>
                          <a:pt x="4094" y="3096"/>
                          <a:pt x="3950" y="2471"/>
                          <a:pt x="3859" y="2288"/>
                        </a:cubicBezTo>
                        <a:cubicBezTo>
                          <a:pt x="3788" y="2112"/>
                          <a:pt x="3677" y="1949"/>
                          <a:pt x="3533" y="1812"/>
                        </a:cubicBezTo>
                        <a:cubicBezTo>
                          <a:pt x="3279" y="1571"/>
                          <a:pt x="2940" y="1454"/>
                          <a:pt x="2497" y="1454"/>
                        </a:cubicBezTo>
                        <a:lnTo>
                          <a:pt x="2367" y="1454"/>
                        </a:lnTo>
                        <a:cubicBezTo>
                          <a:pt x="2334" y="1447"/>
                          <a:pt x="2302" y="1447"/>
                          <a:pt x="2275" y="1447"/>
                        </a:cubicBezTo>
                        <a:lnTo>
                          <a:pt x="2223" y="1447"/>
                        </a:lnTo>
                        <a:cubicBezTo>
                          <a:pt x="2126" y="1421"/>
                          <a:pt x="1865" y="1330"/>
                          <a:pt x="1884" y="1096"/>
                        </a:cubicBezTo>
                        <a:cubicBezTo>
                          <a:pt x="1904" y="867"/>
                          <a:pt x="2256" y="698"/>
                          <a:pt x="2367" y="646"/>
                        </a:cubicBezTo>
                        <a:lnTo>
                          <a:pt x="2549" y="568"/>
                        </a:lnTo>
                        <a:lnTo>
                          <a:pt x="2432" y="405"/>
                        </a:lnTo>
                        <a:lnTo>
                          <a:pt x="2217" y="92"/>
                        </a:lnTo>
                        <a:lnTo>
                          <a:pt x="2157" y="7"/>
                        </a:ln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144" name="Google Shape;10144;p64"/>
              <p:cNvSpPr/>
              <p:nvPr/>
            </p:nvSpPr>
            <p:spPr>
              <a:xfrm>
                <a:off x="1992394" y="1542757"/>
                <a:ext cx="406964" cy="325163"/>
              </a:xfrm>
              <a:custGeom>
                <a:avLst/>
                <a:gdLst/>
                <a:ahLst/>
                <a:cxnLst/>
                <a:rect l="l" t="t" r="r" b="b"/>
                <a:pathLst>
                  <a:path w="16119" h="12879" extrusionOk="0">
                    <a:moveTo>
                      <a:pt x="1011" y="8740"/>
                    </a:moveTo>
                    <a:cubicBezTo>
                      <a:pt x="1013" y="8829"/>
                      <a:pt x="1032" y="8962"/>
                      <a:pt x="1064" y="9126"/>
                    </a:cubicBezTo>
                    <a:lnTo>
                      <a:pt x="1064" y="9126"/>
                    </a:lnTo>
                    <a:cubicBezTo>
                      <a:pt x="1038" y="8982"/>
                      <a:pt x="1020" y="8852"/>
                      <a:pt x="1011" y="8740"/>
                    </a:cubicBezTo>
                    <a:close/>
                    <a:moveTo>
                      <a:pt x="8536" y="0"/>
                    </a:moveTo>
                    <a:cubicBezTo>
                      <a:pt x="7384" y="0"/>
                      <a:pt x="6105" y="274"/>
                      <a:pt x="4707" y="906"/>
                    </a:cubicBezTo>
                    <a:cubicBezTo>
                      <a:pt x="1" y="3031"/>
                      <a:pt x="1011" y="8740"/>
                      <a:pt x="1011" y="8740"/>
                    </a:cubicBezTo>
                    <a:cubicBezTo>
                      <a:pt x="953" y="6113"/>
                      <a:pt x="4048" y="3448"/>
                      <a:pt x="4048" y="3448"/>
                    </a:cubicBezTo>
                    <a:cubicBezTo>
                      <a:pt x="6232" y="4790"/>
                      <a:pt x="13544" y="6504"/>
                      <a:pt x="14216" y="6726"/>
                    </a:cubicBezTo>
                    <a:cubicBezTo>
                      <a:pt x="14559" y="6841"/>
                      <a:pt x="14775" y="11975"/>
                      <a:pt x="14754" y="12635"/>
                    </a:cubicBezTo>
                    <a:lnTo>
                      <a:pt x="14754" y="12635"/>
                    </a:lnTo>
                    <a:lnTo>
                      <a:pt x="15206" y="9548"/>
                    </a:lnTo>
                    <a:cubicBezTo>
                      <a:pt x="15206" y="9548"/>
                      <a:pt x="16119" y="6166"/>
                      <a:pt x="14444" y="3441"/>
                    </a:cubicBezTo>
                    <a:cubicBezTo>
                      <a:pt x="13263" y="1523"/>
                      <a:pt x="11255" y="0"/>
                      <a:pt x="8536" y="0"/>
                    </a:cubicBezTo>
                    <a:close/>
                    <a:moveTo>
                      <a:pt x="14754" y="12635"/>
                    </a:moveTo>
                    <a:lnTo>
                      <a:pt x="14744" y="12703"/>
                    </a:lnTo>
                    <a:cubicBezTo>
                      <a:pt x="14744" y="12704"/>
                      <a:pt x="14745" y="12705"/>
                      <a:pt x="14746" y="12705"/>
                    </a:cubicBezTo>
                    <a:cubicBezTo>
                      <a:pt x="14750" y="12705"/>
                      <a:pt x="14752" y="12681"/>
                      <a:pt x="14754" y="12635"/>
                    </a:cubicBezTo>
                    <a:close/>
                    <a:moveTo>
                      <a:pt x="1064" y="9126"/>
                    </a:moveTo>
                    <a:cubicBezTo>
                      <a:pt x="1293" y="10432"/>
                      <a:pt x="2113" y="12879"/>
                      <a:pt x="2113" y="12879"/>
                    </a:cubicBezTo>
                    <a:cubicBezTo>
                      <a:pt x="2113" y="12879"/>
                      <a:pt x="1283" y="10256"/>
                      <a:pt x="1064" y="9126"/>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145" name="Google Shape;10145;p64"/>
          <p:cNvGrpSpPr/>
          <p:nvPr/>
        </p:nvGrpSpPr>
        <p:grpSpPr>
          <a:xfrm>
            <a:off x="2939074" y="1542757"/>
            <a:ext cx="557541" cy="1310345"/>
            <a:chOff x="2939074" y="1542757"/>
            <a:chExt cx="557541" cy="1310345"/>
          </a:xfrm>
        </p:grpSpPr>
        <p:sp>
          <p:nvSpPr>
            <p:cNvPr id="10146" name="Google Shape;10146;p64"/>
            <p:cNvSpPr/>
            <p:nvPr/>
          </p:nvSpPr>
          <p:spPr>
            <a:xfrm>
              <a:off x="2988761" y="2803693"/>
              <a:ext cx="457485" cy="49409"/>
            </a:xfrm>
            <a:custGeom>
              <a:avLst/>
              <a:gdLst/>
              <a:ahLst/>
              <a:cxnLst/>
              <a:rect l="l" t="t" r="r" b="b"/>
              <a:pathLst>
                <a:path w="18120" h="1957" extrusionOk="0">
                  <a:moveTo>
                    <a:pt x="9060" y="1"/>
                  </a:moveTo>
                  <a:cubicBezTo>
                    <a:pt x="4061" y="1"/>
                    <a:pt x="1" y="437"/>
                    <a:pt x="1" y="978"/>
                  </a:cubicBezTo>
                  <a:cubicBezTo>
                    <a:pt x="1" y="1519"/>
                    <a:pt x="4061" y="1956"/>
                    <a:pt x="9060" y="1956"/>
                  </a:cubicBezTo>
                  <a:cubicBezTo>
                    <a:pt x="14066" y="1956"/>
                    <a:pt x="18120" y="1519"/>
                    <a:pt x="18120" y="978"/>
                  </a:cubicBezTo>
                  <a:cubicBezTo>
                    <a:pt x="18120" y="437"/>
                    <a:pt x="14066" y="1"/>
                    <a:pt x="9060" y="1"/>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47" name="Google Shape;10147;p64"/>
            <p:cNvGrpSpPr/>
            <p:nvPr/>
          </p:nvGrpSpPr>
          <p:grpSpPr>
            <a:xfrm>
              <a:off x="2939074" y="1542757"/>
              <a:ext cx="557541" cy="1277423"/>
              <a:chOff x="2939074" y="1542757"/>
              <a:chExt cx="557541" cy="1277423"/>
            </a:xfrm>
          </p:grpSpPr>
          <p:sp>
            <p:nvSpPr>
              <p:cNvPr id="10148" name="Google Shape;10148;p64"/>
              <p:cNvSpPr/>
              <p:nvPr/>
            </p:nvSpPr>
            <p:spPr>
              <a:xfrm>
                <a:off x="3032035" y="1674397"/>
                <a:ext cx="366821" cy="342104"/>
              </a:xfrm>
              <a:custGeom>
                <a:avLst/>
                <a:gdLst/>
                <a:ahLst/>
                <a:cxnLst/>
                <a:rect l="l" t="t" r="r" b="b"/>
                <a:pathLst>
                  <a:path w="14529" h="13550" extrusionOk="0">
                    <a:moveTo>
                      <a:pt x="2158" y="0"/>
                    </a:moveTo>
                    <a:cubicBezTo>
                      <a:pt x="966" y="0"/>
                      <a:pt x="1" y="958"/>
                      <a:pt x="1" y="2157"/>
                    </a:cubicBezTo>
                    <a:lnTo>
                      <a:pt x="1" y="11393"/>
                    </a:lnTo>
                    <a:cubicBezTo>
                      <a:pt x="1" y="12585"/>
                      <a:pt x="966" y="13550"/>
                      <a:pt x="2158" y="13550"/>
                    </a:cubicBezTo>
                    <a:lnTo>
                      <a:pt x="12378" y="13550"/>
                    </a:lnTo>
                    <a:cubicBezTo>
                      <a:pt x="13571" y="13550"/>
                      <a:pt x="14529" y="12585"/>
                      <a:pt x="14529" y="11393"/>
                    </a:cubicBezTo>
                    <a:lnTo>
                      <a:pt x="14529" y="2157"/>
                    </a:lnTo>
                    <a:cubicBezTo>
                      <a:pt x="14529" y="958"/>
                      <a:pt x="13571" y="0"/>
                      <a:pt x="12378"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49" name="Google Shape;10149;p64"/>
              <p:cNvGrpSpPr/>
              <p:nvPr/>
            </p:nvGrpSpPr>
            <p:grpSpPr>
              <a:xfrm>
                <a:off x="2939074" y="1547529"/>
                <a:ext cx="557541" cy="1272651"/>
                <a:chOff x="2939074" y="1547529"/>
                <a:chExt cx="557541" cy="1272651"/>
              </a:xfrm>
            </p:grpSpPr>
            <p:sp>
              <p:nvSpPr>
                <p:cNvPr id="10150" name="Google Shape;10150;p64"/>
                <p:cNvSpPr/>
                <p:nvPr/>
              </p:nvSpPr>
              <p:spPr>
                <a:xfrm>
                  <a:off x="2939074" y="1547529"/>
                  <a:ext cx="557541" cy="1272651"/>
                </a:xfrm>
                <a:custGeom>
                  <a:avLst/>
                  <a:gdLst/>
                  <a:ahLst/>
                  <a:cxnLst/>
                  <a:rect l="l" t="t" r="r" b="b"/>
                  <a:pathLst>
                    <a:path w="22083" h="50407" extrusionOk="0">
                      <a:moveTo>
                        <a:pt x="11035" y="0"/>
                      </a:moveTo>
                      <a:cubicBezTo>
                        <a:pt x="7053" y="0"/>
                        <a:pt x="3833" y="3226"/>
                        <a:pt x="3833" y="7202"/>
                      </a:cubicBezTo>
                      <a:lnTo>
                        <a:pt x="3833" y="7208"/>
                      </a:lnTo>
                      <a:cubicBezTo>
                        <a:pt x="3807" y="7208"/>
                        <a:pt x="3787" y="7202"/>
                        <a:pt x="3768" y="7202"/>
                      </a:cubicBezTo>
                      <a:cubicBezTo>
                        <a:pt x="3764" y="7202"/>
                        <a:pt x="3761" y="7202"/>
                        <a:pt x="3757" y="7202"/>
                      </a:cubicBezTo>
                      <a:cubicBezTo>
                        <a:pt x="3091" y="7202"/>
                        <a:pt x="2589" y="7811"/>
                        <a:pt x="2718" y="8466"/>
                      </a:cubicBezTo>
                      <a:cubicBezTo>
                        <a:pt x="2815" y="8983"/>
                        <a:pt x="3269" y="9322"/>
                        <a:pt x="3759" y="9322"/>
                      </a:cubicBezTo>
                      <a:cubicBezTo>
                        <a:pt x="3894" y="9322"/>
                        <a:pt x="4032" y="9297"/>
                        <a:pt x="4165" y="9242"/>
                      </a:cubicBezTo>
                      <a:cubicBezTo>
                        <a:pt x="4921" y="11543"/>
                        <a:pt x="6896" y="13367"/>
                        <a:pt x="9073" y="14078"/>
                      </a:cubicBezTo>
                      <a:lnTo>
                        <a:pt x="9073" y="16124"/>
                      </a:lnTo>
                      <a:lnTo>
                        <a:pt x="6864" y="16124"/>
                      </a:lnTo>
                      <a:cubicBezTo>
                        <a:pt x="6864" y="16124"/>
                        <a:pt x="6857" y="16170"/>
                        <a:pt x="6837" y="16183"/>
                      </a:cubicBezTo>
                      <a:cubicBezTo>
                        <a:pt x="6257" y="16183"/>
                        <a:pt x="5743" y="16561"/>
                        <a:pt x="5560" y="17109"/>
                      </a:cubicBezTo>
                      <a:lnTo>
                        <a:pt x="235" y="32861"/>
                      </a:lnTo>
                      <a:cubicBezTo>
                        <a:pt x="1" y="33559"/>
                        <a:pt x="372" y="34308"/>
                        <a:pt x="1069" y="34543"/>
                      </a:cubicBezTo>
                      <a:cubicBezTo>
                        <a:pt x="1208" y="34588"/>
                        <a:pt x="1350" y="34610"/>
                        <a:pt x="1489" y="34610"/>
                      </a:cubicBezTo>
                      <a:cubicBezTo>
                        <a:pt x="2047" y="34610"/>
                        <a:pt x="2568" y="34261"/>
                        <a:pt x="2751" y="33702"/>
                      </a:cubicBezTo>
                      <a:lnTo>
                        <a:pt x="2927" y="33187"/>
                      </a:lnTo>
                      <a:lnTo>
                        <a:pt x="3507" y="33428"/>
                      </a:lnTo>
                      <a:cubicBezTo>
                        <a:pt x="3507" y="33428"/>
                        <a:pt x="4015" y="32412"/>
                        <a:pt x="3468" y="31577"/>
                      </a:cubicBezTo>
                      <a:lnTo>
                        <a:pt x="6733" y="21918"/>
                      </a:lnTo>
                      <a:lnTo>
                        <a:pt x="6733" y="21918"/>
                      </a:lnTo>
                      <a:cubicBezTo>
                        <a:pt x="6733" y="27699"/>
                        <a:pt x="5951" y="29166"/>
                        <a:pt x="5951" y="32360"/>
                      </a:cubicBezTo>
                      <a:cubicBezTo>
                        <a:pt x="5951" y="35560"/>
                        <a:pt x="7861" y="48490"/>
                        <a:pt x="7861" y="48490"/>
                      </a:cubicBezTo>
                      <a:lnTo>
                        <a:pt x="5554" y="50407"/>
                      </a:lnTo>
                      <a:lnTo>
                        <a:pt x="10018" y="50407"/>
                      </a:lnTo>
                      <a:lnTo>
                        <a:pt x="10761" y="31630"/>
                      </a:lnTo>
                      <a:lnTo>
                        <a:pt x="11146" y="31630"/>
                      </a:lnTo>
                      <a:lnTo>
                        <a:pt x="11889" y="50407"/>
                      </a:lnTo>
                      <a:lnTo>
                        <a:pt x="16353" y="50407"/>
                      </a:lnTo>
                      <a:lnTo>
                        <a:pt x="14046" y="48497"/>
                      </a:lnTo>
                      <a:cubicBezTo>
                        <a:pt x="14046" y="48497"/>
                        <a:pt x="15949" y="34171"/>
                        <a:pt x="15949" y="31590"/>
                      </a:cubicBezTo>
                      <a:cubicBezTo>
                        <a:pt x="15949" y="29003"/>
                        <a:pt x="15291" y="27680"/>
                        <a:pt x="15291" y="21821"/>
                      </a:cubicBezTo>
                      <a:lnTo>
                        <a:pt x="15291" y="21821"/>
                      </a:lnTo>
                      <a:lnTo>
                        <a:pt x="18595" y="31584"/>
                      </a:lnTo>
                      <a:cubicBezTo>
                        <a:pt x="18048" y="32418"/>
                        <a:pt x="18556" y="33435"/>
                        <a:pt x="18556" y="33435"/>
                      </a:cubicBezTo>
                      <a:lnTo>
                        <a:pt x="19136" y="33187"/>
                      </a:lnTo>
                      <a:lnTo>
                        <a:pt x="19306" y="33709"/>
                      </a:lnTo>
                      <a:cubicBezTo>
                        <a:pt x="19484" y="34280"/>
                        <a:pt x="20013" y="34650"/>
                        <a:pt x="20579" y="34650"/>
                      </a:cubicBezTo>
                      <a:cubicBezTo>
                        <a:pt x="20717" y="34650"/>
                        <a:pt x="20856" y="34628"/>
                        <a:pt x="20994" y="34582"/>
                      </a:cubicBezTo>
                      <a:cubicBezTo>
                        <a:pt x="21704" y="34347"/>
                        <a:pt x="22082" y="33578"/>
                        <a:pt x="21828" y="32874"/>
                      </a:cubicBezTo>
                      <a:lnTo>
                        <a:pt x="21828" y="32868"/>
                      </a:lnTo>
                      <a:lnTo>
                        <a:pt x="16503" y="17128"/>
                      </a:lnTo>
                      <a:cubicBezTo>
                        <a:pt x="16334" y="16613"/>
                        <a:pt x="15877" y="16242"/>
                        <a:pt x="15336" y="16190"/>
                      </a:cubicBezTo>
                      <a:cubicBezTo>
                        <a:pt x="15323" y="16170"/>
                        <a:pt x="15310" y="16150"/>
                        <a:pt x="15304" y="16131"/>
                      </a:cubicBezTo>
                      <a:lnTo>
                        <a:pt x="12827" y="16131"/>
                      </a:lnTo>
                      <a:lnTo>
                        <a:pt x="12827" y="14130"/>
                      </a:lnTo>
                      <a:cubicBezTo>
                        <a:pt x="15050" y="13459"/>
                        <a:pt x="17096" y="11621"/>
                        <a:pt x="17885" y="9281"/>
                      </a:cubicBezTo>
                      <a:cubicBezTo>
                        <a:pt x="17969" y="9301"/>
                        <a:pt x="18054" y="9314"/>
                        <a:pt x="18139" y="9314"/>
                      </a:cubicBezTo>
                      <a:cubicBezTo>
                        <a:pt x="18706" y="9314"/>
                        <a:pt x="19169" y="8870"/>
                        <a:pt x="19195" y="8310"/>
                      </a:cubicBezTo>
                      <a:cubicBezTo>
                        <a:pt x="19214" y="7743"/>
                        <a:pt x="18797" y="7261"/>
                        <a:pt x="18230" y="7208"/>
                      </a:cubicBezTo>
                      <a:lnTo>
                        <a:pt x="18230" y="7202"/>
                      </a:lnTo>
                      <a:cubicBezTo>
                        <a:pt x="18230" y="3226"/>
                        <a:pt x="15011" y="0"/>
                        <a:pt x="11035"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51" name="Google Shape;10151;p64"/>
                <p:cNvGrpSpPr/>
                <p:nvPr/>
              </p:nvGrpSpPr>
              <p:grpSpPr>
                <a:xfrm>
                  <a:off x="2977425" y="1655184"/>
                  <a:ext cx="476218" cy="1085365"/>
                  <a:chOff x="2977425" y="1655184"/>
                  <a:chExt cx="476218" cy="1085365"/>
                </a:xfrm>
              </p:grpSpPr>
              <p:sp>
                <p:nvSpPr>
                  <p:cNvPr id="10152" name="Google Shape;10152;p64"/>
                  <p:cNvSpPr/>
                  <p:nvPr/>
                </p:nvSpPr>
                <p:spPr>
                  <a:xfrm>
                    <a:off x="2977425" y="2207549"/>
                    <a:ext cx="65871" cy="115179"/>
                  </a:xfrm>
                  <a:custGeom>
                    <a:avLst/>
                    <a:gdLst/>
                    <a:ahLst/>
                    <a:cxnLst/>
                    <a:rect l="l" t="t" r="r" b="b"/>
                    <a:pathLst>
                      <a:path w="2609" h="4562" extrusionOk="0">
                        <a:moveTo>
                          <a:pt x="2183" y="0"/>
                        </a:moveTo>
                        <a:cubicBezTo>
                          <a:pt x="2148" y="0"/>
                          <a:pt x="2111" y="6"/>
                          <a:pt x="2073" y="19"/>
                        </a:cubicBezTo>
                        <a:cubicBezTo>
                          <a:pt x="430" y="573"/>
                          <a:pt x="0" y="3030"/>
                          <a:pt x="72" y="4510"/>
                        </a:cubicBezTo>
                        <a:cubicBezTo>
                          <a:pt x="76" y="4542"/>
                          <a:pt x="102" y="4562"/>
                          <a:pt x="127" y="4562"/>
                        </a:cubicBezTo>
                        <a:cubicBezTo>
                          <a:pt x="144" y="4562"/>
                          <a:pt x="159" y="4554"/>
                          <a:pt x="170" y="4536"/>
                        </a:cubicBezTo>
                        <a:cubicBezTo>
                          <a:pt x="515" y="3923"/>
                          <a:pt x="730" y="3272"/>
                          <a:pt x="984" y="2613"/>
                        </a:cubicBezTo>
                        <a:cubicBezTo>
                          <a:pt x="1317" y="1746"/>
                          <a:pt x="1799" y="1251"/>
                          <a:pt x="2412" y="593"/>
                        </a:cubicBezTo>
                        <a:cubicBezTo>
                          <a:pt x="2608" y="379"/>
                          <a:pt x="2461" y="0"/>
                          <a:pt x="218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3" name="Google Shape;10153;p64"/>
                  <p:cNvSpPr/>
                  <p:nvPr/>
                </p:nvSpPr>
                <p:spPr>
                  <a:xfrm>
                    <a:off x="3000198" y="2248172"/>
                    <a:ext cx="38124" cy="63422"/>
                  </a:xfrm>
                  <a:custGeom>
                    <a:avLst/>
                    <a:gdLst/>
                    <a:ahLst/>
                    <a:cxnLst/>
                    <a:rect l="l" t="t" r="r" b="b"/>
                    <a:pathLst>
                      <a:path w="1510" h="2512" extrusionOk="0">
                        <a:moveTo>
                          <a:pt x="1257" y="1"/>
                        </a:moveTo>
                        <a:cubicBezTo>
                          <a:pt x="1226" y="1"/>
                          <a:pt x="1194" y="11"/>
                          <a:pt x="1164" y="33"/>
                        </a:cubicBezTo>
                        <a:cubicBezTo>
                          <a:pt x="845" y="274"/>
                          <a:pt x="695" y="633"/>
                          <a:pt x="545" y="985"/>
                        </a:cubicBezTo>
                        <a:cubicBezTo>
                          <a:pt x="356" y="1408"/>
                          <a:pt x="187" y="1845"/>
                          <a:pt x="37" y="2288"/>
                        </a:cubicBezTo>
                        <a:cubicBezTo>
                          <a:pt x="1" y="2396"/>
                          <a:pt x="102" y="2512"/>
                          <a:pt x="207" y="2512"/>
                        </a:cubicBezTo>
                        <a:cubicBezTo>
                          <a:pt x="236" y="2512"/>
                          <a:pt x="264" y="2503"/>
                          <a:pt x="291" y="2484"/>
                        </a:cubicBezTo>
                        <a:cubicBezTo>
                          <a:pt x="643" y="2230"/>
                          <a:pt x="923" y="1884"/>
                          <a:pt x="1106" y="1487"/>
                        </a:cubicBezTo>
                        <a:cubicBezTo>
                          <a:pt x="1288" y="1096"/>
                          <a:pt x="1510" y="652"/>
                          <a:pt x="1464" y="209"/>
                        </a:cubicBezTo>
                        <a:cubicBezTo>
                          <a:pt x="1454" y="109"/>
                          <a:pt x="1359" y="1"/>
                          <a:pt x="125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4" name="Google Shape;10154;p64"/>
                  <p:cNvSpPr/>
                  <p:nvPr/>
                </p:nvSpPr>
                <p:spPr>
                  <a:xfrm>
                    <a:off x="3035772" y="2078231"/>
                    <a:ext cx="68698" cy="102581"/>
                  </a:xfrm>
                  <a:custGeom>
                    <a:avLst/>
                    <a:gdLst/>
                    <a:ahLst/>
                    <a:cxnLst/>
                    <a:rect l="l" t="t" r="r" b="b"/>
                    <a:pathLst>
                      <a:path w="2721" h="4063" extrusionOk="0">
                        <a:moveTo>
                          <a:pt x="1730" y="0"/>
                        </a:moveTo>
                        <a:cubicBezTo>
                          <a:pt x="1354" y="0"/>
                          <a:pt x="1057" y="265"/>
                          <a:pt x="915" y="625"/>
                        </a:cubicBezTo>
                        <a:cubicBezTo>
                          <a:pt x="557" y="1524"/>
                          <a:pt x="146" y="2554"/>
                          <a:pt x="35" y="3512"/>
                        </a:cubicBezTo>
                        <a:cubicBezTo>
                          <a:pt x="1" y="3825"/>
                          <a:pt x="314" y="4062"/>
                          <a:pt x="609" y="4062"/>
                        </a:cubicBezTo>
                        <a:cubicBezTo>
                          <a:pt x="702" y="4062"/>
                          <a:pt x="792" y="4039"/>
                          <a:pt x="870" y="3988"/>
                        </a:cubicBezTo>
                        <a:cubicBezTo>
                          <a:pt x="1802" y="3362"/>
                          <a:pt x="2173" y="2085"/>
                          <a:pt x="2551" y="1081"/>
                        </a:cubicBezTo>
                        <a:cubicBezTo>
                          <a:pt x="2721" y="644"/>
                          <a:pt x="2375" y="149"/>
                          <a:pt x="1958" y="32"/>
                        </a:cubicBezTo>
                        <a:cubicBezTo>
                          <a:pt x="1880" y="10"/>
                          <a:pt x="1804" y="0"/>
                          <a:pt x="173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5" name="Google Shape;10155;p64"/>
                  <p:cNvSpPr/>
                  <p:nvPr/>
                </p:nvSpPr>
                <p:spPr>
                  <a:xfrm>
                    <a:off x="3082934" y="1960300"/>
                    <a:ext cx="73546" cy="79100"/>
                  </a:xfrm>
                  <a:custGeom>
                    <a:avLst/>
                    <a:gdLst/>
                    <a:ahLst/>
                    <a:cxnLst/>
                    <a:rect l="l" t="t" r="r" b="b"/>
                    <a:pathLst>
                      <a:path w="2913" h="3133" extrusionOk="0">
                        <a:moveTo>
                          <a:pt x="1955" y="1"/>
                        </a:moveTo>
                        <a:cubicBezTo>
                          <a:pt x="1392" y="1"/>
                          <a:pt x="788" y="419"/>
                          <a:pt x="494" y="864"/>
                        </a:cubicBezTo>
                        <a:cubicBezTo>
                          <a:pt x="266" y="1209"/>
                          <a:pt x="273" y="1535"/>
                          <a:pt x="181" y="1913"/>
                        </a:cubicBezTo>
                        <a:cubicBezTo>
                          <a:pt x="103" y="2259"/>
                          <a:pt x="51" y="2610"/>
                          <a:pt x="12" y="2962"/>
                        </a:cubicBezTo>
                        <a:cubicBezTo>
                          <a:pt x="0" y="3069"/>
                          <a:pt x="96" y="3133"/>
                          <a:pt x="191" y="3133"/>
                        </a:cubicBezTo>
                        <a:cubicBezTo>
                          <a:pt x="253" y="3133"/>
                          <a:pt x="314" y="3106"/>
                          <a:pt x="344" y="3047"/>
                        </a:cubicBezTo>
                        <a:cubicBezTo>
                          <a:pt x="468" y="2819"/>
                          <a:pt x="572" y="2578"/>
                          <a:pt x="683" y="2343"/>
                        </a:cubicBezTo>
                        <a:cubicBezTo>
                          <a:pt x="807" y="2102"/>
                          <a:pt x="983" y="1939"/>
                          <a:pt x="1153" y="1724"/>
                        </a:cubicBezTo>
                        <a:cubicBezTo>
                          <a:pt x="1276" y="1555"/>
                          <a:pt x="1446" y="1424"/>
                          <a:pt x="1628" y="1333"/>
                        </a:cubicBezTo>
                        <a:cubicBezTo>
                          <a:pt x="1948" y="1209"/>
                          <a:pt x="2261" y="1307"/>
                          <a:pt x="2573" y="1118"/>
                        </a:cubicBezTo>
                        <a:cubicBezTo>
                          <a:pt x="2860" y="949"/>
                          <a:pt x="2912" y="551"/>
                          <a:pt x="2678" y="310"/>
                        </a:cubicBezTo>
                        <a:cubicBezTo>
                          <a:pt x="2469" y="91"/>
                          <a:pt x="2216" y="1"/>
                          <a:pt x="195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6" name="Google Shape;10156;p64"/>
                  <p:cNvSpPr/>
                  <p:nvPr/>
                </p:nvSpPr>
                <p:spPr>
                  <a:xfrm>
                    <a:off x="3114494" y="2001327"/>
                    <a:ext cx="113992" cy="97481"/>
                  </a:xfrm>
                  <a:custGeom>
                    <a:avLst/>
                    <a:gdLst/>
                    <a:ahLst/>
                    <a:cxnLst/>
                    <a:rect l="l" t="t" r="r" b="b"/>
                    <a:pathLst>
                      <a:path w="4515" h="3861" extrusionOk="0">
                        <a:moveTo>
                          <a:pt x="2398" y="0"/>
                        </a:moveTo>
                        <a:cubicBezTo>
                          <a:pt x="2353" y="0"/>
                          <a:pt x="2308" y="3"/>
                          <a:pt x="2262" y="8"/>
                        </a:cubicBezTo>
                        <a:cubicBezTo>
                          <a:pt x="1415" y="93"/>
                          <a:pt x="548" y="607"/>
                          <a:pt x="365" y="875"/>
                        </a:cubicBezTo>
                        <a:cubicBezTo>
                          <a:pt x="0" y="1409"/>
                          <a:pt x="131" y="2015"/>
                          <a:pt x="372" y="2569"/>
                        </a:cubicBezTo>
                        <a:cubicBezTo>
                          <a:pt x="714" y="3336"/>
                          <a:pt x="1496" y="3861"/>
                          <a:pt x="2279" y="3861"/>
                        </a:cubicBezTo>
                        <a:cubicBezTo>
                          <a:pt x="2675" y="3861"/>
                          <a:pt x="3070" y="3727"/>
                          <a:pt x="3409" y="3423"/>
                        </a:cubicBezTo>
                        <a:cubicBezTo>
                          <a:pt x="4514" y="2419"/>
                          <a:pt x="3802" y="0"/>
                          <a:pt x="239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7" name="Google Shape;10157;p64"/>
                  <p:cNvSpPr/>
                  <p:nvPr/>
                </p:nvSpPr>
                <p:spPr>
                  <a:xfrm>
                    <a:off x="3164383" y="1962345"/>
                    <a:ext cx="34968" cy="27520"/>
                  </a:xfrm>
                  <a:custGeom>
                    <a:avLst/>
                    <a:gdLst/>
                    <a:ahLst/>
                    <a:cxnLst/>
                    <a:rect l="l" t="t" r="r" b="b"/>
                    <a:pathLst>
                      <a:path w="1385" h="1090" extrusionOk="0">
                        <a:moveTo>
                          <a:pt x="393" y="0"/>
                        </a:moveTo>
                        <a:cubicBezTo>
                          <a:pt x="192" y="0"/>
                          <a:pt x="0" y="200"/>
                          <a:pt x="51" y="405"/>
                        </a:cubicBezTo>
                        <a:cubicBezTo>
                          <a:pt x="19" y="522"/>
                          <a:pt x="12" y="639"/>
                          <a:pt x="12" y="757"/>
                        </a:cubicBezTo>
                        <a:cubicBezTo>
                          <a:pt x="12" y="887"/>
                          <a:pt x="103" y="1004"/>
                          <a:pt x="227" y="1037"/>
                        </a:cubicBezTo>
                        <a:cubicBezTo>
                          <a:pt x="475" y="1070"/>
                          <a:pt x="716" y="1083"/>
                          <a:pt x="964" y="1089"/>
                        </a:cubicBezTo>
                        <a:cubicBezTo>
                          <a:pt x="969" y="1089"/>
                          <a:pt x="974" y="1089"/>
                          <a:pt x="979" y="1089"/>
                        </a:cubicBezTo>
                        <a:cubicBezTo>
                          <a:pt x="1274" y="1089"/>
                          <a:pt x="1384" y="721"/>
                          <a:pt x="1198" y="522"/>
                        </a:cubicBezTo>
                        <a:cubicBezTo>
                          <a:pt x="1101" y="418"/>
                          <a:pt x="990" y="333"/>
                          <a:pt x="872" y="255"/>
                        </a:cubicBezTo>
                        <a:cubicBezTo>
                          <a:pt x="729" y="164"/>
                          <a:pt x="644" y="66"/>
                          <a:pt x="481" y="14"/>
                        </a:cubicBezTo>
                        <a:cubicBezTo>
                          <a:pt x="452" y="5"/>
                          <a:pt x="423" y="0"/>
                          <a:pt x="39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8" name="Google Shape;10158;p64"/>
                  <p:cNvSpPr/>
                  <p:nvPr/>
                </p:nvSpPr>
                <p:spPr>
                  <a:xfrm>
                    <a:off x="3180794" y="1922782"/>
                    <a:ext cx="36407" cy="56504"/>
                  </a:xfrm>
                  <a:custGeom>
                    <a:avLst/>
                    <a:gdLst/>
                    <a:ahLst/>
                    <a:cxnLst/>
                    <a:rect l="l" t="t" r="r" b="b"/>
                    <a:pathLst>
                      <a:path w="1442" h="2238" extrusionOk="0">
                        <a:moveTo>
                          <a:pt x="235" y="0"/>
                        </a:moveTo>
                        <a:cubicBezTo>
                          <a:pt x="220" y="0"/>
                          <a:pt x="204" y="11"/>
                          <a:pt x="196" y="30"/>
                        </a:cubicBezTo>
                        <a:lnTo>
                          <a:pt x="196" y="43"/>
                        </a:lnTo>
                        <a:cubicBezTo>
                          <a:pt x="14" y="140"/>
                          <a:pt x="1" y="401"/>
                          <a:pt x="177" y="512"/>
                        </a:cubicBezTo>
                        <a:cubicBezTo>
                          <a:pt x="222" y="1092"/>
                          <a:pt x="503" y="1626"/>
                          <a:pt x="835" y="2122"/>
                        </a:cubicBezTo>
                        <a:cubicBezTo>
                          <a:pt x="886" y="2197"/>
                          <a:pt x="978" y="2237"/>
                          <a:pt x="1066" y="2237"/>
                        </a:cubicBezTo>
                        <a:cubicBezTo>
                          <a:pt x="1169" y="2237"/>
                          <a:pt x="1267" y="2182"/>
                          <a:pt x="1291" y="2063"/>
                        </a:cubicBezTo>
                        <a:cubicBezTo>
                          <a:pt x="1441" y="1300"/>
                          <a:pt x="1246" y="277"/>
                          <a:pt x="385" y="23"/>
                        </a:cubicBezTo>
                        <a:cubicBezTo>
                          <a:pt x="362" y="15"/>
                          <a:pt x="337" y="12"/>
                          <a:pt x="313" y="12"/>
                        </a:cubicBezTo>
                        <a:cubicBezTo>
                          <a:pt x="295" y="12"/>
                          <a:pt x="278" y="14"/>
                          <a:pt x="262" y="17"/>
                        </a:cubicBezTo>
                        <a:cubicBezTo>
                          <a:pt x="256" y="6"/>
                          <a:pt x="246" y="0"/>
                          <a:pt x="23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9" name="Google Shape;10159;p64"/>
                  <p:cNvSpPr/>
                  <p:nvPr/>
                </p:nvSpPr>
                <p:spPr>
                  <a:xfrm>
                    <a:off x="3159131" y="2111002"/>
                    <a:ext cx="48526" cy="50091"/>
                  </a:xfrm>
                  <a:custGeom>
                    <a:avLst/>
                    <a:gdLst/>
                    <a:ahLst/>
                    <a:cxnLst/>
                    <a:rect l="l" t="t" r="r" b="b"/>
                    <a:pathLst>
                      <a:path w="1922" h="1984" extrusionOk="0">
                        <a:moveTo>
                          <a:pt x="1410" y="0"/>
                        </a:moveTo>
                        <a:cubicBezTo>
                          <a:pt x="1343" y="0"/>
                          <a:pt x="1276" y="9"/>
                          <a:pt x="1211" y="24"/>
                        </a:cubicBezTo>
                        <a:cubicBezTo>
                          <a:pt x="1087" y="44"/>
                          <a:pt x="976" y="96"/>
                          <a:pt x="885" y="181"/>
                        </a:cubicBezTo>
                        <a:cubicBezTo>
                          <a:pt x="507" y="441"/>
                          <a:pt x="240" y="943"/>
                          <a:pt x="116" y="1341"/>
                        </a:cubicBezTo>
                        <a:cubicBezTo>
                          <a:pt x="1" y="1713"/>
                          <a:pt x="281" y="1984"/>
                          <a:pt x="637" y="1984"/>
                        </a:cubicBezTo>
                        <a:cubicBezTo>
                          <a:pt x="704" y="1984"/>
                          <a:pt x="775" y="1974"/>
                          <a:pt x="846" y="1953"/>
                        </a:cubicBezTo>
                        <a:cubicBezTo>
                          <a:pt x="1198" y="1842"/>
                          <a:pt x="1498" y="1816"/>
                          <a:pt x="1719" y="1517"/>
                        </a:cubicBezTo>
                        <a:cubicBezTo>
                          <a:pt x="1895" y="1262"/>
                          <a:pt x="1921" y="910"/>
                          <a:pt x="1921" y="611"/>
                        </a:cubicBezTo>
                        <a:cubicBezTo>
                          <a:pt x="1915" y="545"/>
                          <a:pt x="1908" y="487"/>
                          <a:pt x="1889" y="435"/>
                        </a:cubicBezTo>
                        <a:cubicBezTo>
                          <a:pt x="1915" y="252"/>
                          <a:pt x="1804" y="76"/>
                          <a:pt x="1628" y="31"/>
                        </a:cubicBezTo>
                        <a:cubicBezTo>
                          <a:pt x="1556" y="10"/>
                          <a:pt x="1483" y="0"/>
                          <a:pt x="141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0" name="Google Shape;10160;p64"/>
                  <p:cNvSpPr/>
                  <p:nvPr/>
                </p:nvSpPr>
                <p:spPr>
                  <a:xfrm>
                    <a:off x="3159131" y="2164148"/>
                    <a:ext cx="48526" cy="50116"/>
                  </a:xfrm>
                  <a:custGeom>
                    <a:avLst/>
                    <a:gdLst/>
                    <a:ahLst/>
                    <a:cxnLst/>
                    <a:rect l="l" t="t" r="r" b="b"/>
                    <a:pathLst>
                      <a:path w="1922" h="1985" extrusionOk="0">
                        <a:moveTo>
                          <a:pt x="1410" y="1"/>
                        </a:moveTo>
                        <a:cubicBezTo>
                          <a:pt x="1343" y="1"/>
                          <a:pt x="1276" y="9"/>
                          <a:pt x="1211" y="24"/>
                        </a:cubicBezTo>
                        <a:cubicBezTo>
                          <a:pt x="1087" y="44"/>
                          <a:pt x="976" y="96"/>
                          <a:pt x="885" y="174"/>
                        </a:cubicBezTo>
                        <a:cubicBezTo>
                          <a:pt x="507" y="441"/>
                          <a:pt x="240" y="943"/>
                          <a:pt x="116" y="1341"/>
                        </a:cubicBezTo>
                        <a:cubicBezTo>
                          <a:pt x="1" y="1713"/>
                          <a:pt x="281" y="1984"/>
                          <a:pt x="637" y="1984"/>
                        </a:cubicBezTo>
                        <a:cubicBezTo>
                          <a:pt x="704" y="1984"/>
                          <a:pt x="775" y="1974"/>
                          <a:pt x="846" y="1953"/>
                        </a:cubicBezTo>
                        <a:cubicBezTo>
                          <a:pt x="1198" y="1843"/>
                          <a:pt x="1498" y="1817"/>
                          <a:pt x="1719" y="1517"/>
                        </a:cubicBezTo>
                        <a:cubicBezTo>
                          <a:pt x="1895" y="1263"/>
                          <a:pt x="1921" y="911"/>
                          <a:pt x="1921" y="611"/>
                        </a:cubicBezTo>
                        <a:cubicBezTo>
                          <a:pt x="1915" y="546"/>
                          <a:pt x="1908" y="487"/>
                          <a:pt x="1889" y="428"/>
                        </a:cubicBezTo>
                        <a:cubicBezTo>
                          <a:pt x="1915" y="252"/>
                          <a:pt x="1804" y="76"/>
                          <a:pt x="1628" y="31"/>
                        </a:cubicBezTo>
                        <a:cubicBezTo>
                          <a:pt x="1556" y="10"/>
                          <a:pt x="1483" y="1"/>
                          <a:pt x="141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1" name="Google Shape;10161;p64"/>
                  <p:cNvSpPr/>
                  <p:nvPr/>
                </p:nvSpPr>
                <p:spPr>
                  <a:xfrm>
                    <a:off x="3159131" y="2217294"/>
                    <a:ext cx="48526" cy="50116"/>
                  </a:xfrm>
                  <a:custGeom>
                    <a:avLst/>
                    <a:gdLst/>
                    <a:ahLst/>
                    <a:cxnLst/>
                    <a:rect l="l" t="t" r="r" b="b"/>
                    <a:pathLst>
                      <a:path w="1922" h="1985" extrusionOk="0">
                        <a:moveTo>
                          <a:pt x="1410" y="1"/>
                        </a:moveTo>
                        <a:cubicBezTo>
                          <a:pt x="1343" y="1"/>
                          <a:pt x="1276" y="9"/>
                          <a:pt x="1211" y="24"/>
                        </a:cubicBezTo>
                        <a:cubicBezTo>
                          <a:pt x="1087" y="44"/>
                          <a:pt x="976" y="96"/>
                          <a:pt x="885" y="174"/>
                        </a:cubicBezTo>
                        <a:cubicBezTo>
                          <a:pt x="507" y="442"/>
                          <a:pt x="240" y="943"/>
                          <a:pt x="116" y="1341"/>
                        </a:cubicBezTo>
                        <a:cubicBezTo>
                          <a:pt x="1" y="1713"/>
                          <a:pt x="281" y="1984"/>
                          <a:pt x="637" y="1984"/>
                        </a:cubicBezTo>
                        <a:cubicBezTo>
                          <a:pt x="704" y="1984"/>
                          <a:pt x="775" y="1974"/>
                          <a:pt x="846" y="1954"/>
                        </a:cubicBezTo>
                        <a:cubicBezTo>
                          <a:pt x="1198" y="1843"/>
                          <a:pt x="1498" y="1817"/>
                          <a:pt x="1719" y="1517"/>
                        </a:cubicBezTo>
                        <a:cubicBezTo>
                          <a:pt x="1895" y="1263"/>
                          <a:pt x="1921" y="911"/>
                          <a:pt x="1921" y="611"/>
                        </a:cubicBezTo>
                        <a:cubicBezTo>
                          <a:pt x="1915" y="546"/>
                          <a:pt x="1908" y="487"/>
                          <a:pt x="1889" y="428"/>
                        </a:cubicBezTo>
                        <a:cubicBezTo>
                          <a:pt x="1915" y="253"/>
                          <a:pt x="1804" y="77"/>
                          <a:pt x="1628" y="31"/>
                        </a:cubicBezTo>
                        <a:cubicBezTo>
                          <a:pt x="1556" y="10"/>
                          <a:pt x="1483" y="1"/>
                          <a:pt x="141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2" name="Google Shape;10162;p64"/>
                  <p:cNvSpPr/>
                  <p:nvPr/>
                </p:nvSpPr>
                <p:spPr>
                  <a:xfrm>
                    <a:off x="3121916" y="2111532"/>
                    <a:ext cx="31585" cy="42795"/>
                  </a:xfrm>
                  <a:custGeom>
                    <a:avLst/>
                    <a:gdLst/>
                    <a:ahLst/>
                    <a:cxnLst/>
                    <a:rect l="l" t="t" r="r" b="b"/>
                    <a:pathLst>
                      <a:path w="1251" h="1695" extrusionOk="0">
                        <a:moveTo>
                          <a:pt x="457" y="0"/>
                        </a:moveTo>
                        <a:cubicBezTo>
                          <a:pt x="228" y="0"/>
                          <a:pt x="1" y="197"/>
                          <a:pt x="52" y="505"/>
                        </a:cubicBezTo>
                        <a:cubicBezTo>
                          <a:pt x="110" y="883"/>
                          <a:pt x="202" y="1600"/>
                          <a:pt x="658" y="1685"/>
                        </a:cubicBezTo>
                        <a:cubicBezTo>
                          <a:pt x="692" y="1691"/>
                          <a:pt x="727" y="1694"/>
                          <a:pt x="762" y="1694"/>
                        </a:cubicBezTo>
                        <a:cubicBezTo>
                          <a:pt x="906" y="1694"/>
                          <a:pt x="1047" y="1637"/>
                          <a:pt x="1121" y="1496"/>
                        </a:cubicBezTo>
                        <a:cubicBezTo>
                          <a:pt x="1251" y="1248"/>
                          <a:pt x="1160" y="1020"/>
                          <a:pt x="1036" y="772"/>
                        </a:cubicBezTo>
                        <a:cubicBezTo>
                          <a:pt x="958" y="616"/>
                          <a:pt x="892" y="453"/>
                          <a:pt x="834" y="290"/>
                        </a:cubicBezTo>
                        <a:cubicBezTo>
                          <a:pt x="763" y="89"/>
                          <a:pt x="610" y="0"/>
                          <a:pt x="45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3" name="Google Shape;10163;p64"/>
                  <p:cNvSpPr/>
                  <p:nvPr/>
                </p:nvSpPr>
                <p:spPr>
                  <a:xfrm>
                    <a:off x="3118760" y="2152635"/>
                    <a:ext cx="30524" cy="45849"/>
                  </a:xfrm>
                  <a:custGeom>
                    <a:avLst/>
                    <a:gdLst/>
                    <a:ahLst/>
                    <a:cxnLst/>
                    <a:rect l="l" t="t" r="r" b="b"/>
                    <a:pathLst>
                      <a:path w="1209" h="1816" extrusionOk="0">
                        <a:moveTo>
                          <a:pt x="261" y="0"/>
                        </a:moveTo>
                        <a:cubicBezTo>
                          <a:pt x="136" y="0"/>
                          <a:pt x="1" y="101"/>
                          <a:pt x="1" y="239"/>
                        </a:cubicBezTo>
                        <a:cubicBezTo>
                          <a:pt x="1" y="728"/>
                          <a:pt x="53" y="1464"/>
                          <a:pt x="516" y="1751"/>
                        </a:cubicBezTo>
                        <a:cubicBezTo>
                          <a:pt x="586" y="1795"/>
                          <a:pt x="659" y="1815"/>
                          <a:pt x="729" y="1815"/>
                        </a:cubicBezTo>
                        <a:cubicBezTo>
                          <a:pt x="988" y="1815"/>
                          <a:pt x="1208" y="1546"/>
                          <a:pt x="1141" y="1269"/>
                        </a:cubicBezTo>
                        <a:cubicBezTo>
                          <a:pt x="1089" y="1047"/>
                          <a:pt x="913" y="904"/>
                          <a:pt x="796" y="715"/>
                        </a:cubicBezTo>
                        <a:cubicBezTo>
                          <a:pt x="659" y="526"/>
                          <a:pt x="542" y="330"/>
                          <a:pt x="444" y="122"/>
                        </a:cubicBezTo>
                        <a:cubicBezTo>
                          <a:pt x="407" y="36"/>
                          <a:pt x="336" y="0"/>
                          <a:pt x="26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4" name="Google Shape;10164;p64"/>
                  <p:cNvSpPr/>
                  <p:nvPr/>
                </p:nvSpPr>
                <p:spPr>
                  <a:xfrm>
                    <a:off x="3111186" y="2198561"/>
                    <a:ext cx="37543" cy="43198"/>
                  </a:xfrm>
                  <a:custGeom>
                    <a:avLst/>
                    <a:gdLst/>
                    <a:ahLst/>
                    <a:cxnLst/>
                    <a:rect l="l" t="t" r="r" b="b"/>
                    <a:pathLst>
                      <a:path w="1487" h="1711" extrusionOk="0">
                        <a:moveTo>
                          <a:pt x="275" y="0"/>
                        </a:moveTo>
                        <a:cubicBezTo>
                          <a:pt x="183" y="0"/>
                          <a:pt x="96" y="47"/>
                          <a:pt x="79" y="154"/>
                        </a:cubicBezTo>
                        <a:cubicBezTo>
                          <a:pt x="1" y="662"/>
                          <a:pt x="177" y="1073"/>
                          <a:pt x="477" y="1470"/>
                        </a:cubicBezTo>
                        <a:cubicBezTo>
                          <a:pt x="589" y="1614"/>
                          <a:pt x="744" y="1711"/>
                          <a:pt x="911" y="1711"/>
                        </a:cubicBezTo>
                        <a:cubicBezTo>
                          <a:pt x="986" y="1711"/>
                          <a:pt x="1064" y="1691"/>
                          <a:pt x="1142" y="1646"/>
                        </a:cubicBezTo>
                        <a:cubicBezTo>
                          <a:pt x="1389" y="1496"/>
                          <a:pt x="1487" y="1086"/>
                          <a:pt x="1239" y="884"/>
                        </a:cubicBezTo>
                        <a:cubicBezTo>
                          <a:pt x="952" y="662"/>
                          <a:pt x="698" y="395"/>
                          <a:pt x="490" y="102"/>
                        </a:cubicBezTo>
                        <a:cubicBezTo>
                          <a:pt x="444" y="37"/>
                          <a:pt x="357" y="0"/>
                          <a:pt x="27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5" name="Google Shape;10165;p64"/>
                  <p:cNvSpPr/>
                  <p:nvPr/>
                </p:nvSpPr>
                <p:spPr>
                  <a:xfrm>
                    <a:off x="3113812" y="2250924"/>
                    <a:ext cx="32620" cy="36028"/>
                  </a:xfrm>
                  <a:custGeom>
                    <a:avLst/>
                    <a:gdLst/>
                    <a:ahLst/>
                    <a:cxnLst/>
                    <a:rect l="l" t="t" r="r" b="b"/>
                    <a:pathLst>
                      <a:path w="1292" h="1427" extrusionOk="0">
                        <a:moveTo>
                          <a:pt x="192" y="1"/>
                        </a:moveTo>
                        <a:cubicBezTo>
                          <a:pt x="85" y="1"/>
                          <a:pt x="0" y="118"/>
                          <a:pt x="21" y="231"/>
                        </a:cubicBezTo>
                        <a:cubicBezTo>
                          <a:pt x="27" y="276"/>
                          <a:pt x="1" y="380"/>
                          <a:pt x="1" y="446"/>
                        </a:cubicBezTo>
                        <a:cubicBezTo>
                          <a:pt x="14" y="563"/>
                          <a:pt x="40" y="680"/>
                          <a:pt x="86" y="791"/>
                        </a:cubicBezTo>
                        <a:cubicBezTo>
                          <a:pt x="125" y="895"/>
                          <a:pt x="171" y="993"/>
                          <a:pt x="223" y="1091"/>
                        </a:cubicBezTo>
                        <a:cubicBezTo>
                          <a:pt x="353" y="1312"/>
                          <a:pt x="516" y="1397"/>
                          <a:pt x="764" y="1423"/>
                        </a:cubicBezTo>
                        <a:cubicBezTo>
                          <a:pt x="778" y="1425"/>
                          <a:pt x="792" y="1426"/>
                          <a:pt x="807" y="1426"/>
                        </a:cubicBezTo>
                        <a:cubicBezTo>
                          <a:pt x="964" y="1426"/>
                          <a:pt x="1129" y="1301"/>
                          <a:pt x="1200" y="1176"/>
                        </a:cubicBezTo>
                        <a:cubicBezTo>
                          <a:pt x="1292" y="1013"/>
                          <a:pt x="1292" y="817"/>
                          <a:pt x="1200" y="661"/>
                        </a:cubicBezTo>
                        <a:cubicBezTo>
                          <a:pt x="1142" y="543"/>
                          <a:pt x="1044" y="452"/>
                          <a:pt x="920" y="400"/>
                        </a:cubicBezTo>
                        <a:cubicBezTo>
                          <a:pt x="881" y="380"/>
                          <a:pt x="842" y="361"/>
                          <a:pt x="809" y="335"/>
                        </a:cubicBezTo>
                        <a:cubicBezTo>
                          <a:pt x="809" y="335"/>
                          <a:pt x="743" y="288"/>
                          <a:pt x="740" y="288"/>
                        </a:cubicBezTo>
                        <a:lnTo>
                          <a:pt x="740" y="288"/>
                        </a:lnTo>
                        <a:cubicBezTo>
                          <a:pt x="740" y="288"/>
                          <a:pt x="740" y="288"/>
                          <a:pt x="740" y="288"/>
                        </a:cubicBezTo>
                        <a:lnTo>
                          <a:pt x="740" y="288"/>
                        </a:lnTo>
                        <a:cubicBezTo>
                          <a:pt x="666" y="228"/>
                          <a:pt x="582" y="168"/>
                          <a:pt x="503" y="120"/>
                        </a:cubicBezTo>
                        <a:cubicBezTo>
                          <a:pt x="431" y="81"/>
                          <a:pt x="347" y="68"/>
                          <a:pt x="281" y="28"/>
                        </a:cubicBezTo>
                        <a:cubicBezTo>
                          <a:pt x="251" y="9"/>
                          <a:pt x="221" y="1"/>
                          <a:pt x="19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6" name="Google Shape;10166;p64"/>
                  <p:cNvSpPr/>
                  <p:nvPr/>
                </p:nvSpPr>
                <p:spPr>
                  <a:xfrm>
                    <a:off x="3179152" y="2275717"/>
                    <a:ext cx="75717" cy="61377"/>
                  </a:xfrm>
                  <a:custGeom>
                    <a:avLst/>
                    <a:gdLst/>
                    <a:ahLst/>
                    <a:cxnLst/>
                    <a:rect l="l" t="t" r="r" b="b"/>
                    <a:pathLst>
                      <a:path w="2999" h="2431" extrusionOk="0">
                        <a:moveTo>
                          <a:pt x="1501" y="0"/>
                        </a:moveTo>
                        <a:cubicBezTo>
                          <a:pt x="1115" y="0"/>
                          <a:pt x="732" y="77"/>
                          <a:pt x="372" y="259"/>
                        </a:cubicBezTo>
                        <a:cubicBezTo>
                          <a:pt x="66" y="415"/>
                          <a:pt x="1" y="735"/>
                          <a:pt x="85" y="1015"/>
                        </a:cubicBezTo>
                        <a:cubicBezTo>
                          <a:pt x="170" y="1673"/>
                          <a:pt x="561" y="2286"/>
                          <a:pt x="1265" y="2410"/>
                        </a:cubicBezTo>
                        <a:cubicBezTo>
                          <a:pt x="1347" y="2424"/>
                          <a:pt x="1426" y="2430"/>
                          <a:pt x="1502" y="2430"/>
                        </a:cubicBezTo>
                        <a:cubicBezTo>
                          <a:pt x="2309" y="2430"/>
                          <a:pt x="2785" y="1674"/>
                          <a:pt x="2934" y="917"/>
                        </a:cubicBezTo>
                        <a:cubicBezTo>
                          <a:pt x="2999" y="578"/>
                          <a:pt x="2842" y="259"/>
                          <a:pt x="2503" y="154"/>
                        </a:cubicBezTo>
                        <a:cubicBezTo>
                          <a:pt x="2174" y="58"/>
                          <a:pt x="1836" y="0"/>
                          <a:pt x="150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7" name="Google Shape;10167;p64"/>
                  <p:cNvSpPr/>
                  <p:nvPr/>
                </p:nvSpPr>
                <p:spPr>
                  <a:xfrm>
                    <a:off x="3103460" y="2303136"/>
                    <a:ext cx="46632" cy="110155"/>
                  </a:xfrm>
                  <a:custGeom>
                    <a:avLst/>
                    <a:gdLst/>
                    <a:ahLst/>
                    <a:cxnLst/>
                    <a:rect l="l" t="t" r="r" b="b"/>
                    <a:pathLst>
                      <a:path w="1847" h="4363" extrusionOk="0">
                        <a:moveTo>
                          <a:pt x="988" y="0"/>
                        </a:moveTo>
                        <a:cubicBezTo>
                          <a:pt x="718" y="0"/>
                          <a:pt x="455" y="139"/>
                          <a:pt x="366" y="470"/>
                        </a:cubicBezTo>
                        <a:cubicBezTo>
                          <a:pt x="40" y="1669"/>
                          <a:pt x="1" y="3103"/>
                          <a:pt x="483" y="4269"/>
                        </a:cubicBezTo>
                        <a:cubicBezTo>
                          <a:pt x="499" y="4331"/>
                          <a:pt x="551" y="4362"/>
                          <a:pt x="603" y="4362"/>
                        </a:cubicBezTo>
                        <a:cubicBezTo>
                          <a:pt x="656" y="4362"/>
                          <a:pt x="708" y="4331"/>
                          <a:pt x="724" y="4269"/>
                        </a:cubicBezTo>
                        <a:cubicBezTo>
                          <a:pt x="1180" y="3175"/>
                          <a:pt x="1219" y="1936"/>
                          <a:pt x="1656" y="822"/>
                        </a:cubicBezTo>
                        <a:cubicBezTo>
                          <a:pt x="1847" y="341"/>
                          <a:pt x="1410" y="0"/>
                          <a:pt x="98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8" name="Google Shape;10168;p64"/>
                  <p:cNvSpPr/>
                  <p:nvPr/>
                </p:nvSpPr>
                <p:spPr>
                  <a:xfrm>
                    <a:off x="3101314" y="2420915"/>
                    <a:ext cx="51985" cy="138331"/>
                  </a:xfrm>
                  <a:custGeom>
                    <a:avLst/>
                    <a:gdLst/>
                    <a:ahLst/>
                    <a:cxnLst/>
                    <a:rect l="l" t="t" r="r" b="b"/>
                    <a:pathLst>
                      <a:path w="2059" h="5479" extrusionOk="0">
                        <a:moveTo>
                          <a:pt x="1418" y="0"/>
                        </a:moveTo>
                        <a:cubicBezTo>
                          <a:pt x="1242" y="0"/>
                          <a:pt x="1060" y="81"/>
                          <a:pt x="933" y="263"/>
                        </a:cubicBezTo>
                        <a:cubicBezTo>
                          <a:pt x="33" y="1540"/>
                          <a:pt x="1" y="3997"/>
                          <a:pt x="861" y="5307"/>
                        </a:cubicBezTo>
                        <a:cubicBezTo>
                          <a:pt x="933" y="5418"/>
                          <a:pt x="1067" y="5478"/>
                          <a:pt x="1197" y="5478"/>
                        </a:cubicBezTo>
                        <a:cubicBezTo>
                          <a:pt x="1349" y="5478"/>
                          <a:pt x="1494" y="5396"/>
                          <a:pt x="1526" y="5216"/>
                        </a:cubicBezTo>
                        <a:cubicBezTo>
                          <a:pt x="1656" y="4525"/>
                          <a:pt x="1526" y="3821"/>
                          <a:pt x="1513" y="3117"/>
                        </a:cubicBezTo>
                        <a:cubicBezTo>
                          <a:pt x="1487" y="2257"/>
                          <a:pt x="1793" y="1521"/>
                          <a:pt x="1969" y="699"/>
                        </a:cubicBezTo>
                        <a:cubicBezTo>
                          <a:pt x="2058" y="279"/>
                          <a:pt x="1747" y="0"/>
                          <a:pt x="141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9" name="Google Shape;10169;p64"/>
                  <p:cNvSpPr/>
                  <p:nvPr/>
                </p:nvSpPr>
                <p:spPr>
                  <a:xfrm>
                    <a:off x="3153577" y="2340073"/>
                    <a:ext cx="54080" cy="195416"/>
                  </a:xfrm>
                  <a:custGeom>
                    <a:avLst/>
                    <a:gdLst/>
                    <a:ahLst/>
                    <a:cxnLst/>
                    <a:rect l="l" t="t" r="r" b="b"/>
                    <a:pathLst>
                      <a:path w="2142" h="7740" extrusionOk="0">
                        <a:moveTo>
                          <a:pt x="1063" y="1"/>
                        </a:moveTo>
                        <a:cubicBezTo>
                          <a:pt x="652" y="1"/>
                          <a:pt x="241" y="271"/>
                          <a:pt x="225" y="812"/>
                        </a:cubicBezTo>
                        <a:cubicBezTo>
                          <a:pt x="166" y="3009"/>
                          <a:pt x="238" y="5153"/>
                          <a:pt x="23" y="7343"/>
                        </a:cubicBezTo>
                        <a:cubicBezTo>
                          <a:pt x="1" y="7567"/>
                          <a:pt x="226" y="7739"/>
                          <a:pt x="436" y="7739"/>
                        </a:cubicBezTo>
                        <a:cubicBezTo>
                          <a:pt x="531" y="7739"/>
                          <a:pt x="623" y="7704"/>
                          <a:pt x="688" y="7623"/>
                        </a:cubicBezTo>
                        <a:cubicBezTo>
                          <a:pt x="2141" y="5818"/>
                          <a:pt x="1978" y="3002"/>
                          <a:pt x="1907" y="812"/>
                        </a:cubicBezTo>
                        <a:cubicBezTo>
                          <a:pt x="1887" y="271"/>
                          <a:pt x="1475" y="1"/>
                          <a:pt x="106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0" name="Google Shape;10170;p64"/>
                  <p:cNvSpPr/>
                  <p:nvPr/>
                </p:nvSpPr>
                <p:spPr>
                  <a:xfrm>
                    <a:off x="3124037" y="2604843"/>
                    <a:ext cx="42138" cy="127348"/>
                  </a:xfrm>
                  <a:custGeom>
                    <a:avLst/>
                    <a:gdLst/>
                    <a:ahLst/>
                    <a:cxnLst/>
                    <a:rect l="l" t="t" r="r" b="b"/>
                    <a:pathLst>
                      <a:path w="1669" h="5044" extrusionOk="0">
                        <a:moveTo>
                          <a:pt x="786" y="1"/>
                        </a:moveTo>
                        <a:cubicBezTo>
                          <a:pt x="627" y="1"/>
                          <a:pt x="463" y="80"/>
                          <a:pt x="372" y="219"/>
                        </a:cubicBezTo>
                        <a:cubicBezTo>
                          <a:pt x="0" y="805"/>
                          <a:pt x="228" y="1679"/>
                          <a:pt x="320" y="2324"/>
                        </a:cubicBezTo>
                        <a:cubicBezTo>
                          <a:pt x="443" y="3171"/>
                          <a:pt x="567" y="4253"/>
                          <a:pt x="1089" y="4950"/>
                        </a:cubicBezTo>
                        <a:cubicBezTo>
                          <a:pt x="1131" y="5011"/>
                          <a:pt x="1198" y="5043"/>
                          <a:pt x="1263" y="5043"/>
                        </a:cubicBezTo>
                        <a:cubicBezTo>
                          <a:pt x="1338" y="5043"/>
                          <a:pt x="1410" y="4999"/>
                          <a:pt x="1434" y="4905"/>
                        </a:cubicBezTo>
                        <a:cubicBezTo>
                          <a:pt x="1669" y="4155"/>
                          <a:pt x="1473" y="3223"/>
                          <a:pt x="1395" y="2454"/>
                        </a:cubicBezTo>
                        <a:cubicBezTo>
                          <a:pt x="1323" y="1750"/>
                          <a:pt x="1486" y="857"/>
                          <a:pt x="1154" y="219"/>
                        </a:cubicBezTo>
                        <a:cubicBezTo>
                          <a:pt x="1076" y="68"/>
                          <a:pt x="933" y="1"/>
                          <a:pt x="7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1" name="Google Shape;10171;p64"/>
                  <p:cNvSpPr/>
                  <p:nvPr/>
                </p:nvSpPr>
                <p:spPr>
                  <a:xfrm>
                    <a:off x="3156682" y="2559398"/>
                    <a:ext cx="40446" cy="181151"/>
                  </a:xfrm>
                  <a:custGeom>
                    <a:avLst/>
                    <a:gdLst/>
                    <a:ahLst/>
                    <a:cxnLst/>
                    <a:rect l="l" t="t" r="r" b="b"/>
                    <a:pathLst>
                      <a:path w="1602" h="7175" extrusionOk="0">
                        <a:moveTo>
                          <a:pt x="526" y="1"/>
                        </a:moveTo>
                        <a:cubicBezTo>
                          <a:pt x="257" y="1"/>
                          <a:pt x="1" y="269"/>
                          <a:pt x="17" y="533"/>
                        </a:cubicBezTo>
                        <a:cubicBezTo>
                          <a:pt x="24" y="728"/>
                          <a:pt x="43" y="911"/>
                          <a:pt x="193" y="1054"/>
                        </a:cubicBezTo>
                        <a:cubicBezTo>
                          <a:pt x="343" y="1204"/>
                          <a:pt x="369" y="1380"/>
                          <a:pt x="428" y="1628"/>
                        </a:cubicBezTo>
                        <a:cubicBezTo>
                          <a:pt x="597" y="2292"/>
                          <a:pt x="591" y="3009"/>
                          <a:pt x="584" y="3694"/>
                        </a:cubicBezTo>
                        <a:cubicBezTo>
                          <a:pt x="578" y="4339"/>
                          <a:pt x="552" y="4991"/>
                          <a:pt x="519" y="5636"/>
                        </a:cubicBezTo>
                        <a:cubicBezTo>
                          <a:pt x="493" y="6112"/>
                          <a:pt x="363" y="6692"/>
                          <a:pt x="597" y="7122"/>
                        </a:cubicBezTo>
                        <a:cubicBezTo>
                          <a:pt x="620" y="7156"/>
                          <a:pt x="657" y="7174"/>
                          <a:pt x="695" y="7174"/>
                        </a:cubicBezTo>
                        <a:cubicBezTo>
                          <a:pt x="723" y="7174"/>
                          <a:pt x="751" y="7164"/>
                          <a:pt x="773" y="7141"/>
                        </a:cubicBezTo>
                        <a:cubicBezTo>
                          <a:pt x="1119" y="6855"/>
                          <a:pt x="1164" y="6353"/>
                          <a:pt x="1262" y="5942"/>
                        </a:cubicBezTo>
                        <a:cubicBezTo>
                          <a:pt x="1419" y="5277"/>
                          <a:pt x="1484" y="4587"/>
                          <a:pt x="1549" y="3915"/>
                        </a:cubicBezTo>
                        <a:cubicBezTo>
                          <a:pt x="1601" y="3283"/>
                          <a:pt x="1588" y="2657"/>
                          <a:pt x="1529" y="2025"/>
                        </a:cubicBezTo>
                        <a:cubicBezTo>
                          <a:pt x="1484" y="1576"/>
                          <a:pt x="1217" y="982"/>
                          <a:pt x="1204" y="637"/>
                        </a:cubicBezTo>
                        <a:cubicBezTo>
                          <a:pt x="1184" y="350"/>
                          <a:pt x="1028" y="174"/>
                          <a:pt x="767" y="70"/>
                        </a:cubicBezTo>
                        <a:lnTo>
                          <a:pt x="676" y="31"/>
                        </a:lnTo>
                        <a:cubicBezTo>
                          <a:pt x="626" y="10"/>
                          <a:pt x="576" y="1"/>
                          <a:pt x="52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2" name="Google Shape;10172;p64"/>
                  <p:cNvSpPr/>
                  <p:nvPr/>
                </p:nvSpPr>
                <p:spPr>
                  <a:xfrm>
                    <a:off x="3387773" y="2207549"/>
                    <a:ext cx="65871" cy="115179"/>
                  </a:xfrm>
                  <a:custGeom>
                    <a:avLst/>
                    <a:gdLst/>
                    <a:ahLst/>
                    <a:cxnLst/>
                    <a:rect l="l" t="t" r="r" b="b"/>
                    <a:pathLst>
                      <a:path w="2609" h="4562" extrusionOk="0">
                        <a:moveTo>
                          <a:pt x="427" y="0"/>
                        </a:moveTo>
                        <a:cubicBezTo>
                          <a:pt x="153" y="0"/>
                          <a:pt x="1" y="379"/>
                          <a:pt x="197" y="593"/>
                        </a:cubicBezTo>
                        <a:cubicBezTo>
                          <a:pt x="810" y="1251"/>
                          <a:pt x="1292" y="1746"/>
                          <a:pt x="1625" y="2613"/>
                        </a:cubicBezTo>
                        <a:cubicBezTo>
                          <a:pt x="1879" y="3272"/>
                          <a:pt x="2094" y="3923"/>
                          <a:pt x="2440" y="4536"/>
                        </a:cubicBezTo>
                        <a:cubicBezTo>
                          <a:pt x="2450" y="4554"/>
                          <a:pt x="2466" y="4562"/>
                          <a:pt x="2481" y="4562"/>
                        </a:cubicBezTo>
                        <a:cubicBezTo>
                          <a:pt x="2506" y="4562"/>
                          <a:pt x="2531" y="4542"/>
                          <a:pt x="2531" y="4510"/>
                        </a:cubicBezTo>
                        <a:cubicBezTo>
                          <a:pt x="2609" y="3030"/>
                          <a:pt x="2179" y="573"/>
                          <a:pt x="536" y="19"/>
                        </a:cubicBezTo>
                        <a:cubicBezTo>
                          <a:pt x="498" y="6"/>
                          <a:pt x="462" y="0"/>
                          <a:pt x="42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3" name="Google Shape;10173;p64"/>
                  <p:cNvSpPr/>
                  <p:nvPr/>
                </p:nvSpPr>
                <p:spPr>
                  <a:xfrm>
                    <a:off x="3392746" y="2248172"/>
                    <a:ext cx="37997" cy="63422"/>
                  </a:xfrm>
                  <a:custGeom>
                    <a:avLst/>
                    <a:gdLst/>
                    <a:ahLst/>
                    <a:cxnLst/>
                    <a:rect l="l" t="t" r="r" b="b"/>
                    <a:pathLst>
                      <a:path w="1505" h="2512" extrusionOk="0">
                        <a:moveTo>
                          <a:pt x="251" y="1"/>
                        </a:moveTo>
                        <a:cubicBezTo>
                          <a:pt x="147" y="1"/>
                          <a:pt x="56" y="109"/>
                          <a:pt x="46" y="209"/>
                        </a:cubicBezTo>
                        <a:cubicBezTo>
                          <a:pt x="0" y="652"/>
                          <a:pt x="222" y="1096"/>
                          <a:pt x="405" y="1487"/>
                        </a:cubicBezTo>
                        <a:cubicBezTo>
                          <a:pt x="581" y="1884"/>
                          <a:pt x="861" y="2230"/>
                          <a:pt x="1219" y="2484"/>
                        </a:cubicBezTo>
                        <a:cubicBezTo>
                          <a:pt x="1246" y="2503"/>
                          <a:pt x="1274" y="2512"/>
                          <a:pt x="1302" y="2512"/>
                        </a:cubicBezTo>
                        <a:cubicBezTo>
                          <a:pt x="1406" y="2512"/>
                          <a:pt x="1504" y="2396"/>
                          <a:pt x="1473" y="2288"/>
                        </a:cubicBezTo>
                        <a:cubicBezTo>
                          <a:pt x="1324" y="1845"/>
                          <a:pt x="1154" y="1408"/>
                          <a:pt x="965" y="985"/>
                        </a:cubicBezTo>
                        <a:cubicBezTo>
                          <a:pt x="809" y="633"/>
                          <a:pt x="659" y="274"/>
                          <a:pt x="346" y="33"/>
                        </a:cubicBezTo>
                        <a:cubicBezTo>
                          <a:pt x="314" y="11"/>
                          <a:pt x="282" y="1"/>
                          <a:pt x="251"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4" name="Google Shape;10174;p64"/>
                  <p:cNvSpPr/>
                  <p:nvPr/>
                </p:nvSpPr>
                <p:spPr>
                  <a:xfrm>
                    <a:off x="3326598" y="2078231"/>
                    <a:ext cx="68522" cy="102581"/>
                  </a:xfrm>
                  <a:custGeom>
                    <a:avLst/>
                    <a:gdLst/>
                    <a:ahLst/>
                    <a:cxnLst/>
                    <a:rect l="l" t="t" r="r" b="b"/>
                    <a:pathLst>
                      <a:path w="2714" h="4063" extrusionOk="0">
                        <a:moveTo>
                          <a:pt x="987" y="0"/>
                        </a:moveTo>
                        <a:cubicBezTo>
                          <a:pt x="913" y="0"/>
                          <a:pt x="836" y="10"/>
                          <a:pt x="756" y="32"/>
                        </a:cubicBezTo>
                        <a:cubicBezTo>
                          <a:pt x="346" y="149"/>
                          <a:pt x="0" y="644"/>
                          <a:pt x="163" y="1081"/>
                        </a:cubicBezTo>
                        <a:cubicBezTo>
                          <a:pt x="548" y="2085"/>
                          <a:pt x="913" y="3362"/>
                          <a:pt x="1851" y="3988"/>
                        </a:cubicBezTo>
                        <a:cubicBezTo>
                          <a:pt x="1929" y="4039"/>
                          <a:pt x="2019" y="4062"/>
                          <a:pt x="2111" y="4062"/>
                        </a:cubicBezTo>
                        <a:cubicBezTo>
                          <a:pt x="2404" y="4062"/>
                          <a:pt x="2714" y="3825"/>
                          <a:pt x="2679" y="3512"/>
                        </a:cubicBezTo>
                        <a:cubicBezTo>
                          <a:pt x="2568" y="2554"/>
                          <a:pt x="2164" y="1524"/>
                          <a:pt x="1806" y="625"/>
                        </a:cubicBezTo>
                        <a:cubicBezTo>
                          <a:pt x="1664" y="265"/>
                          <a:pt x="1367" y="0"/>
                          <a:pt x="98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5" name="Google Shape;10175;p64"/>
                  <p:cNvSpPr/>
                  <p:nvPr/>
                </p:nvSpPr>
                <p:spPr>
                  <a:xfrm>
                    <a:off x="3274588" y="1960300"/>
                    <a:ext cx="73571" cy="79100"/>
                  </a:xfrm>
                  <a:custGeom>
                    <a:avLst/>
                    <a:gdLst/>
                    <a:ahLst/>
                    <a:cxnLst/>
                    <a:rect l="l" t="t" r="r" b="b"/>
                    <a:pathLst>
                      <a:path w="2914" h="3133" extrusionOk="0">
                        <a:moveTo>
                          <a:pt x="958" y="1"/>
                        </a:moveTo>
                        <a:cubicBezTo>
                          <a:pt x="697" y="1"/>
                          <a:pt x="444" y="91"/>
                          <a:pt x="236" y="310"/>
                        </a:cubicBezTo>
                        <a:cubicBezTo>
                          <a:pt x="1" y="551"/>
                          <a:pt x="53" y="949"/>
                          <a:pt x="340" y="1118"/>
                        </a:cubicBezTo>
                        <a:cubicBezTo>
                          <a:pt x="646" y="1307"/>
                          <a:pt x="965" y="1209"/>
                          <a:pt x="1278" y="1333"/>
                        </a:cubicBezTo>
                        <a:cubicBezTo>
                          <a:pt x="1467" y="1424"/>
                          <a:pt x="1630" y="1555"/>
                          <a:pt x="1754" y="1724"/>
                        </a:cubicBezTo>
                        <a:cubicBezTo>
                          <a:pt x="1930" y="1939"/>
                          <a:pt x="2106" y="2102"/>
                          <a:pt x="2223" y="2343"/>
                        </a:cubicBezTo>
                        <a:cubicBezTo>
                          <a:pt x="2341" y="2578"/>
                          <a:pt x="2445" y="2819"/>
                          <a:pt x="2569" y="3047"/>
                        </a:cubicBezTo>
                        <a:cubicBezTo>
                          <a:pt x="2600" y="3106"/>
                          <a:pt x="2661" y="3133"/>
                          <a:pt x="2722" y="3133"/>
                        </a:cubicBezTo>
                        <a:cubicBezTo>
                          <a:pt x="2817" y="3133"/>
                          <a:pt x="2913" y="3069"/>
                          <a:pt x="2901" y="2962"/>
                        </a:cubicBezTo>
                        <a:cubicBezTo>
                          <a:pt x="2862" y="2610"/>
                          <a:pt x="2803" y="2259"/>
                          <a:pt x="2725" y="1913"/>
                        </a:cubicBezTo>
                        <a:cubicBezTo>
                          <a:pt x="2634" y="1535"/>
                          <a:pt x="2647" y="1209"/>
                          <a:pt x="2419" y="864"/>
                        </a:cubicBezTo>
                        <a:cubicBezTo>
                          <a:pt x="2125" y="419"/>
                          <a:pt x="1521" y="1"/>
                          <a:pt x="95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6" name="Google Shape;10176;p64"/>
                  <p:cNvSpPr/>
                  <p:nvPr/>
                </p:nvSpPr>
                <p:spPr>
                  <a:xfrm>
                    <a:off x="3208642" y="2004306"/>
                    <a:ext cx="112048" cy="95688"/>
                  </a:xfrm>
                  <a:custGeom>
                    <a:avLst/>
                    <a:gdLst/>
                    <a:ahLst/>
                    <a:cxnLst/>
                    <a:rect l="l" t="t" r="r" b="b"/>
                    <a:pathLst>
                      <a:path w="4438" h="3790" extrusionOk="0">
                        <a:moveTo>
                          <a:pt x="2084" y="0"/>
                        </a:moveTo>
                        <a:cubicBezTo>
                          <a:pt x="703" y="0"/>
                          <a:pt x="1" y="2377"/>
                          <a:pt x="1088" y="3357"/>
                        </a:cubicBezTo>
                        <a:cubicBezTo>
                          <a:pt x="1421" y="3658"/>
                          <a:pt x="1810" y="3790"/>
                          <a:pt x="2199" y="3790"/>
                        </a:cubicBezTo>
                        <a:cubicBezTo>
                          <a:pt x="2967" y="3790"/>
                          <a:pt x="3733" y="3275"/>
                          <a:pt x="4066" y="2523"/>
                        </a:cubicBezTo>
                        <a:cubicBezTo>
                          <a:pt x="4307" y="1982"/>
                          <a:pt x="4438" y="1382"/>
                          <a:pt x="4073" y="854"/>
                        </a:cubicBezTo>
                        <a:cubicBezTo>
                          <a:pt x="3897" y="600"/>
                          <a:pt x="3050" y="92"/>
                          <a:pt x="2215" y="7"/>
                        </a:cubicBezTo>
                        <a:cubicBezTo>
                          <a:pt x="2171" y="2"/>
                          <a:pt x="2127" y="0"/>
                          <a:pt x="208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7" name="Google Shape;10177;p64"/>
                  <p:cNvSpPr/>
                  <p:nvPr/>
                </p:nvSpPr>
                <p:spPr>
                  <a:xfrm>
                    <a:off x="3231894" y="1962345"/>
                    <a:ext cx="34816" cy="27520"/>
                  </a:xfrm>
                  <a:custGeom>
                    <a:avLst/>
                    <a:gdLst/>
                    <a:ahLst/>
                    <a:cxnLst/>
                    <a:rect l="l" t="t" r="r" b="b"/>
                    <a:pathLst>
                      <a:path w="1379" h="1090" extrusionOk="0">
                        <a:moveTo>
                          <a:pt x="983" y="0"/>
                        </a:moveTo>
                        <a:cubicBezTo>
                          <a:pt x="954" y="0"/>
                          <a:pt x="925" y="5"/>
                          <a:pt x="897" y="14"/>
                        </a:cubicBezTo>
                        <a:cubicBezTo>
                          <a:pt x="727" y="66"/>
                          <a:pt x="643" y="164"/>
                          <a:pt x="506" y="255"/>
                        </a:cubicBezTo>
                        <a:cubicBezTo>
                          <a:pt x="382" y="333"/>
                          <a:pt x="271" y="418"/>
                          <a:pt x="180" y="522"/>
                        </a:cubicBezTo>
                        <a:cubicBezTo>
                          <a:pt x="0" y="721"/>
                          <a:pt x="104" y="1089"/>
                          <a:pt x="399" y="1089"/>
                        </a:cubicBezTo>
                        <a:cubicBezTo>
                          <a:pt x="404" y="1089"/>
                          <a:pt x="409" y="1089"/>
                          <a:pt x="414" y="1089"/>
                        </a:cubicBezTo>
                        <a:cubicBezTo>
                          <a:pt x="656" y="1083"/>
                          <a:pt x="903" y="1070"/>
                          <a:pt x="1144" y="1037"/>
                        </a:cubicBezTo>
                        <a:cubicBezTo>
                          <a:pt x="1275" y="1004"/>
                          <a:pt x="1359" y="887"/>
                          <a:pt x="1359" y="757"/>
                        </a:cubicBezTo>
                        <a:cubicBezTo>
                          <a:pt x="1366" y="639"/>
                          <a:pt x="1353" y="522"/>
                          <a:pt x="1327" y="405"/>
                        </a:cubicBezTo>
                        <a:cubicBezTo>
                          <a:pt x="1378" y="200"/>
                          <a:pt x="1181" y="0"/>
                          <a:pt x="98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8" name="Google Shape;10178;p64"/>
                  <p:cNvSpPr/>
                  <p:nvPr/>
                </p:nvSpPr>
                <p:spPr>
                  <a:xfrm>
                    <a:off x="3213716" y="1922782"/>
                    <a:ext cx="36887" cy="56504"/>
                  </a:xfrm>
                  <a:custGeom>
                    <a:avLst/>
                    <a:gdLst/>
                    <a:ahLst/>
                    <a:cxnLst/>
                    <a:rect l="l" t="t" r="r" b="b"/>
                    <a:pathLst>
                      <a:path w="1461" h="2238" extrusionOk="0">
                        <a:moveTo>
                          <a:pt x="1211" y="0"/>
                        </a:moveTo>
                        <a:cubicBezTo>
                          <a:pt x="1200" y="0"/>
                          <a:pt x="1188" y="6"/>
                          <a:pt x="1180" y="17"/>
                        </a:cubicBezTo>
                        <a:cubicBezTo>
                          <a:pt x="1164" y="14"/>
                          <a:pt x="1148" y="12"/>
                          <a:pt x="1131" y="12"/>
                        </a:cubicBezTo>
                        <a:cubicBezTo>
                          <a:pt x="1109" y="12"/>
                          <a:pt x="1086" y="15"/>
                          <a:pt x="1063" y="23"/>
                        </a:cubicBezTo>
                        <a:cubicBezTo>
                          <a:pt x="202" y="277"/>
                          <a:pt x="0" y="1300"/>
                          <a:pt x="157" y="2063"/>
                        </a:cubicBezTo>
                        <a:cubicBezTo>
                          <a:pt x="181" y="2182"/>
                          <a:pt x="278" y="2237"/>
                          <a:pt x="379" y="2237"/>
                        </a:cubicBezTo>
                        <a:cubicBezTo>
                          <a:pt x="465" y="2237"/>
                          <a:pt x="555" y="2197"/>
                          <a:pt x="607" y="2122"/>
                        </a:cubicBezTo>
                        <a:cubicBezTo>
                          <a:pt x="939" y="1626"/>
                          <a:pt x="1226" y="1092"/>
                          <a:pt x="1265" y="512"/>
                        </a:cubicBezTo>
                        <a:cubicBezTo>
                          <a:pt x="1460" y="401"/>
                          <a:pt x="1408" y="127"/>
                          <a:pt x="1245" y="43"/>
                        </a:cubicBezTo>
                        <a:lnTo>
                          <a:pt x="1245" y="30"/>
                        </a:lnTo>
                        <a:cubicBezTo>
                          <a:pt x="1241" y="11"/>
                          <a:pt x="1227" y="0"/>
                          <a:pt x="121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9" name="Google Shape;10179;p64"/>
                  <p:cNvSpPr/>
                  <p:nvPr/>
                </p:nvSpPr>
                <p:spPr>
                  <a:xfrm>
                    <a:off x="3223260" y="2111002"/>
                    <a:ext cx="48677" cy="50091"/>
                  </a:xfrm>
                  <a:custGeom>
                    <a:avLst/>
                    <a:gdLst/>
                    <a:ahLst/>
                    <a:cxnLst/>
                    <a:rect l="l" t="t" r="r" b="b"/>
                    <a:pathLst>
                      <a:path w="1928" h="1984" extrusionOk="0">
                        <a:moveTo>
                          <a:pt x="518" y="0"/>
                        </a:moveTo>
                        <a:cubicBezTo>
                          <a:pt x="445" y="0"/>
                          <a:pt x="372" y="10"/>
                          <a:pt x="300" y="31"/>
                        </a:cubicBezTo>
                        <a:cubicBezTo>
                          <a:pt x="124" y="76"/>
                          <a:pt x="13" y="252"/>
                          <a:pt x="39" y="435"/>
                        </a:cubicBezTo>
                        <a:cubicBezTo>
                          <a:pt x="20" y="487"/>
                          <a:pt x="13" y="545"/>
                          <a:pt x="7" y="611"/>
                        </a:cubicBezTo>
                        <a:cubicBezTo>
                          <a:pt x="0" y="910"/>
                          <a:pt x="33" y="1262"/>
                          <a:pt x="209" y="1517"/>
                        </a:cubicBezTo>
                        <a:cubicBezTo>
                          <a:pt x="431" y="1816"/>
                          <a:pt x="730" y="1842"/>
                          <a:pt x="1082" y="1953"/>
                        </a:cubicBezTo>
                        <a:cubicBezTo>
                          <a:pt x="1153" y="1974"/>
                          <a:pt x="1224" y="1984"/>
                          <a:pt x="1291" y="1984"/>
                        </a:cubicBezTo>
                        <a:cubicBezTo>
                          <a:pt x="1647" y="1984"/>
                          <a:pt x="1927" y="1713"/>
                          <a:pt x="1812" y="1341"/>
                        </a:cubicBezTo>
                        <a:cubicBezTo>
                          <a:pt x="1688" y="943"/>
                          <a:pt x="1421" y="441"/>
                          <a:pt x="1043" y="181"/>
                        </a:cubicBezTo>
                        <a:cubicBezTo>
                          <a:pt x="952" y="96"/>
                          <a:pt x="841" y="44"/>
                          <a:pt x="717" y="24"/>
                        </a:cubicBezTo>
                        <a:cubicBezTo>
                          <a:pt x="652" y="9"/>
                          <a:pt x="585" y="0"/>
                          <a:pt x="51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0" name="Google Shape;10180;p64"/>
                  <p:cNvSpPr/>
                  <p:nvPr/>
                </p:nvSpPr>
                <p:spPr>
                  <a:xfrm>
                    <a:off x="3223260" y="2164148"/>
                    <a:ext cx="48677" cy="50116"/>
                  </a:xfrm>
                  <a:custGeom>
                    <a:avLst/>
                    <a:gdLst/>
                    <a:ahLst/>
                    <a:cxnLst/>
                    <a:rect l="l" t="t" r="r" b="b"/>
                    <a:pathLst>
                      <a:path w="1928" h="1985" extrusionOk="0">
                        <a:moveTo>
                          <a:pt x="518" y="1"/>
                        </a:moveTo>
                        <a:cubicBezTo>
                          <a:pt x="445" y="1"/>
                          <a:pt x="372" y="10"/>
                          <a:pt x="300" y="31"/>
                        </a:cubicBezTo>
                        <a:cubicBezTo>
                          <a:pt x="124" y="76"/>
                          <a:pt x="13" y="252"/>
                          <a:pt x="39" y="428"/>
                        </a:cubicBezTo>
                        <a:cubicBezTo>
                          <a:pt x="20" y="487"/>
                          <a:pt x="13" y="546"/>
                          <a:pt x="7" y="611"/>
                        </a:cubicBezTo>
                        <a:cubicBezTo>
                          <a:pt x="0" y="911"/>
                          <a:pt x="33" y="1263"/>
                          <a:pt x="209" y="1517"/>
                        </a:cubicBezTo>
                        <a:cubicBezTo>
                          <a:pt x="431" y="1817"/>
                          <a:pt x="730" y="1843"/>
                          <a:pt x="1082" y="1953"/>
                        </a:cubicBezTo>
                        <a:cubicBezTo>
                          <a:pt x="1153" y="1974"/>
                          <a:pt x="1224" y="1984"/>
                          <a:pt x="1291" y="1984"/>
                        </a:cubicBezTo>
                        <a:cubicBezTo>
                          <a:pt x="1647" y="1984"/>
                          <a:pt x="1927" y="1713"/>
                          <a:pt x="1812" y="1341"/>
                        </a:cubicBezTo>
                        <a:cubicBezTo>
                          <a:pt x="1688" y="943"/>
                          <a:pt x="1421" y="441"/>
                          <a:pt x="1043" y="174"/>
                        </a:cubicBezTo>
                        <a:cubicBezTo>
                          <a:pt x="952" y="96"/>
                          <a:pt x="841" y="44"/>
                          <a:pt x="717" y="24"/>
                        </a:cubicBezTo>
                        <a:cubicBezTo>
                          <a:pt x="652" y="9"/>
                          <a:pt x="585" y="1"/>
                          <a:pt x="51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1" name="Google Shape;10181;p64"/>
                  <p:cNvSpPr/>
                  <p:nvPr/>
                </p:nvSpPr>
                <p:spPr>
                  <a:xfrm>
                    <a:off x="3223260" y="2217294"/>
                    <a:ext cx="48677" cy="50116"/>
                  </a:xfrm>
                  <a:custGeom>
                    <a:avLst/>
                    <a:gdLst/>
                    <a:ahLst/>
                    <a:cxnLst/>
                    <a:rect l="l" t="t" r="r" b="b"/>
                    <a:pathLst>
                      <a:path w="1928" h="1985" extrusionOk="0">
                        <a:moveTo>
                          <a:pt x="518" y="1"/>
                        </a:moveTo>
                        <a:cubicBezTo>
                          <a:pt x="445" y="1"/>
                          <a:pt x="372" y="10"/>
                          <a:pt x="300" y="31"/>
                        </a:cubicBezTo>
                        <a:cubicBezTo>
                          <a:pt x="124" y="77"/>
                          <a:pt x="13" y="253"/>
                          <a:pt x="39" y="428"/>
                        </a:cubicBezTo>
                        <a:cubicBezTo>
                          <a:pt x="20" y="487"/>
                          <a:pt x="13" y="546"/>
                          <a:pt x="7" y="611"/>
                        </a:cubicBezTo>
                        <a:cubicBezTo>
                          <a:pt x="0" y="911"/>
                          <a:pt x="33" y="1263"/>
                          <a:pt x="209" y="1517"/>
                        </a:cubicBezTo>
                        <a:cubicBezTo>
                          <a:pt x="431" y="1817"/>
                          <a:pt x="730" y="1843"/>
                          <a:pt x="1082" y="1954"/>
                        </a:cubicBezTo>
                        <a:cubicBezTo>
                          <a:pt x="1153" y="1974"/>
                          <a:pt x="1224" y="1984"/>
                          <a:pt x="1291" y="1984"/>
                        </a:cubicBezTo>
                        <a:cubicBezTo>
                          <a:pt x="1647" y="1984"/>
                          <a:pt x="1927" y="1713"/>
                          <a:pt x="1812" y="1341"/>
                        </a:cubicBezTo>
                        <a:cubicBezTo>
                          <a:pt x="1688" y="943"/>
                          <a:pt x="1421" y="442"/>
                          <a:pt x="1043" y="174"/>
                        </a:cubicBezTo>
                        <a:cubicBezTo>
                          <a:pt x="952" y="96"/>
                          <a:pt x="841" y="44"/>
                          <a:pt x="717" y="24"/>
                        </a:cubicBezTo>
                        <a:cubicBezTo>
                          <a:pt x="652" y="9"/>
                          <a:pt x="585" y="1"/>
                          <a:pt x="51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2" name="Google Shape;10182;p64"/>
                  <p:cNvSpPr/>
                  <p:nvPr/>
                </p:nvSpPr>
                <p:spPr>
                  <a:xfrm>
                    <a:off x="3277567" y="2111532"/>
                    <a:ext cx="31585" cy="42795"/>
                  </a:xfrm>
                  <a:custGeom>
                    <a:avLst/>
                    <a:gdLst/>
                    <a:ahLst/>
                    <a:cxnLst/>
                    <a:rect l="l" t="t" r="r" b="b"/>
                    <a:pathLst>
                      <a:path w="1251" h="1695" extrusionOk="0">
                        <a:moveTo>
                          <a:pt x="794" y="0"/>
                        </a:moveTo>
                        <a:cubicBezTo>
                          <a:pt x="641" y="0"/>
                          <a:pt x="488" y="89"/>
                          <a:pt x="417" y="290"/>
                        </a:cubicBezTo>
                        <a:cubicBezTo>
                          <a:pt x="359" y="453"/>
                          <a:pt x="287" y="616"/>
                          <a:pt x="209" y="772"/>
                        </a:cubicBezTo>
                        <a:cubicBezTo>
                          <a:pt x="91" y="1020"/>
                          <a:pt x="0" y="1248"/>
                          <a:pt x="131" y="1496"/>
                        </a:cubicBezTo>
                        <a:cubicBezTo>
                          <a:pt x="204" y="1637"/>
                          <a:pt x="341" y="1694"/>
                          <a:pt x="483" y="1694"/>
                        </a:cubicBezTo>
                        <a:cubicBezTo>
                          <a:pt x="517" y="1694"/>
                          <a:pt x="552" y="1691"/>
                          <a:pt x="587" y="1685"/>
                        </a:cubicBezTo>
                        <a:cubicBezTo>
                          <a:pt x="1050" y="1600"/>
                          <a:pt x="1141" y="883"/>
                          <a:pt x="1199" y="505"/>
                        </a:cubicBezTo>
                        <a:cubicBezTo>
                          <a:pt x="1250" y="197"/>
                          <a:pt x="1023" y="0"/>
                          <a:pt x="79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3" name="Google Shape;10183;p64"/>
                  <p:cNvSpPr/>
                  <p:nvPr/>
                </p:nvSpPr>
                <p:spPr>
                  <a:xfrm>
                    <a:off x="3281632" y="2152635"/>
                    <a:ext cx="30499" cy="45849"/>
                  </a:xfrm>
                  <a:custGeom>
                    <a:avLst/>
                    <a:gdLst/>
                    <a:ahLst/>
                    <a:cxnLst/>
                    <a:rect l="l" t="t" r="r" b="b"/>
                    <a:pathLst>
                      <a:path w="1208" h="1816" extrusionOk="0">
                        <a:moveTo>
                          <a:pt x="951" y="0"/>
                        </a:moveTo>
                        <a:cubicBezTo>
                          <a:pt x="876" y="0"/>
                          <a:pt x="804" y="36"/>
                          <a:pt x="765" y="122"/>
                        </a:cubicBezTo>
                        <a:cubicBezTo>
                          <a:pt x="667" y="330"/>
                          <a:pt x="556" y="526"/>
                          <a:pt x="419" y="715"/>
                        </a:cubicBezTo>
                        <a:cubicBezTo>
                          <a:pt x="295" y="904"/>
                          <a:pt x="126" y="1047"/>
                          <a:pt x="67" y="1269"/>
                        </a:cubicBezTo>
                        <a:cubicBezTo>
                          <a:pt x="1" y="1546"/>
                          <a:pt x="225" y="1815"/>
                          <a:pt x="486" y="1815"/>
                        </a:cubicBezTo>
                        <a:cubicBezTo>
                          <a:pt x="556" y="1815"/>
                          <a:pt x="629" y="1795"/>
                          <a:pt x="700" y="1751"/>
                        </a:cubicBezTo>
                        <a:cubicBezTo>
                          <a:pt x="1162" y="1464"/>
                          <a:pt x="1208" y="728"/>
                          <a:pt x="1208" y="239"/>
                        </a:cubicBezTo>
                        <a:cubicBezTo>
                          <a:pt x="1208" y="101"/>
                          <a:pt x="1075" y="0"/>
                          <a:pt x="95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4" name="Google Shape;10184;p64"/>
                  <p:cNvSpPr/>
                  <p:nvPr/>
                </p:nvSpPr>
                <p:spPr>
                  <a:xfrm>
                    <a:off x="3282339" y="2198561"/>
                    <a:ext cx="37366" cy="43198"/>
                  </a:xfrm>
                  <a:custGeom>
                    <a:avLst/>
                    <a:gdLst/>
                    <a:ahLst/>
                    <a:cxnLst/>
                    <a:rect l="l" t="t" r="r" b="b"/>
                    <a:pathLst>
                      <a:path w="1480" h="1711" extrusionOk="0">
                        <a:moveTo>
                          <a:pt x="1209" y="0"/>
                        </a:moveTo>
                        <a:cubicBezTo>
                          <a:pt x="1128" y="0"/>
                          <a:pt x="1043" y="37"/>
                          <a:pt x="997" y="102"/>
                        </a:cubicBezTo>
                        <a:cubicBezTo>
                          <a:pt x="782" y="395"/>
                          <a:pt x="528" y="662"/>
                          <a:pt x="241" y="884"/>
                        </a:cubicBezTo>
                        <a:cubicBezTo>
                          <a:pt x="0" y="1086"/>
                          <a:pt x="91" y="1496"/>
                          <a:pt x="339" y="1646"/>
                        </a:cubicBezTo>
                        <a:cubicBezTo>
                          <a:pt x="416" y="1691"/>
                          <a:pt x="494" y="1711"/>
                          <a:pt x="570" y="1711"/>
                        </a:cubicBezTo>
                        <a:cubicBezTo>
                          <a:pt x="737" y="1711"/>
                          <a:pt x="892" y="1614"/>
                          <a:pt x="1004" y="1470"/>
                        </a:cubicBezTo>
                        <a:cubicBezTo>
                          <a:pt x="1304" y="1073"/>
                          <a:pt x="1480" y="662"/>
                          <a:pt x="1401" y="154"/>
                        </a:cubicBezTo>
                        <a:cubicBezTo>
                          <a:pt x="1384" y="47"/>
                          <a:pt x="1299" y="0"/>
                          <a:pt x="120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5" name="Google Shape;10185;p64"/>
                  <p:cNvSpPr/>
                  <p:nvPr/>
                </p:nvSpPr>
                <p:spPr>
                  <a:xfrm>
                    <a:off x="3284636" y="2250924"/>
                    <a:ext cx="32595" cy="36028"/>
                  </a:xfrm>
                  <a:custGeom>
                    <a:avLst/>
                    <a:gdLst/>
                    <a:ahLst/>
                    <a:cxnLst/>
                    <a:rect l="l" t="t" r="r" b="b"/>
                    <a:pathLst>
                      <a:path w="1291" h="1427" extrusionOk="0">
                        <a:moveTo>
                          <a:pt x="1100" y="1"/>
                        </a:moveTo>
                        <a:cubicBezTo>
                          <a:pt x="1071" y="1"/>
                          <a:pt x="1041" y="9"/>
                          <a:pt x="1011" y="28"/>
                        </a:cubicBezTo>
                        <a:cubicBezTo>
                          <a:pt x="939" y="68"/>
                          <a:pt x="861" y="81"/>
                          <a:pt x="789" y="120"/>
                        </a:cubicBezTo>
                        <a:cubicBezTo>
                          <a:pt x="704" y="168"/>
                          <a:pt x="625" y="228"/>
                          <a:pt x="552" y="288"/>
                        </a:cubicBezTo>
                        <a:lnTo>
                          <a:pt x="552" y="288"/>
                        </a:lnTo>
                        <a:cubicBezTo>
                          <a:pt x="552" y="288"/>
                          <a:pt x="552" y="288"/>
                          <a:pt x="552" y="288"/>
                        </a:cubicBezTo>
                        <a:lnTo>
                          <a:pt x="552" y="288"/>
                        </a:lnTo>
                        <a:cubicBezTo>
                          <a:pt x="549" y="288"/>
                          <a:pt x="483" y="335"/>
                          <a:pt x="483" y="335"/>
                        </a:cubicBezTo>
                        <a:cubicBezTo>
                          <a:pt x="444" y="361"/>
                          <a:pt x="411" y="380"/>
                          <a:pt x="372" y="400"/>
                        </a:cubicBezTo>
                        <a:cubicBezTo>
                          <a:pt x="248" y="452"/>
                          <a:pt x="150" y="543"/>
                          <a:pt x="85" y="661"/>
                        </a:cubicBezTo>
                        <a:cubicBezTo>
                          <a:pt x="0" y="817"/>
                          <a:pt x="0" y="1013"/>
                          <a:pt x="85" y="1176"/>
                        </a:cubicBezTo>
                        <a:cubicBezTo>
                          <a:pt x="163" y="1301"/>
                          <a:pt x="323" y="1426"/>
                          <a:pt x="484" y="1426"/>
                        </a:cubicBezTo>
                        <a:cubicBezTo>
                          <a:pt x="499" y="1426"/>
                          <a:pt x="514" y="1425"/>
                          <a:pt x="528" y="1423"/>
                        </a:cubicBezTo>
                        <a:cubicBezTo>
                          <a:pt x="770" y="1397"/>
                          <a:pt x="939" y="1312"/>
                          <a:pt x="1063" y="1091"/>
                        </a:cubicBezTo>
                        <a:cubicBezTo>
                          <a:pt x="1115" y="993"/>
                          <a:pt x="1167" y="895"/>
                          <a:pt x="1206" y="791"/>
                        </a:cubicBezTo>
                        <a:cubicBezTo>
                          <a:pt x="1252" y="680"/>
                          <a:pt x="1278" y="563"/>
                          <a:pt x="1284" y="446"/>
                        </a:cubicBezTo>
                        <a:cubicBezTo>
                          <a:pt x="1291" y="380"/>
                          <a:pt x="1265" y="276"/>
                          <a:pt x="1271" y="231"/>
                        </a:cubicBezTo>
                        <a:cubicBezTo>
                          <a:pt x="1287" y="118"/>
                          <a:pt x="1205" y="1"/>
                          <a:pt x="110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6" name="Google Shape;10186;p64"/>
                  <p:cNvSpPr/>
                  <p:nvPr/>
                </p:nvSpPr>
                <p:spPr>
                  <a:xfrm>
                    <a:off x="3280900" y="2303136"/>
                    <a:ext cx="46708" cy="110155"/>
                  </a:xfrm>
                  <a:custGeom>
                    <a:avLst/>
                    <a:gdLst/>
                    <a:ahLst/>
                    <a:cxnLst/>
                    <a:rect l="l" t="t" r="r" b="b"/>
                    <a:pathLst>
                      <a:path w="1850" h="4363" extrusionOk="0">
                        <a:moveTo>
                          <a:pt x="862" y="0"/>
                        </a:moveTo>
                        <a:cubicBezTo>
                          <a:pt x="440" y="0"/>
                          <a:pt x="1" y="341"/>
                          <a:pt x="188" y="822"/>
                        </a:cubicBezTo>
                        <a:cubicBezTo>
                          <a:pt x="624" y="1936"/>
                          <a:pt x="670" y="3175"/>
                          <a:pt x="1120" y="4269"/>
                        </a:cubicBezTo>
                        <a:cubicBezTo>
                          <a:pt x="1136" y="4331"/>
                          <a:pt x="1190" y="4362"/>
                          <a:pt x="1243" y="4362"/>
                        </a:cubicBezTo>
                        <a:cubicBezTo>
                          <a:pt x="1297" y="4362"/>
                          <a:pt x="1351" y="4331"/>
                          <a:pt x="1367" y="4269"/>
                        </a:cubicBezTo>
                        <a:cubicBezTo>
                          <a:pt x="1850" y="3103"/>
                          <a:pt x="1810" y="1669"/>
                          <a:pt x="1485" y="470"/>
                        </a:cubicBezTo>
                        <a:cubicBezTo>
                          <a:pt x="1396" y="139"/>
                          <a:pt x="1132" y="0"/>
                          <a:pt x="86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7" name="Google Shape;10187;p64"/>
                  <p:cNvSpPr/>
                  <p:nvPr/>
                </p:nvSpPr>
                <p:spPr>
                  <a:xfrm>
                    <a:off x="3277668" y="2420915"/>
                    <a:ext cx="52086" cy="138331"/>
                  </a:xfrm>
                  <a:custGeom>
                    <a:avLst/>
                    <a:gdLst/>
                    <a:ahLst/>
                    <a:cxnLst/>
                    <a:rect l="l" t="t" r="r" b="b"/>
                    <a:pathLst>
                      <a:path w="2063" h="5479" extrusionOk="0">
                        <a:moveTo>
                          <a:pt x="640" y="0"/>
                        </a:moveTo>
                        <a:cubicBezTo>
                          <a:pt x="310" y="0"/>
                          <a:pt x="1" y="279"/>
                          <a:pt x="94" y="699"/>
                        </a:cubicBezTo>
                        <a:cubicBezTo>
                          <a:pt x="270" y="1521"/>
                          <a:pt x="570" y="2257"/>
                          <a:pt x="550" y="3117"/>
                        </a:cubicBezTo>
                        <a:cubicBezTo>
                          <a:pt x="531" y="3821"/>
                          <a:pt x="407" y="4525"/>
                          <a:pt x="531" y="5216"/>
                        </a:cubicBezTo>
                        <a:cubicBezTo>
                          <a:pt x="562" y="5396"/>
                          <a:pt x="710" y="5478"/>
                          <a:pt x="864" y="5478"/>
                        </a:cubicBezTo>
                        <a:cubicBezTo>
                          <a:pt x="995" y="5478"/>
                          <a:pt x="1130" y="5418"/>
                          <a:pt x="1202" y="5307"/>
                        </a:cubicBezTo>
                        <a:cubicBezTo>
                          <a:pt x="2062" y="3997"/>
                          <a:pt x="2030" y="1540"/>
                          <a:pt x="1130" y="263"/>
                        </a:cubicBezTo>
                        <a:cubicBezTo>
                          <a:pt x="1001" y="81"/>
                          <a:pt x="818" y="0"/>
                          <a:pt x="64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8" name="Google Shape;10188;p64"/>
                  <p:cNvSpPr/>
                  <p:nvPr/>
                </p:nvSpPr>
                <p:spPr>
                  <a:xfrm>
                    <a:off x="3223260" y="2340073"/>
                    <a:ext cx="54232" cy="195416"/>
                  </a:xfrm>
                  <a:custGeom>
                    <a:avLst/>
                    <a:gdLst/>
                    <a:ahLst/>
                    <a:cxnLst/>
                    <a:rect l="l" t="t" r="r" b="b"/>
                    <a:pathLst>
                      <a:path w="2148" h="7740" extrusionOk="0">
                        <a:moveTo>
                          <a:pt x="1084" y="1"/>
                        </a:moveTo>
                        <a:cubicBezTo>
                          <a:pt x="673" y="1"/>
                          <a:pt x="261" y="271"/>
                          <a:pt x="242" y="812"/>
                        </a:cubicBezTo>
                        <a:cubicBezTo>
                          <a:pt x="170" y="3002"/>
                          <a:pt x="0" y="5818"/>
                          <a:pt x="1454" y="7623"/>
                        </a:cubicBezTo>
                        <a:cubicBezTo>
                          <a:pt x="1519" y="7704"/>
                          <a:pt x="1611" y="7739"/>
                          <a:pt x="1707" y="7739"/>
                        </a:cubicBezTo>
                        <a:cubicBezTo>
                          <a:pt x="1919" y="7739"/>
                          <a:pt x="2148" y="7567"/>
                          <a:pt x="2125" y="7343"/>
                        </a:cubicBezTo>
                        <a:cubicBezTo>
                          <a:pt x="1910" y="5153"/>
                          <a:pt x="1982" y="3009"/>
                          <a:pt x="1917" y="812"/>
                        </a:cubicBezTo>
                        <a:cubicBezTo>
                          <a:pt x="1904" y="271"/>
                          <a:pt x="1495" y="1"/>
                          <a:pt x="108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9" name="Google Shape;10189;p64"/>
                  <p:cNvSpPr/>
                  <p:nvPr/>
                </p:nvSpPr>
                <p:spPr>
                  <a:xfrm>
                    <a:off x="3264893" y="2604843"/>
                    <a:ext cx="42138" cy="127348"/>
                  </a:xfrm>
                  <a:custGeom>
                    <a:avLst/>
                    <a:gdLst/>
                    <a:ahLst/>
                    <a:cxnLst/>
                    <a:rect l="l" t="t" r="r" b="b"/>
                    <a:pathLst>
                      <a:path w="1669" h="5044" extrusionOk="0">
                        <a:moveTo>
                          <a:pt x="883" y="1"/>
                        </a:moveTo>
                        <a:cubicBezTo>
                          <a:pt x="736" y="1"/>
                          <a:pt x="594" y="68"/>
                          <a:pt x="515" y="219"/>
                        </a:cubicBezTo>
                        <a:cubicBezTo>
                          <a:pt x="183" y="857"/>
                          <a:pt x="346" y="1750"/>
                          <a:pt x="274" y="2454"/>
                        </a:cubicBezTo>
                        <a:cubicBezTo>
                          <a:pt x="189" y="3223"/>
                          <a:pt x="0" y="4155"/>
                          <a:pt x="228" y="4905"/>
                        </a:cubicBezTo>
                        <a:cubicBezTo>
                          <a:pt x="256" y="4999"/>
                          <a:pt x="328" y="5043"/>
                          <a:pt x="403" y="5043"/>
                        </a:cubicBezTo>
                        <a:cubicBezTo>
                          <a:pt x="468" y="5043"/>
                          <a:pt x="535" y="5011"/>
                          <a:pt x="580" y="4950"/>
                        </a:cubicBezTo>
                        <a:cubicBezTo>
                          <a:pt x="1102" y="4253"/>
                          <a:pt x="1219" y="3171"/>
                          <a:pt x="1349" y="2324"/>
                        </a:cubicBezTo>
                        <a:cubicBezTo>
                          <a:pt x="1441" y="1679"/>
                          <a:pt x="1669" y="805"/>
                          <a:pt x="1297" y="219"/>
                        </a:cubicBezTo>
                        <a:cubicBezTo>
                          <a:pt x="1206" y="80"/>
                          <a:pt x="1042" y="1"/>
                          <a:pt x="88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0" name="Google Shape;10190;p64"/>
                  <p:cNvSpPr/>
                  <p:nvPr/>
                </p:nvSpPr>
                <p:spPr>
                  <a:xfrm>
                    <a:off x="3233965" y="2559398"/>
                    <a:ext cx="40270" cy="181151"/>
                  </a:xfrm>
                  <a:custGeom>
                    <a:avLst/>
                    <a:gdLst/>
                    <a:ahLst/>
                    <a:cxnLst/>
                    <a:rect l="l" t="t" r="r" b="b"/>
                    <a:pathLst>
                      <a:path w="1595" h="7175" extrusionOk="0">
                        <a:moveTo>
                          <a:pt x="1069" y="1"/>
                        </a:moveTo>
                        <a:cubicBezTo>
                          <a:pt x="1019" y="1"/>
                          <a:pt x="968" y="10"/>
                          <a:pt x="919" y="31"/>
                        </a:cubicBezTo>
                        <a:lnTo>
                          <a:pt x="828" y="70"/>
                        </a:lnTo>
                        <a:cubicBezTo>
                          <a:pt x="567" y="174"/>
                          <a:pt x="417" y="350"/>
                          <a:pt x="398" y="637"/>
                        </a:cubicBezTo>
                        <a:cubicBezTo>
                          <a:pt x="378" y="982"/>
                          <a:pt x="111" y="1576"/>
                          <a:pt x="72" y="2025"/>
                        </a:cubicBezTo>
                        <a:cubicBezTo>
                          <a:pt x="7" y="2657"/>
                          <a:pt x="0" y="3283"/>
                          <a:pt x="46" y="3915"/>
                        </a:cubicBezTo>
                        <a:cubicBezTo>
                          <a:pt x="111" y="4587"/>
                          <a:pt x="176" y="5277"/>
                          <a:pt x="332" y="5942"/>
                        </a:cubicBezTo>
                        <a:cubicBezTo>
                          <a:pt x="430" y="6353"/>
                          <a:pt x="476" y="6855"/>
                          <a:pt x="821" y="7141"/>
                        </a:cubicBezTo>
                        <a:cubicBezTo>
                          <a:pt x="844" y="7164"/>
                          <a:pt x="872" y="7174"/>
                          <a:pt x="900" y="7174"/>
                        </a:cubicBezTo>
                        <a:cubicBezTo>
                          <a:pt x="937" y="7174"/>
                          <a:pt x="975" y="7156"/>
                          <a:pt x="997" y="7122"/>
                        </a:cubicBezTo>
                        <a:cubicBezTo>
                          <a:pt x="1238" y="6692"/>
                          <a:pt x="1102" y="6112"/>
                          <a:pt x="1075" y="5636"/>
                        </a:cubicBezTo>
                        <a:cubicBezTo>
                          <a:pt x="1043" y="4991"/>
                          <a:pt x="1017" y="4339"/>
                          <a:pt x="1010" y="3694"/>
                        </a:cubicBezTo>
                        <a:cubicBezTo>
                          <a:pt x="1004" y="3009"/>
                          <a:pt x="997" y="2292"/>
                          <a:pt x="1167" y="1628"/>
                        </a:cubicBezTo>
                        <a:cubicBezTo>
                          <a:pt x="1232" y="1380"/>
                          <a:pt x="1258" y="1204"/>
                          <a:pt x="1408" y="1054"/>
                        </a:cubicBezTo>
                        <a:cubicBezTo>
                          <a:pt x="1551" y="911"/>
                          <a:pt x="1571" y="728"/>
                          <a:pt x="1584" y="533"/>
                        </a:cubicBezTo>
                        <a:cubicBezTo>
                          <a:pt x="1595" y="269"/>
                          <a:pt x="1337" y="1"/>
                          <a:pt x="106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1" name="Google Shape;10191;p64"/>
                  <p:cNvSpPr/>
                  <p:nvPr/>
                </p:nvSpPr>
                <p:spPr>
                  <a:xfrm>
                    <a:off x="3097199" y="1655184"/>
                    <a:ext cx="106342" cy="74834"/>
                  </a:xfrm>
                  <a:custGeom>
                    <a:avLst/>
                    <a:gdLst/>
                    <a:ahLst/>
                    <a:cxnLst/>
                    <a:rect l="l" t="t" r="r" b="b"/>
                    <a:pathLst>
                      <a:path w="4212" h="2964" extrusionOk="0">
                        <a:moveTo>
                          <a:pt x="2110" y="1"/>
                        </a:moveTo>
                        <a:cubicBezTo>
                          <a:pt x="1412" y="1"/>
                          <a:pt x="712" y="469"/>
                          <a:pt x="444" y="1106"/>
                        </a:cubicBezTo>
                        <a:cubicBezTo>
                          <a:pt x="229" y="1602"/>
                          <a:pt x="86" y="2117"/>
                          <a:pt x="1" y="2645"/>
                        </a:cubicBezTo>
                        <a:cubicBezTo>
                          <a:pt x="451" y="2182"/>
                          <a:pt x="1070" y="1921"/>
                          <a:pt x="1715" y="1921"/>
                        </a:cubicBezTo>
                        <a:cubicBezTo>
                          <a:pt x="2504" y="1928"/>
                          <a:pt x="3234" y="2312"/>
                          <a:pt x="3683" y="2964"/>
                        </a:cubicBezTo>
                        <a:cubicBezTo>
                          <a:pt x="3729" y="2847"/>
                          <a:pt x="3775" y="2736"/>
                          <a:pt x="3833" y="2619"/>
                        </a:cubicBezTo>
                        <a:cubicBezTo>
                          <a:pt x="4211" y="1823"/>
                          <a:pt x="3892" y="989"/>
                          <a:pt x="3299" y="416"/>
                        </a:cubicBezTo>
                        <a:cubicBezTo>
                          <a:pt x="3058" y="181"/>
                          <a:pt x="2738" y="90"/>
                          <a:pt x="2412" y="31"/>
                        </a:cubicBezTo>
                        <a:cubicBezTo>
                          <a:pt x="2312" y="10"/>
                          <a:pt x="2211" y="1"/>
                          <a:pt x="211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2" name="Google Shape;10192;p64"/>
                  <p:cNvSpPr/>
                  <p:nvPr/>
                </p:nvSpPr>
                <p:spPr>
                  <a:xfrm>
                    <a:off x="3104117" y="1802074"/>
                    <a:ext cx="103868" cy="80994"/>
                  </a:xfrm>
                  <a:custGeom>
                    <a:avLst/>
                    <a:gdLst/>
                    <a:ahLst/>
                    <a:cxnLst/>
                    <a:rect l="l" t="t" r="r" b="b"/>
                    <a:pathLst>
                      <a:path w="4114" h="3208" extrusionOk="0">
                        <a:moveTo>
                          <a:pt x="3312" y="1"/>
                        </a:moveTo>
                        <a:cubicBezTo>
                          <a:pt x="2855" y="574"/>
                          <a:pt x="2165" y="907"/>
                          <a:pt x="1435" y="913"/>
                        </a:cubicBezTo>
                        <a:cubicBezTo>
                          <a:pt x="920" y="913"/>
                          <a:pt x="418" y="737"/>
                          <a:pt x="1" y="424"/>
                        </a:cubicBezTo>
                        <a:lnTo>
                          <a:pt x="1" y="424"/>
                        </a:lnTo>
                        <a:cubicBezTo>
                          <a:pt x="397" y="1687"/>
                          <a:pt x="1621" y="3207"/>
                          <a:pt x="3010" y="3207"/>
                        </a:cubicBezTo>
                        <a:cubicBezTo>
                          <a:pt x="3084" y="3207"/>
                          <a:pt x="3159" y="3203"/>
                          <a:pt x="3233" y="3194"/>
                        </a:cubicBezTo>
                        <a:cubicBezTo>
                          <a:pt x="3690" y="3142"/>
                          <a:pt x="4113" y="2686"/>
                          <a:pt x="4015" y="2210"/>
                        </a:cubicBezTo>
                        <a:cubicBezTo>
                          <a:pt x="3853" y="1428"/>
                          <a:pt x="3488" y="763"/>
                          <a:pt x="331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3" name="Google Shape;10193;p64"/>
                  <p:cNvSpPr/>
                  <p:nvPr/>
                </p:nvSpPr>
                <p:spPr>
                  <a:xfrm>
                    <a:off x="3097199" y="1736910"/>
                    <a:ext cx="70617" cy="70617"/>
                  </a:xfrm>
                  <a:custGeom>
                    <a:avLst/>
                    <a:gdLst/>
                    <a:ahLst/>
                    <a:cxnLst/>
                    <a:rect l="l" t="t" r="r" b="b"/>
                    <a:pathLst>
                      <a:path w="2797" h="2797" fill="none" extrusionOk="0">
                        <a:moveTo>
                          <a:pt x="2797" y="1200"/>
                        </a:moveTo>
                        <a:cubicBezTo>
                          <a:pt x="2797" y="2262"/>
                          <a:pt x="1506" y="2797"/>
                          <a:pt x="757" y="2041"/>
                        </a:cubicBezTo>
                        <a:cubicBezTo>
                          <a:pt x="1" y="1291"/>
                          <a:pt x="535" y="1"/>
                          <a:pt x="1604" y="7"/>
                        </a:cubicBezTo>
                        <a:cubicBezTo>
                          <a:pt x="2263" y="7"/>
                          <a:pt x="2797" y="542"/>
                          <a:pt x="2797" y="1200"/>
                        </a:cubicBezTo>
                        <a:close/>
                      </a:path>
                    </a:pathLst>
                  </a:custGeom>
                  <a:noFill/>
                  <a:ln w="10275" cap="flat" cmpd="sng">
                    <a:solidFill>
                      <a:srgbClr val="445D73"/>
                    </a:solidFill>
                    <a:prstDash val="solid"/>
                    <a:miter lim="651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4" name="Google Shape;10194;p64"/>
                  <p:cNvSpPr/>
                  <p:nvPr/>
                </p:nvSpPr>
                <p:spPr>
                  <a:xfrm>
                    <a:off x="3227527" y="1655184"/>
                    <a:ext cx="106342" cy="74834"/>
                  </a:xfrm>
                  <a:custGeom>
                    <a:avLst/>
                    <a:gdLst/>
                    <a:ahLst/>
                    <a:cxnLst/>
                    <a:rect l="l" t="t" r="r" b="b"/>
                    <a:pathLst>
                      <a:path w="4212" h="2964" extrusionOk="0">
                        <a:moveTo>
                          <a:pt x="2102" y="1"/>
                        </a:moveTo>
                        <a:cubicBezTo>
                          <a:pt x="2001" y="1"/>
                          <a:pt x="1900" y="10"/>
                          <a:pt x="1800" y="31"/>
                        </a:cubicBezTo>
                        <a:cubicBezTo>
                          <a:pt x="1474" y="90"/>
                          <a:pt x="1154" y="181"/>
                          <a:pt x="913" y="416"/>
                        </a:cubicBezTo>
                        <a:cubicBezTo>
                          <a:pt x="320" y="989"/>
                          <a:pt x="1" y="1823"/>
                          <a:pt x="385" y="2619"/>
                        </a:cubicBezTo>
                        <a:cubicBezTo>
                          <a:pt x="438" y="2729"/>
                          <a:pt x="483" y="2847"/>
                          <a:pt x="529" y="2964"/>
                        </a:cubicBezTo>
                        <a:cubicBezTo>
                          <a:pt x="978" y="2312"/>
                          <a:pt x="1715" y="1928"/>
                          <a:pt x="2497" y="1921"/>
                        </a:cubicBezTo>
                        <a:cubicBezTo>
                          <a:pt x="3142" y="1921"/>
                          <a:pt x="3761" y="2182"/>
                          <a:pt x="4211" y="2645"/>
                        </a:cubicBezTo>
                        <a:cubicBezTo>
                          <a:pt x="4126" y="2117"/>
                          <a:pt x="3983" y="1602"/>
                          <a:pt x="3775" y="1106"/>
                        </a:cubicBezTo>
                        <a:cubicBezTo>
                          <a:pt x="3501" y="469"/>
                          <a:pt x="2801" y="1"/>
                          <a:pt x="210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5" name="Google Shape;10195;p64"/>
                  <p:cNvSpPr/>
                  <p:nvPr/>
                </p:nvSpPr>
                <p:spPr>
                  <a:xfrm>
                    <a:off x="3223083" y="1802074"/>
                    <a:ext cx="103868" cy="80994"/>
                  </a:xfrm>
                  <a:custGeom>
                    <a:avLst/>
                    <a:gdLst/>
                    <a:ahLst/>
                    <a:cxnLst/>
                    <a:rect l="l" t="t" r="r" b="b"/>
                    <a:pathLst>
                      <a:path w="4114" h="3208" extrusionOk="0">
                        <a:moveTo>
                          <a:pt x="803" y="1"/>
                        </a:moveTo>
                        <a:cubicBezTo>
                          <a:pt x="627" y="763"/>
                          <a:pt x="255" y="1428"/>
                          <a:pt x="99" y="2210"/>
                        </a:cubicBezTo>
                        <a:cubicBezTo>
                          <a:pt x="1" y="2686"/>
                          <a:pt x="425" y="3142"/>
                          <a:pt x="881" y="3194"/>
                        </a:cubicBezTo>
                        <a:cubicBezTo>
                          <a:pt x="956" y="3203"/>
                          <a:pt x="1030" y="3207"/>
                          <a:pt x="1104" y="3207"/>
                        </a:cubicBezTo>
                        <a:cubicBezTo>
                          <a:pt x="2493" y="3207"/>
                          <a:pt x="3717" y="1687"/>
                          <a:pt x="4113" y="424"/>
                        </a:cubicBezTo>
                        <a:lnTo>
                          <a:pt x="4113" y="424"/>
                        </a:lnTo>
                        <a:cubicBezTo>
                          <a:pt x="3696" y="737"/>
                          <a:pt x="3194" y="913"/>
                          <a:pt x="2680" y="913"/>
                        </a:cubicBezTo>
                        <a:cubicBezTo>
                          <a:pt x="1950" y="907"/>
                          <a:pt x="1259" y="574"/>
                          <a:pt x="80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6" name="Google Shape;10196;p64"/>
                  <p:cNvSpPr/>
                  <p:nvPr/>
                </p:nvSpPr>
                <p:spPr>
                  <a:xfrm>
                    <a:off x="3263252" y="1736910"/>
                    <a:ext cx="70617" cy="70617"/>
                  </a:xfrm>
                  <a:custGeom>
                    <a:avLst/>
                    <a:gdLst/>
                    <a:ahLst/>
                    <a:cxnLst/>
                    <a:rect l="l" t="t" r="r" b="b"/>
                    <a:pathLst>
                      <a:path w="2797" h="2797" fill="none" extrusionOk="0">
                        <a:moveTo>
                          <a:pt x="0" y="1200"/>
                        </a:moveTo>
                        <a:cubicBezTo>
                          <a:pt x="0" y="2262"/>
                          <a:pt x="1291" y="2797"/>
                          <a:pt x="2040" y="2041"/>
                        </a:cubicBezTo>
                        <a:cubicBezTo>
                          <a:pt x="2796" y="1291"/>
                          <a:pt x="2262" y="7"/>
                          <a:pt x="1199" y="7"/>
                        </a:cubicBezTo>
                        <a:cubicBezTo>
                          <a:pt x="541" y="1"/>
                          <a:pt x="7" y="535"/>
                          <a:pt x="0" y="1200"/>
                        </a:cubicBezTo>
                        <a:close/>
                      </a:path>
                    </a:pathLst>
                  </a:custGeom>
                  <a:noFill/>
                  <a:ln w="10275" cap="flat" cmpd="sng">
                    <a:solidFill>
                      <a:srgbClr val="445D73"/>
                    </a:solidFill>
                    <a:prstDash val="solid"/>
                    <a:miter lim="651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197" name="Google Shape;10197;p64"/>
              <p:cNvSpPr/>
              <p:nvPr/>
            </p:nvSpPr>
            <p:spPr>
              <a:xfrm>
                <a:off x="3010499" y="1542757"/>
                <a:ext cx="406788" cy="325163"/>
              </a:xfrm>
              <a:custGeom>
                <a:avLst/>
                <a:gdLst/>
                <a:ahLst/>
                <a:cxnLst/>
                <a:rect l="l" t="t" r="r" b="b"/>
                <a:pathLst>
                  <a:path w="16112" h="12879" extrusionOk="0">
                    <a:moveTo>
                      <a:pt x="1004" y="8740"/>
                    </a:moveTo>
                    <a:cubicBezTo>
                      <a:pt x="1006" y="8824"/>
                      <a:pt x="1024" y="8949"/>
                      <a:pt x="1054" y="9103"/>
                    </a:cubicBezTo>
                    <a:lnTo>
                      <a:pt x="1054" y="9103"/>
                    </a:lnTo>
                    <a:cubicBezTo>
                      <a:pt x="1030" y="8968"/>
                      <a:pt x="1013" y="8846"/>
                      <a:pt x="1004" y="8740"/>
                    </a:cubicBezTo>
                    <a:close/>
                    <a:moveTo>
                      <a:pt x="8530" y="0"/>
                    </a:moveTo>
                    <a:cubicBezTo>
                      <a:pt x="7378" y="0"/>
                      <a:pt x="6098" y="274"/>
                      <a:pt x="4699" y="906"/>
                    </a:cubicBezTo>
                    <a:cubicBezTo>
                      <a:pt x="0" y="3031"/>
                      <a:pt x="1004" y="8740"/>
                      <a:pt x="1004" y="8740"/>
                    </a:cubicBezTo>
                    <a:cubicBezTo>
                      <a:pt x="952" y="6113"/>
                      <a:pt x="4048" y="3448"/>
                      <a:pt x="4048" y="3448"/>
                    </a:cubicBezTo>
                    <a:cubicBezTo>
                      <a:pt x="6231" y="4790"/>
                      <a:pt x="13544" y="6504"/>
                      <a:pt x="14215" y="6726"/>
                    </a:cubicBezTo>
                    <a:cubicBezTo>
                      <a:pt x="14557" y="6840"/>
                      <a:pt x="14772" y="11921"/>
                      <a:pt x="14748" y="12624"/>
                    </a:cubicBezTo>
                    <a:lnTo>
                      <a:pt x="14748" y="12624"/>
                    </a:lnTo>
                    <a:lnTo>
                      <a:pt x="15206" y="9548"/>
                    </a:lnTo>
                    <a:cubicBezTo>
                      <a:pt x="15206" y="9548"/>
                      <a:pt x="16112" y="6166"/>
                      <a:pt x="14437" y="3441"/>
                    </a:cubicBezTo>
                    <a:cubicBezTo>
                      <a:pt x="13260" y="1523"/>
                      <a:pt x="11251" y="0"/>
                      <a:pt x="8530" y="0"/>
                    </a:cubicBezTo>
                    <a:close/>
                    <a:moveTo>
                      <a:pt x="14748" y="12624"/>
                    </a:moveTo>
                    <a:lnTo>
                      <a:pt x="14736" y="12703"/>
                    </a:lnTo>
                    <a:cubicBezTo>
                      <a:pt x="14737" y="12704"/>
                      <a:pt x="14738" y="12705"/>
                      <a:pt x="14739" y="12705"/>
                    </a:cubicBezTo>
                    <a:cubicBezTo>
                      <a:pt x="14743" y="12705"/>
                      <a:pt x="14746" y="12677"/>
                      <a:pt x="14748" y="12624"/>
                    </a:cubicBezTo>
                    <a:close/>
                    <a:moveTo>
                      <a:pt x="1054" y="9103"/>
                    </a:moveTo>
                    <a:lnTo>
                      <a:pt x="1054" y="9103"/>
                    </a:lnTo>
                    <a:cubicBezTo>
                      <a:pt x="1283" y="10402"/>
                      <a:pt x="2112" y="12879"/>
                      <a:pt x="2112" y="12879"/>
                    </a:cubicBezTo>
                    <a:cubicBezTo>
                      <a:pt x="2112" y="12879"/>
                      <a:pt x="1271" y="10220"/>
                      <a:pt x="1054" y="9103"/>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198" name="Google Shape;10198;p64"/>
          <p:cNvGrpSpPr/>
          <p:nvPr/>
        </p:nvGrpSpPr>
        <p:grpSpPr>
          <a:xfrm>
            <a:off x="4910904" y="1542757"/>
            <a:ext cx="558677" cy="1310345"/>
            <a:chOff x="4910904" y="1542757"/>
            <a:chExt cx="558677" cy="1310345"/>
          </a:xfrm>
        </p:grpSpPr>
        <p:sp>
          <p:nvSpPr>
            <p:cNvPr id="10199" name="Google Shape;10199;p64"/>
            <p:cNvSpPr/>
            <p:nvPr/>
          </p:nvSpPr>
          <p:spPr>
            <a:xfrm>
              <a:off x="4961752" y="2803693"/>
              <a:ext cx="457485" cy="49409"/>
            </a:xfrm>
            <a:custGeom>
              <a:avLst/>
              <a:gdLst/>
              <a:ahLst/>
              <a:cxnLst/>
              <a:rect l="l" t="t" r="r" b="b"/>
              <a:pathLst>
                <a:path w="18120" h="1957" extrusionOk="0">
                  <a:moveTo>
                    <a:pt x="9060" y="1"/>
                  </a:moveTo>
                  <a:cubicBezTo>
                    <a:pt x="4061" y="1"/>
                    <a:pt x="1" y="437"/>
                    <a:pt x="1" y="978"/>
                  </a:cubicBezTo>
                  <a:cubicBezTo>
                    <a:pt x="1" y="1519"/>
                    <a:pt x="4061" y="1956"/>
                    <a:pt x="9060" y="1956"/>
                  </a:cubicBezTo>
                  <a:cubicBezTo>
                    <a:pt x="14065" y="1956"/>
                    <a:pt x="18119" y="1519"/>
                    <a:pt x="18119" y="978"/>
                  </a:cubicBezTo>
                  <a:cubicBezTo>
                    <a:pt x="18119" y="437"/>
                    <a:pt x="14065" y="1"/>
                    <a:pt x="9060" y="1"/>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00" name="Google Shape;10200;p64"/>
            <p:cNvGrpSpPr/>
            <p:nvPr/>
          </p:nvGrpSpPr>
          <p:grpSpPr>
            <a:xfrm>
              <a:off x="4910904" y="1542757"/>
              <a:ext cx="558677" cy="1277423"/>
              <a:chOff x="4910904" y="1542757"/>
              <a:chExt cx="558677" cy="1277423"/>
            </a:xfrm>
          </p:grpSpPr>
          <p:sp>
            <p:nvSpPr>
              <p:cNvPr id="10201" name="Google Shape;10201;p64"/>
              <p:cNvSpPr/>
              <p:nvPr/>
            </p:nvSpPr>
            <p:spPr>
              <a:xfrm>
                <a:off x="5007172" y="1674397"/>
                <a:ext cx="366821" cy="342104"/>
              </a:xfrm>
              <a:custGeom>
                <a:avLst/>
                <a:gdLst/>
                <a:ahLst/>
                <a:cxnLst/>
                <a:rect l="l" t="t" r="r" b="b"/>
                <a:pathLst>
                  <a:path w="14529" h="13550" extrusionOk="0">
                    <a:moveTo>
                      <a:pt x="2151" y="0"/>
                    </a:moveTo>
                    <a:cubicBezTo>
                      <a:pt x="959" y="0"/>
                      <a:pt x="0" y="958"/>
                      <a:pt x="0" y="2157"/>
                    </a:cubicBezTo>
                    <a:lnTo>
                      <a:pt x="0" y="11393"/>
                    </a:lnTo>
                    <a:cubicBezTo>
                      <a:pt x="0" y="12585"/>
                      <a:pt x="959" y="13550"/>
                      <a:pt x="2151" y="13550"/>
                    </a:cubicBezTo>
                    <a:lnTo>
                      <a:pt x="12371" y="13550"/>
                    </a:lnTo>
                    <a:cubicBezTo>
                      <a:pt x="13563" y="13550"/>
                      <a:pt x="14528" y="12585"/>
                      <a:pt x="14528" y="11393"/>
                    </a:cubicBezTo>
                    <a:lnTo>
                      <a:pt x="14528" y="2157"/>
                    </a:lnTo>
                    <a:cubicBezTo>
                      <a:pt x="14528" y="958"/>
                      <a:pt x="13563" y="0"/>
                      <a:pt x="12371"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02" name="Google Shape;10202;p64"/>
              <p:cNvGrpSpPr/>
              <p:nvPr/>
            </p:nvGrpSpPr>
            <p:grpSpPr>
              <a:xfrm>
                <a:off x="4910904" y="1547529"/>
                <a:ext cx="558677" cy="1272651"/>
                <a:chOff x="4910904" y="1547529"/>
                <a:chExt cx="558677" cy="1272651"/>
              </a:xfrm>
            </p:grpSpPr>
            <p:sp>
              <p:nvSpPr>
                <p:cNvPr id="10203" name="Google Shape;10203;p64"/>
                <p:cNvSpPr/>
                <p:nvPr/>
              </p:nvSpPr>
              <p:spPr>
                <a:xfrm>
                  <a:off x="4910904" y="1547529"/>
                  <a:ext cx="558677" cy="1272651"/>
                </a:xfrm>
                <a:custGeom>
                  <a:avLst/>
                  <a:gdLst/>
                  <a:ahLst/>
                  <a:cxnLst/>
                  <a:rect l="l" t="t" r="r" b="b"/>
                  <a:pathLst>
                    <a:path w="22128" h="50407" extrusionOk="0">
                      <a:moveTo>
                        <a:pt x="11074" y="0"/>
                      </a:moveTo>
                      <a:cubicBezTo>
                        <a:pt x="7098" y="0"/>
                        <a:pt x="3872" y="3226"/>
                        <a:pt x="3872" y="7202"/>
                      </a:cubicBezTo>
                      <a:lnTo>
                        <a:pt x="3872" y="7208"/>
                      </a:lnTo>
                      <a:cubicBezTo>
                        <a:pt x="3853" y="7208"/>
                        <a:pt x="3833" y="7202"/>
                        <a:pt x="3813" y="7202"/>
                      </a:cubicBezTo>
                      <a:cubicBezTo>
                        <a:pt x="3810" y="7202"/>
                        <a:pt x="3806" y="7202"/>
                        <a:pt x="3803" y="7202"/>
                      </a:cubicBezTo>
                      <a:cubicBezTo>
                        <a:pt x="3137" y="7202"/>
                        <a:pt x="2634" y="7811"/>
                        <a:pt x="2764" y="8466"/>
                      </a:cubicBezTo>
                      <a:cubicBezTo>
                        <a:pt x="2861" y="8983"/>
                        <a:pt x="3315" y="9322"/>
                        <a:pt x="3805" y="9322"/>
                      </a:cubicBezTo>
                      <a:cubicBezTo>
                        <a:pt x="3940" y="9322"/>
                        <a:pt x="4077" y="9297"/>
                        <a:pt x="4211" y="9242"/>
                      </a:cubicBezTo>
                      <a:cubicBezTo>
                        <a:pt x="4980" y="11569"/>
                        <a:pt x="6994" y="13413"/>
                        <a:pt x="9197" y="14104"/>
                      </a:cubicBezTo>
                      <a:lnTo>
                        <a:pt x="9197" y="16124"/>
                      </a:lnTo>
                      <a:lnTo>
                        <a:pt x="6909" y="16124"/>
                      </a:lnTo>
                      <a:cubicBezTo>
                        <a:pt x="6909" y="16124"/>
                        <a:pt x="6903" y="16170"/>
                        <a:pt x="6883" y="16183"/>
                      </a:cubicBezTo>
                      <a:cubicBezTo>
                        <a:pt x="6303" y="16183"/>
                        <a:pt x="5795" y="16561"/>
                        <a:pt x="5612" y="17109"/>
                      </a:cubicBezTo>
                      <a:lnTo>
                        <a:pt x="281" y="32861"/>
                      </a:lnTo>
                      <a:cubicBezTo>
                        <a:pt x="1" y="33565"/>
                        <a:pt x="372" y="34367"/>
                        <a:pt x="1096" y="34608"/>
                      </a:cubicBezTo>
                      <a:cubicBezTo>
                        <a:pt x="1236" y="34655"/>
                        <a:pt x="1379" y="34677"/>
                        <a:pt x="1519" y="34677"/>
                      </a:cubicBezTo>
                      <a:cubicBezTo>
                        <a:pt x="2099" y="34677"/>
                        <a:pt x="2634" y="34295"/>
                        <a:pt x="2797" y="33702"/>
                      </a:cubicBezTo>
                      <a:lnTo>
                        <a:pt x="2973" y="33187"/>
                      </a:lnTo>
                      <a:lnTo>
                        <a:pt x="3553" y="33428"/>
                      </a:lnTo>
                      <a:cubicBezTo>
                        <a:pt x="3553" y="33428"/>
                        <a:pt x="4061" y="32412"/>
                        <a:pt x="3514" y="31577"/>
                      </a:cubicBezTo>
                      <a:lnTo>
                        <a:pt x="6779" y="21918"/>
                      </a:lnTo>
                      <a:lnTo>
                        <a:pt x="6779" y="21918"/>
                      </a:lnTo>
                      <a:cubicBezTo>
                        <a:pt x="6779" y="27699"/>
                        <a:pt x="5997" y="29166"/>
                        <a:pt x="5997" y="32360"/>
                      </a:cubicBezTo>
                      <a:cubicBezTo>
                        <a:pt x="5997" y="35560"/>
                        <a:pt x="7906" y="48490"/>
                        <a:pt x="7906" y="48490"/>
                      </a:cubicBezTo>
                      <a:lnTo>
                        <a:pt x="5599" y="50407"/>
                      </a:lnTo>
                      <a:lnTo>
                        <a:pt x="10064" y="50407"/>
                      </a:lnTo>
                      <a:lnTo>
                        <a:pt x="10807" y="31630"/>
                      </a:lnTo>
                      <a:lnTo>
                        <a:pt x="11191" y="31630"/>
                      </a:lnTo>
                      <a:lnTo>
                        <a:pt x="11934" y="50407"/>
                      </a:lnTo>
                      <a:lnTo>
                        <a:pt x="16399" y="50407"/>
                      </a:lnTo>
                      <a:lnTo>
                        <a:pt x="14085" y="48503"/>
                      </a:lnTo>
                      <a:cubicBezTo>
                        <a:pt x="14085" y="48503"/>
                        <a:pt x="15995" y="34171"/>
                        <a:pt x="15995" y="31590"/>
                      </a:cubicBezTo>
                      <a:cubicBezTo>
                        <a:pt x="15995" y="29010"/>
                        <a:pt x="15336" y="27680"/>
                        <a:pt x="15336" y="21821"/>
                      </a:cubicBezTo>
                      <a:lnTo>
                        <a:pt x="15336" y="21821"/>
                      </a:lnTo>
                      <a:lnTo>
                        <a:pt x="18641" y="31584"/>
                      </a:lnTo>
                      <a:cubicBezTo>
                        <a:pt x="18093" y="32418"/>
                        <a:pt x="18602" y="33435"/>
                        <a:pt x="18602" y="33435"/>
                      </a:cubicBezTo>
                      <a:lnTo>
                        <a:pt x="19182" y="33187"/>
                      </a:lnTo>
                      <a:lnTo>
                        <a:pt x="19351" y="33709"/>
                      </a:lnTo>
                      <a:cubicBezTo>
                        <a:pt x="19530" y="34280"/>
                        <a:pt x="20058" y="34650"/>
                        <a:pt x="20625" y="34650"/>
                      </a:cubicBezTo>
                      <a:cubicBezTo>
                        <a:pt x="20762" y="34650"/>
                        <a:pt x="20902" y="34628"/>
                        <a:pt x="21039" y="34582"/>
                      </a:cubicBezTo>
                      <a:cubicBezTo>
                        <a:pt x="21750" y="34347"/>
                        <a:pt x="22128" y="33578"/>
                        <a:pt x="21874" y="32874"/>
                      </a:cubicBezTo>
                      <a:lnTo>
                        <a:pt x="21874" y="32868"/>
                      </a:lnTo>
                      <a:lnTo>
                        <a:pt x="16542" y="17128"/>
                      </a:lnTo>
                      <a:cubicBezTo>
                        <a:pt x="16379" y="16613"/>
                        <a:pt x="15923" y="16242"/>
                        <a:pt x="15382" y="16190"/>
                      </a:cubicBezTo>
                      <a:cubicBezTo>
                        <a:pt x="15369" y="16170"/>
                        <a:pt x="15356" y="16150"/>
                        <a:pt x="15350" y="16131"/>
                      </a:cubicBezTo>
                      <a:lnTo>
                        <a:pt x="12951" y="16131"/>
                      </a:lnTo>
                      <a:lnTo>
                        <a:pt x="12951" y="14104"/>
                      </a:lnTo>
                      <a:cubicBezTo>
                        <a:pt x="15147" y="13413"/>
                        <a:pt x="17148" y="11595"/>
                        <a:pt x="17930" y="9281"/>
                      </a:cubicBezTo>
                      <a:cubicBezTo>
                        <a:pt x="18015" y="9301"/>
                        <a:pt x="18100" y="9314"/>
                        <a:pt x="18185" y="9314"/>
                      </a:cubicBezTo>
                      <a:cubicBezTo>
                        <a:pt x="18189" y="9314"/>
                        <a:pt x="18193" y="9314"/>
                        <a:pt x="18197" y="9314"/>
                      </a:cubicBezTo>
                      <a:cubicBezTo>
                        <a:pt x="18758" y="9314"/>
                        <a:pt x="19221" y="8873"/>
                        <a:pt x="19247" y="8310"/>
                      </a:cubicBezTo>
                      <a:cubicBezTo>
                        <a:pt x="19273" y="7743"/>
                        <a:pt x="18843" y="7254"/>
                        <a:pt x="18276" y="7215"/>
                      </a:cubicBezTo>
                      <a:lnTo>
                        <a:pt x="18276" y="7202"/>
                      </a:lnTo>
                      <a:cubicBezTo>
                        <a:pt x="18276" y="3226"/>
                        <a:pt x="15056" y="0"/>
                        <a:pt x="11074"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04" name="Google Shape;10204;p64"/>
                <p:cNvGrpSpPr/>
                <p:nvPr/>
              </p:nvGrpSpPr>
              <p:grpSpPr>
                <a:xfrm>
                  <a:off x="5086525" y="1888799"/>
                  <a:ext cx="204808" cy="326677"/>
                  <a:chOff x="5086525" y="1888799"/>
                  <a:chExt cx="204808" cy="326677"/>
                </a:xfrm>
              </p:grpSpPr>
              <p:grpSp>
                <p:nvGrpSpPr>
                  <p:cNvPr id="10205" name="Google Shape;10205;p64"/>
                  <p:cNvGrpSpPr/>
                  <p:nvPr/>
                </p:nvGrpSpPr>
                <p:grpSpPr>
                  <a:xfrm>
                    <a:off x="5147044" y="1888799"/>
                    <a:ext cx="80312" cy="199127"/>
                    <a:chOff x="5147044" y="1888799"/>
                    <a:chExt cx="80312" cy="199127"/>
                  </a:xfrm>
                </p:grpSpPr>
                <p:sp>
                  <p:nvSpPr>
                    <p:cNvPr id="10206" name="Google Shape;10206;p64"/>
                    <p:cNvSpPr/>
                    <p:nvPr/>
                  </p:nvSpPr>
                  <p:spPr>
                    <a:xfrm>
                      <a:off x="5176002" y="1888799"/>
                      <a:ext cx="24717" cy="164235"/>
                    </a:xfrm>
                    <a:custGeom>
                      <a:avLst/>
                      <a:gdLst/>
                      <a:ahLst/>
                      <a:cxnLst/>
                      <a:rect l="l" t="t" r="r" b="b"/>
                      <a:pathLst>
                        <a:path w="979" h="6505" extrusionOk="0">
                          <a:moveTo>
                            <a:pt x="489" y="0"/>
                          </a:moveTo>
                          <a:cubicBezTo>
                            <a:pt x="222" y="0"/>
                            <a:pt x="0" y="222"/>
                            <a:pt x="0" y="489"/>
                          </a:cubicBezTo>
                          <a:cubicBezTo>
                            <a:pt x="0" y="646"/>
                            <a:pt x="72" y="789"/>
                            <a:pt x="196" y="887"/>
                          </a:cubicBezTo>
                          <a:cubicBezTo>
                            <a:pt x="72" y="978"/>
                            <a:pt x="0" y="1121"/>
                            <a:pt x="0" y="1278"/>
                          </a:cubicBezTo>
                          <a:cubicBezTo>
                            <a:pt x="0" y="1434"/>
                            <a:pt x="72" y="1578"/>
                            <a:pt x="196" y="1675"/>
                          </a:cubicBezTo>
                          <a:cubicBezTo>
                            <a:pt x="72" y="1767"/>
                            <a:pt x="0" y="1910"/>
                            <a:pt x="0" y="2066"/>
                          </a:cubicBezTo>
                          <a:cubicBezTo>
                            <a:pt x="0" y="2223"/>
                            <a:pt x="72" y="2366"/>
                            <a:pt x="196" y="2464"/>
                          </a:cubicBezTo>
                          <a:cubicBezTo>
                            <a:pt x="72" y="2555"/>
                            <a:pt x="0" y="2699"/>
                            <a:pt x="0" y="2855"/>
                          </a:cubicBezTo>
                          <a:cubicBezTo>
                            <a:pt x="0" y="3011"/>
                            <a:pt x="72" y="3155"/>
                            <a:pt x="196" y="3253"/>
                          </a:cubicBezTo>
                          <a:cubicBezTo>
                            <a:pt x="72" y="3344"/>
                            <a:pt x="0" y="3487"/>
                            <a:pt x="0" y="3644"/>
                          </a:cubicBezTo>
                          <a:cubicBezTo>
                            <a:pt x="0" y="3800"/>
                            <a:pt x="72" y="3943"/>
                            <a:pt x="196" y="4041"/>
                          </a:cubicBezTo>
                          <a:cubicBezTo>
                            <a:pt x="72" y="4132"/>
                            <a:pt x="0" y="4276"/>
                            <a:pt x="0" y="4432"/>
                          </a:cubicBezTo>
                          <a:cubicBezTo>
                            <a:pt x="0" y="4589"/>
                            <a:pt x="72" y="4732"/>
                            <a:pt x="196" y="4830"/>
                          </a:cubicBezTo>
                          <a:cubicBezTo>
                            <a:pt x="72" y="4921"/>
                            <a:pt x="0" y="5064"/>
                            <a:pt x="0" y="5221"/>
                          </a:cubicBezTo>
                          <a:cubicBezTo>
                            <a:pt x="0" y="5377"/>
                            <a:pt x="72" y="5521"/>
                            <a:pt x="196" y="5618"/>
                          </a:cubicBezTo>
                          <a:cubicBezTo>
                            <a:pt x="72" y="5710"/>
                            <a:pt x="0" y="5853"/>
                            <a:pt x="0" y="6010"/>
                          </a:cubicBezTo>
                          <a:cubicBezTo>
                            <a:pt x="0" y="6283"/>
                            <a:pt x="216" y="6498"/>
                            <a:pt x="489" y="6505"/>
                          </a:cubicBezTo>
                          <a:cubicBezTo>
                            <a:pt x="763" y="6498"/>
                            <a:pt x="978" y="6283"/>
                            <a:pt x="978" y="6010"/>
                          </a:cubicBezTo>
                          <a:cubicBezTo>
                            <a:pt x="978" y="5853"/>
                            <a:pt x="906" y="5710"/>
                            <a:pt x="783" y="5618"/>
                          </a:cubicBezTo>
                          <a:cubicBezTo>
                            <a:pt x="906" y="5521"/>
                            <a:pt x="978" y="5377"/>
                            <a:pt x="978" y="5221"/>
                          </a:cubicBezTo>
                          <a:cubicBezTo>
                            <a:pt x="978" y="5064"/>
                            <a:pt x="906" y="4921"/>
                            <a:pt x="783" y="4830"/>
                          </a:cubicBezTo>
                          <a:cubicBezTo>
                            <a:pt x="906" y="4732"/>
                            <a:pt x="978" y="4589"/>
                            <a:pt x="978" y="4432"/>
                          </a:cubicBezTo>
                          <a:cubicBezTo>
                            <a:pt x="978" y="4276"/>
                            <a:pt x="906" y="4132"/>
                            <a:pt x="783" y="4041"/>
                          </a:cubicBezTo>
                          <a:cubicBezTo>
                            <a:pt x="906" y="3943"/>
                            <a:pt x="978" y="3800"/>
                            <a:pt x="978" y="3644"/>
                          </a:cubicBezTo>
                          <a:cubicBezTo>
                            <a:pt x="978" y="3487"/>
                            <a:pt x="906" y="3344"/>
                            <a:pt x="783" y="3253"/>
                          </a:cubicBezTo>
                          <a:cubicBezTo>
                            <a:pt x="906" y="3155"/>
                            <a:pt x="978" y="3011"/>
                            <a:pt x="978" y="2855"/>
                          </a:cubicBezTo>
                          <a:cubicBezTo>
                            <a:pt x="978" y="2699"/>
                            <a:pt x="906" y="2555"/>
                            <a:pt x="783" y="2464"/>
                          </a:cubicBezTo>
                          <a:cubicBezTo>
                            <a:pt x="906" y="2366"/>
                            <a:pt x="978" y="2223"/>
                            <a:pt x="978" y="2066"/>
                          </a:cubicBezTo>
                          <a:cubicBezTo>
                            <a:pt x="978" y="1910"/>
                            <a:pt x="906" y="1767"/>
                            <a:pt x="783" y="1675"/>
                          </a:cubicBezTo>
                          <a:cubicBezTo>
                            <a:pt x="906" y="1578"/>
                            <a:pt x="978" y="1434"/>
                            <a:pt x="978" y="1278"/>
                          </a:cubicBezTo>
                          <a:cubicBezTo>
                            <a:pt x="978" y="1121"/>
                            <a:pt x="906" y="978"/>
                            <a:pt x="783" y="887"/>
                          </a:cubicBezTo>
                          <a:cubicBezTo>
                            <a:pt x="906" y="789"/>
                            <a:pt x="978" y="646"/>
                            <a:pt x="978" y="489"/>
                          </a:cubicBezTo>
                          <a:cubicBezTo>
                            <a:pt x="978" y="222"/>
                            <a:pt x="756" y="0"/>
                            <a:pt x="489" y="0"/>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7" name="Google Shape;10207;p64"/>
                    <p:cNvSpPr/>
                    <p:nvPr/>
                  </p:nvSpPr>
                  <p:spPr>
                    <a:xfrm>
                      <a:off x="5147044" y="2033063"/>
                      <a:ext cx="80312" cy="54863"/>
                    </a:xfrm>
                    <a:custGeom>
                      <a:avLst/>
                      <a:gdLst/>
                      <a:ahLst/>
                      <a:cxnLst/>
                      <a:rect l="l" t="t" r="r" b="b"/>
                      <a:pathLst>
                        <a:path w="3181" h="2173" extrusionOk="0">
                          <a:moveTo>
                            <a:pt x="1589" y="0"/>
                          </a:moveTo>
                          <a:cubicBezTo>
                            <a:pt x="1451" y="0"/>
                            <a:pt x="1312" y="58"/>
                            <a:pt x="1213" y="172"/>
                          </a:cubicBezTo>
                          <a:cubicBezTo>
                            <a:pt x="1115" y="289"/>
                            <a:pt x="1076" y="445"/>
                            <a:pt x="1108" y="595"/>
                          </a:cubicBezTo>
                          <a:cubicBezTo>
                            <a:pt x="1095" y="594"/>
                            <a:pt x="1082" y="594"/>
                            <a:pt x="1069" y="594"/>
                          </a:cubicBezTo>
                          <a:cubicBezTo>
                            <a:pt x="927" y="594"/>
                            <a:pt x="793" y="657"/>
                            <a:pt x="698" y="765"/>
                          </a:cubicBezTo>
                          <a:cubicBezTo>
                            <a:pt x="600" y="882"/>
                            <a:pt x="554" y="1039"/>
                            <a:pt x="587" y="1188"/>
                          </a:cubicBezTo>
                          <a:cubicBezTo>
                            <a:pt x="579" y="1188"/>
                            <a:pt x="572" y="1188"/>
                            <a:pt x="564" y="1188"/>
                          </a:cubicBezTo>
                          <a:cubicBezTo>
                            <a:pt x="422" y="1188"/>
                            <a:pt x="276" y="1246"/>
                            <a:pt x="183" y="1358"/>
                          </a:cubicBezTo>
                          <a:cubicBezTo>
                            <a:pt x="0" y="1566"/>
                            <a:pt x="20" y="1879"/>
                            <a:pt x="228" y="2055"/>
                          </a:cubicBezTo>
                          <a:cubicBezTo>
                            <a:pt x="320" y="2133"/>
                            <a:pt x="437" y="2173"/>
                            <a:pt x="554" y="2173"/>
                          </a:cubicBezTo>
                          <a:cubicBezTo>
                            <a:pt x="698" y="2173"/>
                            <a:pt x="835" y="2114"/>
                            <a:pt x="926" y="2003"/>
                          </a:cubicBezTo>
                          <a:cubicBezTo>
                            <a:pt x="1024" y="1886"/>
                            <a:pt x="1069" y="1729"/>
                            <a:pt x="1037" y="1573"/>
                          </a:cubicBezTo>
                          <a:lnTo>
                            <a:pt x="1037" y="1573"/>
                          </a:lnTo>
                          <a:cubicBezTo>
                            <a:pt x="1051" y="1574"/>
                            <a:pt x="1065" y="1575"/>
                            <a:pt x="1079" y="1575"/>
                          </a:cubicBezTo>
                          <a:cubicBezTo>
                            <a:pt x="1220" y="1575"/>
                            <a:pt x="1353" y="1517"/>
                            <a:pt x="1447" y="1410"/>
                          </a:cubicBezTo>
                          <a:cubicBezTo>
                            <a:pt x="1545" y="1293"/>
                            <a:pt x="1584" y="1136"/>
                            <a:pt x="1552" y="980"/>
                          </a:cubicBezTo>
                          <a:lnTo>
                            <a:pt x="1552" y="980"/>
                          </a:lnTo>
                          <a:cubicBezTo>
                            <a:pt x="1565" y="983"/>
                            <a:pt x="1576" y="985"/>
                            <a:pt x="1587" y="985"/>
                          </a:cubicBezTo>
                          <a:cubicBezTo>
                            <a:pt x="1597" y="985"/>
                            <a:pt x="1607" y="983"/>
                            <a:pt x="1617" y="980"/>
                          </a:cubicBezTo>
                          <a:cubicBezTo>
                            <a:pt x="1623" y="1091"/>
                            <a:pt x="1669" y="1201"/>
                            <a:pt x="1741" y="1286"/>
                          </a:cubicBezTo>
                          <a:cubicBezTo>
                            <a:pt x="1836" y="1388"/>
                            <a:pt x="1970" y="1451"/>
                            <a:pt x="2107" y="1451"/>
                          </a:cubicBezTo>
                          <a:cubicBezTo>
                            <a:pt x="2119" y="1451"/>
                            <a:pt x="2132" y="1450"/>
                            <a:pt x="2145" y="1449"/>
                          </a:cubicBezTo>
                          <a:lnTo>
                            <a:pt x="2145" y="1449"/>
                          </a:lnTo>
                          <a:cubicBezTo>
                            <a:pt x="2112" y="1599"/>
                            <a:pt x="2158" y="1762"/>
                            <a:pt x="2262" y="1873"/>
                          </a:cubicBezTo>
                          <a:cubicBezTo>
                            <a:pt x="2357" y="1986"/>
                            <a:pt x="2493" y="2043"/>
                            <a:pt x="2629" y="2043"/>
                          </a:cubicBezTo>
                          <a:cubicBezTo>
                            <a:pt x="2744" y="2043"/>
                            <a:pt x="2860" y="2002"/>
                            <a:pt x="2953" y="1918"/>
                          </a:cubicBezTo>
                          <a:cubicBezTo>
                            <a:pt x="3161" y="1736"/>
                            <a:pt x="3181" y="1430"/>
                            <a:pt x="2998" y="1221"/>
                          </a:cubicBezTo>
                          <a:cubicBezTo>
                            <a:pt x="2903" y="1120"/>
                            <a:pt x="2769" y="1056"/>
                            <a:pt x="2632" y="1056"/>
                          </a:cubicBezTo>
                          <a:cubicBezTo>
                            <a:pt x="2620" y="1056"/>
                            <a:pt x="2607" y="1057"/>
                            <a:pt x="2594" y="1058"/>
                          </a:cubicBezTo>
                          <a:cubicBezTo>
                            <a:pt x="2620" y="908"/>
                            <a:pt x="2581" y="752"/>
                            <a:pt x="2477" y="634"/>
                          </a:cubicBezTo>
                          <a:cubicBezTo>
                            <a:pt x="2388" y="533"/>
                            <a:pt x="2254" y="470"/>
                            <a:pt x="2118" y="470"/>
                          </a:cubicBezTo>
                          <a:cubicBezTo>
                            <a:pt x="2105" y="470"/>
                            <a:pt x="2092" y="470"/>
                            <a:pt x="2079" y="471"/>
                          </a:cubicBezTo>
                          <a:cubicBezTo>
                            <a:pt x="2073" y="335"/>
                            <a:pt x="2014" y="211"/>
                            <a:pt x="1910" y="120"/>
                          </a:cubicBezTo>
                          <a:cubicBezTo>
                            <a:pt x="1818" y="40"/>
                            <a:pt x="1704" y="0"/>
                            <a:pt x="1589" y="0"/>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08" name="Google Shape;10208;p64"/>
                  <p:cNvSpPr/>
                  <p:nvPr/>
                </p:nvSpPr>
                <p:spPr>
                  <a:xfrm>
                    <a:off x="5086525" y="2017965"/>
                    <a:ext cx="91143" cy="197511"/>
                  </a:xfrm>
                  <a:custGeom>
                    <a:avLst/>
                    <a:gdLst/>
                    <a:ahLst/>
                    <a:cxnLst/>
                    <a:rect l="l" t="t" r="r" b="b"/>
                    <a:pathLst>
                      <a:path w="3610" h="7823" extrusionOk="0">
                        <a:moveTo>
                          <a:pt x="2684" y="1"/>
                        </a:moveTo>
                        <a:cubicBezTo>
                          <a:pt x="2130" y="1"/>
                          <a:pt x="892" y="2034"/>
                          <a:pt x="481" y="2784"/>
                        </a:cubicBezTo>
                        <a:cubicBezTo>
                          <a:pt x="64" y="3540"/>
                          <a:pt x="234" y="5071"/>
                          <a:pt x="175" y="5879"/>
                        </a:cubicBezTo>
                        <a:cubicBezTo>
                          <a:pt x="120" y="6646"/>
                          <a:pt x="1" y="7823"/>
                          <a:pt x="492" y="7823"/>
                        </a:cubicBezTo>
                        <a:cubicBezTo>
                          <a:pt x="523" y="7823"/>
                          <a:pt x="556" y="7818"/>
                          <a:pt x="592" y="7809"/>
                        </a:cubicBezTo>
                        <a:cubicBezTo>
                          <a:pt x="1198" y="7639"/>
                          <a:pt x="2202" y="6746"/>
                          <a:pt x="2782" y="6499"/>
                        </a:cubicBezTo>
                        <a:cubicBezTo>
                          <a:pt x="3355" y="6244"/>
                          <a:pt x="3382" y="5045"/>
                          <a:pt x="3329" y="4100"/>
                        </a:cubicBezTo>
                        <a:cubicBezTo>
                          <a:pt x="3271" y="3149"/>
                          <a:pt x="3610" y="222"/>
                          <a:pt x="268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9" name="Google Shape;10209;p64"/>
                  <p:cNvSpPr/>
                  <p:nvPr/>
                </p:nvSpPr>
                <p:spPr>
                  <a:xfrm>
                    <a:off x="5200190" y="2017965"/>
                    <a:ext cx="91143" cy="197511"/>
                  </a:xfrm>
                  <a:custGeom>
                    <a:avLst/>
                    <a:gdLst/>
                    <a:ahLst/>
                    <a:cxnLst/>
                    <a:rect l="l" t="t" r="r" b="b"/>
                    <a:pathLst>
                      <a:path w="3610" h="7823" extrusionOk="0">
                        <a:moveTo>
                          <a:pt x="920" y="1"/>
                        </a:moveTo>
                        <a:cubicBezTo>
                          <a:pt x="1" y="222"/>
                          <a:pt x="339" y="3149"/>
                          <a:pt x="281" y="4100"/>
                        </a:cubicBezTo>
                        <a:cubicBezTo>
                          <a:pt x="222" y="5045"/>
                          <a:pt x="255" y="6244"/>
                          <a:pt x="828" y="6499"/>
                        </a:cubicBezTo>
                        <a:cubicBezTo>
                          <a:pt x="1408" y="6746"/>
                          <a:pt x="2412" y="7639"/>
                          <a:pt x="3018" y="7809"/>
                        </a:cubicBezTo>
                        <a:cubicBezTo>
                          <a:pt x="3054" y="7818"/>
                          <a:pt x="3087" y="7823"/>
                          <a:pt x="3118" y="7823"/>
                        </a:cubicBezTo>
                        <a:cubicBezTo>
                          <a:pt x="3609" y="7823"/>
                          <a:pt x="3491" y="6646"/>
                          <a:pt x="3435" y="5879"/>
                        </a:cubicBezTo>
                        <a:cubicBezTo>
                          <a:pt x="3377" y="5071"/>
                          <a:pt x="3546" y="3540"/>
                          <a:pt x="3129" y="2784"/>
                        </a:cubicBezTo>
                        <a:cubicBezTo>
                          <a:pt x="2718" y="2034"/>
                          <a:pt x="1480" y="1"/>
                          <a:pt x="92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210" name="Google Shape;10210;p64"/>
              <p:cNvSpPr/>
              <p:nvPr/>
            </p:nvSpPr>
            <p:spPr>
              <a:xfrm>
                <a:off x="4983465" y="1542757"/>
                <a:ext cx="406813" cy="325163"/>
              </a:xfrm>
              <a:custGeom>
                <a:avLst/>
                <a:gdLst/>
                <a:ahLst/>
                <a:cxnLst/>
                <a:rect l="l" t="t" r="r" b="b"/>
                <a:pathLst>
                  <a:path w="16113" h="12879" extrusionOk="0">
                    <a:moveTo>
                      <a:pt x="1005" y="8740"/>
                    </a:moveTo>
                    <a:cubicBezTo>
                      <a:pt x="1007" y="8824"/>
                      <a:pt x="1025" y="8949"/>
                      <a:pt x="1055" y="9103"/>
                    </a:cubicBezTo>
                    <a:lnTo>
                      <a:pt x="1055" y="9103"/>
                    </a:lnTo>
                    <a:cubicBezTo>
                      <a:pt x="1031" y="8968"/>
                      <a:pt x="1014" y="8846"/>
                      <a:pt x="1005" y="8740"/>
                    </a:cubicBezTo>
                    <a:close/>
                    <a:moveTo>
                      <a:pt x="8531" y="0"/>
                    </a:moveTo>
                    <a:cubicBezTo>
                      <a:pt x="7378" y="0"/>
                      <a:pt x="6098" y="274"/>
                      <a:pt x="4700" y="906"/>
                    </a:cubicBezTo>
                    <a:cubicBezTo>
                      <a:pt x="1" y="3031"/>
                      <a:pt x="1005" y="8740"/>
                      <a:pt x="1005" y="8740"/>
                    </a:cubicBezTo>
                    <a:cubicBezTo>
                      <a:pt x="952" y="6113"/>
                      <a:pt x="4048" y="3448"/>
                      <a:pt x="4048" y="3448"/>
                    </a:cubicBezTo>
                    <a:cubicBezTo>
                      <a:pt x="6232" y="4790"/>
                      <a:pt x="13544" y="6504"/>
                      <a:pt x="14216" y="6726"/>
                    </a:cubicBezTo>
                    <a:cubicBezTo>
                      <a:pt x="14558" y="6840"/>
                      <a:pt x="14772" y="11921"/>
                      <a:pt x="14749" y="12624"/>
                    </a:cubicBezTo>
                    <a:lnTo>
                      <a:pt x="14749" y="12624"/>
                    </a:lnTo>
                    <a:lnTo>
                      <a:pt x="15206" y="9548"/>
                    </a:lnTo>
                    <a:cubicBezTo>
                      <a:pt x="15206" y="9548"/>
                      <a:pt x="16112" y="6166"/>
                      <a:pt x="14437" y="3441"/>
                    </a:cubicBezTo>
                    <a:cubicBezTo>
                      <a:pt x="13261" y="1523"/>
                      <a:pt x="11251" y="0"/>
                      <a:pt x="8531" y="0"/>
                    </a:cubicBezTo>
                    <a:close/>
                    <a:moveTo>
                      <a:pt x="14749" y="12624"/>
                    </a:moveTo>
                    <a:lnTo>
                      <a:pt x="14737" y="12703"/>
                    </a:lnTo>
                    <a:cubicBezTo>
                      <a:pt x="14738" y="12704"/>
                      <a:pt x="14739" y="12705"/>
                      <a:pt x="14739" y="12705"/>
                    </a:cubicBezTo>
                    <a:cubicBezTo>
                      <a:pt x="14744" y="12705"/>
                      <a:pt x="14747" y="12677"/>
                      <a:pt x="14749" y="12624"/>
                    </a:cubicBezTo>
                    <a:close/>
                    <a:moveTo>
                      <a:pt x="1055" y="9103"/>
                    </a:moveTo>
                    <a:cubicBezTo>
                      <a:pt x="1284" y="10402"/>
                      <a:pt x="2113" y="12879"/>
                      <a:pt x="2113" y="12879"/>
                    </a:cubicBezTo>
                    <a:cubicBezTo>
                      <a:pt x="2113" y="12879"/>
                      <a:pt x="1272" y="10220"/>
                      <a:pt x="1055" y="9103"/>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211" name="Google Shape;10211;p64"/>
          <p:cNvGrpSpPr/>
          <p:nvPr/>
        </p:nvGrpSpPr>
        <p:grpSpPr>
          <a:xfrm>
            <a:off x="5901010" y="1542757"/>
            <a:ext cx="557541" cy="1310345"/>
            <a:chOff x="5901010" y="1542757"/>
            <a:chExt cx="557541" cy="1310345"/>
          </a:xfrm>
        </p:grpSpPr>
        <p:sp>
          <p:nvSpPr>
            <p:cNvPr id="10212" name="Google Shape;10212;p64"/>
            <p:cNvSpPr/>
            <p:nvPr/>
          </p:nvSpPr>
          <p:spPr>
            <a:xfrm>
              <a:off x="5950722" y="2803693"/>
              <a:ext cx="457485" cy="49409"/>
            </a:xfrm>
            <a:custGeom>
              <a:avLst/>
              <a:gdLst/>
              <a:ahLst/>
              <a:cxnLst/>
              <a:rect l="l" t="t" r="r" b="b"/>
              <a:pathLst>
                <a:path w="18120" h="1957" extrusionOk="0">
                  <a:moveTo>
                    <a:pt x="9060" y="1"/>
                  </a:moveTo>
                  <a:cubicBezTo>
                    <a:pt x="4061" y="1"/>
                    <a:pt x="0" y="437"/>
                    <a:pt x="0" y="978"/>
                  </a:cubicBezTo>
                  <a:cubicBezTo>
                    <a:pt x="0" y="1519"/>
                    <a:pt x="4061" y="1956"/>
                    <a:pt x="9060" y="1956"/>
                  </a:cubicBezTo>
                  <a:cubicBezTo>
                    <a:pt x="14065" y="1956"/>
                    <a:pt x="18119" y="1519"/>
                    <a:pt x="18119" y="978"/>
                  </a:cubicBezTo>
                  <a:cubicBezTo>
                    <a:pt x="18119" y="437"/>
                    <a:pt x="14065" y="1"/>
                    <a:pt x="9060" y="1"/>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13" name="Google Shape;10213;p64"/>
            <p:cNvGrpSpPr/>
            <p:nvPr/>
          </p:nvGrpSpPr>
          <p:grpSpPr>
            <a:xfrm>
              <a:off x="5901010" y="1542757"/>
              <a:ext cx="557541" cy="1277423"/>
              <a:chOff x="5901010" y="1542757"/>
              <a:chExt cx="557541" cy="1277423"/>
            </a:xfrm>
          </p:grpSpPr>
          <p:sp>
            <p:nvSpPr>
              <p:cNvPr id="10214" name="Google Shape;10214;p64"/>
              <p:cNvSpPr/>
              <p:nvPr/>
            </p:nvSpPr>
            <p:spPr>
              <a:xfrm>
                <a:off x="5993996" y="1674397"/>
                <a:ext cx="366796" cy="342104"/>
              </a:xfrm>
              <a:custGeom>
                <a:avLst/>
                <a:gdLst/>
                <a:ahLst/>
                <a:cxnLst/>
                <a:rect l="l" t="t" r="r" b="b"/>
                <a:pathLst>
                  <a:path w="14528" h="13550" extrusionOk="0">
                    <a:moveTo>
                      <a:pt x="2151" y="0"/>
                    </a:moveTo>
                    <a:cubicBezTo>
                      <a:pt x="958" y="0"/>
                      <a:pt x="0" y="958"/>
                      <a:pt x="0" y="2157"/>
                    </a:cubicBezTo>
                    <a:lnTo>
                      <a:pt x="0" y="11393"/>
                    </a:lnTo>
                    <a:cubicBezTo>
                      <a:pt x="0" y="12585"/>
                      <a:pt x="958" y="13550"/>
                      <a:pt x="2151" y="13550"/>
                    </a:cubicBezTo>
                    <a:lnTo>
                      <a:pt x="12371" y="13550"/>
                    </a:lnTo>
                    <a:cubicBezTo>
                      <a:pt x="13563" y="13550"/>
                      <a:pt x="14528" y="12585"/>
                      <a:pt x="14528" y="11393"/>
                    </a:cubicBezTo>
                    <a:lnTo>
                      <a:pt x="14528" y="2157"/>
                    </a:lnTo>
                    <a:cubicBezTo>
                      <a:pt x="14528" y="958"/>
                      <a:pt x="13563" y="0"/>
                      <a:pt x="12371"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5" name="Google Shape;10215;p64"/>
              <p:cNvSpPr/>
              <p:nvPr/>
            </p:nvSpPr>
            <p:spPr>
              <a:xfrm>
                <a:off x="6132554" y="1726054"/>
                <a:ext cx="682" cy="25"/>
              </a:xfrm>
              <a:custGeom>
                <a:avLst/>
                <a:gdLst/>
                <a:ahLst/>
                <a:cxnLst/>
                <a:rect l="l" t="t" r="r" b="b"/>
                <a:pathLst>
                  <a:path w="27" h="1" extrusionOk="0">
                    <a:moveTo>
                      <a:pt x="0" y="1"/>
                    </a:moveTo>
                    <a:lnTo>
                      <a:pt x="26" y="1"/>
                    </a:lnTo>
                    <a:cubicBezTo>
                      <a:pt x="13" y="1"/>
                      <a:pt x="7" y="1"/>
                      <a:pt x="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16" name="Google Shape;10216;p64"/>
              <p:cNvGrpSpPr/>
              <p:nvPr/>
            </p:nvGrpSpPr>
            <p:grpSpPr>
              <a:xfrm>
                <a:off x="5901010" y="1547529"/>
                <a:ext cx="557541" cy="1272651"/>
                <a:chOff x="5901010" y="1547529"/>
                <a:chExt cx="557541" cy="1272651"/>
              </a:xfrm>
            </p:grpSpPr>
            <p:sp>
              <p:nvSpPr>
                <p:cNvPr id="10217" name="Google Shape;10217;p64"/>
                <p:cNvSpPr/>
                <p:nvPr/>
              </p:nvSpPr>
              <p:spPr>
                <a:xfrm>
                  <a:off x="5901010" y="1547529"/>
                  <a:ext cx="557541" cy="1272651"/>
                </a:xfrm>
                <a:custGeom>
                  <a:avLst/>
                  <a:gdLst/>
                  <a:ahLst/>
                  <a:cxnLst/>
                  <a:rect l="l" t="t" r="r" b="b"/>
                  <a:pathLst>
                    <a:path w="22083" h="50407" extrusionOk="0">
                      <a:moveTo>
                        <a:pt x="10944" y="0"/>
                      </a:moveTo>
                      <a:cubicBezTo>
                        <a:pt x="6968" y="0"/>
                        <a:pt x="3742" y="3226"/>
                        <a:pt x="3742" y="7202"/>
                      </a:cubicBezTo>
                      <a:lnTo>
                        <a:pt x="3742" y="7208"/>
                      </a:lnTo>
                      <a:cubicBezTo>
                        <a:pt x="3722" y="7208"/>
                        <a:pt x="3703" y="7202"/>
                        <a:pt x="3677" y="7202"/>
                      </a:cubicBezTo>
                      <a:cubicBezTo>
                        <a:pt x="3673" y="7202"/>
                        <a:pt x="3670" y="7202"/>
                        <a:pt x="3666" y="7202"/>
                      </a:cubicBezTo>
                      <a:cubicBezTo>
                        <a:pt x="3007" y="7202"/>
                        <a:pt x="2504" y="7811"/>
                        <a:pt x="2627" y="8466"/>
                      </a:cubicBezTo>
                      <a:cubicBezTo>
                        <a:pt x="2730" y="8983"/>
                        <a:pt x="3181" y="9322"/>
                        <a:pt x="3669" y="9322"/>
                      </a:cubicBezTo>
                      <a:cubicBezTo>
                        <a:pt x="3804" y="9322"/>
                        <a:pt x="3941" y="9297"/>
                        <a:pt x="4074" y="9242"/>
                      </a:cubicBezTo>
                      <a:cubicBezTo>
                        <a:pt x="4843" y="11575"/>
                        <a:pt x="6864" y="13413"/>
                        <a:pt x="9067" y="14110"/>
                      </a:cubicBezTo>
                      <a:lnTo>
                        <a:pt x="9067" y="16131"/>
                      </a:lnTo>
                      <a:lnTo>
                        <a:pt x="6864" y="16131"/>
                      </a:lnTo>
                      <a:cubicBezTo>
                        <a:pt x="6864" y="16131"/>
                        <a:pt x="6851" y="16177"/>
                        <a:pt x="6838" y="16183"/>
                      </a:cubicBezTo>
                      <a:cubicBezTo>
                        <a:pt x="6258" y="16190"/>
                        <a:pt x="5743" y="16561"/>
                        <a:pt x="5560" y="17115"/>
                      </a:cubicBezTo>
                      <a:lnTo>
                        <a:pt x="229" y="32861"/>
                      </a:lnTo>
                      <a:cubicBezTo>
                        <a:pt x="1" y="33559"/>
                        <a:pt x="379" y="34315"/>
                        <a:pt x="1076" y="34543"/>
                      </a:cubicBezTo>
                      <a:cubicBezTo>
                        <a:pt x="1217" y="34590"/>
                        <a:pt x="1359" y="34613"/>
                        <a:pt x="1499" y="34613"/>
                      </a:cubicBezTo>
                      <a:cubicBezTo>
                        <a:pt x="2054" y="34613"/>
                        <a:pt x="2570" y="34259"/>
                        <a:pt x="2758" y="33702"/>
                      </a:cubicBezTo>
                      <a:lnTo>
                        <a:pt x="2934" y="33187"/>
                      </a:lnTo>
                      <a:lnTo>
                        <a:pt x="3507" y="33435"/>
                      </a:lnTo>
                      <a:cubicBezTo>
                        <a:pt x="3507" y="33435"/>
                        <a:pt x="4016" y="32418"/>
                        <a:pt x="3468" y="31577"/>
                      </a:cubicBezTo>
                      <a:lnTo>
                        <a:pt x="6740" y="21925"/>
                      </a:lnTo>
                      <a:lnTo>
                        <a:pt x="6740" y="21925"/>
                      </a:lnTo>
                      <a:cubicBezTo>
                        <a:pt x="6740" y="27706"/>
                        <a:pt x="5958" y="29172"/>
                        <a:pt x="5958" y="32366"/>
                      </a:cubicBezTo>
                      <a:cubicBezTo>
                        <a:pt x="5958" y="35560"/>
                        <a:pt x="7861" y="48497"/>
                        <a:pt x="7861" y="48497"/>
                      </a:cubicBezTo>
                      <a:lnTo>
                        <a:pt x="5554" y="50407"/>
                      </a:lnTo>
                      <a:lnTo>
                        <a:pt x="10018" y="50407"/>
                      </a:lnTo>
                      <a:lnTo>
                        <a:pt x="10761" y="31630"/>
                      </a:lnTo>
                      <a:lnTo>
                        <a:pt x="11146" y="31630"/>
                      </a:lnTo>
                      <a:lnTo>
                        <a:pt x="11889" y="50407"/>
                      </a:lnTo>
                      <a:lnTo>
                        <a:pt x="16353" y="50407"/>
                      </a:lnTo>
                      <a:lnTo>
                        <a:pt x="14046" y="48497"/>
                      </a:lnTo>
                      <a:cubicBezTo>
                        <a:pt x="14046" y="48497"/>
                        <a:pt x="15949" y="34171"/>
                        <a:pt x="15949" y="31590"/>
                      </a:cubicBezTo>
                      <a:cubicBezTo>
                        <a:pt x="15949" y="29010"/>
                        <a:pt x="15291" y="27680"/>
                        <a:pt x="15291" y="21821"/>
                      </a:cubicBezTo>
                      <a:lnTo>
                        <a:pt x="15291" y="21821"/>
                      </a:lnTo>
                      <a:lnTo>
                        <a:pt x="18596" y="31584"/>
                      </a:lnTo>
                      <a:cubicBezTo>
                        <a:pt x="18048" y="32418"/>
                        <a:pt x="18556" y="33435"/>
                        <a:pt x="18556" y="33435"/>
                      </a:cubicBezTo>
                      <a:lnTo>
                        <a:pt x="19136" y="33187"/>
                      </a:lnTo>
                      <a:lnTo>
                        <a:pt x="19312" y="33709"/>
                      </a:lnTo>
                      <a:cubicBezTo>
                        <a:pt x="19486" y="34280"/>
                        <a:pt x="20013" y="34650"/>
                        <a:pt x="20580" y="34650"/>
                      </a:cubicBezTo>
                      <a:cubicBezTo>
                        <a:pt x="20717" y="34650"/>
                        <a:pt x="20857" y="34628"/>
                        <a:pt x="20994" y="34582"/>
                      </a:cubicBezTo>
                      <a:cubicBezTo>
                        <a:pt x="21704" y="34347"/>
                        <a:pt x="22082" y="33578"/>
                        <a:pt x="21828" y="32874"/>
                      </a:cubicBezTo>
                      <a:lnTo>
                        <a:pt x="16503" y="17128"/>
                      </a:lnTo>
                      <a:cubicBezTo>
                        <a:pt x="16334" y="16613"/>
                        <a:pt x="15878" y="16242"/>
                        <a:pt x="15337" y="16190"/>
                      </a:cubicBezTo>
                      <a:cubicBezTo>
                        <a:pt x="15324" y="16170"/>
                        <a:pt x="15311" y="16150"/>
                        <a:pt x="15304" y="16131"/>
                      </a:cubicBezTo>
                      <a:lnTo>
                        <a:pt x="12827" y="16131"/>
                      </a:lnTo>
                      <a:lnTo>
                        <a:pt x="12827" y="14104"/>
                      </a:lnTo>
                      <a:cubicBezTo>
                        <a:pt x="15017" y="13413"/>
                        <a:pt x="17018" y="11588"/>
                        <a:pt x="17794" y="9281"/>
                      </a:cubicBezTo>
                      <a:cubicBezTo>
                        <a:pt x="17879" y="9301"/>
                        <a:pt x="17963" y="9314"/>
                        <a:pt x="18048" y="9314"/>
                      </a:cubicBezTo>
                      <a:cubicBezTo>
                        <a:pt x="18052" y="9314"/>
                        <a:pt x="18056" y="9314"/>
                        <a:pt x="18060" y="9314"/>
                      </a:cubicBezTo>
                      <a:cubicBezTo>
                        <a:pt x="18622" y="9314"/>
                        <a:pt x="19091" y="8873"/>
                        <a:pt x="19117" y="8310"/>
                      </a:cubicBezTo>
                      <a:cubicBezTo>
                        <a:pt x="19136" y="7743"/>
                        <a:pt x="18713" y="7254"/>
                        <a:pt x="18146" y="7215"/>
                      </a:cubicBezTo>
                      <a:lnTo>
                        <a:pt x="18146" y="7202"/>
                      </a:lnTo>
                      <a:cubicBezTo>
                        <a:pt x="18146" y="3226"/>
                        <a:pt x="14920" y="0"/>
                        <a:pt x="10944"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18" name="Google Shape;10218;p64"/>
                <p:cNvGrpSpPr/>
                <p:nvPr/>
              </p:nvGrpSpPr>
              <p:grpSpPr>
                <a:xfrm>
                  <a:off x="5939032" y="1575983"/>
                  <a:ext cx="472785" cy="1194182"/>
                  <a:chOff x="5939032" y="1575983"/>
                  <a:chExt cx="472785" cy="1194182"/>
                </a:xfrm>
              </p:grpSpPr>
              <p:grpSp>
                <p:nvGrpSpPr>
                  <p:cNvPr id="10219" name="Google Shape;10219;p64"/>
                  <p:cNvGrpSpPr/>
                  <p:nvPr/>
                </p:nvGrpSpPr>
                <p:grpSpPr>
                  <a:xfrm>
                    <a:off x="5939032" y="1717495"/>
                    <a:ext cx="472785" cy="1052669"/>
                    <a:chOff x="5939032" y="1717495"/>
                    <a:chExt cx="472785" cy="1052669"/>
                  </a:xfrm>
                </p:grpSpPr>
                <p:sp>
                  <p:nvSpPr>
                    <p:cNvPr id="10220" name="Google Shape;10220;p64"/>
                    <p:cNvSpPr/>
                    <p:nvPr/>
                  </p:nvSpPr>
                  <p:spPr>
                    <a:xfrm>
                      <a:off x="5971930" y="1961992"/>
                      <a:ext cx="207560" cy="288352"/>
                    </a:xfrm>
                    <a:custGeom>
                      <a:avLst/>
                      <a:gdLst/>
                      <a:ahLst/>
                      <a:cxnLst/>
                      <a:rect l="l" t="t" r="r" b="b"/>
                      <a:pathLst>
                        <a:path w="8221" h="11421" extrusionOk="0">
                          <a:moveTo>
                            <a:pt x="7978" y="1"/>
                          </a:moveTo>
                          <a:cubicBezTo>
                            <a:pt x="7896" y="1"/>
                            <a:pt x="7816" y="46"/>
                            <a:pt x="7789" y="152"/>
                          </a:cubicBezTo>
                          <a:cubicBezTo>
                            <a:pt x="7535" y="1077"/>
                            <a:pt x="6903" y="1240"/>
                            <a:pt x="6101" y="1455"/>
                          </a:cubicBezTo>
                          <a:cubicBezTo>
                            <a:pt x="5821" y="1527"/>
                            <a:pt x="5541" y="1611"/>
                            <a:pt x="5267" y="1709"/>
                          </a:cubicBezTo>
                          <a:cubicBezTo>
                            <a:pt x="3788" y="2302"/>
                            <a:pt x="3625" y="2824"/>
                            <a:pt x="3188" y="4212"/>
                          </a:cubicBezTo>
                          <a:lnTo>
                            <a:pt x="3149" y="4342"/>
                          </a:lnTo>
                          <a:cubicBezTo>
                            <a:pt x="2321" y="6988"/>
                            <a:pt x="1057" y="9361"/>
                            <a:pt x="53" y="11127"/>
                          </a:cubicBezTo>
                          <a:cubicBezTo>
                            <a:pt x="1" y="11218"/>
                            <a:pt x="34" y="11342"/>
                            <a:pt x="125" y="11394"/>
                          </a:cubicBezTo>
                          <a:cubicBezTo>
                            <a:pt x="157" y="11414"/>
                            <a:pt x="190" y="11420"/>
                            <a:pt x="223" y="11420"/>
                          </a:cubicBezTo>
                          <a:cubicBezTo>
                            <a:pt x="294" y="11420"/>
                            <a:pt x="366" y="11381"/>
                            <a:pt x="399" y="11323"/>
                          </a:cubicBezTo>
                          <a:cubicBezTo>
                            <a:pt x="1415" y="9537"/>
                            <a:pt x="2686" y="7138"/>
                            <a:pt x="3527" y="4460"/>
                          </a:cubicBezTo>
                          <a:lnTo>
                            <a:pt x="3566" y="4329"/>
                          </a:lnTo>
                          <a:cubicBezTo>
                            <a:pt x="3996" y="2967"/>
                            <a:pt x="4114" y="2596"/>
                            <a:pt x="5417" y="2081"/>
                          </a:cubicBezTo>
                          <a:cubicBezTo>
                            <a:pt x="5671" y="1983"/>
                            <a:pt x="5932" y="1898"/>
                            <a:pt x="6206" y="1833"/>
                          </a:cubicBezTo>
                          <a:cubicBezTo>
                            <a:pt x="7014" y="1618"/>
                            <a:pt x="7855" y="1396"/>
                            <a:pt x="8174" y="256"/>
                          </a:cubicBezTo>
                          <a:cubicBezTo>
                            <a:pt x="8221" y="100"/>
                            <a:pt x="8098" y="1"/>
                            <a:pt x="797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1" name="Google Shape;10221;p64"/>
                    <p:cNvSpPr/>
                    <p:nvPr/>
                  </p:nvSpPr>
                  <p:spPr>
                    <a:xfrm>
                      <a:off x="5961907" y="2188537"/>
                      <a:ext cx="52010" cy="152293"/>
                    </a:xfrm>
                    <a:custGeom>
                      <a:avLst/>
                      <a:gdLst/>
                      <a:ahLst/>
                      <a:cxnLst/>
                      <a:rect l="l" t="t" r="r" b="b"/>
                      <a:pathLst>
                        <a:path w="2060" h="6032" extrusionOk="0">
                          <a:moveTo>
                            <a:pt x="1766" y="0"/>
                          </a:moveTo>
                          <a:cubicBezTo>
                            <a:pt x="1658" y="0"/>
                            <a:pt x="1551" y="77"/>
                            <a:pt x="1571" y="225"/>
                          </a:cubicBezTo>
                          <a:cubicBezTo>
                            <a:pt x="1656" y="1437"/>
                            <a:pt x="1232" y="2460"/>
                            <a:pt x="776" y="3549"/>
                          </a:cubicBezTo>
                          <a:cubicBezTo>
                            <a:pt x="476" y="4266"/>
                            <a:pt x="163" y="5009"/>
                            <a:pt x="20" y="5804"/>
                          </a:cubicBezTo>
                          <a:cubicBezTo>
                            <a:pt x="0" y="5908"/>
                            <a:pt x="72" y="6012"/>
                            <a:pt x="176" y="6032"/>
                          </a:cubicBezTo>
                          <a:lnTo>
                            <a:pt x="215" y="6032"/>
                          </a:lnTo>
                          <a:cubicBezTo>
                            <a:pt x="307" y="6032"/>
                            <a:pt x="385" y="5960"/>
                            <a:pt x="404" y="5869"/>
                          </a:cubicBezTo>
                          <a:cubicBezTo>
                            <a:pt x="541" y="5120"/>
                            <a:pt x="848" y="4396"/>
                            <a:pt x="1141" y="3699"/>
                          </a:cubicBezTo>
                          <a:cubicBezTo>
                            <a:pt x="1591" y="2617"/>
                            <a:pt x="2060" y="1502"/>
                            <a:pt x="1962" y="192"/>
                          </a:cubicBezTo>
                          <a:cubicBezTo>
                            <a:pt x="1959" y="63"/>
                            <a:pt x="1862" y="0"/>
                            <a:pt x="176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2" name="Google Shape;10222;p64"/>
                    <p:cNvSpPr/>
                    <p:nvPr/>
                  </p:nvSpPr>
                  <p:spPr>
                    <a:xfrm>
                      <a:off x="5939032" y="2264810"/>
                      <a:ext cx="58195" cy="53499"/>
                    </a:xfrm>
                    <a:custGeom>
                      <a:avLst/>
                      <a:gdLst/>
                      <a:ahLst/>
                      <a:cxnLst/>
                      <a:rect l="l" t="t" r="r" b="b"/>
                      <a:pathLst>
                        <a:path w="2305" h="2119" extrusionOk="0">
                          <a:moveTo>
                            <a:pt x="2027" y="1"/>
                          </a:moveTo>
                          <a:cubicBezTo>
                            <a:pt x="2001" y="1"/>
                            <a:pt x="1972" y="7"/>
                            <a:pt x="1943" y="19"/>
                          </a:cubicBezTo>
                          <a:cubicBezTo>
                            <a:pt x="1167" y="345"/>
                            <a:pt x="261" y="997"/>
                            <a:pt x="33" y="1864"/>
                          </a:cubicBezTo>
                          <a:cubicBezTo>
                            <a:pt x="0" y="1968"/>
                            <a:pt x="66" y="2079"/>
                            <a:pt x="170" y="2112"/>
                          </a:cubicBezTo>
                          <a:cubicBezTo>
                            <a:pt x="189" y="2112"/>
                            <a:pt x="202" y="2112"/>
                            <a:pt x="222" y="2118"/>
                          </a:cubicBezTo>
                          <a:cubicBezTo>
                            <a:pt x="313" y="2112"/>
                            <a:pt x="391" y="2053"/>
                            <a:pt x="411" y="1968"/>
                          </a:cubicBezTo>
                          <a:cubicBezTo>
                            <a:pt x="607" y="1238"/>
                            <a:pt x="1408" y="671"/>
                            <a:pt x="2093" y="384"/>
                          </a:cubicBezTo>
                          <a:cubicBezTo>
                            <a:pt x="2304" y="293"/>
                            <a:pt x="2215" y="1"/>
                            <a:pt x="202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3" name="Google Shape;10223;p64"/>
                    <p:cNvSpPr/>
                    <p:nvPr/>
                  </p:nvSpPr>
                  <p:spPr>
                    <a:xfrm>
                      <a:off x="5992683" y="2128978"/>
                      <a:ext cx="45849" cy="36786"/>
                    </a:xfrm>
                    <a:custGeom>
                      <a:avLst/>
                      <a:gdLst/>
                      <a:ahLst/>
                      <a:cxnLst/>
                      <a:rect l="l" t="t" r="r" b="b"/>
                      <a:pathLst>
                        <a:path w="1816" h="1457" extrusionOk="0">
                          <a:moveTo>
                            <a:pt x="1532" y="0"/>
                          </a:moveTo>
                          <a:cubicBezTo>
                            <a:pt x="1499" y="0"/>
                            <a:pt x="1464" y="9"/>
                            <a:pt x="1428" y="29"/>
                          </a:cubicBezTo>
                          <a:cubicBezTo>
                            <a:pt x="919" y="316"/>
                            <a:pt x="456" y="687"/>
                            <a:pt x="72" y="1130"/>
                          </a:cubicBezTo>
                          <a:cubicBezTo>
                            <a:pt x="0" y="1215"/>
                            <a:pt x="7" y="1339"/>
                            <a:pt x="91" y="1411"/>
                          </a:cubicBezTo>
                          <a:cubicBezTo>
                            <a:pt x="124" y="1437"/>
                            <a:pt x="170" y="1456"/>
                            <a:pt x="215" y="1456"/>
                          </a:cubicBezTo>
                          <a:cubicBezTo>
                            <a:pt x="274" y="1456"/>
                            <a:pt x="333" y="1430"/>
                            <a:pt x="365" y="1391"/>
                          </a:cubicBezTo>
                          <a:cubicBezTo>
                            <a:pt x="724" y="981"/>
                            <a:pt x="1147" y="635"/>
                            <a:pt x="1623" y="368"/>
                          </a:cubicBezTo>
                          <a:cubicBezTo>
                            <a:pt x="1816" y="263"/>
                            <a:pt x="1711" y="0"/>
                            <a:pt x="153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4" name="Google Shape;10224;p64"/>
                    <p:cNvSpPr/>
                    <p:nvPr/>
                  </p:nvSpPr>
                  <p:spPr>
                    <a:xfrm>
                      <a:off x="6042042" y="1957699"/>
                      <a:ext cx="140654" cy="63901"/>
                    </a:xfrm>
                    <a:custGeom>
                      <a:avLst/>
                      <a:gdLst/>
                      <a:ahLst/>
                      <a:cxnLst/>
                      <a:rect l="l" t="t" r="r" b="b"/>
                      <a:pathLst>
                        <a:path w="5571" h="2531" extrusionOk="0">
                          <a:moveTo>
                            <a:pt x="5282" y="1"/>
                          </a:moveTo>
                          <a:cubicBezTo>
                            <a:pt x="5229" y="1"/>
                            <a:pt x="5174" y="24"/>
                            <a:pt x="5130" y="80"/>
                          </a:cubicBezTo>
                          <a:cubicBezTo>
                            <a:pt x="4550" y="778"/>
                            <a:pt x="3598" y="915"/>
                            <a:pt x="2673" y="1045"/>
                          </a:cubicBezTo>
                          <a:cubicBezTo>
                            <a:pt x="1656" y="1188"/>
                            <a:pt x="607" y="1332"/>
                            <a:pt x="53" y="2225"/>
                          </a:cubicBezTo>
                          <a:cubicBezTo>
                            <a:pt x="0" y="2322"/>
                            <a:pt x="27" y="2440"/>
                            <a:pt x="118" y="2498"/>
                          </a:cubicBezTo>
                          <a:cubicBezTo>
                            <a:pt x="150" y="2518"/>
                            <a:pt x="183" y="2531"/>
                            <a:pt x="222" y="2531"/>
                          </a:cubicBezTo>
                          <a:cubicBezTo>
                            <a:pt x="294" y="2531"/>
                            <a:pt x="352" y="2492"/>
                            <a:pt x="391" y="2433"/>
                          </a:cubicBezTo>
                          <a:cubicBezTo>
                            <a:pt x="848" y="1697"/>
                            <a:pt x="1760" y="1566"/>
                            <a:pt x="2725" y="1436"/>
                          </a:cubicBezTo>
                          <a:cubicBezTo>
                            <a:pt x="3722" y="1293"/>
                            <a:pt x="4758" y="1149"/>
                            <a:pt x="5436" y="335"/>
                          </a:cubicBezTo>
                          <a:cubicBezTo>
                            <a:pt x="5571" y="185"/>
                            <a:pt x="5432" y="1"/>
                            <a:pt x="528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5" name="Google Shape;10225;p64"/>
                    <p:cNvSpPr/>
                    <p:nvPr/>
                  </p:nvSpPr>
                  <p:spPr>
                    <a:xfrm>
                      <a:off x="6010937" y="2054751"/>
                      <a:ext cx="54206" cy="51278"/>
                    </a:xfrm>
                    <a:custGeom>
                      <a:avLst/>
                      <a:gdLst/>
                      <a:ahLst/>
                      <a:cxnLst/>
                      <a:rect l="l" t="t" r="r" b="b"/>
                      <a:pathLst>
                        <a:path w="2147" h="2031" extrusionOk="0">
                          <a:moveTo>
                            <a:pt x="1864" y="1"/>
                          </a:moveTo>
                          <a:cubicBezTo>
                            <a:pt x="1829" y="1"/>
                            <a:pt x="1792" y="12"/>
                            <a:pt x="1754" y="36"/>
                          </a:cubicBezTo>
                          <a:cubicBezTo>
                            <a:pt x="1115" y="440"/>
                            <a:pt x="313" y="949"/>
                            <a:pt x="40" y="1770"/>
                          </a:cubicBezTo>
                          <a:cubicBezTo>
                            <a:pt x="1" y="1900"/>
                            <a:pt x="98" y="2030"/>
                            <a:pt x="229" y="2030"/>
                          </a:cubicBezTo>
                          <a:cubicBezTo>
                            <a:pt x="313" y="2030"/>
                            <a:pt x="392" y="1978"/>
                            <a:pt x="418" y="1894"/>
                          </a:cubicBezTo>
                          <a:cubicBezTo>
                            <a:pt x="639" y="1203"/>
                            <a:pt x="1343" y="760"/>
                            <a:pt x="1962" y="369"/>
                          </a:cubicBezTo>
                          <a:cubicBezTo>
                            <a:pt x="2146" y="250"/>
                            <a:pt x="2034" y="1"/>
                            <a:pt x="186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6" name="Google Shape;10226;p64"/>
                    <p:cNvSpPr/>
                    <p:nvPr/>
                  </p:nvSpPr>
                  <p:spPr>
                    <a:xfrm>
                      <a:off x="6080545" y="1991077"/>
                      <a:ext cx="98112" cy="100460"/>
                    </a:xfrm>
                    <a:custGeom>
                      <a:avLst/>
                      <a:gdLst/>
                      <a:ahLst/>
                      <a:cxnLst/>
                      <a:rect l="l" t="t" r="r" b="b"/>
                      <a:pathLst>
                        <a:path w="3886" h="3979" extrusionOk="0">
                          <a:moveTo>
                            <a:pt x="3668" y="0"/>
                          </a:moveTo>
                          <a:cubicBezTo>
                            <a:pt x="3578" y="0"/>
                            <a:pt x="3498" y="68"/>
                            <a:pt x="3481" y="166"/>
                          </a:cubicBezTo>
                          <a:cubicBezTo>
                            <a:pt x="3338" y="1131"/>
                            <a:pt x="2555" y="1659"/>
                            <a:pt x="1721" y="2219"/>
                          </a:cubicBezTo>
                          <a:cubicBezTo>
                            <a:pt x="1109" y="2630"/>
                            <a:pt x="476" y="3060"/>
                            <a:pt x="79" y="3679"/>
                          </a:cubicBezTo>
                          <a:cubicBezTo>
                            <a:pt x="1" y="3809"/>
                            <a:pt x="92" y="3979"/>
                            <a:pt x="248" y="3979"/>
                          </a:cubicBezTo>
                          <a:cubicBezTo>
                            <a:pt x="313" y="3979"/>
                            <a:pt x="372" y="3946"/>
                            <a:pt x="411" y="3894"/>
                          </a:cubicBezTo>
                          <a:cubicBezTo>
                            <a:pt x="757" y="3340"/>
                            <a:pt x="1356" y="2943"/>
                            <a:pt x="1936" y="2552"/>
                          </a:cubicBezTo>
                          <a:cubicBezTo>
                            <a:pt x="2803" y="1965"/>
                            <a:pt x="3703" y="1359"/>
                            <a:pt x="3865" y="225"/>
                          </a:cubicBezTo>
                          <a:cubicBezTo>
                            <a:pt x="3885" y="121"/>
                            <a:pt x="3813" y="16"/>
                            <a:pt x="3703" y="3"/>
                          </a:cubicBezTo>
                          <a:cubicBezTo>
                            <a:pt x="3691" y="1"/>
                            <a:pt x="3680" y="0"/>
                            <a:pt x="366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7" name="Google Shape;10227;p64"/>
                    <p:cNvSpPr/>
                    <p:nvPr/>
                  </p:nvSpPr>
                  <p:spPr>
                    <a:xfrm>
                      <a:off x="6079055" y="2034073"/>
                      <a:ext cx="106342" cy="106999"/>
                    </a:xfrm>
                    <a:custGeom>
                      <a:avLst/>
                      <a:gdLst/>
                      <a:ahLst/>
                      <a:cxnLst/>
                      <a:rect l="l" t="t" r="r" b="b"/>
                      <a:pathLst>
                        <a:path w="4212" h="4238" extrusionOk="0">
                          <a:moveTo>
                            <a:pt x="3821" y="0"/>
                          </a:moveTo>
                          <a:cubicBezTo>
                            <a:pt x="3709" y="0"/>
                            <a:pt x="3595" y="86"/>
                            <a:pt x="3625" y="236"/>
                          </a:cubicBezTo>
                          <a:cubicBezTo>
                            <a:pt x="3781" y="1259"/>
                            <a:pt x="2797" y="1878"/>
                            <a:pt x="1761" y="2530"/>
                          </a:cubicBezTo>
                          <a:cubicBezTo>
                            <a:pt x="1096" y="2947"/>
                            <a:pt x="405" y="3377"/>
                            <a:pt x="60" y="3938"/>
                          </a:cubicBezTo>
                          <a:cubicBezTo>
                            <a:pt x="1" y="4029"/>
                            <a:pt x="27" y="4146"/>
                            <a:pt x="125" y="4205"/>
                          </a:cubicBezTo>
                          <a:cubicBezTo>
                            <a:pt x="151" y="4225"/>
                            <a:pt x="190" y="4238"/>
                            <a:pt x="229" y="4238"/>
                          </a:cubicBezTo>
                          <a:cubicBezTo>
                            <a:pt x="294" y="4238"/>
                            <a:pt x="359" y="4199"/>
                            <a:pt x="392" y="4140"/>
                          </a:cubicBezTo>
                          <a:cubicBezTo>
                            <a:pt x="692" y="3664"/>
                            <a:pt x="1311" y="3273"/>
                            <a:pt x="1969" y="2863"/>
                          </a:cubicBezTo>
                          <a:cubicBezTo>
                            <a:pt x="3019" y="2204"/>
                            <a:pt x="4211" y="1455"/>
                            <a:pt x="4009" y="171"/>
                          </a:cubicBezTo>
                          <a:cubicBezTo>
                            <a:pt x="3995" y="53"/>
                            <a:pt x="3909" y="0"/>
                            <a:pt x="382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8" name="Google Shape;10228;p64"/>
                    <p:cNvSpPr/>
                    <p:nvPr/>
                  </p:nvSpPr>
                  <p:spPr>
                    <a:xfrm>
                      <a:off x="6079055" y="2075378"/>
                      <a:ext cx="110281" cy="119168"/>
                    </a:xfrm>
                    <a:custGeom>
                      <a:avLst/>
                      <a:gdLst/>
                      <a:ahLst/>
                      <a:cxnLst/>
                      <a:rect l="l" t="t" r="r" b="b"/>
                      <a:pathLst>
                        <a:path w="4368" h="4720" extrusionOk="0">
                          <a:moveTo>
                            <a:pt x="3823" y="1"/>
                          </a:moveTo>
                          <a:cubicBezTo>
                            <a:pt x="3699" y="1"/>
                            <a:pt x="3574" y="113"/>
                            <a:pt x="3631" y="268"/>
                          </a:cubicBezTo>
                          <a:cubicBezTo>
                            <a:pt x="3898" y="972"/>
                            <a:pt x="2634" y="2035"/>
                            <a:pt x="1624" y="2882"/>
                          </a:cubicBezTo>
                          <a:cubicBezTo>
                            <a:pt x="952" y="3449"/>
                            <a:pt x="320" y="3977"/>
                            <a:pt x="53" y="4427"/>
                          </a:cubicBezTo>
                          <a:cubicBezTo>
                            <a:pt x="1" y="4518"/>
                            <a:pt x="33" y="4642"/>
                            <a:pt x="125" y="4694"/>
                          </a:cubicBezTo>
                          <a:cubicBezTo>
                            <a:pt x="157" y="4713"/>
                            <a:pt x="190" y="4720"/>
                            <a:pt x="229" y="4720"/>
                          </a:cubicBezTo>
                          <a:cubicBezTo>
                            <a:pt x="294" y="4720"/>
                            <a:pt x="359" y="4687"/>
                            <a:pt x="398" y="4629"/>
                          </a:cubicBezTo>
                          <a:cubicBezTo>
                            <a:pt x="627" y="4231"/>
                            <a:pt x="1233" y="3723"/>
                            <a:pt x="1878" y="3188"/>
                          </a:cubicBezTo>
                          <a:cubicBezTo>
                            <a:pt x="3097" y="2159"/>
                            <a:pt x="4368" y="1096"/>
                            <a:pt x="4003" y="132"/>
                          </a:cubicBezTo>
                          <a:cubicBezTo>
                            <a:pt x="3969" y="40"/>
                            <a:pt x="3896" y="1"/>
                            <a:pt x="382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9" name="Google Shape;10229;p64"/>
                    <p:cNvSpPr/>
                    <p:nvPr/>
                  </p:nvSpPr>
                  <p:spPr>
                    <a:xfrm>
                      <a:off x="6074940" y="2138977"/>
                      <a:ext cx="105434" cy="88644"/>
                    </a:xfrm>
                    <a:custGeom>
                      <a:avLst/>
                      <a:gdLst/>
                      <a:ahLst/>
                      <a:cxnLst/>
                      <a:rect l="l" t="t" r="r" b="b"/>
                      <a:pathLst>
                        <a:path w="4176" h="3511" extrusionOk="0">
                          <a:moveTo>
                            <a:pt x="3899" y="0"/>
                          </a:moveTo>
                          <a:cubicBezTo>
                            <a:pt x="3836" y="0"/>
                            <a:pt x="3772" y="32"/>
                            <a:pt x="3729" y="109"/>
                          </a:cubicBezTo>
                          <a:cubicBezTo>
                            <a:pt x="3338" y="741"/>
                            <a:pt x="2686" y="1112"/>
                            <a:pt x="1995" y="1504"/>
                          </a:cubicBezTo>
                          <a:cubicBezTo>
                            <a:pt x="1233" y="1940"/>
                            <a:pt x="438" y="2390"/>
                            <a:pt x="47" y="3231"/>
                          </a:cubicBezTo>
                          <a:cubicBezTo>
                            <a:pt x="1" y="3328"/>
                            <a:pt x="47" y="3446"/>
                            <a:pt x="144" y="3491"/>
                          </a:cubicBezTo>
                          <a:cubicBezTo>
                            <a:pt x="170" y="3504"/>
                            <a:pt x="196" y="3511"/>
                            <a:pt x="223" y="3511"/>
                          </a:cubicBezTo>
                          <a:cubicBezTo>
                            <a:pt x="301" y="3511"/>
                            <a:pt x="372" y="3465"/>
                            <a:pt x="405" y="3394"/>
                          </a:cubicBezTo>
                          <a:cubicBezTo>
                            <a:pt x="744" y="2670"/>
                            <a:pt x="1448" y="2266"/>
                            <a:pt x="2191" y="1849"/>
                          </a:cubicBezTo>
                          <a:cubicBezTo>
                            <a:pt x="2895" y="1445"/>
                            <a:pt x="3625" y="1034"/>
                            <a:pt x="4068" y="317"/>
                          </a:cubicBezTo>
                          <a:cubicBezTo>
                            <a:pt x="4176" y="156"/>
                            <a:pt x="4039" y="0"/>
                            <a:pt x="389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0" name="Google Shape;10230;p64"/>
                    <p:cNvSpPr/>
                    <p:nvPr/>
                  </p:nvSpPr>
                  <p:spPr>
                    <a:xfrm>
                      <a:off x="6070496" y="2176419"/>
                      <a:ext cx="111417" cy="96622"/>
                    </a:xfrm>
                    <a:custGeom>
                      <a:avLst/>
                      <a:gdLst/>
                      <a:ahLst/>
                      <a:cxnLst/>
                      <a:rect l="l" t="t" r="r" b="b"/>
                      <a:pathLst>
                        <a:path w="4413" h="3827" extrusionOk="0">
                          <a:moveTo>
                            <a:pt x="4147" y="0"/>
                          </a:moveTo>
                          <a:cubicBezTo>
                            <a:pt x="4084" y="0"/>
                            <a:pt x="4021" y="31"/>
                            <a:pt x="3983" y="105"/>
                          </a:cubicBezTo>
                          <a:cubicBezTo>
                            <a:pt x="3599" y="842"/>
                            <a:pt x="2875" y="1252"/>
                            <a:pt x="2113" y="1696"/>
                          </a:cubicBezTo>
                          <a:cubicBezTo>
                            <a:pt x="1304" y="2158"/>
                            <a:pt x="464" y="2647"/>
                            <a:pt x="60" y="3547"/>
                          </a:cubicBezTo>
                          <a:cubicBezTo>
                            <a:pt x="1" y="3677"/>
                            <a:pt x="92" y="3820"/>
                            <a:pt x="236" y="3827"/>
                          </a:cubicBezTo>
                          <a:cubicBezTo>
                            <a:pt x="314" y="3820"/>
                            <a:pt x="386" y="3781"/>
                            <a:pt x="418" y="3709"/>
                          </a:cubicBezTo>
                          <a:cubicBezTo>
                            <a:pt x="777" y="2921"/>
                            <a:pt x="1520" y="2491"/>
                            <a:pt x="2315" y="2034"/>
                          </a:cubicBezTo>
                          <a:cubicBezTo>
                            <a:pt x="3090" y="1591"/>
                            <a:pt x="3892" y="1122"/>
                            <a:pt x="4329" y="288"/>
                          </a:cubicBezTo>
                          <a:cubicBezTo>
                            <a:pt x="4412" y="134"/>
                            <a:pt x="4279" y="0"/>
                            <a:pt x="414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1" name="Google Shape;10231;p64"/>
                    <p:cNvSpPr/>
                    <p:nvPr/>
                  </p:nvSpPr>
                  <p:spPr>
                    <a:xfrm>
                      <a:off x="6070850" y="2217572"/>
                      <a:ext cx="111569" cy="96622"/>
                    </a:xfrm>
                    <a:custGeom>
                      <a:avLst/>
                      <a:gdLst/>
                      <a:ahLst/>
                      <a:cxnLst/>
                      <a:rect l="l" t="t" r="r" b="b"/>
                      <a:pathLst>
                        <a:path w="4419" h="3827" extrusionOk="0">
                          <a:moveTo>
                            <a:pt x="4133" y="0"/>
                          </a:moveTo>
                          <a:cubicBezTo>
                            <a:pt x="4090" y="0"/>
                            <a:pt x="4044" y="16"/>
                            <a:pt x="4002" y="53"/>
                          </a:cubicBezTo>
                          <a:cubicBezTo>
                            <a:pt x="3539" y="489"/>
                            <a:pt x="2998" y="835"/>
                            <a:pt x="2470" y="1167"/>
                          </a:cubicBezTo>
                          <a:cubicBezTo>
                            <a:pt x="1525" y="1773"/>
                            <a:pt x="547" y="2392"/>
                            <a:pt x="39" y="3546"/>
                          </a:cubicBezTo>
                          <a:cubicBezTo>
                            <a:pt x="0" y="3644"/>
                            <a:pt x="46" y="3761"/>
                            <a:pt x="143" y="3807"/>
                          </a:cubicBezTo>
                          <a:cubicBezTo>
                            <a:pt x="169" y="3820"/>
                            <a:pt x="196" y="3826"/>
                            <a:pt x="222" y="3826"/>
                          </a:cubicBezTo>
                          <a:cubicBezTo>
                            <a:pt x="300" y="3820"/>
                            <a:pt x="372" y="3774"/>
                            <a:pt x="404" y="3702"/>
                          </a:cubicBezTo>
                          <a:cubicBezTo>
                            <a:pt x="860" y="2660"/>
                            <a:pt x="1747" y="2099"/>
                            <a:pt x="2685" y="1499"/>
                          </a:cubicBezTo>
                          <a:cubicBezTo>
                            <a:pt x="3226" y="1154"/>
                            <a:pt x="3780" y="802"/>
                            <a:pt x="4276" y="339"/>
                          </a:cubicBezTo>
                          <a:cubicBezTo>
                            <a:pt x="4418" y="202"/>
                            <a:pt x="4290" y="0"/>
                            <a:pt x="413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2" name="Google Shape;10232;p64"/>
                    <p:cNvSpPr/>
                    <p:nvPr/>
                  </p:nvSpPr>
                  <p:spPr>
                    <a:xfrm>
                      <a:off x="6093875" y="2268370"/>
                      <a:ext cx="90134" cy="393356"/>
                    </a:xfrm>
                    <a:custGeom>
                      <a:avLst/>
                      <a:gdLst/>
                      <a:ahLst/>
                      <a:cxnLst/>
                      <a:rect l="l" t="t" r="r" b="b"/>
                      <a:pathLst>
                        <a:path w="3570" h="15580" extrusionOk="0">
                          <a:moveTo>
                            <a:pt x="3284" y="1"/>
                          </a:moveTo>
                          <a:cubicBezTo>
                            <a:pt x="3242" y="1"/>
                            <a:pt x="3197" y="17"/>
                            <a:pt x="3155" y="54"/>
                          </a:cubicBezTo>
                          <a:cubicBezTo>
                            <a:pt x="0" y="2811"/>
                            <a:pt x="313" y="6989"/>
                            <a:pt x="613" y="11030"/>
                          </a:cubicBezTo>
                          <a:cubicBezTo>
                            <a:pt x="730" y="12575"/>
                            <a:pt x="835" y="14035"/>
                            <a:pt x="750" y="15371"/>
                          </a:cubicBezTo>
                          <a:cubicBezTo>
                            <a:pt x="737" y="15475"/>
                            <a:pt x="822" y="15573"/>
                            <a:pt x="932" y="15579"/>
                          </a:cubicBezTo>
                          <a:lnTo>
                            <a:pt x="946" y="15579"/>
                          </a:lnTo>
                          <a:cubicBezTo>
                            <a:pt x="1050" y="15579"/>
                            <a:pt x="1135" y="15501"/>
                            <a:pt x="1141" y="15397"/>
                          </a:cubicBezTo>
                          <a:cubicBezTo>
                            <a:pt x="1232" y="14028"/>
                            <a:pt x="1122" y="12562"/>
                            <a:pt x="1004" y="11004"/>
                          </a:cubicBezTo>
                          <a:cubicBezTo>
                            <a:pt x="711" y="7054"/>
                            <a:pt x="411" y="2974"/>
                            <a:pt x="3416" y="348"/>
                          </a:cubicBezTo>
                          <a:cubicBezTo>
                            <a:pt x="3569" y="215"/>
                            <a:pt x="3441" y="1"/>
                            <a:pt x="328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3" name="Google Shape;10233;p64"/>
                    <p:cNvSpPr/>
                    <p:nvPr/>
                  </p:nvSpPr>
                  <p:spPr>
                    <a:xfrm>
                      <a:off x="6104631" y="2464821"/>
                      <a:ext cx="36003" cy="133711"/>
                    </a:xfrm>
                    <a:custGeom>
                      <a:avLst/>
                      <a:gdLst/>
                      <a:ahLst/>
                      <a:cxnLst/>
                      <a:rect l="l" t="t" r="r" b="b"/>
                      <a:pathLst>
                        <a:path w="1426" h="5296" extrusionOk="0">
                          <a:moveTo>
                            <a:pt x="253" y="0"/>
                          </a:moveTo>
                          <a:cubicBezTo>
                            <a:pt x="128" y="0"/>
                            <a:pt x="1" y="119"/>
                            <a:pt x="63" y="277"/>
                          </a:cubicBezTo>
                          <a:cubicBezTo>
                            <a:pt x="748" y="1965"/>
                            <a:pt x="1028" y="3405"/>
                            <a:pt x="1028" y="5100"/>
                          </a:cubicBezTo>
                          <a:cubicBezTo>
                            <a:pt x="1028" y="5204"/>
                            <a:pt x="1119" y="5295"/>
                            <a:pt x="1223" y="5295"/>
                          </a:cubicBezTo>
                          <a:cubicBezTo>
                            <a:pt x="1334" y="5295"/>
                            <a:pt x="1425" y="5204"/>
                            <a:pt x="1425" y="5093"/>
                          </a:cubicBezTo>
                          <a:cubicBezTo>
                            <a:pt x="1425" y="3379"/>
                            <a:pt x="1119" y="1841"/>
                            <a:pt x="428" y="127"/>
                          </a:cubicBezTo>
                          <a:cubicBezTo>
                            <a:pt x="393" y="38"/>
                            <a:pt x="323" y="0"/>
                            <a:pt x="25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4" name="Google Shape;10234;p64"/>
                    <p:cNvSpPr/>
                    <p:nvPr/>
                  </p:nvSpPr>
                  <p:spPr>
                    <a:xfrm>
                      <a:off x="6111321" y="2647587"/>
                      <a:ext cx="27015" cy="122577"/>
                    </a:xfrm>
                    <a:custGeom>
                      <a:avLst/>
                      <a:gdLst/>
                      <a:ahLst/>
                      <a:cxnLst/>
                      <a:rect l="l" t="t" r="r" b="b"/>
                      <a:pathLst>
                        <a:path w="1070" h="4855" extrusionOk="0">
                          <a:moveTo>
                            <a:pt x="199" y="0"/>
                          </a:moveTo>
                          <a:cubicBezTo>
                            <a:pt x="100" y="0"/>
                            <a:pt x="0" y="67"/>
                            <a:pt x="0" y="201"/>
                          </a:cubicBezTo>
                          <a:cubicBezTo>
                            <a:pt x="0" y="1758"/>
                            <a:pt x="202" y="3108"/>
                            <a:pt x="665" y="4711"/>
                          </a:cubicBezTo>
                          <a:cubicBezTo>
                            <a:pt x="685" y="4796"/>
                            <a:pt x="763" y="4854"/>
                            <a:pt x="854" y="4854"/>
                          </a:cubicBezTo>
                          <a:cubicBezTo>
                            <a:pt x="867" y="4854"/>
                            <a:pt x="887" y="4854"/>
                            <a:pt x="906" y="4848"/>
                          </a:cubicBezTo>
                          <a:cubicBezTo>
                            <a:pt x="1011" y="4822"/>
                            <a:pt x="1069" y="4711"/>
                            <a:pt x="1043" y="4607"/>
                          </a:cubicBezTo>
                          <a:cubicBezTo>
                            <a:pt x="587" y="3036"/>
                            <a:pt x="398" y="1719"/>
                            <a:pt x="398" y="201"/>
                          </a:cubicBezTo>
                          <a:cubicBezTo>
                            <a:pt x="398" y="67"/>
                            <a:pt x="299" y="0"/>
                            <a:pt x="19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5" name="Google Shape;10235;p64"/>
                    <p:cNvSpPr/>
                    <p:nvPr/>
                  </p:nvSpPr>
                  <p:spPr>
                    <a:xfrm>
                      <a:off x="6109655" y="2649077"/>
                      <a:ext cx="29817" cy="63497"/>
                    </a:xfrm>
                    <a:custGeom>
                      <a:avLst/>
                      <a:gdLst/>
                      <a:ahLst/>
                      <a:cxnLst/>
                      <a:rect l="l" t="t" r="r" b="b"/>
                      <a:pathLst>
                        <a:path w="1181" h="2515" extrusionOk="0">
                          <a:moveTo>
                            <a:pt x="272" y="0"/>
                          </a:moveTo>
                          <a:cubicBezTo>
                            <a:pt x="129" y="0"/>
                            <a:pt x="1" y="168"/>
                            <a:pt x="112" y="318"/>
                          </a:cubicBezTo>
                          <a:cubicBezTo>
                            <a:pt x="562" y="852"/>
                            <a:pt x="705" y="1862"/>
                            <a:pt x="777" y="2345"/>
                          </a:cubicBezTo>
                          <a:cubicBezTo>
                            <a:pt x="790" y="2442"/>
                            <a:pt x="875" y="2514"/>
                            <a:pt x="972" y="2514"/>
                          </a:cubicBezTo>
                          <a:cubicBezTo>
                            <a:pt x="985" y="2514"/>
                            <a:pt x="992" y="2514"/>
                            <a:pt x="1005" y="2508"/>
                          </a:cubicBezTo>
                          <a:cubicBezTo>
                            <a:pt x="1109" y="2495"/>
                            <a:pt x="1181" y="2390"/>
                            <a:pt x="1168" y="2286"/>
                          </a:cubicBezTo>
                          <a:cubicBezTo>
                            <a:pt x="1044" y="1452"/>
                            <a:pt x="868" y="611"/>
                            <a:pt x="418" y="70"/>
                          </a:cubicBezTo>
                          <a:cubicBezTo>
                            <a:pt x="374" y="21"/>
                            <a:pt x="323" y="0"/>
                            <a:pt x="27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6" name="Google Shape;10236;p64"/>
                    <p:cNvSpPr/>
                    <p:nvPr/>
                  </p:nvSpPr>
                  <p:spPr>
                    <a:xfrm>
                      <a:off x="6083170" y="2514407"/>
                      <a:ext cx="31913" cy="78520"/>
                    </a:xfrm>
                    <a:custGeom>
                      <a:avLst/>
                      <a:gdLst/>
                      <a:ahLst/>
                      <a:cxnLst/>
                      <a:rect l="l" t="t" r="r" b="b"/>
                      <a:pathLst>
                        <a:path w="1264" h="3110" extrusionOk="0">
                          <a:moveTo>
                            <a:pt x="1037" y="1"/>
                          </a:moveTo>
                          <a:cubicBezTo>
                            <a:pt x="957" y="1"/>
                            <a:pt x="878" y="45"/>
                            <a:pt x="848" y="144"/>
                          </a:cubicBezTo>
                          <a:cubicBezTo>
                            <a:pt x="770" y="451"/>
                            <a:pt x="659" y="744"/>
                            <a:pt x="522" y="1031"/>
                          </a:cubicBezTo>
                          <a:cubicBezTo>
                            <a:pt x="268" y="1624"/>
                            <a:pt x="1" y="2236"/>
                            <a:pt x="144" y="2947"/>
                          </a:cubicBezTo>
                          <a:cubicBezTo>
                            <a:pt x="157" y="3045"/>
                            <a:pt x="242" y="3110"/>
                            <a:pt x="333" y="3110"/>
                          </a:cubicBezTo>
                          <a:cubicBezTo>
                            <a:pt x="346" y="3110"/>
                            <a:pt x="359" y="3110"/>
                            <a:pt x="372" y="3103"/>
                          </a:cubicBezTo>
                          <a:cubicBezTo>
                            <a:pt x="477" y="3084"/>
                            <a:pt x="548" y="2979"/>
                            <a:pt x="529" y="2875"/>
                          </a:cubicBezTo>
                          <a:cubicBezTo>
                            <a:pt x="411" y="2282"/>
                            <a:pt x="640" y="1748"/>
                            <a:pt x="887" y="1187"/>
                          </a:cubicBezTo>
                          <a:cubicBezTo>
                            <a:pt x="1031" y="881"/>
                            <a:pt x="1148" y="561"/>
                            <a:pt x="1233" y="236"/>
                          </a:cubicBezTo>
                          <a:cubicBezTo>
                            <a:pt x="1263" y="90"/>
                            <a:pt x="1150" y="1"/>
                            <a:pt x="103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7" name="Google Shape;10237;p64"/>
                    <p:cNvSpPr/>
                    <p:nvPr/>
                  </p:nvSpPr>
                  <p:spPr>
                    <a:xfrm>
                      <a:off x="6063099" y="2396148"/>
                      <a:ext cx="57691" cy="73218"/>
                    </a:xfrm>
                    <a:custGeom>
                      <a:avLst/>
                      <a:gdLst/>
                      <a:ahLst/>
                      <a:cxnLst/>
                      <a:rect l="l" t="t" r="r" b="b"/>
                      <a:pathLst>
                        <a:path w="2285" h="2900" extrusionOk="0">
                          <a:moveTo>
                            <a:pt x="1998" y="0"/>
                          </a:moveTo>
                          <a:cubicBezTo>
                            <a:pt x="1951" y="0"/>
                            <a:pt x="1902" y="19"/>
                            <a:pt x="1858" y="64"/>
                          </a:cubicBezTo>
                          <a:cubicBezTo>
                            <a:pt x="1754" y="168"/>
                            <a:pt x="1624" y="292"/>
                            <a:pt x="1493" y="416"/>
                          </a:cubicBezTo>
                          <a:cubicBezTo>
                            <a:pt x="861" y="996"/>
                            <a:pt x="1" y="1791"/>
                            <a:pt x="463" y="2788"/>
                          </a:cubicBezTo>
                          <a:cubicBezTo>
                            <a:pt x="496" y="2854"/>
                            <a:pt x="561" y="2899"/>
                            <a:pt x="639" y="2899"/>
                          </a:cubicBezTo>
                          <a:cubicBezTo>
                            <a:pt x="672" y="2899"/>
                            <a:pt x="698" y="2893"/>
                            <a:pt x="724" y="2880"/>
                          </a:cubicBezTo>
                          <a:cubicBezTo>
                            <a:pt x="822" y="2834"/>
                            <a:pt x="868" y="2717"/>
                            <a:pt x="815" y="2619"/>
                          </a:cubicBezTo>
                          <a:cubicBezTo>
                            <a:pt x="476" y="1882"/>
                            <a:pt x="1154" y="1257"/>
                            <a:pt x="1754" y="703"/>
                          </a:cubicBezTo>
                          <a:cubicBezTo>
                            <a:pt x="1897" y="579"/>
                            <a:pt x="2028" y="455"/>
                            <a:pt x="2145" y="338"/>
                          </a:cubicBezTo>
                          <a:cubicBezTo>
                            <a:pt x="2284" y="194"/>
                            <a:pt x="2150" y="0"/>
                            <a:pt x="199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8" name="Google Shape;10238;p64"/>
                    <p:cNvSpPr/>
                    <p:nvPr/>
                  </p:nvSpPr>
                  <p:spPr>
                    <a:xfrm>
                      <a:off x="6107458" y="2398496"/>
                      <a:ext cx="39765" cy="70870"/>
                    </a:xfrm>
                    <a:custGeom>
                      <a:avLst/>
                      <a:gdLst/>
                      <a:ahLst/>
                      <a:cxnLst/>
                      <a:rect l="l" t="t" r="r" b="b"/>
                      <a:pathLst>
                        <a:path w="1575" h="2807" extrusionOk="0">
                          <a:moveTo>
                            <a:pt x="294" y="1"/>
                          </a:moveTo>
                          <a:cubicBezTo>
                            <a:pt x="144" y="1"/>
                            <a:pt x="1" y="185"/>
                            <a:pt x="147" y="336"/>
                          </a:cubicBezTo>
                          <a:cubicBezTo>
                            <a:pt x="597" y="903"/>
                            <a:pt x="1118" y="1978"/>
                            <a:pt x="929" y="2545"/>
                          </a:cubicBezTo>
                          <a:cubicBezTo>
                            <a:pt x="890" y="2650"/>
                            <a:pt x="948" y="2761"/>
                            <a:pt x="1053" y="2800"/>
                          </a:cubicBezTo>
                          <a:cubicBezTo>
                            <a:pt x="1072" y="2800"/>
                            <a:pt x="1092" y="2806"/>
                            <a:pt x="1111" y="2806"/>
                          </a:cubicBezTo>
                          <a:cubicBezTo>
                            <a:pt x="1196" y="2806"/>
                            <a:pt x="1274" y="2754"/>
                            <a:pt x="1300" y="2676"/>
                          </a:cubicBezTo>
                          <a:cubicBezTo>
                            <a:pt x="1574" y="1861"/>
                            <a:pt x="844" y="584"/>
                            <a:pt x="453" y="95"/>
                          </a:cubicBezTo>
                          <a:cubicBezTo>
                            <a:pt x="410" y="28"/>
                            <a:pt x="351" y="1"/>
                            <a:pt x="29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9" name="Google Shape;10239;p64"/>
                    <p:cNvSpPr/>
                    <p:nvPr/>
                  </p:nvSpPr>
                  <p:spPr>
                    <a:xfrm>
                      <a:off x="6084660" y="2269784"/>
                      <a:ext cx="96269" cy="88341"/>
                    </a:xfrm>
                    <a:custGeom>
                      <a:avLst/>
                      <a:gdLst/>
                      <a:ahLst/>
                      <a:cxnLst/>
                      <a:rect l="l" t="t" r="r" b="b"/>
                      <a:pathLst>
                        <a:path w="3813" h="3499" extrusionOk="0">
                          <a:moveTo>
                            <a:pt x="3536" y="0"/>
                          </a:moveTo>
                          <a:cubicBezTo>
                            <a:pt x="3492" y="0"/>
                            <a:pt x="3445" y="17"/>
                            <a:pt x="3403" y="57"/>
                          </a:cubicBezTo>
                          <a:cubicBezTo>
                            <a:pt x="3057" y="396"/>
                            <a:pt x="2627" y="663"/>
                            <a:pt x="2171" y="950"/>
                          </a:cubicBezTo>
                          <a:cubicBezTo>
                            <a:pt x="1278" y="1510"/>
                            <a:pt x="359" y="2091"/>
                            <a:pt x="33" y="3244"/>
                          </a:cubicBezTo>
                          <a:cubicBezTo>
                            <a:pt x="0" y="3348"/>
                            <a:pt x="66" y="3459"/>
                            <a:pt x="170" y="3492"/>
                          </a:cubicBezTo>
                          <a:cubicBezTo>
                            <a:pt x="183" y="3492"/>
                            <a:pt x="203" y="3498"/>
                            <a:pt x="222" y="3498"/>
                          </a:cubicBezTo>
                          <a:cubicBezTo>
                            <a:pt x="313" y="3498"/>
                            <a:pt x="392" y="3433"/>
                            <a:pt x="411" y="3348"/>
                          </a:cubicBezTo>
                          <a:cubicBezTo>
                            <a:pt x="698" y="2338"/>
                            <a:pt x="1513" y="1823"/>
                            <a:pt x="2379" y="1282"/>
                          </a:cubicBezTo>
                          <a:cubicBezTo>
                            <a:pt x="2836" y="996"/>
                            <a:pt x="3298" y="702"/>
                            <a:pt x="3676" y="337"/>
                          </a:cubicBezTo>
                          <a:cubicBezTo>
                            <a:pt x="3813" y="196"/>
                            <a:pt x="3687" y="0"/>
                            <a:pt x="353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0" name="Google Shape;10240;p64"/>
                    <p:cNvSpPr/>
                    <p:nvPr/>
                  </p:nvSpPr>
                  <p:spPr>
                    <a:xfrm>
                      <a:off x="6171612" y="1962168"/>
                      <a:ext cx="207459" cy="288175"/>
                    </a:xfrm>
                    <a:custGeom>
                      <a:avLst/>
                      <a:gdLst/>
                      <a:ahLst/>
                      <a:cxnLst/>
                      <a:rect l="l" t="t" r="r" b="b"/>
                      <a:pathLst>
                        <a:path w="8217" h="11414" extrusionOk="0">
                          <a:moveTo>
                            <a:pt x="238" y="0"/>
                          </a:moveTo>
                          <a:cubicBezTo>
                            <a:pt x="120" y="0"/>
                            <a:pt x="0" y="100"/>
                            <a:pt x="43" y="249"/>
                          </a:cubicBezTo>
                          <a:cubicBezTo>
                            <a:pt x="363" y="1389"/>
                            <a:pt x="1204" y="1611"/>
                            <a:pt x="2012" y="1826"/>
                          </a:cubicBezTo>
                          <a:cubicBezTo>
                            <a:pt x="2279" y="1891"/>
                            <a:pt x="2540" y="1976"/>
                            <a:pt x="2800" y="2074"/>
                          </a:cubicBezTo>
                          <a:cubicBezTo>
                            <a:pt x="4104" y="2589"/>
                            <a:pt x="4221" y="2960"/>
                            <a:pt x="4645" y="4322"/>
                          </a:cubicBezTo>
                          <a:lnTo>
                            <a:pt x="4690" y="4453"/>
                          </a:lnTo>
                          <a:cubicBezTo>
                            <a:pt x="5525" y="7131"/>
                            <a:pt x="6802" y="9530"/>
                            <a:pt x="7812" y="11316"/>
                          </a:cubicBezTo>
                          <a:cubicBezTo>
                            <a:pt x="7851" y="11374"/>
                            <a:pt x="7917" y="11413"/>
                            <a:pt x="7988" y="11413"/>
                          </a:cubicBezTo>
                          <a:cubicBezTo>
                            <a:pt x="8021" y="11413"/>
                            <a:pt x="8053" y="11407"/>
                            <a:pt x="8086" y="11387"/>
                          </a:cubicBezTo>
                          <a:cubicBezTo>
                            <a:pt x="8184" y="11335"/>
                            <a:pt x="8216" y="11211"/>
                            <a:pt x="8158" y="11120"/>
                          </a:cubicBezTo>
                          <a:cubicBezTo>
                            <a:pt x="7154" y="9347"/>
                            <a:pt x="5890" y="6981"/>
                            <a:pt x="5062" y="4335"/>
                          </a:cubicBezTo>
                          <a:lnTo>
                            <a:pt x="5023" y="4205"/>
                          </a:lnTo>
                          <a:cubicBezTo>
                            <a:pt x="4593" y="2817"/>
                            <a:pt x="4430" y="2295"/>
                            <a:pt x="2944" y="1709"/>
                          </a:cubicBezTo>
                          <a:cubicBezTo>
                            <a:pt x="2670" y="1604"/>
                            <a:pt x="2396" y="1520"/>
                            <a:pt x="2116" y="1448"/>
                          </a:cubicBezTo>
                          <a:cubicBezTo>
                            <a:pt x="1314" y="1233"/>
                            <a:pt x="682" y="1064"/>
                            <a:pt x="421" y="145"/>
                          </a:cubicBezTo>
                          <a:cubicBezTo>
                            <a:pt x="393" y="43"/>
                            <a:pt x="316" y="0"/>
                            <a:pt x="23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1" name="Google Shape;10241;p64"/>
                    <p:cNvSpPr/>
                    <p:nvPr/>
                  </p:nvSpPr>
                  <p:spPr>
                    <a:xfrm>
                      <a:off x="6336908" y="2188765"/>
                      <a:ext cx="51858" cy="152066"/>
                    </a:xfrm>
                    <a:custGeom>
                      <a:avLst/>
                      <a:gdLst/>
                      <a:ahLst/>
                      <a:cxnLst/>
                      <a:rect l="l" t="t" r="r" b="b"/>
                      <a:pathLst>
                        <a:path w="2054" h="6023" extrusionOk="0">
                          <a:moveTo>
                            <a:pt x="294" y="0"/>
                          </a:moveTo>
                          <a:cubicBezTo>
                            <a:pt x="201" y="0"/>
                            <a:pt x="108" y="59"/>
                            <a:pt x="99" y="183"/>
                          </a:cubicBezTo>
                          <a:cubicBezTo>
                            <a:pt x="1" y="1487"/>
                            <a:pt x="464" y="2601"/>
                            <a:pt x="920" y="3683"/>
                          </a:cubicBezTo>
                          <a:cubicBezTo>
                            <a:pt x="1213" y="4381"/>
                            <a:pt x="1520" y="5104"/>
                            <a:pt x="1650" y="5860"/>
                          </a:cubicBezTo>
                          <a:cubicBezTo>
                            <a:pt x="1669" y="5951"/>
                            <a:pt x="1748" y="6023"/>
                            <a:pt x="1845" y="6023"/>
                          </a:cubicBezTo>
                          <a:lnTo>
                            <a:pt x="1878" y="6023"/>
                          </a:lnTo>
                          <a:cubicBezTo>
                            <a:pt x="1982" y="6003"/>
                            <a:pt x="2054" y="5899"/>
                            <a:pt x="2041" y="5795"/>
                          </a:cubicBezTo>
                          <a:cubicBezTo>
                            <a:pt x="1898" y="4993"/>
                            <a:pt x="1585" y="4257"/>
                            <a:pt x="1285" y="3533"/>
                          </a:cubicBezTo>
                          <a:cubicBezTo>
                            <a:pt x="829" y="2451"/>
                            <a:pt x="399" y="1422"/>
                            <a:pt x="490" y="209"/>
                          </a:cubicBezTo>
                          <a:cubicBezTo>
                            <a:pt x="500" y="73"/>
                            <a:pt x="397" y="0"/>
                            <a:pt x="29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2" name="Google Shape;10242;p64"/>
                    <p:cNvSpPr/>
                    <p:nvPr/>
                  </p:nvSpPr>
                  <p:spPr>
                    <a:xfrm>
                      <a:off x="6353596" y="2264861"/>
                      <a:ext cx="58221" cy="53449"/>
                    </a:xfrm>
                    <a:custGeom>
                      <a:avLst/>
                      <a:gdLst/>
                      <a:ahLst/>
                      <a:cxnLst/>
                      <a:rect l="l" t="t" r="r" b="b"/>
                      <a:pathLst>
                        <a:path w="2306" h="2117" extrusionOk="0">
                          <a:moveTo>
                            <a:pt x="282" y="1"/>
                          </a:moveTo>
                          <a:cubicBezTo>
                            <a:pt x="92" y="1"/>
                            <a:pt x="1" y="290"/>
                            <a:pt x="213" y="382"/>
                          </a:cubicBezTo>
                          <a:cubicBezTo>
                            <a:pt x="898" y="676"/>
                            <a:pt x="1699" y="1243"/>
                            <a:pt x="1895" y="1966"/>
                          </a:cubicBezTo>
                          <a:cubicBezTo>
                            <a:pt x="1914" y="2051"/>
                            <a:pt x="1993" y="2110"/>
                            <a:pt x="2084" y="2116"/>
                          </a:cubicBezTo>
                          <a:cubicBezTo>
                            <a:pt x="2103" y="2116"/>
                            <a:pt x="2116" y="2110"/>
                            <a:pt x="2136" y="2110"/>
                          </a:cubicBezTo>
                          <a:cubicBezTo>
                            <a:pt x="2240" y="2084"/>
                            <a:pt x="2305" y="1973"/>
                            <a:pt x="2273" y="1868"/>
                          </a:cubicBezTo>
                          <a:cubicBezTo>
                            <a:pt x="2045" y="995"/>
                            <a:pt x="1139" y="343"/>
                            <a:pt x="363" y="17"/>
                          </a:cubicBezTo>
                          <a:cubicBezTo>
                            <a:pt x="335" y="6"/>
                            <a:pt x="308" y="1"/>
                            <a:pt x="28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3" name="Google Shape;10243;p64"/>
                    <p:cNvSpPr/>
                    <p:nvPr/>
                  </p:nvSpPr>
                  <p:spPr>
                    <a:xfrm>
                      <a:off x="6311938" y="2128802"/>
                      <a:ext cx="46228" cy="36962"/>
                    </a:xfrm>
                    <a:custGeom>
                      <a:avLst/>
                      <a:gdLst/>
                      <a:ahLst/>
                      <a:cxnLst/>
                      <a:rect l="l" t="t" r="r" b="b"/>
                      <a:pathLst>
                        <a:path w="1831" h="1464" extrusionOk="0">
                          <a:moveTo>
                            <a:pt x="286" y="1"/>
                          </a:moveTo>
                          <a:cubicBezTo>
                            <a:pt x="108" y="1"/>
                            <a:pt x="1" y="278"/>
                            <a:pt x="208" y="381"/>
                          </a:cubicBezTo>
                          <a:cubicBezTo>
                            <a:pt x="684" y="642"/>
                            <a:pt x="1107" y="988"/>
                            <a:pt x="1459" y="1398"/>
                          </a:cubicBezTo>
                          <a:cubicBezTo>
                            <a:pt x="1498" y="1437"/>
                            <a:pt x="1550" y="1463"/>
                            <a:pt x="1609" y="1463"/>
                          </a:cubicBezTo>
                          <a:cubicBezTo>
                            <a:pt x="1655" y="1463"/>
                            <a:pt x="1700" y="1444"/>
                            <a:pt x="1739" y="1418"/>
                          </a:cubicBezTo>
                          <a:cubicBezTo>
                            <a:pt x="1818" y="1346"/>
                            <a:pt x="1831" y="1222"/>
                            <a:pt x="1759" y="1137"/>
                          </a:cubicBezTo>
                          <a:cubicBezTo>
                            <a:pt x="1374" y="694"/>
                            <a:pt x="912" y="323"/>
                            <a:pt x="397" y="36"/>
                          </a:cubicBezTo>
                          <a:cubicBezTo>
                            <a:pt x="358" y="12"/>
                            <a:pt x="321" y="1"/>
                            <a:pt x="2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4" name="Google Shape;10244;p64"/>
                    <p:cNvSpPr/>
                    <p:nvPr/>
                  </p:nvSpPr>
                  <p:spPr>
                    <a:xfrm>
                      <a:off x="6168153" y="1957699"/>
                      <a:ext cx="140654" cy="63901"/>
                    </a:xfrm>
                    <a:custGeom>
                      <a:avLst/>
                      <a:gdLst/>
                      <a:ahLst/>
                      <a:cxnLst/>
                      <a:rect l="l" t="t" r="r" b="b"/>
                      <a:pathLst>
                        <a:path w="5571" h="2531" extrusionOk="0">
                          <a:moveTo>
                            <a:pt x="289" y="1"/>
                          </a:moveTo>
                          <a:cubicBezTo>
                            <a:pt x="139" y="1"/>
                            <a:pt x="0" y="185"/>
                            <a:pt x="135" y="335"/>
                          </a:cubicBezTo>
                          <a:cubicBezTo>
                            <a:pt x="813" y="1149"/>
                            <a:pt x="1849" y="1293"/>
                            <a:pt x="2846" y="1436"/>
                          </a:cubicBezTo>
                          <a:cubicBezTo>
                            <a:pt x="3811" y="1573"/>
                            <a:pt x="4723" y="1697"/>
                            <a:pt x="5179" y="2433"/>
                          </a:cubicBezTo>
                          <a:cubicBezTo>
                            <a:pt x="5218" y="2492"/>
                            <a:pt x="5284" y="2531"/>
                            <a:pt x="5349" y="2531"/>
                          </a:cubicBezTo>
                          <a:cubicBezTo>
                            <a:pt x="5388" y="2531"/>
                            <a:pt x="5421" y="2518"/>
                            <a:pt x="5453" y="2498"/>
                          </a:cubicBezTo>
                          <a:cubicBezTo>
                            <a:pt x="5544" y="2440"/>
                            <a:pt x="5570" y="2322"/>
                            <a:pt x="5518" y="2225"/>
                          </a:cubicBezTo>
                          <a:cubicBezTo>
                            <a:pt x="4964" y="1332"/>
                            <a:pt x="3915" y="1188"/>
                            <a:pt x="2898" y="1045"/>
                          </a:cubicBezTo>
                          <a:cubicBezTo>
                            <a:pt x="1973" y="915"/>
                            <a:pt x="1021" y="778"/>
                            <a:pt x="441" y="80"/>
                          </a:cubicBezTo>
                          <a:cubicBezTo>
                            <a:pt x="397" y="24"/>
                            <a:pt x="342" y="1"/>
                            <a:pt x="28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5" name="Google Shape;10245;p64"/>
                    <p:cNvSpPr/>
                    <p:nvPr/>
                  </p:nvSpPr>
                  <p:spPr>
                    <a:xfrm>
                      <a:off x="6285554" y="2054751"/>
                      <a:ext cx="54181" cy="51278"/>
                    </a:xfrm>
                    <a:custGeom>
                      <a:avLst/>
                      <a:gdLst/>
                      <a:ahLst/>
                      <a:cxnLst/>
                      <a:rect l="l" t="t" r="r" b="b"/>
                      <a:pathLst>
                        <a:path w="2146" h="2031" extrusionOk="0">
                          <a:moveTo>
                            <a:pt x="282" y="1"/>
                          </a:moveTo>
                          <a:cubicBezTo>
                            <a:pt x="112" y="1"/>
                            <a:pt x="0" y="250"/>
                            <a:pt x="184" y="369"/>
                          </a:cubicBezTo>
                          <a:cubicBezTo>
                            <a:pt x="803" y="760"/>
                            <a:pt x="1507" y="1203"/>
                            <a:pt x="1735" y="1894"/>
                          </a:cubicBezTo>
                          <a:cubicBezTo>
                            <a:pt x="1761" y="1978"/>
                            <a:pt x="1833" y="2030"/>
                            <a:pt x="1924" y="2030"/>
                          </a:cubicBezTo>
                          <a:cubicBezTo>
                            <a:pt x="1944" y="2030"/>
                            <a:pt x="1963" y="2030"/>
                            <a:pt x="1983" y="2017"/>
                          </a:cubicBezTo>
                          <a:cubicBezTo>
                            <a:pt x="2087" y="1985"/>
                            <a:pt x="2146" y="1874"/>
                            <a:pt x="2113" y="1770"/>
                          </a:cubicBezTo>
                          <a:cubicBezTo>
                            <a:pt x="1839" y="949"/>
                            <a:pt x="1038" y="440"/>
                            <a:pt x="393" y="36"/>
                          </a:cubicBezTo>
                          <a:cubicBezTo>
                            <a:pt x="355" y="12"/>
                            <a:pt x="317" y="1"/>
                            <a:pt x="28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6" name="Google Shape;10246;p64"/>
                    <p:cNvSpPr/>
                    <p:nvPr/>
                  </p:nvSpPr>
                  <p:spPr>
                    <a:xfrm>
                      <a:off x="6171865" y="1990698"/>
                      <a:ext cx="97935" cy="100839"/>
                    </a:xfrm>
                    <a:custGeom>
                      <a:avLst/>
                      <a:gdLst/>
                      <a:ahLst/>
                      <a:cxnLst/>
                      <a:rect l="l" t="t" r="r" b="b"/>
                      <a:pathLst>
                        <a:path w="3879" h="3994" extrusionOk="0">
                          <a:moveTo>
                            <a:pt x="227" y="0"/>
                          </a:moveTo>
                          <a:cubicBezTo>
                            <a:pt x="115" y="0"/>
                            <a:pt x="1" y="88"/>
                            <a:pt x="33" y="240"/>
                          </a:cubicBezTo>
                          <a:cubicBezTo>
                            <a:pt x="196" y="1374"/>
                            <a:pt x="1096" y="1980"/>
                            <a:pt x="1963" y="2560"/>
                          </a:cubicBezTo>
                          <a:cubicBezTo>
                            <a:pt x="2543" y="2951"/>
                            <a:pt x="3136" y="3355"/>
                            <a:pt x="3488" y="3903"/>
                          </a:cubicBezTo>
                          <a:cubicBezTo>
                            <a:pt x="3520" y="3961"/>
                            <a:pt x="3585" y="3994"/>
                            <a:pt x="3657" y="3994"/>
                          </a:cubicBezTo>
                          <a:cubicBezTo>
                            <a:pt x="3690" y="3994"/>
                            <a:pt x="3729" y="3987"/>
                            <a:pt x="3761" y="3968"/>
                          </a:cubicBezTo>
                          <a:cubicBezTo>
                            <a:pt x="3853" y="3909"/>
                            <a:pt x="3879" y="3785"/>
                            <a:pt x="3820" y="3694"/>
                          </a:cubicBezTo>
                          <a:cubicBezTo>
                            <a:pt x="3429" y="3075"/>
                            <a:pt x="2797" y="2645"/>
                            <a:pt x="2184" y="2234"/>
                          </a:cubicBezTo>
                          <a:cubicBezTo>
                            <a:pt x="1350" y="1674"/>
                            <a:pt x="561" y="1146"/>
                            <a:pt x="418" y="181"/>
                          </a:cubicBezTo>
                          <a:cubicBezTo>
                            <a:pt x="406" y="57"/>
                            <a:pt x="317" y="0"/>
                            <a:pt x="22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7" name="Google Shape;10247;p64"/>
                    <p:cNvSpPr/>
                    <p:nvPr/>
                  </p:nvSpPr>
                  <p:spPr>
                    <a:xfrm>
                      <a:off x="6165452" y="2034199"/>
                      <a:ext cx="106999" cy="106873"/>
                    </a:xfrm>
                    <a:custGeom>
                      <a:avLst/>
                      <a:gdLst/>
                      <a:ahLst/>
                      <a:cxnLst/>
                      <a:rect l="l" t="t" r="r" b="b"/>
                      <a:pathLst>
                        <a:path w="4238" h="4233" extrusionOk="0">
                          <a:moveTo>
                            <a:pt x="396" y="1"/>
                          </a:moveTo>
                          <a:cubicBezTo>
                            <a:pt x="307" y="1"/>
                            <a:pt x="220" y="54"/>
                            <a:pt x="203" y="172"/>
                          </a:cubicBezTo>
                          <a:cubicBezTo>
                            <a:pt x="1" y="1450"/>
                            <a:pt x="1193" y="2199"/>
                            <a:pt x="2249" y="2858"/>
                          </a:cubicBezTo>
                          <a:cubicBezTo>
                            <a:pt x="2901" y="3275"/>
                            <a:pt x="3527" y="3659"/>
                            <a:pt x="3820" y="4141"/>
                          </a:cubicBezTo>
                          <a:cubicBezTo>
                            <a:pt x="3859" y="4194"/>
                            <a:pt x="3924" y="4233"/>
                            <a:pt x="3989" y="4233"/>
                          </a:cubicBezTo>
                          <a:cubicBezTo>
                            <a:pt x="4146" y="4233"/>
                            <a:pt x="4237" y="4063"/>
                            <a:pt x="4159" y="3933"/>
                          </a:cubicBezTo>
                          <a:cubicBezTo>
                            <a:pt x="3807" y="3379"/>
                            <a:pt x="3123" y="2949"/>
                            <a:pt x="2458" y="2532"/>
                          </a:cubicBezTo>
                          <a:cubicBezTo>
                            <a:pt x="1415" y="1873"/>
                            <a:pt x="431" y="1261"/>
                            <a:pt x="594" y="231"/>
                          </a:cubicBezTo>
                          <a:cubicBezTo>
                            <a:pt x="619" y="86"/>
                            <a:pt x="507" y="1"/>
                            <a:pt x="39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8" name="Google Shape;10248;p64"/>
                    <p:cNvSpPr/>
                    <p:nvPr/>
                  </p:nvSpPr>
                  <p:spPr>
                    <a:xfrm>
                      <a:off x="6161665" y="2075378"/>
                      <a:ext cx="110104" cy="119168"/>
                    </a:xfrm>
                    <a:custGeom>
                      <a:avLst/>
                      <a:gdLst/>
                      <a:ahLst/>
                      <a:cxnLst/>
                      <a:rect l="l" t="t" r="r" b="b"/>
                      <a:pathLst>
                        <a:path w="4361" h="4720" extrusionOk="0">
                          <a:moveTo>
                            <a:pt x="543" y="1"/>
                          </a:moveTo>
                          <a:cubicBezTo>
                            <a:pt x="471" y="1"/>
                            <a:pt x="400" y="40"/>
                            <a:pt x="366" y="132"/>
                          </a:cubicBezTo>
                          <a:cubicBezTo>
                            <a:pt x="1" y="1096"/>
                            <a:pt x="1265" y="2159"/>
                            <a:pt x="2490" y="3188"/>
                          </a:cubicBezTo>
                          <a:cubicBezTo>
                            <a:pt x="3129" y="3723"/>
                            <a:pt x="3735" y="4231"/>
                            <a:pt x="3970" y="4629"/>
                          </a:cubicBezTo>
                          <a:cubicBezTo>
                            <a:pt x="4003" y="4687"/>
                            <a:pt x="4068" y="4720"/>
                            <a:pt x="4139" y="4720"/>
                          </a:cubicBezTo>
                          <a:cubicBezTo>
                            <a:pt x="4172" y="4720"/>
                            <a:pt x="4211" y="4713"/>
                            <a:pt x="4237" y="4694"/>
                          </a:cubicBezTo>
                          <a:cubicBezTo>
                            <a:pt x="4335" y="4642"/>
                            <a:pt x="4361" y="4518"/>
                            <a:pt x="4309" y="4427"/>
                          </a:cubicBezTo>
                          <a:cubicBezTo>
                            <a:pt x="4048" y="3970"/>
                            <a:pt x="3409" y="3442"/>
                            <a:pt x="2745" y="2882"/>
                          </a:cubicBezTo>
                          <a:cubicBezTo>
                            <a:pt x="1728" y="2035"/>
                            <a:pt x="463" y="972"/>
                            <a:pt x="731" y="268"/>
                          </a:cubicBezTo>
                          <a:cubicBezTo>
                            <a:pt x="788" y="113"/>
                            <a:pt x="665" y="1"/>
                            <a:pt x="54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9" name="Google Shape;10249;p64"/>
                    <p:cNvSpPr/>
                    <p:nvPr/>
                  </p:nvSpPr>
                  <p:spPr>
                    <a:xfrm>
                      <a:off x="6170956" y="2139279"/>
                      <a:ext cx="105434" cy="88341"/>
                    </a:xfrm>
                    <a:custGeom>
                      <a:avLst/>
                      <a:gdLst/>
                      <a:ahLst/>
                      <a:cxnLst/>
                      <a:rect l="l" t="t" r="r" b="b"/>
                      <a:pathLst>
                        <a:path w="4176" h="3499" extrusionOk="0">
                          <a:moveTo>
                            <a:pt x="269" y="1"/>
                          </a:moveTo>
                          <a:cubicBezTo>
                            <a:pt x="132" y="1"/>
                            <a:pt x="0" y="147"/>
                            <a:pt x="95" y="305"/>
                          </a:cubicBezTo>
                          <a:cubicBezTo>
                            <a:pt x="539" y="1022"/>
                            <a:pt x="1269" y="1439"/>
                            <a:pt x="1973" y="1837"/>
                          </a:cubicBezTo>
                          <a:cubicBezTo>
                            <a:pt x="2716" y="2254"/>
                            <a:pt x="3419" y="2658"/>
                            <a:pt x="3758" y="3382"/>
                          </a:cubicBezTo>
                          <a:cubicBezTo>
                            <a:pt x="3784" y="3453"/>
                            <a:pt x="3856" y="3499"/>
                            <a:pt x="3934" y="3499"/>
                          </a:cubicBezTo>
                          <a:cubicBezTo>
                            <a:pt x="4078" y="3499"/>
                            <a:pt x="4175" y="3349"/>
                            <a:pt x="4117" y="3219"/>
                          </a:cubicBezTo>
                          <a:cubicBezTo>
                            <a:pt x="3726" y="2378"/>
                            <a:pt x="2931" y="1928"/>
                            <a:pt x="2168" y="1492"/>
                          </a:cubicBezTo>
                          <a:cubicBezTo>
                            <a:pt x="1477" y="1100"/>
                            <a:pt x="819" y="729"/>
                            <a:pt x="434" y="97"/>
                          </a:cubicBezTo>
                          <a:cubicBezTo>
                            <a:pt x="391" y="29"/>
                            <a:pt x="329" y="1"/>
                            <a:pt x="26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0" name="Google Shape;10250;p64"/>
                    <p:cNvSpPr/>
                    <p:nvPr/>
                  </p:nvSpPr>
                  <p:spPr>
                    <a:xfrm>
                      <a:off x="6168936" y="2176419"/>
                      <a:ext cx="111569" cy="96622"/>
                    </a:xfrm>
                    <a:custGeom>
                      <a:avLst/>
                      <a:gdLst/>
                      <a:ahLst/>
                      <a:cxnLst/>
                      <a:rect l="l" t="t" r="r" b="b"/>
                      <a:pathLst>
                        <a:path w="4419" h="3827" extrusionOk="0">
                          <a:moveTo>
                            <a:pt x="268" y="0"/>
                          </a:moveTo>
                          <a:cubicBezTo>
                            <a:pt x="134" y="0"/>
                            <a:pt x="1" y="134"/>
                            <a:pt x="84" y="288"/>
                          </a:cubicBezTo>
                          <a:cubicBezTo>
                            <a:pt x="521" y="1122"/>
                            <a:pt x="1316" y="1578"/>
                            <a:pt x="2105" y="2034"/>
                          </a:cubicBezTo>
                          <a:cubicBezTo>
                            <a:pt x="2893" y="2491"/>
                            <a:pt x="3643" y="2921"/>
                            <a:pt x="3995" y="3709"/>
                          </a:cubicBezTo>
                          <a:cubicBezTo>
                            <a:pt x="4027" y="3781"/>
                            <a:pt x="4099" y="3827"/>
                            <a:pt x="4177" y="3827"/>
                          </a:cubicBezTo>
                          <a:cubicBezTo>
                            <a:pt x="4321" y="3820"/>
                            <a:pt x="4418" y="3677"/>
                            <a:pt x="4353" y="3547"/>
                          </a:cubicBezTo>
                          <a:cubicBezTo>
                            <a:pt x="3949" y="2647"/>
                            <a:pt x="3108" y="2165"/>
                            <a:pt x="2300" y="1696"/>
                          </a:cubicBezTo>
                          <a:cubicBezTo>
                            <a:pt x="1538" y="1252"/>
                            <a:pt x="814" y="842"/>
                            <a:pt x="436" y="105"/>
                          </a:cubicBezTo>
                          <a:cubicBezTo>
                            <a:pt x="396" y="31"/>
                            <a:pt x="332" y="0"/>
                            <a:pt x="26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1" name="Google Shape;10251;p64"/>
                    <p:cNvSpPr/>
                    <p:nvPr/>
                  </p:nvSpPr>
                  <p:spPr>
                    <a:xfrm>
                      <a:off x="6168229" y="2217496"/>
                      <a:ext cx="112099" cy="96698"/>
                    </a:xfrm>
                    <a:custGeom>
                      <a:avLst/>
                      <a:gdLst/>
                      <a:ahLst/>
                      <a:cxnLst/>
                      <a:rect l="l" t="t" r="r" b="b"/>
                      <a:pathLst>
                        <a:path w="4440" h="3830" extrusionOk="0">
                          <a:moveTo>
                            <a:pt x="286" y="1"/>
                          </a:moveTo>
                          <a:cubicBezTo>
                            <a:pt x="129" y="1"/>
                            <a:pt x="0" y="208"/>
                            <a:pt x="151" y="349"/>
                          </a:cubicBezTo>
                          <a:cubicBezTo>
                            <a:pt x="647" y="812"/>
                            <a:pt x="1201" y="1163"/>
                            <a:pt x="1742" y="1509"/>
                          </a:cubicBezTo>
                          <a:cubicBezTo>
                            <a:pt x="2680" y="2102"/>
                            <a:pt x="3567" y="2663"/>
                            <a:pt x="4023" y="3705"/>
                          </a:cubicBezTo>
                          <a:cubicBezTo>
                            <a:pt x="4055" y="3777"/>
                            <a:pt x="4127" y="3829"/>
                            <a:pt x="4205" y="3829"/>
                          </a:cubicBezTo>
                          <a:cubicBezTo>
                            <a:pt x="4342" y="3823"/>
                            <a:pt x="4440" y="3679"/>
                            <a:pt x="4388" y="3555"/>
                          </a:cubicBezTo>
                          <a:cubicBezTo>
                            <a:pt x="3879" y="2395"/>
                            <a:pt x="2902" y="1776"/>
                            <a:pt x="1957" y="1177"/>
                          </a:cubicBezTo>
                          <a:cubicBezTo>
                            <a:pt x="1429" y="844"/>
                            <a:pt x="888" y="499"/>
                            <a:pt x="425" y="62"/>
                          </a:cubicBezTo>
                          <a:cubicBezTo>
                            <a:pt x="381" y="19"/>
                            <a:pt x="332" y="1"/>
                            <a:pt x="2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2" name="Google Shape;10252;p64"/>
                    <p:cNvSpPr/>
                    <p:nvPr/>
                  </p:nvSpPr>
                  <p:spPr>
                    <a:xfrm>
                      <a:off x="6166487" y="2268193"/>
                      <a:ext cx="90487" cy="393533"/>
                    </a:xfrm>
                    <a:custGeom>
                      <a:avLst/>
                      <a:gdLst/>
                      <a:ahLst/>
                      <a:cxnLst/>
                      <a:rect l="l" t="t" r="r" b="b"/>
                      <a:pathLst>
                        <a:path w="3584" h="15587" extrusionOk="0">
                          <a:moveTo>
                            <a:pt x="290" y="0"/>
                          </a:moveTo>
                          <a:cubicBezTo>
                            <a:pt x="130" y="0"/>
                            <a:pt x="1" y="223"/>
                            <a:pt x="168" y="355"/>
                          </a:cubicBezTo>
                          <a:cubicBezTo>
                            <a:pt x="3173" y="2981"/>
                            <a:pt x="2873" y="7068"/>
                            <a:pt x="2580" y="11011"/>
                          </a:cubicBezTo>
                          <a:cubicBezTo>
                            <a:pt x="2462" y="12569"/>
                            <a:pt x="2352" y="14035"/>
                            <a:pt x="2443" y="15404"/>
                          </a:cubicBezTo>
                          <a:cubicBezTo>
                            <a:pt x="2449" y="15508"/>
                            <a:pt x="2534" y="15586"/>
                            <a:pt x="2638" y="15586"/>
                          </a:cubicBezTo>
                          <a:lnTo>
                            <a:pt x="2651" y="15586"/>
                          </a:lnTo>
                          <a:cubicBezTo>
                            <a:pt x="2762" y="15580"/>
                            <a:pt x="2840" y="15482"/>
                            <a:pt x="2834" y="15378"/>
                          </a:cubicBezTo>
                          <a:cubicBezTo>
                            <a:pt x="2749" y="14042"/>
                            <a:pt x="2853" y="12582"/>
                            <a:pt x="2971" y="11037"/>
                          </a:cubicBezTo>
                          <a:cubicBezTo>
                            <a:pt x="3271" y="6996"/>
                            <a:pt x="3583" y="2818"/>
                            <a:pt x="429" y="61"/>
                          </a:cubicBezTo>
                          <a:cubicBezTo>
                            <a:pt x="384" y="18"/>
                            <a:pt x="336" y="0"/>
                            <a:pt x="29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3" name="Google Shape;10253;p64"/>
                    <p:cNvSpPr/>
                    <p:nvPr/>
                  </p:nvSpPr>
                  <p:spPr>
                    <a:xfrm>
                      <a:off x="6210216" y="2464896"/>
                      <a:ext cx="36003" cy="133635"/>
                    </a:xfrm>
                    <a:custGeom>
                      <a:avLst/>
                      <a:gdLst/>
                      <a:ahLst/>
                      <a:cxnLst/>
                      <a:rect l="l" t="t" r="r" b="b"/>
                      <a:pathLst>
                        <a:path w="1426" h="5293" extrusionOk="0">
                          <a:moveTo>
                            <a:pt x="1174" y="0"/>
                          </a:moveTo>
                          <a:cubicBezTo>
                            <a:pt x="1103" y="0"/>
                            <a:pt x="1033" y="37"/>
                            <a:pt x="998" y="124"/>
                          </a:cubicBezTo>
                          <a:cubicBezTo>
                            <a:pt x="307" y="1845"/>
                            <a:pt x="0" y="3376"/>
                            <a:pt x="0" y="5097"/>
                          </a:cubicBezTo>
                          <a:cubicBezTo>
                            <a:pt x="0" y="5201"/>
                            <a:pt x="92" y="5292"/>
                            <a:pt x="202" y="5292"/>
                          </a:cubicBezTo>
                          <a:cubicBezTo>
                            <a:pt x="307" y="5292"/>
                            <a:pt x="398" y="5201"/>
                            <a:pt x="398" y="5097"/>
                          </a:cubicBezTo>
                          <a:cubicBezTo>
                            <a:pt x="391" y="3409"/>
                            <a:pt x="685" y="1962"/>
                            <a:pt x="1363" y="274"/>
                          </a:cubicBezTo>
                          <a:cubicBezTo>
                            <a:pt x="1425" y="116"/>
                            <a:pt x="1299" y="0"/>
                            <a:pt x="117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4" name="Google Shape;10254;p64"/>
                    <p:cNvSpPr/>
                    <p:nvPr/>
                  </p:nvSpPr>
                  <p:spPr>
                    <a:xfrm>
                      <a:off x="6212513" y="2647537"/>
                      <a:ext cx="27015" cy="122627"/>
                    </a:xfrm>
                    <a:custGeom>
                      <a:avLst/>
                      <a:gdLst/>
                      <a:ahLst/>
                      <a:cxnLst/>
                      <a:rect l="l" t="t" r="r" b="b"/>
                      <a:pathLst>
                        <a:path w="1070" h="4857" extrusionOk="0">
                          <a:moveTo>
                            <a:pt x="871" y="1"/>
                          </a:moveTo>
                          <a:cubicBezTo>
                            <a:pt x="771" y="1"/>
                            <a:pt x="672" y="66"/>
                            <a:pt x="672" y="196"/>
                          </a:cubicBezTo>
                          <a:cubicBezTo>
                            <a:pt x="672" y="1715"/>
                            <a:pt x="483" y="3038"/>
                            <a:pt x="27" y="4609"/>
                          </a:cubicBezTo>
                          <a:cubicBezTo>
                            <a:pt x="1" y="4713"/>
                            <a:pt x="59" y="4817"/>
                            <a:pt x="164" y="4850"/>
                          </a:cubicBezTo>
                          <a:cubicBezTo>
                            <a:pt x="183" y="4856"/>
                            <a:pt x="196" y="4856"/>
                            <a:pt x="216" y="4856"/>
                          </a:cubicBezTo>
                          <a:cubicBezTo>
                            <a:pt x="307" y="4856"/>
                            <a:pt x="385" y="4798"/>
                            <a:pt x="405" y="4713"/>
                          </a:cubicBezTo>
                          <a:cubicBezTo>
                            <a:pt x="867" y="3110"/>
                            <a:pt x="1070" y="1754"/>
                            <a:pt x="1070" y="196"/>
                          </a:cubicBezTo>
                          <a:cubicBezTo>
                            <a:pt x="1070" y="66"/>
                            <a:pt x="970" y="1"/>
                            <a:pt x="871"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5" name="Google Shape;10255;p64"/>
                    <p:cNvSpPr/>
                    <p:nvPr/>
                  </p:nvSpPr>
                  <p:spPr>
                    <a:xfrm>
                      <a:off x="6211377" y="2649102"/>
                      <a:ext cx="29944" cy="63472"/>
                    </a:xfrm>
                    <a:custGeom>
                      <a:avLst/>
                      <a:gdLst/>
                      <a:ahLst/>
                      <a:cxnLst/>
                      <a:rect l="l" t="t" r="r" b="b"/>
                      <a:pathLst>
                        <a:path w="1186" h="2514" extrusionOk="0">
                          <a:moveTo>
                            <a:pt x="913" y="0"/>
                          </a:moveTo>
                          <a:cubicBezTo>
                            <a:pt x="864" y="0"/>
                            <a:pt x="812" y="21"/>
                            <a:pt x="769" y="69"/>
                          </a:cubicBezTo>
                          <a:cubicBezTo>
                            <a:pt x="313" y="610"/>
                            <a:pt x="137" y="1457"/>
                            <a:pt x="20" y="2285"/>
                          </a:cubicBezTo>
                          <a:cubicBezTo>
                            <a:pt x="0" y="2396"/>
                            <a:pt x="72" y="2494"/>
                            <a:pt x="183" y="2513"/>
                          </a:cubicBezTo>
                          <a:lnTo>
                            <a:pt x="209" y="2513"/>
                          </a:lnTo>
                          <a:cubicBezTo>
                            <a:pt x="306" y="2513"/>
                            <a:pt x="391" y="2441"/>
                            <a:pt x="404" y="2344"/>
                          </a:cubicBezTo>
                          <a:cubicBezTo>
                            <a:pt x="476" y="1861"/>
                            <a:pt x="626" y="851"/>
                            <a:pt x="1069" y="317"/>
                          </a:cubicBezTo>
                          <a:cubicBezTo>
                            <a:pt x="1185" y="171"/>
                            <a:pt x="1056" y="0"/>
                            <a:pt x="91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6" name="Google Shape;10256;p64"/>
                    <p:cNvSpPr/>
                    <p:nvPr/>
                  </p:nvSpPr>
                  <p:spPr>
                    <a:xfrm>
                      <a:off x="6235564" y="2514382"/>
                      <a:ext cx="32115" cy="78671"/>
                    </a:xfrm>
                    <a:custGeom>
                      <a:avLst/>
                      <a:gdLst/>
                      <a:ahLst/>
                      <a:cxnLst/>
                      <a:rect l="l" t="t" r="r" b="b"/>
                      <a:pathLst>
                        <a:path w="1272" h="3116" extrusionOk="0">
                          <a:moveTo>
                            <a:pt x="234" y="1"/>
                          </a:moveTo>
                          <a:cubicBezTo>
                            <a:pt x="118" y="1"/>
                            <a:pt x="1" y="94"/>
                            <a:pt x="39" y="243"/>
                          </a:cubicBezTo>
                          <a:cubicBezTo>
                            <a:pt x="124" y="569"/>
                            <a:pt x="241" y="888"/>
                            <a:pt x="385" y="1195"/>
                          </a:cubicBezTo>
                          <a:cubicBezTo>
                            <a:pt x="626" y="1755"/>
                            <a:pt x="860" y="2290"/>
                            <a:pt x="743" y="2883"/>
                          </a:cubicBezTo>
                          <a:cubicBezTo>
                            <a:pt x="724" y="2987"/>
                            <a:pt x="795" y="3091"/>
                            <a:pt x="900" y="3111"/>
                          </a:cubicBezTo>
                          <a:cubicBezTo>
                            <a:pt x="906" y="3114"/>
                            <a:pt x="913" y="3116"/>
                            <a:pt x="919" y="3116"/>
                          </a:cubicBezTo>
                          <a:cubicBezTo>
                            <a:pt x="926" y="3116"/>
                            <a:pt x="932" y="3114"/>
                            <a:pt x="939" y="3111"/>
                          </a:cubicBezTo>
                          <a:cubicBezTo>
                            <a:pt x="1030" y="3111"/>
                            <a:pt x="1115" y="3046"/>
                            <a:pt x="1128" y="2954"/>
                          </a:cubicBezTo>
                          <a:cubicBezTo>
                            <a:pt x="1271" y="2244"/>
                            <a:pt x="1004" y="1631"/>
                            <a:pt x="750" y="1038"/>
                          </a:cubicBezTo>
                          <a:cubicBezTo>
                            <a:pt x="613" y="752"/>
                            <a:pt x="502" y="458"/>
                            <a:pt x="424" y="152"/>
                          </a:cubicBezTo>
                          <a:cubicBezTo>
                            <a:pt x="397" y="47"/>
                            <a:pt x="315" y="1"/>
                            <a:pt x="23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7" name="Google Shape;10257;p64"/>
                    <p:cNvSpPr/>
                    <p:nvPr/>
                  </p:nvSpPr>
                  <p:spPr>
                    <a:xfrm>
                      <a:off x="6230010" y="2395996"/>
                      <a:ext cx="57893" cy="73369"/>
                    </a:xfrm>
                    <a:custGeom>
                      <a:avLst/>
                      <a:gdLst/>
                      <a:ahLst/>
                      <a:cxnLst/>
                      <a:rect l="l" t="t" r="r" b="b"/>
                      <a:pathLst>
                        <a:path w="2293" h="2906" extrusionOk="0">
                          <a:moveTo>
                            <a:pt x="285" y="1"/>
                          </a:moveTo>
                          <a:cubicBezTo>
                            <a:pt x="133" y="1"/>
                            <a:pt x="0" y="200"/>
                            <a:pt x="148" y="344"/>
                          </a:cubicBezTo>
                          <a:cubicBezTo>
                            <a:pt x="259" y="461"/>
                            <a:pt x="390" y="585"/>
                            <a:pt x="533" y="709"/>
                          </a:cubicBezTo>
                          <a:cubicBezTo>
                            <a:pt x="1133" y="1263"/>
                            <a:pt x="1810" y="1895"/>
                            <a:pt x="1471" y="2625"/>
                          </a:cubicBezTo>
                          <a:cubicBezTo>
                            <a:pt x="1426" y="2723"/>
                            <a:pt x="1465" y="2840"/>
                            <a:pt x="1563" y="2886"/>
                          </a:cubicBezTo>
                          <a:cubicBezTo>
                            <a:pt x="1589" y="2899"/>
                            <a:pt x="1615" y="2905"/>
                            <a:pt x="1647" y="2905"/>
                          </a:cubicBezTo>
                          <a:cubicBezTo>
                            <a:pt x="1726" y="2905"/>
                            <a:pt x="1797" y="2860"/>
                            <a:pt x="1830" y="2794"/>
                          </a:cubicBezTo>
                          <a:cubicBezTo>
                            <a:pt x="2293" y="1797"/>
                            <a:pt x="1426" y="1002"/>
                            <a:pt x="800" y="422"/>
                          </a:cubicBezTo>
                          <a:cubicBezTo>
                            <a:pt x="663" y="298"/>
                            <a:pt x="533" y="181"/>
                            <a:pt x="429" y="70"/>
                          </a:cubicBezTo>
                          <a:cubicBezTo>
                            <a:pt x="385" y="21"/>
                            <a:pt x="334" y="1"/>
                            <a:pt x="28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8" name="Google Shape;10258;p64"/>
                    <p:cNvSpPr/>
                    <p:nvPr/>
                  </p:nvSpPr>
                  <p:spPr>
                    <a:xfrm>
                      <a:off x="6203626" y="2399228"/>
                      <a:ext cx="38502" cy="70138"/>
                    </a:xfrm>
                    <a:custGeom>
                      <a:avLst/>
                      <a:gdLst/>
                      <a:ahLst/>
                      <a:cxnLst/>
                      <a:rect l="l" t="t" r="r" b="b"/>
                      <a:pathLst>
                        <a:path w="1525" h="2778" extrusionOk="0">
                          <a:moveTo>
                            <a:pt x="1265" y="1"/>
                          </a:moveTo>
                          <a:cubicBezTo>
                            <a:pt x="1216" y="1"/>
                            <a:pt x="1166" y="20"/>
                            <a:pt x="1122" y="66"/>
                          </a:cubicBezTo>
                          <a:cubicBezTo>
                            <a:pt x="731" y="555"/>
                            <a:pt x="1" y="1832"/>
                            <a:pt x="274" y="2647"/>
                          </a:cubicBezTo>
                          <a:cubicBezTo>
                            <a:pt x="301" y="2725"/>
                            <a:pt x="379" y="2777"/>
                            <a:pt x="463" y="2777"/>
                          </a:cubicBezTo>
                          <a:cubicBezTo>
                            <a:pt x="483" y="2777"/>
                            <a:pt x="503" y="2771"/>
                            <a:pt x="522" y="2764"/>
                          </a:cubicBezTo>
                          <a:cubicBezTo>
                            <a:pt x="626" y="2732"/>
                            <a:pt x="685" y="2621"/>
                            <a:pt x="646" y="2516"/>
                          </a:cubicBezTo>
                          <a:cubicBezTo>
                            <a:pt x="450" y="1949"/>
                            <a:pt x="978" y="868"/>
                            <a:pt x="1428" y="307"/>
                          </a:cubicBezTo>
                          <a:cubicBezTo>
                            <a:pt x="1525" y="158"/>
                            <a:pt x="1403" y="1"/>
                            <a:pt x="126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9" name="Google Shape;10259;p64"/>
                    <p:cNvSpPr/>
                    <p:nvPr/>
                  </p:nvSpPr>
                  <p:spPr>
                    <a:xfrm>
                      <a:off x="6169668" y="2269708"/>
                      <a:ext cx="96521" cy="88417"/>
                    </a:xfrm>
                    <a:custGeom>
                      <a:avLst/>
                      <a:gdLst/>
                      <a:ahLst/>
                      <a:cxnLst/>
                      <a:rect l="l" t="t" r="r" b="b"/>
                      <a:pathLst>
                        <a:path w="3823" h="3502" extrusionOk="0">
                          <a:moveTo>
                            <a:pt x="284" y="1"/>
                          </a:moveTo>
                          <a:cubicBezTo>
                            <a:pt x="130" y="1"/>
                            <a:pt x="1" y="200"/>
                            <a:pt x="146" y="340"/>
                          </a:cubicBezTo>
                          <a:cubicBezTo>
                            <a:pt x="524" y="712"/>
                            <a:pt x="987" y="1005"/>
                            <a:pt x="1443" y="1285"/>
                          </a:cubicBezTo>
                          <a:cubicBezTo>
                            <a:pt x="2310" y="1833"/>
                            <a:pt x="3125" y="2348"/>
                            <a:pt x="3412" y="3358"/>
                          </a:cubicBezTo>
                          <a:cubicBezTo>
                            <a:pt x="3438" y="3443"/>
                            <a:pt x="3510" y="3501"/>
                            <a:pt x="3601" y="3501"/>
                          </a:cubicBezTo>
                          <a:cubicBezTo>
                            <a:pt x="3620" y="3501"/>
                            <a:pt x="3640" y="3501"/>
                            <a:pt x="3653" y="3495"/>
                          </a:cubicBezTo>
                          <a:cubicBezTo>
                            <a:pt x="3757" y="3469"/>
                            <a:pt x="3822" y="3358"/>
                            <a:pt x="3790" y="3254"/>
                          </a:cubicBezTo>
                          <a:cubicBezTo>
                            <a:pt x="3464" y="2100"/>
                            <a:pt x="2545" y="1513"/>
                            <a:pt x="1652" y="960"/>
                          </a:cubicBezTo>
                          <a:cubicBezTo>
                            <a:pt x="1196" y="666"/>
                            <a:pt x="766" y="399"/>
                            <a:pt x="420" y="60"/>
                          </a:cubicBezTo>
                          <a:cubicBezTo>
                            <a:pt x="377" y="18"/>
                            <a:pt x="329" y="1"/>
                            <a:pt x="28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0" name="Google Shape;10260;p64"/>
                    <p:cNvSpPr/>
                    <p:nvPr/>
                  </p:nvSpPr>
                  <p:spPr>
                    <a:xfrm>
                      <a:off x="6083019" y="1717495"/>
                      <a:ext cx="184862" cy="609020"/>
                    </a:xfrm>
                    <a:custGeom>
                      <a:avLst/>
                      <a:gdLst/>
                      <a:ahLst/>
                      <a:cxnLst/>
                      <a:rect l="l" t="t" r="r" b="b"/>
                      <a:pathLst>
                        <a:path w="7322" h="24122" extrusionOk="0">
                          <a:moveTo>
                            <a:pt x="5019" y="1"/>
                          </a:moveTo>
                          <a:lnTo>
                            <a:pt x="1988" y="340"/>
                          </a:lnTo>
                          <a:cubicBezTo>
                            <a:pt x="2210" y="353"/>
                            <a:pt x="2920" y="1109"/>
                            <a:pt x="3344" y="2744"/>
                          </a:cubicBezTo>
                          <a:cubicBezTo>
                            <a:pt x="2607" y="2881"/>
                            <a:pt x="737" y="3364"/>
                            <a:pt x="85" y="4791"/>
                          </a:cubicBezTo>
                          <a:cubicBezTo>
                            <a:pt x="0" y="4952"/>
                            <a:pt x="133" y="5083"/>
                            <a:pt x="265" y="5083"/>
                          </a:cubicBezTo>
                          <a:cubicBezTo>
                            <a:pt x="336" y="5083"/>
                            <a:pt x="407" y="5045"/>
                            <a:pt x="444" y="4954"/>
                          </a:cubicBezTo>
                          <a:cubicBezTo>
                            <a:pt x="1017" y="3696"/>
                            <a:pt x="2777" y="3253"/>
                            <a:pt x="3435" y="3129"/>
                          </a:cubicBezTo>
                          <a:cubicBezTo>
                            <a:pt x="3442" y="3181"/>
                            <a:pt x="3455" y="3240"/>
                            <a:pt x="3461" y="3292"/>
                          </a:cubicBezTo>
                          <a:lnTo>
                            <a:pt x="3461" y="4576"/>
                          </a:lnTo>
                          <a:cubicBezTo>
                            <a:pt x="3461" y="4576"/>
                            <a:pt x="3455" y="4569"/>
                            <a:pt x="3448" y="4569"/>
                          </a:cubicBezTo>
                          <a:cubicBezTo>
                            <a:pt x="3437" y="4567"/>
                            <a:pt x="3371" y="4554"/>
                            <a:pt x="3263" y="4554"/>
                          </a:cubicBezTo>
                          <a:cubicBezTo>
                            <a:pt x="2879" y="4554"/>
                            <a:pt x="1965" y="4716"/>
                            <a:pt x="1050" y="6068"/>
                          </a:cubicBezTo>
                          <a:cubicBezTo>
                            <a:pt x="943" y="6221"/>
                            <a:pt x="1077" y="6378"/>
                            <a:pt x="1217" y="6378"/>
                          </a:cubicBezTo>
                          <a:cubicBezTo>
                            <a:pt x="1274" y="6378"/>
                            <a:pt x="1332" y="6352"/>
                            <a:pt x="1376" y="6290"/>
                          </a:cubicBezTo>
                          <a:cubicBezTo>
                            <a:pt x="2208" y="5067"/>
                            <a:pt x="2985" y="4947"/>
                            <a:pt x="3263" y="4947"/>
                          </a:cubicBezTo>
                          <a:cubicBezTo>
                            <a:pt x="3324" y="4947"/>
                            <a:pt x="3362" y="4953"/>
                            <a:pt x="3370" y="4954"/>
                          </a:cubicBezTo>
                          <a:cubicBezTo>
                            <a:pt x="3379" y="4956"/>
                            <a:pt x="3389" y="4957"/>
                            <a:pt x="3398" y="4957"/>
                          </a:cubicBezTo>
                          <a:cubicBezTo>
                            <a:pt x="3421" y="4957"/>
                            <a:pt x="3443" y="4952"/>
                            <a:pt x="3461" y="4947"/>
                          </a:cubicBezTo>
                          <a:lnTo>
                            <a:pt x="3461" y="7268"/>
                          </a:lnTo>
                          <a:lnTo>
                            <a:pt x="3461" y="7274"/>
                          </a:lnTo>
                          <a:lnTo>
                            <a:pt x="3461" y="23926"/>
                          </a:lnTo>
                          <a:cubicBezTo>
                            <a:pt x="3461" y="24057"/>
                            <a:pt x="3561" y="24122"/>
                            <a:pt x="3660" y="24122"/>
                          </a:cubicBezTo>
                          <a:cubicBezTo>
                            <a:pt x="3759" y="24122"/>
                            <a:pt x="3859" y="24057"/>
                            <a:pt x="3859" y="23926"/>
                          </a:cubicBezTo>
                          <a:lnTo>
                            <a:pt x="3859" y="23125"/>
                          </a:lnTo>
                          <a:lnTo>
                            <a:pt x="3859" y="23118"/>
                          </a:lnTo>
                          <a:lnTo>
                            <a:pt x="3859" y="4947"/>
                          </a:lnTo>
                          <a:cubicBezTo>
                            <a:pt x="3867" y="4947"/>
                            <a:pt x="3876" y="4947"/>
                            <a:pt x="3885" y="4947"/>
                          </a:cubicBezTo>
                          <a:cubicBezTo>
                            <a:pt x="4154" y="4947"/>
                            <a:pt x="4937" y="5055"/>
                            <a:pt x="5781" y="6290"/>
                          </a:cubicBezTo>
                          <a:cubicBezTo>
                            <a:pt x="5814" y="6342"/>
                            <a:pt x="5879" y="6375"/>
                            <a:pt x="5944" y="6375"/>
                          </a:cubicBezTo>
                          <a:cubicBezTo>
                            <a:pt x="6101" y="6375"/>
                            <a:pt x="6192" y="6199"/>
                            <a:pt x="6107" y="6068"/>
                          </a:cubicBezTo>
                          <a:cubicBezTo>
                            <a:pt x="5177" y="4711"/>
                            <a:pt x="4258" y="4556"/>
                            <a:pt x="3883" y="4556"/>
                          </a:cubicBezTo>
                          <a:cubicBezTo>
                            <a:pt x="3875" y="4556"/>
                            <a:pt x="3867" y="4556"/>
                            <a:pt x="3859" y="4556"/>
                          </a:cubicBezTo>
                          <a:lnTo>
                            <a:pt x="3859" y="3123"/>
                          </a:lnTo>
                          <a:cubicBezTo>
                            <a:pt x="4491" y="3240"/>
                            <a:pt x="6296" y="3676"/>
                            <a:pt x="6883" y="4954"/>
                          </a:cubicBezTo>
                          <a:cubicBezTo>
                            <a:pt x="6917" y="5045"/>
                            <a:pt x="6986" y="5083"/>
                            <a:pt x="7057" y="5083"/>
                          </a:cubicBezTo>
                          <a:cubicBezTo>
                            <a:pt x="7187" y="5083"/>
                            <a:pt x="7322" y="4952"/>
                            <a:pt x="7241" y="4791"/>
                          </a:cubicBezTo>
                          <a:cubicBezTo>
                            <a:pt x="6544" y="3279"/>
                            <a:pt x="4478" y="2823"/>
                            <a:pt x="3859" y="2725"/>
                          </a:cubicBezTo>
                          <a:cubicBezTo>
                            <a:pt x="4041" y="1702"/>
                            <a:pt x="4387" y="639"/>
                            <a:pt x="501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61" name="Google Shape;10261;p64"/>
                  <p:cNvSpPr/>
                  <p:nvPr/>
                </p:nvSpPr>
                <p:spPr>
                  <a:xfrm>
                    <a:off x="6020658" y="1575983"/>
                    <a:ext cx="321880" cy="161054"/>
                  </a:xfrm>
                  <a:custGeom>
                    <a:avLst/>
                    <a:gdLst/>
                    <a:ahLst/>
                    <a:cxnLst/>
                    <a:rect l="l" t="t" r="r" b="b"/>
                    <a:pathLst>
                      <a:path w="12749" h="6379" extrusionOk="0">
                        <a:moveTo>
                          <a:pt x="5794" y="1"/>
                        </a:moveTo>
                        <a:cubicBezTo>
                          <a:pt x="5038" y="1"/>
                          <a:pt x="4543" y="411"/>
                          <a:pt x="4308" y="939"/>
                        </a:cubicBezTo>
                        <a:cubicBezTo>
                          <a:pt x="4056" y="756"/>
                          <a:pt x="3749" y="665"/>
                          <a:pt x="3441" y="665"/>
                        </a:cubicBezTo>
                        <a:cubicBezTo>
                          <a:pt x="3430" y="665"/>
                          <a:pt x="3419" y="665"/>
                          <a:pt x="3409" y="665"/>
                        </a:cubicBezTo>
                        <a:cubicBezTo>
                          <a:pt x="2236" y="665"/>
                          <a:pt x="1753" y="1734"/>
                          <a:pt x="1962" y="2614"/>
                        </a:cubicBezTo>
                        <a:cubicBezTo>
                          <a:pt x="1799" y="2627"/>
                          <a:pt x="1649" y="2679"/>
                          <a:pt x="1506" y="2757"/>
                        </a:cubicBezTo>
                        <a:cubicBezTo>
                          <a:pt x="1460" y="2784"/>
                          <a:pt x="1414" y="2816"/>
                          <a:pt x="1369" y="2855"/>
                        </a:cubicBezTo>
                        <a:cubicBezTo>
                          <a:pt x="0" y="3474"/>
                          <a:pt x="222" y="5951"/>
                          <a:pt x="2053" y="5951"/>
                        </a:cubicBezTo>
                        <a:cubicBezTo>
                          <a:pt x="2063" y="5951"/>
                          <a:pt x="2073" y="5951"/>
                          <a:pt x="2083" y="5951"/>
                        </a:cubicBezTo>
                        <a:cubicBezTo>
                          <a:pt x="2393" y="5951"/>
                          <a:pt x="2700" y="5854"/>
                          <a:pt x="2966" y="5677"/>
                        </a:cubicBezTo>
                        <a:cubicBezTo>
                          <a:pt x="3251" y="6084"/>
                          <a:pt x="3729" y="6323"/>
                          <a:pt x="4229" y="6323"/>
                        </a:cubicBezTo>
                        <a:cubicBezTo>
                          <a:pt x="4243" y="6323"/>
                          <a:pt x="4256" y="6323"/>
                          <a:pt x="4269" y="6323"/>
                        </a:cubicBezTo>
                        <a:cubicBezTo>
                          <a:pt x="4830" y="6323"/>
                          <a:pt x="5253" y="6114"/>
                          <a:pt x="5553" y="5808"/>
                        </a:cubicBezTo>
                        <a:cubicBezTo>
                          <a:pt x="5841" y="6064"/>
                          <a:pt x="6213" y="6213"/>
                          <a:pt x="6599" y="6213"/>
                        </a:cubicBezTo>
                        <a:cubicBezTo>
                          <a:pt x="6616" y="6213"/>
                          <a:pt x="6632" y="6212"/>
                          <a:pt x="6648" y="6212"/>
                        </a:cubicBezTo>
                        <a:cubicBezTo>
                          <a:pt x="6660" y="6212"/>
                          <a:pt x="6671" y="6212"/>
                          <a:pt x="6683" y="6212"/>
                        </a:cubicBezTo>
                        <a:cubicBezTo>
                          <a:pt x="7016" y="6212"/>
                          <a:pt x="7342" y="6121"/>
                          <a:pt x="7626" y="5951"/>
                        </a:cubicBezTo>
                        <a:cubicBezTo>
                          <a:pt x="7821" y="6114"/>
                          <a:pt x="8049" y="6231"/>
                          <a:pt x="8291" y="6303"/>
                        </a:cubicBezTo>
                        <a:lnTo>
                          <a:pt x="8323" y="6316"/>
                        </a:lnTo>
                        <a:cubicBezTo>
                          <a:pt x="8479" y="6358"/>
                          <a:pt x="8640" y="6379"/>
                          <a:pt x="8800" y="6379"/>
                        </a:cubicBezTo>
                        <a:cubicBezTo>
                          <a:pt x="9115" y="6379"/>
                          <a:pt x="9428" y="6298"/>
                          <a:pt x="9705" y="6134"/>
                        </a:cubicBezTo>
                        <a:lnTo>
                          <a:pt x="10063" y="5853"/>
                        </a:lnTo>
                        <a:cubicBezTo>
                          <a:pt x="10213" y="5703"/>
                          <a:pt x="10331" y="5534"/>
                          <a:pt x="10415" y="5345"/>
                        </a:cubicBezTo>
                        <a:cubicBezTo>
                          <a:pt x="10602" y="5463"/>
                          <a:pt x="10812" y="5528"/>
                          <a:pt x="11035" y="5528"/>
                        </a:cubicBezTo>
                        <a:cubicBezTo>
                          <a:pt x="11046" y="5528"/>
                          <a:pt x="11056" y="5528"/>
                          <a:pt x="11067" y="5527"/>
                        </a:cubicBezTo>
                        <a:cubicBezTo>
                          <a:pt x="12605" y="5527"/>
                          <a:pt x="12749" y="3546"/>
                          <a:pt x="11478" y="3194"/>
                        </a:cubicBezTo>
                        <a:cubicBezTo>
                          <a:pt x="11536" y="2497"/>
                          <a:pt x="11119" y="1741"/>
                          <a:pt x="10207" y="1741"/>
                        </a:cubicBezTo>
                        <a:cubicBezTo>
                          <a:pt x="10037" y="1741"/>
                          <a:pt x="9868" y="1773"/>
                          <a:pt x="9711" y="1832"/>
                        </a:cubicBezTo>
                        <a:cubicBezTo>
                          <a:pt x="9672" y="972"/>
                          <a:pt x="8968" y="287"/>
                          <a:pt x="8102" y="281"/>
                        </a:cubicBezTo>
                        <a:cubicBezTo>
                          <a:pt x="7737" y="281"/>
                          <a:pt x="7385" y="411"/>
                          <a:pt x="7104" y="639"/>
                        </a:cubicBezTo>
                        <a:cubicBezTo>
                          <a:pt x="6837" y="261"/>
                          <a:pt x="6400" y="1"/>
                          <a:pt x="5794" y="1"/>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262" name="Google Shape;10262;p64"/>
              <p:cNvSpPr/>
              <p:nvPr/>
            </p:nvSpPr>
            <p:spPr>
              <a:xfrm>
                <a:off x="5970289" y="1542757"/>
                <a:ext cx="406813" cy="325163"/>
              </a:xfrm>
              <a:custGeom>
                <a:avLst/>
                <a:gdLst/>
                <a:ahLst/>
                <a:cxnLst/>
                <a:rect l="l" t="t" r="r" b="b"/>
                <a:pathLst>
                  <a:path w="16113" h="12879" extrusionOk="0">
                    <a:moveTo>
                      <a:pt x="1004" y="8740"/>
                    </a:moveTo>
                    <a:cubicBezTo>
                      <a:pt x="1007" y="8824"/>
                      <a:pt x="1025" y="8949"/>
                      <a:pt x="1055" y="9103"/>
                    </a:cubicBezTo>
                    <a:lnTo>
                      <a:pt x="1055" y="9103"/>
                    </a:lnTo>
                    <a:cubicBezTo>
                      <a:pt x="1031" y="8968"/>
                      <a:pt x="1014" y="8846"/>
                      <a:pt x="1004" y="8740"/>
                    </a:cubicBezTo>
                    <a:close/>
                    <a:moveTo>
                      <a:pt x="8531" y="0"/>
                    </a:moveTo>
                    <a:cubicBezTo>
                      <a:pt x="7378" y="0"/>
                      <a:pt x="6098" y="274"/>
                      <a:pt x="4700" y="906"/>
                    </a:cubicBezTo>
                    <a:cubicBezTo>
                      <a:pt x="1" y="3031"/>
                      <a:pt x="1004" y="8740"/>
                      <a:pt x="1004" y="8740"/>
                    </a:cubicBezTo>
                    <a:cubicBezTo>
                      <a:pt x="952" y="6113"/>
                      <a:pt x="4048" y="3448"/>
                      <a:pt x="4048" y="3448"/>
                    </a:cubicBezTo>
                    <a:cubicBezTo>
                      <a:pt x="6225" y="4790"/>
                      <a:pt x="13544" y="6504"/>
                      <a:pt x="14216" y="6726"/>
                    </a:cubicBezTo>
                    <a:cubicBezTo>
                      <a:pt x="14557" y="6840"/>
                      <a:pt x="14772" y="11921"/>
                      <a:pt x="14749" y="12624"/>
                    </a:cubicBezTo>
                    <a:lnTo>
                      <a:pt x="14749" y="12624"/>
                    </a:lnTo>
                    <a:lnTo>
                      <a:pt x="15206" y="9548"/>
                    </a:lnTo>
                    <a:cubicBezTo>
                      <a:pt x="15206" y="9548"/>
                      <a:pt x="16112" y="6166"/>
                      <a:pt x="14437" y="3441"/>
                    </a:cubicBezTo>
                    <a:cubicBezTo>
                      <a:pt x="13261" y="1523"/>
                      <a:pt x="11251" y="0"/>
                      <a:pt x="8531" y="0"/>
                    </a:cubicBezTo>
                    <a:close/>
                    <a:moveTo>
                      <a:pt x="14749" y="12624"/>
                    </a:moveTo>
                    <a:lnTo>
                      <a:pt x="14737" y="12703"/>
                    </a:lnTo>
                    <a:cubicBezTo>
                      <a:pt x="14738" y="12704"/>
                      <a:pt x="14739" y="12705"/>
                      <a:pt x="14739" y="12705"/>
                    </a:cubicBezTo>
                    <a:cubicBezTo>
                      <a:pt x="14744" y="12705"/>
                      <a:pt x="14747" y="12677"/>
                      <a:pt x="14749" y="12624"/>
                    </a:cubicBezTo>
                    <a:close/>
                    <a:moveTo>
                      <a:pt x="1055" y="9103"/>
                    </a:moveTo>
                    <a:cubicBezTo>
                      <a:pt x="1284" y="10402"/>
                      <a:pt x="2112" y="12879"/>
                      <a:pt x="2112" y="12879"/>
                    </a:cubicBezTo>
                    <a:cubicBezTo>
                      <a:pt x="2112" y="12879"/>
                      <a:pt x="1272" y="10220"/>
                      <a:pt x="1055" y="9103"/>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263" name="Google Shape;10263;p64"/>
          <p:cNvGrpSpPr/>
          <p:nvPr/>
        </p:nvGrpSpPr>
        <p:grpSpPr>
          <a:xfrm>
            <a:off x="1924124" y="3064707"/>
            <a:ext cx="550774" cy="1310497"/>
            <a:chOff x="1924124" y="3050537"/>
            <a:chExt cx="550774" cy="1310497"/>
          </a:xfrm>
        </p:grpSpPr>
        <p:sp>
          <p:nvSpPr>
            <p:cNvPr id="10264" name="Google Shape;10264;p64"/>
            <p:cNvSpPr/>
            <p:nvPr/>
          </p:nvSpPr>
          <p:spPr>
            <a:xfrm>
              <a:off x="1972978" y="4311978"/>
              <a:ext cx="453041" cy="49056"/>
            </a:xfrm>
            <a:custGeom>
              <a:avLst/>
              <a:gdLst/>
              <a:ahLst/>
              <a:cxnLst/>
              <a:rect l="l" t="t" r="r" b="b"/>
              <a:pathLst>
                <a:path w="17944" h="1943" extrusionOk="0">
                  <a:moveTo>
                    <a:pt x="8969" y="0"/>
                  </a:moveTo>
                  <a:cubicBezTo>
                    <a:pt x="4016" y="0"/>
                    <a:pt x="1" y="437"/>
                    <a:pt x="1" y="972"/>
                  </a:cubicBezTo>
                  <a:cubicBezTo>
                    <a:pt x="1" y="1506"/>
                    <a:pt x="4016" y="1943"/>
                    <a:pt x="8969" y="1943"/>
                  </a:cubicBezTo>
                  <a:cubicBezTo>
                    <a:pt x="13922" y="1943"/>
                    <a:pt x="17944" y="1506"/>
                    <a:pt x="17944" y="972"/>
                  </a:cubicBezTo>
                  <a:cubicBezTo>
                    <a:pt x="17944" y="437"/>
                    <a:pt x="13922" y="0"/>
                    <a:pt x="8969" y="0"/>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5" name="Google Shape;10265;p64"/>
            <p:cNvSpPr/>
            <p:nvPr/>
          </p:nvSpPr>
          <p:spPr>
            <a:xfrm>
              <a:off x="1924124" y="3050537"/>
              <a:ext cx="550774" cy="1278256"/>
            </a:xfrm>
            <a:custGeom>
              <a:avLst/>
              <a:gdLst/>
              <a:ahLst/>
              <a:cxnLst/>
              <a:rect l="l" t="t" r="r" b="b"/>
              <a:pathLst>
                <a:path w="21815" h="50629" extrusionOk="0">
                  <a:moveTo>
                    <a:pt x="3780" y="7802"/>
                  </a:moveTo>
                  <a:lnTo>
                    <a:pt x="3780" y="7834"/>
                  </a:lnTo>
                  <a:lnTo>
                    <a:pt x="3761" y="7834"/>
                  </a:lnTo>
                  <a:cubicBezTo>
                    <a:pt x="3761" y="7821"/>
                    <a:pt x="3774" y="7815"/>
                    <a:pt x="3780" y="7802"/>
                  </a:cubicBezTo>
                  <a:close/>
                  <a:moveTo>
                    <a:pt x="10695" y="0"/>
                  </a:moveTo>
                  <a:cubicBezTo>
                    <a:pt x="6752" y="0"/>
                    <a:pt x="3565" y="3187"/>
                    <a:pt x="3559" y="7130"/>
                  </a:cubicBezTo>
                  <a:cubicBezTo>
                    <a:pt x="3565" y="7365"/>
                    <a:pt x="3578" y="7600"/>
                    <a:pt x="3604" y="7834"/>
                  </a:cubicBezTo>
                  <a:cubicBezTo>
                    <a:pt x="2972" y="7906"/>
                    <a:pt x="2549" y="8512"/>
                    <a:pt x="2698" y="9131"/>
                  </a:cubicBezTo>
                  <a:cubicBezTo>
                    <a:pt x="2820" y="9609"/>
                    <a:pt x="3251" y="9920"/>
                    <a:pt x="3713" y="9920"/>
                  </a:cubicBezTo>
                  <a:cubicBezTo>
                    <a:pt x="3843" y="9920"/>
                    <a:pt x="3977" y="9895"/>
                    <a:pt x="4106" y="9842"/>
                  </a:cubicBezTo>
                  <a:cubicBezTo>
                    <a:pt x="4836" y="12044"/>
                    <a:pt x="6687" y="13804"/>
                    <a:pt x="8753" y="14560"/>
                  </a:cubicBezTo>
                  <a:lnTo>
                    <a:pt x="8890" y="14606"/>
                  </a:lnTo>
                  <a:lnTo>
                    <a:pt x="8890" y="16620"/>
                  </a:lnTo>
                  <a:lnTo>
                    <a:pt x="5651" y="16620"/>
                  </a:lnTo>
                  <a:cubicBezTo>
                    <a:pt x="5651" y="16620"/>
                    <a:pt x="5644" y="16685"/>
                    <a:pt x="5625" y="16698"/>
                  </a:cubicBezTo>
                  <a:cubicBezTo>
                    <a:pt x="5051" y="16705"/>
                    <a:pt x="4536" y="17076"/>
                    <a:pt x="4360" y="17623"/>
                  </a:cubicBezTo>
                  <a:lnTo>
                    <a:pt x="215" y="33239"/>
                  </a:lnTo>
                  <a:cubicBezTo>
                    <a:pt x="0" y="33872"/>
                    <a:pt x="293" y="34563"/>
                    <a:pt x="900" y="34849"/>
                  </a:cubicBezTo>
                  <a:cubicBezTo>
                    <a:pt x="1081" y="34936"/>
                    <a:pt x="1273" y="34977"/>
                    <a:pt x="1463" y="34977"/>
                  </a:cubicBezTo>
                  <a:cubicBezTo>
                    <a:pt x="1903" y="34977"/>
                    <a:pt x="2331" y="34756"/>
                    <a:pt x="2581" y="34360"/>
                  </a:cubicBezTo>
                  <a:cubicBezTo>
                    <a:pt x="2620" y="34387"/>
                    <a:pt x="2672" y="34413"/>
                    <a:pt x="2724" y="34419"/>
                  </a:cubicBezTo>
                  <a:cubicBezTo>
                    <a:pt x="2755" y="34427"/>
                    <a:pt x="2786" y="34430"/>
                    <a:pt x="2817" y="34430"/>
                  </a:cubicBezTo>
                  <a:cubicBezTo>
                    <a:pt x="2998" y="34430"/>
                    <a:pt x="3162" y="34303"/>
                    <a:pt x="3207" y="34119"/>
                  </a:cubicBezTo>
                  <a:lnTo>
                    <a:pt x="3565" y="32542"/>
                  </a:lnTo>
                  <a:cubicBezTo>
                    <a:pt x="3604" y="32347"/>
                    <a:pt x="3481" y="32040"/>
                    <a:pt x="3298" y="31949"/>
                  </a:cubicBezTo>
                  <a:lnTo>
                    <a:pt x="6335" y="20954"/>
                  </a:lnTo>
                  <a:cubicBezTo>
                    <a:pt x="6335" y="22844"/>
                    <a:pt x="6381" y="26507"/>
                    <a:pt x="6453" y="30567"/>
                  </a:cubicBezTo>
                  <a:lnTo>
                    <a:pt x="6407" y="30567"/>
                  </a:lnTo>
                  <a:lnTo>
                    <a:pt x="6466" y="32360"/>
                  </a:lnTo>
                  <a:lnTo>
                    <a:pt x="6485" y="32360"/>
                  </a:lnTo>
                  <a:cubicBezTo>
                    <a:pt x="6622" y="40194"/>
                    <a:pt x="6804" y="48732"/>
                    <a:pt x="6804" y="48732"/>
                  </a:cubicBezTo>
                  <a:cubicBezTo>
                    <a:pt x="6804" y="48732"/>
                    <a:pt x="4517" y="49090"/>
                    <a:pt x="4517" y="50622"/>
                  </a:cubicBezTo>
                  <a:lnTo>
                    <a:pt x="8936" y="50622"/>
                  </a:lnTo>
                  <a:lnTo>
                    <a:pt x="10630" y="33428"/>
                  </a:lnTo>
                  <a:lnTo>
                    <a:pt x="10669" y="33461"/>
                  </a:lnTo>
                  <a:lnTo>
                    <a:pt x="11034" y="33461"/>
                  </a:lnTo>
                  <a:lnTo>
                    <a:pt x="11041" y="33455"/>
                  </a:lnTo>
                  <a:lnTo>
                    <a:pt x="12892" y="50628"/>
                  </a:lnTo>
                  <a:lnTo>
                    <a:pt x="17311" y="50628"/>
                  </a:lnTo>
                  <a:cubicBezTo>
                    <a:pt x="17311" y="49097"/>
                    <a:pt x="15023" y="48738"/>
                    <a:pt x="15023" y="48738"/>
                  </a:cubicBezTo>
                  <a:cubicBezTo>
                    <a:pt x="15023" y="48738"/>
                    <a:pt x="15193" y="40102"/>
                    <a:pt x="15316" y="32216"/>
                  </a:cubicBezTo>
                  <a:cubicBezTo>
                    <a:pt x="15323" y="31897"/>
                    <a:pt x="15356" y="30574"/>
                    <a:pt x="15356" y="30574"/>
                  </a:cubicBezTo>
                  <a:lnTo>
                    <a:pt x="15343" y="30574"/>
                  </a:lnTo>
                  <a:cubicBezTo>
                    <a:pt x="15408" y="26481"/>
                    <a:pt x="15453" y="22779"/>
                    <a:pt x="15453" y="20863"/>
                  </a:cubicBezTo>
                  <a:lnTo>
                    <a:pt x="18510" y="31929"/>
                  </a:lnTo>
                  <a:cubicBezTo>
                    <a:pt x="18301" y="31995"/>
                    <a:pt x="18158" y="32334"/>
                    <a:pt x="18204" y="32542"/>
                  </a:cubicBezTo>
                  <a:lnTo>
                    <a:pt x="18562" y="34119"/>
                  </a:lnTo>
                  <a:cubicBezTo>
                    <a:pt x="18605" y="34315"/>
                    <a:pt x="18775" y="34433"/>
                    <a:pt x="18952" y="34433"/>
                  </a:cubicBezTo>
                  <a:cubicBezTo>
                    <a:pt x="19046" y="34433"/>
                    <a:pt x="19141" y="34400"/>
                    <a:pt x="19220" y="34328"/>
                  </a:cubicBezTo>
                  <a:cubicBezTo>
                    <a:pt x="19463" y="34748"/>
                    <a:pt x="19903" y="34984"/>
                    <a:pt x="20358" y="34984"/>
                  </a:cubicBezTo>
                  <a:cubicBezTo>
                    <a:pt x="20538" y="34984"/>
                    <a:pt x="20721" y="34947"/>
                    <a:pt x="20895" y="34869"/>
                  </a:cubicBezTo>
                  <a:cubicBezTo>
                    <a:pt x="21508" y="34589"/>
                    <a:pt x="21814" y="33891"/>
                    <a:pt x="21599" y="33252"/>
                  </a:cubicBezTo>
                  <a:lnTo>
                    <a:pt x="21599" y="33246"/>
                  </a:lnTo>
                  <a:lnTo>
                    <a:pt x="17291" y="17663"/>
                  </a:lnTo>
                  <a:cubicBezTo>
                    <a:pt x="17122" y="17141"/>
                    <a:pt x="16653" y="16744"/>
                    <a:pt x="16138" y="16705"/>
                  </a:cubicBezTo>
                  <a:cubicBezTo>
                    <a:pt x="16125" y="16691"/>
                    <a:pt x="16112" y="16626"/>
                    <a:pt x="16112" y="16626"/>
                  </a:cubicBezTo>
                  <a:lnTo>
                    <a:pt x="12631" y="16626"/>
                  </a:lnTo>
                  <a:lnTo>
                    <a:pt x="12631" y="14704"/>
                  </a:lnTo>
                  <a:lnTo>
                    <a:pt x="12664" y="14691"/>
                  </a:lnTo>
                  <a:lnTo>
                    <a:pt x="12703" y="14678"/>
                  </a:lnTo>
                  <a:cubicBezTo>
                    <a:pt x="14899" y="14013"/>
                    <a:pt x="16913" y="12194"/>
                    <a:pt x="17695" y="9887"/>
                  </a:cubicBezTo>
                  <a:cubicBezTo>
                    <a:pt x="17774" y="9907"/>
                    <a:pt x="17858" y="9920"/>
                    <a:pt x="17950" y="9920"/>
                  </a:cubicBezTo>
                  <a:cubicBezTo>
                    <a:pt x="17954" y="9920"/>
                    <a:pt x="17958" y="9920"/>
                    <a:pt x="17962" y="9920"/>
                  </a:cubicBezTo>
                  <a:cubicBezTo>
                    <a:pt x="18511" y="9920"/>
                    <a:pt x="18973" y="9492"/>
                    <a:pt x="19005" y="8936"/>
                  </a:cubicBezTo>
                  <a:cubicBezTo>
                    <a:pt x="19038" y="8375"/>
                    <a:pt x="18627" y="7893"/>
                    <a:pt x="18067" y="7834"/>
                  </a:cubicBezTo>
                  <a:lnTo>
                    <a:pt x="18067" y="7828"/>
                  </a:lnTo>
                  <a:cubicBezTo>
                    <a:pt x="18067" y="7815"/>
                    <a:pt x="18054" y="7802"/>
                    <a:pt x="18054" y="7789"/>
                  </a:cubicBezTo>
                  <a:cubicBezTo>
                    <a:pt x="18041" y="6061"/>
                    <a:pt x="17637" y="4295"/>
                    <a:pt x="16692" y="2992"/>
                  </a:cubicBezTo>
                  <a:cubicBezTo>
                    <a:pt x="17656" y="2464"/>
                    <a:pt x="17774" y="1786"/>
                    <a:pt x="18158" y="1147"/>
                  </a:cubicBezTo>
                  <a:lnTo>
                    <a:pt x="18158" y="1147"/>
                  </a:lnTo>
                  <a:cubicBezTo>
                    <a:pt x="17949" y="1170"/>
                    <a:pt x="17738" y="1181"/>
                    <a:pt x="17526" y="1181"/>
                  </a:cubicBezTo>
                  <a:cubicBezTo>
                    <a:pt x="15283" y="1181"/>
                    <a:pt x="12905" y="0"/>
                    <a:pt x="10695"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266" name="Google Shape;10266;p64"/>
            <p:cNvGrpSpPr/>
            <p:nvPr/>
          </p:nvGrpSpPr>
          <p:grpSpPr>
            <a:xfrm>
              <a:off x="1959824" y="3177406"/>
              <a:ext cx="474931" cy="1079810"/>
              <a:chOff x="1959824" y="3177406"/>
              <a:chExt cx="474931" cy="1079810"/>
            </a:xfrm>
          </p:grpSpPr>
          <p:sp>
            <p:nvSpPr>
              <p:cNvPr id="10267" name="Google Shape;10267;p64"/>
              <p:cNvSpPr/>
              <p:nvPr/>
            </p:nvSpPr>
            <p:spPr>
              <a:xfrm>
                <a:off x="2214193" y="3532512"/>
                <a:ext cx="208368" cy="330439"/>
              </a:xfrm>
              <a:custGeom>
                <a:avLst/>
                <a:gdLst/>
                <a:ahLst/>
                <a:cxnLst/>
                <a:rect l="l" t="t" r="r" b="b"/>
                <a:pathLst>
                  <a:path w="8253" h="13088" extrusionOk="0">
                    <a:moveTo>
                      <a:pt x="2439" y="0"/>
                    </a:moveTo>
                    <a:cubicBezTo>
                      <a:pt x="2335" y="0"/>
                      <a:pt x="2230" y="11"/>
                      <a:pt x="2126" y="33"/>
                    </a:cubicBezTo>
                    <a:cubicBezTo>
                      <a:pt x="1273" y="202"/>
                      <a:pt x="510" y="1030"/>
                      <a:pt x="86" y="1740"/>
                    </a:cubicBezTo>
                    <a:cubicBezTo>
                      <a:pt x="1" y="1898"/>
                      <a:pt x="130" y="2037"/>
                      <a:pt x="263" y="2037"/>
                    </a:cubicBezTo>
                    <a:cubicBezTo>
                      <a:pt x="323" y="2037"/>
                      <a:pt x="383" y="2009"/>
                      <a:pt x="425" y="1942"/>
                    </a:cubicBezTo>
                    <a:cubicBezTo>
                      <a:pt x="790" y="1329"/>
                      <a:pt x="1475" y="560"/>
                      <a:pt x="2205" y="417"/>
                    </a:cubicBezTo>
                    <a:cubicBezTo>
                      <a:pt x="2284" y="400"/>
                      <a:pt x="2364" y="391"/>
                      <a:pt x="2444" y="391"/>
                    </a:cubicBezTo>
                    <a:cubicBezTo>
                      <a:pt x="2693" y="391"/>
                      <a:pt x="2939" y="474"/>
                      <a:pt x="3137" y="632"/>
                    </a:cubicBezTo>
                    <a:cubicBezTo>
                      <a:pt x="4570" y="1688"/>
                      <a:pt x="5216" y="3598"/>
                      <a:pt x="5776" y="5273"/>
                    </a:cubicBezTo>
                    <a:lnTo>
                      <a:pt x="5854" y="5501"/>
                    </a:lnTo>
                    <a:cubicBezTo>
                      <a:pt x="6650" y="7867"/>
                      <a:pt x="7223" y="10265"/>
                      <a:pt x="7849" y="12937"/>
                    </a:cubicBezTo>
                    <a:cubicBezTo>
                      <a:pt x="7868" y="13022"/>
                      <a:pt x="7947" y="13087"/>
                      <a:pt x="8038" y="13087"/>
                    </a:cubicBezTo>
                    <a:cubicBezTo>
                      <a:pt x="8051" y="13087"/>
                      <a:pt x="8064" y="13087"/>
                      <a:pt x="8077" y="13081"/>
                    </a:cubicBezTo>
                    <a:cubicBezTo>
                      <a:pt x="8188" y="13061"/>
                      <a:pt x="8253" y="12950"/>
                      <a:pt x="8227" y="12846"/>
                    </a:cubicBezTo>
                    <a:cubicBezTo>
                      <a:pt x="7608" y="10167"/>
                      <a:pt x="7021" y="7756"/>
                      <a:pt x="6226" y="5377"/>
                    </a:cubicBezTo>
                    <a:lnTo>
                      <a:pt x="6148" y="5149"/>
                    </a:lnTo>
                    <a:cubicBezTo>
                      <a:pt x="5568" y="3409"/>
                      <a:pt x="4903" y="1447"/>
                      <a:pt x="3365" y="313"/>
                    </a:cubicBezTo>
                    <a:cubicBezTo>
                      <a:pt x="3097" y="109"/>
                      <a:pt x="2772" y="0"/>
                      <a:pt x="243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8" name="Google Shape;10268;p64"/>
              <p:cNvSpPr/>
              <p:nvPr/>
            </p:nvSpPr>
            <p:spPr>
              <a:xfrm>
                <a:off x="2369061" y="3697530"/>
                <a:ext cx="14517" cy="91850"/>
              </a:xfrm>
              <a:custGeom>
                <a:avLst/>
                <a:gdLst/>
                <a:ahLst/>
                <a:cxnLst/>
                <a:rect l="l" t="t" r="r" b="b"/>
                <a:pathLst>
                  <a:path w="575" h="3638" extrusionOk="0">
                    <a:moveTo>
                      <a:pt x="353" y="1"/>
                    </a:moveTo>
                    <a:cubicBezTo>
                      <a:pt x="242" y="8"/>
                      <a:pt x="157" y="99"/>
                      <a:pt x="164" y="210"/>
                    </a:cubicBezTo>
                    <a:cubicBezTo>
                      <a:pt x="170" y="607"/>
                      <a:pt x="157" y="1005"/>
                      <a:pt x="111" y="1402"/>
                    </a:cubicBezTo>
                    <a:cubicBezTo>
                      <a:pt x="59" y="2074"/>
                      <a:pt x="1" y="2771"/>
                      <a:pt x="170" y="3488"/>
                    </a:cubicBezTo>
                    <a:cubicBezTo>
                      <a:pt x="190" y="3573"/>
                      <a:pt x="268" y="3638"/>
                      <a:pt x="359" y="3638"/>
                    </a:cubicBezTo>
                    <a:cubicBezTo>
                      <a:pt x="372" y="3638"/>
                      <a:pt x="392" y="3638"/>
                      <a:pt x="405" y="3631"/>
                    </a:cubicBezTo>
                    <a:cubicBezTo>
                      <a:pt x="509" y="3605"/>
                      <a:pt x="574" y="3501"/>
                      <a:pt x="548" y="3397"/>
                    </a:cubicBezTo>
                    <a:cubicBezTo>
                      <a:pt x="398" y="2738"/>
                      <a:pt x="450" y="2080"/>
                      <a:pt x="509" y="1435"/>
                    </a:cubicBezTo>
                    <a:cubicBezTo>
                      <a:pt x="548" y="1024"/>
                      <a:pt x="568" y="607"/>
                      <a:pt x="555" y="190"/>
                    </a:cubicBezTo>
                    <a:cubicBezTo>
                      <a:pt x="548" y="86"/>
                      <a:pt x="457" y="1"/>
                      <a:pt x="35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9" name="Google Shape;10269;p64"/>
              <p:cNvSpPr/>
              <p:nvPr/>
            </p:nvSpPr>
            <p:spPr>
              <a:xfrm>
                <a:off x="2392238" y="3774560"/>
                <a:ext cx="37745" cy="41658"/>
              </a:xfrm>
              <a:custGeom>
                <a:avLst/>
                <a:gdLst/>
                <a:ahLst/>
                <a:cxnLst/>
                <a:rect l="l" t="t" r="r" b="b"/>
                <a:pathLst>
                  <a:path w="1495" h="1650" extrusionOk="0">
                    <a:moveTo>
                      <a:pt x="264" y="1"/>
                    </a:moveTo>
                    <a:cubicBezTo>
                      <a:pt x="46" y="1"/>
                      <a:pt x="0" y="349"/>
                      <a:pt x="249" y="391"/>
                    </a:cubicBezTo>
                    <a:cubicBezTo>
                      <a:pt x="777" y="489"/>
                      <a:pt x="1090" y="887"/>
                      <a:pt x="1064" y="1441"/>
                    </a:cubicBezTo>
                    <a:cubicBezTo>
                      <a:pt x="1057" y="1545"/>
                      <a:pt x="1136" y="1643"/>
                      <a:pt x="1247" y="1649"/>
                    </a:cubicBezTo>
                    <a:lnTo>
                      <a:pt x="1260" y="1649"/>
                    </a:lnTo>
                    <a:cubicBezTo>
                      <a:pt x="1364" y="1649"/>
                      <a:pt x="1455" y="1564"/>
                      <a:pt x="1455" y="1460"/>
                    </a:cubicBezTo>
                    <a:cubicBezTo>
                      <a:pt x="1494" y="711"/>
                      <a:pt x="1051" y="137"/>
                      <a:pt x="314" y="7"/>
                    </a:cubicBezTo>
                    <a:cubicBezTo>
                      <a:pt x="297" y="3"/>
                      <a:pt x="280" y="1"/>
                      <a:pt x="26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0" name="Google Shape;10270;p64"/>
              <p:cNvSpPr/>
              <p:nvPr/>
            </p:nvSpPr>
            <p:spPr>
              <a:xfrm>
                <a:off x="2342072" y="3613405"/>
                <a:ext cx="19415" cy="47137"/>
              </a:xfrm>
              <a:custGeom>
                <a:avLst/>
                <a:gdLst/>
                <a:ahLst/>
                <a:cxnLst/>
                <a:rect l="l" t="t" r="r" b="b"/>
                <a:pathLst>
                  <a:path w="769" h="1867" extrusionOk="0">
                    <a:moveTo>
                      <a:pt x="496" y="1"/>
                    </a:moveTo>
                    <a:cubicBezTo>
                      <a:pt x="438" y="1"/>
                      <a:pt x="380" y="28"/>
                      <a:pt x="340" y="94"/>
                    </a:cubicBezTo>
                    <a:cubicBezTo>
                      <a:pt x="1" y="628"/>
                      <a:pt x="1" y="1260"/>
                      <a:pt x="33" y="1684"/>
                    </a:cubicBezTo>
                    <a:cubicBezTo>
                      <a:pt x="40" y="1788"/>
                      <a:pt x="131" y="1867"/>
                      <a:pt x="229" y="1867"/>
                    </a:cubicBezTo>
                    <a:lnTo>
                      <a:pt x="242" y="1867"/>
                    </a:lnTo>
                    <a:cubicBezTo>
                      <a:pt x="353" y="1860"/>
                      <a:pt x="431" y="1762"/>
                      <a:pt x="424" y="1658"/>
                    </a:cubicBezTo>
                    <a:cubicBezTo>
                      <a:pt x="385" y="1058"/>
                      <a:pt x="457" y="641"/>
                      <a:pt x="672" y="309"/>
                    </a:cubicBezTo>
                    <a:cubicBezTo>
                      <a:pt x="768" y="153"/>
                      <a:pt x="633" y="1"/>
                      <a:pt x="49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1" name="Google Shape;10271;p64"/>
              <p:cNvSpPr/>
              <p:nvPr/>
            </p:nvSpPr>
            <p:spPr>
              <a:xfrm>
                <a:off x="2199246" y="3657891"/>
                <a:ext cx="59104" cy="412393"/>
              </a:xfrm>
              <a:custGeom>
                <a:avLst/>
                <a:gdLst/>
                <a:ahLst/>
                <a:cxnLst/>
                <a:rect l="l" t="t" r="r" b="b"/>
                <a:pathLst>
                  <a:path w="2341" h="16334" extrusionOk="0">
                    <a:moveTo>
                      <a:pt x="196" y="0"/>
                    </a:moveTo>
                    <a:cubicBezTo>
                      <a:pt x="98" y="0"/>
                      <a:pt x="1" y="65"/>
                      <a:pt x="1" y="196"/>
                    </a:cubicBezTo>
                    <a:lnTo>
                      <a:pt x="1" y="352"/>
                    </a:lnTo>
                    <a:cubicBezTo>
                      <a:pt x="1" y="2451"/>
                      <a:pt x="1" y="4106"/>
                      <a:pt x="750" y="6075"/>
                    </a:cubicBezTo>
                    <a:cubicBezTo>
                      <a:pt x="1271" y="7430"/>
                      <a:pt x="1617" y="8942"/>
                      <a:pt x="1845" y="10845"/>
                    </a:cubicBezTo>
                    <a:cubicBezTo>
                      <a:pt x="1936" y="11582"/>
                      <a:pt x="1695" y="12286"/>
                      <a:pt x="1434" y="13022"/>
                    </a:cubicBezTo>
                    <a:cubicBezTo>
                      <a:pt x="1095" y="14000"/>
                      <a:pt x="737" y="15023"/>
                      <a:pt x="1154" y="16203"/>
                    </a:cubicBezTo>
                    <a:cubicBezTo>
                      <a:pt x="1180" y="16281"/>
                      <a:pt x="1252" y="16333"/>
                      <a:pt x="1337" y="16333"/>
                    </a:cubicBezTo>
                    <a:cubicBezTo>
                      <a:pt x="1363" y="16333"/>
                      <a:pt x="1382" y="16333"/>
                      <a:pt x="1402" y="16327"/>
                    </a:cubicBezTo>
                    <a:cubicBezTo>
                      <a:pt x="1506" y="16288"/>
                      <a:pt x="1558" y="16177"/>
                      <a:pt x="1526" y="16072"/>
                    </a:cubicBezTo>
                    <a:cubicBezTo>
                      <a:pt x="1154" y="15030"/>
                      <a:pt x="1474" y="14117"/>
                      <a:pt x="1806" y="13153"/>
                    </a:cubicBezTo>
                    <a:cubicBezTo>
                      <a:pt x="2067" y="12403"/>
                      <a:pt x="2340" y="11628"/>
                      <a:pt x="2236" y="10800"/>
                    </a:cubicBezTo>
                    <a:cubicBezTo>
                      <a:pt x="2008" y="8864"/>
                      <a:pt x="1649" y="7319"/>
                      <a:pt x="1122" y="5931"/>
                    </a:cubicBezTo>
                    <a:cubicBezTo>
                      <a:pt x="392" y="4035"/>
                      <a:pt x="392" y="2412"/>
                      <a:pt x="392" y="352"/>
                    </a:cubicBezTo>
                    <a:lnTo>
                      <a:pt x="392" y="196"/>
                    </a:lnTo>
                    <a:cubicBezTo>
                      <a:pt x="392" y="65"/>
                      <a:pt x="294" y="0"/>
                      <a:pt x="19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2" name="Google Shape;10272;p64"/>
              <p:cNvSpPr/>
              <p:nvPr/>
            </p:nvSpPr>
            <p:spPr>
              <a:xfrm>
                <a:off x="2237092" y="3951444"/>
                <a:ext cx="41330" cy="305772"/>
              </a:xfrm>
              <a:custGeom>
                <a:avLst/>
                <a:gdLst/>
                <a:ahLst/>
                <a:cxnLst/>
                <a:rect l="l" t="t" r="r" b="b"/>
                <a:pathLst>
                  <a:path w="1637" h="12111" extrusionOk="0">
                    <a:moveTo>
                      <a:pt x="550" y="0"/>
                    </a:moveTo>
                    <a:cubicBezTo>
                      <a:pt x="420" y="0"/>
                      <a:pt x="287" y="125"/>
                      <a:pt x="366" y="287"/>
                    </a:cubicBezTo>
                    <a:cubicBezTo>
                      <a:pt x="1226" y="2379"/>
                      <a:pt x="900" y="4465"/>
                      <a:pt x="574" y="6479"/>
                    </a:cubicBezTo>
                    <a:cubicBezTo>
                      <a:pt x="294" y="8265"/>
                      <a:pt x="1" y="10109"/>
                      <a:pt x="522" y="11967"/>
                    </a:cubicBezTo>
                    <a:cubicBezTo>
                      <a:pt x="542" y="12045"/>
                      <a:pt x="620" y="12104"/>
                      <a:pt x="711" y="12110"/>
                    </a:cubicBezTo>
                    <a:cubicBezTo>
                      <a:pt x="731" y="12110"/>
                      <a:pt x="744" y="12104"/>
                      <a:pt x="763" y="12104"/>
                    </a:cubicBezTo>
                    <a:cubicBezTo>
                      <a:pt x="867" y="12071"/>
                      <a:pt x="933" y="11967"/>
                      <a:pt x="900" y="11856"/>
                    </a:cubicBezTo>
                    <a:cubicBezTo>
                      <a:pt x="398" y="10083"/>
                      <a:pt x="672" y="8363"/>
                      <a:pt x="965" y="6544"/>
                    </a:cubicBezTo>
                    <a:cubicBezTo>
                      <a:pt x="1298" y="4472"/>
                      <a:pt x="1636" y="2334"/>
                      <a:pt x="731" y="137"/>
                    </a:cubicBezTo>
                    <a:cubicBezTo>
                      <a:pt x="697" y="41"/>
                      <a:pt x="624" y="0"/>
                      <a:pt x="55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3" name="Google Shape;10273;p64"/>
              <p:cNvSpPr/>
              <p:nvPr/>
            </p:nvSpPr>
            <p:spPr>
              <a:xfrm>
                <a:off x="2212097" y="3799176"/>
                <a:ext cx="72587" cy="157065"/>
              </a:xfrm>
              <a:custGeom>
                <a:avLst/>
                <a:gdLst/>
                <a:ahLst/>
                <a:cxnLst/>
                <a:rect l="l" t="t" r="r" b="b"/>
                <a:pathLst>
                  <a:path w="2875" h="6221" extrusionOk="0">
                    <a:moveTo>
                      <a:pt x="286" y="0"/>
                    </a:moveTo>
                    <a:cubicBezTo>
                      <a:pt x="119" y="0"/>
                      <a:pt x="1" y="239"/>
                      <a:pt x="176" y="361"/>
                    </a:cubicBezTo>
                    <a:cubicBezTo>
                      <a:pt x="1903" y="1600"/>
                      <a:pt x="2477" y="4096"/>
                      <a:pt x="2431" y="6018"/>
                    </a:cubicBezTo>
                    <a:cubicBezTo>
                      <a:pt x="2431" y="6129"/>
                      <a:pt x="2516" y="6221"/>
                      <a:pt x="2626" y="6221"/>
                    </a:cubicBezTo>
                    <a:cubicBezTo>
                      <a:pt x="2731" y="6221"/>
                      <a:pt x="2822" y="6136"/>
                      <a:pt x="2829" y="6025"/>
                    </a:cubicBezTo>
                    <a:cubicBezTo>
                      <a:pt x="2874" y="4005"/>
                      <a:pt x="2261" y="1372"/>
                      <a:pt x="404" y="42"/>
                    </a:cubicBezTo>
                    <a:cubicBezTo>
                      <a:pt x="364" y="13"/>
                      <a:pt x="324" y="0"/>
                      <a:pt x="28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4" name="Google Shape;10274;p64"/>
              <p:cNvSpPr/>
              <p:nvPr/>
            </p:nvSpPr>
            <p:spPr>
              <a:xfrm>
                <a:off x="2210608" y="3495626"/>
                <a:ext cx="44284" cy="95158"/>
              </a:xfrm>
              <a:custGeom>
                <a:avLst/>
                <a:gdLst/>
                <a:ahLst/>
                <a:cxnLst/>
                <a:rect l="l" t="t" r="r" b="b"/>
                <a:pathLst>
                  <a:path w="1754" h="3769" extrusionOk="0">
                    <a:moveTo>
                      <a:pt x="1538" y="1"/>
                    </a:moveTo>
                    <a:cubicBezTo>
                      <a:pt x="1428" y="8"/>
                      <a:pt x="1343" y="92"/>
                      <a:pt x="1343" y="203"/>
                    </a:cubicBezTo>
                    <a:cubicBezTo>
                      <a:pt x="1356" y="809"/>
                      <a:pt x="1063" y="1220"/>
                      <a:pt x="756" y="1656"/>
                    </a:cubicBezTo>
                    <a:cubicBezTo>
                      <a:pt x="404" y="2152"/>
                      <a:pt x="0" y="2712"/>
                      <a:pt x="91" y="3592"/>
                    </a:cubicBezTo>
                    <a:cubicBezTo>
                      <a:pt x="105" y="3696"/>
                      <a:pt x="189" y="3768"/>
                      <a:pt x="287" y="3768"/>
                    </a:cubicBezTo>
                    <a:lnTo>
                      <a:pt x="313" y="3768"/>
                    </a:lnTo>
                    <a:cubicBezTo>
                      <a:pt x="417" y="3755"/>
                      <a:pt x="496" y="3657"/>
                      <a:pt x="489" y="3553"/>
                    </a:cubicBezTo>
                    <a:cubicBezTo>
                      <a:pt x="404" y="2823"/>
                      <a:pt x="730" y="2367"/>
                      <a:pt x="1076" y="1885"/>
                    </a:cubicBezTo>
                    <a:cubicBezTo>
                      <a:pt x="1415" y="1415"/>
                      <a:pt x="1753" y="926"/>
                      <a:pt x="1740" y="197"/>
                    </a:cubicBezTo>
                    <a:cubicBezTo>
                      <a:pt x="1734" y="86"/>
                      <a:pt x="1649" y="1"/>
                      <a:pt x="153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5" name="Google Shape;10275;p64"/>
              <p:cNvSpPr/>
              <p:nvPr/>
            </p:nvSpPr>
            <p:spPr>
              <a:xfrm>
                <a:off x="2276756" y="3501104"/>
                <a:ext cx="35145" cy="41608"/>
              </a:xfrm>
              <a:custGeom>
                <a:avLst/>
                <a:gdLst/>
                <a:ahLst/>
                <a:cxnLst/>
                <a:rect l="l" t="t" r="r" b="b"/>
                <a:pathLst>
                  <a:path w="1392" h="1648" extrusionOk="0">
                    <a:moveTo>
                      <a:pt x="1113" y="1"/>
                    </a:moveTo>
                    <a:cubicBezTo>
                      <a:pt x="1087" y="1"/>
                      <a:pt x="1059" y="6"/>
                      <a:pt x="1030" y="19"/>
                    </a:cubicBezTo>
                    <a:cubicBezTo>
                      <a:pt x="385" y="260"/>
                      <a:pt x="0" y="807"/>
                      <a:pt x="33" y="1459"/>
                    </a:cubicBezTo>
                    <a:cubicBezTo>
                      <a:pt x="33" y="1563"/>
                      <a:pt x="124" y="1648"/>
                      <a:pt x="228" y="1648"/>
                    </a:cubicBezTo>
                    <a:lnTo>
                      <a:pt x="235" y="1648"/>
                    </a:lnTo>
                    <a:cubicBezTo>
                      <a:pt x="346" y="1641"/>
                      <a:pt x="430" y="1550"/>
                      <a:pt x="424" y="1446"/>
                    </a:cubicBezTo>
                    <a:cubicBezTo>
                      <a:pt x="404" y="964"/>
                      <a:pt x="678" y="566"/>
                      <a:pt x="1167" y="384"/>
                    </a:cubicBezTo>
                    <a:cubicBezTo>
                      <a:pt x="1391" y="309"/>
                      <a:pt x="1306" y="1"/>
                      <a:pt x="111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6" name="Google Shape;10276;p64"/>
              <p:cNvSpPr/>
              <p:nvPr/>
            </p:nvSpPr>
            <p:spPr>
              <a:xfrm>
                <a:off x="2197959" y="3704574"/>
                <a:ext cx="63018" cy="88265"/>
              </a:xfrm>
              <a:custGeom>
                <a:avLst/>
                <a:gdLst/>
                <a:ahLst/>
                <a:cxnLst/>
                <a:rect l="l" t="t" r="r" b="b"/>
                <a:pathLst>
                  <a:path w="2496" h="3496" extrusionOk="0">
                    <a:moveTo>
                      <a:pt x="256" y="1"/>
                    </a:moveTo>
                    <a:cubicBezTo>
                      <a:pt x="127" y="1"/>
                      <a:pt x="1" y="128"/>
                      <a:pt x="71" y="282"/>
                    </a:cubicBezTo>
                    <a:cubicBezTo>
                      <a:pt x="228" y="576"/>
                      <a:pt x="514" y="915"/>
                      <a:pt x="821" y="1273"/>
                    </a:cubicBezTo>
                    <a:cubicBezTo>
                      <a:pt x="1368" y="1912"/>
                      <a:pt x="2046" y="2714"/>
                      <a:pt x="1857" y="3228"/>
                    </a:cubicBezTo>
                    <a:cubicBezTo>
                      <a:pt x="1818" y="3333"/>
                      <a:pt x="1870" y="3443"/>
                      <a:pt x="1974" y="3483"/>
                    </a:cubicBezTo>
                    <a:cubicBezTo>
                      <a:pt x="1994" y="3489"/>
                      <a:pt x="2020" y="3496"/>
                      <a:pt x="2039" y="3496"/>
                    </a:cubicBezTo>
                    <a:cubicBezTo>
                      <a:pt x="2124" y="3496"/>
                      <a:pt x="2196" y="3443"/>
                      <a:pt x="2228" y="3365"/>
                    </a:cubicBezTo>
                    <a:cubicBezTo>
                      <a:pt x="2496" y="2629"/>
                      <a:pt x="1766" y="1775"/>
                      <a:pt x="1120" y="1019"/>
                    </a:cubicBezTo>
                    <a:cubicBezTo>
                      <a:pt x="827" y="674"/>
                      <a:pt x="553" y="354"/>
                      <a:pt x="423" y="100"/>
                    </a:cubicBezTo>
                    <a:cubicBezTo>
                      <a:pt x="381" y="30"/>
                      <a:pt x="318" y="1"/>
                      <a:pt x="25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7" name="Google Shape;10277;p64"/>
              <p:cNvSpPr/>
              <p:nvPr/>
            </p:nvSpPr>
            <p:spPr>
              <a:xfrm>
                <a:off x="2219646" y="3748252"/>
                <a:ext cx="22319" cy="27974"/>
              </a:xfrm>
              <a:custGeom>
                <a:avLst/>
                <a:gdLst/>
                <a:ahLst/>
                <a:cxnLst/>
                <a:rect l="l" t="t" r="r" b="b"/>
                <a:pathLst>
                  <a:path w="884" h="1108" extrusionOk="0">
                    <a:moveTo>
                      <a:pt x="590" y="1"/>
                    </a:moveTo>
                    <a:cubicBezTo>
                      <a:pt x="551" y="1"/>
                      <a:pt x="510" y="14"/>
                      <a:pt x="470" y="45"/>
                    </a:cubicBezTo>
                    <a:cubicBezTo>
                      <a:pt x="203" y="254"/>
                      <a:pt x="40" y="560"/>
                      <a:pt x="7" y="892"/>
                    </a:cubicBezTo>
                    <a:cubicBezTo>
                      <a:pt x="1" y="1003"/>
                      <a:pt x="79" y="1101"/>
                      <a:pt x="190" y="1107"/>
                    </a:cubicBezTo>
                    <a:lnTo>
                      <a:pt x="203" y="1107"/>
                    </a:lnTo>
                    <a:cubicBezTo>
                      <a:pt x="207" y="1108"/>
                      <a:pt x="211" y="1108"/>
                      <a:pt x="215" y="1108"/>
                    </a:cubicBezTo>
                    <a:cubicBezTo>
                      <a:pt x="314" y="1108"/>
                      <a:pt x="392" y="1032"/>
                      <a:pt x="405" y="931"/>
                    </a:cubicBezTo>
                    <a:cubicBezTo>
                      <a:pt x="418" y="710"/>
                      <a:pt x="529" y="508"/>
                      <a:pt x="705" y="364"/>
                    </a:cubicBezTo>
                    <a:cubicBezTo>
                      <a:pt x="884" y="238"/>
                      <a:pt x="756" y="1"/>
                      <a:pt x="59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8" name="Google Shape;10278;p64"/>
              <p:cNvSpPr/>
              <p:nvPr/>
            </p:nvSpPr>
            <p:spPr>
              <a:xfrm>
                <a:off x="2208134" y="3883023"/>
                <a:ext cx="38906" cy="52641"/>
              </a:xfrm>
              <a:custGeom>
                <a:avLst/>
                <a:gdLst/>
                <a:ahLst/>
                <a:cxnLst/>
                <a:rect l="l" t="t" r="r" b="b"/>
                <a:pathLst>
                  <a:path w="1541" h="2085" extrusionOk="0">
                    <a:moveTo>
                      <a:pt x="1255" y="1"/>
                    </a:moveTo>
                    <a:cubicBezTo>
                      <a:pt x="1208" y="1"/>
                      <a:pt x="1158" y="20"/>
                      <a:pt x="1115" y="64"/>
                    </a:cubicBezTo>
                    <a:cubicBezTo>
                      <a:pt x="1050" y="136"/>
                      <a:pt x="978" y="208"/>
                      <a:pt x="906" y="273"/>
                    </a:cubicBezTo>
                    <a:cubicBezTo>
                      <a:pt x="463" y="716"/>
                      <a:pt x="0" y="1166"/>
                      <a:pt x="27" y="1896"/>
                    </a:cubicBezTo>
                    <a:cubicBezTo>
                      <a:pt x="33" y="2000"/>
                      <a:pt x="118" y="2085"/>
                      <a:pt x="222" y="2085"/>
                    </a:cubicBezTo>
                    <a:lnTo>
                      <a:pt x="235" y="2085"/>
                    </a:lnTo>
                    <a:cubicBezTo>
                      <a:pt x="339" y="2078"/>
                      <a:pt x="424" y="1987"/>
                      <a:pt x="424" y="1876"/>
                    </a:cubicBezTo>
                    <a:cubicBezTo>
                      <a:pt x="398" y="1329"/>
                      <a:pt x="783" y="951"/>
                      <a:pt x="1180" y="553"/>
                    </a:cubicBezTo>
                    <a:cubicBezTo>
                      <a:pt x="1258" y="482"/>
                      <a:pt x="1330" y="410"/>
                      <a:pt x="1402" y="338"/>
                    </a:cubicBezTo>
                    <a:cubicBezTo>
                      <a:pt x="1541" y="194"/>
                      <a:pt x="1407" y="1"/>
                      <a:pt x="125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9" name="Google Shape;10279;p64"/>
              <p:cNvSpPr/>
              <p:nvPr/>
            </p:nvSpPr>
            <p:spPr>
              <a:xfrm>
                <a:off x="2209573" y="3556194"/>
                <a:ext cx="225182" cy="286004"/>
              </a:xfrm>
              <a:custGeom>
                <a:avLst/>
                <a:gdLst/>
                <a:ahLst/>
                <a:cxnLst/>
                <a:rect l="l" t="t" r="r" b="b"/>
                <a:pathLst>
                  <a:path w="8919" h="11328" extrusionOk="0">
                    <a:moveTo>
                      <a:pt x="3483" y="1"/>
                    </a:moveTo>
                    <a:cubicBezTo>
                      <a:pt x="3312" y="1"/>
                      <a:pt x="3136" y="18"/>
                      <a:pt x="2955" y="53"/>
                    </a:cubicBezTo>
                    <a:cubicBezTo>
                      <a:pt x="2453" y="150"/>
                      <a:pt x="2088" y="431"/>
                      <a:pt x="1768" y="678"/>
                    </a:cubicBezTo>
                    <a:cubicBezTo>
                      <a:pt x="1424" y="948"/>
                      <a:pt x="1114" y="1188"/>
                      <a:pt x="661" y="1188"/>
                    </a:cubicBezTo>
                    <a:cubicBezTo>
                      <a:pt x="556" y="1188"/>
                      <a:pt x="444" y="1176"/>
                      <a:pt x="321" y="1148"/>
                    </a:cubicBezTo>
                    <a:cubicBezTo>
                      <a:pt x="303" y="1143"/>
                      <a:pt x="286" y="1141"/>
                      <a:pt x="270" y="1141"/>
                    </a:cubicBezTo>
                    <a:cubicBezTo>
                      <a:pt x="57" y="1141"/>
                      <a:pt x="0" y="1472"/>
                      <a:pt x="230" y="1532"/>
                    </a:cubicBezTo>
                    <a:cubicBezTo>
                      <a:pt x="386" y="1567"/>
                      <a:pt x="529" y="1583"/>
                      <a:pt x="662" y="1583"/>
                    </a:cubicBezTo>
                    <a:cubicBezTo>
                      <a:pt x="1244" y="1583"/>
                      <a:pt x="1633" y="1283"/>
                      <a:pt x="2010" y="991"/>
                    </a:cubicBezTo>
                    <a:cubicBezTo>
                      <a:pt x="2322" y="743"/>
                      <a:pt x="2622" y="522"/>
                      <a:pt x="3026" y="437"/>
                    </a:cubicBezTo>
                    <a:cubicBezTo>
                      <a:pt x="3181" y="409"/>
                      <a:pt x="3331" y="394"/>
                      <a:pt x="3476" y="394"/>
                    </a:cubicBezTo>
                    <a:cubicBezTo>
                      <a:pt x="3928" y="394"/>
                      <a:pt x="4331" y="534"/>
                      <a:pt x="4682" y="815"/>
                    </a:cubicBezTo>
                    <a:cubicBezTo>
                      <a:pt x="5718" y="1643"/>
                      <a:pt x="6148" y="3611"/>
                      <a:pt x="6200" y="5045"/>
                    </a:cubicBezTo>
                    <a:cubicBezTo>
                      <a:pt x="6285" y="7404"/>
                      <a:pt x="6709" y="9373"/>
                      <a:pt x="8514" y="11269"/>
                    </a:cubicBezTo>
                    <a:cubicBezTo>
                      <a:pt x="8547" y="11308"/>
                      <a:pt x="8599" y="11328"/>
                      <a:pt x="8657" y="11328"/>
                    </a:cubicBezTo>
                    <a:cubicBezTo>
                      <a:pt x="8827" y="11328"/>
                      <a:pt x="8918" y="11119"/>
                      <a:pt x="8801" y="10996"/>
                    </a:cubicBezTo>
                    <a:cubicBezTo>
                      <a:pt x="7080" y="9184"/>
                      <a:pt x="6676" y="7300"/>
                      <a:pt x="6591" y="5032"/>
                    </a:cubicBezTo>
                    <a:cubicBezTo>
                      <a:pt x="6533" y="3442"/>
                      <a:pt x="6063" y="1415"/>
                      <a:pt x="4923" y="509"/>
                    </a:cubicBezTo>
                    <a:cubicBezTo>
                      <a:pt x="4502" y="172"/>
                      <a:pt x="4021" y="1"/>
                      <a:pt x="348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0" name="Google Shape;10280;p64"/>
              <p:cNvSpPr/>
              <p:nvPr/>
            </p:nvSpPr>
            <p:spPr>
              <a:xfrm>
                <a:off x="2204675" y="3663471"/>
                <a:ext cx="77863" cy="446780"/>
              </a:xfrm>
              <a:custGeom>
                <a:avLst/>
                <a:gdLst/>
                <a:ahLst/>
                <a:cxnLst/>
                <a:rect l="l" t="t" r="r" b="b"/>
                <a:pathLst>
                  <a:path w="3084" h="17696" extrusionOk="0">
                    <a:moveTo>
                      <a:pt x="421" y="1"/>
                    </a:moveTo>
                    <a:cubicBezTo>
                      <a:pt x="311" y="1"/>
                      <a:pt x="200" y="83"/>
                      <a:pt x="222" y="229"/>
                    </a:cubicBezTo>
                    <a:cubicBezTo>
                      <a:pt x="385" y="1272"/>
                      <a:pt x="313" y="2406"/>
                      <a:pt x="235" y="3612"/>
                    </a:cubicBezTo>
                    <a:cubicBezTo>
                      <a:pt x="118" y="5443"/>
                      <a:pt x="1" y="7340"/>
                      <a:pt x="796" y="8904"/>
                    </a:cubicBezTo>
                    <a:lnTo>
                      <a:pt x="815" y="8949"/>
                    </a:lnTo>
                    <a:cubicBezTo>
                      <a:pt x="1773" y="10826"/>
                      <a:pt x="2673" y="12606"/>
                      <a:pt x="2269" y="14724"/>
                    </a:cubicBezTo>
                    <a:cubicBezTo>
                      <a:pt x="2191" y="15102"/>
                      <a:pt x="1949" y="15487"/>
                      <a:pt x="1702" y="15865"/>
                    </a:cubicBezTo>
                    <a:cubicBezTo>
                      <a:pt x="1369" y="16379"/>
                      <a:pt x="1017" y="16914"/>
                      <a:pt x="1089" y="17520"/>
                    </a:cubicBezTo>
                    <a:cubicBezTo>
                      <a:pt x="1102" y="17618"/>
                      <a:pt x="1187" y="17689"/>
                      <a:pt x="1285" y="17689"/>
                    </a:cubicBezTo>
                    <a:lnTo>
                      <a:pt x="1311" y="17696"/>
                    </a:lnTo>
                    <a:cubicBezTo>
                      <a:pt x="1415" y="17683"/>
                      <a:pt x="1493" y="17585"/>
                      <a:pt x="1480" y="17481"/>
                    </a:cubicBezTo>
                    <a:cubicBezTo>
                      <a:pt x="1428" y="17018"/>
                      <a:pt x="1721" y="16562"/>
                      <a:pt x="2034" y="16086"/>
                    </a:cubicBezTo>
                    <a:cubicBezTo>
                      <a:pt x="2295" y="15682"/>
                      <a:pt x="2569" y="15265"/>
                      <a:pt x="2660" y="14796"/>
                    </a:cubicBezTo>
                    <a:cubicBezTo>
                      <a:pt x="3083" y="12547"/>
                      <a:pt x="2112" y="10631"/>
                      <a:pt x="1167" y="8780"/>
                    </a:cubicBezTo>
                    <a:lnTo>
                      <a:pt x="1141" y="8728"/>
                    </a:lnTo>
                    <a:cubicBezTo>
                      <a:pt x="398" y="7261"/>
                      <a:pt x="515" y="5417"/>
                      <a:pt x="633" y="3631"/>
                    </a:cubicBezTo>
                    <a:cubicBezTo>
                      <a:pt x="705" y="2464"/>
                      <a:pt x="783" y="1252"/>
                      <a:pt x="613" y="164"/>
                    </a:cubicBezTo>
                    <a:cubicBezTo>
                      <a:pt x="593" y="52"/>
                      <a:pt x="507" y="1"/>
                      <a:pt x="421"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1" name="Google Shape;10281;p64"/>
              <p:cNvSpPr/>
              <p:nvPr/>
            </p:nvSpPr>
            <p:spPr>
              <a:xfrm>
                <a:off x="2190688" y="3807432"/>
                <a:ext cx="26257" cy="34766"/>
              </a:xfrm>
              <a:custGeom>
                <a:avLst/>
                <a:gdLst/>
                <a:ahLst/>
                <a:cxnLst/>
                <a:rect l="l" t="t" r="r" b="b"/>
                <a:pathLst>
                  <a:path w="1040" h="1377" extrusionOk="0">
                    <a:moveTo>
                      <a:pt x="750" y="0"/>
                    </a:moveTo>
                    <a:cubicBezTo>
                      <a:pt x="707" y="0"/>
                      <a:pt x="662" y="16"/>
                      <a:pt x="620" y="54"/>
                    </a:cubicBezTo>
                    <a:cubicBezTo>
                      <a:pt x="287" y="334"/>
                      <a:pt x="72" y="725"/>
                      <a:pt x="14" y="1155"/>
                    </a:cubicBezTo>
                    <a:cubicBezTo>
                      <a:pt x="1" y="1266"/>
                      <a:pt x="72" y="1364"/>
                      <a:pt x="183" y="1377"/>
                    </a:cubicBezTo>
                    <a:lnTo>
                      <a:pt x="209" y="1377"/>
                    </a:lnTo>
                    <a:cubicBezTo>
                      <a:pt x="307" y="1377"/>
                      <a:pt x="392" y="1305"/>
                      <a:pt x="405" y="1207"/>
                    </a:cubicBezTo>
                    <a:cubicBezTo>
                      <a:pt x="450" y="875"/>
                      <a:pt x="620" y="569"/>
                      <a:pt x="880" y="354"/>
                    </a:cubicBezTo>
                    <a:cubicBezTo>
                      <a:pt x="1039" y="215"/>
                      <a:pt x="908" y="0"/>
                      <a:pt x="7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2" name="Google Shape;10282;p64"/>
              <p:cNvSpPr/>
              <p:nvPr/>
            </p:nvSpPr>
            <p:spPr>
              <a:xfrm>
                <a:off x="2263628" y="4021784"/>
                <a:ext cx="25980" cy="78772"/>
              </a:xfrm>
              <a:custGeom>
                <a:avLst/>
                <a:gdLst/>
                <a:ahLst/>
                <a:cxnLst/>
                <a:rect l="l" t="t" r="r" b="b"/>
                <a:pathLst>
                  <a:path w="1029" h="3120" extrusionOk="0">
                    <a:moveTo>
                      <a:pt x="262" y="1"/>
                    </a:moveTo>
                    <a:cubicBezTo>
                      <a:pt x="130" y="1"/>
                      <a:pt x="0" y="137"/>
                      <a:pt x="84" y="291"/>
                    </a:cubicBezTo>
                    <a:cubicBezTo>
                      <a:pt x="455" y="988"/>
                      <a:pt x="631" y="1894"/>
                      <a:pt x="605" y="2917"/>
                    </a:cubicBezTo>
                    <a:cubicBezTo>
                      <a:pt x="599" y="3022"/>
                      <a:pt x="690" y="3113"/>
                      <a:pt x="794" y="3119"/>
                    </a:cubicBezTo>
                    <a:lnTo>
                      <a:pt x="801" y="3119"/>
                    </a:lnTo>
                    <a:cubicBezTo>
                      <a:pt x="911" y="3119"/>
                      <a:pt x="996" y="3035"/>
                      <a:pt x="1003" y="2924"/>
                    </a:cubicBezTo>
                    <a:cubicBezTo>
                      <a:pt x="1029" y="1816"/>
                      <a:pt x="840" y="877"/>
                      <a:pt x="429" y="108"/>
                    </a:cubicBezTo>
                    <a:cubicBezTo>
                      <a:pt x="389" y="32"/>
                      <a:pt x="325" y="1"/>
                      <a:pt x="262"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3" name="Google Shape;10283;p64"/>
              <p:cNvSpPr/>
              <p:nvPr/>
            </p:nvSpPr>
            <p:spPr>
              <a:xfrm>
                <a:off x="2217021" y="3921475"/>
                <a:ext cx="34438" cy="45799"/>
              </a:xfrm>
              <a:custGeom>
                <a:avLst/>
                <a:gdLst/>
                <a:ahLst/>
                <a:cxnLst/>
                <a:rect l="l" t="t" r="r" b="b"/>
                <a:pathLst>
                  <a:path w="1364" h="1814" extrusionOk="0">
                    <a:moveTo>
                      <a:pt x="1080" y="0"/>
                    </a:moveTo>
                    <a:cubicBezTo>
                      <a:pt x="1052" y="0"/>
                      <a:pt x="1022" y="7"/>
                      <a:pt x="991" y="21"/>
                    </a:cubicBezTo>
                    <a:cubicBezTo>
                      <a:pt x="424" y="275"/>
                      <a:pt x="20" y="927"/>
                      <a:pt x="0" y="1611"/>
                    </a:cubicBezTo>
                    <a:cubicBezTo>
                      <a:pt x="0" y="1722"/>
                      <a:pt x="85" y="1807"/>
                      <a:pt x="196" y="1813"/>
                    </a:cubicBezTo>
                    <a:lnTo>
                      <a:pt x="202" y="1813"/>
                    </a:lnTo>
                    <a:cubicBezTo>
                      <a:pt x="307" y="1813"/>
                      <a:pt x="398" y="1728"/>
                      <a:pt x="398" y="1618"/>
                    </a:cubicBezTo>
                    <a:cubicBezTo>
                      <a:pt x="411" y="1090"/>
                      <a:pt x="730" y="568"/>
                      <a:pt x="1154" y="379"/>
                    </a:cubicBezTo>
                    <a:cubicBezTo>
                      <a:pt x="1364" y="289"/>
                      <a:pt x="1268" y="0"/>
                      <a:pt x="108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4" name="Google Shape;10284;p64"/>
              <p:cNvSpPr/>
              <p:nvPr/>
            </p:nvSpPr>
            <p:spPr>
              <a:xfrm>
                <a:off x="1971994" y="3532411"/>
                <a:ext cx="208393" cy="330540"/>
              </a:xfrm>
              <a:custGeom>
                <a:avLst/>
                <a:gdLst/>
                <a:ahLst/>
                <a:cxnLst/>
                <a:rect l="l" t="t" r="r" b="b"/>
                <a:pathLst>
                  <a:path w="8254" h="13092" extrusionOk="0">
                    <a:moveTo>
                      <a:pt x="5803" y="1"/>
                    </a:moveTo>
                    <a:cubicBezTo>
                      <a:pt x="5475" y="1"/>
                      <a:pt x="5154" y="111"/>
                      <a:pt x="4889" y="317"/>
                    </a:cubicBezTo>
                    <a:cubicBezTo>
                      <a:pt x="3351" y="1451"/>
                      <a:pt x="2686" y="3419"/>
                      <a:pt x="2106" y="5153"/>
                    </a:cubicBezTo>
                    <a:lnTo>
                      <a:pt x="2028" y="5381"/>
                    </a:lnTo>
                    <a:cubicBezTo>
                      <a:pt x="1226" y="7760"/>
                      <a:pt x="646" y="10171"/>
                      <a:pt x="27" y="12850"/>
                    </a:cubicBezTo>
                    <a:cubicBezTo>
                      <a:pt x="1" y="12954"/>
                      <a:pt x="66" y="13059"/>
                      <a:pt x="177" y="13085"/>
                    </a:cubicBezTo>
                    <a:cubicBezTo>
                      <a:pt x="190" y="13091"/>
                      <a:pt x="203" y="13091"/>
                      <a:pt x="222" y="13091"/>
                    </a:cubicBezTo>
                    <a:cubicBezTo>
                      <a:pt x="314" y="13091"/>
                      <a:pt x="392" y="13026"/>
                      <a:pt x="411" y="12935"/>
                    </a:cubicBezTo>
                    <a:cubicBezTo>
                      <a:pt x="1031" y="10269"/>
                      <a:pt x="1611" y="7871"/>
                      <a:pt x="2406" y="5505"/>
                    </a:cubicBezTo>
                    <a:lnTo>
                      <a:pt x="2484" y="5277"/>
                    </a:lnTo>
                    <a:cubicBezTo>
                      <a:pt x="3044" y="3595"/>
                      <a:pt x="3683" y="1692"/>
                      <a:pt x="5117" y="636"/>
                    </a:cubicBezTo>
                    <a:cubicBezTo>
                      <a:pt x="5319" y="478"/>
                      <a:pt x="5563" y="395"/>
                      <a:pt x="5810" y="395"/>
                    </a:cubicBezTo>
                    <a:cubicBezTo>
                      <a:pt x="5890" y="395"/>
                      <a:pt x="5970" y="404"/>
                      <a:pt x="6049" y="421"/>
                    </a:cubicBezTo>
                    <a:cubicBezTo>
                      <a:pt x="6779" y="564"/>
                      <a:pt x="7463" y="1333"/>
                      <a:pt x="7828" y="1946"/>
                    </a:cubicBezTo>
                    <a:cubicBezTo>
                      <a:pt x="7870" y="2012"/>
                      <a:pt x="7930" y="2039"/>
                      <a:pt x="7989" y="2039"/>
                    </a:cubicBezTo>
                    <a:cubicBezTo>
                      <a:pt x="8122" y="2039"/>
                      <a:pt x="8253" y="1898"/>
                      <a:pt x="8167" y="1744"/>
                    </a:cubicBezTo>
                    <a:cubicBezTo>
                      <a:pt x="7744" y="1034"/>
                      <a:pt x="6988" y="206"/>
                      <a:pt x="6127" y="37"/>
                    </a:cubicBezTo>
                    <a:cubicBezTo>
                      <a:pt x="6019" y="12"/>
                      <a:pt x="5911" y="1"/>
                      <a:pt x="580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5" name="Google Shape;10285;p64"/>
              <p:cNvSpPr/>
              <p:nvPr/>
            </p:nvSpPr>
            <p:spPr>
              <a:xfrm>
                <a:off x="2011481" y="3703135"/>
                <a:ext cx="16815" cy="95133"/>
              </a:xfrm>
              <a:custGeom>
                <a:avLst/>
                <a:gdLst/>
                <a:ahLst/>
                <a:cxnLst/>
                <a:rect l="l" t="t" r="r" b="b"/>
                <a:pathLst>
                  <a:path w="666" h="3768" extrusionOk="0">
                    <a:moveTo>
                      <a:pt x="230" y="0"/>
                    </a:moveTo>
                    <a:cubicBezTo>
                      <a:pt x="131" y="0"/>
                      <a:pt x="46" y="77"/>
                      <a:pt x="34" y="183"/>
                    </a:cubicBezTo>
                    <a:cubicBezTo>
                      <a:pt x="21" y="620"/>
                      <a:pt x="47" y="1056"/>
                      <a:pt x="112" y="1487"/>
                    </a:cubicBezTo>
                    <a:cubicBezTo>
                      <a:pt x="183" y="2151"/>
                      <a:pt x="262" y="2836"/>
                      <a:pt x="47" y="3507"/>
                    </a:cubicBezTo>
                    <a:cubicBezTo>
                      <a:pt x="1" y="3637"/>
                      <a:pt x="99" y="3768"/>
                      <a:pt x="236" y="3768"/>
                    </a:cubicBezTo>
                    <a:cubicBezTo>
                      <a:pt x="320" y="3768"/>
                      <a:pt x="392" y="3709"/>
                      <a:pt x="418" y="3631"/>
                    </a:cubicBezTo>
                    <a:cubicBezTo>
                      <a:pt x="666" y="2875"/>
                      <a:pt x="581" y="2145"/>
                      <a:pt x="503" y="1441"/>
                    </a:cubicBezTo>
                    <a:cubicBezTo>
                      <a:pt x="438" y="1030"/>
                      <a:pt x="418" y="620"/>
                      <a:pt x="431" y="209"/>
                    </a:cubicBezTo>
                    <a:cubicBezTo>
                      <a:pt x="438" y="98"/>
                      <a:pt x="353" y="7"/>
                      <a:pt x="242" y="1"/>
                    </a:cubicBezTo>
                    <a:cubicBezTo>
                      <a:pt x="238" y="0"/>
                      <a:pt x="234" y="0"/>
                      <a:pt x="23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6" name="Google Shape;10286;p64"/>
              <p:cNvSpPr/>
              <p:nvPr/>
            </p:nvSpPr>
            <p:spPr>
              <a:xfrm>
                <a:off x="1964748" y="3774560"/>
                <a:ext cx="37770" cy="41658"/>
              </a:xfrm>
              <a:custGeom>
                <a:avLst/>
                <a:gdLst/>
                <a:ahLst/>
                <a:cxnLst/>
                <a:rect l="l" t="t" r="r" b="b"/>
                <a:pathLst>
                  <a:path w="1496" h="1650" extrusionOk="0">
                    <a:moveTo>
                      <a:pt x="1226" y="1"/>
                    </a:moveTo>
                    <a:cubicBezTo>
                      <a:pt x="1209" y="1"/>
                      <a:pt x="1192" y="3"/>
                      <a:pt x="1174" y="7"/>
                    </a:cubicBezTo>
                    <a:cubicBezTo>
                      <a:pt x="444" y="137"/>
                      <a:pt x="1" y="711"/>
                      <a:pt x="34" y="1460"/>
                    </a:cubicBezTo>
                    <a:cubicBezTo>
                      <a:pt x="40" y="1564"/>
                      <a:pt x="125" y="1649"/>
                      <a:pt x="236" y="1649"/>
                    </a:cubicBezTo>
                    <a:lnTo>
                      <a:pt x="242" y="1649"/>
                    </a:lnTo>
                    <a:cubicBezTo>
                      <a:pt x="353" y="1643"/>
                      <a:pt x="438" y="1545"/>
                      <a:pt x="431" y="1441"/>
                    </a:cubicBezTo>
                    <a:cubicBezTo>
                      <a:pt x="399" y="887"/>
                      <a:pt x="718" y="489"/>
                      <a:pt x="1246" y="391"/>
                    </a:cubicBezTo>
                    <a:cubicBezTo>
                      <a:pt x="1495" y="355"/>
                      <a:pt x="1449" y="1"/>
                      <a:pt x="122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7" name="Google Shape;10287;p64"/>
              <p:cNvSpPr/>
              <p:nvPr/>
            </p:nvSpPr>
            <p:spPr>
              <a:xfrm>
                <a:off x="2036602" y="3620651"/>
                <a:ext cx="19516" cy="47137"/>
              </a:xfrm>
              <a:custGeom>
                <a:avLst/>
                <a:gdLst/>
                <a:ahLst/>
                <a:cxnLst/>
                <a:rect l="l" t="t" r="r" b="b"/>
                <a:pathLst>
                  <a:path w="773" h="1867" extrusionOk="0">
                    <a:moveTo>
                      <a:pt x="273" y="0"/>
                    </a:moveTo>
                    <a:cubicBezTo>
                      <a:pt x="134" y="0"/>
                      <a:pt x="0" y="153"/>
                      <a:pt x="101" y="309"/>
                    </a:cubicBezTo>
                    <a:cubicBezTo>
                      <a:pt x="316" y="641"/>
                      <a:pt x="394" y="1058"/>
                      <a:pt x="349" y="1651"/>
                    </a:cubicBezTo>
                    <a:cubicBezTo>
                      <a:pt x="336" y="1762"/>
                      <a:pt x="420" y="1860"/>
                      <a:pt x="531" y="1866"/>
                    </a:cubicBezTo>
                    <a:lnTo>
                      <a:pt x="544" y="1866"/>
                    </a:lnTo>
                    <a:cubicBezTo>
                      <a:pt x="642" y="1866"/>
                      <a:pt x="727" y="1788"/>
                      <a:pt x="740" y="1684"/>
                    </a:cubicBezTo>
                    <a:cubicBezTo>
                      <a:pt x="772" y="1254"/>
                      <a:pt x="772" y="628"/>
                      <a:pt x="433" y="94"/>
                    </a:cubicBezTo>
                    <a:cubicBezTo>
                      <a:pt x="391" y="28"/>
                      <a:pt x="331" y="0"/>
                      <a:pt x="27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8" name="Google Shape;10288;p64"/>
              <p:cNvSpPr/>
              <p:nvPr/>
            </p:nvSpPr>
            <p:spPr>
              <a:xfrm>
                <a:off x="2136380" y="3657715"/>
                <a:ext cx="59104" cy="412569"/>
              </a:xfrm>
              <a:custGeom>
                <a:avLst/>
                <a:gdLst/>
                <a:ahLst/>
                <a:cxnLst/>
                <a:rect l="l" t="t" r="r" b="b"/>
                <a:pathLst>
                  <a:path w="2341" h="16341" extrusionOk="0">
                    <a:moveTo>
                      <a:pt x="2139" y="1"/>
                    </a:moveTo>
                    <a:cubicBezTo>
                      <a:pt x="2034" y="1"/>
                      <a:pt x="1943" y="85"/>
                      <a:pt x="1943" y="196"/>
                    </a:cubicBezTo>
                    <a:lnTo>
                      <a:pt x="1943" y="359"/>
                    </a:lnTo>
                    <a:cubicBezTo>
                      <a:pt x="1943" y="2419"/>
                      <a:pt x="1943" y="4042"/>
                      <a:pt x="1220" y="5938"/>
                    </a:cubicBezTo>
                    <a:cubicBezTo>
                      <a:pt x="685" y="7320"/>
                      <a:pt x="333" y="8871"/>
                      <a:pt x="99" y="10800"/>
                    </a:cubicBezTo>
                    <a:cubicBezTo>
                      <a:pt x="1" y="11635"/>
                      <a:pt x="268" y="12410"/>
                      <a:pt x="529" y="13160"/>
                    </a:cubicBezTo>
                    <a:cubicBezTo>
                      <a:pt x="868" y="14118"/>
                      <a:pt x="1180" y="15024"/>
                      <a:pt x="816" y="16079"/>
                    </a:cubicBezTo>
                    <a:cubicBezTo>
                      <a:pt x="776" y="16184"/>
                      <a:pt x="829" y="16295"/>
                      <a:pt x="933" y="16327"/>
                    </a:cubicBezTo>
                    <a:cubicBezTo>
                      <a:pt x="952" y="16340"/>
                      <a:pt x="978" y="16340"/>
                      <a:pt x="998" y="16340"/>
                    </a:cubicBezTo>
                    <a:cubicBezTo>
                      <a:pt x="1083" y="16340"/>
                      <a:pt x="1161" y="16288"/>
                      <a:pt x="1187" y="16203"/>
                    </a:cubicBezTo>
                    <a:cubicBezTo>
                      <a:pt x="1598" y="15030"/>
                      <a:pt x="1246" y="14013"/>
                      <a:pt x="900" y="13029"/>
                    </a:cubicBezTo>
                    <a:cubicBezTo>
                      <a:pt x="646" y="12286"/>
                      <a:pt x="405" y="11589"/>
                      <a:pt x="490" y="10846"/>
                    </a:cubicBezTo>
                    <a:cubicBezTo>
                      <a:pt x="718" y="8949"/>
                      <a:pt x="1063" y="7431"/>
                      <a:pt x="1585" y="6075"/>
                    </a:cubicBezTo>
                    <a:cubicBezTo>
                      <a:pt x="2341" y="4113"/>
                      <a:pt x="2341" y="2458"/>
                      <a:pt x="2341" y="359"/>
                    </a:cubicBezTo>
                    <a:lnTo>
                      <a:pt x="2341" y="196"/>
                    </a:lnTo>
                    <a:cubicBezTo>
                      <a:pt x="2341" y="85"/>
                      <a:pt x="2249" y="1"/>
                      <a:pt x="213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9" name="Google Shape;10289;p64"/>
              <p:cNvSpPr/>
              <p:nvPr/>
            </p:nvSpPr>
            <p:spPr>
              <a:xfrm>
                <a:off x="2116157" y="3951747"/>
                <a:ext cx="41482" cy="305470"/>
              </a:xfrm>
              <a:custGeom>
                <a:avLst/>
                <a:gdLst/>
                <a:ahLst/>
                <a:cxnLst/>
                <a:rect l="l" t="t" r="r" b="b"/>
                <a:pathLst>
                  <a:path w="1643" h="12099" extrusionOk="0">
                    <a:moveTo>
                      <a:pt x="1086" y="0"/>
                    </a:moveTo>
                    <a:cubicBezTo>
                      <a:pt x="1016" y="0"/>
                      <a:pt x="947" y="37"/>
                      <a:pt x="913" y="125"/>
                    </a:cubicBezTo>
                    <a:cubicBezTo>
                      <a:pt x="0" y="2322"/>
                      <a:pt x="339" y="4460"/>
                      <a:pt x="671" y="6532"/>
                    </a:cubicBezTo>
                    <a:cubicBezTo>
                      <a:pt x="965" y="8351"/>
                      <a:pt x="1238" y="10071"/>
                      <a:pt x="737" y="11844"/>
                    </a:cubicBezTo>
                    <a:cubicBezTo>
                      <a:pt x="704" y="11968"/>
                      <a:pt x="795" y="12092"/>
                      <a:pt x="926" y="12098"/>
                    </a:cubicBezTo>
                    <a:cubicBezTo>
                      <a:pt x="1017" y="12092"/>
                      <a:pt x="1095" y="12033"/>
                      <a:pt x="1121" y="11948"/>
                    </a:cubicBezTo>
                    <a:cubicBezTo>
                      <a:pt x="1643" y="10091"/>
                      <a:pt x="1349" y="8246"/>
                      <a:pt x="1063" y="6467"/>
                    </a:cubicBezTo>
                    <a:cubicBezTo>
                      <a:pt x="737" y="4453"/>
                      <a:pt x="404" y="2367"/>
                      <a:pt x="1271" y="275"/>
                    </a:cubicBezTo>
                    <a:cubicBezTo>
                      <a:pt x="1338" y="120"/>
                      <a:pt x="1211" y="0"/>
                      <a:pt x="108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0" name="Google Shape;10290;p64"/>
              <p:cNvSpPr/>
              <p:nvPr/>
            </p:nvSpPr>
            <p:spPr>
              <a:xfrm>
                <a:off x="2110072" y="3799227"/>
                <a:ext cx="72435" cy="157014"/>
              </a:xfrm>
              <a:custGeom>
                <a:avLst/>
                <a:gdLst/>
                <a:ahLst/>
                <a:cxnLst/>
                <a:rect l="l" t="t" r="r" b="b"/>
                <a:pathLst>
                  <a:path w="2869" h="6219" extrusionOk="0">
                    <a:moveTo>
                      <a:pt x="2583" y="1"/>
                    </a:moveTo>
                    <a:cubicBezTo>
                      <a:pt x="2547" y="1"/>
                      <a:pt x="2508" y="13"/>
                      <a:pt x="2470" y="40"/>
                    </a:cubicBezTo>
                    <a:cubicBezTo>
                      <a:pt x="613" y="1370"/>
                      <a:pt x="0" y="4003"/>
                      <a:pt x="46" y="6030"/>
                    </a:cubicBezTo>
                    <a:cubicBezTo>
                      <a:pt x="46" y="6134"/>
                      <a:pt x="137" y="6219"/>
                      <a:pt x="248" y="6219"/>
                    </a:cubicBezTo>
                    <a:cubicBezTo>
                      <a:pt x="358" y="6219"/>
                      <a:pt x="443" y="6127"/>
                      <a:pt x="437" y="6016"/>
                    </a:cubicBezTo>
                    <a:cubicBezTo>
                      <a:pt x="398" y="4094"/>
                      <a:pt x="965" y="1598"/>
                      <a:pt x="2698" y="359"/>
                    </a:cubicBezTo>
                    <a:cubicBezTo>
                      <a:pt x="2869" y="237"/>
                      <a:pt x="2747" y="1"/>
                      <a:pt x="258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1" name="Google Shape;10291;p64"/>
              <p:cNvSpPr/>
              <p:nvPr/>
            </p:nvSpPr>
            <p:spPr>
              <a:xfrm>
                <a:off x="2139688" y="3495626"/>
                <a:ext cx="44284" cy="95158"/>
              </a:xfrm>
              <a:custGeom>
                <a:avLst/>
                <a:gdLst/>
                <a:ahLst/>
                <a:cxnLst/>
                <a:rect l="l" t="t" r="r" b="b"/>
                <a:pathLst>
                  <a:path w="1754" h="3769" extrusionOk="0">
                    <a:moveTo>
                      <a:pt x="215" y="1"/>
                    </a:moveTo>
                    <a:cubicBezTo>
                      <a:pt x="104" y="1"/>
                      <a:pt x="20" y="86"/>
                      <a:pt x="20" y="197"/>
                    </a:cubicBezTo>
                    <a:cubicBezTo>
                      <a:pt x="0" y="933"/>
                      <a:pt x="346" y="1415"/>
                      <a:pt x="678" y="1885"/>
                    </a:cubicBezTo>
                    <a:cubicBezTo>
                      <a:pt x="1023" y="2367"/>
                      <a:pt x="1349" y="2823"/>
                      <a:pt x="1271" y="3553"/>
                    </a:cubicBezTo>
                    <a:cubicBezTo>
                      <a:pt x="1258" y="3664"/>
                      <a:pt x="1336" y="3755"/>
                      <a:pt x="1447" y="3768"/>
                    </a:cubicBezTo>
                    <a:lnTo>
                      <a:pt x="1467" y="3768"/>
                    </a:lnTo>
                    <a:cubicBezTo>
                      <a:pt x="1564" y="3768"/>
                      <a:pt x="1649" y="3696"/>
                      <a:pt x="1662" y="3592"/>
                    </a:cubicBezTo>
                    <a:cubicBezTo>
                      <a:pt x="1753" y="2712"/>
                      <a:pt x="1356" y="2152"/>
                      <a:pt x="1004" y="1656"/>
                    </a:cubicBezTo>
                    <a:cubicBezTo>
                      <a:pt x="691" y="1220"/>
                      <a:pt x="398" y="809"/>
                      <a:pt x="411" y="203"/>
                    </a:cubicBezTo>
                    <a:cubicBezTo>
                      <a:pt x="417" y="99"/>
                      <a:pt x="326" y="8"/>
                      <a:pt x="22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2" name="Google Shape;10292;p64"/>
              <p:cNvSpPr/>
              <p:nvPr/>
            </p:nvSpPr>
            <p:spPr>
              <a:xfrm>
                <a:off x="2082956" y="3501155"/>
                <a:ext cx="34867" cy="41557"/>
              </a:xfrm>
              <a:custGeom>
                <a:avLst/>
                <a:gdLst/>
                <a:ahLst/>
                <a:cxnLst/>
                <a:rect l="l" t="t" r="r" b="b"/>
                <a:pathLst>
                  <a:path w="1381" h="1646" extrusionOk="0">
                    <a:moveTo>
                      <a:pt x="277" y="0"/>
                    </a:moveTo>
                    <a:cubicBezTo>
                      <a:pt x="83" y="0"/>
                      <a:pt x="0" y="301"/>
                      <a:pt x="214" y="382"/>
                    </a:cubicBezTo>
                    <a:cubicBezTo>
                      <a:pt x="703" y="564"/>
                      <a:pt x="976" y="962"/>
                      <a:pt x="957" y="1444"/>
                    </a:cubicBezTo>
                    <a:cubicBezTo>
                      <a:pt x="957" y="1548"/>
                      <a:pt x="1041" y="1639"/>
                      <a:pt x="1146" y="1646"/>
                    </a:cubicBezTo>
                    <a:lnTo>
                      <a:pt x="1159" y="1646"/>
                    </a:lnTo>
                    <a:cubicBezTo>
                      <a:pt x="1263" y="1646"/>
                      <a:pt x="1348" y="1561"/>
                      <a:pt x="1354" y="1457"/>
                    </a:cubicBezTo>
                    <a:cubicBezTo>
                      <a:pt x="1380" y="812"/>
                      <a:pt x="996" y="258"/>
                      <a:pt x="357" y="17"/>
                    </a:cubicBezTo>
                    <a:cubicBezTo>
                      <a:pt x="329" y="5"/>
                      <a:pt x="302" y="0"/>
                      <a:pt x="27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3" name="Google Shape;10293;p64"/>
              <p:cNvSpPr/>
              <p:nvPr/>
            </p:nvSpPr>
            <p:spPr>
              <a:xfrm>
                <a:off x="2133603" y="3704624"/>
                <a:ext cx="63119" cy="88215"/>
              </a:xfrm>
              <a:custGeom>
                <a:avLst/>
                <a:gdLst/>
                <a:ahLst/>
                <a:cxnLst/>
                <a:rect l="l" t="t" r="r" b="b"/>
                <a:pathLst>
                  <a:path w="2500" h="3494" extrusionOk="0">
                    <a:moveTo>
                      <a:pt x="2240" y="1"/>
                    </a:moveTo>
                    <a:cubicBezTo>
                      <a:pt x="2179" y="1"/>
                      <a:pt x="2119" y="29"/>
                      <a:pt x="2079" y="98"/>
                    </a:cubicBezTo>
                    <a:cubicBezTo>
                      <a:pt x="1942" y="352"/>
                      <a:pt x="1669" y="678"/>
                      <a:pt x="1382" y="1017"/>
                    </a:cubicBezTo>
                    <a:cubicBezTo>
                      <a:pt x="730" y="1773"/>
                      <a:pt x="0" y="2627"/>
                      <a:pt x="274" y="3363"/>
                    </a:cubicBezTo>
                    <a:cubicBezTo>
                      <a:pt x="300" y="3441"/>
                      <a:pt x="372" y="3494"/>
                      <a:pt x="456" y="3494"/>
                    </a:cubicBezTo>
                    <a:cubicBezTo>
                      <a:pt x="476" y="3494"/>
                      <a:pt x="502" y="3487"/>
                      <a:pt x="521" y="3481"/>
                    </a:cubicBezTo>
                    <a:cubicBezTo>
                      <a:pt x="626" y="3441"/>
                      <a:pt x="678" y="3331"/>
                      <a:pt x="639" y="3226"/>
                    </a:cubicBezTo>
                    <a:cubicBezTo>
                      <a:pt x="450" y="2712"/>
                      <a:pt x="1134" y="1910"/>
                      <a:pt x="1682" y="1271"/>
                    </a:cubicBezTo>
                    <a:cubicBezTo>
                      <a:pt x="1981" y="913"/>
                      <a:pt x="2275" y="580"/>
                      <a:pt x="2425" y="287"/>
                    </a:cubicBezTo>
                    <a:cubicBezTo>
                      <a:pt x="2500" y="132"/>
                      <a:pt x="2370" y="1"/>
                      <a:pt x="224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4" name="Google Shape;10294;p64"/>
              <p:cNvSpPr/>
              <p:nvPr/>
            </p:nvSpPr>
            <p:spPr>
              <a:xfrm>
                <a:off x="2153372" y="3748479"/>
                <a:ext cx="21713" cy="27747"/>
              </a:xfrm>
              <a:custGeom>
                <a:avLst/>
                <a:gdLst/>
                <a:ahLst/>
                <a:cxnLst/>
                <a:rect l="l" t="t" r="r" b="b"/>
                <a:pathLst>
                  <a:path w="860" h="1099" extrusionOk="0">
                    <a:moveTo>
                      <a:pt x="279" y="1"/>
                    </a:moveTo>
                    <a:cubicBezTo>
                      <a:pt x="117" y="1"/>
                      <a:pt x="1" y="222"/>
                      <a:pt x="156" y="355"/>
                    </a:cubicBezTo>
                    <a:cubicBezTo>
                      <a:pt x="325" y="492"/>
                      <a:pt x="436" y="701"/>
                      <a:pt x="455" y="922"/>
                    </a:cubicBezTo>
                    <a:cubicBezTo>
                      <a:pt x="468" y="1027"/>
                      <a:pt x="553" y="1098"/>
                      <a:pt x="651" y="1098"/>
                    </a:cubicBezTo>
                    <a:lnTo>
                      <a:pt x="670" y="1098"/>
                    </a:lnTo>
                    <a:cubicBezTo>
                      <a:pt x="781" y="1085"/>
                      <a:pt x="859" y="994"/>
                      <a:pt x="846" y="883"/>
                    </a:cubicBezTo>
                    <a:cubicBezTo>
                      <a:pt x="820" y="551"/>
                      <a:pt x="651" y="245"/>
                      <a:pt x="390" y="36"/>
                    </a:cubicBezTo>
                    <a:cubicBezTo>
                      <a:pt x="353" y="11"/>
                      <a:pt x="315" y="1"/>
                      <a:pt x="27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5" name="Google Shape;10295;p64"/>
              <p:cNvSpPr/>
              <p:nvPr/>
            </p:nvSpPr>
            <p:spPr>
              <a:xfrm>
                <a:off x="2147691" y="3883023"/>
                <a:ext cx="38755" cy="52641"/>
              </a:xfrm>
              <a:custGeom>
                <a:avLst/>
                <a:gdLst/>
                <a:ahLst/>
                <a:cxnLst/>
                <a:rect l="l" t="t" r="r" b="b"/>
                <a:pathLst>
                  <a:path w="1535" h="2085" extrusionOk="0">
                    <a:moveTo>
                      <a:pt x="281" y="1"/>
                    </a:moveTo>
                    <a:cubicBezTo>
                      <a:pt x="130" y="1"/>
                      <a:pt x="0" y="194"/>
                      <a:pt x="139" y="338"/>
                    </a:cubicBezTo>
                    <a:cubicBezTo>
                      <a:pt x="211" y="410"/>
                      <a:pt x="283" y="482"/>
                      <a:pt x="354" y="553"/>
                    </a:cubicBezTo>
                    <a:cubicBezTo>
                      <a:pt x="759" y="951"/>
                      <a:pt x="1137" y="1329"/>
                      <a:pt x="1117" y="1876"/>
                    </a:cubicBezTo>
                    <a:cubicBezTo>
                      <a:pt x="1111" y="1987"/>
                      <a:pt x="1195" y="2078"/>
                      <a:pt x="1306" y="2085"/>
                    </a:cubicBezTo>
                    <a:lnTo>
                      <a:pt x="1313" y="2085"/>
                    </a:lnTo>
                    <a:cubicBezTo>
                      <a:pt x="1417" y="2085"/>
                      <a:pt x="1508" y="2000"/>
                      <a:pt x="1508" y="1896"/>
                    </a:cubicBezTo>
                    <a:cubicBezTo>
                      <a:pt x="1534" y="1166"/>
                      <a:pt x="1078" y="716"/>
                      <a:pt x="635" y="273"/>
                    </a:cubicBezTo>
                    <a:cubicBezTo>
                      <a:pt x="563" y="208"/>
                      <a:pt x="491" y="136"/>
                      <a:pt x="420" y="64"/>
                    </a:cubicBezTo>
                    <a:cubicBezTo>
                      <a:pt x="376" y="20"/>
                      <a:pt x="327" y="1"/>
                      <a:pt x="281"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6" name="Google Shape;10296;p64"/>
              <p:cNvSpPr/>
              <p:nvPr/>
            </p:nvSpPr>
            <p:spPr>
              <a:xfrm>
                <a:off x="1959824" y="3556194"/>
                <a:ext cx="225561" cy="286004"/>
              </a:xfrm>
              <a:custGeom>
                <a:avLst/>
                <a:gdLst/>
                <a:ahLst/>
                <a:cxnLst/>
                <a:rect l="l" t="t" r="r" b="b"/>
                <a:pathLst>
                  <a:path w="8934" h="11328" extrusionOk="0">
                    <a:moveTo>
                      <a:pt x="5434" y="0"/>
                    </a:moveTo>
                    <a:cubicBezTo>
                      <a:pt x="4897" y="0"/>
                      <a:pt x="4415" y="169"/>
                      <a:pt x="3996" y="509"/>
                    </a:cubicBezTo>
                    <a:cubicBezTo>
                      <a:pt x="2855" y="1415"/>
                      <a:pt x="2386" y="3442"/>
                      <a:pt x="2334" y="5032"/>
                    </a:cubicBezTo>
                    <a:cubicBezTo>
                      <a:pt x="2249" y="7300"/>
                      <a:pt x="1845" y="9190"/>
                      <a:pt x="124" y="10996"/>
                    </a:cubicBezTo>
                    <a:cubicBezTo>
                      <a:pt x="0" y="11119"/>
                      <a:pt x="92" y="11328"/>
                      <a:pt x="268" y="11328"/>
                    </a:cubicBezTo>
                    <a:cubicBezTo>
                      <a:pt x="320" y="11328"/>
                      <a:pt x="372" y="11308"/>
                      <a:pt x="411" y="11269"/>
                    </a:cubicBezTo>
                    <a:cubicBezTo>
                      <a:pt x="2210" y="9366"/>
                      <a:pt x="2640" y="7404"/>
                      <a:pt x="2725" y="5045"/>
                    </a:cubicBezTo>
                    <a:cubicBezTo>
                      <a:pt x="2777" y="3611"/>
                      <a:pt x="3207" y="1643"/>
                      <a:pt x="4243" y="815"/>
                    </a:cubicBezTo>
                    <a:cubicBezTo>
                      <a:pt x="4594" y="534"/>
                      <a:pt x="4997" y="394"/>
                      <a:pt x="5449" y="394"/>
                    </a:cubicBezTo>
                    <a:cubicBezTo>
                      <a:pt x="5594" y="394"/>
                      <a:pt x="5744" y="409"/>
                      <a:pt x="5899" y="437"/>
                    </a:cubicBezTo>
                    <a:cubicBezTo>
                      <a:pt x="6303" y="515"/>
                      <a:pt x="6603" y="743"/>
                      <a:pt x="6909" y="991"/>
                    </a:cubicBezTo>
                    <a:cubicBezTo>
                      <a:pt x="7290" y="1282"/>
                      <a:pt x="7679" y="1585"/>
                      <a:pt x="8254" y="1585"/>
                    </a:cubicBezTo>
                    <a:cubicBezTo>
                      <a:pt x="8388" y="1585"/>
                      <a:pt x="8532" y="1569"/>
                      <a:pt x="8688" y="1532"/>
                    </a:cubicBezTo>
                    <a:cubicBezTo>
                      <a:pt x="8934" y="1478"/>
                      <a:pt x="8877" y="1139"/>
                      <a:pt x="8664" y="1139"/>
                    </a:cubicBezTo>
                    <a:cubicBezTo>
                      <a:pt x="8645" y="1139"/>
                      <a:pt x="8625" y="1142"/>
                      <a:pt x="8604" y="1148"/>
                    </a:cubicBezTo>
                    <a:cubicBezTo>
                      <a:pt x="8482" y="1176"/>
                      <a:pt x="8369" y="1188"/>
                      <a:pt x="8265" y="1188"/>
                    </a:cubicBezTo>
                    <a:cubicBezTo>
                      <a:pt x="7811" y="1188"/>
                      <a:pt x="7500" y="948"/>
                      <a:pt x="7150" y="678"/>
                    </a:cubicBezTo>
                    <a:cubicBezTo>
                      <a:pt x="6837" y="431"/>
                      <a:pt x="6472" y="150"/>
                      <a:pt x="5971" y="53"/>
                    </a:cubicBezTo>
                    <a:cubicBezTo>
                      <a:pt x="5786" y="18"/>
                      <a:pt x="5607" y="0"/>
                      <a:pt x="543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7" name="Google Shape;10297;p64"/>
              <p:cNvSpPr/>
              <p:nvPr/>
            </p:nvSpPr>
            <p:spPr>
              <a:xfrm>
                <a:off x="2112042" y="3663320"/>
                <a:ext cx="78015" cy="446780"/>
              </a:xfrm>
              <a:custGeom>
                <a:avLst/>
                <a:gdLst/>
                <a:ahLst/>
                <a:cxnLst/>
                <a:rect l="l" t="t" r="r" b="b"/>
                <a:pathLst>
                  <a:path w="3090" h="17696" extrusionOk="0">
                    <a:moveTo>
                      <a:pt x="2666" y="0"/>
                    </a:moveTo>
                    <a:cubicBezTo>
                      <a:pt x="2580" y="0"/>
                      <a:pt x="2494" y="51"/>
                      <a:pt x="2477" y="163"/>
                    </a:cubicBezTo>
                    <a:cubicBezTo>
                      <a:pt x="2301" y="1252"/>
                      <a:pt x="2379" y="2464"/>
                      <a:pt x="2457" y="3631"/>
                    </a:cubicBezTo>
                    <a:cubicBezTo>
                      <a:pt x="2568" y="5416"/>
                      <a:pt x="2685" y="7261"/>
                      <a:pt x="1942" y="8727"/>
                    </a:cubicBezTo>
                    <a:lnTo>
                      <a:pt x="1916" y="8779"/>
                    </a:lnTo>
                    <a:cubicBezTo>
                      <a:pt x="978" y="10630"/>
                      <a:pt x="0" y="12547"/>
                      <a:pt x="430" y="14795"/>
                    </a:cubicBezTo>
                    <a:cubicBezTo>
                      <a:pt x="515" y="15264"/>
                      <a:pt x="789" y="15675"/>
                      <a:pt x="1050" y="16086"/>
                    </a:cubicBezTo>
                    <a:cubicBezTo>
                      <a:pt x="1362" y="16561"/>
                      <a:pt x="1656" y="17018"/>
                      <a:pt x="1604" y="17480"/>
                    </a:cubicBezTo>
                    <a:cubicBezTo>
                      <a:pt x="1591" y="17585"/>
                      <a:pt x="1669" y="17682"/>
                      <a:pt x="1780" y="17695"/>
                    </a:cubicBezTo>
                    <a:lnTo>
                      <a:pt x="1799" y="17695"/>
                    </a:lnTo>
                    <a:cubicBezTo>
                      <a:pt x="1903" y="17695"/>
                      <a:pt x="1988" y="17617"/>
                      <a:pt x="1995" y="17519"/>
                    </a:cubicBezTo>
                    <a:cubicBezTo>
                      <a:pt x="2066" y="16913"/>
                      <a:pt x="1721" y="16379"/>
                      <a:pt x="1382" y="15864"/>
                    </a:cubicBezTo>
                    <a:cubicBezTo>
                      <a:pt x="1141" y="15493"/>
                      <a:pt x="887" y="15108"/>
                      <a:pt x="815" y="14723"/>
                    </a:cubicBezTo>
                    <a:cubicBezTo>
                      <a:pt x="417" y="12605"/>
                      <a:pt x="1317" y="10826"/>
                      <a:pt x="2268" y="8949"/>
                    </a:cubicBezTo>
                    <a:lnTo>
                      <a:pt x="2294" y="8903"/>
                    </a:lnTo>
                    <a:cubicBezTo>
                      <a:pt x="3090" y="7346"/>
                      <a:pt x="2966" y="5442"/>
                      <a:pt x="2848" y="3611"/>
                    </a:cubicBezTo>
                    <a:cubicBezTo>
                      <a:pt x="2770" y="2405"/>
                      <a:pt x="2698" y="1271"/>
                      <a:pt x="2861" y="228"/>
                    </a:cubicBezTo>
                    <a:cubicBezTo>
                      <a:pt x="2887" y="83"/>
                      <a:pt x="2776" y="0"/>
                      <a:pt x="266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8" name="Google Shape;10298;p64"/>
              <p:cNvSpPr/>
              <p:nvPr/>
            </p:nvSpPr>
            <p:spPr>
              <a:xfrm>
                <a:off x="2177786" y="3807407"/>
                <a:ext cx="26257" cy="34791"/>
              </a:xfrm>
              <a:custGeom>
                <a:avLst/>
                <a:gdLst/>
                <a:ahLst/>
                <a:cxnLst/>
                <a:rect l="l" t="t" r="r" b="b"/>
                <a:pathLst>
                  <a:path w="1040" h="1378" extrusionOk="0">
                    <a:moveTo>
                      <a:pt x="283" y="1"/>
                    </a:moveTo>
                    <a:cubicBezTo>
                      <a:pt x="127" y="1"/>
                      <a:pt x="0" y="210"/>
                      <a:pt x="153" y="348"/>
                    </a:cubicBezTo>
                    <a:cubicBezTo>
                      <a:pt x="414" y="563"/>
                      <a:pt x="583" y="870"/>
                      <a:pt x="635" y="1208"/>
                    </a:cubicBezTo>
                    <a:cubicBezTo>
                      <a:pt x="648" y="1306"/>
                      <a:pt x="727" y="1378"/>
                      <a:pt x="831" y="1378"/>
                    </a:cubicBezTo>
                    <a:lnTo>
                      <a:pt x="857" y="1378"/>
                    </a:lnTo>
                    <a:cubicBezTo>
                      <a:pt x="961" y="1358"/>
                      <a:pt x="1040" y="1261"/>
                      <a:pt x="1027" y="1156"/>
                    </a:cubicBezTo>
                    <a:cubicBezTo>
                      <a:pt x="961" y="726"/>
                      <a:pt x="746" y="335"/>
                      <a:pt x="414" y="55"/>
                    </a:cubicBezTo>
                    <a:cubicBezTo>
                      <a:pt x="371" y="17"/>
                      <a:pt x="326" y="1"/>
                      <a:pt x="283"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9" name="Google Shape;10299;p64"/>
              <p:cNvSpPr/>
              <p:nvPr/>
            </p:nvSpPr>
            <p:spPr>
              <a:xfrm>
                <a:off x="2104947" y="4021784"/>
                <a:ext cx="26005" cy="78772"/>
              </a:xfrm>
              <a:custGeom>
                <a:avLst/>
                <a:gdLst/>
                <a:ahLst/>
                <a:cxnLst/>
                <a:rect l="l" t="t" r="r" b="b"/>
                <a:pathLst>
                  <a:path w="1030" h="3120" extrusionOk="0">
                    <a:moveTo>
                      <a:pt x="768" y="1"/>
                    </a:moveTo>
                    <a:cubicBezTo>
                      <a:pt x="704" y="1"/>
                      <a:pt x="641" y="32"/>
                      <a:pt x="601" y="108"/>
                    </a:cubicBezTo>
                    <a:cubicBezTo>
                      <a:pt x="196" y="877"/>
                      <a:pt x="1" y="1822"/>
                      <a:pt x="34" y="2924"/>
                    </a:cubicBezTo>
                    <a:cubicBezTo>
                      <a:pt x="34" y="3035"/>
                      <a:pt x="125" y="3119"/>
                      <a:pt x="229" y="3119"/>
                    </a:cubicBezTo>
                    <a:lnTo>
                      <a:pt x="236" y="3119"/>
                    </a:lnTo>
                    <a:cubicBezTo>
                      <a:pt x="346" y="3113"/>
                      <a:pt x="431" y="3022"/>
                      <a:pt x="425" y="2917"/>
                    </a:cubicBezTo>
                    <a:cubicBezTo>
                      <a:pt x="399" y="1894"/>
                      <a:pt x="581" y="988"/>
                      <a:pt x="946" y="291"/>
                    </a:cubicBezTo>
                    <a:cubicBezTo>
                      <a:pt x="1030" y="137"/>
                      <a:pt x="899" y="1"/>
                      <a:pt x="76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0" name="Google Shape;10300;p64"/>
              <p:cNvSpPr/>
              <p:nvPr/>
            </p:nvSpPr>
            <p:spPr>
              <a:xfrm>
                <a:off x="2143273" y="3921475"/>
                <a:ext cx="34438" cy="45799"/>
              </a:xfrm>
              <a:custGeom>
                <a:avLst/>
                <a:gdLst/>
                <a:ahLst/>
                <a:cxnLst/>
                <a:rect l="l" t="t" r="r" b="b"/>
                <a:pathLst>
                  <a:path w="1364" h="1814" extrusionOk="0">
                    <a:moveTo>
                      <a:pt x="284" y="0"/>
                    </a:moveTo>
                    <a:cubicBezTo>
                      <a:pt x="97" y="0"/>
                      <a:pt x="0" y="289"/>
                      <a:pt x="210" y="379"/>
                    </a:cubicBezTo>
                    <a:cubicBezTo>
                      <a:pt x="640" y="568"/>
                      <a:pt x="953" y="1090"/>
                      <a:pt x="966" y="1618"/>
                    </a:cubicBezTo>
                    <a:cubicBezTo>
                      <a:pt x="966" y="1728"/>
                      <a:pt x="1051" y="1813"/>
                      <a:pt x="1162" y="1813"/>
                    </a:cubicBezTo>
                    <a:lnTo>
                      <a:pt x="1168" y="1813"/>
                    </a:lnTo>
                    <a:cubicBezTo>
                      <a:pt x="1279" y="1807"/>
                      <a:pt x="1364" y="1722"/>
                      <a:pt x="1364" y="1611"/>
                    </a:cubicBezTo>
                    <a:cubicBezTo>
                      <a:pt x="1344" y="927"/>
                      <a:pt x="947" y="275"/>
                      <a:pt x="373" y="21"/>
                    </a:cubicBezTo>
                    <a:cubicBezTo>
                      <a:pt x="342" y="7"/>
                      <a:pt x="312" y="0"/>
                      <a:pt x="28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1" name="Google Shape;10301;p64"/>
              <p:cNvSpPr/>
              <p:nvPr/>
            </p:nvSpPr>
            <p:spPr>
              <a:xfrm>
                <a:off x="2065965" y="3199069"/>
                <a:ext cx="117350" cy="370154"/>
              </a:xfrm>
              <a:custGeom>
                <a:avLst/>
                <a:gdLst/>
                <a:ahLst/>
                <a:cxnLst/>
                <a:rect l="l" t="t" r="r" b="b"/>
                <a:pathLst>
                  <a:path w="4648" h="14661" extrusionOk="0">
                    <a:moveTo>
                      <a:pt x="787" y="1"/>
                    </a:moveTo>
                    <a:cubicBezTo>
                      <a:pt x="713" y="1"/>
                      <a:pt x="640" y="41"/>
                      <a:pt x="606" y="133"/>
                    </a:cubicBezTo>
                    <a:cubicBezTo>
                      <a:pt x="580" y="224"/>
                      <a:pt x="0" y="2310"/>
                      <a:pt x="2099" y="4330"/>
                    </a:cubicBezTo>
                    <a:cubicBezTo>
                      <a:pt x="4061" y="6207"/>
                      <a:pt x="4250" y="8847"/>
                      <a:pt x="4250" y="8860"/>
                    </a:cubicBezTo>
                    <a:lnTo>
                      <a:pt x="4250" y="14465"/>
                    </a:lnTo>
                    <a:cubicBezTo>
                      <a:pt x="4250" y="14576"/>
                      <a:pt x="4341" y="14660"/>
                      <a:pt x="4452" y="14660"/>
                    </a:cubicBezTo>
                    <a:cubicBezTo>
                      <a:pt x="4556" y="14660"/>
                      <a:pt x="4641" y="14576"/>
                      <a:pt x="4647" y="14471"/>
                    </a:cubicBezTo>
                    <a:lnTo>
                      <a:pt x="4647" y="8847"/>
                    </a:lnTo>
                    <a:cubicBezTo>
                      <a:pt x="4641" y="8729"/>
                      <a:pt x="4445" y="6025"/>
                      <a:pt x="2373" y="4043"/>
                    </a:cubicBezTo>
                    <a:cubicBezTo>
                      <a:pt x="457" y="2199"/>
                      <a:pt x="958" y="328"/>
                      <a:pt x="984" y="244"/>
                    </a:cubicBezTo>
                    <a:cubicBezTo>
                      <a:pt x="1016" y="97"/>
                      <a:pt x="901" y="1"/>
                      <a:pt x="78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2" name="Google Shape;10302;p64"/>
              <p:cNvSpPr/>
              <p:nvPr/>
            </p:nvSpPr>
            <p:spPr>
              <a:xfrm>
                <a:off x="2083234" y="3194499"/>
                <a:ext cx="117350" cy="370431"/>
              </a:xfrm>
              <a:custGeom>
                <a:avLst/>
                <a:gdLst/>
                <a:ahLst/>
                <a:cxnLst/>
                <a:rect l="l" t="t" r="r" b="b"/>
                <a:pathLst>
                  <a:path w="4648" h="14672" extrusionOk="0">
                    <a:moveTo>
                      <a:pt x="789" y="0"/>
                    </a:moveTo>
                    <a:cubicBezTo>
                      <a:pt x="711" y="0"/>
                      <a:pt x="635" y="44"/>
                      <a:pt x="607" y="144"/>
                    </a:cubicBezTo>
                    <a:cubicBezTo>
                      <a:pt x="581" y="236"/>
                      <a:pt x="1" y="2321"/>
                      <a:pt x="2099" y="4335"/>
                    </a:cubicBezTo>
                    <a:cubicBezTo>
                      <a:pt x="4061" y="6212"/>
                      <a:pt x="4250" y="8852"/>
                      <a:pt x="4250" y="8865"/>
                    </a:cubicBezTo>
                    <a:lnTo>
                      <a:pt x="4250" y="14476"/>
                    </a:lnTo>
                    <a:cubicBezTo>
                      <a:pt x="4250" y="14587"/>
                      <a:pt x="4341" y="14672"/>
                      <a:pt x="4452" y="14672"/>
                    </a:cubicBezTo>
                    <a:cubicBezTo>
                      <a:pt x="4556" y="14672"/>
                      <a:pt x="4641" y="14587"/>
                      <a:pt x="4648" y="14483"/>
                    </a:cubicBezTo>
                    <a:lnTo>
                      <a:pt x="4648" y="8858"/>
                    </a:lnTo>
                    <a:cubicBezTo>
                      <a:pt x="4641" y="8741"/>
                      <a:pt x="4446" y="6036"/>
                      <a:pt x="2373" y="4055"/>
                    </a:cubicBezTo>
                    <a:cubicBezTo>
                      <a:pt x="457" y="2210"/>
                      <a:pt x="959" y="340"/>
                      <a:pt x="985" y="255"/>
                    </a:cubicBezTo>
                    <a:cubicBezTo>
                      <a:pt x="1028" y="102"/>
                      <a:pt x="907" y="0"/>
                      <a:pt x="789" y="0"/>
                    </a:cubicBezTo>
                    <a:close/>
                  </a:path>
                </a:pathLst>
              </a:custGeom>
              <a:solidFill>
                <a:srgbClr val="8292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3" name="Google Shape;10303;p64"/>
              <p:cNvSpPr/>
              <p:nvPr/>
            </p:nvSpPr>
            <p:spPr>
              <a:xfrm>
                <a:off x="2104796" y="3190257"/>
                <a:ext cx="49359" cy="67966"/>
              </a:xfrm>
              <a:custGeom>
                <a:avLst/>
                <a:gdLst/>
                <a:ahLst/>
                <a:cxnLst/>
                <a:rect l="l" t="t" r="r" b="b"/>
                <a:pathLst>
                  <a:path w="1955" h="2692" extrusionOk="0">
                    <a:moveTo>
                      <a:pt x="1720" y="0"/>
                    </a:moveTo>
                    <a:cubicBezTo>
                      <a:pt x="1638" y="0"/>
                      <a:pt x="1556" y="48"/>
                      <a:pt x="1532" y="156"/>
                    </a:cubicBezTo>
                    <a:cubicBezTo>
                      <a:pt x="1141" y="1811"/>
                      <a:pt x="202" y="2313"/>
                      <a:pt x="189" y="2320"/>
                    </a:cubicBezTo>
                    <a:cubicBezTo>
                      <a:pt x="0" y="2411"/>
                      <a:pt x="72" y="2691"/>
                      <a:pt x="274" y="2691"/>
                    </a:cubicBezTo>
                    <a:cubicBezTo>
                      <a:pt x="307" y="2691"/>
                      <a:pt x="339" y="2685"/>
                      <a:pt x="365" y="2672"/>
                    </a:cubicBezTo>
                    <a:cubicBezTo>
                      <a:pt x="411" y="2646"/>
                      <a:pt x="1473" y="2098"/>
                      <a:pt x="1917" y="247"/>
                    </a:cubicBezTo>
                    <a:cubicBezTo>
                      <a:pt x="1955" y="95"/>
                      <a:pt x="1837" y="0"/>
                      <a:pt x="1720" y="0"/>
                    </a:cubicBezTo>
                    <a:close/>
                  </a:path>
                </a:pathLst>
              </a:custGeom>
              <a:solidFill>
                <a:srgbClr val="8292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4" name="Google Shape;10304;p64"/>
              <p:cNvSpPr/>
              <p:nvPr/>
            </p:nvSpPr>
            <p:spPr>
              <a:xfrm>
                <a:off x="2024483" y="3177406"/>
                <a:ext cx="70617" cy="87558"/>
              </a:xfrm>
              <a:custGeom>
                <a:avLst/>
                <a:gdLst/>
                <a:ahLst/>
                <a:cxnLst/>
                <a:rect l="l" t="t" r="r" b="b"/>
                <a:pathLst>
                  <a:path w="2797" h="3468" extrusionOk="0">
                    <a:moveTo>
                      <a:pt x="828" y="0"/>
                    </a:moveTo>
                    <a:cubicBezTo>
                      <a:pt x="738" y="0"/>
                      <a:pt x="660" y="56"/>
                      <a:pt x="633" y="143"/>
                    </a:cubicBezTo>
                    <a:cubicBezTo>
                      <a:pt x="1" y="2412"/>
                      <a:pt x="2425" y="3441"/>
                      <a:pt x="2445" y="3448"/>
                    </a:cubicBezTo>
                    <a:cubicBezTo>
                      <a:pt x="2471" y="3461"/>
                      <a:pt x="2497" y="3461"/>
                      <a:pt x="2523" y="3461"/>
                    </a:cubicBezTo>
                    <a:lnTo>
                      <a:pt x="2523" y="3467"/>
                    </a:lnTo>
                    <a:cubicBezTo>
                      <a:pt x="2738" y="3467"/>
                      <a:pt x="2797" y="3168"/>
                      <a:pt x="2601" y="3083"/>
                    </a:cubicBezTo>
                    <a:cubicBezTo>
                      <a:pt x="2510" y="3050"/>
                      <a:pt x="477" y="2177"/>
                      <a:pt x="1011" y="254"/>
                    </a:cubicBezTo>
                    <a:cubicBezTo>
                      <a:pt x="1044" y="143"/>
                      <a:pt x="985" y="39"/>
                      <a:pt x="881" y="7"/>
                    </a:cubicBezTo>
                    <a:cubicBezTo>
                      <a:pt x="863" y="2"/>
                      <a:pt x="846" y="0"/>
                      <a:pt x="82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5" name="Google Shape;10305;p64"/>
              <p:cNvSpPr/>
              <p:nvPr/>
            </p:nvSpPr>
            <p:spPr>
              <a:xfrm>
                <a:off x="2211921" y="3198816"/>
                <a:ext cx="117174" cy="370406"/>
              </a:xfrm>
              <a:custGeom>
                <a:avLst/>
                <a:gdLst/>
                <a:ahLst/>
                <a:cxnLst/>
                <a:rect l="l" t="t" r="r" b="b"/>
                <a:pathLst>
                  <a:path w="4641" h="14671" extrusionOk="0">
                    <a:moveTo>
                      <a:pt x="3854" y="1"/>
                    </a:moveTo>
                    <a:cubicBezTo>
                      <a:pt x="3734" y="1"/>
                      <a:pt x="3612" y="103"/>
                      <a:pt x="3663" y="260"/>
                    </a:cubicBezTo>
                    <a:cubicBezTo>
                      <a:pt x="3663" y="280"/>
                      <a:pt x="4198" y="2202"/>
                      <a:pt x="2262" y="4053"/>
                    </a:cubicBezTo>
                    <a:cubicBezTo>
                      <a:pt x="196" y="6041"/>
                      <a:pt x="13" y="8746"/>
                      <a:pt x="7" y="8870"/>
                    </a:cubicBezTo>
                    <a:lnTo>
                      <a:pt x="7" y="14475"/>
                    </a:lnTo>
                    <a:cubicBezTo>
                      <a:pt x="0" y="14586"/>
                      <a:pt x="92" y="14670"/>
                      <a:pt x="196" y="14670"/>
                    </a:cubicBezTo>
                    <a:cubicBezTo>
                      <a:pt x="307" y="14670"/>
                      <a:pt x="398" y="14586"/>
                      <a:pt x="398" y="14475"/>
                    </a:cubicBezTo>
                    <a:lnTo>
                      <a:pt x="398" y="8883"/>
                    </a:lnTo>
                    <a:cubicBezTo>
                      <a:pt x="398" y="8857"/>
                      <a:pt x="580" y="6211"/>
                      <a:pt x="2536" y="4340"/>
                    </a:cubicBezTo>
                    <a:cubicBezTo>
                      <a:pt x="4641" y="2326"/>
                      <a:pt x="4061" y="234"/>
                      <a:pt x="4041" y="149"/>
                    </a:cubicBezTo>
                    <a:cubicBezTo>
                      <a:pt x="4013" y="45"/>
                      <a:pt x="3934" y="1"/>
                      <a:pt x="385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6" name="Google Shape;10306;p64"/>
              <p:cNvSpPr/>
              <p:nvPr/>
            </p:nvSpPr>
            <p:spPr>
              <a:xfrm>
                <a:off x="2194651" y="3194600"/>
                <a:ext cx="117022" cy="370330"/>
              </a:xfrm>
              <a:custGeom>
                <a:avLst/>
                <a:gdLst/>
                <a:ahLst/>
                <a:cxnLst/>
                <a:rect l="l" t="t" r="r" b="b"/>
                <a:pathLst>
                  <a:path w="4635" h="14668" extrusionOk="0">
                    <a:moveTo>
                      <a:pt x="3857" y="1"/>
                    </a:moveTo>
                    <a:cubicBezTo>
                      <a:pt x="3738" y="1"/>
                      <a:pt x="3617" y="101"/>
                      <a:pt x="3656" y="251"/>
                    </a:cubicBezTo>
                    <a:cubicBezTo>
                      <a:pt x="3682" y="329"/>
                      <a:pt x="4184" y="2206"/>
                      <a:pt x="2262" y="4051"/>
                    </a:cubicBezTo>
                    <a:cubicBezTo>
                      <a:pt x="196" y="6032"/>
                      <a:pt x="7" y="8737"/>
                      <a:pt x="0" y="8861"/>
                    </a:cubicBezTo>
                    <a:lnTo>
                      <a:pt x="0" y="14472"/>
                    </a:lnTo>
                    <a:cubicBezTo>
                      <a:pt x="0" y="14583"/>
                      <a:pt x="91" y="14668"/>
                      <a:pt x="202" y="14668"/>
                    </a:cubicBezTo>
                    <a:cubicBezTo>
                      <a:pt x="306" y="14668"/>
                      <a:pt x="398" y="14583"/>
                      <a:pt x="398" y="14472"/>
                    </a:cubicBezTo>
                    <a:lnTo>
                      <a:pt x="398" y="8874"/>
                    </a:lnTo>
                    <a:cubicBezTo>
                      <a:pt x="398" y="8848"/>
                      <a:pt x="580" y="6208"/>
                      <a:pt x="2535" y="4331"/>
                    </a:cubicBezTo>
                    <a:cubicBezTo>
                      <a:pt x="4634" y="2317"/>
                      <a:pt x="4060" y="232"/>
                      <a:pt x="4041" y="140"/>
                    </a:cubicBezTo>
                    <a:cubicBezTo>
                      <a:pt x="4010" y="43"/>
                      <a:pt x="3934" y="1"/>
                      <a:pt x="3857" y="1"/>
                    </a:cubicBezTo>
                    <a:close/>
                  </a:path>
                </a:pathLst>
              </a:custGeom>
              <a:solidFill>
                <a:srgbClr val="8292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7" name="Google Shape;10307;p64"/>
              <p:cNvSpPr/>
              <p:nvPr/>
            </p:nvSpPr>
            <p:spPr>
              <a:xfrm>
                <a:off x="2240753" y="3190358"/>
                <a:ext cx="49182" cy="67865"/>
              </a:xfrm>
              <a:custGeom>
                <a:avLst/>
                <a:gdLst/>
                <a:ahLst/>
                <a:cxnLst/>
                <a:rect l="l" t="t" r="r" b="b"/>
                <a:pathLst>
                  <a:path w="1948" h="2688" extrusionOk="0">
                    <a:moveTo>
                      <a:pt x="230" y="1"/>
                    </a:moveTo>
                    <a:cubicBezTo>
                      <a:pt x="116" y="1"/>
                      <a:pt x="1" y="94"/>
                      <a:pt x="32" y="243"/>
                    </a:cubicBezTo>
                    <a:cubicBezTo>
                      <a:pt x="468" y="2094"/>
                      <a:pt x="1537" y="2642"/>
                      <a:pt x="1583" y="2668"/>
                    </a:cubicBezTo>
                    <a:cubicBezTo>
                      <a:pt x="1609" y="2681"/>
                      <a:pt x="1641" y="2687"/>
                      <a:pt x="1667" y="2687"/>
                    </a:cubicBezTo>
                    <a:lnTo>
                      <a:pt x="1674" y="2687"/>
                    </a:lnTo>
                    <a:cubicBezTo>
                      <a:pt x="1883" y="2687"/>
                      <a:pt x="1948" y="2407"/>
                      <a:pt x="1765" y="2316"/>
                    </a:cubicBezTo>
                    <a:cubicBezTo>
                      <a:pt x="1752" y="2309"/>
                      <a:pt x="814" y="1814"/>
                      <a:pt x="416" y="152"/>
                    </a:cubicBezTo>
                    <a:cubicBezTo>
                      <a:pt x="389" y="47"/>
                      <a:pt x="310" y="1"/>
                      <a:pt x="230" y="1"/>
                    </a:cubicBezTo>
                    <a:close/>
                  </a:path>
                </a:pathLst>
              </a:custGeom>
              <a:solidFill>
                <a:srgbClr val="8292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8" name="Google Shape;10308;p64"/>
              <p:cNvSpPr/>
              <p:nvPr/>
            </p:nvSpPr>
            <p:spPr>
              <a:xfrm>
                <a:off x="2299504" y="3177507"/>
                <a:ext cx="70743" cy="87281"/>
              </a:xfrm>
              <a:custGeom>
                <a:avLst/>
                <a:gdLst/>
                <a:ahLst/>
                <a:cxnLst/>
                <a:rect l="l" t="t" r="r" b="b"/>
                <a:pathLst>
                  <a:path w="2802" h="3457" extrusionOk="0">
                    <a:moveTo>
                      <a:pt x="1983" y="1"/>
                    </a:moveTo>
                    <a:cubicBezTo>
                      <a:pt x="1866" y="1"/>
                      <a:pt x="1749" y="95"/>
                      <a:pt x="1785" y="244"/>
                    </a:cubicBezTo>
                    <a:cubicBezTo>
                      <a:pt x="2326" y="2173"/>
                      <a:pt x="292" y="3046"/>
                      <a:pt x="201" y="3079"/>
                    </a:cubicBezTo>
                    <a:cubicBezTo>
                      <a:pt x="1" y="3163"/>
                      <a:pt x="56" y="3457"/>
                      <a:pt x="272" y="3457"/>
                    </a:cubicBezTo>
                    <a:cubicBezTo>
                      <a:pt x="274" y="3457"/>
                      <a:pt x="277" y="3457"/>
                      <a:pt x="279" y="3457"/>
                    </a:cubicBezTo>
                    <a:cubicBezTo>
                      <a:pt x="305" y="3457"/>
                      <a:pt x="331" y="3457"/>
                      <a:pt x="351" y="3444"/>
                    </a:cubicBezTo>
                    <a:cubicBezTo>
                      <a:pt x="377" y="3437"/>
                      <a:pt x="2801" y="2408"/>
                      <a:pt x="2169" y="139"/>
                    </a:cubicBezTo>
                    <a:cubicBezTo>
                      <a:pt x="2138" y="43"/>
                      <a:pt x="2060" y="1"/>
                      <a:pt x="198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9" name="Google Shape;10309;p64"/>
              <p:cNvSpPr/>
              <p:nvPr/>
            </p:nvSpPr>
            <p:spPr>
              <a:xfrm>
                <a:off x="2158118" y="3552180"/>
                <a:ext cx="33099" cy="33983"/>
              </a:xfrm>
              <a:custGeom>
                <a:avLst/>
                <a:gdLst/>
                <a:ahLst/>
                <a:cxnLst/>
                <a:rect l="l" t="t" r="r" b="b"/>
                <a:pathLst>
                  <a:path w="1311" h="1346" extrusionOk="0">
                    <a:moveTo>
                      <a:pt x="856" y="1"/>
                    </a:moveTo>
                    <a:cubicBezTo>
                      <a:pt x="825" y="1"/>
                      <a:pt x="792" y="8"/>
                      <a:pt x="763" y="23"/>
                    </a:cubicBezTo>
                    <a:lnTo>
                      <a:pt x="756" y="23"/>
                    </a:lnTo>
                    <a:lnTo>
                      <a:pt x="737" y="10"/>
                    </a:lnTo>
                    <a:lnTo>
                      <a:pt x="717" y="10"/>
                    </a:lnTo>
                    <a:cubicBezTo>
                      <a:pt x="639" y="10"/>
                      <a:pt x="209" y="335"/>
                      <a:pt x="209" y="335"/>
                    </a:cubicBezTo>
                    <a:cubicBezTo>
                      <a:pt x="117" y="440"/>
                      <a:pt x="52" y="550"/>
                      <a:pt x="7" y="674"/>
                    </a:cubicBezTo>
                    <a:lnTo>
                      <a:pt x="0" y="700"/>
                    </a:lnTo>
                    <a:lnTo>
                      <a:pt x="0" y="720"/>
                    </a:lnTo>
                    <a:cubicBezTo>
                      <a:pt x="46" y="922"/>
                      <a:pt x="98" y="1111"/>
                      <a:pt x="150" y="1274"/>
                    </a:cubicBezTo>
                    <a:lnTo>
                      <a:pt x="170" y="1320"/>
                    </a:lnTo>
                    <a:lnTo>
                      <a:pt x="222" y="1326"/>
                    </a:lnTo>
                    <a:lnTo>
                      <a:pt x="287" y="1339"/>
                    </a:lnTo>
                    <a:lnTo>
                      <a:pt x="326" y="1346"/>
                    </a:lnTo>
                    <a:lnTo>
                      <a:pt x="359" y="1326"/>
                    </a:lnTo>
                    <a:lnTo>
                      <a:pt x="398" y="1293"/>
                    </a:lnTo>
                    <a:lnTo>
                      <a:pt x="398" y="1254"/>
                    </a:lnTo>
                    <a:cubicBezTo>
                      <a:pt x="424" y="792"/>
                      <a:pt x="678" y="440"/>
                      <a:pt x="1154" y="212"/>
                    </a:cubicBezTo>
                    <a:lnTo>
                      <a:pt x="1310" y="140"/>
                    </a:lnTo>
                    <a:lnTo>
                      <a:pt x="1154" y="62"/>
                    </a:lnTo>
                    <a:cubicBezTo>
                      <a:pt x="1069" y="23"/>
                      <a:pt x="978" y="3"/>
                      <a:pt x="887" y="3"/>
                    </a:cubicBezTo>
                    <a:cubicBezTo>
                      <a:pt x="877" y="1"/>
                      <a:pt x="867" y="1"/>
                      <a:pt x="85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0" name="Google Shape;10310;p64"/>
              <p:cNvSpPr/>
              <p:nvPr/>
            </p:nvSpPr>
            <p:spPr>
              <a:xfrm>
                <a:off x="2155796" y="3550110"/>
                <a:ext cx="40194" cy="38351"/>
              </a:xfrm>
              <a:custGeom>
                <a:avLst/>
                <a:gdLst/>
                <a:ahLst/>
                <a:cxnLst/>
                <a:rect l="l" t="t" r="r" b="b"/>
                <a:pathLst>
                  <a:path w="1592" h="1519" extrusionOk="0">
                    <a:moveTo>
                      <a:pt x="979" y="163"/>
                    </a:moveTo>
                    <a:cubicBezTo>
                      <a:pt x="1063" y="163"/>
                      <a:pt x="1141" y="183"/>
                      <a:pt x="1213" y="222"/>
                    </a:cubicBezTo>
                    <a:cubicBezTo>
                      <a:pt x="594" y="515"/>
                      <a:pt x="425" y="971"/>
                      <a:pt x="411" y="1330"/>
                    </a:cubicBezTo>
                    <a:lnTo>
                      <a:pt x="398" y="1343"/>
                    </a:lnTo>
                    <a:lnTo>
                      <a:pt x="320" y="1330"/>
                    </a:lnTo>
                    <a:cubicBezTo>
                      <a:pt x="262" y="1154"/>
                      <a:pt x="216" y="971"/>
                      <a:pt x="177" y="789"/>
                    </a:cubicBezTo>
                    <a:cubicBezTo>
                      <a:pt x="216" y="672"/>
                      <a:pt x="281" y="567"/>
                      <a:pt x="359" y="476"/>
                    </a:cubicBezTo>
                    <a:cubicBezTo>
                      <a:pt x="503" y="365"/>
                      <a:pt x="653" y="268"/>
                      <a:pt x="809" y="176"/>
                    </a:cubicBezTo>
                    <a:cubicBezTo>
                      <a:pt x="822" y="183"/>
                      <a:pt x="835" y="183"/>
                      <a:pt x="842" y="183"/>
                    </a:cubicBezTo>
                    <a:cubicBezTo>
                      <a:pt x="855" y="183"/>
                      <a:pt x="868" y="183"/>
                      <a:pt x="881" y="176"/>
                    </a:cubicBezTo>
                    <a:cubicBezTo>
                      <a:pt x="913" y="170"/>
                      <a:pt x="946" y="163"/>
                      <a:pt x="979" y="163"/>
                    </a:cubicBezTo>
                    <a:close/>
                    <a:moveTo>
                      <a:pt x="979" y="0"/>
                    </a:moveTo>
                    <a:cubicBezTo>
                      <a:pt x="939" y="0"/>
                      <a:pt x="894" y="7"/>
                      <a:pt x="855" y="13"/>
                    </a:cubicBezTo>
                    <a:lnTo>
                      <a:pt x="809" y="13"/>
                    </a:lnTo>
                    <a:cubicBezTo>
                      <a:pt x="757" y="13"/>
                      <a:pt x="731" y="26"/>
                      <a:pt x="483" y="183"/>
                    </a:cubicBezTo>
                    <a:cubicBezTo>
                      <a:pt x="398" y="235"/>
                      <a:pt x="314" y="300"/>
                      <a:pt x="236" y="365"/>
                    </a:cubicBezTo>
                    <a:cubicBezTo>
                      <a:pt x="138" y="476"/>
                      <a:pt x="66" y="593"/>
                      <a:pt x="20" y="730"/>
                    </a:cubicBezTo>
                    <a:lnTo>
                      <a:pt x="1" y="776"/>
                    </a:lnTo>
                    <a:lnTo>
                      <a:pt x="7" y="821"/>
                    </a:lnTo>
                    <a:cubicBezTo>
                      <a:pt x="53" y="1030"/>
                      <a:pt x="105" y="1213"/>
                      <a:pt x="164" y="1382"/>
                    </a:cubicBezTo>
                    <a:lnTo>
                      <a:pt x="196" y="1480"/>
                    </a:lnTo>
                    <a:lnTo>
                      <a:pt x="294" y="1493"/>
                    </a:lnTo>
                    <a:lnTo>
                      <a:pt x="359" y="1506"/>
                    </a:lnTo>
                    <a:lnTo>
                      <a:pt x="431" y="1519"/>
                    </a:lnTo>
                    <a:lnTo>
                      <a:pt x="490" y="1473"/>
                    </a:lnTo>
                    <a:lnTo>
                      <a:pt x="496" y="1467"/>
                    </a:lnTo>
                    <a:lnTo>
                      <a:pt x="561" y="1421"/>
                    </a:lnTo>
                    <a:lnTo>
                      <a:pt x="568" y="1336"/>
                    </a:lnTo>
                    <a:cubicBezTo>
                      <a:pt x="587" y="906"/>
                      <a:pt x="829" y="580"/>
                      <a:pt x="1278" y="365"/>
                    </a:cubicBezTo>
                    <a:lnTo>
                      <a:pt x="1591" y="215"/>
                    </a:lnTo>
                    <a:lnTo>
                      <a:pt x="1278" y="72"/>
                    </a:lnTo>
                    <a:cubicBezTo>
                      <a:pt x="1181" y="26"/>
                      <a:pt x="1083" y="0"/>
                      <a:pt x="979"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1" name="Google Shape;10311;p64"/>
              <p:cNvSpPr/>
              <p:nvPr/>
            </p:nvSpPr>
            <p:spPr>
              <a:xfrm>
                <a:off x="2202529" y="3560310"/>
                <a:ext cx="27520" cy="26182"/>
              </a:xfrm>
              <a:custGeom>
                <a:avLst/>
                <a:gdLst/>
                <a:ahLst/>
                <a:cxnLst/>
                <a:rect l="l" t="t" r="r" b="b"/>
                <a:pathLst>
                  <a:path w="1090" h="1037" extrusionOk="0">
                    <a:moveTo>
                      <a:pt x="620" y="0"/>
                    </a:moveTo>
                    <a:lnTo>
                      <a:pt x="379" y="157"/>
                    </a:lnTo>
                    <a:lnTo>
                      <a:pt x="438" y="235"/>
                    </a:lnTo>
                    <a:cubicBezTo>
                      <a:pt x="340" y="274"/>
                      <a:pt x="33" y="424"/>
                      <a:pt x="20" y="633"/>
                    </a:cubicBezTo>
                    <a:cubicBezTo>
                      <a:pt x="1" y="848"/>
                      <a:pt x="196" y="952"/>
                      <a:pt x="366" y="985"/>
                    </a:cubicBezTo>
                    <a:lnTo>
                      <a:pt x="385" y="985"/>
                    </a:lnTo>
                    <a:cubicBezTo>
                      <a:pt x="438" y="978"/>
                      <a:pt x="483" y="978"/>
                      <a:pt x="529" y="978"/>
                    </a:cubicBezTo>
                    <a:cubicBezTo>
                      <a:pt x="627" y="978"/>
                      <a:pt x="724" y="991"/>
                      <a:pt x="822" y="1011"/>
                    </a:cubicBezTo>
                    <a:lnTo>
                      <a:pt x="926" y="1037"/>
                    </a:lnTo>
                    <a:lnTo>
                      <a:pt x="926" y="926"/>
                    </a:lnTo>
                    <a:cubicBezTo>
                      <a:pt x="920" y="782"/>
                      <a:pt x="926" y="587"/>
                      <a:pt x="1031" y="502"/>
                    </a:cubicBezTo>
                    <a:lnTo>
                      <a:pt x="1089" y="450"/>
                    </a:lnTo>
                    <a:lnTo>
                      <a:pt x="939" y="255"/>
                    </a:lnTo>
                    <a:lnTo>
                      <a:pt x="881" y="287"/>
                    </a:lnTo>
                    <a:cubicBezTo>
                      <a:pt x="816" y="320"/>
                      <a:pt x="750" y="359"/>
                      <a:pt x="698" y="404"/>
                    </a:cubicBezTo>
                    <a:cubicBezTo>
                      <a:pt x="698" y="339"/>
                      <a:pt x="718" y="281"/>
                      <a:pt x="744" y="228"/>
                    </a:cubicBezTo>
                    <a:lnTo>
                      <a:pt x="783" y="176"/>
                    </a:lnTo>
                    <a:lnTo>
                      <a:pt x="620"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2" name="Google Shape;10312;p64"/>
              <p:cNvSpPr/>
              <p:nvPr/>
            </p:nvSpPr>
            <p:spPr>
              <a:xfrm>
                <a:off x="2200408" y="3557507"/>
                <a:ext cx="32443" cy="31458"/>
              </a:xfrm>
              <a:custGeom>
                <a:avLst/>
                <a:gdLst/>
                <a:ahLst/>
                <a:cxnLst/>
                <a:rect l="l" t="t" r="r" b="b"/>
                <a:pathLst>
                  <a:path w="1285" h="1246" extrusionOk="0">
                    <a:moveTo>
                      <a:pt x="691" y="209"/>
                    </a:moveTo>
                    <a:lnTo>
                      <a:pt x="691" y="216"/>
                    </a:lnTo>
                    <a:lnTo>
                      <a:pt x="763" y="287"/>
                    </a:lnTo>
                    <a:cubicBezTo>
                      <a:pt x="711" y="379"/>
                      <a:pt x="691" y="476"/>
                      <a:pt x="698" y="581"/>
                    </a:cubicBezTo>
                    <a:cubicBezTo>
                      <a:pt x="698" y="607"/>
                      <a:pt x="711" y="626"/>
                      <a:pt x="737" y="633"/>
                    </a:cubicBezTo>
                    <a:lnTo>
                      <a:pt x="750" y="633"/>
                    </a:lnTo>
                    <a:cubicBezTo>
                      <a:pt x="769" y="633"/>
                      <a:pt x="789" y="620"/>
                      <a:pt x="795" y="607"/>
                    </a:cubicBezTo>
                    <a:cubicBezTo>
                      <a:pt x="854" y="548"/>
                      <a:pt x="919" y="502"/>
                      <a:pt x="997" y="463"/>
                    </a:cubicBezTo>
                    <a:lnTo>
                      <a:pt x="1063" y="548"/>
                    </a:lnTo>
                    <a:cubicBezTo>
                      <a:pt x="932" y="659"/>
                      <a:pt x="919" y="874"/>
                      <a:pt x="926" y="1043"/>
                    </a:cubicBezTo>
                    <a:cubicBezTo>
                      <a:pt x="821" y="1017"/>
                      <a:pt x="717" y="1004"/>
                      <a:pt x="613" y="1004"/>
                    </a:cubicBezTo>
                    <a:cubicBezTo>
                      <a:pt x="567" y="1004"/>
                      <a:pt x="515" y="1004"/>
                      <a:pt x="463" y="1011"/>
                    </a:cubicBezTo>
                    <a:cubicBezTo>
                      <a:pt x="461" y="1011"/>
                      <a:pt x="458" y="1011"/>
                      <a:pt x="456" y="1011"/>
                    </a:cubicBezTo>
                    <a:cubicBezTo>
                      <a:pt x="396" y="1011"/>
                      <a:pt x="170" y="943"/>
                      <a:pt x="183" y="750"/>
                    </a:cubicBezTo>
                    <a:cubicBezTo>
                      <a:pt x="196" y="581"/>
                      <a:pt x="476" y="444"/>
                      <a:pt x="587" y="411"/>
                    </a:cubicBezTo>
                    <a:cubicBezTo>
                      <a:pt x="600" y="405"/>
                      <a:pt x="613" y="392"/>
                      <a:pt x="619" y="372"/>
                    </a:cubicBezTo>
                    <a:cubicBezTo>
                      <a:pt x="626" y="353"/>
                      <a:pt x="619" y="339"/>
                      <a:pt x="613" y="326"/>
                    </a:cubicBezTo>
                    <a:lnTo>
                      <a:pt x="580" y="281"/>
                    </a:lnTo>
                    <a:lnTo>
                      <a:pt x="691" y="209"/>
                    </a:lnTo>
                    <a:close/>
                    <a:moveTo>
                      <a:pt x="717" y="1"/>
                    </a:moveTo>
                    <a:lnTo>
                      <a:pt x="606" y="72"/>
                    </a:lnTo>
                    <a:lnTo>
                      <a:pt x="495" y="144"/>
                    </a:lnTo>
                    <a:lnTo>
                      <a:pt x="352" y="235"/>
                    </a:lnTo>
                    <a:lnTo>
                      <a:pt x="404" y="307"/>
                    </a:lnTo>
                    <a:cubicBezTo>
                      <a:pt x="254" y="385"/>
                      <a:pt x="39" y="522"/>
                      <a:pt x="20" y="737"/>
                    </a:cubicBezTo>
                    <a:cubicBezTo>
                      <a:pt x="0" y="998"/>
                      <a:pt x="235" y="1135"/>
                      <a:pt x="437" y="1174"/>
                    </a:cubicBezTo>
                    <a:lnTo>
                      <a:pt x="476" y="1174"/>
                    </a:lnTo>
                    <a:cubicBezTo>
                      <a:pt x="522" y="1174"/>
                      <a:pt x="567" y="1167"/>
                      <a:pt x="613" y="1167"/>
                    </a:cubicBezTo>
                    <a:cubicBezTo>
                      <a:pt x="704" y="1167"/>
                      <a:pt x="795" y="1180"/>
                      <a:pt x="887" y="1200"/>
                    </a:cubicBezTo>
                    <a:lnTo>
                      <a:pt x="1095" y="1245"/>
                    </a:lnTo>
                    <a:lnTo>
                      <a:pt x="1089" y="1037"/>
                    </a:lnTo>
                    <a:cubicBezTo>
                      <a:pt x="1089" y="965"/>
                      <a:pt x="1082" y="744"/>
                      <a:pt x="1167" y="672"/>
                    </a:cubicBezTo>
                    <a:lnTo>
                      <a:pt x="1284" y="574"/>
                    </a:lnTo>
                    <a:lnTo>
                      <a:pt x="1186" y="450"/>
                    </a:lnTo>
                    <a:lnTo>
                      <a:pt x="1121" y="366"/>
                    </a:lnTo>
                    <a:lnTo>
                      <a:pt x="1043" y="261"/>
                    </a:lnTo>
                    <a:lnTo>
                      <a:pt x="945" y="313"/>
                    </a:lnTo>
                    <a:lnTo>
                      <a:pt x="971" y="274"/>
                    </a:lnTo>
                    <a:lnTo>
                      <a:pt x="880" y="177"/>
                    </a:lnTo>
                    <a:lnTo>
                      <a:pt x="815" y="105"/>
                    </a:lnTo>
                    <a:lnTo>
                      <a:pt x="724" y="1"/>
                    </a:ln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3" name="Google Shape;10313;p64"/>
              <p:cNvSpPr/>
              <p:nvPr/>
            </p:nvSpPr>
            <p:spPr>
              <a:xfrm>
                <a:off x="2137037" y="3585330"/>
                <a:ext cx="29338" cy="46077"/>
              </a:xfrm>
              <a:custGeom>
                <a:avLst/>
                <a:gdLst/>
                <a:ahLst/>
                <a:cxnLst/>
                <a:rect l="l" t="t" r="r" b="b"/>
                <a:pathLst>
                  <a:path w="1162" h="1825" extrusionOk="0">
                    <a:moveTo>
                      <a:pt x="900" y="0"/>
                    </a:moveTo>
                    <a:cubicBezTo>
                      <a:pt x="796" y="0"/>
                      <a:pt x="692" y="13"/>
                      <a:pt x="594" y="46"/>
                    </a:cubicBezTo>
                    <a:cubicBezTo>
                      <a:pt x="392" y="111"/>
                      <a:pt x="222" y="261"/>
                      <a:pt x="125" y="450"/>
                    </a:cubicBezTo>
                    <a:cubicBezTo>
                      <a:pt x="1" y="710"/>
                      <a:pt x="7" y="1375"/>
                      <a:pt x="183" y="1662"/>
                    </a:cubicBezTo>
                    <a:cubicBezTo>
                      <a:pt x="229" y="1753"/>
                      <a:pt x="320" y="1818"/>
                      <a:pt x="425" y="1825"/>
                    </a:cubicBezTo>
                    <a:lnTo>
                      <a:pt x="431" y="1818"/>
                    </a:lnTo>
                    <a:cubicBezTo>
                      <a:pt x="457" y="1818"/>
                      <a:pt x="483" y="1818"/>
                      <a:pt x="509" y="1812"/>
                    </a:cubicBezTo>
                    <a:cubicBezTo>
                      <a:pt x="542" y="1799"/>
                      <a:pt x="568" y="1773"/>
                      <a:pt x="587" y="1740"/>
                    </a:cubicBezTo>
                    <a:cubicBezTo>
                      <a:pt x="614" y="1669"/>
                      <a:pt x="614" y="1584"/>
                      <a:pt x="574" y="1512"/>
                    </a:cubicBezTo>
                    <a:cubicBezTo>
                      <a:pt x="568" y="1480"/>
                      <a:pt x="555" y="1440"/>
                      <a:pt x="555" y="1408"/>
                    </a:cubicBezTo>
                    <a:cubicBezTo>
                      <a:pt x="561" y="763"/>
                      <a:pt x="822" y="359"/>
                      <a:pt x="1044" y="143"/>
                    </a:cubicBezTo>
                    <a:lnTo>
                      <a:pt x="1161" y="13"/>
                    </a:lnTo>
                    <a:lnTo>
                      <a:pt x="992"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4" name="Google Shape;10314;p64"/>
              <p:cNvSpPr/>
              <p:nvPr/>
            </p:nvSpPr>
            <p:spPr>
              <a:xfrm>
                <a:off x="2134916" y="3583184"/>
                <a:ext cx="36053" cy="50217"/>
              </a:xfrm>
              <a:custGeom>
                <a:avLst/>
                <a:gdLst/>
                <a:ahLst/>
                <a:cxnLst/>
                <a:rect l="l" t="t" r="r" b="b"/>
                <a:pathLst>
                  <a:path w="1428" h="1989" extrusionOk="0">
                    <a:moveTo>
                      <a:pt x="978" y="0"/>
                    </a:moveTo>
                    <a:cubicBezTo>
                      <a:pt x="978" y="0"/>
                      <a:pt x="979" y="0"/>
                      <a:pt x="980" y="0"/>
                    </a:cubicBezTo>
                    <a:lnTo>
                      <a:pt x="980" y="0"/>
                    </a:lnTo>
                    <a:cubicBezTo>
                      <a:pt x="981" y="0"/>
                      <a:pt x="983" y="0"/>
                      <a:pt x="984" y="0"/>
                    </a:cubicBezTo>
                    <a:close/>
                    <a:moveTo>
                      <a:pt x="984" y="163"/>
                    </a:moveTo>
                    <a:cubicBezTo>
                      <a:pt x="1010" y="163"/>
                      <a:pt x="1036" y="163"/>
                      <a:pt x="1063" y="170"/>
                    </a:cubicBezTo>
                    <a:cubicBezTo>
                      <a:pt x="854" y="378"/>
                      <a:pt x="561" y="795"/>
                      <a:pt x="554" y="1486"/>
                    </a:cubicBezTo>
                    <a:cubicBezTo>
                      <a:pt x="554" y="1597"/>
                      <a:pt x="671" y="1786"/>
                      <a:pt x="567" y="1812"/>
                    </a:cubicBezTo>
                    <a:cubicBezTo>
                      <a:pt x="548" y="1819"/>
                      <a:pt x="528" y="1819"/>
                      <a:pt x="509" y="1825"/>
                    </a:cubicBezTo>
                    <a:cubicBezTo>
                      <a:pt x="176" y="1825"/>
                      <a:pt x="137" y="854"/>
                      <a:pt x="280" y="574"/>
                    </a:cubicBezTo>
                    <a:cubicBezTo>
                      <a:pt x="365" y="398"/>
                      <a:pt x="522" y="268"/>
                      <a:pt x="704" y="202"/>
                    </a:cubicBezTo>
                    <a:cubicBezTo>
                      <a:pt x="795" y="176"/>
                      <a:pt x="887" y="163"/>
                      <a:pt x="984" y="163"/>
                    </a:cubicBezTo>
                    <a:close/>
                    <a:moveTo>
                      <a:pt x="980" y="0"/>
                    </a:moveTo>
                    <a:lnTo>
                      <a:pt x="980" y="0"/>
                    </a:lnTo>
                    <a:cubicBezTo>
                      <a:pt x="864" y="1"/>
                      <a:pt x="755" y="14"/>
                      <a:pt x="652" y="52"/>
                    </a:cubicBezTo>
                    <a:cubicBezTo>
                      <a:pt x="424" y="124"/>
                      <a:pt x="241" y="287"/>
                      <a:pt x="137" y="496"/>
                    </a:cubicBezTo>
                    <a:cubicBezTo>
                      <a:pt x="0" y="776"/>
                      <a:pt x="0" y="1473"/>
                      <a:pt x="196" y="1786"/>
                    </a:cubicBezTo>
                    <a:cubicBezTo>
                      <a:pt x="254" y="1903"/>
                      <a:pt x="378" y="1982"/>
                      <a:pt x="509" y="1988"/>
                    </a:cubicBezTo>
                    <a:cubicBezTo>
                      <a:pt x="541" y="1982"/>
                      <a:pt x="580" y="1982"/>
                      <a:pt x="613" y="1969"/>
                    </a:cubicBezTo>
                    <a:cubicBezTo>
                      <a:pt x="665" y="1956"/>
                      <a:pt x="717" y="1916"/>
                      <a:pt x="743" y="1864"/>
                    </a:cubicBezTo>
                    <a:cubicBezTo>
                      <a:pt x="782" y="1767"/>
                      <a:pt x="782" y="1662"/>
                      <a:pt x="737" y="1571"/>
                    </a:cubicBezTo>
                    <a:cubicBezTo>
                      <a:pt x="730" y="1545"/>
                      <a:pt x="724" y="1519"/>
                      <a:pt x="717" y="1486"/>
                    </a:cubicBezTo>
                    <a:cubicBezTo>
                      <a:pt x="724" y="874"/>
                      <a:pt x="971" y="489"/>
                      <a:pt x="1180" y="281"/>
                    </a:cubicBezTo>
                    <a:lnTo>
                      <a:pt x="1428" y="33"/>
                    </a:lnTo>
                    <a:lnTo>
                      <a:pt x="1076" y="7"/>
                    </a:lnTo>
                    <a:cubicBezTo>
                      <a:pt x="1044" y="7"/>
                      <a:pt x="1012" y="1"/>
                      <a:pt x="980"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5" name="Google Shape;10315;p64"/>
              <p:cNvSpPr/>
              <p:nvPr/>
            </p:nvSpPr>
            <p:spPr>
              <a:xfrm>
                <a:off x="2154811" y="3552584"/>
                <a:ext cx="99576" cy="131666"/>
              </a:xfrm>
              <a:custGeom>
                <a:avLst/>
                <a:gdLst/>
                <a:ahLst/>
                <a:cxnLst/>
                <a:rect l="l" t="t" r="r" b="b"/>
                <a:pathLst>
                  <a:path w="3944" h="5215" extrusionOk="0">
                    <a:moveTo>
                      <a:pt x="2041" y="0"/>
                    </a:moveTo>
                    <a:lnTo>
                      <a:pt x="1989" y="13"/>
                    </a:lnTo>
                    <a:cubicBezTo>
                      <a:pt x="1897" y="33"/>
                      <a:pt x="1813" y="59"/>
                      <a:pt x="1721" y="85"/>
                    </a:cubicBezTo>
                    <a:cubicBezTo>
                      <a:pt x="1259" y="235"/>
                      <a:pt x="705" y="567"/>
                      <a:pt x="692" y="1277"/>
                    </a:cubicBezTo>
                    <a:cubicBezTo>
                      <a:pt x="672" y="1291"/>
                      <a:pt x="27" y="1701"/>
                      <a:pt x="20" y="2711"/>
                    </a:cubicBezTo>
                    <a:cubicBezTo>
                      <a:pt x="14" y="3226"/>
                      <a:pt x="1" y="4438"/>
                      <a:pt x="1747" y="5012"/>
                    </a:cubicBezTo>
                    <a:cubicBezTo>
                      <a:pt x="1956" y="5084"/>
                      <a:pt x="2510" y="5214"/>
                      <a:pt x="2725" y="5214"/>
                    </a:cubicBezTo>
                    <a:cubicBezTo>
                      <a:pt x="2751" y="5214"/>
                      <a:pt x="2777" y="5214"/>
                      <a:pt x="2797" y="5208"/>
                    </a:cubicBezTo>
                    <a:cubicBezTo>
                      <a:pt x="2816" y="5208"/>
                      <a:pt x="2835" y="5209"/>
                      <a:pt x="2854" y="5209"/>
                    </a:cubicBezTo>
                    <a:cubicBezTo>
                      <a:pt x="2990" y="5209"/>
                      <a:pt x="3121" y="5188"/>
                      <a:pt x="3247" y="5142"/>
                    </a:cubicBezTo>
                    <a:cubicBezTo>
                      <a:pt x="3540" y="5058"/>
                      <a:pt x="3892" y="4803"/>
                      <a:pt x="3911" y="4093"/>
                    </a:cubicBezTo>
                    <a:cubicBezTo>
                      <a:pt x="3918" y="3865"/>
                      <a:pt x="3924" y="3565"/>
                      <a:pt x="3911" y="3285"/>
                    </a:cubicBezTo>
                    <a:cubicBezTo>
                      <a:pt x="3944" y="2992"/>
                      <a:pt x="3774" y="2359"/>
                      <a:pt x="3709" y="2229"/>
                    </a:cubicBezTo>
                    <a:cubicBezTo>
                      <a:pt x="3644" y="2060"/>
                      <a:pt x="3540" y="1903"/>
                      <a:pt x="3409" y="1779"/>
                    </a:cubicBezTo>
                    <a:cubicBezTo>
                      <a:pt x="3168" y="1551"/>
                      <a:pt x="2849" y="1440"/>
                      <a:pt x="2425" y="1440"/>
                    </a:cubicBezTo>
                    <a:lnTo>
                      <a:pt x="2282" y="1440"/>
                    </a:lnTo>
                    <a:cubicBezTo>
                      <a:pt x="2256" y="1434"/>
                      <a:pt x="2223" y="1434"/>
                      <a:pt x="2197" y="1434"/>
                    </a:cubicBezTo>
                    <a:lnTo>
                      <a:pt x="2139" y="1434"/>
                    </a:lnTo>
                    <a:cubicBezTo>
                      <a:pt x="2041" y="1408"/>
                      <a:pt x="1702" y="1304"/>
                      <a:pt x="1728" y="991"/>
                    </a:cubicBezTo>
                    <a:cubicBezTo>
                      <a:pt x="1747" y="730"/>
                      <a:pt x="2106" y="548"/>
                      <a:pt x="2256" y="476"/>
                    </a:cubicBezTo>
                    <a:lnTo>
                      <a:pt x="2347" y="437"/>
                    </a:lnTo>
                    <a:lnTo>
                      <a:pt x="2041" y="0"/>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6" name="Google Shape;10316;p64"/>
              <p:cNvSpPr/>
              <p:nvPr/>
            </p:nvSpPr>
            <p:spPr>
              <a:xfrm>
                <a:off x="2152842" y="3550110"/>
                <a:ext cx="103540" cy="136109"/>
              </a:xfrm>
              <a:custGeom>
                <a:avLst/>
                <a:gdLst/>
                <a:ahLst/>
                <a:cxnLst/>
                <a:rect l="l" t="t" r="r" b="b"/>
                <a:pathLst>
                  <a:path w="4101" h="5391" extrusionOk="0">
                    <a:moveTo>
                      <a:pt x="2086" y="189"/>
                    </a:moveTo>
                    <a:lnTo>
                      <a:pt x="2301" y="502"/>
                    </a:lnTo>
                    <a:cubicBezTo>
                      <a:pt x="2125" y="580"/>
                      <a:pt x="1754" y="782"/>
                      <a:pt x="1728" y="1082"/>
                    </a:cubicBezTo>
                    <a:cubicBezTo>
                      <a:pt x="1702" y="1415"/>
                      <a:pt x="2008" y="1571"/>
                      <a:pt x="2217" y="1617"/>
                    </a:cubicBezTo>
                    <a:cubicBezTo>
                      <a:pt x="2236" y="1610"/>
                      <a:pt x="2256" y="1610"/>
                      <a:pt x="2275" y="1610"/>
                    </a:cubicBezTo>
                    <a:cubicBezTo>
                      <a:pt x="2314" y="1610"/>
                      <a:pt x="2347" y="1617"/>
                      <a:pt x="2379" y="1623"/>
                    </a:cubicBezTo>
                    <a:cubicBezTo>
                      <a:pt x="2406" y="1630"/>
                      <a:pt x="2438" y="1636"/>
                      <a:pt x="2464" y="1649"/>
                    </a:cubicBezTo>
                    <a:cubicBezTo>
                      <a:pt x="2458" y="1636"/>
                      <a:pt x="2451" y="1623"/>
                      <a:pt x="2445" y="1617"/>
                    </a:cubicBezTo>
                    <a:lnTo>
                      <a:pt x="2503" y="1617"/>
                    </a:lnTo>
                    <a:cubicBezTo>
                      <a:pt x="2901" y="1617"/>
                      <a:pt x="3207" y="1721"/>
                      <a:pt x="3429" y="1929"/>
                    </a:cubicBezTo>
                    <a:cubicBezTo>
                      <a:pt x="3553" y="2047"/>
                      <a:pt x="3650" y="2190"/>
                      <a:pt x="3716" y="2353"/>
                    </a:cubicBezTo>
                    <a:cubicBezTo>
                      <a:pt x="3748" y="2392"/>
                      <a:pt x="3944" y="3083"/>
                      <a:pt x="3905" y="3376"/>
                    </a:cubicBezTo>
                    <a:cubicBezTo>
                      <a:pt x="3918" y="3637"/>
                      <a:pt x="3918" y="3911"/>
                      <a:pt x="3905" y="4185"/>
                    </a:cubicBezTo>
                    <a:cubicBezTo>
                      <a:pt x="3892" y="4706"/>
                      <a:pt x="3690" y="5045"/>
                      <a:pt x="3298" y="5162"/>
                    </a:cubicBezTo>
                    <a:cubicBezTo>
                      <a:pt x="3176" y="5203"/>
                      <a:pt x="3042" y="5228"/>
                      <a:pt x="2912" y="5228"/>
                    </a:cubicBezTo>
                    <a:cubicBezTo>
                      <a:pt x="2898" y="5228"/>
                      <a:pt x="2883" y="5228"/>
                      <a:pt x="2868" y="5227"/>
                    </a:cubicBezTo>
                    <a:cubicBezTo>
                      <a:pt x="2849" y="5227"/>
                      <a:pt x="2829" y="5234"/>
                      <a:pt x="2803" y="5234"/>
                    </a:cubicBezTo>
                    <a:cubicBezTo>
                      <a:pt x="2601" y="5234"/>
                      <a:pt x="2067" y="5110"/>
                      <a:pt x="1858" y="5038"/>
                    </a:cubicBezTo>
                    <a:cubicBezTo>
                      <a:pt x="164" y="4478"/>
                      <a:pt x="177" y="3311"/>
                      <a:pt x="183" y="2809"/>
                    </a:cubicBezTo>
                    <a:cubicBezTo>
                      <a:pt x="190" y="1845"/>
                      <a:pt x="796" y="1460"/>
                      <a:pt x="822" y="1447"/>
                    </a:cubicBezTo>
                    <a:cubicBezTo>
                      <a:pt x="841" y="1434"/>
                      <a:pt x="854" y="1408"/>
                      <a:pt x="861" y="1382"/>
                    </a:cubicBezTo>
                    <a:cubicBezTo>
                      <a:pt x="874" y="717"/>
                      <a:pt x="1395" y="404"/>
                      <a:pt x="1832" y="261"/>
                    </a:cubicBezTo>
                    <a:cubicBezTo>
                      <a:pt x="1917" y="235"/>
                      <a:pt x="2001" y="209"/>
                      <a:pt x="2086" y="189"/>
                    </a:cubicBezTo>
                    <a:close/>
                    <a:moveTo>
                      <a:pt x="2158" y="0"/>
                    </a:moveTo>
                    <a:lnTo>
                      <a:pt x="2158" y="7"/>
                    </a:lnTo>
                    <a:lnTo>
                      <a:pt x="2054" y="33"/>
                    </a:lnTo>
                    <a:cubicBezTo>
                      <a:pt x="1962" y="52"/>
                      <a:pt x="1871" y="79"/>
                      <a:pt x="1780" y="105"/>
                    </a:cubicBezTo>
                    <a:cubicBezTo>
                      <a:pt x="1109" y="326"/>
                      <a:pt x="724" y="756"/>
                      <a:pt x="698" y="1330"/>
                    </a:cubicBezTo>
                    <a:cubicBezTo>
                      <a:pt x="548" y="1441"/>
                      <a:pt x="27" y="1884"/>
                      <a:pt x="20" y="2803"/>
                    </a:cubicBezTo>
                    <a:cubicBezTo>
                      <a:pt x="14" y="3292"/>
                      <a:pt x="1" y="4595"/>
                      <a:pt x="1806" y="5188"/>
                    </a:cubicBezTo>
                    <a:cubicBezTo>
                      <a:pt x="2021" y="5260"/>
                      <a:pt x="2575" y="5390"/>
                      <a:pt x="2803" y="5390"/>
                    </a:cubicBezTo>
                    <a:cubicBezTo>
                      <a:pt x="2836" y="5390"/>
                      <a:pt x="2862" y="5390"/>
                      <a:pt x="2888" y="5384"/>
                    </a:cubicBezTo>
                    <a:cubicBezTo>
                      <a:pt x="2904" y="5384"/>
                      <a:pt x="2919" y="5385"/>
                      <a:pt x="2935" y="5385"/>
                    </a:cubicBezTo>
                    <a:cubicBezTo>
                      <a:pt x="3076" y="5385"/>
                      <a:pt x="3216" y="5359"/>
                      <a:pt x="3351" y="5312"/>
                    </a:cubicBezTo>
                    <a:cubicBezTo>
                      <a:pt x="3670" y="5214"/>
                      <a:pt x="4055" y="4941"/>
                      <a:pt x="4074" y="4185"/>
                    </a:cubicBezTo>
                    <a:cubicBezTo>
                      <a:pt x="4081" y="3963"/>
                      <a:pt x="4081" y="3663"/>
                      <a:pt x="4074" y="3383"/>
                    </a:cubicBezTo>
                    <a:cubicBezTo>
                      <a:pt x="4100" y="3090"/>
                      <a:pt x="3950" y="2464"/>
                      <a:pt x="3865" y="2288"/>
                    </a:cubicBezTo>
                    <a:cubicBezTo>
                      <a:pt x="3794" y="2105"/>
                      <a:pt x="3676" y="1943"/>
                      <a:pt x="3540" y="1806"/>
                    </a:cubicBezTo>
                    <a:cubicBezTo>
                      <a:pt x="3285" y="1564"/>
                      <a:pt x="2947" y="1447"/>
                      <a:pt x="2503" y="1447"/>
                    </a:cubicBezTo>
                    <a:lnTo>
                      <a:pt x="2366" y="1447"/>
                    </a:lnTo>
                    <a:cubicBezTo>
                      <a:pt x="2340" y="1447"/>
                      <a:pt x="2308" y="1441"/>
                      <a:pt x="2275" y="1441"/>
                    </a:cubicBezTo>
                    <a:lnTo>
                      <a:pt x="2230" y="1441"/>
                    </a:lnTo>
                    <a:cubicBezTo>
                      <a:pt x="2132" y="1421"/>
                      <a:pt x="1871" y="1330"/>
                      <a:pt x="1891" y="1089"/>
                    </a:cubicBezTo>
                    <a:cubicBezTo>
                      <a:pt x="1910" y="867"/>
                      <a:pt x="2262" y="691"/>
                      <a:pt x="2373" y="646"/>
                    </a:cubicBezTo>
                    <a:lnTo>
                      <a:pt x="2549" y="561"/>
                    </a:lnTo>
                    <a:lnTo>
                      <a:pt x="2438" y="398"/>
                    </a:lnTo>
                    <a:lnTo>
                      <a:pt x="2217" y="92"/>
                    </a:lnTo>
                    <a:lnTo>
                      <a:pt x="2158" y="0"/>
                    </a:ln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0317" name="Google Shape;10317;p64"/>
          <p:cNvGrpSpPr/>
          <p:nvPr/>
        </p:nvGrpSpPr>
        <p:grpSpPr>
          <a:xfrm>
            <a:off x="2942205" y="3064707"/>
            <a:ext cx="550623" cy="1310497"/>
            <a:chOff x="2942205" y="3050537"/>
            <a:chExt cx="550623" cy="1310497"/>
          </a:xfrm>
        </p:grpSpPr>
        <p:sp>
          <p:nvSpPr>
            <p:cNvPr id="10318" name="Google Shape;10318;p64"/>
            <p:cNvSpPr/>
            <p:nvPr/>
          </p:nvSpPr>
          <p:spPr>
            <a:xfrm>
              <a:off x="2991084" y="4311978"/>
              <a:ext cx="453016" cy="49056"/>
            </a:xfrm>
            <a:custGeom>
              <a:avLst/>
              <a:gdLst/>
              <a:ahLst/>
              <a:cxnLst/>
              <a:rect l="l" t="t" r="r" b="b"/>
              <a:pathLst>
                <a:path w="17943" h="1943" extrusionOk="0">
                  <a:moveTo>
                    <a:pt x="8975" y="0"/>
                  </a:moveTo>
                  <a:cubicBezTo>
                    <a:pt x="4015" y="0"/>
                    <a:pt x="0" y="437"/>
                    <a:pt x="0" y="972"/>
                  </a:cubicBezTo>
                  <a:cubicBezTo>
                    <a:pt x="0" y="1506"/>
                    <a:pt x="4021" y="1943"/>
                    <a:pt x="8975" y="1943"/>
                  </a:cubicBezTo>
                  <a:cubicBezTo>
                    <a:pt x="13928" y="1943"/>
                    <a:pt x="17943" y="1506"/>
                    <a:pt x="17943" y="972"/>
                  </a:cubicBezTo>
                  <a:cubicBezTo>
                    <a:pt x="17943" y="437"/>
                    <a:pt x="13928" y="0"/>
                    <a:pt x="8975" y="0"/>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19" name="Google Shape;10319;p64"/>
            <p:cNvGrpSpPr/>
            <p:nvPr/>
          </p:nvGrpSpPr>
          <p:grpSpPr>
            <a:xfrm>
              <a:off x="2942205" y="3050537"/>
              <a:ext cx="550623" cy="1278079"/>
              <a:chOff x="2942205" y="3050537"/>
              <a:chExt cx="550623" cy="1278079"/>
            </a:xfrm>
          </p:grpSpPr>
          <p:sp>
            <p:nvSpPr>
              <p:cNvPr id="10320" name="Google Shape;10320;p64"/>
              <p:cNvSpPr/>
              <p:nvPr/>
            </p:nvSpPr>
            <p:spPr>
              <a:xfrm>
                <a:off x="2942205" y="3050537"/>
                <a:ext cx="550623" cy="1278079"/>
              </a:xfrm>
              <a:custGeom>
                <a:avLst/>
                <a:gdLst/>
                <a:ahLst/>
                <a:cxnLst/>
                <a:rect l="l" t="t" r="r" b="b"/>
                <a:pathLst>
                  <a:path w="21809" h="50622" extrusionOk="0">
                    <a:moveTo>
                      <a:pt x="3774" y="7802"/>
                    </a:moveTo>
                    <a:lnTo>
                      <a:pt x="3774" y="7834"/>
                    </a:lnTo>
                    <a:lnTo>
                      <a:pt x="3755" y="7834"/>
                    </a:lnTo>
                    <a:lnTo>
                      <a:pt x="3774" y="7802"/>
                    </a:lnTo>
                    <a:close/>
                    <a:moveTo>
                      <a:pt x="10689" y="0"/>
                    </a:moveTo>
                    <a:cubicBezTo>
                      <a:pt x="6753" y="0"/>
                      <a:pt x="3559" y="3187"/>
                      <a:pt x="3559" y="7130"/>
                    </a:cubicBezTo>
                    <a:cubicBezTo>
                      <a:pt x="3559" y="7365"/>
                      <a:pt x="3572" y="7600"/>
                      <a:pt x="3598" y="7834"/>
                    </a:cubicBezTo>
                    <a:cubicBezTo>
                      <a:pt x="2972" y="7906"/>
                      <a:pt x="2542" y="8512"/>
                      <a:pt x="2699" y="9131"/>
                    </a:cubicBezTo>
                    <a:cubicBezTo>
                      <a:pt x="2821" y="9609"/>
                      <a:pt x="3247" y="9920"/>
                      <a:pt x="3710" y="9920"/>
                    </a:cubicBezTo>
                    <a:cubicBezTo>
                      <a:pt x="3841" y="9920"/>
                      <a:pt x="3976" y="9895"/>
                      <a:pt x="4106" y="9842"/>
                    </a:cubicBezTo>
                    <a:cubicBezTo>
                      <a:pt x="4830" y="12044"/>
                      <a:pt x="6681" y="13804"/>
                      <a:pt x="8747" y="14560"/>
                    </a:cubicBezTo>
                    <a:cubicBezTo>
                      <a:pt x="8793" y="14573"/>
                      <a:pt x="8871" y="14593"/>
                      <a:pt x="8871" y="14606"/>
                    </a:cubicBezTo>
                    <a:lnTo>
                      <a:pt x="8871" y="16620"/>
                    </a:lnTo>
                    <a:lnTo>
                      <a:pt x="5651" y="16620"/>
                    </a:lnTo>
                    <a:cubicBezTo>
                      <a:pt x="5651" y="16620"/>
                      <a:pt x="5645" y="16685"/>
                      <a:pt x="5625" y="16698"/>
                    </a:cubicBezTo>
                    <a:cubicBezTo>
                      <a:pt x="5051" y="16705"/>
                      <a:pt x="4537" y="17076"/>
                      <a:pt x="4361" y="17623"/>
                    </a:cubicBezTo>
                    <a:lnTo>
                      <a:pt x="215" y="33239"/>
                    </a:lnTo>
                    <a:cubicBezTo>
                      <a:pt x="0" y="33872"/>
                      <a:pt x="294" y="34563"/>
                      <a:pt x="900" y="34849"/>
                    </a:cubicBezTo>
                    <a:cubicBezTo>
                      <a:pt x="1081" y="34936"/>
                      <a:pt x="1273" y="34977"/>
                      <a:pt x="1463" y="34977"/>
                    </a:cubicBezTo>
                    <a:cubicBezTo>
                      <a:pt x="1903" y="34977"/>
                      <a:pt x="2329" y="34756"/>
                      <a:pt x="2575" y="34360"/>
                    </a:cubicBezTo>
                    <a:cubicBezTo>
                      <a:pt x="2647" y="34407"/>
                      <a:pt x="2726" y="34429"/>
                      <a:pt x="2804" y="34429"/>
                    </a:cubicBezTo>
                    <a:cubicBezTo>
                      <a:pt x="2987" y="34429"/>
                      <a:pt x="3161" y="34309"/>
                      <a:pt x="3207" y="34113"/>
                    </a:cubicBezTo>
                    <a:lnTo>
                      <a:pt x="3559" y="32536"/>
                    </a:lnTo>
                    <a:cubicBezTo>
                      <a:pt x="3605" y="32340"/>
                      <a:pt x="3481" y="32040"/>
                      <a:pt x="3298" y="31942"/>
                    </a:cubicBezTo>
                    <a:lnTo>
                      <a:pt x="6329" y="20954"/>
                    </a:lnTo>
                    <a:cubicBezTo>
                      <a:pt x="6329" y="22844"/>
                      <a:pt x="6381" y="26507"/>
                      <a:pt x="6453" y="30567"/>
                    </a:cubicBezTo>
                    <a:lnTo>
                      <a:pt x="6401" y="30567"/>
                    </a:lnTo>
                    <a:lnTo>
                      <a:pt x="6466" y="32360"/>
                    </a:lnTo>
                    <a:lnTo>
                      <a:pt x="6485" y="32360"/>
                    </a:lnTo>
                    <a:cubicBezTo>
                      <a:pt x="6622" y="40187"/>
                      <a:pt x="6798" y="48725"/>
                      <a:pt x="6798" y="48725"/>
                    </a:cubicBezTo>
                    <a:cubicBezTo>
                      <a:pt x="6798" y="48725"/>
                      <a:pt x="4517" y="49090"/>
                      <a:pt x="4517" y="50615"/>
                    </a:cubicBezTo>
                    <a:lnTo>
                      <a:pt x="8936" y="50615"/>
                    </a:lnTo>
                    <a:lnTo>
                      <a:pt x="10631" y="33428"/>
                    </a:lnTo>
                    <a:lnTo>
                      <a:pt x="10663" y="33455"/>
                    </a:lnTo>
                    <a:lnTo>
                      <a:pt x="11035" y="33455"/>
                    </a:lnTo>
                    <a:lnTo>
                      <a:pt x="11035" y="33448"/>
                    </a:lnTo>
                    <a:lnTo>
                      <a:pt x="12892" y="50622"/>
                    </a:lnTo>
                    <a:lnTo>
                      <a:pt x="17311" y="50622"/>
                    </a:lnTo>
                    <a:cubicBezTo>
                      <a:pt x="17311" y="49090"/>
                      <a:pt x="15023" y="48732"/>
                      <a:pt x="15023" y="48732"/>
                    </a:cubicBezTo>
                    <a:cubicBezTo>
                      <a:pt x="15023" y="48732"/>
                      <a:pt x="15193" y="40096"/>
                      <a:pt x="15317" y="32216"/>
                    </a:cubicBezTo>
                    <a:cubicBezTo>
                      <a:pt x="15323" y="31897"/>
                      <a:pt x="15356" y="30567"/>
                      <a:pt x="15356" y="30567"/>
                    </a:cubicBezTo>
                    <a:lnTo>
                      <a:pt x="15343" y="30567"/>
                    </a:lnTo>
                    <a:cubicBezTo>
                      <a:pt x="15408" y="26474"/>
                      <a:pt x="15454" y="22779"/>
                      <a:pt x="15454" y="20863"/>
                    </a:cubicBezTo>
                    <a:lnTo>
                      <a:pt x="18510" y="31923"/>
                    </a:lnTo>
                    <a:cubicBezTo>
                      <a:pt x="18302" y="31988"/>
                      <a:pt x="18152" y="32334"/>
                      <a:pt x="18204" y="32542"/>
                    </a:cubicBezTo>
                    <a:lnTo>
                      <a:pt x="18562" y="34113"/>
                    </a:lnTo>
                    <a:cubicBezTo>
                      <a:pt x="18602" y="34305"/>
                      <a:pt x="18769" y="34428"/>
                      <a:pt x="18956" y="34428"/>
                    </a:cubicBezTo>
                    <a:cubicBezTo>
                      <a:pt x="18985" y="34428"/>
                      <a:pt x="19015" y="34425"/>
                      <a:pt x="19045" y="34419"/>
                    </a:cubicBezTo>
                    <a:cubicBezTo>
                      <a:pt x="19110" y="34406"/>
                      <a:pt x="19169" y="34374"/>
                      <a:pt x="19221" y="34328"/>
                    </a:cubicBezTo>
                    <a:cubicBezTo>
                      <a:pt x="19463" y="34743"/>
                      <a:pt x="19902" y="34978"/>
                      <a:pt x="20357" y="34978"/>
                    </a:cubicBezTo>
                    <a:cubicBezTo>
                      <a:pt x="20538" y="34978"/>
                      <a:pt x="20721" y="34940"/>
                      <a:pt x="20896" y="34862"/>
                    </a:cubicBezTo>
                    <a:cubicBezTo>
                      <a:pt x="21508" y="34582"/>
                      <a:pt x="21808" y="33885"/>
                      <a:pt x="21600" y="33246"/>
                    </a:cubicBezTo>
                    <a:lnTo>
                      <a:pt x="17292" y="17663"/>
                    </a:lnTo>
                    <a:cubicBezTo>
                      <a:pt x="17116" y="17141"/>
                      <a:pt x="16653" y="16744"/>
                      <a:pt x="16138" y="16705"/>
                    </a:cubicBezTo>
                    <a:cubicBezTo>
                      <a:pt x="16125" y="16691"/>
                      <a:pt x="16112" y="16626"/>
                      <a:pt x="16112" y="16626"/>
                    </a:cubicBezTo>
                    <a:lnTo>
                      <a:pt x="12612" y="16626"/>
                    </a:lnTo>
                    <a:lnTo>
                      <a:pt x="12612" y="14704"/>
                    </a:lnTo>
                    <a:cubicBezTo>
                      <a:pt x="12612" y="14704"/>
                      <a:pt x="12638" y="14697"/>
                      <a:pt x="12651" y="14691"/>
                    </a:cubicBezTo>
                    <a:cubicBezTo>
                      <a:pt x="12664" y="14691"/>
                      <a:pt x="12684" y="14684"/>
                      <a:pt x="12697" y="14678"/>
                    </a:cubicBezTo>
                    <a:cubicBezTo>
                      <a:pt x="14893" y="14013"/>
                      <a:pt x="16913" y="12201"/>
                      <a:pt x="17689" y="9887"/>
                    </a:cubicBezTo>
                    <a:cubicBezTo>
                      <a:pt x="17774" y="9907"/>
                      <a:pt x="17859" y="9920"/>
                      <a:pt x="17943" y="9920"/>
                    </a:cubicBezTo>
                    <a:cubicBezTo>
                      <a:pt x="17947" y="9920"/>
                      <a:pt x="17952" y="9920"/>
                      <a:pt x="17956" y="9920"/>
                    </a:cubicBezTo>
                    <a:cubicBezTo>
                      <a:pt x="18511" y="9920"/>
                      <a:pt x="18973" y="9485"/>
                      <a:pt x="19006" y="8929"/>
                    </a:cubicBezTo>
                    <a:cubicBezTo>
                      <a:pt x="19032" y="8369"/>
                      <a:pt x="18608" y="7880"/>
                      <a:pt x="18048" y="7834"/>
                    </a:cubicBezTo>
                    <a:lnTo>
                      <a:pt x="18048" y="7828"/>
                    </a:lnTo>
                    <a:cubicBezTo>
                      <a:pt x="18048" y="7815"/>
                      <a:pt x="18041" y="7802"/>
                      <a:pt x="18041" y="7789"/>
                    </a:cubicBezTo>
                    <a:cubicBezTo>
                      <a:pt x="18035" y="6068"/>
                      <a:pt x="17637" y="4295"/>
                      <a:pt x="16685" y="2998"/>
                    </a:cubicBezTo>
                    <a:cubicBezTo>
                      <a:pt x="17656" y="2464"/>
                      <a:pt x="17774" y="1786"/>
                      <a:pt x="18152" y="1147"/>
                    </a:cubicBezTo>
                    <a:lnTo>
                      <a:pt x="18152" y="1147"/>
                    </a:lnTo>
                    <a:cubicBezTo>
                      <a:pt x="17943" y="1170"/>
                      <a:pt x="17732" y="1181"/>
                      <a:pt x="17520" y="1181"/>
                    </a:cubicBezTo>
                    <a:cubicBezTo>
                      <a:pt x="15276" y="1181"/>
                      <a:pt x="12899" y="0"/>
                      <a:pt x="10689"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21" name="Google Shape;10321;p64"/>
              <p:cNvGrpSpPr/>
              <p:nvPr/>
            </p:nvGrpSpPr>
            <p:grpSpPr>
              <a:xfrm>
                <a:off x="2976264" y="3168065"/>
                <a:ext cx="478718" cy="1086021"/>
                <a:chOff x="2976264" y="3168065"/>
                <a:chExt cx="478718" cy="1086021"/>
              </a:xfrm>
            </p:grpSpPr>
            <p:sp>
              <p:nvSpPr>
                <p:cNvPr id="10322" name="Google Shape;10322;p64"/>
                <p:cNvSpPr/>
                <p:nvPr/>
              </p:nvSpPr>
              <p:spPr>
                <a:xfrm>
                  <a:off x="2976264" y="3716491"/>
                  <a:ext cx="68522" cy="119951"/>
                </a:xfrm>
                <a:custGeom>
                  <a:avLst/>
                  <a:gdLst/>
                  <a:ahLst/>
                  <a:cxnLst/>
                  <a:rect l="l" t="t" r="r" b="b"/>
                  <a:pathLst>
                    <a:path w="2714" h="4751" extrusionOk="0">
                      <a:moveTo>
                        <a:pt x="2269" y="1"/>
                      </a:moveTo>
                      <a:cubicBezTo>
                        <a:pt x="2234" y="1"/>
                        <a:pt x="2197" y="6"/>
                        <a:pt x="2158" y="19"/>
                      </a:cubicBezTo>
                      <a:cubicBezTo>
                        <a:pt x="450" y="593"/>
                        <a:pt x="1" y="3161"/>
                        <a:pt x="79" y="4699"/>
                      </a:cubicBezTo>
                      <a:cubicBezTo>
                        <a:pt x="79" y="4731"/>
                        <a:pt x="106" y="4750"/>
                        <a:pt x="132" y="4750"/>
                      </a:cubicBezTo>
                      <a:cubicBezTo>
                        <a:pt x="149" y="4750"/>
                        <a:pt x="166" y="4742"/>
                        <a:pt x="176" y="4725"/>
                      </a:cubicBezTo>
                      <a:cubicBezTo>
                        <a:pt x="535" y="4079"/>
                        <a:pt x="763" y="3402"/>
                        <a:pt x="1024" y="2717"/>
                      </a:cubicBezTo>
                      <a:cubicBezTo>
                        <a:pt x="1369" y="1818"/>
                        <a:pt x="1871" y="1303"/>
                        <a:pt x="2510" y="619"/>
                      </a:cubicBezTo>
                      <a:cubicBezTo>
                        <a:pt x="2713" y="398"/>
                        <a:pt x="2559" y="1"/>
                        <a:pt x="226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3" name="Google Shape;10323;p64"/>
                <p:cNvSpPr/>
                <p:nvPr/>
              </p:nvSpPr>
              <p:spPr>
                <a:xfrm>
                  <a:off x="3000047" y="3758831"/>
                  <a:ext cx="39588" cy="65871"/>
                </a:xfrm>
                <a:custGeom>
                  <a:avLst/>
                  <a:gdLst/>
                  <a:ahLst/>
                  <a:cxnLst/>
                  <a:rect l="l" t="t" r="r" b="b"/>
                  <a:pathLst>
                    <a:path w="1568" h="2609" extrusionOk="0">
                      <a:moveTo>
                        <a:pt x="1310" y="1"/>
                      </a:moveTo>
                      <a:cubicBezTo>
                        <a:pt x="1276" y="1"/>
                        <a:pt x="1242" y="12"/>
                        <a:pt x="1209" y="37"/>
                      </a:cubicBezTo>
                      <a:cubicBezTo>
                        <a:pt x="883" y="284"/>
                        <a:pt x="720" y="656"/>
                        <a:pt x="564" y="1027"/>
                      </a:cubicBezTo>
                      <a:cubicBezTo>
                        <a:pt x="369" y="1464"/>
                        <a:pt x="186" y="1920"/>
                        <a:pt x="36" y="2376"/>
                      </a:cubicBezTo>
                      <a:cubicBezTo>
                        <a:pt x="0" y="2489"/>
                        <a:pt x="105" y="2609"/>
                        <a:pt x="211" y="2609"/>
                      </a:cubicBezTo>
                      <a:cubicBezTo>
                        <a:pt x="240" y="2609"/>
                        <a:pt x="270" y="2600"/>
                        <a:pt x="297" y="2578"/>
                      </a:cubicBezTo>
                      <a:cubicBezTo>
                        <a:pt x="668" y="2318"/>
                        <a:pt x="962" y="1959"/>
                        <a:pt x="1144" y="1542"/>
                      </a:cubicBezTo>
                      <a:cubicBezTo>
                        <a:pt x="1340" y="1138"/>
                        <a:pt x="1568" y="675"/>
                        <a:pt x="1522" y="219"/>
                      </a:cubicBezTo>
                      <a:cubicBezTo>
                        <a:pt x="1512" y="110"/>
                        <a:pt x="1416" y="1"/>
                        <a:pt x="131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4" name="Google Shape;10324;p64"/>
                <p:cNvSpPr/>
                <p:nvPr/>
              </p:nvSpPr>
              <p:spPr>
                <a:xfrm>
                  <a:off x="3021684" y="3580659"/>
                  <a:ext cx="59912" cy="110205"/>
                </a:xfrm>
                <a:custGeom>
                  <a:avLst/>
                  <a:gdLst/>
                  <a:ahLst/>
                  <a:cxnLst/>
                  <a:rect l="l" t="t" r="r" b="b"/>
                  <a:pathLst>
                    <a:path w="2373" h="4365" extrusionOk="0">
                      <a:moveTo>
                        <a:pt x="1377" y="0"/>
                      </a:moveTo>
                      <a:cubicBezTo>
                        <a:pt x="925" y="0"/>
                        <a:pt x="616" y="342"/>
                        <a:pt x="509" y="772"/>
                      </a:cubicBezTo>
                      <a:cubicBezTo>
                        <a:pt x="274" y="1743"/>
                        <a:pt x="0" y="2870"/>
                        <a:pt x="20" y="3874"/>
                      </a:cubicBezTo>
                      <a:cubicBezTo>
                        <a:pt x="29" y="4173"/>
                        <a:pt x="324" y="4364"/>
                        <a:pt x="606" y="4364"/>
                      </a:cubicBezTo>
                      <a:cubicBezTo>
                        <a:pt x="730" y="4364"/>
                        <a:pt x="852" y="4327"/>
                        <a:pt x="945" y="4245"/>
                      </a:cubicBezTo>
                      <a:cubicBezTo>
                        <a:pt x="1819" y="3463"/>
                        <a:pt x="2014" y="2088"/>
                        <a:pt x="2262" y="1000"/>
                      </a:cubicBezTo>
                      <a:cubicBezTo>
                        <a:pt x="2373" y="530"/>
                        <a:pt x="1949" y="68"/>
                        <a:pt x="1506" y="9"/>
                      </a:cubicBezTo>
                      <a:cubicBezTo>
                        <a:pt x="1462" y="3"/>
                        <a:pt x="1419" y="0"/>
                        <a:pt x="137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5" name="Google Shape;10325;p64"/>
                <p:cNvSpPr/>
                <p:nvPr/>
              </p:nvSpPr>
              <p:spPr>
                <a:xfrm>
                  <a:off x="3064554" y="3484820"/>
                  <a:ext cx="76626" cy="82383"/>
                </a:xfrm>
                <a:custGeom>
                  <a:avLst/>
                  <a:gdLst/>
                  <a:ahLst/>
                  <a:cxnLst/>
                  <a:rect l="l" t="t" r="r" b="b"/>
                  <a:pathLst>
                    <a:path w="3035" h="3263" extrusionOk="0">
                      <a:moveTo>
                        <a:pt x="2038" y="1"/>
                      </a:moveTo>
                      <a:cubicBezTo>
                        <a:pt x="1451" y="1"/>
                        <a:pt x="821" y="436"/>
                        <a:pt x="518" y="898"/>
                      </a:cubicBezTo>
                      <a:cubicBezTo>
                        <a:pt x="277" y="1257"/>
                        <a:pt x="290" y="1596"/>
                        <a:pt x="192" y="1993"/>
                      </a:cubicBezTo>
                      <a:cubicBezTo>
                        <a:pt x="108" y="2352"/>
                        <a:pt x="49" y="2717"/>
                        <a:pt x="16" y="3082"/>
                      </a:cubicBezTo>
                      <a:cubicBezTo>
                        <a:pt x="1" y="3196"/>
                        <a:pt x="100" y="3263"/>
                        <a:pt x="199" y="3263"/>
                      </a:cubicBezTo>
                      <a:cubicBezTo>
                        <a:pt x="264" y="3263"/>
                        <a:pt x="329" y="3235"/>
                        <a:pt x="362" y="3173"/>
                      </a:cubicBezTo>
                      <a:cubicBezTo>
                        <a:pt x="486" y="2932"/>
                        <a:pt x="597" y="2684"/>
                        <a:pt x="714" y="2443"/>
                      </a:cubicBezTo>
                      <a:cubicBezTo>
                        <a:pt x="838" y="2182"/>
                        <a:pt x="1027" y="2019"/>
                        <a:pt x="1203" y="1798"/>
                      </a:cubicBezTo>
                      <a:cubicBezTo>
                        <a:pt x="1333" y="1622"/>
                        <a:pt x="1502" y="1485"/>
                        <a:pt x="1705" y="1387"/>
                      </a:cubicBezTo>
                      <a:cubicBezTo>
                        <a:pt x="2030" y="1263"/>
                        <a:pt x="2356" y="1361"/>
                        <a:pt x="2682" y="1165"/>
                      </a:cubicBezTo>
                      <a:cubicBezTo>
                        <a:pt x="2982" y="989"/>
                        <a:pt x="3034" y="572"/>
                        <a:pt x="2793" y="325"/>
                      </a:cubicBezTo>
                      <a:cubicBezTo>
                        <a:pt x="2576" y="95"/>
                        <a:pt x="2311" y="1"/>
                        <a:pt x="203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6" name="Google Shape;10326;p64"/>
                <p:cNvSpPr/>
                <p:nvPr/>
              </p:nvSpPr>
              <p:spPr>
                <a:xfrm>
                  <a:off x="3110378" y="3514536"/>
                  <a:ext cx="118764" cy="101596"/>
                </a:xfrm>
                <a:custGeom>
                  <a:avLst/>
                  <a:gdLst/>
                  <a:ahLst/>
                  <a:cxnLst/>
                  <a:rect l="l" t="t" r="r" b="b"/>
                  <a:pathLst>
                    <a:path w="4704" h="4024" extrusionOk="0">
                      <a:moveTo>
                        <a:pt x="2490" y="1"/>
                      </a:moveTo>
                      <a:cubicBezTo>
                        <a:pt x="2445" y="1"/>
                        <a:pt x="2399" y="3"/>
                        <a:pt x="2353" y="8"/>
                      </a:cubicBezTo>
                      <a:cubicBezTo>
                        <a:pt x="1473" y="106"/>
                        <a:pt x="574" y="640"/>
                        <a:pt x="385" y="914"/>
                      </a:cubicBezTo>
                      <a:cubicBezTo>
                        <a:pt x="0" y="1468"/>
                        <a:pt x="137" y="2100"/>
                        <a:pt x="391" y="2674"/>
                      </a:cubicBezTo>
                      <a:cubicBezTo>
                        <a:pt x="742" y="3475"/>
                        <a:pt x="1557" y="4023"/>
                        <a:pt x="2372" y="4023"/>
                      </a:cubicBezTo>
                      <a:cubicBezTo>
                        <a:pt x="2783" y="4023"/>
                        <a:pt x="3194" y="3884"/>
                        <a:pt x="3546" y="3567"/>
                      </a:cubicBezTo>
                      <a:cubicBezTo>
                        <a:pt x="4703" y="2523"/>
                        <a:pt x="3958" y="1"/>
                        <a:pt x="249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7" name="Google Shape;10327;p64"/>
                <p:cNvSpPr/>
                <p:nvPr/>
              </p:nvSpPr>
              <p:spPr>
                <a:xfrm>
                  <a:off x="3162388" y="3474090"/>
                  <a:ext cx="36104" cy="28504"/>
                </a:xfrm>
                <a:custGeom>
                  <a:avLst/>
                  <a:gdLst/>
                  <a:ahLst/>
                  <a:cxnLst/>
                  <a:rect l="l" t="t" r="r" b="b"/>
                  <a:pathLst>
                    <a:path w="1430" h="1129" extrusionOk="0">
                      <a:moveTo>
                        <a:pt x="413" y="0"/>
                      </a:moveTo>
                      <a:cubicBezTo>
                        <a:pt x="204" y="0"/>
                        <a:pt x="1" y="207"/>
                        <a:pt x="52" y="424"/>
                      </a:cubicBezTo>
                      <a:cubicBezTo>
                        <a:pt x="26" y="541"/>
                        <a:pt x="13" y="658"/>
                        <a:pt x="19" y="782"/>
                      </a:cubicBezTo>
                      <a:cubicBezTo>
                        <a:pt x="19" y="919"/>
                        <a:pt x="111" y="1043"/>
                        <a:pt x="241" y="1076"/>
                      </a:cubicBezTo>
                      <a:cubicBezTo>
                        <a:pt x="495" y="1108"/>
                        <a:pt x="749" y="1128"/>
                        <a:pt x="1004" y="1128"/>
                      </a:cubicBezTo>
                      <a:cubicBezTo>
                        <a:pt x="1011" y="1128"/>
                        <a:pt x="1019" y="1128"/>
                        <a:pt x="1026" y="1128"/>
                      </a:cubicBezTo>
                      <a:cubicBezTo>
                        <a:pt x="1322" y="1128"/>
                        <a:pt x="1429" y="751"/>
                        <a:pt x="1245" y="548"/>
                      </a:cubicBezTo>
                      <a:cubicBezTo>
                        <a:pt x="1147" y="437"/>
                        <a:pt x="1036" y="346"/>
                        <a:pt x="912" y="267"/>
                      </a:cubicBezTo>
                      <a:cubicBezTo>
                        <a:pt x="762" y="170"/>
                        <a:pt x="678" y="65"/>
                        <a:pt x="502" y="13"/>
                      </a:cubicBezTo>
                      <a:cubicBezTo>
                        <a:pt x="473" y="4"/>
                        <a:pt x="443" y="0"/>
                        <a:pt x="41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8" name="Google Shape;10328;p64"/>
                <p:cNvSpPr/>
                <p:nvPr/>
              </p:nvSpPr>
              <p:spPr>
                <a:xfrm>
                  <a:off x="3179001" y="3433012"/>
                  <a:ext cx="38351" cy="58675"/>
                </a:xfrm>
                <a:custGeom>
                  <a:avLst/>
                  <a:gdLst/>
                  <a:ahLst/>
                  <a:cxnLst/>
                  <a:rect l="l" t="t" r="r" b="b"/>
                  <a:pathLst>
                    <a:path w="1519" h="2324" extrusionOk="0">
                      <a:moveTo>
                        <a:pt x="259" y="1"/>
                      </a:moveTo>
                      <a:cubicBezTo>
                        <a:pt x="245" y="1"/>
                        <a:pt x="229" y="9"/>
                        <a:pt x="222" y="24"/>
                      </a:cubicBezTo>
                      <a:lnTo>
                        <a:pt x="222" y="37"/>
                      </a:lnTo>
                      <a:cubicBezTo>
                        <a:pt x="52" y="128"/>
                        <a:pt x="0" y="408"/>
                        <a:pt x="202" y="526"/>
                      </a:cubicBezTo>
                      <a:cubicBezTo>
                        <a:pt x="248" y="1132"/>
                        <a:pt x="541" y="1686"/>
                        <a:pt x="887" y="2201"/>
                      </a:cubicBezTo>
                      <a:cubicBezTo>
                        <a:pt x="941" y="2280"/>
                        <a:pt x="1038" y="2324"/>
                        <a:pt x="1129" y="2324"/>
                      </a:cubicBezTo>
                      <a:cubicBezTo>
                        <a:pt x="1233" y="2324"/>
                        <a:pt x="1332" y="2267"/>
                        <a:pt x="1356" y="2142"/>
                      </a:cubicBezTo>
                      <a:cubicBezTo>
                        <a:pt x="1519" y="1347"/>
                        <a:pt x="1317" y="278"/>
                        <a:pt x="417" y="24"/>
                      </a:cubicBezTo>
                      <a:cubicBezTo>
                        <a:pt x="393" y="16"/>
                        <a:pt x="366" y="10"/>
                        <a:pt x="339" y="10"/>
                      </a:cubicBezTo>
                      <a:cubicBezTo>
                        <a:pt x="322" y="10"/>
                        <a:pt x="304" y="12"/>
                        <a:pt x="287" y="17"/>
                      </a:cubicBezTo>
                      <a:cubicBezTo>
                        <a:pt x="281" y="6"/>
                        <a:pt x="270" y="1"/>
                        <a:pt x="25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9" name="Google Shape;10329;p64"/>
                <p:cNvSpPr/>
                <p:nvPr/>
              </p:nvSpPr>
              <p:spPr>
                <a:xfrm>
                  <a:off x="3156859" y="3628907"/>
                  <a:ext cx="50621" cy="52212"/>
                </a:xfrm>
                <a:custGeom>
                  <a:avLst/>
                  <a:gdLst/>
                  <a:ahLst/>
                  <a:cxnLst/>
                  <a:rect l="l" t="t" r="r" b="b"/>
                  <a:pathLst>
                    <a:path w="2005" h="2068" extrusionOk="0">
                      <a:moveTo>
                        <a:pt x="1455" y="1"/>
                      </a:moveTo>
                      <a:cubicBezTo>
                        <a:pt x="1388" y="1"/>
                        <a:pt x="1321" y="9"/>
                        <a:pt x="1255" y="27"/>
                      </a:cubicBezTo>
                      <a:cubicBezTo>
                        <a:pt x="1131" y="47"/>
                        <a:pt x="1014" y="99"/>
                        <a:pt x="916" y="190"/>
                      </a:cubicBezTo>
                      <a:cubicBezTo>
                        <a:pt x="525" y="464"/>
                        <a:pt x="245" y="985"/>
                        <a:pt x="121" y="1396"/>
                      </a:cubicBezTo>
                      <a:cubicBezTo>
                        <a:pt x="1" y="1784"/>
                        <a:pt x="289" y="2067"/>
                        <a:pt x="658" y="2067"/>
                      </a:cubicBezTo>
                      <a:cubicBezTo>
                        <a:pt x="729" y="2067"/>
                        <a:pt x="803" y="2057"/>
                        <a:pt x="877" y="2035"/>
                      </a:cubicBezTo>
                      <a:cubicBezTo>
                        <a:pt x="1242" y="1924"/>
                        <a:pt x="1555" y="1891"/>
                        <a:pt x="1783" y="1578"/>
                      </a:cubicBezTo>
                      <a:cubicBezTo>
                        <a:pt x="1979" y="1311"/>
                        <a:pt x="2005" y="946"/>
                        <a:pt x="1998" y="633"/>
                      </a:cubicBezTo>
                      <a:cubicBezTo>
                        <a:pt x="1992" y="568"/>
                        <a:pt x="1985" y="510"/>
                        <a:pt x="1966" y="451"/>
                      </a:cubicBezTo>
                      <a:cubicBezTo>
                        <a:pt x="1992" y="262"/>
                        <a:pt x="1874" y="86"/>
                        <a:pt x="1692" y="34"/>
                      </a:cubicBezTo>
                      <a:cubicBezTo>
                        <a:pt x="1614" y="13"/>
                        <a:pt x="1535" y="1"/>
                        <a:pt x="145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0" name="Google Shape;10330;p64"/>
                <p:cNvSpPr/>
                <p:nvPr/>
              </p:nvSpPr>
              <p:spPr>
                <a:xfrm>
                  <a:off x="3156859" y="3684098"/>
                  <a:ext cx="50621" cy="52288"/>
                </a:xfrm>
                <a:custGeom>
                  <a:avLst/>
                  <a:gdLst/>
                  <a:ahLst/>
                  <a:cxnLst/>
                  <a:rect l="l" t="t" r="r" b="b"/>
                  <a:pathLst>
                    <a:path w="2005" h="2071" extrusionOk="0">
                      <a:moveTo>
                        <a:pt x="1464" y="1"/>
                      </a:moveTo>
                      <a:cubicBezTo>
                        <a:pt x="1394" y="1"/>
                        <a:pt x="1324" y="9"/>
                        <a:pt x="1255" y="25"/>
                      </a:cubicBezTo>
                      <a:cubicBezTo>
                        <a:pt x="1131" y="44"/>
                        <a:pt x="1008" y="103"/>
                        <a:pt x="916" y="188"/>
                      </a:cubicBezTo>
                      <a:cubicBezTo>
                        <a:pt x="525" y="461"/>
                        <a:pt x="245" y="989"/>
                        <a:pt x="121" y="1400"/>
                      </a:cubicBezTo>
                      <a:cubicBezTo>
                        <a:pt x="1" y="1788"/>
                        <a:pt x="289" y="2071"/>
                        <a:pt x="658" y="2071"/>
                      </a:cubicBezTo>
                      <a:cubicBezTo>
                        <a:pt x="729" y="2071"/>
                        <a:pt x="803" y="2061"/>
                        <a:pt x="877" y="2039"/>
                      </a:cubicBezTo>
                      <a:cubicBezTo>
                        <a:pt x="1242" y="1928"/>
                        <a:pt x="1555" y="1895"/>
                        <a:pt x="1783" y="1582"/>
                      </a:cubicBezTo>
                      <a:cubicBezTo>
                        <a:pt x="1979" y="1322"/>
                        <a:pt x="2005" y="950"/>
                        <a:pt x="1998" y="637"/>
                      </a:cubicBezTo>
                      <a:cubicBezTo>
                        <a:pt x="1992" y="572"/>
                        <a:pt x="1985" y="513"/>
                        <a:pt x="1966" y="455"/>
                      </a:cubicBezTo>
                      <a:cubicBezTo>
                        <a:pt x="1992" y="266"/>
                        <a:pt x="1874" y="83"/>
                        <a:pt x="1692" y="31"/>
                      </a:cubicBezTo>
                      <a:cubicBezTo>
                        <a:pt x="1617" y="11"/>
                        <a:pt x="1540" y="1"/>
                        <a:pt x="146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1" name="Google Shape;10331;p64"/>
                <p:cNvSpPr/>
                <p:nvPr/>
              </p:nvSpPr>
              <p:spPr>
                <a:xfrm>
                  <a:off x="3156859" y="3739491"/>
                  <a:ext cx="50621" cy="52187"/>
                </a:xfrm>
                <a:custGeom>
                  <a:avLst/>
                  <a:gdLst/>
                  <a:ahLst/>
                  <a:cxnLst/>
                  <a:rect l="l" t="t" r="r" b="b"/>
                  <a:pathLst>
                    <a:path w="2005" h="2067" extrusionOk="0">
                      <a:moveTo>
                        <a:pt x="1455" y="1"/>
                      </a:moveTo>
                      <a:cubicBezTo>
                        <a:pt x="1388" y="1"/>
                        <a:pt x="1321" y="9"/>
                        <a:pt x="1255" y="27"/>
                      </a:cubicBezTo>
                      <a:cubicBezTo>
                        <a:pt x="1131" y="47"/>
                        <a:pt x="1014" y="99"/>
                        <a:pt x="916" y="190"/>
                      </a:cubicBezTo>
                      <a:cubicBezTo>
                        <a:pt x="525" y="464"/>
                        <a:pt x="245" y="985"/>
                        <a:pt x="121" y="1402"/>
                      </a:cubicBezTo>
                      <a:cubicBezTo>
                        <a:pt x="1" y="1785"/>
                        <a:pt x="289" y="2067"/>
                        <a:pt x="658" y="2067"/>
                      </a:cubicBezTo>
                      <a:cubicBezTo>
                        <a:pt x="729" y="2067"/>
                        <a:pt x="803" y="2056"/>
                        <a:pt x="877" y="2034"/>
                      </a:cubicBezTo>
                      <a:cubicBezTo>
                        <a:pt x="1242" y="1924"/>
                        <a:pt x="1555" y="1898"/>
                        <a:pt x="1783" y="1585"/>
                      </a:cubicBezTo>
                      <a:cubicBezTo>
                        <a:pt x="1979" y="1318"/>
                        <a:pt x="2005" y="946"/>
                        <a:pt x="1998" y="633"/>
                      </a:cubicBezTo>
                      <a:cubicBezTo>
                        <a:pt x="1992" y="575"/>
                        <a:pt x="1985" y="509"/>
                        <a:pt x="1966" y="451"/>
                      </a:cubicBezTo>
                      <a:cubicBezTo>
                        <a:pt x="1992" y="262"/>
                        <a:pt x="1874" y="86"/>
                        <a:pt x="1692" y="34"/>
                      </a:cubicBezTo>
                      <a:cubicBezTo>
                        <a:pt x="1614" y="12"/>
                        <a:pt x="1535" y="1"/>
                        <a:pt x="145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2" name="Google Shape;10332;p64"/>
                <p:cNvSpPr/>
                <p:nvPr/>
              </p:nvSpPr>
              <p:spPr>
                <a:xfrm>
                  <a:off x="3118129" y="3629437"/>
                  <a:ext cx="32923" cy="44511"/>
                </a:xfrm>
                <a:custGeom>
                  <a:avLst/>
                  <a:gdLst/>
                  <a:ahLst/>
                  <a:cxnLst/>
                  <a:rect l="l" t="t" r="r" b="b"/>
                  <a:pathLst>
                    <a:path w="1304" h="1763" extrusionOk="0">
                      <a:moveTo>
                        <a:pt x="478" y="1"/>
                      </a:moveTo>
                      <a:cubicBezTo>
                        <a:pt x="239" y="1"/>
                        <a:pt x="1" y="207"/>
                        <a:pt x="52" y="528"/>
                      </a:cubicBezTo>
                      <a:cubicBezTo>
                        <a:pt x="117" y="919"/>
                        <a:pt x="208" y="1668"/>
                        <a:pt x="691" y="1753"/>
                      </a:cubicBezTo>
                      <a:cubicBezTo>
                        <a:pt x="726" y="1759"/>
                        <a:pt x="762" y="1763"/>
                        <a:pt x="798" y="1763"/>
                      </a:cubicBezTo>
                      <a:cubicBezTo>
                        <a:pt x="947" y="1763"/>
                        <a:pt x="1093" y="1704"/>
                        <a:pt x="1166" y="1557"/>
                      </a:cubicBezTo>
                      <a:cubicBezTo>
                        <a:pt x="1303" y="1297"/>
                        <a:pt x="1205" y="1056"/>
                        <a:pt x="1082" y="801"/>
                      </a:cubicBezTo>
                      <a:cubicBezTo>
                        <a:pt x="997" y="638"/>
                        <a:pt x="925" y="476"/>
                        <a:pt x="867" y="300"/>
                      </a:cubicBezTo>
                      <a:cubicBezTo>
                        <a:pt x="794" y="91"/>
                        <a:pt x="636" y="1"/>
                        <a:pt x="47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3" name="Google Shape;10333;p64"/>
                <p:cNvSpPr/>
                <p:nvPr/>
              </p:nvSpPr>
              <p:spPr>
                <a:xfrm>
                  <a:off x="3114872" y="3672282"/>
                  <a:ext cx="31761" cy="47667"/>
                </a:xfrm>
                <a:custGeom>
                  <a:avLst/>
                  <a:gdLst/>
                  <a:ahLst/>
                  <a:cxnLst/>
                  <a:rect l="l" t="t" r="r" b="b"/>
                  <a:pathLst>
                    <a:path w="1258" h="1888" extrusionOk="0">
                      <a:moveTo>
                        <a:pt x="271" y="0"/>
                      </a:moveTo>
                      <a:cubicBezTo>
                        <a:pt x="141" y="0"/>
                        <a:pt x="1" y="104"/>
                        <a:pt x="5" y="251"/>
                      </a:cubicBezTo>
                      <a:cubicBezTo>
                        <a:pt x="5" y="760"/>
                        <a:pt x="50" y="1522"/>
                        <a:pt x="533" y="1822"/>
                      </a:cubicBezTo>
                      <a:cubicBezTo>
                        <a:pt x="606" y="1868"/>
                        <a:pt x="681" y="1888"/>
                        <a:pt x="754" y="1888"/>
                      </a:cubicBezTo>
                      <a:cubicBezTo>
                        <a:pt x="1025" y="1888"/>
                        <a:pt x="1258" y="1607"/>
                        <a:pt x="1191" y="1314"/>
                      </a:cubicBezTo>
                      <a:cubicBezTo>
                        <a:pt x="1132" y="1086"/>
                        <a:pt x="950" y="936"/>
                        <a:pt x="826" y="747"/>
                      </a:cubicBezTo>
                      <a:cubicBezTo>
                        <a:pt x="683" y="551"/>
                        <a:pt x="565" y="343"/>
                        <a:pt x="461" y="121"/>
                      </a:cubicBezTo>
                      <a:cubicBezTo>
                        <a:pt x="422" y="36"/>
                        <a:pt x="349" y="0"/>
                        <a:pt x="27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4" name="Google Shape;10334;p64"/>
                <p:cNvSpPr/>
                <p:nvPr/>
              </p:nvSpPr>
              <p:spPr>
                <a:xfrm>
                  <a:off x="3107071" y="3719823"/>
                  <a:ext cx="39033" cy="45143"/>
                </a:xfrm>
                <a:custGeom>
                  <a:avLst/>
                  <a:gdLst/>
                  <a:ahLst/>
                  <a:cxnLst/>
                  <a:rect l="l" t="t" r="r" b="b"/>
                  <a:pathLst>
                    <a:path w="1546" h="1788" extrusionOk="0">
                      <a:moveTo>
                        <a:pt x="288" y="1"/>
                      </a:moveTo>
                      <a:cubicBezTo>
                        <a:pt x="192" y="1"/>
                        <a:pt x="103" y="51"/>
                        <a:pt x="86" y="167"/>
                      </a:cubicBezTo>
                      <a:cubicBezTo>
                        <a:pt x="1" y="689"/>
                        <a:pt x="183" y="1119"/>
                        <a:pt x="496" y="1536"/>
                      </a:cubicBezTo>
                      <a:cubicBezTo>
                        <a:pt x="608" y="1688"/>
                        <a:pt x="771" y="1787"/>
                        <a:pt x="944" y="1787"/>
                      </a:cubicBezTo>
                      <a:cubicBezTo>
                        <a:pt x="1024" y="1787"/>
                        <a:pt x="1107" y="1766"/>
                        <a:pt x="1187" y="1718"/>
                      </a:cubicBezTo>
                      <a:cubicBezTo>
                        <a:pt x="1448" y="1562"/>
                        <a:pt x="1546" y="1138"/>
                        <a:pt x="1291" y="923"/>
                      </a:cubicBezTo>
                      <a:cubicBezTo>
                        <a:pt x="992" y="695"/>
                        <a:pt x="731" y="421"/>
                        <a:pt x="509" y="109"/>
                      </a:cubicBezTo>
                      <a:cubicBezTo>
                        <a:pt x="463" y="41"/>
                        <a:pt x="373" y="1"/>
                        <a:pt x="28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5" name="Google Shape;10335;p64"/>
                <p:cNvSpPr/>
                <p:nvPr/>
              </p:nvSpPr>
              <p:spPr>
                <a:xfrm>
                  <a:off x="3109697" y="3774535"/>
                  <a:ext cx="33933" cy="37619"/>
                </a:xfrm>
                <a:custGeom>
                  <a:avLst/>
                  <a:gdLst/>
                  <a:ahLst/>
                  <a:cxnLst/>
                  <a:rect l="l" t="t" r="r" b="b"/>
                  <a:pathLst>
                    <a:path w="1344" h="1490" extrusionOk="0">
                      <a:moveTo>
                        <a:pt x="201" y="0"/>
                      </a:moveTo>
                      <a:cubicBezTo>
                        <a:pt x="86" y="0"/>
                        <a:pt x="0" y="123"/>
                        <a:pt x="21" y="242"/>
                      </a:cubicBezTo>
                      <a:cubicBezTo>
                        <a:pt x="27" y="288"/>
                        <a:pt x="1" y="392"/>
                        <a:pt x="1" y="464"/>
                      </a:cubicBezTo>
                      <a:cubicBezTo>
                        <a:pt x="14" y="588"/>
                        <a:pt x="40" y="705"/>
                        <a:pt x="86" y="822"/>
                      </a:cubicBezTo>
                      <a:cubicBezTo>
                        <a:pt x="125" y="933"/>
                        <a:pt x="177" y="1037"/>
                        <a:pt x="229" y="1135"/>
                      </a:cubicBezTo>
                      <a:cubicBezTo>
                        <a:pt x="366" y="1363"/>
                        <a:pt x="536" y="1455"/>
                        <a:pt x="790" y="1487"/>
                      </a:cubicBezTo>
                      <a:cubicBezTo>
                        <a:pt x="802" y="1488"/>
                        <a:pt x="813" y="1489"/>
                        <a:pt x="825" y="1489"/>
                      </a:cubicBezTo>
                      <a:cubicBezTo>
                        <a:pt x="996" y="1489"/>
                        <a:pt x="1167" y="1360"/>
                        <a:pt x="1246" y="1220"/>
                      </a:cubicBezTo>
                      <a:cubicBezTo>
                        <a:pt x="1344" y="1057"/>
                        <a:pt x="1344" y="855"/>
                        <a:pt x="1253" y="686"/>
                      </a:cubicBezTo>
                      <a:cubicBezTo>
                        <a:pt x="1187" y="562"/>
                        <a:pt x="1083" y="470"/>
                        <a:pt x="953" y="418"/>
                      </a:cubicBezTo>
                      <a:cubicBezTo>
                        <a:pt x="914" y="399"/>
                        <a:pt x="875" y="373"/>
                        <a:pt x="842" y="353"/>
                      </a:cubicBezTo>
                      <a:cubicBezTo>
                        <a:pt x="842" y="353"/>
                        <a:pt x="769" y="301"/>
                        <a:pt x="770" y="301"/>
                      </a:cubicBezTo>
                      <a:lnTo>
                        <a:pt x="770" y="301"/>
                      </a:lnTo>
                      <a:cubicBezTo>
                        <a:pt x="770" y="301"/>
                        <a:pt x="776" y="304"/>
                        <a:pt x="790" y="314"/>
                      </a:cubicBezTo>
                      <a:cubicBezTo>
                        <a:pt x="705" y="242"/>
                        <a:pt x="614" y="184"/>
                        <a:pt x="523" y="125"/>
                      </a:cubicBezTo>
                      <a:cubicBezTo>
                        <a:pt x="444" y="86"/>
                        <a:pt x="360" y="73"/>
                        <a:pt x="295" y="27"/>
                      </a:cubicBezTo>
                      <a:cubicBezTo>
                        <a:pt x="262" y="8"/>
                        <a:pt x="231" y="0"/>
                        <a:pt x="20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6" name="Google Shape;10336;p64"/>
                <p:cNvSpPr/>
                <p:nvPr/>
              </p:nvSpPr>
              <p:spPr>
                <a:xfrm>
                  <a:off x="3177688" y="3800363"/>
                  <a:ext cx="78823" cy="63775"/>
                </a:xfrm>
                <a:custGeom>
                  <a:avLst/>
                  <a:gdLst/>
                  <a:ahLst/>
                  <a:cxnLst/>
                  <a:rect l="l" t="t" r="r" b="b"/>
                  <a:pathLst>
                    <a:path w="3122" h="2526" extrusionOk="0">
                      <a:moveTo>
                        <a:pt x="1559" y="0"/>
                      </a:moveTo>
                      <a:cubicBezTo>
                        <a:pt x="1157" y="0"/>
                        <a:pt x="761" y="81"/>
                        <a:pt x="385" y="269"/>
                      </a:cubicBezTo>
                      <a:cubicBezTo>
                        <a:pt x="72" y="432"/>
                        <a:pt x="0" y="764"/>
                        <a:pt x="91" y="1057"/>
                      </a:cubicBezTo>
                      <a:cubicBezTo>
                        <a:pt x="169" y="1742"/>
                        <a:pt x="587" y="2380"/>
                        <a:pt x="1317" y="2504"/>
                      </a:cubicBezTo>
                      <a:cubicBezTo>
                        <a:pt x="1402" y="2519"/>
                        <a:pt x="1484" y="2526"/>
                        <a:pt x="1563" y="2526"/>
                      </a:cubicBezTo>
                      <a:cubicBezTo>
                        <a:pt x="2403" y="2526"/>
                        <a:pt x="2895" y="1739"/>
                        <a:pt x="3050" y="953"/>
                      </a:cubicBezTo>
                      <a:cubicBezTo>
                        <a:pt x="3122" y="608"/>
                        <a:pt x="2959" y="269"/>
                        <a:pt x="2607" y="164"/>
                      </a:cubicBezTo>
                      <a:cubicBezTo>
                        <a:pt x="2261" y="61"/>
                        <a:pt x="1908" y="0"/>
                        <a:pt x="155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7" name="Google Shape;10337;p64"/>
                <p:cNvSpPr/>
                <p:nvPr/>
              </p:nvSpPr>
              <p:spPr>
                <a:xfrm>
                  <a:off x="3111843" y="3828792"/>
                  <a:ext cx="48500" cy="114649"/>
                </a:xfrm>
                <a:custGeom>
                  <a:avLst/>
                  <a:gdLst/>
                  <a:ahLst/>
                  <a:cxnLst/>
                  <a:rect l="l" t="t" r="r" b="b"/>
                  <a:pathLst>
                    <a:path w="1921" h="4541" extrusionOk="0">
                      <a:moveTo>
                        <a:pt x="1024" y="1"/>
                      </a:moveTo>
                      <a:cubicBezTo>
                        <a:pt x="744" y="1"/>
                        <a:pt x="470" y="146"/>
                        <a:pt x="379" y="492"/>
                      </a:cubicBezTo>
                      <a:cubicBezTo>
                        <a:pt x="40" y="1737"/>
                        <a:pt x="1" y="3236"/>
                        <a:pt x="496" y="4448"/>
                      </a:cubicBezTo>
                      <a:cubicBezTo>
                        <a:pt x="516" y="4510"/>
                        <a:pt x="570" y="4541"/>
                        <a:pt x="623" y="4541"/>
                      </a:cubicBezTo>
                      <a:cubicBezTo>
                        <a:pt x="677" y="4541"/>
                        <a:pt x="731" y="4510"/>
                        <a:pt x="751" y="4448"/>
                      </a:cubicBezTo>
                      <a:cubicBezTo>
                        <a:pt x="1220" y="3307"/>
                        <a:pt x="1265" y="2023"/>
                        <a:pt x="1722" y="863"/>
                      </a:cubicBezTo>
                      <a:cubicBezTo>
                        <a:pt x="1921" y="358"/>
                        <a:pt x="1464" y="1"/>
                        <a:pt x="102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8" name="Google Shape;10338;p64"/>
                <p:cNvSpPr/>
                <p:nvPr/>
              </p:nvSpPr>
              <p:spPr>
                <a:xfrm>
                  <a:off x="3106414" y="3951495"/>
                  <a:ext cx="48526" cy="129141"/>
                </a:xfrm>
                <a:custGeom>
                  <a:avLst/>
                  <a:gdLst/>
                  <a:ahLst/>
                  <a:cxnLst/>
                  <a:rect l="l" t="t" r="r" b="b"/>
                  <a:pathLst>
                    <a:path w="1922" h="5115" extrusionOk="0">
                      <a:moveTo>
                        <a:pt x="1324" y="0"/>
                      </a:moveTo>
                      <a:cubicBezTo>
                        <a:pt x="1159" y="0"/>
                        <a:pt x="988" y="76"/>
                        <a:pt x="868" y="246"/>
                      </a:cubicBezTo>
                      <a:cubicBezTo>
                        <a:pt x="27" y="1439"/>
                        <a:pt x="1" y="3733"/>
                        <a:pt x="803" y="4952"/>
                      </a:cubicBezTo>
                      <a:cubicBezTo>
                        <a:pt x="872" y="5058"/>
                        <a:pt x="999" y="5114"/>
                        <a:pt x="1121" y="5114"/>
                      </a:cubicBezTo>
                      <a:cubicBezTo>
                        <a:pt x="1262" y="5114"/>
                        <a:pt x="1397" y="5038"/>
                        <a:pt x="1428" y="4874"/>
                      </a:cubicBezTo>
                      <a:cubicBezTo>
                        <a:pt x="1546" y="4222"/>
                        <a:pt x="1428" y="3570"/>
                        <a:pt x="1409" y="2912"/>
                      </a:cubicBezTo>
                      <a:cubicBezTo>
                        <a:pt x="1389" y="2104"/>
                        <a:pt x="1669" y="1419"/>
                        <a:pt x="1832" y="657"/>
                      </a:cubicBezTo>
                      <a:cubicBezTo>
                        <a:pt x="1921" y="262"/>
                        <a:pt x="1632" y="0"/>
                        <a:pt x="132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9" name="Google Shape;10339;p64"/>
                <p:cNvSpPr/>
                <p:nvPr/>
              </p:nvSpPr>
              <p:spPr>
                <a:xfrm>
                  <a:off x="3155344" y="3867471"/>
                  <a:ext cx="47869" cy="172491"/>
                </a:xfrm>
                <a:custGeom>
                  <a:avLst/>
                  <a:gdLst/>
                  <a:ahLst/>
                  <a:cxnLst/>
                  <a:rect l="l" t="t" r="r" b="b"/>
                  <a:pathLst>
                    <a:path w="1896" h="6832" extrusionOk="0">
                      <a:moveTo>
                        <a:pt x="944" y="1"/>
                      </a:moveTo>
                      <a:cubicBezTo>
                        <a:pt x="580" y="1"/>
                        <a:pt x="217" y="240"/>
                        <a:pt x="201" y="720"/>
                      </a:cubicBezTo>
                      <a:cubicBezTo>
                        <a:pt x="149" y="2655"/>
                        <a:pt x="214" y="4545"/>
                        <a:pt x="18" y="6481"/>
                      </a:cubicBezTo>
                      <a:cubicBezTo>
                        <a:pt x="0" y="6682"/>
                        <a:pt x="200" y="6831"/>
                        <a:pt x="387" y="6831"/>
                      </a:cubicBezTo>
                      <a:cubicBezTo>
                        <a:pt x="472" y="6831"/>
                        <a:pt x="554" y="6800"/>
                        <a:pt x="611" y="6729"/>
                      </a:cubicBezTo>
                      <a:cubicBezTo>
                        <a:pt x="1895" y="5132"/>
                        <a:pt x="1752" y="2649"/>
                        <a:pt x="1687" y="720"/>
                      </a:cubicBezTo>
                      <a:cubicBezTo>
                        <a:pt x="1670" y="240"/>
                        <a:pt x="1307" y="1"/>
                        <a:pt x="94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0" name="Google Shape;10340;p64"/>
                <p:cNvSpPr/>
                <p:nvPr/>
              </p:nvSpPr>
              <p:spPr>
                <a:xfrm>
                  <a:off x="3386283" y="3720783"/>
                  <a:ext cx="68698" cy="119926"/>
                </a:xfrm>
                <a:custGeom>
                  <a:avLst/>
                  <a:gdLst/>
                  <a:ahLst/>
                  <a:cxnLst/>
                  <a:rect l="l" t="t" r="r" b="b"/>
                  <a:pathLst>
                    <a:path w="2721" h="4750" extrusionOk="0">
                      <a:moveTo>
                        <a:pt x="445" y="0"/>
                      </a:moveTo>
                      <a:cubicBezTo>
                        <a:pt x="155" y="0"/>
                        <a:pt x="1" y="397"/>
                        <a:pt x="204" y="618"/>
                      </a:cubicBezTo>
                      <a:cubicBezTo>
                        <a:pt x="850" y="1302"/>
                        <a:pt x="1345" y="1817"/>
                        <a:pt x="1690" y="2723"/>
                      </a:cubicBezTo>
                      <a:cubicBezTo>
                        <a:pt x="1958" y="3408"/>
                        <a:pt x="2186" y="4085"/>
                        <a:pt x="2538" y="4724"/>
                      </a:cubicBezTo>
                      <a:cubicBezTo>
                        <a:pt x="2550" y="4742"/>
                        <a:pt x="2569" y="4750"/>
                        <a:pt x="2587" y="4750"/>
                      </a:cubicBezTo>
                      <a:cubicBezTo>
                        <a:pt x="2615" y="4750"/>
                        <a:pt x="2642" y="4730"/>
                        <a:pt x="2642" y="4698"/>
                      </a:cubicBezTo>
                      <a:cubicBezTo>
                        <a:pt x="2720" y="3160"/>
                        <a:pt x="2270" y="592"/>
                        <a:pt x="556" y="19"/>
                      </a:cubicBezTo>
                      <a:cubicBezTo>
                        <a:pt x="518" y="6"/>
                        <a:pt x="480" y="0"/>
                        <a:pt x="44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1" name="Google Shape;10341;p64"/>
                <p:cNvSpPr/>
                <p:nvPr/>
              </p:nvSpPr>
              <p:spPr>
                <a:xfrm>
                  <a:off x="3391585" y="3763148"/>
                  <a:ext cx="39487" cy="65845"/>
                </a:xfrm>
                <a:custGeom>
                  <a:avLst/>
                  <a:gdLst/>
                  <a:ahLst/>
                  <a:cxnLst/>
                  <a:rect l="l" t="t" r="r" b="b"/>
                  <a:pathLst>
                    <a:path w="1564" h="2608" extrusionOk="0">
                      <a:moveTo>
                        <a:pt x="259" y="0"/>
                      </a:moveTo>
                      <a:cubicBezTo>
                        <a:pt x="151" y="0"/>
                        <a:pt x="56" y="113"/>
                        <a:pt x="46" y="218"/>
                      </a:cubicBezTo>
                      <a:cubicBezTo>
                        <a:pt x="1" y="674"/>
                        <a:pt x="229" y="1137"/>
                        <a:pt x="418" y="1541"/>
                      </a:cubicBezTo>
                      <a:cubicBezTo>
                        <a:pt x="607" y="1958"/>
                        <a:pt x="900" y="2316"/>
                        <a:pt x="1265" y="2577"/>
                      </a:cubicBezTo>
                      <a:cubicBezTo>
                        <a:pt x="1294" y="2598"/>
                        <a:pt x="1324" y="2607"/>
                        <a:pt x="1354" y="2607"/>
                      </a:cubicBezTo>
                      <a:cubicBezTo>
                        <a:pt x="1462" y="2607"/>
                        <a:pt x="1563" y="2487"/>
                        <a:pt x="1533" y="2375"/>
                      </a:cubicBezTo>
                      <a:cubicBezTo>
                        <a:pt x="1376" y="1919"/>
                        <a:pt x="1200" y="1462"/>
                        <a:pt x="998" y="1026"/>
                      </a:cubicBezTo>
                      <a:cubicBezTo>
                        <a:pt x="842" y="654"/>
                        <a:pt x="685" y="283"/>
                        <a:pt x="359" y="35"/>
                      </a:cubicBezTo>
                      <a:cubicBezTo>
                        <a:pt x="326" y="11"/>
                        <a:pt x="292" y="0"/>
                        <a:pt x="25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2" name="Google Shape;10342;p64"/>
                <p:cNvSpPr/>
                <p:nvPr/>
              </p:nvSpPr>
              <p:spPr>
                <a:xfrm>
                  <a:off x="3350457" y="3580558"/>
                  <a:ext cx="58599" cy="110609"/>
                </a:xfrm>
                <a:custGeom>
                  <a:avLst/>
                  <a:gdLst/>
                  <a:ahLst/>
                  <a:cxnLst/>
                  <a:rect l="l" t="t" r="r" b="b"/>
                  <a:pathLst>
                    <a:path w="2321" h="4381" extrusionOk="0">
                      <a:moveTo>
                        <a:pt x="993" y="0"/>
                      </a:moveTo>
                      <a:cubicBezTo>
                        <a:pt x="958" y="0"/>
                        <a:pt x="923" y="2"/>
                        <a:pt x="887" y="7"/>
                      </a:cubicBezTo>
                      <a:cubicBezTo>
                        <a:pt x="437" y="52"/>
                        <a:pt x="0" y="502"/>
                        <a:pt x="98" y="978"/>
                      </a:cubicBezTo>
                      <a:cubicBezTo>
                        <a:pt x="320" y="2073"/>
                        <a:pt x="489" y="3454"/>
                        <a:pt x="1343" y="4249"/>
                      </a:cubicBezTo>
                      <a:cubicBezTo>
                        <a:pt x="1437" y="4339"/>
                        <a:pt x="1565" y="4380"/>
                        <a:pt x="1695" y="4380"/>
                      </a:cubicBezTo>
                      <a:cubicBezTo>
                        <a:pt x="1972" y="4380"/>
                        <a:pt x="2262" y="4196"/>
                        <a:pt x="2275" y="3904"/>
                      </a:cubicBezTo>
                      <a:cubicBezTo>
                        <a:pt x="2321" y="2900"/>
                        <a:pt x="2080" y="1766"/>
                        <a:pt x="1865" y="789"/>
                      </a:cubicBezTo>
                      <a:cubicBezTo>
                        <a:pt x="1761" y="352"/>
                        <a:pt x="1450" y="0"/>
                        <a:pt x="99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3" name="Google Shape;10343;p64"/>
                <p:cNvSpPr/>
                <p:nvPr/>
              </p:nvSpPr>
              <p:spPr>
                <a:xfrm>
                  <a:off x="3289913" y="3480452"/>
                  <a:ext cx="76500" cy="82433"/>
                </a:xfrm>
                <a:custGeom>
                  <a:avLst/>
                  <a:gdLst/>
                  <a:ahLst/>
                  <a:cxnLst/>
                  <a:rect l="l" t="t" r="r" b="b"/>
                  <a:pathLst>
                    <a:path w="3030" h="3265" extrusionOk="0">
                      <a:moveTo>
                        <a:pt x="996" y="0"/>
                      </a:moveTo>
                      <a:cubicBezTo>
                        <a:pt x="722" y="0"/>
                        <a:pt x="458" y="94"/>
                        <a:pt x="241" y="322"/>
                      </a:cubicBezTo>
                      <a:cubicBezTo>
                        <a:pt x="0" y="576"/>
                        <a:pt x="52" y="987"/>
                        <a:pt x="352" y="1169"/>
                      </a:cubicBezTo>
                      <a:cubicBezTo>
                        <a:pt x="678" y="1358"/>
                        <a:pt x="1004" y="1260"/>
                        <a:pt x="1330" y="1391"/>
                      </a:cubicBezTo>
                      <a:cubicBezTo>
                        <a:pt x="1525" y="1482"/>
                        <a:pt x="1701" y="1619"/>
                        <a:pt x="1831" y="1795"/>
                      </a:cubicBezTo>
                      <a:cubicBezTo>
                        <a:pt x="2007" y="2016"/>
                        <a:pt x="2190" y="2186"/>
                        <a:pt x="2320" y="2440"/>
                      </a:cubicBezTo>
                      <a:cubicBezTo>
                        <a:pt x="2438" y="2688"/>
                        <a:pt x="2548" y="2929"/>
                        <a:pt x="2672" y="3176"/>
                      </a:cubicBezTo>
                      <a:cubicBezTo>
                        <a:pt x="2705" y="3237"/>
                        <a:pt x="2767" y="3264"/>
                        <a:pt x="2829" y="3264"/>
                      </a:cubicBezTo>
                      <a:cubicBezTo>
                        <a:pt x="2929" y="3264"/>
                        <a:pt x="3030" y="3195"/>
                        <a:pt x="3018" y="3079"/>
                      </a:cubicBezTo>
                      <a:cubicBezTo>
                        <a:pt x="2985" y="2714"/>
                        <a:pt x="2920" y="2349"/>
                        <a:pt x="2842" y="1990"/>
                      </a:cubicBezTo>
                      <a:cubicBezTo>
                        <a:pt x="2744" y="1599"/>
                        <a:pt x="2757" y="1260"/>
                        <a:pt x="2516" y="895"/>
                      </a:cubicBezTo>
                      <a:cubicBezTo>
                        <a:pt x="2213" y="433"/>
                        <a:pt x="1583" y="0"/>
                        <a:pt x="99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4" name="Google Shape;10344;p64"/>
                <p:cNvSpPr/>
                <p:nvPr/>
              </p:nvSpPr>
              <p:spPr>
                <a:xfrm>
                  <a:off x="3208515" y="3517843"/>
                  <a:ext cx="116467" cy="99551"/>
                </a:xfrm>
                <a:custGeom>
                  <a:avLst/>
                  <a:gdLst/>
                  <a:ahLst/>
                  <a:cxnLst/>
                  <a:rect l="l" t="t" r="r" b="b"/>
                  <a:pathLst>
                    <a:path w="4613" h="3943" extrusionOk="0">
                      <a:moveTo>
                        <a:pt x="2163" y="0"/>
                      </a:moveTo>
                      <a:cubicBezTo>
                        <a:pt x="732" y="0"/>
                        <a:pt x="1" y="2470"/>
                        <a:pt x="1132" y="3494"/>
                      </a:cubicBezTo>
                      <a:cubicBezTo>
                        <a:pt x="1478" y="3806"/>
                        <a:pt x="1883" y="3943"/>
                        <a:pt x="2287" y="3943"/>
                      </a:cubicBezTo>
                      <a:cubicBezTo>
                        <a:pt x="3085" y="3943"/>
                        <a:pt x="3882" y="3408"/>
                        <a:pt x="4228" y="2621"/>
                      </a:cubicBezTo>
                      <a:cubicBezTo>
                        <a:pt x="4469" y="2060"/>
                        <a:pt x="4612" y="1435"/>
                        <a:pt x="4234" y="887"/>
                      </a:cubicBezTo>
                      <a:cubicBezTo>
                        <a:pt x="4052" y="620"/>
                        <a:pt x="3165" y="92"/>
                        <a:pt x="2299" y="7"/>
                      </a:cubicBezTo>
                      <a:cubicBezTo>
                        <a:pt x="2253" y="2"/>
                        <a:pt x="2207" y="0"/>
                        <a:pt x="216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5" name="Google Shape;10345;p64"/>
                <p:cNvSpPr/>
                <p:nvPr/>
              </p:nvSpPr>
              <p:spPr>
                <a:xfrm>
                  <a:off x="3232576" y="3474090"/>
                  <a:ext cx="36255" cy="28504"/>
                </a:xfrm>
                <a:custGeom>
                  <a:avLst/>
                  <a:gdLst/>
                  <a:ahLst/>
                  <a:cxnLst/>
                  <a:rect l="l" t="t" r="r" b="b"/>
                  <a:pathLst>
                    <a:path w="1436" h="1129" extrusionOk="0">
                      <a:moveTo>
                        <a:pt x="1019" y="0"/>
                      </a:moveTo>
                      <a:cubicBezTo>
                        <a:pt x="989" y="0"/>
                        <a:pt x="958" y="4"/>
                        <a:pt x="928" y="13"/>
                      </a:cubicBezTo>
                      <a:cubicBezTo>
                        <a:pt x="759" y="65"/>
                        <a:pt x="668" y="170"/>
                        <a:pt x="524" y="267"/>
                      </a:cubicBezTo>
                      <a:cubicBezTo>
                        <a:pt x="400" y="346"/>
                        <a:pt x="283" y="437"/>
                        <a:pt x="185" y="548"/>
                      </a:cubicBezTo>
                      <a:cubicBezTo>
                        <a:pt x="1" y="751"/>
                        <a:pt x="108" y="1128"/>
                        <a:pt x="410" y="1128"/>
                      </a:cubicBezTo>
                      <a:cubicBezTo>
                        <a:pt x="418" y="1128"/>
                        <a:pt x="425" y="1128"/>
                        <a:pt x="433" y="1128"/>
                      </a:cubicBezTo>
                      <a:cubicBezTo>
                        <a:pt x="687" y="1128"/>
                        <a:pt x="941" y="1108"/>
                        <a:pt x="1189" y="1076"/>
                      </a:cubicBezTo>
                      <a:cubicBezTo>
                        <a:pt x="1326" y="1043"/>
                        <a:pt x="1417" y="919"/>
                        <a:pt x="1417" y="782"/>
                      </a:cubicBezTo>
                      <a:cubicBezTo>
                        <a:pt x="1424" y="658"/>
                        <a:pt x="1411" y="541"/>
                        <a:pt x="1378" y="424"/>
                      </a:cubicBezTo>
                      <a:cubicBezTo>
                        <a:pt x="1435" y="207"/>
                        <a:pt x="1232" y="0"/>
                        <a:pt x="101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6" name="Google Shape;10346;p64"/>
                <p:cNvSpPr/>
                <p:nvPr/>
              </p:nvSpPr>
              <p:spPr>
                <a:xfrm>
                  <a:off x="3213716" y="3433012"/>
                  <a:ext cx="38528" cy="58675"/>
                </a:xfrm>
                <a:custGeom>
                  <a:avLst/>
                  <a:gdLst/>
                  <a:ahLst/>
                  <a:cxnLst/>
                  <a:rect l="l" t="t" r="r" b="b"/>
                  <a:pathLst>
                    <a:path w="1526" h="2324" extrusionOk="0">
                      <a:moveTo>
                        <a:pt x="1265" y="1"/>
                      </a:moveTo>
                      <a:cubicBezTo>
                        <a:pt x="1253" y="1"/>
                        <a:pt x="1241" y="6"/>
                        <a:pt x="1232" y="17"/>
                      </a:cubicBezTo>
                      <a:cubicBezTo>
                        <a:pt x="1215" y="12"/>
                        <a:pt x="1198" y="10"/>
                        <a:pt x="1182" y="10"/>
                      </a:cubicBezTo>
                      <a:cubicBezTo>
                        <a:pt x="1156" y="10"/>
                        <a:pt x="1130" y="16"/>
                        <a:pt x="1102" y="24"/>
                      </a:cubicBezTo>
                      <a:cubicBezTo>
                        <a:pt x="209" y="278"/>
                        <a:pt x="0" y="1347"/>
                        <a:pt x="163" y="2142"/>
                      </a:cubicBezTo>
                      <a:cubicBezTo>
                        <a:pt x="188" y="2267"/>
                        <a:pt x="286" y="2324"/>
                        <a:pt x="390" y="2324"/>
                      </a:cubicBezTo>
                      <a:cubicBezTo>
                        <a:pt x="482" y="2324"/>
                        <a:pt x="578" y="2280"/>
                        <a:pt x="633" y="2201"/>
                      </a:cubicBezTo>
                      <a:cubicBezTo>
                        <a:pt x="978" y="1686"/>
                        <a:pt x="1271" y="1132"/>
                        <a:pt x="1317" y="526"/>
                      </a:cubicBezTo>
                      <a:cubicBezTo>
                        <a:pt x="1525" y="408"/>
                        <a:pt x="1467" y="128"/>
                        <a:pt x="1297" y="37"/>
                      </a:cubicBezTo>
                      <a:lnTo>
                        <a:pt x="1297" y="24"/>
                      </a:lnTo>
                      <a:cubicBezTo>
                        <a:pt x="1294" y="9"/>
                        <a:pt x="1280" y="1"/>
                        <a:pt x="126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7" name="Google Shape;10347;p64"/>
                <p:cNvSpPr/>
                <p:nvPr/>
              </p:nvSpPr>
              <p:spPr>
                <a:xfrm>
                  <a:off x="3223740" y="3628907"/>
                  <a:ext cx="50621" cy="52212"/>
                </a:xfrm>
                <a:custGeom>
                  <a:avLst/>
                  <a:gdLst/>
                  <a:ahLst/>
                  <a:cxnLst/>
                  <a:rect l="l" t="t" r="r" b="b"/>
                  <a:pathLst>
                    <a:path w="2005" h="2068" extrusionOk="0">
                      <a:moveTo>
                        <a:pt x="544" y="1"/>
                      </a:moveTo>
                      <a:cubicBezTo>
                        <a:pt x="464" y="1"/>
                        <a:pt x="385" y="13"/>
                        <a:pt x="307" y="34"/>
                      </a:cubicBezTo>
                      <a:cubicBezTo>
                        <a:pt x="125" y="86"/>
                        <a:pt x="7" y="262"/>
                        <a:pt x="34" y="451"/>
                      </a:cubicBezTo>
                      <a:cubicBezTo>
                        <a:pt x="14" y="510"/>
                        <a:pt x="7" y="568"/>
                        <a:pt x="7" y="633"/>
                      </a:cubicBezTo>
                      <a:cubicBezTo>
                        <a:pt x="1" y="946"/>
                        <a:pt x="27" y="1311"/>
                        <a:pt x="216" y="1578"/>
                      </a:cubicBezTo>
                      <a:cubicBezTo>
                        <a:pt x="444" y="1891"/>
                        <a:pt x="757" y="1924"/>
                        <a:pt x="1128" y="2035"/>
                      </a:cubicBezTo>
                      <a:cubicBezTo>
                        <a:pt x="1202" y="2057"/>
                        <a:pt x="1275" y="2067"/>
                        <a:pt x="1345" y="2067"/>
                      </a:cubicBezTo>
                      <a:cubicBezTo>
                        <a:pt x="1712" y="2067"/>
                        <a:pt x="2005" y="1784"/>
                        <a:pt x="1885" y="1396"/>
                      </a:cubicBezTo>
                      <a:cubicBezTo>
                        <a:pt x="1754" y="985"/>
                        <a:pt x="1474" y="464"/>
                        <a:pt x="1083" y="190"/>
                      </a:cubicBezTo>
                      <a:cubicBezTo>
                        <a:pt x="992" y="99"/>
                        <a:pt x="874" y="47"/>
                        <a:pt x="744" y="27"/>
                      </a:cubicBezTo>
                      <a:cubicBezTo>
                        <a:pt x="678" y="9"/>
                        <a:pt x="611" y="1"/>
                        <a:pt x="54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8" name="Google Shape;10348;p64"/>
                <p:cNvSpPr/>
                <p:nvPr/>
              </p:nvSpPr>
              <p:spPr>
                <a:xfrm>
                  <a:off x="3223740" y="3684098"/>
                  <a:ext cx="50621" cy="52288"/>
                </a:xfrm>
                <a:custGeom>
                  <a:avLst/>
                  <a:gdLst/>
                  <a:ahLst/>
                  <a:cxnLst/>
                  <a:rect l="l" t="t" r="r" b="b"/>
                  <a:pathLst>
                    <a:path w="2005" h="2071" extrusionOk="0">
                      <a:moveTo>
                        <a:pt x="536" y="1"/>
                      </a:moveTo>
                      <a:cubicBezTo>
                        <a:pt x="459" y="1"/>
                        <a:pt x="382" y="11"/>
                        <a:pt x="307" y="31"/>
                      </a:cubicBezTo>
                      <a:cubicBezTo>
                        <a:pt x="125" y="83"/>
                        <a:pt x="7" y="266"/>
                        <a:pt x="34" y="455"/>
                      </a:cubicBezTo>
                      <a:cubicBezTo>
                        <a:pt x="14" y="513"/>
                        <a:pt x="7" y="572"/>
                        <a:pt x="7" y="637"/>
                      </a:cubicBezTo>
                      <a:cubicBezTo>
                        <a:pt x="1" y="950"/>
                        <a:pt x="27" y="1322"/>
                        <a:pt x="216" y="1582"/>
                      </a:cubicBezTo>
                      <a:cubicBezTo>
                        <a:pt x="444" y="1895"/>
                        <a:pt x="757" y="1928"/>
                        <a:pt x="1128" y="2039"/>
                      </a:cubicBezTo>
                      <a:cubicBezTo>
                        <a:pt x="1202" y="2061"/>
                        <a:pt x="1275" y="2071"/>
                        <a:pt x="1345" y="2071"/>
                      </a:cubicBezTo>
                      <a:cubicBezTo>
                        <a:pt x="1712" y="2071"/>
                        <a:pt x="2005" y="1788"/>
                        <a:pt x="1885" y="1400"/>
                      </a:cubicBezTo>
                      <a:cubicBezTo>
                        <a:pt x="1754" y="989"/>
                        <a:pt x="1474" y="461"/>
                        <a:pt x="1083" y="188"/>
                      </a:cubicBezTo>
                      <a:cubicBezTo>
                        <a:pt x="992" y="103"/>
                        <a:pt x="874" y="44"/>
                        <a:pt x="744" y="25"/>
                      </a:cubicBezTo>
                      <a:cubicBezTo>
                        <a:pt x="676" y="9"/>
                        <a:pt x="606" y="1"/>
                        <a:pt x="53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9" name="Google Shape;10349;p64"/>
                <p:cNvSpPr/>
                <p:nvPr/>
              </p:nvSpPr>
              <p:spPr>
                <a:xfrm>
                  <a:off x="3223740" y="3739491"/>
                  <a:ext cx="50621" cy="52187"/>
                </a:xfrm>
                <a:custGeom>
                  <a:avLst/>
                  <a:gdLst/>
                  <a:ahLst/>
                  <a:cxnLst/>
                  <a:rect l="l" t="t" r="r" b="b"/>
                  <a:pathLst>
                    <a:path w="2005" h="2067" extrusionOk="0">
                      <a:moveTo>
                        <a:pt x="544" y="1"/>
                      </a:moveTo>
                      <a:cubicBezTo>
                        <a:pt x="464" y="1"/>
                        <a:pt x="385" y="12"/>
                        <a:pt x="307" y="34"/>
                      </a:cubicBezTo>
                      <a:cubicBezTo>
                        <a:pt x="125" y="86"/>
                        <a:pt x="7" y="262"/>
                        <a:pt x="34" y="451"/>
                      </a:cubicBezTo>
                      <a:cubicBezTo>
                        <a:pt x="14" y="509"/>
                        <a:pt x="7" y="575"/>
                        <a:pt x="7" y="633"/>
                      </a:cubicBezTo>
                      <a:cubicBezTo>
                        <a:pt x="1" y="946"/>
                        <a:pt x="27" y="1318"/>
                        <a:pt x="216" y="1585"/>
                      </a:cubicBezTo>
                      <a:cubicBezTo>
                        <a:pt x="444" y="1898"/>
                        <a:pt x="757" y="1924"/>
                        <a:pt x="1128" y="2034"/>
                      </a:cubicBezTo>
                      <a:cubicBezTo>
                        <a:pt x="1202" y="2056"/>
                        <a:pt x="1275" y="2067"/>
                        <a:pt x="1345" y="2067"/>
                      </a:cubicBezTo>
                      <a:cubicBezTo>
                        <a:pt x="1712" y="2067"/>
                        <a:pt x="2005" y="1785"/>
                        <a:pt x="1885" y="1402"/>
                      </a:cubicBezTo>
                      <a:cubicBezTo>
                        <a:pt x="1754" y="985"/>
                        <a:pt x="1474" y="464"/>
                        <a:pt x="1083" y="190"/>
                      </a:cubicBezTo>
                      <a:cubicBezTo>
                        <a:pt x="992" y="99"/>
                        <a:pt x="874" y="47"/>
                        <a:pt x="744" y="27"/>
                      </a:cubicBezTo>
                      <a:cubicBezTo>
                        <a:pt x="678" y="9"/>
                        <a:pt x="611" y="1"/>
                        <a:pt x="54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0" name="Google Shape;10350;p64"/>
                <p:cNvSpPr/>
                <p:nvPr/>
              </p:nvSpPr>
              <p:spPr>
                <a:xfrm>
                  <a:off x="3280016" y="3629437"/>
                  <a:ext cx="32923" cy="44511"/>
                </a:xfrm>
                <a:custGeom>
                  <a:avLst/>
                  <a:gdLst/>
                  <a:ahLst/>
                  <a:cxnLst/>
                  <a:rect l="l" t="t" r="r" b="b"/>
                  <a:pathLst>
                    <a:path w="1304" h="1763" extrusionOk="0">
                      <a:moveTo>
                        <a:pt x="827" y="1"/>
                      </a:moveTo>
                      <a:cubicBezTo>
                        <a:pt x="668" y="1"/>
                        <a:pt x="510" y="91"/>
                        <a:pt x="438" y="300"/>
                      </a:cubicBezTo>
                      <a:cubicBezTo>
                        <a:pt x="379" y="476"/>
                        <a:pt x="307" y="645"/>
                        <a:pt x="229" y="801"/>
                      </a:cubicBezTo>
                      <a:cubicBezTo>
                        <a:pt x="99" y="1056"/>
                        <a:pt x="1" y="1297"/>
                        <a:pt x="138" y="1557"/>
                      </a:cubicBezTo>
                      <a:cubicBezTo>
                        <a:pt x="217" y="1704"/>
                        <a:pt x="363" y="1763"/>
                        <a:pt x="513" y="1763"/>
                      </a:cubicBezTo>
                      <a:cubicBezTo>
                        <a:pt x="549" y="1763"/>
                        <a:pt x="585" y="1759"/>
                        <a:pt x="620" y="1753"/>
                      </a:cubicBezTo>
                      <a:cubicBezTo>
                        <a:pt x="1096" y="1668"/>
                        <a:pt x="1187" y="919"/>
                        <a:pt x="1252" y="528"/>
                      </a:cubicBezTo>
                      <a:cubicBezTo>
                        <a:pt x="1303" y="207"/>
                        <a:pt x="1065" y="1"/>
                        <a:pt x="82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1" name="Google Shape;10351;p64"/>
                <p:cNvSpPr/>
                <p:nvPr/>
              </p:nvSpPr>
              <p:spPr>
                <a:xfrm>
                  <a:off x="3284460" y="3672282"/>
                  <a:ext cx="31787" cy="47667"/>
                </a:xfrm>
                <a:custGeom>
                  <a:avLst/>
                  <a:gdLst/>
                  <a:ahLst/>
                  <a:cxnLst/>
                  <a:rect l="l" t="t" r="r" b="b"/>
                  <a:pathLst>
                    <a:path w="1259" h="1888" extrusionOk="0">
                      <a:moveTo>
                        <a:pt x="986" y="0"/>
                      </a:moveTo>
                      <a:cubicBezTo>
                        <a:pt x="909" y="0"/>
                        <a:pt x="835" y="36"/>
                        <a:pt x="796" y="121"/>
                      </a:cubicBezTo>
                      <a:cubicBezTo>
                        <a:pt x="698" y="343"/>
                        <a:pt x="574" y="551"/>
                        <a:pt x="438" y="747"/>
                      </a:cubicBezTo>
                      <a:cubicBezTo>
                        <a:pt x="307" y="936"/>
                        <a:pt x="125" y="1086"/>
                        <a:pt x="73" y="1314"/>
                      </a:cubicBezTo>
                      <a:cubicBezTo>
                        <a:pt x="1" y="1607"/>
                        <a:pt x="233" y="1888"/>
                        <a:pt x="504" y="1888"/>
                      </a:cubicBezTo>
                      <a:cubicBezTo>
                        <a:pt x="576" y="1888"/>
                        <a:pt x="651" y="1868"/>
                        <a:pt x="724" y="1822"/>
                      </a:cubicBezTo>
                      <a:cubicBezTo>
                        <a:pt x="1207" y="1522"/>
                        <a:pt x="1259" y="760"/>
                        <a:pt x="1259" y="251"/>
                      </a:cubicBezTo>
                      <a:cubicBezTo>
                        <a:pt x="1259" y="104"/>
                        <a:pt x="1117" y="0"/>
                        <a:pt x="98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2" name="Google Shape;10352;p64"/>
                <p:cNvSpPr/>
                <p:nvPr/>
              </p:nvSpPr>
              <p:spPr>
                <a:xfrm>
                  <a:off x="3285141" y="3719823"/>
                  <a:ext cx="39007" cy="45143"/>
                </a:xfrm>
                <a:custGeom>
                  <a:avLst/>
                  <a:gdLst/>
                  <a:ahLst/>
                  <a:cxnLst/>
                  <a:rect l="l" t="t" r="r" b="b"/>
                  <a:pathLst>
                    <a:path w="1545" h="1788" extrusionOk="0">
                      <a:moveTo>
                        <a:pt x="1258" y="1"/>
                      </a:moveTo>
                      <a:cubicBezTo>
                        <a:pt x="1173" y="1"/>
                        <a:pt x="1083" y="41"/>
                        <a:pt x="1036" y="109"/>
                      </a:cubicBezTo>
                      <a:cubicBezTo>
                        <a:pt x="815" y="421"/>
                        <a:pt x="554" y="695"/>
                        <a:pt x="254" y="923"/>
                      </a:cubicBezTo>
                      <a:cubicBezTo>
                        <a:pt x="0" y="1138"/>
                        <a:pt x="98" y="1562"/>
                        <a:pt x="358" y="1718"/>
                      </a:cubicBezTo>
                      <a:cubicBezTo>
                        <a:pt x="439" y="1766"/>
                        <a:pt x="521" y="1787"/>
                        <a:pt x="601" y="1787"/>
                      </a:cubicBezTo>
                      <a:cubicBezTo>
                        <a:pt x="775" y="1787"/>
                        <a:pt x="938" y="1688"/>
                        <a:pt x="1049" y="1536"/>
                      </a:cubicBezTo>
                      <a:cubicBezTo>
                        <a:pt x="1362" y="1119"/>
                        <a:pt x="1545" y="689"/>
                        <a:pt x="1460" y="167"/>
                      </a:cubicBezTo>
                      <a:cubicBezTo>
                        <a:pt x="1443" y="51"/>
                        <a:pt x="1353" y="1"/>
                        <a:pt x="1258"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3" name="Google Shape;10353;p64"/>
                <p:cNvSpPr/>
                <p:nvPr/>
              </p:nvSpPr>
              <p:spPr>
                <a:xfrm>
                  <a:off x="3287439" y="3774535"/>
                  <a:ext cx="34084" cy="37619"/>
                </a:xfrm>
                <a:custGeom>
                  <a:avLst/>
                  <a:gdLst/>
                  <a:ahLst/>
                  <a:cxnLst/>
                  <a:rect l="l" t="t" r="r" b="b"/>
                  <a:pathLst>
                    <a:path w="1350" h="1490" extrusionOk="0">
                      <a:moveTo>
                        <a:pt x="1147" y="0"/>
                      </a:moveTo>
                      <a:cubicBezTo>
                        <a:pt x="1118" y="0"/>
                        <a:pt x="1087" y="8"/>
                        <a:pt x="1056" y="27"/>
                      </a:cubicBezTo>
                      <a:cubicBezTo>
                        <a:pt x="991" y="73"/>
                        <a:pt x="900" y="86"/>
                        <a:pt x="828" y="125"/>
                      </a:cubicBezTo>
                      <a:cubicBezTo>
                        <a:pt x="733" y="182"/>
                        <a:pt x="651" y="239"/>
                        <a:pt x="569" y="308"/>
                      </a:cubicBezTo>
                      <a:lnTo>
                        <a:pt x="569" y="308"/>
                      </a:lnTo>
                      <a:cubicBezTo>
                        <a:pt x="550" y="322"/>
                        <a:pt x="509" y="353"/>
                        <a:pt x="509" y="353"/>
                      </a:cubicBezTo>
                      <a:cubicBezTo>
                        <a:pt x="470" y="373"/>
                        <a:pt x="430" y="399"/>
                        <a:pt x="391" y="418"/>
                      </a:cubicBezTo>
                      <a:cubicBezTo>
                        <a:pt x="261" y="470"/>
                        <a:pt x="157" y="562"/>
                        <a:pt x="98" y="686"/>
                      </a:cubicBezTo>
                      <a:cubicBezTo>
                        <a:pt x="0" y="855"/>
                        <a:pt x="7" y="1057"/>
                        <a:pt x="98" y="1220"/>
                      </a:cubicBezTo>
                      <a:cubicBezTo>
                        <a:pt x="177" y="1360"/>
                        <a:pt x="354" y="1489"/>
                        <a:pt x="520" y="1489"/>
                      </a:cubicBezTo>
                      <a:cubicBezTo>
                        <a:pt x="531" y="1489"/>
                        <a:pt x="543" y="1488"/>
                        <a:pt x="554" y="1487"/>
                      </a:cubicBezTo>
                      <a:cubicBezTo>
                        <a:pt x="808" y="1455"/>
                        <a:pt x="984" y="1363"/>
                        <a:pt x="1115" y="1135"/>
                      </a:cubicBezTo>
                      <a:cubicBezTo>
                        <a:pt x="1173" y="1037"/>
                        <a:pt x="1219" y="933"/>
                        <a:pt x="1258" y="822"/>
                      </a:cubicBezTo>
                      <a:cubicBezTo>
                        <a:pt x="1304" y="705"/>
                        <a:pt x="1336" y="588"/>
                        <a:pt x="1343" y="464"/>
                      </a:cubicBezTo>
                      <a:cubicBezTo>
                        <a:pt x="1349" y="392"/>
                        <a:pt x="1317" y="288"/>
                        <a:pt x="1330" y="242"/>
                      </a:cubicBezTo>
                      <a:cubicBezTo>
                        <a:pt x="1345" y="123"/>
                        <a:pt x="1258" y="0"/>
                        <a:pt x="114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4" name="Google Shape;10354;p64"/>
                <p:cNvSpPr/>
                <p:nvPr/>
              </p:nvSpPr>
              <p:spPr>
                <a:xfrm>
                  <a:off x="3275169" y="3828792"/>
                  <a:ext cx="48500" cy="114649"/>
                </a:xfrm>
                <a:custGeom>
                  <a:avLst/>
                  <a:gdLst/>
                  <a:ahLst/>
                  <a:cxnLst/>
                  <a:rect l="l" t="t" r="r" b="b"/>
                  <a:pathLst>
                    <a:path w="1921" h="4541" extrusionOk="0">
                      <a:moveTo>
                        <a:pt x="894" y="1"/>
                      </a:moveTo>
                      <a:cubicBezTo>
                        <a:pt x="455" y="1"/>
                        <a:pt x="1" y="358"/>
                        <a:pt x="199" y="863"/>
                      </a:cubicBezTo>
                      <a:cubicBezTo>
                        <a:pt x="656" y="2023"/>
                        <a:pt x="695" y="3307"/>
                        <a:pt x="1171" y="4448"/>
                      </a:cubicBezTo>
                      <a:cubicBezTo>
                        <a:pt x="1187" y="4510"/>
                        <a:pt x="1239" y="4541"/>
                        <a:pt x="1292" y="4541"/>
                      </a:cubicBezTo>
                      <a:cubicBezTo>
                        <a:pt x="1345" y="4541"/>
                        <a:pt x="1399" y="4510"/>
                        <a:pt x="1418" y="4448"/>
                      </a:cubicBezTo>
                      <a:cubicBezTo>
                        <a:pt x="1920" y="3236"/>
                        <a:pt x="1881" y="1737"/>
                        <a:pt x="1542" y="492"/>
                      </a:cubicBezTo>
                      <a:cubicBezTo>
                        <a:pt x="1448" y="146"/>
                        <a:pt x="1174" y="1"/>
                        <a:pt x="894"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5" name="Google Shape;10355;p64"/>
                <p:cNvSpPr/>
                <p:nvPr/>
              </p:nvSpPr>
              <p:spPr>
                <a:xfrm>
                  <a:off x="3280723" y="3951495"/>
                  <a:ext cx="43602" cy="116214"/>
                </a:xfrm>
                <a:custGeom>
                  <a:avLst/>
                  <a:gdLst/>
                  <a:ahLst/>
                  <a:cxnLst/>
                  <a:rect l="l" t="t" r="r" b="b"/>
                  <a:pathLst>
                    <a:path w="1727" h="4603" extrusionOk="0">
                      <a:moveTo>
                        <a:pt x="537" y="0"/>
                      </a:moveTo>
                      <a:cubicBezTo>
                        <a:pt x="262" y="0"/>
                        <a:pt x="1" y="235"/>
                        <a:pt x="77" y="592"/>
                      </a:cubicBezTo>
                      <a:cubicBezTo>
                        <a:pt x="227" y="1282"/>
                        <a:pt x="481" y="1895"/>
                        <a:pt x="462" y="2619"/>
                      </a:cubicBezTo>
                      <a:cubicBezTo>
                        <a:pt x="442" y="3212"/>
                        <a:pt x="338" y="3798"/>
                        <a:pt x="442" y="4385"/>
                      </a:cubicBezTo>
                      <a:cubicBezTo>
                        <a:pt x="470" y="4534"/>
                        <a:pt x="591" y="4602"/>
                        <a:pt x="718" y="4602"/>
                      </a:cubicBezTo>
                      <a:cubicBezTo>
                        <a:pt x="829" y="4602"/>
                        <a:pt x="945" y="4551"/>
                        <a:pt x="1009" y="4457"/>
                      </a:cubicBezTo>
                      <a:cubicBezTo>
                        <a:pt x="1726" y="3362"/>
                        <a:pt x="1707" y="1296"/>
                        <a:pt x="944" y="220"/>
                      </a:cubicBezTo>
                      <a:cubicBezTo>
                        <a:pt x="837" y="68"/>
                        <a:pt x="685" y="0"/>
                        <a:pt x="53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6" name="Google Shape;10356;p64"/>
                <p:cNvSpPr/>
                <p:nvPr/>
              </p:nvSpPr>
              <p:spPr>
                <a:xfrm>
                  <a:off x="3232298" y="3867471"/>
                  <a:ext cx="47718" cy="172163"/>
                </a:xfrm>
                <a:custGeom>
                  <a:avLst/>
                  <a:gdLst/>
                  <a:ahLst/>
                  <a:cxnLst/>
                  <a:rect l="l" t="t" r="r" b="b"/>
                  <a:pathLst>
                    <a:path w="1890" h="6819" extrusionOk="0">
                      <a:moveTo>
                        <a:pt x="952" y="1"/>
                      </a:moveTo>
                      <a:cubicBezTo>
                        <a:pt x="589" y="1"/>
                        <a:pt x="226" y="240"/>
                        <a:pt x="209" y="720"/>
                      </a:cubicBezTo>
                      <a:cubicBezTo>
                        <a:pt x="144" y="2642"/>
                        <a:pt x="1" y="5119"/>
                        <a:pt x="1278" y="6716"/>
                      </a:cubicBezTo>
                      <a:cubicBezTo>
                        <a:pt x="1336" y="6787"/>
                        <a:pt x="1418" y="6819"/>
                        <a:pt x="1504" y="6819"/>
                      </a:cubicBezTo>
                      <a:cubicBezTo>
                        <a:pt x="1690" y="6819"/>
                        <a:pt x="1889" y="6671"/>
                        <a:pt x="1871" y="6474"/>
                      </a:cubicBezTo>
                      <a:cubicBezTo>
                        <a:pt x="1682" y="4545"/>
                        <a:pt x="1748" y="2649"/>
                        <a:pt x="1689" y="720"/>
                      </a:cubicBezTo>
                      <a:cubicBezTo>
                        <a:pt x="1676" y="240"/>
                        <a:pt x="1314" y="1"/>
                        <a:pt x="95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7" name="Google Shape;10357;p64"/>
                <p:cNvSpPr/>
                <p:nvPr/>
              </p:nvSpPr>
              <p:spPr>
                <a:xfrm>
                  <a:off x="3147063" y="4072304"/>
                  <a:ext cx="31307" cy="181782"/>
                </a:xfrm>
                <a:custGeom>
                  <a:avLst/>
                  <a:gdLst/>
                  <a:ahLst/>
                  <a:cxnLst/>
                  <a:rect l="l" t="t" r="r" b="b"/>
                  <a:pathLst>
                    <a:path w="1240" h="7200" extrusionOk="0">
                      <a:moveTo>
                        <a:pt x="599" y="0"/>
                      </a:moveTo>
                      <a:cubicBezTo>
                        <a:pt x="536" y="0"/>
                        <a:pt x="468" y="52"/>
                        <a:pt x="464" y="121"/>
                      </a:cubicBezTo>
                      <a:cubicBezTo>
                        <a:pt x="444" y="1184"/>
                        <a:pt x="457" y="2226"/>
                        <a:pt x="359" y="3276"/>
                      </a:cubicBezTo>
                      <a:cubicBezTo>
                        <a:pt x="261" y="4429"/>
                        <a:pt x="1" y="5596"/>
                        <a:pt x="33" y="6750"/>
                      </a:cubicBezTo>
                      <a:cubicBezTo>
                        <a:pt x="46" y="7054"/>
                        <a:pt x="255" y="7199"/>
                        <a:pt x="471" y="7199"/>
                      </a:cubicBezTo>
                      <a:cubicBezTo>
                        <a:pt x="696" y="7199"/>
                        <a:pt x="929" y="7044"/>
                        <a:pt x="965" y="6750"/>
                      </a:cubicBezTo>
                      <a:cubicBezTo>
                        <a:pt x="1109" y="5609"/>
                        <a:pt x="1148" y="4429"/>
                        <a:pt x="1193" y="3276"/>
                      </a:cubicBezTo>
                      <a:cubicBezTo>
                        <a:pt x="1239" y="2181"/>
                        <a:pt x="1161" y="1073"/>
                        <a:pt x="692" y="63"/>
                      </a:cubicBezTo>
                      <a:cubicBezTo>
                        <a:pt x="672" y="19"/>
                        <a:pt x="636" y="0"/>
                        <a:pt x="59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8" name="Google Shape;10358;p64"/>
                <p:cNvSpPr/>
                <p:nvPr/>
              </p:nvSpPr>
              <p:spPr>
                <a:xfrm>
                  <a:off x="3113989" y="4102121"/>
                  <a:ext cx="40093" cy="120986"/>
                </a:xfrm>
                <a:custGeom>
                  <a:avLst/>
                  <a:gdLst/>
                  <a:ahLst/>
                  <a:cxnLst/>
                  <a:rect l="l" t="t" r="r" b="b"/>
                  <a:pathLst>
                    <a:path w="1588" h="4792" extrusionOk="0">
                      <a:moveTo>
                        <a:pt x="850" y="0"/>
                      </a:moveTo>
                      <a:cubicBezTo>
                        <a:pt x="683" y="0"/>
                        <a:pt x="514" y="82"/>
                        <a:pt x="398" y="276"/>
                      </a:cubicBezTo>
                      <a:cubicBezTo>
                        <a:pt x="1" y="941"/>
                        <a:pt x="27" y="1873"/>
                        <a:pt x="59" y="2616"/>
                      </a:cubicBezTo>
                      <a:cubicBezTo>
                        <a:pt x="85" y="3164"/>
                        <a:pt x="40" y="4376"/>
                        <a:pt x="509" y="4747"/>
                      </a:cubicBezTo>
                      <a:cubicBezTo>
                        <a:pt x="542" y="4777"/>
                        <a:pt x="582" y="4791"/>
                        <a:pt x="623" y="4791"/>
                      </a:cubicBezTo>
                      <a:cubicBezTo>
                        <a:pt x="664" y="4791"/>
                        <a:pt x="705" y="4777"/>
                        <a:pt x="737" y="4747"/>
                      </a:cubicBezTo>
                      <a:cubicBezTo>
                        <a:pt x="1154" y="4402"/>
                        <a:pt x="998" y="3574"/>
                        <a:pt x="998" y="3098"/>
                      </a:cubicBezTo>
                      <a:cubicBezTo>
                        <a:pt x="998" y="2297"/>
                        <a:pt x="991" y="1560"/>
                        <a:pt x="1363" y="837"/>
                      </a:cubicBezTo>
                      <a:cubicBezTo>
                        <a:pt x="1587" y="397"/>
                        <a:pt x="1221" y="0"/>
                        <a:pt x="85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9" name="Google Shape;10359;p64"/>
                <p:cNvSpPr/>
                <p:nvPr/>
              </p:nvSpPr>
              <p:spPr>
                <a:xfrm>
                  <a:off x="3253052" y="4072304"/>
                  <a:ext cx="31282" cy="181782"/>
                </a:xfrm>
                <a:custGeom>
                  <a:avLst/>
                  <a:gdLst/>
                  <a:ahLst/>
                  <a:cxnLst/>
                  <a:rect l="l" t="t" r="r" b="b"/>
                  <a:pathLst>
                    <a:path w="1239" h="7200" extrusionOk="0">
                      <a:moveTo>
                        <a:pt x="642" y="0"/>
                      </a:moveTo>
                      <a:cubicBezTo>
                        <a:pt x="604" y="0"/>
                        <a:pt x="567" y="19"/>
                        <a:pt x="548" y="63"/>
                      </a:cubicBezTo>
                      <a:cubicBezTo>
                        <a:pt x="85" y="1073"/>
                        <a:pt x="0" y="2181"/>
                        <a:pt x="46" y="3276"/>
                      </a:cubicBezTo>
                      <a:cubicBezTo>
                        <a:pt x="91" y="4429"/>
                        <a:pt x="130" y="5609"/>
                        <a:pt x="274" y="6750"/>
                      </a:cubicBezTo>
                      <a:cubicBezTo>
                        <a:pt x="314" y="7044"/>
                        <a:pt x="549" y="7199"/>
                        <a:pt x="773" y="7199"/>
                      </a:cubicBezTo>
                      <a:cubicBezTo>
                        <a:pt x="990" y="7199"/>
                        <a:pt x="1196" y="7054"/>
                        <a:pt x="1206" y="6750"/>
                      </a:cubicBezTo>
                      <a:cubicBezTo>
                        <a:pt x="1238" y="5596"/>
                        <a:pt x="984" y="4429"/>
                        <a:pt x="880" y="3276"/>
                      </a:cubicBezTo>
                      <a:cubicBezTo>
                        <a:pt x="789" y="2226"/>
                        <a:pt x="795" y="1184"/>
                        <a:pt x="776" y="121"/>
                      </a:cubicBezTo>
                      <a:cubicBezTo>
                        <a:pt x="776" y="52"/>
                        <a:pt x="707" y="0"/>
                        <a:pt x="64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0" name="Google Shape;10360;p64"/>
                <p:cNvSpPr/>
                <p:nvPr/>
              </p:nvSpPr>
              <p:spPr>
                <a:xfrm>
                  <a:off x="3277491" y="4102121"/>
                  <a:ext cx="40068" cy="120986"/>
                </a:xfrm>
                <a:custGeom>
                  <a:avLst/>
                  <a:gdLst/>
                  <a:ahLst/>
                  <a:cxnLst/>
                  <a:rect l="l" t="t" r="r" b="b"/>
                  <a:pathLst>
                    <a:path w="1587" h="4792" extrusionOk="0">
                      <a:moveTo>
                        <a:pt x="737" y="0"/>
                      </a:moveTo>
                      <a:cubicBezTo>
                        <a:pt x="366" y="0"/>
                        <a:pt x="0" y="397"/>
                        <a:pt x="225" y="837"/>
                      </a:cubicBezTo>
                      <a:cubicBezTo>
                        <a:pt x="596" y="1560"/>
                        <a:pt x="590" y="2297"/>
                        <a:pt x="590" y="3098"/>
                      </a:cubicBezTo>
                      <a:cubicBezTo>
                        <a:pt x="590" y="3574"/>
                        <a:pt x="433" y="4402"/>
                        <a:pt x="844" y="4747"/>
                      </a:cubicBezTo>
                      <a:cubicBezTo>
                        <a:pt x="877" y="4777"/>
                        <a:pt x="917" y="4791"/>
                        <a:pt x="958" y="4791"/>
                      </a:cubicBezTo>
                      <a:cubicBezTo>
                        <a:pt x="999" y="4791"/>
                        <a:pt x="1039" y="4777"/>
                        <a:pt x="1072" y="4747"/>
                      </a:cubicBezTo>
                      <a:cubicBezTo>
                        <a:pt x="1541" y="4376"/>
                        <a:pt x="1496" y="3164"/>
                        <a:pt x="1522" y="2616"/>
                      </a:cubicBezTo>
                      <a:cubicBezTo>
                        <a:pt x="1554" y="1873"/>
                        <a:pt x="1587" y="941"/>
                        <a:pt x="1189" y="276"/>
                      </a:cubicBezTo>
                      <a:cubicBezTo>
                        <a:pt x="1074" y="82"/>
                        <a:pt x="905" y="0"/>
                        <a:pt x="73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1" name="Google Shape;10361;p64"/>
                <p:cNvSpPr/>
                <p:nvPr/>
              </p:nvSpPr>
              <p:spPr>
                <a:xfrm>
                  <a:off x="3097199" y="3168065"/>
                  <a:ext cx="106494" cy="74859"/>
                </a:xfrm>
                <a:custGeom>
                  <a:avLst/>
                  <a:gdLst/>
                  <a:ahLst/>
                  <a:cxnLst/>
                  <a:rect l="l" t="t" r="r" b="b"/>
                  <a:pathLst>
                    <a:path w="4218" h="2965" extrusionOk="0">
                      <a:moveTo>
                        <a:pt x="2117" y="1"/>
                      </a:moveTo>
                      <a:cubicBezTo>
                        <a:pt x="1413" y="1"/>
                        <a:pt x="712" y="474"/>
                        <a:pt x="444" y="1107"/>
                      </a:cubicBezTo>
                      <a:cubicBezTo>
                        <a:pt x="236" y="1602"/>
                        <a:pt x="86" y="2117"/>
                        <a:pt x="1" y="2651"/>
                      </a:cubicBezTo>
                      <a:cubicBezTo>
                        <a:pt x="451" y="2188"/>
                        <a:pt x="1070" y="1921"/>
                        <a:pt x="1715" y="1921"/>
                      </a:cubicBezTo>
                      <a:cubicBezTo>
                        <a:pt x="2504" y="1928"/>
                        <a:pt x="3240" y="2312"/>
                        <a:pt x="3683" y="2964"/>
                      </a:cubicBezTo>
                      <a:cubicBezTo>
                        <a:pt x="3729" y="2847"/>
                        <a:pt x="3775" y="2729"/>
                        <a:pt x="3833" y="2619"/>
                      </a:cubicBezTo>
                      <a:cubicBezTo>
                        <a:pt x="4218" y="1830"/>
                        <a:pt x="3898" y="989"/>
                        <a:pt x="3305" y="422"/>
                      </a:cubicBezTo>
                      <a:cubicBezTo>
                        <a:pt x="3058" y="188"/>
                        <a:pt x="2738" y="96"/>
                        <a:pt x="2419" y="31"/>
                      </a:cubicBezTo>
                      <a:cubicBezTo>
                        <a:pt x="2319" y="11"/>
                        <a:pt x="2218" y="1"/>
                        <a:pt x="211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2" name="Google Shape;10362;p64"/>
                <p:cNvSpPr/>
                <p:nvPr/>
              </p:nvSpPr>
              <p:spPr>
                <a:xfrm>
                  <a:off x="3104117" y="3314955"/>
                  <a:ext cx="103868" cy="80994"/>
                </a:xfrm>
                <a:custGeom>
                  <a:avLst/>
                  <a:gdLst/>
                  <a:ahLst/>
                  <a:cxnLst/>
                  <a:rect l="l" t="t" r="r" b="b"/>
                  <a:pathLst>
                    <a:path w="4114" h="3208" extrusionOk="0">
                      <a:moveTo>
                        <a:pt x="3312" y="1"/>
                      </a:moveTo>
                      <a:cubicBezTo>
                        <a:pt x="2855" y="574"/>
                        <a:pt x="2165" y="907"/>
                        <a:pt x="1435" y="913"/>
                      </a:cubicBezTo>
                      <a:cubicBezTo>
                        <a:pt x="920" y="907"/>
                        <a:pt x="411" y="737"/>
                        <a:pt x="1" y="424"/>
                      </a:cubicBezTo>
                      <a:lnTo>
                        <a:pt x="1" y="424"/>
                      </a:lnTo>
                      <a:cubicBezTo>
                        <a:pt x="397" y="1681"/>
                        <a:pt x="1622" y="3208"/>
                        <a:pt x="3011" y="3208"/>
                      </a:cubicBezTo>
                      <a:cubicBezTo>
                        <a:pt x="3085" y="3208"/>
                        <a:pt x="3159" y="3203"/>
                        <a:pt x="3233" y="3194"/>
                      </a:cubicBezTo>
                      <a:cubicBezTo>
                        <a:pt x="3690" y="3142"/>
                        <a:pt x="4113" y="2686"/>
                        <a:pt x="4015" y="2210"/>
                      </a:cubicBezTo>
                      <a:cubicBezTo>
                        <a:pt x="3853" y="1428"/>
                        <a:pt x="3488" y="763"/>
                        <a:pt x="331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3" name="Google Shape;10363;p64"/>
                <p:cNvSpPr/>
                <p:nvPr/>
              </p:nvSpPr>
              <p:spPr>
                <a:xfrm>
                  <a:off x="3097199" y="3249967"/>
                  <a:ext cx="70617" cy="70441"/>
                </a:xfrm>
                <a:custGeom>
                  <a:avLst/>
                  <a:gdLst/>
                  <a:ahLst/>
                  <a:cxnLst/>
                  <a:rect l="l" t="t" r="r" b="b"/>
                  <a:pathLst>
                    <a:path w="2797" h="2790" fill="none" extrusionOk="0">
                      <a:moveTo>
                        <a:pt x="2797" y="1193"/>
                      </a:moveTo>
                      <a:cubicBezTo>
                        <a:pt x="2797" y="2255"/>
                        <a:pt x="1513" y="2790"/>
                        <a:pt x="757" y="2040"/>
                      </a:cubicBezTo>
                      <a:cubicBezTo>
                        <a:pt x="1" y="1291"/>
                        <a:pt x="535" y="0"/>
                        <a:pt x="1604" y="0"/>
                      </a:cubicBezTo>
                      <a:cubicBezTo>
                        <a:pt x="2256" y="0"/>
                        <a:pt x="2790" y="535"/>
                        <a:pt x="2797" y="1193"/>
                      </a:cubicBezTo>
                      <a:close/>
                    </a:path>
                  </a:pathLst>
                </a:custGeom>
                <a:noFill/>
                <a:ln w="10275" cap="flat" cmpd="sng">
                  <a:solidFill>
                    <a:srgbClr val="445D73"/>
                  </a:solidFill>
                  <a:prstDash val="solid"/>
                  <a:miter lim="651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4" name="Google Shape;10364;p64"/>
                <p:cNvSpPr/>
                <p:nvPr/>
              </p:nvSpPr>
              <p:spPr>
                <a:xfrm>
                  <a:off x="3227527" y="3168065"/>
                  <a:ext cx="106342" cy="74859"/>
                </a:xfrm>
                <a:custGeom>
                  <a:avLst/>
                  <a:gdLst/>
                  <a:ahLst/>
                  <a:cxnLst/>
                  <a:rect l="l" t="t" r="r" b="b"/>
                  <a:pathLst>
                    <a:path w="4212" h="2965" extrusionOk="0">
                      <a:moveTo>
                        <a:pt x="2102" y="1"/>
                      </a:moveTo>
                      <a:cubicBezTo>
                        <a:pt x="2001" y="1"/>
                        <a:pt x="1900" y="11"/>
                        <a:pt x="1800" y="31"/>
                      </a:cubicBezTo>
                      <a:cubicBezTo>
                        <a:pt x="1474" y="96"/>
                        <a:pt x="1154" y="188"/>
                        <a:pt x="913" y="422"/>
                      </a:cubicBezTo>
                      <a:cubicBezTo>
                        <a:pt x="320" y="989"/>
                        <a:pt x="1" y="1830"/>
                        <a:pt x="385" y="2619"/>
                      </a:cubicBezTo>
                      <a:cubicBezTo>
                        <a:pt x="438" y="2729"/>
                        <a:pt x="490" y="2847"/>
                        <a:pt x="529" y="2964"/>
                      </a:cubicBezTo>
                      <a:cubicBezTo>
                        <a:pt x="978" y="2312"/>
                        <a:pt x="1715" y="1928"/>
                        <a:pt x="2504" y="1921"/>
                      </a:cubicBezTo>
                      <a:cubicBezTo>
                        <a:pt x="3142" y="1921"/>
                        <a:pt x="3761" y="2188"/>
                        <a:pt x="4211" y="2651"/>
                      </a:cubicBezTo>
                      <a:cubicBezTo>
                        <a:pt x="4126" y="2117"/>
                        <a:pt x="3983" y="1602"/>
                        <a:pt x="3775" y="1107"/>
                      </a:cubicBezTo>
                      <a:cubicBezTo>
                        <a:pt x="3501" y="474"/>
                        <a:pt x="2804" y="1"/>
                        <a:pt x="210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5" name="Google Shape;10365;p64"/>
                <p:cNvSpPr/>
                <p:nvPr/>
              </p:nvSpPr>
              <p:spPr>
                <a:xfrm>
                  <a:off x="3223083" y="3314955"/>
                  <a:ext cx="103868" cy="80994"/>
                </a:xfrm>
                <a:custGeom>
                  <a:avLst/>
                  <a:gdLst/>
                  <a:ahLst/>
                  <a:cxnLst/>
                  <a:rect l="l" t="t" r="r" b="b"/>
                  <a:pathLst>
                    <a:path w="4114" h="3208" extrusionOk="0">
                      <a:moveTo>
                        <a:pt x="809" y="1"/>
                      </a:moveTo>
                      <a:cubicBezTo>
                        <a:pt x="627" y="763"/>
                        <a:pt x="262" y="1428"/>
                        <a:pt x="99" y="2210"/>
                      </a:cubicBezTo>
                      <a:cubicBezTo>
                        <a:pt x="1" y="2686"/>
                        <a:pt x="425" y="3142"/>
                        <a:pt x="881" y="3194"/>
                      </a:cubicBezTo>
                      <a:cubicBezTo>
                        <a:pt x="955" y="3203"/>
                        <a:pt x="1030" y="3208"/>
                        <a:pt x="1103" y="3208"/>
                      </a:cubicBezTo>
                      <a:cubicBezTo>
                        <a:pt x="2493" y="3208"/>
                        <a:pt x="3717" y="1681"/>
                        <a:pt x="4113" y="424"/>
                      </a:cubicBezTo>
                      <a:lnTo>
                        <a:pt x="4113" y="424"/>
                      </a:lnTo>
                      <a:cubicBezTo>
                        <a:pt x="3703" y="737"/>
                        <a:pt x="3194" y="907"/>
                        <a:pt x="2680" y="913"/>
                      </a:cubicBezTo>
                      <a:cubicBezTo>
                        <a:pt x="1950" y="907"/>
                        <a:pt x="1259" y="574"/>
                        <a:pt x="80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6" name="Google Shape;10366;p64"/>
                <p:cNvSpPr/>
                <p:nvPr/>
              </p:nvSpPr>
              <p:spPr>
                <a:xfrm>
                  <a:off x="3263252" y="3249967"/>
                  <a:ext cx="70617" cy="70441"/>
                </a:xfrm>
                <a:custGeom>
                  <a:avLst/>
                  <a:gdLst/>
                  <a:ahLst/>
                  <a:cxnLst/>
                  <a:rect l="l" t="t" r="r" b="b"/>
                  <a:pathLst>
                    <a:path w="2797" h="2790" fill="none" extrusionOk="0">
                      <a:moveTo>
                        <a:pt x="7" y="1193"/>
                      </a:moveTo>
                      <a:cubicBezTo>
                        <a:pt x="0" y="2255"/>
                        <a:pt x="1284" y="2790"/>
                        <a:pt x="2040" y="2040"/>
                      </a:cubicBezTo>
                      <a:cubicBezTo>
                        <a:pt x="2796" y="1291"/>
                        <a:pt x="2262" y="0"/>
                        <a:pt x="1199" y="0"/>
                      </a:cubicBezTo>
                      <a:cubicBezTo>
                        <a:pt x="541" y="0"/>
                        <a:pt x="7" y="535"/>
                        <a:pt x="7" y="1193"/>
                      </a:cubicBezTo>
                      <a:close/>
                    </a:path>
                  </a:pathLst>
                </a:custGeom>
                <a:noFill/>
                <a:ln w="10275" cap="flat" cmpd="sng">
                  <a:solidFill>
                    <a:srgbClr val="445D73"/>
                  </a:solidFill>
                  <a:prstDash val="solid"/>
                  <a:miter lim="651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10367" name="Google Shape;10367;p64"/>
          <p:cNvGrpSpPr/>
          <p:nvPr/>
        </p:nvGrpSpPr>
        <p:grpSpPr>
          <a:xfrm>
            <a:off x="3928852" y="3064707"/>
            <a:ext cx="550799" cy="1310497"/>
            <a:chOff x="3928852" y="3050537"/>
            <a:chExt cx="550799" cy="1310497"/>
          </a:xfrm>
        </p:grpSpPr>
        <p:sp>
          <p:nvSpPr>
            <p:cNvPr id="10368" name="Google Shape;10368;p64"/>
            <p:cNvSpPr/>
            <p:nvPr/>
          </p:nvSpPr>
          <p:spPr>
            <a:xfrm>
              <a:off x="3977731" y="4311978"/>
              <a:ext cx="453041" cy="49056"/>
            </a:xfrm>
            <a:custGeom>
              <a:avLst/>
              <a:gdLst/>
              <a:ahLst/>
              <a:cxnLst/>
              <a:rect l="l" t="t" r="r" b="b"/>
              <a:pathLst>
                <a:path w="17944" h="1943" extrusionOk="0">
                  <a:moveTo>
                    <a:pt x="8969" y="0"/>
                  </a:moveTo>
                  <a:cubicBezTo>
                    <a:pt x="4015" y="0"/>
                    <a:pt x="0" y="437"/>
                    <a:pt x="0" y="972"/>
                  </a:cubicBezTo>
                  <a:cubicBezTo>
                    <a:pt x="0" y="1506"/>
                    <a:pt x="4015" y="1943"/>
                    <a:pt x="8969" y="1943"/>
                  </a:cubicBezTo>
                  <a:cubicBezTo>
                    <a:pt x="13929" y="1943"/>
                    <a:pt x="17943" y="1506"/>
                    <a:pt x="17943" y="972"/>
                  </a:cubicBezTo>
                  <a:cubicBezTo>
                    <a:pt x="17943" y="437"/>
                    <a:pt x="13929" y="0"/>
                    <a:pt x="8969" y="0"/>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69" name="Google Shape;10369;p64"/>
            <p:cNvGrpSpPr/>
            <p:nvPr/>
          </p:nvGrpSpPr>
          <p:grpSpPr>
            <a:xfrm>
              <a:off x="3928852" y="3050537"/>
              <a:ext cx="550799" cy="1278256"/>
              <a:chOff x="3928852" y="3050537"/>
              <a:chExt cx="550799" cy="1278256"/>
            </a:xfrm>
          </p:grpSpPr>
          <p:sp>
            <p:nvSpPr>
              <p:cNvPr id="10370" name="Google Shape;10370;p64"/>
              <p:cNvSpPr/>
              <p:nvPr/>
            </p:nvSpPr>
            <p:spPr>
              <a:xfrm>
                <a:off x="3928852" y="3050537"/>
                <a:ext cx="550799" cy="1278256"/>
              </a:xfrm>
              <a:custGeom>
                <a:avLst/>
                <a:gdLst/>
                <a:ahLst/>
                <a:cxnLst/>
                <a:rect l="l" t="t" r="r" b="b"/>
                <a:pathLst>
                  <a:path w="21816" h="50629" extrusionOk="0">
                    <a:moveTo>
                      <a:pt x="3781" y="7802"/>
                    </a:moveTo>
                    <a:lnTo>
                      <a:pt x="3781" y="7834"/>
                    </a:lnTo>
                    <a:lnTo>
                      <a:pt x="3755" y="7834"/>
                    </a:lnTo>
                    <a:lnTo>
                      <a:pt x="3781" y="7802"/>
                    </a:lnTo>
                    <a:close/>
                    <a:moveTo>
                      <a:pt x="10690" y="0"/>
                    </a:moveTo>
                    <a:cubicBezTo>
                      <a:pt x="6753" y="0"/>
                      <a:pt x="3559" y="3187"/>
                      <a:pt x="3559" y="7130"/>
                    </a:cubicBezTo>
                    <a:cubicBezTo>
                      <a:pt x="3559" y="7365"/>
                      <a:pt x="3579" y="7600"/>
                      <a:pt x="3605" y="7834"/>
                    </a:cubicBezTo>
                    <a:cubicBezTo>
                      <a:pt x="2973" y="7906"/>
                      <a:pt x="2549" y="8512"/>
                      <a:pt x="2699" y="9131"/>
                    </a:cubicBezTo>
                    <a:cubicBezTo>
                      <a:pt x="2821" y="9609"/>
                      <a:pt x="3252" y="9920"/>
                      <a:pt x="3713" y="9920"/>
                    </a:cubicBezTo>
                    <a:cubicBezTo>
                      <a:pt x="3844" y="9920"/>
                      <a:pt x="3977" y="9895"/>
                      <a:pt x="4107" y="9842"/>
                    </a:cubicBezTo>
                    <a:cubicBezTo>
                      <a:pt x="4837" y="12044"/>
                      <a:pt x="6688" y="13804"/>
                      <a:pt x="8754" y="14560"/>
                    </a:cubicBezTo>
                    <a:cubicBezTo>
                      <a:pt x="8793" y="14573"/>
                      <a:pt x="8884" y="14593"/>
                      <a:pt x="8884" y="14606"/>
                    </a:cubicBezTo>
                    <a:lnTo>
                      <a:pt x="8884" y="16620"/>
                    </a:lnTo>
                    <a:lnTo>
                      <a:pt x="5651" y="16620"/>
                    </a:lnTo>
                    <a:cubicBezTo>
                      <a:pt x="5651" y="16620"/>
                      <a:pt x="5638" y="16685"/>
                      <a:pt x="5625" y="16698"/>
                    </a:cubicBezTo>
                    <a:cubicBezTo>
                      <a:pt x="5045" y="16705"/>
                      <a:pt x="4537" y="17076"/>
                      <a:pt x="4361" y="17623"/>
                    </a:cubicBezTo>
                    <a:lnTo>
                      <a:pt x="216" y="33239"/>
                    </a:lnTo>
                    <a:cubicBezTo>
                      <a:pt x="1" y="33872"/>
                      <a:pt x="294" y="34563"/>
                      <a:pt x="900" y="34849"/>
                    </a:cubicBezTo>
                    <a:cubicBezTo>
                      <a:pt x="1081" y="34936"/>
                      <a:pt x="1274" y="34977"/>
                      <a:pt x="1464" y="34977"/>
                    </a:cubicBezTo>
                    <a:cubicBezTo>
                      <a:pt x="1903" y="34977"/>
                      <a:pt x="2330" y="34756"/>
                      <a:pt x="2575" y="34360"/>
                    </a:cubicBezTo>
                    <a:cubicBezTo>
                      <a:pt x="2621" y="34387"/>
                      <a:pt x="2666" y="34413"/>
                      <a:pt x="2719" y="34419"/>
                    </a:cubicBezTo>
                    <a:cubicBezTo>
                      <a:pt x="2750" y="34427"/>
                      <a:pt x="2782" y="34430"/>
                      <a:pt x="2813" y="34430"/>
                    </a:cubicBezTo>
                    <a:cubicBezTo>
                      <a:pt x="2999" y="34430"/>
                      <a:pt x="3163" y="34303"/>
                      <a:pt x="3207" y="34119"/>
                    </a:cubicBezTo>
                    <a:lnTo>
                      <a:pt x="3559" y="32542"/>
                    </a:lnTo>
                    <a:cubicBezTo>
                      <a:pt x="3605" y="32347"/>
                      <a:pt x="3481" y="32040"/>
                      <a:pt x="3299" y="31949"/>
                    </a:cubicBezTo>
                    <a:lnTo>
                      <a:pt x="6336" y="20954"/>
                    </a:lnTo>
                    <a:cubicBezTo>
                      <a:pt x="6336" y="22844"/>
                      <a:pt x="6381" y="26507"/>
                      <a:pt x="6453" y="30567"/>
                    </a:cubicBezTo>
                    <a:lnTo>
                      <a:pt x="6401" y="30567"/>
                    </a:lnTo>
                    <a:lnTo>
                      <a:pt x="6466" y="32360"/>
                    </a:lnTo>
                    <a:lnTo>
                      <a:pt x="6486" y="32360"/>
                    </a:lnTo>
                    <a:cubicBezTo>
                      <a:pt x="6623" y="40194"/>
                      <a:pt x="6805" y="48732"/>
                      <a:pt x="6805" y="48732"/>
                    </a:cubicBezTo>
                    <a:cubicBezTo>
                      <a:pt x="6805" y="48732"/>
                      <a:pt x="4517" y="49090"/>
                      <a:pt x="4517" y="50622"/>
                    </a:cubicBezTo>
                    <a:lnTo>
                      <a:pt x="8936" y="50622"/>
                    </a:lnTo>
                    <a:lnTo>
                      <a:pt x="10631" y="33435"/>
                    </a:lnTo>
                    <a:lnTo>
                      <a:pt x="10670" y="33461"/>
                    </a:lnTo>
                    <a:lnTo>
                      <a:pt x="11035" y="33461"/>
                    </a:lnTo>
                    <a:lnTo>
                      <a:pt x="11035" y="33455"/>
                    </a:lnTo>
                    <a:lnTo>
                      <a:pt x="12893" y="50628"/>
                    </a:lnTo>
                    <a:lnTo>
                      <a:pt x="17311" y="50628"/>
                    </a:lnTo>
                    <a:cubicBezTo>
                      <a:pt x="17311" y="49097"/>
                      <a:pt x="15030" y="48738"/>
                      <a:pt x="15030" y="48738"/>
                    </a:cubicBezTo>
                    <a:cubicBezTo>
                      <a:pt x="15030" y="48738"/>
                      <a:pt x="15193" y="40102"/>
                      <a:pt x="15324" y="32216"/>
                    </a:cubicBezTo>
                    <a:cubicBezTo>
                      <a:pt x="15330" y="31897"/>
                      <a:pt x="15356" y="30574"/>
                      <a:pt x="15356" y="30574"/>
                    </a:cubicBezTo>
                    <a:lnTo>
                      <a:pt x="15343" y="30574"/>
                    </a:lnTo>
                    <a:cubicBezTo>
                      <a:pt x="15408" y="26481"/>
                      <a:pt x="15454" y="22785"/>
                      <a:pt x="15454" y="20863"/>
                    </a:cubicBezTo>
                    <a:lnTo>
                      <a:pt x="18511" y="31929"/>
                    </a:lnTo>
                    <a:cubicBezTo>
                      <a:pt x="18302" y="31995"/>
                      <a:pt x="18159" y="32334"/>
                      <a:pt x="18204" y="32542"/>
                    </a:cubicBezTo>
                    <a:lnTo>
                      <a:pt x="18563" y="34119"/>
                    </a:lnTo>
                    <a:cubicBezTo>
                      <a:pt x="18606" y="34317"/>
                      <a:pt x="18779" y="34435"/>
                      <a:pt x="18957" y="34435"/>
                    </a:cubicBezTo>
                    <a:cubicBezTo>
                      <a:pt x="19049" y="34435"/>
                      <a:pt x="19143" y="34403"/>
                      <a:pt x="19221" y="34334"/>
                    </a:cubicBezTo>
                    <a:cubicBezTo>
                      <a:pt x="19463" y="34749"/>
                      <a:pt x="19903" y="34984"/>
                      <a:pt x="20357" y="34984"/>
                    </a:cubicBezTo>
                    <a:cubicBezTo>
                      <a:pt x="20538" y="34984"/>
                      <a:pt x="20722" y="34947"/>
                      <a:pt x="20896" y="34869"/>
                    </a:cubicBezTo>
                    <a:cubicBezTo>
                      <a:pt x="21509" y="34589"/>
                      <a:pt x="21815" y="33891"/>
                      <a:pt x="21600" y="33252"/>
                    </a:cubicBezTo>
                    <a:lnTo>
                      <a:pt x="21600" y="33246"/>
                    </a:lnTo>
                    <a:lnTo>
                      <a:pt x="17292" y="17663"/>
                    </a:lnTo>
                    <a:cubicBezTo>
                      <a:pt x="17116" y="17141"/>
                      <a:pt x="16653" y="16744"/>
                      <a:pt x="16138" y="16705"/>
                    </a:cubicBezTo>
                    <a:cubicBezTo>
                      <a:pt x="16125" y="16691"/>
                      <a:pt x="16112" y="16626"/>
                      <a:pt x="16112" y="16626"/>
                    </a:cubicBezTo>
                    <a:lnTo>
                      <a:pt x="12625" y="16626"/>
                    </a:lnTo>
                    <a:lnTo>
                      <a:pt x="12625" y="14704"/>
                    </a:lnTo>
                    <a:cubicBezTo>
                      <a:pt x="12625" y="14704"/>
                      <a:pt x="12651" y="14697"/>
                      <a:pt x="12658" y="14691"/>
                    </a:cubicBezTo>
                    <a:lnTo>
                      <a:pt x="12704" y="14678"/>
                    </a:lnTo>
                    <a:cubicBezTo>
                      <a:pt x="14900" y="14013"/>
                      <a:pt x="16914" y="12194"/>
                      <a:pt x="17696" y="9887"/>
                    </a:cubicBezTo>
                    <a:cubicBezTo>
                      <a:pt x="17774" y="9907"/>
                      <a:pt x="17859" y="9920"/>
                      <a:pt x="17944" y="9920"/>
                    </a:cubicBezTo>
                    <a:cubicBezTo>
                      <a:pt x="17948" y="9920"/>
                      <a:pt x="17952" y="9920"/>
                      <a:pt x="17956" y="9920"/>
                    </a:cubicBezTo>
                    <a:cubicBezTo>
                      <a:pt x="18511" y="9920"/>
                      <a:pt x="18967" y="9485"/>
                      <a:pt x="18999" y="8929"/>
                    </a:cubicBezTo>
                    <a:cubicBezTo>
                      <a:pt x="19032" y="8375"/>
                      <a:pt x="18615" y="7893"/>
                      <a:pt x="18061" y="7834"/>
                    </a:cubicBezTo>
                    <a:lnTo>
                      <a:pt x="18061" y="7828"/>
                    </a:lnTo>
                    <a:cubicBezTo>
                      <a:pt x="18061" y="7815"/>
                      <a:pt x="18048" y="7802"/>
                      <a:pt x="18048" y="7789"/>
                    </a:cubicBezTo>
                    <a:cubicBezTo>
                      <a:pt x="18041" y="6061"/>
                      <a:pt x="17637" y="4295"/>
                      <a:pt x="16692" y="2992"/>
                    </a:cubicBezTo>
                    <a:cubicBezTo>
                      <a:pt x="17657" y="2464"/>
                      <a:pt x="17774" y="1786"/>
                      <a:pt x="18159" y="1147"/>
                    </a:cubicBezTo>
                    <a:lnTo>
                      <a:pt x="18159" y="1147"/>
                    </a:lnTo>
                    <a:cubicBezTo>
                      <a:pt x="17949" y="1170"/>
                      <a:pt x="17739" y="1181"/>
                      <a:pt x="17527" y="1181"/>
                    </a:cubicBezTo>
                    <a:cubicBezTo>
                      <a:pt x="15283" y="1181"/>
                      <a:pt x="12905" y="0"/>
                      <a:pt x="10690"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71" name="Google Shape;10371;p64"/>
              <p:cNvGrpSpPr/>
              <p:nvPr/>
            </p:nvGrpSpPr>
            <p:grpSpPr>
              <a:xfrm>
                <a:off x="4097202" y="3317252"/>
                <a:ext cx="209832" cy="593417"/>
                <a:chOff x="4097202" y="3317252"/>
                <a:chExt cx="209832" cy="593417"/>
              </a:xfrm>
            </p:grpSpPr>
            <p:grpSp>
              <p:nvGrpSpPr>
                <p:cNvPr id="10372" name="Google Shape;10372;p64"/>
                <p:cNvGrpSpPr/>
                <p:nvPr/>
              </p:nvGrpSpPr>
              <p:grpSpPr>
                <a:xfrm>
                  <a:off x="4155271" y="3317252"/>
                  <a:ext cx="96622" cy="294739"/>
                  <a:chOff x="4155271" y="3317252"/>
                  <a:chExt cx="96622" cy="294739"/>
                </a:xfrm>
              </p:grpSpPr>
              <p:sp>
                <p:nvSpPr>
                  <p:cNvPr id="10373" name="Google Shape;10373;p64"/>
                  <p:cNvSpPr/>
                  <p:nvPr/>
                </p:nvSpPr>
                <p:spPr>
                  <a:xfrm>
                    <a:off x="4191804" y="3350175"/>
                    <a:ext cx="21435" cy="261817"/>
                  </a:xfrm>
                  <a:custGeom>
                    <a:avLst/>
                    <a:gdLst/>
                    <a:ahLst/>
                    <a:cxnLst/>
                    <a:rect l="l" t="t" r="r" b="b"/>
                    <a:pathLst>
                      <a:path w="849" h="10370" extrusionOk="0">
                        <a:moveTo>
                          <a:pt x="1" y="0"/>
                        </a:moveTo>
                        <a:lnTo>
                          <a:pt x="1" y="10370"/>
                        </a:lnTo>
                        <a:lnTo>
                          <a:pt x="848" y="10370"/>
                        </a:lnTo>
                        <a:lnTo>
                          <a:pt x="848" y="0"/>
                        </a:ln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4" name="Google Shape;10374;p64"/>
                  <p:cNvSpPr/>
                  <p:nvPr/>
                </p:nvSpPr>
                <p:spPr>
                  <a:xfrm>
                    <a:off x="4155271" y="3317252"/>
                    <a:ext cx="96622" cy="60089"/>
                  </a:xfrm>
                  <a:custGeom>
                    <a:avLst/>
                    <a:gdLst/>
                    <a:ahLst/>
                    <a:cxnLst/>
                    <a:rect l="l" t="t" r="r" b="b"/>
                    <a:pathLst>
                      <a:path w="3827" h="2380" extrusionOk="0">
                        <a:moveTo>
                          <a:pt x="1911" y="1"/>
                        </a:moveTo>
                        <a:cubicBezTo>
                          <a:pt x="855" y="1"/>
                          <a:pt x="1" y="535"/>
                          <a:pt x="1" y="1194"/>
                        </a:cubicBezTo>
                        <a:cubicBezTo>
                          <a:pt x="1" y="1852"/>
                          <a:pt x="855" y="2380"/>
                          <a:pt x="1911" y="2380"/>
                        </a:cubicBezTo>
                        <a:cubicBezTo>
                          <a:pt x="2973" y="2380"/>
                          <a:pt x="3827" y="1852"/>
                          <a:pt x="3827" y="1194"/>
                        </a:cubicBezTo>
                        <a:cubicBezTo>
                          <a:pt x="3827" y="535"/>
                          <a:pt x="2973" y="1"/>
                          <a:pt x="1911" y="1"/>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375" name="Google Shape;10375;p64"/>
                <p:cNvSpPr/>
                <p:nvPr/>
              </p:nvSpPr>
              <p:spPr>
                <a:xfrm>
                  <a:off x="4138835" y="3605149"/>
                  <a:ext cx="148455" cy="137346"/>
                </a:xfrm>
                <a:custGeom>
                  <a:avLst/>
                  <a:gdLst/>
                  <a:ahLst/>
                  <a:cxnLst/>
                  <a:rect l="l" t="t" r="r" b="b"/>
                  <a:pathLst>
                    <a:path w="5880" h="5440" extrusionOk="0">
                      <a:moveTo>
                        <a:pt x="3434" y="0"/>
                      </a:moveTo>
                      <a:cubicBezTo>
                        <a:pt x="3129" y="0"/>
                        <a:pt x="2783" y="173"/>
                        <a:pt x="2783" y="173"/>
                      </a:cubicBezTo>
                      <a:cubicBezTo>
                        <a:pt x="2725" y="1444"/>
                        <a:pt x="3819" y="1763"/>
                        <a:pt x="3272" y="3145"/>
                      </a:cubicBezTo>
                      <a:cubicBezTo>
                        <a:pt x="3194" y="3338"/>
                        <a:pt x="3083" y="3412"/>
                        <a:pt x="2954" y="3412"/>
                      </a:cubicBezTo>
                      <a:cubicBezTo>
                        <a:pt x="2770" y="3412"/>
                        <a:pt x="2550" y="3259"/>
                        <a:pt x="2347" y="3086"/>
                      </a:cubicBezTo>
                      <a:cubicBezTo>
                        <a:pt x="2142" y="2920"/>
                        <a:pt x="1689" y="2641"/>
                        <a:pt x="1242" y="2641"/>
                      </a:cubicBezTo>
                      <a:cubicBezTo>
                        <a:pt x="1077" y="2641"/>
                        <a:pt x="913" y="2679"/>
                        <a:pt x="763" y="2774"/>
                      </a:cubicBezTo>
                      <a:cubicBezTo>
                        <a:pt x="0" y="3236"/>
                        <a:pt x="124" y="5439"/>
                        <a:pt x="124" y="5439"/>
                      </a:cubicBezTo>
                      <a:lnTo>
                        <a:pt x="789" y="5394"/>
                      </a:lnTo>
                      <a:cubicBezTo>
                        <a:pt x="789" y="5394"/>
                        <a:pt x="1095" y="3614"/>
                        <a:pt x="1095" y="3608"/>
                      </a:cubicBezTo>
                      <a:cubicBezTo>
                        <a:pt x="1095" y="3608"/>
                        <a:pt x="1102" y="3601"/>
                        <a:pt x="1102" y="3601"/>
                      </a:cubicBezTo>
                      <a:cubicBezTo>
                        <a:pt x="1102" y="3601"/>
                        <a:pt x="1108" y="3595"/>
                        <a:pt x="1108" y="3595"/>
                      </a:cubicBezTo>
                      <a:lnTo>
                        <a:pt x="1115" y="3588"/>
                      </a:lnTo>
                      <a:lnTo>
                        <a:pt x="1115" y="3575"/>
                      </a:lnTo>
                      <a:lnTo>
                        <a:pt x="1115" y="3569"/>
                      </a:lnTo>
                      <a:lnTo>
                        <a:pt x="1121" y="3562"/>
                      </a:lnTo>
                      <a:lnTo>
                        <a:pt x="1128" y="3556"/>
                      </a:lnTo>
                      <a:lnTo>
                        <a:pt x="1134" y="3556"/>
                      </a:lnTo>
                      <a:lnTo>
                        <a:pt x="1141" y="3549"/>
                      </a:lnTo>
                      <a:lnTo>
                        <a:pt x="1147" y="3549"/>
                      </a:lnTo>
                      <a:lnTo>
                        <a:pt x="1154" y="3543"/>
                      </a:lnTo>
                      <a:lnTo>
                        <a:pt x="1180" y="3543"/>
                      </a:lnTo>
                      <a:cubicBezTo>
                        <a:pt x="1180" y="3543"/>
                        <a:pt x="1239" y="3588"/>
                        <a:pt x="1239" y="3588"/>
                      </a:cubicBezTo>
                      <a:cubicBezTo>
                        <a:pt x="1239" y="3588"/>
                        <a:pt x="1245" y="3582"/>
                        <a:pt x="1245" y="3582"/>
                      </a:cubicBezTo>
                      <a:lnTo>
                        <a:pt x="1258" y="3582"/>
                      </a:lnTo>
                      <a:cubicBezTo>
                        <a:pt x="1258" y="3582"/>
                        <a:pt x="1265" y="3588"/>
                        <a:pt x="1265" y="3595"/>
                      </a:cubicBezTo>
                      <a:cubicBezTo>
                        <a:pt x="1265" y="3595"/>
                        <a:pt x="1265" y="3601"/>
                        <a:pt x="1265" y="3601"/>
                      </a:cubicBezTo>
                      <a:cubicBezTo>
                        <a:pt x="1265" y="3608"/>
                        <a:pt x="1265" y="3608"/>
                        <a:pt x="1265" y="3608"/>
                      </a:cubicBezTo>
                      <a:cubicBezTo>
                        <a:pt x="1304" y="3790"/>
                        <a:pt x="1369" y="3966"/>
                        <a:pt x="1447" y="4136"/>
                      </a:cubicBezTo>
                      <a:cubicBezTo>
                        <a:pt x="1643" y="4423"/>
                        <a:pt x="1916" y="4840"/>
                        <a:pt x="2679" y="5029"/>
                      </a:cubicBezTo>
                      <a:cubicBezTo>
                        <a:pt x="2882" y="5079"/>
                        <a:pt x="3079" y="5102"/>
                        <a:pt x="3269" y="5102"/>
                      </a:cubicBezTo>
                      <a:cubicBezTo>
                        <a:pt x="4290" y="5102"/>
                        <a:pt x="5100" y="4413"/>
                        <a:pt x="5540" y="3412"/>
                      </a:cubicBezTo>
                      <a:cubicBezTo>
                        <a:pt x="5879" y="2663"/>
                        <a:pt x="5768" y="1314"/>
                        <a:pt x="5103" y="1027"/>
                      </a:cubicBezTo>
                      <a:cubicBezTo>
                        <a:pt x="4961" y="964"/>
                        <a:pt x="4840" y="940"/>
                        <a:pt x="4736" y="940"/>
                      </a:cubicBezTo>
                      <a:cubicBezTo>
                        <a:pt x="4400" y="940"/>
                        <a:pt x="4228" y="1187"/>
                        <a:pt x="4026" y="1187"/>
                      </a:cubicBezTo>
                      <a:cubicBezTo>
                        <a:pt x="3997" y="1187"/>
                        <a:pt x="3968" y="1182"/>
                        <a:pt x="3937" y="1170"/>
                      </a:cubicBezTo>
                      <a:cubicBezTo>
                        <a:pt x="3617" y="1053"/>
                        <a:pt x="3507" y="4"/>
                        <a:pt x="3507" y="4"/>
                      </a:cubicBezTo>
                      <a:cubicBezTo>
                        <a:pt x="3483" y="1"/>
                        <a:pt x="3458" y="0"/>
                        <a:pt x="343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6" name="Google Shape;10376;p64"/>
                <p:cNvSpPr/>
                <p:nvPr/>
              </p:nvSpPr>
              <p:spPr>
                <a:xfrm>
                  <a:off x="4100005" y="3582275"/>
                  <a:ext cx="167694" cy="101646"/>
                </a:xfrm>
                <a:custGeom>
                  <a:avLst/>
                  <a:gdLst/>
                  <a:ahLst/>
                  <a:cxnLst/>
                  <a:rect l="l" t="t" r="r" b="b"/>
                  <a:pathLst>
                    <a:path w="6642" h="4026" extrusionOk="0">
                      <a:moveTo>
                        <a:pt x="4886" y="1"/>
                      </a:moveTo>
                      <a:cubicBezTo>
                        <a:pt x="4691" y="1"/>
                        <a:pt x="4372" y="32"/>
                        <a:pt x="4236" y="69"/>
                      </a:cubicBezTo>
                      <a:cubicBezTo>
                        <a:pt x="4158" y="69"/>
                        <a:pt x="3643" y="88"/>
                        <a:pt x="3624" y="88"/>
                      </a:cubicBezTo>
                      <a:cubicBezTo>
                        <a:pt x="3383" y="88"/>
                        <a:pt x="3128" y="75"/>
                        <a:pt x="2887" y="69"/>
                      </a:cubicBezTo>
                      <a:cubicBezTo>
                        <a:pt x="2646" y="62"/>
                        <a:pt x="2418" y="56"/>
                        <a:pt x="2196" y="56"/>
                      </a:cubicBezTo>
                      <a:cubicBezTo>
                        <a:pt x="1493" y="56"/>
                        <a:pt x="795" y="128"/>
                        <a:pt x="469" y="649"/>
                      </a:cubicBezTo>
                      <a:cubicBezTo>
                        <a:pt x="0" y="1392"/>
                        <a:pt x="98" y="2148"/>
                        <a:pt x="189" y="2813"/>
                      </a:cubicBezTo>
                      <a:cubicBezTo>
                        <a:pt x="209" y="2956"/>
                        <a:pt x="222" y="3093"/>
                        <a:pt x="235" y="3230"/>
                      </a:cubicBezTo>
                      <a:cubicBezTo>
                        <a:pt x="280" y="3706"/>
                        <a:pt x="352" y="4025"/>
                        <a:pt x="574" y="4025"/>
                      </a:cubicBezTo>
                      <a:cubicBezTo>
                        <a:pt x="756" y="4025"/>
                        <a:pt x="1030" y="3849"/>
                        <a:pt x="1395" y="3510"/>
                      </a:cubicBezTo>
                      <a:cubicBezTo>
                        <a:pt x="1408" y="3504"/>
                        <a:pt x="1421" y="3497"/>
                        <a:pt x="1434" y="3491"/>
                      </a:cubicBezTo>
                      <a:cubicBezTo>
                        <a:pt x="1453" y="3484"/>
                        <a:pt x="3350" y="2911"/>
                        <a:pt x="4021" y="2402"/>
                      </a:cubicBezTo>
                      <a:cubicBezTo>
                        <a:pt x="4210" y="2337"/>
                        <a:pt x="4399" y="2265"/>
                        <a:pt x="4588" y="2194"/>
                      </a:cubicBezTo>
                      <a:cubicBezTo>
                        <a:pt x="4999" y="2109"/>
                        <a:pt x="5651" y="1907"/>
                        <a:pt x="6048" y="1353"/>
                      </a:cubicBezTo>
                      <a:lnTo>
                        <a:pt x="6166" y="1190"/>
                      </a:lnTo>
                      <a:cubicBezTo>
                        <a:pt x="6413" y="864"/>
                        <a:pt x="6641" y="532"/>
                        <a:pt x="6550" y="356"/>
                      </a:cubicBezTo>
                      <a:cubicBezTo>
                        <a:pt x="6452" y="154"/>
                        <a:pt x="5944" y="30"/>
                        <a:pt x="5038" y="17"/>
                      </a:cubicBezTo>
                      <a:cubicBezTo>
                        <a:pt x="5020" y="6"/>
                        <a:pt x="4962" y="1"/>
                        <a:pt x="48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7" name="Google Shape;10377;p64"/>
                <p:cNvSpPr/>
                <p:nvPr/>
              </p:nvSpPr>
              <p:spPr>
                <a:xfrm>
                  <a:off x="4122046" y="3755473"/>
                  <a:ext cx="151258" cy="124091"/>
                </a:xfrm>
                <a:custGeom>
                  <a:avLst/>
                  <a:gdLst/>
                  <a:ahLst/>
                  <a:cxnLst/>
                  <a:rect l="l" t="t" r="r" b="b"/>
                  <a:pathLst>
                    <a:path w="5991" h="4915" extrusionOk="0">
                      <a:moveTo>
                        <a:pt x="4876" y="1180"/>
                      </a:moveTo>
                      <a:cubicBezTo>
                        <a:pt x="4908" y="1199"/>
                        <a:pt x="4941" y="1212"/>
                        <a:pt x="4980" y="1225"/>
                      </a:cubicBezTo>
                      <a:cubicBezTo>
                        <a:pt x="4973" y="1310"/>
                        <a:pt x="4993" y="1395"/>
                        <a:pt x="5032" y="1467"/>
                      </a:cubicBezTo>
                      <a:cubicBezTo>
                        <a:pt x="4941" y="1486"/>
                        <a:pt x="4862" y="1532"/>
                        <a:pt x="4797" y="1597"/>
                      </a:cubicBezTo>
                      <a:cubicBezTo>
                        <a:pt x="4726" y="1669"/>
                        <a:pt x="4680" y="1760"/>
                        <a:pt x="4660" y="1858"/>
                      </a:cubicBezTo>
                      <a:cubicBezTo>
                        <a:pt x="4600" y="1831"/>
                        <a:pt x="4534" y="1818"/>
                        <a:pt x="4469" y="1818"/>
                      </a:cubicBezTo>
                      <a:cubicBezTo>
                        <a:pt x="4422" y="1818"/>
                        <a:pt x="4374" y="1825"/>
                        <a:pt x="4328" y="1838"/>
                      </a:cubicBezTo>
                      <a:cubicBezTo>
                        <a:pt x="4198" y="1871"/>
                        <a:pt x="4087" y="1962"/>
                        <a:pt x="4028" y="2079"/>
                      </a:cubicBezTo>
                      <a:lnTo>
                        <a:pt x="4022" y="2079"/>
                      </a:lnTo>
                      <a:cubicBezTo>
                        <a:pt x="3976" y="2040"/>
                        <a:pt x="3930" y="2008"/>
                        <a:pt x="3885" y="1981"/>
                      </a:cubicBezTo>
                      <a:cubicBezTo>
                        <a:pt x="3937" y="1968"/>
                        <a:pt x="3983" y="1942"/>
                        <a:pt x="4028" y="1910"/>
                      </a:cubicBezTo>
                      <a:cubicBezTo>
                        <a:pt x="4146" y="1819"/>
                        <a:pt x="4224" y="1682"/>
                        <a:pt x="4230" y="1538"/>
                      </a:cubicBezTo>
                      <a:cubicBezTo>
                        <a:pt x="4282" y="1556"/>
                        <a:pt x="4337" y="1565"/>
                        <a:pt x="4392" y="1565"/>
                      </a:cubicBezTo>
                      <a:cubicBezTo>
                        <a:pt x="4482" y="1565"/>
                        <a:pt x="4571" y="1541"/>
                        <a:pt x="4647" y="1493"/>
                      </a:cubicBezTo>
                      <a:cubicBezTo>
                        <a:pt x="4765" y="1421"/>
                        <a:pt x="4843" y="1310"/>
                        <a:pt x="4876" y="1180"/>
                      </a:cubicBezTo>
                      <a:close/>
                      <a:moveTo>
                        <a:pt x="2627" y="2868"/>
                      </a:moveTo>
                      <a:cubicBezTo>
                        <a:pt x="2705" y="2927"/>
                        <a:pt x="2796" y="2953"/>
                        <a:pt x="2894" y="2953"/>
                      </a:cubicBezTo>
                      <a:cubicBezTo>
                        <a:pt x="2927" y="2953"/>
                        <a:pt x="2959" y="2946"/>
                        <a:pt x="2985" y="2940"/>
                      </a:cubicBezTo>
                      <a:lnTo>
                        <a:pt x="2985" y="2940"/>
                      </a:lnTo>
                      <a:cubicBezTo>
                        <a:pt x="2953" y="2998"/>
                        <a:pt x="2933" y="3063"/>
                        <a:pt x="2927" y="3135"/>
                      </a:cubicBezTo>
                      <a:cubicBezTo>
                        <a:pt x="2866" y="3109"/>
                        <a:pt x="2803" y="3096"/>
                        <a:pt x="2740" y="3096"/>
                      </a:cubicBezTo>
                      <a:cubicBezTo>
                        <a:pt x="2647" y="3096"/>
                        <a:pt x="2555" y="3124"/>
                        <a:pt x="2477" y="3174"/>
                      </a:cubicBezTo>
                      <a:cubicBezTo>
                        <a:pt x="2360" y="3246"/>
                        <a:pt x="2282" y="3363"/>
                        <a:pt x="2255" y="3500"/>
                      </a:cubicBezTo>
                      <a:cubicBezTo>
                        <a:pt x="2185" y="3467"/>
                        <a:pt x="2110" y="3450"/>
                        <a:pt x="2033" y="3450"/>
                      </a:cubicBezTo>
                      <a:cubicBezTo>
                        <a:pt x="1988" y="3450"/>
                        <a:pt x="1942" y="3456"/>
                        <a:pt x="1897" y="3467"/>
                      </a:cubicBezTo>
                      <a:cubicBezTo>
                        <a:pt x="1793" y="3500"/>
                        <a:pt x="1701" y="3572"/>
                        <a:pt x="1636" y="3656"/>
                      </a:cubicBezTo>
                      <a:cubicBezTo>
                        <a:pt x="1558" y="3572"/>
                        <a:pt x="1454" y="3507"/>
                        <a:pt x="1336" y="3487"/>
                      </a:cubicBezTo>
                      <a:lnTo>
                        <a:pt x="1258" y="3487"/>
                      </a:lnTo>
                      <a:cubicBezTo>
                        <a:pt x="1180" y="3487"/>
                        <a:pt x="1102" y="3507"/>
                        <a:pt x="1037" y="3539"/>
                      </a:cubicBezTo>
                      <a:cubicBezTo>
                        <a:pt x="1017" y="3474"/>
                        <a:pt x="985" y="3409"/>
                        <a:pt x="945" y="3350"/>
                      </a:cubicBezTo>
                      <a:cubicBezTo>
                        <a:pt x="958" y="3337"/>
                        <a:pt x="978" y="3324"/>
                        <a:pt x="991" y="3305"/>
                      </a:cubicBezTo>
                      <a:cubicBezTo>
                        <a:pt x="1069" y="3233"/>
                        <a:pt x="1115" y="3135"/>
                        <a:pt x="1128" y="3031"/>
                      </a:cubicBezTo>
                      <a:cubicBezTo>
                        <a:pt x="1188" y="3055"/>
                        <a:pt x="1252" y="3069"/>
                        <a:pt x="1317" y="3069"/>
                      </a:cubicBezTo>
                      <a:cubicBezTo>
                        <a:pt x="1359" y="3069"/>
                        <a:pt x="1400" y="3063"/>
                        <a:pt x="1441" y="3050"/>
                      </a:cubicBezTo>
                      <a:lnTo>
                        <a:pt x="1460" y="3050"/>
                      </a:lnTo>
                      <a:cubicBezTo>
                        <a:pt x="1539" y="3089"/>
                        <a:pt x="1623" y="3103"/>
                        <a:pt x="1708" y="3103"/>
                      </a:cubicBezTo>
                      <a:cubicBezTo>
                        <a:pt x="1825" y="3096"/>
                        <a:pt x="1943" y="3044"/>
                        <a:pt x="2027" y="2966"/>
                      </a:cubicBezTo>
                      <a:lnTo>
                        <a:pt x="2125" y="2966"/>
                      </a:lnTo>
                      <a:cubicBezTo>
                        <a:pt x="2203" y="2959"/>
                        <a:pt x="2288" y="2940"/>
                        <a:pt x="2353" y="2894"/>
                      </a:cubicBezTo>
                      <a:cubicBezTo>
                        <a:pt x="2382" y="2900"/>
                        <a:pt x="2412" y="2903"/>
                        <a:pt x="2441" y="2903"/>
                      </a:cubicBezTo>
                      <a:cubicBezTo>
                        <a:pt x="2503" y="2903"/>
                        <a:pt x="2565" y="2890"/>
                        <a:pt x="2627" y="2868"/>
                      </a:cubicBezTo>
                      <a:close/>
                      <a:moveTo>
                        <a:pt x="3106" y="0"/>
                      </a:moveTo>
                      <a:cubicBezTo>
                        <a:pt x="3003" y="0"/>
                        <a:pt x="2899" y="32"/>
                        <a:pt x="2809" y="98"/>
                      </a:cubicBezTo>
                      <a:cubicBezTo>
                        <a:pt x="2699" y="176"/>
                        <a:pt x="2627" y="300"/>
                        <a:pt x="2614" y="430"/>
                      </a:cubicBezTo>
                      <a:cubicBezTo>
                        <a:pt x="2597" y="429"/>
                        <a:pt x="2580" y="428"/>
                        <a:pt x="2564" y="428"/>
                      </a:cubicBezTo>
                      <a:cubicBezTo>
                        <a:pt x="2511" y="428"/>
                        <a:pt x="2460" y="436"/>
                        <a:pt x="2405" y="456"/>
                      </a:cubicBezTo>
                      <a:cubicBezTo>
                        <a:pt x="2262" y="502"/>
                        <a:pt x="2145" y="619"/>
                        <a:pt x="2093" y="769"/>
                      </a:cubicBezTo>
                      <a:cubicBezTo>
                        <a:pt x="2009" y="711"/>
                        <a:pt x="1910" y="679"/>
                        <a:pt x="1810" y="679"/>
                      </a:cubicBezTo>
                      <a:cubicBezTo>
                        <a:pt x="1754" y="679"/>
                        <a:pt x="1697" y="689"/>
                        <a:pt x="1643" y="711"/>
                      </a:cubicBezTo>
                      <a:cubicBezTo>
                        <a:pt x="1473" y="776"/>
                        <a:pt x="1350" y="926"/>
                        <a:pt x="1323" y="1102"/>
                      </a:cubicBezTo>
                      <a:cubicBezTo>
                        <a:pt x="1259" y="1072"/>
                        <a:pt x="1191" y="1057"/>
                        <a:pt x="1123" y="1057"/>
                      </a:cubicBezTo>
                      <a:cubicBezTo>
                        <a:pt x="998" y="1057"/>
                        <a:pt x="875" y="1106"/>
                        <a:pt x="782" y="1199"/>
                      </a:cubicBezTo>
                      <a:cubicBezTo>
                        <a:pt x="600" y="1382"/>
                        <a:pt x="587" y="1675"/>
                        <a:pt x="750" y="1871"/>
                      </a:cubicBezTo>
                      <a:cubicBezTo>
                        <a:pt x="548" y="2001"/>
                        <a:pt x="476" y="2255"/>
                        <a:pt x="567" y="2477"/>
                      </a:cubicBezTo>
                      <a:cubicBezTo>
                        <a:pt x="463" y="2490"/>
                        <a:pt x="365" y="2542"/>
                        <a:pt x="287" y="2614"/>
                      </a:cubicBezTo>
                      <a:cubicBezTo>
                        <a:pt x="111" y="2796"/>
                        <a:pt x="98" y="3070"/>
                        <a:pt x="248" y="3265"/>
                      </a:cubicBezTo>
                      <a:cubicBezTo>
                        <a:pt x="242" y="3278"/>
                        <a:pt x="229" y="3285"/>
                        <a:pt x="222" y="3292"/>
                      </a:cubicBezTo>
                      <a:cubicBezTo>
                        <a:pt x="20" y="3474"/>
                        <a:pt x="0" y="3787"/>
                        <a:pt x="183" y="3989"/>
                      </a:cubicBezTo>
                      <a:cubicBezTo>
                        <a:pt x="279" y="4097"/>
                        <a:pt x="412" y="4152"/>
                        <a:pt x="548" y="4152"/>
                      </a:cubicBezTo>
                      <a:cubicBezTo>
                        <a:pt x="625" y="4152"/>
                        <a:pt x="703" y="4135"/>
                        <a:pt x="776" y="4100"/>
                      </a:cubicBezTo>
                      <a:cubicBezTo>
                        <a:pt x="822" y="4289"/>
                        <a:pt x="985" y="4432"/>
                        <a:pt x="1180" y="4465"/>
                      </a:cubicBezTo>
                      <a:cubicBezTo>
                        <a:pt x="1208" y="4470"/>
                        <a:pt x="1235" y="4472"/>
                        <a:pt x="1263" y="4472"/>
                      </a:cubicBezTo>
                      <a:cubicBezTo>
                        <a:pt x="1418" y="4472"/>
                        <a:pt x="1568" y="4396"/>
                        <a:pt x="1662" y="4263"/>
                      </a:cubicBezTo>
                      <a:cubicBezTo>
                        <a:pt x="1756" y="4376"/>
                        <a:pt x="1896" y="4438"/>
                        <a:pt x="2040" y="4438"/>
                      </a:cubicBezTo>
                      <a:cubicBezTo>
                        <a:pt x="2086" y="4438"/>
                        <a:pt x="2132" y="4432"/>
                        <a:pt x="2177" y="4419"/>
                      </a:cubicBezTo>
                      <a:cubicBezTo>
                        <a:pt x="2353" y="4360"/>
                        <a:pt x="2484" y="4217"/>
                        <a:pt x="2523" y="4035"/>
                      </a:cubicBezTo>
                      <a:cubicBezTo>
                        <a:pt x="2589" y="4069"/>
                        <a:pt x="2662" y="4086"/>
                        <a:pt x="2735" y="4086"/>
                      </a:cubicBezTo>
                      <a:cubicBezTo>
                        <a:pt x="2828" y="4086"/>
                        <a:pt x="2921" y="4059"/>
                        <a:pt x="3005" y="4008"/>
                      </a:cubicBezTo>
                      <a:cubicBezTo>
                        <a:pt x="3129" y="3924"/>
                        <a:pt x="3214" y="3793"/>
                        <a:pt x="3227" y="3643"/>
                      </a:cubicBezTo>
                      <a:cubicBezTo>
                        <a:pt x="3286" y="3667"/>
                        <a:pt x="3348" y="3679"/>
                        <a:pt x="3410" y="3679"/>
                      </a:cubicBezTo>
                      <a:cubicBezTo>
                        <a:pt x="3484" y="3679"/>
                        <a:pt x="3557" y="3662"/>
                        <a:pt x="3624" y="3630"/>
                      </a:cubicBezTo>
                      <a:cubicBezTo>
                        <a:pt x="3722" y="3585"/>
                        <a:pt x="3800" y="3507"/>
                        <a:pt x="3852" y="3409"/>
                      </a:cubicBezTo>
                      <a:cubicBezTo>
                        <a:pt x="3911" y="3461"/>
                        <a:pt x="3976" y="3494"/>
                        <a:pt x="4048" y="3513"/>
                      </a:cubicBezTo>
                      <a:cubicBezTo>
                        <a:pt x="3957" y="3520"/>
                        <a:pt x="3865" y="3552"/>
                        <a:pt x="3787" y="3611"/>
                      </a:cubicBezTo>
                      <a:cubicBezTo>
                        <a:pt x="3670" y="3696"/>
                        <a:pt x="3598" y="3826"/>
                        <a:pt x="3585" y="3969"/>
                      </a:cubicBezTo>
                      <a:cubicBezTo>
                        <a:pt x="3531" y="3948"/>
                        <a:pt x="3473" y="3937"/>
                        <a:pt x="3415" y="3937"/>
                      </a:cubicBezTo>
                      <a:cubicBezTo>
                        <a:pt x="3334" y="3937"/>
                        <a:pt x="3253" y="3957"/>
                        <a:pt x="3181" y="3995"/>
                      </a:cubicBezTo>
                      <a:cubicBezTo>
                        <a:pt x="2940" y="4126"/>
                        <a:pt x="2855" y="4426"/>
                        <a:pt x="2979" y="4667"/>
                      </a:cubicBezTo>
                      <a:cubicBezTo>
                        <a:pt x="3070" y="4817"/>
                        <a:pt x="3233" y="4914"/>
                        <a:pt x="3416" y="4914"/>
                      </a:cubicBezTo>
                      <a:cubicBezTo>
                        <a:pt x="3494" y="4914"/>
                        <a:pt x="3572" y="4895"/>
                        <a:pt x="3644" y="4856"/>
                      </a:cubicBezTo>
                      <a:cubicBezTo>
                        <a:pt x="3794" y="4771"/>
                        <a:pt x="3891" y="4628"/>
                        <a:pt x="3904" y="4458"/>
                      </a:cubicBezTo>
                      <a:cubicBezTo>
                        <a:pt x="3960" y="4479"/>
                        <a:pt x="4018" y="4489"/>
                        <a:pt x="4076" y="4489"/>
                      </a:cubicBezTo>
                      <a:cubicBezTo>
                        <a:pt x="4180" y="4489"/>
                        <a:pt x="4283" y="4456"/>
                        <a:pt x="4367" y="4393"/>
                      </a:cubicBezTo>
                      <a:cubicBezTo>
                        <a:pt x="4517" y="4289"/>
                        <a:pt x="4589" y="4113"/>
                        <a:pt x="4563" y="3930"/>
                      </a:cubicBezTo>
                      <a:lnTo>
                        <a:pt x="4563" y="3930"/>
                      </a:lnTo>
                      <a:cubicBezTo>
                        <a:pt x="4588" y="3934"/>
                        <a:pt x="4613" y="3936"/>
                        <a:pt x="4638" y="3936"/>
                      </a:cubicBezTo>
                      <a:cubicBezTo>
                        <a:pt x="4818" y="3936"/>
                        <a:pt x="4980" y="3836"/>
                        <a:pt x="5071" y="3676"/>
                      </a:cubicBezTo>
                      <a:cubicBezTo>
                        <a:pt x="5195" y="3441"/>
                        <a:pt x="5104" y="3142"/>
                        <a:pt x="4869" y="3011"/>
                      </a:cubicBezTo>
                      <a:cubicBezTo>
                        <a:pt x="4804" y="2979"/>
                        <a:pt x="4732" y="2959"/>
                        <a:pt x="4660" y="2953"/>
                      </a:cubicBezTo>
                      <a:cubicBezTo>
                        <a:pt x="4647" y="2894"/>
                        <a:pt x="4628" y="2829"/>
                        <a:pt x="4595" y="2777"/>
                      </a:cubicBezTo>
                      <a:cubicBezTo>
                        <a:pt x="4771" y="2724"/>
                        <a:pt x="4902" y="2575"/>
                        <a:pt x="4934" y="2392"/>
                      </a:cubicBezTo>
                      <a:cubicBezTo>
                        <a:pt x="5001" y="2422"/>
                        <a:pt x="5071" y="2436"/>
                        <a:pt x="5141" y="2436"/>
                      </a:cubicBezTo>
                      <a:cubicBezTo>
                        <a:pt x="5269" y="2436"/>
                        <a:pt x="5395" y="2387"/>
                        <a:pt x="5488" y="2294"/>
                      </a:cubicBezTo>
                      <a:cubicBezTo>
                        <a:pt x="5638" y="2138"/>
                        <a:pt x="5671" y="1910"/>
                        <a:pt x="5579" y="1721"/>
                      </a:cubicBezTo>
                      <a:cubicBezTo>
                        <a:pt x="5768" y="1675"/>
                        <a:pt x="5912" y="1525"/>
                        <a:pt x="5944" y="1330"/>
                      </a:cubicBezTo>
                      <a:cubicBezTo>
                        <a:pt x="5990" y="1082"/>
                        <a:pt x="5840" y="834"/>
                        <a:pt x="5592" y="769"/>
                      </a:cubicBezTo>
                      <a:cubicBezTo>
                        <a:pt x="5592" y="730"/>
                        <a:pt x="5592" y="685"/>
                        <a:pt x="5586" y="652"/>
                      </a:cubicBezTo>
                      <a:cubicBezTo>
                        <a:pt x="5540" y="411"/>
                        <a:pt x="5332" y="245"/>
                        <a:pt x="5100" y="245"/>
                      </a:cubicBezTo>
                      <a:cubicBezTo>
                        <a:pt x="5069" y="245"/>
                        <a:pt x="5037" y="248"/>
                        <a:pt x="5006" y="254"/>
                      </a:cubicBezTo>
                      <a:cubicBezTo>
                        <a:pt x="4817" y="293"/>
                        <a:pt x="4660" y="437"/>
                        <a:pt x="4621" y="632"/>
                      </a:cubicBezTo>
                      <a:cubicBezTo>
                        <a:pt x="4545" y="591"/>
                        <a:pt x="4462" y="570"/>
                        <a:pt x="4379" y="570"/>
                      </a:cubicBezTo>
                      <a:cubicBezTo>
                        <a:pt x="4294" y="570"/>
                        <a:pt x="4209" y="592"/>
                        <a:pt x="4133" y="639"/>
                      </a:cubicBezTo>
                      <a:cubicBezTo>
                        <a:pt x="3989" y="724"/>
                        <a:pt x="3904" y="874"/>
                        <a:pt x="3898" y="1036"/>
                      </a:cubicBezTo>
                      <a:cubicBezTo>
                        <a:pt x="3844" y="1019"/>
                        <a:pt x="3789" y="1010"/>
                        <a:pt x="3734" y="1010"/>
                      </a:cubicBezTo>
                      <a:cubicBezTo>
                        <a:pt x="3630" y="1010"/>
                        <a:pt x="3527" y="1042"/>
                        <a:pt x="3442" y="1102"/>
                      </a:cubicBezTo>
                      <a:cubicBezTo>
                        <a:pt x="3311" y="1199"/>
                        <a:pt x="3233" y="1349"/>
                        <a:pt x="3240" y="1512"/>
                      </a:cubicBezTo>
                      <a:cubicBezTo>
                        <a:pt x="3193" y="1499"/>
                        <a:pt x="3145" y="1492"/>
                        <a:pt x="3099" y="1492"/>
                      </a:cubicBezTo>
                      <a:cubicBezTo>
                        <a:pt x="2989" y="1492"/>
                        <a:pt x="2883" y="1528"/>
                        <a:pt x="2796" y="1597"/>
                      </a:cubicBezTo>
                      <a:cubicBezTo>
                        <a:pt x="2686" y="1682"/>
                        <a:pt x="2620" y="1812"/>
                        <a:pt x="2614" y="1949"/>
                      </a:cubicBezTo>
                      <a:cubicBezTo>
                        <a:pt x="2556" y="1928"/>
                        <a:pt x="2497" y="1918"/>
                        <a:pt x="2440" y="1918"/>
                      </a:cubicBezTo>
                      <a:cubicBezTo>
                        <a:pt x="2373" y="1918"/>
                        <a:pt x="2308" y="1931"/>
                        <a:pt x="2249" y="1955"/>
                      </a:cubicBezTo>
                      <a:cubicBezTo>
                        <a:pt x="2223" y="1968"/>
                        <a:pt x="2203" y="1975"/>
                        <a:pt x="2184" y="1988"/>
                      </a:cubicBezTo>
                      <a:cubicBezTo>
                        <a:pt x="2156" y="1983"/>
                        <a:pt x="2132" y="1979"/>
                        <a:pt x="2106" y="1979"/>
                      </a:cubicBezTo>
                      <a:cubicBezTo>
                        <a:pt x="2095" y="1979"/>
                        <a:pt x="2084" y="1980"/>
                        <a:pt x="2073" y="1981"/>
                      </a:cubicBezTo>
                      <a:cubicBezTo>
                        <a:pt x="1956" y="1988"/>
                        <a:pt x="1838" y="2034"/>
                        <a:pt x="1754" y="2118"/>
                      </a:cubicBezTo>
                      <a:cubicBezTo>
                        <a:pt x="1737" y="2115"/>
                        <a:pt x="1721" y="2113"/>
                        <a:pt x="1705" y="2113"/>
                      </a:cubicBezTo>
                      <a:cubicBezTo>
                        <a:pt x="1688" y="2113"/>
                        <a:pt x="1672" y="2115"/>
                        <a:pt x="1656" y="2118"/>
                      </a:cubicBezTo>
                      <a:cubicBezTo>
                        <a:pt x="1617" y="2118"/>
                        <a:pt x="1578" y="2125"/>
                        <a:pt x="1539" y="2138"/>
                      </a:cubicBezTo>
                      <a:cubicBezTo>
                        <a:pt x="1519" y="2125"/>
                        <a:pt x="1506" y="2118"/>
                        <a:pt x="1486" y="2112"/>
                      </a:cubicBezTo>
                      <a:cubicBezTo>
                        <a:pt x="1480" y="2105"/>
                        <a:pt x="1473" y="2092"/>
                        <a:pt x="1473" y="2079"/>
                      </a:cubicBezTo>
                      <a:cubicBezTo>
                        <a:pt x="1454" y="2040"/>
                        <a:pt x="1428" y="1995"/>
                        <a:pt x="1402" y="1962"/>
                      </a:cubicBezTo>
                      <a:cubicBezTo>
                        <a:pt x="1428" y="1942"/>
                        <a:pt x="1447" y="1923"/>
                        <a:pt x="1473" y="1903"/>
                      </a:cubicBezTo>
                      <a:cubicBezTo>
                        <a:pt x="1552" y="1825"/>
                        <a:pt x="1597" y="1727"/>
                        <a:pt x="1617" y="1623"/>
                      </a:cubicBezTo>
                      <a:cubicBezTo>
                        <a:pt x="1680" y="1651"/>
                        <a:pt x="1746" y="1664"/>
                        <a:pt x="1814" y="1664"/>
                      </a:cubicBezTo>
                      <a:cubicBezTo>
                        <a:pt x="1872" y="1664"/>
                        <a:pt x="1931" y="1654"/>
                        <a:pt x="1988" y="1636"/>
                      </a:cubicBezTo>
                      <a:cubicBezTo>
                        <a:pt x="2125" y="1584"/>
                        <a:pt x="2236" y="1467"/>
                        <a:pt x="2282" y="1330"/>
                      </a:cubicBezTo>
                      <a:cubicBezTo>
                        <a:pt x="2366" y="1385"/>
                        <a:pt x="2465" y="1415"/>
                        <a:pt x="2563" y="1415"/>
                      </a:cubicBezTo>
                      <a:cubicBezTo>
                        <a:pt x="2616" y="1415"/>
                        <a:pt x="2668" y="1407"/>
                        <a:pt x="2718" y="1388"/>
                      </a:cubicBezTo>
                      <a:cubicBezTo>
                        <a:pt x="2901" y="1330"/>
                        <a:pt x="3031" y="1173"/>
                        <a:pt x="3051" y="984"/>
                      </a:cubicBezTo>
                      <a:cubicBezTo>
                        <a:pt x="3063" y="985"/>
                        <a:pt x="3075" y="985"/>
                        <a:pt x="3087" y="985"/>
                      </a:cubicBezTo>
                      <a:cubicBezTo>
                        <a:pt x="3197" y="985"/>
                        <a:pt x="3301" y="958"/>
                        <a:pt x="3390" y="893"/>
                      </a:cubicBezTo>
                      <a:cubicBezTo>
                        <a:pt x="3611" y="730"/>
                        <a:pt x="3663" y="424"/>
                        <a:pt x="3500" y="202"/>
                      </a:cubicBezTo>
                      <a:cubicBezTo>
                        <a:pt x="3407" y="70"/>
                        <a:pt x="3258" y="0"/>
                        <a:pt x="310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8" name="Google Shape;10378;p64"/>
                <p:cNvSpPr/>
                <p:nvPr/>
              </p:nvSpPr>
              <p:spPr>
                <a:xfrm>
                  <a:off x="4097202" y="3724545"/>
                  <a:ext cx="209832" cy="186125"/>
                </a:xfrm>
                <a:custGeom>
                  <a:avLst/>
                  <a:gdLst/>
                  <a:ahLst/>
                  <a:cxnLst/>
                  <a:rect l="l" t="t" r="r" b="b"/>
                  <a:pathLst>
                    <a:path w="8311" h="7372" extrusionOk="0">
                      <a:moveTo>
                        <a:pt x="6755" y="1"/>
                      </a:moveTo>
                      <a:cubicBezTo>
                        <a:pt x="6626" y="1"/>
                        <a:pt x="6495" y="32"/>
                        <a:pt x="6374" y="98"/>
                      </a:cubicBezTo>
                      <a:cubicBezTo>
                        <a:pt x="6172" y="208"/>
                        <a:pt x="6029" y="410"/>
                        <a:pt x="5983" y="639"/>
                      </a:cubicBezTo>
                      <a:cubicBezTo>
                        <a:pt x="5835" y="506"/>
                        <a:pt x="5649" y="439"/>
                        <a:pt x="5458" y="439"/>
                      </a:cubicBezTo>
                      <a:cubicBezTo>
                        <a:pt x="5414" y="439"/>
                        <a:pt x="5369" y="442"/>
                        <a:pt x="5325" y="450"/>
                      </a:cubicBezTo>
                      <a:cubicBezTo>
                        <a:pt x="5071" y="489"/>
                        <a:pt x="4856" y="652"/>
                        <a:pt x="4745" y="880"/>
                      </a:cubicBezTo>
                      <a:cubicBezTo>
                        <a:pt x="4608" y="658"/>
                        <a:pt x="4374" y="521"/>
                        <a:pt x="4113" y="508"/>
                      </a:cubicBezTo>
                      <a:cubicBezTo>
                        <a:pt x="4100" y="508"/>
                        <a:pt x="4087" y="507"/>
                        <a:pt x="4074" y="507"/>
                      </a:cubicBezTo>
                      <a:cubicBezTo>
                        <a:pt x="3821" y="507"/>
                        <a:pt x="3584" y="629"/>
                        <a:pt x="3442" y="834"/>
                      </a:cubicBezTo>
                      <a:cubicBezTo>
                        <a:pt x="3337" y="586"/>
                        <a:pt x="3122" y="404"/>
                        <a:pt x="2855" y="352"/>
                      </a:cubicBezTo>
                      <a:cubicBezTo>
                        <a:pt x="2808" y="344"/>
                        <a:pt x="2760" y="340"/>
                        <a:pt x="2713" y="340"/>
                      </a:cubicBezTo>
                      <a:cubicBezTo>
                        <a:pt x="2493" y="340"/>
                        <a:pt x="2282" y="426"/>
                        <a:pt x="2131" y="586"/>
                      </a:cubicBezTo>
                      <a:cubicBezTo>
                        <a:pt x="2060" y="326"/>
                        <a:pt x="1864" y="124"/>
                        <a:pt x="1610" y="39"/>
                      </a:cubicBezTo>
                      <a:cubicBezTo>
                        <a:pt x="1531" y="14"/>
                        <a:pt x="1450" y="2"/>
                        <a:pt x="1371" y="2"/>
                      </a:cubicBezTo>
                      <a:cubicBezTo>
                        <a:pt x="1036" y="2"/>
                        <a:pt x="725" y="216"/>
                        <a:pt x="619" y="554"/>
                      </a:cubicBezTo>
                      <a:cubicBezTo>
                        <a:pt x="593" y="645"/>
                        <a:pt x="580" y="736"/>
                        <a:pt x="587" y="828"/>
                      </a:cubicBezTo>
                      <a:cubicBezTo>
                        <a:pt x="294" y="932"/>
                        <a:pt x="85" y="1199"/>
                        <a:pt x="59" y="1505"/>
                      </a:cubicBezTo>
                      <a:cubicBezTo>
                        <a:pt x="33" y="1805"/>
                        <a:pt x="183" y="2092"/>
                        <a:pt x="437" y="2248"/>
                      </a:cubicBezTo>
                      <a:cubicBezTo>
                        <a:pt x="170" y="2385"/>
                        <a:pt x="0" y="2666"/>
                        <a:pt x="7" y="2965"/>
                      </a:cubicBezTo>
                      <a:cubicBezTo>
                        <a:pt x="13" y="3272"/>
                        <a:pt x="196" y="3545"/>
                        <a:pt x="476" y="3669"/>
                      </a:cubicBezTo>
                      <a:cubicBezTo>
                        <a:pt x="215" y="3845"/>
                        <a:pt x="85" y="4158"/>
                        <a:pt x="137" y="4464"/>
                      </a:cubicBezTo>
                      <a:cubicBezTo>
                        <a:pt x="202" y="4784"/>
                        <a:pt x="450" y="5038"/>
                        <a:pt x="776" y="5097"/>
                      </a:cubicBezTo>
                      <a:cubicBezTo>
                        <a:pt x="522" y="5390"/>
                        <a:pt x="515" y="5820"/>
                        <a:pt x="756" y="6113"/>
                      </a:cubicBezTo>
                      <a:cubicBezTo>
                        <a:pt x="912" y="6306"/>
                        <a:pt x="1142" y="6406"/>
                        <a:pt x="1372" y="6406"/>
                      </a:cubicBezTo>
                      <a:cubicBezTo>
                        <a:pt x="1546" y="6406"/>
                        <a:pt x="1721" y="6349"/>
                        <a:pt x="1864" y="6231"/>
                      </a:cubicBezTo>
                      <a:cubicBezTo>
                        <a:pt x="2203" y="5957"/>
                        <a:pt x="2255" y="5455"/>
                        <a:pt x="1982" y="5116"/>
                      </a:cubicBezTo>
                      <a:cubicBezTo>
                        <a:pt x="1864" y="4973"/>
                        <a:pt x="1695" y="4875"/>
                        <a:pt x="1512" y="4842"/>
                      </a:cubicBezTo>
                      <a:cubicBezTo>
                        <a:pt x="1669" y="4660"/>
                        <a:pt x="1734" y="4419"/>
                        <a:pt x="1695" y="4184"/>
                      </a:cubicBezTo>
                      <a:cubicBezTo>
                        <a:pt x="1649" y="3930"/>
                        <a:pt x="1480" y="3708"/>
                        <a:pt x="1239" y="3604"/>
                      </a:cubicBezTo>
                      <a:cubicBezTo>
                        <a:pt x="1460" y="3454"/>
                        <a:pt x="1591" y="3206"/>
                        <a:pt x="1584" y="2939"/>
                      </a:cubicBezTo>
                      <a:cubicBezTo>
                        <a:pt x="1577" y="2666"/>
                        <a:pt x="1434" y="2418"/>
                        <a:pt x="1199" y="2274"/>
                      </a:cubicBezTo>
                      <a:cubicBezTo>
                        <a:pt x="1447" y="2151"/>
                        <a:pt x="1604" y="1910"/>
                        <a:pt x="1630" y="1636"/>
                      </a:cubicBezTo>
                      <a:cubicBezTo>
                        <a:pt x="1630" y="1603"/>
                        <a:pt x="1630" y="1571"/>
                        <a:pt x="1630" y="1538"/>
                      </a:cubicBezTo>
                      <a:cubicBezTo>
                        <a:pt x="1747" y="1492"/>
                        <a:pt x="1858" y="1421"/>
                        <a:pt x="1942" y="1329"/>
                      </a:cubicBezTo>
                      <a:cubicBezTo>
                        <a:pt x="2021" y="1623"/>
                        <a:pt x="2262" y="1844"/>
                        <a:pt x="2555" y="1903"/>
                      </a:cubicBezTo>
                      <a:cubicBezTo>
                        <a:pt x="2602" y="1911"/>
                        <a:pt x="2649" y="1915"/>
                        <a:pt x="2696" y="1915"/>
                      </a:cubicBezTo>
                      <a:cubicBezTo>
                        <a:pt x="2948" y="1915"/>
                        <a:pt x="3190" y="1799"/>
                        <a:pt x="3344" y="1590"/>
                      </a:cubicBezTo>
                      <a:cubicBezTo>
                        <a:pt x="3461" y="1870"/>
                        <a:pt x="3728" y="2066"/>
                        <a:pt x="4035" y="2079"/>
                      </a:cubicBezTo>
                      <a:cubicBezTo>
                        <a:pt x="4046" y="2079"/>
                        <a:pt x="4058" y="2080"/>
                        <a:pt x="4069" y="2080"/>
                      </a:cubicBezTo>
                      <a:cubicBezTo>
                        <a:pt x="4375" y="2080"/>
                        <a:pt x="4652" y="1912"/>
                        <a:pt x="4784" y="1636"/>
                      </a:cubicBezTo>
                      <a:cubicBezTo>
                        <a:pt x="4930" y="1871"/>
                        <a:pt x="5181" y="2005"/>
                        <a:pt x="5448" y="2005"/>
                      </a:cubicBezTo>
                      <a:cubicBezTo>
                        <a:pt x="5491" y="2005"/>
                        <a:pt x="5535" y="2002"/>
                        <a:pt x="5579" y="1994"/>
                      </a:cubicBezTo>
                      <a:cubicBezTo>
                        <a:pt x="5905" y="1942"/>
                        <a:pt x="6159" y="1694"/>
                        <a:pt x="6225" y="1369"/>
                      </a:cubicBezTo>
                      <a:cubicBezTo>
                        <a:pt x="6368" y="1499"/>
                        <a:pt x="6550" y="1571"/>
                        <a:pt x="6739" y="1571"/>
                      </a:cubicBezTo>
                      <a:cubicBezTo>
                        <a:pt x="6824" y="1707"/>
                        <a:pt x="6941" y="1812"/>
                        <a:pt x="7078" y="1877"/>
                      </a:cubicBezTo>
                      <a:cubicBezTo>
                        <a:pt x="6857" y="2020"/>
                        <a:pt x="6726" y="2261"/>
                        <a:pt x="6720" y="2522"/>
                      </a:cubicBezTo>
                      <a:cubicBezTo>
                        <a:pt x="6713" y="2776"/>
                        <a:pt x="6831" y="3017"/>
                        <a:pt x="7033" y="3167"/>
                      </a:cubicBezTo>
                      <a:cubicBezTo>
                        <a:pt x="6805" y="3259"/>
                        <a:pt x="6629" y="3448"/>
                        <a:pt x="6563" y="3682"/>
                      </a:cubicBezTo>
                      <a:cubicBezTo>
                        <a:pt x="6498" y="3904"/>
                        <a:pt x="6531" y="4145"/>
                        <a:pt x="6661" y="4341"/>
                      </a:cubicBezTo>
                      <a:cubicBezTo>
                        <a:pt x="6427" y="4354"/>
                        <a:pt x="6205" y="4471"/>
                        <a:pt x="6068" y="4660"/>
                      </a:cubicBezTo>
                      <a:cubicBezTo>
                        <a:pt x="5925" y="4849"/>
                        <a:pt x="5879" y="5090"/>
                        <a:pt x="5938" y="5325"/>
                      </a:cubicBezTo>
                      <a:cubicBezTo>
                        <a:pt x="5863" y="5303"/>
                        <a:pt x="5786" y="5292"/>
                        <a:pt x="5709" y="5292"/>
                      </a:cubicBezTo>
                      <a:cubicBezTo>
                        <a:pt x="5559" y="5292"/>
                        <a:pt x="5409" y="5334"/>
                        <a:pt x="5279" y="5416"/>
                      </a:cubicBezTo>
                      <a:cubicBezTo>
                        <a:pt x="5090" y="5540"/>
                        <a:pt x="4967" y="5735"/>
                        <a:pt x="4934" y="5957"/>
                      </a:cubicBezTo>
                      <a:cubicBezTo>
                        <a:pt x="4791" y="5841"/>
                        <a:pt x="4610" y="5781"/>
                        <a:pt x="4428" y="5781"/>
                      </a:cubicBezTo>
                      <a:cubicBezTo>
                        <a:pt x="4395" y="5781"/>
                        <a:pt x="4361" y="5783"/>
                        <a:pt x="4328" y="5787"/>
                      </a:cubicBezTo>
                      <a:cubicBezTo>
                        <a:pt x="3898" y="5846"/>
                        <a:pt x="3591" y="6244"/>
                        <a:pt x="3657" y="6674"/>
                      </a:cubicBezTo>
                      <a:cubicBezTo>
                        <a:pt x="3702" y="7071"/>
                        <a:pt x="4041" y="7371"/>
                        <a:pt x="4439" y="7371"/>
                      </a:cubicBezTo>
                      <a:cubicBezTo>
                        <a:pt x="4471" y="7371"/>
                        <a:pt x="4510" y="7365"/>
                        <a:pt x="4543" y="7365"/>
                      </a:cubicBezTo>
                      <a:cubicBezTo>
                        <a:pt x="4895" y="7319"/>
                        <a:pt x="5169" y="7045"/>
                        <a:pt x="5221" y="6700"/>
                      </a:cubicBezTo>
                      <a:cubicBezTo>
                        <a:pt x="5365" y="6816"/>
                        <a:pt x="5540" y="6875"/>
                        <a:pt x="5715" y="6875"/>
                      </a:cubicBezTo>
                      <a:cubicBezTo>
                        <a:pt x="5865" y="6875"/>
                        <a:pt x="6014" y="6832"/>
                        <a:pt x="6146" y="6746"/>
                      </a:cubicBezTo>
                      <a:cubicBezTo>
                        <a:pt x="6433" y="6563"/>
                        <a:pt x="6563" y="6224"/>
                        <a:pt x="6479" y="5892"/>
                      </a:cubicBezTo>
                      <a:lnTo>
                        <a:pt x="6479" y="5892"/>
                      </a:lnTo>
                      <a:cubicBezTo>
                        <a:pt x="6554" y="5915"/>
                        <a:pt x="6631" y="5926"/>
                        <a:pt x="6707" y="5926"/>
                      </a:cubicBezTo>
                      <a:cubicBezTo>
                        <a:pt x="6953" y="5926"/>
                        <a:pt x="7190" y="5809"/>
                        <a:pt x="7339" y="5605"/>
                      </a:cubicBezTo>
                      <a:cubicBezTo>
                        <a:pt x="7541" y="5338"/>
                        <a:pt x="7548" y="4979"/>
                        <a:pt x="7365" y="4699"/>
                      </a:cubicBezTo>
                      <a:cubicBezTo>
                        <a:pt x="7704" y="4686"/>
                        <a:pt x="7991" y="4458"/>
                        <a:pt x="8082" y="4132"/>
                      </a:cubicBezTo>
                      <a:cubicBezTo>
                        <a:pt x="8173" y="3819"/>
                        <a:pt x="8062" y="3480"/>
                        <a:pt x="7802" y="3285"/>
                      </a:cubicBezTo>
                      <a:cubicBezTo>
                        <a:pt x="8102" y="3167"/>
                        <a:pt x="8297" y="2881"/>
                        <a:pt x="8304" y="2561"/>
                      </a:cubicBezTo>
                      <a:cubicBezTo>
                        <a:pt x="8310" y="2255"/>
                        <a:pt x="8134" y="1962"/>
                        <a:pt x="7847" y="1831"/>
                      </a:cubicBezTo>
                      <a:cubicBezTo>
                        <a:pt x="8108" y="1662"/>
                        <a:pt x="8245" y="1362"/>
                        <a:pt x="8199" y="1056"/>
                      </a:cubicBezTo>
                      <a:cubicBezTo>
                        <a:pt x="8147" y="671"/>
                        <a:pt x="7821" y="384"/>
                        <a:pt x="7437" y="378"/>
                      </a:cubicBezTo>
                      <a:cubicBezTo>
                        <a:pt x="7287" y="136"/>
                        <a:pt x="7025" y="1"/>
                        <a:pt x="6755" y="1"/>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10379" name="Google Shape;10379;p64"/>
          <p:cNvGrpSpPr/>
          <p:nvPr/>
        </p:nvGrpSpPr>
        <p:grpSpPr>
          <a:xfrm>
            <a:off x="6797170" y="3064707"/>
            <a:ext cx="550623" cy="1310497"/>
            <a:chOff x="6797170" y="3050537"/>
            <a:chExt cx="550623" cy="1310497"/>
          </a:xfrm>
        </p:grpSpPr>
        <p:sp>
          <p:nvSpPr>
            <p:cNvPr id="10380" name="Google Shape;10380;p64"/>
            <p:cNvSpPr/>
            <p:nvPr/>
          </p:nvSpPr>
          <p:spPr>
            <a:xfrm>
              <a:off x="6846049" y="4311978"/>
              <a:ext cx="453041" cy="49056"/>
            </a:xfrm>
            <a:custGeom>
              <a:avLst/>
              <a:gdLst/>
              <a:ahLst/>
              <a:cxnLst/>
              <a:rect l="l" t="t" r="r" b="b"/>
              <a:pathLst>
                <a:path w="17944" h="1943" extrusionOk="0">
                  <a:moveTo>
                    <a:pt x="8968" y="0"/>
                  </a:moveTo>
                  <a:cubicBezTo>
                    <a:pt x="4015" y="0"/>
                    <a:pt x="0" y="437"/>
                    <a:pt x="0" y="972"/>
                  </a:cubicBezTo>
                  <a:cubicBezTo>
                    <a:pt x="0" y="1506"/>
                    <a:pt x="4015" y="1943"/>
                    <a:pt x="8968" y="1943"/>
                  </a:cubicBezTo>
                  <a:cubicBezTo>
                    <a:pt x="13922" y="1943"/>
                    <a:pt x="17943" y="1506"/>
                    <a:pt x="17943" y="972"/>
                  </a:cubicBezTo>
                  <a:cubicBezTo>
                    <a:pt x="17943" y="437"/>
                    <a:pt x="13922" y="0"/>
                    <a:pt x="8968" y="0"/>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81" name="Google Shape;10381;p64"/>
            <p:cNvGrpSpPr/>
            <p:nvPr/>
          </p:nvGrpSpPr>
          <p:grpSpPr>
            <a:xfrm>
              <a:off x="6797170" y="3050537"/>
              <a:ext cx="550623" cy="1278079"/>
              <a:chOff x="6797170" y="3050537"/>
              <a:chExt cx="550623" cy="1278079"/>
            </a:xfrm>
          </p:grpSpPr>
          <p:sp>
            <p:nvSpPr>
              <p:cNvPr id="10382" name="Google Shape;10382;p64"/>
              <p:cNvSpPr/>
              <p:nvPr/>
            </p:nvSpPr>
            <p:spPr>
              <a:xfrm>
                <a:off x="6797170" y="3050537"/>
                <a:ext cx="550623" cy="1278079"/>
              </a:xfrm>
              <a:custGeom>
                <a:avLst/>
                <a:gdLst/>
                <a:ahLst/>
                <a:cxnLst/>
                <a:rect l="l" t="t" r="r" b="b"/>
                <a:pathLst>
                  <a:path w="21809" h="50622" extrusionOk="0">
                    <a:moveTo>
                      <a:pt x="3774" y="7802"/>
                    </a:moveTo>
                    <a:lnTo>
                      <a:pt x="3774" y="7834"/>
                    </a:lnTo>
                    <a:lnTo>
                      <a:pt x="3755" y="7834"/>
                    </a:lnTo>
                    <a:lnTo>
                      <a:pt x="3774" y="7802"/>
                    </a:lnTo>
                    <a:close/>
                    <a:moveTo>
                      <a:pt x="10696" y="0"/>
                    </a:moveTo>
                    <a:cubicBezTo>
                      <a:pt x="6753" y="0"/>
                      <a:pt x="3559" y="3187"/>
                      <a:pt x="3559" y="7130"/>
                    </a:cubicBezTo>
                    <a:cubicBezTo>
                      <a:pt x="3559" y="7365"/>
                      <a:pt x="3579" y="7600"/>
                      <a:pt x="3605" y="7834"/>
                    </a:cubicBezTo>
                    <a:cubicBezTo>
                      <a:pt x="2973" y="7906"/>
                      <a:pt x="2549" y="8512"/>
                      <a:pt x="2699" y="9131"/>
                    </a:cubicBezTo>
                    <a:cubicBezTo>
                      <a:pt x="2821" y="9609"/>
                      <a:pt x="3251" y="9920"/>
                      <a:pt x="3713" y="9920"/>
                    </a:cubicBezTo>
                    <a:cubicBezTo>
                      <a:pt x="3844" y="9920"/>
                      <a:pt x="3977" y="9895"/>
                      <a:pt x="4107" y="9842"/>
                    </a:cubicBezTo>
                    <a:cubicBezTo>
                      <a:pt x="4837" y="12044"/>
                      <a:pt x="6681" y="13804"/>
                      <a:pt x="8754" y="14560"/>
                    </a:cubicBezTo>
                    <a:lnTo>
                      <a:pt x="8891" y="14606"/>
                    </a:lnTo>
                    <a:lnTo>
                      <a:pt x="8891" y="16620"/>
                    </a:lnTo>
                    <a:lnTo>
                      <a:pt x="5651" y="16620"/>
                    </a:lnTo>
                    <a:cubicBezTo>
                      <a:pt x="5651" y="16620"/>
                      <a:pt x="5645" y="16685"/>
                      <a:pt x="5625" y="16698"/>
                    </a:cubicBezTo>
                    <a:cubicBezTo>
                      <a:pt x="5045" y="16705"/>
                      <a:pt x="4537" y="17076"/>
                      <a:pt x="4361" y="17623"/>
                    </a:cubicBezTo>
                    <a:lnTo>
                      <a:pt x="216" y="33239"/>
                    </a:lnTo>
                    <a:cubicBezTo>
                      <a:pt x="1" y="33872"/>
                      <a:pt x="294" y="34563"/>
                      <a:pt x="893" y="34849"/>
                    </a:cubicBezTo>
                    <a:cubicBezTo>
                      <a:pt x="1077" y="34936"/>
                      <a:pt x="1270" y="34977"/>
                      <a:pt x="1461" y="34977"/>
                    </a:cubicBezTo>
                    <a:cubicBezTo>
                      <a:pt x="1903" y="34977"/>
                      <a:pt x="2329" y="34756"/>
                      <a:pt x="2575" y="34360"/>
                    </a:cubicBezTo>
                    <a:cubicBezTo>
                      <a:pt x="2647" y="34407"/>
                      <a:pt x="2726" y="34429"/>
                      <a:pt x="2803" y="34429"/>
                    </a:cubicBezTo>
                    <a:cubicBezTo>
                      <a:pt x="2984" y="34429"/>
                      <a:pt x="3155" y="34309"/>
                      <a:pt x="3201" y="34113"/>
                    </a:cubicBezTo>
                    <a:lnTo>
                      <a:pt x="3559" y="32536"/>
                    </a:lnTo>
                    <a:cubicBezTo>
                      <a:pt x="3605" y="32340"/>
                      <a:pt x="3481" y="32040"/>
                      <a:pt x="3298" y="31942"/>
                    </a:cubicBezTo>
                    <a:lnTo>
                      <a:pt x="6329" y="20954"/>
                    </a:lnTo>
                    <a:cubicBezTo>
                      <a:pt x="6329" y="22844"/>
                      <a:pt x="6381" y="26507"/>
                      <a:pt x="6453" y="30567"/>
                    </a:cubicBezTo>
                    <a:lnTo>
                      <a:pt x="6401" y="30567"/>
                    </a:lnTo>
                    <a:lnTo>
                      <a:pt x="6466" y="32360"/>
                    </a:lnTo>
                    <a:lnTo>
                      <a:pt x="6479" y="32360"/>
                    </a:lnTo>
                    <a:cubicBezTo>
                      <a:pt x="6622" y="40187"/>
                      <a:pt x="6798" y="48725"/>
                      <a:pt x="6798" y="48725"/>
                    </a:cubicBezTo>
                    <a:cubicBezTo>
                      <a:pt x="6798" y="48725"/>
                      <a:pt x="4517" y="49090"/>
                      <a:pt x="4517" y="50622"/>
                    </a:cubicBezTo>
                    <a:lnTo>
                      <a:pt x="8936" y="50622"/>
                    </a:lnTo>
                    <a:lnTo>
                      <a:pt x="10631" y="33428"/>
                    </a:lnTo>
                    <a:lnTo>
                      <a:pt x="10663" y="33455"/>
                    </a:lnTo>
                    <a:lnTo>
                      <a:pt x="11028" y="33455"/>
                    </a:lnTo>
                    <a:lnTo>
                      <a:pt x="11035" y="33448"/>
                    </a:lnTo>
                    <a:lnTo>
                      <a:pt x="12892" y="50622"/>
                    </a:lnTo>
                    <a:lnTo>
                      <a:pt x="17305" y="50622"/>
                    </a:lnTo>
                    <a:cubicBezTo>
                      <a:pt x="17305" y="49097"/>
                      <a:pt x="15024" y="48732"/>
                      <a:pt x="15024" y="48732"/>
                    </a:cubicBezTo>
                    <a:cubicBezTo>
                      <a:pt x="15024" y="48732"/>
                      <a:pt x="15193" y="40096"/>
                      <a:pt x="15317" y="32216"/>
                    </a:cubicBezTo>
                    <a:cubicBezTo>
                      <a:pt x="15323" y="31897"/>
                      <a:pt x="15356" y="30567"/>
                      <a:pt x="15356" y="30567"/>
                    </a:cubicBezTo>
                    <a:lnTo>
                      <a:pt x="15343" y="30567"/>
                    </a:lnTo>
                    <a:cubicBezTo>
                      <a:pt x="15402" y="26481"/>
                      <a:pt x="15454" y="22779"/>
                      <a:pt x="15454" y="20863"/>
                    </a:cubicBezTo>
                    <a:lnTo>
                      <a:pt x="18510" y="31923"/>
                    </a:lnTo>
                    <a:cubicBezTo>
                      <a:pt x="18302" y="31995"/>
                      <a:pt x="18152" y="32334"/>
                      <a:pt x="18204" y="32542"/>
                    </a:cubicBezTo>
                    <a:lnTo>
                      <a:pt x="18556" y="34119"/>
                    </a:lnTo>
                    <a:cubicBezTo>
                      <a:pt x="18601" y="34303"/>
                      <a:pt x="18765" y="34430"/>
                      <a:pt x="18950" y="34430"/>
                    </a:cubicBezTo>
                    <a:cubicBezTo>
                      <a:pt x="18981" y="34430"/>
                      <a:pt x="19013" y="34427"/>
                      <a:pt x="19045" y="34419"/>
                    </a:cubicBezTo>
                    <a:cubicBezTo>
                      <a:pt x="19110" y="34406"/>
                      <a:pt x="19169" y="34374"/>
                      <a:pt x="19221" y="34328"/>
                    </a:cubicBezTo>
                    <a:cubicBezTo>
                      <a:pt x="19463" y="34743"/>
                      <a:pt x="19902" y="34978"/>
                      <a:pt x="20357" y="34978"/>
                    </a:cubicBezTo>
                    <a:cubicBezTo>
                      <a:pt x="20538" y="34978"/>
                      <a:pt x="20721" y="34940"/>
                      <a:pt x="20896" y="34862"/>
                    </a:cubicBezTo>
                    <a:cubicBezTo>
                      <a:pt x="21509" y="34582"/>
                      <a:pt x="21808" y="33891"/>
                      <a:pt x="21600" y="33252"/>
                    </a:cubicBezTo>
                    <a:lnTo>
                      <a:pt x="21600" y="33246"/>
                    </a:lnTo>
                    <a:lnTo>
                      <a:pt x="17292" y="17663"/>
                    </a:lnTo>
                    <a:cubicBezTo>
                      <a:pt x="17116" y="17141"/>
                      <a:pt x="16653" y="16744"/>
                      <a:pt x="16138" y="16705"/>
                    </a:cubicBezTo>
                    <a:cubicBezTo>
                      <a:pt x="16125" y="16691"/>
                      <a:pt x="16112" y="16626"/>
                      <a:pt x="16112" y="16626"/>
                    </a:cubicBezTo>
                    <a:lnTo>
                      <a:pt x="12632" y="16626"/>
                    </a:lnTo>
                    <a:lnTo>
                      <a:pt x="12632" y="14704"/>
                    </a:lnTo>
                    <a:lnTo>
                      <a:pt x="12658" y="14691"/>
                    </a:lnTo>
                    <a:lnTo>
                      <a:pt x="12703" y="14678"/>
                    </a:lnTo>
                    <a:cubicBezTo>
                      <a:pt x="14900" y="14013"/>
                      <a:pt x="16914" y="12194"/>
                      <a:pt x="17696" y="9887"/>
                    </a:cubicBezTo>
                    <a:cubicBezTo>
                      <a:pt x="17774" y="9907"/>
                      <a:pt x="17859" y="9920"/>
                      <a:pt x="17943" y="9920"/>
                    </a:cubicBezTo>
                    <a:cubicBezTo>
                      <a:pt x="17948" y="9920"/>
                      <a:pt x="17952" y="9920"/>
                      <a:pt x="17956" y="9920"/>
                    </a:cubicBezTo>
                    <a:cubicBezTo>
                      <a:pt x="18511" y="9920"/>
                      <a:pt x="18973" y="9486"/>
                      <a:pt x="18999" y="8936"/>
                    </a:cubicBezTo>
                    <a:cubicBezTo>
                      <a:pt x="19032" y="8375"/>
                      <a:pt x="18621" y="7893"/>
                      <a:pt x="18067" y="7834"/>
                    </a:cubicBezTo>
                    <a:lnTo>
                      <a:pt x="18067" y="7828"/>
                    </a:lnTo>
                    <a:cubicBezTo>
                      <a:pt x="18067" y="7815"/>
                      <a:pt x="18054" y="7802"/>
                      <a:pt x="18054" y="7789"/>
                    </a:cubicBezTo>
                    <a:cubicBezTo>
                      <a:pt x="18041" y="6061"/>
                      <a:pt x="17637" y="4295"/>
                      <a:pt x="16692" y="2992"/>
                    </a:cubicBezTo>
                    <a:cubicBezTo>
                      <a:pt x="17657" y="2464"/>
                      <a:pt x="17774" y="1786"/>
                      <a:pt x="18159" y="1147"/>
                    </a:cubicBezTo>
                    <a:lnTo>
                      <a:pt x="18159" y="1147"/>
                    </a:lnTo>
                    <a:cubicBezTo>
                      <a:pt x="17949" y="1170"/>
                      <a:pt x="17739" y="1181"/>
                      <a:pt x="17527" y="1181"/>
                    </a:cubicBezTo>
                    <a:cubicBezTo>
                      <a:pt x="15283" y="1181"/>
                      <a:pt x="12905" y="0"/>
                      <a:pt x="1069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83" name="Google Shape;10383;p64"/>
              <p:cNvGrpSpPr/>
              <p:nvPr/>
            </p:nvGrpSpPr>
            <p:grpSpPr>
              <a:xfrm>
                <a:off x="6810728" y="3444626"/>
                <a:ext cx="524340" cy="876265"/>
                <a:chOff x="6810728" y="3444626"/>
                <a:chExt cx="524340" cy="876265"/>
              </a:xfrm>
            </p:grpSpPr>
            <p:sp>
              <p:nvSpPr>
                <p:cNvPr id="10384" name="Google Shape;10384;p64"/>
                <p:cNvSpPr/>
                <p:nvPr/>
              </p:nvSpPr>
              <p:spPr>
                <a:xfrm>
                  <a:off x="6952997" y="3487572"/>
                  <a:ext cx="235988" cy="25702"/>
                </a:xfrm>
                <a:custGeom>
                  <a:avLst/>
                  <a:gdLst/>
                  <a:ahLst/>
                  <a:cxnLst/>
                  <a:rect l="l" t="t" r="r" b="b"/>
                  <a:pathLst>
                    <a:path w="9347" h="1018" extrusionOk="0">
                      <a:moveTo>
                        <a:pt x="463" y="1"/>
                      </a:moveTo>
                      <a:cubicBezTo>
                        <a:pt x="209" y="1"/>
                        <a:pt x="1" y="209"/>
                        <a:pt x="1" y="463"/>
                      </a:cubicBezTo>
                      <a:lnTo>
                        <a:pt x="1" y="548"/>
                      </a:lnTo>
                      <a:cubicBezTo>
                        <a:pt x="1" y="809"/>
                        <a:pt x="209" y="1017"/>
                        <a:pt x="463" y="1017"/>
                      </a:cubicBezTo>
                      <a:lnTo>
                        <a:pt x="8878" y="1017"/>
                      </a:lnTo>
                      <a:cubicBezTo>
                        <a:pt x="9138" y="1017"/>
                        <a:pt x="9347" y="809"/>
                        <a:pt x="9347" y="548"/>
                      </a:cubicBezTo>
                      <a:lnTo>
                        <a:pt x="9347" y="463"/>
                      </a:lnTo>
                      <a:cubicBezTo>
                        <a:pt x="9347" y="209"/>
                        <a:pt x="9138" y="1"/>
                        <a:pt x="88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5" name="Google Shape;10385;p64"/>
                <p:cNvSpPr/>
                <p:nvPr/>
              </p:nvSpPr>
              <p:spPr>
                <a:xfrm>
                  <a:off x="7038738" y="3444626"/>
                  <a:ext cx="64356" cy="25702"/>
                </a:xfrm>
                <a:custGeom>
                  <a:avLst/>
                  <a:gdLst/>
                  <a:ahLst/>
                  <a:cxnLst/>
                  <a:rect l="l" t="t" r="r" b="b"/>
                  <a:pathLst>
                    <a:path w="2549" h="1018" extrusionOk="0">
                      <a:moveTo>
                        <a:pt x="470" y="1"/>
                      </a:moveTo>
                      <a:cubicBezTo>
                        <a:pt x="209" y="1"/>
                        <a:pt x="0" y="209"/>
                        <a:pt x="0" y="470"/>
                      </a:cubicBezTo>
                      <a:lnTo>
                        <a:pt x="0" y="555"/>
                      </a:lnTo>
                      <a:cubicBezTo>
                        <a:pt x="0" y="809"/>
                        <a:pt x="209" y="1017"/>
                        <a:pt x="470" y="1017"/>
                      </a:cubicBezTo>
                      <a:lnTo>
                        <a:pt x="2086" y="1017"/>
                      </a:lnTo>
                      <a:cubicBezTo>
                        <a:pt x="2340" y="1017"/>
                        <a:pt x="2549" y="809"/>
                        <a:pt x="2549" y="555"/>
                      </a:cubicBezTo>
                      <a:lnTo>
                        <a:pt x="2549" y="470"/>
                      </a:lnTo>
                      <a:cubicBezTo>
                        <a:pt x="2549" y="209"/>
                        <a:pt x="2340" y="1"/>
                        <a:pt x="20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6" name="Google Shape;10386;p64"/>
                <p:cNvSpPr/>
                <p:nvPr/>
              </p:nvSpPr>
              <p:spPr>
                <a:xfrm>
                  <a:off x="7038738" y="3787891"/>
                  <a:ext cx="64356" cy="25853"/>
                </a:xfrm>
                <a:custGeom>
                  <a:avLst/>
                  <a:gdLst/>
                  <a:ahLst/>
                  <a:cxnLst/>
                  <a:rect l="l" t="t" r="r" b="b"/>
                  <a:pathLst>
                    <a:path w="2549" h="1024" extrusionOk="0">
                      <a:moveTo>
                        <a:pt x="470" y="0"/>
                      </a:moveTo>
                      <a:cubicBezTo>
                        <a:pt x="209" y="0"/>
                        <a:pt x="0" y="209"/>
                        <a:pt x="0" y="469"/>
                      </a:cubicBezTo>
                      <a:lnTo>
                        <a:pt x="0" y="554"/>
                      </a:lnTo>
                      <a:cubicBezTo>
                        <a:pt x="0" y="808"/>
                        <a:pt x="209" y="1023"/>
                        <a:pt x="470" y="1023"/>
                      </a:cubicBezTo>
                      <a:lnTo>
                        <a:pt x="2086" y="1023"/>
                      </a:lnTo>
                      <a:cubicBezTo>
                        <a:pt x="2340" y="1023"/>
                        <a:pt x="2549" y="808"/>
                        <a:pt x="2549" y="554"/>
                      </a:cubicBezTo>
                      <a:lnTo>
                        <a:pt x="2549" y="469"/>
                      </a:lnTo>
                      <a:cubicBezTo>
                        <a:pt x="2549" y="209"/>
                        <a:pt x="2340" y="0"/>
                        <a:pt x="20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7" name="Google Shape;10387;p64"/>
                <p:cNvSpPr/>
                <p:nvPr/>
              </p:nvSpPr>
              <p:spPr>
                <a:xfrm>
                  <a:off x="7038738" y="3744945"/>
                  <a:ext cx="64356" cy="25853"/>
                </a:xfrm>
                <a:custGeom>
                  <a:avLst/>
                  <a:gdLst/>
                  <a:ahLst/>
                  <a:cxnLst/>
                  <a:rect l="l" t="t" r="r" b="b"/>
                  <a:pathLst>
                    <a:path w="2549" h="1024" extrusionOk="0">
                      <a:moveTo>
                        <a:pt x="470" y="0"/>
                      </a:moveTo>
                      <a:cubicBezTo>
                        <a:pt x="209" y="0"/>
                        <a:pt x="0" y="209"/>
                        <a:pt x="0" y="469"/>
                      </a:cubicBezTo>
                      <a:lnTo>
                        <a:pt x="0" y="554"/>
                      </a:lnTo>
                      <a:cubicBezTo>
                        <a:pt x="0" y="815"/>
                        <a:pt x="209" y="1023"/>
                        <a:pt x="470" y="1023"/>
                      </a:cubicBezTo>
                      <a:lnTo>
                        <a:pt x="2086" y="1023"/>
                      </a:lnTo>
                      <a:cubicBezTo>
                        <a:pt x="2340" y="1023"/>
                        <a:pt x="2549" y="815"/>
                        <a:pt x="2549" y="554"/>
                      </a:cubicBezTo>
                      <a:lnTo>
                        <a:pt x="2549" y="469"/>
                      </a:lnTo>
                      <a:cubicBezTo>
                        <a:pt x="2549" y="209"/>
                        <a:pt x="2340" y="0"/>
                        <a:pt x="20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8" name="Google Shape;10388;p64"/>
                <p:cNvSpPr/>
                <p:nvPr/>
              </p:nvSpPr>
              <p:spPr>
                <a:xfrm>
                  <a:off x="7038738" y="3706417"/>
                  <a:ext cx="64356" cy="25702"/>
                </a:xfrm>
                <a:custGeom>
                  <a:avLst/>
                  <a:gdLst/>
                  <a:ahLst/>
                  <a:cxnLst/>
                  <a:rect l="l" t="t" r="r" b="b"/>
                  <a:pathLst>
                    <a:path w="2549" h="1018" extrusionOk="0">
                      <a:moveTo>
                        <a:pt x="470" y="1"/>
                      </a:moveTo>
                      <a:cubicBezTo>
                        <a:pt x="209" y="1"/>
                        <a:pt x="0" y="209"/>
                        <a:pt x="0" y="464"/>
                      </a:cubicBezTo>
                      <a:lnTo>
                        <a:pt x="0" y="548"/>
                      </a:lnTo>
                      <a:cubicBezTo>
                        <a:pt x="0" y="809"/>
                        <a:pt x="209" y="1018"/>
                        <a:pt x="470" y="1018"/>
                      </a:cubicBezTo>
                      <a:lnTo>
                        <a:pt x="2086" y="1018"/>
                      </a:lnTo>
                      <a:cubicBezTo>
                        <a:pt x="2340" y="1018"/>
                        <a:pt x="2549" y="809"/>
                        <a:pt x="2549" y="548"/>
                      </a:cubicBezTo>
                      <a:lnTo>
                        <a:pt x="2549" y="464"/>
                      </a:lnTo>
                      <a:cubicBezTo>
                        <a:pt x="2549" y="209"/>
                        <a:pt x="2340" y="1"/>
                        <a:pt x="20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9" name="Google Shape;10389;p64"/>
                <p:cNvSpPr/>
                <p:nvPr/>
              </p:nvSpPr>
              <p:spPr>
                <a:xfrm>
                  <a:off x="7051563" y="3491864"/>
                  <a:ext cx="34412" cy="193042"/>
                </a:xfrm>
                <a:custGeom>
                  <a:avLst/>
                  <a:gdLst/>
                  <a:ahLst/>
                  <a:cxnLst/>
                  <a:rect l="l" t="t" r="r" b="b"/>
                  <a:pathLst>
                    <a:path w="1363" h="7646" extrusionOk="0">
                      <a:moveTo>
                        <a:pt x="685" y="0"/>
                      </a:moveTo>
                      <a:cubicBezTo>
                        <a:pt x="307" y="0"/>
                        <a:pt x="1" y="300"/>
                        <a:pt x="1" y="678"/>
                      </a:cubicBezTo>
                      <a:lnTo>
                        <a:pt x="1" y="6967"/>
                      </a:lnTo>
                      <a:cubicBezTo>
                        <a:pt x="1" y="7339"/>
                        <a:pt x="307" y="7645"/>
                        <a:pt x="685" y="7645"/>
                      </a:cubicBezTo>
                      <a:cubicBezTo>
                        <a:pt x="1057" y="7645"/>
                        <a:pt x="1363" y="7339"/>
                        <a:pt x="1363" y="6967"/>
                      </a:cubicBezTo>
                      <a:lnTo>
                        <a:pt x="1363" y="678"/>
                      </a:lnTo>
                      <a:cubicBezTo>
                        <a:pt x="1363" y="300"/>
                        <a:pt x="1057" y="0"/>
                        <a:pt x="68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0" name="Google Shape;10390;p64"/>
                <p:cNvSpPr/>
                <p:nvPr/>
              </p:nvSpPr>
              <p:spPr>
                <a:xfrm>
                  <a:off x="7055351" y="3540945"/>
                  <a:ext cx="106166" cy="44915"/>
                </a:xfrm>
                <a:custGeom>
                  <a:avLst/>
                  <a:gdLst/>
                  <a:ahLst/>
                  <a:cxnLst/>
                  <a:rect l="l" t="t" r="r" b="b"/>
                  <a:pathLst>
                    <a:path w="4205" h="1779" extrusionOk="0">
                      <a:moveTo>
                        <a:pt x="783" y="0"/>
                      </a:moveTo>
                      <a:cubicBezTo>
                        <a:pt x="518" y="0"/>
                        <a:pt x="262" y="154"/>
                        <a:pt x="151" y="415"/>
                      </a:cubicBezTo>
                      <a:cubicBezTo>
                        <a:pt x="1" y="767"/>
                        <a:pt x="164" y="1171"/>
                        <a:pt x="516" y="1321"/>
                      </a:cubicBezTo>
                      <a:cubicBezTo>
                        <a:pt x="1219" y="1628"/>
                        <a:pt x="1904" y="1778"/>
                        <a:pt x="2536" y="1778"/>
                      </a:cubicBezTo>
                      <a:cubicBezTo>
                        <a:pt x="2555" y="1778"/>
                        <a:pt x="2574" y="1778"/>
                        <a:pt x="2593" y="1778"/>
                      </a:cubicBezTo>
                      <a:cubicBezTo>
                        <a:pt x="2952" y="1778"/>
                        <a:pt x="3310" y="1719"/>
                        <a:pt x="3657" y="1602"/>
                      </a:cubicBezTo>
                      <a:cubicBezTo>
                        <a:pt x="4015" y="1478"/>
                        <a:pt x="4204" y="1080"/>
                        <a:pt x="4081" y="722"/>
                      </a:cubicBezTo>
                      <a:cubicBezTo>
                        <a:pt x="3983" y="438"/>
                        <a:pt x="3713" y="260"/>
                        <a:pt x="3427" y="260"/>
                      </a:cubicBezTo>
                      <a:cubicBezTo>
                        <a:pt x="3351" y="260"/>
                        <a:pt x="3275" y="272"/>
                        <a:pt x="3201" y="298"/>
                      </a:cubicBezTo>
                      <a:cubicBezTo>
                        <a:pt x="2986" y="372"/>
                        <a:pt x="2761" y="402"/>
                        <a:pt x="2536" y="402"/>
                      </a:cubicBezTo>
                      <a:cubicBezTo>
                        <a:pt x="2001" y="402"/>
                        <a:pt x="1464" y="231"/>
                        <a:pt x="1057" y="57"/>
                      </a:cubicBezTo>
                      <a:cubicBezTo>
                        <a:pt x="968" y="19"/>
                        <a:pt x="875" y="0"/>
                        <a:pt x="7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1" name="Google Shape;10391;p64"/>
                <p:cNvSpPr/>
                <p:nvPr/>
              </p:nvSpPr>
              <p:spPr>
                <a:xfrm>
                  <a:off x="7046792" y="3596717"/>
                  <a:ext cx="118335" cy="44739"/>
                </a:xfrm>
                <a:custGeom>
                  <a:avLst/>
                  <a:gdLst/>
                  <a:ahLst/>
                  <a:cxnLst/>
                  <a:rect l="l" t="t" r="r" b="b"/>
                  <a:pathLst>
                    <a:path w="4687" h="1772" extrusionOk="0">
                      <a:moveTo>
                        <a:pt x="781" y="1"/>
                      </a:moveTo>
                      <a:cubicBezTo>
                        <a:pt x="514" y="1"/>
                        <a:pt x="262" y="154"/>
                        <a:pt x="151" y="416"/>
                      </a:cubicBezTo>
                      <a:cubicBezTo>
                        <a:pt x="1" y="768"/>
                        <a:pt x="164" y="1172"/>
                        <a:pt x="516" y="1322"/>
                      </a:cubicBezTo>
                      <a:cubicBezTo>
                        <a:pt x="1141" y="1609"/>
                        <a:pt x="1819" y="1758"/>
                        <a:pt x="2510" y="1772"/>
                      </a:cubicBezTo>
                      <a:cubicBezTo>
                        <a:pt x="3110" y="1772"/>
                        <a:pt x="3709" y="1622"/>
                        <a:pt x="4244" y="1335"/>
                      </a:cubicBezTo>
                      <a:cubicBezTo>
                        <a:pt x="4570" y="1152"/>
                        <a:pt x="4687" y="735"/>
                        <a:pt x="4504" y="409"/>
                      </a:cubicBezTo>
                      <a:cubicBezTo>
                        <a:pt x="4382" y="177"/>
                        <a:pt x="4144" y="47"/>
                        <a:pt x="3899" y="47"/>
                      </a:cubicBezTo>
                      <a:cubicBezTo>
                        <a:pt x="3793" y="47"/>
                        <a:pt x="3686" y="71"/>
                        <a:pt x="3585" y="123"/>
                      </a:cubicBezTo>
                      <a:cubicBezTo>
                        <a:pt x="3235" y="312"/>
                        <a:pt x="2865" y="385"/>
                        <a:pt x="2503" y="385"/>
                      </a:cubicBezTo>
                      <a:cubicBezTo>
                        <a:pt x="1972" y="385"/>
                        <a:pt x="1460" y="228"/>
                        <a:pt x="1057" y="57"/>
                      </a:cubicBezTo>
                      <a:cubicBezTo>
                        <a:pt x="966" y="19"/>
                        <a:pt x="873" y="1"/>
                        <a:pt x="78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2" name="Google Shape;10392;p64"/>
                <p:cNvSpPr/>
                <p:nvPr/>
              </p:nvSpPr>
              <p:spPr>
                <a:xfrm>
                  <a:off x="6983118" y="3540768"/>
                  <a:ext cx="99576" cy="44739"/>
                </a:xfrm>
                <a:custGeom>
                  <a:avLst/>
                  <a:gdLst/>
                  <a:ahLst/>
                  <a:cxnLst/>
                  <a:rect l="l" t="t" r="r" b="b"/>
                  <a:pathLst>
                    <a:path w="3944" h="1772" extrusionOk="0">
                      <a:moveTo>
                        <a:pt x="3155" y="1"/>
                      </a:moveTo>
                      <a:cubicBezTo>
                        <a:pt x="3059" y="1"/>
                        <a:pt x="2961" y="21"/>
                        <a:pt x="2868" y="64"/>
                      </a:cubicBezTo>
                      <a:cubicBezTo>
                        <a:pt x="2493" y="222"/>
                        <a:pt x="1975" y="388"/>
                        <a:pt x="1426" y="388"/>
                      </a:cubicBezTo>
                      <a:cubicBezTo>
                        <a:pt x="1250" y="388"/>
                        <a:pt x="1072" y="371"/>
                        <a:pt x="893" y="331"/>
                      </a:cubicBezTo>
                      <a:cubicBezTo>
                        <a:pt x="846" y="321"/>
                        <a:pt x="799" y="316"/>
                        <a:pt x="753" y="316"/>
                      </a:cubicBezTo>
                      <a:cubicBezTo>
                        <a:pt x="435" y="316"/>
                        <a:pt x="153" y="541"/>
                        <a:pt x="79" y="859"/>
                      </a:cubicBezTo>
                      <a:cubicBezTo>
                        <a:pt x="0" y="1231"/>
                        <a:pt x="235" y="1596"/>
                        <a:pt x="600" y="1680"/>
                      </a:cubicBezTo>
                      <a:cubicBezTo>
                        <a:pt x="874" y="1739"/>
                        <a:pt x="1148" y="1772"/>
                        <a:pt x="1428" y="1772"/>
                      </a:cubicBezTo>
                      <a:cubicBezTo>
                        <a:pt x="2112" y="1759"/>
                        <a:pt x="2790" y="1609"/>
                        <a:pt x="3416" y="1328"/>
                      </a:cubicBezTo>
                      <a:cubicBezTo>
                        <a:pt x="3774" y="1185"/>
                        <a:pt x="3944" y="774"/>
                        <a:pt x="3787" y="416"/>
                      </a:cubicBezTo>
                      <a:cubicBezTo>
                        <a:pt x="3677" y="157"/>
                        <a:pt x="3422" y="1"/>
                        <a:pt x="315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3" name="Google Shape;10393;p64"/>
                <p:cNvSpPr/>
                <p:nvPr/>
              </p:nvSpPr>
              <p:spPr>
                <a:xfrm>
                  <a:off x="7054871" y="3655619"/>
                  <a:ext cx="106645" cy="45244"/>
                </a:xfrm>
                <a:custGeom>
                  <a:avLst/>
                  <a:gdLst/>
                  <a:ahLst/>
                  <a:cxnLst/>
                  <a:rect l="l" t="t" r="r" b="b"/>
                  <a:pathLst>
                    <a:path w="4224" h="1792" extrusionOk="0">
                      <a:moveTo>
                        <a:pt x="788" y="1"/>
                      </a:moveTo>
                      <a:cubicBezTo>
                        <a:pt x="521" y="1"/>
                        <a:pt x="265" y="157"/>
                        <a:pt x="150" y="416"/>
                      </a:cubicBezTo>
                      <a:cubicBezTo>
                        <a:pt x="0" y="775"/>
                        <a:pt x="170" y="1192"/>
                        <a:pt x="535" y="1335"/>
                      </a:cubicBezTo>
                      <a:cubicBezTo>
                        <a:pt x="1167" y="1622"/>
                        <a:pt x="1858" y="1778"/>
                        <a:pt x="2555" y="1791"/>
                      </a:cubicBezTo>
                      <a:cubicBezTo>
                        <a:pt x="2933" y="1791"/>
                        <a:pt x="3311" y="1733"/>
                        <a:pt x="3676" y="1609"/>
                      </a:cubicBezTo>
                      <a:cubicBezTo>
                        <a:pt x="4034" y="1479"/>
                        <a:pt x="4223" y="1087"/>
                        <a:pt x="4100" y="729"/>
                      </a:cubicBezTo>
                      <a:cubicBezTo>
                        <a:pt x="4002" y="446"/>
                        <a:pt x="3734" y="265"/>
                        <a:pt x="3449" y="265"/>
                      </a:cubicBezTo>
                      <a:cubicBezTo>
                        <a:pt x="3373" y="265"/>
                        <a:pt x="3295" y="278"/>
                        <a:pt x="3220" y="305"/>
                      </a:cubicBezTo>
                      <a:cubicBezTo>
                        <a:pt x="3005" y="379"/>
                        <a:pt x="2780" y="409"/>
                        <a:pt x="2555" y="409"/>
                      </a:cubicBezTo>
                      <a:cubicBezTo>
                        <a:pt x="2020" y="409"/>
                        <a:pt x="1483" y="238"/>
                        <a:pt x="1076" y="64"/>
                      </a:cubicBezTo>
                      <a:cubicBezTo>
                        <a:pt x="982" y="21"/>
                        <a:pt x="885" y="1"/>
                        <a:pt x="78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4" name="Google Shape;10394;p64"/>
                <p:cNvSpPr/>
                <p:nvPr/>
              </p:nvSpPr>
              <p:spPr>
                <a:xfrm>
                  <a:off x="6983118" y="3655619"/>
                  <a:ext cx="99576" cy="44739"/>
                </a:xfrm>
                <a:custGeom>
                  <a:avLst/>
                  <a:gdLst/>
                  <a:ahLst/>
                  <a:cxnLst/>
                  <a:rect l="l" t="t" r="r" b="b"/>
                  <a:pathLst>
                    <a:path w="3944" h="1772" extrusionOk="0">
                      <a:moveTo>
                        <a:pt x="3155" y="1"/>
                      </a:moveTo>
                      <a:cubicBezTo>
                        <a:pt x="3059" y="1"/>
                        <a:pt x="2961" y="21"/>
                        <a:pt x="2868" y="64"/>
                      </a:cubicBezTo>
                      <a:cubicBezTo>
                        <a:pt x="2492" y="227"/>
                        <a:pt x="1974" y="394"/>
                        <a:pt x="1425" y="394"/>
                      </a:cubicBezTo>
                      <a:cubicBezTo>
                        <a:pt x="1249" y="394"/>
                        <a:pt x="1071" y="377"/>
                        <a:pt x="893" y="338"/>
                      </a:cubicBezTo>
                      <a:cubicBezTo>
                        <a:pt x="845" y="328"/>
                        <a:pt x="797" y="323"/>
                        <a:pt x="750" y="323"/>
                      </a:cubicBezTo>
                      <a:cubicBezTo>
                        <a:pt x="433" y="323"/>
                        <a:pt x="152" y="543"/>
                        <a:pt x="79" y="866"/>
                      </a:cubicBezTo>
                      <a:cubicBezTo>
                        <a:pt x="0" y="1231"/>
                        <a:pt x="235" y="1602"/>
                        <a:pt x="600" y="1687"/>
                      </a:cubicBezTo>
                      <a:cubicBezTo>
                        <a:pt x="874" y="1739"/>
                        <a:pt x="1148" y="1772"/>
                        <a:pt x="1428" y="1772"/>
                      </a:cubicBezTo>
                      <a:cubicBezTo>
                        <a:pt x="2112" y="1759"/>
                        <a:pt x="2790" y="1609"/>
                        <a:pt x="3416" y="1335"/>
                      </a:cubicBezTo>
                      <a:cubicBezTo>
                        <a:pt x="3774" y="1185"/>
                        <a:pt x="3944" y="775"/>
                        <a:pt x="3787" y="416"/>
                      </a:cubicBezTo>
                      <a:cubicBezTo>
                        <a:pt x="3677" y="157"/>
                        <a:pt x="3422" y="1"/>
                        <a:pt x="315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5" name="Google Shape;10395;p64"/>
                <p:cNvSpPr/>
                <p:nvPr/>
              </p:nvSpPr>
              <p:spPr>
                <a:xfrm>
                  <a:off x="6973725" y="3596464"/>
                  <a:ext cx="117527" cy="44335"/>
                </a:xfrm>
                <a:custGeom>
                  <a:avLst/>
                  <a:gdLst/>
                  <a:ahLst/>
                  <a:cxnLst/>
                  <a:rect l="l" t="t" r="r" b="b"/>
                  <a:pathLst>
                    <a:path w="4655" h="1756" extrusionOk="0">
                      <a:moveTo>
                        <a:pt x="3863" y="0"/>
                      </a:moveTo>
                      <a:cubicBezTo>
                        <a:pt x="3768" y="0"/>
                        <a:pt x="3671" y="20"/>
                        <a:pt x="3579" y="61"/>
                      </a:cubicBezTo>
                      <a:cubicBezTo>
                        <a:pt x="3094" y="270"/>
                        <a:pt x="2605" y="375"/>
                        <a:pt x="2150" y="375"/>
                      </a:cubicBezTo>
                      <a:cubicBezTo>
                        <a:pt x="1769" y="375"/>
                        <a:pt x="1412" y="301"/>
                        <a:pt x="1102" y="152"/>
                      </a:cubicBezTo>
                      <a:cubicBezTo>
                        <a:pt x="1002" y="101"/>
                        <a:pt x="895" y="77"/>
                        <a:pt x="789" y="77"/>
                      </a:cubicBezTo>
                      <a:cubicBezTo>
                        <a:pt x="532" y="77"/>
                        <a:pt x="286" y="220"/>
                        <a:pt x="170" y="465"/>
                      </a:cubicBezTo>
                      <a:cubicBezTo>
                        <a:pt x="1" y="817"/>
                        <a:pt x="151" y="1234"/>
                        <a:pt x="503" y="1397"/>
                      </a:cubicBezTo>
                      <a:cubicBezTo>
                        <a:pt x="1005" y="1632"/>
                        <a:pt x="1556" y="1756"/>
                        <a:pt x="2109" y="1756"/>
                      </a:cubicBezTo>
                      <a:cubicBezTo>
                        <a:pt x="2123" y="1756"/>
                        <a:pt x="2138" y="1756"/>
                        <a:pt x="2152" y="1755"/>
                      </a:cubicBezTo>
                      <a:cubicBezTo>
                        <a:pt x="2836" y="1749"/>
                        <a:pt x="3501" y="1606"/>
                        <a:pt x="4127" y="1332"/>
                      </a:cubicBezTo>
                      <a:cubicBezTo>
                        <a:pt x="4485" y="1182"/>
                        <a:pt x="4654" y="771"/>
                        <a:pt x="4498" y="419"/>
                      </a:cubicBezTo>
                      <a:cubicBezTo>
                        <a:pt x="4387" y="155"/>
                        <a:pt x="4131" y="0"/>
                        <a:pt x="38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6" name="Google Shape;10396;p64"/>
                <p:cNvSpPr/>
                <p:nvPr/>
              </p:nvSpPr>
              <p:spPr>
                <a:xfrm>
                  <a:off x="7118368" y="3906680"/>
                  <a:ext cx="38881" cy="118007"/>
                </a:xfrm>
                <a:custGeom>
                  <a:avLst/>
                  <a:gdLst/>
                  <a:ahLst/>
                  <a:cxnLst/>
                  <a:rect l="l" t="t" r="r" b="b"/>
                  <a:pathLst>
                    <a:path w="1540" h="4674" extrusionOk="0">
                      <a:moveTo>
                        <a:pt x="1018" y="1"/>
                      </a:moveTo>
                      <a:lnTo>
                        <a:pt x="1" y="118"/>
                      </a:lnTo>
                      <a:lnTo>
                        <a:pt x="529" y="4674"/>
                      </a:lnTo>
                      <a:lnTo>
                        <a:pt x="1539" y="4557"/>
                      </a:lnTo>
                      <a:lnTo>
                        <a:pt x="10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7" name="Google Shape;10397;p64"/>
                <p:cNvSpPr/>
                <p:nvPr/>
              </p:nvSpPr>
              <p:spPr>
                <a:xfrm>
                  <a:off x="7122332" y="3882695"/>
                  <a:ext cx="43830" cy="37063"/>
                </a:xfrm>
                <a:custGeom>
                  <a:avLst/>
                  <a:gdLst/>
                  <a:ahLst/>
                  <a:cxnLst/>
                  <a:rect l="l" t="t" r="r" b="b"/>
                  <a:pathLst>
                    <a:path w="1736" h="1468" extrusionOk="0">
                      <a:moveTo>
                        <a:pt x="778" y="1"/>
                      </a:moveTo>
                      <a:cubicBezTo>
                        <a:pt x="750" y="1"/>
                        <a:pt x="721" y="2"/>
                        <a:pt x="691" y="6"/>
                      </a:cubicBezTo>
                      <a:cubicBezTo>
                        <a:pt x="287" y="51"/>
                        <a:pt x="0" y="416"/>
                        <a:pt x="46" y="820"/>
                      </a:cubicBezTo>
                      <a:cubicBezTo>
                        <a:pt x="95" y="1225"/>
                        <a:pt x="433" y="1468"/>
                        <a:pt x="780" y="1468"/>
                      </a:cubicBezTo>
                      <a:cubicBezTo>
                        <a:pt x="987" y="1468"/>
                        <a:pt x="1196" y="1382"/>
                        <a:pt x="1349" y="1192"/>
                      </a:cubicBezTo>
                      <a:cubicBezTo>
                        <a:pt x="1735" y="700"/>
                        <a:pt x="1378" y="1"/>
                        <a:pt x="7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8" name="Google Shape;10398;p64"/>
                <p:cNvSpPr/>
                <p:nvPr/>
              </p:nvSpPr>
              <p:spPr>
                <a:xfrm>
                  <a:off x="7096656" y="3885674"/>
                  <a:ext cx="43981" cy="37013"/>
                </a:xfrm>
                <a:custGeom>
                  <a:avLst/>
                  <a:gdLst/>
                  <a:ahLst/>
                  <a:cxnLst/>
                  <a:rect l="l" t="t" r="r" b="b"/>
                  <a:pathLst>
                    <a:path w="1742" h="1466" extrusionOk="0">
                      <a:moveTo>
                        <a:pt x="784" y="0"/>
                      </a:moveTo>
                      <a:cubicBezTo>
                        <a:pt x="756" y="0"/>
                        <a:pt x="727" y="2"/>
                        <a:pt x="698" y="5"/>
                      </a:cubicBezTo>
                      <a:cubicBezTo>
                        <a:pt x="294" y="51"/>
                        <a:pt x="1" y="416"/>
                        <a:pt x="53" y="820"/>
                      </a:cubicBezTo>
                      <a:cubicBezTo>
                        <a:pt x="97" y="1223"/>
                        <a:pt x="435" y="1466"/>
                        <a:pt x="780" y="1466"/>
                      </a:cubicBezTo>
                      <a:cubicBezTo>
                        <a:pt x="988" y="1466"/>
                        <a:pt x="1198" y="1378"/>
                        <a:pt x="1350" y="1185"/>
                      </a:cubicBezTo>
                      <a:cubicBezTo>
                        <a:pt x="1742" y="699"/>
                        <a:pt x="1379" y="0"/>
                        <a:pt x="7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9" name="Google Shape;10399;p64"/>
                <p:cNvSpPr/>
                <p:nvPr/>
              </p:nvSpPr>
              <p:spPr>
                <a:xfrm>
                  <a:off x="7135991" y="4002015"/>
                  <a:ext cx="43855" cy="37063"/>
                </a:xfrm>
                <a:custGeom>
                  <a:avLst/>
                  <a:gdLst/>
                  <a:ahLst/>
                  <a:cxnLst/>
                  <a:rect l="l" t="t" r="r" b="b"/>
                  <a:pathLst>
                    <a:path w="1737" h="1468" extrusionOk="0">
                      <a:moveTo>
                        <a:pt x="777" y="1"/>
                      </a:moveTo>
                      <a:cubicBezTo>
                        <a:pt x="751" y="1"/>
                        <a:pt x="725" y="2"/>
                        <a:pt x="698" y="5"/>
                      </a:cubicBezTo>
                      <a:cubicBezTo>
                        <a:pt x="294" y="51"/>
                        <a:pt x="0" y="416"/>
                        <a:pt x="46" y="820"/>
                      </a:cubicBezTo>
                      <a:cubicBezTo>
                        <a:pt x="95" y="1224"/>
                        <a:pt x="436" y="1467"/>
                        <a:pt x="783" y="1467"/>
                      </a:cubicBezTo>
                      <a:cubicBezTo>
                        <a:pt x="990" y="1467"/>
                        <a:pt x="1199" y="1381"/>
                        <a:pt x="1349" y="1191"/>
                      </a:cubicBezTo>
                      <a:cubicBezTo>
                        <a:pt x="1737" y="704"/>
                        <a:pt x="1382" y="1"/>
                        <a:pt x="7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0" name="Google Shape;10400;p64"/>
                <p:cNvSpPr/>
                <p:nvPr/>
              </p:nvSpPr>
              <p:spPr>
                <a:xfrm>
                  <a:off x="7110314" y="4004969"/>
                  <a:ext cx="43981" cy="37063"/>
                </a:xfrm>
                <a:custGeom>
                  <a:avLst/>
                  <a:gdLst/>
                  <a:ahLst/>
                  <a:cxnLst/>
                  <a:rect l="l" t="t" r="r" b="b"/>
                  <a:pathLst>
                    <a:path w="1742" h="1468" extrusionOk="0">
                      <a:moveTo>
                        <a:pt x="784" y="0"/>
                      </a:moveTo>
                      <a:cubicBezTo>
                        <a:pt x="756" y="0"/>
                        <a:pt x="727" y="2"/>
                        <a:pt x="698" y="5"/>
                      </a:cubicBezTo>
                      <a:cubicBezTo>
                        <a:pt x="294" y="51"/>
                        <a:pt x="1" y="416"/>
                        <a:pt x="53" y="820"/>
                      </a:cubicBezTo>
                      <a:cubicBezTo>
                        <a:pt x="98" y="1224"/>
                        <a:pt x="437" y="1467"/>
                        <a:pt x="783" y="1467"/>
                      </a:cubicBezTo>
                      <a:cubicBezTo>
                        <a:pt x="990" y="1467"/>
                        <a:pt x="1199" y="1381"/>
                        <a:pt x="1350" y="1191"/>
                      </a:cubicBezTo>
                      <a:cubicBezTo>
                        <a:pt x="1742" y="700"/>
                        <a:pt x="1379" y="0"/>
                        <a:pt x="7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1" name="Google Shape;10401;p64"/>
                <p:cNvSpPr/>
                <p:nvPr/>
              </p:nvSpPr>
              <p:spPr>
                <a:xfrm>
                  <a:off x="7129906" y="4152515"/>
                  <a:ext cx="21890" cy="99753"/>
                </a:xfrm>
                <a:custGeom>
                  <a:avLst/>
                  <a:gdLst/>
                  <a:ahLst/>
                  <a:cxnLst/>
                  <a:rect l="l" t="t" r="r" b="b"/>
                  <a:pathLst>
                    <a:path w="867" h="3951" extrusionOk="0">
                      <a:moveTo>
                        <a:pt x="78" y="1"/>
                      </a:moveTo>
                      <a:lnTo>
                        <a:pt x="0" y="3938"/>
                      </a:lnTo>
                      <a:lnTo>
                        <a:pt x="789" y="3951"/>
                      </a:lnTo>
                      <a:lnTo>
                        <a:pt x="867" y="21"/>
                      </a:lnTo>
                      <a:lnTo>
                        <a:pt x="7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2" name="Google Shape;10402;p64"/>
                <p:cNvSpPr/>
                <p:nvPr/>
              </p:nvSpPr>
              <p:spPr>
                <a:xfrm>
                  <a:off x="7140207" y="4137543"/>
                  <a:ext cx="36129" cy="30953"/>
                </a:xfrm>
                <a:custGeom>
                  <a:avLst/>
                  <a:gdLst/>
                  <a:ahLst/>
                  <a:cxnLst/>
                  <a:rect l="l" t="t" r="r" b="b"/>
                  <a:pathLst>
                    <a:path w="1431" h="1226" extrusionOk="0">
                      <a:moveTo>
                        <a:pt x="616" y="1"/>
                      </a:moveTo>
                      <a:cubicBezTo>
                        <a:pt x="283" y="1"/>
                        <a:pt x="16" y="266"/>
                        <a:pt x="9" y="600"/>
                      </a:cubicBezTo>
                      <a:cubicBezTo>
                        <a:pt x="0" y="976"/>
                        <a:pt x="304" y="1226"/>
                        <a:pt x="622" y="1226"/>
                      </a:cubicBezTo>
                      <a:cubicBezTo>
                        <a:pt x="768" y="1226"/>
                        <a:pt x="916" y="1173"/>
                        <a:pt x="1039" y="1057"/>
                      </a:cubicBezTo>
                      <a:cubicBezTo>
                        <a:pt x="1430" y="679"/>
                        <a:pt x="1176" y="14"/>
                        <a:pt x="628" y="1"/>
                      </a:cubicBezTo>
                      <a:cubicBezTo>
                        <a:pt x="624" y="1"/>
                        <a:pt x="620" y="1"/>
                        <a:pt x="61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3" name="Google Shape;10403;p64"/>
                <p:cNvSpPr/>
                <p:nvPr/>
              </p:nvSpPr>
              <p:spPr>
                <a:xfrm>
                  <a:off x="7118924" y="4137215"/>
                  <a:ext cx="36180" cy="30802"/>
                </a:xfrm>
                <a:custGeom>
                  <a:avLst/>
                  <a:gdLst/>
                  <a:ahLst/>
                  <a:cxnLst/>
                  <a:rect l="l" t="t" r="r" b="b"/>
                  <a:pathLst>
                    <a:path w="1433" h="1220" extrusionOk="0">
                      <a:moveTo>
                        <a:pt x="607" y="0"/>
                      </a:moveTo>
                      <a:cubicBezTo>
                        <a:pt x="279" y="0"/>
                        <a:pt x="11" y="269"/>
                        <a:pt x="5" y="594"/>
                      </a:cubicBezTo>
                      <a:cubicBezTo>
                        <a:pt x="0" y="969"/>
                        <a:pt x="306" y="1219"/>
                        <a:pt x="624" y="1219"/>
                      </a:cubicBezTo>
                      <a:cubicBezTo>
                        <a:pt x="770" y="1219"/>
                        <a:pt x="918" y="1167"/>
                        <a:pt x="1041" y="1050"/>
                      </a:cubicBezTo>
                      <a:cubicBezTo>
                        <a:pt x="1432" y="672"/>
                        <a:pt x="1172" y="7"/>
                        <a:pt x="631" y="1"/>
                      </a:cubicBezTo>
                      <a:cubicBezTo>
                        <a:pt x="623" y="1"/>
                        <a:pt x="615" y="0"/>
                        <a:pt x="6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4" name="Google Shape;10404;p64"/>
                <p:cNvSpPr/>
                <p:nvPr/>
              </p:nvSpPr>
              <p:spPr>
                <a:xfrm>
                  <a:off x="7138238" y="4237271"/>
                  <a:ext cx="36281" cy="30852"/>
                </a:xfrm>
                <a:custGeom>
                  <a:avLst/>
                  <a:gdLst/>
                  <a:ahLst/>
                  <a:cxnLst/>
                  <a:rect l="l" t="t" r="r" b="b"/>
                  <a:pathLst>
                    <a:path w="1437" h="1222" extrusionOk="0">
                      <a:moveTo>
                        <a:pt x="605" y="0"/>
                      </a:moveTo>
                      <a:cubicBezTo>
                        <a:pt x="277" y="0"/>
                        <a:pt x="15" y="269"/>
                        <a:pt x="9" y="594"/>
                      </a:cubicBezTo>
                      <a:cubicBezTo>
                        <a:pt x="0" y="969"/>
                        <a:pt x="304" y="1222"/>
                        <a:pt x="622" y="1222"/>
                      </a:cubicBezTo>
                      <a:cubicBezTo>
                        <a:pt x="767" y="1222"/>
                        <a:pt x="916" y="1169"/>
                        <a:pt x="1039" y="1050"/>
                      </a:cubicBezTo>
                      <a:cubicBezTo>
                        <a:pt x="1436" y="672"/>
                        <a:pt x="1176" y="7"/>
                        <a:pt x="628" y="0"/>
                      </a:cubicBezTo>
                      <a:cubicBezTo>
                        <a:pt x="620" y="0"/>
                        <a:pt x="613" y="0"/>
                        <a:pt x="6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5" name="Google Shape;10405;p64"/>
                <p:cNvSpPr/>
                <p:nvPr/>
              </p:nvSpPr>
              <p:spPr>
                <a:xfrm>
                  <a:off x="7116828" y="4236766"/>
                  <a:ext cx="36306" cy="30878"/>
                </a:xfrm>
                <a:custGeom>
                  <a:avLst/>
                  <a:gdLst/>
                  <a:ahLst/>
                  <a:cxnLst/>
                  <a:rect l="l" t="t" r="r" b="b"/>
                  <a:pathLst>
                    <a:path w="1438" h="1223" extrusionOk="0">
                      <a:moveTo>
                        <a:pt x="623" y="1"/>
                      </a:moveTo>
                      <a:cubicBezTo>
                        <a:pt x="290" y="1"/>
                        <a:pt x="16" y="266"/>
                        <a:pt x="10" y="601"/>
                      </a:cubicBezTo>
                      <a:cubicBezTo>
                        <a:pt x="1" y="971"/>
                        <a:pt x="304" y="1222"/>
                        <a:pt x="623" y="1222"/>
                      </a:cubicBezTo>
                      <a:cubicBezTo>
                        <a:pt x="770" y="1222"/>
                        <a:pt x="921" y="1169"/>
                        <a:pt x="1046" y="1050"/>
                      </a:cubicBezTo>
                      <a:cubicBezTo>
                        <a:pt x="1437" y="672"/>
                        <a:pt x="1176" y="14"/>
                        <a:pt x="635" y="1"/>
                      </a:cubicBezTo>
                      <a:cubicBezTo>
                        <a:pt x="631" y="1"/>
                        <a:pt x="627" y="1"/>
                        <a:pt x="62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6" name="Google Shape;10406;p64"/>
                <p:cNvSpPr/>
                <p:nvPr/>
              </p:nvSpPr>
              <p:spPr>
                <a:xfrm>
                  <a:off x="7245742" y="3712350"/>
                  <a:ext cx="54004" cy="108640"/>
                </a:xfrm>
                <a:custGeom>
                  <a:avLst/>
                  <a:gdLst/>
                  <a:ahLst/>
                  <a:cxnLst/>
                  <a:rect l="l" t="t" r="r" b="b"/>
                  <a:pathLst>
                    <a:path w="2139" h="4303" extrusionOk="0">
                      <a:moveTo>
                        <a:pt x="893" y="1"/>
                      </a:moveTo>
                      <a:lnTo>
                        <a:pt x="0" y="274"/>
                      </a:lnTo>
                      <a:lnTo>
                        <a:pt x="1245" y="4302"/>
                      </a:lnTo>
                      <a:lnTo>
                        <a:pt x="2138" y="4028"/>
                      </a:lnTo>
                      <a:lnTo>
                        <a:pt x="89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7" name="Google Shape;10407;p64"/>
                <p:cNvSpPr/>
                <p:nvPr/>
              </p:nvSpPr>
              <p:spPr>
                <a:xfrm>
                  <a:off x="7246398" y="3690183"/>
                  <a:ext cx="40472" cy="34185"/>
                </a:xfrm>
                <a:custGeom>
                  <a:avLst/>
                  <a:gdLst/>
                  <a:ahLst/>
                  <a:cxnLst/>
                  <a:rect l="l" t="t" r="r" b="b"/>
                  <a:pathLst>
                    <a:path w="1603" h="1354" extrusionOk="0">
                      <a:moveTo>
                        <a:pt x="764" y="0"/>
                      </a:moveTo>
                      <a:cubicBezTo>
                        <a:pt x="698" y="0"/>
                        <a:pt x="630" y="10"/>
                        <a:pt x="561" y="31"/>
                      </a:cubicBezTo>
                      <a:cubicBezTo>
                        <a:pt x="203" y="142"/>
                        <a:pt x="1" y="520"/>
                        <a:pt x="111" y="879"/>
                      </a:cubicBezTo>
                      <a:cubicBezTo>
                        <a:pt x="207" y="1190"/>
                        <a:pt x="483" y="1353"/>
                        <a:pt x="760" y="1353"/>
                      </a:cubicBezTo>
                      <a:cubicBezTo>
                        <a:pt x="994" y="1353"/>
                        <a:pt x="1228" y="1237"/>
                        <a:pt x="1356" y="996"/>
                      </a:cubicBezTo>
                      <a:cubicBezTo>
                        <a:pt x="1603" y="526"/>
                        <a:pt x="1244" y="0"/>
                        <a:pt x="76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8" name="Google Shape;10408;p64"/>
                <p:cNvSpPr/>
                <p:nvPr/>
              </p:nvSpPr>
              <p:spPr>
                <a:xfrm>
                  <a:off x="7223852" y="3697202"/>
                  <a:ext cx="40446" cy="34185"/>
                </a:xfrm>
                <a:custGeom>
                  <a:avLst/>
                  <a:gdLst/>
                  <a:ahLst/>
                  <a:cxnLst/>
                  <a:rect l="l" t="t" r="r" b="b"/>
                  <a:pathLst>
                    <a:path w="1602" h="1354" extrusionOk="0">
                      <a:moveTo>
                        <a:pt x="766" y="0"/>
                      </a:moveTo>
                      <a:cubicBezTo>
                        <a:pt x="697" y="0"/>
                        <a:pt x="627" y="11"/>
                        <a:pt x="555" y="34"/>
                      </a:cubicBezTo>
                      <a:cubicBezTo>
                        <a:pt x="196" y="138"/>
                        <a:pt x="1" y="522"/>
                        <a:pt x="111" y="874"/>
                      </a:cubicBezTo>
                      <a:cubicBezTo>
                        <a:pt x="207" y="1189"/>
                        <a:pt x="482" y="1354"/>
                        <a:pt x="759" y="1354"/>
                      </a:cubicBezTo>
                      <a:cubicBezTo>
                        <a:pt x="993" y="1354"/>
                        <a:pt x="1228" y="1236"/>
                        <a:pt x="1356" y="992"/>
                      </a:cubicBezTo>
                      <a:cubicBezTo>
                        <a:pt x="1602" y="524"/>
                        <a:pt x="1247" y="0"/>
                        <a:pt x="7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9" name="Google Shape;10409;p64"/>
                <p:cNvSpPr/>
                <p:nvPr/>
              </p:nvSpPr>
              <p:spPr>
                <a:xfrm>
                  <a:off x="7278993" y="3795642"/>
                  <a:ext cx="40598" cy="34261"/>
                </a:xfrm>
                <a:custGeom>
                  <a:avLst/>
                  <a:gdLst/>
                  <a:ahLst/>
                  <a:cxnLst/>
                  <a:rect l="l" t="t" r="r" b="b"/>
                  <a:pathLst>
                    <a:path w="1608" h="1357" extrusionOk="0">
                      <a:moveTo>
                        <a:pt x="764" y="1"/>
                      </a:moveTo>
                      <a:cubicBezTo>
                        <a:pt x="698" y="1"/>
                        <a:pt x="630" y="11"/>
                        <a:pt x="561" y="32"/>
                      </a:cubicBezTo>
                      <a:cubicBezTo>
                        <a:pt x="202" y="143"/>
                        <a:pt x="0" y="521"/>
                        <a:pt x="111" y="879"/>
                      </a:cubicBezTo>
                      <a:cubicBezTo>
                        <a:pt x="210" y="1191"/>
                        <a:pt x="487" y="1357"/>
                        <a:pt x="764" y="1357"/>
                      </a:cubicBezTo>
                      <a:cubicBezTo>
                        <a:pt x="996" y="1357"/>
                        <a:pt x="1228" y="1240"/>
                        <a:pt x="1356" y="997"/>
                      </a:cubicBezTo>
                      <a:cubicBezTo>
                        <a:pt x="1608" y="527"/>
                        <a:pt x="1245" y="1"/>
                        <a:pt x="76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0" name="Google Shape;10410;p64"/>
                <p:cNvSpPr/>
                <p:nvPr/>
              </p:nvSpPr>
              <p:spPr>
                <a:xfrm>
                  <a:off x="7256447" y="3802686"/>
                  <a:ext cx="40446" cy="34210"/>
                </a:xfrm>
                <a:custGeom>
                  <a:avLst/>
                  <a:gdLst/>
                  <a:ahLst/>
                  <a:cxnLst/>
                  <a:rect l="l" t="t" r="r" b="b"/>
                  <a:pathLst>
                    <a:path w="1602" h="1355" extrusionOk="0">
                      <a:moveTo>
                        <a:pt x="770" y="0"/>
                      </a:moveTo>
                      <a:cubicBezTo>
                        <a:pt x="702" y="0"/>
                        <a:pt x="632" y="11"/>
                        <a:pt x="561" y="33"/>
                      </a:cubicBezTo>
                      <a:cubicBezTo>
                        <a:pt x="202" y="144"/>
                        <a:pt x="0" y="522"/>
                        <a:pt x="111" y="881"/>
                      </a:cubicBezTo>
                      <a:cubicBezTo>
                        <a:pt x="206" y="1191"/>
                        <a:pt x="481" y="1354"/>
                        <a:pt x="757" y="1354"/>
                      </a:cubicBezTo>
                      <a:cubicBezTo>
                        <a:pt x="991" y="1354"/>
                        <a:pt x="1227" y="1237"/>
                        <a:pt x="1356" y="991"/>
                      </a:cubicBezTo>
                      <a:cubicBezTo>
                        <a:pt x="1601" y="523"/>
                        <a:pt x="1247" y="0"/>
                        <a:pt x="77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1" name="Google Shape;10411;p64"/>
                <p:cNvSpPr/>
                <p:nvPr/>
              </p:nvSpPr>
              <p:spPr>
                <a:xfrm>
                  <a:off x="7200498" y="3542207"/>
                  <a:ext cx="55469" cy="114220"/>
                </a:xfrm>
                <a:custGeom>
                  <a:avLst/>
                  <a:gdLst/>
                  <a:ahLst/>
                  <a:cxnLst/>
                  <a:rect l="l" t="t" r="r" b="b"/>
                  <a:pathLst>
                    <a:path w="2197" h="4524" extrusionOk="0">
                      <a:moveTo>
                        <a:pt x="945" y="0"/>
                      </a:moveTo>
                      <a:lnTo>
                        <a:pt x="0" y="281"/>
                      </a:lnTo>
                      <a:lnTo>
                        <a:pt x="1252" y="4524"/>
                      </a:lnTo>
                      <a:lnTo>
                        <a:pt x="2197" y="4243"/>
                      </a:lnTo>
                      <a:lnTo>
                        <a:pt x="94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2" name="Google Shape;10412;p64"/>
                <p:cNvSpPr/>
                <p:nvPr/>
              </p:nvSpPr>
              <p:spPr>
                <a:xfrm>
                  <a:off x="7201483" y="3519409"/>
                  <a:ext cx="42567" cy="35877"/>
                </a:xfrm>
                <a:custGeom>
                  <a:avLst/>
                  <a:gdLst/>
                  <a:ahLst/>
                  <a:cxnLst/>
                  <a:rect l="l" t="t" r="r" b="b"/>
                  <a:pathLst>
                    <a:path w="1686" h="1421" extrusionOk="0">
                      <a:moveTo>
                        <a:pt x="799" y="0"/>
                      </a:moveTo>
                      <a:cubicBezTo>
                        <a:pt x="732" y="0"/>
                        <a:pt x="663" y="10"/>
                        <a:pt x="593" y="30"/>
                      </a:cubicBezTo>
                      <a:cubicBezTo>
                        <a:pt x="215" y="141"/>
                        <a:pt x="0" y="532"/>
                        <a:pt x="111" y="910"/>
                      </a:cubicBezTo>
                      <a:cubicBezTo>
                        <a:pt x="211" y="1242"/>
                        <a:pt x="504" y="1420"/>
                        <a:pt x="797" y="1420"/>
                      </a:cubicBezTo>
                      <a:cubicBezTo>
                        <a:pt x="1038" y="1420"/>
                        <a:pt x="1279" y="1300"/>
                        <a:pt x="1415" y="1047"/>
                      </a:cubicBezTo>
                      <a:cubicBezTo>
                        <a:pt x="1686" y="557"/>
                        <a:pt x="1309" y="0"/>
                        <a:pt x="79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3" name="Google Shape;10413;p64"/>
                <p:cNvSpPr/>
                <p:nvPr/>
              </p:nvSpPr>
              <p:spPr>
                <a:xfrm>
                  <a:off x="7177776" y="3526428"/>
                  <a:ext cx="42416" cy="35927"/>
                </a:xfrm>
                <a:custGeom>
                  <a:avLst/>
                  <a:gdLst/>
                  <a:ahLst/>
                  <a:cxnLst/>
                  <a:rect l="l" t="t" r="r" b="b"/>
                  <a:pathLst>
                    <a:path w="1680" h="1423" extrusionOk="0">
                      <a:moveTo>
                        <a:pt x="797" y="1"/>
                      </a:moveTo>
                      <a:cubicBezTo>
                        <a:pt x="729" y="1"/>
                        <a:pt x="659" y="11"/>
                        <a:pt x="587" y="32"/>
                      </a:cubicBezTo>
                      <a:cubicBezTo>
                        <a:pt x="216" y="143"/>
                        <a:pt x="1" y="534"/>
                        <a:pt x="105" y="912"/>
                      </a:cubicBezTo>
                      <a:cubicBezTo>
                        <a:pt x="205" y="1245"/>
                        <a:pt x="497" y="1422"/>
                        <a:pt x="792" y="1422"/>
                      </a:cubicBezTo>
                      <a:cubicBezTo>
                        <a:pt x="1034" y="1422"/>
                        <a:pt x="1277" y="1302"/>
                        <a:pt x="1415" y="1049"/>
                      </a:cubicBezTo>
                      <a:cubicBezTo>
                        <a:pt x="1679" y="560"/>
                        <a:pt x="1305" y="1"/>
                        <a:pt x="7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4" name="Google Shape;10414;p64"/>
                <p:cNvSpPr/>
                <p:nvPr/>
              </p:nvSpPr>
              <p:spPr>
                <a:xfrm>
                  <a:off x="7234229" y="3630473"/>
                  <a:ext cx="42441" cy="35902"/>
                </a:xfrm>
                <a:custGeom>
                  <a:avLst/>
                  <a:gdLst/>
                  <a:ahLst/>
                  <a:cxnLst/>
                  <a:rect l="l" t="t" r="r" b="b"/>
                  <a:pathLst>
                    <a:path w="1681" h="1422" extrusionOk="0">
                      <a:moveTo>
                        <a:pt x="797" y="1"/>
                      </a:moveTo>
                      <a:cubicBezTo>
                        <a:pt x="731" y="1"/>
                        <a:pt x="663" y="10"/>
                        <a:pt x="593" y="30"/>
                      </a:cubicBezTo>
                      <a:cubicBezTo>
                        <a:pt x="215" y="141"/>
                        <a:pt x="0" y="539"/>
                        <a:pt x="111" y="910"/>
                      </a:cubicBezTo>
                      <a:cubicBezTo>
                        <a:pt x="208" y="1244"/>
                        <a:pt x="502" y="1421"/>
                        <a:pt x="797" y="1421"/>
                      </a:cubicBezTo>
                      <a:cubicBezTo>
                        <a:pt x="1038" y="1421"/>
                        <a:pt x="1280" y="1303"/>
                        <a:pt x="1415" y="1054"/>
                      </a:cubicBezTo>
                      <a:cubicBezTo>
                        <a:pt x="1680" y="563"/>
                        <a:pt x="1307" y="1"/>
                        <a:pt x="7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5" name="Google Shape;10415;p64"/>
                <p:cNvSpPr/>
                <p:nvPr/>
              </p:nvSpPr>
              <p:spPr>
                <a:xfrm>
                  <a:off x="7210370" y="3637517"/>
                  <a:ext cx="42391" cy="35826"/>
                </a:xfrm>
                <a:custGeom>
                  <a:avLst/>
                  <a:gdLst/>
                  <a:ahLst/>
                  <a:cxnLst/>
                  <a:rect l="l" t="t" r="r" b="b"/>
                  <a:pathLst>
                    <a:path w="1679" h="1419" extrusionOk="0">
                      <a:moveTo>
                        <a:pt x="803" y="0"/>
                      </a:moveTo>
                      <a:cubicBezTo>
                        <a:pt x="735" y="0"/>
                        <a:pt x="665" y="10"/>
                        <a:pt x="593" y="32"/>
                      </a:cubicBezTo>
                      <a:cubicBezTo>
                        <a:pt x="215" y="142"/>
                        <a:pt x="0" y="534"/>
                        <a:pt x="111" y="912"/>
                      </a:cubicBezTo>
                      <a:cubicBezTo>
                        <a:pt x="207" y="1243"/>
                        <a:pt x="499" y="1419"/>
                        <a:pt x="793" y="1419"/>
                      </a:cubicBezTo>
                      <a:cubicBezTo>
                        <a:pt x="1035" y="1419"/>
                        <a:pt x="1279" y="1299"/>
                        <a:pt x="1415" y="1048"/>
                      </a:cubicBezTo>
                      <a:cubicBezTo>
                        <a:pt x="1679" y="560"/>
                        <a:pt x="1310" y="0"/>
                        <a:pt x="80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6" name="Google Shape;10416;p64"/>
                <p:cNvSpPr/>
                <p:nvPr/>
              </p:nvSpPr>
              <p:spPr>
                <a:xfrm>
                  <a:off x="7278993" y="3842021"/>
                  <a:ext cx="47415" cy="37543"/>
                </a:xfrm>
                <a:custGeom>
                  <a:avLst/>
                  <a:gdLst/>
                  <a:ahLst/>
                  <a:cxnLst/>
                  <a:rect l="l" t="t" r="r" b="b"/>
                  <a:pathLst>
                    <a:path w="1878" h="1487" extrusionOk="0">
                      <a:moveTo>
                        <a:pt x="1030" y="0"/>
                      </a:moveTo>
                      <a:cubicBezTo>
                        <a:pt x="0" y="0"/>
                        <a:pt x="0" y="1486"/>
                        <a:pt x="1030" y="1486"/>
                      </a:cubicBezTo>
                      <a:cubicBezTo>
                        <a:pt x="1877" y="1486"/>
                        <a:pt x="1877" y="0"/>
                        <a:pt x="103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7" name="Google Shape;10417;p64"/>
                <p:cNvSpPr/>
                <p:nvPr/>
              </p:nvSpPr>
              <p:spPr>
                <a:xfrm>
                  <a:off x="7315829" y="3883074"/>
                  <a:ext cx="19239" cy="30045"/>
                </a:xfrm>
                <a:custGeom>
                  <a:avLst/>
                  <a:gdLst/>
                  <a:ahLst/>
                  <a:cxnLst/>
                  <a:rect l="l" t="t" r="r" b="b"/>
                  <a:pathLst>
                    <a:path w="762" h="1190" extrusionOk="0">
                      <a:moveTo>
                        <a:pt x="235" y="0"/>
                      </a:moveTo>
                      <a:cubicBezTo>
                        <a:pt x="137" y="0"/>
                        <a:pt x="40" y="54"/>
                        <a:pt x="21" y="167"/>
                      </a:cubicBezTo>
                      <a:cubicBezTo>
                        <a:pt x="8" y="297"/>
                        <a:pt x="1" y="434"/>
                        <a:pt x="21" y="564"/>
                      </a:cubicBezTo>
                      <a:cubicBezTo>
                        <a:pt x="34" y="714"/>
                        <a:pt x="40" y="897"/>
                        <a:pt x="112" y="1034"/>
                      </a:cubicBezTo>
                      <a:cubicBezTo>
                        <a:pt x="170" y="1141"/>
                        <a:pt x="285" y="1190"/>
                        <a:pt x="400" y="1190"/>
                      </a:cubicBezTo>
                      <a:cubicBezTo>
                        <a:pt x="580" y="1190"/>
                        <a:pt x="761" y="1070"/>
                        <a:pt x="737" y="864"/>
                      </a:cubicBezTo>
                      <a:cubicBezTo>
                        <a:pt x="705" y="610"/>
                        <a:pt x="516" y="388"/>
                        <a:pt x="464" y="167"/>
                      </a:cubicBezTo>
                      <a:cubicBezTo>
                        <a:pt x="441" y="58"/>
                        <a:pt x="337" y="0"/>
                        <a:pt x="2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8" name="Google Shape;10418;p64"/>
                <p:cNvSpPr/>
                <p:nvPr/>
              </p:nvSpPr>
              <p:spPr>
                <a:xfrm>
                  <a:off x="7286719" y="3892920"/>
                  <a:ext cx="23379" cy="28479"/>
                </a:xfrm>
                <a:custGeom>
                  <a:avLst/>
                  <a:gdLst/>
                  <a:ahLst/>
                  <a:cxnLst/>
                  <a:rect l="l" t="t" r="r" b="b"/>
                  <a:pathLst>
                    <a:path w="926" h="1128" extrusionOk="0">
                      <a:moveTo>
                        <a:pt x="207" y="0"/>
                      </a:moveTo>
                      <a:cubicBezTo>
                        <a:pt x="133" y="0"/>
                        <a:pt x="63" y="49"/>
                        <a:pt x="39" y="129"/>
                      </a:cubicBezTo>
                      <a:cubicBezTo>
                        <a:pt x="7" y="220"/>
                        <a:pt x="0" y="318"/>
                        <a:pt x="20" y="415"/>
                      </a:cubicBezTo>
                      <a:cubicBezTo>
                        <a:pt x="39" y="481"/>
                        <a:pt x="53" y="552"/>
                        <a:pt x="72" y="617"/>
                      </a:cubicBezTo>
                      <a:cubicBezTo>
                        <a:pt x="85" y="676"/>
                        <a:pt x="98" y="728"/>
                        <a:pt x="118" y="780"/>
                      </a:cubicBezTo>
                      <a:cubicBezTo>
                        <a:pt x="115" y="745"/>
                        <a:pt x="113" y="726"/>
                        <a:pt x="113" y="726"/>
                      </a:cubicBezTo>
                      <a:lnTo>
                        <a:pt x="113" y="726"/>
                      </a:lnTo>
                      <a:cubicBezTo>
                        <a:pt x="113" y="726"/>
                        <a:pt x="117" y="761"/>
                        <a:pt x="124" y="833"/>
                      </a:cubicBezTo>
                      <a:lnTo>
                        <a:pt x="163" y="924"/>
                      </a:lnTo>
                      <a:lnTo>
                        <a:pt x="235" y="1015"/>
                      </a:lnTo>
                      <a:cubicBezTo>
                        <a:pt x="297" y="1093"/>
                        <a:pt x="394" y="1128"/>
                        <a:pt x="492" y="1128"/>
                      </a:cubicBezTo>
                      <a:cubicBezTo>
                        <a:pt x="599" y="1128"/>
                        <a:pt x="708" y="1086"/>
                        <a:pt x="776" y="1015"/>
                      </a:cubicBezTo>
                      <a:cubicBezTo>
                        <a:pt x="900" y="891"/>
                        <a:pt x="926" y="702"/>
                        <a:pt x="841" y="552"/>
                      </a:cubicBezTo>
                      <a:cubicBezTo>
                        <a:pt x="809" y="498"/>
                        <a:pt x="772" y="454"/>
                        <a:pt x="724" y="418"/>
                      </a:cubicBezTo>
                      <a:lnTo>
                        <a:pt x="724" y="418"/>
                      </a:lnTo>
                      <a:cubicBezTo>
                        <a:pt x="720" y="413"/>
                        <a:pt x="716" y="408"/>
                        <a:pt x="711" y="402"/>
                      </a:cubicBezTo>
                      <a:cubicBezTo>
                        <a:pt x="672" y="363"/>
                        <a:pt x="633" y="318"/>
                        <a:pt x="600" y="272"/>
                      </a:cubicBezTo>
                      <a:cubicBezTo>
                        <a:pt x="554" y="213"/>
                        <a:pt x="509" y="161"/>
                        <a:pt x="457" y="116"/>
                      </a:cubicBezTo>
                      <a:cubicBezTo>
                        <a:pt x="411" y="70"/>
                        <a:pt x="352" y="44"/>
                        <a:pt x="294" y="24"/>
                      </a:cubicBezTo>
                      <a:cubicBezTo>
                        <a:pt x="266" y="8"/>
                        <a:pt x="236" y="0"/>
                        <a:pt x="2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9" name="Google Shape;10419;p64"/>
                <p:cNvSpPr/>
                <p:nvPr/>
              </p:nvSpPr>
              <p:spPr>
                <a:xfrm>
                  <a:off x="7107512" y="4057585"/>
                  <a:ext cx="64381" cy="52843"/>
                </a:xfrm>
                <a:custGeom>
                  <a:avLst/>
                  <a:gdLst/>
                  <a:ahLst/>
                  <a:cxnLst/>
                  <a:rect l="l" t="t" r="r" b="b"/>
                  <a:pathLst>
                    <a:path w="2550" h="2093" extrusionOk="0">
                      <a:moveTo>
                        <a:pt x="1356" y="0"/>
                      </a:moveTo>
                      <a:cubicBezTo>
                        <a:pt x="1" y="0"/>
                        <a:pt x="1" y="2092"/>
                        <a:pt x="1356" y="2092"/>
                      </a:cubicBezTo>
                      <a:cubicBezTo>
                        <a:pt x="2549" y="2092"/>
                        <a:pt x="2549" y="0"/>
                        <a:pt x="135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0" name="Google Shape;10420;p64"/>
                <p:cNvSpPr/>
                <p:nvPr/>
              </p:nvSpPr>
              <p:spPr>
                <a:xfrm>
                  <a:off x="7116071" y="4284837"/>
                  <a:ext cx="47087" cy="36053"/>
                </a:xfrm>
                <a:custGeom>
                  <a:avLst/>
                  <a:gdLst/>
                  <a:ahLst/>
                  <a:cxnLst/>
                  <a:rect l="l" t="t" r="r" b="b"/>
                  <a:pathLst>
                    <a:path w="1865" h="1428" extrusionOk="0">
                      <a:moveTo>
                        <a:pt x="1017" y="0"/>
                      </a:moveTo>
                      <a:cubicBezTo>
                        <a:pt x="1" y="0"/>
                        <a:pt x="1" y="1427"/>
                        <a:pt x="1017" y="1427"/>
                      </a:cubicBezTo>
                      <a:cubicBezTo>
                        <a:pt x="1865" y="1427"/>
                        <a:pt x="1865" y="0"/>
                        <a:pt x="101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1" name="Google Shape;10421;p64"/>
                <p:cNvSpPr/>
                <p:nvPr/>
              </p:nvSpPr>
              <p:spPr>
                <a:xfrm>
                  <a:off x="7161819" y="4293598"/>
                  <a:ext cx="52767" cy="24010"/>
                </a:xfrm>
                <a:custGeom>
                  <a:avLst/>
                  <a:gdLst/>
                  <a:ahLst/>
                  <a:cxnLst/>
                  <a:rect l="l" t="t" r="r" b="b"/>
                  <a:pathLst>
                    <a:path w="2090" h="951" extrusionOk="0">
                      <a:moveTo>
                        <a:pt x="586" y="1"/>
                      </a:moveTo>
                      <a:cubicBezTo>
                        <a:pt x="486" y="1"/>
                        <a:pt x="381" y="24"/>
                        <a:pt x="268" y="83"/>
                      </a:cubicBezTo>
                      <a:cubicBezTo>
                        <a:pt x="20" y="214"/>
                        <a:pt x="1" y="559"/>
                        <a:pt x="183" y="748"/>
                      </a:cubicBezTo>
                      <a:cubicBezTo>
                        <a:pt x="343" y="916"/>
                        <a:pt x="517" y="950"/>
                        <a:pt x="710" y="950"/>
                      </a:cubicBezTo>
                      <a:cubicBezTo>
                        <a:pt x="809" y="950"/>
                        <a:pt x="914" y="941"/>
                        <a:pt x="1024" y="937"/>
                      </a:cubicBezTo>
                      <a:cubicBezTo>
                        <a:pt x="1161" y="930"/>
                        <a:pt x="1291" y="930"/>
                        <a:pt x="1441" y="930"/>
                      </a:cubicBezTo>
                      <a:cubicBezTo>
                        <a:pt x="1561" y="930"/>
                        <a:pt x="1685" y="897"/>
                        <a:pt x="1807" y="897"/>
                      </a:cubicBezTo>
                      <a:cubicBezTo>
                        <a:pt x="1837" y="897"/>
                        <a:pt x="1867" y="899"/>
                        <a:pt x="1897" y="904"/>
                      </a:cubicBezTo>
                      <a:cubicBezTo>
                        <a:pt x="1907" y="907"/>
                        <a:pt x="1917" y="908"/>
                        <a:pt x="1927" y="908"/>
                      </a:cubicBezTo>
                      <a:cubicBezTo>
                        <a:pt x="2033" y="908"/>
                        <a:pt x="2089" y="755"/>
                        <a:pt x="1982" y="689"/>
                      </a:cubicBezTo>
                      <a:cubicBezTo>
                        <a:pt x="1845" y="598"/>
                        <a:pt x="1741" y="468"/>
                        <a:pt x="1591" y="383"/>
                      </a:cubicBezTo>
                      <a:cubicBezTo>
                        <a:pt x="1467" y="324"/>
                        <a:pt x="1343" y="259"/>
                        <a:pt x="1219" y="207"/>
                      </a:cubicBezTo>
                      <a:cubicBezTo>
                        <a:pt x="994" y="105"/>
                        <a:pt x="799" y="1"/>
                        <a:pt x="5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2" name="Google Shape;10422;p64"/>
                <p:cNvSpPr/>
                <p:nvPr/>
              </p:nvSpPr>
              <p:spPr>
                <a:xfrm>
                  <a:off x="6988394" y="3906857"/>
                  <a:ext cx="38856" cy="118007"/>
                </a:xfrm>
                <a:custGeom>
                  <a:avLst/>
                  <a:gdLst/>
                  <a:ahLst/>
                  <a:cxnLst/>
                  <a:rect l="l" t="t" r="r" b="b"/>
                  <a:pathLst>
                    <a:path w="1539" h="4674" extrusionOk="0">
                      <a:moveTo>
                        <a:pt x="528" y="0"/>
                      </a:moveTo>
                      <a:lnTo>
                        <a:pt x="0" y="4556"/>
                      </a:lnTo>
                      <a:lnTo>
                        <a:pt x="1017" y="4673"/>
                      </a:lnTo>
                      <a:lnTo>
                        <a:pt x="1538" y="111"/>
                      </a:lnTo>
                      <a:lnTo>
                        <a:pt x="52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3" name="Google Shape;10423;p64"/>
                <p:cNvSpPr/>
                <p:nvPr/>
              </p:nvSpPr>
              <p:spPr>
                <a:xfrm>
                  <a:off x="6979482" y="3882695"/>
                  <a:ext cx="43981" cy="37063"/>
                </a:xfrm>
                <a:custGeom>
                  <a:avLst/>
                  <a:gdLst/>
                  <a:ahLst/>
                  <a:cxnLst/>
                  <a:rect l="l" t="t" r="r" b="b"/>
                  <a:pathLst>
                    <a:path w="1742" h="1468" extrusionOk="0">
                      <a:moveTo>
                        <a:pt x="958" y="1"/>
                      </a:moveTo>
                      <a:cubicBezTo>
                        <a:pt x="363" y="1"/>
                        <a:pt x="0" y="700"/>
                        <a:pt x="392" y="1192"/>
                      </a:cubicBezTo>
                      <a:cubicBezTo>
                        <a:pt x="543" y="1382"/>
                        <a:pt x="752" y="1468"/>
                        <a:pt x="958" y="1468"/>
                      </a:cubicBezTo>
                      <a:cubicBezTo>
                        <a:pt x="1305" y="1468"/>
                        <a:pt x="1644" y="1225"/>
                        <a:pt x="1689" y="820"/>
                      </a:cubicBezTo>
                      <a:cubicBezTo>
                        <a:pt x="1741" y="416"/>
                        <a:pt x="1448" y="51"/>
                        <a:pt x="1044" y="6"/>
                      </a:cubicBezTo>
                      <a:cubicBezTo>
                        <a:pt x="1015" y="2"/>
                        <a:pt x="986" y="1"/>
                        <a:pt x="9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4" name="Google Shape;10424;p64"/>
                <p:cNvSpPr/>
                <p:nvPr/>
              </p:nvSpPr>
              <p:spPr>
                <a:xfrm>
                  <a:off x="7005133" y="3885674"/>
                  <a:ext cx="43830" cy="37013"/>
                </a:xfrm>
                <a:custGeom>
                  <a:avLst/>
                  <a:gdLst/>
                  <a:ahLst/>
                  <a:cxnLst/>
                  <a:rect l="l" t="t" r="r" b="b"/>
                  <a:pathLst>
                    <a:path w="1736" h="1466" extrusionOk="0">
                      <a:moveTo>
                        <a:pt x="958" y="0"/>
                      </a:moveTo>
                      <a:cubicBezTo>
                        <a:pt x="357" y="0"/>
                        <a:pt x="1" y="699"/>
                        <a:pt x="386" y="1185"/>
                      </a:cubicBezTo>
                      <a:cubicBezTo>
                        <a:pt x="538" y="1378"/>
                        <a:pt x="748" y="1466"/>
                        <a:pt x="956" y="1466"/>
                      </a:cubicBezTo>
                      <a:cubicBezTo>
                        <a:pt x="1302" y="1466"/>
                        <a:pt x="1641" y="1223"/>
                        <a:pt x="1690" y="820"/>
                      </a:cubicBezTo>
                      <a:cubicBezTo>
                        <a:pt x="1735" y="416"/>
                        <a:pt x="1449" y="44"/>
                        <a:pt x="1045" y="5"/>
                      </a:cubicBezTo>
                      <a:cubicBezTo>
                        <a:pt x="1015" y="2"/>
                        <a:pt x="986" y="0"/>
                        <a:pt x="9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5" name="Google Shape;10425;p64"/>
                <p:cNvSpPr/>
                <p:nvPr/>
              </p:nvSpPr>
              <p:spPr>
                <a:xfrm>
                  <a:off x="6965772" y="4002015"/>
                  <a:ext cx="43855" cy="37063"/>
                </a:xfrm>
                <a:custGeom>
                  <a:avLst/>
                  <a:gdLst/>
                  <a:ahLst/>
                  <a:cxnLst/>
                  <a:rect l="l" t="t" r="r" b="b"/>
                  <a:pathLst>
                    <a:path w="1737" h="1468" extrusionOk="0">
                      <a:moveTo>
                        <a:pt x="960" y="1"/>
                      </a:moveTo>
                      <a:cubicBezTo>
                        <a:pt x="362" y="1"/>
                        <a:pt x="0" y="704"/>
                        <a:pt x="388" y="1191"/>
                      </a:cubicBezTo>
                      <a:cubicBezTo>
                        <a:pt x="541" y="1381"/>
                        <a:pt x="750" y="1467"/>
                        <a:pt x="957" y="1467"/>
                      </a:cubicBezTo>
                      <a:cubicBezTo>
                        <a:pt x="1304" y="1467"/>
                        <a:pt x="1642" y="1224"/>
                        <a:pt x="1691" y="820"/>
                      </a:cubicBezTo>
                      <a:cubicBezTo>
                        <a:pt x="1737" y="416"/>
                        <a:pt x="1443" y="51"/>
                        <a:pt x="1039" y="5"/>
                      </a:cubicBezTo>
                      <a:cubicBezTo>
                        <a:pt x="1013" y="2"/>
                        <a:pt x="986" y="1"/>
                        <a:pt x="96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6" name="Google Shape;10426;p64"/>
                <p:cNvSpPr/>
                <p:nvPr/>
              </p:nvSpPr>
              <p:spPr>
                <a:xfrm>
                  <a:off x="6991323" y="4004969"/>
                  <a:ext cx="43981" cy="37063"/>
                </a:xfrm>
                <a:custGeom>
                  <a:avLst/>
                  <a:gdLst/>
                  <a:ahLst/>
                  <a:cxnLst/>
                  <a:rect l="l" t="t" r="r" b="b"/>
                  <a:pathLst>
                    <a:path w="1742" h="1468" extrusionOk="0">
                      <a:moveTo>
                        <a:pt x="959" y="0"/>
                      </a:moveTo>
                      <a:cubicBezTo>
                        <a:pt x="363" y="0"/>
                        <a:pt x="0" y="706"/>
                        <a:pt x="392" y="1191"/>
                      </a:cubicBezTo>
                      <a:cubicBezTo>
                        <a:pt x="543" y="1381"/>
                        <a:pt x="752" y="1467"/>
                        <a:pt x="959" y="1467"/>
                      </a:cubicBezTo>
                      <a:cubicBezTo>
                        <a:pt x="1305" y="1467"/>
                        <a:pt x="1644" y="1224"/>
                        <a:pt x="1689" y="820"/>
                      </a:cubicBezTo>
                      <a:cubicBezTo>
                        <a:pt x="1742" y="416"/>
                        <a:pt x="1448" y="51"/>
                        <a:pt x="1044" y="5"/>
                      </a:cubicBezTo>
                      <a:cubicBezTo>
                        <a:pt x="1015" y="2"/>
                        <a:pt x="987" y="0"/>
                        <a:pt x="9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7" name="Google Shape;10427;p64"/>
                <p:cNvSpPr/>
                <p:nvPr/>
              </p:nvSpPr>
              <p:spPr>
                <a:xfrm>
                  <a:off x="6990187" y="4156151"/>
                  <a:ext cx="21915" cy="99728"/>
                </a:xfrm>
                <a:custGeom>
                  <a:avLst/>
                  <a:gdLst/>
                  <a:ahLst/>
                  <a:cxnLst/>
                  <a:rect l="l" t="t" r="r" b="b"/>
                  <a:pathLst>
                    <a:path w="868" h="3950" extrusionOk="0">
                      <a:moveTo>
                        <a:pt x="783" y="0"/>
                      </a:moveTo>
                      <a:lnTo>
                        <a:pt x="1" y="20"/>
                      </a:lnTo>
                      <a:lnTo>
                        <a:pt x="79" y="3950"/>
                      </a:lnTo>
                      <a:lnTo>
                        <a:pt x="868" y="3937"/>
                      </a:lnTo>
                      <a:lnTo>
                        <a:pt x="783"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8" name="Google Shape;10428;p64"/>
                <p:cNvSpPr/>
                <p:nvPr/>
              </p:nvSpPr>
              <p:spPr>
                <a:xfrm>
                  <a:off x="6969130" y="4137543"/>
                  <a:ext cx="36281" cy="30953"/>
                </a:xfrm>
                <a:custGeom>
                  <a:avLst/>
                  <a:gdLst/>
                  <a:ahLst/>
                  <a:cxnLst/>
                  <a:rect l="l" t="t" r="r" b="b"/>
                  <a:pathLst>
                    <a:path w="1437" h="1226" extrusionOk="0">
                      <a:moveTo>
                        <a:pt x="821" y="1"/>
                      </a:moveTo>
                      <a:cubicBezTo>
                        <a:pt x="817" y="1"/>
                        <a:pt x="813" y="1"/>
                        <a:pt x="809" y="1"/>
                      </a:cubicBezTo>
                      <a:cubicBezTo>
                        <a:pt x="261" y="14"/>
                        <a:pt x="0" y="679"/>
                        <a:pt x="398" y="1057"/>
                      </a:cubicBezTo>
                      <a:cubicBezTo>
                        <a:pt x="521" y="1173"/>
                        <a:pt x="669" y="1226"/>
                        <a:pt x="815" y="1226"/>
                      </a:cubicBezTo>
                      <a:cubicBezTo>
                        <a:pt x="1133" y="1226"/>
                        <a:pt x="1437" y="976"/>
                        <a:pt x="1428" y="600"/>
                      </a:cubicBezTo>
                      <a:cubicBezTo>
                        <a:pt x="1421" y="266"/>
                        <a:pt x="1148" y="1"/>
                        <a:pt x="82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9" name="Google Shape;10429;p64"/>
                <p:cNvSpPr/>
                <p:nvPr/>
              </p:nvSpPr>
              <p:spPr>
                <a:xfrm>
                  <a:off x="6990515" y="4137215"/>
                  <a:ext cx="36306" cy="30878"/>
                </a:xfrm>
                <a:custGeom>
                  <a:avLst/>
                  <a:gdLst/>
                  <a:ahLst/>
                  <a:cxnLst/>
                  <a:rect l="l" t="t" r="r" b="b"/>
                  <a:pathLst>
                    <a:path w="1438" h="1223" extrusionOk="0">
                      <a:moveTo>
                        <a:pt x="826" y="0"/>
                      </a:moveTo>
                      <a:cubicBezTo>
                        <a:pt x="818" y="0"/>
                        <a:pt x="810" y="1"/>
                        <a:pt x="802" y="1"/>
                      </a:cubicBezTo>
                      <a:cubicBezTo>
                        <a:pt x="261" y="7"/>
                        <a:pt x="1" y="672"/>
                        <a:pt x="392" y="1050"/>
                      </a:cubicBezTo>
                      <a:cubicBezTo>
                        <a:pt x="517" y="1169"/>
                        <a:pt x="667" y="1222"/>
                        <a:pt x="814" y="1222"/>
                      </a:cubicBezTo>
                      <a:cubicBezTo>
                        <a:pt x="1133" y="1222"/>
                        <a:pt x="1437" y="969"/>
                        <a:pt x="1428" y="594"/>
                      </a:cubicBezTo>
                      <a:cubicBezTo>
                        <a:pt x="1422" y="269"/>
                        <a:pt x="1154" y="0"/>
                        <a:pt x="82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0" name="Google Shape;10430;p64"/>
                <p:cNvSpPr/>
                <p:nvPr/>
              </p:nvSpPr>
              <p:spPr>
                <a:xfrm>
                  <a:off x="6971276" y="4237271"/>
                  <a:ext cx="36154" cy="30852"/>
                </a:xfrm>
                <a:custGeom>
                  <a:avLst/>
                  <a:gdLst/>
                  <a:ahLst/>
                  <a:cxnLst/>
                  <a:rect l="l" t="t" r="r" b="b"/>
                  <a:pathLst>
                    <a:path w="1432" h="1222" extrusionOk="0">
                      <a:moveTo>
                        <a:pt x="825" y="0"/>
                      </a:moveTo>
                      <a:cubicBezTo>
                        <a:pt x="817" y="0"/>
                        <a:pt x="810" y="0"/>
                        <a:pt x="802" y="0"/>
                      </a:cubicBezTo>
                      <a:cubicBezTo>
                        <a:pt x="261" y="7"/>
                        <a:pt x="0" y="672"/>
                        <a:pt x="391" y="1050"/>
                      </a:cubicBezTo>
                      <a:cubicBezTo>
                        <a:pt x="514" y="1169"/>
                        <a:pt x="663" y="1222"/>
                        <a:pt x="809" y="1222"/>
                      </a:cubicBezTo>
                      <a:cubicBezTo>
                        <a:pt x="1127" y="1222"/>
                        <a:pt x="1432" y="969"/>
                        <a:pt x="1428" y="594"/>
                      </a:cubicBezTo>
                      <a:cubicBezTo>
                        <a:pt x="1421" y="269"/>
                        <a:pt x="1153" y="0"/>
                        <a:pt x="8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1" name="Google Shape;10431;p64"/>
                <p:cNvSpPr/>
                <p:nvPr/>
              </p:nvSpPr>
              <p:spPr>
                <a:xfrm>
                  <a:off x="6992661" y="4236766"/>
                  <a:ext cx="36180" cy="30878"/>
                </a:xfrm>
                <a:custGeom>
                  <a:avLst/>
                  <a:gdLst/>
                  <a:ahLst/>
                  <a:cxnLst/>
                  <a:rect l="l" t="t" r="r" b="b"/>
                  <a:pathLst>
                    <a:path w="1433" h="1223" extrusionOk="0">
                      <a:moveTo>
                        <a:pt x="814" y="1"/>
                      </a:moveTo>
                      <a:cubicBezTo>
                        <a:pt x="810" y="1"/>
                        <a:pt x="806" y="1"/>
                        <a:pt x="802" y="1"/>
                      </a:cubicBezTo>
                      <a:cubicBezTo>
                        <a:pt x="255" y="14"/>
                        <a:pt x="0" y="672"/>
                        <a:pt x="392" y="1050"/>
                      </a:cubicBezTo>
                      <a:cubicBezTo>
                        <a:pt x="515" y="1169"/>
                        <a:pt x="664" y="1222"/>
                        <a:pt x="810" y="1222"/>
                      </a:cubicBezTo>
                      <a:cubicBezTo>
                        <a:pt x="1128" y="1222"/>
                        <a:pt x="1432" y="971"/>
                        <a:pt x="1428" y="601"/>
                      </a:cubicBezTo>
                      <a:cubicBezTo>
                        <a:pt x="1415" y="266"/>
                        <a:pt x="1148" y="1"/>
                        <a:pt x="81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2" name="Google Shape;10432;p64"/>
                <p:cNvSpPr/>
                <p:nvPr/>
              </p:nvSpPr>
              <p:spPr>
                <a:xfrm>
                  <a:off x="6845544" y="3711694"/>
                  <a:ext cx="54181" cy="108791"/>
                </a:xfrm>
                <a:custGeom>
                  <a:avLst/>
                  <a:gdLst/>
                  <a:ahLst/>
                  <a:cxnLst/>
                  <a:rect l="l" t="t" r="r" b="b"/>
                  <a:pathLst>
                    <a:path w="2146" h="4309" extrusionOk="0">
                      <a:moveTo>
                        <a:pt x="1246" y="0"/>
                      </a:moveTo>
                      <a:lnTo>
                        <a:pt x="1" y="4028"/>
                      </a:lnTo>
                      <a:lnTo>
                        <a:pt x="894" y="4309"/>
                      </a:lnTo>
                      <a:lnTo>
                        <a:pt x="2145" y="274"/>
                      </a:lnTo>
                      <a:lnTo>
                        <a:pt x="12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3" name="Google Shape;10433;p64"/>
                <p:cNvSpPr/>
                <p:nvPr/>
              </p:nvSpPr>
              <p:spPr>
                <a:xfrm>
                  <a:off x="6858748" y="3690183"/>
                  <a:ext cx="40472" cy="34185"/>
                </a:xfrm>
                <a:custGeom>
                  <a:avLst/>
                  <a:gdLst/>
                  <a:ahLst/>
                  <a:cxnLst/>
                  <a:rect l="l" t="t" r="r" b="b"/>
                  <a:pathLst>
                    <a:path w="1603" h="1354" extrusionOk="0">
                      <a:moveTo>
                        <a:pt x="844" y="0"/>
                      </a:moveTo>
                      <a:cubicBezTo>
                        <a:pt x="359" y="0"/>
                        <a:pt x="0" y="526"/>
                        <a:pt x="247" y="996"/>
                      </a:cubicBezTo>
                      <a:cubicBezTo>
                        <a:pt x="375" y="1237"/>
                        <a:pt x="609" y="1353"/>
                        <a:pt x="843" y="1353"/>
                      </a:cubicBezTo>
                      <a:cubicBezTo>
                        <a:pt x="1120" y="1353"/>
                        <a:pt x="1396" y="1190"/>
                        <a:pt x="1492" y="879"/>
                      </a:cubicBezTo>
                      <a:cubicBezTo>
                        <a:pt x="1602" y="520"/>
                        <a:pt x="1407" y="142"/>
                        <a:pt x="1048" y="31"/>
                      </a:cubicBezTo>
                      <a:cubicBezTo>
                        <a:pt x="979" y="10"/>
                        <a:pt x="910" y="0"/>
                        <a:pt x="8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4" name="Google Shape;10434;p64"/>
                <p:cNvSpPr/>
                <p:nvPr/>
              </p:nvSpPr>
              <p:spPr>
                <a:xfrm>
                  <a:off x="6881345" y="3697202"/>
                  <a:ext cx="40573" cy="34185"/>
                </a:xfrm>
                <a:custGeom>
                  <a:avLst/>
                  <a:gdLst/>
                  <a:ahLst/>
                  <a:cxnLst/>
                  <a:rect l="l" t="t" r="r" b="b"/>
                  <a:pathLst>
                    <a:path w="1607" h="1354" extrusionOk="0">
                      <a:moveTo>
                        <a:pt x="837" y="0"/>
                      </a:moveTo>
                      <a:cubicBezTo>
                        <a:pt x="359" y="0"/>
                        <a:pt x="0" y="524"/>
                        <a:pt x="251" y="992"/>
                      </a:cubicBezTo>
                      <a:cubicBezTo>
                        <a:pt x="380" y="1236"/>
                        <a:pt x="613" y="1354"/>
                        <a:pt x="846" y="1354"/>
                      </a:cubicBezTo>
                      <a:cubicBezTo>
                        <a:pt x="1122" y="1354"/>
                        <a:pt x="1397" y="1189"/>
                        <a:pt x="1496" y="874"/>
                      </a:cubicBezTo>
                      <a:cubicBezTo>
                        <a:pt x="1607" y="522"/>
                        <a:pt x="1405" y="138"/>
                        <a:pt x="1046" y="34"/>
                      </a:cubicBezTo>
                      <a:cubicBezTo>
                        <a:pt x="975" y="11"/>
                        <a:pt x="905" y="0"/>
                        <a:pt x="8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5" name="Google Shape;10435;p64"/>
                <p:cNvSpPr/>
                <p:nvPr/>
              </p:nvSpPr>
              <p:spPr>
                <a:xfrm>
                  <a:off x="6826154" y="3795642"/>
                  <a:ext cx="40472" cy="34311"/>
                </a:xfrm>
                <a:custGeom>
                  <a:avLst/>
                  <a:gdLst/>
                  <a:ahLst/>
                  <a:cxnLst/>
                  <a:rect l="l" t="t" r="r" b="b"/>
                  <a:pathLst>
                    <a:path w="1603" h="1359" extrusionOk="0">
                      <a:moveTo>
                        <a:pt x="844" y="1"/>
                      </a:moveTo>
                      <a:cubicBezTo>
                        <a:pt x="359" y="1"/>
                        <a:pt x="1" y="527"/>
                        <a:pt x="247" y="997"/>
                      </a:cubicBezTo>
                      <a:cubicBezTo>
                        <a:pt x="376" y="1241"/>
                        <a:pt x="610" y="1359"/>
                        <a:pt x="844" y="1359"/>
                      </a:cubicBezTo>
                      <a:cubicBezTo>
                        <a:pt x="1121" y="1359"/>
                        <a:pt x="1397" y="1194"/>
                        <a:pt x="1492" y="879"/>
                      </a:cubicBezTo>
                      <a:cubicBezTo>
                        <a:pt x="1603" y="521"/>
                        <a:pt x="1401" y="143"/>
                        <a:pt x="1049" y="32"/>
                      </a:cubicBezTo>
                      <a:cubicBezTo>
                        <a:pt x="979" y="11"/>
                        <a:pt x="910" y="1"/>
                        <a:pt x="8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6" name="Google Shape;10436;p64"/>
                <p:cNvSpPr/>
                <p:nvPr/>
              </p:nvSpPr>
              <p:spPr>
                <a:xfrm>
                  <a:off x="6848725" y="3802686"/>
                  <a:ext cx="40446" cy="34210"/>
                </a:xfrm>
                <a:custGeom>
                  <a:avLst/>
                  <a:gdLst/>
                  <a:ahLst/>
                  <a:cxnLst/>
                  <a:rect l="l" t="t" r="r" b="b"/>
                  <a:pathLst>
                    <a:path w="1602" h="1355" extrusionOk="0">
                      <a:moveTo>
                        <a:pt x="837" y="0"/>
                      </a:moveTo>
                      <a:cubicBezTo>
                        <a:pt x="355" y="0"/>
                        <a:pt x="1" y="523"/>
                        <a:pt x="246" y="991"/>
                      </a:cubicBezTo>
                      <a:cubicBezTo>
                        <a:pt x="375" y="1237"/>
                        <a:pt x="611" y="1354"/>
                        <a:pt x="845" y="1354"/>
                      </a:cubicBezTo>
                      <a:cubicBezTo>
                        <a:pt x="1121" y="1354"/>
                        <a:pt x="1396" y="1191"/>
                        <a:pt x="1491" y="881"/>
                      </a:cubicBezTo>
                      <a:cubicBezTo>
                        <a:pt x="1602" y="522"/>
                        <a:pt x="1406" y="144"/>
                        <a:pt x="1048" y="33"/>
                      </a:cubicBezTo>
                      <a:cubicBezTo>
                        <a:pt x="976" y="11"/>
                        <a:pt x="905" y="0"/>
                        <a:pt x="8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7" name="Google Shape;10437;p64"/>
                <p:cNvSpPr/>
                <p:nvPr/>
              </p:nvSpPr>
              <p:spPr>
                <a:xfrm>
                  <a:off x="6889803" y="3542207"/>
                  <a:ext cx="55317" cy="114220"/>
                </a:xfrm>
                <a:custGeom>
                  <a:avLst/>
                  <a:gdLst/>
                  <a:ahLst/>
                  <a:cxnLst/>
                  <a:rect l="l" t="t" r="r" b="b"/>
                  <a:pathLst>
                    <a:path w="2191" h="4524" extrusionOk="0">
                      <a:moveTo>
                        <a:pt x="1246" y="0"/>
                      </a:moveTo>
                      <a:lnTo>
                        <a:pt x="1" y="4243"/>
                      </a:lnTo>
                      <a:lnTo>
                        <a:pt x="940" y="4524"/>
                      </a:lnTo>
                      <a:lnTo>
                        <a:pt x="2191" y="281"/>
                      </a:lnTo>
                      <a:lnTo>
                        <a:pt x="124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8" name="Google Shape;10438;p64"/>
                <p:cNvSpPr/>
                <p:nvPr/>
              </p:nvSpPr>
              <p:spPr>
                <a:xfrm>
                  <a:off x="6901593" y="3519358"/>
                  <a:ext cx="42542" cy="35952"/>
                </a:xfrm>
                <a:custGeom>
                  <a:avLst/>
                  <a:gdLst/>
                  <a:ahLst/>
                  <a:cxnLst/>
                  <a:rect l="l" t="t" r="r" b="b"/>
                  <a:pathLst>
                    <a:path w="1685" h="1424" extrusionOk="0">
                      <a:moveTo>
                        <a:pt x="882" y="1"/>
                      </a:moveTo>
                      <a:cubicBezTo>
                        <a:pt x="374" y="1"/>
                        <a:pt x="0" y="561"/>
                        <a:pt x="270" y="1055"/>
                      </a:cubicBezTo>
                      <a:cubicBezTo>
                        <a:pt x="408" y="1304"/>
                        <a:pt x="650" y="1423"/>
                        <a:pt x="891" y="1423"/>
                      </a:cubicBezTo>
                      <a:cubicBezTo>
                        <a:pt x="1185" y="1423"/>
                        <a:pt x="1477" y="1246"/>
                        <a:pt x="1574" y="912"/>
                      </a:cubicBezTo>
                      <a:cubicBezTo>
                        <a:pt x="1685" y="534"/>
                        <a:pt x="1470" y="143"/>
                        <a:pt x="1092" y="32"/>
                      </a:cubicBezTo>
                      <a:cubicBezTo>
                        <a:pt x="1020" y="11"/>
                        <a:pt x="950" y="1"/>
                        <a:pt x="8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9" name="Google Shape;10439;p64"/>
                <p:cNvSpPr/>
                <p:nvPr/>
              </p:nvSpPr>
              <p:spPr>
                <a:xfrm>
                  <a:off x="6925452" y="3526428"/>
                  <a:ext cx="42542" cy="35851"/>
                </a:xfrm>
                <a:custGeom>
                  <a:avLst/>
                  <a:gdLst/>
                  <a:ahLst/>
                  <a:cxnLst/>
                  <a:rect l="l" t="t" r="r" b="b"/>
                  <a:pathLst>
                    <a:path w="1685" h="1420" extrusionOk="0">
                      <a:moveTo>
                        <a:pt x="882" y="1"/>
                      </a:moveTo>
                      <a:cubicBezTo>
                        <a:pt x="374" y="1"/>
                        <a:pt x="0" y="560"/>
                        <a:pt x="271" y="1049"/>
                      </a:cubicBezTo>
                      <a:cubicBezTo>
                        <a:pt x="406" y="1300"/>
                        <a:pt x="650" y="1420"/>
                        <a:pt x="892" y="1420"/>
                      </a:cubicBezTo>
                      <a:cubicBezTo>
                        <a:pt x="1186" y="1420"/>
                        <a:pt x="1478" y="1244"/>
                        <a:pt x="1574" y="912"/>
                      </a:cubicBezTo>
                      <a:cubicBezTo>
                        <a:pt x="1685" y="534"/>
                        <a:pt x="1470" y="137"/>
                        <a:pt x="1092" y="32"/>
                      </a:cubicBezTo>
                      <a:cubicBezTo>
                        <a:pt x="1020" y="11"/>
                        <a:pt x="950" y="1"/>
                        <a:pt x="8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0" name="Google Shape;10440;p64"/>
                <p:cNvSpPr/>
                <p:nvPr/>
              </p:nvSpPr>
              <p:spPr>
                <a:xfrm>
                  <a:off x="6868974" y="3630473"/>
                  <a:ext cx="42416" cy="35902"/>
                </a:xfrm>
                <a:custGeom>
                  <a:avLst/>
                  <a:gdLst/>
                  <a:ahLst/>
                  <a:cxnLst/>
                  <a:rect l="l" t="t" r="r" b="b"/>
                  <a:pathLst>
                    <a:path w="1680" h="1422" extrusionOk="0">
                      <a:moveTo>
                        <a:pt x="890" y="1"/>
                      </a:moveTo>
                      <a:cubicBezTo>
                        <a:pt x="379" y="1"/>
                        <a:pt x="1" y="563"/>
                        <a:pt x="272" y="1054"/>
                      </a:cubicBezTo>
                      <a:cubicBezTo>
                        <a:pt x="407" y="1303"/>
                        <a:pt x="647" y="1421"/>
                        <a:pt x="887" y="1421"/>
                      </a:cubicBezTo>
                      <a:cubicBezTo>
                        <a:pt x="1181" y="1421"/>
                        <a:pt x="1475" y="1244"/>
                        <a:pt x="1576" y="910"/>
                      </a:cubicBezTo>
                      <a:cubicBezTo>
                        <a:pt x="1680" y="539"/>
                        <a:pt x="1465" y="141"/>
                        <a:pt x="1093" y="30"/>
                      </a:cubicBezTo>
                      <a:cubicBezTo>
                        <a:pt x="1024" y="10"/>
                        <a:pt x="956" y="1"/>
                        <a:pt x="89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1" name="Google Shape;10441;p64"/>
                <p:cNvSpPr/>
                <p:nvPr/>
              </p:nvSpPr>
              <p:spPr>
                <a:xfrm>
                  <a:off x="6892858" y="3637517"/>
                  <a:ext cx="42391" cy="35826"/>
                </a:xfrm>
                <a:custGeom>
                  <a:avLst/>
                  <a:gdLst/>
                  <a:ahLst/>
                  <a:cxnLst/>
                  <a:rect l="l" t="t" r="r" b="b"/>
                  <a:pathLst>
                    <a:path w="1679" h="1419" extrusionOk="0">
                      <a:moveTo>
                        <a:pt x="881" y="0"/>
                      </a:moveTo>
                      <a:cubicBezTo>
                        <a:pt x="369" y="0"/>
                        <a:pt x="0" y="560"/>
                        <a:pt x="265" y="1048"/>
                      </a:cubicBezTo>
                      <a:cubicBezTo>
                        <a:pt x="403" y="1299"/>
                        <a:pt x="647" y="1419"/>
                        <a:pt x="889" y="1419"/>
                      </a:cubicBezTo>
                      <a:cubicBezTo>
                        <a:pt x="1182" y="1419"/>
                        <a:pt x="1472" y="1243"/>
                        <a:pt x="1568" y="912"/>
                      </a:cubicBezTo>
                      <a:cubicBezTo>
                        <a:pt x="1679" y="534"/>
                        <a:pt x="1464" y="142"/>
                        <a:pt x="1092" y="32"/>
                      </a:cubicBezTo>
                      <a:cubicBezTo>
                        <a:pt x="1020" y="10"/>
                        <a:pt x="949" y="0"/>
                        <a:pt x="88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2" name="Google Shape;10442;p64"/>
                <p:cNvSpPr/>
                <p:nvPr/>
              </p:nvSpPr>
              <p:spPr>
                <a:xfrm>
                  <a:off x="6819892" y="3842021"/>
                  <a:ext cx="47238" cy="37543"/>
                </a:xfrm>
                <a:custGeom>
                  <a:avLst/>
                  <a:gdLst/>
                  <a:ahLst/>
                  <a:cxnLst/>
                  <a:rect l="l" t="t" r="r" b="b"/>
                  <a:pathLst>
                    <a:path w="1871" h="1487" extrusionOk="0">
                      <a:moveTo>
                        <a:pt x="854" y="0"/>
                      </a:moveTo>
                      <a:cubicBezTo>
                        <a:pt x="0" y="0"/>
                        <a:pt x="0" y="1486"/>
                        <a:pt x="854" y="1486"/>
                      </a:cubicBezTo>
                      <a:cubicBezTo>
                        <a:pt x="1871" y="1486"/>
                        <a:pt x="1871" y="0"/>
                        <a:pt x="85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3" name="Google Shape;10443;p64"/>
                <p:cNvSpPr/>
                <p:nvPr/>
              </p:nvSpPr>
              <p:spPr>
                <a:xfrm>
                  <a:off x="6810728" y="3883074"/>
                  <a:ext cx="19062" cy="30045"/>
                </a:xfrm>
                <a:custGeom>
                  <a:avLst/>
                  <a:gdLst/>
                  <a:ahLst/>
                  <a:cxnLst/>
                  <a:rect l="l" t="t" r="r" b="b"/>
                  <a:pathLst>
                    <a:path w="755" h="1190" extrusionOk="0">
                      <a:moveTo>
                        <a:pt x="525" y="0"/>
                      </a:moveTo>
                      <a:cubicBezTo>
                        <a:pt x="423" y="0"/>
                        <a:pt x="318" y="58"/>
                        <a:pt x="291" y="167"/>
                      </a:cubicBezTo>
                      <a:cubicBezTo>
                        <a:pt x="246" y="388"/>
                        <a:pt x="57" y="610"/>
                        <a:pt x="24" y="864"/>
                      </a:cubicBezTo>
                      <a:cubicBezTo>
                        <a:pt x="0" y="1070"/>
                        <a:pt x="179" y="1190"/>
                        <a:pt x="357" y="1190"/>
                      </a:cubicBezTo>
                      <a:cubicBezTo>
                        <a:pt x="471" y="1190"/>
                        <a:pt x="585" y="1141"/>
                        <a:pt x="643" y="1034"/>
                      </a:cubicBezTo>
                      <a:cubicBezTo>
                        <a:pt x="721" y="897"/>
                        <a:pt x="728" y="714"/>
                        <a:pt x="741" y="564"/>
                      </a:cubicBezTo>
                      <a:cubicBezTo>
                        <a:pt x="754" y="434"/>
                        <a:pt x="754" y="297"/>
                        <a:pt x="735" y="167"/>
                      </a:cubicBezTo>
                      <a:cubicBezTo>
                        <a:pt x="718" y="54"/>
                        <a:pt x="623" y="0"/>
                        <a:pt x="5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4" name="Google Shape;10444;p64"/>
                <p:cNvSpPr/>
                <p:nvPr/>
              </p:nvSpPr>
              <p:spPr>
                <a:xfrm>
                  <a:off x="6835672" y="3892920"/>
                  <a:ext cx="23404" cy="28479"/>
                </a:xfrm>
                <a:custGeom>
                  <a:avLst/>
                  <a:gdLst/>
                  <a:ahLst/>
                  <a:cxnLst/>
                  <a:rect l="l" t="t" r="r" b="b"/>
                  <a:pathLst>
                    <a:path w="927" h="1128" extrusionOk="0">
                      <a:moveTo>
                        <a:pt x="714" y="0"/>
                      </a:moveTo>
                      <a:cubicBezTo>
                        <a:pt x="684" y="0"/>
                        <a:pt x="654" y="8"/>
                        <a:pt x="626" y="24"/>
                      </a:cubicBezTo>
                      <a:cubicBezTo>
                        <a:pt x="568" y="44"/>
                        <a:pt x="509" y="70"/>
                        <a:pt x="463" y="116"/>
                      </a:cubicBezTo>
                      <a:cubicBezTo>
                        <a:pt x="411" y="161"/>
                        <a:pt x="366" y="213"/>
                        <a:pt x="327" y="272"/>
                      </a:cubicBezTo>
                      <a:cubicBezTo>
                        <a:pt x="287" y="318"/>
                        <a:pt x="248" y="363"/>
                        <a:pt x="209" y="402"/>
                      </a:cubicBezTo>
                      <a:cubicBezTo>
                        <a:pt x="199" y="414"/>
                        <a:pt x="193" y="422"/>
                        <a:pt x="190" y="427"/>
                      </a:cubicBezTo>
                      <a:lnTo>
                        <a:pt x="190" y="427"/>
                      </a:lnTo>
                      <a:cubicBezTo>
                        <a:pt x="146" y="461"/>
                        <a:pt x="110" y="503"/>
                        <a:pt x="85" y="552"/>
                      </a:cubicBezTo>
                      <a:cubicBezTo>
                        <a:pt x="1" y="702"/>
                        <a:pt x="27" y="891"/>
                        <a:pt x="144" y="1015"/>
                      </a:cubicBezTo>
                      <a:cubicBezTo>
                        <a:pt x="215" y="1086"/>
                        <a:pt x="324" y="1128"/>
                        <a:pt x="430" y="1128"/>
                      </a:cubicBezTo>
                      <a:cubicBezTo>
                        <a:pt x="528" y="1128"/>
                        <a:pt x="623" y="1093"/>
                        <a:pt x="685" y="1015"/>
                      </a:cubicBezTo>
                      <a:cubicBezTo>
                        <a:pt x="711" y="982"/>
                        <a:pt x="737" y="956"/>
                        <a:pt x="757" y="924"/>
                      </a:cubicBezTo>
                      <a:lnTo>
                        <a:pt x="796" y="833"/>
                      </a:lnTo>
                      <a:cubicBezTo>
                        <a:pt x="803" y="761"/>
                        <a:pt x="809" y="726"/>
                        <a:pt x="811" y="726"/>
                      </a:cubicBezTo>
                      <a:lnTo>
                        <a:pt x="811" y="726"/>
                      </a:lnTo>
                      <a:cubicBezTo>
                        <a:pt x="812" y="726"/>
                        <a:pt x="812" y="745"/>
                        <a:pt x="809" y="780"/>
                      </a:cubicBezTo>
                      <a:cubicBezTo>
                        <a:pt x="822" y="728"/>
                        <a:pt x="835" y="676"/>
                        <a:pt x="855" y="617"/>
                      </a:cubicBezTo>
                      <a:cubicBezTo>
                        <a:pt x="868" y="552"/>
                        <a:pt x="887" y="481"/>
                        <a:pt x="907" y="415"/>
                      </a:cubicBezTo>
                      <a:cubicBezTo>
                        <a:pt x="926" y="318"/>
                        <a:pt x="913" y="220"/>
                        <a:pt x="887" y="129"/>
                      </a:cubicBezTo>
                      <a:cubicBezTo>
                        <a:pt x="864" y="49"/>
                        <a:pt x="790" y="0"/>
                        <a:pt x="71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5" name="Google Shape;10445;p64"/>
                <p:cNvSpPr/>
                <p:nvPr/>
              </p:nvSpPr>
              <p:spPr>
                <a:xfrm>
                  <a:off x="6974407" y="4057585"/>
                  <a:ext cx="64356" cy="52843"/>
                </a:xfrm>
                <a:custGeom>
                  <a:avLst/>
                  <a:gdLst/>
                  <a:ahLst/>
                  <a:cxnLst/>
                  <a:rect l="l" t="t" r="r" b="b"/>
                  <a:pathLst>
                    <a:path w="2549" h="2093" extrusionOk="0">
                      <a:moveTo>
                        <a:pt x="1193" y="0"/>
                      </a:moveTo>
                      <a:cubicBezTo>
                        <a:pt x="0" y="0"/>
                        <a:pt x="0" y="2092"/>
                        <a:pt x="1193" y="2092"/>
                      </a:cubicBezTo>
                      <a:cubicBezTo>
                        <a:pt x="2548" y="2092"/>
                        <a:pt x="2548" y="0"/>
                        <a:pt x="119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6" name="Google Shape;10446;p64"/>
                <p:cNvSpPr/>
                <p:nvPr/>
              </p:nvSpPr>
              <p:spPr>
                <a:xfrm>
                  <a:off x="6982941" y="4284837"/>
                  <a:ext cx="47263" cy="36053"/>
                </a:xfrm>
                <a:custGeom>
                  <a:avLst/>
                  <a:gdLst/>
                  <a:ahLst/>
                  <a:cxnLst/>
                  <a:rect l="l" t="t" r="r" b="b"/>
                  <a:pathLst>
                    <a:path w="1872" h="1428" extrusionOk="0">
                      <a:moveTo>
                        <a:pt x="855" y="0"/>
                      </a:moveTo>
                      <a:cubicBezTo>
                        <a:pt x="1" y="0"/>
                        <a:pt x="1" y="1427"/>
                        <a:pt x="855" y="1427"/>
                      </a:cubicBezTo>
                      <a:cubicBezTo>
                        <a:pt x="1871" y="1427"/>
                        <a:pt x="1871" y="0"/>
                        <a:pt x="85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7" name="Google Shape;10447;p64"/>
                <p:cNvSpPr/>
                <p:nvPr/>
              </p:nvSpPr>
              <p:spPr>
                <a:xfrm>
                  <a:off x="6931310" y="4293598"/>
                  <a:ext cx="52490" cy="24010"/>
                </a:xfrm>
                <a:custGeom>
                  <a:avLst/>
                  <a:gdLst/>
                  <a:ahLst/>
                  <a:cxnLst/>
                  <a:rect l="l" t="t" r="r" b="b"/>
                  <a:pathLst>
                    <a:path w="2079" h="951" extrusionOk="0">
                      <a:moveTo>
                        <a:pt x="1497" y="1"/>
                      </a:moveTo>
                      <a:cubicBezTo>
                        <a:pt x="1283" y="1"/>
                        <a:pt x="1085" y="105"/>
                        <a:pt x="860" y="207"/>
                      </a:cubicBezTo>
                      <a:cubicBezTo>
                        <a:pt x="736" y="259"/>
                        <a:pt x="619" y="324"/>
                        <a:pt x="495" y="383"/>
                      </a:cubicBezTo>
                      <a:cubicBezTo>
                        <a:pt x="338" y="468"/>
                        <a:pt x="241" y="598"/>
                        <a:pt x="97" y="689"/>
                      </a:cubicBezTo>
                      <a:cubicBezTo>
                        <a:pt x="0" y="756"/>
                        <a:pt x="50" y="907"/>
                        <a:pt x="162" y="907"/>
                      </a:cubicBezTo>
                      <a:cubicBezTo>
                        <a:pt x="170" y="907"/>
                        <a:pt x="179" y="906"/>
                        <a:pt x="188" y="904"/>
                      </a:cubicBezTo>
                      <a:cubicBezTo>
                        <a:pt x="218" y="899"/>
                        <a:pt x="248" y="897"/>
                        <a:pt x="278" y="897"/>
                      </a:cubicBezTo>
                      <a:cubicBezTo>
                        <a:pt x="398" y="897"/>
                        <a:pt x="518" y="930"/>
                        <a:pt x="638" y="930"/>
                      </a:cubicBezTo>
                      <a:cubicBezTo>
                        <a:pt x="788" y="930"/>
                        <a:pt x="918" y="930"/>
                        <a:pt x="1062" y="937"/>
                      </a:cubicBezTo>
                      <a:cubicBezTo>
                        <a:pt x="1170" y="941"/>
                        <a:pt x="1273" y="950"/>
                        <a:pt x="1372" y="950"/>
                      </a:cubicBezTo>
                      <a:cubicBezTo>
                        <a:pt x="1566" y="950"/>
                        <a:pt x="1743" y="916"/>
                        <a:pt x="1903" y="748"/>
                      </a:cubicBezTo>
                      <a:cubicBezTo>
                        <a:pt x="2079" y="559"/>
                        <a:pt x="2065" y="214"/>
                        <a:pt x="1818" y="83"/>
                      </a:cubicBezTo>
                      <a:cubicBezTo>
                        <a:pt x="1704" y="24"/>
                        <a:pt x="1599" y="1"/>
                        <a:pt x="14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8" name="Google Shape;10448;p64"/>
                <p:cNvSpPr/>
                <p:nvPr/>
              </p:nvSpPr>
              <p:spPr>
                <a:xfrm>
                  <a:off x="6959410" y="3809275"/>
                  <a:ext cx="116038" cy="64684"/>
                </a:xfrm>
                <a:custGeom>
                  <a:avLst/>
                  <a:gdLst/>
                  <a:ahLst/>
                  <a:cxnLst/>
                  <a:rect l="l" t="t" r="r" b="b"/>
                  <a:pathLst>
                    <a:path w="4596" h="2562" extrusionOk="0">
                      <a:moveTo>
                        <a:pt x="1858" y="0"/>
                      </a:moveTo>
                      <a:cubicBezTo>
                        <a:pt x="952" y="0"/>
                        <a:pt x="1" y="1056"/>
                        <a:pt x="816" y="1584"/>
                      </a:cubicBezTo>
                      <a:cubicBezTo>
                        <a:pt x="1630" y="2112"/>
                        <a:pt x="4596" y="2562"/>
                        <a:pt x="4596" y="2562"/>
                      </a:cubicBezTo>
                      <a:lnTo>
                        <a:pt x="4420" y="978"/>
                      </a:lnTo>
                      <a:cubicBezTo>
                        <a:pt x="3814" y="978"/>
                        <a:pt x="2764" y="0"/>
                        <a:pt x="18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9" name="Google Shape;10449;p64"/>
                <p:cNvSpPr/>
                <p:nvPr/>
              </p:nvSpPr>
              <p:spPr>
                <a:xfrm>
                  <a:off x="7066384" y="3809275"/>
                  <a:ext cx="116038" cy="64684"/>
                </a:xfrm>
                <a:custGeom>
                  <a:avLst/>
                  <a:gdLst/>
                  <a:ahLst/>
                  <a:cxnLst/>
                  <a:rect l="l" t="t" r="r" b="b"/>
                  <a:pathLst>
                    <a:path w="4596" h="2562" extrusionOk="0">
                      <a:moveTo>
                        <a:pt x="2744" y="0"/>
                      </a:moveTo>
                      <a:cubicBezTo>
                        <a:pt x="1838" y="0"/>
                        <a:pt x="782" y="978"/>
                        <a:pt x="183" y="978"/>
                      </a:cubicBezTo>
                      <a:lnTo>
                        <a:pt x="0" y="2562"/>
                      </a:lnTo>
                      <a:cubicBezTo>
                        <a:pt x="0" y="2562"/>
                        <a:pt x="2966" y="2112"/>
                        <a:pt x="3781" y="1584"/>
                      </a:cubicBezTo>
                      <a:cubicBezTo>
                        <a:pt x="4595" y="1056"/>
                        <a:pt x="3644" y="0"/>
                        <a:pt x="27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450" name="Google Shape;10450;p64"/>
              <p:cNvGrpSpPr/>
              <p:nvPr/>
            </p:nvGrpSpPr>
            <p:grpSpPr>
              <a:xfrm>
                <a:off x="6922902" y="3131329"/>
                <a:ext cx="300496" cy="274642"/>
                <a:chOff x="6922902" y="3131329"/>
                <a:chExt cx="300496" cy="274642"/>
              </a:xfrm>
            </p:grpSpPr>
            <p:sp>
              <p:nvSpPr>
                <p:cNvPr id="10451" name="Google Shape;10451;p64"/>
                <p:cNvSpPr/>
                <p:nvPr/>
              </p:nvSpPr>
              <p:spPr>
                <a:xfrm>
                  <a:off x="6922902" y="3131329"/>
                  <a:ext cx="300496" cy="214604"/>
                </a:xfrm>
                <a:custGeom>
                  <a:avLst/>
                  <a:gdLst/>
                  <a:ahLst/>
                  <a:cxnLst/>
                  <a:rect l="l" t="t" r="r" b="b"/>
                  <a:pathLst>
                    <a:path w="11902" h="8500" extrusionOk="0">
                      <a:moveTo>
                        <a:pt x="3281" y="4076"/>
                      </a:moveTo>
                      <a:cubicBezTo>
                        <a:pt x="3975" y="4076"/>
                        <a:pt x="4641" y="4618"/>
                        <a:pt x="4641" y="5436"/>
                      </a:cubicBezTo>
                      <a:cubicBezTo>
                        <a:pt x="4634" y="6172"/>
                        <a:pt x="4034" y="6778"/>
                        <a:pt x="3291" y="6778"/>
                      </a:cubicBezTo>
                      <a:cubicBezTo>
                        <a:pt x="2092" y="6772"/>
                        <a:pt x="1486" y="5318"/>
                        <a:pt x="2340" y="4471"/>
                      </a:cubicBezTo>
                      <a:cubicBezTo>
                        <a:pt x="2615" y="4198"/>
                        <a:pt x="2951" y="4076"/>
                        <a:pt x="3281" y="4076"/>
                      </a:cubicBezTo>
                      <a:close/>
                      <a:moveTo>
                        <a:pt x="8548" y="4076"/>
                      </a:moveTo>
                      <a:cubicBezTo>
                        <a:pt x="9244" y="4076"/>
                        <a:pt x="9911" y="4618"/>
                        <a:pt x="9907" y="5436"/>
                      </a:cubicBezTo>
                      <a:cubicBezTo>
                        <a:pt x="9907" y="6172"/>
                        <a:pt x="9301" y="6778"/>
                        <a:pt x="8558" y="6778"/>
                      </a:cubicBezTo>
                      <a:cubicBezTo>
                        <a:pt x="7358" y="6772"/>
                        <a:pt x="6759" y="5318"/>
                        <a:pt x="7606" y="4471"/>
                      </a:cubicBezTo>
                      <a:cubicBezTo>
                        <a:pt x="7881" y="4198"/>
                        <a:pt x="8218" y="4076"/>
                        <a:pt x="8548" y="4076"/>
                      </a:cubicBezTo>
                      <a:close/>
                      <a:moveTo>
                        <a:pt x="4204" y="0"/>
                      </a:moveTo>
                      <a:cubicBezTo>
                        <a:pt x="1884" y="0"/>
                        <a:pt x="0" y="1884"/>
                        <a:pt x="0" y="4211"/>
                      </a:cubicBezTo>
                      <a:lnTo>
                        <a:pt x="0" y="4295"/>
                      </a:lnTo>
                      <a:cubicBezTo>
                        <a:pt x="0" y="6615"/>
                        <a:pt x="1884" y="8499"/>
                        <a:pt x="4210" y="8499"/>
                      </a:cubicBezTo>
                      <a:lnTo>
                        <a:pt x="7691" y="8499"/>
                      </a:lnTo>
                      <a:cubicBezTo>
                        <a:pt x="10011" y="8499"/>
                        <a:pt x="11895" y="6615"/>
                        <a:pt x="11895" y="4295"/>
                      </a:cubicBezTo>
                      <a:lnTo>
                        <a:pt x="11895" y="4211"/>
                      </a:lnTo>
                      <a:cubicBezTo>
                        <a:pt x="11901" y="1884"/>
                        <a:pt x="10018" y="0"/>
                        <a:pt x="769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2" name="Google Shape;10452;p64"/>
                <p:cNvSpPr/>
                <p:nvPr/>
              </p:nvSpPr>
              <p:spPr>
                <a:xfrm>
                  <a:off x="6995792" y="3277285"/>
                  <a:ext cx="150248" cy="128687"/>
                </a:xfrm>
                <a:custGeom>
                  <a:avLst/>
                  <a:gdLst/>
                  <a:ahLst/>
                  <a:cxnLst/>
                  <a:rect l="l" t="t" r="r" b="b"/>
                  <a:pathLst>
                    <a:path w="5951" h="5097" extrusionOk="0">
                      <a:moveTo>
                        <a:pt x="3057" y="424"/>
                      </a:moveTo>
                      <a:cubicBezTo>
                        <a:pt x="3429" y="424"/>
                        <a:pt x="3722" y="1232"/>
                        <a:pt x="3722" y="1597"/>
                      </a:cubicBezTo>
                      <a:cubicBezTo>
                        <a:pt x="3735" y="1975"/>
                        <a:pt x="3435" y="2288"/>
                        <a:pt x="3057" y="2288"/>
                      </a:cubicBezTo>
                      <a:cubicBezTo>
                        <a:pt x="2679" y="2288"/>
                        <a:pt x="2379" y="1975"/>
                        <a:pt x="2392" y="1597"/>
                      </a:cubicBezTo>
                      <a:cubicBezTo>
                        <a:pt x="2392" y="1232"/>
                        <a:pt x="2692" y="424"/>
                        <a:pt x="3057" y="424"/>
                      </a:cubicBezTo>
                      <a:close/>
                      <a:moveTo>
                        <a:pt x="1206" y="2835"/>
                      </a:moveTo>
                      <a:cubicBezTo>
                        <a:pt x="1447" y="2835"/>
                        <a:pt x="1649" y="3109"/>
                        <a:pt x="1669" y="3455"/>
                      </a:cubicBezTo>
                      <a:lnTo>
                        <a:pt x="750" y="3455"/>
                      </a:lnTo>
                      <a:cubicBezTo>
                        <a:pt x="769" y="3109"/>
                        <a:pt x="965" y="2835"/>
                        <a:pt x="1206" y="2835"/>
                      </a:cubicBezTo>
                      <a:close/>
                      <a:moveTo>
                        <a:pt x="4882" y="2835"/>
                      </a:moveTo>
                      <a:cubicBezTo>
                        <a:pt x="5123" y="2835"/>
                        <a:pt x="5319" y="3109"/>
                        <a:pt x="5338" y="3455"/>
                      </a:cubicBezTo>
                      <a:lnTo>
                        <a:pt x="4419" y="3455"/>
                      </a:lnTo>
                      <a:cubicBezTo>
                        <a:pt x="4439" y="3109"/>
                        <a:pt x="4641" y="2835"/>
                        <a:pt x="4882" y="2835"/>
                      </a:cubicBezTo>
                      <a:close/>
                      <a:moveTo>
                        <a:pt x="2431" y="3005"/>
                      </a:moveTo>
                      <a:cubicBezTo>
                        <a:pt x="2673" y="3005"/>
                        <a:pt x="2868" y="3279"/>
                        <a:pt x="2888" y="3624"/>
                      </a:cubicBezTo>
                      <a:lnTo>
                        <a:pt x="1975" y="3624"/>
                      </a:lnTo>
                      <a:cubicBezTo>
                        <a:pt x="1995" y="3279"/>
                        <a:pt x="2190" y="3005"/>
                        <a:pt x="2431" y="3005"/>
                      </a:cubicBezTo>
                      <a:close/>
                      <a:moveTo>
                        <a:pt x="3722" y="3005"/>
                      </a:moveTo>
                      <a:cubicBezTo>
                        <a:pt x="3963" y="3005"/>
                        <a:pt x="4165" y="3279"/>
                        <a:pt x="4185" y="3624"/>
                      </a:cubicBezTo>
                      <a:lnTo>
                        <a:pt x="3266" y="3624"/>
                      </a:lnTo>
                      <a:cubicBezTo>
                        <a:pt x="3285" y="3279"/>
                        <a:pt x="3481" y="3005"/>
                        <a:pt x="3722" y="3005"/>
                      </a:cubicBezTo>
                      <a:close/>
                      <a:moveTo>
                        <a:pt x="2542" y="0"/>
                      </a:moveTo>
                      <a:cubicBezTo>
                        <a:pt x="1141" y="0"/>
                        <a:pt x="0" y="1134"/>
                        <a:pt x="0" y="2542"/>
                      </a:cubicBezTo>
                      <a:lnTo>
                        <a:pt x="0" y="2562"/>
                      </a:lnTo>
                      <a:cubicBezTo>
                        <a:pt x="0" y="3963"/>
                        <a:pt x="1141" y="5097"/>
                        <a:pt x="2542" y="5097"/>
                      </a:cubicBezTo>
                      <a:lnTo>
                        <a:pt x="3409" y="5097"/>
                      </a:lnTo>
                      <a:cubicBezTo>
                        <a:pt x="4817" y="5097"/>
                        <a:pt x="5951" y="3963"/>
                        <a:pt x="5951" y="2562"/>
                      </a:cubicBezTo>
                      <a:lnTo>
                        <a:pt x="5951" y="2542"/>
                      </a:lnTo>
                      <a:cubicBezTo>
                        <a:pt x="5951" y="1134"/>
                        <a:pt x="4817" y="0"/>
                        <a:pt x="340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3" name="Google Shape;10453;p64"/>
                <p:cNvSpPr/>
                <p:nvPr/>
              </p:nvSpPr>
              <p:spPr>
                <a:xfrm>
                  <a:off x="7056007" y="3287965"/>
                  <a:ext cx="34261" cy="47087"/>
                </a:xfrm>
                <a:custGeom>
                  <a:avLst/>
                  <a:gdLst/>
                  <a:ahLst/>
                  <a:cxnLst/>
                  <a:rect l="l" t="t" r="r" b="b"/>
                  <a:pathLst>
                    <a:path w="1357" h="1865" extrusionOk="0">
                      <a:moveTo>
                        <a:pt x="679" y="1"/>
                      </a:moveTo>
                      <a:cubicBezTo>
                        <a:pt x="307" y="1"/>
                        <a:pt x="14" y="809"/>
                        <a:pt x="14" y="1174"/>
                      </a:cubicBezTo>
                      <a:cubicBezTo>
                        <a:pt x="1" y="1552"/>
                        <a:pt x="301" y="1865"/>
                        <a:pt x="679" y="1865"/>
                      </a:cubicBezTo>
                      <a:cubicBezTo>
                        <a:pt x="1050" y="1865"/>
                        <a:pt x="1356" y="1552"/>
                        <a:pt x="1343" y="1174"/>
                      </a:cubicBezTo>
                      <a:cubicBezTo>
                        <a:pt x="1343" y="809"/>
                        <a:pt x="1044" y="1"/>
                        <a:pt x="679"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10454" name="Google Shape;10454;p64"/>
          <p:cNvSpPr/>
          <p:nvPr/>
        </p:nvSpPr>
        <p:spPr>
          <a:xfrm>
            <a:off x="6132554" y="3248509"/>
            <a:ext cx="682" cy="25"/>
          </a:xfrm>
          <a:custGeom>
            <a:avLst/>
            <a:gdLst/>
            <a:ahLst/>
            <a:cxnLst/>
            <a:rect l="l" t="t" r="r" b="b"/>
            <a:pathLst>
              <a:path w="27" h="1" extrusionOk="0">
                <a:moveTo>
                  <a:pt x="0" y="0"/>
                </a:moveTo>
                <a:lnTo>
                  <a:pt x="26" y="0"/>
                </a:lnTo>
                <a:cubicBezTo>
                  <a:pt x="13" y="0"/>
                  <a:pt x="7" y="0"/>
                  <a:pt x="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55" name="Google Shape;10455;p64"/>
          <p:cNvGrpSpPr/>
          <p:nvPr/>
        </p:nvGrpSpPr>
        <p:grpSpPr>
          <a:xfrm>
            <a:off x="5904140" y="3064707"/>
            <a:ext cx="550951" cy="1310497"/>
            <a:chOff x="5904140" y="3050537"/>
            <a:chExt cx="550951" cy="1310497"/>
          </a:xfrm>
        </p:grpSpPr>
        <p:sp>
          <p:nvSpPr>
            <p:cNvPr id="10456" name="Google Shape;10456;p64"/>
            <p:cNvSpPr/>
            <p:nvPr/>
          </p:nvSpPr>
          <p:spPr>
            <a:xfrm>
              <a:off x="5953020" y="4311978"/>
              <a:ext cx="453041" cy="49056"/>
            </a:xfrm>
            <a:custGeom>
              <a:avLst/>
              <a:gdLst/>
              <a:ahLst/>
              <a:cxnLst/>
              <a:rect l="l" t="t" r="r" b="b"/>
              <a:pathLst>
                <a:path w="17944" h="1943" extrusionOk="0">
                  <a:moveTo>
                    <a:pt x="8975" y="0"/>
                  </a:moveTo>
                  <a:cubicBezTo>
                    <a:pt x="4022" y="0"/>
                    <a:pt x="0" y="437"/>
                    <a:pt x="0" y="972"/>
                  </a:cubicBezTo>
                  <a:cubicBezTo>
                    <a:pt x="0" y="1506"/>
                    <a:pt x="4022" y="1943"/>
                    <a:pt x="8975" y="1943"/>
                  </a:cubicBezTo>
                  <a:cubicBezTo>
                    <a:pt x="13928" y="1943"/>
                    <a:pt x="17943" y="1506"/>
                    <a:pt x="17943" y="972"/>
                  </a:cubicBezTo>
                  <a:cubicBezTo>
                    <a:pt x="17943" y="437"/>
                    <a:pt x="13928" y="0"/>
                    <a:pt x="8975" y="0"/>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57" name="Google Shape;10457;p64"/>
            <p:cNvGrpSpPr/>
            <p:nvPr/>
          </p:nvGrpSpPr>
          <p:grpSpPr>
            <a:xfrm>
              <a:off x="5904140" y="3050537"/>
              <a:ext cx="550951" cy="1278256"/>
              <a:chOff x="5904140" y="3050537"/>
              <a:chExt cx="550951" cy="1278256"/>
            </a:xfrm>
          </p:grpSpPr>
          <p:sp>
            <p:nvSpPr>
              <p:cNvPr id="10458" name="Google Shape;10458;p64"/>
              <p:cNvSpPr/>
              <p:nvPr/>
            </p:nvSpPr>
            <p:spPr>
              <a:xfrm>
                <a:off x="5904140" y="3050537"/>
                <a:ext cx="550951" cy="1278256"/>
              </a:xfrm>
              <a:custGeom>
                <a:avLst/>
                <a:gdLst/>
                <a:ahLst/>
                <a:cxnLst/>
                <a:rect l="l" t="t" r="r" b="b"/>
                <a:pathLst>
                  <a:path w="21822" h="50629" extrusionOk="0">
                    <a:moveTo>
                      <a:pt x="3781" y="7802"/>
                    </a:moveTo>
                    <a:lnTo>
                      <a:pt x="3781" y="7834"/>
                    </a:lnTo>
                    <a:lnTo>
                      <a:pt x="3761" y="7834"/>
                    </a:lnTo>
                    <a:lnTo>
                      <a:pt x="3781" y="7802"/>
                    </a:lnTo>
                    <a:close/>
                    <a:moveTo>
                      <a:pt x="10690" y="0"/>
                    </a:moveTo>
                    <a:cubicBezTo>
                      <a:pt x="6753" y="0"/>
                      <a:pt x="3559" y="3187"/>
                      <a:pt x="3559" y="7130"/>
                    </a:cubicBezTo>
                    <a:cubicBezTo>
                      <a:pt x="3559" y="7365"/>
                      <a:pt x="3572" y="7600"/>
                      <a:pt x="3605" y="7834"/>
                    </a:cubicBezTo>
                    <a:cubicBezTo>
                      <a:pt x="2973" y="7906"/>
                      <a:pt x="2543" y="8512"/>
                      <a:pt x="2699" y="9131"/>
                    </a:cubicBezTo>
                    <a:cubicBezTo>
                      <a:pt x="2821" y="9609"/>
                      <a:pt x="3251" y="9920"/>
                      <a:pt x="3713" y="9920"/>
                    </a:cubicBezTo>
                    <a:cubicBezTo>
                      <a:pt x="3844" y="9920"/>
                      <a:pt x="3977" y="9895"/>
                      <a:pt x="4107" y="9842"/>
                    </a:cubicBezTo>
                    <a:cubicBezTo>
                      <a:pt x="4837" y="12044"/>
                      <a:pt x="6681" y="13804"/>
                      <a:pt x="8747" y="14560"/>
                    </a:cubicBezTo>
                    <a:cubicBezTo>
                      <a:pt x="8793" y="14573"/>
                      <a:pt x="8878" y="14593"/>
                      <a:pt x="8878" y="14606"/>
                    </a:cubicBezTo>
                    <a:lnTo>
                      <a:pt x="8878" y="16620"/>
                    </a:lnTo>
                    <a:lnTo>
                      <a:pt x="5651" y="16620"/>
                    </a:lnTo>
                    <a:cubicBezTo>
                      <a:pt x="5651" y="16620"/>
                      <a:pt x="5645" y="16685"/>
                      <a:pt x="5625" y="16698"/>
                    </a:cubicBezTo>
                    <a:cubicBezTo>
                      <a:pt x="5052" y="16705"/>
                      <a:pt x="4543" y="17076"/>
                      <a:pt x="4361" y="17623"/>
                    </a:cubicBezTo>
                    <a:lnTo>
                      <a:pt x="216" y="33239"/>
                    </a:lnTo>
                    <a:cubicBezTo>
                      <a:pt x="1" y="33872"/>
                      <a:pt x="294" y="34563"/>
                      <a:pt x="900" y="34849"/>
                    </a:cubicBezTo>
                    <a:cubicBezTo>
                      <a:pt x="1081" y="34936"/>
                      <a:pt x="1274" y="34977"/>
                      <a:pt x="1464" y="34977"/>
                    </a:cubicBezTo>
                    <a:cubicBezTo>
                      <a:pt x="1904" y="34977"/>
                      <a:pt x="2331" y="34756"/>
                      <a:pt x="2582" y="34360"/>
                    </a:cubicBezTo>
                    <a:cubicBezTo>
                      <a:pt x="2621" y="34387"/>
                      <a:pt x="2673" y="34413"/>
                      <a:pt x="2719" y="34419"/>
                    </a:cubicBezTo>
                    <a:cubicBezTo>
                      <a:pt x="2750" y="34427"/>
                      <a:pt x="2782" y="34430"/>
                      <a:pt x="2813" y="34430"/>
                    </a:cubicBezTo>
                    <a:cubicBezTo>
                      <a:pt x="2999" y="34430"/>
                      <a:pt x="3163" y="34303"/>
                      <a:pt x="3207" y="34119"/>
                    </a:cubicBezTo>
                    <a:lnTo>
                      <a:pt x="3559" y="32542"/>
                    </a:lnTo>
                    <a:cubicBezTo>
                      <a:pt x="3605" y="32347"/>
                      <a:pt x="3481" y="32040"/>
                      <a:pt x="3299" y="31949"/>
                    </a:cubicBezTo>
                    <a:lnTo>
                      <a:pt x="6336" y="20954"/>
                    </a:lnTo>
                    <a:cubicBezTo>
                      <a:pt x="6336" y="22844"/>
                      <a:pt x="6381" y="26507"/>
                      <a:pt x="6453" y="30567"/>
                    </a:cubicBezTo>
                    <a:lnTo>
                      <a:pt x="6401" y="30567"/>
                    </a:lnTo>
                    <a:lnTo>
                      <a:pt x="6466" y="32360"/>
                    </a:lnTo>
                    <a:lnTo>
                      <a:pt x="6486" y="32360"/>
                    </a:lnTo>
                    <a:cubicBezTo>
                      <a:pt x="6623" y="40194"/>
                      <a:pt x="6805" y="48732"/>
                      <a:pt x="6805" y="48732"/>
                    </a:cubicBezTo>
                    <a:cubicBezTo>
                      <a:pt x="6805" y="48732"/>
                      <a:pt x="4517" y="49090"/>
                      <a:pt x="4517" y="50622"/>
                    </a:cubicBezTo>
                    <a:lnTo>
                      <a:pt x="8936" y="50622"/>
                    </a:lnTo>
                    <a:lnTo>
                      <a:pt x="10631" y="33435"/>
                    </a:lnTo>
                    <a:lnTo>
                      <a:pt x="10663" y="33461"/>
                    </a:lnTo>
                    <a:lnTo>
                      <a:pt x="11035" y="33461"/>
                    </a:lnTo>
                    <a:lnTo>
                      <a:pt x="11035" y="33455"/>
                    </a:lnTo>
                    <a:lnTo>
                      <a:pt x="12892" y="50628"/>
                    </a:lnTo>
                    <a:lnTo>
                      <a:pt x="17311" y="50628"/>
                    </a:lnTo>
                    <a:cubicBezTo>
                      <a:pt x="17311" y="49097"/>
                      <a:pt x="15030" y="48738"/>
                      <a:pt x="15030" y="48738"/>
                    </a:cubicBezTo>
                    <a:cubicBezTo>
                      <a:pt x="15030" y="48738"/>
                      <a:pt x="15193" y="40102"/>
                      <a:pt x="15324" y="32216"/>
                    </a:cubicBezTo>
                    <a:cubicBezTo>
                      <a:pt x="15330" y="31897"/>
                      <a:pt x="15356" y="30574"/>
                      <a:pt x="15356" y="30574"/>
                    </a:cubicBezTo>
                    <a:lnTo>
                      <a:pt x="15350" y="30574"/>
                    </a:lnTo>
                    <a:cubicBezTo>
                      <a:pt x="15408" y="26481"/>
                      <a:pt x="15454" y="22785"/>
                      <a:pt x="15454" y="20863"/>
                    </a:cubicBezTo>
                    <a:lnTo>
                      <a:pt x="18517" y="31929"/>
                    </a:lnTo>
                    <a:cubicBezTo>
                      <a:pt x="18309" y="31995"/>
                      <a:pt x="18159" y="32334"/>
                      <a:pt x="18204" y="32542"/>
                    </a:cubicBezTo>
                    <a:lnTo>
                      <a:pt x="18563" y="34119"/>
                    </a:lnTo>
                    <a:cubicBezTo>
                      <a:pt x="18606" y="34317"/>
                      <a:pt x="18779" y="34435"/>
                      <a:pt x="18957" y="34435"/>
                    </a:cubicBezTo>
                    <a:cubicBezTo>
                      <a:pt x="19049" y="34435"/>
                      <a:pt x="19143" y="34403"/>
                      <a:pt x="19221" y="34334"/>
                    </a:cubicBezTo>
                    <a:cubicBezTo>
                      <a:pt x="19468" y="34749"/>
                      <a:pt x="19908" y="34984"/>
                      <a:pt x="20363" y="34984"/>
                    </a:cubicBezTo>
                    <a:cubicBezTo>
                      <a:pt x="20545" y="34984"/>
                      <a:pt x="20728" y="34947"/>
                      <a:pt x="20903" y="34869"/>
                    </a:cubicBezTo>
                    <a:cubicBezTo>
                      <a:pt x="21515" y="34589"/>
                      <a:pt x="21822" y="33891"/>
                      <a:pt x="21606" y="33252"/>
                    </a:cubicBezTo>
                    <a:lnTo>
                      <a:pt x="21600" y="33246"/>
                    </a:lnTo>
                    <a:lnTo>
                      <a:pt x="17292" y="17663"/>
                    </a:lnTo>
                    <a:cubicBezTo>
                      <a:pt x="17122" y="17141"/>
                      <a:pt x="16653" y="16744"/>
                      <a:pt x="16138" y="16705"/>
                    </a:cubicBezTo>
                    <a:cubicBezTo>
                      <a:pt x="16125" y="16691"/>
                      <a:pt x="16112" y="16626"/>
                      <a:pt x="16112" y="16626"/>
                    </a:cubicBezTo>
                    <a:lnTo>
                      <a:pt x="12612" y="16626"/>
                    </a:lnTo>
                    <a:lnTo>
                      <a:pt x="12612" y="14704"/>
                    </a:lnTo>
                    <a:cubicBezTo>
                      <a:pt x="12612" y="14704"/>
                      <a:pt x="12645" y="14697"/>
                      <a:pt x="12651" y="14691"/>
                    </a:cubicBezTo>
                    <a:cubicBezTo>
                      <a:pt x="12664" y="14691"/>
                      <a:pt x="12684" y="14684"/>
                      <a:pt x="12703" y="14678"/>
                    </a:cubicBezTo>
                    <a:cubicBezTo>
                      <a:pt x="14893" y="14013"/>
                      <a:pt x="16914" y="12194"/>
                      <a:pt x="17696" y="9887"/>
                    </a:cubicBezTo>
                    <a:cubicBezTo>
                      <a:pt x="17774" y="9907"/>
                      <a:pt x="17859" y="9920"/>
                      <a:pt x="17944" y="9920"/>
                    </a:cubicBezTo>
                    <a:cubicBezTo>
                      <a:pt x="17948" y="9920"/>
                      <a:pt x="17952" y="9920"/>
                      <a:pt x="17956" y="9920"/>
                    </a:cubicBezTo>
                    <a:cubicBezTo>
                      <a:pt x="18517" y="9920"/>
                      <a:pt x="18974" y="9485"/>
                      <a:pt x="19006" y="8929"/>
                    </a:cubicBezTo>
                    <a:cubicBezTo>
                      <a:pt x="19032" y="8369"/>
                      <a:pt x="18615" y="7880"/>
                      <a:pt x="18054" y="7834"/>
                    </a:cubicBezTo>
                    <a:lnTo>
                      <a:pt x="18054" y="7828"/>
                    </a:lnTo>
                    <a:cubicBezTo>
                      <a:pt x="18054" y="7815"/>
                      <a:pt x="18048" y="7802"/>
                      <a:pt x="18048" y="7789"/>
                    </a:cubicBezTo>
                    <a:cubicBezTo>
                      <a:pt x="18035" y="6061"/>
                      <a:pt x="17631" y="4295"/>
                      <a:pt x="16686" y="2992"/>
                    </a:cubicBezTo>
                    <a:cubicBezTo>
                      <a:pt x="17657" y="2464"/>
                      <a:pt x="17774" y="1786"/>
                      <a:pt x="18152" y="1147"/>
                    </a:cubicBezTo>
                    <a:lnTo>
                      <a:pt x="18152" y="1147"/>
                    </a:lnTo>
                    <a:cubicBezTo>
                      <a:pt x="17943" y="1170"/>
                      <a:pt x="17732" y="1181"/>
                      <a:pt x="17520" y="1181"/>
                    </a:cubicBezTo>
                    <a:cubicBezTo>
                      <a:pt x="15277" y="1181"/>
                      <a:pt x="12899" y="0"/>
                      <a:pt x="10690"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459" name="Google Shape;10459;p64"/>
              <p:cNvGrpSpPr/>
              <p:nvPr/>
            </p:nvGrpSpPr>
            <p:grpSpPr>
              <a:xfrm>
                <a:off x="5952515" y="3084268"/>
                <a:ext cx="450087" cy="1165046"/>
                <a:chOff x="5952515" y="3084268"/>
                <a:chExt cx="450087" cy="1165046"/>
              </a:xfrm>
            </p:grpSpPr>
            <p:grpSp>
              <p:nvGrpSpPr>
                <p:cNvPr id="10460" name="Google Shape;10460;p64"/>
                <p:cNvGrpSpPr/>
                <p:nvPr/>
              </p:nvGrpSpPr>
              <p:grpSpPr>
                <a:xfrm>
                  <a:off x="5952515" y="3225780"/>
                  <a:ext cx="450087" cy="1023534"/>
                  <a:chOff x="5952515" y="3225780"/>
                  <a:chExt cx="450087" cy="1023534"/>
                </a:xfrm>
              </p:grpSpPr>
              <p:sp>
                <p:nvSpPr>
                  <p:cNvPr id="10461" name="Google Shape;10461;p64"/>
                  <p:cNvSpPr/>
                  <p:nvPr/>
                </p:nvSpPr>
                <p:spPr>
                  <a:xfrm>
                    <a:off x="5952515" y="3489819"/>
                    <a:ext cx="227758" cy="348946"/>
                  </a:xfrm>
                  <a:custGeom>
                    <a:avLst/>
                    <a:gdLst/>
                    <a:ahLst/>
                    <a:cxnLst/>
                    <a:rect l="l" t="t" r="r" b="b"/>
                    <a:pathLst>
                      <a:path w="9021" h="13821" extrusionOk="0">
                        <a:moveTo>
                          <a:pt x="7318" y="0"/>
                        </a:moveTo>
                        <a:cubicBezTo>
                          <a:pt x="5897" y="0"/>
                          <a:pt x="3871" y="328"/>
                          <a:pt x="3260" y="2095"/>
                        </a:cubicBezTo>
                        <a:cubicBezTo>
                          <a:pt x="2360" y="4695"/>
                          <a:pt x="47" y="13481"/>
                          <a:pt x="27" y="13572"/>
                        </a:cubicBezTo>
                        <a:cubicBezTo>
                          <a:pt x="1" y="13677"/>
                          <a:pt x="60" y="13781"/>
                          <a:pt x="164" y="13807"/>
                        </a:cubicBezTo>
                        <a:cubicBezTo>
                          <a:pt x="183" y="13814"/>
                          <a:pt x="203" y="13814"/>
                          <a:pt x="216" y="13820"/>
                        </a:cubicBezTo>
                        <a:cubicBezTo>
                          <a:pt x="307" y="13814"/>
                          <a:pt x="385" y="13755"/>
                          <a:pt x="405" y="13670"/>
                        </a:cubicBezTo>
                        <a:cubicBezTo>
                          <a:pt x="431" y="13579"/>
                          <a:pt x="2738" y="4806"/>
                          <a:pt x="3631" y="2225"/>
                        </a:cubicBezTo>
                        <a:cubicBezTo>
                          <a:pt x="4164" y="685"/>
                          <a:pt x="6044" y="401"/>
                          <a:pt x="7360" y="401"/>
                        </a:cubicBezTo>
                        <a:cubicBezTo>
                          <a:pt x="8121" y="401"/>
                          <a:pt x="8694" y="496"/>
                          <a:pt x="8708" y="498"/>
                        </a:cubicBezTo>
                        <a:cubicBezTo>
                          <a:pt x="8723" y="501"/>
                          <a:pt x="8737" y="502"/>
                          <a:pt x="8750" y="502"/>
                        </a:cubicBezTo>
                        <a:cubicBezTo>
                          <a:pt x="8975" y="502"/>
                          <a:pt x="9020" y="157"/>
                          <a:pt x="8780" y="114"/>
                        </a:cubicBezTo>
                        <a:cubicBezTo>
                          <a:pt x="8712" y="102"/>
                          <a:pt x="8109" y="0"/>
                          <a:pt x="731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2" name="Google Shape;10462;p64"/>
                  <p:cNvSpPr/>
                  <p:nvPr/>
                </p:nvSpPr>
                <p:spPr>
                  <a:xfrm>
                    <a:off x="6083170" y="3518576"/>
                    <a:ext cx="99500" cy="38300"/>
                  </a:xfrm>
                  <a:custGeom>
                    <a:avLst/>
                    <a:gdLst/>
                    <a:ahLst/>
                    <a:cxnLst/>
                    <a:rect l="l" t="t" r="r" b="b"/>
                    <a:pathLst>
                      <a:path w="3941" h="1517" extrusionOk="0">
                        <a:moveTo>
                          <a:pt x="2367" y="1"/>
                        </a:moveTo>
                        <a:cubicBezTo>
                          <a:pt x="1653" y="1"/>
                          <a:pt x="786" y="249"/>
                          <a:pt x="92" y="1204"/>
                        </a:cubicBezTo>
                        <a:cubicBezTo>
                          <a:pt x="1" y="1334"/>
                          <a:pt x="92" y="1517"/>
                          <a:pt x="255" y="1517"/>
                        </a:cubicBezTo>
                        <a:cubicBezTo>
                          <a:pt x="314" y="1517"/>
                          <a:pt x="379" y="1484"/>
                          <a:pt x="411" y="1438"/>
                        </a:cubicBezTo>
                        <a:cubicBezTo>
                          <a:pt x="1018" y="606"/>
                          <a:pt x="1764" y="389"/>
                          <a:pt x="2378" y="389"/>
                        </a:cubicBezTo>
                        <a:cubicBezTo>
                          <a:pt x="3025" y="389"/>
                          <a:pt x="3526" y="630"/>
                          <a:pt x="3566" y="650"/>
                        </a:cubicBezTo>
                        <a:cubicBezTo>
                          <a:pt x="3597" y="663"/>
                          <a:pt x="3626" y="669"/>
                          <a:pt x="3654" y="669"/>
                        </a:cubicBezTo>
                        <a:cubicBezTo>
                          <a:pt x="3838" y="669"/>
                          <a:pt x="3940" y="399"/>
                          <a:pt x="3742" y="291"/>
                        </a:cubicBezTo>
                        <a:cubicBezTo>
                          <a:pt x="3728" y="288"/>
                          <a:pt x="3136" y="1"/>
                          <a:pt x="236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3" name="Google Shape;10463;p64"/>
                  <p:cNvSpPr/>
                  <p:nvPr/>
                </p:nvSpPr>
                <p:spPr>
                  <a:xfrm>
                    <a:off x="6083170" y="3557255"/>
                    <a:ext cx="99627" cy="38300"/>
                  </a:xfrm>
                  <a:custGeom>
                    <a:avLst/>
                    <a:gdLst/>
                    <a:ahLst/>
                    <a:cxnLst/>
                    <a:rect l="l" t="t" r="r" b="b"/>
                    <a:pathLst>
                      <a:path w="3946" h="1517" extrusionOk="0">
                        <a:moveTo>
                          <a:pt x="2367" y="1"/>
                        </a:moveTo>
                        <a:cubicBezTo>
                          <a:pt x="1653" y="1"/>
                          <a:pt x="786" y="249"/>
                          <a:pt x="92" y="1203"/>
                        </a:cubicBezTo>
                        <a:cubicBezTo>
                          <a:pt x="1" y="1334"/>
                          <a:pt x="92" y="1516"/>
                          <a:pt x="255" y="1516"/>
                        </a:cubicBezTo>
                        <a:cubicBezTo>
                          <a:pt x="314" y="1516"/>
                          <a:pt x="379" y="1484"/>
                          <a:pt x="411" y="1438"/>
                        </a:cubicBezTo>
                        <a:cubicBezTo>
                          <a:pt x="1018" y="606"/>
                          <a:pt x="1764" y="388"/>
                          <a:pt x="2378" y="388"/>
                        </a:cubicBezTo>
                        <a:cubicBezTo>
                          <a:pt x="3025" y="388"/>
                          <a:pt x="3526" y="629"/>
                          <a:pt x="3566" y="649"/>
                        </a:cubicBezTo>
                        <a:cubicBezTo>
                          <a:pt x="3597" y="664"/>
                          <a:pt x="3627" y="671"/>
                          <a:pt x="3656" y="671"/>
                        </a:cubicBezTo>
                        <a:cubicBezTo>
                          <a:pt x="3840" y="671"/>
                          <a:pt x="3945" y="393"/>
                          <a:pt x="3742" y="291"/>
                        </a:cubicBezTo>
                        <a:cubicBezTo>
                          <a:pt x="3728" y="287"/>
                          <a:pt x="3136" y="1"/>
                          <a:pt x="236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4" name="Google Shape;10464;p64"/>
                  <p:cNvSpPr/>
                  <p:nvPr/>
                </p:nvSpPr>
                <p:spPr>
                  <a:xfrm>
                    <a:off x="6083170" y="3595782"/>
                    <a:ext cx="99475" cy="38275"/>
                  </a:xfrm>
                  <a:custGeom>
                    <a:avLst/>
                    <a:gdLst/>
                    <a:ahLst/>
                    <a:cxnLst/>
                    <a:rect l="l" t="t" r="r" b="b"/>
                    <a:pathLst>
                      <a:path w="3940" h="1516" extrusionOk="0">
                        <a:moveTo>
                          <a:pt x="2367" y="0"/>
                        </a:moveTo>
                        <a:cubicBezTo>
                          <a:pt x="1653" y="0"/>
                          <a:pt x="788" y="249"/>
                          <a:pt x="92" y="1202"/>
                        </a:cubicBezTo>
                        <a:cubicBezTo>
                          <a:pt x="1" y="1333"/>
                          <a:pt x="92" y="1515"/>
                          <a:pt x="255" y="1515"/>
                        </a:cubicBezTo>
                        <a:cubicBezTo>
                          <a:pt x="314" y="1515"/>
                          <a:pt x="379" y="1489"/>
                          <a:pt x="411" y="1437"/>
                        </a:cubicBezTo>
                        <a:cubicBezTo>
                          <a:pt x="1018" y="605"/>
                          <a:pt x="1764" y="387"/>
                          <a:pt x="2378" y="387"/>
                        </a:cubicBezTo>
                        <a:cubicBezTo>
                          <a:pt x="3025" y="387"/>
                          <a:pt x="3526" y="628"/>
                          <a:pt x="3566" y="648"/>
                        </a:cubicBezTo>
                        <a:cubicBezTo>
                          <a:pt x="3598" y="663"/>
                          <a:pt x="3628" y="670"/>
                          <a:pt x="3657" y="670"/>
                        </a:cubicBezTo>
                        <a:cubicBezTo>
                          <a:pt x="3839" y="670"/>
                          <a:pt x="3939" y="398"/>
                          <a:pt x="3742" y="296"/>
                        </a:cubicBezTo>
                        <a:cubicBezTo>
                          <a:pt x="3728" y="290"/>
                          <a:pt x="3136" y="0"/>
                          <a:pt x="236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5" name="Google Shape;10465;p64"/>
                  <p:cNvSpPr/>
                  <p:nvPr/>
                </p:nvSpPr>
                <p:spPr>
                  <a:xfrm>
                    <a:off x="6083170" y="3634462"/>
                    <a:ext cx="99500" cy="38250"/>
                  </a:xfrm>
                  <a:custGeom>
                    <a:avLst/>
                    <a:gdLst/>
                    <a:ahLst/>
                    <a:cxnLst/>
                    <a:rect l="l" t="t" r="r" b="b"/>
                    <a:pathLst>
                      <a:path w="3941" h="1515" extrusionOk="0">
                        <a:moveTo>
                          <a:pt x="2364" y="0"/>
                        </a:moveTo>
                        <a:cubicBezTo>
                          <a:pt x="1650" y="0"/>
                          <a:pt x="785" y="249"/>
                          <a:pt x="92" y="1202"/>
                        </a:cubicBezTo>
                        <a:cubicBezTo>
                          <a:pt x="1" y="1332"/>
                          <a:pt x="92" y="1515"/>
                          <a:pt x="255" y="1515"/>
                        </a:cubicBezTo>
                        <a:cubicBezTo>
                          <a:pt x="314" y="1515"/>
                          <a:pt x="379" y="1482"/>
                          <a:pt x="411" y="1437"/>
                        </a:cubicBezTo>
                        <a:cubicBezTo>
                          <a:pt x="1018" y="605"/>
                          <a:pt x="1764" y="387"/>
                          <a:pt x="2378" y="387"/>
                        </a:cubicBezTo>
                        <a:cubicBezTo>
                          <a:pt x="3025" y="387"/>
                          <a:pt x="3526" y="628"/>
                          <a:pt x="3566" y="648"/>
                        </a:cubicBezTo>
                        <a:cubicBezTo>
                          <a:pt x="3597" y="662"/>
                          <a:pt x="3626" y="668"/>
                          <a:pt x="3654" y="668"/>
                        </a:cubicBezTo>
                        <a:cubicBezTo>
                          <a:pt x="3838" y="668"/>
                          <a:pt x="3940" y="398"/>
                          <a:pt x="3742" y="296"/>
                        </a:cubicBezTo>
                        <a:cubicBezTo>
                          <a:pt x="3728" y="289"/>
                          <a:pt x="3134" y="0"/>
                          <a:pt x="236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6" name="Google Shape;10466;p64"/>
                  <p:cNvSpPr/>
                  <p:nvPr/>
                </p:nvSpPr>
                <p:spPr>
                  <a:xfrm>
                    <a:off x="6083170" y="3673090"/>
                    <a:ext cx="99450" cy="38300"/>
                  </a:xfrm>
                  <a:custGeom>
                    <a:avLst/>
                    <a:gdLst/>
                    <a:ahLst/>
                    <a:cxnLst/>
                    <a:rect l="l" t="t" r="r" b="b"/>
                    <a:pathLst>
                      <a:path w="3939" h="1517" extrusionOk="0">
                        <a:moveTo>
                          <a:pt x="2367" y="1"/>
                        </a:moveTo>
                        <a:cubicBezTo>
                          <a:pt x="1653" y="1"/>
                          <a:pt x="786" y="249"/>
                          <a:pt x="92" y="1204"/>
                        </a:cubicBezTo>
                        <a:cubicBezTo>
                          <a:pt x="1" y="1334"/>
                          <a:pt x="92" y="1516"/>
                          <a:pt x="255" y="1516"/>
                        </a:cubicBezTo>
                        <a:cubicBezTo>
                          <a:pt x="314" y="1516"/>
                          <a:pt x="379" y="1484"/>
                          <a:pt x="411" y="1432"/>
                        </a:cubicBezTo>
                        <a:cubicBezTo>
                          <a:pt x="1018" y="600"/>
                          <a:pt x="1764" y="382"/>
                          <a:pt x="2378" y="382"/>
                        </a:cubicBezTo>
                        <a:cubicBezTo>
                          <a:pt x="3025" y="382"/>
                          <a:pt x="3526" y="623"/>
                          <a:pt x="3566" y="643"/>
                        </a:cubicBezTo>
                        <a:cubicBezTo>
                          <a:pt x="3598" y="658"/>
                          <a:pt x="3629" y="665"/>
                          <a:pt x="3658" y="665"/>
                        </a:cubicBezTo>
                        <a:cubicBezTo>
                          <a:pt x="3840" y="665"/>
                          <a:pt x="3939" y="398"/>
                          <a:pt x="3742" y="291"/>
                        </a:cubicBezTo>
                        <a:cubicBezTo>
                          <a:pt x="3728" y="288"/>
                          <a:pt x="3136" y="1"/>
                          <a:pt x="236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7" name="Google Shape;10467;p64"/>
                  <p:cNvSpPr/>
                  <p:nvPr/>
                </p:nvSpPr>
                <p:spPr>
                  <a:xfrm>
                    <a:off x="6083170" y="3711719"/>
                    <a:ext cx="99475" cy="38351"/>
                  </a:xfrm>
                  <a:custGeom>
                    <a:avLst/>
                    <a:gdLst/>
                    <a:ahLst/>
                    <a:cxnLst/>
                    <a:rect l="l" t="t" r="r" b="b"/>
                    <a:pathLst>
                      <a:path w="3940" h="1519" extrusionOk="0">
                        <a:moveTo>
                          <a:pt x="2373" y="0"/>
                        </a:moveTo>
                        <a:cubicBezTo>
                          <a:pt x="1659" y="0"/>
                          <a:pt x="790" y="249"/>
                          <a:pt x="92" y="1205"/>
                        </a:cubicBezTo>
                        <a:cubicBezTo>
                          <a:pt x="1" y="1329"/>
                          <a:pt x="92" y="1518"/>
                          <a:pt x="255" y="1518"/>
                        </a:cubicBezTo>
                        <a:cubicBezTo>
                          <a:pt x="314" y="1518"/>
                          <a:pt x="379" y="1485"/>
                          <a:pt x="411" y="1433"/>
                        </a:cubicBezTo>
                        <a:cubicBezTo>
                          <a:pt x="1018" y="601"/>
                          <a:pt x="1764" y="384"/>
                          <a:pt x="2378" y="384"/>
                        </a:cubicBezTo>
                        <a:cubicBezTo>
                          <a:pt x="3025" y="384"/>
                          <a:pt x="3526" y="625"/>
                          <a:pt x="3566" y="645"/>
                        </a:cubicBezTo>
                        <a:cubicBezTo>
                          <a:pt x="3598" y="660"/>
                          <a:pt x="3628" y="666"/>
                          <a:pt x="3657" y="666"/>
                        </a:cubicBezTo>
                        <a:cubicBezTo>
                          <a:pt x="3839" y="666"/>
                          <a:pt x="3939" y="394"/>
                          <a:pt x="3742" y="293"/>
                        </a:cubicBezTo>
                        <a:cubicBezTo>
                          <a:pt x="3728" y="286"/>
                          <a:pt x="3139" y="0"/>
                          <a:pt x="237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8" name="Google Shape;10468;p64"/>
                  <p:cNvSpPr/>
                  <p:nvPr/>
                </p:nvSpPr>
                <p:spPr>
                  <a:xfrm>
                    <a:off x="6083170" y="3750272"/>
                    <a:ext cx="99500" cy="38300"/>
                  </a:xfrm>
                  <a:custGeom>
                    <a:avLst/>
                    <a:gdLst/>
                    <a:ahLst/>
                    <a:cxnLst/>
                    <a:rect l="l" t="t" r="r" b="b"/>
                    <a:pathLst>
                      <a:path w="3941" h="1517" extrusionOk="0">
                        <a:moveTo>
                          <a:pt x="2367" y="1"/>
                        </a:moveTo>
                        <a:cubicBezTo>
                          <a:pt x="1653" y="1"/>
                          <a:pt x="786" y="249"/>
                          <a:pt x="92" y="1203"/>
                        </a:cubicBezTo>
                        <a:cubicBezTo>
                          <a:pt x="1" y="1334"/>
                          <a:pt x="92" y="1516"/>
                          <a:pt x="255" y="1516"/>
                        </a:cubicBezTo>
                        <a:cubicBezTo>
                          <a:pt x="314" y="1516"/>
                          <a:pt x="379" y="1490"/>
                          <a:pt x="411" y="1438"/>
                        </a:cubicBezTo>
                        <a:cubicBezTo>
                          <a:pt x="1018" y="606"/>
                          <a:pt x="1764" y="388"/>
                          <a:pt x="2378" y="388"/>
                        </a:cubicBezTo>
                        <a:cubicBezTo>
                          <a:pt x="3025" y="388"/>
                          <a:pt x="3526" y="629"/>
                          <a:pt x="3566" y="649"/>
                        </a:cubicBezTo>
                        <a:cubicBezTo>
                          <a:pt x="3597" y="663"/>
                          <a:pt x="3626" y="669"/>
                          <a:pt x="3654" y="669"/>
                        </a:cubicBezTo>
                        <a:cubicBezTo>
                          <a:pt x="3838" y="669"/>
                          <a:pt x="3940" y="399"/>
                          <a:pt x="3742" y="291"/>
                        </a:cubicBezTo>
                        <a:cubicBezTo>
                          <a:pt x="3728" y="288"/>
                          <a:pt x="3136" y="1"/>
                          <a:pt x="236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9" name="Google Shape;10469;p64"/>
                  <p:cNvSpPr/>
                  <p:nvPr/>
                </p:nvSpPr>
                <p:spPr>
                  <a:xfrm>
                    <a:off x="6101778" y="3786679"/>
                    <a:ext cx="78242" cy="462458"/>
                  </a:xfrm>
                  <a:custGeom>
                    <a:avLst/>
                    <a:gdLst/>
                    <a:ahLst/>
                    <a:cxnLst/>
                    <a:rect l="l" t="t" r="r" b="b"/>
                    <a:pathLst>
                      <a:path w="3099" h="18317" extrusionOk="0">
                        <a:moveTo>
                          <a:pt x="2521" y="0"/>
                        </a:moveTo>
                        <a:cubicBezTo>
                          <a:pt x="2148" y="0"/>
                          <a:pt x="1538" y="70"/>
                          <a:pt x="1043" y="459"/>
                        </a:cubicBezTo>
                        <a:cubicBezTo>
                          <a:pt x="593" y="817"/>
                          <a:pt x="339" y="1358"/>
                          <a:pt x="287" y="2069"/>
                        </a:cubicBezTo>
                        <a:cubicBezTo>
                          <a:pt x="118" y="4265"/>
                          <a:pt x="0" y="17978"/>
                          <a:pt x="0" y="18121"/>
                        </a:cubicBezTo>
                        <a:cubicBezTo>
                          <a:pt x="0" y="18225"/>
                          <a:pt x="85" y="18317"/>
                          <a:pt x="196" y="18317"/>
                        </a:cubicBezTo>
                        <a:cubicBezTo>
                          <a:pt x="307" y="18317"/>
                          <a:pt x="398" y="18232"/>
                          <a:pt x="398" y="18121"/>
                        </a:cubicBezTo>
                        <a:cubicBezTo>
                          <a:pt x="398" y="17978"/>
                          <a:pt x="509" y="4278"/>
                          <a:pt x="678" y="2101"/>
                        </a:cubicBezTo>
                        <a:cubicBezTo>
                          <a:pt x="724" y="1502"/>
                          <a:pt x="926" y="1058"/>
                          <a:pt x="1291" y="772"/>
                        </a:cubicBezTo>
                        <a:cubicBezTo>
                          <a:pt x="1697" y="447"/>
                          <a:pt x="2225" y="393"/>
                          <a:pt x="2537" y="393"/>
                        </a:cubicBezTo>
                        <a:cubicBezTo>
                          <a:pt x="2695" y="393"/>
                          <a:pt x="2798" y="407"/>
                          <a:pt x="2803" y="407"/>
                        </a:cubicBezTo>
                        <a:cubicBezTo>
                          <a:pt x="2814" y="408"/>
                          <a:pt x="2824" y="409"/>
                          <a:pt x="2834" y="409"/>
                        </a:cubicBezTo>
                        <a:cubicBezTo>
                          <a:pt x="3061" y="409"/>
                          <a:pt x="3099" y="66"/>
                          <a:pt x="2862" y="22"/>
                        </a:cubicBezTo>
                        <a:cubicBezTo>
                          <a:pt x="2848" y="20"/>
                          <a:pt x="2718" y="0"/>
                          <a:pt x="252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0" name="Google Shape;10470;p64"/>
                  <p:cNvSpPr/>
                  <p:nvPr/>
                </p:nvSpPr>
                <p:spPr>
                  <a:xfrm>
                    <a:off x="6105312" y="3937305"/>
                    <a:ext cx="36634" cy="80161"/>
                  </a:xfrm>
                  <a:custGeom>
                    <a:avLst/>
                    <a:gdLst/>
                    <a:ahLst/>
                    <a:cxnLst/>
                    <a:rect l="l" t="t" r="r" b="b"/>
                    <a:pathLst>
                      <a:path w="1451" h="3175" extrusionOk="0">
                        <a:moveTo>
                          <a:pt x="284" y="0"/>
                        </a:moveTo>
                        <a:cubicBezTo>
                          <a:pt x="128" y="0"/>
                          <a:pt x="1" y="204"/>
                          <a:pt x="147" y="345"/>
                        </a:cubicBezTo>
                        <a:cubicBezTo>
                          <a:pt x="154" y="352"/>
                          <a:pt x="942" y="1121"/>
                          <a:pt x="1047" y="2985"/>
                        </a:cubicBezTo>
                        <a:cubicBezTo>
                          <a:pt x="1053" y="3089"/>
                          <a:pt x="1144" y="3174"/>
                          <a:pt x="1249" y="3174"/>
                        </a:cubicBezTo>
                        <a:lnTo>
                          <a:pt x="1255" y="3174"/>
                        </a:lnTo>
                        <a:cubicBezTo>
                          <a:pt x="1366" y="3168"/>
                          <a:pt x="1451" y="3076"/>
                          <a:pt x="1444" y="2965"/>
                        </a:cubicBezTo>
                        <a:cubicBezTo>
                          <a:pt x="1327" y="926"/>
                          <a:pt x="453" y="91"/>
                          <a:pt x="421" y="59"/>
                        </a:cubicBezTo>
                        <a:cubicBezTo>
                          <a:pt x="377" y="18"/>
                          <a:pt x="329" y="0"/>
                          <a:pt x="28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1" name="Google Shape;10471;p64"/>
                  <p:cNvSpPr/>
                  <p:nvPr/>
                </p:nvSpPr>
                <p:spPr>
                  <a:xfrm>
                    <a:off x="6108292" y="3860073"/>
                    <a:ext cx="50596" cy="64735"/>
                  </a:xfrm>
                  <a:custGeom>
                    <a:avLst/>
                    <a:gdLst/>
                    <a:ahLst/>
                    <a:cxnLst/>
                    <a:rect l="l" t="t" r="r" b="b"/>
                    <a:pathLst>
                      <a:path w="2004" h="2564" extrusionOk="0">
                        <a:moveTo>
                          <a:pt x="272" y="0"/>
                        </a:moveTo>
                        <a:cubicBezTo>
                          <a:pt x="32" y="0"/>
                          <a:pt x="0" y="362"/>
                          <a:pt x="251" y="393"/>
                        </a:cubicBezTo>
                        <a:cubicBezTo>
                          <a:pt x="309" y="406"/>
                          <a:pt x="1606" y="589"/>
                          <a:pt x="1554" y="2362"/>
                        </a:cubicBezTo>
                        <a:cubicBezTo>
                          <a:pt x="1554" y="2472"/>
                          <a:pt x="1639" y="2564"/>
                          <a:pt x="1743" y="2564"/>
                        </a:cubicBezTo>
                        <a:lnTo>
                          <a:pt x="1750" y="2564"/>
                        </a:lnTo>
                        <a:cubicBezTo>
                          <a:pt x="1854" y="2564"/>
                          <a:pt x="1945" y="2479"/>
                          <a:pt x="1945" y="2375"/>
                        </a:cubicBezTo>
                        <a:cubicBezTo>
                          <a:pt x="2004" y="250"/>
                          <a:pt x="316" y="2"/>
                          <a:pt x="303" y="2"/>
                        </a:cubicBezTo>
                        <a:cubicBezTo>
                          <a:pt x="292" y="1"/>
                          <a:pt x="282" y="0"/>
                          <a:pt x="27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2" name="Google Shape;10472;p64"/>
                  <p:cNvSpPr/>
                  <p:nvPr/>
                </p:nvSpPr>
                <p:spPr>
                  <a:xfrm>
                    <a:off x="6102914" y="4067557"/>
                    <a:ext cx="36079" cy="81549"/>
                  </a:xfrm>
                  <a:custGeom>
                    <a:avLst/>
                    <a:gdLst/>
                    <a:ahLst/>
                    <a:cxnLst/>
                    <a:rect l="l" t="t" r="r" b="b"/>
                    <a:pathLst>
                      <a:path w="1429" h="3230" extrusionOk="0">
                        <a:moveTo>
                          <a:pt x="225" y="1"/>
                        </a:moveTo>
                        <a:cubicBezTo>
                          <a:pt x="167" y="1"/>
                          <a:pt x="110" y="26"/>
                          <a:pt x="73" y="75"/>
                        </a:cubicBezTo>
                        <a:cubicBezTo>
                          <a:pt x="1" y="159"/>
                          <a:pt x="14" y="283"/>
                          <a:pt x="99" y="348"/>
                        </a:cubicBezTo>
                        <a:cubicBezTo>
                          <a:pt x="112" y="361"/>
                          <a:pt x="1024" y="1124"/>
                          <a:pt x="972" y="3021"/>
                        </a:cubicBezTo>
                        <a:cubicBezTo>
                          <a:pt x="972" y="3131"/>
                          <a:pt x="1057" y="3223"/>
                          <a:pt x="1168" y="3229"/>
                        </a:cubicBezTo>
                        <a:lnTo>
                          <a:pt x="1174" y="3229"/>
                        </a:lnTo>
                        <a:cubicBezTo>
                          <a:pt x="1278" y="3229"/>
                          <a:pt x="1363" y="3144"/>
                          <a:pt x="1370" y="3034"/>
                        </a:cubicBezTo>
                        <a:cubicBezTo>
                          <a:pt x="1428" y="922"/>
                          <a:pt x="392" y="75"/>
                          <a:pt x="346" y="42"/>
                        </a:cubicBezTo>
                        <a:cubicBezTo>
                          <a:pt x="310" y="14"/>
                          <a:pt x="267" y="1"/>
                          <a:pt x="22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3" name="Google Shape;10473;p64"/>
                  <p:cNvSpPr/>
                  <p:nvPr/>
                </p:nvSpPr>
                <p:spPr>
                  <a:xfrm>
                    <a:off x="6081706" y="3893097"/>
                    <a:ext cx="34236" cy="64305"/>
                  </a:xfrm>
                  <a:custGeom>
                    <a:avLst/>
                    <a:gdLst/>
                    <a:ahLst/>
                    <a:cxnLst/>
                    <a:rect l="l" t="t" r="r" b="b"/>
                    <a:pathLst>
                      <a:path w="1356" h="2547" extrusionOk="0">
                        <a:moveTo>
                          <a:pt x="1072" y="0"/>
                        </a:moveTo>
                        <a:cubicBezTo>
                          <a:pt x="1042" y="0"/>
                          <a:pt x="1011" y="8"/>
                          <a:pt x="978" y="24"/>
                        </a:cubicBezTo>
                        <a:cubicBezTo>
                          <a:pt x="939" y="37"/>
                          <a:pt x="59" y="487"/>
                          <a:pt x="0" y="2344"/>
                        </a:cubicBezTo>
                        <a:cubicBezTo>
                          <a:pt x="0" y="2448"/>
                          <a:pt x="85" y="2540"/>
                          <a:pt x="189" y="2546"/>
                        </a:cubicBezTo>
                        <a:lnTo>
                          <a:pt x="196" y="2546"/>
                        </a:lnTo>
                        <a:cubicBezTo>
                          <a:pt x="307" y="2546"/>
                          <a:pt x="391" y="2461"/>
                          <a:pt x="398" y="2357"/>
                        </a:cubicBezTo>
                        <a:cubicBezTo>
                          <a:pt x="450" y="773"/>
                          <a:pt x="1134" y="382"/>
                          <a:pt x="1154" y="376"/>
                        </a:cubicBezTo>
                        <a:cubicBezTo>
                          <a:pt x="1356" y="275"/>
                          <a:pt x="1254" y="0"/>
                          <a:pt x="1072"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4" name="Google Shape;10474;p64"/>
                  <p:cNvSpPr/>
                  <p:nvPr/>
                </p:nvSpPr>
                <p:spPr>
                  <a:xfrm>
                    <a:off x="5971374" y="3754842"/>
                    <a:ext cx="29060" cy="66628"/>
                  </a:xfrm>
                  <a:custGeom>
                    <a:avLst/>
                    <a:gdLst/>
                    <a:ahLst/>
                    <a:cxnLst/>
                    <a:rect l="l" t="t" r="r" b="b"/>
                    <a:pathLst>
                      <a:path w="1151" h="2639" extrusionOk="0">
                        <a:moveTo>
                          <a:pt x="259" y="0"/>
                        </a:moveTo>
                        <a:cubicBezTo>
                          <a:pt x="126" y="0"/>
                          <a:pt x="0" y="138"/>
                          <a:pt x="82" y="292"/>
                        </a:cubicBezTo>
                        <a:cubicBezTo>
                          <a:pt x="88" y="305"/>
                          <a:pt x="727" y="1355"/>
                          <a:pt x="414" y="2385"/>
                        </a:cubicBezTo>
                        <a:cubicBezTo>
                          <a:pt x="381" y="2489"/>
                          <a:pt x="440" y="2600"/>
                          <a:pt x="544" y="2632"/>
                        </a:cubicBezTo>
                        <a:cubicBezTo>
                          <a:pt x="564" y="2639"/>
                          <a:pt x="583" y="2639"/>
                          <a:pt x="603" y="2639"/>
                        </a:cubicBezTo>
                        <a:cubicBezTo>
                          <a:pt x="688" y="2639"/>
                          <a:pt x="766" y="2587"/>
                          <a:pt x="792" y="2502"/>
                        </a:cubicBezTo>
                        <a:cubicBezTo>
                          <a:pt x="1150" y="1296"/>
                          <a:pt x="447" y="136"/>
                          <a:pt x="421" y="90"/>
                        </a:cubicBezTo>
                        <a:cubicBezTo>
                          <a:pt x="377" y="27"/>
                          <a:pt x="317" y="0"/>
                          <a:pt x="25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5" name="Google Shape;10475;p64"/>
                  <p:cNvSpPr/>
                  <p:nvPr/>
                </p:nvSpPr>
                <p:spPr>
                  <a:xfrm>
                    <a:off x="5969632" y="3672914"/>
                    <a:ext cx="37442" cy="39310"/>
                  </a:xfrm>
                  <a:custGeom>
                    <a:avLst/>
                    <a:gdLst/>
                    <a:ahLst/>
                    <a:cxnLst/>
                    <a:rect l="l" t="t" r="r" b="b"/>
                    <a:pathLst>
                      <a:path w="1483" h="1557" extrusionOk="0">
                        <a:moveTo>
                          <a:pt x="1165" y="0"/>
                        </a:moveTo>
                        <a:cubicBezTo>
                          <a:pt x="952" y="0"/>
                          <a:pt x="297" y="106"/>
                          <a:pt x="27" y="1321"/>
                        </a:cubicBezTo>
                        <a:cubicBezTo>
                          <a:pt x="1" y="1426"/>
                          <a:pt x="66" y="1530"/>
                          <a:pt x="177" y="1556"/>
                        </a:cubicBezTo>
                        <a:lnTo>
                          <a:pt x="216" y="1556"/>
                        </a:lnTo>
                        <a:cubicBezTo>
                          <a:pt x="314" y="1556"/>
                          <a:pt x="392" y="1497"/>
                          <a:pt x="411" y="1406"/>
                        </a:cubicBezTo>
                        <a:cubicBezTo>
                          <a:pt x="630" y="430"/>
                          <a:pt x="1085" y="396"/>
                          <a:pt x="1168" y="396"/>
                        </a:cubicBezTo>
                        <a:cubicBezTo>
                          <a:pt x="1174" y="396"/>
                          <a:pt x="1179" y="396"/>
                          <a:pt x="1180" y="396"/>
                        </a:cubicBezTo>
                        <a:cubicBezTo>
                          <a:pt x="1191" y="397"/>
                          <a:pt x="1201" y="398"/>
                          <a:pt x="1211" y="398"/>
                        </a:cubicBezTo>
                        <a:cubicBezTo>
                          <a:pt x="1445" y="398"/>
                          <a:pt x="1483" y="36"/>
                          <a:pt x="1233" y="5"/>
                        </a:cubicBezTo>
                        <a:cubicBezTo>
                          <a:pt x="1228" y="4"/>
                          <a:pt x="1204" y="0"/>
                          <a:pt x="1165"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6" name="Google Shape;10476;p64"/>
                  <p:cNvSpPr/>
                  <p:nvPr/>
                </p:nvSpPr>
                <p:spPr>
                  <a:xfrm>
                    <a:off x="6015356" y="3608936"/>
                    <a:ext cx="28025" cy="46683"/>
                  </a:xfrm>
                  <a:custGeom>
                    <a:avLst/>
                    <a:gdLst/>
                    <a:ahLst/>
                    <a:cxnLst/>
                    <a:rect l="l" t="t" r="r" b="b"/>
                    <a:pathLst>
                      <a:path w="1110" h="1849" extrusionOk="0">
                        <a:moveTo>
                          <a:pt x="272" y="1"/>
                        </a:moveTo>
                        <a:cubicBezTo>
                          <a:pt x="42" y="1"/>
                          <a:pt x="1" y="357"/>
                          <a:pt x="249" y="395"/>
                        </a:cubicBezTo>
                        <a:cubicBezTo>
                          <a:pt x="393" y="427"/>
                          <a:pt x="516" y="518"/>
                          <a:pt x="588" y="642"/>
                        </a:cubicBezTo>
                        <a:cubicBezTo>
                          <a:pt x="705" y="844"/>
                          <a:pt x="673" y="1170"/>
                          <a:pt x="510" y="1574"/>
                        </a:cubicBezTo>
                        <a:cubicBezTo>
                          <a:pt x="471" y="1679"/>
                          <a:pt x="523" y="1789"/>
                          <a:pt x="621" y="1835"/>
                        </a:cubicBezTo>
                        <a:cubicBezTo>
                          <a:pt x="647" y="1842"/>
                          <a:pt x="673" y="1848"/>
                          <a:pt x="699" y="1848"/>
                        </a:cubicBezTo>
                        <a:cubicBezTo>
                          <a:pt x="777" y="1848"/>
                          <a:pt x="849" y="1796"/>
                          <a:pt x="875" y="1718"/>
                        </a:cubicBezTo>
                        <a:cubicBezTo>
                          <a:pt x="1090" y="1190"/>
                          <a:pt x="1110" y="760"/>
                          <a:pt x="927" y="440"/>
                        </a:cubicBezTo>
                        <a:cubicBezTo>
                          <a:pt x="797" y="212"/>
                          <a:pt x="569" y="56"/>
                          <a:pt x="308" y="4"/>
                        </a:cubicBezTo>
                        <a:cubicBezTo>
                          <a:pt x="296" y="2"/>
                          <a:pt x="284" y="1"/>
                          <a:pt x="27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7" name="Google Shape;10477;p64"/>
                  <p:cNvSpPr/>
                  <p:nvPr/>
                </p:nvSpPr>
                <p:spPr>
                  <a:xfrm>
                    <a:off x="6001066" y="3539077"/>
                    <a:ext cx="45370" cy="39361"/>
                  </a:xfrm>
                  <a:custGeom>
                    <a:avLst/>
                    <a:gdLst/>
                    <a:ahLst/>
                    <a:cxnLst/>
                    <a:rect l="l" t="t" r="r" b="b"/>
                    <a:pathLst>
                      <a:path w="1797" h="1559" extrusionOk="0">
                        <a:moveTo>
                          <a:pt x="1387" y="1"/>
                        </a:moveTo>
                        <a:cubicBezTo>
                          <a:pt x="1067" y="1"/>
                          <a:pt x="411" y="153"/>
                          <a:pt x="33" y="1298"/>
                        </a:cubicBezTo>
                        <a:cubicBezTo>
                          <a:pt x="1" y="1395"/>
                          <a:pt x="53" y="1513"/>
                          <a:pt x="157" y="1545"/>
                        </a:cubicBezTo>
                        <a:cubicBezTo>
                          <a:pt x="177" y="1552"/>
                          <a:pt x="196" y="1552"/>
                          <a:pt x="222" y="1558"/>
                        </a:cubicBezTo>
                        <a:cubicBezTo>
                          <a:pt x="307" y="1552"/>
                          <a:pt x="379" y="1500"/>
                          <a:pt x="405" y="1421"/>
                        </a:cubicBezTo>
                        <a:cubicBezTo>
                          <a:pt x="715" y="490"/>
                          <a:pt x="1204" y="391"/>
                          <a:pt x="1398" y="391"/>
                        </a:cubicBezTo>
                        <a:cubicBezTo>
                          <a:pt x="1444" y="391"/>
                          <a:pt x="1474" y="397"/>
                          <a:pt x="1480" y="398"/>
                        </a:cubicBezTo>
                        <a:cubicBezTo>
                          <a:pt x="1496" y="402"/>
                          <a:pt x="1512" y="403"/>
                          <a:pt x="1527" y="403"/>
                        </a:cubicBezTo>
                        <a:cubicBezTo>
                          <a:pt x="1738" y="403"/>
                          <a:pt x="1796" y="81"/>
                          <a:pt x="1571" y="20"/>
                        </a:cubicBezTo>
                        <a:cubicBezTo>
                          <a:pt x="1560" y="17"/>
                          <a:pt x="1492" y="1"/>
                          <a:pt x="138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8" name="Google Shape;10478;p64"/>
                  <p:cNvSpPr/>
                  <p:nvPr/>
                </p:nvSpPr>
                <p:spPr>
                  <a:xfrm>
                    <a:off x="6074788" y="4163397"/>
                    <a:ext cx="34261" cy="58599"/>
                  </a:xfrm>
                  <a:custGeom>
                    <a:avLst/>
                    <a:gdLst/>
                    <a:ahLst/>
                    <a:cxnLst/>
                    <a:rect l="l" t="t" r="r" b="b"/>
                    <a:pathLst>
                      <a:path w="1357" h="2321" extrusionOk="0">
                        <a:moveTo>
                          <a:pt x="1167" y="0"/>
                        </a:moveTo>
                        <a:cubicBezTo>
                          <a:pt x="919" y="7"/>
                          <a:pt x="678" y="104"/>
                          <a:pt x="509" y="287"/>
                        </a:cubicBezTo>
                        <a:cubicBezTo>
                          <a:pt x="157" y="639"/>
                          <a:pt x="0" y="1265"/>
                          <a:pt x="53" y="2131"/>
                        </a:cubicBezTo>
                        <a:cubicBezTo>
                          <a:pt x="59" y="2236"/>
                          <a:pt x="144" y="2320"/>
                          <a:pt x="248" y="2320"/>
                        </a:cubicBezTo>
                        <a:lnTo>
                          <a:pt x="261" y="2320"/>
                        </a:lnTo>
                        <a:cubicBezTo>
                          <a:pt x="365" y="2314"/>
                          <a:pt x="450" y="2223"/>
                          <a:pt x="444" y="2118"/>
                        </a:cubicBezTo>
                        <a:cubicBezTo>
                          <a:pt x="391" y="1186"/>
                          <a:pt x="594" y="769"/>
                          <a:pt x="776" y="580"/>
                        </a:cubicBezTo>
                        <a:cubicBezTo>
                          <a:pt x="874" y="476"/>
                          <a:pt x="1004" y="411"/>
                          <a:pt x="1148" y="404"/>
                        </a:cubicBezTo>
                        <a:cubicBezTo>
                          <a:pt x="1252" y="404"/>
                          <a:pt x="1343" y="319"/>
                          <a:pt x="1350" y="209"/>
                        </a:cubicBezTo>
                        <a:cubicBezTo>
                          <a:pt x="1356" y="104"/>
                          <a:pt x="1278" y="7"/>
                          <a:pt x="1167"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9" name="Google Shape;10479;p64"/>
                  <p:cNvSpPr/>
                  <p:nvPr/>
                </p:nvSpPr>
                <p:spPr>
                  <a:xfrm>
                    <a:off x="6081529" y="4015547"/>
                    <a:ext cx="34463" cy="59180"/>
                  </a:xfrm>
                  <a:custGeom>
                    <a:avLst/>
                    <a:gdLst/>
                    <a:ahLst/>
                    <a:cxnLst/>
                    <a:rect l="l" t="t" r="r" b="b"/>
                    <a:pathLst>
                      <a:path w="1365" h="2344" extrusionOk="0">
                        <a:moveTo>
                          <a:pt x="1077" y="1"/>
                        </a:moveTo>
                        <a:cubicBezTo>
                          <a:pt x="1048" y="1"/>
                          <a:pt x="1017" y="8"/>
                          <a:pt x="985" y="23"/>
                        </a:cubicBezTo>
                        <a:cubicBezTo>
                          <a:pt x="946" y="42"/>
                          <a:pt x="66" y="505"/>
                          <a:pt x="7" y="2135"/>
                        </a:cubicBezTo>
                        <a:cubicBezTo>
                          <a:pt x="1" y="2245"/>
                          <a:pt x="92" y="2337"/>
                          <a:pt x="196" y="2343"/>
                        </a:cubicBezTo>
                        <a:lnTo>
                          <a:pt x="203" y="2343"/>
                        </a:lnTo>
                        <a:cubicBezTo>
                          <a:pt x="314" y="2343"/>
                          <a:pt x="405" y="2258"/>
                          <a:pt x="405" y="2148"/>
                        </a:cubicBezTo>
                        <a:cubicBezTo>
                          <a:pt x="457" y="779"/>
                          <a:pt x="1135" y="394"/>
                          <a:pt x="1167" y="375"/>
                        </a:cubicBezTo>
                        <a:cubicBezTo>
                          <a:pt x="1364" y="268"/>
                          <a:pt x="1260" y="1"/>
                          <a:pt x="1077"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0" name="Google Shape;10480;p64"/>
                  <p:cNvSpPr/>
                  <p:nvPr/>
                </p:nvSpPr>
                <p:spPr>
                  <a:xfrm>
                    <a:off x="6083473" y="3225780"/>
                    <a:ext cx="183726" cy="588443"/>
                  </a:xfrm>
                  <a:custGeom>
                    <a:avLst/>
                    <a:gdLst/>
                    <a:ahLst/>
                    <a:cxnLst/>
                    <a:rect l="l" t="t" r="r" b="b"/>
                    <a:pathLst>
                      <a:path w="7277" h="23307" extrusionOk="0">
                        <a:moveTo>
                          <a:pt x="5001" y="0"/>
                        </a:moveTo>
                        <a:lnTo>
                          <a:pt x="1970" y="333"/>
                        </a:lnTo>
                        <a:cubicBezTo>
                          <a:pt x="2185" y="346"/>
                          <a:pt x="2902" y="1102"/>
                          <a:pt x="3319" y="2738"/>
                        </a:cubicBezTo>
                        <a:cubicBezTo>
                          <a:pt x="2589" y="2874"/>
                          <a:pt x="712" y="3363"/>
                          <a:pt x="61" y="4791"/>
                        </a:cubicBezTo>
                        <a:cubicBezTo>
                          <a:pt x="0" y="4941"/>
                          <a:pt x="127" y="5058"/>
                          <a:pt x="253" y="5058"/>
                        </a:cubicBezTo>
                        <a:cubicBezTo>
                          <a:pt x="317" y="5058"/>
                          <a:pt x="381" y="5027"/>
                          <a:pt x="419" y="4954"/>
                        </a:cubicBezTo>
                        <a:cubicBezTo>
                          <a:pt x="999" y="3696"/>
                          <a:pt x="2752" y="3246"/>
                          <a:pt x="3411" y="3122"/>
                        </a:cubicBezTo>
                        <a:cubicBezTo>
                          <a:pt x="3424" y="3174"/>
                          <a:pt x="3430" y="3233"/>
                          <a:pt x="3443" y="3285"/>
                        </a:cubicBezTo>
                        <a:lnTo>
                          <a:pt x="3443" y="4569"/>
                        </a:lnTo>
                        <a:cubicBezTo>
                          <a:pt x="3437" y="4569"/>
                          <a:pt x="3430" y="4563"/>
                          <a:pt x="3424" y="4563"/>
                        </a:cubicBezTo>
                        <a:cubicBezTo>
                          <a:pt x="3414" y="4560"/>
                          <a:pt x="3349" y="4547"/>
                          <a:pt x="3242" y="4547"/>
                        </a:cubicBezTo>
                        <a:cubicBezTo>
                          <a:pt x="2861" y="4547"/>
                          <a:pt x="1945" y="4710"/>
                          <a:pt x="1025" y="6062"/>
                        </a:cubicBezTo>
                        <a:cubicBezTo>
                          <a:pt x="923" y="6215"/>
                          <a:pt x="1059" y="6371"/>
                          <a:pt x="1197" y="6371"/>
                        </a:cubicBezTo>
                        <a:cubicBezTo>
                          <a:pt x="1253" y="6371"/>
                          <a:pt x="1310" y="6345"/>
                          <a:pt x="1351" y="6283"/>
                        </a:cubicBezTo>
                        <a:cubicBezTo>
                          <a:pt x="2184" y="5060"/>
                          <a:pt x="2960" y="4940"/>
                          <a:pt x="3238" y="4940"/>
                        </a:cubicBezTo>
                        <a:cubicBezTo>
                          <a:pt x="3300" y="4940"/>
                          <a:pt x="3337" y="4946"/>
                          <a:pt x="3345" y="4947"/>
                        </a:cubicBezTo>
                        <a:cubicBezTo>
                          <a:pt x="3359" y="4950"/>
                          <a:pt x="3372" y="4951"/>
                          <a:pt x="3386" y="4951"/>
                        </a:cubicBezTo>
                        <a:cubicBezTo>
                          <a:pt x="3405" y="4951"/>
                          <a:pt x="3424" y="4948"/>
                          <a:pt x="3443" y="4941"/>
                        </a:cubicBezTo>
                        <a:lnTo>
                          <a:pt x="3443" y="23111"/>
                        </a:lnTo>
                        <a:cubicBezTo>
                          <a:pt x="3443" y="23242"/>
                          <a:pt x="3543" y="23307"/>
                          <a:pt x="3641" y="23307"/>
                        </a:cubicBezTo>
                        <a:cubicBezTo>
                          <a:pt x="3740" y="23307"/>
                          <a:pt x="3837" y="23242"/>
                          <a:pt x="3834" y="23111"/>
                        </a:cubicBezTo>
                        <a:lnTo>
                          <a:pt x="3834" y="4941"/>
                        </a:lnTo>
                        <a:cubicBezTo>
                          <a:pt x="3848" y="4940"/>
                          <a:pt x="3862" y="4939"/>
                          <a:pt x="3879" y="4939"/>
                        </a:cubicBezTo>
                        <a:cubicBezTo>
                          <a:pt x="4169" y="4939"/>
                          <a:pt x="4937" y="5074"/>
                          <a:pt x="5757" y="6283"/>
                        </a:cubicBezTo>
                        <a:cubicBezTo>
                          <a:pt x="5800" y="6345"/>
                          <a:pt x="5858" y="6371"/>
                          <a:pt x="5915" y="6371"/>
                        </a:cubicBezTo>
                        <a:cubicBezTo>
                          <a:pt x="6055" y="6371"/>
                          <a:pt x="6189" y="6215"/>
                          <a:pt x="6083" y="6062"/>
                        </a:cubicBezTo>
                        <a:cubicBezTo>
                          <a:pt x="5175" y="4722"/>
                          <a:pt x="4273" y="4549"/>
                          <a:pt x="3880" y="4549"/>
                        </a:cubicBezTo>
                        <a:cubicBezTo>
                          <a:pt x="3864" y="4549"/>
                          <a:pt x="3849" y="4549"/>
                          <a:pt x="3834" y="4549"/>
                        </a:cubicBezTo>
                        <a:lnTo>
                          <a:pt x="3834" y="3122"/>
                        </a:lnTo>
                        <a:cubicBezTo>
                          <a:pt x="4466" y="3239"/>
                          <a:pt x="6272" y="3676"/>
                          <a:pt x="6858" y="4954"/>
                        </a:cubicBezTo>
                        <a:cubicBezTo>
                          <a:pt x="6899" y="5030"/>
                          <a:pt x="6964" y="5062"/>
                          <a:pt x="7030" y="5062"/>
                        </a:cubicBezTo>
                        <a:cubicBezTo>
                          <a:pt x="7154" y="5062"/>
                          <a:pt x="7277" y="4945"/>
                          <a:pt x="7217" y="4791"/>
                        </a:cubicBezTo>
                        <a:cubicBezTo>
                          <a:pt x="6526" y="3272"/>
                          <a:pt x="4460" y="2822"/>
                          <a:pt x="3841" y="2718"/>
                        </a:cubicBezTo>
                        <a:cubicBezTo>
                          <a:pt x="4023" y="1695"/>
                          <a:pt x="4362" y="639"/>
                          <a:pt x="500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1" name="Google Shape;10481;p64"/>
                  <p:cNvSpPr/>
                  <p:nvPr/>
                </p:nvSpPr>
                <p:spPr>
                  <a:xfrm>
                    <a:off x="6174869" y="3489819"/>
                    <a:ext cx="227732" cy="348946"/>
                  </a:xfrm>
                  <a:custGeom>
                    <a:avLst/>
                    <a:gdLst/>
                    <a:ahLst/>
                    <a:cxnLst/>
                    <a:rect l="l" t="t" r="r" b="b"/>
                    <a:pathLst>
                      <a:path w="9020" h="13821" extrusionOk="0">
                        <a:moveTo>
                          <a:pt x="1703" y="0"/>
                        </a:moveTo>
                        <a:cubicBezTo>
                          <a:pt x="912" y="0"/>
                          <a:pt x="308" y="102"/>
                          <a:pt x="240" y="114"/>
                        </a:cubicBezTo>
                        <a:cubicBezTo>
                          <a:pt x="0" y="157"/>
                          <a:pt x="45" y="502"/>
                          <a:pt x="270" y="502"/>
                        </a:cubicBezTo>
                        <a:cubicBezTo>
                          <a:pt x="283" y="502"/>
                          <a:pt x="297" y="501"/>
                          <a:pt x="312" y="498"/>
                        </a:cubicBezTo>
                        <a:cubicBezTo>
                          <a:pt x="326" y="496"/>
                          <a:pt x="898" y="401"/>
                          <a:pt x="1658" y="401"/>
                        </a:cubicBezTo>
                        <a:cubicBezTo>
                          <a:pt x="2973" y="401"/>
                          <a:pt x="4850" y="685"/>
                          <a:pt x="5383" y="2225"/>
                        </a:cubicBezTo>
                        <a:cubicBezTo>
                          <a:pt x="6282" y="4806"/>
                          <a:pt x="8589" y="13579"/>
                          <a:pt x="8609" y="13670"/>
                        </a:cubicBezTo>
                        <a:cubicBezTo>
                          <a:pt x="8635" y="13755"/>
                          <a:pt x="8713" y="13820"/>
                          <a:pt x="8804" y="13820"/>
                        </a:cubicBezTo>
                        <a:cubicBezTo>
                          <a:pt x="8817" y="13814"/>
                          <a:pt x="8837" y="13814"/>
                          <a:pt x="8850" y="13807"/>
                        </a:cubicBezTo>
                        <a:cubicBezTo>
                          <a:pt x="8954" y="13781"/>
                          <a:pt x="9019" y="13677"/>
                          <a:pt x="8993" y="13572"/>
                        </a:cubicBezTo>
                        <a:cubicBezTo>
                          <a:pt x="8967" y="13481"/>
                          <a:pt x="6654" y="4695"/>
                          <a:pt x="5761" y="2095"/>
                        </a:cubicBezTo>
                        <a:cubicBezTo>
                          <a:pt x="5149" y="328"/>
                          <a:pt x="3124" y="0"/>
                          <a:pt x="170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2" name="Google Shape;10482;p64"/>
                  <p:cNvSpPr/>
                  <p:nvPr/>
                </p:nvSpPr>
                <p:spPr>
                  <a:xfrm>
                    <a:off x="6172345" y="3518576"/>
                    <a:ext cx="99425" cy="38300"/>
                  </a:xfrm>
                  <a:custGeom>
                    <a:avLst/>
                    <a:gdLst/>
                    <a:ahLst/>
                    <a:cxnLst/>
                    <a:rect l="l" t="t" r="r" b="b"/>
                    <a:pathLst>
                      <a:path w="3938" h="1517" extrusionOk="0">
                        <a:moveTo>
                          <a:pt x="1572" y="1"/>
                        </a:moveTo>
                        <a:cubicBezTo>
                          <a:pt x="803" y="1"/>
                          <a:pt x="210" y="288"/>
                          <a:pt x="197" y="291"/>
                        </a:cubicBezTo>
                        <a:cubicBezTo>
                          <a:pt x="0" y="398"/>
                          <a:pt x="104" y="665"/>
                          <a:pt x="283" y="665"/>
                        </a:cubicBezTo>
                        <a:cubicBezTo>
                          <a:pt x="311" y="665"/>
                          <a:pt x="342" y="658"/>
                          <a:pt x="373" y="643"/>
                        </a:cubicBezTo>
                        <a:cubicBezTo>
                          <a:pt x="413" y="626"/>
                          <a:pt x="914" y="385"/>
                          <a:pt x="1561" y="385"/>
                        </a:cubicBezTo>
                        <a:cubicBezTo>
                          <a:pt x="2175" y="385"/>
                          <a:pt x="2921" y="603"/>
                          <a:pt x="3527" y="1438"/>
                        </a:cubicBezTo>
                        <a:cubicBezTo>
                          <a:pt x="3566" y="1490"/>
                          <a:pt x="3623" y="1516"/>
                          <a:pt x="3687" y="1516"/>
                        </a:cubicBezTo>
                        <a:lnTo>
                          <a:pt x="3687" y="1516"/>
                        </a:lnTo>
                        <a:cubicBezTo>
                          <a:pt x="3848" y="1514"/>
                          <a:pt x="3937" y="1333"/>
                          <a:pt x="3847" y="1204"/>
                        </a:cubicBezTo>
                        <a:cubicBezTo>
                          <a:pt x="3153" y="249"/>
                          <a:pt x="2286" y="1"/>
                          <a:pt x="1572" y="1"/>
                        </a:cubicBezTo>
                        <a:close/>
                        <a:moveTo>
                          <a:pt x="3687" y="1516"/>
                        </a:moveTo>
                        <a:lnTo>
                          <a:pt x="3687" y="1516"/>
                        </a:lnTo>
                        <a:cubicBezTo>
                          <a:pt x="3686" y="1517"/>
                          <a:pt x="3685" y="1517"/>
                          <a:pt x="3684" y="1517"/>
                        </a:cubicBezTo>
                        <a:lnTo>
                          <a:pt x="3690" y="1517"/>
                        </a:lnTo>
                        <a:cubicBezTo>
                          <a:pt x="3689" y="1517"/>
                          <a:pt x="3688" y="1517"/>
                          <a:pt x="3687" y="1516"/>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3" name="Google Shape;10483;p64"/>
                  <p:cNvSpPr/>
                  <p:nvPr/>
                </p:nvSpPr>
                <p:spPr>
                  <a:xfrm>
                    <a:off x="6172168" y="3557255"/>
                    <a:ext cx="99601" cy="38300"/>
                  </a:xfrm>
                  <a:custGeom>
                    <a:avLst/>
                    <a:gdLst/>
                    <a:ahLst/>
                    <a:cxnLst/>
                    <a:rect l="l" t="t" r="r" b="b"/>
                    <a:pathLst>
                      <a:path w="3945" h="1517" extrusionOk="0">
                        <a:moveTo>
                          <a:pt x="1579" y="1"/>
                        </a:moveTo>
                        <a:cubicBezTo>
                          <a:pt x="810" y="1"/>
                          <a:pt x="217" y="287"/>
                          <a:pt x="204" y="291"/>
                        </a:cubicBezTo>
                        <a:cubicBezTo>
                          <a:pt x="0" y="393"/>
                          <a:pt x="106" y="671"/>
                          <a:pt x="290" y="671"/>
                        </a:cubicBezTo>
                        <a:cubicBezTo>
                          <a:pt x="318" y="671"/>
                          <a:pt x="349" y="664"/>
                          <a:pt x="380" y="649"/>
                        </a:cubicBezTo>
                        <a:cubicBezTo>
                          <a:pt x="420" y="629"/>
                          <a:pt x="923" y="386"/>
                          <a:pt x="1571" y="386"/>
                        </a:cubicBezTo>
                        <a:cubicBezTo>
                          <a:pt x="2185" y="386"/>
                          <a:pt x="2929" y="604"/>
                          <a:pt x="3534" y="1438"/>
                        </a:cubicBezTo>
                        <a:cubicBezTo>
                          <a:pt x="3573" y="1489"/>
                          <a:pt x="3630" y="1515"/>
                          <a:pt x="3694" y="1516"/>
                        </a:cubicBezTo>
                        <a:lnTo>
                          <a:pt x="3694" y="1516"/>
                        </a:lnTo>
                        <a:cubicBezTo>
                          <a:pt x="3855" y="1514"/>
                          <a:pt x="3944" y="1333"/>
                          <a:pt x="3854" y="1203"/>
                        </a:cubicBezTo>
                        <a:cubicBezTo>
                          <a:pt x="3160" y="249"/>
                          <a:pt x="2293" y="1"/>
                          <a:pt x="1579" y="1"/>
                        </a:cubicBezTo>
                        <a:close/>
                        <a:moveTo>
                          <a:pt x="3694" y="1516"/>
                        </a:moveTo>
                        <a:lnTo>
                          <a:pt x="3694" y="1516"/>
                        </a:lnTo>
                        <a:cubicBezTo>
                          <a:pt x="3693" y="1516"/>
                          <a:pt x="3692" y="1516"/>
                          <a:pt x="3691" y="1516"/>
                        </a:cubicBezTo>
                        <a:lnTo>
                          <a:pt x="3697" y="1516"/>
                        </a:lnTo>
                        <a:cubicBezTo>
                          <a:pt x="3696" y="1516"/>
                          <a:pt x="3695" y="1516"/>
                          <a:pt x="3694" y="1516"/>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4" name="Google Shape;10484;p64"/>
                  <p:cNvSpPr/>
                  <p:nvPr/>
                </p:nvSpPr>
                <p:spPr>
                  <a:xfrm>
                    <a:off x="6172319" y="3595782"/>
                    <a:ext cx="99425" cy="38300"/>
                  </a:xfrm>
                  <a:custGeom>
                    <a:avLst/>
                    <a:gdLst/>
                    <a:ahLst/>
                    <a:cxnLst/>
                    <a:rect l="l" t="t" r="r" b="b"/>
                    <a:pathLst>
                      <a:path w="3938" h="1517" extrusionOk="0">
                        <a:moveTo>
                          <a:pt x="1576" y="0"/>
                        </a:moveTo>
                        <a:cubicBezTo>
                          <a:pt x="806" y="0"/>
                          <a:pt x="211" y="290"/>
                          <a:pt x="198" y="296"/>
                        </a:cubicBezTo>
                        <a:cubicBezTo>
                          <a:pt x="1" y="398"/>
                          <a:pt x="106" y="670"/>
                          <a:pt x="285" y="670"/>
                        </a:cubicBezTo>
                        <a:cubicBezTo>
                          <a:pt x="313" y="670"/>
                          <a:pt x="343" y="663"/>
                          <a:pt x="374" y="648"/>
                        </a:cubicBezTo>
                        <a:cubicBezTo>
                          <a:pt x="414" y="628"/>
                          <a:pt x="917" y="385"/>
                          <a:pt x="1565" y="385"/>
                        </a:cubicBezTo>
                        <a:cubicBezTo>
                          <a:pt x="2179" y="385"/>
                          <a:pt x="2923" y="603"/>
                          <a:pt x="3528" y="1437"/>
                        </a:cubicBezTo>
                        <a:cubicBezTo>
                          <a:pt x="3564" y="1485"/>
                          <a:pt x="3616" y="1516"/>
                          <a:pt x="3675" y="1516"/>
                        </a:cubicBezTo>
                        <a:cubicBezTo>
                          <a:pt x="3680" y="1516"/>
                          <a:pt x="3685" y="1516"/>
                          <a:pt x="3690" y="1515"/>
                        </a:cubicBezTo>
                        <a:lnTo>
                          <a:pt x="3690" y="1515"/>
                        </a:lnTo>
                        <a:cubicBezTo>
                          <a:pt x="3691" y="1515"/>
                          <a:pt x="3692" y="1515"/>
                          <a:pt x="3693" y="1515"/>
                        </a:cubicBezTo>
                        <a:cubicBezTo>
                          <a:pt x="3851" y="1515"/>
                          <a:pt x="3937" y="1331"/>
                          <a:pt x="3848" y="1202"/>
                        </a:cubicBezTo>
                        <a:cubicBezTo>
                          <a:pt x="3155" y="249"/>
                          <a:pt x="2290" y="0"/>
                          <a:pt x="157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5" name="Google Shape;10485;p64"/>
                  <p:cNvSpPr/>
                  <p:nvPr/>
                </p:nvSpPr>
                <p:spPr>
                  <a:xfrm>
                    <a:off x="6172294" y="3634436"/>
                    <a:ext cx="99450" cy="38275"/>
                  </a:xfrm>
                  <a:custGeom>
                    <a:avLst/>
                    <a:gdLst/>
                    <a:ahLst/>
                    <a:cxnLst/>
                    <a:rect l="l" t="t" r="r" b="b"/>
                    <a:pathLst>
                      <a:path w="3939" h="1516" extrusionOk="0">
                        <a:moveTo>
                          <a:pt x="1574" y="0"/>
                        </a:moveTo>
                        <a:cubicBezTo>
                          <a:pt x="805" y="0"/>
                          <a:pt x="212" y="287"/>
                          <a:pt x="199" y="291"/>
                        </a:cubicBezTo>
                        <a:cubicBezTo>
                          <a:pt x="0" y="398"/>
                          <a:pt x="108" y="669"/>
                          <a:pt x="289" y="669"/>
                        </a:cubicBezTo>
                        <a:cubicBezTo>
                          <a:pt x="316" y="669"/>
                          <a:pt x="345" y="663"/>
                          <a:pt x="375" y="649"/>
                        </a:cubicBezTo>
                        <a:cubicBezTo>
                          <a:pt x="415" y="629"/>
                          <a:pt x="918" y="385"/>
                          <a:pt x="1566" y="385"/>
                        </a:cubicBezTo>
                        <a:cubicBezTo>
                          <a:pt x="2180" y="385"/>
                          <a:pt x="2924" y="604"/>
                          <a:pt x="3529" y="1438"/>
                        </a:cubicBezTo>
                        <a:cubicBezTo>
                          <a:pt x="3568" y="1490"/>
                          <a:pt x="3627" y="1516"/>
                          <a:pt x="3692" y="1516"/>
                        </a:cubicBezTo>
                        <a:lnTo>
                          <a:pt x="3686" y="1516"/>
                        </a:lnTo>
                        <a:cubicBezTo>
                          <a:pt x="3689" y="1516"/>
                          <a:pt x="3691" y="1516"/>
                          <a:pt x="3694" y="1516"/>
                        </a:cubicBezTo>
                        <a:cubicBezTo>
                          <a:pt x="3852" y="1516"/>
                          <a:pt x="3938" y="1331"/>
                          <a:pt x="3849" y="1203"/>
                        </a:cubicBezTo>
                        <a:cubicBezTo>
                          <a:pt x="3155" y="248"/>
                          <a:pt x="2288" y="0"/>
                          <a:pt x="1574"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6" name="Google Shape;10486;p64"/>
                  <p:cNvSpPr/>
                  <p:nvPr/>
                </p:nvSpPr>
                <p:spPr>
                  <a:xfrm>
                    <a:off x="6172319" y="3673040"/>
                    <a:ext cx="99450" cy="38351"/>
                  </a:xfrm>
                  <a:custGeom>
                    <a:avLst/>
                    <a:gdLst/>
                    <a:ahLst/>
                    <a:cxnLst/>
                    <a:rect l="l" t="t" r="r" b="b"/>
                    <a:pathLst>
                      <a:path w="3939" h="1519" extrusionOk="0">
                        <a:moveTo>
                          <a:pt x="1569" y="1"/>
                        </a:moveTo>
                        <a:cubicBezTo>
                          <a:pt x="802" y="1"/>
                          <a:pt x="211" y="286"/>
                          <a:pt x="198" y="293"/>
                        </a:cubicBezTo>
                        <a:cubicBezTo>
                          <a:pt x="1" y="395"/>
                          <a:pt x="106" y="667"/>
                          <a:pt x="285" y="667"/>
                        </a:cubicBezTo>
                        <a:cubicBezTo>
                          <a:pt x="313" y="667"/>
                          <a:pt x="343" y="660"/>
                          <a:pt x="374" y="645"/>
                        </a:cubicBezTo>
                        <a:cubicBezTo>
                          <a:pt x="414" y="625"/>
                          <a:pt x="915" y="384"/>
                          <a:pt x="1562" y="384"/>
                        </a:cubicBezTo>
                        <a:cubicBezTo>
                          <a:pt x="2176" y="384"/>
                          <a:pt x="2922" y="602"/>
                          <a:pt x="3528" y="1434"/>
                        </a:cubicBezTo>
                        <a:cubicBezTo>
                          <a:pt x="3567" y="1485"/>
                          <a:pt x="3624" y="1517"/>
                          <a:pt x="3688" y="1518"/>
                        </a:cubicBezTo>
                        <a:lnTo>
                          <a:pt x="3688" y="1518"/>
                        </a:lnTo>
                        <a:cubicBezTo>
                          <a:pt x="3849" y="1516"/>
                          <a:pt x="3938" y="1335"/>
                          <a:pt x="3848" y="1206"/>
                        </a:cubicBezTo>
                        <a:cubicBezTo>
                          <a:pt x="3153" y="249"/>
                          <a:pt x="2284" y="1"/>
                          <a:pt x="1569" y="1"/>
                        </a:cubicBezTo>
                        <a:close/>
                        <a:moveTo>
                          <a:pt x="3688" y="1518"/>
                        </a:moveTo>
                        <a:lnTo>
                          <a:pt x="3688" y="1518"/>
                        </a:lnTo>
                        <a:cubicBezTo>
                          <a:pt x="3687" y="1518"/>
                          <a:pt x="3686" y="1518"/>
                          <a:pt x="3685" y="1518"/>
                        </a:cubicBezTo>
                        <a:lnTo>
                          <a:pt x="3691" y="1518"/>
                        </a:lnTo>
                        <a:cubicBezTo>
                          <a:pt x="3690" y="1518"/>
                          <a:pt x="3689" y="1518"/>
                          <a:pt x="3688" y="1518"/>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7" name="Google Shape;10487;p64"/>
                  <p:cNvSpPr/>
                  <p:nvPr/>
                </p:nvSpPr>
                <p:spPr>
                  <a:xfrm>
                    <a:off x="6172319" y="3711643"/>
                    <a:ext cx="99450" cy="38427"/>
                  </a:xfrm>
                  <a:custGeom>
                    <a:avLst/>
                    <a:gdLst/>
                    <a:ahLst/>
                    <a:cxnLst/>
                    <a:rect l="l" t="t" r="r" b="b"/>
                    <a:pathLst>
                      <a:path w="3939" h="1522" extrusionOk="0">
                        <a:moveTo>
                          <a:pt x="1572" y="1"/>
                        </a:moveTo>
                        <a:cubicBezTo>
                          <a:pt x="804" y="1"/>
                          <a:pt x="211" y="289"/>
                          <a:pt x="198" y="296"/>
                        </a:cubicBezTo>
                        <a:cubicBezTo>
                          <a:pt x="1" y="397"/>
                          <a:pt x="106" y="669"/>
                          <a:pt x="285" y="669"/>
                        </a:cubicBezTo>
                        <a:cubicBezTo>
                          <a:pt x="313" y="669"/>
                          <a:pt x="343" y="663"/>
                          <a:pt x="374" y="648"/>
                        </a:cubicBezTo>
                        <a:cubicBezTo>
                          <a:pt x="414" y="628"/>
                          <a:pt x="915" y="387"/>
                          <a:pt x="1562" y="387"/>
                        </a:cubicBezTo>
                        <a:cubicBezTo>
                          <a:pt x="2176" y="387"/>
                          <a:pt x="2922" y="604"/>
                          <a:pt x="3528" y="1436"/>
                        </a:cubicBezTo>
                        <a:cubicBezTo>
                          <a:pt x="3567" y="1488"/>
                          <a:pt x="3624" y="1520"/>
                          <a:pt x="3688" y="1521"/>
                        </a:cubicBezTo>
                        <a:lnTo>
                          <a:pt x="3688" y="1521"/>
                        </a:lnTo>
                        <a:cubicBezTo>
                          <a:pt x="3849" y="1519"/>
                          <a:pt x="3938" y="1338"/>
                          <a:pt x="3848" y="1208"/>
                        </a:cubicBezTo>
                        <a:cubicBezTo>
                          <a:pt x="3154" y="250"/>
                          <a:pt x="2287" y="1"/>
                          <a:pt x="1572" y="1"/>
                        </a:cubicBezTo>
                        <a:close/>
                        <a:moveTo>
                          <a:pt x="3688" y="1521"/>
                        </a:moveTo>
                        <a:lnTo>
                          <a:pt x="3688" y="1521"/>
                        </a:lnTo>
                        <a:cubicBezTo>
                          <a:pt x="3687" y="1521"/>
                          <a:pt x="3686" y="1521"/>
                          <a:pt x="3685" y="1521"/>
                        </a:cubicBezTo>
                        <a:lnTo>
                          <a:pt x="3691" y="1521"/>
                        </a:lnTo>
                        <a:cubicBezTo>
                          <a:pt x="3690" y="1521"/>
                          <a:pt x="3689" y="1521"/>
                          <a:pt x="3688" y="152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8" name="Google Shape;10488;p64"/>
                  <p:cNvSpPr/>
                  <p:nvPr/>
                </p:nvSpPr>
                <p:spPr>
                  <a:xfrm>
                    <a:off x="6172345" y="3750272"/>
                    <a:ext cx="99425" cy="38300"/>
                  </a:xfrm>
                  <a:custGeom>
                    <a:avLst/>
                    <a:gdLst/>
                    <a:ahLst/>
                    <a:cxnLst/>
                    <a:rect l="l" t="t" r="r" b="b"/>
                    <a:pathLst>
                      <a:path w="3938" h="1517" extrusionOk="0">
                        <a:moveTo>
                          <a:pt x="1572" y="1"/>
                        </a:moveTo>
                        <a:cubicBezTo>
                          <a:pt x="803" y="1"/>
                          <a:pt x="210" y="288"/>
                          <a:pt x="197" y="291"/>
                        </a:cubicBezTo>
                        <a:cubicBezTo>
                          <a:pt x="0" y="398"/>
                          <a:pt x="104" y="665"/>
                          <a:pt x="283" y="665"/>
                        </a:cubicBezTo>
                        <a:cubicBezTo>
                          <a:pt x="311" y="665"/>
                          <a:pt x="342" y="658"/>
                          <a:pt x="373" y="643"/>
                        </a:cubicBezTo>
                        <a:cubicBezTo>
                          <a:pt x="413" y="626"/>
                          <a:pt x="914" y="385"/>
                          <a:pt x="1561" y="385"/>
                        </a:cubicBezTo>
                        <a:cubicBezTo>
                          <a:pt x="2175" y="385"/>
                          <a:pt x="2921" y="603"/>
                          <a:pt x="3527" y="1438"/>
                        </a:cubicBezTo>
                        <a:cubicBezTo>
                          <a:pt x="3566" y="1489"/>
                          <a:pt x="3623" y="1515"/>
                          <a:pt x="3687" y="1516"/>
                        </a:cubicBezTo>
                        <a:lnTo>
                          <a:pt x="3687" y="1516"/>
                        </a:lnTo>
                        <a:cubicBezTo>
                          <a:pt x="3848" y="1514"/>
                          <a:pt x="3937" y="1333"/>
                          <a:pt x="3847" y="1203"/>
                        </a:cubicBezTo>
                        <a:cubicBezTo>
                          <a:pt x="3153" y="249"/>
                          <a:pt x="2286" y="1"/>
                          <a:pt x="1572" y="1"/>
                        </a:cubicBezTo>
                        <a:close/>
                        <a:moveTo>
                          <a:pt x="3687" y="1516"/>
                        </a:moveTo>
                        <a:cubicBezTo>
                          <a:pt x="3686" y="1516"/>
                          <a:pt x="3685" y="1516"/>
                          <a:pt x="3684" y="1516"/>
                        </a:cubicBezTo>
                        <a:lnTo>
                          <a:pt x="3690" y="1516"/>
                        </a:lnTo>
                        <a:cubicBezTo>
                          <a:pt x="3689" y="1516"/>
                          <a:pt x="3688" y="1516"/>
                          <a:pt x="3687" y="1516"/>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9" name="Google Shape;10489;p64"/>
                  <p:cNvSpPr/>
                  <p:nvPr/>
                </p:nvSpPr>
                <p:spPr>
                  <a:xfrm>
                    <a:off x="6175097" y="3786679"/>
                    <a:ext cx="78242" cy="462635"/>
                  </a:xfrm>
                  <a:custGeom>
                    <a:avLst/>
                    <a:gdLst/>
                    <a:ahLst/>
                    <a:cxnLst/>
                    <a:rect l="l" t="t" r="r" b="b"/>
                    <a:pathLst>
                      <a:path w="3099" h="18324" extrusionOk="0">
                        <a:moveTo>
                          <a:pt x="572" y="1"/>
                        </a:moveTo>
                        <a:cubicBezTo>
                          <a:pt x="379" y="1"/>
                          <a:pt x="251" y="20"/>
                          <a:pt x="238" y="22"/>
                        </a:cubicBezTo>
                        <a:cubicBezTo>
                          <a:pt x="1" y="72"/>
                          <a:pt x="38" y="415"/>
                          <a:pt x="266" y="415"/>
                        </a:cubicBezTo>
                        <a:cubicBezTo>
                          <a:pt x="276" y="415"/>
                          <a:pt x="286" y="414"/>
                          <a:pt x="296" y="413"/>
                        </a:cubicBezTo>
                        <a:cubicBezTo>
                          <a:pt x="299" y="413"/>
                          <a:pt x="407" y="397"/>
                          <a:pt x="574" y="397"/>
                        </a:cubicBezTo>
                        <a:cubicBezTo>
                          <a:pt x="887" y="397"/>
                          <a:pt x="1405" y="453"/>
                          <a:pt x="1809" y="772"/>
                        </a:cubicBezTo>
                        <a:cubicBezTo>
                          <a:pt x="2167" y="1058"/>
                          <a:pt x="2376" y="1508"/>
                          <a:pt x="2421" y="2101"/>
                        </a:cubicBezTo>
                        <a:cubicBezTo>
                          <a:pt x="2591" y="4278"/>
                          <a:pt x="2701" y="17984"/>
                          <a:pt x="2701" y="18121"/>
                        </a:cubicBezTo>
                        <a:cubicBezTo>
                          <a:pt x="2708" y="18232"/>
                          <a:pt x="2793" y="18317"/>
                          <a:pt x="2903" y="18317"/>
                        </a:cubicBezTo>
                        <a:lnTo>
                          <a:pt x="2903" y="18323"/>
                        </a:lnTo>
                        <a:cubicBezTo>
                          <a:pt x="3014" y="18317"/>
                          <a:pt x="3099" y="18232"/>
                          <a:pt x="3099" y="18121"/>
                        </a:cubicBezTo>
                        <a:cubicBezTo>
                          <a:pt x="3099" y="17978"/>
                          <a:pt x="2982" y="4265"/>
                          <a:pt x="2812" y="2075"/>
                        </a:cubicBezTo>
                        <a:cubicBezTo>
                          <a:pt x="2760" y="1358"/>
                          <a:pt x="2506" y="824"/>
                          <a:pt x="2050" y="465"/>
                        </a:cubicBezTo>
                        <a:cubicBezTo>
                          <a:pt x="1553" y="71"/>
                          <a:pt x="943" y="1"/>
                          <a:pt x="57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0" name="Google Shape;10490;p64"/>
                  <p:cNvSpPr/>
                  <p:nvPr/>
                </p:nvSpPr>
                <p:spPr>
                  <a:xfrm>
                    <a:off x="6213170" y="3937356"/>
                    <a:ext cx="36533" cy="80110"/>
                  </a:xfrm>
                  <a:custGeom>
                    <a:avLst/>
                    <a:gdLst/>
                    <a:ahLst/>
                    <a:cxnLst/>
                    <a:rect l="l" t="t" r="r" b="b"/>
                    <a:pathLst>
                      <a:path w="1447" h="3173" extrusionOk="0">
                        <a:moveTo>
                          <a:pt x="1165" y="1"/>
                        </a:moveTo>
                        <a:cubicBezTo>
                          <a:pt x="1121" y="1"/>
                          <a:pt x="1074" y="17"/>
                          <a:pt x="1030" y="57"/>
                        </a:cubicBezTo>
                        <a:cubicBezTo>
                          <a:pt x="998" y="89"/>
                          <a:pt x="125" y="930"/>
                          <a:pt x="7" y="2963"/>
                        </a:cubicBezTo>
                        <a:cubicBezTo>
                          <a:pt x="1" y="3074"/>
                          <a:pt x="85" y="3166"/>
                          <a:pt x="190" y="3172"/>
                        </a:cubicBezTo>
                        <a:lnTo>
                          <a:pt x="203" y="3172"/>
                        </a:lnTo>
                        <a:cubicBezTo>
                          <a:pt x="307" y="3172"/>
                          <a:pt x="392" y="3087"/>
                          <a:pt x="398" y="2983"/>
                        </a:cubicBezTo>
                        <a:cubicBezTo>
                          <a:pt x="509" y="1126"/>
                          <a:pt x="1291" y="356"/>
                          <a:pt x="1304" y="343"/>
                        </a:cubicBezTo>
                        <a:cubicBezTo>
                          <a:pt x="1446" y="202"/>
                          <a:pt x="1320" y="1"/>
                          <a:pt x="1165"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1" name="Google Shape;10491;p64"/>
                  <p:cNvSpPr/>
                  <p:nvPr/>
                </p:nvSpPr>
                <p:spPr>
                  <a:xfrm>
                    <a:off x="6196052" y="3860099"/>
                    <a:ext cx="50672" cy="64709"/>
                  </a:xfrm>
                  <a:custGeom>
                    <a:avLst/>
                    <a:gdLst/>
                    <a:ahLst/>
                    <a:cxnLst/>
                    <a:rect l="l" t="t" r="r" b="b"/>
                    <a:pathLst>
                      <a:path w="2007" h="2563" extrusionOk="0">
                        <a:moveTo>
                          <a:pt x="1733" y="0"/>
                        </a:moveTo>
                        <a:cubicBezTo>
                          <a:pt x="1725" y="0"/>
                          <a:pt x="1717" y="0"/>
                          <a:pt x="1708" y="1"/>
                        </a:cubicBezTo>
                        <a:cubicBezTo>
                          <a:pt x="1689" y="8"/>
                          <a:pt x="1" y="249"/>
                          <a:pt x="60" y="2374"/>
                        </a:cubicBezTo>
                        <a:cubicBezTo>
                          <a:pt x="66" y="2478"/>
                          <a:pt x="151" y="2563"/>
                          <a:pt x="255" y="2563"/>
                        </a:cubicBezTo>
                        <a:lnTo>
                          <a:pt x="262" y="2563"/>
                        </a:lnTo>
                        <a:cubicBezTo>
                          <a:pt x="372" y="2563"/>
                          <a:pt x="457" y="2471"/>
                          <a:pt x="451" y="2361"/>
                        </a:cubicBezTo>
                        <a:cubicBezTo>
                          <a:pt x="405" y="607"/>
                          <a:pt x="1695" y="405"/>
                          <a:pt x="1754" y="392"/>
                        </a:cubicBezTo>
                        <a:cubicBezTo>
                          <a:pt x="2006" y="361"/>
                          <a:pt x="1966" y="0"/>
                          <a:pt x="173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2" name="Google Shape;10492;p64"/>
                  <p:cNvSpPr/>
                  <p:nvPr/>
                </p:nvSpPr>
                <p:spPr>
                  <a:xfrm>
                    <a:off x="6216149" y="4067254"/>
                    <a:ext cx="37997" cy="81852"/>
                  </a:xfrm>
                  <a:custGeom>
                    <a:avLst/>
                    <a:gdLst/>
                    <a:ahLst/>
                    <a:cxnLst/>
                    <a:rect l="l" t="t" r="r" b="b"/>
                    <a:pathLst>
                      <a:path w="1505" h="3242" extrusionOk="0">
                        <a:moveTo>
                          <a:pt x="1212" y="1"/>
                        </a:moveTo>
                        <a:cubicBezTo>
                          <a:pt x="1170" y="1"/>
                          <a:pt x="1125" y="17"/>
                          <a:pt x="1082" y="54"/>
                        </a:cubicBezTo>
                        <a:cubicBezTo>
                          <a:pt x="1036" y="87"/>
                          <a:pt x="0" y="927"/>
                          <a:pt x="59" y="3046"/>
                        </a:cubicBezTo>
                        <a:cubicBezTo>
                          <a:pt x="59" y="3156"/>
                          <a:pt x="150" y="3241"/>
                          <a:pt x="254" y="3241"/>
                        </a:cubicBezTo>
                        <a:lnTo>
                          <a:pt x="261" y="3241"/>
                        </a:lnTo>
                        <a:cubicBezTo>
                          <a:pt x="372" y="3235"/>
                          <a:pt x="456" y="3143"/>
                          <a:pt x="450" y="3033"/>
                        </a:cubicBezTo>
                        <a:cubicBezTo>
                          <a:pt x="398" y="1142"/>
                          <a:pt x="1310" y="380"/>
                          <a:pt x="1323" y="367"/>
                        </a:cubicBezTo>
                        <a:cubicBezTo>
                          <a:pt x="1504" y="237"/>
                          <a:pt x="1377" y="1"/>
                          <a:pt x="121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3" name="Google Shape;10493;p64"/>
                  <p:cNvSpPr/>
                  <p:nvPr/>
                </p:nvSpPr>
                <p:spPr>
                  <a:xfrm>
                    <a:off x="6240816" y="3893097"/>
                    <a:ext cx="32620" cy="64305"/>
                  </a:xfrm>
                  <a:custGeom>
                    <a:avLst/>
                    <a:gdLst/>
                    <a:ahLst/>
                    <a:cxnLst/>
                    <a:rect l="l" t="t" r="r" b="b"/>
                    <a:pathLst>
                      <a:path w="1292" h="2547" extrusionOk="0">
                        <a:moveTo>
                          <a:pt x="222" y="1"/>
                        </a:moveTo>
                        <a:cubicBezTo>
                          <a:pt x="151" y="1"/>
                          <a:pt x="85" y="40"/>
                          <a:pt x="53" y="109"/>
                        </a:cubicBezTo>
                        <a:cubicBezTo>
                          <a:pt x="1" y="206"/>
                          <a:pt x="40" y="324"/>
                          <a:pt x="138" y="376"/>
                        </a:cubicBezTo>
                        <a:cubicBezTo>
                          <a:pt x="144" y="376"/>
                          <a:pt x="841" y="760"/>
                          <a:pt x="894" y="2357"/>
                        </a:cubicBezTo>
                        <a:cubicBezTo>
                          <a:pt x="900" y="2461"/>
                          <a:pt x="985" y="2546"/>
                          <a:pt x="1089" y="2546"/>
                        </a:cubicBezTo>
                        <a:lnTo>
                          <a:pt x="1096" y="2546"/>
                        </a:lnTo>
                        <a:cubicBezTo>
                          <a:pt x="1206" y="2540"/>
                          <a:pt x="1291" y="2448"/>
                          <a:pt x="1291" y="2344"/>
                        </a:cubicBezTo>
                        <a:cubicBezTo>
                          <a:pt x="1226" y="487"/>
                          <a:pt x="346" y="37"/>
                          <a:pt x="314" y="24"/>
                        </a:cubicBezTo>
                        <a:cubicBezTo>
                          <a:pt x="284" y="8"/>
                          <a:pt x="253" y="1"/>
                          <a:pt x="22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4" name="Google Shape;10494;p64"/>
                  <p:cNvSpPr/>
                  <p:nvPr/>
                </p:nvSpPr>
                <p:spPr>
                  <a:xfrm>
                    <a:off x="6354531" y="3754539"/>
                    <a:ext cx="29413" cy="66931"/>
                  </a:xfrm>
                  <a:custGeom>
                    <a:avLst/>
                    <a:gdLst/>
                    <a:ahLst/>
                    <a:cxnLst/>
                    <a:rect l="l" t="t" r="r" b="b"/>
                    <a:pathLst>
                      <a:path w="1165" h="2651" extrusionOk="0">
                        <a:moveTo>
                          <a:pt x="898" y="0"/>
                        </a:moveTo>
                        <a:cubicBezTo>
                          <a:pt x="839" y="0"/>
                          <a:pt x="779" y="28"/>
                          <a:pt x="737" y="96"/>
                        </a:cubicBezTo>
                        <a:cubicBezTo>
                          <a:pt x="704" y="148"/>
                          <a:pt x="0" y="1308"/>
                          <a:pt x="365" y="2507"/>
                        </a:cubicBezTo>
                        <a:cubicBezTo>
                          <a:pt x="391" y="2592"/>
                          <a:pt x="463" y="2651"/>
                          <a:pt x="554" y="2651"/>
                        </a:cubicBezTo>
                        <a:cubicBezTo>
                          <a:pt x="574" y="2651"/>
                          <a:pt x="593" y="2651"/>
                          <a:pt x="606" y="2644"/>
                        </a:cubicBezTo>
                        <a:cubicBezTo>
                          <a:pt x="711" y="2612"/>
                          <a:pt x="769" y="2501"/>
                          <a:pt x="743" y="2397"/>
                        </a:cubicBezTo>
                        <a:cubicBezTo>
                          <a:pt x="430" y="1360"/>
                          <a:pt x="1063" y="317"/>
                          <a:pt x="1069" y="304"/>
                        </a:cubicBezTo>
                        <a:cubicBezTo>
                          <a:pt x="1164" y="146"/>
                          <a:pt x="1033" y="0"/>
                          <a:pt x="89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5" name="Google Shape;10495;p64"/>
                  <p:cNvSpPr/>
                  <p:nvPr/>
                </p:nvSpPr>
                <p:spPr>
                  <a:xfrm>
                    <a:off x="6349759" y="3672914"/>
                    <a:ext cx="35725" cy="39462"/>
                  </a:xfrm>
                  <a:custGeom>
                    <a:avLst/>
                    <a:gdLst/>
                    <a:ahLst/>
                    <a:cxnLst/>
                    <a:rect l="l" t="t" r="r" b="b"/>
                    <a:pathLst>
                      <a:path w="1415" h="1563" extrusionOk="0">
                        <a:moveTo>
                          <a:pt x="246" y="0"/>
                        </a:moveTo>
                        <a:cubicBezTo>
                          <a:pt x="207" y="0"/>
                          <a:pt x="182" y="4"/>
                          <a:pt x="176" y="5"/>
                        </a:cubicBezTo>
                        <a:cubicBezTo>
                          <a:pt x="72" y="18"/>
                          <a:pt x="0" y="116"/>
                          <a:pt x="13" y="220"/>
                        </a:cubicBezTo>
                        <a:cubicBezTo>
                          <a:pt x="32" y="326"/>
                          <a:pt x="117" y="396"/>
                          <a:pt x="221" y="396"/>
                        </a:cubicBezTo>
                        <a:cubicBezTo>
                          <a:pt x="226" y="396"/>
                          <a:pt x="230" y="396"/>
                          <a:pt x="235" y="396"/>
                        </a:cubicBezTo>
                        <a:cubicBezTo>
                          <a:pt x="237" y="395"/>
                          <a:pt x="245" y="394"/>
                          <a:pt x="258" y="394"/>
                        </a:cubicBezTo>
                        <a:cubicBezTo>
                          <a:pt x="365" y="394"/>
                          <a:pt x="795" y="467"/>
                          <a:pt x="1004" y="1406"/>
                        </a:cubicBezTo>
                        <a:cubicBezTo>
                          <a:pt x="1024" y="1497"/>
                          <a:pt x="1102" y="1556"/>
                          <a:pt x="1193" y="1556"/>
                        </a:cubicBezTo>
                        <a:lnTo>
                          <a:pt x="1193" y="1563"/>
                        </a:lnTo>
                        <a:cubicBezTo>
                          <a:pt x="1323" y="1563"/>
                          <a:pt x="1415" y="1445"/>
                          <a:pt x="1389" y="1321"/>
                        </a:cubicBezTo>
                        <a:cubicBezTo>
                          <a:pt x="1118" y="106"/>
                          <a:pt x="463" y="0"/>
                          <a:pt x="24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6" name="Google Shape;10496;p64"/>
                  <p:cNvSpPr/>
                  <p:nvPr/>
                </p:nvSpPr>
                <p:spPr>
                  <a:xfrm>
                    <a:off x="6311585" y="3609138"/>
                    <a:ext cx="26510" cy="46481"/>
                  </a:xfrm>
                  <a:custGeom>
                    <a:avLst/>
                    <a:gdLst/>
                    <a:ahLst/>
                    <a:cxnLst/>
                    <a:rect l="l" t="t" r="r" b="b"/>
                    <a:pathLst>
                      <a:path w="1050" h="1841" extrusionOk="0">
                        <a:moveTo>
                          <a:pt x="833" y="1"/>
                        </a:moveTo>
                        <a:cubicBezTo>
                          <a:pt x="825" y="1"/>
                          <a:pt x="817" y="1"/>
                          <a:pt x="808" y="2"/>
                        </a:cubicBezTo>
                        <a:cubicBezTo>
                          <a:pt x="548" y="48"/>
                          <a:pt x="320" y="211"/>
                          <a:pt x="183" y="439"/>
                        </a:cubicBezTo>
                        <a:cubicBezTo>
                          <a:pt x="0" y="758"/>
                          <a:pt x="20" y="1188"/>
                          <a:pt x="235" y="1716"/>
                        </a:cubicBezTo>
                        <a:cubicBezTo>
                          <a:pt x="267" y="1788"/>
                          <a:pt x="339" y="1840"/>
                          <a:pt x="417" y="1840"/>
                        </a:cubicBezTo>
                        <a:cubicBezTo>
                          <a:pt x="443" y="1840"/>
                          <a:pt x="469" y="1834"/>
                          <a:pt x="496" y="1820"/>
                        </a:cubicBezTo>
                        <a:cubicBezTo>
                          <a:pt x="593" y="1781"/>
                          <a:pt x="645" y="1664"/>
                          <a:pt x="606" y="1566"/>
                        </a:cubicBezTo>
                        <a:cubicBezTo>
                          <a:pt x="437" y="1162"/>
                          <a:pt x="411" y="836"/>
                          <a:pt x="528" y="634"/>
                        </a:cubicBezTo>
                        <a:cubicBezTo>
                          <a:pt x="600" y="504"/>
                          <a:pt x="724" y="419"/>
                          <a:pt x="867" y="387"/>
                        </a:cubicBezTo>
                        <a:cubicBezTo>
                          <a:pt x="978" y="374"/>
                          <a:pt x="1050" y="269"/>
                          <a:pt x="1030" y="165"/>
                        </a:cubicBezTo>
                        <a:cubicBezTo>
                          <a:pt x="1018" y="69"/>
                          <a:pt x="929" y="1"/>
                          <a:pt x="83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7" name="Google Shape;10497;p64"/>
                  <p:cNvSpPr/>
                  <p:nvPr/>
                </p:nvSpPr>
                <p:spPr>
                  <a:xfrm>
                    <a:off x="6310095" y="3539077"/>
                    <a:ext cx="43956" cy="39361"/>
                  </a:xfrm>
                  <a:custGeom>
                    <a:avLst/>
                    <a:gdLst/>
                    <a:ahLst/>
                    <a:cxnLst/>
                    <a:rect l="l" t="t" r="r" b="b"/>
                    <a:pathLst>
                      <a:path w="1741" h="1559" extrusionOk="0">
                        <a:moveTo>
                          <a:pt x="351" y="1"/>
                        </a:moveTo>
                        <a:cubicBezTo>
                          <a:pt x="247" y="1"/>
                          <a:pt x="180" y="17"/>
                          <a:pt x="170" y="20"/>
                        </a:cubicBezTo>
                        <a:cubicBezTo>
                          <a:pt x="66" y="46"/>
                          <a:pt x="1" y="151"/>
                          <a:pt x="27" y="255"/>
                        </a:cubicBezTo>
                        <a:cubicBezTo>
                          <a:pt x="49" y="344"/>
                          <a:pt x="128" y="404"/>
                          <a:pt x="215" y="404"/>
                        </a:cubicBezTo>
                        <a:cubicBezTo>
                          <a:pt x="230" y="404"/>
                          <a:pt x="246" y="402"/>
                          <a:pt x="261" y="398"/>
                        </a:cubicBezTo>
                        <a:cubicBezTo>
                          <a:pt x="266" y="398"/>
                          <a:pt x="292" y="394"/>
                          <a:pt x="334" y="394"/>
                        </a:cubicBezTo>
                        <a:cubicBezTo>
                          <a:pt x="521" y="394"/>
                          <a:pt x="1017" y="480"/>
                          <a:pt x="1330" y="1421"/>
                        </a:cubicBezTo>
                        <a:cubicBezTo>
                          <a:pt x="1356" y="1500"/>
                          <a:pt x="1434" y="1552"/>
                          <a:pt x="1519" y="1558"/>
                        </a:cubicBezTo>
                        <a:cubicBezTo>
                          <a:pt x="1539" y="1558"/>
                          <a:pt x="1565" y="1552"/>
                          <a:pt x="1584" y="1545"/>
                        </a:cubicBezTo>
                        <a:cubicBezTo>
                          <a:pt x="1682" y="1513"/>
                          <a:pt x="1741" y="1395"/>
                          <a:pt x="1708" y="1298"/>
                        </a:cubicBezTo>
                        <a:cubicBezTo>
                          <a:pt x="1325" y="153"/>
                          <a:pt x="668" y="1"/>
                          <a:pt x="351"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8" name="Google Shape;10498;p64"/>
                  <p:cNvSpPr/>
                  <p:nvPr/>
                </p:nvSpPr>
                <p:spPr>
                  <a:xfrm>
                    <a:off x="6246092" y="4163548"/>
                    <a:ext cx="34236" cy="58448"/>
                  </a:xfrm>
                  <a:custGeom>
                    <a:avLst/>
                    <a:gdLst/>
                    <a:ahLst/>
                    <a:cxnLst/>
                    <a:rect l="l" t="t" r="r" b="b"/>
                    <a:pathLst>
                      <a:path w="1356" h="2315" extrusionOk="0">
                        <a:moveTo>
                          <a:pt x="189" y="1"/>
                        </a:moveTo>
                        <a:cubicBezTo>
                          <a:pt x="85" y="1"/>
                          <a:pt x="0" y="92"/>
                          <a:pt x="7" y="203"/>
                        </a:cubicBezTo>
                        <a:cubicBezTo>
                          <a:pt x="13" y="307"/>
                          <a:pt x="98" y="392"/>
                          <a:pt x="202" y="392"/>
                        </a:cubicBezTo>
                        <a:lnTo>
                          <a:pt x="209" y="392"/>
                        </a:lnTo>
                        <a:cubicBezTo>
                          <a:pt x="352" y="398"/>
                          <a:pt x="483" y="463"/>
                          <a:pt x="580" y="568"/>
                        </a:cubicBezTo>
                        <a:cubicBezTo>
                          <a:pt x="763" y="757"/>
                          <a:pt x="965" y="1174"/>
                          <a:pt x="913" y="2106"/>
                        </a:cubicBezTo>
                        <a:cubicBezTo>
                          <a:pt x="906" y="2217"/>
                          <a:pt x="991" y="2308"/>
                          <a:pt x="1095" y="2314"/>
                        </a:cubicBezTo>
                        <a:lnTo>
                          <a:pt x="1108" y="2314"/>
                        </a:lnTo>
                        <a:cubicBezTo>
                          <a:pt x="1213" y="2314"/>
                          <a:pt x="1297" y="2230"/>
                          <a:pt x="1304" y="2125"/>
                        </a:cubicBezTo>
                        <a:cubicBezTo>
                          <a:pt x="1356" y="1259"/>
                          <a:pt x="1199" y="633"/>
                          <a:pt x="848" y="281"/>
                        </a:cubicBezTo>
                        <a:cubicBezTo>
                          <a:pt x="678" y="98"/>
                          <a:pt x="437" y="1"/>
                          <a:pt x="18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9" name="Google Shape;10499;p64"/>
                  <p:cNvSpPr/>
                  <p:nvPr/>
                </p:nvSpPr>
                <p:spPr>
                  <a:xfrm>
                    <a:off x="6239175" y="4015497"/>
                    <a:ext cx="34261" cy="59231"/>
                  </a:xfrm>
                  <a:custGeom>
                    <a:avLst/>
                    <a:gdLst/>
                    <a:ahLst/>
                    <a:cxnLst/>
                    <a:rect l="l" t="t" r="r" b="b"/>
                    <a:pathLst>
                      <a:path w="1357" h="2346" extrusionOk="0">
                        <a:moveTo>
                          <a:pt x="283" y="1"/>
                        </a:moveTo>
                        <a:cubicBezTo>
                          <a:pt x="102" y="1"/>
                          <a:pt x="0" y="271"/>
                          <a:pt x="196" y="377"/>
                        </a:cubicBezTo>
                        <a:cubicBezTo>
                          <a:pt x="229" y="390"/>
                          <a:pt x="906" y="774"/>
                          <a:pt x="959" y="2156"/>
                        </a:cubicBezTo>
                        <a:cubicBezTo>
                          <a:pt x="965" y="2260"/>
                          <a:pt x="1050" y="2345"/>
                          <a:pt x="1154" y="2345"/>
                        </a:cubicBezTo>
                        <a:lnTo>
                          <a:pt x="1161" y="2345"/>
                        </a:lnTo>
                        <a:cubicBezTo>
                          <a:pt x="1271" y="2339"/>
                          <a:pt x="1356" y="2247"/>
                          <a:pt x="1356" y="2137"/>
                        </a:cubicBezTo>
                        <a:cubicBezTo>
                          <a:pt x="1291" y="514"/>
                          <a:pt x="418" y="44"/>
                          <a:pt x="379" y="25"/>
                        </a:cubicBezTo>
                        <a:cubicBezTo>
                          <a:pt x="345" y="8"/>
                          <a:pt x="313" y="1"/>
                          <a:pt x="283"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500" name="Google Shape;10500;p64"/>
                <p:cNvSpPr/>
                <p:nvPr/>
              </p:nvSpPr>
              <p:spPr>
                <a:xfrm>
                  <a:off x="6020481" y="3084268"/>
                  <a:ext cx="321880" cy="160978"/>
                </a:xfrm>
                <a:custGeom>
                  <a:avLst/>
                  <a:gdLst/>
                  <a:ahLst/>
                  <a:cxnLst/>
                  <a:rect l="l" t="t" r="r" b="b"/>
                  <a:pathLst>
                    <a:path w="12749" h="6376" extrusionOk="0">
                      <a:moveTo>
                        <a:pt x="5795" y="0"/>
                      </a:moveTo>
                      <a:cubicBezTo>
                        <a:pt x="5039" y="0"/>
                        <a:pt x="4543" y="404"/>
                        <a:pt x="4309" y="939"/>
                      </a:cubicBezTo>
                      <a:cubicBezTo>
                        <a:pt x="4056" y="756"/>
                        <a:pt x="3755" y="658"/>
                        <a:pt x="3446" y="658"/>
                      </a:cubicBezTo>
                      <a:cubicBezTo>
                        <a:pt x="3436" y="658"/>
                        <a:pt x="3426" y="658"/>
                        <a:pt x="3416" y="658"/>
                      </a:cubicBezTo>
                      <a:cubicBezTo>
                        <a:pt x="2243" y="658"/>
                        <a:pt x="1760" y="1727"/>
                        <a:pt x="1969" y="2607"/>
                      </a:cubicBezTo>
                      <a:cubicBezTo>
                        <a:pt x="1806" y="2627"/>
                        <a:pt x="1650" y="2672"/>
                        <a:pt x="1513" y="2757"/>
                      </a:cubicBezTo>
                      <a:cubicBezTo>
                        <a:pt x="1461" y="2783"/>
                        <a:pt x="1415" y="2816"/>
                        <a:pt x="1376" y="2848"/>
                      </a:cubicBezTo>
                      <a:cubicBezTo>
                        <a:pt x="1" y="3467"/>
                        <a:pt x="235" y="5944"/>
                        <a:pt x="2054" y="5944"/>
                      </a:cubicBezTo>
                      <a:cubicBezTo>
                        <a:pt x="2065" y="5944"/>
                        <a:pt x="2075" y="5944"/>
                        <a:pt x="2086" y="5944"/>
                      </a:cubicBezTo>
                      <a:cubicBezTo>
                        <a:pt x="2401" y="5944"/>
                        <a:pt x="2708" y="5853"/>
                        <a:pt x="2966" y="5677"/>
                      </a:cubicBezTo>
                      <a:cubicBezTo>
                        <a:pt x="3255" y="6078"/>
                        <a:pt x="3718" y="6317"/>
                        <a:pt x="4206" y="6317"/>
                      </a:cubicBezTo>
                      <a:cubicBezTo>
                        <a:pt x="4225" y="6317"/>
                        <a:pt x="4244" y="6316"/>
                        <a:pt x="4263" y="6316"/>
                      </a:cubicBezTo>
                      <a:cubicBezTo>
                        <a:pt x="4824" y="6316"/>
                        <a:pt x="5254" y="6114"/>
                        <a:pt x="5554" y="5801"/>
                      </a:cubicBezTo>
                      <a:cubicBezTo>
                        <a:pt x="5841" y="6069"/>
                        <a:pt x="6221" y="6212"/>
                        <a:pt x="6616" y="6212"/>
                      </a:cubicBezTo>
                      <a:cubicBezTo>
                        <a:pt x="6624" y="6212"/>
                        <a:pt x="6633" y="6212"/>
                        <a:pt x="6642" y="6211"/>
                      </a:cubicBezTo>
                      <a:cubicBezTo>
                        <a:pt x="6654" y="6212"/>
                        <a:pt x="6665" y="6212"/>
                        <a:pt x="6677" y="6212"/>
                      </a:cubicBezTo>
                      <a:cubicBezTo>
                        <a:pt x="7011" y="6212"/>
                        <a:pt x="7343" y="6121"/>
                        <a:pt x="7626" y="5951"/>
                      </a:cubicBezTo>
                      <a:cubicBezTo>
                        <a:pt x="7822" y="6107"/>
                        <a:pt x="8043" y="6231"/>
                        <a:pt x="8291" y="6303"/>
                      </a:cubicBezTo>
                      <a:lnTo>
                        <a:pt x="8324" y="6309"/>
                      </a:lnTo>
                      <a:cubicBezTo>
                        <a:pt x="8480" y="6353"/>
                        <a:pt x="8642" y="6375"/>
                        <a:pt x="8803" y="6375"/>
                      </a:cubicBezTo>
                      <a:cubicBezTo>
                        <a:pt x="9116" y="6375"/>
                        <a:pt x="9427" y="6293"/>
                        <a:pt x="9699" y="6133"/>
                      </a:cubicBezTo>
                      <a:lnTo>
                        <a:pt x="10064" y="5853"/>
                      </a:lnTo>
                      <a:cubicBezTo>
                        <a:pt x="10207" y="5703"/>
                        <a:pt x="10331" y="5534"/>
                        <a:pt x="10416" y="5345"/>
                      </a:cubicBezTo>
                      <a:cubicBezTo>
                        <a:pt x="10596" y="5463"/>
                        <a:pt x="10812" y="5527"/>
                        <a:pt x="11030" y="5527"/>
                      </a:cubicBezTo>
                      <a:cubicBezTo>
                        <a:pt x="11040" y="5527"/>
                        <a:pt x="11051" y="5527"/>
                        <a:pt x="11061" y="5527"/>
                      </a:cubicBezTo>
                      <a:cubicBezTo>
                        <a:pt x="12612" y="5527"/>
                        <a:pt x="12749" y="3552"/>
                        <a:pt x="11478" y="3194"/>
                      </a:cubicBezTo>
                      <a:cubicBezTo>
                        <a:pt x="11543" y="2490"/>
                        <a:pt x="11120" y="1740"/>
                        <a:pt x="10214" y="1740"/>
                      </a:cubicBezTo>
                      <a:cubicBezTo>
                        <a:pt x="10044" y="1740"/>
                        <a:pt x="9875" y="1773"/>
                        <a:pt x="9712" y="1832"/>
                      </a:cubicBezTo>
                      <a:cubicBezTo>
                        <a:pt x="9679" y="971"/>
                        <a:pt x="8969" y="287"/>
                        <a:pt x="8109" y="280"/>
                      </a:cubicBezTo>
                      <a:cubicBezTo>
                        <a:pt x="7744" y="280"/>
                        <a:pt x="7392" y="404"/>
                        <a:pt x="7111" y="639"/>
                      </a:cubicBezTo>
                      <a:cubicBezTo>
                        <a:pt x="6838" y="261"/>
                        <a:pt x="6401" y="0"/>
                        <a:pt x="5795" y="0"/>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10501" name="Google Shape;10501;p64"/>
          <p:cNvGrpSpPr/>
          <p:nvPr/>
        </p:nvGrpSpPr>
        <p:grpSpPr>
          <a:xfrm>
            <a:off x="6794039" y="1544979"/>
            <a:ext cx="556884" cy="1305801"/>
            <a:chOff x="6794039" y="1544979"/>
            <a:chExt cx="556884" cy="1305801"/>
          </a:xfrm>
        </p:grpSpPr>
        <p:sp>
          <p:nvSpPr>
            <p:cNvPr id="10502" name="Google Shape;10502;p64"/>
            <p:cNvSpPr/>
            <p:nvPr/>
          </p:nvSpPr>
          <p:spPr>
            <a:xfrm>
              <a:off x="6843751" y="2801244"/>
              <a:ext cx="457459" cy="49536"/>
            </a:xfrm>
            <a:custGeom>
              <a:avLst/>
              <a:gdLst/>
              <a:ahLst/>
              <a:cxnLst/>
              <a:rect l="l" t="t" r="r" b="b"/>
              <a:pathLst>
                <a:path w="18119" h="1962" extrusionOk="0">
                  <a:moveTo>
                    <a:pt x="9059" y="0"/>
                  </a:moveTo>
                  <a:cubicBezTo>
                    <a:pt x="4061" y="0"/>
                    <a:pt x="0" y="437"/>
                    <a:pt x="0" y="978"/>
                  </a:cubicBezTo>
                  <a:cubicBezTo>
                    <a:pt x="0" y="1519"/>
                    <a:pt x="4061" y="1962"/>
                    <a:pt x="9059" y="1962"/>
                  </a:cubicBezTo>
                  <a:cubicBezTo>
                    <a:pt x="14065" y="1962"/>
                    <a:pt x="18119" y="1519"/>
                    <a:pt x="18119" y="978"/>
                  </a:cubicBezTo>
                  <a:cubicBezTo>
                    <a:pt x="18119" y="437"/>
                    <a:pt x="14065" y="0"/>
                    <a:pt x="9059" y="0"/>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03" name="Google Shape;10503;p64"/>
            <p:cNvGrpSpPr/>
            <p:nvPr/>
          </p:nvGrpSpPr>
          <p:grpSpPr>
            <a:xfrm>
              <a:off x="6794039" y="1544979"/>
              <a:ext cx="556884" cy="1272726"/>
              <a:chOff x="6794039" y="1544979"/>
              <a:chExt cx="556884" cy="1272726"/>
            </a:xfrm>
          </p:grpSpPr>
          <p:sp>
            <p:nvSpPr>
              <p:cNvPr id="10504" name="Google Shape;10504;p64"/>
              <p:cNvSpPr/>
              <p:nvPr/>
            </p:nvSpPr>
            <p:spPr>
              <a:xfrm>
                <a:off x="6887026" y="1671923"/>
                <a:ext cx="366796" cy="342129"/>
              </a:xfrm>
              <a:custGeom>
                <a:avLst/>
                <a:gdLst/>
                <a:ahLst/>
                <a:cxnLst/>
                <a:rect l="l" t="t" r="r" b="b"/>
                <a:pathLst>
                  <a:path w="14528" h="13551" extrusionOk="0">
                    <a:moveTo>
                      <a:pt x="2158" y="0"/>
                    </a:moveTo>
                    <a:cubicBezTo>
                      <a:pt x="965" y="0"/>
                      <a:pt x="0" y="965"/>
                      <a:pt x="0" y="2158"/>
                    </a:cubicBezTo>
                    <a:lnTo>
                      <a:pt x="0" y="11399"/>
                    </a:lnTo>
                    <a:cubicBezTo>
                      <a:pt x="0" y="12592"/>
                      <a:pt x="965" y="13550"/>
                      <a:pt x="2158" y="13550"/>
                    </a:cubicBezTo>
                    <a:lnTo>
                      <a:pt x="12377" y="13550"/>
                    </a:lnTo>
                    <a:cubicBezTo>
                      <a:pt x="13570" y="13550"/>
                      <a:pt x="14528" y="12592"/>
                      <a:pt x="14528" y="11399"/>
                    </a:cubicBezTo>
                    <a:lnTo>
                      <a:pt x="14528" y="2158"/>
                    </a:lnTo>
                    <a:cubicBezTo>
                      <a:pt x="14528" y="965"/>
                      <a:pt x="13570" y="0"/>
                      <a:pt x="12377"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05" name="Google Shape;10505;p64"/>
              <p:cNvGrpSpPr/>
              <p:nvPr/>
            </p:nvGrpSpPr>
            <p:grpSpPr>
              <a:xfrm>
                <a:off x="6794039" y="1545206"/>
                <a:ext cx="556884" cy="1272499"/>
                <a:chOff x="6794039" y="1545206"/>
                <a:chExt cx="556884" cy="1272499"/>
              </a:xfrm>
            </p:grpSpPr>
            <p:sp>
              <p:nvSpPr>
                <p:cNvPr id="10506" name="Google Shape;10506;p64"/>
                <p:cNvSpPr/>
                <p:nvPr/>
              </p:nvSpPr>
              <p:spPr>
                <a:xfrm>
                  <a:off x="6794039" y="1545206"/>
                  <a:ext cx="556884" cy="1272499"/>
                </a:xfrm>
                <a:custGeom>
                  <a:avLst/>
                  <a:gdLst/>
                  <a:ahLst/>
                  <a:cxnLst/>
                  <a:rect l="l" t="t" r="r" b="b"/>
                  <a:pathLst>
                    <a:path w="22057" h="50401" extrusionOk="0">
                      <a:moveTo>
                        <a:pt x="11028" y="1"/>
                      </a:moveTo>
                      <a:cubicBezTo>
                        <a:pt x="7053" y="1"/>
                        <a:pt x="3833" y="3220"/>
                        <a:pt x="3833" y="7196"/>
                      </a:cubicBezTo>
                      <a:lnTo>
                        <a:pt x="3833" y="7203"/>
                      </a:lnTo>
                      <a:cubicBezTo>
                        <a:pt x="3807" y="7203"/>
                        <a:pt x="3787" y="7196"/>
                        <a:pt x="3768" y="7196"/>
                      </a:cubicBezTo>
                      <a:cubicBezTo>
                        <a:pt x="3764" y="7196"/>
                        <a:pt x="3761" y="7196"/>
                        <a:pt x="3757" y="7196"/>
                      </a:cubicBezTo>
                      <a:cubicBezTo>
                        <a:pt x="3091" y="7196"/>
                        <a:pt x="2589" y="7806"/>
                        <a:pt x="2712" y="8461"/>
                      </a:cubicBezTo>
                      <a:cubicBezTo>
                        <a:pt x="2814" y="8976"/>
                        <a:pt x="3263" y="9319"/>
                        <a:pt x="3751" y="9319"/>
                      </a:cubicBezTo>
                      <a:cubicBezTo>
                        <a:pt x="3886" y="9319"/>
                        <a:pt x="4024" y="9293"/>
                        <a:pt x="4159" y="9236"/>
                      </a:cubicBezTo>
                      <a:cubicBezTo>
                        <a:pt x="4922" y="11537"/>
                        <a:pt x="6896" y="13362"/>
                        <a:pt x="9073" y="14079"/>
                      </a:cubicBezTo>
                      <a:lnTo>
                        <a:pt x="9073" y="16125"/>
                      </a:lnTo>
                      <a:lnTo>
                        <a:pt x="6864" y="16125"/>
                      </a:lnTo>
                      <a:cubicBezTo>
                        <a:pt x="6864" y="16125"/>
                        <a:pt x="6857" y="16171"/>
                        <a:pt x="6838" y="16177"/>
                      </a:cubicBezTo>
                      <a:cubicBezTo>
                        <a:pt x="6258" y="16177"/>
                        <a:pt x="5743" y="16555"/>
                        <a:pt x="5560" y="17109"/>
                      </a:cubicBezTo>
                      <a:lnTo>
                        <a:pt x="229" y="32862"/>
                      </a:lnTo>
                      <a:cubicBezTo>
                        <a:pt x="1" y="33553"/>
                        <a:pt x="372" y="34309"/>
                        <a:pt x="1070" y="34544"/>
                      </a:cubicBezTo>
                      <a:cubicBezTo>
                        <a:pt x="1209" y="34589"/>
                        <a:pt x="1350" y="34611"/>
                        <a:pt x="1488" y="34611"/>
                      </a:cubicBezTo>
                      <a:cubicBezTo>
                        <a:pt x="2045" y="34611"/>
                        <a:pt x="2563" y="34261"/>
                        <a:pt x="2751" y="33703"/>
                      </a:cubicBezTo>
                      <a:lnTo>
                        <a:pt x="2927" y="33188"/>
                      </a:lnTo>
                      <a:lnTo>
                        <a:pt x="3507" y="33436"/>
                      </a:lnTo>
                      <a:cubicBezTo>
                        <a:pt x="3507" y="33436"/>
                        <a:pt x="4009" y="32419"/>
                        <a:pt x="3468" y="31578"/>
                      </a:cubicBezTo>
                      <a:lnTo>
                        <a:pt x="6733" y="21919"/>
                      </a:lnTo>
                      <a:lnTo>
                        <a:pt x="6733" y="21919"/>
                      </a:lnTo>
                      <a:cubicBezTo>
                        <a:pt x="6733" y="27707"/>
                        <a:pt x="5951" y="29173"/>
                        <a:pt x="5951" y="32367"/>
                      </a:cubicBezTo>
                      <a:cubicBezTo>
                        <a:pt x="5951" y="35560"/>
                        <a:pt x="7861" y="48498"/>
                        <a:pt x="7861" y="48498"/>
                      </a:cubicBezTo>
                      <a:lnTo>
                        <a:pt x="5554" y="50401"/>
                      </a:lnTo>
                      <a:lnTo>
                        <a:pt x="10012" y="50401"/>
                      </a:lnTo>
                      <a:lnTo>
                        <a:pt x="10761" y="31630"/>
                      </a:lnTo>
                      <a:lnTo>
                        <a:pt x="11139" y="31630"/>
                      </a:lnTo>
                      <a:lnTo>
                        <a:pt x="11889" y="50401"/>
                      </a:lnTo>
                      <a:lnTo>
                        <a:pt x="16353" y="50401"/>
                      </a:lnTo>
                      <a:lnTo>
                        <a:pt x="14046" y="48498"/>
                      </a:lnTo>
                      <a:cubicBezTo>
                        <a:pt x="14046" y="48498"/>
                        <a:pt x="15949" y="34172"/>
                        <a:pt x="15949" y="31591"/>
                      </a:cubicBezTo>
                      <a:cubicBezTo>
                        <a:pt x="15949" y="29004"/>
                        <a:pt x="15291" y="27681"/>
                        <a:pt x="15291" y="21821"/>
                      </a:cubicBezTo>
                      <a:lnTo>
                        <a:pt x="15291" y="21821"/>
                      </a:lnTo>
                      <a:lnTo>
                        <a:pt x="18595" y="31578"/>
                      </a:lnTo>
                      <a:cubicBezTo>
                        <a:pt x="18048" y="32412"/>
                        <a:pt x="18556" y="33423"/>
                        <a:pt x="18556" y="33423"/>
                      </a:cubicBezTo>
                      <a:lnTo>
                        <a:pt x="19136" y="33181"/>
                      </a:lnTo>
                      <a:lnTo>
                        <a:pt x="19312" y="33703"/>
                      </a:lnTo>
                      <a:cubicBezTo>
                        <a:pt x="19495" y="34261"/>
                        <a:pt x="20012" y="34611"/>
                        <a:pt x="20569" y="34611"/>
                      </a:cubicBezTo>
                      <a:cubicBezTo>
                        <a:pt x="20707" y="34611"/>
                        <a:pt x="20848" y="34589"/>
                        <a:pt x="20987" y="34544"/>
                      </a:cubicBezTo>
                      <a:cubicBezTo>
                        <a:pt x="21685" y="34316"/>
                        <a:pt x="22056" y="33566"/>
                        <a:pt x="21828" y="32869"/>
                      </a:cubicBezTo>
                      <a:lnTo>
                        <a:pt x="16497" y="17122"/>
                      </a:lnTo>
                      <a:cubicBezTo>
                        <a:pt x="16334" y="16607"/>
                        <a:pt x="15878" y="16236"/>
                        <a:pt x="15337" y="16184"/>
                      </a:cubicBezTo>
                      <a:cubicBezTo>
                        <a:pt x="15317" y="16171"/>
                        <a:pt x="15304" y="16125"/>
                        <a:pt x="15304" y="16125"/>
                      </a:cubicBezTo>
                      <a:lnTo>
                        <a:pt x="12827" y="16125"/>
                      </a:lnTo>
                      <a:lnTo>
                        <a:pt x="12827" y="14124"/>
                      </a:lnTo>
                      <a:cubicBezTo>
                        <a:pt x="15050" y="13453"/>
                        <a:pt x="17096" y="11615"/>
                        <a:pt x="17885" y="9275"/>
                      </a:cubicBezTo>
                      <a:cubicBezTo>
                        <a:pt x="17970" y="9301"/>
                        <a:pt x="18054" y="9308"/>
                        <a:pt x="18139" y="9308"/>
                      </a:cubicBezTo>
                      <a:cubicBezTo>
                        <a:pt x="18143" y="9308"/>
                        <a:pt x="18147" y="9308"/>
                        <a:pt x="18151" y="9308"/>
                      </a:cubicBezTo>
                      <a:cubicBezTo>
                        <a:pt x="18713" y="9308"/>
                        <a:pt x="19169" y="8861"/>
                        <a:pt x="19195" y="8304"/>
                      </a:cubicBezTo>
                      <a:cubicBezTo>
                        <a:pt x="19215" y="7744"/>
                        <a:pt x="18791" y="7255"/>
                        <a:pt x="18230" y="7209"/>
                      </a:cubicBezTo>
                      <a:lnTo>
                        <a:pt x="18230" y="7196"/>
                      </a:lnTo>
                      <a:cubicBezTo>
                        <a:pt x="18230" y="3220"/>
                        <a:pt x="15011" y="1"/>
                        <a:pt x="1102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07" name="Google Shape;10507;p64"/>
                <p:cNvGrpSpPr/>
                <p:nvPr/>
              </p:nvGrpSpPr>
              <p:grpSpPr>
                <a:xfrm>
                  <a:off x="6812697" y="1636703"/>
                  <a:ext cx="515453" cy="1170626"/>
                  <a:chOff x="6812697" y="1636703"/>
                  <a:chExt cx="515453" cy="1170626"/>
                </a:xfrm>
              </p:grpSpPr>
              <p:sp>
                <p:nvSpPr>
                  <p:cNvPr id="10508" name="Google Shape;10508;p64"/>
                  <p:cNvSpPr/>
                  <p:nvPr/>
                </p:nvSpPr>
                <p:spPr>
                  <a:xfrm>
                    <a:off x="6985920" y="2372566"/>
                    <a:ext cx="24692" cy="111266"/>
                  </a:xfrm>
                  <a:custGeom>
                    <a:avLst/>
                    <a:gdLst/>
                    <a:ahLst/>
                    <a:cxnLst/>
                    <a:rect l="l" t="t" r="r" b="b"/>
                    <a:pathLst>
                      <a:path w="978" h="4407" extrusionOk="0">
                        <a:moveTo>
                          <a:pt x="0" y="1"/>
                        </a:moveTo>
                        <a:lnTo>
                          <a:pt x="0" y="4407"/>
                        </a:lnTo>
                        <a:lnTo>
                          <a:pt x="978" y="4407"/>
                        </a:lnTo>
                        <a:lnTo>
                          <a:pt x="97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9" name="Google Shape;10509;p64"/>
                  <p:cNvSpPr/>
                  <p:nvPr/>
                </p:nvSpPr>
                <p:spPr>
                  <a:xfrm>
                    <a:off x="6963525" y="2349212"/>
                    <a:ext cx="41658" cy="35877"/>
                  </a:xfrm>
                  <a:custGeom>
                    <a:avLst/>
                    <a:gdLst/>
                    <a:ahLst/>
                    <a:cxnLst/>
                    <a:rect l="l" t="t" r="r" b="b"/>
                    <a:pathLst>
                      <a:path w="1650" h="1421" extrusionOk="0">
                        <a:moveTo>
                          <a:pt x="946" y="0"/>
                        </a:moveTo>
                        <a:cubicBezTo>
                          <a:pt x="314" y="0"/>
                          <a:pt x="1" y="763"/>
                          <a:pt x="444" y="1213"/>
                        </a:cubicBezTo>
                        <a:cubicBezTo>
                          <a:pt x="587" y="1356"/>
                          <a:pt x="764" y="1420"/>
                          <a:pt x="937" y="1420"/>
                        </a:cubicBezTo>
                        <a:cubicBezTo>
                          <a:pt x="1301" y="1420"/>
                          <a:pt x="1650" y="1139"/>
                          <a:pt x="1650" y="711"/>
                        </a:cubicBezTo>
                        <a:cubicBezTo>
                          <a:pt x="1650" y="320"/>
                          <a:pt x="1337" y="0"/>
                          <a:pt x="9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0" name="Google Shape;10510;p64"/>
                  <p:cNvSpPr/>
                  <p:nvPr/>
                </p:nvSpPr>
                <p:spPr>
                  <a:xfrm>
                    <a:off x="6988218" y="2349212"/>
                    <a:ext cx="41658" cy="35877"/>
                  </a:xfrm>
                  <a:custGeom>
                    <a:avLst/>
                    <a:gdLst/>
                    <a:ahLst/>
                    <a:cxnLst/>
                    <a:rect l="l" t="t" r="r" b="b"/>
                    <a:pathLst>
                      <a:path w="1650" h="1421" extrusionOk="0">
                        <a:moveTo>
                          <a:pt x="946" y="0"/>
                        </a:moveTo>
                        <a:cubicBezTo>
                          <a:pt x="313" y="0"/>
                          <a:pt x="0" y="763"/>
                          <a:pt x="444" y="1213"/>
                        </a:cubicBezTo>
                        <a:cubicBezTo>
                          <a:pt x="589" y="1356"/>
                          <a:pt x="766" y="1420"/>
                          <a:pt x="940" y="1420"/>
                        </a:cubicBezTo>
                        <a:cubicBezTo>
                          <a:pt x="1303" y="1420"/>
                          <a:pt x="1649" y="1139"/>
                          <a:pt x="1649" y="711"/>
                        </a:cubicBezTo>
                        <a:cubicBezTo>
                          <a:pt x="1649" y="320"/>
                          <a:pt x="1337" y="0"/>
                          <a:pt x="9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1" name="Google Shape;10511;p64"/>
                  <p:cNvSpPr/>
                  <p:nvPr/>
                </p:nvSpPr>
                <p:spPr>
                  <a:xfrm>
                    <a:off x="6963525" y="2464720"/>
                    <a:ext cx="41658" cy="35700"/>
                  </a:xfrm>
                  <a:custGeom>
                    <a:avLst/>
                    <a:gdLst/>
                    <a:ahLst/>
                    <a:cxnLst/>
                    <a:rect l="l" t="t" r="r" b="b"/>
                    <a:pathLst>
                      <a:path w="1650" h="1414" extrusionOk="0">
                        <a:moveTo>
                          <a:pt x="946" y="1"/>
                        </a:moveTo>
                        <a:cubicBezTo>
                          <a:pt x="314" y="1"/>
                          <a:pt x="1" y="757"/>
                          <a:pt x="444" y="1206"/>
                        </a:cubicBezTo>
                        <a:cubicBezTo>
                          <a:pt x="587" y="1350"/>
                          <a:pt x="764" y="1414"/>
                          <a:pt x="937" y="1414"/>
                        </a:cubicBezTo>
                        <a:cubicBezTo>
                          <a:pt x="1301" y="1414"/>
                          <a:pt x="1650" y="1132"/>
                          <a:pt x="1650" y="705"/>
                        </a:cubicBezTo>
                        <a:cubicBezTo>
                          <a:pt x="1650" y="314"/>
                          <a:pt x="1337" y="1"/>
                          <a:pt x="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2" name="Google Shape;10512;p64"/>
                  <p:cNvSpPr/>
                  <p:nvPr/>
                </p:nvSpPr>
                <p:spPr>
                  <a:xfrm>
                    <a:off x="6988218" y="2464720"/>
                    <a:ext cx="41658" cy="35700"/>
                  </a:xfrm>
                  <a:custGeom>
                    <a:avLst/>
                    <a:gdLst/>
                    <a:ahLst/>
                    <a:cxnLst/>
                    <a:rect l="l" t="t" r="r" b="b"/>
                    <a:pathLst>
                      <a:path w="1650" h="1414" extrusionOk="0">
                        <a:moveTo>
                          <a:pt x="946" y="1"/>
                        </a:moveTo>
                        <a:cubicBezTo>
                          <a:pt x="313" y="1"/>
                          <a:pt x="0" y="757"/>
                          <a:pt x="444" y="1206"/>
                        </a:cubicBezTo>
                        <a:cubicBezTo>
                          <a:pt x="589" y="1350"/>
                          <a:pt x="766" y="1414"/>
                          <a:pt x="940" y="1414"/>
                        </a:cubicBezTo>
                        <a:cubicBezTo>
                          <a:pt x="1303" y="1414"/>
                          <a:pt x="1649" y="1132"/>
                          <a:pt x="1649" y="705"/>
                        </a:cubicBezTo>
                        <a:cubicBezTo>
                          <a:pt x="1649" y="314"/>
                          <a:pt x="1337" y="1"/>
                          <a:pt x="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3" name="Google Shape;10513;p64"/>
                  <p:cNvSpPr/>
                  <p:nvPr/>
                </p:nvSpPr>
                <p:spPr>
                  <a:xfrm>
                    <a:off x="7001876" y="2594214"/>
                    <a:ext cx="30625" cy="104525"/>
                  </a:xfrm>
                  <a:custGeom>
                    <a:avLst/>
                    <a:gdLst/>
                    <a:ahLst/>
                    <a:cxnLst/>
                    <a:rect l="l" t="t" r="r" b="b"/>
                    <a:pathLst>
                      <a:path w="1213" h="4140" extrusionOk="0">
                        <a:moveTo>
                          <a:pt x="815" y="1"/>
                        </a:moveTo>
                        <a:lnTo>
                          <a:pt x="0" y="79"/>
                        </a:lnTo>
                        <a:lnTo>
                          <a:pt x="398" y="4140"/>
                        </a:lnTo>
                        <a:lnTo>
                          <a:pt x="1213" y="4061"/>
                        </a:lnTo>
                        <a:lnTo>
                          <a:pt x="81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4" name="Google Shape;10514;p64"/>
                  <p:cNvSpPr/>
                  <p:nvPr/>
                </p:nvSpPr>
                <p:spPr>
                  <a:xfrm>
                    <a:off x="6979987" y="2577349"/>
                    <a:ext cx="38124" cy="31938"/>
                  </a:xfrm>
                  <a:custGeom>
                    <a:avLst/>
                    <a:gdLst/>
                    <a:ahLst/>
                    <a:cxnLst/>
                    <a:rect l="l" t="t" r="r" b="b"/>
                    <a:pathLst>
                      <a:path w="1510" h="1265" extrusionOk="0">
                        <a:moveTo>
                          <a:pt x="848" y="0"/>
                        </a:moveTo>
                        <a:cubicBezTo>
                          <a:pt x="824" y="0"/>
                          <a:pt x="800" y="2"/>
                          <a:pt x="776" y="4"/>
                        </a:cubicBezTo>
                        <a:cubicBezTo>
                          <a:pt x="216" y="56"/>
                          <a:pt x="1" y="760"/>
                          <a:pt x="437" y="1119"/>
                        </a:cubicBezTo>
                        <a:cubicBezTo>
                          <a:pt x="559" y="1220"/>
                          <a:pt x="698" y="1265"/>
                          <a:pt x="835" y="1265"/>
                        </a:cubicBezTo>
                        <a:cubicBezTo>
                          <a:pt x="1182" y="1265"/>
                          <a:pt x="1509" y="973"/>
                          <a:pt x="1467" y="571"/>
                        </a:cubicBezTo>
                        <a:cubicBezTo>
                          <a:pt x="1437" y="243"/>
                          <a:pt x="1169" y="0"/>
                          <a:pt x="8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5" name="Google Shape;10515;p64"/>
                  <p:cNvSpPr/>
                  <p:nvPr/>
                </p:nvSpPr>
                <p:spPr>
                  <a:xfrm>
                    <a:off x="7002028" y="2575077"/>
                    <a:ext cx="38124" cy="32090"/>
                  </a:xfrm>
                  <a:custGeom>
                    <a:avLst/>
                    <a:gdLst/>
                    <a:ahLst/>
                    <a:cxnLst/>
                    <a:rect l="l" t="t" r="r" b="b"/>
                    <a:pathLst>
                      <a:path w="1510" h="1271" extrusionOk="0">
                        <a:moveTo>
                          <a:pt x="837" y="0"/>
                        </a:moveTo>
                        <a:cubicBezTo>
                          <a:pt x="817" y="0"/>
                          <a:pt x="797" y="1"/>
                          <a:pt x="777" y="3"/>
                        </a:cubicBezTo>
                        <a:cubicBezTo>
                          <a:pt x="216" y="62"/>
                          <a:pt x="1" y="766"/>
                          <a:pt x="438" y="1124"/>
                        </a:cubicBezTo>
                        <a:cubicBezTo>
                          <a:pt x="559" y="1225"/>
                          <a:pt x="699" y="1270"/>
                          <a:pt x="835" y="1270"/>
                        </a:cubicBezTo>
                        <a:cubicBezTo>
                          <a:pt x="1182" y="1270"/>
                          <a:pt x="1510" y="979"/>
                          <a:pt x="1467" y="576"/>
                        </a:cubicBezTo>
                        <a:cubicBezTo>
                          <a:pt x="1437" y="245"/>
                          <a:pt x="1163" y="0"/>
                          <a:pt x="8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6" name="Google Shape;10516;p64"/>
                  <p:cNvSpPr/>
                  <p:nvPr/>
                </p:nvSpPr>
                <p:spPr>
                  <a:xfrm>
                    <a:off x="6989859" y="2680182"/>
                    <a:ext cx="38174" cy="31963"/>
                  </a:xfrm>
                  <a:custGeom>
                    <a:avLst/>
                    <a:gdLst/>
                    <a:ahLst/>
                    <a:cxnLst/>
                    <a:rect l="l" t="t" r="r" b="b"/>
                    <a:pathLst>
                      <a:path w="1512" h="1266" extrusionOk="0">
                        <a:moveTo>
                          <a:pt x="852" y="1"/>
                        </a:moveTo>
                        <a:cubicBezTo>
                          <a:pt x="829" y="1"/>
                          <a:pt x="806" y="2"/>
                          <a:pt x="783" y="5"/>
                        </a:cubicBezTo>
                        <a:cubicBezTo>
                          <a:pt x="222" y="57"/>
                          <a:pt x="1" y="761"/>
                          <a:pt x="437" y="1119"/>
                        </a:cubicBezTo>
                        <a:cubicBezTo>
                          <a:pt x="561" y="1220"/>
                          <a:pt x="701" y="1265"/>
                          <a:pt x="838" y="1265"/>
                        </a:cubicBezTo>
                        <a:cubicBezTo>
                          <a:pt x="1186" y="1265"/>
                          <a:pt x="1511" y="974"/>
                          <a:pt x="1474" y="572"/>
                        </a:cubicBezTo>
                        <a:cubicBezTo>
                          <a:pt x="1443" y="249"/>
                          <a:pt x="1169" y="1"/>
                          <a:pt x="8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7" name="Google Shape;10517;p64"/>
                  <p:cNvSpPr/>
                  <p:nvPr/>
                </p:nvSpPr>
                <p:spPr>
                  <a:xfrm>
                    <a:off x="7012076" y="2678086"/>
                    <a:ext cx="37997" cy="32090"/>
                  </a:xfrm>
                  <a:custGeom>
                    <a:avLst/>
                    <a:gdLst/>
                    <a:ahLst/>
                    <a:cxnLst/>
                    <a:rect l="l" t="t" r="r" b="b"/>
                    <a:pathLst>
                      <a:path w="1505" h="1271" extrusionOk="0">
                        <a:moveTo>
                          <a:pt x="836" y="0"/>
                        </a:moveTo>
                        <a:cubicBezTo>
                          <a:pt x="816" y="0"/>
                          <a:pt x="796" y="1"/>
                          <a:pt x="776" y="3"/>
                        </a:cubicBezTo>
                        <a:cubicBezTo>
                          <a:pt x="216" y="55"/>
                          <a:pt x="1" y="765"/>
                          <a:pt x="431" y="1124"/>
                        </a:cubicBezTo>
                        <a:cubicBezTo>
                          <a:pt x="554" y="1225"/>
                          <a:pt x="694" y="1270"/>
                          <a:pt x="831" y="1270"/>
                        </a:cubicBezTo>
                        <a:cubicBezTo>
                          <a:pt x="1179" y="1270"/>
                          <a:pt x="1504" y="979"/>
                          <a:pt x="1467" y="576"/>
                        </a:cubicBezTo>
                        <a:cubicBezTo>
                          <a:pt x="1436" y="245"/>
                          <a:pt x="1157" y="0"/>
                          <a:pt x="8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8" name="Google Shape;10518;p64"/>
                  <p:cNvSpPr/>
                  <p:nvPr/>
                </p:nvSpPr>
                <p:spPr>
                  <a:xfrm>
                    <a:off x="6850316" y="2178085"/>
                    <a:ext cx="55974" cy="109271"/>
                  </a:xfrm>
                  <a:custGeom>
                    <a:avLst/>
                    <a:gdLst/>
                    <a:ahLst/>
                    <a:cxnLst/>
                    <a:rect l="l" t="t" r="r" b="b"/>
                    <a:pathLst>
                      <a:path w="2217" h="4328" extrusionOk="0">
                        <a:moveTo>
                          <a:pt x="1317" y="0"/>
                        </a:moveTo>
                        <a:lnTo>
                          <a:pt x="1" y="4035"/>
                        </a:lnTo>
                        <a:lnTo>
                          <a:pt x="894" y="4328"/>
                        </a:lnTo>
                        <a:lnTo>
                          <a:pt x="2217" y="287"/>
                        </a:lnTo>
                        <a:lnTo>
                          <a:pt x="131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9" name="Google Shape;10519;p64"/>
                  <p:cNvSpPr/>
                  <p:nvPr/>
                </p:nvSpPr>
                <p:spPr>
                  <a:xfrm>
                    <a:off x="6864858" y="2156120"/>
                    <a:ext cx="40775" cy="34463"/>
                  </a:xfrm>
                  <a:custGeom>
                    <a:avLst/>
                    <a:gdLst/>
                    <a:ahLst/>
                    <a:cxnLst/>
                    <a:rect l="l" t="t" r="r" b="b"/>
                    <a:pathLst>
                      <a:path w="1615" h="1365" extrusionOk="0">
                        <a:moveTo>
                          <a:pt x="841" y="0"/>
                        </a:moveTo>
                        <a:cubicBezTo>
                          <a:pt x="361" y="0"/>
                          <a:pt x="1" y="516"/>
                          <a:pt x="239" y="987"/>
                        </a:cubicBezTo>
                        <a:cubicBezTo>
                          <a:pt x="367" y="1242"/>
                          <a:pt x="607" y="1364"/>
                          <a:pt x="847" y="1364"/>
                        </a:cubicBezTo>
                        <a:cubicBezTo>
                          <a:pt x="1122" y="1364"/>
                          <a:pt x="1396" y="1203"/>
                          <a:pt x="1497" y="896"/>
                        </a:cubicBezTo>
                        <a:cubicBezTo>
                          <a:pt x="1615" y="538"/>
                          <a:pt x="1419" y="147"/>
                          <a:pt x="1061" y="36"/>
                        </a:cubicBezTo>
                        <a:cubicBezTo>
                          <a:pt x="986" y="12"/>
                          <a:pt x="912" y="0"/>
                          <a:pt x="8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0" name="Google Shape;10520;p64"/>
                  <p:cNvSpPr/>
                  <p:nvPr/>
                </p:nvSpPr>
                <p:spPr>
                  <a:xfrm>
                    <a:off x="6887581" y="2163517"/>
                    <a:ext cx="40775" cy="34463"/>
                  </a:xfrm>
                  <a:custGeom>
                    <a:avLst/>
                    <a:gdLst/>
                    <a:ahLst/>
                    <a:cxnLst/>
                    <a:rect l="l" t="t" r="r" b="b"/>
                    <a:pathLst>
                      <a:path w="1615" h="1365" extrusionOk="0">
                        <a:moveTo>
                          <a:pt x="841" y="1"/>
                        </a:moveTo>
                        <a:cubicBezTo>
                          <a:pt x="361" y="1"/>
                          <a:pt x="0" y="516"/>
                          <a:pt x="239" y="988"/>
                        </a:cubicBezTo>
                        <a:cubicBezTo>
                          <a:pt x="366" y="1242"/>
                          <a:pt x="606" y="1365"/>
                          <a:pt x="846" y="1365"/>
                        </a:cubicBezTo>
                        <a:cubicBezTo>
                          <a:pt x="1121" y="1365"/>
                          <a:pt x="1396" y="1203"/>
                          <a:pt x="1497" y="897"/>
                        </a:cubicBezTo>
                        <a:cubicBezTo>
                          <a:pt x="1614" y="538"/>
                          <a:pt x="1419" y="154"/>
                          <a:pt x="1060" y="36"/>
                        </a:cubicBezTo>
                        <a:cubicBezTo>
                          <a:pt x="985" y="12"/>
                          <a:pt x="912" y="1"/>
                          <a:pt x="84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1" name="Google Shape;10521;p64"/>
                  <p:cNvSpPr/>
                  <p:nvPr/>
                </p:nvSpPr>
                <p:spPr>
                  <a:xfrm>
                    <a:off x="6830471" y="2261755"/>
                    <a:ext cx="40775" cy="34539"/>
                  </a:xfrm>
                  <a:custGeom>
                    <a:avLst/>
                    <a:gdLst/>
                    <a:ahLst/>
                    <a:cxnLst/>
                    <a:rect l="l" t="t" r="r" b="b"/>
                    <a:pathLst>
                      <a:path w="1615" h="1368" extrusionOk="0">
                        <a:moveTo>
                          <a:pt x="839" y="1"/>
                        </a:moveTo>
                        <a:cubicBezTo>
                          <a:pt x="362" y="1"/>
                          <a:pt x="0" y="522"/>
                          <a:pt x="239" y="994"/>
                        </a:cubicBezTo>
                        <a:cubicBezTo>
                          <a:pt x="367" y="1246"/>
                          <a:pt x="605" y="1368"/>
                          <a:pt x="843" y="1368"/>
                        </a:cubicBezTo>
                        <a:cubicBezTo>
                          <a:pt x="1117" y="1368"/>
                          <a:pt x="1390" y="1207"/>
                          <a:pt x="1491" y="896"/>
                        </a:cubicBezTo>
                        <a:cubicBezTo>
                          <a:pt x="1614" y="538"/>
                          <a:pt x="1412" y="153"/>
                          <a:pt x="1054" y="36"/>
                        </a:cubicBezTo>
                        <a:cubicBezTo>
                          <a:pt x="981" y="12"/>
                          <a:pt x="908" y="1"/>
                          <a:pt x="8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2" name="Google Shape;10522;p64"/>
                  <p:cNvSpPr/>
                  <p:nvPr/>
                </p:nvSpPr>
                <p:spPr>
                  <a:xfrm>
                    <a:off x="6853017" y="2269178"/>
                    <a:ext cx="40775" cy="34539"/>
                  </a:xfrm>
                  <a:custGeom>
                    <a:avLst/>
                    <a:gdLst/>
                    <a:ahLst/>
                    <a:cxnLst/>
                    <a:rect l="l" t="t" r="r" b="b"/>
                    <a:pathLst>
                      <a:path w="1615" h="1368" extrusionOk="0">
                        <a:moveTo>
                          <a:pt x="843" y="0"/>
                        </a:moveTo>
                        <a:cubicBezTo>
                          <a:pt x="362" y="0"/>
                          <a:pt x="0" y="522"/>
                          <a:pt x="239" y="994"/>
                        </a:cubicBezTo>
                        <a:cubicBezTo>
                          <a:pt x="367" y="1245"/>
                          <a:pt x="607" y="1367"/>
                          <a:pt x="846" y="1367"/>
                        </a:cubicBezTo>
                        <a:cubicBezTo>
                          <a:pt x="1122" y="1367"/>
                          <a:pt x="1396" y="1206"/>
                          <a:pt x="1497" y="896"/>
                        </a:cubicBezTo>
                        <a:cubicBezTo>
                          <a:pt x="1614" y="537"/>
                          <a:pt x="1419" y="153"/>
                          <a:pt x="1060" y="35"/>
                        </a:cubicBezTo>
                        <a:cubicBezTo>
                          <a:pt x="986" y="11"/>
                          <a:pt x="913" y="0"/>
                          <a:pt x="8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3" name="Google Shape;10523;p64"/>
                  <p:cNvSpPr/>
                  <p:nvPr/>
                </p:nvSpPr>
                <p:spPr>
                  <a:xfrm>
                    <a:off x="6907905" y="2021424"/>
                    <a:ext cx="55974" cy="109448"/>
                  </a:xfrm>
                  <a:custGeom>
                    <a:avLst/>
                    <a:gdLst/>
                    <a:ahLst/>
                    <a:cxnLst/>
                    <a:rect l="l" t="t" r="r" b="b"/>
                    <a:pathLst>
                      <a:path w="2217" h="4335" extrusionOk="0">
                        <a:moveTo>
                          <a:pt x="1324" y="0"/>
                        </a:moveTo>
                        <a:lnTo>
                          <a:pt x="1" y="4041"/>
                        </a:lnTo>
                        <a:lnTo>
                          <a:pt x="900" y="4335"/>
                        </a:lnTo>
                        <a:lnTo>
                          <a:pt x="2217" y="294"/>
                        </a:lnTo>
                        <a:lnTo>
                          <a:pt x="132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4" name="Google Shape;10524;p64"/>
                  <p:cNvSpPr/>
                  <p:nvPr/>
                </p:nvSpPr>
                <p:spPr>
                  <a:xfrm>
                    <a:off x="6922625" y="1999459"/>
                    <a:ext cx="40775" cy="34387"/>
                  </a:xfrm>
                  <a:custGeom>
                    <a:avLst/>
                    <a:gdLst/>
                    <a:ahLst/>
                    <a:cxnLst/>
                    <a:rect l="l" t="t" r="r" b="b"/>
                    <a:pathLst>
                      <a:path w="1615" h="1362" extrusionOk="0">
                        <a:moveTo>
                          <a:pt x="841" y="1"/>
                        </a:moveTo>
                        <a:cubicBezTo>
                          <a:pt x="361" y="1"/>
                          <a:pt x="1" y="516"/>
                          <a:pt x="239" y="988"/>
                        </a:cubicBezTo>
                        <a:cubicBezTo>
                          <a:pt x="367" y="1240"/>
                          <a:pt x="608" y="1362"/>
                          <a:pt x="848" y="1362"/>
                        </a:cubicBezTo>
                        <a:cubicBezTo>
                          <a:pt x="1123" y="1362"/>
                          <a:pt x="1396" y="1203"/>
                          <a:pt x="1497" y="897"/>
                        </a:cubicBezTo>
                        <a:cubicBezTo>
                          <a:pt x="1614" y="538"/>
                          <a:pt x="1419" y="147"/>
                          <a:pt x="1060" y="36"/>
                        </a:cubicBezTo>
                        <a:cubicBezTo>
                          <a:pt x="986" y="12"/>
                          <a:pt x="912" y="1"/>
                          <a:pt x="84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5" name="Google Shape;10525;p64"/>
                  <p:cNvSpPr/>
                  <p:nvPr/>
                </p:nvSpPr>
                <p:spPr>
                  <a:xfrm>
                    <a:off x="6945196" y="2006882"/>
                    <a:ext cx="40749" cy="34463"/>
                  </a:xfrm>
                  <a:custGeom>
                    <a:avLst/>
                    <a:gdLst/>
                    <a:ahLst/>
                    <a:cxnLst/>
                    <a:rect l="l" t="t" r="r" b="b"/>
                    <a:pathLst>
                      <a:path w="1614" h="1365" extrusionOk="0">
                        <a:moveTo>
                          <a:pt x="844" y="0"/>
                        </a:moveTo>
                        <a:cubicBezTo>
                          <a:pt x="366" y="0"/>
                          <a:pt x="0" y="522"/>
                          <a:pt x="245" y="994"/>
                        </a:cubicBezTo>
                        <a:cubicBezTo>
                          <a:pt x="371" y="1244"/>
                          <a:pt x="609" y="1365"/>
                          <a:pt x="846" y="1365"/>
                        </a:cubicBezTo>
                        <a:cubicBezTo>
                          <a:pt x="1121" y="1365"/>
                          <a:pt x="1395" y="1204"/>
                          <a:pt x="1496" y="896"/>
                        </a:cubicBezTo>
                        <a:cubicBezTo>
                          <a:pt x="1613" y="537"/>
                          <a:pt x="1418" y="153"/>
                          <a:pt x="1059" y="36"/>
                        </a:cubicBezTo>
                        <a:cubicBezTo>
                          <a:pt x="986" y="11"/>
                          <a:pt x="914" y="0"/>
                          <a:pt x="8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6" name="Google Shape;10526;p64"/>
                  <p:cNvSpPr/>
                  <p:nvPr/>
                </p:nvSpPr>
                <p:spPr>
                  <a:xfrm>
                    <a:off x="6888061" y="2105271"/>
                    <a:ext cx="40775" cy="34488"/>
                  </a:xfrm>
                  <a:custGeom>
                    <a:avLst/>
                    <a:gdLst/>
                    <a:ahLst/>
                    <a:cxnLst/>
                    <a:rect l="l" t="t" r="r" b="b"/>
                    <a:pathLst>
                      <a:path w="1615" h="1366" extrusionOk="0">
                        <a:moveTo>
                          <a:pt x="842" y="0"/>
                        </a:moveTo>
                        <a:cubicBezTo>
                          <a:pt x="361" y="0"/>
                          <a:pt x="1" y="517"/>
                          <a:pt x="239" y="994"/>
                        </a:cubicBezTo>
                        <a:cubicBezTo>
                          <a:pt x="366" y="1245"/>
                          <a:pt x="605" y="1365"/>
                          <a:pt x="844" y="1365"/>
                        </a:cubicBezTo>
                        <a:cubicBezTo>
                          <a:pt x="1120" y="1365"/>
                          <a:pt x="1396" y="1204"/>
                          <a:pt x="1497" y="896"/>
                        </a:cubicBezTo>
                        <a:cubicBezTo>
                          <a:pt x="1615" y="538"/>
                          <a:pt x="1419" y="153"/>
                          <a:pt x="1061" y="36"/>
                        </a:cubicBezTo>
                        <a:cubicBezTo>
                          <a:pt x="986" y="12"/>
                          <a:pt x="912" y="0"/>
                          <a:pt x="8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7" name="Google Shape;10527;p64"/>
                  <p:cNvSpPr/>
                  <p:nvPr/>
                </p:nvSpPr>
                <p:spPr>
                  <a:xfrm>
                    <a:off x="6910783" y="2112517"/>
                    <a:ext cx="40775" cy="34539"/>
                  </a:xfrm>
                  <a:custGeom>
                    <a:avLst/>
                    <a:gdLst/>
                    <a:ahLst/>
                    <a:cxnLst/>
                    <a:rect l="l" t="t" r="r" b="b"/>
                    <a:pathLst>
                      <a:path w="1615" h="1368" extrusionOk="0">
                        <a:moveTo>
                          <a:pt x="843" y="0"/>
                        </a:moveTo>
                        <a:cubicBezTo>
                          <a:pt x="361" y="0"/>
                          <a:pt x="0" y="522"/>
                          <a:pt x="239" y="994"/>
                        </a:cubicBezTo>
                        <a:cubicBezTo>
                          <a:pt x="366" y="1246"/>
                          <a:pt x="606" y="1367"/>
                          <a:pt x="846" y="1367"/>
                        </a:cubicBezTo>
                        <a:cubicBezTo>
                          <a:pt x="1121" y="1367"/>
                          <a:pt x="1396" y="1206"/>
                          <a:pt x="1497" y="896"/>
                        </a:cubicBezTo>
                        <a:cubicBezTo>
                          <a:pt x="1614" y="538"/>
                          <a:pt x="1419" y="153"/>
                          <a:pt x="1060" y="36"/>
                        </a:cubicBezTo>
                        <a:cubicBezTo>
                          <a:pt x="986" y="12"/>
                          <a:pt x="913" y="0"/>
                          <a:pt x="8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8" name="Google Shape;10528;p64"/>
                  <p:cNvSpPr/>
                  <p:nvPr/>
                </p:nvSpPr>
                <p:spPr>
                  <a:xfrm>
                    <a:off x="6957113" y="1968758"/>
                    <a:ext cx="226622" cy="24717"/>
                  </a:xfrm>
                  <a:custGeom>
                    <a:avLst/>
                    <a:gdLst/>
                    <a:ahLst/>
                    <a:cxnLst/>
                    <a:rect l="l" t="t" r="r" b="b"/>
                    <a:pathLst>
                      <a:path w="8976" h="979" extrusionOk="0">
                        <a:moveTo>
                          <a:pt x="450" y="1"/>
                        </a:moveTo>
                        <a:cubicBezTo>
                          <a:pt x="203" y="1"/>
                          <a:pt x="1" y="196"/>
                          <a:pt x="1" y="451"/>
                        </a:cubicBezTo>
                        <a:lnTo>
                          <a:pt x="1" y="529"/>
                        </a:lnTo>
                        <a:cubicBezTo>
                          <a:pt x="1" y="776"/>
                          <a:pt x="203" y="979"/>
                          <a:pt x="450" y="979"/>
                        </a:cubicBezTo>
                        <a:lnTo>
                          <a:pt x="8532" y="979"/>
                        </a:lnTo>
                        <a:cubicBezTo>
                          <a:pt x="8780" y="979"/>
                          <a:pt x="8975" y="776"/>
                          <a:pt x="8975" y="529"/>
                        </a:cubicBezTo>
                        <a:lnTo>
                          <a:pt x="8975" y="451"/>
                        </a:lnTo>
                        <a:cubicBezTo>
                          <a:pt x="8975" y="196"/>
                          <a:pt x="8780" y="1"/>
                          <a:pt x="853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9" name="Google Shape;10529;p64"/>
                  <p:cNvSpPr/>
                  <p:nvPr/>
                </p:nvSpPr>
                <p:spPr>
                  <a:xfrm>
                    <a:off x="7039546" y="1927453"/>
                    <a:ext cx="61907" cy="24717"/>
                  </a:xfrm>
                  <a:custGeom>
                    <a:avLst/>
                    <a:gdLst/>
                    <a:ahLst/>
                    <a:cxnLst/>
                    <a:rect l="l" t="t" r="r" b="b"/>
                    <a:pathLst>
                      <a:path w="2452" h="979" extrusionOk="0">
                        <a:moveTo>
                          <a:pt x="451" y="1"/>
                        </a:moveTo>
                        <a:cubicBezTo>
                          <a:pt x="203" y="1"/>
                          <a:pt x="1" y="203"/>
                          <a:pt x="1" y="451"/>
                        </a:cubicBezTo>
                        <a:lnTo>
                          <a:pt x="1" y="535"/>
                        </a:lnTo>
                        <a:cubicBezTo>
                          <a:pt x="1" y="783"/>
                          <a:pt x="203" y="979"/>
                          <a:pt x="451" y="979"/>
                        </a:cubicBezTo>
                        <a:lnTo>
                          <a:pt x="2002" y="979"/>
                        </a:lnTo>
                        <a:cubicBezTo>
                          <a:pt x="2250" y="979"/>
                          <a:pt x="2452" y="783"/>
                          <a:pt x="2452" y="535"/>
                        </a:cubicBezTo>
                        <a:lnTo>
                          <a:pt x="2452" y="451"/>
                        </a:lnTo>
                        <a:cubicBezTo>
                          <a:pt x="2452" y="203"/>
                          <a:pt x="2250" y="1"/>
                          <a:pt x="20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0" name="Google Shape;10530;p64"/>
                  <p:cNvSpPr/>
                  <p:nvPr/>
                </p:nvSpPr>
                <p:spPr>
                  <a:xfrm>
                    <a:off x="7039546" y="2257236"/>
                    <a:ext cx="61907" cy="24692"/>
                  </a:xfrm>
                  <a:custGeom>
                    <a:avLst/>
                    <a:gdLst/>
                    <a:ahLst/>
                    <a:cxnLst/>
                    <a:rect l="l" t="t" r="r" b="b"/>
                    <a:pathLst>
                      <a:path w="2452" h="978" extrusionOk="0">
                        <a:moveTo>
                          <a:pt x="451" y="0"/>
                        </a:moveTo>
                        <a:cubicBezTo>
                          <a:pt x="203" y="0"/>
                          <a:pt x="1" y="202"/>
                          <a:pt x="1" y="450"/>
                        </a:cubicBezTo>
                        <a:lnTo>
                          <a:pt x="1" y="528"/>
                        </a:lnTo>
                        <a:cubicBezTo>
                          <a:pt x="1" y="782"/>
                          <a:pt x="203" y="978"/>
                          <a:pt x="451" y="978"/>
                        </a:cubicBezTo>
                        <a:lnTo>
                          <a:pt x="2002" y="978"/>
                        </a:lnTo>
                        <a:cubicBezTo>
                          <a:pt x="2250" y="978"/>
                          <a:pt x="2452" y="782"/>
                          <a:pt x="2452" y="528"/>
                        </a:cubicBezTo>
                        <a:lnTo>
                          <a:pt x="2452" y="450"/>
                        </a:lnTo>
                        <a:cubicBezTo>
                          <a:pt x="2452" y="202"/>
                          <a:pt x="2250" y="0"/>
                          <a:pt x="200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1" name="Google Shape;10531;p64"/>
                  <p:cNvSpPr/>
                  <p:nvPr/>
                </p:nvSpPr>
                <p:spPr>
                  <a:xfrm>
                    <a:off x="7039546" y="2216082"/>
                    <a:ext cx="61907" cy="24717"/>
                  </a:xfrm>
                  <a:custGeom>
                    <a:avLst/>
                    <a:gdLst/>
                    <a:ahLst/>
                    <a:cxnLst/>
                    <a:rect l="l" t="t" r="r" b="b"/>
                    <a:pathLst>
                      <a:path w="2452" h="979" extrusionOk="0">
                        <a:moveTo>
                          <a:pt x="451" y="1"/>
                        </a:moveTo>
                        <a:cubicBezTo>
                          <a:pt x="203" y="1"/>
                          <a:pt x="1" y="196"/>
                          <a:pt x="1" y="444"/>
                        </a:cubicBezTo>
                        <a:lnTo>
                          <a:pt x="1" y="529"/>
                        </a:lnTo>
                        <a:cubicBezTo>
                          <a:pt x="1" y="776"/>
                          <a:pt x="203" y="978"/>
                          <a:pt x="451" y="978"/>
                        </a:cubicBezTo>
                        <a:lnTo>
                          <a:pt x="2002" y="978"/>
                        </a:lnTo>
                        <a:cubicBezTo>
                          <a:pt x="2250" y="978"/>
                          <a:pt x="2452" y="776"/>
                          <a:pt x="2452" y="529"/>
                        </a:cubicBezTo>
                        <a:lnTo>
                          <a:pt x="2452" y="444"/>
                        </a:lnTo>
                        <a:cubicBezTo>
                          <a:pt x="2452" y="196"/>
                          <a:pt x="2250" y="1"/>
                          <a:pt x="20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2" name="Google Shape;10532;p64"/>
                  <p:cNvSpPr/>
                  <p:nvPr/>
                </p:nvSpPr>
                <p:spPr>
                  <a:xfrm>
                    <a:off x="7039546" y="2178893"/>
                    <a:ext cx="61907" cy="24717"/>
                  </a:xfrm>
                  <a:custGeom>
                    <a:avLst/>
                    <a:gdLst/>
                    <a:ahLst/>
                    <a:cxnLst/>
                    <a:rect l="l" t="t" r="r" b="b"/>
                    <a:pathLst>
                      <a:path w="2452" h="979" extrusionOk="0">
                        <a:moveTo>
                          <a:pt x="451" y="1"/>
                        </a:moveTo>
                        <a:cubicBezTo>
                          <a:pt x="203" y="1"/>
                          <a:pt x="1" y="203"/>
                          <a:pt x="1" y="450"/>
                        </a:cubicBezTo>
                        <a:lnTo>
                          <a:pt x="1" y="535"/>
                        </a:lnTo>
                        <a:cubicBezTo>
                          <a:pt x="1" y="783"/>
                          <a:pt x="203" y="978"/>
                          <a:pt x="451" y="978"/>
                        </a:cubicBezTo>
                        <a:lnTo>
                          <a:pt x="2002" y="978"/>
                        </a:lnTo>
                        <a:cubicBezTo>
                          <a:pt x="2250" y="978"/>
                          <a:pt x="2452" y="783"/>
                          <a:pt x="2452" y="535"/>
                        </a:cubicBezTo>
                        <a:lnTo>
                          <a:pt x="2452" y="450"/>
                        </a:lnTo>
                        <a:cubicBezTo>
                          <a:pt x="2452" y="203"/>
                          <a:pt x="2250" y="1"/>
                          <a:pt x="20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3" name="Google Shape;10533;p64"/>
                  <p:cNvSpPr/>
                  <p:nvPr/>
                </p:nvSpPr>
                <p:spPr>
                  <a:xfrm>
                    <a:off x="7051892" y="1972873"/>
                    <a:ext cx="32948" cy="185493"/>
                  </a:xfrm>
                  <a:custGeom>
                    <a:avLst/>
                    <a:gdLst/>
                    <a:ahLst/>
                    <a:cxnLst/>
                    <a:rect l="l" t="t" r="r" b="b"/>
                    <a:pathLst>
                      <a:path w="1305" h="7347" extrusionOk="0">
                        <a:moveTo>
                          <a:pt x="653" y="1"/>
                        </a:moveTo>
                        <a:cubicBezTo>
                          <a:pt x="294" y="1"/>
                          <a:pt x="1" y="294"/>
                          <a:pt x="1" y="653"/>
                        </a:cubicBezTo>
                        <a:lnTo>
                          <a:pt x="1" y="6694"/>
                        </a:lnTo>
                        <a:cubicBezTo>
                          <a:pt x="1" y="7053"/>
                          <a:pt x="294" y="7346"/>
                          <a:pt x="653" y="7346"/>
                        </a:cubicBezTo>
                        <a:cubicBezTo>
                          <a:pt x="1011" y="7346"/>
                          <a:pt x="1304" y="7053"/>
                          <a:pt x="1304" y="6694"/>
                        </a:cubicBezTo>
                        <a:lnTo>
                          <a:pt x="1304" y="653"/>
                        </a:lnTo>
                        <a:cubicBezTo>
                          <a:pt x="1304" y="294"/>
                          <a:pt x="1011" y="1"/>
                          <a:pt x="65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4" name="Google Shape;10534;p64"/>
                  <p:cNvSpPr/>
                  <p:nvPr/>
                </p:nvSpPr>
                <p:spPr>
                  <a:xfrm>
                    <a:off x="7058810" y="2022661"/>
                    <a:ext cx="95461" cy="38124"/>
                  </a:xfrm>
                  <a:custGeom>
                    <a:avLst/>
                    <a:gdLst/>
                    <a:ahLst/>
                    <a:cxnLst/>
                    <a:rect l="l" t="t" r="r" b="b"/>
                    <a:pathLst>
                      <a:path w="3781" h="1510" extrusionOk="0">
                        <a:moveTo>
                          <a:pt x="636" y="1"/>
                        </a:moveTo>
                        <a:cubicBezTo>
                          <a:pt x="417" y="1"/>
                          <a:pt x="213" y="131"/>
                          <a:pt x="124" y="343"/>
                        </a:cubicBezTo>
                        <a:cubicBezTo>
                          <a:pt x="1" y="623"/>
                          <a:pt x="124" y="949"/>
                          <a:pt x="398" y="1072"/>
                        </a:cubicBezTo>
                        <a:cubicBezTo>
                          <a:pt x="913" y="1294"/>
                          <a:pt x="1591" y="1509"/>
                          <a:pt x="2308" y="1509"/>
                        </a:cubicBezTo>
                        <a:cubicBezTo>
                          <a:pt x="2660" y="1509"/>
                          <a:pt x="3012" y="1451"/>
                          <a:pt x="3351" y="1340"/>
                        </a:cubicBezTo>
                        <a:cubicBezTo>
                          <a:pt x="3637" y="1229"/>
                          <a:pt x="3781" y="910"/>
                          <a:pt x="3683" y="623"/>
                        </a:cubicBezTo>
                        <a:cubicBezTo>
                          <a:pt x="3599" y="391"/>
                          <a:pt x="3379" y="245"/>
                          <a:pt x="3143" y="245"/>
                        </a:cubicBezTo>
                        <a:cubicBezTo>
                          <a:pt x="3087" y="245"/>
                          <a:pt x="3029" y="253"/>
                          <a:pt x="2973" y="271"/>
                        </a:cubicBezTo>
                        <a:cubicBezTo>
                          <a:pt x="2755" y="350"/>
                          <a:pt x="2527" y="382"/>
                          <a:pt x="2298" y="382"/>
                        </a:cubicBezTo>
                        <a:cubicBezTo>
                          <a:pt x="1771" y="382"/>
                          <a:pt x="1243" y="211"/>
                          <a:pt x="848" y="43"/>
                        </a:cubicBezTo>
                        <a:cubicBezTo>
                          <a:pt x="778" y="14"/>
                          <a:pt x="706" y="1"/>
                          <a:pt x="6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5" name="Google Shape;10535;p64"/>
                  <p:cNvSpPr/>
                  <p:nvPr/>
                </p:nvSpPr>
                <p:spPr>
                  <a:xfrm>
                    <a:off x="7050427" y="2076135"/>
                    <a:ext cx="108135" cy="37947"/>
                  </a:xfrm>
                  <a:custGeom>
                    <a:avLst/>
                    <a:gdLst/>
                    <a:ahLst/>
                    <a:cxnLst/>
                    <a:rect l="l" t="t" r="r" b="b"/>
                    <a:pathLst>
                      <a:path w="4283" h="1503" extrusionOk="0">
                        <a:moveTo>
                          <a:pt x="642" y="1"/>
                        </a:moveTo>
                        <a:cubicBezTo>
                          <a:pt x="423" y="1"/>
                          <a:pt x="218" y="131"/>
                          <a:pt x="124" y="343"/>
                        </a:cubicBezTo>
                        <a:cubicBezTo>
                          <a:pt x="0" y="623"/>
                          <a:pt x="130" y="955"/>
                          <a:pt x="411" y="1079"/>
                        </a:cubicBezTo>
                        <a:cubicBezTo>
                          <a:pt x="997" y="1346"/>
                          <a:pt x="1636" y="1490"/>
                          <a:pt x="2281" y="1503"/>
                        </a:cubicBezTo>
                        <a:cubicBezTo>
                          <a:pt x="2848" y="1503"/>
                          <a:pt x="3409" y="1366"/>
                          <a:pt x="3904" y="1099"/>
                        </a:cubicBezTo>
                        <a:cubicBezTo>
                          <a:pt x="4178" y="949"/>
                          <a:pt x="4282" y="603"/>
                          <a:pt x="4132" y="330"/>
                        </a:cubicBezTo>
                        <a:cubicBezTo>
                          <a:pt x="4030" y="143"/>
                          <a:pt x="3839" y="38"/>
                          <a:pt x="3642" y="38"/>
                        </a:cubicBezTo>
                        <a:cubicBezTo>
                          <a:pt x="3550" y="38"/>
                          <a:pt x="3457" y="61"/>
                          <a:pt x="3370" y="108"/>
                        </a:cubicBezTo>
                        <a:cubicBezTo>
                          <a:pt x="3019" y="298"/>
                          <a:pt x="2650" y="370"/>
                          <a:pt x="2291" y="370"/>
                        </a:cubicBezTo>
                        <a:cubicBezTo>
                          <a:pt x="1762" y="370"/>
                          <a:pt x="1254" y="214"/>
                          <a:pt x="854" y="43"/>
                        </a:cubicBezTo>
                        <a:cubicBezTo>
                          <a:pt x="784" y="14"/>
                          <a:pt x="712" y="1"/>
                          <a:pt x="6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6" name="Google Shape;10536;p64"/>
                  <p:cNvSpPr/>
                  <p:nvPr/>
                </p:nvSpPr>
                <p:spPr>
                  <a:xfrm>
                    <a:off x="6988722" y="2022358"/>
                    <a:ext cx="90361" cy="37922"/>
                  </a:xfrm>
                  <a:custGeom>
                    <a:avLst/>
                    <a:gdLst/>
                    <a:ahLst/>
                    <a:cxnLst/>
                    <a:rect l="l" t="t" r="r" b="b"/>
                    <a:pathLst>
                      <a:path w="3579" h="1502" extrusionOk="0">
                        <a:moveTo>
                          <a:pt x="2935" y="0"/>
                        </a:moveTo>
                        <a:cubicBezTo>
                          <a:pt x="2854" y="0"/>
                          <a:pt x="2771" y="18"/>
                          <a:pt x="2692" y="55"/>
                        </a:cubicBezTo>
                        <a:cubicBezTo>
                          <a:pt x="2323" y="212"/>
                          <a:pt x="1818" y="373"/>
                          <a:pt x="1276" y="373"/>
                        </a:cubicBezTo>
                        <a:cubicBezTo>
                          <a:pt x="1099" y="373"/>
                          <a:pt x="918" y="356"/>
                          <a:pt x="737" y="315"/>
                        </a:cubicBezTo>
                        <a:cubicBezTo>
                          <a:pt x="697" y="307"/>
                          <a:pt x="657" y="303"/>
                          <a:pt x="617" y="303"/>
                        </a:cubicBezTo>
                        <a:cubicBezTo>
                          <a:pt x="361" y="303"/>
                          <a:pt x="127" y="480"/>
                          <a:pt x="65" y="746"/>
                        </a:cubicBezTo>
                        <a:cubicBezTo>
                          <a:pt x="0" y="1052"/>
                          <a:pt x="189" y="1352"/>
                          <a:pt x="495" y="1417"/>
                        </a:cubicBezTo>
                        <a:cubicBezTo>
                          <a:pt x="750" y="1476"/>
                          <a:pt x="1004" y="1502"/>
                          <a:pt x="1264" y="1502"/>
                        </a:cubicBezTo>
                        <a:cubicBezTo>
                          <a:pt x="1910" y="1489"/>
                          <a:pt x="2548" y="1352"/>
                          <a:pt x="3142" y="1084"/>
                        </a:cubicBezTo>
                        <a:cubicBezTo>
                          <a:pt x="3435" y="974"/>
                          <a:pt x="3578" y="628"/>
                          <a:pt x="3454" y="341"/>
                        </a:cubicBezTo>
                        <a:cubicBezTo>
                          <a:pt x="3359" y="128"/>
                          <a:pt x="3153" y="0"/>
                          <a:pt x="29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7" name="Google Shape;10537;p64"/>
                  <p:cNvSpPr/>
                  <p:nvPr/>
                </p:nvSpPr>
                <p:spPr>
                  <a:xfrm>
                    <a:off x="7058305" y="2132892"/>
                    <a:ext cx="95966" cy="38149"/>
                  </a:xfrm>
                  <a:custGeom>
                    <a:avLst/>
                    <a:gdLst/>
                    <a:ahLst/>
                    <a:cxnLst/>
                    <a:rect l="l" t="t" r="r" b="b"/>
                    <a:pathLst>
                      <a:path w="3801" h="1511" extrusionOk="0">
                        <a:moveTo>
                          <a:pt x="650" y="0"/>
                        </a:moveTo>
                        <a:cubicBezTo>
                          <a:pt x="429" y="0"/>
                          <a:pt x="218" y="128"/>
                          <a:pt x="125" y="343"/>
                        </a:cubicBezTo>
                        <a:cubicBezTo>
                          <a:pt x="1" y="624"/>
                          <a:pt x="138" y="956"/>
                          <a:pt x="418" y="1080"/>
                        </a:cubicBezTo>
                        <a:cubicBezTo>
                          <a:pt x="933" y="1301"/>
                          <a:pt x="1611" y="1510"/>
                          <a:pt x="2321" y="1510"/>
                        </a:cubicBezTo>
                        <a:cubicBezTo>
                          <a:pt x="2339" y="1510"/>
                          <a:pt x="2357" y="1510"/>
                          <a:pt x="2375" y="1510"/>
                        </a:cubicBezTo>
                        <a:cubicBezTo>
                          <a:pt x="2715" y="1510"/>
                          <a:pt x="3049" y="1452"/>
                          <a:pt x="3371" y="1340"/>
                        </a:cubicBezTo>
                        <a:cubicBezTo>
                          <a:pt x="3657" y="1236"/>
                          <a:pt x="3801" y="917"/>
                          <a:pt x="3703" y="630"/>
                        </a:cubicBezTo>
                        <a:cubicBezTo>
                          <a:pt x="3620" y="396"/>
                          <a:pt x="3404" y="249"/>
                          <a:pt x="3171" y="249"/>
                        </a:cubicBezTo>
                        <a:cubicBezTo>
                          <a:pt x="3112" y="249"/>
                          <a:pt x="3052" y="258"/>
                          <a:pt x="2993" y="278"/>
                        </a:cubicBezTo>
                        <a:cubicBezTo>
                          <a:pt x="2776" y="355"/>
                          <a:pt x="2549" y="386"/>
                          <a:pt x="2321" y="386"/>
                        </a:cubicBezTo>
                        <a:cubicBezTo>
                          <a:pt x="1794" y="386"/>
                          <a:pt x="1264" y="216"/>
                          <a:pt x="868" y="43"/>
                        </a:cubicBezTo>
                        <a:cubicBezTo>
                          <a:pt x="797" y="14"/>
                          <a:pt x="723" y="0"/>
                          <a:pt x="65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8" name="Google Shape;10538;p64"/>
                  <p:cNvSpPr/>
                  <p:nvPr/>
                </p:nvSpPr>
                <p:spPr>
                  <a:xfrm>
                    <a:off x="6988722" y="2132589"/>
                    <a:ext cx="90361" cy="38098"/>
                  </a:xfrm>
                  <a:custGeom>
                    <a:avLst/>
                    <a:gdLst/>
                    <a:ahLst/>
                    <a:cxnLst/>
                    <a:rect l="l" t="t" r="r" b="b"/>
                    <a:pathLst>
                      <a:path w="3579" h="1509" extrusionOk="0">
                        <a:moveTo>
                          <a:pt x="2935" y="1"/>
                        </a:moveTo>
                        <a:cubicBezTo>
                          <a:pt x="2854" y="1"/>
                          <a:pt x="2771" y="18"/>
                          <a:pt x="2692" y="55"/>
                        </a:cubicBezTo>
                        <a:cubicBezTo>
                          <a:pt x="2321" y="214"/>
                          <a:pt x="1812" y="379"/>
                          <a:pt x="1267" y="379"/>
                        </a:cubicBezTo>
                        <a:cubicBezTo>
                          <a:pt x="1093" y="379"/>
                          <a:pt x="915" y="362"/>
                          <a:pt x="737" y="323"/>
                        </a:cubicBezTo>
                        <a:cubicBezTo>
                          <a:pt x="697" y="314"/>
                          <a:pt x="657" y="310"/>
                          <a:pt x="617" y="310"/>
                        </a:cubicBezTo>
                        <a:cubicBezTo>
                          <a:pt x="360" y="310"/>
                          <a:pt x="122" y="487"/>
                          <a:pt x="65" y="753"/>
                        </a:cubicBezTo>
                        <a:cubicBezTo>
                          <a:pt x="0" y="1053"/>
                          <a:pt x="189" y="1359"/>
                          <a:pt x="495" y="1424"/>
                        </a:cubicBezTo>
                        <a:cubicBezTo>
                          <a:pt x="750" y="1476"/>
                          <a:pt x="1004" y="1509"/>
                          <a:pt x="1264" y="1509"/>
                        </a:cubicBezTo>
                        <a:cubicBezTo>
                          <a:pt x="1910" y="1496"/>
                          <a:pt x="2548" y="1359"/>
                          <a:pt x="3142" y="1092"/>
                        </a:cubicBezTo>
                        <a:cubicBezTo>
                          <a:pt x="3435" y="974"/>
                          <a:pt x="3578" y="636"/>
                          <a:pt x="3454" y="342"/>
                        </a:cubicBezTo>
                        <a:cubicBezTo>
                          <a:pt x="3359" y="128"/>
                          <a:pt x="3153" y="1"/>
                          <a:pt x="29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9" name="Google Shape;10539;p64"/>
                  <p:cNvSpPr/>
                  <p:nvPr/>
                </p:nvSpPr>
                <p:spPr>
                  <a:xfrm>
                    <a:off x="6976351" y="2075959"/>
                    <a:ext cx="110786" cy="37493"/>
                  </a:xfrm>
                  <a:custGeom>
                    <a:avLst/>
                    <a:gdLst/>
                    <a:ahLst/>
                    <a:cxnLst/>
                    <a:rect l="l" t="t" r="r" b="b"/>
                    <a:pathLst>
                      <a:path w="4388" h="1485" extrusionOk="0">
                        <a:moveTo>
                          <a:pt x="3746" y="1"/>
                        </a:moveTo>
                        <a:cubicBezTo>
                          <a:pt x="3664" y="1"/>
                          <a:pt x="3580" y="19"/>
                          <a:pt x="3501" y="56"/>
                        </a:cubicBezTo>
                        <a:cubicBezTo>
                          <a:pt x="3025" y="259"/>
                          <a:pt x="2545" y="361"/>
                          <a:pt x="2098" y="361"/>
                        </a:cubicBezTo>
                        <a:cubicBezTo>
                          <a:pt x="1713" y="361"/>
                          <a:pt x="1351" y="286"/>
                          <a:pt x="1038" y="135"/>
                        </a:cubicBezTo>
                        <a:cubicBezTo>
                          <a:pt x="956" y="101"/>
                          <a:pt x="878" y="86"/>
                          <a:pt x="804" y="86"/>
                        </a:cubicBezTo>
                        <a:cubicBezTo>
                          <a:pt x="283" y="86"/>
                          <a:pt x="0" y="849"/>
                          <a:pt x="549" y="1151"/>
                        </a:cubicBezTo>
                        <a:cubicBezTo>
                          <a:pt x="1018" y="1373"/>
                          <a:pt x="1530" y="1484"/>
                          <a:pt x="2055" y="1484"/>
                        </a:cubicBezTo>
                        <a:cubicBezTo>
                          <a:pt x="2070" y="1484"/>
                          <a:pt x="2085" y="1484"/>
                          <a:pt x="2100" y="1484"/>
                        </a:cubicBezTo>
                        <a:cubicBezTo>
                          <a:pt x="2732" y="1477"/>
                          <a:pt x="3364" y="1347"/>
                          <a:pt x="3944" y="1086"/>
                        </a:cubicBezTo>
                        <a:cubicBezTo>
                          <a:pt x="4244" y="969"/>
                          <a:pt x="4388" y="630"/>
                          <a:pt x="4257" y="337"/>
                        </a:cubicBezTo>
                        <a:cubicBezTo>
                          <a:pt x="4168" y="124"/>
                          <a:pt x="3962" y="1"/>
                          <a:pt x="37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0" name="Google Shape;10540;p64"/>
                  <p:cNvSpPr/>
                  <p:nvPr/>
                </p:nvSpPr>
                <p:spPr>
                  <a:xfrm>
                    <a:off x="6825321" y="2309220"/>
                    <a:ext cx="45269" cy="36053"/>
                  </a:xfrm>
                  <a:custGeom>
                    <a:avLst/>
                    <a:gdLst/>
                    <a:ahLst/>
                    <a:cxnLst/>
                    <a:rect l="l" t="t" r="r" b="b"/>
                    <a:pathLst>
                      <a:path w="1793" h="1428" extrusionOk="0">
                        <a:moveTo>
                          <a:pt x="815" y="1"/>
                        </a:moveTo>
                        <a:cubicBezTo>
                          <a:pt x="0" y="1"/>
                          <a:pt x="0" y="1428"/>
                          <a:pt x="815" y="1428"/>
                        </a:cubicBezTo>
                        <a:cubicBezTo>
                          <a:pt x="1792" y="1428"/>
                          <a:pt x="1792" y="1"/>
                          <a:pt x="81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1" name="Google Shape;10541;p64"/>
                  <p:cNvSpPr/>
                  <p:nvPr/>
                </p:nvSpPr>
                <p:spPr>
                  <a:xfrm>
                    <a:off x="6812697" y="2361054"/>
                    <a:ext cx="18405" cy="28883"/>
                  </a:xfrm>
                  <a:custGeom>
                    <a:avLst/>
                    <a:gdLst/>
                    <a:ahLst/>
                    <a:cxnLst/>
                    <a:rect l="l" t="t" r="r" b="b"/>
                    <a:pathLst>
                      <a:path w="729" h="1144" extrusionOk="0">
                        <a:moveTo>
                          <a:pt x="506" y="1"/>
                        </a:moveTo>
                        <a:cubicBezTo>
                          <a:pt x="409" y="1"/>
                          <a:pt x="308" y="54"/>
                          <a:pt x="285" y="157"/>
                        </a:cubicBezTo>
                        <a:cubicBezTo>
                          <a:pt x="239" y="372"/>
                          <a:pt x="57" y="581"/>
                          <a:pt x="24" y="828"/>
                        </a:cubicBezTo>
                        <a:cubicBezTo>
                          <a:pt x="0" y="1027"/>
                          <a:pt x="175" y="1143"/>
                          <a:pt x="348" y="1143"/>
                        </a:cubicBezTo>
                        <a:cubicBezTo>
                          <a:pt x="458" y="1143"/>
                          <a:pt x="568" y="1096"/>
                          <a:pt x="624" y="991"/>
                        </a:cubicBezTo>
                        <a:cubicBezTo>
                          <a:pt x="696" y="867"/>
                          <a:pt x="702" y="692"/>
                          <a:pt x="715" y="548"/>
                        </a:cubicBezTo>
                        <a:cubicBezTo>
                          <a:pt x="728" y="418"/>
                          <a:pt x="728" y="287"/>
                          <a:pt x="709" y="157"/>
                        </a:cubicBezTo>
                        <a:cubicBezTo>
                          <a:pt x="693" y="51"/>
                          <a:pt x="601" y="1"/>
                          <a:pt x="50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2" name="Google Shape;10542;p64"/>
                  <p:cNvSpPr/>
                  <p:nvPr/>
                </p:nvSpPr>
                <p:spPr>
                  <a:xfrm>
                    <a:off x="6832339" y="2374662"/>
                    <a:ext cx="22773" cy="27318"/>
                  </a:xfrm>
                  <a:custGeom>
                    <a:avLst/>
                    <a:gdLst/>
                    <a:ahLst/>
                    <a:cxnLst/>
                    <a:rect l="l" t="t" r="r" b="b"/>
                    <a:pathLst>
                      <a:path w="902" h="1082" extrusionOk="0">
                        <a:moveTo>
                          <a:pt x="700" y="0"/>
                        </a:moveTo>
                        <a:cubicBezTo>
                          <a:pt x="672" y="0"/>
                          <a:pt x="643" y="7"/>
                          <a:pt x="615" y="22"/>
                        </a:cubicBezTo>
                        <a:cubicBezTo>
                          <a:pt x="556" y="35"/>
                          <a:pt x="504" y="68"/>
                          <a:pt x="459" y="107"/>
                        </a:cubicBezTo>
                        <a:cubicBezTo>
                          <a:pt x="413" y="153"/>
                          <a:pt x="367" y="205"/>
                          <a:pt x="328" y="257"/>
                        </a:cubicBezTo>
                        <a:cubicBezTo>
                          <a:pt x="289" y="302"/>
                          <a:pt x="250" y="342"/>
                          <a:pt x="217" y="387"/>
                        </a:cubicBezTo>
                        <a:cubicBezTo>
                          <a:pt x="207" y="398"/>
                          <a:pt x="200" y="405"/>
                          <a:pt x="197" y="408"/>
                        </a:cubicBezTo>
                        <a:lnTo>
                          <a:pt x="197" y="408"/>
                        </a:lnTo>
                        <a:cubicBezTo>
                          <a:pt x="24" y="543"/>
                          <a:pt x="0" y="804"/>
                          <a:pt x="152" y="974"/>
                        </a:cubicBezTo>
                        <a:cubicBezTo>
                          <a:pt x="220" y="1042"/>
                          <a:pt x="326" y="1081"/>
                          <a:pt x="429" y="1081"/>
                        </a:cubicBezTo>
                        <a:cubicBezTo>
                          <a:pt x="523" y="1081"/>
                          <a:pt x="615" y="1048"/>
                          <a:pt x="674" y="974"/>
                        </a:cubicBezTo>
                        <a:cubicBezTo>
                          <a:pt x="700" y="941"/>
                          <a:pt x="719" y="915"/>
                          <a:pt x="745" y="882"/>
                        </a:cubicBezTo>
                        <a:cubicBezTo>
                          <a:pt x="765" y="856"/>
                          <a:pt x="771" y="824"/>
                          <a:pt x="784" y="798"/>
                        </a:cubicBezTo>
                        <a:cubicBezTo>
                          <a:pt x="792" y="731"/>
                          <a:pt x="795" y="698"/>
                          <a:pt x="795" y="698"/>
                        </a:cubicBezTo>
                        <a:lnTo>
                          <a:pt x="795" y="698"/>
                        </a:lnTo>
                        <a:cubicBezTo>
                          <a:pt x="795" y="698"/>
                          <a:pt x="794" y="716"/>
                          <a:pt x="791" y="752"/>
                        </a:cubicBezTo>
                        <a:cubicBezTo>
                          <a:pt x="811" y="700"/>
                          <a:pt x="824" y="648"/>
                          <a:pt x="837" y="596"/>
                        </a:cubicBezTo>
                        <a:cubicBezTo>
                          <a:pt x="850" y="531"/>
                          <a:pt x="869" y="465"/>
                          <a:pt x="882" y="400"/>
                        </a:cubicBezTo>
                        <a:cubicBezTo>
                          <a:pt x="902" y="302"/>
                          <a:pt x="895" y="211"/>
                          <a:pt x="863" y="120"/>
                        </a:cubicBezTo>
                        <a:cubicBezTo>
                          <a:pt x="839" y="45"/>
                          <a:pt x="772" y="0"/>
                          <a:pt x="7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3" name="Google Shape;10543;p64"/>
                  <p:cNvSpPr/>
                  <p:nvPr/>
                </p:nvSpPr>
                <p:spPr>
                  <a:xfrm>
                    <a:off x="6973725" y="2516225"/>
                    <a:ext cx="61755" cy="50722"/>
                  </a:xfrm>
                  <a:custGeom>
                    <a:avLst/>
                    <a:gdLst/>
                    <a:ahLst/>
                    <a:cxnLst/>
                    <a:rect l="l" t="t" r="r" b="b"/>
                    <a:pathLst>
                      <a:path w="2446" h="2009" extrusionOk="0">
                        <a:moveTo>
                          <a:pt x="1142" y="1"/>
                        </a:moveTo>
                        <a:cubicBezTo>
                          <a:pt x="1" y="1"/>
                          <a:pt x="1" y="2008"/>
                          <a:pt x="1142" y="2008"/>
                        </a:cubicBezTo>
                        <a:cubicBezTo>
                          <a:pt x="2445" y="2008"/>
                          <a:pt x="2445" y="1"/>
                          <a:pt x="11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4" name="Google Shape;10544;p64"/>
                  <p:cNvSpPr/>
                  <p:nvPr/>
                </p:nvSpPr>
                <p:spPr>
                  <a:xfrm>
                    <a:off x="6998418" y="2738706"/>
                    <a:ext cx="45269" cy="34589"/>
                  </a:xfrm>
                  <a:custGeom>
                    <a:avLst/>
                    <a:gdLst/>
                    <a:ahLst/>
                    <a:cxnLst/>
                    <a:rect l="l" t="t" r="r" b="b"/>
                    <a:pathLst>
                      <a:path w="1793" h="1370" extrusionOk="0">
                        <a:moveTo>
                          <a:pt x="815" y="0"/>
                        </a:moveTo>
                        <a:cubicBezTo>
                          <a:pt x="1" y="0"/>
                          <a:pt x="1" y="1369"/>
                          <a:pt x="815" y="1369"/>
                        </a:cubicBezTo>
                        <a:cubicBezTo>
                          <a:pt x="1793" y="1369"/>
                          <a:pt x="1793" y="0"/>
                          <a:pt x="8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5" name="Google Shape;10545;p64"/>
                  <p:cNvSpPr/>
                  <p:nvPr/>
                </p:nvSpPr>
                <p:spPr>
                  <a:xfrm>
                    <a:off x="6982007" y="2784202"/>
                    <a:ext cx="50672" cy="23127"/>
                  </a:xfrm>
                  <a:custGeom>
                    <a:avLst/>
                    <a:gdLst/>
                    <a:ahLst/>
                    <a:cxnLst/>
                    <a:rect l="l" t="t" r="r" b="b"/>
                    <a:pathLst>
                      <a:path w="2007" h="916" extrusionOk="0">
                        <a:moveTo>
                          <a:pt x="1437" y="1"/>
                        </a:moveTo>
                        <a:cubicBezTo>
                          <a:pt x="1235" y="1"/>
                          <a:pt x="1047" y="97"/>
                          <a:pt x="833" y="193"/>
                        </a:cubicBezTo>
                        <a:cubicBezTo>
                          <a:pt x="716" y="251"/>
                          <a:pt x="598" y="304"/>
                          <a:pt x="481" y="369"/>
                        </a:cubicBezTo>
                        <a:cubicBezTo>
                          <a:pt x="331" y="440"/>
                          <a:pt x="233" y="571"/>
                          <a:pt x="103" y="662"/>
                        </a:cubicBezTo>
                        <a:cubicBezTo>
                          <a:pt x="0" y="722"/>
                          <a:pt x="55" y="867"/>
                          <a:pt x="162" y="867"/>
                        </a:cubicBezTo>
                        <a:cubicBezTo>
                          <a:pt x="170" y="867"/>
                          <a:pt x="179" y="866"/>
                          <a:pt x="188" y="864"/>
                        </a:cubicBezTo>
                        <a:cubicBezTo>
                          <a:pt x="213" y="861"/>
                          <a:pt x="238" y="859"/>
                          <a:pt x="264" y="859"/>
                        </a:cubicBezTo>
                        <a:cubicBezTo>
                          <a:pt x="382" y="859"/>
                          <a:pt x="501" y="890"/>
                          <a:pt x="625" y="890"/>
                        </a:cubicBezTo>
                        <a:cubicBezTo>
                          <a:pt x="768" y="890"/>
                          <a:pt x="892" y="890"/>
                          <a:pt x="1022" y="903"/>
                        </a:cubicBezTo>
                        <a:cubicBezTo>
                          <a:pt x="1125" y="907"/>
                          <a:pt x="1223" y="915"/>
                          <a:pt x="1316" y="915"/>
                        </a:cubicBezTo>
                        <a:cubicBezTo>
                          <a:pt x="1506" y="915"/>
                          <a:pt x="1677" y="883"/>
                          <a:pt x="1830" y="721"/>
                        </a:cubicBezTo>
                        <a:cubicBezTo>
                          <a:pt x="2006" y="532"/>
                          <a:pt x="1987" y="206"/>
                          <a:pt x="1752" y="82"/>
                        </a:cubicBezTo>
                        <a:cubicBezTo>
                          <a:pt x="1640" y="24"/>
                          <a:pt x="1537" y="1"/>
                          <a:pt x="14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6" name="Google Shape;10546;p64"/>
                  <p:cNvSpPr/>
                  <p:nvPr/>
                </p:nvSpPr>
                <p:spPr>
                  <a:xfrm>
                    <a:off x="7130235" y="2372566"/>
                    <a:ext cx="24692" cy="111266"/>
                  </a:xfrm>
                  <a:custGeom>
                    <a:avLst/>
                    <a:gdLst/>
                    <a:ahLst/>
                    <a:cxnLst/>
                    <a:rect l="l" t="t" r="r" b="b"/>
                    <a:pathLst>
                      <a:path w="978" h="4407" extrusionOk="0">
                        <a:moveTo>
                          <a:pt x="0" y="1"/>
                        </a:moveTo>
                        <a:lnTo>
                          <a:pt x="0" y="4407"/>
                        </a:lnTo>
                        <a:lnTo>
                          <a:pt x="978" y="4407"/>
                        </a:lnTo>
                        <a:lnTo>
                          <a:pt x="97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7" name="Google Shape;10547;p64"/>
                  <p:cNvSpPr/>
                  <p:nvPr/>
                </p:nvSpPr>
                <p:spPr>
                  <a:xfrm>
                    <a:off x="7135663" y="2349212"/>
                    <a:ext cx="41810" cy="35877"/>
                  </a:xfrm>
                  <a:custGeom>
                    <a:avLst/>
                    <a:gdLst/>
                    <a:ahLst/>
                    <a:cxnLst/>
                    <a:rect l="l" t="t" r="r" b="b"/>
                    <a:pathLst>
                      <a:path w="1656" h="1421" extrusionOk="0">
                        <a:moveTo>
                          <a:pt x="711" y="0"/>
                        </a:moveTo>
                        <a:cubicBezTo>
                          <a:pt x="320" y="0"/>
                          <a:pt x="0" y="320"/>
                          <a:pt x="0" y="711"/>
                        </a:cubicBezTo>
                        <a:cubicBezTo>
                          <a:pt x="0" y="1139"/>
                          <a:pt x="349" y="1420"/>
                          <a:pt x="715" y="1420"/>
                        </a:cubicBezTo>
                        <a:cubicBezTo>
                          <a:pt x="889" y="1420"/>
                          <a:pt x="1067" y="1356"/>
                          <a:pt x="1213" y="1213"/>
                        </a:cubicBezTo>
                        <a:cubicBezTo>
                          <a:pt x="1656" y="763"/>
                          <a:pt x="1343" y="0"/>
                          <a:pt x="7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8" name="Google Shape;10548;p64"/>
                  <p:cNvSpPr/>
                  <p:nvPr/>
                </p:nvSpPr>
                <p:spPr>
                  <a:xfrm>
                    <a:off x="7110971" y="2349212"/>
                    <a:ext cx="41835" cy="35877"/>
                  </a:xfrm>
                  <a:custGeom>
                    <a:avLst/>
                    <a:gdLst/>
                    <a:ahLst/>
                    <a:cxnLst/>
                    <a:rect l="l" t="t" r="r" b="b"/>
                    <a:pathLst>
                      <a:path w="1657" h="1421" extrusionOk="0">
                        <a:moveTo>
                          <a:pt x="705" y="0"/>
                        </a:moveTo>
                        <a:cubicBezTo>
                          <a:pt x="320" y="0"/>
                          <a:pt x="1" y="320"/>
                          <a:pt x="1" y="711"/>
                        </a:cubicBezTo>
                        <a:cubicBezTo>
                          <a:pt x="1" y="1139"/>
                          <a:pt x="350" y="1420"/>
                          <a:pt x="713" y="1420"/>
                        </a:cubicBezTo>
                        <a:cubicBezTo>
                          <a:pt x="886" y="1420"/>
                          <a:pt x="1063" y="1356"/>
                          <a:pt x="1206" y="1213"/>
                        </a:cubicBezTo>
                        <a:cubicBezTo>
                          <a:pt x="1656" y="763"/>
                          <a:pt x="1337" y="0"/>
                          <a:pt x="7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9" name="Google Shape;10549;p64"/>
                  <p:cNvSpPr/>
                  <p:nvPr/>
                </p:nvSpPr>
                <p:spPr>
                  <a:xfrm>
                    <a:off x="7135663" y="2464720"/>
                    <a:ext cx="41810" cy="35776"/>
                  </a:xfrm>
                  <a:custGeom>
                    <a:avLst/>
                    <a:gdLst/>
                    <a:ahLst/>
                    <a:cxnLst/>
                    <a:rect l="l" t="t" r="r" b="b"/>
                    <a:pathLst>
                      <a:path w="1656" h="1417" extrusionOk="0">
                        <a:moveTo>
                          <a:pt x="711" y="1"/>
                        </a:moveTo>
                        <a:cubicBezTo>
                          <a:pt x="320" y="1"/>
                          <a:pt x="0" y="314"/>
                          <a:pt x="0" y="705"/>
                        </a:cubicBezTo>
                        <a:cubicBezTo>
                          <a:pt x="0" y="1132"/>
                          <a:pt x="349" y="1417"/>
                          <a:pt x="714" y="1417"/>
                        </a:cubicBezTo>
                        <a:cubicBezTo>
                          <a:pt x="889" y="1417"/>
                          <a:pt x="1067" y="1352"/>
                          <a:pt x="1213" y="1206"/>
                        </a:cubicBezTo>
                        <a:cubicBezTo>
                          <a:pt x="1656" y="763"/>
                          <a:pt x="1343" y="1"/>
                          <a:pt x="71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0" name="Google Shape;10550;p64"/>
                  <p:cNvSpPr/>
                  <p:nvPr/>
                </p:nvSpPr>
                <p:spPr>
                  <a:xfrm>
                    <a:off x="7110971" y="2464720"/>
                    <a:ext cx="41835" cy="35776"/>
                  </a:xfrm>
                  <a:custGeom>
                    <a:avLst/>
                    <a:gdLst/>
                    <a:ahLst/>
                    <a:cxnLst/>
                    <a:rect l="l" t="t" r="r" b="b"/>
                    <a:pathLst>
                      <a:path w="1657" h="1417" extrusionOk="0">
                        <a:moveTo>
                          <a:pt x="705" y="1"/>
                        </a:moveTo>
                        <a:cubicBezTo>
                          <a:pt x="320" y="1"/>
                          <a:pt x="1" y="314"/>
                          <a:pt x="1" y="705"/>
                        </a:cubicBezTo>
                        <a:cubicBezTo>
                          <a:pt x="1" y="1132"/>
                          <a:pt x="350" y="1417"/>
                          <a:pt x="713" y="1417"/>
                        </a:cubicBezTo>
                        <a:cubicBezTo>
                          <a:pt x="886" y="1417"/>
                          <a:pt x="1063" y="1352"/>
                          <a:pt x="1206" y="1206"/>
                        </a:cubicBezTo>
                        <a:cubicBezTo>
                          <a:pt x="1656" y="763"/>
                          <a:pt x="1337" y="1"/>
                          <a:pt x="70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1" name="Google Shape;10551;p64"/>
                  <p:cNvSpPr/>
                  <p:nvPr/>
                </p:nvSpPr>
                <p:spPr>
                  <a:xfrm>
                    <a:off x="7108673" y="2594568"/>
                    <a:ext cx="30474" cy="104499"/>
                  </a:xfrm>
                  <a:custGeom>
                    <a:avLst/>
                    <a:gdLst/>
                    <a:ahLst/>
                    <a:cxnLst/>
                    <a:rect l="l" t="t" r="r" b="b"/>
                    <a:pathLst>
                      <a:path w="1207" h="4139" extrusionOk="0">
                        <a:moveTo>
                          <a:pt x="398" y="0"/>
                        </a:moveTo>
                        <a:lnTo>
                          <a:pt x="0" y="4060"/>
                        </a:lnTo>
                        <a:lnTo>
                          <a:pt x="815" y="4139"/>
                        </a:lnTo>
                        <a:lnTo>
                          <a:pt x="1206" y="78"/>
                        </a:lnTo>
                        <a:lnTo>
                          <a:pt x="398"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2" name="Google Shape;10552;p64"/>
                  <p:cNvSpPr/>
                  <p:nvPr/>
                </p:nvSpPr>
                <p:spPr>
                  <a:xfrm>
                    <a:off x="7122913" y="2577349"/>
                    <a:ext cx="38098" cy="31938"/>
                  </a:xfrm>
                  <a:custGeom>
                    <a:avLst/>
                    <a:gdLst/>
                    <a:ahLst/>
                    <a:cxnLst/>
                    <a:rect l="l" t="t" r="r" b="b"/>
                    <a:pathLst>
                      <a:path w="1509" h="1265" extrusionOk="0">
                        <a:moveTo>
                          <a:pt x="662" y="0"/>
                        </a:moveTo>
                        <a:cubicBezTo>
                          <a:pt x="341" y="0"/>
                          <a:pt x="73" y="243"/>
                          <a:pt x="42" y="571"/>
                        </a:cubicBezTo>
                        <a:cubicBezTo>
                          <a:pt x="0" y="973"/>
                          <a:pt x="324" y="1265"/>
                          <a:pt x="672" y="1265"/>
                        </a:cubicBezTo>
                        <a:cubicBezTo>
                          <a:pt x="809" y="1265"/>
                          <a:pt x="949" y="1220"/>
                          <a:pt x="1072" y="1119"/>
                        </a:cubicBezTo>
                        <a:cubicBezTo>
                          <a:pt x="1509" y="760"/>
                          <a:pt x="1294" y="56"/>
                          <a:pt x="733" y="4"/>
                        </a:cubicBezTo>
                        <a:cubicBezTo>
                          <a:pt x="709" y="2"/>
                          <a:pt x="686" y="0"/>
                          <a:pt x="66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3" name="Google Shape;10553;p64"/>
                  <p:cNvSpPr/>
                  <p:nvPr/>
                </p:nvSpPr>
                <p:spPr>
                  <a:xfrm>
                    <a:off x="7100821" y="2575077"/>
                    <a:ext cx="38149" cy="32090"/>
                  </a:xfrm>
                  <a:custGeom>
                    <a:avLst/>
                    <a:gdLst/>
                    <a:ahLst/>
                    <a:cxnLst/>
                    <a:rect l="l" t="t" r="r" b="b"/>
                    <a:pathLst>
                      <a:path w="1511" h="1271" extrusionOk="0">
                        <a:moveTo>
                          <a:pt x="669" y="0"/>
                        </a:moveTo>
                        <a:cubicBezTo>
                          <a:pt x="348" y="0"/>
                          <a:pt x="68" y="245"/>
                          <a:pt x="38" y="576"/>
                        </a:cubicBezTo>
                        <a:cubicBezTo>
                          <a:pt x="0" y="979"/>
                          <a:pt x="325" y="1270"/>
                          <a:pt x="673" y="1270"/>
                        </a:cubicBezTo>
                        <a:cubicBezTo>
                          <a:pt x="810" y="1270"/>
                          <a:pt x="951" y="1225"/>
                          <a:pt x="1074" y="1124"/>
                        </a:cubicBezTo>
                        <a:cubicBezTo>
                          <a:pt x="1511" y="766"/>
                          <a:pt x="1296" y="62"/>
                          <a:pt x="728" y="3"/>
                        </a:cubicBezTo>
                        <a:cubicBezTo>
                          <a:pt x="708" y="1"/>
                          <a:pt x="689" y="0"/>
                          <a:pt x="6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4" name="Google Shape;10554;p64"/>
                  <p:cNvSpPr/>
                  <p:nvPr/>
                </p:nvSpPr>
                <p:spPr>
                  <a:xfrm>
                    <a:off x="7112864" y="2680182"/>
                    <a:ext cx="38124" cy="31963"/>
                  </a:xfrm>
                  <a:custGeom>
                    <a:avLst/>
                    <a:gdLst/>
                    <a:ahLst/>
                    <a:cxnLst/>
                    <a:rect l="l" t="t" r="r" b="b"/>
                    <a:pathLst>
                      <a:path w="1510" h="1266" extrusionOk="0">
                        <a:moveTo>
                          <a:pt x="662" y="1"/>
                        </a:moveTo>
                        <a:cubicBezTo>
                          <a:pt x="341" y="1"/>
                          <a:pt x="73" y="244"/>
                          <a:pt x="43" y="572"/>
                        </a:cubicBezTo>
                        <a:cubicBezTo>
                          <a:pt x="1" y="974"/>
                          <a:pt x="325" y="1265"/>
                          <a:pt x="672" y="1265"/>
                        </a:cubicBezTo>
                        <a:cubicBezTo>
                          <a:pt x="809" y="1265"/>
                          <a:pt x="949" y="1220"/>
                          <a:pt x="1073" y="1119"/>
                        </a:cubicBezTo>
                        <a:cubicBezTo>
                          <a:pt x="1509" y="761"/>
                          <a:pt x="1294" y="57"/>
                          <a:pt x="734" y="5"/>
                        </a:cubicBezTo>
                        <a:cubicBezTo>
                          <a:pt x="710" y="2"/>
                          <a:pt x="686" y="1"/>
                          <a:pt x="66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5" name="Google Shape;10555;p64"/>
                  <p:cNvSpPr/>
                  <p:nvPr/>
                </p:nvSpPr>
                <p:spPr>
                  <a:xfrm>
                    <a:off x="7090823" y="2678086"/>
                    <a:ext cx="38124" cy="32090"/>
                  </a:xfrm>
                  <a:custGeom>
                    <a:avLst/>
                    <a:gdLst/>
                    <a:ahLst/>
                    <a:cxnLst/>
                    <a:rect l="l" t="t" r="r" b="b"/>
                    <a:pathLst>
                      <a:path w="1510" h="1271" extrusionOk="0">
                        <a:moveTo>
                          <a:pt x="673" y="0"/>
                        </a:moveTo>
                        <a:cubicBezTo>
                          <a:pt x="347" y="0"/>
                          <a:pt x="73" y="245"/>
                          <a:pt x="43" y="576"/>
                        </a:cubicBezTo>
                        <a:cubicBezTo>
                          <a:pt x="0" y="979"/>
                          <a:pt x="324" y="1270"/>
                          <a:pt x="672" y="1270"/>
                        </a:cubicBezTo>
                        <a:cubicBezTo>
                          <a:pt x="809" y="1270"/>
                          <a:pt x="949" y="1225"/>
                          <a:pt x="1072" y="1124"/>
                        </a:cubicBezTo>
                        <a:cubicBezTo>
                          <a:pt x="1509" y="765"/>
                          <a:pt x="1294" y="55"/>
                          <a:pt x="733" y="3"/>
                        </a:cubicBezTo>
                        <a:cubicBezTo>
                          <a:pt x="713" y="1"/>
                          <a:pt x="693" y="0"/>
                          <a:pt x="67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6" name="Google Shape;10556;p64"/>
                  <p:cNvSpPr/>
                  <p:nvPr/>
                </p:nvSpPr>
                <p:spPr>
                  <a:xfrm>
                    <a:off x="7234886" y="2178085"/>
                    <a:ext cx="55974" cy="109448"/>
                  </a:xfrm>
                  <a:custGeom>
                    <a:avLst/>
                    <a:gdLst/>
                    <a:ahLst/>
                    <a:cxnLst/>
                    <a:rect l="l" t="t" r="r" b="b"/>
                    <a:pathLst>
                      <a:path w="2217" h="4335" extrusionOk="0">
                        <a:moveTo>
                          <a:pt x="900" y="0"/>
                        </a:moveTo>
                        <a:lnTo>
                          <a:pt x="0" y="293"/>
                        </a:lnTo>
                        <a:lnTo>
                          <a:pt x="1317" y="4334"/>
                        </a:lnTo>
                        <a:lnTo>
                          <a:pt x="2216" y="4041"/>
                        </a:lnTo>
                        <a:lnTo>
                          <a:pt x="9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7" name="Google Shape;10557;p64"/>
                  <p:cNvSpPr/>
                  <p:nvPr/>
                </p:nvSpPr>
                <p:spPr>
                  <a:xfrm>
                    <a:off x="7235214" y="2156120"/>
                    <a:ext cx="40775" cy="34463"/>
                  </a:xfrm>
                  <a:custGeom>
                    <a:avLst/>
                    <a:gdLst/>
                    <a:ahLst/>
                    <a:cxnLst/>
                    <a:rect l="l" t="t" r="r" b="b"/>
                    <a:pathLst>
                      <a:path w="1615" h="1365" extrusionOk="0">
                        <a:moveTo>
                          <a:pt x="774" y="0"/>
                        </a:moveTo>
                        <a:cubicBezTo>
                          <a:pt x="703" y="0"/>
                          <a:pt x="629" y="12"/>
                          <a:pt x="554" y="36"/>
                        </a:cubicBezTo>
                        <a:cubicBezTo>
                          <a:pt x="196" y="153"/>
                          <a:pt x="0" y="538"/>
                          <a:pt x="118" y="896"/>
                        </a:cubicBezTo>
                        <a:cubicBezTo>
                          <a:pt x="219" y="1203"/>
                          <a:pt x="493" y="1364"/>
                          <a:pt x="769" y="1364"/>
                        </a:cubicBezTo>
                        <a:cubicBezTo>
                          <a:pt x="1008" y="1364"/>
                          <a:pt x="1248" y="1242"/>
                          <a:pt x="1376" y="987"/>
                        </a:cubicBezTo>
                        <a:cubicBezTo>
                          <a:pt x="1614" y="516"/>
                          <a:pt x="1254" y="0"/>
                          <a:pt x="7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8" name="Google Shape;10558;p64"/>
                  <p:cNvSpPr/>
                  <p:nvPr/>
                </p:nvSpPr>
                <p:spPr>
                  <a:xfrm>
                    <a:off x="7212668" y="2163517"/>
                    <a:ext cx="40749" cy="34488"/>
                  </a:xfrm>
                  <a:custGeom>
                    <a:avLst/>
                    <a:gdLst/>
                    <a:ahLst/>
                    <a:cxnLst/>
                    <a:rect l="l" t="t" r="r" b="b"/>
                    <a:pathLst>
                      <a:path w="1614" h="1366" extrusionOk="0">
                        <a:moveTo>
                          <a:pt x="770" y="1"/>
                        </a:moveTo>
                        <a:cubicBezTo>
                          <a:pt x="700" y="1"/>
                          <a:pt x="628" y="12"/>
                          <a:pt x="554" y="36"/>
                        </a:cubicBezTo>
                        <a:cubicBezTo>
                          <a:pt x="196" y="154"/>
                          <a:pt x="0" y="538"/>
                          <a:pt x="118" y="897"/>
                        </a:cubicBezTo>
                        <a:cubicBezTo>
                          <a:pt x="216" y="1204"/>
                          <a:pt x="490" y="1366"/>
                          <a:pt x="765" y="1366"/>
                        </a:cubicBezTo>
                        <a:cubicBezTo>
                          <a:pt x="1003" y="1366"/>
                          <a:pt x="1242" y="1245"/>
                          <a:pt x="1369" y="994"/>
                        </a:cubicBezTo>
                        <a:cubicBezTo>
                          <a:pt x="1614" y="522"/>
                          <a:pt x="1248" y="1"/>
                          <a:pt x="77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9" name="Google Shape;10559;p64"/>
                  <p:cNvSpPr/>
                  <p:nvPr/>
                </p:nvSpPr>
                <p:spPr>
                  <a:xfrm>
                    <a:off x="7269778" y="2261932"/>
                    <a:ext cx="40749" cy="34362"/>
                  </a:xfrm>
                  <a:custGeom>
                    <a:avLst/>
                    <a:gdLst/>
                    <a:ahLst/>
                    <a:cxnLst/>
                    <a:rect l="l" t="t" r="r" b="b"/>
                    <a:pathLst>
                      <a:path w="1614" h="1361" extrusionOk="0">
                        <a:moveTo>
                          <a:pt x="773" y="0"/>
                        </a:moveTo>
                        <a:cubicBezTo>
                          <a:pt x="702" y="0"/>
                          <a:pt x="629" y="11"/>
                          <a:pt x="554" y="36"/>
                        </a:cubicBezTo>
                        <a:cubicBezTo>
                          <a:pt x="196" y="146"/>
                          <a:pt x="0" y="531"/>
                          <a:pt x="117" y="889"/>
                        </a:cubicBezTo>
                        <a:cubicBezTo>
                          <a:pt x="218" y="1200"/>
                          <a:pt x="493" y="1361"/>
                          <a:pt x="768" y="1361"/>
                        </a:cubicBezTo>
                        <a:cubicBezTo>
                          <a:pt x="1008" y="1361"/>
                          <a:pt x="1248" y="1239"/>
                          <a:pt x="1375" y="987"/>
                        </a:cubicBezTo>
                        <a:cubicBezTo>
                          <a:pt x="1614" y="516"/>
                          <a:pt x="1254" y="0"/>
                          <a:pt x="77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0" name="Google Shape;10560;p64"/>
                  <p:cNvSpPr/>
                  <p:nvPr/>
                </p:nvSpPr>
                <p:spPr>
                  <a:xfrm>
                    <a:off x="7247055" y="2269178"/>
                    <a:ext cx="40775" cy="34539"/>
                  </a:xfrm>
                  <a:custGeom>
                    <a:avLst/>
                    <a:gdLst/>
                    <a:ahLst/>
                    <a:cxnLst/>
                    <a:rect l="l" t="t" r="r" b="b"/>
                    <a:pathLst>
                      <a:path w="1615" h="1368" extrusionOk="0">
                        <a:moveTo>
                          <a:pt x="772" y="0"/>
                        </a:moveTo>
                        <a:cubicBezTo>
                          <a:pt x="702" y="0"/>
                          <a:pt x="629" y="11"/>
                          <a:pt x="555" y="35"/>
                        </a:cubicBezTo>
                        <a:cubicBezTo>
                          <a:pt x="196" y="153"/>
                          <a:pt x="1" y="537"/>
                          <a:pt x="118" y="896"/>
                        </a:cubicBezTo>
                        <a:cubicBezTo>
                          <a:pt x="219" y="1206"/>
                          <a:pt x="493" y="1367"/>
                          <a:pt x="769" y="1367"/>
                        </a:cubicBezTo>
                        <a:cubicBezTo>
                          <a:pt x="1008" y="1367"/>
                          <a:pt x="1249" y="1245"/>
                          <a:pt x="1376" y="994"/>
                        </a:cubicBezTo>
                        <a:cubicBezTo>
                          <a:pt x="1615" y="522"/>
                          <a:pt x="1253" y="0"/>
                          <a:pt x="7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1" name="Google Shape;10561;p64"/>
                  <p:cNvSpPr/>
                  <p:nvPr/>
                </p:nvSpPr>
                <p:spPr>
                  <a:xfrm>
                    <a:off x="7177119" y="2021601"/>
                    <a:ext cx="55974" cy="109271"/>
                  </a:xfrm>
                  <a:custGeom>
                    <a:avLst/>
                    <a:gdLst/>
                    <a:ahLst/>
                    <a:cxnLst/>
                    <a:rect l="l" t="t" r="r" b="b"/>
                    <a:pathLst>
                      <a:path w="2217" h="4328" extrusionOk="0">
                        <a:moveTo>
                          <a:pt x="900" y="0"/>
                        </a:moveTo>
                        <a:lnTo>
                          <a:pt x="1" y="287"/>
                        </a:lnTo>
                        <a:lnTo>
                          <a:pt x="1324" y="4328"/>
                        </a:lnTo>
                        <a:lnTo>
                          <a:pt x="2217" y="4034"/>
                        </a:lnTo>
                        <a:lnTo>
                          <a:pt x="9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2" name="Google Shape;10562;p64"/>
                  <p:cNvSpPr/>
                  <p:nvPr/>
                </p:nvSpPr>
                <p:spPr>
                  <a:xfrm>
                    <a:off x="7177624" y="1999459"/>
                    <a:ext cx="40749" cy="34387"/>
                  </a:xfrm>
                  <a:custGeom>
                    <a:avLst/>
                    <a:gdLst/>
                    <a:ahLst/>
                    <a:cxnLst/>
                    <a:rect l="l" t="t" r="r" b="b"/>
                    <a:pathLst>
                      <a:path w="1614" h="1362" extrusionOk="0">
                        <a:moveTo>
                          <a:pt x="772" y="1"/>
                        </a:moveTo>
                        <a:cubicBezTo>
                          <a:pt x="701" y="1"/>
                          <a:pt x="628" y="12"/>
                          <a:pt x="554" y="36"/>
                        </a:cubicBezTo>
                        <a:cubicBezTo>
                          <a:pt x="196" y="147"/>
                          <a:pt x="0" y="538"/>
                          <a:pt x="118" y="897"/>
                        </a:cubicBezTo>
                        <a:cubicBezTo>
                          <a:pt x="218" y="1203"/>
                          <a:pt x="490" y="1362"/>
                          <a:pt x="763" y="1362"/>
                        </a:cubicBezTo>
                        <a:cubicBezTo>
                          <a:pt x="1002" y="1362"/>
                          <a:pt x="1241" y="1240"/>
                          <a:pt x="1369" y="988"/>
                        </a:cubicBezTo>
                        <a:cubicBezTo>
                          <a:pt x="1613" y="516"/>
                          <a:pt x="1249" y="1"/>
                          <a:pt x="77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3" name="Google Shape;10563;p64"/>
                  <p:cNvSpPr/>
                  <p:nvPr/>
                </p:nvSpPr>
                <p:spPr>
                  <a:xfrm>
                    <a:off x="7154902" y="2006882"/>
                    <a:ext cx="40775" cy="34463"/>
                  </a:xfrm>
                  <a:custGeom>
                    <a:avLst/>
                    <a:gdLst/>
                    <a:ahLst/>
                    <a:cxnLst/>
                    <a:rect l="l" t="t" r="r" b="b"/>
                    <a:pathLst>
                      <a:path w="1615" h="1365" extrusionOk="0">
                        <a:moveTo>
                          <a:pt x="772" y="0"/>
                        </a:moveTo>
                        <a:cubicBezTo>
                          <a:pt x="702" y="0"/>
                          <a:pt x="629" y="11"/>
                          <a:pt x="555" y="36"/>
                        </a:cubicBezTo>
                        <a:cubicBezTo>
                          <a:pt x="196" y="153"/>
                          <a:pt x="1" y="537"/>
                          <a:pt x="118" y="896"/>
                        </a:cubicBezTo>
                        <a:cubicBezTo>
                          <a:pt x="220" y="1204"/>
                          <a:pt x="495" y="1365"/>
                          <a:pt x="771" y="1365"/>
                        </a:cubicBezTo>
                        <a:cubicBezTo>
                          <a:pt x="1010" y="1365"/>
                          <a:pt x="1249" y="1244"/>
                          <a:pt x="1376" y="994"/>
                        </a:cubicBezTo>
                        <a:cubicBezTo>
                          <a:pt x="1615" y="522"/>
                          <a:pt x="1253" y="0"/>
                          <a:pt x="7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4" name="Google Shape;10564;p64"/>
                  <p:cNvSpPr/>
                  <p:nvPr/>
                </p:nvSpPr>
                <p:spPr>
                  <a:xfrm>
                    <a:off x="7212163" y="2105271"/>
                    <a:ext cx="40623" cy="34488"/>
                  </a:xfrm>
                  <a:custGeom>
                    <a:avLst/>
                    <a:gdLst/>
                    <a:ahLst/>
                    <a:cxnLst/>
                    <a:rect l="l" t="t" r="r" b="b"/>
                    <a:pathLst>
                      <a:path w="1609" h="1366" extrusionOk="0">
                        <a:moveTo>
                          <a:pt x="772" y="0"/>
                        </a:moveTo>
                        <a:cubicBezTo>
                          <a:pt x="702" y="0"/>
                          <a:pt x="629" y="12"/>
                          <a:pt x="555" y="36"/>
                        </a:cubicBezTo>
                        <a:cubicBezTo>
                          <a:pt x="196" y="153"/>
                          <a:pt x="1" y="538"/>
                          <a:pt x="118" y="896"/>
                        </a:cubicBezTo>
                        <a:cubicBezTo>
                          <a:pt x="216" y="1204"/>
                          <a:pt x="490" y="1365"/>
                          <a:pt x="766" y="1365"/>
                        </a:cubicBezTo>
                        <a:cubicBezTo>
                          <a:pt x="1004" y="1365"/>
                          <a:pt x="1243" y="1245"/>
                          <a:pt x="1370" y="994"/>
                        </a:cubicBezTo>
                        <a:cubicBezTo>
                          <a:pt x="1608" y="517"/>
                          <a:pt x="1248" y="0"/>
                          <a:pt x="7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5" name="Google Shape;10565;p64"/>
                  <p:cNvSpPr/>
                  <p:nvPr/>
                </p:nvSpPr>
                <p:spPr>
                  <a:xfrm>
                    <a:off x="7189465" y="2112517"/>
                    <a:ext cx="40749" cy="34539"/>
                  </a:xfrm>
                  <a:custGeom>
                    <a:avLst/>
                    <a:gdLst/>
                    <a:ahLst/>
                    <a:cxnLst/>
                    <a:rect l="l" t="t" r="r" b="b"/>
                    <a:pathLst>
                      <a:path w="1614" h="1368" extrusionOk="0">
                        <a:moveTo>
                          <a:pt x="770" y="0"/>
                        </a:moveTo>
                        <a:cubicBezTo>
                          <a:pt x="700" y="0"/>
                          <a:pt x="628" y="12"/>
                          <a:pt x="554" y="36"/>
                        </a:cubicBezTo>
                        <a:cubicBezTo>
                          <a:pt x="196" y="153"/>
                          <a:pt x="0" y="538"/>
                          <a:pt x="118" y="896"/>
                        </a:cubicBezTo>
                        <a:cubicBezTo>
                          <a:pt x="219" y="1206"/>
                          <a:pt x="491" y="1367"/>
                          <a:pt x="765" y="1367"/>
                        </a:cubicBezTo>
                        <a:cubicBezTo>
                          <a:pt x="1003" y="1367"/>
                          <a:pt x="1242" y="1246"/>
                          <a:pt x="1369" y="994"/>
                        </a:cubicBezTo>
                        <a:cubicBezTo>
                          <a:pt x="1614" y="522"/>
                          <a:pt x="1248" y="0"/>
                          <a:pt x="77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6" name="Google Shape;10566;p64"/>
                  <p:cNvSpPr/>
                  <p:nvPr/>
                </p:nvSpPr>
                <p:spPr>
                  <a:xfrm>
                    <a:off x="7270434" y="2309220"/>
                    <a:ext cx="45269" cy="36053"/>
                  </a:xfrm>
                  <a:custGeom>
                    <a:avLst/>
                    <a:gdLst/>
                    <a:ahLst/>
                    <a:cxnLst/>
                    <a:rect l="l" t="t" r="r" b="b"/>
                    <a:pathLst>
                      <a:path w="1793" h="1428" extrusionOk="0">
                        <a:moveTo>
                          <a:pt x="978" y="1"/>
                        </a:moveTo>
                        <a:cubicBezTo>
                          <a:pt x="0" y="1"/>
                          <a:pt x="0" y="1428"/>
                          <a:pt x="978" y="1428"/>
                        </a:cubicBezTo>
                        <a:cubicBezTo>
                          <a:pt x="1792" y="1428"/>
                          <a:pt x="1792" y="1"/>
                          <a:pt x="9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7" name="Google Shape;10567;p64"/>
                  <p:cNvSpPr/>
                  <p:nvPr/>
                </p:nvSpPr>
                <p:spPr>
                  <a:xfrm>
                    <a:off x="7309921" y="2361054"/>
                    <a:ext cx="18229" cy="28883"/>
                  </a:xfrm>
                  <a:custGeom>
                    <a:avLst/>
                    <a:gdLst/>
                    <a:ahLst/>
                    <a:cxnLst/>
                    <a:rect l="l" t="t" r="r" b="b"/>
                    <a:pathLst>
                      <a:path w="722" h="1144" extrusionOk="0">
                        <a:moveTo>
                          <a:pt x="222" y="1"/>
                        </a:moveTo>
                        <a:cubicBezTo>
                          <a:pt x="128" y="1"/>
                          <a:pt x="36" y="51"/>
                          <a:pt x="20" y="157"/>
                        </a:cubicBezTo>
                        <a:cubicBezTo>
                          <a:pt x="0" y="287"/>
                          <a:pt x="0" y="418"/>
                          <a:pt x="13" y="548"/>
                        </a:cubicBezTo>
                        <a:cubicBezTo>
                          <a:pt x="26" y="692"/>
                          <a:pt x="33" y="867"/>
                          <a:pt x="105" y="991"/>
                        </a:cubicBezTo>
                        <a:cubicBezTo>
                          <a:pt x="161" y="1096"/>
                          <a:pt x="269" y="1143"/>
                          <a:pt x="379" y="1143"/>
                        </a:cubicBezTo>
                        <a:cubicBezTo>
                          <a:pt x="549" y="1143"/>
                          <a:pt x="722" y="1027"/>
                          <a:pt x="698" y="828"/>
                        </a:cubicBezTo>
                        <a:cubicBezTo>
                          <a:pt x="672" y="581"/>
                          <a:pt x="489" y="372"/>
                          <a:pt x="437" y="157"/>
                        </a:cubicBezTo>
                        <a:cubicBezTo>
                          <a:pt x="417" y="54"/>
                          <a:pt x="318" y="1"/>
                          <a:pt x="22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8" name="Google Shape;10568;p64"/>
                  <p:cNvSpPr/>
                  <p:nvPr/>
                </p:nvSpPr>
                <p:spPr>
                  <a:xfrm>
                    <a:off x="7285886" y="2374662"/>
                    <a:ext cx="22420" cy="27318"/>
                  </a:xfrm>
                  <a:custGeom>
                    <a:avLst/>
                    <a:gdLst/>
                    <a:ahLst/>
                    <a:cxnLst/>
                    <a:rect l="l" t="t" r="r" b="b"/>
                    <a:pathLst>
                      <a:path w="888" h="1082" extrusionOk="0">
                        <a:moveTo>
                          <a:pt x="200" y="0"/>
                        </a:moveTo>
                        <a:cubicBezTo>
                          <a:pt x="130" y="0"/>
                          <a:pt x="63" y="45"/>
                          <a:pt x="40" y="120"/>
                        </a:cubicBezTo>
                        <a:cubicBezTo>
                          <a:pt x="7" y="211"/>
                          <a:pt x="1" y="302"/>
                          <a:pt x="14" y="400"/>
                        </a:cubicBezTo>
                        <a:cubicBezTo>
                          <a:pt x="33" y="465"/>
                          <a:pt x="46" y="531"/>
                          <a:pt x="66" y="596"/>
                        </a:cubicBezTo>
                        <a:cubicBezTo>
                          <a:pt x="79" y="648"/>
                          <a:pt x="92" y="700"/>
                          <a:pt x="112" y="752"/>
                        </a:cubicBezTo>
                        <a:cubicBezTo>
                          <a:pt x="109" y="716"/>
                          <a:pt x="107" y="698"/>
                          <a:pt x="107" y="698"/>
                        </a:cubicBezTo>
                        <a:lnTo>
                          <a:pt x="107" y="698"/>
                        </a:lnTo>
                        <a:cubicBezTo>
                          <a:pt x="107" y="698"/>
                          <a:pt x="111" y="731"/>
                          <a:pt x="118" y="798"/>
                        </a:cubicBezTo>
                        <a:lnTo>
                          <a:pt x="157" y="882"/>
                        </a:lnTo>
                        <a:cubicBezTo>
                          <a:pt x="177" y="915"/>
                          <a:pt x="203" y="941"/>
                          <a:pt x="229" y="974"/>
                        </a:cubicBezTo>
                        <a:cubicBezTo>
                          <a:pt x="288" y="1048"/>
                          <a:pt x="380" y="1081"/>
                          <a:pt x="473" y="1081"/>
                        </a:cubicBezTo>
                        <a:cubicBezTo>
                          <a:pt x="575" y="1081"/>
                          <a:pt x="679" y="1042"/>
                          <a:pt x="744" y="974"/>
                        </a:cubicBezTo>
                        <a:cubicBezTo>
                          <a:pt x="861" y="856"/>
                          <a:pt x="887" y="674"/>
                          <a:pt x="802" y="531"/>
                        </a:cubicBezTo>
                        <a:cubicBezTo>
                          <a:pt x="777" y="480"/>
                          <a:pt x="744" y="437"/>
                          <a:pt x="700" y="406"/>
                        </a:cubicBezTo>
                        <a:lnTo>
                          <a:pt x="700" y="406"/>
                        </a:lnTo>
                        <a:cubicBezTo>
                          <a:pt x="701" y="404"/>
                          <a:pt x="696" y="398"/>
                          <a:pt x="685" y="387"/>
                        </a:cubicBezTo>
                        <a:cubicBezTo>
                          <a:pt x="646" y="342"/>
                          <a:pt x="607" y="302"/>
                          <a:pt x="574" y="257"/>
                        </a:cubicBezTo>
                        <a:cubicBezTo>
                          <a:pt x="535" y="205"/>
                          <a:pt x="490" y="153"/>
                          <a:pt x="437" y="107"/>
                        </a:cubicBezTo>
                        <a:cubicBezTo>
                          <a:pt x="392" y="68"/>
                          <a:pt x="340" y="35"/>
                          <a:pt x="281" y="22"/>
                        </a:cubicBezTo>
                        <a:cubicBezTo>
                          <a:pt x="255" y="7"/>
                          <a:pt x="227" y="0"/>
                          <a:pt x="20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9" name="Google Shape;10569;p64"/>
                  <p:cNvSpPr/>
                  <p:nvPr/>
                </p:nvSpPr>
                <p:spPr>
                  <a:xfrm>
                    <a:off x="7105543" y="2516225"/>
                    <a:ext cx="61730" cy="50722"/>
                  </a:xfrm>
                  <a:custGeom>
                    <a:avLst/>
                    <a:gdLst/>
                    <a:ahLst/>
                    <a:cxnLst/>
                    <a:rect l="l" t="t" r="r" b="b"/>
                    <a:pathLst>
                      <a:path w="2445" h="2009" extrusionOk="0">
                        <a:moveTo>
                          <a:pt x="1304" y="1"/>
                        </a:moveTo>
                        <a:cubicBezTo>
                          <a:pt x="1" y="1"/>
                          <a:pt x="1" y="2008"/>
                          <a:pt x="1304" y="2008"/>
                        </a:cubicBezTo>
                        <a:cubicBezTo>
                          <a:pt x="2445" y="2008"/>
                          <a:pt x="2445" y="1"/>
                          <a:pt x="130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0" name="Google Shape;10570;p64"/>
                  <p:cNvSpPr/>
                  <p:nvPr/>
                </p:nvSpPr>
                <p:spPr>
                  <a:xfrm>
                    <a:off x="7097160" y="2738706"/>
                    <a:ext cx="45420" cy="34589"/>
                  </a:xfrm>
                  <a:custGeom>
                    <a:avLst/>
                    <a:gdLst/>
                    <a:ahLst/>
                    <a:cxnLst/>
                    <a:rect l="l" t="t" r="r" b="b"/>
                    <a:pathLst>
                      <a:path w="1799" h="1370" extrusionOk="0">
                        <a:moveTo>
                          <a:pt x="984" y="0"/>
                        </a:moveTo>
                        <a:cubicBezTo>
                          <a:pt x="0" y="0"/>
                          <a:pt x="0" y="1369"/>
                          <a:pt x="984" y="1369"/>
                        </a:cubicBezTo>
                        <a:cubicBezTo>
                          <a:pt x="1799" y="1369"/>
                          <a:pt x="1799" y="0"/>
                          <a:pt x="9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1" name="Google Shape;10571;p64"/>
                  <p:cNvSpPr/>
                  <p:nvPr/>
                </p:nvSpPr>
                <p:spPr>
                  <a:xfrm>
                    <a:off x="7108345" y="2784202"/>
                    <a:ext cx="50520" cy="23127"/>
                  </a:xfrm>
                  <a:custGeom>
                    <a:avLst/>
                    <a:gdLst/>
                    <a:ahLst/>
                    <a:cxnLst/>
                    <a:rect l="l" t="t" r="r" b="b"/>
                    <a:pathLst>
                      <a:path w="2001" h="916" extrusionOk="0">
                        <a:moveTo>
                          <a:pt x="566" y="1"/>
                        </a:moveTo>
                        <a:cubicBezTo>
                          <a:pt x="467" y="1"/>
                          <a:pt x="364" y="24"/>
                          <a:pt x="255" y="82"/>
                        </a:cubicBezTo>
                        <a:cubicBezTo>
                          <a:pt x="13" y="206"/>
                          <a:pt x="0" y="532"/>
                          <a:pt x="170" y="721"/>
                        </a:cubicBezTo>
                        <a:cubicBezTo>
                          <a:pt x="327" y="883"/>
                          <a:pt x="500" y="915"/>
                          <a:pt x="689" y="915"/>
                        </a:cubicBezTo>
                        <a:cubicBezTo>
                          <a:pt x="781" y="915"/>
                          <a:pt x="877" y="907"/>
                          <a:pt x="978" y="903"/>
                        </a:cubicBezTo>
                        <a:cubicBezTo>
                          <a:pt x="1115" y="890"/>
                          <a:pt x="1239" y="890"/>
                          <a:pt x="1382" y="890"/>
                        </a:cubicBezTo>
                        <a:cubicBezTo>
                          <a:pt x="1500" y="890"/>
                          <a:pt x="1623" y="859"/>
                          <a:pt x="1742" y="859"/>
                        </a:cubicBezTo>
                        <a:cubicBezTo>
                          <a:pt x="1768" y="859"/>
                          <a:pt x="1793" y="861"/>
                          <a:pt x="1819" y="864"/>
                        </a:cubicBezTo>
                        <a:cubicBezTo>
                          <a:pt x="1827" y="866"/>
                          <a:pt x="1836" y="867"/>
                          <a:pt x="1844" y="867"/>
                        </a:cubicBezTo>
                        <a:cubicBezTo>
                          <a:pt x="1946" y="867"/>
                          <a:pt x="2000" y="722"/>
                          <a:pt x="1903" y="662"/>
                        </a:cubicBezTo>
                        <a:cubicBezTo>
                          <a:pt x="1767" y="571"/>
                          <a:pt x="1669" y="440"/>
                          <a:pt x="1525" y="369"/>
                        </a:cubicBezTo>
                        <a:cubicBezTo>
                          <a:pt x="1408" y="304"/>
                          <a:pt x="1291" y="251"/>
                          <a:pt x="1173" y="193"/>
                        </a:cubicBezTo>
                        <a:cubicBezTo>
                          <a:pt x="959" y="97"/>
                          <a:pt x="769" y="1"/>
                          <a:pt x="56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2" name="Google Shape;10572;p64"/>
                  <p:cNvSpPr/>
                  <p:nvPr/>
                </p:nvSpPr>
                <p:spPr>
                  <a:xfrm>
                    <a:off x="6949715" y="2273849"/>
                    <a:ext cx="125581" cy="69961"/>
                  </a:xfrm>
                  <a:custGeom>
                    <a:avLst/>
                    <a:gdLst/>
                    <a:ahLst/>
                    <a:cxnLst/>
                    <a:rect l="l" t="t" r="r" b="b"/>
                    <a:pathLst>
                      <a:path w="4974" h="2771" extrusionOk="0">
                        <a:moveTo>
                          <a:pt x="2008" y="0"/>
                        </a:moveTo>
                        <a:cubicBezTo>
                          <a:pt x="1024" y="0"/>
                          <a:pt x="0" y="1141"/>
                          <a:pt x="880" y="1708"/>
                        </a:cubicBezTo>
                        <a:cubicBezTo>
                          <a:pt x="1760" y="2281"/>
                          <a:pt x="4973" y="2770"/>
                          <a:pt x="4973" y="2770"/>
                        </a:cubicBezTo>
                        <a:lnTo>
                          <a:pt x="4784" y="1056"/>
                        </a:lnTo>
                        <a:cubicBezTo>
                          <a:pt x="4133" y="1056"/>
                          <a:pt x="2992" y="0"/>
                          <a:pt x="200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3" name="Google Shape;10573;p64"/>
                  <p:cNvSpPr/>
                  <p:nvPr/>
                </p:nvSpPr>
                <p:spPr>
                  <a:xfrm>
                    <a:off x="7065551" y="2273849"/>
                    <a:ext cx="125758" cy="69961"/>
                  </a:xfrm>
                  <a:custGeom>
                    <a:avLst/>
                    <a:gdLst/>
                    <a:ahLst/>
                    <a:cxnLst/>
                    <a:rect l="l" t="t" r="r" b="b"/>
                    <a:pathLst>
                      <a:path w="4981" h="2771" extrusionOk="0">
                        <a:moveTo>
                          <a:pt x="2966" y="0"/>
                        </a:moveTo>
                        <a:cubicBezTo>
                          <a:pt x="1989" y="0"/>
                          <a:pt x="848" y="1056"/>
                          <a:pt x="196" y="1056"/>
                        </a:cubicBezTo>
                        <a:lnTo>
                          <a:pt x="1" y="2770"/>
                        </a:lnTo>
                        <a:cubicBezTo>
                          <a:pt x="1" y="2770"/>
                          <a:pt x="3214" y="2281"/>
                          <a:pt x="4094" y="1708"/>
                        </a:cubicBezTo>
                        <a:cubicBezTo>
                          <a:pt x="4980" y="1141"/>
                          <a:pt x="3950" y="0"/>
                          <a:pt x="29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74" name="Google Shape;10574;p64"/>
                  <p:cNvGrpSpPr/>
                  <p:nvPr/>
                </p:nvGrpSpPr>
                <p:grpSpPr>
                  <a:xfrm>
                    <a:off x="6934567" y="1636703"/>
                    <a:ext cx="275980" cy="252450"/>
                    <a:chOff x="6934567" y="1636703"/>
                    <a:chExt cx="275980" cy="252450"/>
                  </a:xfrm>
                </p:grpSpPr>
                <p:sp>
                  <p:nvSpPr>
                    <p:cNvPr id="10575" name="Google Shape;10575;p64"/>
                    <p:cNvSpPr/>
                    <p:nvPr/>
                  </p:nvSpPr>
                  <p:spPr>
                    <a:xfrm>
                      <a:off x="6934567" y="1636703"/>
                      <a:ext cx="275980" cy="197334"/>
                    </a:xfrm>
                    <a:custGeom>
                      <a:avLst/>
                      <a:gdLst/>
                      <a:ahLst/>
                      <a:cxnLst/>
                      <a:rect l="l" t="t" r="r" b="b"/>
                      <a:pathLst>
                        <a:path w="10931" h="7816" extrusionOk="0">
                          <a:moveTo>
                            <a:pt x="3014" y="3747"/>
                          </a:moveTo>
                          <a:cubicBezTo>
                            <a:pt x="3652" y="3747"/>
                            <a:pt x="4263" y="4241"/>
                            <a:pt x="4263" y="4986"/>
                          </a:cubicBezTo>
                          <a:cubicBezTo>
                            <a:pt x="4263" y="5671"/>
                            <a:pt x="3709" y="6225"/>
                            <a:pt x="3025" y="6225"/>
                          </a:cubicBezTo>
                          <a:cubicBezTo>
                            <a:pt x="1917" y="6225"/>
                            <a:pt x="1369" y="4889"/>
                            <a:pt x="2145" y="4113"/>
                          </a:cubicBezTo>
                          <a:cubicBezTo>
                            <a:pt x="2398" y="3860"/>
                            <a:pt x="2709" y="3747"/>
                            <a:pt x="3014" y="3747"/>
                          </a:cubicBezTo>
                          <a:close/>
                          <a:moveTo>
                            <a:pt x="7855" y="3747"/>
                          </a:moveTo>
                          <a:cubicBezTo>
                            <a:pt x="8491" y="3747"/>
                            <a:pt x="9099" y="4241"/>
                            <a:pt x="9099" y="4986"/>
                          </a:cubicBezTo>
                          <a:cubicBezTo>
                            <a:pt x="9099" y="5671"/>
                            <a:pt x="8545" y="6225"/>
                            <a:pt x="7867" y="6225"/>
                          </a:cubicBezTo>
                          <a:cubicBezTo>
                            <a:pt x="6759" y="6225"/>
                            <a:pt x="6205" y="4895"/>
                            <a:pt x="6988" y="4113"/>
                          </a:cubicBezTo>
                          <a:cubicBezTo>
                            <a:pt x="7241" y="3860"/>
                            <a:pt x="7551" y="3747"/>
                            <a:pt x="7855" y="3747"/>
                          </a:cubicBezTo>
                          <a:close/>
                          <a:moveTo>
                            <a:pt x="3866" y="1"/>
                          </a:moveTo>
                          <a:cubicBezTo>
                            <a:pt x="1728" y="1"/>
                            <a:pt x="1" y="1734"/>
                            <a:pt x="1" y="3865"/>
                          </a:cubicBezTo>
                          <a:lnTo>
                            <a:pt x="1" y="3950"/>
                          </a:lnTo>
                          <a:cubicBezTo>
                            <a:pt x="1" y="6081"/>
                            <a:pt x="1728" y="7815"/>
                            <a:pt x="3866" y="7815"/>
                          </a:cubicBezTo>
                          <a:lnTo>
                            <a:pt x="7066" y="7815"/>
                          </a:lnTo>
                          <a:cubicBezTo>
                            <a:pt x="9197" y="7815"/>
                            <a:pt x="10931" y="6081"/>
                            <a:pt x="10931" y="3950"/>
                          </a:cubicBezTo>
                          <a:lnTo>
                            <a:pt x="10931" y="3865"/>
                          </a:lnTo>
                          <a:cubicBezTo>
                            <a:pt x="10931" y="1734"/>
                            <a:pt x="9197" y="1"/>
                            <a:pt x="706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6" name="Google Shape;10576;p64"/>
                    <p:cNvSpPr/>
                    <p:nvPr/>
                  </p:nvSpPr>
                  <p:spPr>
                    <a:xfrm>
                      <a:off x="7001700" y="1770817"/>
                      <a:ext cx="137927" cy="118335"/>
                    </a:xfrm>
                    <a:custGeom>
                      <a:avLst/>
                      <a:gdLst/>
                      <a:ahLst/>
                      <a:cxnLst/>
                      <a:rect l="l" t="t" r="r" b="b"/>
                      <a:pathLst>
                        <a:path w="5463" h="4687" extrusionOk="0">
                          <a:moveTo>
                            <a:pt x="2810" y="391"/>
                          </a:moveTo>
                          <a:cubicBezTo>
                            <a:pt x="3149" y="391"/>
                            <a:pt x="3423" y="1128"/>
                            <a:pt x="3423" y="1467"/>
                          </a:cubicBezTo>
                          <a:cubicBezTo>
                            <a:pt x="3423" y="1806"/>
                            <a:pt x="3149" y="2079"/>
                            <a:pt x="2810" y="2079"/>
                          </a:cubicBezTo>
                          <a:cubicBezTo>
                            <a:pt x="2471" y="2079"/>
                            <a:pt x="2197" y="1806"/>
                            <a:pt x="2197" y="1467"/>
                          </a:cubicBezTo>
                          <a:cubicBezTo>
                            <a:pt x="2197" y="1128"/>
                            <a:pt x="2471" y="391"/>
                            <a:pt x="2810" y="391"/>
                          </a:cubicBezTo>
                          <a:close/>
                          <a:moveTo>
                            <a:pt x="1109" y="2607"/>
                          </a:moveTo>
                          <a:cubicBezTo>
                            <a:pt x="1331" y="2607"/>
                            <a:pt x="1506" y="2861"/>
                            <a:pt x="1526" y="3174"/>
                          </a:cubicBezTo>
                          <a:lnTo>
                            <a:pt x="685" y="3174"/>
                          </a:lnTo>
                          <a:cubicBezTo>
                            <a:pt x="705" y="2855"/>
                            <a:pt x="881" y="2607"/>
                            <a:pt x="1109" y="2607"/>
                          </a:cubicBezTo>
                          <a:close/>
                          <a:moveTo>
                            <a:pt x="4479" y="2607"/>
                          </a:moveTo>
                          <a:cubicBezTo>
                            <a:pt x="4700" y="2607"/>
                            <a:pt x="4883" y="2861"/>
                            <a:pt x="4902" y="3174"/>
                          </a:cubicBezTo>
                          <a:lnTo>
                            <a:pt x="4061" y="3174"/>
                          </a:lnTo>
                          <a:cubicBezTo>
                            <a:pt x="4074" y="2855"/>
                            <a:pt x="4257" y="2607"/>
                            <a:pt x="4479" y="2607"/>
                          </a:cubicBezTo>
                          <a:close/>
                          <a:moveTo>
                            <a:pt x="2230" y="2764"/>
                          </a:moveTo>
                          <a:cubicBezTo>
                            <a:pt x="2452" y="2764"/>
                            <a:pt x="2634" y="3018"/>
                            <a:pt x="2654" y="3331"/>
                          </a:cubicBezTo>
                          <a:lnTo>
                            <a:pt x="1813" y="3331"/>
                          </a:lnTo>
                          <a:cubicBezTo>
                            <a:pt x="1832" y="3011"/>
                            <a:pt x="2008" y="2764"/>
                            <a:pt x="2230" y="2764"/>
                          </a:cubicBezTo>
                          <a:close/>
                          <a:moveTo>
                            <a:pt x="3423" y="2764"/>
                          </a:moveTo>
                          <a:cubicBezTo>
                            <a:pt x="3644" y="2764"/>
                            <a:pt x="3820" y="3018"/>
                            <a:pt x="3840" y="3331"/>
                          </a:cubicBezTo>
                          <a:lnTo>
                            <a:pt x="2999" y="3331"/>
                          </a:lnTo>
                          <a:cubicBezTo>
                            <a:pt x="3019" y="3011"/>
                            <a:pt x="3201" y="2764"/>
                            <a:pt x="3423" y="2764"/>
                          </a:cubicBezTo>
                          <a:close/>
                          <a:moveTo>
                            <a:pt x="2334" y="0"/>
                          </a:moveTo>
                          <a:cubicBezTo>
                            <a:pt x="1044" y="0"/>
                            <a:pt x="1" y="1043"/>
                            <a:pt x="1" y="2334"/>
                          </a:cubicBezTo>
                          <a:lnTo>
                            <a:pt x="1" y="2353"/>
                          </a:lnTo>
                          <a:cubicBezTo>
                            <a:pt x="1" y="3637"/>
                            <a:pt x="1044" y="4686"/>
                            <a:pt x="2334" y="4686"/>
                          </a:cubicBezTo>
                          <a:lnTo>
                            <a:pt x="3129" y="4686"/>
                          </a:lnTo>
                          <a:cubicBezTo>
                            <a:pt x="4420" y="4686"/>
                            <a:pt x="5463" y="3637"/>
                            <a:pt x="5463" y="2353"/>
                          </a:cubicBezTo>
                          <a:lnTo>
                            <a:pt x="5463" y="2334"/>
                          </a:lnTo>
                          <a:cubicBezTo>
                            <a:pt x="5463" y="1043"/>
                            <a:pt x="4420" y="0"/>
                            <a:pt x="312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7" name="Google Shape;10577;p64"/>
                    <p:cNvSpPr/>
                    <p:nvPr/>
                  </p:nvSpPr>
                  <p:spPr>
                    <a:xfrm>
                      <a:off x="7057168" y="1780689"/>
                      <a:ext cx="30802" cy="42643"/>
                    </a:xfrm>
                    <a:custGeom>
                      <a:avLst/>
                      <a:gdLst/>
                      <a:ahLst/>
                      <a:cxnLst/>
                      <a:rect l="l" t="t" r="r" b="b"/>
                      <a:pathLst>
                        <a:path w="1220" h="1689" extrusionOk="0">
                          <a:moveTo>
                            <a:pt x="606" y="0"/>
                          </a:moveTo>
                          <a:cubicBezTo>
                            <a:pt x="274" y="0"/>
                            <a:pt x="0" y="737"/>
                            <a:pt x="0" y="1076"/>
                          </a:cubicBezTo>
                          <a:cubicBezTo>
                            <a:pt x="0" y="1415"/>
                            <a:pt x="268" y="1688"/>
                            <a:pt x="606" y="1688"/>
                          </a:cubicBezTo>
                          <a:cubicBezTo>
                            <a:pt x="945" y="1688"/>
                            <a:pt x="1219" y="1415"/>
                            <a:pt x="1219" y="1076"/>
                          </a:cubicBezTo>
                          <a:cubicBezTo>
                            <a:pt x="1219" y="737"/>
                            <a:pt x="945" y="0"/>
                            <a:pt x="60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
            <p:nvSpPr>
              <p:cNvPr id="10578" name="Google Shape;10578;p64"/>
              <p:cNvSpPr/>
              <p:nvPr/>
            </p:nvSpPr>
            <p:spPr>
              <a:xfrm>
                <a:off x="6865944" y="1544979"/>
                <a:ext cx="406813" cy="325238"/>
              </a:xfrm>
              <a:custGeom>
                <a:avLst/>
                <a:gdLst/>
                <a:ahLst/>
                <a:cxnLst/>
                <a:rect l="l" t="t" r="r" b="b"/>
                <a:pathLst>
                  <a:path w="16113" h="12882" extrusionOk="0">
                    <a:moveTo>
                      <a:pt x="1005" y="8743"/>
                    </a:moveTo>
                    <a:cubicBezTo>
                      <a:pt x="1007" y="8847"/>
                      <a:pt x="1033" y="9013"/>
                      <a:pt x="1076" y="9219"/>
                    </a:cubicBezTo>
                    <a:lnTo>
                      <a:pt x="1076" y="9219"/>
                    </a:lnTo>
                    <a:cubicBezTo>
                      <a:pt x="1041" y="9039"/>
                      <a:pt x="1016" y="8878"/>
                      <a:pt x="1005" y="8743"/>
                    </a:cubicBezTo>
                    <a:close/>
                    <a:moveTo>
                      <a:pt x="8533" y="1"/>
                    </a:moveTo>
                    <a:cubicBezTo>
                      <a:pt x="7380" y="1"/>
                      <a:pt x="6099" y="275"/>
                      <a:pt x="4700" y="909"/>
                    </a:cubicBezTo>
                    <a:cubicBezTo>
                      <a:pt x="1" y="3034"/>
                      <a:pt x="1005" y="8743"/>
                      <a:pt x="1005" y="8743"/>
                    </a:cubicBezTo>
                    <a:cubicBezTo>
                      <a:pt x="946" y="6110"/>
                      <a:pt x="4042" y="3445"/>
                      <a:pt x="4042" y="3445"/>
                    </a:cubicBezTo>
                    <a:cubicBezTo>
                      <a:pt x="6225" y="4787"/>
                      <a:pt x="13538" y="6501"/>
                      <a:pt x="14209" y="6729"/>
                    </a:cubicBezTo>
                    <a:cubicBezTo>
                      <a:pt x="14551" y="6843"/>
                      <a:pt x="14772" y="11929"/>
                      <a:pt x="14749" y="12629"/>
                    </a:cubicBezTo>
                    <a:lnTo>
                      <a:pt x="14749" y="12629"/>
                    </a:lnTo>
                    <a:lnTo>
                      <a:pt x="15206" y="9551"/>
                    </a:lnTo>
                    <a:cubicBezTo>
                      <a:pt x="15206" y="9551"/>
                      <a:pt x="16112" y="6169"/>
                      <a:pt x="14437" y="3438"/>
                    </a:cubicBezTo>
                    <a:cubicBezTo>
                      <a:pt x="13261" y="1525"/>
                      <a:pt x="11252" y="1"/>
                      <a:pt x="8533" y="1"/>
                    </a:cubicBezTo>
                    <a:close/>
                    <a:moveTo>
                      <a:pt x="14749" y="12629"/>
                    </a:moveTo>
                    <a:lnTo>
                      <a:pt x="14737" y="12706"/>
                    </a:lnTo>
                    <a:cubicBezTo>
                      <a:pt x="14738" y="12707"/>
                      <a:pt x="14739" y="12708"/>
                      <a:pt x="14739" y="12708"/>
                    </a:cubicBezTo>
                    <a:cubicBezTo>
                      <a:pt x="14744" y="12708"/>
                      <a:pt x="14747" y="12680"/>
                      <a:pt x="14749" y="12629"/>
                    </a:cubicBezTo>
                    <a:close/>
                    <a:moveTo>
                      <a:pt x="1076" y="9219"/>
                    </a:moveTo>
                    <a:lnTo>
                      <a:pt x="1076" y="9219"/>
                    </a:lnTo>
                    <a:cubicBezTo>
                      <a:pt x="1330" y="10544"/>
                      <a:pt x="2113" y="12882"/>
                      <a:pt x="2113" y="12882"/>
                    </a:cubicBezTo>
                    <a:cubicBezTo>
                      <a:pt x="2113" y="12882"/>
                      <a:pt x="1321" y="10392"/>
                      <a:pt x="1076" y="9219"/>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579" name="Google Shape;10579;p64"/>
          <p:cNvSpPr/>
          <p:nvPr/>
        </p:nvSpPr>
        <p:spPr>
          <a:xfrm>
            <a:off x="4964226" y="4326883"/>
            <a:ext cx="452864" cy="49056"/>
          </a:xfrm>
          <a:custGeom>
            <a:avLst/>
            <a:gdLst/>
            <a:ahLst/>
            <a:cxnLst/>
            <a:rect l="l" t="t" r="r" b="b"/>
            <a:pathLst>
              <a:path w="17937" h="1943" extrusionOk="0">
                <a:moveTo>
                  <a:pt x="8969" y="1"/>
                </a:moveTo>
                <a:cubicBezTo>
                  <a:pt x="4015" y="1"/>
                  <a:pt x="0" y="437"/>
                  <a:pt x="0" y="972"/>
                </a:cubicBezTo>
                <a:cubicBezTo>
                  <a:pt x="0" y="1506"/>
                  <a:pt x="4009" y="1943"/>
                  <a:pt x="8962" y="1943"/>
                </a:cubicBezTo>
                <a:cubicBezTo>
                  <a:pt x="13915" y="1943"/>
                  <a:pt x="17937" y="1506"/>
                  <a:pt x="17937" y="972"/>
                </a:cubicBezTo>
                <a:cubicBezTo>
                  <a:pt x="17937" y="437"/>
                  <a:pt x="13922" y="1"/>
                  <a:pt x="8969" y="1"/>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0" name="Google Shape;10580;p64"/>
          <p:cNvSpPr/>
          <p:nvPr/>
        </p:nvSpPr>
        <p:spPr>
          <a:xfrm>
            <a:off x="4915019" y="3065442"/>
            <a:ext cx="550774" cy="1277927"/>
          </a:xfrm>
          <a:custGeom>
            <a:avLst/>
            <a:gdLst/>
            <a:ahLst/>
            <a:cxnLst/>
            <a:rect l="l" t="t" r="r" b="b"/>
            <a:pathLst>
              <a:path w="21815" h="50616" extrusionOk="0">
                <a:moveTo>
                  <a:pt x="3781" y="7802"/>
                </a:moveTo>
                <a:lnTo>
                  <a:pt x="3781" y="7834"/>
                </a:lnTo>
                <a:lnTo>
                  <a:pt x="3761" y="7834"/>
                </a:lnTo>
                <a:cubicBezTo>
                  <a:pt x="3768" y="7821"/>
                  <a:pt x="3774" y="7808"/>
                  <a:pt x="3781" y="7802"/>
                </a:cubicBezTo>
                <a:close/>
                <a:moveTo>
                  <a:pt x="10696" y="0"/>
                </a:moveTo>
                <a:cubicBezTo>
                  <a:pt x="6759" y="0"/>
                  <a:pt x="3566" y="3194"/>
                  <a:pt x="3566" y="7131"/>
                </a:cubicBezTo>
                <a:cubicBezTo>
                  <a:pt x="3566" y="7365"/>
                  <a:pt x="3579" y="7600"/>
                  <a:pt x="3611" y="7834"/>
                </a:cubicBezTo>
                <a:cubicBezTo>
                  <a:pt x="2979" y="7906"/>
                  <a:pt x="2555" y="8512"/>
                  <a:pt x="2712" y="9131"/>
                </a:cubicBezTo>
                <a:cubicBezTo>
                  <a:pt x="2829" y="9609"/>
                  <a:pt x="3258" y="9920"/>
                  <a:pt x="3720" y="9920"/>
                </a:cubicBezTo>
                <a:cubicBezTo>
                  <a:pt x="3850" y="9920"/>
                  <a:pt x="3984" y="9895"/>
                  <a:pt x="4113" y="9842"/>
                </a:cubicBezTo>
                <a:cubicBezTo>
                  <a:pt x="4843" y="12045"/>
                  <a:pt x="6688" y="13805"/>
                  <a:pt x="8754" y="14561"/>
                </a:cubicBezTo>
                <a:cubicBezTo>
                  <a:pt x="8799" y="14574"/>
                  <a:pt x="8891" y="14593"/>
                  <a:pt x="8891" y="14606"/>
                </a:cubicBezTo>
                <a:lnTo>
                  <a:pt x="8891" y="16627"/>
                </a:lnTo>
                <a:lnTo>
                  <a:pt x="5651" y="16627"/>
                </a:lnTo>
                <a:cubicBezTo>
                  <a:pt x="5651" y="16627"/>
                  <a:pt x="5645" y="16692"/>
                  <a:pt x="5632" y="16698"/>
                </a:cubicBezTo>
                <a:cubicBezTo>
                  <a:pt x="5052" y="16705"/>
                  <a:pt x="4543" y="17083"/>
                  <a:pt x="4367" y="17630"/>
                </a:cubicBezTo>
                <a:lnTo>
                  <a:pt x="216" y="33233"/>
                </a:lnTo>
                <a:cubicBezTo>
                  <a:pt x="1" y="33865"/>
                  <a:pt x="294" y="34563"/>
                  <a:pt x="900" y="34850"/>
                </a:cubicBezTo>
                <a:cubicBezTo>
                  <a:pt x="1081" y="34935"/>
                  <a:pt x="1273" y="34976"/>
                  <a:pt x="1462" y="34976"/>
                </a:cubicBezTo>
                <a:cubicBezTo>
                  <a:pt x="1906" y="34976"/>
                  <a:pt x="2335" y="34752"/>
                  <a:pt x="2582" y="34354"/>
                </a:cubicBezTo>
                <a:cubicBezTo>
                  <a:pt x="2652" y="34403"/>
                  <a:pt x="2730" y="34426"/>
                  <a:pt x="2808" y="34426"/>
                </a:cubicBezTo>
                <a:cubicBezTo>
                  <a:pt x="2988" y="34426"/>
                  <a:pt x="3162" y="34303"/>
                  <a:pt x="3207" y="34107"/>
                </a:cubicBezTo>
                <a:lnTo>
                  <a:pt x="3566" y="32529"/>
                </a:lnTo>
                <a:cubicBezTo>
                  <a:pt x="3611" y="32334"/>
                  <a:pt x="3481" y="32034"/>
                  <a:pt x="3305" y="31936"/>
                </a:cubicBezTo>
                <a:lnTo>
                  <a:pt x="6336" y="20948"/>
                </a:lnTo>
                <a:cubicBezTo>
                  <a:pt x="6336" y="22838"/>
                  <a:pt x="6388" y="26501"/>
                  <a:pt x="6453" y="30561"/>
                </a:cubicBezTo>
                <a:lnTo>
                  <a:pt x="6407" y="30561"/>
                </a:lnTo>
                <a:lnTo>
                  <a:pt x="6466" y="32353"/>
                </a:lnTo>
                <a:lnTo>
                  <a:pt x="6486" y="32353"/>
                </a:lnTo>
                <a:cubicBezTo>
                  <a:pt x="6622" y="40181"/>
                  <a:pt x="6805" y="48719"/>
                  <a:pt x="6805" y="48719"/>
                </a:cubicBezTo>
                <a:cubicBezTo>
                  <a:pt x="6805" y="48719"/>
                  <a:pt x="4517" y="49084"/>
                  <a:pt x="4517" y="50609"/>
                </a:cubicBezTo>
                <a:lnTo>
                  <a:pt x="8936" y="50609"/>
                </a:lnTo>
                <a:lnTo>
                  <a:pt x="10631" y="33422"/>
                </a:lnTo>
                <a:lnTo>
                  <a:pt x="10670" y="33448"/>
                </a:lnTo>
                <a:lnTo>
                  <a:pt x="11035" y="33448"/>
                </a:lnTo>
                <a:lnTo>
                  <a:pt x="11041" y="33442"/>
                </a:lnTo>
                <a:lnTo>
                  <a:pt x="12892" y="50616"/>
                </a:lnTo>
                <a:lnTo>
                  <a:pt x="17311" y="50616"/>
                </a:lnTo>
                <a:cubicBezTo>
                  <a:pt x="17311" y="49084"/>
                  <a:pt x="15024" y="48725"/>
                  <a:pt x="15024" y="48725"/>
                </a:cubicBezTo>
                <a:cubicBezTo>
                  <a:pt x="15024" y="48725"/>
                  <a:pt x="15193" y="40090"/>
                  <a:pt x="15317" y="32210"/>
                </a:cubicBezTo>
                <a:cubicBezTo>
                  <a:pt x="15323" y="31891"/>
                  <a:pt x="15356" y="30561"/>
                  <a:pt x="15356" y="30561"/>
                </a:cubicBezTo>
                <a:lnTo>
                  <a:pt x="15343" y="30561"/>
                </a:lnTo>
                <a:cubicBezTo>
                  <a:pt x="15408" y="26468"/>
                  <a:pt x="15454" y="22773"/>
                  <a:pt x="15454" y="20856"/>
                </a:cubicBezTo>
                <a:lnTo>
                  <a:pt x="18510" y="31917"/>
                </a:lnTo>
                <a:cubicBezTo>
                  <a:pt x="18308" y="31982"/>
                  <a:pt x="18159" y="32321"/>
                  <a:pt x="18204" y="32536"/>
                </a:cubicBezTo>
                <a:lnTo>
                  <a:pt x="18563" y="34107"/>
                </a:lnTo>
                <a:cubicBezTo>
                  <a:pt x="18608" y="34299"/>
                  <a:pt x="18775" y="34422"/>
                  <a:pt x="18959" y="34422"/>
                </a:cubicBezTo>
                <a:cubicBezTo>
                  <a:pt x="18987" y="34422"/>
                  <a:pt x="19016" y="34419"/>
                  <a:pt x="19045" y="34413"/>
                </a:cubicBezTo>
                <a:cubicBezTo>
                  <a:pt x="19110" y="34400"/>
                  <a:pt x="19169" y="34367"/>
                  <a:pt x="19221" y="34322"/>
                </a:cubicBezTo>
                <a:cubicBezTo>
                  <a:pt x="19463" y="34736"/>
                  <a:pt x="19901" y="34974"/>
                  <a:pt x="20355" y="34974"/>
                </a:cubicBezTo>
                <a:cubicBezTo>
                  <a:pt x="20537" y="34974"/>
                  <a:pt x="20721" y="34936"/>
                  <a:pt x="20896" y="34856"/>
                </a:cubicBezTo>
                <a:cubicBezTo>
                  <a:pt x="21515" y="34582"/>
                  <a:pt x="21815" y="33885"/>
                  <a:pt x="21606" y="33246"/>
                </a:cubicBezTo>
                <a:lnTo>
                  <a:pt x="17298" y="17663"/>
                </a:lnTo>
                <a:cubicBezTo>
                  <a:pt x="17122" y="17141"/>
                  <a:pt x="16659" y="16744"/>
                  <a:pt x="16145" y="16705"/>
                </a:cubicBezTo>
                <a:cubicBezTo>
                  <a:pt x="16132" y="16698"/>
                  <a:pt x="16119" y="16627"/>
                  <a:pt x="16119" y="16627"/>
                </a:cubicBezTo>
                <a:lnTo>
                  <a:pt x="12632" y="16627"/>
                </a:lnTo>
                <a:lnTo>
                  <a:pt x="12632" y="14704"/>
                </a:lnTo>
                <a:cubicBezTo>
                  <a:pt x="12632" y="14704"/>
                  <a:pt x="12651" y="14697"/>
                  <a:pt x="12664" y="14691"/>
                </a:cubicBezTo>
                <a:lnTo>
                  <a:pt x="12710" y="14684"/>
                </a:lnTo>
                <a:cubicBezTo>
                  <a:pt x="14900" y="14013"/>
                  <a:pt x="16920" y="12201"/>
                  <a:pt x="17702" y="9887"/>
                </a:cubicBezTo>
                <a:cubicBezTo>
                  <a:pt x="17781" y="9907"/>
                  <a:pt x="17865" y="9920"/>
                  <a:pt x="17950" y="9920"/>
                </a:cubicBezTo>
                <a:cubicBezTo>
                  <a:pt x="17954" y="9920"/>
                  <a:pt x="17958" y="9920"/>
                  <a:pt x="17962" y="9920"/>
                </a:cubicBezTo>
                <a:cubicBezTo>
                  <a:pt x="18517" y="9920"/>
                  <a:pt x="18973" y="9486"/>
                  <a:pt x="19006" y="8936"/>
                </a:cubicBezTo>
                <a:cubicBezTo>
                  <a:pt x="19038" y="8375"/>
                  <a:pt x="18621" y="7893"/>
                  <a:pt x="18067" y="7834"/>
                </a:cubicBezTo>
                <a:lnTo>
                  <a:pt x="18067" y="7828"/>
                </a:lnTo>
                <a:cubicBezTo>
                  <a:pt x="18067" y="7815"/>
                  <a:pt x="18054" y="7802"/>
                  <a:pt x="18054" y="7789"/>
                </a:cubicBezTo>
                <a:cubicBezTo>
                  <a:pt x="18048" y="6068"/>
                  <a:pt x="17644" y="4295"/>
                  <a:pt x="16692" y="2998"/>
                </a:cubicBezTo>
                <a:cubicBezTo>
                  <a:pt x="17663" y="2464"/>
                  <a:pt x="17781" y="1786"/>
                  <a:pt x="18159" y="1147"/>
                </a:cubicBezTo>
                <a:lnTo>
                  <a:pt x="18159" y="1147"/>
                </a:lnTo>
                <a:cubicBezTo>
                  <a:pt x="17946" y="1172"/>
                  <a:pt x="17731" y="1183"/>
                  <a:pt x="17515" y="1183"/>
                </a:cubicBezTo>
                <a:cubicBezTo>
                  <a:pt x="15275" y="1183"/>
                  <a:pt x="12901" y="0"/>
                  <a:pt x="10696"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1" name="Google Shape;10581;p64"/>
          <p:cNvSpPr/>
          <p:nvPr/>
        </p:nvSpPr>
        <p:spPr>
          <a:xfrm>
            <a:off x="5177644" y="3411484"/>
            <a:ext cx="24869" cy="164260"/>
          </a:xfrm>
          <a:custGeom>
            <a:avLst/>
            <a:gdLst/>
            <a:ahLst/>
            <a:cxnLst/>
            <a:rect l="l" t="t" r="r" b="b"/>
            <a:pathLst>
              <a:path w="985" h="6506" extrusionOk="0">
                <a:moveTo>
                  <a:pt x="489" y="1"/>
                </a:moveTo>
                <a:cubicBezTo>
                  <a:pt x="222" y="1"/>
                  <a:pt x="1" y="222"/>
                  <a:pt x="1" y="490"/>
                </a:cubicBezTo>
                <a:cubicBezTo>
                  <a:pt x="1" y="646"/>
                  <a:pt x="72" y="789"/>
                  <a:pt x="196" y="887"/>
                </a:cubicBezTo>
                <a:cubicBezTo>
                  <a:pt x="72" y="978"/>
                  <a:pt x="1" y="1122"/>
                  <a:pt x="1" y="1278"/>
                </a:cubicBezTo>
                <a:cubicBezTo>
                  <a:pt x="1" y="1435"/>
                  <a:pt x="72" y="1578"/>
                  <a:pt x="196" y="1676"/>
                </a:cubicBezTo>
                <a:cubicBezTo>
                  <a:pt x="72" y="1767"/>
                  <a:pt x="1" y="1910"/>
                  <a:pt x="1" y="2067"/>
                </a:cubicBezTo>
                <a:cubicBezTo>
                  <a:pt x="1" y="2223"/>
                  <a:pt x="72" y="2367"/>
                  <a:pt x="196" y="2464"/>
                </a:cubicBezTo>
                <a:cubicBezTo>
                  <a:pt x="72" y="2556"/>
                  <a:pt x="1" y="2699"/>
                  <a:pt x="1" y="2855"/>
                </a:cubicBezTo>
                <a:cubicBezTo>
                  <a:pt x="1" y="3012"/>
                  <a:pt x="72" y="3155"/>
                  <a:pt x="196" y="3253"/>
                </a:cubicBezTo>
                <a:cubicBezTo>
                  <a:pt x="72" y="3344"/>
                  <a:pt x="1" y="3488"/>
                  <a:pt x="1" y="3644"/>
                </a:cubicBezTo>
                <a:cubicBezTo>
                  <a:pt x="1" y="3800"/>
                  <a:pt x="72" y="3944"/>
                  <a:pt x="196" y="4042"/>
                </a:cubicBezTo>
                <a:cubicBezTo>
                  <a:pt x="72" y="4133"/>
                  <a:pt x="1" y="4276"/>
                  <a:pt x="1" y="4433"/>
                </a:cubicBezTo>
                <a:cubicBezTo>
                  <a:pt x="1" y="4589"/>
                  <a:pt x="72" y="4732"/>
                  <a:pt x="196" y="4830"/>
                </a:cubicBezTo>
                <a:cubicBezTo>
                  <a:pt x="72" y="4921"/>
                  <a:pt x="1" y="5065"/>
                  <a:pt x="1" y="5221"/>
                </a:cubicBezTo>
                <a:cubicBezTo>
                  <a:pt x="1" y="5378"/>
                  <a:pt x="72" y="5521"/>
                  <a:pt x="196" y="5619"/>
                </a:cubicBezTo>
                <a:cubicBezTo>
                  <a:pt x="72" y="5710"/>
                  <a:pt x="1" y="5853"/>
                  <a:pt x="1" y="6010"/>
                </a:cubicBezTo>
                <a:cubicBezTo>
                  <a:pt x="1" y="6284"/>
                  <a:pt x="222" y="6499"/>
                  <a:pt x="489" y="6505"/>
                </a:cubicBezTo>
                <a:cubicBezTo>
                  <a:pt x="763" y="6505"/>
                  <a:pt x="985" y="6284"/>
                  <a:pt x="985" y="6010"/>
                </a:cubicBezTo>
                <a:cubicBezTo>
                  <a:pt x="985" y="5853"/>
                  <a:pt x="913" y="5710"/>
                  <a:pt x="783" y="5619"/>
                </a:cubicBezTo>
                <a:cubicBezTo>
                  <a:pt x="913" y="5521"/>
                  <a:pt x="985" y="5378"/>
                  <a:pt x="985" y="5221"/>
                </a:cubicBezTo>
                <a:cubicBezTo>
                  <a:pt x="985" y="5065"/>
                  <a:pt x="913" y="4921"/>
                  <a:pt x="783" y="4830"/>
                </a:cubicBezTo>
                <a:cubicBezTo>
                  <a:pt x="913" y="4732"/>
                  <a:pt x="985" y="4589"/>
                  <a:pt x="985" y="4433"/>
                </a:cubicBezTo>
                <a:cubicBezTo>
                  <a:pt x="985" y="4276"/>
                  <a:pt x="913" y="4133"/>
                  <a:pt x="783" y="4042"/>
                </a:cubicBezTo>
                <a:cubicBezTo>
                  <a:pt x="913" y="3944"/>
                  <a:pt x="985" y="3800"/>
                  <a:pt x="985" y="3644"/>
                </a:cubicBezTo>
                <a:cubicBezTo>
                  <a:pt x="985" y="3488"/>
                  <a:pt x="913" y="3344"/>
                  <a:pt x="783" y="3253"/>
                </a:cubicBezTo>
                <a:cubicBezTo>
                  <a:pt x="913" y="3155"/>
                  <a:pt x="985" y="3012"/>
                  <a:pt x="985" y="2855"/>
                </a:cubicBezTo>
                <a:cubicBezTo>
                  <a:pt x="985" y="2699"/>
                  <a:pt x="913" y="2556"/>
                  <a:pt x="783" y="2464"/>
                </a:cubicBezTo>
                <a:cubicBezTo>
                  <a:pt x="913" y="2367"/>
                  <a:pt x="985" y="2223"/>
                  <a:pt x="985" y="2067"/>
                </a:cubicBezTo>
                <a:cubicBezTo>
                  <a:pt x="985" y="1910"/>
                  <a:pt x="913" y="1767"/>
                  <a:pt x="783" y="1676"/>
                </a:cubicBezTo>
                <a:cubicBezTo>
                  <a:pt x="913" y="1578"/>
                  <a:pt x="985" y="1435"/>
                  <a:pt x="985" y="1278"/>
                </a:cubicBezTo>
                <a:cubicBezTo>
                  <a:pt x="985" y="1122"/>
                  <a:pt x="913" y="978"/>
                  <a:pt x="783" y="887"/>
                </a:cubicBezTo>
                <a:cubicBezTo>
                  <a:pt x="913" y="789"/>
                  <a:pt x="985" y="646"/>
                  <a:pt x="985" y="490"/>
                </a:cubicBezTo>
                <a:cubicBezTo>
                  <a:pt x="978" y="222"/>
                  <a:pt x="763" y="1"/>
                  <a:pt x="489" y="1"/>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2" name="Google Shape;10582;p64"/>
          <p:cNvSpPr/>
          <p:nvPr/>
        </p:nvSpPr>
        <p:spPr>
          <a:xfrm>
            <a:off x="5148685" y="3555774"/>
            <a:ext cx="80338" cy="55014"/>
          </a:xfrm>
          <a:custGeom>
            <a:avLst/>
            <a:gdLst/>
            <a:ahLst/>
            <a:cxnLst/>
            <a:rect l="l" t="t" r="r" b="b"/>
            <a:pathLst>
              <a:path w="3182" h="2179" extrusionOk="0">
                <a:moveTo>
                  <a:pt x="1586" y="1"/>
                </a:moveTo>
                <a:cubicBezTo>
                  <a:pt x="1449" y="1"/>
                  <a:pt x="1312" y="58"/>
                  <a:pt x="1213" y="171"/>
                </a:cubicBezTo>
                <a:cubicBezTo>
                  <a:pt x="1115" y="288"/>
                  <a:pt x="1069" y="445"/>
                  <a:pt x="1109" y="601"/>
                </a:cubicBezTo>
                <a:cubicBezTo>
                  <a:pt x="1094" y="600"/>
                  <a:pt x="1080" y="599"/>
                  <a:pt x="1066" y="599"/>
                </a:cubicBezTo>
                <a:cubicBezTo>
                  <a:pt x="925" y="599"/>
                  <a:pt x="793" y="658"/>
                  <a:pt x="698" y="764"/>
                </a:cubicBezTo>
                <a:cubicBezTo>
                  <a:pt x="594" y="881"/>
                  <a:pt x="555" y="1044"/>
                  <a:pt x="587" y="1194"/>
                </a:cubicBezTo>
                <a:cubicBezTo>
                  <a:pt x="574" y="1193"/>
                  <a:pt x="561" y="1193"/>
                  <a:pt x="548" y="1193"/>
                </a:cubicBezTo>
                <a:cubicBezTo>
                  <a:pt x="406" y="1193"/>
                  <a:pt x="273" y="1256"/>
                  <a:pt x="183" y="1364"/>
                </a:cubicBezTo>
                <a:cubicBezTo>
                  <a:pt x="1" y="1566"/>
                  <a:pt x="27" y="1879"/>
                  <a:pt x="229" y="2061"/>
                </a:cubicBezTo>
                <a:cubicBezTo>
                  <a:pt x="320" y="2133"/>
                  <a:pt x="437" y="2178"/>
                  <a:pt x="555" y="2178"/>
                </a:cubicBezTo>
                <a:cubicBezTo>
                  <a:pt x="698" y="2178"/>
                  <a:pt x="828" y="2113"/>
                  <a:pt x="926" y="2009"/>
                </a:cubicBezTo>
                <a:cubicBezTo>
                  <a:pt x="1024" y="1892"/>
                  <a:pt x="1069" y="1735"/>
                  <a:pt x="1037" y="1585"/>
                </a:cubicBezTo>
                <a:lnTo>
                  <a:pt x="1037" y="1585"/>
                </a:lnTo>
                <a:cubicBezTo>
                  <a:pt x="1044" y="1586"/>
                  <a:pt x="1052" y="1586"/>
                  <a:pt x="1059" y="1586"/>
                </a:cubicBezTo>
                <a:cubicBezTo>
                  <a:pt x="1202" y="1586"/>
                  <a:pt x="1348" y="1527"/>
                  <a:pt x="1441" y="1416"/>
                </a:cubicBezTo>
                <a:cubicBezTo>
                  <a:pt x="1545" y="1299"/>
                  <a:pt x="1584" y="1142"/>
                  <a:pt x="1552" y="986"/>
                </a:cubicBezTo>
                <a:lnTo>
                  <a:pt x="1617" y="986"/>
                </a:lnTo>
                <a:cubicBezTo>
                  <a:pt x="1623" y="1097"/>
                  <a:pt x="1663" y="1207"/>
                  <a:pt x="1741" y="1292"/>
                </a:cubicBezTo>
                <a:cubicBezTo>
                  <a:pt x="1830" y="1393"/>
                  <a:pt x="1963" y="1457"/>
                  <a:pt x="2105" y="1457"/>
                </a:cubicBezTo>
                <a:cubicBezTo>
                  <a:pt x="2118" y="1457"/>
                  <a:pt x="2132" y="1456"/>
                  <a:pt x="2145" y="1455"/>
                </a:cubicBezTo>
                <a:lnTo>
                  <a:pt x="2145" y="1455"/>
                </a:lnTo>
                <a:cubicBezTo>
                  <a:pt x="2112" y="1605"/>
                  <a:pt x="2158" y="1761"/>
                  <a:pt x="2256" y="1879"/>
                </a:cubicBezTo>
                <a:cubicBezTo>
                  <a:pt x="2354" y="1992"/>
                  <a:pt x="2492" y="2049"/>
                  <a:pt x="2629" y="2049"/>
                </a:cubicBezTo>
                <a:cubicBezTo>
                  <a:pt x="2744" y="2049"/>
                  <a:pt x="2860" y="2008"/>
                  <a:pt x="2953" y="1924"/>
                </a:cubicBezTo>
                <a:cubicBezTo>
                  <a:pt x="3162" y="1748"/>
                  <a:pt x="3181" y="1435"/>
                  <a:pt x="2999" y="1227"/>
                </a:cubicBezTo>
                <a:cubicBezTo>
                  <a:pt x="2903" y="1126"/>
                  <a:pt x="2770" y="1062"/>
                  <a:pt x="2633" y="1062"/>
                </a:cubicBezTo>
                <a:cubicBezTo>
                  <a:pt x="2620" y="1062"/>
                  <a:pt x="2607" y="1063"/>
                  <a:pt x="2595" y="1064"/>
                </a:cubicBezTo>
                <a:cubicBezTo>
                  <a:pt x="2621" y="914"/>
                  <a:pt x="2581" y="758"/>
                  <a:pt x="2477" y="640"/>
                </a:cubicBezTo>
                <a:cubicBezTo>
                  <a:pt x="2384" y="535"/>
                  <a:pt x="2243" y="470"/>
                  <a:pt x="2100" y="470"/>
                </a:cubicBezTo>
                <a:cubicBezTo>
                  <a:pt x="2093" y="470"/>
                  <a:pt x="2087" y="471"/>
                  <a:pt x="2080" y="471"/>
                </a:cubicBezTo>
                <a:cubicBezTo>
                  <a:pt x="2073" y="341"/>
                  <a:pt x="2014" y="210"/>
                  <a:pt x="1910" y="125"/>
                </a:cubicBezTo>
                <a:cubicBezTo>
                  <a:pt x="1818" y="42"/>
                  <a:pt x="1702" y="1"/>
                  <a:pt x="1586" y="1"/>
                </a:cubicBezTo>
                <a:close/>
              </a:path>
            </a:pathLst>
          </a:custGeom>
          <a:solidFill>
            <a:srgbClr val="D4DB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3" name="Google Shape;10583;p64"/>
          <p:cNvSpPr/>
          <p:nvPr/>
        </p:nvSpPr>
        <p:spPr>
          <a:xfrm>
            <a:off x="5088217" y="3540499"/>
            <a:ext cx="91093" cy="197536"/>
          </a:xfrm>
          <a:custGeom>
            <a:avLst/>
            <a:gdLst/>
            <a:ahLst/>
            <a:cxnLst/>
            <a:rect l="l" t="t" r="r" b="b"/>
            <a:pathLst>
              <a:path w="3608" h="7824" extrusionOk="0">
                <a:moveTo>
                  <a:pt x="2682" y="1"/>
                </a:moveTo>
                <a:lnTo>
                  <a:pt x="2682" y="7"/>
                </a:lnTo>
                <a:cubicBezTo>
                  <a:pt x="2128" y="7"/>
                  <a:pt x="890" y="2040"/>
                  <a:pt x="473" y="2790"/>
                </a:cubicBezTo>
                <a:cubicBezTo>
                  <a:pt x="62" y="3546"/>
                  <a:pt x="225" y="5078"/>
                  <a:pt x="173" y="5886"/>
                </a:cubicBezTo>
                <a:cubicBezTo>
                  <a:pt x="124" y="6645"/>
                  <a:pt x="0" y="7824"/>
                  <a:pt x="488" y="7824"/>
                </a:cubicBezTo>
                <a:cubicBezTo>
                  <a:pt x="519" y="7824"/>
                  <a:pt x="553" y="7819"/>
                  <a:pt x="590" y="7808"/>
                </a:cubicBezTo>
                <a:cubicBezTo>
                  <a:pt x="1196" y="7646"/>
                  <a:pt x="2200" y="6753"/>
                  <a:pt x="2780" y="6498"/>
                </a:cubicBezTo>
                <a:cubicBezTo>
                  <a:pt x="3354" y="6251"/>
                  <a:pt x="3380" y="5052"/>
                  <a:pt x="3328" y="4100"/>
                </a:cubicBezTo>
                <a:cubicBezTo>
                  <a:pt x="3269" y="3155"/>
                  <a:pt x="3608" y="229"/>
                  <a:pt x="268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4" name="Google Shape;10584;p64"/>
          <p:cNvSpPr/>
          <p:nvPr/>
        </p:nvSpPr>
        <p:spPr>
          <a:xfrm>
            <a:off x="5201831" y="3540499"/>
            <a:ext cx="91118" cy="197536"/>
          </a:xfrm>
          <a:custGeom>
            <a:avLst/>
            <a:gdLst/>
            <a:ahLst/>
            <a:cxnLst/>
            <a:rect l="l" t="t" r="r" b="b"/>
            <a:pathLst>
              <a:path w="3609" h="7824" extrusionOk="0">
                <a:moveTo>
                  <a:pt x="920" y="1"/>
                </a:moveTo>
                <a:cubicBezTo>
                  <a:pt x="1" y="229"/>
                  <a:pt x="340" y="3155"/>
                  <a:pt x="281" y="4100"/>
                </a:cubicBezTo>
                <a:cubicBezTo>
                  <a:pt x="222" y="5052"/>
                  <a:pt x="255" y="6251"/>
                  <a:pt x="828" y="6498"/>
                </a:cubicBezTo>
                <a:cubicBezTo>
                  <a:pt x="1409" y="6753"/>
                  <a:pt x="2412" y="7646"/>
                  <a:pt x="3018" y="7808"/>
                </a:cubicBezTo>
                <a:cubicBezTo>
                  <a:pt x="3055" y="7819"/>
                  <a:pt x="3089" y="7824"/>
                  <a:pt x="3121" y="7824"/>
                </a:cubicBezTo>
                <a:cubicBezTo>
                  <a:pt x="3608" y="7824"/>
                  <a:pt x="3484" y="6645"/>
                  <a:pt x="3435" y="5886"/>
                </a:cubicBezTo>
                <a:cubicBezTo>
                  <a:pt x="3377" y="5078"/>
                  <a:pt x="3546" y="3546"/>
                  <a:pt x="3129" y="2790"/>
                </a:cubicBezTo>
                <a:cubicBezTo>
                  <a:pt x="2719" y="2040"/>
                  <a:pt x="1480" y="7"/>
                  <a:pt x="920" y="7"/>
                </a:cubicBezTo>
                <a:lnTo>
                  <a:pt x="920" y="1"/>
                </a:ln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85" name="Google Shape;10585;p64"/>
          <p:cNvGrpSpPr/>
          <p:nvPr/>
        </p:nvGrpSpPr>
        <p:grpSpPr>
          <a:xfrm>
            <a:off x="996380" y="1542757"/>
            <a:ext cx="556859" cy="1310345"/>
            <a:chOff x="996380" y="1542757"/>
            <a:chExt cx="556859" cy="1310345"/>
          </a:xfrm>
        </p:grpSpPr>
        <p:sp>
          <p:nvSpPr>
            <p:cNvPr id="10586" name="Google Shape;10586;p64"/>
            <p:cNvSpPr/>
            <p:nvPr/>
          </p:nvSpPr>
          <p:spPr>
            <a:xfrm>
              <a:off x="1091487" y="1674397"/>
              <a:ext cx="366796" cy="342104"/>
            </a:xfrm>
            <a:custGeom>
              <a:avLst/>
              <a:gdLst/>
              <a:ahLst/>
              <a:cxnLst/>
              <a:rect l="l" t="t" r="r" b="b"/>
              <a:pathLst>
                <a:path w="14528" h="13550" extrusionOk="0">
                  <a:moveTo>
                    <a:pt x="2151" y="0"/>
                  </a:moveTo>
                  <a:cubicBezTo>
                    <a:pt x="958" y="0"/>
                    <a:pt x="0" y="958"/>
                    <a:pt x="0" y="2157"/>
                  </a:cubicBezTo>
                  <a:lnTo>
                    <a:pt x="0" y="11393"/>
                  </a:lnTo>
                  <a:cubicBezTo>
                    <a:pt x="0" y="12585"/>
                    <a:pt x="958" y="13550"/>
                    <a:pt x="2151" y="13550"/>
                  </a:cubicBezTo>
                  <a:lnTo>
                    <a:pt x="12371" y="13550"/>
                  </a:lnTo>
                  <a:cubicBezTo>
                    <a:pt x="13563" y="13550"/>
                    <a:pt x="14528" y="12585"/>
                    <a:pt x="14528" y="11393"/>
                  </a:cubicBezTo>
                  <a:lnTo>
                    <a:pt x="14528" y="2157"/>
                  </a:lnTo>
                  <a:cubicBezTo>
                    <a:pt x="14528" y="958"/>
                    <a:pt x="13563" y="0"/>
                    <a:pt x="12371"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7" name="Google Shape;10587;p64"/>
            <p:cNvSpPr/>
            <p:nvPr/>
          </p:nvSpPr>
          <p:spPr>
            <a:xfrm>
              <a:off x="996380" y="1547529"/>
              <a:ext cx="556859" cy="1272651"/>
            </a:xfrm>
            <a:custGeom>
              <a:avLst/>
              <a:gdLst/>
              <a:ahLst/>
              <a:cxnLst/>
              <a:rect l="l" t="t" r="r" b="b"/>
              <a:pathLst>
                <a:path w="22056" h="50407" extrusionOk="0">
                  <a:moveTo>
                    <a:pt x="11028" y="0"/>
                  </a:moveTo>
                  <a:cubicBezTo>
                    <a:pt x="7052" y="0"/>
                    <a:pt x="3832" y="3226"/>
                    <a:pt x="3832" y="7202"/>
                  </a:cubicBezTo>
                  <a:lnTo>
                    <a:pt x="3832" y="7208"/>
                  </a:lnTo>
                  <a:cubicBezTo>
                    <a:pt x="3806" y="7208"/>
                    <a:pt x="3787" y="7202"/>
                    <a:pt x="3767" y="7202"/>
                  </a:cubicBezTo>
                  <a:cubicBezTo>
                    <a:pt x="3764" y="7202"/>
                    <a:pt x="3760" y="7202"/>
                    <a:pt x="3757" y="7202"/>
                  </a:cubicBezTo>
                  <a:cubicBezTo>
                    <a:pt x="3091" y="7202"/>
                    <a:pt x="2588" y="7811"/>
                    <a:pt x="2718" y="8466"/>
                  </a:cubicBezTo>
                  <a:cubicBezTo>
                    <a:pt x="2815" y="8983"/>
                    <a:pt x="3269" y="9322"/>
                    <a:pt x="3759" y="9322"/>
                  </a:cubicBezTo>
                  <a:cubicBezTo>
                    <a:pt x="3894" y="9322"/>
                    <a:pt x="4031" y="9297"/>
                    <a:pt x="4165" y="9242"/>
                  </a:cubicBezTo>
                  <a:cubicBezTo>
                    <a:pt x="4934" y="11569"/>
                    <a:pt x="6948" y="13413"/>
                    <a:pt x="9151" y="14104"/>
                  </a:cubicBezTo>
                  <a:lnTo>
                    <a:pt x="9151" y="16124"/>
                  </a:lnTo>
                  <a:lnTo>
                    <a:pt x="6863" y="16124"/>
                  </a:lnTo>
                  <a:cubicBezTo>
                    <a:pt x="6863" y="16124"/>
                    <a:pt x="6857" y="16170"/>
                    <a:pt x="6837" y="16183"/>
                  </a:cubicBezTo>
                  <a:cubicBezTo>
                    <a:pt x="6257" y="16183"/>
                    <a:pt x="5742" y="16561"/>
                    <a:pt x="5560" y="17109"/>
                  </a:cubicBezTo>
                  <a:lnTo>
                    <a:pt x="228" y="32861"/>
                  </a:lnTo>
                  <a:cubicBezTo>
                    <a:pt x="0" y="33559"/>
                    <a:pt x="372" y="34308"/>
                    <a:pt x="1069" y="34543"/>
                  </a:cubicBezTo>
                  <a:cubicBezTo>
                    <a:pt x="1208" y="34588"/>
                    <a:pt x="1349" y="34610"/>
                    <a:pt x="1488" y="34610"/>
                  </a:cubicBezTo>
                  <a:cubicBezTo>
                    <a:pt x="2045" y="34610"/>
                    <a:pt x="2563" y="34261"/>
                    <a:pt x="2750" y="33702"/>
                  </a:cubicBezTo>
                  <a:lnTo>
                    <a:pt x="2926" y="33187"/>
                  </a:lnTo>
                  <a:lnTo>
                    <a:pt x="3507" y="33428"/>
                  </a:lnTo>
                  <a:cubicBezTo>
                    <a:pt x="3507" y="33428"/>
                    <a:pt x="4008" y="32412"/>
                    <a:pt x="3467" y="31577"/>
                  </a:cubicBezTo>
                  <a:lnTo>
                    <a:pt x="6733" y="21925"/>
                  </a:lnTo>
                  <a:lnTo>
                    <a:pt x="6733" y="21925"/>
                  </a:lnTo>
                  <a:cubicBezTo>
                    <a:pt x="6733" y="27706"/>
                    <a:pt x="5951" y="29172"/>
                    <a:pt x="5951" y="32366"/>
                  </a:cubicBezTo>
                  <a:cubicBezTo>
                    <a:pt x="5951" y="35560"/>
                    <a:pt x="7860" y="48497"/>
                    <a:pt x="7860" y="48497"/>
                  </a:cubicBezTo>
                  <a:lnTo>
                    <a:pt x="5553" y="50407"/>
                  </a:lnTo>
                  <a:lnTo>
                    <a:pt x="10018" y="50407"/>
                  </a:lnTo>
                  <a:lnTo>
                    <a:pt x="10761" y="31630"/>
                  </a:lnTo>
                  <a:lnTo>
                    <a:pt x="11145" y="31630"/>
                  </a:lnTo>
                  <a:lnTo>
                    <a:pt x="11888" y="50407"/>
                  </a:lnTo>
                  <a:lnTo>
                    <a:pt x="16353" y="50407"/>
                  </a:lnTo>
                  <a:lnTo>
                    <a:pt x="14039" y="48497"/>
                  </a:lnTo>
                  <a:cubicBezTo>
                    <a:pt x="14039" y="48497"/>
                    <a:pt x="15949" y="34171"/>
                    <a:pt x="15949" y="31590"/>
                  </a:cubicBezTo>
                  <a:cubicBezTo>
                    <a:pt x="15949" y="29003"/>
                    <a:pt x="15290" y="27680"/>
                    <a:pt x="15290" y="21821"/>
                  </a:cubicBezTo>
                  <a:lnTo>
                    <a:pt x="15290" y="21821"/>
                  </a:lnTo>
                  <a:lnTo>
                    <a:pt x="18595" y="31584"/>
                  </a:lnTo>
                  <a:cubicBezTo>
                    <a:pt x="18047" y="32418"/>
                    <a:pt x="18556" y="33435"/>
                    <a:pt x="18556" y="33435"/>
                  </a:cubicBezTo>
                  <a:lnTo>
                    <a:pt x="19129" y="33187"/>
                  </a:lnTo>
                  <a:lnTo>
                    <a:pt x="19312" y="33702"/>
                  </a:lnTo>
                  <a:cubicBezTo>
                    <a:pt x="19494" y="34259"/>
                    <a:pt x="20009" y="34613"/>
                    <a:pt x="20564" y="34613"/>
                  </a:cubicBezTo>
                  <a:cubicBezTo>
                    <a:pt x="20704" y="34613"/>
                    <a:pt x="20846" y="34590"/>
                    <a:pt x="20987" y="34543"/>
                  </a:cubicBezTo>
                  <a:cubicBezTo>
                    <a:pt x="21684" y="34315"/>
                    <a:pt x="22056" y="33565"/>
                    <a:pt x="21827" y="32868"/>
                  </a:cubicBezTo>
                  <a:lnTo>
                    <a:pt x="16496" y="17128"/>
                  </a:lnTo>
                  <a:cubicBezTo>
                    <a:pt x="16333" y="16613"/>
                    <a:pt x="15877" y="16242"/>
                    <a:pt x="15336" y="16190"/>
                  </a:cubicBezTo>
                  <a:cubicBezTo>
                    <a:pt x="15323" y="16170"/>
                    <a:pt x="15310" y="16150"/>
                    <a:pt x="15303" y="16131"/>
                  </a:cubicBezTo>
                  <a:lnTo>
                    <a:pt x="12905" y="16131"/>
                  </a:lnTo>
                  <a:lnTo>
                    <a:pt x="12905" y="14104"/>
                  </a:lnTo>
                  <a:cubicBezTo>
                    <a:pt x="15101" y="13413"/>
                    <a:pt x="17102" y="11595"/>
                    <a:pt x="17884" y="9281"/>
                  </a:cubicBezTo>
                  <a:cubicBezTo>
                    <a:pt x="17972" y="9303"/>
                    <a:pt x="18060" y="9313"/>
                    <a:pt x="18146" y="9313"/>
                  </a:cubicBezTo>
                  <a:cubicBezTo>
                    <a:pt x="18649" y="9313"/>
                    <a:pt x="19099" y="8957"/>
                    <a:pt x="19188" y="8434"/>
                  </a:cubicBezTo>
                  <a:cubicBezTo>
                    <a:pt x="19286" y="7828"/>
                    <a:pt x="18849" y="7261"/>
                    <a:pt x="18230" y="7215"/>
                  </a:cubicBezTo>
                  <a:lnTo>
                    <a:pt x="18230" y="7202"/>
                  </a:lnTo>
                  <a:cubicBezTo>
                    <a:pt x="18230" y="3226"/>
                    <a:pt x="15010" y="0"/>
                    <a:pt x="11028"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8" name="Google Shape;10588;p64"/>
            <p:cNvSpPr/>
            <p:nvPr/>
          </p:nvSpPr>
          <p:spPr>
            <a:xfrm>
              <a:off x="1046067" y="2803693"/>
              <a:ext cx="457485" cy="49409"/>
            </a:xfrm>
            <a:custGeom>
              <a:avLst/>
              <a:gdLst/>
              <a:ahLst/>
              <a:cxnLst/>
              <a:rect l="l" t="t" r="r" b="b"/>
              <a:pathLst>
                <a:path w="18120" h="1957" extrusionOk="0">
                  <a:moveTo>
                    <a:pt x="9060" y="1"/>
                  </a:moveTo>
                  <a:cubicBezTo>
                    <a:pt x="4061" y="1"/>
                    <a:pt x="0" y="437"/>
                    <a:pt x="0" y="978"/>
                  </a:cubicBezTo>
                  <a:cubicBezTo>
                    <a:pt x="0" y="1519"/>
                    <a:pt x="4061" y="1956"/>
                    <a:pt x="9060" y="1956"/>
                  </a:cubicBezTo>
                  <a:cubicBezTo>
                    <a:pt x="14065" y="1956"/>
                    <a:pt x="18119" y="1519"/>
                    <a:pt x="18119" y="978"/>
                  </a:cubicBezTo>
                  <a:cubicBezTo>
                    <a:pt x="18119" y="437"/>
                    <a:pt x="14065" y="1"/>
                    <a:pt x="9060" y="1"/>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9" name="Google Shape;10589;p64"/>
            <p:cNvSpPr/>
            <p:nvPr/>
          </p:nvSpPr>
          <p:spPr>
            <a:xfrm>
              <a:off x="1067780" y="1542757"/>
              <a:ext cx="406813" cy="325163"/>
            </a:xfrm>
            <a:custGeom>
              <a:avLst/>
              <a:gdLst/>
              <a:ahLst/>
              <a:cxnLst/>
              <a:rect l="l" t="t" r="r" b="b"/>
              <a:pathLst>
                <a:path w="16113" h="12879" extrusionOk="0">
                  <a:moveTo>
                    <a:pt x="1004" y="8740"/>
                  </a:moveTo>
                  <a:cubicBezTo>
                    <a:pt x="1007" y="8824"/>
                    <a:pt x="1025" y="8949"/>
                    <a:pt x="1055" y="9103"/>
                  </a:cubicBezTo>
                  <a:lnTo>
                    <a:pt x="1055" y="9103"/>
                  </a:lnTo>
                  <a:cubicBezTo>
                    <a:pt x="1031" y="8968"/>
                    <a:pt x="1014" y="8846"/>
                    <a:pt x="1004" y="8740"/>
                  </a:cubicBezTo>
                  <a:close/>
                  <a:moveTo>
                    <a:pt x="8531" y="0"/>
                  </a:moveTo>
                  <a:cubicBezTo>
                    <a:pt x="7378" y="0"/>
                    <a:pt x="6098" y="274"/>
                    <a:pt x="4700" y="906"/>
                  </a:cubicBezTo>
                  <a:cubicBezTo>
                    <a:pt x="1" y="3031"/>
                    <a:pt x="1004" y="8740"/>
                    <a:pt x="1004" y="8740"/>
                  </a:cubicBezTo>
                  <a:cubicBezTo>
                    <a:pt x="952" y="6113"/>
                    <a:pt x="4048" y="3448"/>
                    <a:pt x="4048" y="3448"/>
                  </a:cubicBezTo>
                  <a:cubicBezTo>
                    <a:pt x="6225" y="4790"/>
                    <a:pt x="13544" y="6504"/>
                    <a:pt x="14216" y="6726"/>
                  </a:cubicBezTo>
                  <a:cubicBezTo>
                    <a:pt x="14557" y="6840"/>
                    <a:pt x="14772" y="11921"/>
                    <a:pt x="14749" y="12624"/>
                  </a:cubicBezTo>
                  <a:lnTo>
                    <a:pt x="14749" y="12624"/>
                  </a:lnTo>
                  <a:lnTo>
                    <a:pt x="15206" y="9548"/>
                  </a:lnTo>
                  <a:cubicBezTo>
                    <a:pt x="15206" y="9548"/>
                    <a:pt x="16112" y="6166"/>
                    <a:pt x="14437" y="3441"/>
                  </a:cubicBezTo>
                  <a:cubicBezTo>
                    <a:pt x="13261" y="1523"/>
                    <a:pt x="11251" y="0"/>
                    <a:pt x="8531" y="0"/>
                  </a:cubicBezTo>
                  <a:close/>
                  <a:moveTo>
                    <a:pt x="14749" y="12624"/>
                  </a:moveTo>
                  <a:lnTo>
                    <a:pt x="14737" y="12703"/>
                  </a:lnTo>
                  <a:cubicBezTo>
                    <a:pt x="14738" y="12704"/>
                    <a:pt x="14739" y="12705"/>
                    <a:pt x="14739" y="12705"/>
                  </a:cubicBezTo>
                  <a:cubicBezTo>
                    <a:pt x="14744" y="12705"/>
                    <a:pt x="14747" y="12677"/>
                    <a:pt x="14749" y="12624"/>
                  </a:cubicBezTo>
                  <a:close/>
                  <a:moveTo>
                    <a:pt x="1055" y="9103"/>
                  </a:moveTo>
                  <a:cubicBezTo>
                    <a:pt x="1283" y="10402"/>
                    <a:pt x="2112" y="12879"/>
                    <a:pt x="2112" y="12879"/>
                  </a:cubicBezTo>
                  <a:cubicBezTo>
                    <a:pt x="2112" y="12879"/>
                    <a:pt x="1272" y="10220"/>
                    <a:pt x="1055" y="9103"/>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90" name="Google Shape;10590;p64"/>
          <p:cNvGrpSpPr/>
          <p:nvPr/>
        </p:nvGrpSpPr>
        <p:grpSpPr>
          <a:xfrm>
            <a:off x="998349" y="3064858"/>
            <a:ext cx="550774" cy="1310345"/>
            <a:chOff x="998349" y="3050689"/>
            <a:chExt cx="550774" cy="1310345"/>
          </a:xfrm>
        </p:grpSpPr>
        <p:sp>
          <p:nvSpPr>
            <p:cNvPr id="10591" name="Google Shape;10591;p64"/>
            <p:cNvSpPr/>
            <p:nvPr/>
          </p:nvSpPr>
          <p:spPr>
            <a:xfrm>
              <a:off x="998349" y="3072250"/>
              <a:ext cx="550774" cy="1256366"/>
            </a:xfrm>
            <a:custGeom>
              <a:avLst/>
              <a:gdLst/>
              <a:ahLst/>
              <a:cxnLst/>
              <a:rect l="l" t="t" r="r" b="b"/>
              <a:pathLst>
                <a:path w="21815" h="49762" extrusionOk="0">
                  <a:moveTo>
                    <a:pt x="10917" y="0"/>
                  </a:moveTo>
                  <a:cubicBezTo>
                    <a:pt x="7039" y="0"/>
                    <a:pt x="3872" y="3096"/>
                    <a:pt x="3787" y="6974"/>
                  </a:cubicBezTo>
                  <a:lnTo>
                    <a:pt x="3787" y="6981"/>
                  </a:lnTo>
                  <a:cubicBezTo>
                    <a:pt x="3767" y="6981"/>
                    <a:pt x="3748" y="6974"/>
                    <a:pt x="3728" y="6974"/>
                  </a:cubicBezTo>
                  <a:cubicBezTo>
                    <a:pt x="3064" y="6974"/>
                    <a:pt x="2568" y="7574"/>
                    <a:pt x="2692" y="8219"/>
                  </a:cubicBezTo>
                  <a:cubicBezTo>
                    <a:pt x="2789" y="8730"/>
                    <a:pt x="3235" y="9069"/>
                    <a:pt x="3718" y="9069"/>
                  </a:cubicBezTo>
                  <a:cubicBezTo>
                    <a:pt x="3851" y="9069"/>
                    <a:pt x="3987" y="9043"/>
                    <a:pt x="4119" y="8988"/>
                  </a:cubicBezTo>
                  <a:cubicBezTo>
                    <a:pt x="4882" y="11302"/>
                    <a:pt x="6876" y="13120"/>
                    <a:pt x="9060" y="13811"/>
                  </a:cubicBezTo>
                  <a:lnTo>
                    <a:pt x="9060" y="15773"/>
                  </a:lnTo>
                  <a:lnTo>
                    <a:pt x="5651" y="15773"/>
                  </a:lnTo>
                  <a:cubicBezTo>
                    <a:pt x="5651" y="15773"/>
                    <a:pt x="5644" y="15838"/>
                    <a:pt x="5625" y="15845"/>
                  </a:cubicBezTo>
                  <a:cubicBezTo>
                    <a:pt x="5051" y="15851"/>
                    <a:pt x="4543" y="16223"/>
                    <a:pt x="4361" y="16770"/>
                  </a:cubicBezTo>
                  <a:lnTo>
                    <a:pt x="215" y="32379"/>
                  </a:lnTo>
                  <a:cubicBezTo>
                    <a:pt x="0" y="33012"/>
                    <a:pt x="294" y="33703"/>
                    <a:pt x="900" y="33989"/>
                  </a:cubicBezTo>
                  <a:cubicBezTo>
                    <a:pt x="1081" y="34076"/>
                    <a:pt x="1273" y="34117"/>
                    <a:pt x="1464" y="34117"/>
                  </a:cubicBezTo>
                  <a:cubicBezTo>
                    <a:pt x="1903" y="34117"/>
                    <a:pt x="2331" y="33896"/>
                    <a:pt x="2581" y="33500"/>
                  </a:cubicBezTo>
                  <a:cubicBezTo>
                    <a:pt x="2620" y="33527"/>
                    <a:pt x="2672" y="33553"/>
                    <a:pt x="2725" y="33559"/>
                  </a:cubicBezTo>
                  <a:cubicBezTo>
                    <a:pt x="2756" y="33567"/>
                    <a:pt x="2787" y="33570"/>
                    <a:pt x="2817" y="33570"/>
                  </a:cubicBezTo>
                  <a:cubicBezTo>
                    <a:pt x="2998" y="33570"/>
                    <a:pt x="3162" y="33443"/>
                    <a:pt x="3207" y="33259"/>
                  </a:cubicBezTo>
                  <a:lnTo>
                    <a:pt x="3565" y="31682"/>
                  </a:lnTo>
                  <a:cubicBezTo>
                    <a:pt x="3604" y="31487"/>
                    <a:pt x="3481" y="31180"/>
                    <a:pt x="3298" y="31089"/>
                  </a:cubicBezTo>
                  <a:lnTo>
                    <a:pt x="6329" y="20094"/>
                  </a:lnTo>
                  <a:cubicBezTo>
                    <a:pt x="6329" y="25823"/>
                    <a:pt x="6798" y="47872"/>
                    <a:pt x="6798" y="47872"/>
                  </a:cubicBezTo>
                  <a:cubicBezTo>
                    <a:pt x="6798" y="47872"/>
                    <a:pt x="4517" y="48230"/>
                    <a:pt x="4517" y="49762"/>
                  </a:cubicBezTo>
                  <a:lnTo>
                    <a:pt x="8936" y="49762"/>
                  </a:lnTo>
                  <a:lnTo>
                    <a:pt x="10643" y="32425"/>
                  </a:lnTo>
                  <a:lnTo>
                    <a:pt x="11021" y="32425"/>
                  </a:lnTo>
                  <a:lnTo>
                    <a:pt x="12892" y="49762"/>
                  </a:lnTo>
                  <a:lnTo>
                    <a:pt x="17311" y="49762"/>
                  </a:lnTo>
                  <a:cubicBezTo>
                    <a:pt x="17311" y="48230"/>
                    <a:pt x="15023" y="47872"/>
                    <a:pt x="15023" y="47872"/>
                  </a:cubicBezTo>
                  <a:cubicBezTo>
                    <a:pt x="15023" y="47872"/>
                    <a:pt x="15453" y="25797"/>
                    <a:pt x="15453" y="19996"/>
                  </a:cubicBezTo>
                  <a:lnTo>
                    <a:pt x="18510" y="31063"/>
                  </a:lnTo>
                  <a:cubicBezTo>
                    <a:pt x="18302" y="31128"/>
                    <a:pt x="18152" y="31467"/>
                    <a:pt x="18204" y="31676"/>
                  </a:cubicBezTo>
                  <a:lnTo>
                    <a:pt x="18556" y="33253"/>
                  </a:lnTo>
                  <a:cubicBezTo>
                    <a:pt x="18599" y="33450"/>
                    <a:pt x="18775" y="33569"/>
                    <a:pt x="18955" y="33569"/>
                  </a:cubicBezTo>
                  <a:cubicBezTo>
                    <a:pt x="19048" y="33569"/>
                    <a:pt x="19143" y="33537"/>
                    <a:pt x="19221" y="33468"/>
                  </a:cubicBezTo>
                  <a:cubicBezTo>
                    <a:pt x="19463" y="33883"/>
                    <a:pt x="19902" y="34118"/>
                    <a:pt x="20357" y="34118"/>
                  </a:cubicBezTo>
                  <a:cubicBezTo>
                    <a:pt x="20538" y="34118"/>
                    <a:pt x="20721" y="34080"/>
                    <a:pt x="20896" y="34002"/>
                  </a:cubicBezTo>
                  <a:cubicBezTo>
                    <a:pt x="21508" y="33722"/>
                    <a:pt x="21815" y="33025"/>
                    <a:pt x="21600" y="32386"/>
                  </a:cubicBezTo>
                  <a:lnTo>
                    <a:pt x="17291" y="16803"/>
                  </a:lnTo>
                  <a:cubicBezTo>
                    <a:pt x="17122" y="16281"/>
                    <a:pt x="16653" y="15884"/>
                    <a:pt x="16138" y="15845"/>
                  </a:cubicBezTo>
                  <a:cubicBezTo>
                    <a:pt x="16125" y="15831"/>
                    <a:pt x="16112" y="15766"/>
                    <a:pt x="16112" y="15766"/>
                  </a:cubicBezTo>
                  <a:lnTo>
                    <a:pt x="12794" y="15766"/>
                  </a:lnTo>
                  <a:lnTo>
                    <a:pt x="12794" y="13805"/>
                  </a:lnTo>
                  <a:cubicBezTo>
                    <a:pt x="14958" y="13114"/>
                    <a:pt x="16933" y="11315"/>
                    <a:pt x="17702" y="9034"/>
                  </a:cubicBezTo>
                  <a:cubicBezTo>
                    <a:pt x="17780" y="9053"/>
                    <a:pt x="17865" y="9066"/>
                    <a:pt x="17950" y="9066"/>
                  </a:cubicBezTo>
                  <a:cubicBezTo>
                    <a:pt x="18510" y="9066"/>
                    <a:pt x="18966" y="8630"/>
                    <a:pt x="18992" y="8069"/>
                  </a:cubicBezTo>
                  <a:cubicBezTo>
                    <a:pt x="19019" y="7515"/>
                    <a:pt x="18601" y="7033"/>
                    <a:pt x="18047" y="6987"/>
                  </a:cubicBezTo>
                  <a:lnTo>
                    <a:pt x="18047" y="6974"/>
                  </a:lnTo>
                  <a:cubicBezTo>
                    <a:pt x="17963" y="3096"/>
                    <a:pt x="14795" y="0"/>
                    <a:pt x="10917"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2" name="Google Shape;10592;p64"/>
            <p:cNvSpPr/>
            <p:nvPr/>
          </p:nvSpPr>
          <p:spPr>
            <a:xfrm>
              <a:off x="1047380" y="4311978"/>
              <a:ext cx="453041" cy="49056"/>
            </a:xfrm>
            <a:custGeom>
              <a:avLst/>
              <a:gdLst/>
              <a:ahLst/>
              <a:cxnLst/>
              <a:rect l="l" t="t" r="r" b="b"/>
              <a:pathLst>
                <a:path w="17944" h="1943" extrusionOk="0">
                  <a:moveTo>
                    <a:pt x="8969" y="0"/>
                  </a:moveTo>
                  <a:cubicBezTo>
                    <a:pt x="4015" y="0"/>
                    <a:pt x="1" y="437"/>
                    <a:pt x="1" y="972"/>
                  </a:cubicBezTo>
                  <a:cubicBezTo>
                    <a:pt x="1" y="1506"/>
                    <a:pt x="4015" y="1943"/>
                    <a:pt x="8969" y="1943"/>
                  </a:cubicBezTo>
                  <a:cubicBezTo>
                    <a:pt x="13922" y="1943"/>
                    <a:pt x="17943" y="1506"/>
                    <a:pt x="17943" y="972"/>
                  </a:cubicBezTo>
                  <a:cubicBezTo>
                    <a:pt x="17943" y="437"/>
                    <a:pt x="13922" y="0"/>
                    <a:pt x="8969" y="0"/>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3" name="Google Shape;10593;p64"/>
            <p:cNvSpPr/>
            <p:nvPr/>
          </p:nvSpPr>
          <p:spPr>
            <a:xfrm>
              <a:off x="1329091" y="3076164"/>
              <a:ext cx="124748" cy="171203"/>
            </a:xfrm>
            <a:custGeom>
              <a:avLst/>
              <a:gdLst/>
              <a:ahLst/>
              <a:cxnLst/>
              <a:rect l="l" t="t" r="r" b="b"/>
              <a:pathLst>
                <a:path w="4941" h="6781" extrusionOk="0">
                  <a:moveTo>
                    <a:pt x="414" y="1"/>
                  </a:moveTo>
                  <a:cubicBezTo>
                    <a:pt x="336" y="1"/>
                    <a:pt x="205" y="9"/>
                    <a:pt x="1" y="28"/>
                  </a:cubicBezTo>
                  <a:cubicBezTo>
                    <a:pt x="138" y="38"/>
                    <a:pt x="273" y="53"/>
                    <a:pt x="404" y="72"/>
                  </a:cubicBezTo>
                  <a:lnTo>
                    <a:pt x="404" y="72"/>
                  </a:lnTo>
                  <a:cubicBezTo>
                    <a:pt x="513" y="32"/>
                    <a:pt x="568" y="1"/>
                    <a:pt x="414" y="1"/>
                  </a:cubicBezTo>
                  <a:close/>
                  <a:moveTo>
                    <a:pt x="404" y="72"/>
                  </a:moveTo>
                  <a:cubicBezTo>
                    <a:pt x="264" y="122"/>
                    <a:pt x="34" y="187"/>
                    <a:pt x="40" y="217"/>
                  </a:cubicBezTo>
                  <a:cubicBezTo>
                    <a:pt x="124" y="289"/>
                    <a:pt x="196" y="380"/>
                    <a:pt x="248" y="484"/>
                  </a:cubicBezTo>
                  <a:cubicBezTo>
                    <a:pt x="1174" y="2179"/>
                    <a:pt x="2516" y="3606"/>
                    <a:pt x="3690" y="5138"/>
                  </a:cubicBezTo>
                  <a:cubicBezTo>
                    <a:pt x="4107" y="5679"/>
                    <a:pt x="4524" y="6226"/>
                    <a:pt x="4941" y="6780"/>
                  </a:cubicBezTo>
                  <a:cubicBezTo>
                    <a:pt x="4928" y="3740"/>
                    <a:pt x="3704" y="549"/>
                    <a:pt x="404" y="72"/>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4" name="Google Shape;10594;p64"/>
            <p:cNvSpPr/>
            <p:nvPr/>
          </p:nvSpPr>
          <p:spPr>
            <a:xfrm>
              <a:off x="1088508" y="3050689"/>
              <a:ext cx="368311" cy="203899"/>
            </a:xfrm>
            <a:custGeom>
              <a:avLst/>
              <a:gdLst/>
              <a:ahLst/>
              <a:cxnLst/>
              <a:rect l="l" t="t" r="r" b="b"/>
              <a:pathLst>
                <a:path w="14588" h="8076" extrusionOk="0">
                  <a:moveTo>
                    <a:pt x="7125" y="1"/>
                  </a:moveTo>
                  <a:cubicBezTo>
                    <a:pt x="3188" y="1"/>
                    <a:pt x="1" y="3194"/>
                    <a:pt x="1" y="7131"/>
                  </a:cubicBezTo>
                  <a:cubicBezTo>
                    <a:pt x="1" y="7444"/>
                    <a:pt x="20" y="7763"/>
                    <a:pt x="73" y="8076"/>
                  </a:cubicBezTo>
                  <a:cubicBezTo>
                    <a:pt x="340" y="7509"/>
                    <a:pt x="731" y="6987"/>
                    <a:pt x="1109" y="6512"/>
                  </a:cubicBezTo>
                  <a:cubicBezTo>
                    <a:pt x="1989" y="5397"/>
                    <a:pt x="3032" y="4524"/>
                    <a:pt x="4459" y="4217"/>
                  </a:cubicBezTo>
                  <a:cubicBezTo>
                    <a:pt x="6134" y="3859"/>
                    <a:pt x="7874" y="3976"/>
                    <a:pt x="9569" y="3826"/>
                  </a:cubicBezTo>
                  <a:cubicBezTo>
                    <a:pt x="14053" y="3409"/>
                    <a:pt x="13942" y="2230"/>
                    <a:pt x="14587" y="1148"/>
                  </a:cubicBezTo>
                  <a:lnTo>
                    <a:pt x="14587" y="1148"/>
                  </a:lnTo>
                  <a:cubicBezTo>
                    <a:pt x="14378" y="1171"/>
                    <a:pt x="14167" y="1181"/>
                    <a:pt x="13955" y="1181"/>
                  </a:cubicBezTo>
                  <a:cubicBezTo>
                    <a:pt x="11713" y="1181"/>
                    <a:pt x="9340" y="1"/>
                    <a:pt x="7125" y="1"/>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595" name="Google Shape;10595;p64"/>
          <p:cNvGrpSpPr/>
          <p:nvPr/>
        </p:nvGrpSpPr>
        <p:grpSpPr>
          <a:xfrm>
            <a:off x="7660912" y="1542757"/>
            <a:ext cx="557515" cy="1310345"/>
            <a:chOff x="7660912" y="1542757"/>
            <a:chExt cx="557515" cy="1310345"/>
          </a:xfrm>
        </p:grpSpPr>
        <p:sp>
          <p:nvSpPr>
            <p:cNvPr id="10596" name="Google Shape;10596;p64"/>
            <p:cNvSpPr/>
            <p:nvPr/>
          </p:nvSpPr>
          <p:spPr>
            <a:xfrm>
              <a:off x="7711255" y="2803693"/>
              <a:ext cx="457485" cy="49409"/>
            </a:xfrm>
            <a:custGeom>
              <a:avLst/>
              <a:gdLst/>
              <a:ahLst/>
              <a:cxnLst/>
              <a:rect l="l" t="t" r="r" b="b"/>
              <a:pathLst>
                <a:path w="18120" h="1957" extrusionOk="0">
                  <a:moveTo>
                    <a:pt x="9060" y="1"/>
                  </a:moveTo>
                  <a:cubicBezTo>
                    <a:pt x="4055" y="1"/>
                    <a:pt x="1" y="437"/>
                    <a:pt x="1" y="978"/>
                  </a:cubicBezTo>
                  <a:cubicBezTo>
                    <a:pt x="1" y="1519"/>
                    <a:pt x="4055" y="1956"/>
                    <a:pt x="9060" y="1956"/>
                  </a:cubicBezTo>
                  <a:cubicBezTo>
                    <a:pt x="14059" y="1956"/>
                    <a:pt x="18120" y="1519"/>
                    <a:pt x="18120" y="978"/>
                  </a:cubicBezTo>
                  <a:cubicBezTo>
                    <a:pt x="18120" y="437"/>
                    <a:pt x="14059" y="1"/>
                    <a:pt x="9060" y="1"/>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97" name="Google Shape;10597;p64"/>
            <p:cNvGrpSpPr/>
            <p:nvPr/>
          </p:nvGrpSpPr>
          <p:grpSpPr>
            <a:xfrm>
              <a:off x="7660912" y="1542757"/>
              <a:ext cx="557515" cy="1277423"/>
              <a:chOff x="7660912" y="1542757"/>
              <a:chExt cx="557515" cy="1277423"/>
            </a:xfrm>
          </p:grpSpPr>
          <p:sp>
            <p:nvSpPr>
              <p:cNvPr id="10598" name="Google Shape;10598;p64"/>
              <p:cNvSpPr/>
              <p:nvPr/>
            </p:nvSpPr>
            <p:spPr>
              <a:xfrm>
                <a:off x="7756524" y="1674397"/>
                <a:ext cx="366796" cy="342104"/>
              </a:xfrm>
              <a:custGeom>
                <a:avLst/>
                <a:gdLst/>
                <a:ahLst/>
                <a:cxnLst/>
                <a:rect l="l" t="t" r="r" b="b"/>
                <a:pathLst>
                  <a:path w="14528" h="13550" extrusionOk="0">
                    <a:moveTo>
                      <a:pt x="2157" y="0"/>
                    </a:moveTo>
                    <a:cubicBezTo>
                      <a:pt x="965" y="0"/>
                      <a:pt x="0" y="958"/>
                      <a:pt x="0" y="2157"/>
                    </a:cubicBezTo>
                    <a:lnTo>
                      <a:pt x="0" y="11393"/>
                    </a:lnTo>
                    <a:cubicBezTo>
                      <a:pt x="0" y="12585"/>
                      <a:pt x="965" y="13550"/>
                      <a:pt x="2157" y="13550"/>
                    </a:cubicBezTo>
                    <a:lnTo>
                      <a:pt x="12377" y="13550"/>
                    </a:lnTo>
                    <a:cubicBezTo>
                      <a:pt x="13570" y="13550"/>
                      <a:pt x="14528" y="12585"/>
                      <a:pt x="14528" y="11393"/>
                    </a:cubicBezTo>
                    <a:lnTo>
                      <a:pt x="14528" y="2157"/>
                    </a:lnTo>
                    <a:cubicBezTo>
                      <a:pt x="14528" y="958"/>
                      <a:pt x="13570" y="0"/>
                      <a:pt x="12377" y="0"/>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599" name="Google Shape;10599;p64"/>
              <p:cNvGrpSpPr/>
              <p:nvPr/>
            </p:nvGrpSpPr>
            <p:grpSpPr>
              <a:xfrm>
                <a:off x="7660912" y="1547529"/>
                <a:ext cx="557515" cy="1272651"/>
                <a:chOff x="7660912" y="1547529"/>
                <a:chExt cx="557515" cy="1272651"/>
              </a:xfrm>
            </p:grpSpPr>
            <p:sp>
              <p:nvSpPr>
                <p:cNvPr id="10600" name="Google Shape;10600;p64"/>
                <p:cNvSpPr/>
                <p:nvPr/>
              </p:nvSpPr>
              <p:spPr>
                <a:xfrm>
                  <a:off x="7660912" y="1547529"/>
                  <a:ext cx="557515" cy="1272651"/>
                </a:xfrm>
                <a:custGeom>
                  <a:avLst/>
                  <a:gdLst/>
                  <a:ahLst/>
                  <a:cxnLst/>
                  <a:rect l="l" t="t" r="r" b="b"/>
                  <a:pathLst>
                    <a:path w="22082" h="50407" extrusionOk="0">
                      <a:moveTo>
                        <a:pt x="11054" y="0"/>
                      </a:moveTo>
                      <a:cubicBezTo>
                        <a:pt x="7078" y="0"/>
                        <a:pt x="3852" y="3226"/>
                        <a:pt x="3852" y="7202"/>
                      </a:cubicBezTo>
                      <a:lnTo>
                        <a:pt x="3852" y="7208"/>
                      </a:lnTo>
                      <a:cubicBezTo>
                        <a:pt x="3833" y="7208"/>
                        <a:pt x="3813" y="7202"/>
                        <a:pt x="3787" y="7202"/>
                      </a:cubicBezTo>
                      <a:cubicBezTo>
                        <a:pt x="3784" y="7202"/>
                        <a:pt x="3780" y="7202"/>
                        <a:pt x="3777" y="7202"/>
                      </a:cubicBezTo>
                      <a:cubicBezTo>
                        <a:pt x="3117" y="7202"/>
                        <a:pt x="2615" y="7811"/>
                        <a:pt x="2738" y="8466"/>
                      </a:cubicBezTo>
                      <a:cubicBezTo>
                        <a:pt x="2840" y="8983"/>
                        <a:pt x="3291" y="9322"/>
                        <a:pt x="3779" y="9322"/>
                      </a:cubicBezTo>
                      <a:cubicBezTo>
                        <a:pt x="3914" y="9322"/>
                        <a:pt x="4051" y="9297"/>
                        <a:pt x="4185" y="9242"/>
                      </a:cubicBezTo>
                      <a:cubicBezTo>
                        <a:pt x="4954" y="11569"/>
                        <a:pt x="6968" y="13413"/>
                        <a:pt x="9177" y="14104"/>
                      </a:cubicBezTo>
                      <a:lnTo>
                        <a:pt x="9177" y="16124"/>
                      </a:lnTo>
                      <a:lnTo>
                        <a:pt x="6889" y="16124"/>
                      </a:lnTo>
                      <a:cubicBezTo>
                        <a:pt x="6889" y="16124"/>
                        <a:pt x="6876" y="16170"/>
                        <a:pt x="6863" y="16183"/>
                      </a:cubicBezTo>
                      <a:cubicBezTo>
                        <a:pt x="6277" y="16183"/>
                        <a:pt x="5762" y="16561"/>
                        <a:pt x="5586" y="17109"/>
                      </a:cubicBezTo>
                      <a:lnTo>
                        <a:pt x="255" y="32861"/>
                      </a:lnTo>
                      <a:cubicBezTo>
                        <a:pt x="0" y="33565"/>
                        <a:pt x="378" y="34334"/>
                        <a:pt x="1082" y="34569"/>
                      </a:cubicBezTo>
                      <a:cubicBezTo>
                        <a:pt x="1222" y="34615"/>
                        <a:pt x="1364" y="34637"/>
                        <a:pt x="1504" y="34637"/>
                      </a:cubicBezTo>
                      <a:cubicBezTo>
                        <a:pt x="2072" y="34637"/>
                        <a:pt x="2599" y="34273"/>
                        <a:pt x="2777" y="33702"/>
                      </a:cubicBezTo>
                      <a:lnTo>
                        <a:pt x="2953" y="33187"/>
                      </a:lnTo>
                      <a:lnTo>
                        <a:pt x="3526" y="33428"/>
                      </a:lnTo>
                      <a:cubicBezTo>
                        <a:pt x="3526" y="33428"/>
                        <a:pt x="4035" y="32412"/>
                        <a:pt x="3494" y="31577"/>
                      </a:cubicBezTo>
                      <a:lnTo>
                        <a:pt x="6759" y="21925"/>
                      </a:lnTo>
                      <a:lnTo>
                        <a:pt x="6759" y="21925"/>
                      </a:lnTo>
                      <a:cubicBezTo>
                        <a:pt x="6759" y="27706"/>
                        <a:pt x="5977" y="29172"/>
                        <a:pt x="5977" y="32366"/>
                      </a:cubicBezTo>
                      <a:cubicBezTo>
                        <a:pt x="5977" y="35560"/>
                        <a:pt x="7887" y="48497"/>
                        <a:pt x="7887" y="48497"/>
                      </a:cubicBezTo>
                      <a:lnTo>
                        <a:pt x="5573" y="50407"/>
                      </a:lnTo>
                      <a:lnTo>
                        <a:pt x="10037" y="50407"/>
                      </a:lnTo>
                      <a:lnTo>
                        <a:pt x="10787" y="31630"/>
                      </a:lnTo>
                      <a:lnTo>
                        <a:pt x="11165" y="31630"/>
                      </a:lnTo>
                      <a:lnTo>
                        <a:pt x="11914" y="50407"/>
                      </a:lnTo>
                      <a:lnTo>
                        <a:pt x="16372" y="50407"/>
                      </a:lnTo>
                      <a:lnTo>
                        <a:pt x="14065" y="48497"/>
                      </a:lnTo>
                      <a:cubicBezTo>
                        <a:pt x="14065" y="48497"/>
                        <a:pt x="15975" y="34171"/>
                        <a:pt x="15975" y="31590"/>
                      </a:cubicBezTo>
                      <a:cubicBezTo>
                        <a:pt x="15975" y="29003"/>
                        <a:pt x="15317" y="27680"/>
                        <a:pt x="15317" y="21821"/>
                      </a:cubicBezTo>
                      <a:lnTo>
                        <a:pt x="15317" y="21821"/>
                      </a:lnTo>
                      <a:lnTo>
                        <a:pt x="18615" y="31584"/>
                      </a:lnTo>
                      <a:cubicBezTo>
                        <a:pt x="18074" y="32418"/>
                        <a:pt x="18575" y="33435"/>
                        <a:pt x="18575" y="33435"/>
                      </a:cubicBezTo>
                      <a:lnTo>
                        <a:pt x="19155" y="33187"/>
                      </a:lnTo>
                      <a:lnTo>
                        <a:pt x="19331" y="33709"/>
                      </a:lnTo>
                      <a:cubicBezTo>
                        <a:pt x="19514" y="34266"/>
                        <a:pt x="20029" y="34619"/>
                        <a:pt x="20584" y="34619"/>
                      </a:cubicBezTo>
                      <a:cubicBezTo>
                        <a:pt x="20724" y="34619"/>
                        <a:pt x="20866" y="34597"/>
                        <a:pt x="21006" y="34549"/>
                      </a:cubicBezTo>
                      <a:cubicBezTo>
                        <a:pt x="21704" y="34321"/>
                        <a:pt x="22082" y="33572"/>
                        <a:pt x="21854" y="32874"/>
                      </a:cubicBezTo>
                      <a:lnTo>
                        <a:pt x="21854" y="32868"/>
                      </a:lnTo>
                      <a:lnTo>
                        <a:pt x="16522" y="17128"/>
                      </a:lnTo>
                      <a:cubicBezTo>
                        <a:pt x="16353" y="16613"/>
                        <a:pt x="15897" y="16242"/>
                        <a:pt x="15356" y="16190"/>
                      </a:cubicBezTo>
                      <a:cubicBezTo>
                        <a:pt x="15343" y="16170"/>
                        <a:pt x="15336" y="16150"/>
                        <a:pt x="15330" y="16131"/>
                      </a:cubicBezTo>
                      <a:lnTo>
                        <a:pt x="12931" y="16131"/>
                      </a:lnTo>
                      <a:lnTo>
                        <a:pt x="12931" y="14104"/>
                      </a:lnTo>
                      <a:cubicBezTo>
                        <a:pt x="15121" y="13413"/>
                        <a:pt x="17129" y="11595"/>
                        <a:pt x="17904" y="9281"/>
                      </a:cubicBezTo>
                      <a:cubicBezTo>
                        <a:pt x="17989" y="9301"/>
                        <a:pt x="18074" y="9314"/>
                        <a:pt x="18158" y="9314"/>
                      </a:cubicBezTo>
                      <a:cubicBezTo>
                        <a:pt x="18725" y="9314"/>
                        <a:pt x="19188" y="8870"/>
                        <a:pt x="19214" y="8310"/>
                      </a:cubicBezTo>
                      <a:cubicBezTo>
                        <a:pt x="19240" y="7743"/>
                        <a:pt x="18817" y="7261"/>
                        <a:pt x="18256" y="7215"/>
                      </a:cubicBezTo>
                      <a:lnTo>
                        <a:pt x="18256" y="7202"/>
                      </a:lnTo>
                      <a:cubicBezTo>
                        <a:pt x="18256" y="3226"/>
                        <a:pt x="15030" y="0"/>
                        <a:pt x="11054"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01" name="Google Shape;10601;p64"/>
                <p:cNvGrpSpPr/>
                <p:nvPr/>
              </p:nvGrpSpPr>
              <p:grpSpPr>
                <a:xfrm>
                  <a:off x="7873243" y="2256453"/>
                  <a:ext cx="129570" cy="89679"/>
                  <a:chOff x="7873243" y="2256453"/>
                  <a:chExt cx="129570" cy="89679"/>
                </a:xfrm>
              </p:grpSpPr>
              <p:sp>
                <p:nvSpPr>
                  <p:cNvPr id="10602" name="Google Shape;10602;p64"/>
                  <p:cNvSpPr/>
                  <p:nvPr/>
                </p:nvSpPr>
                <p:spPr>
                  <a:xfrm>
                    <a:off x="7960877" y="2272687"/>
                    <a:ext cx="36079" cy="22243"/>
                  </a:xfrm>
                  <a:custGeom>
                    <a:avLst/>
                    <a:gdLst/>
                    <a:ahLst/>
                    <a:cxnLst/>
                    <a:rect l="l" t="t" r="r" b="b"/>
                    <a:pathLst>
                      <a:path w="1429" h="881" extrusionOk="0">
                        <a:moveTo>
                          <a:pt x="7" y="1"/>
                        </a:moveTo>
                        <a:cubicBezTo>
                          <a:pt x="7" y="7"/>
                          <a:pt x="7" y="14"/>
                          <a:pt x="7" y="20"/>
                        </a:cubicBezTo>
                        <a:cubicBezTo>
                          <a:pt x="7" y="33"/>
                          <a:pt x="1" y="53"/>
                          <a:pt x="1" y="66"/>
                        </a:cubicBezTo>
                        <a:cubicBezTo>
                          <a:pt x="14" y="72"/>
                          <a:pt x="33" y="79"/>
                          <a:pt x="47" y="85"/>
                        </a:cubicBezTo>
                        <a:cubicBezTo>
                          <a:pt x="209" y="164"/>
                          <a:pt x="340" y="307"/>
                          <a:pt x="477" y="418"/>
                        </a:cubicBezTo>
                        <a:cubicBezTo>
                          <a:pt x="535" y="470"/>
                          <a:pt x="600" y="516"/>
                          <a:pt x="666" y="555"/>
                        </a:cubicBezTo>
                        <a:lnTo>
                          <a:pt x="666" y="568"/>
                        </a:lnTo>
                        <a:cubicBezTo>
                          <a:pt x="666" y="737"/>
                          <a:pt x="842" y="881"/>
                          <a:pt x="1050" y="881"/>
                        </a:cubicBezTo>
                        <a:cubicBezTo>
                          <a:pt x="1259" y="881"/>
                          <a:pt x="1428" y="744"/>
                          <a:pt x="1428" y="568"/>
                        </a:cubicBezTo>
                        <a:cubicBezTo>
                          <a:pt x="1428" y="398"/>
                          <a:pt x="1259" y="255"/>
                          <a:pt x="1050" y="255"/>
                        </a:cubicBezTo>
                        <a:cubicBezTo>
                          <a:pt x="1044" y="255"/>
                          <a:pt x="1039" y="255"/>
                          <a:pt x="1033" y="255"/>
                        </a:cubicBezTo>
                        <a:cubicBezTo>
                          <a:pt x="890" y="255"/>
                          <a:pt x="761" y="332"/>
                          <a:pt x="692" y="457"/>
                        </a:cubicBezTo>
                        <a:cubicBezTo>
                          <a:pt x="620" y="418"/>
                          <a:pt x="555" y="372"/>
                          <a:pt x="496" y="320"/>
                        </a:cubicBezTo>
                        <a:cubicBezTo>
                          <a:pt x="425" y="261"/>
                          <a:pt x="353" y="203"/>
                          <a:pt x="281" y="144"/>
                        </a:cubicBezTo>
                        <a:cubicBezTo>
                          <a:pt x="203" y="79"/>
                          <a:pt x="105" y="33"/>
                          <a:pt x="7"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3" name="Google Shape;10603;p64"/>
                  <p:cNvSpPr/>
                  <p:nvPr/>
                </p:nvSpPr>
                <p:spPr>
                  <a:xfrm>
                    <a:off x="7879278" y="2272687"/>
                    <a:ext cx="36053" cy="22243"/>
                  </a:xfrm>
                  <a:custGeom>
                    <a:avLst/>
                    <a:gdLst/>
                    <a:ahLst/>
                    <a:cxnLst/>
                    <a:rect l="l" t="t" r="r" b="b"/>
                    <a:pathLst>
                      <a:path w="1428" h="881" extrusionOk="0">
                        <a:moveTo>
                          <a:pt x="1421" y="1"/>
                        </a:moveTo>
                        <a:lnTo>
                          <a:pt x="1421" y="1"/>
                        </a:lnTo>
                        <a:cubicBezTo>
                          <a:pt x="1317" y="33"/>
                          <a:pt x="1225" y="79"/>
                          <a:pt x="1141" y="144"/>
                        </a:cubicBezTo>
                        <a:cubicBezTo>
                          <a:pt x="1069" y="203"/>
                          <a:pt x="1004" y="261"/>
                          <a:pt x="932" y="320"/>
                        </a:cubicBezTo>
                        <a:cubicBezTo>
                          <a:pt x="867" y="372"/>
                          <a:pt x="802" y="418"/>
                          <a:pt x="730" y="457"/>
                        </a:cubicBezTo>
                        <a:cubicBezTo>
                          <a:pt x="667" y="332"/>
                          <a:pt x="539" y="255"/>
                          <a:pt x="396" y="255"/>
                        </a:cubicBezTo>
                        <a:cubicBezTo>
                          <a:pt x="390" y="255"/>
                          <a:pt x="384" y="255"/>
                          <a:pt x="378" y="255"/>
                        </a:cubicBezTo>
                        <a:cubicBezTo>
                          <a:pt x="170" y="255"/>
                          <a:pt x="0" y="398"/>
                          <a:pt x="0" y="568"/>
                        </a:cubicBezTo>
                        <a:cubicBezTo>
                          <a:pt x="0" y="744"/>
                          <a:pt x="170" y="881"/>
                          <a:pt x="378" y="881"/>
                        </a:cubicBezTo>
                        <a:cubicBezTo>
                          <a:pt x="587" y="881"/>
                          <a:pt x="756" y="737"/>
                          <a:pt x="756" y="568"/>
                        </a:cubicBezTo>
                        <a:cubicBezTo>
                          <a:pt x="756" y="561"/>
                          <a:pt x="756" y="555"/>
                          <a:pt x="756" y="555"/>
                        </a:cubicBezTo>
                        <a:cubicBezTo>
                          <a:pt x="828" y="516"/>
                          <a:pt x="893" y="470"/>
                          <a:pt x="952" y="418"/>
                        </a:cubicBezTo>
                        <a:cubicBezTo>
                          <a:pt x="1089" y="307"/>
                          <a:pt x="1219" y="164"/>
                          <a:pt x="1375" y="85"/>
                        </a:cubicBezTo>
                        <a:lnTo>
                          <a:pt x="1428" y="66"/>
                        </a:lnTo>
                        <a:cubicBezTo>
                          <a:pt x="1421" y="53"/>
                          <a:pt x="1421" y="33"/>
                          <a:pt x="1421" y="20"/>
                        </a:cubicBezTo>
                        <a:cubicBezTo>
                          <a:pt x="1414" y="14"/>
                          <a:pt x="1414" y="7"/>
                          <a:pt x="1421"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4" name="Google Shape;10604;p64"/>
                  <p:cNvSpPr/>
                  <p:nvPr/>
                </p:nvSpPr>
                <p:spPr>
                  <a:xfrm>
                    <a:off x="7873243" y="2256453"/>
                    <a:ext cx="129570" cy="89679"/>
                  </a:xfrm>
                  <a:custGeom>
                    <a:avLst/>
                    <a:gdLst/>
                    <a:ahLst/>
                    <a:cxnLst/>
                    <a:rect l="l" t="t" r="r" b="b"/>
                    <a:pathLst>
                      <a:path w="5132" h="3552" extrusionOk="0">
                        <a:moveTo>
                          <a:pt x="2566" y="0"/>
                        </a:moveTo>
                        <a:cubicBezTo>
                          <a:pt x="2118" y="0"/>
                          <a:pt x="1670" y="152"/>
                          <a:pt x="1380" y="455"/>
                        </a:cubicBezTo>
                        <a:cubicBezTo>
                          <a:pt x="1310" y="528"/>
                          <a:pt x="1265" y="592"/>
                          <a:pt x="1161" y="592"/>
                        </a:cubicBezTo>
                        <a:cubicBezTo>
                          <a:pt x="1052" y="592"/>
                          <a:pt x="879" y="521"/>
                          <a:pt x="545" y="318"/>
                        </a:cubicBezTo>
                        <a:cubicBezTo>
                          <a:pt x="492" y="283"/>
                          <a:pt x="375" y="229"/>
                          <a:pt x="271" y="229"/>
                        </a:cubicBezTo>
                        <a:cubicBezTo>
                          <a:pt x="123" y="229"/>
                          <a:pt x="1" y="337"/>
                          <a:pt x="115" y="761"/>
                        </a:cubicBezTo>
                        <a:cubicBezTo>
                          <a:pt x="115" y="761"/>
                          <a:pt x="226" y="1224"/>
                          <a:pt x="252" y="1295"/>
                        </a:cubicBezTo>
                        <a:cubicBezTo>
                          <a:pt x="252" y="1295"/>
                          <a:pt x="285" y="1106"/>
                          <a:pt x="526" y="937"/>
                        </a:cubicBezTo>
                        <a:cubicBezTo>
                          <a:pt x="526" y="937"/>
                          <a:pt x="154" y="755"/>
                          <a:pt x="317" y="526"/>
                        </a:cubicBezTo>
                        <a:cubicBezTo>
                          <a:pt x="372" y="454"/>
                          <a:pt x="420" y="427"/>
                          <a:pt x="465" y="427"/>
                        </a:cubicBezTo>
                        <a:cubicBezTo>
                          <a:pt x="562" y="427"/>
                          <a:pt x="648" y="549"/>
                          <a:pt x="754" y="611"/>
                        </a:cubicBezTo>
                        <a:cubicBezTo>
                          <a:pt x="851" y="662"/>
                          <a:pt x="960" y="757"/>
                          <a:pt x="1121" y="757"/>
                        </a:cubicBezTo>
                        <a:cubicBezTo>
                          <a:pt x="1230" y="757"/>
                          <a:pt x="1362" y="714"/>
                          <a:pt x="1530" y="585"/>
                        </a:cubicBezTo>
                        <a:cubicBezTo>
                          <a:pt x="1554" y="567"/>
                          <a:pt x="1582" y="546"/>
                          <a:pt x="1605" y="546"/>
                        </a:cubicBezTo>
                        <a:cubicBezTo>
                          <a:pt x="1648" y="546"/>
                          <a:pt x="1677" y="622"/>
                          <a:pt x="1647" y="937"/>
                        </a:cubicBezTo>
                        <a:cubicBezTo>
                          <a:pt x="1595" y="1458"/>
                          <a:pt x="2045" y="1700"/>
                          <a:pt x="2071" y="1797"/>
                        </a:cubicBezTo>
                        <a:cubicBezTo>
                          <a:pt x="2103" y="1889"/>
                          <a:pt x="1810" y="2182"/>
                          <a:pt x="1895" y="2560"/>
                        </a:cubicBezTo>
                        <a:cubicBezTo>
                          <a:pt x="1973" y="2938"/>
                          <a:pt x="2273" y="3179"/>
                          <a:pt x="2318" y="3375"/>
                        </a:cubicBezTo>
                        <a:cubicBezTo>
                          <a:pt x="2362" y="3538"/>
                          <a:pt x="2369" y="3551"/>
                          <a:pt x="2370" y="3551"/>
                        </a:cubicBezTo>
                        <a:cubicBezTo>
                          <a:pt x="2370" y="3551"/>
                          <a:pt x="2370" y="3551"/>
                          <a:pt x="2370" y="3551"/>
                        </a:cubicBezTo>
                        <a:lnTo>
                          <a:pt x="2761" y="3551"/>
                        </a:lnTo>
                        <a:cubicBezTo>
                          <a:pt x="2761" y="3551"/>
                          <a:pt x="2761" y="3551"/>
                          <a:pt x="2762" y="3551"/>
                        </a:cubicBezTo>
                        <a:cubicBezTo>
                          <a:pt x="2763" y="3551"/>
                          <a:pt x="2770" y="3538"/>
                          <a:pt x="2814" y="3375"/>
                        </a:cubicBezTo>
                        <a:cubicBezTo>
                          <a:pt x="2866" y="3179"/>
                          <a:pt x="3166" y="2925"/>
                          <a:pt x="3244" y="2547"/>
                        </a:cubicBezTo>
                        <a:cubicBezTo>
                          <a:pt x="3322" y="2169"/>
                          <a:pt x="3035" y="1882"/>
                          <a:pt x="3061" y="1791"/>
                        </a:cubicBezTo>
                        <a:cubicBezTo>
                          <a:pt x="3094" y="1693"/>
                          <a:pt x="3544" y="1452"/>
                          <a:pt x="3491" y="931"/>
                        </a:cubicBezTo>
                        <a:cubicBezTo>
                          <a:pt x="3462" y="620"/>
                          <a:pt x="3490" y="543"/>
                          <a:pt x="3533" y="543"/>
                        </a:cubicBezTo>
                        <a:cubicBezTo>
                          <a:pt x="3557" y="543"/>
                          <a:pt x="3584" y="565"/>
                          <a:pt x="3609" y="585"/>
                        </a:cubicBezTo>
                        <a:cubicBezTo>
                          <a:pt x="3774" y="711"/>
                          <a:pt x="3905" y="753"/>
                          <a:pt x="4013" y="753"/>
                        </a:cubicBezTo>
                        <a:cubicBezTo>
                          <a:pt x="4174" y="753"/>
                          <a:pt x="4284" y="659"/>
                          <a:pt x="4378" y="605"/>
                        </a:cubicBezTo>
                        <a:cubicBezTo>
                          <a:pt x="4489" y="547"/>
                          <a:pt x="4572" y="429"/>
                          <a:pt x="4668" y="429"/>
                        </a:cubicBezTo>
                        <a:cubicBezTo>
                          <a:pt x="4713" y="429"/>
                          <a:pt x="4760" y="455"/>
                          <a:pt x="4815" y="526"/>
                        </a:cubicBezTo>
                        <a:cubicBezTo>
                          <a:pt x="4984" y="748"/>
                          <a:pt x="4612" y="931"/>
                          <a:pt x="4612" y="931"/>
                        </a:cubicBezTo>
                        <a:cubicBezTo>
                          <a:pt x="4749" y="1022"/>
                          <a:pt x="4841" y="1165"/>
                          <a:pt x="4873" y="1328"/>
                        </a:cubicBezTo>
                        <a:cubicBezTo>
                          <a:pt x="4932" y="1146"/>
                          <a:pt x="4977" y="950"/>
                          <a:pt x="5017" y="761"/>
                        </a:cubicBezTo>
                        <a:cubicBezTo>
                          <a:pt x="5131" y="337"/>
                          <a:pt x="5011" y="229"/>
                          <a:pt x="4864" y="229"/>
                        </a:cubicBezTo>
                        <a:cubicBezTo>
                          <a:pt x="4760" y="229"/>
                          <a:pt x="4643" y="283"/>
                          <a:pt x="4586" y="318"/>
                        </a:cubicBezTo>
                        <a:cubicBezTo>
                          <a:pt x="4253" y="521"/>
                          <a:pt x="4081" y="592"/>
                          <a:pt x="3973" y="592"/>
                        </a:cubicBezTo>
                        <a:cubicBezTo>
                          <a:pt x="3870" y="592"/>
                          <a:pt x="3825" y="528"/>
                          <a:pt x="3752" y="455"/>
                        </a:cubicBezTo>
                        <a:cubicBezTo>
                          <a:pt x="3462" y="152"/>
                          <a:pt x="3014" y="0"/>
                          <a:pt x="256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5" name="Google Shape;10605;p64"/>
                  <p:cNvSpPr/>
                  <p:nvPr/>
                </p:nvSpPr>
                <p:spPr>
                  <a:xfrm>
                    <a:off x="7916947" y="2261351"/>
                    <a:ext cx="42163" cy="81145"/>
                  </a:xfrm>
                  <a:custGeom>
                    <a:avLst/>
                    <a:gdLst/>
                    <a:ahLst/>
                    <a:cxnLst/>
                    <a:rect l="l" t="t" r="r" b="b"/>
                    <a:pathLst>
                      <a:path w="1670" h="3214" extrusionOk="0">
                        <a:moveTo>
                          <a:pt x="841" y="0"/>
                        </a:moveTo>
                        <a:cubicBezTo>
                          <a:pt x="692" y="7"/>
                          <a:pt x="548" y="26"/>
                          <a:pt x="405" y="59"/>
                        </a:cubicBezTo>
                        <a:cubicBezTo>
                          <a:pt x="268" y="104"/>
                          <a:pt x="131" y="163"/>
                          <a:pt x="1" y="241"/>
                        </a:cubicBezTo>
                        <a:cubicBezTo>
                          <a:pt x="14" y="248"/>
                          <a:pt x="20" y="261"/>
                          <a:pt x="33" y="267"/>
                        </a:cubicBezTo>
                        <a:cubicBezTo>
                          <a:pt x="111" y="365"/>
                          <a:pt x="125" y="508"/>
                          <a:pt x="92" y="769"/>
                        </a:cubicBezTo>
                        <a:cubicBezTo>
                          <a:pt x="72" y="893"/>
                          <a:pt x="98" y="1017"/>
                          <a:pt x="164" y="1128"/>
                        </a:cubicBezTo>
                        <a:cubicBezTo>
                          <a:pt x="222" y="1212"/>
                          <a:pt x="294" y="1297"/>
                          <a:pt x="372" y="1369"/>
                        </a:cubicBezTo>
                        <a:cubicBezTo>
                          <a:pt x="437" y="1414"/>
                          <a:pt x="483" y="1480"/>
                          <a:pt x="516" y="1551"/>
                        </a:cubicBezTo>
                        <a:cubicBezTo>
                          <a:pt x="548" y="1649"/>
                          <a:pt x="503" y="1740"/>
                          <a:pt x="444" y="1851"/>
                        </a:cubicBezTo>
                        <a:cubicBezTo>
                          <a:pt x="379" y="1981"/>
                          <a:pt x="300" y="2144"/>
                          <a:pt x="340" y="2327"/>
                        </a:cubicBezTo>
                        <a:cubicBezTo>
                          <a:pt x="385" y="2509"/>
                          <a:pt x="470" y="2679"/>
                          <a:pt x="587" y="2822"/>
                        </a:cubicBezTo>
                        <a:cubicBezTo>
                          <a:pt x="659" y="2920"/>
                          <a:pt x="724" y="3031"/>
                          <a:pt x="763" y="3148"/>
                        </a:cubicBezTo>
                        <a:cubicBezTo>
                          <a:pt x="770" y="3174"/>
                          <a:pt x="776" y="3207"/>
                          <a:pt x="783" y="3207"/>
                        </a:cubicBezTo>
                        <a:lnTo>
                          <a:pt x="894" y="3213"/>
                        </a:lnTo>
                        <a:cubicBezTo>
                          <a:pt x="900" y="3213"/>
                          <a:pt x="907" y="3174"/>
                          <a:pt x="907" y="3155"/>
                        </a:cubicBezTo>
                        <a:cubicBezTo>
                          <a:pt x="952" y="3037"/>
                          <a:pt x="1011" y="2926"/>
                          <a:pt x="1089" y="2829"/>
                        </a:cubicBezTo>
                        <a:cubicBezTo>
                          <a:pt x="1200" y="2679"/>
                          <a:pt x="1285" y="2509"/>
                          <a:pt x="1337" y="2327"/>
                        </a:cubicBezTo>
                        <a:cubicBezTo>
                          <a:pt x="1376" y="2144"/>
                          <a:pt x="1291" y="1981"/>
                          <a:pt x="1226" y="1851"/>
                        </a:cubicBezTo>
                        <a:cubicBezTo>
                          <a:pt x="1174" y="1740"/>
                          <a:pt x="1128" y="1649"/>
                          <a:pt x="1161" y="1551"/>
                        </a:cubicBezTo>
                        <a:cubicBezTo>
                          <a:pt x="1187" y="1480"/>
                          <a:pt x="1239" y="1414"/>
                          <a:pt x="1298" y="1369"/>
                        </a:cubicBezTo>
                        <a:cubicBezTo>
                          <a:pt x="1382" y="1297"/>
                          <a:pt x="1454" y="1212"/>
                          <a:pt x="1513" y="1128"/>
                        </a:cubicBezTo>
                        <a:cubicBezTo>
                          <a:pt x="1578" y="1017"/>
                          <a:pt x="1597" y="893"/>
                          <a:pt x="1584" y="769"/>
                        </a:cubicBezTo>
                        <a:cubicBezTo>
                          <a:pt x="1545" y="508"/>
                          <a:pt x="1558" y="358"/>
                          <a:pt x="1643" y="267"/>
                        </a:cubicBezTo>
                        <a:cubicBezTo>
                          <a:pt x="1650" y="261"/>
                          <a:pt x="1663" y="248"/>
                          <a:pt x="1669" y="241"/>
                        </a:cubicBezTo>
                        <a:cubicBezTo>
                          <a:pt x="1545" y="163"/>
                          <a:pt x="1408" y="104"/>
                          <a:pt x="1265" y="59"/>
                        </a:cubicBezTo>
                        <a:cubicBezTo>
                          <a:pt x="1128" y="26"/>
                          <a:pt x="985" y="7"/>
                          <a:pt x="841"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606" name="Google Shape;10606;p64"/>
              <p:cNvSpPr/>
              <p:nvPr/>
            </p:nvSpPr>
            <p:spPr>
              <a:xfrm>
                <a:off x="7732994" y="1542757"/>
                <a:ext cx="406788" cy="325163"/>
              </a:xfrm>
              <a:custGeom>
                <a:avLst/>
                <a:gdLst/>
                <a:ahLst/>
                <a:cxnLst/>
                <a:rect l="l" t="t" r="r" b="b"/>
                <a:pathLst>
                  <a:path w="16112" h="12879" extrusionOk="0">
                    <a:moveTo>
                      <a:pt x="1004" y="8740"/>
                    </a:moveTo>
                    <a:cubicBezTo>
                      <a:pt x="1006" y="8846"/>
                      <a:pt x="1032" y="9014"/>
                      <a:pt x="1076" y="9224"/>
                    </a:cubicBezTo>
                    <a:lnTo>
                      <a:pt x="1076" y="9224"/>
                    </a:lnTo>
                    <a:cubicBezTo>
                      <a:pt x="1041" y="9041"/>
                      <a:pt x="1016" y="8876"/>
                      <a:pt x="1004" y="8740"/>
                    </a:cubicBezTo>
                    <a:close/>
                    <a:moveTo>
                      <a:pt x="8529" y="0"/>
                    </a:moveTo>
                    <a:cubicBezTo>
                      <a:pt x="7377" y="0"/>
                      <a:pt x="6098" y="274"/>
                      <a:pt x="4699" y="906"/>
                    </a:cubicBezTo>
                    <a:cubicBezTo>
                      <a:pt x="0" y="3031"/>
                      <a:pt x="1004" y="8740"/>
                      <a:pt x="1004" y="8740"/>
                    </a:cubicBezTo>
                    <a:cubicBezTo>
                      <a:pt x="945" y="6113"/>
                      <a:pt x="4041" y="3448"/>
                      <a:pt x="4041" y="3448"/>
                    </a:cubicBezTo>
                    <a:cubicBezTo>
                      <a:pt x="6224" y="4790"/>
                      <a:pt x="13537" y="6504"/>
                      <a:pt x="14208" y="6726"/>
                    </a:cubicBezTo>
                    <a:cubicBezTo>
                      <a:pt x="14550" y="6840"/>
                      <a:pt x="14771" y="11926"/>
                      <a:pt x="14748" y="12625"/>
                    </a:cubicBezTo>
                    <a:lnTo>
                      <a:pt x="14748" y="12625"/>
                    </a:lnTo>
                    <a:lnTo>
                      <a:pt x="15206" y="9548"/>
                    </a:lnTo>
                    <a:cubicBezTo>
                      <a:pt x="15206" y="9548"/>
                      <a:pt x="16111" y="6166"/>
                      <a:pt x="14436" y="3441"/>
                    </a:cubicBezTo>
                    <a:cubicBezTo>
                      <a:pt x="13255" y="1523"/>
                      <a:pt x="11248" y="0"/>
                      <a:pt x="8529" y="0"/>
                    </a:cubicBezTo>
                    <a:close/>
                    <a:moveTo>
                      <a:pt x="14748" y="12625"/>
                    </a:moveTo>
                    <a:lnTo>
                      <a:pt x="14736" y="12703"/>
                    </a:lnTo>
                    <a:cubicBezTo>
                      <a:pt x="14737" y="12704"/>
                      <a:pt x="14738" y="12705"/>
                      <a:pt x="14739" y="12705"/>
                    </a:cubicBezTo>
                    <a:cubicBezTo>
                      <a:pt x="14743" y="12705"/>
                      <a:pt x="14746" y="12677"/>
                      <a:pt x="14748" y="12625"/>
                    </a:cubicBezTo>
                    <a:close/>
                    <a:moveTo>
                      <a:pt x="1076" y="9224"/>
                    </a:moveTo>
                    <a:lnTo>
                      <a:pt x="1076" y="9224"/>
                    </a:lnTo>
                    <a:cubicBezTo>
                      <a:pt x="1331" y="10550"/>
                      <a:pt x="2105" y="12879"/>
                      <a:pt x="2105" y="12879"/>
                    </a:cubicBezTo>
                    <a:cubicBezTo>
                      <a:pt x="2105" y="12879"/>
                      <a:pt x="1321" y="10401"/>
                      <a:pt x="1076" y="9224"/>
                    </a:cubicBezTo>
                    <a:close/>
                  </a:path>
                </a:pathLst>
              </a:custGeom>
              <a:solidFill>
                <a:srgbClr val="BECBD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607" name="Google Shape;10607;p64"/>
          <p:cNvSpPr/>
          <p:nvPr/>
        </p:nvSpPr>
        <p:spPr>
          <a:xfrm>
            <a:off x="7712417" y="4326148"/>
            <a:ext cx="452864" cy="49056"/>
          </a:xfrm>
          <a:custGeom>
            <a:avLst/>
            <a:gdLst/>
            <a:ahLst/>
            <a:cxnLst/>
            <a:rect l="l" t="t" r="r" b="b"/>
            <a:pathLst>
              <a:path w="17937" h="1943" extrusionOk="0">
                <a:moveTo>
                  <a:pt x="8969" y="0"/>
                </a:moveTo>
                <a:cubicBezTo>
                  <a:pt x="4015" y="0"/>
                  <a:pt x="0" y="437"/>
                  <a:pt x="0" y="972"/>
                </a:cubicBezTo>
                <a:cubicBezTo>
                  <a:pt x="0" y="1506"/>
                  <a:pt x="4015" y="1943"/>
                  <a:pt x="8969" y="1943"/>
                </a:cubicBezTo>
                <a:cubicBezTo>
                  <a:pt x="13922" y="1943"/>
                  <a:pt x="17937" y="1506"/>
                  <a:pt x="17937" y="972"/>
                </a:cubicBezTo>
                <a:cubicBezTo>
                  <a:pt x="17937" y="437"/>
                  <a:pt x="13922" y="0"/>
                  <a:pt x="8969" y="0"/>
                </a:cubicBezTo>
                <a:close/>
              </a:path>
            </a:pathLst>
          </a:custGeom>
          <a:solidFill>
            <a:srgbClr val="778C9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08" name="Google Shape;10608;p64"/>
          <p:cNvGrpSpPr/>
          <p:nvPr/>
        </p:nvGrpSpPr>
        <p:grpSpPr>
          <a:xfrm>
            <a:off x="7665988" y="3067429"/>
            <a:ext cx="550774" cy="1277927"/>
            <a:chOff x="7665988" y="3067429"/>
            <a:chExt cx="550774" cy="1277927"/>
          </a:xfrm>
        </p:grpSpPr>
        <p:sp>
          <p:nvSpPr>
            <p:cNvPr id="10609" name="Google Shape;10609;p64"/>
            <p:cNvSpPr/>
            <p:nvPr/>
          </p:nvSpPr>
          <p:spPr>
            <a:xfrm>
              <a:off x="7665988" y="3067429"/>
              <a:ext cx="550774" cy="1277927"/>
            </a:xfrm>
            <a:custGeom>
              <a:avLst/>
              <a:gdLst/>
              <a:ahLst/>
              <a:cxnLst/>
              <a:rect l="l" t="t" r="r" b="b"/>
              <a:pathLst>
                <a:path w="21815" h="50616" extrusionOk="0">
                  <a:moveTo>
                    <a:pt x="3781" y="7802"/>
                  </a:moveTo>
                  <a:lnTo>
                    <a:pt x="3781" y="7834"/>
                  </a:lnTo>
                  <a:lnTo>
                    <a:pt x="3761" y="7834"/>
                  </a:lnTo>
                  <a:cubicBezTo>
                    <a:pt x="3768" y="7821"/>
                    <a:pt x="3774" y="7808"/>
                    <a:pt x="3781" y="7802"/>
                  </a:cubicBezTo>
                  <a:close/>
                  <a:moveTo>
                    <a:pt x="10696" y="0"/>
                  </a:moveTo>
                  <a:cubicBezTo>
                    <a:pt x="6759" y="0"/>
                    <a:pt x="3566" y="3194"/>
                    <a:pt x="3566" y="7131"/>
                  </a:cubicBezTo>
                  <a:cubicBezTo>
                    <a:pt x="3566" y="7365"/>
                    <a:pt x="3579" y="7600"/>
                    <a:pt x="3611" y="7834"/>
                  </a:cubicBezTo>
                  <a:cubicBezTo>
                    <a:pt x="2979" y="7906"/>
                    <a:pt x="2555" y="8512"/>
                    <a:pt x="2712" y="9131"/>
                  </a:cubicBezTo>
                  <a:cubicBezTo>
                    <a:pt x="2829" y="9609"/>
                    <a:pt x="3258" y="9920"/>
                    <a:pt x="3720" y="9920"/>
                  </a:cubicBezTo>
                  <a:cubicBezTo>
                    <a:pt x="3850" y="9920"/>
                    <a:pt x="3984" y="9895"/>
                    <a:pt x="4113" y="9842"/>
                  </a:cubicBezTo>
                  <a:cubicBezTo>
                    <a:pt x="4843" y="12045"/>
                    <a:pt x="6688" y="13805"/>
                    <a:pt x="8754" y="14561"/>
                  </a:cubicBezTo>
                  <a:cubicBezTo>
                    <a:pt x="8799" y="14574"/>
                    <a:pt x="8891" y="14593"/>
                    <a:pt x="8891" y="14606"/>
                  </a:cubicBezTo>
                  <a:lnTo>
                    <a:pt x="8891" y="16627"/>
                  </a:lnTo>
                  <a:lnTo>
                    <a:pt x="5651" y="16627"/>
                  </a:lnTo>
                  <a:cubicBezTo>
                    <a:pt x="5651" y="16627"/>
                    <a:pt x="5645" y="16692"/>
                    <a:pt x="5632" y="16698"/>
                  </a:cubicBezTo>
                  <a:cubicBezTo>
                    <a:pt x="5052" y="16705"/>
                    <a:pt x="4543" y="17083"/>
                    <a:pt x="4367" y="17630"/>
                  </a:cubicBezTo>
                  <a:lnTo>
                    <a:pt x="216" y="33233"/>
                  </a:lnTo>
                  <a:cubicBezTo>
                    <a:pt x="1" y="33865"/>
                    <a:pt x="294" y="34563"/>
                    <a:pt x="900" y="34850"/>
                  </a:cubicBezTo>
                  <a:cubicBezTo>
                    <a:pt x="1081" y="34935"/>
                    <a:pt x="1273" y="34976"/>
                    <a:pt x="1462" y="34976"/>
                  </a:cubicBezTo>
                  <a:cubicBezTo>
                    <a:pt x="1906" y="34976"/>
                    <a:pt x="2335" y="34752"/>
                    <a:pt x="2582" y="34354"/>
                  </a:cubicBezTo>
                  <a:cubicBezTo>
                    <a:pt x="2652" y="34403"/>
                    <a:pt x="2730" y="34426"/>
                    <a:pt x="2808" y="34426"/>
                  </a:cubicBezTo>
                  <a:cubicBezTo>
                    <a:pt x="2988" y="34426"/>
                    <a:pt x="3162" y="34303"/>
                    <a:pt x="3207" y="34107"/>
                  </a:cubicBezTo>
                  <a:lnTo>
                    <a:pt x="3566" y="32529"/>
                  </a:lnTo>
                  <a:cubicBezTo>
                    <a:pt x="3611" y="32334"/>
                    <a:pt x="3481" y="32034"/>
                    <a:pt x="3305" y="31936"/>
                  </a:cubicBezTo>
                  <a:lnTo>
                    <a:pt x="6336" y="20948"/>
                  </a:lnTo>
                  <a:cubicBezTo>
                    <a:pt x="6336" y="22838"/>
                    <a:pt x="6388" y="26501"/>
                    <a:pt x="6453" y="30561"/>
                  </a:cubicBezTo>
                  <a:lnTo>
                    <a:pt x="6407" y="30561"/>
                  </a:lnTo>
                  <a:lnTo>
                    <a:pt x="6466" y="32353"/>
                  </a:lnTo>
                  <a:lnTo>
                    <a:pt x="6486" y="32353"/>
                  </a:lnTo>
                  <a:cubicBezTo>
                    <a:pt x="6622" y="40181"/>
                    <a:pt x="6805" y="48719"/>
                    <a:pt x="6805" y="48719"/>
                  </a:cubicBezTo>
                  <a:cubicBezTo>
                    <a:pt x="6805" y="48719"/>
                    <a:pt x="4517" y="49084"/>
                    <a:pt x="4517" y="50609"/>
                  </a:cubicBezTo>
                  <a:lnTo>
                    <a:pt x="8936" y="50609"/>
                  </a:lnTo>
                  <a:lnTo>
                    <a:pt x="10631" y="33422"/>
                  </a:lnTo>
                  <a:lnTo>
                    <a:pt x="10670" y="33448"/>
                  </a:lnTo>
                  <a:lnTo>
                    <a:pt x="11035" y="33448"/>
                  </a:lnTo>
                  <a:lnTo>
                    <a:pt x="11041" y="33442"/>
                  </a:lnTo>
                  <a:lnTo>
                    <a:pt x="12892" y="50616"/>
                  </a:lnTo>
                  <a:lnTo>
                    <a:pt x="17311" y="50616"/>
                  </a:lnTo>
                  <a:cubicBezTo>
                    <a:pt x="17311" y="49084"/>
                    <a:pt x="15024" y="48725"/>
                    <a:pt x="15024" y="48725"/>
                  </a:cubicBezTo>
                  <a:cubicBezTo>
                    <a:pt x="15024" y="48725"/>
                    <a:pt x="15193" y="40090"/>
                    <a:pt x="15317" y="32210"/>
                  </a:cubicBezTo>
                  <a:cubicBezTo>
                    <a:pt x="15323" y="31891"/>
                    <a:pt x="15356" y="30561"/>
                    <a:pt x="15356" y="30561"/>
                  </a:cubicBezTo>
                  <a:lnTo>
                    <a:pt x="15343" y="30561"/>
                  </a:lnTo>
                  <a:cubicBezTo>
                    <a:pt x="15408" y="26468"/>
                    <a:pt x="15454" y="22773"/>
                    <a:pt x="15454" y="20856"/>
                  </a:cubicBezTo>
                  <a:lnTo>
                    <a:pt x="18510" y="31917"/>
                  </a:lnTo>
                  <a:cubicBezTo>
                    <a:pt x="18308" y="31982"/>
                    <a:pt x="18159" y="32321"/>
                    <a:pt x="18204" y="32536"/>
                  </a:cubicBezTo>
                  <a:lnTo>
                    <a:pt x="18563" y="34107"/>
                  </a:lnTo>
                  <a:cubicBezTo>
                    <a:pt x="18608" y="34299"/>
                    <a:pt x="18775" y="34422"/>
                    <a:pt x="18959" y="34422"/>
                  </a:cubicBezTo>
                  <a:cubicBezTo>
                    <a:pt x="18987" y="34422"/>
                    <a:pt x="19016" y="34419"/>
                    <a:pt x="19045" y="34413"/>
                  </a:cubicBezTo>
                  <a:cubicBezTo>
                    <a:pt x="19110" y="34400"/>
                    <a:pt x="19169" y="34367"/>
                    <a:pt x="19221" y="34322"/>
                  </a:cubicBezTo>
                  <a:cubicBezTo>
                    <a:pt x="19463" y="34736"/>
                    <a:pt x="19901" y="34974"/>
                    <a:pt x="20355" y="34974"/>
                  </a:cubicBezTo>
                  <a:cubicBezTo>
                    <a:pt x="20537" y="34974"/>
                    <a:pt x="20721" y="34936"/>
                    <a:pt x="20896" y="34856"/>
                  </a:cubicBezTo>
                  <a:cubicBezTo>
                    <a:pt x="21515" y="34582"/>
                    <a:pt x="21815" y="33885"/>
                    <a:pt x="21606" y="33246"/>
                  </a:cubicBezTo>
                  <a:lnTo>
                    <a:pt x="17298" y="17663"/>
                  </a:lnTo>
                  <a:cubicBezTo>
                    <a:pt x="17122" y="17141"/>
                    <a:pt x="16659" y="16744"/>
                    <a:pt x="16145" y="16705"/>
                  </a:cubicBezTo>
                  <a:cubicBezTo>
                    <a:pt x="16132" y="16698"/>
                    <a:pt x="16119" y="16627"/>
                    <a:pt x="16119" y="16627"/>
                  </a:cubicBezTo>
                  <a:lnTo>
                    <a:pt x="12632" y="16627"/>
                  </a:lnTo>
                  <a:lnTo>
                    <a:pt x="12632" y="14704"/>
                  </a:lnTo>
                  <a:cubicBezTo>
                    <a:pt x="12632" y="14704"/>
                    <a:pt x="12651" y="14697"/>
                    <a:pt x="12664" y="14691"/>
                  </a:cubicBezTo>
                  <a:lnTo>
                    <a:pt x="12710" y="14684"/>
                  </a:lnTo>
                  <a:cubicBezTo>
                    <a:pt x="14900" y="14013"/>
                    <a:pt x="16920" y="12201"/>
                    <a:pt x="17702" y="9887"/>
                  </a:cubicBezTo>
                  <a:cubicBezTo>
                    <a:pt x="17781" y="9907"/>
                    <a:pt x="17865" y="9920"/>
                    <a:pt x="17950" y="9920"/>
                  </a:cubicBezTo>
                  <a:cubicBezTo>
                    <a:pt x="17954" y="9920"/>
                    <a:pt x="17958" y="9920"/>
                    <a:pt x="17962" y="9920"/>
                  </a:cubicBezTo>
                  <a:cubicBezTo>
                    <a:pt x="18517" y="9920"/>
                    <a:pt x="18973" y="9486"/>
                    <a:pt x="19006" y="8936"/>
                  </a:cubicBezTo>
                  <a:cubicBezTo>
                    <a:pt x="19038" y="8375"/>
                    <a:pt x="18621" y="7893"/>
                    <a:pt x="18067" y="7834"/>
                  </a:cubicBezTo>
                  <a:lnTo>
                    <a:pt x="18067" y="7828"/>
                  </a:lnTo>
                  <a:cubicBezTo>
                    <a:pt x="18067" y="7815"/>
                    <a:pt x="18054" y="7802"/>
                    <a:pt x="18054" y="7789"/>
                  </a:cubicBezTo>
                  <a:cubicBezTo>
                    <a:pt x="18048" y="6068"/>
                    <a:pt x="17644" y="4295"/>
                    <a:pt x="16692" y="2998"/>
                  </a:cubicBezTo>
                  <a:cubicBezTo>
                    <a:pt x="17663" y="2464"/>
                    <a:pt x="17781" y="1786"/>
                    <a:pt x="18159" y="1147"/>
                  </a:cubicBezTo>
                  <a:lnTo>
                    <a:pt x="18159" y="1147"/>
                  </a:lnTo>
                  <a:cubicBezTo>
                    <a:pt x="17946" y="1172"/>
                    <a:pt x="17731" y="1183"/>
                    <a:pt x="17515" y="1183"/>
                  </a:cubicBezTo>
                  <a:cubicBezTo>
                    <a:pt x="15275" y="1183"/>
                    <a:pt x="12901" y="0"/>
                    <a:pt x="10696" y="0"/>
                  </a:cubicBezTo>
                  <a:close/>
                </a:path>
              </a:pathLst>
            </a:custGeom>
            <a:solidFill>
              <a:srgbClr val="F2F4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610" name="Google Shape;10610;p64"/>
            <p:cNvGrpSpPr/>
            <p:nvPr/>
          </p:nvGrpSpPr>
          <p:grpSpPr>
            <a:xfrm>
              <a:off x="7893590" y="3786407"/>
              <a:ext cx="93163" cy="118840"/>
              <a:chOff x="7890614" y="3772237"/>
              <a:chExt cx="93163" cy="118840"/>
            </a:xfrm>
          </p:grpSpPr>
          <p:sp>
            <p:nvSpPr>
              <p:cNvPr id="10611" name="Google Shape;10611;p64"/>
              <p:cNvSpPr/>
              <p:nvPr/>
            </p:nvSpPr>
            <p:spPr>
              <a:xfrm>
                <a:off x="7954717" y="3788017"/>
                <a:ext cx="8988" cy="49637"/>
              </a:xfrm>
              <a:custGeom>
                <a:avLst/>
                <a:gdLst/>
                <a:ahLst/>
                <a:cxnLst/>
                <a:rect l="l" t="t" r="r" b="b"/>
                <a:pathLst>
                  <a:path w="356" h="1966" extrusionOk="0">
                    <a:moveTo>
                      <a:pt x="278" y="0"/>
                    </a:moveTo>
                    <a:cubicBezTo>
                      <a:pt x="249" y="0"/>
                      <a:pt x="218" y="20"/>
                      <a:pt x="212" y="54"/>
                    </a:cubicBezTo>
                    <a:lnTo>
                      <a:pt x="69" y="692"/>
                    </a:lnTo>
                    <a:cubicBezTo>
                      <a:pt x="30" y="888"/>
                      <a:pt x="4" y="1090"/>
                      <a:pt x="4" y="1292"/>
                    </a:cubicBezTo>
                    <a:lnTo>
                      <a:pt x="4" y="1892"/>
                    </a:lnTo>
                    <a:cubicBezTo>
                      <a:pt x="0" y="1941"/>
                      <a:pt x="38" y="1965"/>
                      <a:pt x="75" y="1965"/>
                    </a:cubicBezTo>
                    <a:cubicBezTo>
                      <a:pt x="113" y="1965"/>
                      <a:pt x="150" y="1941"/>
                      <a:pt x="147" y="1892"/>
                    </a:cubicBezTo>
                    <a:lnTo>
                      <a:pt x="147" y="1292"/>
                    </a:lnTo>
                    <a:cubicBezTo>
                      <a:pt x="147" y="1097"/>
                      <a:pt x="167" y="908"/>
                      <a:pt x="206" y="719"/>
                    </a:cubicBezTo>
                    <a:lnTo>
                      <a:pt x="349" y="86"/>
                    </a:lnTo>
                    <a:cubicBezTo>
                      <a:pt x="356" y="47"/>
                      <a:pt x="330" y="8"/>
                      <a:pt x="291" y="2"/>
                    </a:cubicBezTo>
                    <a:cubicBezTo>
                      <a:pt x="286" y="1"/>
                      <a:pt x="282" y="0"/>
                      <a:pt x="278"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2" name="Google Shape;10612;p64"/>
              <p:cNvSpPr/>
              <p:nvPr/>
            </p:nvSpPr>
            <p:spPr>
              <a:xfrm>
                <a:off x="7910862" y="3788017"/>
                <a:ext cx="8736" cy="49409"/>
              </a:xfrm>
              <a:custGeom>
                <a:avLst/>
                <a:gdLst/>
                <a:ahLst/>
                <a:cxnLst/>
                <a:rect l="l" t="t" r="r" b="b"/>
                <a:pathLst>
                  <a:path w="346" h="1957" extrusionOk="0">
                    <a:moveTo>
                      <a:pt x="74" y="0"/>
                    </a:moveTo>
                    <a:cubicBezTo>
                      <a:pt x="69" y="0"/>
                      <a:pt x="64" y="1"/>
                      <a:pt x="59" y="2"/>
                    </a:cubicBezTo>
                    <a:cubicBezTo>
                      <a:pt x="20" y="8"/>
                      <a:pt x="1" y="47"/>
                      <a:pt x="7" y="86"/>
                    </a:cubicBezTo>
                    <a:lnTo>
                      <a:pt x="144" y="719"/>
                    </a:lnTo>
                    <a:cubicBezTo>
                      <a:pt x="190" y="908"/>
                      <a:pt x="209" y="1097"/>
                      <a:pt x="209" y="1292"/>
                    </a:cubicBezTo>
                    <a:lnTo>
                      <a:pt x="209" y="1892"/>
                    </a:lnTo>
                    <a:cubicBezTo>
                      <a:pt x="209" y="1924"/>
                      <a:pt x="235" y="1957"/>
                      <a:pt x="274" y="1957"/>
                    </a:cubicBezTo>
                    <a:cubicBezTo>
                      <a:pt x="313" y="1957"/>
                      <a:pt x="346" y="1924"/>
                      <a:pt x="346" y="1892"/>
                    </a:cubicBezTo>
                    <a:lnTo>
                      <a:pt x="346" y="1292"/>
                    </a:lnTo>
                    <a:cubicBezTo>
                      <a:pt x="346" y="1090"/>
                      <a:pt x="326" y="888"/>
                      <a:pt x="281" y="692"/>
                    </a:cubicBezTo>
                    <a:lnTo>
                      <a:pt x="137" y="54"/>
                    </a:lnTo>
                    <a:cubicBezTo>
                      <a:pt x="132" y="20"/>
                      <a:pt x="106" y="0"/>
                      <a:pt x="74"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3" name="Google Shape;10613;p64"/>
              <p:cNvSpPr/>
              <p:nvPr/>
            </p:nvSpPr>
            <p:spPr>
              <a:xfrm>
                <a:off x="7901647" y="3841693"/>
                <a:ext cx="29161" cy="38023"/>
              </a:xfrm>
              <a:custGeom>
                <a:avLst/>
                <a:gdLst/>
                <a:ahLst/>
                <a:cxnLst/>
                <a:rect l="l" t="t" r="r" b="b"/>
                <a:pathLst>
                  <a:path w="1155" h="1506" extrusionOk="0">
                    <a:moveTo>
                      <a:pt x="574" y="0"/>
                    </a:moveTo>
                    <a:cubicBezTo>
                      <a:pt x="261" y="0"/>
                      <a:pt x="1" y="339"/>
                      <a:pt x="1" y="756"/>
                    </a:cubicBezTo>
                    <a:cubicBezTo>
                      <a:pt x="1" y="1167"/>
                      <a:pt x="261" y="1506"/>
                      <a:pt x="574" y="1506"/>
                    </a:cubicBezTo>
                    <a:cubicBezTo>
                      <a:pt x="893" y="1506"/>
                      <a:pt x="1154" y="1167"/>
                      <a:pt x="1154" y="756"/>
                    </a:cubicBezTo>
                    <a:cubicBezTo>
                      <a:pt x="1154" y="339"/>
                      <a:pt x="893" y="0"/>
                      <a:pt x="574"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4" name="Google Shape;10614;p64"/>
              <p:cNvSpPr/>
              <p:nvPr/>
            </p:nvSpPr>
            <p:spPr>
              <a:xfrm>
                <a:off x="7943785" y="3841693"/>
                <a:ext cx="29136" cy="38023"/>
              </a:xfrm>
              <a:custGeom>
                <a:avLst/>
                <a:gdLst/>
                <a:ahLst/>
                <a:cxnLst/>
                <a:rect l="l" t="t" r="r" b="b"/>
                <a:pathLst>
                  <a:path w="1154" h="1506" extrusionOk="0">
                    <a:moveTo>
                      <a:pt x="580" y="0"/>
                    </a:moveTo>
                    <a:cubicBezTo>
                      <a:pt x="261" y="0"/>
                      <a:pt x="0" y="339"/>
                      <a:pt x="0" y="756"/>
                    </a:cubicBezTo>
                    <a:cubicBezTo>
                      <a:pt x="0" y="1167"/>
                      <a:pt x="261" y="1506"/>
                      <a:pt x="580" y="1506"/>
                    </a:cubicBezTo>
                    <a:cubicBezTo>
                      <a:pt x="899" y="1506"/>
                      <a:pt x="1154" y="1167"/>
                      <a:pt x="1154" y="756"/>
                    </a:cubicBezTo>
                    <a:cubicBezTo>
                      <a:pt x="1154" y="339"/>
                      <a:pt x="899" y="0"/>
                      <a:pt x="580"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5" name="Google Shape;10615;p64"/>
              <p:cNvSpPr/>
              <p:nvPr/>
            </p:nvSpPr>
            <p:spPr>
              <a:xfrm>
                <a:off x="7916139" y="3833462"/>
                <a:ext cx="42315" cy="57615"/>
              </a:xfrm>
              <a:custGeom>
                <a:avLst/>
                <a:gdLst/>
                <a:ahLst/>
                <a:cxnLst/>
                <a:rect l="l" t="t" r="r" b="b"/>
                <a:pathLst>
                  <a:path w="1676" h="2282" extrusionOk="0">
                    <a:moveTo>
                      <a:pt x="33" y="0"/>
                    </a:moveTo>
                    <a:cubicBezTo>
                      <a:pt x="13" y="0"/>
                      <a:pt x="0" y="20"/>
                      <a:pt x="0" y="40"/>
                    </a:cubicBezTo>
                    <a:lnTo>
                      <a:pt x="0" y="274"/>
                    </a:lnTo>
                    <a:cubicBezTo>
                      <a:pt x="0" y="496"/>
                      <a:pt x="72" y="711"/>
                      <a:pt x="202" y="887"/>
                    </a:cubicBezTo>
                    <a:cubicBezTo>
                      <a:pt x="372" y="1102"/>
                      <a:pt x="463" y="1369"/>
                      <a:pt x="463" y="1643"/>
                    </a:cubicBezTo>
                    <a:lnTo>
                      <a:pt x="463" y="2242"/>
                    </a:lnTo>
                    <a:cubicBezTo>
                      <a:pt x="463" y="2262"/>
                      <a:pt x="476" y="2282"/>
                      <a:pt x="495" y="2282"/>
                    </a:cubicBezTo>
                    <a:lnTo>
                      <a:pt x="1173" y="2282"/>
                    </a:lnTo>
                    <a:cubicBezTo>
                      <a:pt x="1193" y="2282"/>
                      <a:pt x="1212" y="2262"/>
                      <a:pt x="1206" y="2242"/>
                    </a:cubicBezTo>
                    <a:lnTo>
                      <a:pt x="1206" y="1643"/>
                    </a:lnTo>
                    <a:cubicBezTo>
                      <a:pt x="1206" y="1369"/>
                      <a:pt x="1297" y="1102"/>
                      <a:pt x="1467" y="887"/>
                    </a:cubicBezTo>
                    <a:cubicBezTo>
                      <a:pt x="1603" y="711"/>
                      <a:pt x="1675" y="496"/>
                      <a:pt x="1675" y="274"/>
                    </a:cubicBezTo>
                    <a:lnTo>
                      <a:pt x="1675" y="40"/>
                    </a:lnTo>
                    <a:cubicBezTo>
                      <a:pt x="1675" y="20"/>
                      <a:pt x="1656" y="0"/>
                      <a:pt x="163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6" name="Google Shape;10616;p64"/>
              <p:cNvSpPr/>
              <p:nvPr/>
            </p:nvSpPr>
            <p:spPr>
              <a:xfrm>
                <a:off x="7890614" y="3772237"/>
                <a:ext cx="23884" cy="34917"/>
              </a:xfrm>
              <a:custGeom>
                <a:avLst/>
                <a:gdLst/>
                <a:ahLst/>
                <a:cxnLst/>
                <a:rect l="l" t="t" r="r" b="b"/>
                <a:pathLst>
                  <a:path w="946" h="1383" extrusionOk="0">
                    <a:moveTo>
                      <a:pt x="477" y="1"/>
                    </a:moveTo>
                    <a:cubicBezTo>
                      <a:pt x="216" y="1"/>
                      <a:pt x="1" y="314"/>
                      <a:pt x="1" y="692"/>
                    </a:cubicBezTo>
                    <a:cubicBezTo>
                      <a:pt x="1" y="1076"/>
                      <a:pt x="216" y="1383"/>
                      <a:pt x="477" y="1383"/>
                    </a:cubicBezTo>
                    <a:cubicBezTo>
                      <a:pt x="737" y="1383"/>
                      <a:pt x="946" y="1076"/>
                      <a:pt x="946" y="692"/>
                    </a:cubicBezTo>
                    <a:cubicBezTo>
                      <a:pt x="946" y="314"/>
                      <a:pt x="737" y="1"/>
                      <a:pt x="477"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7" name="Google Shape;10617;p64"/>
              <p:cNvSpPr/>
              <p:nvPr/>
            </p:nvSpPr>
            <p:spPr>
              <a:xfrm>
                <a:off x="7959893" y="3772237"/>
                <a:ext cx="23884" cy="34917"/>
              </a:xfrm>
              <a:custGeom>
                <a:avLst/>
                <a:gdLst/>
                <a:ahLst/>
                <a:cxnLst/>
                <a:rect l="l" t="t" r="r" b="b"/>
                <a:pathLst>
                  <a:path w="946" h="1383" extrusionOk="0">
                    <a:moveTo>
                      <a:pt x="477" y="1"/>
                    </a:moveTo>
                    <a:cubicBezTo>
                      <a:pt x="216" y="1"/>
                      <a:pt x="1" y="314"/>
                      <a:pt x="1" y="692"/>
                    </a:cubicBezTo>
                    <a:cubicBezTo>
                      <a:pt x="1" y="1076"/>
                      <a:pt x="216" y="1383"/>
                      <a:pt x="477" y="1383"/>
                    </a:cubicBezTo>
                    <a:cubicBezTo>
                      <a:pt x="737" y="1383"/>
                      <a:pt x="946" y="1076"/>
                      <a:pt x="946" y="692"/>
                    </a:cubicBezTo>
                    <a:cubicBezTo>
                      <a:pt x="946" y="314"/>
                      <a:pt x="737" y="1"/>
                      <a:pt x="477"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mond 5">
            <a:extLst>
              <a:ext uri="{FF2B5EF4-FFF2-40B4-BE49-F238E27FC236}">
                <a16:creationId xmlns:a16="http://schemas.microsoft.com/office/drawing/2014/main" id="{55F57351-3B26-CCF6-E3AB-255123C25C3D}"/>
              </a:ext>
            </a:extLst>
          </p:cNvPr>
          <p:cNvSpPr/>
          <p:nvPr/>
        </p:nvSpPr>
        <p:spPr>
          <a:xfrm>
            <a:off x="3277766" y="1119116"/>
            <a:ext cx="392359" cy="393521"/>
          </a:xfrm>
          <a:custGeom>
            <a:avLst/>
            <a:gdLst>
              <a:gd name="f0" fmla="val w"/>
              <a:gd name="f1" fmla="val h"/>
              <a:gd name="f2" fmla="val 0"/>
              <a:gd name="f3" fmla="val 3240001"/>
              <a:gd name="f4" fmla="val 3249575"/>
              <a:gd name="f5" fmla="val 1275349"/>
              <a:gd name="f6" fmla="val 2002569"/>
              <a:gd name="f7" fmla="val 1625117"/>
              <a:gd name="f8" fmla="val 2233002"/>
              <a:gd name="f9" fmla="val 1968772"/>
              <a:gd name="f10" fmla="val 2006596"/>
              <a:gd name="f11" fmla="val 1067116"/>
              <a:gd name="f12" fmla="val 1473605"/>
              <a:gd name="f13" fmla="val 1581605"/>
              <a:gd name="f14" fmla="val 2183116"/>
              <a:gd name="f15" fmla="val 1267205"/>
              <a:gd name="f16" fmla="val 1375205"/>
              <a:gd name="f17" fmla="val 1172196"/>
              <a:gd name="f18" fmla="val 3142550"/>
              <a:gd name="f19" fmla="val 2026252"/>
              <a:gd name="f20" fmla="val 1968728"/>
              <a:gd name="f21" fmla="val 3049854"/>
              <a:gd name="f22" fmla="val 1294362"/>
              <a:gd name="f23" fmla="val 602850"/>
              <a:gd name="f24" fmla="val 1559516"/>
              <a:gd name="f25" fmla="val 1217896"/>
              <a:gd name="f26" fmla="val 1964719"/>
              <a:gd name="f27" fmla="val 1060805"/>
              <a:gd name="f28" fmla="val 1168805"/>
              <a:gd name="f29" fmla="val 869032"/>
              <a:gd name="f30" fmla="val 816137"/>
              <a:gd name="f31" fmla="val 2381200"/>
              <a:gd name="f32" fmla="val 1623491"/>
              <a:gd name="f33" fmla="val 1668045"/>
              <a:gd name="f34" fmla="val 2093329"/>
              <a:gd name="f35" fmla="val 1625116"/>
              <a:gd name="f36" fmla="val 2121611"/>
              <a:gd name="f37" fmla="val 3235286"/>
              <a:gd name="f38" fmla="val 1060806"/>
              <a:gd name="f39" fmla="val 2489212"/>
              <a:gd name="f40" fmla="val 1552331"/>
              <a:gd name="f41" fmla="val 708008"/>
              <a:gd name="f42" fmla="val 761020"/>
              <a:gd name="f43" fmla="val 14946"/>
              <a:gd name="f44" fmla="*/ f0 1 3240001"/>
              <a:gd name="f45" fmla="*/ f1 1 3249575"/>
              <a:gd name="f46" fmla="val f2"/>
              <a:gd name="f47" fmla="val f3"/>
              <a:gd name="f48" fmla="val f4"/>
              <a:gd name="f49" fmla="+- f48 0 f46"/>
              <a:gd name="f50" fmla="+- f47 0 f46"/>
              <a:gd name="f51" fmla="*/ f50 1 3240001"/>
              <a:gd name="f52" fmla="*/ f49 1 3249575"/>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3240001" h="3249575">
                <a:moveTo>
                  <a:pt x="f5" y="f6"/>
                </a:moveTo>
                <a:lnTo>
                  <a:pt x="f7" y="f8"/>
                </a:lnTo>
                <a:lnTo>
                  <a:pt x="f9" y="f10"/>
                </a:lnTo>
                <a:lnTo>
                  <a:pt x="f3" y="f4"/>
                </a:lnTo>
                <a:lnTo>
                  <a:pt x="f2" y="f4"/>
                </a:lnTo>
                <a:close/>
                <a:moveTo>
                  <a:pt x="f11" y="f12"/>
                </a:moveTo>
                <a:lnTo>
                  <a:pt x="f11" y="f13"/>
                </a:lnTo>
                <a:lnTo>
                  <a:pt x="f14" y="f13"/>
                </a:lnTo>
                <a:lnTo>
                  <a:pt x="f14" y="f12"/>
                </a:lnTo>
                <a:close/>
                <a:moveTo>
                  <a:pt x="f11" y="f15"/>
                </a:moveTo>
                <a:lnTo>
                  <a:pt x="f11" y="f16"/>
                </a:lnTo>
                <a:lnTo>
                  <a:pt x="f14" y="f16"/>
                </a:lnTo>
                <a:lnTo>
                  <a:pt x="f14" y="f15"/>
                </a:lnTo>
                <a:close/>
                <a:moveTo>
                  <a:pt x="f3" y="f17"/>
                </a:moveTo>
                <a:lnTo>
                  <a:pt x="f3" y="f18"/>
                </a:lnTo>
                <a:lnTo>
                  <a:pt x="f19" y="f20"/>
                </a:lnTo>
                <a:lnTo>
                  <a:pt x="f21" y="f22"/>
                </a:lnTo>
                <a:close/>
                <a:moveTo>
                  <a:pt x="f2" y="f17"/>
                </a:moveTo>
                <a:lnTo>
                  <a:pt x="f23" y="f24"/>
                </a:lnTo>
                <a:lnTo>
                  <a:pt x="f25" y="f26"/>
                </a:lnTo>
                <a:lnTo>
                  <a:pt x="f2" y="f18"/>
                </a:lnTo>
                <a:close/>
                <a:moveTo>
                  <a:pt x="f11" y="f27"/>
                </a:moveTo>
                <a:lnTo>
                  <a:pt x="f11" y="f28"/>
                </a:lnTo>
                <a:lnTo>
                  <a:pt x="f14" y="f28"/>
                </a:lnTo>
                <a:lnTo>
                  <a:pt x="f14" y="f27"/>
                </a:lnTo>
                <a:close/>
                <a:moveTo>
                  <a:pt x="f29" y="f30"/>
                </a:moveTo>
                <a:lnTo>
                  <a:pt x="f31" y="f30"/>
                </a:lnTo>
                <a:lnTo>
                  <a:pt x="f31" y="f32"/>
                </a:lnTo>
                <a:lnTo>
                  <a:pt x="f33" y="f34"/>
                </a:lnTo>
                <a:lnTo>
                  <a:pt x="f35" y="f36"/>
                </a:lnTo>
                <a:lnTo>
                  <a:pt x="f29" y="f32"/>
                </a:lnTo>
                <a:close/>
                <a:moveTo>
                  <a:pt x="f35" y="f2"/>
                </a:moveTo>
                <a:lnTo>
                  <a:pt x="f37" y="f38"/>
                </a:lnTo>
                <a:lnTo>
                  <a:pt x="f39" y="f40"/>
                </a:lnTo>
                <a:lnTo>
                  <a:pt x="f39" y="f41"/>
                </a:lnTo>
                <a:lnTo>
                  <a:pt x="f42" y="f41"/>
                </a:lnTo>
                <a:lnTo>
                  <a:pt x="f42" y="f40"/>
                </a:lnTo>
                <a:lnTo>
                  <a:pt x="f43" y="f38"/>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3" name="Isosceles Triangle 51">
            <a:extLst>
              <a:ext uri="{FF2B5EF4-FFF2-40B4-BE49-F238E27FC236}">
                <a16:creationId xmlns:a16="http://schemas.microsoft.com/office/drawing/2014/main" id="{DF3A3782-1244-8D5D-6A3B-7BF6B86B9313}"/>
              </a:ext>
            </a:extLst>
          </p:cNvPr>
          <p:cNvSpPr/>
          <p:nvPr/>
        </p:nvSpPr>
        <p:spPr>
          <a:xfrm>
            <a:off x="2648705" y="1172014"/>
            <a:ext cx="392359" cy="287715"/>
          </a:xfrm>
          <a:custGeom>
            <a:avLst/>
            <a:gdLst>
              <a:gd name="f0" fmla="val w"/>
              <a:gd name="f1" fmla="val h"/>
              <a:gd name="f2" fmla="val 0"/>
              <a:gd name="f3" fmla="val 3240001"/>
              <a:gd name="f4" fmla="val 2375905"/>
              <a:gd name="f5" fmla="val 1974640"/>
              <a:gd name="f6" fmla="val 1379575"/>
              <a:gd name="f7" fmla="val 1"/>
              <a:gd name="f8" fmla="val 1269863"/>
              <a:gd name="f9" fmla="val 1399042"/>
              <a:gd name="f10" fmla="val 1610574"/>
              <a:gd name="f11" fmla="val 1745545"/>
              <a:gd name="f12" fmla="val 126952"/>
              <a:gd name="f13" fmla="val 2258912"/>
              <a:gd name="f14" fmla="val 2032457"/>
              <a:gd name="f15" fmla="val 1334195"/>
              <a:gd name="f16" fmla="val 117525"/>
              <a:gd name="f17" fmla="val 1207545"/>
              <a:gd name="f18" fmla="val 1324768"/>
              <a:gd name="f19" fmla="val 2249485"/>
              <a:gd name="f20" fmla="val 3240000"/>
              <a:gd name="f21" fmla="val 1610572"/>
              <a:gd name="f22" fmla="val 1620513"/>
              <a:gd name="f23" fmla="*/ f0 1 3240001"/>
              <a:gd name="f24" fmla="*/ f1 1 2375905"/>
              <a:gd name="f25" fmla="val f2"/>
              <a:gd name="f26" fmla="val f3"/>
              <a:gd name="f27" fmla="val f4"/>
              <a:gd name="f28" fmla="+- f27 0 f25"/>
              <a:gd name="f29" fmla="+- f26 0 f25"/>
              <a:gd name="f30" fmla="*/ f29 1 3240001"/>
              <a:gd name="f31" fmla="*/ f28 1 2375905"/>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3240001" h="2375905">
                <a:moveTo>
                  <a:pt x="f5" y="f6"/>
                </a:moveTo>
                <a:lnTo>
                  <a:pt x="f3" y="f4"/>
                </a:lnTo>
                <a:lnTo>
                  <a:pt x="f7" y="f4"/>
                </a:lnTo>
                <a:lnTo>
                  <a:pt x="f8" y="f9"/>
                </a:lnTo>
                <a:lnTo>
                  <a:pt x="f10" y="f11"/>
                </a:lnTo>
                <a:close/>
                <a:moveTo>
                  <a:pt x="f3" y="f12"/>
                </a:moveTo>
                <a:lnTo>
                  <a:pt x="f3" y="f13"/>
                </a:lnTo>
                <a:lnTo>
                  <a:pt x="f14" y="f15"/>
                </a:lnTo>
                <a:close/>
                <a:moveTo>
                  <a:pt x="f2" y="f16"/>
                </a:moveTo>
                <a:lnTo>
                  <a:pt x="f17" y="f18"/>
                </a:lnTo>
                <a:lnTo>
                  <a:pt x="f2" y="f19"/>
                </a:lnTo>
                <a:close/>
                <a:moveTo>
                  <a:pt x="f2" y="f2"/>
                </a:moveTo>
                <a:lnTo>
                  <a:pt x="f20" y="f2"/>
                </a:lnTo>
                <a:lnTo>
                  <a:pt x="f21" y="f22"/>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4" name="Isosceles Triangle 57">
            <a:extLst>
              <a:ext uri="{FF2B5EF4-FFF2-40B4-BE49-F238E27FC236}">
                <a16:creationId xmlns:a16="http://schemas.microsoft.com/office/drawing/2014/main" id="{1F4EAA07-5970-7C2E-078F-3EDAE0244D69}"/>
              </a:ext>
            </a:extLst>
          </p:cNvPr>
          <p:cNvSpPr/>
          <p:nvPr/>
        </p:nvSpPr>
        <p:spPr>
          <a:xfrm>
            <a:off x="3279329" y="3390156"/>
            <a:ext cx="234854" cy="530928"/>
          </a:xfrm>
          <a:custGeom>
            <a:avLst/>
            <a:gdLst>
              <a:gd name="f0" fmla="val 10800000"/>
              <a:gd name="f1" fmla="val 5400000"/>
              <a:gd name="f2" fmla="val 180"/>
              <a:gd name="f3" fmla="val w"/>
              <a:gd name="f4" fmla="val h"/>
              <a:gd name="f5" fmla="val 0"/>
              <a:gd name="f6" fmla="val 1346449"/>
              <a:gd name="f7" fmla="val 3166775"/>
              <a:gd name="f8" fmla="val 1148449"/>
              <a:gd name="f9" fmla="val 2374775"/>
              <a:gd name="f10" fmla="val 198001"/>
              <a:gd name="f11" fmla="val 1"/>
              <a:gd name="f12" fmla="val 755186"/>
              <a:gd name="f13" fmla="val 438198"/>
              <a:gd name="f14" fmla="val 734449"/>
              <a:gd name="f15" fmla="val 793446"/>
              <a:gd name="f16" fmla="val 1231644"/>
              <a:gd name="f17" fmla="val 803843"/>
              <a:gd name="f18" fmla="val 1256124"/>
              <a:gd name="f19" fmla="val 853246"/>
              <a:gd name="f20" fmla="val 1322425"/>
              <a:gd name="f21" fmla="val 1400264"/>
              <a:gd name="f22" fmla="val 1499686"/>
              <a:gd name="f23" fmla="val 772648"/>
              <a:gd name="f24" fmla="val 1580284"/>
              <a:gd name="f25" fmla="val 673226"/>
              <a:gd name="f26" fmla="val 573804"/>
              <a:gd name="f27" fmla="val 493206"/>
              <a:gd name="f28" fmla="val 1322426"/>
              <a:gd name="f29" fmla="val 542608"/>
              <a:gd name="f30" fmla="val 1256126"/>
              <a:gd name="f31" fmla="val 612000"/>
              <a:gd name="f32" fmla="val 1231645"/>
              <a:gd name="f33" fmla="val 591263"/>
              <a:gd name="f34" fmla="val 10368"/>
              <a:gd name="f35" fmla="val 2939"/>
              <a:gd name="f36" fmla="val 1491744"/>
              <a:gd name="f37" fmla="val 2009"/>
              <a:gd name="f38" fmla="val 1494147"/>
              <a:gd name="f39" fmla="val 1499342"/>
              <a:gd name="f40" fmla="val 6353"/>
              <a:gd name="f41" fmla="val 274151"/>
              <a:gd name="f42" fmla="val 1797289"/>
              <a:gd name="f43" fmla="val 320153"/>
              <a:gd name="f44" fmla="val 2031319"/>
              <a:gd name="f45" fmla="val 273414"/>
              <a:gd name="f46" fmla="val 2293171"/>
              <a:gd name="f47" fmla="val 1091887"/>
              <a:gd name="f48" fmla="val 2283744"/>
              <a:gd name="f49" fmla="val 1035756"/>
              <a:gd name="f50" fmla="val 1984266"/>
              <a:gd name="f51" fmla="val 1081794"/>
              <a:gd name="f52" fmla="val 1833397"/>
              <a:gd name="f53" fmla="val 1340768"/>
              <a:gd name="f54" fmla="val 1344512"/>
              <a:gd name="f55" fmla="val 1494334"/>
              <a:gd name="f56" fmla="val 1345124"/>
              <a:gd name="f57" fmla="val 1493447"/>
              <a:gd name="f58" fmla="val 1345785"/>
              <a:gd name="f59" fmla="val 1492596"/>
              <a:gd name="f60" fmla="val 1346448"/>
              <a:gd name="f61" fmla="val 1343510"/>
              <a:gd name="f62" fmla="val 1140490"/>
              <a:gd name="f63" fmla="val 966846"/>
              <a:gd name="f64" fmla="val 958206"/>
              <a:gd name="f65" fmla="val 524898"/>
              <a:gd name="f66" fmla="+- 0 0 -90"/>
              <a:gd name="f67" fmla="*/ f3 1 1346449"/>
              <a:gd name="f68" fmla="*/ f4 1 3166775"/>
              <a:gd name="f69" fmla="val f5"/>
              <a:gd name="f70" fmla="val f6"/>
              <a:gd name="f71" fmla="val f7"/>
              <a:gd name="f72" fmla="*/ f66 f0 1"/>
              <a:gd name="f73" fmla="+- f71 0 f69"/>
              <a:gd name="f74" fmla="+- f70 0 f69"/>
              <a:gd name="f75" fmla="*/ f72 1 f2"/>
              <a:gd name="f76" fmla="*/ f74 1 1346449"/>
              <a:gd name="f77" fmla="*/ f73 1 3166775"/>
              <a:gd name="f78" fmla="*/ 1148449 f74 1"/>
              <a:gd name="f79" fmla="*/ 198001 f74 1"/>
              <a:gd name="f80" fmla="*/ 1 f74 1"/>
              <a:gd name="f81" fmla="*/ 1346449 f74 1"/>
              <a:gd name="f82" fmla="*/ 755186 f74 1"/>
              <a:gd name="f83" fmla="*/ 734449 f74 1"/>
              <a:gd name="f84" fmla="*/ 853246 f74 1"/>
              <a:gd name="f85" fmla="*/ 673226 f74 1"/>
              <a:gd name="f86" fmla="*/ 493206 f74 1"/>
              <a:gd name="f87" fmla="*/ 612000 f74 1"/>
              <a:gd name="f88" fmla="*/ 2939 f74 1"/>
              <a:gd name="f89" fmla="*/ 0 f74 1"/>
              <a:gd name="f90" fmla="*/ 2009 f74 1"/>
              <a:gd name="f91" fmla="*/ 6353 f74 1"/>
              <a:gd name="f92" fmla="*/ 273414 f74 1"/>
              <a:gd name="f93" fmla="*/ 1091887 f74 1"/>
              <a:gd name="f94" fmla="*/ 1340768 f74 1"/>
              <a:gd name="f95" fmla="*/ 1344512 f74 1"/>
              <a:gd name="f96" fmla="*/ 1346448 f74 1"/>
              <a:gd name="f97" fmla="*/ 1343510 f74 1"/>
              <a:gd name="f98" fmla="*/ 2374775 f73 1"/>
              <a:gd name="f99" fmla="*/ 3166775 f73 1"/>
              <a:gd name="f100" fmla="*/ 0 f73 1"/>
              <a:gd name="f101" fmla="*/ 1231644 f73 1"/>
              <a:gd name="f102" fmla="*/ 1400264 f73 1"/>
              <a:gd name="f103" fmla="*/ 1580284 f73 1"/>
              <a:gd name="f104" fmla="*/ 1231645 f73 1"/>
              <a:gd name="f105" fmla="*/ 591263 f74 1"/>
              <a:gd name="f106" fmla="*/ 10368 f73 1"/>
              <a:gd name="f107" fmla="*/ 1491744 f73 1"/>
              <a:gd name="f108" fmla="*/ 1494147 f73 1"/>
              <a:gd name="f109" fmla="*/ 1499342 f73 1"/>
              <a:gd name="f110" fmla="*/ 2293171 f73 1"/>
              <a:gd name="f111" fmla="*/ 2283744 f73 1"/>
              <a:gd name="f112" fmla="*/ 1494334 f73 1"/>
              <a:gd name="f113" fmla="+- f75 0 f1"/>
              <a:gd name="f114" fmla="*/ f78 1 1346449"/>
              <a:gd name="f115" fmla="*/ f79 1 1346449"/>
              <a:gd name="f116" fmla="*/ f80 1 1346449"/>
              <a:gd name="f117" fmla="*/ f81 1 1346449"/>
              <a:gd name="f118" fmla="*/ f82 1 1346449"/>
              <a:gd name="f119" fmla="*/ f83 1 1346449"/>
              <a:gd name="f120" fmla="*/ f84 1 1346449"/>
              <a:gd name="f121" fmla="*/ f85 1 1346449"/>
              <a:gd name="f122" fmla="*/ f86 1 1346449"/>
              <a:gd name="f123" fmla="*/ f87 1 1346449"/>
              <a:gd name="f124" fmla="*/ f88 1 1346449"/>
              <a:gd name="f125" fmla="*/ f89 1 1346449"/>
              <a:gd name="f126" fmla="*/ f90 1 1346449"/>
              <a:gd name="f127" fmla="*/ f91 1 1346449"/>
              <a:gd name="f128" fmla="*/ f92 1 1346449"/>
              <a:gd name="f129" fmla="*/ f93 1 1346449"/>
              <a:gd name="f130" fmla="*/ f94 1 1346449"/>
              <a:gd name="f131" fmla="*/ f95 1 1346449"/>
              <a:gd name="f132" fmla="*/ f96 1 1346449"/>
              <a:gd name="f133" fmla="*/ f97 1 1346449"/>
              <a:gd name="f134" fmla="*/ f98 1 3166775"/>
              <a:gd name="f135" fmla="*/ f99 1 3166775"/>
              <a:gd name="f136" fmla="*/ f100 1 3166775"/>
              <a:gd name="f137" fmla="*/ f101 1 3166775"/>
              <a:gd name="f138" fmla="*/ f102 1 3166775"/>
              <a:gd name="f139" fmla="*/ f103 1 3166775"/>
              <a:gd name="f140" fmla="*/ f104 1 3166775"/>
              <a:gd name="f141" fmla="*/ f105 1 1346449"/>
              <a:gd name="f142" fmla="*/ f106 1 3166775"/>
              <a:gd name="f143" fmla="*/ f107 1 3166775"/>
              <a:gd name="f144" fmla="*/ f108 1 3166775"/>
              <a:gd name="f145" fmla="*/ f109 1 3166775"/>
              <a:gd name="f146" fmla="*/ f110 1 3166775"/>
              <a:gd name="f147" fmla="*/ f111 1 3166775"/>
              <a:gd name="f148" fmla="*/ f112 1 3166775"/>
              <a:gd name="f149" fmla="*/ f69 1 f76"/>
              <a:gd name="f150" fmla="*/ f70 1 f76"/>
              <a:gd name="f151" fmla="*/ f69 1 f77"/>
              <a:gd name="f152" fmla="*/ f71 1 f77"/>
              <a:gd name="f153" fmla="*/ f114 1 f76"/>
              <a:gd name="f154" fmla="*/ f134 1 f77"/>
              <a:gd name="f155" fmla="*/ f115 1 f76"/>
              <a:gd name="f156" fmla="*/ f116 1 f76"/>
              <a:gd name="f157" fmla="*/ f135 1 f77"/>
              <a:gd name="f158" fmla="*/ f117 1 f76"/>
              <a:gd name="f159" fmla="*/ f118 1 f76"/>
              <a:gd name="f160" fmla="*/ f136 1 f77"/>
              <a:gd name="f161" fmla="*/ f119 1 f76"/>
              <a:gd name="f162" fmla="*/ f137 1 f77"/>
              <a:gd name="f163" fmla="*/ f120 1 f76"/>
              <a:gd name="f164" fmla="*/ f138 1 f77"/>
              <a:gd name="f165" fmla="*/ f121 1 f76"/>
              <a:gd name="f166" fmla="*/ f139 1 f77"/>
              <a:gd name="f167" fmla="*/ f122 1 f76"/>
              <a:gd name="f168" fmla="*/ f123 1 f76"/>
              <a:gd name="f169" fmla="*/ f140 1 f77"/>
              <a:gd name="f170" fmla="*/ f141 1 f76"/>
              <a:gd name="f171" fmla="*/ f142 1 f77"/>
              <a:gd name="f172" fmla="*/ f124 1 f76"/>
              <a:gd name="f173" fmla="*/ f143 1 f77"/>
              <a:gd name="f174" fmla="*/ f125 1 f76"/>
              <a:gd name="f175" fmla="*/ f126 1 f76"/>
              <a:gd name="f176" fmla="*/ f144 1 f77"/>
              <a:gd name="f177" fmla="*/ f145 1 f77"/>
              <a:gd name="f178" fmla="*/ f127 1 f76"/>
              <a:gd name="f179" fmla="*/ f128 1 f76"/>
              <a:gd name="f180" fmla="*/ f146 1 f77"/>
              <a:gd name="f181" fmla="*/ f129 1 f76"/>
              <a:gd name="f182" fmla="*/ f147 1 f77"/>
              <a:gd name="f183" fmla="*/ f130 1 f76"/>
              <a:gd name="f184" fmla="*/ f131 1 f76"/>
              <a:gd name="f185" fmla="*/ f148 1 f77"/>
              <a:gd name="f186" fmla="*/ f132 1 f76"/>
              <a:gd name="f187" fmla="*/ f133 1 f76"/>
              <a:gd name="f188" fmla="*/ f149 f67 1"/>
              <a:gd name="f189" fmla="*/ f150 f67 1"/>
              <a:gd name="f190" fmla="*/ f152 f68 1"/>
              <a:gd name="f191" fmla="*/ f151 f68 1"/>
              <a:gd name="f192" fmla="*/ f153 f67 1"/>
              <a:gd name="f193" fmla="*/ f154 f68 1"/>
              <a:gd name="f194" fmla="*/ f155 f67 1"/>
              <a:gd name="f195" fmla="*/ f156 f67 1"/>
              <a:gd name="f196" fmla="*/ f157 f68 1"/>
              <a:gd name="f197" fmla="*/ f158 f67 1"/>
              <a:gd name="f198" fmla="*/ f159 f67 1"/>
              <a:gd name="f199" fmla="*/ f160 f68 1"/>
              <a:gd name="f200" fmla="*/ f161 f67 1"/>
              <a:gd name="f201" fmla="*/ f162 f68 1"/>
              <a:gd name="f202" fmla="*/ f163 f67 1"/>
              <a:gd name="f203" fmla="*/ f164 f68 1"/>
              <a:gd name="f204" fmla="*/ f165 f67 1"/>
              <a:gd name="f205" fmla="*/ f166 f68 1"/>
              <a:gd name="f206" fmla="*/ f167 f67 1"/>
              <a:gd name="f207" fmla="*/ f168 f67 1"/>
              <a:gd name="f208" fmla="*/ f169 f68 1"/>
              <a:gd name="f209" fmla="*/ f170 f67 1"/>
              <a:gd name="f210" fmla="*/ f171 f68 1"/>
              <a:gd name="f211" fmla="*/ f172 f67 1"/>
              <a:gd name="f212" fmla="*/ f173 f68 1"/>
              <a:gd name="f213" fmla="*/ f174 f67 1"/>
              <a:gd name="f214" fmla="*/ f175 f67 1"/>
              <a:gd name="f215" fmla="*/ f176 f68 1"/>
              <a:gd name="f216" fmla="*/ f177 f68 1"/>
              <a:gd name="f217" fmla="*/ f178 f67 1"/>
              <a:gd name="f218" fmla="*/ f179 f67 1"/>
              <a:gd name="f219" fmla="*/ f180 f68 1"/>
              <a:gd name="f220" fmla="*/ f181 f67 1"/>
              <a:gd name="f221" fmla="*/ f182 f68 1"/>
              <a:gd name="f222" fmla="*/ f183 f67 1"/>
              <a:gd name="f223" fmla="*/ f184 f67 1"/>
              <a:gd name="f224" fmla="*/ f185 f68 1"/>
              <a:gd name="f225" fmla="*/ f186 f67 1"/>
              <a:gd name="f226" fmla="*/ f187 f67 1"/>
            </a:gdLst>
            <a:ahLst/>
            <a:cxnLst>
              <a:cxn ang="3cd4">
                <a:pos x="hc" y="t"/>
              </a:cxn>
              <a:cxn ang="0">
                <a:pos x="r" y="vc"/>
              </a:cxn>
              <a:cxn ang="cd4">
                <a:pos x="hc" y="b"/>
              </a:cxn>
              <a:cxn ang="cd2">
                <a:pos x="l" y="vc"/>
              </a:cxn>
              <a:cxn ang="f113">
                <a:pos x="f192" y="f193"/>
              </a:cxn>
              <a:cxn ang="f113">
                <a:pos x="f194" y="f193"/>
              </a:cxn>
              <a:cxn ang="f113">
                <a:pos x="f195" y="f196"/>
              </a:cxn>
              <a:cxn ang="f113">
                <a:pos x="f197" y="f196"/>
              </a:cxn>
              <a:cxn ang="f113">
                <a:pos x="f192" y="f193"/>
              </a:cxn>
              <a:cxn ang="f113">
                <a:pos x="f198" y="f199"/>
              </a:cxn>
              <a:cxn ang="f113">
                <a:pos x="f200" y="f201"/>
              </a:cxn>
              <a:cxn ang="f113">
                <a:pos x="f202" y="f203"/>
              </a:cxn>
              <a:cxn ang="f113">
                <a:pos x="f204" y="f205"/>
              </a:cxn>
              <a:cxn ang="f113">
                <a:pos x="f206" y="f203"/>
              </a:cxn>
              <a:cxn ang="f113">
                <a:pos x="f207" y="f208"/>
              </a:cxn>
              <a:cxn ang="f113">
                <a:pos x="f209" y="f210"/>
              </a:cxn>
              <a:cxn ang="f113">
                <a:pos x="f211" y="f212"/>
              </a:cxn>
              <a:cxn ang="f113">
                <a:pos x="f213" y="f212"/>
              </a:cxn>
              <a:cxn ang="f113">
                <a:pos x="f214" y="f215"/>
              </a:cxn>
              <a:cxn ang="f113">
                <a:pos x="f213" y="f216"/>
              </a:cxn>
              <a:cxn ang="f113">
                <a:pos x="f217" y="f216"/>
              </a:cxn>
              <a:cxn ang="f113">
                <a:pos x="f218" y="f219"/>
              </a:cxn>
              <a:cxn ang="f113">
                <a:pos x="f220" y="f221"/>
              </a:cxn>
              <a:cxn ang="f113">
                <a:pos x="f222" y="f216"/>
              </a:cxn>
              <a:cxn ang="f113">
                <a:pos x="f197" y="f216"/>
              </a:cxn>
              <a:cxn ang="f113">
                <a:pos x="f223" y="f224"/>
              </a:cxn>
              <a:cxn ang="f113">
                <a:pos x="f225" y="f212"/>
              </a:cxn>
              <a:cxn ang="f113">
                <a:pos x="f226" y="f212"/>
              </a:cxn>
              <a:cxn ang="f113">
                <a:pos x="f198" y="f199"/>
              </a:cxn>
            </a:cxnLst>
            <a:rect l="f188" t="f191" r="f189" b="f190"/>
            <a:pathLst>
              <a:path w="1346449" h="3166775">
                <a:moveTo>
                  <a:pt x="f8" y="f9"/>
                </a:moveTo>
                <a:lnTo>
                  <a:pt x="f10" y="f9"/>
                </a:lnTo>
                <a:lnTo>
                  <a:pt x="f11" y="f7"/>
                </a:lnTo>
                <a:lnTo>
                  <a:pt x="f6" y="f7"/>
                </a:lnTo>
                <a:lnTo>
                  <a:pt x="f8" y="f9"/>
                </a:lnTo>
                <a:close/>
                <a:moveTo>
                  <a:pt x="f12" y="f5"/>
                </a:moveTo>
                <a:cubicBezTo>
                  <a:pt x="f12" y="f13"/>
                  <a:pt x="f14" y="f15"/>
                  <a:pt x="f14" y="f16"/>
                </a:cubicBezTo>
                <a:cubicBezTo>
                  <a:pt x="f17" y="f18"/>
                  <a:pt x="f19" y="f20"/>
                  <a:pt x="f19" y="f21"/>
                </a:cubicBezTo>
                <a:cubicBezTo>
                  <a:pt x="f19" y="f22"/>
                  <a:pt x="f23" y="f24"/>
                  <a:pt x="f25" y="f24"/>
                </a:cubicBezTo>
                <a:cubicBezTo>
                  <a:pt x="f26" y="f24"/>
                  <a:pt x="f27" y="f22"/>
                  <a:pt x="f27" y="f21"/>
                </a:cubicBezTo>
                <a:cubicBezTo>
                  <a:pt x="f27" y="f28"/>
                  <a:pt x="f29" y="f30"/>
                  <a:pt x="f31" y="f32"/>
                </a:cubicBezTo>
                <a:lnTo>
                  <a:pt x="f33" y="f34"/>
                </a:lnTo>
                <a:lnTo>
                  <a:pt x="f35" y="f36"/>
                </a:lnTo>
                <a:lnTo>
                  <a:pt x="f5" y="f36"/>
                </a:lnTo>
                <a:lnTo>
                  <a:pt x="f37" y="f38"/>
                </a:lnTo>
                <a:lnTo>
                  <a:pt x="f5" y="f39"/>
                </a:lnTo>
                <a:lnTo>
                  <a:pt x="f40" y="f39"/>
                </a:lnTo>
                <a:cubicBezTo>
                  <a:pt x="f41" y="f42"/>
                  <a:pt x="f43" y="f44"/>
                  <a:pt x="f45" y="f46"/>
                </a:cubicBezTo>
                <a:lnTo>
                  <a:pt x="f47" y="f48"/>
                </a:lnTo>
                <a:cubicBezTo>
                  <a:pt x="f49" y="f50"/>
                  <a:pt x="f51" y="f52"/>
                  <a:pt x="f53" y="f39"/>
                </a:cubicBezTo>
                <a:lnTo>
                  <a:pt x="f6" y="f39"/>
                </a:lnTo>
                <a:lnTo>
                  <a:pt x="f54" y="f55"/>
                </a:lnTo>
                <a:cubicBezTo>
                  <a:pt x="f56" y="f57"/>
                  <a:pt x="f58" y="f59"/>
                  <a:pt x="f60" y="f36"/>
                </a:cubicBezTo>
                <a:lnTo>
                  <a:pt x="f61" y="f36"/>
                </a:lnTo>
                <a:cubicBezTo>
                  <a:pt x="f62" y="f63"/>
                  <a:pt x="f64" y="f65"/>
                  <a:pt x="f12" y="f5"/>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5" name="Rectangle 7">
            <a:extLst>
              <a:ext uri="{FF2B5EF4-FFF2-40B4-BE49-F238E27FC236}">
                <a16:creationId xmlns:a16="http://schemas.microsoft.com/office/drawing/2014/main" id="{69B63B84-2D70-28E3-CA42-66F6B6FC572E}"/>
              </a:ext>
            </a:extLst>
          </p:cNvPr>
          <p:cNvSpPr/>
          <p:nvPr/>
        </p:nvSpPr>
        <p:spPr>
          <a:xfrm rot="18900010">
            <a:off x="5883015" y="2740924"/>
            <a:ext cx="169246" cy="377052"/>
          </a:xfrm>
          <a:custGeom>
            <a:avLst/>
            <a:gdLst>
              <a:gd name="f0" fmla="val w"/>
              <a:gd name="f1" fmla="val h"/>
              <a:gd name="f2" fmla="val 0"/>
              <a:gd name="f3" fmla="val 154109"/>
              <a:gd name="f4" fmla="val 343323"/>
              <a:gd name="f5" fmla="val 102909"/>
              <a:gd name="f6" fmla="val 313772"/>
              <a:gd name="f7" fmla="val 328547"/>
              <a:gd name="f8" fmla="val 336708"/>
              <a:gd name="f9" fmla="val 96294"/>
              <a:gd name="f10" fmla="val 343322"/>
              <a:gd name="f11" fmla="val 88133"/>
              <a:gd name="f12" fmla="val 65975"/>
              <a:gd name="f13" fmla="val 57814"/>
              <a:gd name="f14" fmla="val 51199"/>
              <a:gd name="f15" fmla="val 323622"/>
              <a:gd name="f16" fmla="val 51200"/>
              <a:gd name="f17" fmla="val 318696"/>
              <a:gd name="f18" fmla="val 313771"/>
              <a:gd name="f19" fmla="val 123327"/>
              <a:gd name="f20" fmla="val 15459"/>
              <a:gd name="f21" fmla="val 141678"/>
              <a:gd name="f22" fmla="val 29245"/>
              <a:gd name="f23" fmla="val 152926"/>
              <a:gd name="f24" fmla="val 50497"/>
              <a:gd name="f25" fmla="val 154008"/>
              <a:gd name="f26" fmla="val 73425"/>
              <a:gd name="f27" fmla="val 155089"/>
              <a:gd name="f28" fmla="val 96353"/>
              <a:gd name="f29" fmla="val 145890"/>
              <a:gd name="f30" fmla="val 118568"/>
              <a:gd name="f31" fmla="val 128916"/>
              <a:gd name="f32" fmla="val 134021"/>
              <a:gd name="f33" fmla="val 119294"/>
              <a:gd name="f34" fmla="val 123450"/>
              <a:gd name="f35" fmla="val 133118"/>
              <a:gd name="f36" fmla="val 110865"/>
              <a:gd name="f37" fmla="val 140611"/>
              <a:gd name="f38" fmla="val 92772"/>
              <a:gd name="f39" fmla="val 139730"/>
              <a:gd name="f40" fmla="val 74098"/>
              <a:gd name="f41" fmla="val 138850"/>
              <a:gd name="f42" fmla="val 55424"/>
              <a:gd name="f43" fmla="val 129689"/>
              <a:gd name="f44" fmla="val 38115"/>
              <a:gd name="f45" fmla="val 114743"/>
              <a:gd name="f46" fmla="val 26887"/>
              <a:gd name="f47" fmla="val 136698"/>
              <a:gd name="f48" fmla="val 17411"/>
              <a:gd name="f49" fmla="val 103758"/>
              <a:gd name="f50" fmla="val -15529"/>
              <a:gd name="f51" fmla="val 50351"/>
              <a:gd name="f52" fmla="val 17412"/>
              <a:gd name="f53" fmla="val -15528"/>
              <a:gd name="f54" fmla="val 103757"/>
              <a:gd name="f55" fmla="val 136697"/>
              <a:gd name="f56" fmla="val 169637"/>
              <a:gd name="f57" fmla="val 196665"/>
              <a:gd name="f58" fmla="val 42556"/>
              <a:gd name="f59" fmla="val 111552"/>
              <a:gd name="f60" fmla="val 154108"/>
              <a:gd name="f61" fmla="val 139576"/>
              <a:gd name="f62" fmla="val 168641"/>
              <a:gd name="f63" fmla="val 121959"/>
              <a:gd name="f64" fmla="val 178211"/>
              <a:gd name="f65" fmla="val 102912"/>
              <a:gd name="f66" fmla="val 180994"/>
              <a:gd name="f67" fmla="val 308310"/>
              <a:gd name="f68" fmla="val 51197"/>
              <a:gd name="f69" fmla="val 32150"/>
              <a:gd name="f70" fmla="val 14534"/>
              <a:gd name="f71" fmla="val -42555"/>
              <a:gd name="f72" fmla="val -42556"/>
              <a:gd name="f73" fmla="val 111553"/>
              <a:gd name="f74" fmla="*/ f0 1 154109"/>
              <a:gd name="f75" fmla="*/ f1 1 343323"/>
              <a:gd name="f76" fmla="val f2"/>
              <a:gd name="f77" fmla="val f3"/>
              <a:gd name="f78" fmla="val f4"/>
              <a:gd name="f79" fmla="+- f78 0 f76"/>
              <a:gd name="f80" fmla="+- f77 0 f76"/>
              <a:gd name="f81" fmla="*/ f80 1 154109"/>
              <a:gd name="f82" fmla="*/ f79 1 343323"/>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154109" h="343323">
                <a:moveTo>
                  <a:pt x="f5" y="f6"/>
                </a:moveTo>
                <a:lnTo>
                  <a:pt x="f5" y="f7"/>
                </a:lnTo>
                <a:cubicBezTo>
                  <a:pt x="f5" y="f8"/>
                  <a:pt x="f9" y="f10"/>
                  <a:pt x="f11" y="f4"/>
                </a:cubicBezTo>
                <a:lnTo>
                  <a:pt x="f12" y="f10"/>
                </a:lnTo>
                <a:cubicBezTo>
                  <a:pt x="f13" y="f10"/>
                  <a:pt x="f14" y="f8"/>
                  <a:pt x="f14" y="f7"/>
                </a:cubicBezTo>
                <a:cubicBezTo>
                  <a:pt x="f14" y="f15"/>
                  <a:pt x="f16" y="f17"/>
                  <a:pt x="f16" y="f18"/>
                </a:cubicBezTo>
                <a:close/>
                <a:moveTo>
                  <a:pt x="f19" y="f20"/>
                </a:moveTo>
                <a:cubicBezTo>
                  <a:pt x="f21" y="f22"/>
                  <a:pt x="f23" y="f24"/>
                  <a:pt x="f25" y="f26"/>
                </a:cubicBezTo>
                <a:cubicBezTo>
                  <a:pt x="f27" y="f28"/>
                  <a:pt x="f29" y="f30"/>
                  <a:pt x="f31" y="f32"/>
                </a:cubicBezTo>
                <a:lnTo>
                  <a:pt x="f33" y="f34"/>
                </a:lnTo>
                <a:cubicBezTo>
                  <a:pt x="f35" y="f36"/>
                  <a:pt x="f37" y="f38"/>
                  <a:pt x="f39" y="f40"/>
                </a:cubicBezTo>
                <a:cubicBezTo>
                  <a:pt x="f41" y="f42"/>
                  <a:pt x="f43" y="f44"/>
                  <a:pt x="f45" y="f46"/>
                </a:cubicBezTo>
                <a:close/>
                <a:moveTo>
                  <a:pt x="f47" y="f48"/>
                </a:moveTo>
                <a:cubicBezTo>
                  <a:pt x="f49" y="f50"/>
                  <a:pt x="f51" y="f50"/>
                  <a:pt x="f52" y="f48"/>
                </a:cubicBezTo>
                <a:cubicBezTo>
                  <a:pt x="f53" y="f51"/>
                  <a:pt x="f53" y="f54"/>
                  <a:pt x="f52" y="f55"/>
                </a:cubicBezTo>
                <a:cubicBezTo>
                  <a:pt x="f51" y="f56"/>
                  <a:pt x="f49" y="f56"/>
                  <a:pt x="f47" y="f55"/>
                </a:cubicBezTo>
                <a:cubicBezTo>
                  <a:pt x="f56" y="f54"/>
                  <a:pt x="f56" y="f51"/>
                  <a:pt x="f47" y="f48"/>
                </a:cubicBezTo>
                <a:close/>
                <a:moveTo>
                  <a:pt x="f3" y="f2"/>
                </a:moveTo>
                <a:cubicBezTo>
                  <a:pt x="f57" y="f58"/>
                  <a:pt x="f57" y="f59"/>
                  <a:pt x="f3" y="f60"/>
                </a:cubicBezTo>
                <a:cubicBezTo>
                  <a:pt x="f61" y="f62"/>
                  <a:pt x="f63" y="f64"/>
                  <a:pt x="f65" y="f66"/>
                </a:cubicBezTo>
                <a:lnTo>
                  <a:pt x="f65" y="f67"/>
                </a:lnTo>
                <a:lnTo>
                  <a:pt x="f68" y="f67"/>
                </a:lnTo>
                <a:lnTo>
                  <a:pt x="f68" y="f66"/>
                </a:lnTo>
                <a:cubicBezTo>
                  <a:pt x="f69" y="f64"/>
                  <a:pt x="f70" y="f62"/>
                  <a:pt x="f2" y="f60"/>
                </a:cubicBezTo>
                <a:cubicBezTo>
                  <a:pt x="f71" y="f59"/>
                  <a:pt x="f71" y="f58"/>
                  <a:pt x="f2" y="f2"/>
                </a:cubicBezTo>
                <a:cubicBezTo>
                  <a:pt x="f58" y="f72"/>
                  <a:pt x="f73" y="f72"/>
                  <a:pt x="f3" y="f2"/>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6" name="Parallelogram 15">
            <a:extLst>
              <a:ext uri="{FF2B5EF4-FFF2-40B4-BE49-F238E27FC236}">
                <a16:creationId xmlns:a16="http://schemas.microsoft.com/office/drawing/2014/main" id="{ED32B1DE-E7DE-0CB0-1135-1AC7140BBFF1}"/>
              </a:ext>
            </a:extLst>
          </p:cNvPr>
          <p:cNvSpPr/>
          <p:nvPr/>
        </p:nvSpPr>
        <p:spPr>
          <a:xfrm flipH="1">
            <a:off x="2643986" y="3481432"/>
            <a:ext cx="348368" cy="348368"/>
          </a:xfrm>
          <a:custGeom>
            <a:avLst/>
            <a:gdLst>
              <a:gd name="f0" fmla="val w"/>
              <a:gd name="f1" fmla="val h"/>
              <a:gd name="f2" fmla="val 0"/>
              <a:gd name="f3" fmla="val 3242753"/>
              <a:gd name="f4" fmla="val 3227814"/>
              <a:gd name="f5" fmla="val 1621376"/>
              <a:gd name="f6" fmla="val 1043635"/>
              <a:gd name="f7" fmla="val 1557188"/>
              <a:gd name="f8" fmla="val 1505154"/>
              <a:gd name="f9" fmla="val 1095669"/>
              <a:gd name="f10" fmla="val 1159857"/>
              <a:gd name="f11" fmla="val 1625483"/>
              <a:gd name="f12" fmla="val 1033577"/>
              <a:gd name="f13" fmla="val 969389"/>
              <a:gd name="f14" fmla="val 917355"/>
              <a:gd name="f15" fmla="val 1677517"/>
              <a:gd name="f16" fmla="val 1741705"/>
              <a:gd name="f17" fmla="val 1805893"/>
              <a:gd name="f18" fmla="val 1857927"/>
              <a:gd name="f19" fmla="val 1614688"/>
              <a:gd name="f20" fmla="val 1619859"/>
              <a:gd name="f21" fmla="val 1856884"/>
              <a:gd name="f22" fmla="val 1620361"/>
              <a:gd name="f23" fmla="val 1857187"/>
              <a:gd name="f24" fmla="val 1620868"/>
              <a:gd name="f25" fmla="val 1857190"/>
              <a:gd name="f26" fmla="val 1685564"/>
              <a:gd name="f27" fmla="val 1737598"/>
              <a:gd name="f28" fmla="val 1805156"/>
              <a:gd name="f29" fmla="val 1740968"/>
              <a:gd name="f30" fmla="val 628818"/>
              <a:gd name="f31" fmla="val 2206882"/>
              <a:gd name="f32" fmla="val 2681529"/>
              <a:gd name="f33" fmla="val 1103464"/>
              <a:gd name="f34" fmla="val 1688970"/>
              <a:gd name="f35" fmla="val 2274476"/>
              <a:gd name="f36" fmla="val 2749122"/>
              <a:gd name="f37" fmla="val 1035870"/>
              <a:gd name="f38" fmla="val 561223"/>
              <a:gd name="f39" fmla="val 424596"/>
              <a:gd name="f40" fmla="val 923081"/>
              <a:gd name="f41" fmla="val 357001"/>
              <a:gd name="f42" fmla="val 990676"/>
              <a:gd name="f43" fmla="val 2128645"/>
              <a:gd name="f44" fmla="val 581423"/>
              <a:gd name="f45" fmla="val 2515905"/>
              <a:gd name="f46" fmla="val 922189"/>
              <a:gd name="f47" fmla="val 2742109"/>
              <a:gd name="f48" fmla="val 652992"/>
              <a:gd name="f49" fmla="val 911997"/>
              <a:gd name="f50" fmla="val 1121304"/>
              <a:gd name="f51" fmla="val 2850168"/>
              <a:gd name="f52" fmla="val 1274563"/>
              <a:gd name="f53" fmla="val 2916691"/>
              <a:gd name="f54" fmla="val 1443689"/>
              <a:gd name="f55" fmla="val 2953344"/>
              <a:gd name="f56" fmla="val 1799063"/>
              <a:gd name="f57" fmla="val 1968189"/>
              <a:gd name="f58" fmla="val 2121449"/>
              <a:gd name="f59" fmla="val 2330755"/>
              <a:gd name="f60" fmla="val 2589760"/>
              <a:gd name="f61" fmla="val 2320563"/>
              <a:gd name="f62" fmla="val 2661329"/>
              <a:gd name="f63" fmla="val 2885751"/>
              <a:gd name="f64" fmla="val 2319671"/>
              <a:gd name="f65" fmla="val 2599800"/>
              <a:gd name="f66" fmla="val 123238"/>
              <a:gd name="f67" fmla="val 2434609"/>
              <a:gd name="f68" fmla="val 120698"/>
              <a:gd name="f69" fmla="val 2268460"/>
              <a:gd name="f70" fmla="val 180476"/>
              <a:gd name="f71" fmla="val 2139563"/>
              <a:gd name="f72" fmla="val 303161"/>
              <a:gd name="f73" fmla="val 3057258"/>
              <a:gd name="f74" fmla="val 1232053"/>
              <a:gd name="f75" fmla="val 3305736"/>
              <a:gd name="f76" fmla="val 977255"/>
              <a:gd name="f77" fmla="val 3304415"/>
              <a:gd name="f78" fmla="val 570405"/>
              <a:gd name="f79" fmla="val 3054287"/>
              <a:gd name="f80" fmla="val 317226"/>
              <a:gd name="f81" fmla="val 2929224"/>
              <a:gd name="f82" fmla="val 190636"/>
              <a:gd name="f83" fmla="val 2764991"/>
              <a:gd name="f84" fmla="val 125778"/>
              <a:gd name="f85" fmla="val 642953"/>
              <a:gd name="f86" fmla="val 477762"/>
              <a:gd name="f87" fmla="val 313529"/>
              <a:gd name="f88" fmla="val 188466"/>
              <a:gd name="f89" fmla="val -61662"/>
              <a:gd name="f90" fmla="val -62983"/>
              <a:gd name="f91" fmla="val 185495"/>
              <a:gd name="f92" fmla="val 1103190"/>
              <a:gd name="f93" fmla="val 974294"/>
              <a:gd name="f94" fmla="val 808144"/>
              <a:gd name="f95" fmla="val 1722692"/>
              <a:gd name="f96" fmla="val 1520061"/>
              <a:gd name="f97" fmla="val 1440152"/>
              <a:gd name="f98" fmla="val 1375373"/>
              <a:gd name="f99" fmla="val 64779"/>
              <a:gd name="f100" fmla="val 144688"/>
              <a:gd name="f101" fmla="val 289376"/>
              <a:gd name="f102" fmla="val 1867380"/>
              <a:gd name="f103" fmla="val 1802601"/>
              <a:gd name="f104" fmla="*/ f0 1 3242753"/>
              <a:gd name="f105" fmla="*/ f1 1 3227814"/>
              <a:gd name="f106" fmla="val f2"/>
              <a:gd name="f107" fmla="val f3"/>
              <a:gd name="f108" fmla="val f4"/>
              <a:gd name="f109" fmla="+- f108 0 f106"/>
              <a:gd name="f110" fmla="+- f107 0 f106"/>
              <a:gd name="f111" fmla="*/ f110 1 3242753"/>
              <a:gd name="f112" fmla="*/ f109 1 3227814"/>
              <a:gd name="f113" fmla="*/ f106 1 f111"/>
              <a:gd name="f114" fmla="*/ f107 1 f111"/>
              <a:gd name="f115" fmla="*/ f106 1 f112"/>
              <a:gd name="f116" fmla="*/ f108 1 f112"/>
              <a:gd name="f117" fmla="*/ f113 f104 1"/>
              <a:gd name="f118" fmla="*/ f114 f104 1"/>
              <a:gd name="f119" fmla="*/ f116 f105 1"/>
              <a:gd name="f120" fmla="*/ f115 f105 1"/>
            </a:gdLst>
            <a:ahLst/>
            <a:cxnLst>
              <a:cxn ang="3cd4">
                <a:pos x="hc" y="t"/>
              </a:cxn>
              <a:cxn ang="0">
                <a:pos x="r" y="vc"/>
              </a:cxn>
              <a:cxn ang="cd4">
                <a:pos x="hc" y="b"/>
              </a:cxn>
              <a:cxn ang="cd2">
                <a:pos x="l" y="vc"/>
              </a:cxn>
            </a:cxnLst>
            <a:rect l="f117" t="f120" r="f118" b="f119"/>
            <a:pathLst>
              <a:path w="3242753" h="3227814">
                <a:moveTo>
                  <a:pt x="f5" y="f6"/>
                </a:moveTo>
                <a:cubicBezTo>
                  <a:pt x="f7" y="f6"/>
                  <a:pt x="f8" y="f9"/>
                  <a:pt x="f8" y="f10"/>
                </a:cubicBezTo>
                <a:lnTo>
                  <a:pt x="f8" y="f11"/>
                </a:lnTo>
                <a:lnTo>
                  <a:pt x="f12" y="f11"/>
                </a:lnTo>
                <a:cubicBezTo>
                  <a:pt x="f13" y="f11"/>
                  <a:pt x="f14" y="f15"/>
                  <a:pt x="f14" y="f16"/>
                </a:cubicBezTo>
                <a:cubicBezTo>
                  <a:pt x="f14" y="f17"/>
                  <a:pt x="f13" y="f18"/>
                  <a:pt x="f12" y="f18"/>
                </a:cubicBezTo>
                <a:lnTo>
                  <a:pt x="f19" y="f18"/>
                </a:lnTo>
                <a:lnTo>
                  <a:pt x="f20" y="f21"/>
                </a:lnTo>
                <a:cubicBezTo>
                  <a:pt x="f22" y="f23"/>
                  <a:pt x="f24" y="f25"/>
                  <a:pt x="f5" y="f25"/>
                </a:cubicBezTo>
                <a:cubicBezTo>
                  <a:pt x="f26" y="f25"/>
                  <a:pt x="f27" y="f28"/>
                  <a:pt x="f27" y="f29"/>
                </a:cubicBezTo>
                <a:lnTo>
                  <a:pt x="f27" y="f10"/>
                </a:lnTo>
                <a:cubicBezTo>
                  <a:pt x="f27" y="f9"/>
                  <a:pt x="f26" y="f6"/>
                  <a:pt x="f5" y="f6"/>
                </a:cubicBezTo>
                <a:close/>
                <a:moveTo>
                  <a:pt x="f5" y="f30"/>
                </a:moveTo>
                <a:cubicBezTo>
                  <a:pt x="f31" y="f30"/>
                  <a:pt x="f32" y="f33"/>
                  <a:pt x="f32" y="f34"/>
                </a:cubicBezTo>
                <a:cubicBezTo>
                  <a:pt x="f32" y="f35"/>
                  <a:pt x="f31" y="f36"/>
                  <a:pt x="f5" y="f36"/>
                </a:cubicBezTo>
                <a:cubicBezTo>
                  <a:pt x="f37" y="f36"/>
                  <a:pt x="f38" y="f35"/>
                  <a:pt x="f38" y="f34"/>
                </a:cubicBezTo>
                <a:cubicBezTo>
                  <a:pt x="f38" y="f33"/>
                  <a:pt x="f37" y="f30"/>
                  <a:pt x="f5" y="f30"/>
                </a:cubicBezTo>
                <a:close/>
                <a:moveTo>
                  <a:pt x="f5" y="f39"/>
                </a:moveTo>
                <a:cubicBezTo>
                  <a:pt x="f40" y="f39"/>
                  <a:pt x="f41" y="f42"/>
                  <a:pt x="f41" y="f34"/>
                </a:cubicBezTo>
                <a:cubicBezTo>
                  <a:pt x="f41" y="f43"/>
                  <a:pt x="f44" y="f45"/>
                  <a:pt x="f46" y="f47"/>
                </a:cubicBezTo>
                <a:lnTo>
                  <a:pt x="f48" y="f4"/>
                </a:lnTo>
                <a:lnTo>
                  <a:pt x="f49" y="f4"/>
                </a:lnTo>
                <a:lnTo>
                  <a:pt x="f50" y="f51"/>
                </a:lnTo>
                <a:cubicBezTo>
                  <a:pt x="f52" y="f53"/>
                  <a:pt x="f54" y="f55"/>
                  <a:pt x="f5" y="f55"/>
                </a:cubicBezTo>
                <a:cubicBezTo>
                  <a:pt x="f56" y="f55"/>
                  <a:pt x="f57" y="f53"/>
                  <a:pt x="f58" y="f51"/>
                </a:cubicBezTo>
                <a:lnTo>
                  <a:pt x="f59" y="f4"/>
                </a:lnTo>
                <a:lnTo>
                  <a:pt x="f60" y="f4"/>
                </a:lnTo>
                <a:lnTo>
                  <a:pt x="f61" y="f47"/>
                </a:lnTo>
                <a:cubicBezTo>
                  <a:pt x="f62" y="f45"/>
                  <a:pt x="f63" y="f43"/>
                  <a:pt x="f63" y="f34"/>
                </a:cubicBezTo>
                <a:cubicBezTo>
                  <a:pt x="f63" y="f42"/>
                  <a:pt x="f64" y="f39"/>
                  <a:pt x="f5" y="f39"/>
                </a:cubicBezTo>
                <a:close/>
                <a:moveTo>
                  <a:pt x="f65" y="f66"/>
                </a:moveTo>
                <a:cubicBezTo>
                  <a:pt x="f67" y="f68"/>
                  <a:pt x="f69" y="f70"/>
                  <a:pt x="f71" y="f72"/>
                </a:cubicBezTo>
                <a:lnTo>
                  <a:pt x="f73" y="f74"/>
                </a:lnTo>
                <a:cubicBezTo>
                  <a:pt x="f75" y="f76"/>
                  <a:pt x="f77" y="f78"/>
                  <a:pt x="f79" y="f80"/>
                </a:cubicBezTo>
                <a:cubicBezTo>
                  <a:pt x="f81" y="f82"/>
                  <a:pt x="f83" y="f84"/>
                  <a:pt x="f65" y="f66"/>
                </a:cubicBezTo>
                <a:close/>
                <a:moveTo>
                  <a:pt x="f85" y="f66"/>
                </a:moveTo>
                <a:cubicBezTo>
                  <a:pt x="f86" y="f84"/>
                  <a:pt x="f87" y="f82"/>
                  <a:pt x="f88" y="f80"/>
                </a:cubicBezTo>
                <a:cubicBezTo>
                  <a:pt x="f89" y="f78"/>
                  <a:pt x="f90" y="f76"/>
                  <a:pt x="f91" y="f74"/>
                </a:cubicBezTo>
                <a:lnTo>
                  <a:pt x="f92" y="f72"/>
                </a:lnTo>
                <a:cubicBezTo>
                  <a:pt x="f93" y="f70"/>
                  <a:pt x="f94" y="f68"/>
                  <a:pt x="f85" y="f66"/>
                </a:cubicBezTo>
                <a:close/>
                <a:moveTo>
                  <a:pt x="f95" y="f2"/>
                </a:moveTo>
                <a:lnTo>
                  <a:pt x="f96" y="f2"/>
                </a:lnTo>
                <a:cubicBezTo>
                  <a:pt x="f97" y="f2"/>
                  <a:pt x="f98" y="f99"/>
                  <a:pt x="f98" y="f100"/>
                </a:cubicBezTo>
                <a:lnTo>
                  <a:pt x="f98" y="f101"/>
                </a:lnTo>
                <a:lnTo>
                  <a:pt x="f102" y="f101"/>
                </a:lnTo>
                <a:lnTo>
                  <a:pt x="f102" y="f100"/>
                </a:lnTo>
                <a:cubicBezTo>
                  <a:pt x="f102" y="f99"/>
                  <a:pt x="f103" y="f2"/>
                  <a:pt x="f95" y="f2"/>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7" name="Freeform 19">
            <a:extLst>
              <a:ext uri="{FF2B5EF4-FFF2-40B4-BE49-F238E27FC236}">
                <a16:creationId xmlns:a16="http://schemas.microsoft.com/office/drawing/2014/main" id="{AD62B169-D92E-0396-03ED-91AC5EAB05BC}"/>
              </a:ext>
            </a:extLst>
          </p:cNvPr>
          <p:cNvSpPr/>
          <p:nvPr/>
        </p:nvSpPr>
        <p:spPr>
          <a:xfrm>
            <a:off x="4502769" y="2731880"/>
            <a:ext cx="345588" cy="340037"/>
          </a:xfrm>
          <a:custGeom>
            <a:avLst/>
            <a:gdLst>
              <a:gd name="f0" fmla="val w"/>
              <a:gd name="f1" fmla="val h"/>
              <a:gd name="f2" fmla="val 0"/>
              <a:gd name="f3" fmla="val 3214097"/>
              <a:gd name="f4" fmla="val 3162551"/>
              <a:gd name="f5" fmla="val 1014592"/>
              <a:gd name="f6" fmla="val 2306036"/>
              <a:gd name="f7" fmla="val 854868"/>
              <a:gd name="f8" fmla="val 725386"/>
              <a:gd name="f9" fmla="val 2435518"/>
              <a:gd name="f10" fmla="val 2595242"/>
              <a:gd name="f11" fmla="val 2754966"/>
              <a:gd name="f12" fmla="val 2884448"/>
              <a:gd name="f13" fmla="val 1174316"/>
              <a:gd name="f14" fmla="val 1303798"/>
              <a:gd name="f15" fmla="val 481275"/>
              <a:gd name="f16" fmla="val 1691816"/>
              <a:gd name="f17" fmla="val 321551"/>
              <a:gd name="f18" fmla="val 192069"/>
              <a:gd name="f19" fmla="val 1821298"/>
              <a:gd name="f20" fmla="val 1981022"/>
              <a:gd name="f21" fmla="val 2140746"/>
              <a:gd name="f22" fmla="val 2270228"/>
              <a:gd name="f23" fmla="val 640999"/>
              <a:gd name="f24" fmla="val 770481"/>
              <a:gd name="f25" fmla="val 2764751"/>
              <a:gd name="f26" fmla="val 1113404"/>
              <a:gd name="f27" fmla="val 2605027"/>
              <a:gd name="f28" fmla="val 2475545"/>
              <a:gd name="f29" fmla="val 1242886"/>
              <a:gd name="f30" fmla="val 1402610"/>
              <a:gd name="f31" fmla="val 1562334"/>
              <a:gd name="f32" fmla="val 2924475"/>
              <a:gd name="f33" fmla="val 3053957"/>
              <a:gd name="f34" fmla="val 532503"/>
              <a:gd name="f35" fmla="val 881964"/>
              <a:gd name="f36" fmla="val 372779"/>
              <a:gd name="f37" fmla="val 243297"/>
              <a:gd name="f38" fmla="val 1011446"/>
              <a:gd name="f39" fmla="val 1171170"/>
              <a:gd name="f40" fmla="val 1330894"/>
              <a:gd name="f41" fmla="val 1460376"/>
              <a:gd name="f42" fmla="val 692227"/>
              <a:gd name="f43" fmla="val 821709"/>
              <a:gd name="f44" fmla="val 1162143"/>
              <a:gd name="f45" fmla="val 321316"/>
              <a:gd name="f46" fmla="val 1002419"/>
              <a:gd name="f47" fmla="val 872937"/>
              <a:gd name="f48" fmla="val 450798"/>
              <a:gd name="f49" fmla="val 610522"/>
              <a:gd name="f50" fmla="val 770246"/>
              <a:gd name="f51" fmla="val 899728"/>
              <a:gd name="f52" fmla="val 1321867"/>
              <a:gd name="f53" fmla="val 1451349"/>
              <a:gd name="f54" fmla="val 1963447"/>
              <a:gd name="f55" fmla="val 177300"/>
              <a:gd name="f56" fmla="val 1803723"/>
              <a:gd name="f57" fmla="val 1674241"/>
              <a:gd name="f58" fmla="val 306782"/>
              <a:gd name="f59" fmla="val 466506"/>
              <a:gd name="f60" fmla="val 626230"/>
              <a:gd name="f61" fmla="val 755712"/>
              <a:gd name="f62" fmla="val 2123171"/>
              <a:gd name="f63" fmla="val 2252653"/>
              <a:gd name="f64" fmla="val 1752672"/>
              <a:gd name="f65" fmla="val 312"/>
              <a:gd name="f66" fmla="val 1817888"/>
              <a:gd name="f67" fmla="val -690"/>
              <a:gd name="f68" fmla="val 1885249"/>
              <a:gd name="f69" fmla="val 703"/>
              <a:gd name="f70" fmla="val 1954799"/>
              <a:gd name="f71" fmla="val 4657"/>
              <a:gd name="f72" fmla="val 2504015"/>
              <a:gd name="f73" fmla="val 53541"/>
              <a:gd name="f74" fmla="val 2975590"/>
              <a:gd name="f75" fmla="val 412975"/>
              <a:gd name="f76" fmla="val 3145244"/>
              <a:gd name="f77" fmla="val 944937"/>
              <a:gd name="f78" fmla="val 3412664"/>
              <a:gd name="f79" fmla="val 2126757"/>
              <a:gd name="f80" fmla="val 2837568"/>
              <a:gd name="f81" fmla="val 2017487"/>
              <a:gd name="f82" fmla="val 2506889"/>
              <a:gd name="f83" fmla="val 1867964"/>
              <a:gd name="f84" fmla="val 1580987"/>
              <a:gd name="f85" fmla="val 1673869"/>
              <a:gd name="f86" fmla="val 2725425"/>
              <a:gd name="f87" fmla="val 3197869"/>
              <a:gd name="f88" fmla="val 1014520"/>
              <a:gd name="f89" fmla="val 3161925"/>
              <a:gd name="f90" fmla="val -14898"/>
              <a:gd name="f91" fmla="val 3061283"/>
              <a:gd name="f92" fmla="val -138545"/>
              <a:gd name="f93" fmla="val 1873713"/>
              <a:gd name="f94" fmla="val 108747"/>
              <a:gd name="f95" fmla="val 1100212"/>
              <a:gd name="f96" fmla="val 278579"/>
              <a:gd name="f97" fmla="val 569148"/>
              <a:gd name="f98" fmla="val 774429"/>
              <a:gd name="f99" fmla="val 15339"/>
              <a:gd name="f100" fmla="*/ f0 1 3214097"/>
              <a:gd name="f101" fmla="*/ f1 1 3162551"/>
              <a:gd name="f102" fmla="val f2"/>
              <a:gd name="f103" fmla="val f3"/>
              <a:gd name="f104" fmla="val f4"/>
              <a:gd name="f105" fmla="+- f104 0 f102"/>
              <a:gd name="f106" fmla="+- f103 0 f102"/>
              <a:gd name="f107" fmla="*/ f106 1 3214097"/>
              <a:gd name="f108" fmla="*/ f105 1 3162551"/>
              <a:gd name="f109" fmla="*/ f102 1 f107"/>
              <a:gd name="f110" fmla="*/ f103 1 f107"/>
              <a:gd name="f111" fmla="*/ f102 1 f108"/>
              <a:gd name="f112" fmla="*/ f104 1 f108"/>
              <a:gd name="f113" fmla="*/ f109 f100 1"/>
              <a:gd name="f114" fmla="*/ f110 f100 1"/>
              <a:gd name="f115" fmla="*/ f112 f101 1"/>
              <a:gd name="f116" fmla="*/ f111 f101 1"/>
            </a:gdLst>
            <a:ahLst/>
            <a:cxnLst>
              <a:cxn ang="3cd4">
                <a:pos x="hc" y="t"/>
              </a:cxn>
              <a:cxn ang="0">
                <a:pos x="r" y="vc"/>
              </a:cxn>
              <a:cxn ang="cd4">
                <a:pos x="hc" y="b"/>
              </a:cxn>
              <a:cxn ang="cd2">
                <a:pos x="l" y="vc"/>
              </a:cxn>
            </a:cxnLst>
            <a:rect l="f113" t="f116" r="f114" b="f115"/>
            <a:pathLst>
              <a:path w="3214097" h="3162551">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16"/>
                </a:moveTo>
                <a:cubicBezTo>
                  <a:pt x="f17" y="f16"/>
                  <a:pt x="f18" y="f19"/>
                  <a:pt x="f18" y="f20"/>
                </a:cubicBezTo>
                <a:cubicBezTo>
                  <a:pt x="f18" y="f21"/>
                  <a:pt x="f17" y="f22"/>
                  <a:pt x="f15" y="f22"/>
                </a:cubicBezTo>
                <a:cubicBezTo>
                  <a:pt x="f23" y="f22"/>
                  <a:pt x="f24" y="f21"/>
                  <a:pt x="f24" y="f20"/>
                </a:cubicBezTo>
                <a:cubicBezTo>
                  <a:pt x="f24" y="f19"/>
                  <a:pt x="f23" y="f16"/>
                  <a:pt x="f15" y="f16"/>
                </a:cubicBezTo>
                <a:close/>
                <a:moveTo>
                  <a:pt x="f25" y="f26"/>
                </a:moveTo>
                <a:cubicBezTo>
                  <a:pt x="f27" y="f26"/>
                  <a:pt x="f28" y="f29"/>
                  <a:pt x="f28" y="f30"/>
                </a:cubicBezTo>
                <a:cubicBezTo>
                  <a:pt x="f28" y="f31"/>
                  <a:pt x="f27" y="f16"/>
                  <a:pt x="f25" y="f16"/>
                </a:cubicBezTo>
                <a:cubicBezTo>
                  <a:pt x="f32" y="f16"/>
                  <a:pt x="f33" y="f31"/>
                  <a:pt x="f33" y="f30"/>
                </a:cubicBezTo>
                <a:cubicBezTo>
                  <a:pt x="f33" y="f29"/>
                  <a:pt x="f32" y="f26"/>
                  <a:pt x="f25" y="f26"/>
                </a:cubicBezTo>
                <a:close/>
                <a:moveTo>
                  <a:pt x="f34" y="f35"/>
                </a:moveTo>
                <a:cubicBezTo>
                  <a:pt x="f36" y="f35"/>
                  <a:pt x="f37" y="f38"/>
                  <a:pt x="f37" y="f39"/>
                </a:cubicBezTo>
                <a:cubicBezTo>
                  <a:pt x="f37" y="f40"/>
                  <a:pt x="f36" y="f41"/>
                  <a:pt x="f34" y="f41"/>
                </a:cubicBezTo>
                <a:cubicBezTo>
                  <a:pt x="f42" y="f41"/>
                  <a:pt x="f43" y="f40"/>
                  <a:pt x="f43" y="f39"/>
                </a:cubicBezTo>
                <a:cubicBezTo>
                  <a:pt x="f43" y="f38"/>
                  <a:pt x="f42" y="f35"/>
                  <a:pt x="f34" y="f35"/>
                </a:cubicBezTo>
                <a:close/>
                <a:moveTo>
                  <a:pt x="f44" y="f45"/>
                </a:moveTo>
                <a:cubicBezTo>
                  <a:pt x="f46" y="f45"/>
                  <a:pt x="f47" y="f48"/>
                  <a:pt x="f47" y="f49"/>
                </a:cubicBezTo>
                <a:cubicBezTo>
                  <a:pt x="f47" y="f50"/>
                  <a:pt x="f46" y="f51"/>
                  <a:pt x="f44" y="f51"/>
                </a:cubicBezTo>
                <a:cubicBezTo>
                  <a:pt x="f52" y="f51"/>
                  <a:pt x="f53" y="f50"/>
                  <a:pt x="f53" y="f49"/>
                </a:cubicBezTo>
                <a:cubicBezTo>
                  <a:pt x="f53" y="f48"/>
                  <a:pt x="f52" y="f45"/>
                  <a:pt x="f44" y="f45"/>
                </a:cubicBezTo>
                <a:close/>
                <a:moveTo>
                  <a:pt x="f54" y="f55"/>
                </a:moveTo>
                <a:cubicBezTo>
                  <a:pt x="f56" y="f55"/>
                  <a:pt x="f57" y="f58"/>
                  <a:pt x="f57" y="f59"/>
                </a:cubicBezTo>
                <a:cubicBezTo>
                  <a:pt x="f57" y="f60"/>
                  <a:pt x="f56" y="f61"/>
                  <a:pt x="f54" y="f61"/>
                </a:cubicBezTo>
                <a:cubicBezTo>
                  <a:pt x="f62" y="f61"/>
                  <a:pt x="f63" y="f60"/>
                  <a:pt x="f63" y="f59"/>
                </a:cubicBezTo>
                <a:cubicBezTo>
                  <a:pt x="f63" y="f58"/>
                  <a:pt x="f62" y="f55"/>
                  <a:pt x="f54" y="f55"/>
                </a:cubicBezTo>
                <a:close/>
                <a:moveTo>
                  <a:pt x="f64" y="f65"/>
                </a:moveTo>
                <a:cubicBezTo>
                  <a:pt x="f66" y="f67"/>
                  <a:pt x="f68" y="f69"/>
                  <a:pt x="f70" y="f71"/>
                </a:cubicBezTo>
                <a:cubicBezTo>
                  <a:pt x="f72" y="f73"/>
                  <a:pt x="f74" y="f75"/>
                  <a:pt x="f76" y="f77"/>
                </a:cubicBezTo>
                <a:cubicBezTo>
                  <a:pt x="f78" y="f79"/>
                  <a:pt x="f80" y="f81"/>
                  <a:pt x="f82" y="f83"/>
                </a:cubicBezTo>
                <a:cubicBezTo>
                  <a:pt x="f84" y="f85"/>
                  <a:pt x="f86" y="f87"/>
                  <a:pt x="f88" y="f89"/>
                </a:cubicBezTo>
                <a:cubicBezTo>
                  <a:pt x="f90" y="f91"/>
                  <a:pt x="f92" y="f93"/>
                  <a:pt x="f94" y="f95"/>
                </a:cubicBezTo>
                <a:cubicBezTo>
                  <a:pt x="f96" y="f97"/>
                  <a:pt x="f98" y="f99"/>
                  <a:pt x="f64" y="f65"/>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8" name="Rectangle 30">
            <a:extLst>
              <a:ext uri="{FF2B5EF4-FFF2-40B4-BE49-F238E27FC236}">
                <a16:creationId xmlns:a16="http://schemas.microsoft.com/office/drawing/2014/main" id="{6BD246A6-2437-B256-1B8C-03AE0AFF2146}"/>
              </a:ext>
            </a:extLst>
          </p:cNvPr>
          <p:cNvSpPr/>
          <p:nvPr/>
        </p:nvSpPr>
        <p:spPr>
          <a:xfrm>
            <a:off x="6991492" y="2700434"/>
            <a:ext cx="348368" cy="347353"/>
          </a:xfrm>
          <a:custGeom>
            <a:avLst/>
            <a:gdLst>
              <a:gd name="f0" fmla="val w"/>
              <a:gd name="f1" fmla="val h"/>
              <a:gd name="f2" fmla="val 0"/>
              <a:gd name="f3" fmla="val 3240000"/>
              <a:gd name="f4" fmla="val 3230531"/>
              <a:gd name="f5" fmla="val 720000"/>
              <a:gd name="f6" fmla="val 2697973"/>
              <a:gd name="f7" fmla="val 680235"/>
              <a:gd name="f8" fmla="val 648000"/>
              <a:gd name="f9" fmla="val 2730208"/>
              <a:gd name="f10" fmla="val 2769973"/>
              <a:gd name="f11" fmla="val 2809738"/>
              <a:gd name="f12" fmla="val 2841973"/>
              <a:gd name="f13" fmla="val 2520000"/>
              <a:gd name="f14" fmla="val 2559765"/>
              <a:gd name="f15" fmla="val 2592000"/>
              <a:gd name="f16" fmla="val 2366733"/>
              <a:gd name="f17" fmla="val 2398968"/>
              <a:gd name="f18" fmla="val 2438733"/>
              <a:gd name="f19" fmla="val 2478498"/>
              <a:gd name="f20" fmla="val 2510733"/>
              <a:gd name="f21" fmla="val 2035493"/>
              <a:gd name="f22" fmla="val 2067728"/>
              <a:gd name="f23" fmla="val 2107493"/>
              <a:gd name="f24" fmla="val 2147258"/>
              <a:gd name="f25" fmla="val 2179493"/>
              <a:gd name="f26" fmla="val 1704253"/>
              <a:gd name="f27" fmla="val 1736488"/>
              <a:gd name="f28" fmla="val 1776253"/>
              <a:gd name="f29" fmla="val 1816018"/>
              <a:gd name="f30" fmla="val 1848253"/>
              <a:gd name="f31" fmla="val 1373013"/>
              <a:gd name="f32" fmla="val 1405248"/>
              <a:gd name="f33" fmla="val 1445013"/>
              <a:gd name="f34" fmla="val 1484778"/>
              <a:gd name="f35" fmla="val 1517013"/>
              <a:gd name="f36" fmla="val 1041773"/>
              <a:gd name="f37" fmla="val 1074008"/>
              <a:gd name="f38" fmla="val 1113773"/>
              <a:gd name="f39" fmla="val 1153538"/>
              <a:gd name="f40" fmla="val 1185773"/>
              <a:gd name="f41" fmla="val 305988"/>
              <a:gd name="f42" fmla="val 181957"/>
              <a:gd name="f43" fmla="val 470032"/>
              <a:gd name="f44" fmla="val 599267"/>
              <a:gd name="f45" fmla="val 286722"/>
              <a:gd name="f46" fmla="val 704032"/>
              <a:gd name="f47" fmla="val 415957"/>
              <a:gd name="f48" fmla="val 545192"/>
              <a:gd name="f49" fmla="val 649957"/>
              <a:gd name="f50" fmla="val 802357"/>
              <a:gd name="f51" fmla="val 470031"/>
              <a:gd name="f52" fmla="val 599266"/>
              <a:gd name="f53" fmla="val 907122"/>
              <a:gd name="f54" fmla="val 704031"/>
              <a:gd name="f55" fmla="val 1036357"/>
              <a:gd name="f56" fmla="val 1165592"/>
              <a:gd name="f57" fmla="val 1270357"/>
              <a:gd name="f58" fmla="val 1422757"/>
              <a:gd name="f59" fmla="val 470030"/>
              <a:gd name="f60" fmla="val 599265"/>
              <a:gd name="f61" fmla="val 1527522"/>
              <a:gd name="f62" fmla="val 704030"/>
              <a:gd name="f63" fmla="val 1656757"/>
              <a:gd name="f64" fmla="val 1785992"/>
              <a:gd name="f65" fmla="val 1890757"/>
              <a:gd name="f66" fmla="val 2043157"/>
              <a:gd name="f67" fmla="val 470029"/>
              <a:gd name="f68" fmla="val 599264"/>
              <a:gd name="f69" fmla="val 2147922"/>
              <a:gd name="f70" fmla="val 704029"/>
              <a:gd name="f71" fmla="val 2277157"/>
              <a:gd name="f72" fmla="val 2406392"/>
              <a:gd name="f73" fmla="val 2511157"/>
              <a:gd name="f74" fmla="val 2663557"/>
              <a:gd name="f75" fmla="val 470028"/>
              <a:gd name="f76" fmla="val 599263"/>
              <a:gd name="f77" fmla="val 2768322"/>
              <a:gd name="f78" fmla="val 704028"/>
              <a:gd name="f79" fmla="val 2897557"/>
              <a:gd name="f80" fmla="val 3026792"/>
              <a:gd name="f81" fmla="val 3131557"/>
              <a:gd name="f82" fmla="val 4"/>
              <a:gd name="f83" fmla="val 485545"/>
              <a:gd name="f84" fmla="val 541957"/>
              <a:gd name="f85" fmla="val 56416"/>
              <a:gd name="f86" fmla="val 126004"/>
              <a:gd name="f87" fmla="val 485972"/>
              <a:gd name="f88" fmla="val 555560"/>
              <a:gd name="f89" fmla="val 611972"/>
              <a:gd name="f90" fmla="val 346369"/>
              <a:gd name="f91" fmla="val 289957"/>
              <a:gd name="f92" fmla="val 3"/>
              <a:gd name="f93" fmla="val 1105945"/>
              <a:gd name="f94" fmla="val 1162357"/>
              <a:gd name="f95" fmla="val 56415"/>
              <a:gd name="f96" fmla="val 126003"/>
              <a:gd name="f97" fmla="val 485971"/>
              <a:gd name="f98" fmla="val 555559"/>
              <a:gd name="f99" fmla="val 611971"/>
              <a:gd name="f100" fmla="val 966769"/>
              <a:gd name="f101" fmla="val 910357"/>
              <a:gd name="f102" fmla="val 2"/>
              <a:gd name="f103" fmla="val 1726345"/>
              <a:gd name="f104" fmla="val 1782757"/>
              <a:gd name="f105" fmla="val 56414"/>
              <a:gd name="f106" fmla="val 126002"/>
              <a:gd name="f107" fmla="val 485970"/>
              <a:gd name="f108" fmla="val 555558"/>
              <a:gd name="f109" fmla="val 611970"/>
              <a:gd name="f110" fmla="val 1587169"/>
              <a:gd name="f111" fmla="val 1530757"/>
              <a:gd name="f112" fmla="val 1"/>
              <a:gd name="f113" fmla="val 2346745"/>
              <a:gd name="f114" fmla="val 2403157"/>
              <a:gd name="f115" fmla="val 56413"/>
              <a:gd name="f116" fmla="val 126001"/>
              <a:gd name="f117" fmla="val 485969"/>
              <a:gd name="f118" fmla="val 555557"/>
              <a:gd name="f119" fmla="val 611969"/>
              <a:gd name="f120" fmla="val 2207569"/>
              <a:gd name="f121" fmla="val 2151157"/>
              <a:gd name="f122" fmla="val 2967145"/>
              <a:gd name="f123" fmla="val 3023557"/>
              <a:gd name="f124" fmla="val 56412"/>
              <a:gd name="f125" fmla="val 126000"/>
              <a:gd name="f126" fmla="val 485968"/>
              <a:gd name="f127" fmla="val 555556"/>
              <a:gd name="f128" fmla="val 611968"/>
              <a:gd name="f129" fmla="val 2827969"/>
              <a:gd name="f130" fmla="val 2771557"/>
              <a:gd name="f131" fmla="*/ f0 1 3240000"/>
              <a:gd name="f132" fmla="*/ f1 1 3230531"/>
              <a:gd name="f133" fmla="val f2"/>
              <a:gd name="f134" fmla="val f3"/>
              <a:gd name="f135" fmla="val f4"/>
              <a:gd name="f136" fmla="+- f135 0 f133"/>
              <a:gd name="f137" fmla="+- f134 0 f133"/>
              <a:gd name="f138" fmla="*/ f137 1 3240000"/>
              <a:gd name="f139" fmla="*/ f136 1 3230531"/>
              <a:gd name="f140" fmla="*/ f133 1 f138"/>
              <a:gd name="f141" fmla="*/ f134 1 f138"/>
              <a:gd name="f142" fmla="*/ f133 1 f139"/>
              <a:gd name="f143" fmla="*/ f135 1 f139"/>
              <a:gd name="f144" fmla="*/ f140 f131 1"/>
              <a:gd name="f145" fmla="*/ f141 f131 1"/>
              <a:gd name="f146" fmla="*/ f143 f132 1"/>
              <a:gd name="f147" fmla="*/ f142 f132 1"/>
            </a:gdLst>
            <a:ahLst/>
            <a:cxnLst>
              <a:cxn ang="3cd4">
                <a:pos x="hc" y="t"/>
              </a:cxn>
              <a:cxn ang="0">
                <a:pos x="r" y="vc"/>
              </a:cxn>
              <a:cxn ang="cd4">
                <a:pos x="hc" y="b"/>
              </a:cxn>
              <a:cxn ang="cd2">
                <a:pos x="l" y="vc"/>
              </a:cxn>
            </a:cxnLst>
            <a:rect l="f144" t="f147" r="f145" b="f146"/>
            <a:pathLst>
              <a:path w="3240000" h="3230531">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5" y="f21"/>
                </a:moveTo>
                <a:cubicBezTo>
                  <a:pt x="f7" y="f21"/>
                  <a:pt x="f8" y="f22"/>
                  <a:pt x="f8" y="f23"/>
                </a:cubicBezTo>
                <a:cubicBezTo>
                  <a:pt x="f8" y="f24"/>
                  <a:pt x="f7" y="f25"/>
                  <a:pt x="f5" y="f25"/>
                </a:cubicBezTo>
                <a:lnTo>
                  <a:pt x="f13" y="f25"/>
                </a:lnTo>
                <a:cubicBezTo>
                  <a:pt x="f14" y="f25"/>
                  <a:pt x="f15" y="f24"/>
                  <a:pt x="f15" y="f23"/>
                </a:cubicBezTo>
                <a:cubicBezTo>
                  <a:pt x="f15" y="f22"/>
                  <a:pt x="f14" y="f21"/>
                  <a:pt x="f13" y="f21"/>
                </a:cubicBezTo>
                <a:close/>
                <a:moveTo>
                  <a:pt x="f5" y="f26"/>
                </a:moveTo>
                <a:cubicBezTo>
                  <a:pt x="f7" y="f26"/>
                  <a:pt x="f8" y="f27"/>
                  <a:pt x="f8" y="f28"/>
                </a:cubicBezTo>
                <a:cubicBezTo>
                  <a:pt x="f8" y="f29"/>
                  <a:pt x="f7" y="f30"/>
                  <a:pt x="f5" y="f30"/>
                </a:cubicBezTo>
                <a:lnTo>
                  <a:pt x="f13" y="f30"/>
                </a:lnTo>
                <a:cubicBezTo>
                  <a:pt x="f14" y="f30"/>
                  <a:pt x="f15" y="f29"/>
                  <a:pt x="f15" y="f28"/>
                </a:cubicBezTo>
                <a:cubicBezTo>
                  <a:pt x="f15" y="f27"/>
                  <a:pt x="f14" y="f26"/>
                  <a:pt x="f13" y="f26"/>
                </a:cubicBezTo>
                <a:close/>
                <a:moveTo>
                  <a:pt x="f5" y="f31"/>
                </a:moveTo>
                <a:cubicBezTo>
                  <a:pt x="f7" y="f31"/>
                  <a:pt x="f8" y="f32"/>
                  <a:pt x="f8" y="f33"/>
                </a:cubicBezTo>
                <a:cubicBezTo>
                  <a:pt x="f8" y="f34"/>
                  <a:pt x="f7" y="f35"/>
                  <a:pt x="f5" y="f35"/>
                </a:cubicBezTo>
                <a:lnTo>
                  <a:pt x="f13" y="f35"/>
                </a:lnTo>
                <a:cubicBezTo>
                  <a:pt x="f14" y="f35"/>
                  <a:pt x="f15" y="f34"/>
                  <a:pt x="f15" y="f33"/>
                </a:cubicBezTo>
                <a:cubicBezTo>
                  <a:pt x="f15" y="f32"/>
                  <a:pt x="f14" y="f31"/>
                  <a:pt x="f13" y="f31"/>
                </a:cubicBezTo>
                <a:close/>
                <a:moveTo>
                  <a:pt x="f5" y="f36"/>
                </a:moveTo>
                <a:cubicBezTo>
                  <a:pt x="f7" y="f36"/>
                  <a:pt x="f8" y="f37"/>
                  <a:pt x="f8" y="f38"/>
                </a:cubicBezTo>
                <a:cubicBezTo>
                  <a:pt x="f8" y="f39"/>
                  <a:pt x="f7" y="f40"/>
                  <a:pt x="f5" y="f40"/>
                </a:cubicBezTo>
                <a:lnTo>
                  <a:pt x="f13" y="f40"/>
                </a:lnTo>
                <a:cubicBezTo>
                  <a:pt x="f14" y="f40"/>
                  <a:pt x="f15" y="f39"/>
                  <a:pt x="f15" y="f38"/>
                </a:cubicBezTo>
                <a:cubicBezTo>
                  <a:pt x="f15" y="f37"/>
                  <a:pt x="f14" y="f36"/>
                  <a:pt x="f13" y="f36"/>
                </a:cubicBezTo>
                <a:close/>
                <a:moveTo>
                  <a:pt x="f2" y="f41"/>
                </a:moveTo>
                <a:lnTo>
                  <a:pt x="f42" y="f41"/>
                </a:lnTo>
                <a:lnTo>
                  <a:pt x="f42" y="f43"/>
                </a:lnTo>
                <a:cubicBezTo>
                  <a:pt x="f42" y="f44"/>
                  <a:pt x="f45" y="f46"/>
                  <a:pt x="f47" y="f46"/>
                </a:cubicBezTo>
                <a:cubicBezTo>
                  <a:pt x="f48" y="f46"/>
                  <a:pt x="f49" y="f44"/>
                  <a:pt x="f49" y="f43"/>
                </a:cubicBezTo>
                <a:lnTo>
                  <a:pt x="f49" y="f41"/>
                </a:lnTo>
                <a:lnTo>
                  <a:pt x="f50" y="f41"/>
                </a:lnTo>
                <a:lnTo>
                  <a:pt x="f50" y="f51"/>
                </a:lnTo>
                <a:cubicBezTo>
                  <a:pt x="f50" y="f52"/>
                  <a:pt x="f53" y="f54"/>
                  <a:pt x="f55" y="f54"/>
                </a:cubicBezTo>
                <a:cubicBezTo>
                  <a:pt x="f56" y="f54"/>
                  <a:pt x="f57" y="f52"/>
                  <a:pt x="f57" y="f51"/>
                </a:cubicBezTo>
                <a:lnTo>
                  <a:pt x="f57" y="f41"/>
                </a:lnTo>
                <a:lnTo>
                  <a:pt x="f58" y="f41"/>
                </a:lnTo>
                <a:lnTo>
                  <a:pt x="f58" y="f59"/>
                </a:lnTo>
                <a:cubicBezTo>
                  <a:pt x="f58" y="f60"/>
                  <a:pt x="f61" y="f62"/>
                  <a:pt x="f63" y="f62"/>
                </a:cubicBezTo>
                <a:cubicBezTo>
                  <a:pt x="f64" y="f62"/>
                  <a:pt x="f65" y="f60"/>
                  <a:pt x="f65" y="f59"/>
                </a:cubicBezTo>
                <a:lnTo>
                  <a:pt x="f65" y="f41"/>
                </a:lnTo>
                <a:lnTo>
                  <a:pt x="f66" y="f41"/>
                </a:lnTo>
                <a:lnTo>
                  <a:pt x="f66" y="f67"/>
                </a:lnTo>
                <a:cubicBezTo>
                  <a:pt x="f66" y="f68"/>
                  <a:pt x="f69" y="f70"/>
                  <a:pt x="f71" y="f70"/>
                </a:cubicBezTo>
                <a:cubicBezTo>
                  <a:pt x="f72" y="f70"/>
                  <a:pt x="f73" y="f68"/>
                  <a:pt x="f73" y="f67"/>
                </a:cubicBezTo>
                <a:lnTo>
                  <a:pt x="f73" y="f41"/>
                </a:lnTo>
                <a:lnTo>
                  <a:pt x="f74" y="f41"/>
                </a:lnTo>
                <a:lnTo>
                  <a:pt x="f74" y="f75"/>
                </a:lnTo>
                <a:cubicBezTo>
                  <a:pt x="f74" y="f76"/>
                  <a:pt x="f77" y="f78"/>
                  <a:pt x="f79" y="f78"/>
                </a:cubicBezTo>
                <a:cubicBezTo>
                  <a:pt x="f80" y="f78"/>
                  <a:pt x="f81" y="f76"/>
                  <a:pt x="f81" y="f75"/>
                </a:cubicBezTo>
                <a:lnTo>
                  <a:pt x="f81" y="f41"/>
                </a:lnTo>
                <a:lnTo>
                  <a:pt x="f3" y="f41"/>
                </a:lnTo>
                <a:lnTo>
                  <a:pt x="f3" y="f4"/>
                </a:lnTo>
                <a:lnTo>
                  <a:pt x="f2" y="f4"/>
                </a:lnTo>
                <a:close/>
                <a:moveTo>
                  <a:pt x="f47" y="f82"/>
                </a:moveTo>
                <a:cubicBezTo>
                  <a:pt x="f83" y="f82"/>
                  <a:pt x="f84" y="f85"/>
                  <a:pt x="f84" y="f86"/>
                </a:cubicBezTo>
                <a:lnTo>
                  <a:pt x="f84" y="f87"/>
                </a:lnTo>
                <a:cubicBezTo>
                  <a:pt x="f84" y="f88"/>
                  <a:pt x="f83" y="f89"/>
                  <a:pt x="f47" y="f89"/>
                </a:cubicBezTo>
                <a:cubicBezTo>
                  <a:pt x="f90" y="f89"/>
                  <a:pt x="f91" y="f88"/>
                  <a:pt x="f91" y="f87"/>
                </a:cubicBezTo>
                <a:lnTo>
                  <a:pt x="f91" y="f86"/>
                </a:lnTo>
                <a:cubicBezTo>
                  <a:pt x="f91" y="f85"/>
                  <a:pt x="f90" y="f82"/>
                  <a:pt x="f47" y="f82"/>
                </a:cubicBezTo>
                <a:close/>
                <a:moveTo>
                  <a:pt x="f55" y="f92"/>
                </a:moveTo>
                <a:cubicBezTo>
                  <a:pt x="f93" y="f92"/>
                  <a:pt x="f94" y="f95"/>
                  <a:pt x="f94" y="f96"/>
                </a:cubicBezTo>
                <a:lnTo>
                  <a:pt x="f94" y="f97"/>
                </a:lnTo>
                <a:cubicBezTo>
                  <a:pt x="f94" y="f98"/>
                  <a:pt x="f93" y="f99"/>
                  <a:pt x="f55" y="f99"/>
                </a:cubicBezTo>
                <a:cubicBezTo>
                  <a:pt x="f100" y="f99"/>
                  <a:pt x="f101" y="f98"/>
                  <a:pt x="f101" y="f97"/>
                </a:cubicBezTo>
                <a:lnTo>
                  <a:pt x="f101" y="f96"/>
                </a:lnTo>
                <a:cubicBezTo>
                  <a:pt x="f101" y="f95"/>
                  <a:pt x="f100" y="f92"/>
                  <a:pt x="f55" y="f92"/>
                </a:cubicBezTo>
                <a:close/>
                <a:moveTo>
                  <a:pt x="f63" y="f102"/>
                </a:moveTo>
                <a:cubicBezTo>
                  <a:pt x="f103" y="f102"/>
                  <a:pt x="f104" y="f105"/>
                  <a:pt x="f104" y="f106"/>
                </a:cubicBezTo>
                <a:lnTo>
                  <a:pt x="f104" y="f107"/>
                </a:lnTo>
                <a:cubicBezTo>
                  <a:pt x="f104" y="f108"/>
                  <a:pt x="f103" y="f109"/>
                  <a:pt x="f63" y="f109"/>
                </a:cubicBezTo>
                <a:cubicBezTo>
                  <a:pt x="f110" y="f109"/>
                  <a:pt x="f111" y="f108"/>
                  <a:pt x="f111" y="f107"/>
                </a:cubicBezTo>
                <a:lnTo>
                  <a:pt x="f111" y="f106"/>
                </a:lnTo>
                <a:cubicBezTo>
                  <a:pt x="f111" y="f105"/>
                  <a:pt x="f110" y="f102"/>
                  <a:pt x="f63" y="f102"/>
                </a:cubicBezTo>
                <a:close/>
                <a:moveTo>
                  <a:pt x="f71" y="f112"/>
                </a:moveTo>
                <a:cubicBezTo>
                  <a:pt x="f113" y="f112"/>
                  <a:pt x="f114" y="f115"/>
                  <a:pt x="f114" y="f116"/>
                </a:cubicBezTo>
                <a:lnTo>
                  <a:pt x="f114" y="f117"/>
                </a:lnTo>
                <a:cubicBezTo>
                  <a:pt x="f114" y="f118"/>
                  <a:pt x="f113" y="f119"/>
                  <a:pt x="f71" y="f119"/>
                </a:cubicBezTo>
                <a:cubicBezTo>
                  <a:pt x="f120" y="f119"/>
                  <a:pt x="f121" y="f118"/>
                  <a:pt x="f121" y="f117"/>
                </a:cubicBezTo>
                <a:lnTo>
                  <a:pt x="f121" y="f116"/>
                </a:lnTo>
                <a:cubicBezTo>
                  <a:pt x="f121" y="f115"/>
                  <a:pt x="f120" y="f112"/>
                  <a:pt x="f71" y="f112"/>
                </a:cubicBezTo>
                <a:close/>
                <a:moveTo>
                  <a:pt x="f79" y="f2"/>
                </a:moveTo>
                <a:cubicBezTo>
                  <a:pt x="f122" y="f2"/>
                  <a:pt x="f123" y="f124"/>
                  <a:pt x="f123" y="f125"/>
                </a:cubicBezTo>
                <a:lnTo>
                  <a:pt x="f123" y="f126"/>
                </a:lnTo>
                <a:cubicBezTo>
                  <a:pt x="f123" y="f127"/>
                  <a:pt x="f122" y="f128"/>
                  <a:pt x="f79" y="f128"/>
                </a:cubicBezTo>
                <a:cubicBezTo>
                  <a:pt x="f129" y="f128"/>
                  <a:pt x="f130" y="f127"/>
                  <a:pt x="f130" y="f126"/>
                </a:cubicBezTo>
                <a:lnTo>
                  <a:pt x="f130" y="f125"/>
                </a:lnTo>
                <a:cubicBezTo>
                  <a:pt x="f130" y="f124"/>
                  <a:pt x="f129" y="f2"/>
                  <a:pt x="f79" y="f2"/>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9" name="Rectangle 7">
            <a:extLst>
              <a:ext uri="{FF2B5EF4-FFF2-40B4-BE49-F238E27FC236}">
                <a16:creationId xmlns:a16="http://schemas.microsoft.com/office/drawing/2014/main" id="{6331B0BB-77D1-1D83-FEFF-3A8508D042AF}"/>
              </a:ext>
            </a:extLst>
          </p:cNvPr>
          <p:cNvSpPr/>
          <p:nvPr/>
        </p:nvSpPr>
        <p:spPr>
          <a:xfrm>
            <a:off x="3906837" y="1139041"/>
            <a:ext cx="353671" cy="353671"/>
          </a:xfrm>
          <a:custGeom>
            <a:avLst/>
            <a:gdLst>
              <a:gd name="f0" fmla="val w"/>
              <a:gd name="f1" fmla="val h"/>
              <a:gd name="f2" fmla="val 0"/>
              <a:gd name="f3" fmla="val 3240000"/>
              <a:gd name="f4" fmla="val 401869"/>
              <a:gd name="f5" fmla="val 2055482"/>
              <a:gd name="f6" fmla="val 869869"/>
              <a:gd name="f7" fmla="val 2919482"/>
              <a:gd name="f8" fmla="val 1121949"/>
              <a:gd name="f9" fmla="val 1695482"/>
              <a:gd name="f10" fmla="val 1589949"/>
              <a:gd name="f11" fmla="val 1842029"/>
              <a:gd name="f12" fmla="val 1335482"/>
              <a:gd name="f13" fmla="val 2310029"/>
              <a:gd name="f14" fmla="val 2562109"/>
              <a:gd name="f15" fmla="val 975482"/>
              <a:gd name="f16" fmla="val 3030109"/>
              <a:gd name="f17" fmla="val 2321888"/>
              <a:gd name="f18" fmla="val 224805"/>
              <a:gd name="f19" fmla="val 2880631"/>
              <a:gd name="f20" fmla="val 247420"/>
              <a:gd name="f21" fmla="val 2620844"/>
              <a:gd name="f22" fmla="val 742612"/>
              <a:gd name="f23" fmla="val 2546105"/>
              <a:gd name="f24" fmla="val 613161"/>
              <a:gd name="f25" fmla="val 541555"/>
              <a:gd name="f26" fmla="val 1770488"/>
              <a:gd name="f27" fmla="val 392077"/>
              <a:gd name="f28" fmla="val 1511585"/>
              <a:gd name="f29" fmla="val 2396627"/>
              <a:gd name="f30" fmla="val 354257"/>
              <a:gd name="f31" fmla="val 180000"/>
              <a:gd name="f32" fmla="val 3059999"/>
              <a:gd name="f33" fmla="val 3239999"/>
              <a:gd name="f34" fmla="*/ f0 1 3240000"/>
              <a:gd name="f35" fmla="*/ f1 1 3240000"/>
              <a:gd name="f36" fmla="val f2"/>
              <a:gd name="f37" fmla="val f3"/>
              <a:gd name="f38" fmla="+- f37 0 f36"/>
              <a:gd name="f39" fmla="*/ f38 1 3240000"/>
              <a:gd name="f40" fmla="*/ f36 1 f39"/>
              <a:gd name="f41" fmla="*/ f37 1 f39"/>
              <a:gd name="f42" fmla="*/ f40 f34 1"/>
              <a:gd name="f43" fmla="*/ f41 f34 1"/>
              <a:gd name="f44" fmla="*/ f41 f35 1"/>
              <a:gd name="f45" fmla="*/ f40 f35 1"/>
            </a:gdLst>
            <a:ahLst/>
            <a:cxnLst>
              <a:cxn ang="3cd4">
                <a:pos x="hc" y="t"/>
              </a:cxn>
              <a:cxn ang="0">
                <a:pos x="r" y="vc"/>
              </a:cxn>
              <a:cxn ang="cd4">
                <a:pos x="hc" y="b"/>
              </a:cxn>
              <a:cxn ang="cd2">
                <a:pos x="l" y="vc"/>
              </a:cxn>
            </a:cxnLst>
            <a:rect l="f42" t="f45" r="f43" b="f44"/>
            <a:pathLst>
              <a:path w="3240000" h="3240000">
                <a:moveTo>
                  <a:pt x="f4" y="f5"/>
                </a:moveTo>
                <a:lnTo>
                  <a:pt x="f6" y="f5"/>
                </a:lnTo>
                <a:lnTo>
                  <a:pt x="f6" y="f7"/>
                </a:lnTo>
                <a:lnTo>
                  <a:pt x="f4" y="f7"/>
                </a:lnTo>
                <a:close/>
                <a:moveTo>
                  <a:pt x="f8" y="f9"/>
                </a:moveTo>
                <a:lnTo>
                  <a:pt x="f10" y="f9"/>
                </a:lnTo>
                <a:lnTo>
                  <a:pt x="f10" y="f7"/>
                </a:lnTo>
                <a:lnTo>
                  <a:pt x="f8" y="f7"/>
                </a:lnTo>
                <a:close/>
                <a:moveTo>
                  <a:pt x="f11" y="f12"/>
                </a:moveTo>
                <a:lnTo>
                  <a:pt x="f13" y="f12"/>
                </a:lnTo>
                <a:lnTo>
                  <a:pt x="f13" y="f7"/>
                </a:lnTo>
                <a:lnTo>
                  <a:pt x="f11" y="f7"/>
                </a:lnTo>
                <a:close/>
                <a:moveTo>
                  <a:pt x="f14" y="f15"/>
                </a:moveTo>
                <a:lnTo>
                  <a:pt x="f16" y="f15"/>
                </a:lnTo>
                <a:lnTo>
                  <a:pt x="f16" y="f7"/>
                </a:lnTo>
                <a:lnTo>
                  <a:pt x="f14" y="f7"/>
                </a:lnTo>
                <a:close/>
                <a:moveTo>
                  <a:pt x="f17" y="f18"/>
                </a:moveTo>
                <a:lnTo>
                  <a:pt x="f19" y="f20"/>
                </a:lnTo>
                <a:lnTo>
                  <a:pt x="f21" y="f22"/>
                </a:lnTo>
                <a:lnTo>
                  <a:pt x="f23" y="f24"/>
                </a:lnTo>
                <a:lnTo>
                  <a:pt x="f25" y="f26"/>
                </a:lnTo>
                <a:lnTo>
                  <a:pt x="f27" y="f28"/>
                </a:lnTo>
                <a:lnTo>
                  <a:pt x="f29" y="f30"/>
                </a:lnTo>
                <a:close/>
                <a:moveTo>
                  <a:pt x="f2" y="f2"/>
                </a:moveTo>
                <a:lnTo>
                  <a:pt x="f31" y="f2"/>
                </a:lnTo>
                <a:lnTo>
                  <a:pt x="f31" y="f32"/>
                </a:lnTo>
                <a:lnTo>
                  <a:pt x="f3" y="f32"/>
                </a:lnTo>
                <a:lnTo>
                  <a:pt x="f3" y="f33"/>
                </a:lnTo>
                <a:lnTo>
                  <a:pt x="f31" y="f33"/>
                </a:lnTo>
                <a:lnTo>
                  <a:pt x="f31" y="f3"/>
                </a:lnTo>
                <a:lnTo>
                  <a:pt x="f2" y="f3"/>
                </a:lnTo>
                <a:lnTo>
                  <a:pt x="f2" y="f33"/>
                </a:lnTo>
                <a:lnTo>
                  <a:pt x="f2" y="f32"/>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0" name="Rectangle 15">
            <a:extLst>
              <a:ext uri="{FF2B5EF4-FFF2-40B4-BE49-F238E27FC236}">
                <a16:creationId xmlns:a16="http://schemas.microsoft.com/office/drawing/2014/main" id="{6B6A36CF-1A7C-B675-BAAA-767C446FF8E4}"/>
              </a:ext>
            </a:extLst>
          </p:cNvPr>
          <p:cNvSpPr/>
          <p:nvPr/>
        </p:nvSpPr>
        <p:spPr>
          <a:xfrm rot="5400013">
            <a:off x="4496981" y="1139042"/>
            <a:ext cx="354147" cy="353671"/>
          </a:xfrm>
          <a:custGeom>
            <a:avLst/>
            <a:gdLst>
              <a:gd name="f0" fmla="val w"/>
              <a:gd name="f1" fmla="val h"/>
              <a:gd name="f2" fmla="val 0"/>
              <a:gd name="f3" fmla="val 3244313"/>
              <a:gd name="f4" fmla="val 3240000"/>
              <a:gd name="f5" fmla="val 2055482"/>
              <a:gd name="f6" fmla="val 677891"/>
              <a:gd name="f7" fmla="val 209891"/>
              <a:gd name="f8" fmla="val 2919482"/>
              <a:gd name="f9" fmla="val 1695482"/>
              <a:gd name="f10" fmla="val 1397971"/>
              <a:gd name="f11" fmla="val 929971"/>
              <a:gd name="f12" fmla="val 1335482"/>
              <a:gd name="f13" fmla="val 2118051"/>
              <a:gd name="f14" fmla="val 1650051"/>
              <a:gd name="f15" fmla="val 975482"/>
              <a:gd name="f16" fmla="val 2838131"/>
              <a:gd name="f17" fmla="val 2370131"/>
              <a:gd name="f18" fmla="val 10788"/>
              <a:gd name="f19" fmla="val 2651034"/>
              <a:gd name="f20" fmla="val 1168116"/>
              <a:gd name="f21" fmla="val 646484"/>
              <a:gd name="f22" fmla="val 1038664"/>
              <a:gd name="f23" fmla="val 571745"/>
              <a:gd name="f24" fmla="val 1533856"/>
              <a:gd name="f25" fmla="val 311959"/>
              <a:gd name="f26" fmla="val 1556471"/>
              <a:gd name="f27" fmla="val 870701"/>
              <a:gd name="f28" fmla="val 1427019"/>
              <a:gd name="f29" fmla="val 795962"/>
              <a:gd name="f30" fmla="val 269691"/>
              <a:gd name="f31" fmla="val 2800512"/>
              <a:gd name="f32" fmla="val 3060000"/>
              <a:gd name="f33" fmla="val 3064313"/>
              <a:gd name="f34" fmla="*/ f0 1 3244313"/>
              <a:gd name="f35" fmla="*/ f1 1 3240000"/>
              <a:gd name="f36" fmla="val f2"/>
              <a:gd name="f37" fmla="val f3"/>
              <a:gd name="f38" fmla="val f4"/>
              <a:gd name="f39" fmla="+- f38 0 f36"/>
              <a:gd name="f40" fmla="+- f37 0 f36"/>
              <a:gd name="f41" fmla="*/ f40 1 3244313"/>
              <a:gd name="f42" fmla="*/ f39 1 3240000"/>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3244313" h="3240000">
                <a:moveTo>
                  <a:pt x="f5" y="f6"/>
                </a:moveTo>
                <a:lnTo>
                  <a:pt x="f5" y="f7"/>
                </a:lnTo>
                <a:lnTo>
                  <a:pt x="f8" y="f7"/>
                </a:lnTo>
                <a:lnTo>
                  <a:pt x="f8" y="f6"/>
                </a:lnTo>
                <a:close/>
                <a:moveTo>
                  <a:pt x="f9" y="f10"/>
                </a:moveTo>
                <a:lnTo>
                  <a:pt x="f9" y="f11"/>
                </a:lnTo>
                <a:lnTo>
                  <a:pt x="f8" y="f11"/>
                </a:lnTo>
                <a:lnTo>
                  <a:pt x="f8" y="f10"/>
                </a:lnTo>
                <a:close/>
                <a:moveTo>
                  <a:pt x="f12" y="f13"/>
                </a:moveTo>
                <a:lnTo>
                  <a:pt x="f12" y="f14"/>
                </a:lnTo>
                <a:lnTo>
                  <a:pt x="f8" y="f14"/>
                </a:lnTo>
                <a:lnTo>
                  <a:pt x="f8" y="f13"/>
                </a:lnTo>
                <a:close/>
                <a:moveTo>
                  <a:pt x="f15" y="f16"/>
                </a:moveTo>
                <a:lnTo>
                  <a:pt x="f15" y="f17"/>
                </a:lnTo>
                <a:lnTo>
                  <a:pt x="f8" y="f17"/>
                </a:lnTo>
                <a:lnTo>
                  <a:pt x="f8" y="f16"/>
                </a:lnTo>
                <a:close/>
                <a:moveTo>
                  <a:pt x="f18" y="f19"/>
                </a:moveTo>
                <a:lnTo>
                  <a:pt x="f20" y="f21"/>
                </a:lnTo>
                <a:lnTo>
                  <a:pt x="f22" y="f23"/>
                </a:lnTo>
                <a:lnTo>
                  <a:pt x="f24" y="f25"/>
                </a:lnTo>
                <a:lnTo>
                  <a:pt x="f26" y="f27"/>
                </a:lnTo>
                <a:lnTo>
                  <a:pt x="f28" y="f29"/>
                </a:lnTo>
                <a:lnTo>
                  <a:pt x="f30" y="f31"/>
                </a:lnTo>
                <a:close/>
                <a:moveTo>
                  <a:pt x="f2" y="f4"/>
                </a:moveTo>
                <a:lnTo>
                  <a:pt x="f2" y="f32"/>
                </a:lnTo>
                <a:lnTo>
                  <a:pt x="f33" y="f32"/>
                </a:lnTo>
                <a:lnTo>
                  <a:pt x="f33" y="f2"/>
                </a:lnTo>
                <a:lnTo>
                  <a:pt x="f3" y="f2"/>
                </a:lnTo>
                <a:lnTo>
                  <a:pt x="f3" y="f4"/>
                </a:lnTo>
                <a:lnTo>
                  <a:pt x="f4" y="f4"/>
                </a:lnTo>
                <a:lnTo>
                  <a:pt x="f33" y="f4"/>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1" name="Pie 24">
            <a:extLst>
              <a:ext uri="{FF2B5EF4-FFF2-40B4-BE49-F238E27FC236}">
                <a16:creationId xmlns:a16="http://schemas.microsoft.com/office/drawing/2014/main" id="{0C2D068E-D476-CC5D-4FBB-314495FBC0A2}"/>
              </a:ext>
            </a:extLst>
          </p:cNvPr>
          <p:cNvSpPr/>
          <p:nvPr/>
        </p:nvSpPr>
        <p:spPr>
          <a:xfrm>
            <a:off x="3801169" y="3464240"/>
            <a:ext cx="384889" cy="382758"/>
          </a:xfrm>
          <a:custGeom>
            <a:avLst/>
            <a:gdLst>
              <a:gd name="f0" fmla="val w"/>
              <a:gd name="f1" fmla="val h"/>
              <a:gd name="f2" fmla="val 0"/>
              <a:gd name="f3" fmla="val 3228711"/>
              <a:gd name="f4" fmla="val 3210836"/>
              <a:gd name="f5" fmla="val 351626"/>
              <a:gd name="f6" fmla="val 695968"/>
              <a:gd name="f7" fmla="val 1548007"/>
              <a:gd name="f8" fmla="val 1678300"/>
              <a:gd name="f9" fmla="val 236194"/>
              <a:gd name="f10" fmla="val 2500159"/>
              <a:gd name="f11" fmla="val -116985"/>
              <a:gd name="f12" fmla="val 1936431"/>
              <a:gd name="f13" fmla="val -70514"/>
              <a:gd name="f14" fmla="val 1210092"/>
              <a:gd name="f15" fmla="val 1957429"/>
              <a:gd name="f16" fmla="val 262366"/>
              <a:gd name="f17" fmla="val 2634256"/>
              <a:gd name="f18" fmla="val 359480"/>
              <a:gd name="f19" fmla="val 3156733"/>
              <a:gd name="f20" fmla="val 907132"/>
              <a:gd name="f21" fmla="val 3221913"/>
              <a:gd name="f22" fmla="val 1587776"/>
              <a:gd name="f23" fmla="val 3287093"/>
              <a:gd name="f24" fmla="val 2268421"/>
              <a:gd name="f25" fmla="val 2878048"/>
              <a:gd name="f26" fmla="val 2905277"/>
              <a:gd name="f27" fmla="val 2231953"/>
              <a:gd name="f28" fmla="val 3129078"/>
              <a:gd name="f29" fmla="val 1585858"/>
              <a:gd name="f30" fmla="val 3352879"/>
              <a:gd name="f31" fmla="val 870522"/>
              <a:gd name="f32" fmla="val 3105497"/>
              <a:gd name="f33" fmla="val 500715"/>
              <a:gd name="f34" fmla="val 2530372"/>
              <a:gd name="f35" fmla="val 1746987"/>
              <a:gd name="f36" fmla="val 1729019"/>
              <a:gd name="f37" fmla="val 1604447"/>
              <a:gd name="f38" fmla="val 200"/>
              <a:gd name="f39" fmla="val 1665125"/>
              <a:gd name="f40" fmla="val -778"/>
              <a:gd name="f41" fmla="val 1726175"/>
              <a:gd name="f42" fmla="val 1809"/>
              <a:gd name="f43" fmla="val 1787307"/>
              <a:gd name="f44" fmla="val 8072"/>
              <a:gd name="f45" fmla="val 1629532"/>
              <a:gd name="f46" fmla="val 1548011"/>
              <a:gd name="f47" fmla="val 483856"/>
              <a:gd name="f48" fmla="val 506987"/>
              <a:gd name="f49" fmla="val 773141"/>
              <a:gd name="f50" fmla="val 188622"/>
              <a:gd name="f51" fmla="val 1179697"/>
              <a:gd name="f52" fmla="val 7051"/>
              <a:gd name="f53" fmla="*/ f0 1 3228711"/>
              <a:gd name="f54" fmla="*/ f1 1 3210836"/>
              <a:gd name="f55" fmla="val f2"/>
              <a:gd name="f56" fmla="val f3"/>
              <a:gd name="f57" fmla="val f4"/>
              <a:gd name="f58" fmla="+- f57 0 f55"/>
              <a:gd name="f59" fmla="+- f56 0 f55"/>
              <a:gd name="f60" fmla="*/ f59 1 3228711"/>
              <a:gd name="f61" fmla="*/ f58 1 3210836"/>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3228711" h="3210836">
                <a:moveTo>
                  <a:pt x="f5" y="f6"/>
                </a:moveTo>
                <a:lnTo>
                  <a:pt x="f7" y="f8"/>
                </a:lnTo>
                <a:lnTo>
                  <a:pt x="f9" y="f10"/>
                </a:lnTo>
                <a:cubicBezTo>
                  <a:pt x="f11" y="f12"/>
                  <a:pt x="f13" y="f14"/>
                  <a:pt x="f5" y="f6"/>
                </a:cubicBezTo>
                <a:close/>
                <a:moveTo>
                  <a:pt x="f15" y="f16"/>
                </a:moveTo>
                <a:cubicBezTo>
                  <a:pt x="f17" y="f18"/>
                  <a:pt x="f19" y="f20"/>
                  <a:pt x="f21" y="f22"/>
                </a:cubicBezTo>
                <a:cubicBezTo>
                  <a:pt x="f23" y="f24"/>
                  <a:pt x="f25" y="f26"/>
                  <a:pt x="f27" y="f28"/>
                </a:cubicBezTo>
                <a:cubicBezTo>
                  <a:pt x="f29" y="f30"/>
                  <a:pt x="f31" y="f32"/>
                  <a:pt x="f33" y="f34"/>
                </a:cubicBezTo>
                <a:lnTo>
                  <a:pt x="f35" y="f36"/>
                </a:lnTo>
                <a:close/>
                <a:moveTo>
                  <a:pt x="f37" y="f38"/>
                </a:moveTo>
                <a:cubicBezTo>
                  <a:pt x="f39" y="f40"/>
                  <a:pt x="f41" y="f42"/>
                  <a:pt x="f43" y="f44"/>
                </a:cubicBezTo>
                <a:lnTo>
                  <a:pt x="f45" y="f46"/>
                </a:lnTo>
                <a:lnTo>
                  <a:pt x="f47" y="f48"/>
                </a:lnTo>
                <a:cubicBezTo>
                  <a:pt x="f49" y="f50"/>
                  <a:pt x="f51" y="f52"/>
                  <a:pt x="f37" y="f38"/>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2" name="Block Arc 14">
            <a:extLst>
              <a:ext uri="{FF2B5EF4-FFF2-40B4-BE49-F238E27FC236}">
                <a16:creationId xmlns:a16="http://schemas.microsoft.com/office/drawing/2014/main" id="{D53D9CB7-0D24-E245-A9CF-E41CAE85ABB1}"/>
              </a:ext>
            </a:extLst>
          </p:cNvPr>
          <p:cNvSpPr/>
          <p:nvPr/>
        </p:nvSpPr>
        <p:spPr>
          <a:xfrm rot="16200004">
            <a:off x="5087729" y="1102958"/>
            <a:ext cx="425552" cy="425826"/>
          </a:xfrm>
          <a:custGeom>
            <a:avLst/>
            <a:gdLst>
              <a:gd name="f0" fmla="val w"/>
              <a:gd name="f1" fmla="val h"/>
              <a:gd name="f2" fmla="val 0"/>
              <a:gd name="f3" fmla="val 3185463"/>
              <a:gd name="f4" fmla="val 3187558"/>
              <a:gd name="f5" fmla="val 764000"/>
              <a:gd name="f6" fmla="val 2343999"/>
              <a:gd name="f7" fmla="val 566798"/>
              <a:gd name="f8" fmla="val 2256389"/>
              <a:gd name="f9" fmla="val 385374"/>
              <a:gd name="f10" fmla="val 2134753"/>
              <a:gd name="f11" fmla="val 230072"/>
              <a:gd name="f12" fmla="val 1981662"/>
              <a:gd name="f13" fmla="val 297001"/>
              <a:gd name="f14" fmla="val 2223876"/>
              <a:gd name="f15" fmla="val 428049"/>
              <a:gd name="f16" fmla="val 2439341"/>
              <a:gd name="f17" fmla="val 603989"/>
              <a:gd name="f18" fmla="val 2608945"/>
              <a:gd name="f19" fmla="val 667739"/>
              <a:gd name="f20" fmla="val 2525681"/>
              <a:gd name="f21" fmla="val 720588"/>
              <a:gd name="f22" fmla="val 2436567"/>
              <a:gd name="f23" fmla="val 783530"/>
              <a:gd name="f24" fmla="val 862903"/>
              <a:gd name="f25" fmla="val 737619"/>
              <a:gd name="f26" fmla="val 760936"/>
              <a:gd name="f27" fmla="val 681240"/>
              <a:gd name="f28" fmla="val 662513"/>
              <a:gd name="f29" fmla="val 611676"/>
              <a:gd name="f30" fmla="val 571152"/>
              <a:gd name="f31" fmla="val 419218"/>
              <a:gd name="f32" fmla="val 754019"/>
              <a:gd name="f33" fmla="val 279227"/>
              <a:gd name="f34" fmla="val 991173"/>
              <a:gd name="f35" fmla="val 215545"/>
              <a:gd name="f36" fmla="val 1258034"/>
              <a:gd name="f37" fmla="val 378729"/>
              <a:gd name="f38" fmla="val 1090139"/>
              <a:gd name="f39" fmla="val 571934"/>
              <a:gd name="f40" fmla="val 956907"/>
              <a:gd name="f41" fmla="val 935657"/>
              <a:gd name="f42" fmla="val 1673146"/>
              <a:gd name="f43" fmla="val 227023"/>
              <a:gd name="f44" fmla="val 393068"/>
              <a:gd name="f45" fmla="val 1882941"/>
              <a:gd name="f46" fmla="val 605618"/>
              <a:gd name="f47" fmla="val 2045968"/>
              <a:gd name="f48" fmla="val 844267"/>
              <a:gd name="f49" fmla="val 2153109"/>
              <a:gd name="f50" fmla="val 897907"/>
              <a:gd name="f51" fmla="val 1997390"/>
              <a:gd name="f52" fmla="val 928862"/>
              <a:gd name="f53" fmla="val 1835739"/>
              <a:gd name="f54" fmla="val 935928"/>
              <a:gd name="f55" fmla="val 1493146"/>
              <a:gd name="f56" fmla="val 928922"/>
              <a:gd name="f57" fmla="val 1345638"/>
              <a:gd name="f58" fmla="val 902278"/>
              <a:gd name="f59" fmla="val 1198995"/>
              <a:gd name="f60" fmla="val 856775"/>
              <a:gd name="f61" fmla="val 1056956"/>
              <a:gd name="f62" fmla="val 636768"/>
              <a:gd name="f63" fmla="val 1156959"/>
              <a:gd name="f64" fmla="val 439487"/>
              <a:gd name="f65" fmla="val 1304654"/>
              <a:gd name="f66" fmla="val 281464"/>
              <a:gd name="f67" fmla="val 1469785"/>
              <a:gd name="f68" fmla="val 2515107"/>
              <a:gd name="f69" fmla="val 1283000"/>
              <a:gd name="f70" fmla="val 2508124"/>
              <a:gd name="f71" fmla="val 1100523"/>
              <a:gd name="f72" fmla="val 2472287"/>
              <a:gd name="f73" fmla="val 927628"/>
              <a:gd name="f74" fmla="val 2411229"/>
              <a:gd name="f75" fmla="val 876831"/>
              <a:gd name="f76" fmla="val 2520843"/>
              <a:gd name="f77" fmla="val 814172"/>
              <a:gd name="f78" fmla="val 2626182"/>
              <a:gd name="f79" fmla="val 738220"/>
              <a:gd name="f80" fmla="val 2724387"/>
              <a:gd name="f81" fmla="val 944637"/>
              <a:gd name="f82" fmla="val 2881665"/>
              <a:gd name="f83" fmla="val 1196120"/>
              <a:gd name="f84" fmla="val 2982471"/>
              <a:gd name="f85" fmla="val 3005418"/>
              <a:gd name="f86" fmla="val 1112275"/>
              <a:gd name="f87" fmla="val 1105327"/>
              <a:gd name="f88" fmla="val 1858153"/>
              <a:gd name="f89" fmla="val 1070032"/>
              <a:gd name="f90" fmla="val 2042144"/>
              <a:gd name="f91" fmla="val 1008001"/>
              <a:gd name="f92" fmla="val 2219039"/>
              <a:gd name="f93" fmla="val 1155519"/>
              <a:gd name="f94" fmla="val 2270408"/>
              <a:gd name="f95" fmla="val 1310845"/>
              <a:gd name="f96" fmla="val 2300826"/>
              <a:gd name="f97" fmla="val 2307834"/>
              <a:gd name="f98" fmla="val 898989"/>
              <a:gd name="f99" fmla="val 1315103"/>
              <a:gd name="f100" fmla="val 907762"/>
              <a:gd name="f101" fmla="val 1164166"/>
              <a:gd name="f102" fmla="val 938783"/>
              <a:gd name="f103" fmla="val 1020939"/>
              <a:gd name="f104" fmla="val 990066"/>
              <a:gd name="f105" fmla="val 1074574"/>
              <a:gd name="f106" fmla="val 1153655"/>
              <a:gd name="f107" fmla="val 1105461"/>
              <a:gd name="f108" fmla="val 1322925"/>
              <a:gd name="f109" fmla="val 1112368"/>
              <a:gd name="f110" fmla="val 182141"/>
              <a:gd name="f111" fmla="val 1199839"/>
              <a:gd name="f112" fmla="val 204777"/>
              <a:gd name="f113" fmla="val 951477"/>
              <a:gd name="f114" fmla="val 303168"/>
              <a:gd name="f115" fmla="val 746615"/>
              <a:gd name="f116" fmla="val 456764"/>
              <a:gd name="f117" fmla="val 828296"/>
              <a:gd name="f118" fmla="val 562801"/>
              <a:gd name="f119" fmla="val 894225"/>
              <a:gd name="f120" fmla="val 677310"/>
              <a:gd name="f121" fmla="val 947434"/>
              <a:gd name="f122" fmla="val 796072"/>
              <a:gd name="f123" fmla="val 1113886"/>
              <a:gd name="f124" fmla="val 736067"/>
              <a:gd name="f125" fmla="val 1289644"/>
              <a:gd name="f126" fmla="val 700323"/>
              <a:gd name="f127" fmla="val 691530"/>
              <a:gd name="f128" fmla="val 2150063"/>
              <a:gd name="f129" fmla="val 992171"/>
              <a:gd name="f130" fmla="val 1990712"/>
              <a:gd name="f131" fmla="val 935501"/>
              <a:gd name="f132" fmla="val 1822242"/>
              <a:gd name="f133" fmla="val 902595"/>
              <a:gd name="f134" fmla="val 1649785"/>
              <a:gd name="f135" fmla="val 897224"/>
              <a:gd name="f136" fmla="val 2063712"/>
              <a:gd name="f137" fmla="val 2069089"/>
              <a:gd name="f138" fmla="val 1323887"/>
              <a:gd name="f139" fmla="val 2098366"/>
              <a:gd name="f140" fmla="val 1155330"/>
              <a:gd name="f141" fmla="val 2168848"/>
              <a:gd name="f142" fmla="val 2199110"/>
              <a:gd name="f143" fmla="val 2108555"/>
              <a:gd name="f144" fmla="val 2028681"/>
              <a:gd name="f145" fmla="val 2073581"/>
              <a:gd name="f146" fmla="val 1851532"/>
              <a:gd name="f147" fmla="val 2065295"/>
              <a:gd name="f148" fmla="val 2307299"/>
              <a:gd name="f149" fmla="val 1829404"/>
              <a:gd name="f150" fmla="val 2299517"/>
              <a:gd name="f151" fmla="val 2004315"/>
              <a:gd name="f152" fmla="val 2261965"/>
              <a:gd name="f153" fmla="val 2422394"/>
              <a:gd name="f154" fmla="val 446879"/>
              <a:gd name="f155" fmla="val 2204309"/>
              <a:gd name="f156" fmla="val 287209"/>
              <a:gd name="f157" fmla="val 1938140"/>
              <a:gd name="f158" fmla="val 189883"/>
              <a:gd name="f159" fmla="val 178919"/>
              <a:gd name="f160" fmla="val 689876"/>
              <a:gd name="f161" fmla="val 1846998"/>
              <a:gd name="f162" fmla="val 695154"/>
              <a:gd name="f163" fmla="val 2039668"/>
              <a:gd name="f164" fmla="val 732502"/>
              <a:gd name="f165" fmla="val 2221721"/>
              <a:gd name="f166" fmla="val 797410"/>
              <a:gd name="f167" fmla="val 2275056"/>
              <a:gd name="f168" fmla="val 675360"/>
              <a:gd name="f169" fmla="val 2341760"/>
              <a:gd name="f170" fmla="val 557662"/>
              <a:gd name="f171" fmla="val 2447278"/>
              <a:gd name="f172" fmla="val 2722123"/>
              <a:gd name="f173" fmla="val 2366121"/>
              <a:gd name="f174" fmla="val 2618714"/>
              <a:gd name="f175" fmla="val 2299534"/>
              <a:gd name="f176" fmla="val 2507403"/>
              <a:gd name="f177" fmla="val 2246145"/>
              <a:gd name="f178" fmla="val 2391362"/>
              <a:gd name="f179" fmla="val 2057375"/>
              <a:gd name="f180" fmla="val 2464119"/>
              <a:gd name="f181" fmla="val 1856285"/>
              <a:gd name="f182" fmla="val 2506958"/>
              <a:gd name="f183" fmla="val 2514779"/>
              <a:gd name="f184" fmla="val 3008639"/>
              <a:gd name="f185" fmla="val 1949198"/>
              <a:gd name="f186" fmla="val 2997255"/>
              <a:gd name="f187" fmla="val 2224691"/>
              <a:gd name="f188" fmla="val 2892757"/>
              <a:gd name="f189" fmla="val 2878934"/>
              <a:gd name="f190" fmla="val 2723190"/>
              <a:gd name="f191" fmla="val 1307255"/>
              <a:gd name="f192" fmla="val 2529440"/>
              <a:gd name="f193" fmla="val 1161128"/>
              <a:gd name="f194" fmla="val 2313862"/>
              <a:gd name="f195" fmla="val 1060620"/>
              <a:gd name="f196" fmla="val 2270535"/>
              <a:gd name="f197" fmla="val 1201714"/>
              <a:gd name="f198" fmla="val 2245604"/>
              <a:gd name="f199" fmla="val 1347104"/>
              <a:gd name="f200" fmla="val 2240109"/>
              <a:gd name="f201" fmla="val 2890636"/>
              <a:gd name="f202" fmla="val 2241814"/>
              <a:gd name="f203" fmla="val 2249736"/>
              <a:gd name="f204" fmla="val 1827102"/>
              <a:gd name="f205" fmla="val 2279520"/>
              <a:gd name="f206" fmla="val 1979973"/>
              <a:gd name="f207" fmla="val 2329964"/>
              <a:gd name="f208" fmla="val 2127513"/>
              <a:gd name="f209" fmla="val 2545677"/>
              <a:gd name="f210" fmla="val 2019923"/>
              <a:gd name="f211" fmla="val 2738160"/>
              <a:gd name="f212" fmla="val 1866413"/>
              <a:gd name="f213" fmla="val 2973035"/>
              <a:gd name="f214" fmla="val 1284386"/>
              <a:gd name="f215" fmla="val 2912066"/>
              <a:gd name="f216" fmla="val 1001840"/>
              <a:gd name="f217" fmla="val 2765308"/>
              <a:gd name="f218" fmla="val 751379"/>
              <a:gd name="f219" fmla="val 2561381"/>
              <a:gd name="f220" fmla="val 561108"/>
              <a:gd name="f221" fmla="val 2489321"/>
              <a:gd name="f222" fmla="val 656437"/>
              <a:gd name="f223" fmla="val 2431363"/>
              <a:gd name="f224" fmla="val 759225"/>
              <a:gd name="f225" fmla="val 2384553"/>
              <a:gd name="f226" fmla="val 865647"/>
              <a:gd name="f227" fmla="val 2604520"/>
              <a:gd name="f228" fmla="val 964977"/>
              <a:gd name="f229" fmla="val 2804622"/>
              <a:gd name="f230" fmla="val 1106677"/>
              <a:gd name="f231" fmla="val 2974277"/>
              <a:gd name="f232" fmla="val 1897328"/>
              <a:gd name="f233" fmla="val 2812488"/>
              <a:gd name="f234" fmla="val 2073933"/>
              <a:gd name="f235" fmla="val 2619878"/>
              <a:gd name="f236" fmla="val 2216690"/>
              <a:gd name="f237" fmla="val 2407486"/>
              <a:gd name="f238" fmla="val 2319665"/>
              <a:gd name="f239" fmla="val 2454169"/>
              <a:gd name="f240" fmla="val 2420503"/>
              <a:gd name="f241" fmla="val 2511856"/>
              <a:gd name="f242" fmla="val 2517376"/>
              <a:gd name="f243" fmla="val 2582047"/>
              <a:gd name="f244" fmla="val 2607468"/>
              <a:gd name="f245" fmla="val 2776399"/>
              <a:gd name="f246" fmla="val 2417974"/>
              <a:gd name="f247" fmla="val 2916061"/>
              <a:gd name="f248" fmla="val 2172750"/>
              <a:gd name="f249" fmla="val 1593779"/>
              <a:gd name="f250" fmla="val 2473999"/>
              <a:gd name="f251" fmla="val 2471904"/>
              <a:gd name="f252" fmla="val 1591684"/>
              <a:gd name="f253" fmla="val 738111"/>
              <a:gd name="f254" fmla="val 41261"/>
              <a:gd name="f255" fmla="val 2516549"/>
              <a:gd name="f256" fmla="val 1913"/>
              <a:gd name="f257" fmla="val 2750"/>
              <a:gd name="f258" fmla="val 50490"/>
              <a:gd name="f259" fmla="val 700174"/>
              <a:gd name="f260" fmla="val 679654"/>
              <a:gd name="f261" fmla="val 64473"/>
              <a:gd name="f262" fmla="val 6156"/>
              <a:gd name="f263" fmla="val 2934"/>
              <a:gd name="f264" fmla="val 2503127"/>
              <a:gd name="f265" fmla="val 31654"/>
              <a:gd name="f266" fmla="val 733032"/>
              <a:gd name="f267" fmla="*/ f0 1 3185463"/>
              <a:gd name="f268" fmla="*/ f1 1 3187558"/>
              <a:gd name="f269" fmla="val f2"/>
              <a:gd name="f270" fmla="val f3"/>
              <a:gd name="f271" fmla="val f4"/>
              <a:gd name="f272" fmla="+- f271 0 f269"/>
              <a:gd name="f273" fmla="+- f270 0 f269"/>
              <a:gd name="f274" fmla="*/ f273 1 3185463"/>
              <a:gd name="f275" fmla="*/ f272 1 3187558"/>
              <a:gd name="f276" fmla="*/ f269 1 f274"/>
              <a:gd name="f277" fmla="*/ f270 1 f274"/>
              <a:gd name="f278" fmla="*/ f269 1 f275"/>
              <a:gd name="f279" fmla="*/ f271 1 f275"/>
              <a:gd name="f280" fmla="*/ f276 f267 1"/>
              <a:gd name="f281" fmla="*/ f277 f267 1"/>
              <a:gd name="f282" fmla="*/ f279 f268 1"/>
              <a:gd name="f283" fmla="*/ f278 f268 1"/>
            </a:gdLst>
            <a:ahLst/>
            <a:cxnLst>
              <a:cxn ang="3cd4">
                <a:pos x="hc" y="t"/>
              </a:cxn>
              <a:cxn ang="0">
                <a:pos x="r" y="vc"/>
              </a:cxn>
              <a:cxn ang="cd4">
                <a:pos x="hc" y="b"/>
              </a:cxn>
              <a:cxn ang="cd2">
                <a:pos x="l" y="vc"/>
              </a:cxn>
            </a:cxnLst>
            <a:rect l="f280" t="f283" r="f281" b="f282"/>
            <a:pathLst>
              <a:path w="3185463" h="3187558">
                <a:moveTo>
                  <a:pt x="f5" y="f6"/>
                </a:moveTo>
                <a:cubicBezTo>
                  <a:pt x="f7" y="f8"/>
                  <a:pt x="f9" y="f10"/>
                  <a:pt x="f11" y="f12"/>
                </a:cubicBezTo>
                <a:cubicBezTo>
                  <a:pt x="f13" y="f14"/>
                  <a:pt x="f15" y="f16"/>
                  <a:pt x="f17" y="f18"/>
                </a:cubicBezTo>
                <a:cubicBezTo>
                  <a:pt x="f19" y="f20"/>
                  <a:pt x="f21" y="f22"/>
                  <a:pt x="f5" y="f6"/>
                </a:cubicBezTo>
                <a:close/>
                <a:moveTo>
                  <a:pt x="f23" y="f24"/>
                </a:moveTo>
                <a:cubicBezTo>
                  <a:pt x="f25" y="f26"/>
                  <a:pt x="f27" y="f28"/>
                  <a:pt x="f29" y="f30"/>
                </a:cubicBezTo>
                <a:cubicBezTo>
                  <a:pt x="f31" y="f32"/>
                  <a:pt x="f33" y="f34"/>
                  <a:pt x="f35" y="f36"/>
                </a:cubicBezTo>
                <a:cubicBezTo>
                  <a:pt x="f37" y="f38"/>
                  <a:pt x="f39" y="f40"/>
                  <a:pt x="f23" y="f24"/>
                </a:cubicBezTo>
                <a:close/>
                <a:moveTo>
                  <a:pt x="f41" y="f42"/>
                </a:moveTo>
                <a:lnTo>
                  <a:pt x="f43" y="f42"/>
                </a:lnTo>
                <a:cubicBezTo>
                  <a:pt x="f44" y="f45"/>
                  <a:pt x="f46" y="f47"/>
                  <a:pt x="f48" y="f49"/>
                </a:cubicBezTo>
                <a:cubicBezTo>
                  <a:pt x="f50" y="f51"/>
                  <a:pt x="f52" y="f53"/>
                  <a:pt x="f41" y="f42"/>
                </a:cubicBezTo>
                <a:close/>
                <a:moveTo>
                  <a:pt x="f54" y="f55"/>
                </a:moveTo>
                <a:cubicBezTo>
                  <a:pt x="f56" y="f57"/>
                  <a:pt x="f58" y="f59"/>
                  <a:pt x="f60" y="f61"/>
                </a:cubicBezTo>
                <a:cubicBezTo>
                  <a:pt x="f62" y="f63"/>
                  <a:pt x="f64" y="f65"/>
                  <a:pt x="f66" y="f55"/>
                </a:cubicBezTo>
                <a:close/>
                <a:moveTo>
                  <a:pt x="f67" y="f68"/>
                </a:moveTo>
                <a:cubicBezTo>
                  <a:pt x="f69" y="f70"/>
                  <a:pt x="f71" y="f72"/>
                  <a:pt x="f73" y="f74"/>
                </a:cubicBezTo>
                <a:cubicBezTo>
                  <a:pt x="f75" y="f76"/>
                  <a:pt x="f77" y="f78"/>
                  <a:pt x="f79" y="f80"/>
                </a:cubicBezTo>
                <a:cubicBezTo>
                  <a:pt x="f81" y="f82"/>
                  <a:pt x="f83" y="f84"/>
                  <a:pt x="f67" y="f85"/>
                </a:cubicBezTo>
                <a:close/>
                <a:moveTo>
                  <a:pt x="f67" y="f42"/>
                </a:moveTo>
                <a:lnTo>
                  <a:pt x="f86" y="f42"/>
                </a:lnTo>
                <a:cubicBezTo>
                  <a:pt x="f87" y="f88"/>
                  <a:pt x="f89" y="f90"/>
                  <a:pt x="f91" y="f92"/>
                </a:cubicBezTo>
                <a:cubicBezTo>
                  <a:pt x="f93" y="f94"/>
                  <a:pt x="f95" y="f96"/>
                  <a:pt x="f67" y="f97"/>
                </a:cubicBezTo>
                <a:close/>
                <a:moveTo>
                  <a:pt x="f67" y="f98"/>
                </a:moveTo>
                <a:cubicBezTo>
                  <a:pt x="f99" y="f100"/>
                  <a:pt x="f101" y="f102"/>
                  <a:pt x="f103" y="f104"/>
                </a:cubicBezTo>
                <a:cubicBezTo>
                  <a:pt x="f105" y="f106"/>
                  <a:pt x="f107" y="f108"/>
                  <a:pt x="f109" y="f55"/>
                </a:cubicBezTo>
                <a:lnTo>
                  <a:pt x="f67" y="f55"/>
                </a:lnTo>
                <a:close/>
                <a:moveTo>
                  <a:pt x="f67" y="f110"/>
                </a:moveTo>
                <a:cubicBezTo>
                  <a:pt x="f111" y="f112"/>
                  <a:pt x="f113" y="f114"/>
                  <a:pt x="f115" y="f116"/>
                </a:cubicBezTo>
                <a:cubicBezTo>
                  <a:pt x="f117" y="f118"/>
                  <a:pt x="f119" y="f120"/>
                  <a:pt x="f121" y="f122"/>
                </a:cubicBezTo>
                <a:cubicBezTo>
                  <a:pt x="f123" y="f124"/>
                  <a:pt x="f125" y="f126"/>
                  <a:pt x="f67" y="f127"/>
                </a:cubicBezTo>
                <a:close/>
                <a:moveTo>
                  <a:pt x="f128" y="f129"/>
                </a:moveTo>
                <a:cubicBezTo>
                  <a:pt x="f130" y="f131"/>
                  <a:pt x="f132" y="f133"/>
                  <a:pt x="f134" y="f135"/>
                </a:cubicBezTo>
                <a:lnTo>
                  <a:pt x="f134" y="f55"/>
                </a:lnTo>
                <a:lnTo>
                  <a:pt x="f136" y="f55"/>
                </a:lnTo>
                <a:cubicBezTo>
                  <a:pt x="f137" y="f138"/>
                  <a:pt x="f139" y="f140"/>
                  <a:pt x="f128" y="f129"/>
                </a:cubicBezTo>
                <a:close/>
                <a:moveTo>
                  <a:pt x="f141" y="f142"/>
                </a:moveTo>
                <a:cubicBezTo>
                  <a:pt x="f143" y="f144"/>
                  <a:pt x="f145" y="f146"/>
                  <a:pt x="f147" y="f42"/>
                </a:cubicBezTo>
                <a:lnTo>
                  <a:pt x="f134" y="f42"/>
                </a:lnTo>
                <a:lnTo>
                  <a:pt x="f134" y="f148"/>
                </a:lnTo>
                <a:cubicBezTo>
                  <a:pt x="f149" y="f150"/>
                  <a:pt x="f151" y="f152"/>
                  <a:pt x="f141" y="f142"/>
                </a:cubicBezTo>
                <a:close/>
                <a:moveTo>
                  <a:pt x="f153" y="f154"/>
                </a:moveTo>
                <a:cubicBezTo>
                  <a:pt x="f155" y="f156"/>
                  <a:pt x="f157" y="f158"/>
                  <a:pt x="f134" y="f159"/>
                </a:cubicBezTo>
                <a:lnTo>
                  <a:pt x="f134" y="f160"/>
                </a:lnTo>
                <a:cubicBezTo>
                  <a:pt x="f161" y="f162"/>
                  <a:pt x="f163" y="f164"/>
                  <a:pt x="f165" y="f166"/>
                </a:cubicBezTo>
                <a:cubicBezTo>
                  <a:pt x="f167" y="f168"/>
                  <a:pt x="f169" y="f170"/>
                  <a:pt x="f153" y="f154"/>
                </a:cubicBezTo>
                <a:close/>
                <a:moveTo>
                  <a:pt x="f171" y="f172"/>
                </a:moveTo>
                <a:cubicBezTo>
                  <a:pt x="f173" y="f174"/>
                  <a:pt x="f175" y="f176"/>
                  <a:pt x="f177" y="f178"/>
                </a:cubicBezTo>
                <a:cubicBezTo>
                  <a:pt x="f179" y="f180"/>
                  <a:pt x="f181" y="f182"/>
                  <a:pt x="f134" y="f183"/>
                </a:cubicBezTo>
                <a:lnTo>
                  <a:pt x="f134" y="f184"/>
                </a:lnTo>
                <a:cubicBezTo>
                  <a:pt x="f185" y="f186"/>
                  <a:pt x="f187" y="f188"/>
                  <a:pt x="f171" y="f172"/>
                </a:cubicBezTo>
                <a:close/>
                <a:moveTo>
                  <a:pt x="f189" y="f55"/>
                </a:moveTo>
                <a:cubicBezTo>
                  <a:pt x="f190" y="f191"/>
                  <a:pt x="f192" y="f193"/>
                  <a:pt x="f194" y="f195"/>
                </a:cubicBezTo>
                <a:cubicBezTo>
                  <a:pt x="f196" y="f197"/>
                  <a:pt x="f198" y="f199"/>
                  <a:pt x="f200" y="f55"/>
                </a:cubicBezTo>
                <a:close/>
                <a:moveTo>
                  <a:pt x="f201" y="f42"/>
                </a:moveTo>
                <a:lnTo>
                  <a:pt x="f202" y="f42"/>
                </a:lnTo>
                <a:cubicBezTo>
                  <a:pt x="f203" y="f204"/>
                  <a:pt x="f205" y="f206"/>
                  <a:pt x="f207" y="f208"/>
                </a:cubicBezTo>
                <a:cubicBezTo>
                  <a:pt x="f209" y="f210"/>
                  <a:pt x="f211" y="f212"/>
                  <a:pt x="f201" y="f42"/>
                </a:cubicBezTo>
                <a:close/>
                <a:moveTo>
                  <a:pt x="f213" y="f214"/>
                </a:moveTo>
                <a:cubicBezTo>
                  <a:pt x="f215" y="f216"/>
                  <a:pt x="f217" y="f218"/>
                  <a:pt x="f219" y="f220"/>
                </a:cubicBezTo>
                <a:cubicBezTo>
                  <a:pt x="f221" y="f222"/>
                  <a:pt x="f223" y="f224"/>
                  <a:pt x="f225" y="f226"/>
                </a:cubicBezTo>
                <a:cubicBezTo>
                  <a:pt x="f227" y="f228"/>
                  <a:pt x="f229" y="f230"/>
                  <a:pt x="f213" y="f214"/>
                </a:cubicBezTo>
                <a:close/>
                <a:moveTo>
                  <a:pt x="f231" y="f232"/>
                </a:moveTo>
                <a:cubicBezTo>
                  <a:pt x="f233" y="f234"/>
                  <a:pt x="f235" y="f236"/>
                  <a:pt x="f237" y="f238"/>
                </a:cubicBezTo>
                <a:cubicBezTo>
                  <a:pt x="f239" y="f240"/>
                  <a:pt x="f241" y="f242"/>
                  <a:pt x="f243" y="f244"/>
                </a:cubicBezTo>
                <a:cubicBezTo>
                  <a:pt x="f245" y="f246"/>
                  <a:pt x="f247" y="f248"/>
                  <a:pt x="f231" y="f232"/>
                </a:cubicBezTo>
                <a:close/>
                <a:moveTo>
                  <a:pt x="f3" y="f249"/>
                </a:moveTo>
                <a:cubicBezTo>
                  <a:pt x="f3" y="f250"/>
                  <a:pt x="f251" y="f4"/>
                  <a:pt x="f252" y="f4"/>
                </a:cubicBezTo>
                <a:cubicBezTo>
                  <a:pt x="f253" y="f4"/>
                  <a:pt x="f254" y="f255"/>
                  <a:pt x="f256" y="f42"/>
                </a:cubicBezTo>
                <a:lnTo>
                  <a:pt x="f2" y="f42"/>
                </a:lnTo>
                <a:lnTo>
                  <a:pt x="f2" y="f55"/>
                </a:lnTo>
                <a:lnTo>
                  <a:pt x="f257" y="f55"/>
                </a:lnTo>
                <a:cubicBezTo>
                  <a:pt x="f258" y="f259"/>
                  <a:pt x="f260" y="f261"/>
                  <a:pt x="f67" y="f262"/>
                </a:cubicBezTo>
                <a:lnTo>
                  <a:pt x="f67" y="f2"/>
                </a:lnTo>
                <a:lnTo>
                  <a:pt x="f252" y="f2"/>
                </a:lnTo>
                <a:lnTo>
                  <a:pt x="f134" y="f2"/>
                </a:lnTo>
                <a:lnTo>
                  <a:pt x="f134" y="f263"/>
                </a:lnTo>
                <a:cubicBezTo>
                  <a:pt x="f264" y="f265"/>
                  <a:pt x="f3" y="f266"/>
                  <a:pt x="f3" y="f249"/>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3" name="Block Arc 41">
            <a:extLst>
              <a:ext uri="{FF2B5EF4-FFF2-40B4-BE49-F238E27FC236}">
                <a16:creationId xmlns:a16="http://schemas.microsoft.com/office/drawing/2014/main" id="{A6C82479-12E6-BEAA-4304-BA2534F55B33}"/>
              </a:ext>
            </a:extLst>
          </p:cNvPr>
          <p:cNvSpPr/>
          <p:nvPr/>
        </p:nvSpPr>
        <p:spPr>
          <a:xfrm>
            <a:off x="5750130" y="1068230"/>
            <a:ext cx="354979" cy="495293"/>
          </a:xfrm>
          <a:custGeom>
            <a:avLst/>
            <a:gdLst>
              <a:gd name="f0" fmla="val w"/>
              <a:gd name="f1" fmla="val h"/>
              <a:gd name="f2" fmla="val 0"/>
              <a:gd name="f3" fmla="val 2512265"/>
              <a:gd name="f4" fmla="val 3505352"/>
              <a:gd name="f5" fmla="val 1276582"/>
              <a:gd name="f6" fmla="val 2106401"/>
              <a:gd name="f7" fmla="val 1154832"/>
              <a:gd name="f8" fmla="val 2195007"/>
              <a:gd name="f9" fmla="val 1018024"/>
              <a:gd name="f10" fmla="val 2262207"/>
              <a:gd name="f11" fmla="val 871321"/>
              <a:gd name="f12" fmla="val 2302645"/>
              <a:gd name="f13" fmla="val 1041049"/>
              <a:gd name="f14" fmla="val 2346709"/>
              <a:gd name="f15" fmla="val 1216984"/>
              <a:gd name="f16" fmla="val 2342691"/>
              <a:gd name="f17" fmla="val 1380867"/>
              <a:gd name="f18" fmla="val 2295542"/>
              <a:gd name="f19" fmla="val 1352791"/>
              <a:gd name="f20" fmla="val 2227964"/>
              <a:gd name="f21" fmla="val 1317377"/>
              <a:gd name="f22" fmla="val 2164934"/>
              <a:gd name="f23" fmla="val 931061"/>
              <a:gd name="f24" fmla="val 1768598"/>
              <a:gd name="f25" fmla="val 785084"/>
              <a:gd name="f26" fmla="val 2021438"/>
              <a:gd name="f27" fmla="val 684448"/>
              <a:gd name="f28" fmla="val 2196711"/>
              <a:gd name="f29" fmla="val 868931"/>
              <a:gd name="f30" fmla="val 2169533"/>
              <a:gd name="f31" fmla="val 1041385"/>
              <a:gd name="f32" fmla="val 2098006"/>
              <a:gd name="f33" fmla="val 1189228"/>
              <a:gd name="f34" fmla="val 1991290"/>
              <a:gd name="f35" fmla="val 1113839"/>
              <a:gd name="f36" fmla="val 1904543"/>
              <a:gd name="f37" fmla="val 1026949"/>
              <a:gd name="f38" fmla="val 1829435"/>
              <a:gd name="f39" fmla="val 1626242"/>
              <a:gd name="f40" fmla="val 1739577"/>
              <a:gd name="f41" fmla="val 1556851"/>
              <a:gd name="f42" fmla="val 1850020"/>
              <a:gd name="f43" fmla="val 1471526"/>
              <a:gd name="f44" fmla="val 1947792"/>
              <a:gd name="f45" fmla="val 1374302"/>
              <a:gd name="f46" fmla="val 2030973"/>
              <a:gd name="f47" fmla="val 1422822"/>
              <a:gd name="f48" fmla="val 2099916"/>
              <a:gd name="f49" fmla="val 1464618"/>
              <a:gd name="f50" fmla="val 2174537"/>
              <a:gd name="f51" fmla="val 1497466"/>
              <a:gd name="f52" fmla="val 2254701"/>
              <a:gd name="f53" fmla="val 1664534"/>
              <a:gd name="f54" fmla="val 2184833"/>
              <a:gd name="f55" fmla="val 1813198"/>
              <a:gd name="f56" fmla="val 2068027"/>
              <a:gd name="f57" fmla="val 1922549"/>
              <a:gd name="f58" fmla="val 1910651"/>
              <a:gd name="f59" fmla="val 531158"/>
              <a:gd name="f60" fmla="val 1601275"/>
              <a:gd name="f61" fmla="val 514831"/>
              <a:gd name="f62" fmla="val 1769123"/>
              <a:gd name="f63" fmla="val 535254"/>
              <a:gd name="f64" fmla="val 1939877"/>
              <a:gd name="f65" fmla="val 594029"/>
              <a:gd name="f66" fmla="val 2101141"/>
              <a:gd name="f67" fmla="val 822377"/>
              <a:gd name="f68" fmla="val 1705631"/>
              <a:gd name="f69" fmla="val 730789"/>
              <a:gd name="f70" fmla="val 1658398"/>
              <a:gd name="f71" fmla="val 632873"/>
              <a:gd name="f72" fmla="val 1623335"/>
              <a:gd name="f73" fmla="val 270885"/>
              <a:gd name="f74" fmla="val 1572115"/>
              <a:gd name="f75" fmla="val 231457"/>
              <a:gd name="f76" fmla="val 1572339"/>
              <a:gd name="f77" fmla="val 191799"/>
              <a:gd name="f78" fmla="val 1574812"/>
              <a:gd name="f79" fmla="val 152057"/>
              <a:gd name="f80" fmla="val 1579894"/>
              <a:gd name="f81" fmla="val 195418"/>
              <a:gd name="f82" fmla="val 1760005"/>
              <a:gd name="f83" fmla="val 289893"/>
              <a:gd name="f84" fmla="val 1927350"/>
              <a:gd name="f85" fmla="val 428945"/>
              <a:gd name="f86" fmla="val 2058945"/>
              <a:gd name="f87" fmla="val 384418"/>
              <a:gd name="f88" fmla="val 1901749"/>
              <a:gd name="f89" fmla="val 371313"/>
              <a:gd name="f90" fmla="val 1738504"/>
              <a:gd name="f91" fmla="val 388331"/>
              <a:gd name="f92" fmla="val 1577832"/>
              <a:gd name="f93" fmla="val 349511"/>
              <a:gd name="f94" fmla="val 1573916"/>
              <a:gd name="f95" fmla="val 310313"/>
              <a:gd name="f96" fmla="val 1571891"/>
              <a:gd name="f97" fmla="val 1117422"/>
              <a:gd name="f98" fmla="val 1445810"/>
              <a:gd name="f99" fmla="val 992684"/>
              <a:gd name="f100" fmla="val 1661863"/>
              <a:gd name="f101" fmla="val 1102065"/>
              <a:gd name="f102" fmla="val 1730612"/>
              <a:gd name="f103" fmla="val 1200940"/>
              <a:gd name="f104" fmla="val 1816138"/>
              <a:gd name="f105" fmla="val 1286200"/>
              <a:gd name="f106" fmla="val 1915345"/>
              <a:gd name="f107" fmla="val 1368713"/>
              <a:gd name="f108" fmla="val 1844119"/>
              <a:gd name="f109" fmla="val 1441290"/>
              <a:gd name="f110" fmla="val 1760865"/>
              <a:gd name="f111" fmla="val 1500981"/>
              <a:gd name="f112" fmla="val 1667258"/>
              <a:gd name="f113" fmla="val 2092402"/>
              <a:gd name="f114" fmla="val 1221082"/>
              <a:gd name="f115" fmla="val 2001593"/>
              <a:gd name="f116" fmla="val 1234047"/>
              <a:gd name="f117" fmla="val 1911092"/>
              <a:gd name="f118" fmla="val 1235450"/>
              <a:gd name="f119" fmla="val 1822337"/>
              <a:gd name="f120" fmla="val 1227227"/>
              <a:gd name="f121" fmla="val 1800443"/>
              <a:gd name="f122" fmla="val 1366691"/>
              <a:gd name="f123" fmla="val 1756170"/>
              <a:gd name="f124" fmla="val 1503162"/>
              <a:gd name="f125" fmla="val 1688847"/>
              <a:gd name="f126" fmla="val 1630684"/>
              <a:gd name="f127" fmla="val 1987299"/>
              <a:gd name="f128" fmla="val 1802996"/>
              <a:gd name="f129" fmla="val 2084887"/>
              <a:gd name="f130" fmla="val 1618081"/>
              <a:gd name="f131" fmla="val 2117858"/>
              <a:gd name="f132" fmla="val 1415133"/>
              <a:gd name="f133" fmla="val 649579"/>
              <a:gd name="f134" fmla="val 1175701"/>
              <a:gd name="f135" fmla="val 600911"/>
              <a:gd name="f136" fmla="val 1272240"/>
              <a:gd name="f137" fmla="val 566994"/>
              <a:gd name="f138" fmla="val 1374279"/>
              <a:gd name="f139" fmla="val 548013"/>
              <a:gd name="f140" fmla="val 1478728"/>
              <a:gd name="f141" fmla="val 665588"/>
              <a:gd name="f142" fmla="val 1503392"/>
              <a:gd name="f143" fmla="val 778659"/>
              <a:gd name="f144" fmla="val 1543786"/>
              <a:gd name="f145" fmla="val 883938"/>
              <a:gd name="f146" fmla="val 1599004"/>
              <a:gd name="f147" fmla="val 1008644"/>
              <a:gd name="f148" fmla="val 1383007"/>
              <a:gd name="f149" fmla="val 1325201"/>
              <a:gd name="f150" fmla="val 1085928"/>
              <a:gd name="f151" fmla="val 1180226"/>
              <a:gd name="f152" fmla="val 1337032"/>
              <a:gd name="f153" fmla="val 1563461"/>
              <a:gd name="f154" fmla="val 1558293"/>
              <a:gd name="f155" fmla="val 1621429"/>
              <a:gd name="f156" fmla="val 1447029"/>
              <a:gd name="f157" fmla="val 1659763"/>
              <a:gd name="f158" fmla="val 1328223"/>
              <a:gd name="f159" fmla="val 1679185"/>
              <a:gd name="f160" fmla="val 1206861"/>
              <a:gd name="f161" fmla="val 1555153"/>
              <a:gd name="f162" fmla="val 1183834"/>
              <a:gd name="f163" fmla="val 1435895"/>
              <a:gd name="f164" fmla="val 1143161"/>
              <a:gd name="f165" fmla="val 216369"/>
              <a:gd name="f166" fmla="val 925587"/>
              <a:gd name="f167" fmla="val 135862"/>
              <a:gd name="f168" fmla="val 1096620"/>
              <a:gd name="f169" fmla="val 108667"/>
              <a:gd name="f170" fmla="val 1281041"/>
              <a:gd name="f171" fmla="val 130011"/>
              <a:gd name="f172" fmla="val 1458436"/>
              <a:gd name="f173" fmla="val 222591"/>
              <a:gd name="f174" fmla="val 1446071"/>
              <a:gd name="f175" fmla="val 314795"/>
              <a:gd name="f176" fmla="val 1446181"/>
              <a:gd name="f177" fmla="val 405131"/>
              <a:gd name="f178" fmla="val 1455463"/>
              <a:gd name="f179" fmla="val 426945"/>
              <a:gd name="f180" fmla="val 1333935"/>
              <a:gd name="f181" fmla="val 466667"/>
              <a:gd name="f182" fmla="val 1215249"/>
              <a:gd name="f183" fmla="val 524206"/>
              <a:gd name="f184" fmla="val 1103317"/>
              <a:gd name="f185" fmla="val 943246"/>
              <a:gd name="f186" fmla="val 797103"/>
              <a:gd name="f187" fmla="val 853400"/>
              <a:gd name="f188" fmla="val 873630"/>
              <a:gd name="f189" fmla="val 774733"/>
              <a:gd name="f190" fmla="val 963960"/>
              <a:gd name="f191" fmla="val 711316"/>
              <a:gd name="f192" fmla="val 1066306"/>
              <a:gd name="f193" fmla="val 1071447"/>
              <a:gd name="f194" fmla="val 1274228"/>
              <a:gd name="f195" fmla="val 1215869"/>
              <a:gd name="f196" fmla="val 1024081"/>
              <a:gd name="f197" fmla="val 1115458"/>
              <a:gd name="f198" fmla="val 961776"/>
              <a:gd name="f199" fmla="val 1023809"/>
              <a:gd name="f200" fmla="val 885272"/>
              <a:gd name="f201" fmla="val 1777831"/>
              <a:gd name="f202" fmla="val 614825"/>
              <a:gd name="f203" fmla="val 1828108"/>
              <a:gd name="f204" fmla="val 774217"/>
              <a:gd name="f205" fmla="val 1847177"/>
              <a:gd name="f206" fmla="val 940426"/>
              <a:gd name="f207" fmla="val 1835302"/>
              <a:gd name="f208" fmla="val 1104709"/>
              <a:gd name="f209" fmla="val 1912529"/>
              <a:gd name="f210" fmla="val 1111680"/>
              <a:gd name="f211" fmla="val 1991200"/>
              <a:gd name="f212" fmla="val 1110618"/>
              <a:gd name="f213" fmla="val 2070135"/>
              <a:gd name="f214" fmla="val 1099634"/>
              <a:gd name="f215" fmla="val 2023430"/>
              <a:gd name="f216" fmla="val 916066"/>
              <a:gd name="f217" fmla="val 1923963"/>
              <a:gd name="f218" fmla="val 746103"/>
              <a:gd name="f219" fmla="val 1613169"/>
              <a:gd name="f220" fmla="val 587153"/>
              <a:gd name="f221" fmla="val 1386789"/>
              <a:gd name="f222" fmla="val 979253"/>
              <a:gd name="f223" fmla="val 1482593"/>
              <a:gd name="f224" fmla="val 1028182"/>
              <a:gd name="f225" fmla="val 1585369"/>
              <a:gd name="f226" fmla="val 1063521"/>
              <a:gd name="f227" fmla="val 1692132"/>
              <a:gd name="f228" fmla="val 1084514"/>
              <a:gd name="f229" fmla="val 1702376"/>
              <a:gd name="f230" fmla="val 916614"/>
              <a:gd name="f231" fmla="val 1676765"/>
              <a:gd name="f232" fmla="val 746730"/>
              <a:gd name="f233" fmla="val 1500307"/>
              <a:gd name="f234" fmla="val 531421"/>
              <a:gd name="f235" fmla="val 1333628"/>
              <a:gd name="f236" fmla="val 560682"/>
              <a:gd name="f237" fmla="val 1177718"/>
              <a:gd name="f238" fmla="val 626786"/>
              <a:gd name="f239" fmla="val 1041762"/>
              <a:gd name="f240" fmla="val 721997"/>
              <a:gd name="f241" fmla="val 1111912"/>
              <a:gd name="f242" fmla="val 797410"/>
              <a:gd name="f243" fmla="val 1191076"/>
              <a:gd name="f244" fmla="val 863204"/>
              <a:gd name="f245" fmla="val 1277416"/>
              <a:gd name="f246" fmla="val 917480"/>
              <a:gd name="f247" fmla="val 708730"/>
              <a:gd name="f248" fmla="val 442269"/>
              <a:gd name="f249" fmla="val 536145"/>
              <a:gd name="f250" fmla="val 518354"/>
              <a:gd name="f251" fmla="val 384460"/>
              <a:gd name="f252" fmla="val 645249"/>
              <a:gd name="f253" fmla="val 277225"/>
              <a:gd name="f254" fmla="val 815684"/>
              <a:gd name="f255" fmla="val 586010"/>
              <a:gd name="f256" fmla="val 993961"/>
              <a:gd name="f257" fmla="val 658009"/>
              <a:gd name="f258" fmla="val 876621"/>
              <a:gd name="f259" fmla="val 747803"/>
              <a:gd name="f260" fmla="val 773217"/>
              <a:gd name="f261" fmla="val 850548"/>
              <a:gd name="f262" fmla="val 685844"/>
              <a:gd name="f263" fmla="val 795399"/>
              <a:gd name="f264" fmla="val 611028"/>
              <a:gd name="f265" fmla="val 747545"/>
              <a:gd name="f266" fmla="val 529652"/>
              <a:gd name="f267" fmla="val 1114411"/>
              <a:gd name="f268" fmla="val 355452"/>
              <a:gd name="f269" fmla="val 1016499"/>
              <a:gd name="f270" fmla="val 355167"/>
              <a:gd name="f271" fmla="val 919324"/>
              <a:gd name="f272" fmla="val 369705"/>
              <a:gd name="f273" fmla="val 826255"/>
              <a:gd name="f274" fmla="val 398131"/>
              <a:gd name="f275" fmla="val 858722"/>
              <a:gd name="f276" fmla="val 474940"/>
              <a:gd name="f277" fmla="val 900618"/>
              <a:gd name="f278" fmla="val 545829"/>
              <a:gd name="f279" fmla="val 948599"/>
              <a:gd name="f280" fmla="val 611249"/>
              <a:gd name="f281" fmla="val 1085375"/>
              <a:gd name="f282" fmla="val 512974"/>
              <a:gd name="f283" fmla="val 1240825"/>
              <a:gd name="f284" fmla="val 441488"/>
              <a:gd name="f285" fmla="val 1406980"/>
              <a:gd name="f286" fmla="val 401715"/>
              <a:gd name="f287" fmla="val 1310969"/>
              <a:gd name="f288" fmla="val 370847"/>
              <a:gd name="f289" fmla="val 1212322"/>
              <a:gd name="f290" fmla="val 355738"/>
              <a:gd name="f291" fmla="val 1776283"/>
              <a:gd name="f292" fmla="val 295101"/>
              <a:gd name="f293" fmla="val 1710896"/>
              <a:gd name="f294" fmla="val 408983"/>
              <a:gd name="f295" fmla="val 2209777"/>
              <a:gd name="f296" fmla="val 726145"/>
              <a:gd name="f297" fmla="val 2373723"/>
              <a:gd name="f298" fmla="val 1383396"/>
              <a:gd name="f299" fmla="val 2075153"/>
              <a:gd name="f300" fmla="val 1900534"/>
              <a:gd name="f301" fmla="val 1777480"/>
              <a:gd name="f302" fmla="val 2416119"/>
              <a:gd name="f303" fmla="val 1129323"/>
              <a:gd name="f304" fmla="val 2603192"/>
              <a:gd name="f305" fmla="val 606057"/>
              <a:gd name="f306" fmla="val 2333243"/>
              <a:gd name="f307" fmla="val 534769"/>
              <a:gd name="f308" fmla="val 2457402"/>
              <a:gd name="f309" fmla="val 1115347"/>
              <a:gd name="f310" fmla="val 2755664"/>
              <a:gd name="f311" fmla="val 1834151"/>
              <a:gd name="f312" fmla="val 2554240"/>
              <a:gd name="f313" fmla="val 2173557"/>
              <a:gd name="f314" fmla="val 1987198"/>
              <a:gd name="f315" fmla="val 2520801"/>
              <a:gd name="f316" fmla="val 1407062"/>
              <a:gd name="f317" fmla="val 2343129"/>
              <a:gd name="f318" fmla="val 657734"/>
              <a:gd name="f319" fmla="val 1831804"/>
              <a:gd name="f320" fmla="val 1881515"/>
              <a:gd name="f321" fmla="val 1921814"/>
              <a:gd name="f322" fmla="val 40299"/>
              <a:gd name="f323" fmla="val 90010"/>
              <a:gd name="f324" fmla="val 123853"/>
              <a:gd name="f325" fmla="val 1903137"/>
              <a:gd name="f326" fmla="val 153333"/>
              <a:gd name="f327" fmla="val 1874873"/>
              <a:gd name="f328" fmla="val 167531"/>
              <a:gd name="f329" fmla="val 2505724"/>
              <a:gd name="f330" fmla="val 579432"/>
              <a:gd name="f331" fmla="val 2701456"/>
              <a:gd name="f332" fmla="val 1419035"/>
              <a:gd name="f333" fmla="val 2311836"/>
              <a:gd name="f334" fmla="val 2069966"/>
              <a:gd name="f335" fmla="val 2067801"/>
              <a:gd name="f336" fmla="val 2477672"/>
              <a:gd name="f337" fmla="val 1650037"/>
              <a:gd name="f338" fmla="val 2717958"/>
              <a:gd name="f339" fmla="val 1209422"/>
              <a:gd name="f340" fmla="val 2750781"/>
              <a:gd name="f341" fmla="val 3191198"/>
              <a:gd name="f342" fmla="val 1228953"/>
              <a:gd name="f343" fmla="val 3190691"/>
              <a:gd name="f344" fmla="val 1248332"/>
              <a:gd name="f345" fmla="val 3191937"/>
              <a:gd name="f346" fmla="val 1267595"/>
              <a:gd name="f347" fmla="val 3193449"/>
              <a:gd name="f348" fmla="val 1660899"/>
              <a:gd name="f349" fmla="val 3224325"/>
              <a:gd name="f350" fmla="val 1926978"/>
              <a:gd name="f351" fmla="val 3358049"/>
              <a:gd name="f352" fmla="val 1884661"/>
              <a:gd name="f353" fmla="val 3503570"/>
              <a:gd name="f354" fmla="val 318693"/>
              <a:gd name="f355" fmla="val 273700"/>
              <a:gd name="f356" fmla="val 3359367"/>
              <a:gd name="f357" fmla="val 539657"/>
              <a:gd name="f358" fmla="val 3224666"/>
              <a:gd name="f359" fmla="val 934393"/>
              <a:gd name="f360" fmla="val 3193515"/>
              <a:gd name="f361" fmla="val 993398"/>
              <a:gd name="f362" fmla="val 3191208"/>
              <a:gd name="f363" fmla="val 2750894"/>
              <a:gd name="f364" fmla="val 812915"/>
              <a:gd name="f365" fmla="val 2737642"/>
              <a:gd name="f366" fmla="val 632784"/>
              <a:gd name="f367" fmla="val 2688481"/>
              <a:gd name="f368" fmla="val 463078"/>
              <a:gd name="f369" fmla="val 2601537"/>
              <a:gd name="f370" fmla="val 463677"/>
              <a:gd name="f371" fmla="val 2602537"/>
              <a:gd name="f372" fmla="val 463694"/>
              <a:gd name="f373" fmla="val 2603560"/>
              <a:gd name="f374" fmla="val 2604587"/>
              <a:gd name="f375" fmla="val 2654298"/>
              <a:gd name="f376" fmla="val 423395"/>
              <a:gd name="f377" fmla="val 2694597"/>
              <a:gd name="f378" fmla="val 373684"/>
              <a:gd name="f379" fmla="val 323973"/>
              <a:gd name="f380" fmla="val 283674"/>
              <a:gd name="f381" fmla="val 2554876"/>
              <a:gd name="f382" fmla="val 2514577"/>
              <a:gd name="f383" fmla="val 377019"/>
              <a:gd name="f384" fmla="val 2515250"/>
              <a:gd name="f385" fmla="val 511820"/>
              <a:gd name="f386" fmla="val 2280472"/>
              <a:gd name="f387" fmla="val 495824"/>
              <a:gd name="f388" fmla="val 2271237"/>
              <a:gd name="f389" fmla="val 496783"/>
              <a:gd name="f390" fmla="val 2269575"/>
              <a:gd name="f391" fmla="val 34226"/>
              <a:gd name="f392" fmla="val 1964050"/>
              <a:gd name="f393" fmla="val -130424"/>
              <a:gd name="f394" fmla="val 1362029"/>
              <a:gd name="f395" fmla="val 110016"/>
              <a:gd name="f396" fmla="val 864184"/>
              <a:gd name="f397" fmla="val 106296"/>
              <a:gd name="f398" fmla="val 862036"/>
              <a:gd name="f399" fmla="val 148828"/>
              <a:gd name="f400" fmla="val 788370"/>
              <a:gd name="f401" fmla="val 169099"/>
              <a:gd name="f402" fmla="val 753258"/>
              <a:gd name="f403" fmla="val 170873"/>
              <a:gd name="f404" fmla="val 754281"/>
              <a:gd name="f405" fmla="val 475914"/>
              <a:gd name="f406" fmla="val 264737"/>
              <a:gd name="f407" fmla="val 1106018"/>
              <a:gd name="f408" fmla="val 92008"/>
              <a:gd name="f409" fmla="val 1617242"/>
              <a:gd name="f410" fmla="val 355196"/>
              <a:gd name="f411" fmla="val 1748044"/>
              <a:gd name="f412" fmla="val 127384"/>
              <a:gd name="f413" fmla="val 1751959"/>
              <a:gd name="f414" fmla="val 129632"/>
              <a:gd name="f415" fmla="val 1745165"/>
              <a:gd name="f416" fmla="val 117975"/>
              <a:gd name="f417" fmla="val 1741794"/>
              <a:gd name="f418" fmla="val 104386"/>
              <a:gd name="f419" fmla="val 1782093"/>
              <a:gd name="f420" fmla="*/ f0 1 2512265"/>
              <a:gd name="f421" fmla="*/ f1 1 3505352"/>
              <a:gd name="f422" fmla="val f2"/>
              <a:gd name="f423" fmla="val f3"/>
              <a:gd name="f424" fmla="val f4"/>
              <a:gd name="f425" fmla="+- f424 0 f422"/>
              <a:gd name="f426" fmla="+- f423 0 f422"/>
              <a:gd name="f427" fmla="*/ f426 1 2512265"/>
              <a:gd name="f428" fmla="*/ f425 1 3505352"/>
              <a:gd name="f429" fmla="*/ f422 1 f427"/>
              <a:gd name="f430" fmla="*/ f423 1 f427"/>
              <a:gd name="f431" fmla="*/ f422 1 f428"/>
              <a:gd name="f432" fmla="*/ f424 1 f428"/>
              <a:gd name="f433" fmla="*/ f429 f420 1"/>
              <a:gd name="f434" fmla="*/ f430 f420 1"/>
              <a:gd name="f435" fmla="*/ f432 f421 1"/>
              <a:gd name="f436" fmla="*/ f431 f421 1"/>
            </a:gdLst>
            <a:ahLst/>
            <a:cxnLst>
              <a:cxn ang="3cd4">
                <a:pos x="hc" y="t"/>
              </a:cxn>
              <a:cxn ang="0">
                <a:pos x="r" y="vc"/>
              </a:cxn>
              <a:cxn ang="cd4">
                <a:pos x="hc" y="b"/>
              </a:cxn>
              <a:cxn ang="cd2">
                <a:pos x="l" y="vc"/>
              </a:cxn>
            </a:cxnLst>
            <a:rect l="f433" t="f436" r="f434" b="f435"/>
            <a:pathLst>
              <a:path w="2512265" h="3505352">
                <a:moveTo>
                  <a:pt x="f5" y="f6"/>
                </a:moveTo>
                <a:cubicBezTo>
                  <a:pt x="f7" y="f8"/>
                  <a:pt x="f9" y="f10"/>
                  <a:pt x="f11" y="f12"/>
                </a:cubicBezTo>
                <a:cubicBezTo>
                  <a:pt x="f13" y="f14"/>
                  <a:pt x="f15" y="f16"/>
                  <a:pt x="f17" y="f18"/>
                </a:cubicBezTo>
                <a:cubicBezTo>
                  <a:pt x="f19" y="f20"/>
                  <a:pt x="f21" y="f22"/>
                  <a:pt x="f5" y="f6"/>
                </a:cubicBezTo>
                <a:close/>
                <a:moveTo>
                  <a:pt x="f23" y="f24"/>
                </a:moveTo>
                <a:lnTo>
                  <a:pt x="f25" y="f26"/>
                </a:lnTo>
                <a:lnTo>
                  <a:pt x="f27" y="f28"/>
                </a:lnTo>
                <a:cubicBezTo>
                  <a:pt x="f29" y="f30"/>
                  <a:pt x="f31" y="f32"/>
                  <a:pt x="f33" y="f34"/>
                </a:cubicBezTo>
                <a:cubicBezTo>
                  <a:pt x="f35" y="f36"/>
                  <a:pt x="f37" y="f38"/>
                  <a:pt x="f23" y="f24"/>
                </a:cubicBezTo>
                <a:close/>
                <a:moveTo>
                  <a:pt x="f39" y="f40"/>
                </a:moveTo>
                <a:cubicBezTo>
                  <a:pt x="f41" y="f42"/>
                  <a:pt x="f43" y="f44"/>
                  <a:pt x="f45" y="f46"/>
                </a:cubicBezTo>
                <a:cubicBezTo>
                  <a:pt x="f47" y="f48"/>
                  <a:pt x="f49" y="f50"/>
                  <a:pt x="f51" y="f52"/>
                </a:cubicBezTo>
                <a:cubicBezTo>
                  <a:pt x="f53" y="f54"/>
                  <a:pt x="f55" y="f56"/>
                  <a:pt x="f57" y="f58"/>
                </a:cubicBezTo>
                <a:close/>
                <a:moveTo>
                  <a:pt x="f59" y="f60"/>
                </a:moveTo>
                <a:cubicBezTo>
                  <a:pt x="f61" y="f62"/>
                  <a:pt x="f63" y="f64"/>
                  <a:pt x="f65" y="f66"/>
                </a:cubicBezTo>
                <a:lnTo>
                  <a:pt x="f67" y="f68"/>
                </a:lnTo>
                <a:cubicBezTo>
                  <a:pt x="f69" y="f70"/>
                  <a:pt x="f71" y="f72"/>
                  <a:pt x="f59" y="f60"/>
                </a:cubicBezTo>
                <a:close/>
                <a:moveTo>
                  <a:pt x="f73" y="f74"/>
                </a:moveTo>
                <a:cubicBezTo>
                  <a:pt x="f75" y="f76"/>
                  <a:pt x="f77" y="f78"/>
                  <a:pt x="f79" y="f80"/>
                </a:cubicBezTo>
                <a:cubicBezTo>
                  <a:pt x="f81" y="f82"/>
                  <a:pt x="f83" y="f84"/>
                  <a:pt x="f85" y="f86"/>
                </a:cubicBezTo>
                <a:cubicBezTo>
                  <a:pt x="f87" y="f88"/>
                  <a:pt x="f89" y="f90"/>
                  <a:pt x="f91" y="f92"/>
                </a:cubicBezTo>
                <a:cubicBezTo>
                  <a:pt x="f93" y="f94"/>
                  <a:pt x="f95" y="f96"/>
                  <a:pt x="f73" y="f74"/>
                </a:cubicBezTo>
                <a:close/>
                <a:moveTo>
                  <a:pt x="f97" y="f98"/>
                </a:moveTo>
                <a:lnTo>
                  <a:pt x="f99" y="f100"/>
                </a:lnTo>
                <a:cubicBezTo>
                  <a:pt x="f101" y="f102"/>
                  <a:pt x="f103" y="f104"/>
                  <a:pt x="f105" y="f106"/>
                </a:cubicBezTo>
                <a:cubicBezTo>
                  <a:pt x="f107" y="f108"/>
                  <a:pt x="f109" y="f110"/>
                  <a:pt x="f111" y="f112"/>
                </a:cubicBezTo>
                <a:close/>
                <a:moveTo>
                  <a:pt x="f113" y="f114"/>
                </a:moveTo>
                <a:cubicBezTo>
                  <a:pt x="f115" y="f116"/>
                  <a:pt x="f117" y="f118"/>
                  <a:pt x="f119" y="f120"/>
                </a:cubicBezTo>
                <a:cubicBezTo>
                  <a:pt x="f121" y="f122"/>
                  <a:pt x="f123" y="f124"/>
                  <a:pt x="f125" y="f126"/>
                </a:cubicBezTo>
                <a:lnTo>
                  <a:pt x="f127" y="f128"/>
                </a:lnTo>
                <a:cubicBezTo>
                  <a:pt x="f129" y="f130"/>
                  <a:pt x="f131" y="f132"/>
                  <a:pt x="f113" y="f114"/>
                </a:cubicBezTo>
                <a:close/>
                <a:moveTo>
                  <a:pt x="f133" y="f134"/>
                </a:moveTo>
                <a:cubicBezTo>
                  <a:pt x="f135" y="f136"/>
                  <a:pt x="f137" y="f138"/>
                  <a:pt x="f139" y="f140"/>
                </a:cubicBezTo>
                <a:cubicBezTo>
                  <a:pt x="f141" y="f142"/>
                  <a:pt x="f143" y="f144"/>
                  <a:pt x="f145" y="f146"/>
                </a:cubicBezTo>
                <a:lnTo>
                  <a:pt x="f147" y="f148"/>
                </a:lnTo>
                <a:close/>
                <a:moveTo>
                  <a:pt x="f149" y="f150"/>
                </a:moveTo>
                <a:lnTo>
                  <a:pt x="f151" y="f152"/>
                </a:lnTo>
                <a:lnTo>
                  <a:pt x="f153" y="f154"/>
                </a:lnTo>
                <a:cubicBezTo>
                  <a:pt x="f155" y="f156"/>
                  <a:pt x="f157" y="f158"/>
                  <a:pt x="f159" y="f160"/>
                </a:cubicBezTo>
                <a:cubicBezTo>
                  <a:pt x="f161" y="f162"/>
                  <a:pt x="f163" y="f164"/>
                  <a:pt x="f149" y="f150"/>
                </a:cubicBezTo>
                <a:close/>
                <a:moveTo>
                  <a:pt x="f165" y="f166"/>
                </a:moveTo>
                <a:cubicBezTo>
                  <a:pt x="f167" y="f168"/>
                  <a:pt x="f169" y="f170"/>
                  <a:pt x="f171" y="f172"/>
                </a:cubicBezTo>
                <a:cubicBezTo>
                  <a:pt x="f173" y="f174"/>
                  <a:pt x="f175" y="f176"/>
                  <a:pt x="f177" y="f178"/>
                </a:cubicBezTo>
                <a:cubicBezTo>
                  <a:pt x="f179" y="f180"/>
                  <a:pt x="f181" y="f182"/>
                  <a:pt x="f183" y="f184"/>
                </a:cubicBezTo>
                <a:close/>
                <a:moveTo>
                  <a:pt x="f185" y="f186"/>
                </a:moveTo>
                <a:cubicBezTo>
                  <a:pt x="f187" y="f188"/>
                  <a:pt x="f189" y="f190"/>
                  <a:pt x="f191" y="f192"/>
                </a:cubicBezTo>
                <a:lnTo>
                  <a:pt x="f193" y="f194"/>
                </a:lnTo>
                <a:lnTo>
                  <a:pt x="f195" y="f196"/>
                </a:lnTo>
                <a:cubicBezTo>
                  <a:pt x="f197" y="f198"/>
                  <a:pt x="f199" y="f200"/>
                  <a:pt x="f185" y="f186"/>
                </a:cubicBezTo>
                <a:close/>
                <a:moveTo>
                  <a:pt x="f201" y="f202"/>
                </a:moveTo>
                <a:cubicBezTo>
                  <a:pt x="f203" y="f204"/>
                  <a:pt x="f205" y="f206"/>
                  <a:pt x="f207" y="f208"/>
                </a:cubicBezTo>
                <a:cubicBezTo>
                  <a:pt x="f209" y="f210"/>
                  <a:pt x="f211" y="f212"/>
                  <a:pt x="f213" y="f214"/>
                </a:cubicBezTo>
                <a:cubicBezTo>
                  <a:pt x="f215" y="f216"/>
                  <a:pt x="f217" y="f218"/>
                  <a:pt x="f201" y="f202"/>
                </a:cubicBezTo>
                <a:close/>
                <a:moveTo>
                  <a:pt x="f219" y="f220"/>
                </a:moveTo>
                <a:lnTo>
                  <a:pt x="f221" y="f222"/>
                </a:lnTo>
                <a:cubicBezTo>
                  <a:pt x="f223" y="f224"/>
                  <a:pt x="f225" y="f226"/>
                  <a:pt x="f227" y="f228"/>
                </a:cubicBezTo>
                <a:cubicBezTo>
                  <a:pt x="f229" y="f230"/>
                  <a:pt x="f231" y="f232"/>
                  <a:pt x="f219" y="f220"/>
                </a:cubicBezTo>
                <a:close/>
                <a:moveTo>
                  <a:pt x="f233" y="f234"/>
                </a:moveTo>
                <a:cubicBezTo>
                  <a:pt x="f235" y="f236"/>
                  <a:pt x="f237" y="f238"/>
                  <a:pt x="f239" y="f240"/>
                </a:cubicBezTo>
                <a:cubicBezTo>
                  <a:pt x="f241" y="f242"/>
                  <a:pt x="f243" y="f244"/>
                  <a:pt x="f245" y="f246"/>
                </a:cubicBezTo>
                <a:close/>
                <a:moveTo>
                  <a:pt x="f247" y="f248"/>
                </a:moveTo>
                <a:cubicBezTo>
                  <a:pt x="f249" y="f250"/>
                  <a:pt x="f251" y="f252"/>
                  <a:pt x="f253" y="f254"/>
                </a:cubicBezTo>
                <a:lnTo>
                  <a:pt x="f255" y="f256"/>
                </a:lnTo>
                <a:cubicBezTo>
                  <a:pt x="f257" y="f258"/>
                  <a:pt x="f259" y="f260"/>
                  <a:pt x="f261" y="f262"/>
                </a:cubicBezTo>
                <a:cubicBezTo>
                  <a:pt x="f263" y="f264"/>
                  <a:pt x="f265" y="f266"/>
                  <a:pt x="f247" y="f248"/>
                </a:cubicBezTo>
                <a:close/>
                <a:moveTo>
                  <a:pt x="f267" y="f268"/>
                </a:moveTo>
                <a:cubicBezTo>
                  <a:pt x="f269" y="f270"/>
                  <a:pt x="f271" y="f272"/>
                  <a:pt x="f273" y="f274"/>
                </a:cubicBezTo>
                <a:cubicBezTo>
                  <a:pt x="f275" y="f276"/>
                  <a:pt x="f277" y="f278"/>
                  <a:pt x="f279" y="f280"/>
                </a:cubicBezTo>
                <a:cubicBezTo>
                  <a:pt x="f281" y="f282"/>
                  <a:pt x="f283" y="f284"/>
                  <a:pt x="f285" y="f286"/>
                </a:cubicBezTo>
                <a:cubicBezTo>
                  <a:pt x="f287" y="f288"/>
                  <a:pt x="f289" y="f290"/>
                  <a:pt x="f267" y="f268"/>
                </a:cubicBezTo>
                <a:close/>
                <a:moveTo>
                  <a:pt x="f291" y="f292"/>
                </a:moveTo>
                <a:lnTo>
                  <a:pt x="f293" y="f294"/>
                </a:lnTo>
                <a:cubicBezTo>
                  <a:pt x="f295" y="f296"/>
                  <a:pt x="f297" y="f298"/>
                  <a:pt x="f299" y="f300"/>
                </a:cubicBezTo>
                <a:cubicBezTo>
                  <a:pt x="f301" y="f302"/>
                  <a:pt x="f303" y="f304"/>
                  <a:pt x="f305" y="f306"/>
                </a:cubicBezTo>
                <a:lnTo>
                  <a:pt x="f307" y="f308"/>
                </a:lnTo>
                <a:cubicBezTo>
                  <a:pt x="f309" y="f310"/>
                  <a:pt x="f311" y="f312"/>
                  <a:pt x="f313" y="f314"/>
                </a:cubicBezTo>
                <a:cubicBezTo>
                  <a:pt x="f315" y="f316"/>
                  <a:pt x="f317" y="f318"/>
                  <a:pt x="f291" y="f292"/>
                </a:cubicBezTo>
                <a:close/>
                <a:moveTo>
                  <a:pt x="f319" y="f2"/>
                </a:moveTo>
                <a:cubicBezTo>
                  <a:pt x="f320" y="f2"/>
                  <a:pt x="f321" y="f322"/>
                  <a:pt x="f321" y="f323"/>
                </a:cubicBezTo>
                <a:cubicBezTo>
                  <a:pt x="f321" y="f324"/>
                  <a:pt x="f325" y="f326"/>
                  <a:pt x="f327" y="f328"/>
                </a:cubicBezTo>
                <a:cubicBezTo>
                  <a:pt x="f329" y="f330"/>
                  <a:pt x="f331" y="f332"/>
                  <a:pt x="f333" y="f334"/>
                </a:cubicBezTo>
                <a:cubicBezTo>
                  <a:pt x="f335" y="f336"/>
                  <a:pt x="f337" y="f338"/>
                  <a:pt x="f339" y="f340"/>
                </a:cubicBezTo>
                <a:lnTo>
                  <a:pt x="f339" y="f341"/>
                </a:lnTo>
                <a:cubicBezTo>
                  <a:pt x="f342" y="f343"/>
                  <a:pt x="f344" y="f345"/>
                  <a:pt x="f346" y="f347"/>
                </a:cubicBezTo>
                <a:cubicBezTo>
                  <a:pt x="f348" y="f349"/>
                  <a:pt x="f350" y="f351"/>
                  <a:pt x="f352" y="f353"/>
                </a:cubicBezTo>
                <a:lnTo>
                  <a:pt x="f354" y="f4"/>
                </a:lnTo>
                <a:cubicBezTo>
                  <a:pt x="f355" y="f356"/>
                  <a:pt x="f357" y="f358"/>
                  <a:pt x="f359" y="f360"/>
                </a:cubicBezTo>
                <a:lnTo>
                  <a:pt x="f361" y="f362"/>
                </a:lnTo>
                <a:lnTo>
                  <a:pt x="f361" y="f363"/>
                </a:lnTo>
                <a:cubicBezTo>
                  <a:pt x="f364" y="f365"/>
                  <a:pt x="f366" y="f367"/>
                  <a:pt x="f368" y="f369"/>
                </a:cubicBezTo>
                <a:cubicBezTo>
                  <a:pt x="f370" y="f371"/>
                  <a:pt x="f372" y="f373"/>
                  <a:pt x="f372" y="f374"/>
                </a:cubicBezTo>
                <a:cubicBezTo>
                  <a:pt x="f372" y="f375"/>
                  <a:pt x="f376" y="f377"/>
                  <a:pt x="f378" y="f377"/>
                </a:cubicBezTo>
                <a:cubicBezTo>
                  <a:pt x="f379" y="f377"/>
                  <a:pt x="f380" y="f375"/>
                  <a:pt x="f380" y="f374"/>
                </a:cubicBezTo>
                <a:cubicBezTo>
                  <a:pt x="f380" y="f381"/>
                  <a:pt x="f379" y="f382"/>
                  <a:pt x="f378" y="f382"/>
                </a:cubicBezTo>
                <a:lnTo>
                  <a:pt x="f383" y="f384"/>
                </a:lnTo>
                <a:lnTo>
                  <a:pt x="f385" y="f386"/>
                </a:lnTo>
                <a:lnTo>
                  <a:pt x="f387" y="f388"/>
                </a:lnTo>
                <a:lnTo>
                  <a:pt x="f389" y="f390"/>
                </a:lnTo>
                <a:cubicBezTo>
                  <a:pt x="f391" y="f392"/>
                  <a:pt x="f393" y="f394"/>
                  <a:pt x="f395" y="f396"/>
                </a:cubicBezTo>
                <a:lnTo>
                  <a:pt x="f397" y="f398"/>
                </a:lnTo>
                <a:lnTo>
                  <a:pt x="f399" y="f400"/>
                </a:lnTo>
                <a:lnTo>
                  <a:pt x="f401" y="f402"/>
                </a:lnTo>
                <a:lnTo>
                  <a:pt x="f403" y="f404"/>
                </a:lnTo>
                <a:cubicBezTo>
                  <a:pt x="f405" y="f406"/>
                  <a:pt x="f407" y="f408"/>
                  <a:pt x="f409" y="f410"/>
                </a:cubicBezTo>
                <a:lnTo>
                  <a:pt x="f411" y="f412"/>
                </a:lnTo>
                <a:lnTo>
                  <a:pt x="f413" y="f414"/>
                </a:lnTo>
                <a:cubicBezTo>
                  <a:pt x="f415" y="f416"/>
                  <a:pt x="f417" y="f418"/>
                  <a:pt x="f417" y="f323"/>
                </a:cubicBezTo>
                <a:cubicBezTo>
                  <a:pt x="f417" y="f322"/>
                  <a:pt x="f419" y="f2"/>
                  <a:pt x="f319" y="f2"/>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4" name="Right Triangle 17">
            <a:extLst>
              <a:ext uri="{FF2B5EF4-FFF2-40B4-BE49-F238E27FC236}">
                <a16:creationId xmlns:a16="http://schemas.microsoft.com/office/drawing/2014/main" id="{E2F28BDC-4BC6-AC2C-ABF9-D314634D6F2F}"/>
              </a:ext>
            </a:extLst>
          </p:cNvPr>
          <p:cNvSpPr/>
          <p:nvPr/>
        </p:nvSpPr>
        <p:spPr>
          <a:xfrm>
            <a:off x="4473024" y="3450718"/>
            <a:ext cx="289343" cy="409797"/>
          </a:xfrm>
          <a:custGeom>
            <a:avLst/>
            <a:gdLst>
              <a:gd name="f0" fmla="val w"/>
              <a:gd name="f1" fmla="val h"/>
              <a:gd name="f2" fmla="val 0"/>
              <a:gd name="f3" fmla="val 2387678"/>
              <a:gd name="f4" fmla="val 3240000"/>
              <a:gd name="f5" fmla="val 1645041"/>
              <a:gd name="f6" fmla="val 17032"/>
              <a:gd name="f7" fmla="val 2376264"/>
              <a:gd name="f8" fmla="val 17033"/>
              <a:gd name="f9" fmla="val 1645042"/>
              <a:gd name="f10" fmla="val 1379678"/>
              <a:gd name="f11" fmla="val 996125"/>
              <a:gd name="f12" fmla="val 1498869"/>
              <a:gd name="f13" fmla="val 888809"/>
              <a:gd name="f14" fmla="*/ f0 1 2387678"/>
              <a:gd name="f15" fmla="*/ f1 1 3240000"/>
              <a:gd name="f16" fmla="val f2"/>
              <a:gd name="f17" fmla="val f3"/>
              <a:gd name="f18" fmla="val f4"/>
              <a:gd name="f19" fmla="+- f18 0 f16"/>
              <a:gd name="f20" fmla="+- f17 0 f16"/>
              <a:gd name="f21" fmla="*/ f20 1 2387678"/>
              <a:gd name="f22" fmla="*/ f19 1 3240000"/>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2387678" h="3240000">
                <a:moveTo>
                  <a:pt x="f5" y="f6"/>
                </a:moveTo>
                <a:lnTo>
                  <a:pt x="f7" y="f6"/>
                </a:lnTo>
                <a:lnTo>
                  <a:pt x="f7" y="f8"/>
                </a:lnTo>
                <a:lnTo>
                  <a:pt x="f9" y="f8"/>
                </a:lnTo>
                <a:close/>
                <a:moveTo>
                  <a:pt x="f2" y="f6"/>
                </a:moveTo>
                <a:lnTo>
                  <a:pt x="f10" y="f6"/>
                </a:lnTo>
                <a:lnTo>
                  <a:pt x="f10" y="f11"/>
                </a:lnTo>
                <a:lnTo>
                  <a:pt x="f7" y="f11"/>
                </a:lnTo>
                <a:lnTo>
                  <a:pt x="f7" y="f4"/>
                </a:lnTo>
                <a:lnTo>
                  <a:pt x="f2" y="f4"/>
                </a:lnTo>
                <a:close/>
                <a:moveTo>
                  <a:pt x="f12" y="f2"/>
                </a:moveTo>
                <a:lnTo>
                  <a:pt x="f3" y="f13"/>
                </a:lnTo>
                <a:lnTo>
                  <a:pt x="f12" y="f13"/>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5" name="Oval 66">
            <a:extLst>
              <a:ext uri="{FF2B5EF4-FFF2-40B4-BE49-F238E27FC236}">
                <a16:creationId xmlns:a16="http://schemas.microsoft.com/office/drawing/2014/main" id="{077DBA20-D173-9F13-D3EB-08E88A754D60}"/>
              </a:ext>
            </a:extLst>
          </p:cNvPr>
          <p:cNvSpPr/>
          <p:nvPr/>
        </p:nvSpPr>
        <p:spPr>
          <a:xfrm rot="20700014">
            <a:off x="3296859" y="2725664"/>
            <a:ext cx="411507" cy="352492"/>
          </a:xfrm>
          <a:custGeom>
            <a:avLst/>
            <a:gdLst>
              <a:gd name="f0" fmla="val w"/>
              <a:gd name="f1" fmla="val h"/>
              <a:gd name="f2" fmla="val 0"/>
              <a:gd name="f3" fmla="val 2901316"/>
              <a:gd name="f4" fmla="val 2485205"/>
              <a:gd name="f5" fmla="val 8833"/>
              <a:gd name="f6" fmla="val 2885407"/>
              <a:gd name="f7" fmla="val 69738"/>
              <a:gd name="f8" fmla="val 2890344"/>
              <a:gd name="f9" fmla="val 71061"/>
              <a:gd name="f10" fmla="val 2331295"/>
              <a:gd name="f11" fmla="val 2157461"/>
              <a:gd name="f12" fmla="val 2322295"/>
              <a:gd name="f13" fmla="val 2155049"/>
              <a:gd name="f14" fmla="val 2311779"/>
              <a:gd name="f15" fmla="val 2339141"/>
              <a:gd name="f16" fmla="val 2127696"/>
              <a:gd name="f17" fmla="val 1902404"/>
              <a:gd name="f18" fmla="val 1669201"/>
              <a:gd name="f19" fmla="val 1480151"/>
              <a:gd name="f20" fmla="val 2328701"/>
              <a:gd name="f21" fmla="val 1480150"/>
              <a:gd name="f22" fmla="val 2135644"/>
              <a:gd name="f23" fmla="val 1942587"/>
              <a:gd name="f24" fmla="val 1669200"/>
              <a:gd name="f25" fmla="val 1786083"/>
              <a:gd name="f26" fmla="val 2026046"/>
              <a:gd name="f27" fmla="val 2137276"/>
              <a:gd name="f28" fmla="val 1830075"/>
              <a:gd name="f29" fmla="val 2213623"/>
              <a:gd name="f30" fmla="val 1901150"/>
              <a:gd name="f31" fmla="val 2586815"/>
              <a:gd name="f32" fmla="val 508378"/>
              <a:gd name="f33" fmla="val 1283297"/>
              <a:gd name="f34" fmla="val 847984"/>
              <a:gd name="f35" fmla="val 2132988"/>
              <a:gd name="f36" fmla="val 841776"/>
              <a:gd name="f37" fmla="val 2131324"/>
              <a:gd name="f38" fmla="val 829584"/>
              <a:gd name="f39" fmla="val 2314002"/>
              <a:gd name="f40" fmla="val 646295"/>
              <a:gd name="f41" fmla="val 2458448"/>
              <a:gd name="f42" fmla="val 422254"/>
              <a:gd name="f43" fmla="val 189051"/>
              <a:gd name="f44" fmla="val 1"/>
              <a:gd name="f45" fmla="val 2301944"/>
              <a:gd name="f46" fmla="val 2108887"/>
              <a:gd name="f47" fmla="val 1915830"/>
              <a:gd name="f48" fmla="val 1759326"/>
              <a:gd name="f49" fmla="val 422255"/>
              <a:gd name="f50" fmla="val 544771"/>
              <a:gd name="f51" fmla="val 655100"/>
              <a:gd name="f52" fmla="val 1802522"/>
              <a:gd name="f53" fmla="val 731465"/>
              <a:gd name="f54" fmla="val 1872378"/>
              <a:gd name="f55" fmla="val 1233167"/>
              <a:gd name="f56" fmla="val 1266129"/>
              <a:gd name="f57" fmla="*/ f0 1 2901316"/>
              <a:gd name="f58" fmla="*/ f1 1 2485205"/>
              <a:gd name="f59" fmla="val f2"/>
              <a:gd name="f60" fmla="val f3"/>
              <a:gd name="f61" fmla="val f4"/>
              <a:gd name="f62" fmla="+- f61 0 f59"/>
              <a:gd name="f63" fmla="+- f60 0 f59"/>
              <a:gd name="f64" fmla="*/ f63 1 2901316"/>
              <a:gd name="f65" fmla="*/ f62 1 2485205"/>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2901316" h="2485205">
                <a:moveTo>
                  <a:pt x="f3" y="f5"/>
                </a:moveTo>
                <a:lnTo>
                  <a:pt x="f6" y="f7"/>
                </a:lnTo>
                <a:lnTo>
                  <a:pt x="f8" y="f9"/>
                </a:lnTo>
                <a:lnTo>
                  <a:pt x="f10" y="f11"/>
                </a:lnTo>
                <a:lnTo>
                  <a:pt x="f12" y="f13"/>
                </a:lnTo>
                <a:cubicBezTo>
                  <a:pt x="f14" y="f15"/>
                  <a:pt x="f16" y="f4"/>
                  <a:pt x="f17" y="f4"/>
                </a:cubicBezTo>
                <a:cubicBezTo>
                  <a:pt x="f18" y="f4"/>
                  <a:pt x="f19" y="f20"/>
                  <a:pt x="f21" y="f22"/>
                </a:cubicBezTo>
                <a:cubicBezTo>
                  <a:pt x="f21" y="f23"/>
                  <a:pt x="f24" y="f25"/>
                  <a:pt x="f17" y="f25"/>
                </a:cubicBezTo>
                <a:cubicBezTo>
                  <a:pt x="f26" y="f25"/>
                  <a:pt x="f27" y="f28"/>
                  <a:pt x="f29" y="f30"/>
                </a:cubicBezTo>
                <a:lnTo>
                  <a:pt x="f31" y="f32"/>
                </a:lnTo>
                <a:lnTo>
                  <a:pt x="f33" y="f32"/>
                </a:lnTo>
                <a:lnTo>
                  <a:pt x="f34" y="f35"/>
                </a:lnTo>
                <a:lnTo>
                  <a:pt x="f36" y="f37"/>
                </a:lnTo>
                <a:cubicBezTo>
                  <a:pt x="f38" y="f39"/>
                  <a:pt x="f40" y="f41"/>
                  <a:pt x="f42" y="f41"/>
                </a:cubicBezTo>
                <a:cubicBezTo>
                  <a:pt x="f43" y="f41"/>
                  <a:pt x="f44" y="f45"/>
                  <a:pt x="f2" y="f46"/>
                </a:cubicBezTo>
                <a:cubicBezTo>
                  <a:pt x="f2" y="f47"/>
                  <a:pt x="f43" y="f48"/>
                  <a:pt x="f49" y="f48"/>
                </a:cubicBezTo>
                <a:cubicBezTo>
                  <a:pt x="f50" y="f48"/>
                  <a:pt x="f51" y="f52"/>
                  <a:pt x="f53" y="f54"/>
                </a:cubicBezTo>
                <a:lnTo>
                  <a:pt x="f55" y="f2"/>
                </a:lnTo>
                <a:lnTo>
                  <a:pt x="f56" y="f5"/>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6" name="Rectangle 9">
            <a:extLst>
              <a:ext uri="{FF2B5EF4-FFF2-40B4-BE49-F238E27FC236}">
                <a16:creationId xmlns:a16="http://schemas.microsoft.com/office/drawing/2014/main" id="{9B72C610-8019-6128-76F3-C10142368743}"/>
              </a:ext>
            </a:extLst>
          </p:cNvPr>
          <p:cNvSpPr/>
          <p:nvPr/>
        </p:nvSpPr>
        <p:spPr>
          <a:xfrm>
            <a:off x="1994597" y="2658939"/>
            <a:ext cx="395505" cy="370222"/>
          </a:xfrm>
          <a:custGeom>
            <a:avLst/>
            <a:gdLst>
              <a:gd name="f0" fmla="val 10800000"/>
              <a:gd name="f1" fmla="val 5400000"/>
              <a:gd name="f2" fmla="val 180"/>
              <a:gd name="f3" fmla="val w"/>
              <a:gd name="f4" fmla="val h"/>
              <a:gd name="f5" fmla="val 0"/>
              <a:gd name="f6" fmla="val 3239999"/>
              <a:gd name="f7" fmla="val 3032924"/>
              <a:gd name="f8" fmla="val 1576606"/>
              <a:gd name="f9" fmla="val 2778202"/>
              <a:gd name="f10" fmla="val 2778795"/>
              <a:gd name="f11" fmla="val 1663394"/>
              <a:gd name="f12" fmla="val 2792670"/>
              <a:gd name="f13" fmla="val 2776423"/>
              <a:gd name="f14" fmla="val 2185083"/>
              <a:gd name="f15" fmla="val 2605634"/>
              <a:gd name="f16" fmla="val 2444552"/>
              <a:gd name="f17" fmla="val 2500589"/>
              <a:gd name="f18" fmla="val 2991331"/>
              <a:gd name="f19" fmla="val 2709748"/>
              <a:gd name="f20" fmla="val 3000856"/>
              <a:gd name="f21" fmla="val 526981"/>
              <a:gd name="f22" fmla="val 2855082"/>
              <a:gd name="f23" fmla="val 2857178"/>
              <a:gd name="f24" fmla="val 1175360"/>
              <a:gd name="f25" fmla="val 2859273"/>
              <a:gd name="f26" fmla="val 1823738"/>
              <a:gd name="f27" fmla="val 2861369"/>
              <a:gd name="f28" fmla="val 2472117"/>
              <a:gd name="f29" fmla="val 2483869"/>
              <a:gd name="f30" fmla="val 2318121"/>
              <a:gd name="f31" fmla="val 2052449"/>
              <a:gd name="f32" fmla="val 2439541"/>
              <a:gd name="f33" fmla="val 2765302"/>
              <a:gd name="f34" fmla="val 430441"/>
              <a:gd name="f35" fmla="val 402054"/>
              <a:gd name="f36" fmla="val 1896442"/>
              <a:gd name="f37" fmla="val 149589"/>
              <a:gd name="f38" fmla="val 2115835"/>
              <a:gd name="f39" fmla="val 2106"/>
              <a:gd name="f40" fmla="val 2406065"/>
              <a:gd name="f41" fmla="val 22"/>
              <a:gd name="f42" fmla="val 2537987"/>
              <a:gd name="f43" fmla="val -925"/>
              <a:gd name="f44" fmla="val 2684544"/>
              <a:gd name="f45" fmla="val 28169"/>
              <a:gd name="f46" fmla="val 2853673"/>
              <a:gd name="f47" fmla="val 91100"/>
              <a:gd name="f48" fmla="val 2854039"/>
              <a:gd name="f49" fmla="val 204214"/>
              <a:gd name="f50" fmla="val 2854404"/>
              <a:gd name="f51" fmla="val 317327"/>
              <a:gd name="f52" fmla="val 2854770"/>
              <a:gd name="f53" fmla="val 3120669"/>
              <a:gd name="f54" fmla="val 428517"/>
              <a:gd name="f55" fmla="val 738345"/>
              <a:gd name="f56" fmla="val 102477"/>
              <a:gd name="f57" fmla="val 385229"/>
              <a:gd name="f58" fmla="val 385595"/>
              <a:gd name="f59" fmla="val 385960"/>
              <a:gd name="f60" fmla="val 386326"/>
              <a:gd name="f61" fmla="val 555455"/>
              <a:gd name="f62" fmla="val 702013"/>
              <a:gd name="f63" fmla="val 833935"/>
              <a:gd name="f64" fmla="val 1124164"/>
              <a:gd name="f65" fmla="val 1343558"/>
              <a:gd name="f66" fmla="val 1187550"/>
              <a:gd name="f67" fmla="val 756130"/>
              <a:gd name="f68" fmla="val 378630"/>
              <a:gd name="f69" fmla="val 384918"/>
              <a:gd name="f70" fmla="val 239143"/>
              <a:gd name="f71" fmla="val 229618"/>
              <a:gd name="f72" fmla="val 2690698"/>
              <a:gd name="f73" fmla="val 773243"/>
              <a:gd name="f74" fmla="val 2466244"/>
              <a:gd name="f75" fmla="val 1081748"/>
              <a:gd name="f76" fmla="val 2626096"/>
              <a:gd name="f77" fmla="+- 0 0 -90"/>
              <a:gd name="f78" fmla="*/ f3 1 3239999"/>
              <a:gd name="f79" fmla="*/ f4 1 3032924"/>
              <a:gd name="f80" fmla="val f5"/>
              <a:gd name="f81" fmla="val f6"/>
              <a:gd name="f82" fmla="val f7"/>
              <a:gd name="f83" fmla="*/ f77 f0 1"/>
              <a:gd name="f84" fmla="+- f82 0 f80"/>
              <a:gd name="f85" fmla="+- f81 0 f80"/>
              <a:gd name="f86" fmla="*/ f83 1 f2"/>
              <a:gd name="f87" fmla="*/ f85 1 3239999"/>
              <a:gd name="f88" fmla="*/ f84 1 3032924"/>
              <a:gd name="f89" fmla="*/ 833935 f85 1"/>
              <a:gd name="f90" fmla="*/ 22 f84 1"/>
              <a:gd name="f91" fmla="*/ 1576606 f85 1"/>
              <a:gd name="f92" fmla="*/ 402054 f84 1"/>
              <a:gd name="f93" fmla="*/ 430441 f84 1"/>
              <a:gd name="f94" fmla="*/ 526981 f84 1"/>
              <a:gd name="f95" fmla="*/ 2765302 f84 1"/>
              <a:gd name="f96" fmla="*/ 378630 f85 1"/>
              <a:gd name="f97" fmla="*/ 2472117 f84 1"/>
              <a:gd name="f98" fmla="*/ 384918 f85 1"/>
              <a:gd name="f99" fmla="*/ 239143 f85 1"/>
              <a:gd name="f100" fmla="*/ 2776423 f84 1"/>
              <a:gd name="f101" fmla="*/ 2778202 f84 1"/>
              <a:gd name="f102" fmla="*/ 1663394 f85 1"/>
              <a:gd name="f103" fmla="*/ 3000856 f85 1"/>
              <a:gd name="f104" fmla="*/ 2855082 f85 1"/>
              <a:gd name="f105" fmla="*/ 2861369 f85 1"/>
              <a:gd name="f106" fmla="*/ 2406065 f85 1"/>
              <a:gd name="f107" fmla="*/ 2853673 f85 1"/>
              <a:gd name="f108" fmla="*/ 91100 f84 1"/>
              <a:gd name="f109" fmla="*/ 2854770 f85 1"/>
              <a:gd name="f110" fmla="*/ 3120669 f85 1"/>
              <a:gd name="f111" fmla="*/ 428517 f84 1"/>
              <a:gd name="f112" fmla="*/ 738345 f84 1"/>
              <a:gd name="f113" fmla="*/ 3239999 f85 1"/>
              <a:gd name="f114" fmla="*/ 3032924 f84 1"/>
              <a:gd name="f115" fmla="*/ 0 f85 1"/>
              <a:gd name="f116" fmla="*/ 102477 f85 1"/>
              <a:gd name="f117" fmla="*/ 385229 f85 1"/>
              <a:gd name="f118" fmla="*/ 386326 f85 1"/>
              <a:gd name="f119" fmla="*/ 229618 f85 1"/>
              <a:gd name="f120" fmla="*/ 2690698 f84 1"/>
              <a:gd name="f121" fmla="*/ 2991331 f85 1"/>
              <a:gd name="f122" fmla="*/ 2709748 f84 1"/>
              <a:gd name="f123" fmla="+- f86 0 f1"/>
              <a:gd name="f124" fmla="*/ f89 1 3239999"/>
              <a:gd name="f125" fmla="*/ f90 1 3032924"/>
              <a:gd name="f126" fmla="*/ f91 1 3239999"/>
              <a:gd name="f127" fmla="*/ f92 1 3032924"/>
              <a:gd name="f128" fmla="*/ f93 1 3032924"/>
              <a:gd name="f129" fmla="*/ f94 1 3032924"/>
              <a:gd name="f130" fmla="*/ f95 1 3032924"/>
              <a:gd name="f131" fmla="*/ f96 1 3239999"/>
              <a:gd name="f132" fmla="*/ f97 1 3032924"/>
              <a:gd name="f133" fmla="*/ f98 1 3239999"/>
              <a:gd name="f134" fmla="*/ f99 1 3239999"/>
              <a:gd name="f135" fmla="*/ f100 1 3032924"/>
              <a:gd name="f136" fmla="*/ f101 1 3032924"/>
              <a:gd name="f137" fmla="*/ f102 1 3239999"/>
              <a:gd name="f138" fmla="*/ f103 1 3239999"/>
              <a:gd name="f139" fmla="*/ f104 1 3239999"/>
              <a:gd name="f140" fmla="*/ f105 1 3239999"/>
              <a:gd name="f141" fmla="*/ f106 1 3239999"/>
              <a:gd name="f142" fmla="*/ f107 1 3239999"/>
              <a:gd name="f143" fmla="*/ f108 1 3032924"/>
              <a:gd name="f144" fmla="*/ f109 1 3239999"/>
              <a:gd name="f145" fmla="*/ f110 1 3239999"/>
              <a:gd name="f146" fmla="*/ f111 1 3032924"/>
              <a:gd name="f147" fmla="*/ f112 1 3032924"/>
              <a:gd name="f148" fmla="*/ f113 1 3239999"/>
              <a:gd name="f149" fmla="*/ f114 1 3032924"/>
              <a:gd name="f150" fmla="*/ f115 1 3239999"/>
              <a:gd name="f151" fmla="*/ f116 1 3239999"/>
              <a:gd name="f152" fmla="*/ f117 1 3239999"/>
              <a:gd name="f153" fmla="*/ f118 1 3239999"/>
              <a:gd name="f154" fmla="*/ f119 1 3239999"/>
              <a:gd name="f155" fmla="*/ f120 1 3032924"/>
              <a:gd name="f156" fmla="*/ f121 1 3239999"/>
              <a:gd name="f157" fmla="*/ f122 1 3032924"/>
              <a:gd name="f158" fmla="*/ f80 1 f87"/>
              <a:gd name="f159" fmla="*/ f81 1 f87"/>
              <a:gd name="f160" fmla="*/ f80 1 f88"/>
              <a:gd name="f161" fmla="*/ f82 1 f88"/>
              <a:gd name="f162" fmla="*/ f126 1 f87"/>
              <a:gd name="f163" fmla="*/ f136 1 f88"/>
              <a:gd name="f164" fmla="*/ f137 1 f87"/>
              <a:gd name="f165" fmla="*/ f135 1 f88"/>
              <a:gd name="f166" fmla="*/ f156 1 f87"/>
              <a:gd name="f167" fmla="*/ f157 1 f88"/>
              <a:gd name="f168" fmla="*/ f138 1 f87"/>
              <a:gd name="f169" fmla="*/ f129 1 f88"/>
              <a:gd name="f170" fmla="*/ f139 1 f87"/>
              <a:gd name="f171" fmla="*/ f140 1 f87"/>
              <a:gd name="f172" fmla="*/ f132 1 f88"/>
              <a:gd name="f173" fmla="*/ f130 1 f88"/>
              <a:gd name="f174" fmla="*/ f128 1 f88"/>
              <a:gd name="f175" fmla="*/ f127 1 f88"/>
              <a:gd name="f176" fmla="*/ f141 1 f87"/>
              <a:gd name="f177" fmla="*/ f125 1 f88"/>
              <a:gd name="f178" fmla="*/ f142 1 f87"/>
              <a:gd name="f179" fmla="*/ f143 1 f88"/>
              <a:gd name="f180" fmla="*/ f144 1 f87"/>
              <a:gd name="f181" fmla="*/ f145 1 f87"/>
              <a:gd name="f182" fmla="*/ f146 1 f88"/>
              <a:gd name="f183" fmla="*/ f147 1 f88"/>
              <a:gd name="f184" fmla="*/ f148 1 f87"/>
              <a:gd name="f185" fmla="*/ f149 1 f88"/>
              <a:gd name="f186" fmla="*/ f150 1 f87"/>
              <a:gd name="f187" fmla="*/ f151 1 f87"/>
              <a:gd name="f188" fmla="*/ f152 1 f87"/>
              <a:gd name="f189" fmla="*/ f153 1 f87"/>
              <a:gd name="f190" fmla="*/ f124 1 f87"/>
              <a:gd name="f191" fmla="*/ f131 1 f87"/>
              <a:gd name="f192" fmla="*/ f133 1 f87"/>
              <a:gd name="f193" fmla="*/ f134 1 f87"/>
              <a:gd name="f194" fmla="*/ f154 1 f87"/>
              <a:gd name="f195" fmla="*/ f155 1 f88"/>
              <a:gd name="f196" fmla="*/ f158 f78 1"/>
              <a:gd name="f197" fmla="*/ f159 f78 1"/>
              <a:gd name="f198" fmla="*/ f161 f79 1"/>
              <a:gd name="f199" fmla="*/ f160 f79 1"/>
              <a:gd name="f200" fmla="*/ f162 f78 1"/>
              <a:gd name="f201" fmla="*/ f163 f79 1"/>
              <a:gd name="f202" fmla="*/ f164 f78 1"/>
              <a:gd name="f203" fmla="*/ f165 f79 1"/>
              <a:gd name="f204" fmla="*/ f166 f78 1"/>
              <a:gd name="f205" fmla="*/ f167 f79 1"/>
              <a:gd name="f206" fmla="*/ f168 f78 1"/>
              <a:gd name="f207" fmla="*/ f169 f79 1"/>
              <a:gd name="f208" fmla="*/ f170 f78 1"/>
              <a:gd name="f209" fmla="*/ f171 f78 1"/>
              <a:gd name="f210" fmla="*/ f172 f79 1"/>
              <a:gd name="f211" fmla="*/ f173 f79 1"/>
              <a:gd name="f212" fmla="*/ f174 f79 1"/>
              <a:gd name="f213" fmla="*/ f175 f79 1"/>
              <a:gd name="f214" fmla="*/ f176 f78 1"/>
              <a:gd name="f215" fmla="*/ f177 f79 1"/>
              <a:gd name="f216" fmla="*/ f178 f78 1"/>
              <a:gd name="f217" fmla="*/ f179 f79 1"/>
              <a:gd name="f218" fmla="*/ f180 f78 1"/>
              <a:gd name="f219" fmla="*/ f181 f78 1"/>
              <a:gd name="f220" fmla="*/ f182 f79 1"/>
              <a:gd name="f221" fmla="*/ f183 f79 1"/>
              <a:gd name="f222" fmla="*/ f184 f78 1"/>
              <a:gd name="f223" fmla="*/ f185 f79 1"/>
              <a:gd name="f224" fmla="*/ f186 f78 1"/>
              <a:gd name="f225" fmla="*/ f187 f78 1"/>
              <a:gd name="f226" fmla="*/ f188 f78 1"/>
              <a:gd name="f227" fmla="*/ f189 f78 1"/>
              <a:gd name="f228" fmla="*/ f190 f78 1"/>
              <a:gd name="f229" fmla="*/ f191 f78 1"/>
              <a:gd name="f230" fmla="*/ f192 f78 1"/>
              <a:gd name="f231" fmla="*/ f193 f78 1"/>
              <a:gd name="f232" fmla="*/ f194 f78 1"/>
              <a:gd name="f233" fmla="*/ f195 f79 1"/>
            </a:gdLst>
            <a:ahLst/>
            <a:cxnLst>
              <a:cxn ang="3cd4">
                <a:pos x="hc" y="t"/>
              </a:cxn>
              <a:cxn ang="0">
                <a:pos x="r" y="vc"/>
              </a:cxn>
              <a:cxn ang="cd4">
                <a:pos x="hc" y="b"/>
              </a:cxn>
              <a:cxn ang="cd2">
                <a:pos x="l" y="vc"/>
              </a:cxn>
              <a:cxn ang="f123">
                <a:pos x="f200" y="f201"/>
              </a:cxn>
              <a:cxn ang="f123">
                <a:pos x="f202" y="f201"/>
              </a:cxn>
              <a:cxn ang="f123">
                <a:pos x="f202" y="f203"/>
              </a:cxn>
              <a:cxn ang="f123">
                <a:pos x="f204" y="f205"/>
              </a:cxn>
              <a:cxn ang="f123">
                <a:pos x="f206" y="f207"/>
              </a:cxn>
              <a:cxn ang="f123">
                <a:pos x="f208" y="f207"/>
              </a:cxn>
              <a:cxn ang="f123">
                <a:pos x="f209" y="f210"/>
              </a:cxn>
              <a:cxn ang="f123">
                <a:pos x="f202" y="f211"/>
              </a:cxn>
              <a:cxn ang="f123">
                <a:pos x="f202" y="f207"/>
              </a:cxn>
              <a:cxn ang="f123">
                <a:pos x="f202" y="f212"/>
              </a:cxn>
              <a:cxn ang="f123">
                <a:pos x="f202" y="f213"/>
              </a:cxn>
              <a:cxn ang="f123">
                <a:pos x="f214" y="f215"/>
              </a:cxn>
              <a:cxn ang="f123">
                <a:pos x="f216" y="f217"/>
              </a:cxn>
              <a:cxn ang="f123">
                <a:pos x="f218" y="f212"/>
              </a:cxn>
              <a:cxn ang="f123">
                <a:pos x="f219" y="f220"/>
              </a:cxn>
              <a:cxn ang="f123">
                <a:pos x="f219" y="f221"/>
              </a:cxn>
              <a:cxn ang="f123">
                <a:pos x="f222" y="f221"/>
              </a:cxn>
              <a:cxn ang="f123">
                <a:pos x="f222" y="f223"/>
              </a:cxn>
              <a:cxn ang="f123">
                <a:pos x="f224" y="f223"/>
              </a:cxn>
              <a:cxn ang="f123">
                <a:pos x="f224" y="f221"/>
              </a:cxn>
              <a:cxn ang="f123">
                <a:pos x="f225" y="f221"/>
              </a:cxn>
              <a:cxn ang="f123">
                <a:pos x="f225" y="f220"/>
              </a:cxn>
              <a:cxn ang="f123">
                <a:pos x="f226" y="f212"/>
              </a:cxn>
              <a:cxn ang="f123">
                <a:pos x="f227" y="f217"/>
              </a:cxn>
              <a:cxn ang="f123">
                <a:pos x="f228" y="f215"/>
              </a:cxn>
              <a:cxn ang="f123">
                <a:pos x="f200" y="f213"/>
              </a:cxn>
              <a:cxn ang="f123">
                <a:pos x="f200" y="f212"/>
              </a:cxn>
              <a:cxn ang="f123">
                <a:pos x="f200" y="f207"/>
              </a:cxn>
              <a:cxn ang="f123">
                <a:pos x="f200" y="f211"/>
              </a:cxn>
              <a:cxn ang="f123">
                <a:pos x="f229" y="f210"/>
              </a:cxn>
              <a:cxn ang="f123">
                <a:pos x="f230" y="f207"/>
              </a:cxn>
              <a:cxn ang="f123">
                <a:pos x="f231" y="f207"/>
              </a:cxn>
              <a:cxn ang="f123">
                <a:pos x="f232" y="f233"/>
              </a:cxn>
              <a:cxn ang="f123">
                <a:pos x="f200" y="f203"/>
              </a:cxn>
            </a:cxnLst>
            <a:rect l="f196" t="f199" r="f197" b="f198"/>
            <a:pathLst>
              <a:path w="3239999" h="3032924">
                <a:moveTo>
                  <a:pt x="f8" y="f9"/>
                </a:moveTo>
                <a:cubicBezTo>
                  <a:pt x="f8" y="f10"/>
                  <a:pt x="f11" y="f12"/>
                  <a:pt x="f11" y="f9"/>
                </a:cubicBezTo>
                <a:lnTo>
                  <a:pt x="f11" y="f13"/>
                </a:lnTo>
                <a:cubicBezTo>
                  <a:pt x="f14" y="f15"/>
                  <a:pt x="f16" y="f17"/>
                  <a:pt x="f18" y="f19"/>
                </a:cubicBezTo>
                <a:lnTo>
                  <a:pt x="f20" y="f21"/>
                </a:lnTo>
                <a:lnTo>
                  <a:pt x="f22" y="f21"/>
                </a:lnTo>
                <a:cubicBezTo>
                  <a:pt x="f23" y="f24"/>
                  <a:pt x="f25" y="f26"/>
                  <a:pt x="f27" y="f28"/>
                </a:cubicBezTo>
                <a:cubicBezTo>
                  <a:pt x="f29" y="f30"/>
                  <a:pt x="f31" y="f32"/>
                  <a:pt x="f11" y="f33"/>
                </a:cubicBezTo>
                <a:lnTo>
                  <a:pt x="f11" y="f21"/>
                </a:lnTo>
                <a:lnTo>
                  <a:pt x="f11" y="f34"/>
                </a:lnTo>
                <a:lnTo>
                  <a:pt x="f11" y="f35"/>
                </a:lnTo>
                <a:cubicBezTo>
                  <a:pt x="f36" y="f37"/>
                  <a:pt x="f38" y="f39"/>
                  <a:pt x="f40" y="f41"/>
                </a:cubicBezTo>
                <a:cubicBezTo>
                  <a:pt x="f42" y="f43"/>
                  <a:pt x="f44" y="f45"/>
                  <a:pt x="f46" y="f47"/>
                </a:cubicBezTo>
                <a:cubicBezTo>
                  <a:pt x="f48" y="f49"/>
                  <a:pt x="f50" y="f51"/>
                  <a:pt x="f52" y="f34"/>
                </a:cubicBezTo>
                <a:lnTo>
                  <a:pt x="f53" y="f54"/>
                </a:lnTo>
                <a:lnTo>
                  <a:pt x="f53" y="f55"/>
                </a:lnTo>
                <a:lnTo>
                  <a:pt x="f6" y="f55"/>
                </a:lnTo>
                <a:lnTo>
                  <a:pt x="f6" y="f7"/>
                </a:lnTo>
                <a:lnTo>
                  <a:pt x="f5" y="f7"/>
                </a:lnTo>
                <a:lnTo>
                  <a:pt x="f5" y="f55"/>
                </a:lnTo>
                <a:lnTo>
                  <a:pt x="f56" y="f55"/>
                </a:lnTo>
                <a:lnTo>
                  <a:pt x="f56" y="f54"/>
                </a:lnTo>
                <a:lnTo>
                  <a:pt x="f57" y="f34"/>
                </a:lnTo>
                <a:cubicBezTo>
                  <a:pt x="f58" y="f51"/>
                  <a:pt x="f59" y="f49"/>
                  <a:pt x="f60" y="f47"/>
                </a:cubicBezTo>
                <a:cubicBezTo>
                  <a:pt x="f61" y="f45"/>
                  <a:pt x="f62" y="f43"/>
                  <a:pt x="f63" y="f41"/>
                </a:cubicBezTo>
                <a:cubicBezTo>
                  <a:pt x="f64" y="f39"/>
                  <a:pt x="f65" y="f37"/>
                  <a:pt x="f8" y="f35"/>
                </a:cubicBezTo>
                <a:lnTo>
                  <a:pt x="f8" y="f34"/>
                </a:lnTo>
                <a:lnTo>
                  <a:pt x="f8" y="f21"/>
                </a:lnTo>
                <a:lnTo>
                  <a:pt x="f8" y="f33"/>
                </a:lnTo>
                <a:cubicBezTo>
                  <a:pt x="f66" y="f32"/>
                  <a:pt x="f67" y="f30"/>
                  <a:pt x="f68" y="f28"/>
                </a:cubicBezTo>
                <a:lnTo>
                  <a:pt x="f69" y="f21"/>
                </a:lnTo>
                <a:lnTo>
                  <a:pt x="f70" y="f21"/>
                </a:lnTo>
                <a:lnTo>
                  <a:pt x="f71" y="f72"/>
                </a:lnTo>
                <a:cubicBezTo>
                  <a:pt x="f73" y="f74"/>
                  <a:pt x="f75" y="f76"/>
                  <a:pt x="f8" y="f13"/>
                </a:cubicBezTo>
              </a:path>
            </a:pathLst>
          </a:custGeom>
          <a:solidFill>
            <a:schemeClr val="bg1"/>
          </a:solidFill>
          <a:ln cap="flat">
            <a:noFill/>
            <a:prstDash val="solid"/>
          </a:ln>
        </p:spPr>
        <p:txBody>
          <a:bodyPr vert="horz" wrap="square" lIns="91440" tIns="45720" rIns="91440" bIns="4572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7" name="Frame 17">
            <a:extLst>
              <a:ext uri="{FF2B5EF4-FFF2-40B4-BE49-F238E27FC236}">
                <a16:creationId xmlns:a16="http://schemas.microsoft.com/office/drawing/2014/main" id="{D3ED1EF4-D9E9-7CB2-5D17-8BB2A419007A}"/>
              </a:ext>
            </a:extLst>
          </p:cNvPr>
          <p:cNvSpPr/>
          <p:nvPr/>
        </p:nvSpPr>
        <p:spPr>
          <a:xfrm>
            <a:off x="1975897" y="3460071"/>
            <a:ext cx="381112" cy="381112"/>
          </a:xfrm>
          <a:custGeom>
            <a:avLst/>
            <a:gdLst>
              <a:gd name="f0" fmla="val w"/>
              <a:gd name="f1" fmla="val h"/>
              <a:gd name="f2" fmla="val 0"/>
              <a:gd name="f3" fmla="val 3240000"/>
              <a:gd name="f4" fmla="val 415456"/>
              <a:gd name="f5" fmla="val 380544"/>
              <a:gd name="f6" fmla="val 385333"/>
              <a:gd name="f7" fmla="val 2854667"/>
              <a:gd name="f8" fmla="val 1529120"/>
              <a:gd name="f9" fmla="val 1267123"/>
              <a:gd name="f10" fmla="val 2430711"/>
              <a:gd name="f11" fmla="val 997530"/>
              <a:gd name="f12" fmla="val 1721825"/>
              <a:gd name="f13" fmla="val 436017"/>
              <a:gd name="f14" fmla="val 1672600"/>
              <a:gd name="f15" fmla="val 600235"/>
              <a:gd name="f16" fmla="val 1185112"/>
              <a:gd name="f17" fmla="val 1132790"/>
              <a:gd name="f18" fmla="val 1359573"/>
              <a:gd name="f19" fmla="val 1278822"/>
              <a:gd name="f20" fmla="val 1550851"/>
              <a:gd name="f21" fmla="val 1544730"/>
              <a:gd name="f22" fmla="val 1923929"/>
              <a:gd name="f23" fmla="val 1789452"/>
              <a:gd name="f24" fmla="val 1379400"/>
              <a:gd name="f25" fmla="val 1927092"/>
              <a:gd name="f26" fmla="val 1088696"/>
              <a:gd name="f27" fmla="val 2233403"/>
              <a:gd name="f28" fmla="val 596568"/>
              <a:gd name="f29" fmla="val 2770666"/>
              <a:gd name="f30" fmla="val 2331495"/>
              <a:gd name="f31" fmla="val 1220469"/>
              <a:gd name="f32" fmla="val 1907612"/>
              <a:gd name="f33" fmla="val 2113878"/>
              <a:gd name="f34" fmla="val 1578489"/>
              <a:gd name="f35" fmla="val 2858395"/>
              <a:gd name="f36" fmla="*/ f0 1 3240000"/>
              <a:gd name="f37" fmla="*/ f1 1 3240000"/>
              <a:gd name="f38" fmla="val f2"/>
              <a:gd name="f39" fmla="val f3"/>
              <a:gd name="f40" fmla="+- f39 0 f38"/>
              <a:gd name="f41" fmla="*/ f40 1 3240000"/>
              <a:gd name="f42" fmla="*/ f38 1 f41"/>
              <a:gd name="f43" fmla="*/ f39 1 f41"/>
              <a:gd name="f44" fmla="*/ f42 f36 1"/>
              <a:gd name="f45" fmla="*/ f43 f36 1"/>
              <a:gd name="f46" fmla="*/ f43 f37 1"/>
              <a:gd name="f47" fmla="*/ f42 f37 1"/>
            </a:gdLst>
            <a:ahLst/>
            <a:cxnLst>
              <a:cxn ang="3cd4">
                <a:pos x="hc" y="t"/>
              </a:cxn>
              <a:cxn ang="0">
                <a:pos x="r" y="vc"/>
              </a:cxn>
              <a:cxn ang="cd4">
                <a:pos x="hc" y="b"/>
              </a:cxn>
              <a:cxn ang="cd2">
                <a:pos x="l" y="vc"/>
              </a:cxn>
            </a:cxnLst>
            <a:rect l="f44" t="f47" r="f45" b="f46"/>
            <a:pathLst>
              <a:path w="3240000" h="3240000">
                <a:moveTo>
                  <a:pt x="f4" y="f5"/>
                </a:moveTo>
                <a:lnTo>
                  <a:pt x="f4" y="f6"/>
                </a:lnTo>
                <a:lnTo>
                  <a:pt x="f6" y="f6"/>
                </a:lnTo>
                <a:lnTo>
                  <a:pt x="f6" y="f7"/>
                </a:lnTo>
                <a:lnTo>
                  <a:pt x="f8" y="f7"/>
                </a:lnTo>
                <a:cubicBezTo>
                  <a:pt x="f9" y="f10"/>
                  <a:pt x="f11" y="f12"/>
                  <a:pt x="f13" y="f14"/>
                </a:cubicBezTo>
                <a:lnTo>
                  <a:pt x="f15" y="f16"/>
                </a:lnTo>
                <a:cubicBezTo>
                  <a:pt x="f17" y="f18"/>
                  <a:pt x="f19" y="f20"/>
                  <a:pt x="f21" y="f22"/>
                </a:cubicBezTo>
                <a:cubicBezTo>
                  <a:pt x="f23" y="f24"/>
                  <a:pt x="f25" y="f26"/>
                  <a:pt x="f27" y="f28"/>
                </a:cubicBezTo>
                <a:lnTo>
                  <a:pt x="f29" y="f28"/>
                </a:lnTo>
                <a:cubicBezTo>
                  <a:pt x="f30" y="f31"/>
                  <a:pt x="f32" y="f33"/>
                  <a:pt x="f34" y="f7"/>
                </a:cubicBezTo>
                <a:lnTo>
                  <a:pt x="f7" y="f7"/>
                </a:lnTo>
                <a:lnTo>
                  <a:pt x="f7" y="f28"/>
                </a:lnTo>
                <a:lnTo>
                  <a:pt x="f35" y="f28"/>
                </a:lnTo>
                <a:lnTo>
                  <a:pt x="f35" y="f5"/>
                </a:lnTo>
                <a:close/>
                <a:moveTo>
                  <a:pt x="f2" y="f2"/>
                </a:moveTo>
                <a:lnTo>
                  <a:pt x="f3" y="f2"/>
                </a:lnTo>
                <a:lnTo>
                  <a:pt x="f3" y="f3"/>
                </a:lnTo>
                <a:lnTo>
                  <a:pt x="f2" y="f3"/>
                </a:lnTo>
                <a:close/>
              </a:path>
            </a:pathLst>
          </a:custGeom>
          <a:solidFill>
            <a:schemeClr val="bg1"/>
          </a:solidFill>
          <a:ln cap="flat">
            <a:noFill/>
            <a:prstDash val="solid"/>
          </a:ln>
        </p:spPr>
        <p:txBody>
          <a:bodyPr vert="horz" wrap="square" lIns="91440" tIns="45720" rIns="91440" bIns="4572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8" name="Teardrop 1">
            <a:extLst>
              <a:ext uri="{FF2B5EF4-FFF2-40B4-BE49-F238E27FC236}">
                <a16:creationId xmlns:a16="http://schemas.microsoft.com/office/drawing/2014/main" id="{7347C39D-3D58-8613-2BE5-21E287167271}"/>
              </a:ext>
            </a:extLst>
          </p:cNvPr>
          <p:cNvSpPr/>
          <p:nvPr/>
        </p:nvSpPr>
        <p:spPr>
          <a:xfrm rot="18805987">
            <a:off x="6288741" y="1154518"/>
            <a:ext cx="413884" cy="409568"/>
          </a:xfrm>
          <a:custGeom>
            <a:avLst/>
            <a:gdLst>
              <a:gd name="f0" fmla="val w"/>
              <a:gd name="f1" fmla="val h"/>
              <a:gd name="f2" fmla="val 0"/>
              <a:gd name="f3" fmla="val 1807241"/>
              <a:gd name="f4" fmla="val 1788383"/>
              <a:gd name="f5" fmla="val 712876"/>
              <a:gd name="f6" fmla="val 1117592"/>
              <a:gd name="f7" fmla="val 771173"/>
              <a:gd name="f8" fmla="val 1181828"/>
              <a:gd name="f9" fmla="val 811089"/>
              <a:gd name="f10" fmla="val 1255910"/>
              <a:gd name="f11" fmla="val 847925"/>
              <a:gd name="f12" fmla="val 1348018"/>
              <a:gd name="f13" fmla="val 814544"/>
              <a:gd name="f14" fmla="val 1418896"/>
              <a:gd name="f15" fmla="val 753893"/>
              <a:gd name="f16" fmla="val 1474052"/>
              <a:gd name="f17" fmla="val 679064"/>
              <a:gd name="f18" fmla="val 1498332"/>
              <a:gd name="f19" fmla="val 308226"/>
              <a:gd name="f20" fmla="val 1106637"/>
              <a:gd name="f21" fmla="val 336560"/>
              <a:gd name="f22" fmla="val 1033247"/>
              <a:gd name="f23" fmla="val 394949"/>
              <a:gd name="f24" fmla="val 975701"/>
              <a:gd name="f25" fmla="val 467546"/>
              <a:gd name="f26" fmla="val 946245"/>
              <a:gd name="f27" fmla="val 577903"/>
              <a:gd name="f28" fmla="val 998968"/>
              <a:gd name="f29" fmla="val 654580"/>
              <a:gd name="f30" fmla="val 1053357"/>
              <a:gd name="f31" fmla="val 1038527"/>
              <a:gd name="f32" fmla="val 398886"/>
              <a:gd name="f33" fmla="val 1405560"/>
              <a:gd name="f34" fmla="val 786562"/>
              <a:gd name="f35" fmla="val 1374476"/>
              <a:gd name="f36" fmla="val 799049"/>
              <a:gd name="f37" fmla="val 1340402"/>
              <a:gd name="f38" fmla="val 804299"/>
              <a:gd name="f39" fmla="val 1305054"/>
              <a:gd name="f40" fmla="val 803332"/>
              <a:gd name="f41" fmla="val 1008167"/>
              <a:gd name="f42" fmla="val 795212"/>
              <a:gd name="f43" fmla="val 1016288"/>
              <a:gd name="f44" fmla="val 498325"/>
              <a:gd name="f45" fmla="val 1017255"/>
              <a:gd name="f46" fmla="val 462976"/>
              <a:gd name="f47" fmla="val 1024360"/>
              <a:gd name="f48" fmla="val 429240"/>
              <a:gd name="f49" fmla="val 1097925"/>
              <a:gd name="f50" fmla="val 218888"/>
              <a:gd name="f51" fmla="val 992582"/>
              <a:gd name="f52" fmla="val 279303"/>
              <a:gd name="f53" fmla="val 921871"/>
              <a:gd name="f54" fmla="val 392886"/>
              <a:gd name="f55" fmla="val 921053"/>
              <a:gd name="f56" fmla="val 523256"/>
              <a:gd name="f57" fmla="val 919136"/>
              <a:gd name="f58" fmla="val 828763"/>
              <a:gd name="f59" fmla="val 830924"/>
              <a:gd name="f60" fmla="val 915875"/>
              <a:gd name="f61" fmla="val 525417"/>
              <a:gd name="f62" fmla="val 913958"/>
              <a:gd name="f63" fmla="val 403891"/>
              <a:gd name="f64" fmla="val 913196"/>
              <a:gd name="f65" fmla="val 296188"/>
              <a:gd name="f66" fmla="val 973343"/>
              <a:gd name="f67" fmla="val 234366"/>
              <a:gd name="f68" fmla="val 1067831"/>
              <a:gd name="f69" fmla="val 710285"/>
              <a:gd name="f70" fmla="val 1570519"/>
              <a:gd name="f71" fmla="val 811872"/>
              <a:gd name="f72" fmla="val 1510375"/>
              <a:gd name="f73" fmla="val 878808"/>
              <a:gd name="f74" fmla="val 1399439"/>
              <a:gd name="f75" fmla="val 879603"/>
              <a:gd name="f76" fmla="val 1272618"/>
              <a:gd name="f77" fmla="val 881520"/>
              <a:gd name="f78" fmla="val 967111"/>
              <a:gd name="f79" fmla="val 969732"/>
              <a:gd name="f80" fmla="val 879999"/>
              <a:gd name="f81" fmla="val 1275239"/>
              <a:gd name="f82" fmla="val 881916"/>
              <a:gd name="f83" fmla="val 1400271"/>
              <a:gd name="f84" fmla="val 882701"/>
              <a:gd name="f85" fmla="val 1510670"/>
              <a:gd name="f86" fmla="val 819011"/>
              <a:gd name="f87" fmla="val 1573529"/>
              <a:gd name="f88" fmla="val 721242"/>
              <a:gd name="f89" fmla="val 1162945"/>
              <a:gd name="f90" fmla="val 27894"/>
              <a:gd name="f91" fmla="val 1782798"/>
              <a:gd name="f92" fmla="val 682611"/>
              <a:gd name="f93" fmla="val 1816692"/>
              <a:gd name="f94" fmla="val 718411"/>
              <a:gd name="f95" fmla="val 1815147"/>
              <a:gd name="f96" fmla="val 774907"/>
              <a:gd name="f97" fmla="val 1779347"/>
              <a:gd name="f98" fmla="val 808801"/>
              <a:gd name="f99" fmla="val 1743547"/>
              <a:gd name="f100" fmla="val 842694"/>
              <a:gd name="f101" fmla="val 1687050"/>
              <a:gd name="f102" fmla="val 841149"/>
              <a:gd name="f103" fmla="val 1653157"/>
              <a:gd name="f104" fmla="val 805349"/>
              <a:gd name="f105" fmla="val 1644015"/>
              <a:gd name="f106" fmla="val 795693"/>
              <a:gd name="f107" fmla="val 1561789"/>
              <a:gd name="f108" fmla="val 910282"/>
              <a:gd name="f109" fmla="val 1426630"/>
              <a:gd name="f110" fmla="val 983636"/>
              <a:gd name="f111" fmla="val 1274606"/>
              <a:gd name="f112" fmla="val 982683"/>
              <a:gd name="f113" fmla="val 980378"/>
              <a:gd name="f114" fmla="val 980836"/>
              <a:gd name="f115" fmla="val 1270380"/>
              <a:gd name="f116" fmla="val 1427425"/>
              <a:gd name="f117" fmla="val 901198"/>
              <a:gd name="f118" fmla="val 1565976"/>
              <a:gd name="f119" fmla="val 779756"/>
              <a:gd name="f120" fmla="val 1647056"/>
              <a:gd name="f121" fmla="val 807405"/>
              <a:gd name="f122" fmla="val 1681913"/>
              <a:gd name="f123" fmla="val 803595"/>
              <a:gd name="f124" fmla="val 1732594"/>
              <a:gd name="f125" fmla="val 770486"/>
              <a:gd name="f126" fmla="val 1763941"/>
              <a:gd name="f127" fmla="val 734686"/>
              <a:gd name="f128" fmla="val 1797834"/>
              <a:gd name="f129" fmla="val 678189"/>
              <a:gd name="f130" fmla="val 1796289"/>
              <a:gd name="f131" fmla="val 644296"/>
              <a:gd name="f132" fmla="val 1760489"/>
              <a:gd name="f133" fmla="val 24442"/>
              <a:gd name="f134" fmla="val 1105772"/>
              <a:gd name="f135" fmla="val -9451"/>
              <a:gd name="f136" fmla="val 1069973"/>
              <a:gd name="f137" fmla="val -7906"/>
              <a:gd name="f138" fmla="val 1013476"/>
              <a:gd name="f139" fmla="val 979583"/>
              <a:gd name="f140" fmla="val 63694"/>
              <a:gd name="f141" fmla="val 945689"/>
              <a:gd name="f142" fmla="val 120190"/>
              <a:gd name="f143" fmla="val 947235"/>
              <a:gd name="f144" fmla="val 154084"/>
              <a:gd name="f145" fmla="val 983034"/>
              <a:gd name="f146" fmla="val 163237"/>
              <a:gd name="f147" fmla="val 992702"/>
              <a:gd name="f148" fmla="val 244774"/>
              <a:gd name="f149" fmla="val 882877"/>
              <a:gd name="f150" fmla="val 375836"/>
              <a:gd name="f151" fmla="val 813180"/>
              <a:gd name="f152" fmla="val 523178"/>
              <a:gd name="f153" fmla="val 818460"/>
              <a:gd name="f154" fmla="val 820284"/>
              <a:gd name="f155" fmla="val 522622"/>
              <a:gd name="f156" fmla="val 821285"/>
              <a:gd name="f157" fmla="val 363119"/>
              <a:gd name="f158" fmla="val 903845"/>
              <a:gd name="f159" fmla="val 223207"/>
              <a:gd name="f160" fmla="val 1028952"/>
              <a:gd name="f161" fmla="val 143673"/>
              <a:gd name="f162" fmla="val 999689"/>
              <a:gd name="f163" fmla="val 108599"/>
              <a:gd name="f164" fmla="val 1002953"/>
              <a:gd name="f165" fmla="val 56445"/>
              <a:gd name="f166" fmla="val 1036755"/>
              <a:gd name="f167" fmla="val 24443"/>
              <a:gd name="f168" fmla="val 1072555"/>
              <a:gd name="f169" fmla="val 1129052"/>
              <a:gd name="f170" fmla="*/ f0 1 1807241"/>
              <a:gd name="f171" fmla="*/ f1 1 1788383"/>
              <a:gd name="f172" fmla="val f2"/>
              <a:gd name="f173" fmla="val f3"/>
              <a:gd name="f174" fmla="val f4"/>
              <a:gd name="f175" fmla="+- f174 0 f172"/>
              <a:gd name="f176" fmla="+- f173 0 f172"/>
              <a:gd name="f177" fmla="*/ f176 1 1807241"/>
              <a:gd name="f178" fmla="*/ f175 1 1788383"/>
              <a:gd name="f179" fmla="*/ f172 1 f177"/>
              <a:gd name="f180" fmla="*/ f173 1 f177"/>
              <a:gd name="f181" fmla="*/ f172 1 f178"/>
              <a:gd name="f182" fmla="*/ f174 1 f178"/>
              <a:gd name="f183" fmla="*/ f179 f170 1"/>
              <a:gd name="f184" fmla="*/ f180 f170 1"/>
              <a:gd name="f185" fmla="*/ f182 f171 1"/>
              <a:gd name="f186" fmla="*/ f181 f171 1"/>
            </a:gdLst>
            <a:ahLst/>
            <a:cxnLst>
              <a:cxn ang="3cd4">
                <a:pos x="hc" y="t"/>
              </a:cxn>
              <a:cxn ang="0">
                <a:pos x="r" y="vc"/>
              </a:cxn>
              <a:cxn ang="cd4">
                <a:pos x="hc" y="b"/>
              </a:cxn>
              <a:cxn ang="cd2">
                <a:pos x="l" y="vc"/>
              </a:cxn>
            </a:cxnLst>
            <a:rect l="f183" t="f186" r="f184" b="f185"/>
            <a:pathLst>
              <a:path w="1807241" h="1788383">
                <a:moveTo>
                  <a:pt x="f5" y="f6"/>
                </a:moveTo>
                <a:cubicBezTo>
                  <a:pt x="f7" y="f8"/>
                  <a:pt x="f9" y="f10"/>
                  <a:pt x="f11" y="f12"/>
                </a:cubicBezTo>
                <a:cubicBezTo>
                  <a:pt x="f13" y="f14"/>
                  <a:pt x="f15" y="f16"/>
                  <a:pt x="f17" y="f18"/>
                </a:cubicBezTo>
                <a:lnTo>
                  <a:pt x="f19" y="f20"/>
                </a:lnTo>
                <a:cubicBezTo>
                  <a:pt x="f21" y="f22"/>
                  <a:pt x="f23" y="f24"/>
                  <a:pt x="f25" y="f26"/>
                </a:cubicBezTo>
                <a:cubicBezTo>
                  <a:pt x="f27" y="f28"/>
                  <a:pt x="f29" y="f30"/>
                  <a:pt x="f5" y="f6"/>
                </a:cubicBezTo>
                <a:close/>
                <a:moveTo>
                  <a:pt x="f31" y="f32"/>
                </a:moveTo>
                <a:lnTo>
                  <a:pt x="f33" y="f34"/>
                </a:lnTo>
                <a:cubicBezTo>
                  <a:pt x="f35" y="f36"/>
                  <a:pt x="f37" y="f38"/>
                  <a:pt x="f39" y="f40"/>
                </a:cubicBezTo>
                <a:lnTo>
                  <a:pt x="f41" y="f42"/>
                </a:lnTo>
                <a:lnTo>
                  <a:pt x="f43" y="f44"/>
                </a:lnTo>
                <a:cubicBezTo>
                  <a:pt x="f45" y="f46"/>
                  <a:pt x="f47" y="f48"/>
                  <a:pt x="f31" y="f32"/>
                </a:cubicBezTo>
                <a:close/>
                <a:moveTo>
                  <a:pt x="f49" y="f50"/>
                </a:moveTo>
                <a:cubicBezTo>
                  <a:pt x="f51" y="f52"/>
                  <a:pt x="f53" y="f54"/>
                  <a:pt x="f55" y="f56"/>
                </a:cubicBezTo>
                <a:lnTo>
                  <a:pt x="f57" y="f58"/>
                </a:lnTo>
                <a:lnTo>
                  <a:pt x="f59" y="f60"/>
                </a:lnTo>
                <a:lnTo>
                  <a:pt x="f61" y="f62"/>
                </a:lnTo>
                <a:cubicBezTo>
                  <a:pt x="f63" y="f64"/>
                  <a:pt x="f65" y="f66"/>
                  <a:pt x="f67" y="f68"/>
                </a:cubicBezTo>
                <a:lnTo>
                  <a:pt x="f69" y="f70"/>
                </a:lnTo>
                <a:cubicBezTo>
                  <a:pt x="f71" y="f72"/>
                  <a:pt x="f73" y="f74"/>
                  <a:pt x="f75" y="f76"/>
                </a:cubicBezTo>
                <a:lnTo>
                  <a:pt x="f77" y="f78"/>
                </a:lnTo>
                <a:lnTo>
                  <a:pt x="f79" y="f80"/>
                </a:lnTo>
                <a:lnTo>
                  <a:pt x="f81" y="f82"/>
                </a:lnTo>
                <a:cubicBezTo>
                  <a:pt x="f83" y="f84"/>
                  <a:pt x="f85" y="f86"/>
                  <a:pt x="f87" y="f88"/>
                </a:cubicBezTo>
                <a:close/>
                <a:moveTo>
                  <a:pt x="f89" y="f90"/>
                </a:moveTo>
                <a:lnTo>
                  <a:pt x="f91" y="f92"/>
                </a:lnTo>
                <a:cubicBezTo>
                  <a:pt x="f93" y="f94"/>
                  <a:pt x="f95" y="f96"/>
                  <a:pt x="f97" y="f98"/>
                </a:cubicBezTo>
                <a:cubicBezTo>
                  <a:pt x="f99" y="f100"/>
                  <a:pt x="f101" y="f102"/>
                  <a:pt x="f103" y="f104"/>
                </a:cubicBezTo>
                <a:lnTo>
                  <a:pt x="f105" y="f106"/>
                </a:lnTo>
                <a:cubicBezTo>
                  <a:pt x="f107" y="f108"/>
                  <a:pt x="f109" y="f110"/>
                  <a:pt x="f111" y="f112"/>
                </a:cubicBezTo>
                <a:lnTo>
                  <a:pt x="f113" y="f114"/>
                </a:lnTo>
                <a:lnTo>
                  <a:pt x="f113" y="f115"/>
                </a:lnTo>
                <a:cubicBezTo>
                  <a:pt x="f113" y="f116"/>
                  <a:pt x="f117" y="f118"/>
                  <a:pt x="f119" y="f120"/>
                </a:cubicBezTo>
                <a:cubicBezTo>
                  <a:pt x="f121" y="f122"/>
                  <a:pt x="f123" y="f124"/>
                  <a:pt x="f125" y="f126"/>
                </a:cubicBezTo>
                <a:cubicBezTo>
                  <a:pt x="f127" y="f128"/>
                  <a:pt x="f129" y="f130"/>
                  <a:pt x="f131" y="f132"/>
                </a:cubicBezTo>
                <a:lnTo>
                  <a:pt x="f133" y="f134"/>
                </a:lnTo>
                <a:cubicBezTo>
                  <a:pt x="f135" y="f136"/>
                  <a:pt x="f137" y="f138"/>
                  <a:pt x="f90" y="f139"/>
                </a:cubicBezTo>
                <a:cubicBezTo>
                  <a:pt x="f140" y="f141"/>
                  <a:pt x="f142" y="f143"/>
                  <a:pt x="f144" y="f145"/>
                </a:cubicBezTo>
                <a:lnTo>
                  <a:pt x="f146" y="f147"/>
                </a:lnTo>
                <a:cubicBezTo>
                  <a:pt x="f148" y="f149"/>
                  <a:pt x="f150" y="f151"/>
                  <a:pt x="f152" y="f151"/>
                </a:cubicBezTo>
                <a:lnTo>
                  <a:pt x="f153" y="f151"/>
                </a:lnTo>
                <a:lnTo>
                  <a:pt x="f154" y="f155"/>
                </a:lnTo>
                <a:cubicBezTo>
                  <a:pt x="f156" y="f157"/>
                  <a:pt x="f158" y="f159"/>
                  <a:pt x="f160" y="f161"/>
                </a:cubicBezTo>
                <a:cubicBezTo>
                  <a:pt x="f162" y="f163"/>
                  <a:pt x="f164" y="f165"/>
                  <a:pt x="f166" y="f167"/>
                </a:cubicBezTo>
                <a:cubicBezTo>
                  <a:pt x="f168" y="f135"/>
                  <a:pt x="f169" y="f137"/>
                  <a:pt x="f89" y="f90"/>
                </a:cubicBez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9" name="Rectangle 130">
            <a:extLst>
              <a:ext uri="{FF2B5EF4-FFF2-40B4-BE49-F238E27FC236}">
                <a16:creationId xmlns:a16="http://schemas.microsoft.com/office/drawing/2014/main" id="{3EEF69BB-BD96-8EB4-614C-078CF62EEC69}"/>
              </a:ext>
            </a:extLst>
          </p:cNvPr>
          <p:cNvSpPr/>
          <p:nvPr/>
        </p:nvSpPr>
        <p:spPr>
          <a:xfrm>
            <a:off x="6893330" y="1154568"/>
            <a:ext cx="408435" cy="410291"/>
          </a:xfrm>
          <a:custGeom>
            <a:avLst/>
            <a:gdLst>
              <a:gd name="f0" fmla="val w"/>
              <a:gd name="f1" fmla="val h"/>
              <a:gd name="f2" fmla="val 0"/>
              <a:gd name="f3" fmla="val 371900"/>
              <a:gd name="f4" fmla="val 373588"/>
              <a:gd name="f5" fmla="val 297080"/>
              <a:gd name="f6" fmla="val 129105"/>
              <a:gd name="f7" fmla="val 284273"/>
              <a:gd name="f8" fmla="val 219737"/>
              <a:gd name="f9" fmla="val 305496"/>
              <a:gd name="f10" fmla="val 333001"/>
              <a:gd name="f11" fmla="val 228265"/>
              <a:gd name="f12" fmla="val 250807"/>
              <a:gd name="f13" fmla="val 263614"/>
              <a:gd name="f14" fmla="val 157021"/>
              <a:gd name="f15" fmla="val 175826"/>
              <a:gd name="f16" fmla="val 195129"/>
              <a:gd name="f17" fmla="val 93087"/>
              <a:gd name="f18" fmla="val 117372"/>
              <a:gd name="f19" fmla="val 141984"/>
              <a:gd name="f20" fmla="val 123179"/>
              <a:gd name="f21" fmla="val 58494"/>
              <a:gd name="f22" fmla="val 84208"/>
              <a:gd name="f23" fmla="val 95969"/>
              <a:gd name="f24" fmla="val 354346"/>
              <a:gd name="f25" fmla="val 97437"/>
              <a:gd name="f26" fmla="val 356087"/>
              <a:gd name="f27" fmla="val 96136"/>
              <a:gd name="f28" fmla="val 357928"/>
              <a:gd name="f29" fmla="val 96353"/>
              <a:gd name="f30" fmla="val 359747"/>
              <a:gd name="f31" fmla="val 96905"/>
              <a:gd name="f32" fmla="val 360371"/>
              <a:gd name="f33" fmla="val 97095"/>
              <a:gd name="f34" fmla="val 368954"/>
              <a:gd name="f35" fmla="val 99700"/>
              <a:gd name="f36" fmla="val 373801"/>
              <a:gd name="f37" fmla="val 108770"/>
              <a:gd name="f38" fmla="val 371196"/>
              <a:gd name="f39" fmla="val 117354"/>
              <a:gd name="f40" fmla="val 333339"/>
              <a:gd name="f41" fmla="val 242097"/>
              <a:gd name="f42" fmla="val 331591"/>
              <a:gd name="f43" fmla="val 247858"/>
              <a:gd name="f44" fmla="val 326929"/>
              <a:gd name="f45" fmla="val 251935"/>
              <a:gd name="f46" fmla="val 321206"/>
              <a:gd name="f47" fmla="val 252122"/>
              <a:gd name="f48" fmla="val 252873"/>
              <a:gd name="f49" fmla="val 313576"/>
              <a:gd name="f50" fmla="val 313378"/>
              <a:gd name="f51" fmla="val 253010"/>
              <a:gd name="f52" fmla="val 313229"/>
              <a:gd name="f53" fmla="val 252967"/>
              <a:gd name="f54" fmla="val 313080"/>
              <a:gd name="f55" fmla="val 252922"/>
              <a:gd name="f56" fmla="val 312919"/>
              <a:gd name="f57" fmla="val 126251"/>
              <a:gd name="f58" fmla="val 133971"/>
              <a:gd name="f59" fmla="val 281687"/>
              <a:gd name="f60" fmla="val 321075"/>
              <a:gd name="f61" fmla="val 314823"/>
              <a:gd name="f62" fmla="val 318480"/>
              <a:gd name="f63" fmla="val 329614"/>
              <a:gd name="f64" fmla="val 318311"/>
              <a:gd name="f65" fmla="val 336414"/>
              <a:gd name="f66" fmla="val 328969"/>
              <a:gd name="f67" fmla="val 341215"/>
              <a:gd name="f68" fmla="val 359094"/>
              <a:gd name="f69" fmla="val 321920"/>
              <a:gd name="f70" fmla="val 304041"/>
              <a:gd name="f71" fmla="val 286162"/>
              <a:gd name="f72" fmla="val 271668"/>
              <a:gd name="f73" fmla="val 278468"/>
              <a:gd name="f74" fmla="val 289602"/>
              <a:gd name="f75" fmla="val 142850"/>
              <a:gd name="f76" fmla="val 143397"/>
              <a:gd name="f77" fmla="val 316865"/>
              <a:gd name="f78" fmla="val 151629"/>
              <a:gd name="f79" fmla="val 321811"/>
              <a:gd name="f80" fmla="val 156401"/>
              <a:gd name="f81" fmla="val 330956"/>
              <a:gd name="f82" fmla="val 141907"/>
              <a:gd name="f83" fmla="val 124028"/>
              <a:gd name="f84" fmla="val 106149"/>
              <a:gd name="f85" fmla="val 91655"/>
              <a:gd name="f86" fmla="val 329356"/>
              <a:gd name="f87" fmla="val 98032"/>
              <a:gd name="f88" fmla="val 318986"/>
              <a:gd name="f89" fmla="val 108649"/>
              <a:gd name="f90" fmla="val 315212"/>
              <a:gd name="f91" fmla="val 33542"/>
              <a:gd name="f92" fmla="val 34909"/>
              <a:gd name="f93" fmla="val 1773"/>
              <a:gd name="f94" fmla="val 51879"/>
              <a:gd name="f95" fmla="*/ f0 1 371900"/>
              <a:gd name="f96" fmla="*/ f1 1 373588"/>
              <a:gd name="f97" fmla="val f2"/>
              <a:gd name="f98" fmla="val f3"/>
              <a:gd name="f99" fmla="val f4"/>
              <a:gd name="f100" fmla="+- f99 0 f97"/>
              <a:gd name="f101" fmla="+- f98 0 f97"/>
              <a:gd name="f102" fmla="*/ f101 1 371900"/>
              <a:gd name="f103" fmla="*/ f100 1 373588"/>
              <a:gd name="f104" fmla="*/ f97 1 f102"/>
              <a:gd name="f105" fmla="*/ f98 1 f102"/>
              <a:gd name="f106" fmla="*/ f97 1 f103"/>
              <a:gd name="f107" fmla="*/ f99 1 f103"/>
              <a:gd name="f108" fmla="*/ f104 f95 1"/>
              <a:gd name="f109" fmla="*/ f105 f95 1"/>
              <a:gd name="f110" fmla="*/ f107 f96 1"/>
              <a:gd name="f111" fmla="*/ f106 f96 1"/>
            </a:gdLst>
            <a:ahLst/>
            <a:cxnLst>
              <a:cxn ang="3cd4">
                <a:pos x="hc" y="t"/>
              </a:cxn>
              <a:cxn ang="0">
                <a:pos x="r" y="vc"/>
              </a:cxn>
              <a:cxn ang="cd4">
                <a:pos x="hc" y="b"/>
              </a:cxn>
              <a:cxn ang="cd2">
                <a:pos x="l" y="vc"/>
              </a:cxn>
            </a:cxnLst>
            <a:rect l="f108" t="f111" r="f109" b="f110"/>
            <a:pathLst>
              <a:path w="371900" h="373588">
                <a:moveTo>
                  <a:pt x="f5" y="f6"/>
                </a:moveTo>
                <a:lnTo>
                  <a:pt x="f7" y="f8"/>
                </a:lnTo>
                <a:lnTo>
                  <a:pt x="f9" y="f8"/>
                </a:lnTo>
                <a:lnTo>
                  <a:pt x="f10" y="f6"/>
                </a:lnTo>
                <a:close/>
                <a:moveTo>
                  <a:pt x="f11" y="f6"/>
                </a:moveTo>
                <a:lnTo>
                  <a:pt x="f11" y="f8"/>
                </a:lnTo>
                <a:lnTo>
                  <a:pt x="f12" y="f8"/>
                </a:lnTo>
                <a:lnTo>
                  <a:pt x="f13" y="f6"/>
                </a:lnTo>
                <a:close/>
                <a:moveTo>
                  <a:pt x="f14" y="f6"/>
                </a:moveTo>
                <a:lnTo>
                  <a:pt x="f15" y="f8"/>
                </a:lnTo>
                <a:lnTo>
                  <a:pt x="f16" y="f8"/>
                </a:lnTo>
                <a:lnTo>
                  <a:pt x="f16" y="f6"/>
                </a:lnTo>
                <a:close/>
                <a:moveTo>
                  <a:pt x="f17" y="f6"/>
                </a:moveTo>
                <a:lnTo>
                  <a:pt x="f18" y="f8"/>
                </a:lnTo>
                <a:lnTo>
                  <a:pt x="f19" y="f8"/>
                </a:lnTo>
                <a:lnTo>
                  <a:pt x="f20" y="f6"/>
                </a:lnTo>
                <a:close/>
                <a:moveTo>
                  <a:pt x="f21" y="f2"/>
                </a:moveTo>
                <a:lnTo>
                  <a:pt x="f22" y="f23"/>
                </a:lnTo>
                <a:lnTo>
                  <a:pt x="f24" y="f23"/>
                </a:lnTo>
                <a:lnTo>
                  <a:pt x="f24" y="f25"/>
                </a:lnTo>
                <a:cubicBezTo>
                  <a:pt x="f26" y="f27"/>
                  <a:pt x="f28" y="f29"/>
                  <a:pt x="f30" y="f31"/>
                </a:cubicBezTo>
                <a:lnTo>
                  <a:pt x="f32" y="f33"/>
                </a:lnTo>
                <a:cubicBezTo>
                  <a:pt x="f34" y="f35"/>
                  <a:pt x="f36" y="f37"/>
                  <a:pt x="f38" y="f39"/>
                </a:cubicBezTo>
                <a:lnTo>
                  <a:pt x="f40" y="f41"/>
                </a:lnTo>
                <a:cubicBezTo>
                  <a:pt x="f42" y="f43"/>
                  <a:pt x="f44" y="f45"/>
                  <a:pt x="f46" y="f47"/>
                </a:cubicBezTo>
                <a:lnTo>
                  <a:pt x="f46" y="f48"/>
                </a:lnTo>
                <a:lnTo>
                  <a:pt x="f49" y="f48"/>
                </a:lnTo>
                <a:cubicBezTo>
                  <a:pt x="f50" y="f51"/>
                  <a:pt x="f52" y="f53"/>
                  <a:pt x="f54" y="f55"/>
                </a:cubicBezTo>
                <a:lnTo>
                  <a:pt x="f56" y="f48"/>
                </a:lnTo>
                <a:lnTo>
                  <a:pt x="f57" y="f48"/>
                </a:lnTo>
                <a:lnTo>
                  <a:pt x="f58" y="f59"/>
                </a:lnTo>
                <a:lnTo>
                  <a:pt x="f60" y="f59"/>
                </a:lnTo>
                <a:lnTo>
                  <a:pt x="f60" y="f61"/>
                </a:lnTo>
                <a:lnTo>
                  <a:pt x="f62" y="f61"/>
                </a:lnTo>
                <a:cubicBezTo>
                  <a:pt x="f63" y="f64"/>
                  <a:pt x="f65" y="f66"/>
                  <a:pt x="f65" y="f67"/>
                </a:cubicBezTo>
                <a:cubicBezTo>
                  <a:pt x="f65" y="f68"/>
                  <a:pt x="f69" y="f4"/>
                  <a:pt x="f70" y="f4"/>
                </a:cubicBezTo>
                <a:cubicBezTo>
                  <a:pt x="f71" y="f4"/>
                  <a:pt x="f72" y="f68"/>
                  <a:pt x="f72" y="f67"/>
                </a:cubicBezTo>
                <a:cubicBezTo>
                  <a:pt x="f72" y="f66"/>
                  <a:pt x="f73" y="f64"/>
                  <a:pt x="f74" y="f61"/>
                </a:cubicBezTo>
                <a:lnTo>
                  <a:pt x="f75" y="f61"/>
                </a:lnTo>
                <a:lnTo>
                  <a:pt x="f76" y="f77"/>
                </a:lnTo>
                <a:cubicBezTo>
                  <a:pt x="f78" y="f79"/>
                  <a:pt x="f80" y="f81"/>
                  <a:pt x="f80" y="f67"/>
                </a:cubicBezTo>
                <a:cubicBezTo>
                  <a:pt x="f80" y="f68"/>
                  <a:pt x="f82" y="f4"/>
                  <a:pt x="f83" y="f4"/>
                </a:cubicBezTo>
                <a:cubicBezTo>
                  <a:pt x="f84" y="f4"/>
                  <a:pt x="f85" y="f68"/>
                  <a:pt x="f85" y="f67"/>
                </a:cubicBezTo>
                <a:cubicBezTo>
                  <a:pt x="f85" y="f86"/>
                  <a:pt x="f87" y="f88"/>
                  <a:pt x="f89" y="f90"/>
                </a:cubicBezTo>
                <a:lnTo>
                  <a:pt x="f91" y="f92"/>
                </a:lnTo>
                <a:lnTo>
                  <a:pt x="f2" y="f92"/>
                </a:lnTo>
                <a:lnTo>
                  <a:pt x="f2" y="f93"/>
                </a:lnTo>
                <a:lnTo>
                  <a:pt x="f94" y="f93"/>
                </a:lnTo>
                <a:close/>
              </a:path>
            </a:pathLst>
          </a:custGeom>
          <a:solidFill>
            <a:schemeClr val="bg1"/>
          </a:solidFill>
          <a:ln cap="flat">
            <a:noFill/>
            <a:prstDash val="solid"/>
          </a:ln>
        </p:spPr>
        <p:txBody>
          <a:bodyPr vert="horz" wrap="square" lIns="91440" tIns="45720" rIns="91440" bIns="4572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20" name="Right Triangle 17">
            <a:extLst>
              <a:ext uri="{FF2B5EF4-FFF2-40B4-BE49-F238E27FC236}">
                <a16:creationId xmlns:a16="http://schemas.microsoft.com/office/drawing/2014/main" id="{E3E6478A-2C64-8C1C-47CB-AE2DBB2F1B87}"/>
              </a:ext>
            </a:extLst>
          </p:cNvPr>
          <p:cNvSpPr/>
          <p:nvPr/>
        </p:nvSpPr>
        <p:spPr>
          <a:xfrm>
            <a:off x="5716325" y="3433518"/>
            <a:ext cx="358609" cy="426997"/>
          </a:xfrm>
          <a:custGeom>
            <a:avLst/>
            <a:gdLst>
              <a:gd name="f0" fmla="val w"/>
              <a:gd name="f1" fmla="val h"/>
              <a:gd name="f2" fmla="val 0"/>
              <a:gd name="f3" fmla="val 2721114"/>
              <a:gd name="f4" fmla="val 3240000"/>
              <a:gd name="f5" fmla="val 1999321"/>
              <a:gd name="f6" fmla="val 2603448"/>
              <a:gd name="f7" fmla="val 2772810"/>
              <a:gd name="f8" fmla="val 2528507"/>
              <a:gd name="f9" fmla="val 2263914"/>
              <a:gd name="f10" fmla="val 2230929"/>
              <a:gd name="f11" fmla="val 2516419"/>
              <a:gd name="f12" fmla="val 2435624"/>
              <a:gd name="f13" fmla="val 2688129"/>
              <a:gd name="f14" fmla="val 2940634"/>
              <a:gd name="f15" fmla="val 3145329"/>
              <a:gd name="f16" fmla="val 2011409"/>
              <a:gd name="f17" fmla="val 1806714"/>
              <a:gd name="f18" fmla="val 1576134"/>
              <a:gd name="f19" fmla="val 17032"/>
              <a:gd name="f20" fmla="val 2276728"/>
              <a:gd name="f21" fmla="val 17033"/>
              <a:gd name="f22" fmla="val 1576135"/>
              <a:gd name="f23" fmla="val 1321887"/>
              <a:gd name="f24" fmla="val 996125"/>
              <a:gd name="f25" fmla="val 2160187"/>
              <a:gd name="f26" fmla="val 1979345"/>
              <a:gd name="f27" fmla="val 2161001"/>
              <a:gd name="f28" fmla="val 1738579"/>
              <a:gd name="f29" fmla="val 2402384"/>
              <a:gd name="f30" fmla="val 2700000"/>
              <a:gd name="f31" fmla="val 2997617"/>
              <a:gd name="f32" fmla="val 3238999"/>
              <a:gd name="f33" fmla="val 3239814"/>
              <a:gd name="f34" fmla="val 1436085"/>
              <a:gd name="f35" fmla="val 2287664"/>
              <a:gd name="f36" fmla="val 888809"/>
              <a:gd name="f37" fmla="*/ f0 1 2721114"/>
              <a:gd name="f38" fmla="*/ f1 1 3240000"/>
              <a:gd name="f39" fmla="val f2"/>
              <a:gd name="f40" fmla="val f3"/>
              <a:gd name="f41" fmla="val f4"/>
              <a:gd name="f42" fmla="+- f41 0 f39"/>
              <a:gd name="f43" fmla="+- f40 0 f39"/>
              <a:gd name="f44" fmla="*/ f43 1 2721114"/>
              <a:gd name="f45" fmla="*/ f42 1 3240000"/>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2721114" h="3240000">
                <a:moveTo>
                  <a:pt x="f5" y="f6"/>
                </a:moveTo>
                <a:lnTo>
                  <a:pt x="f5" y="f7"/>
                </a:lnTo>
                <a:lnTo>
                  <a:pt x="f8" y="f7"/>
                </a:lnTo>
                <a:lnTo>
                  <a:pt x="f8" y="f6"/>
                </a:lnTo>
                <a:close/>
                <a:moveTo>
                  <a:pt x="f9" y="f10"/>
                </a:moveTo>
                <a:cubicBezTo>
                  <a:pt x="f11" y="f10"/>
                  <a:pt x="f3" y="f12"/>
                  <a:pt x="f3" y="f13"/>
                </a:cubicBezTo>
                <a:cubicBezTo>
                  <a:pt x="f3" y="f14"/>
                  <a:pt x="f11" y="f15"/>
                  <a:pt x="f9" y="f15"/>
                </a:cubicBezTo>
                <a:cubicBezTo>
                  <a:pt x="f16" y="f15"/>
                  <a:pt x="f17" y="f14"/>
                  <a:pt x="f17" y="f13"/>
                </a:cubicBezTo>
                <a:cubicBezTo>
                  <a:pt x="f17" y="f12"/>
                  <a:pt x="f16" y="f10"/>
                  <a:pt x="f9" y="f10"/>
                </a:cubicBezTo>
                <a:close/>
                <a:moveTo>
                  <a:pt x="f18" y="f19"/>
                </a:moveTo>
                <a:lnTo>
                  <a:pt x="f20" y="f19"/>
                </a:lnTo>
                <a:lnTo>
                  <a:pt x="f20" y="f21"/>
                </a:lnTo>
                <a:lnTo>
                  <a:pt x="f22" y="f21"/>
                </a:lnTo>
                <a:close/>
                <a:moveTo>
                  <a:pt x="f2" y="f19"/>
                </a:moveTo>
                <a:lnTo>
                  <a:pt x="f23" y="f19"/>
                </a:lnTo>
                <a:lnTo>
                  <a:pt x="f23" y="f24"/>
                </a:lnTo>
                <a:lnTo>
                  <a:pt x="f20" y="f24"/>
                </a:lnTo>
                <a:lnTo>
                  <a:pt x="f20" y="f25"/>
                </a:lnTo>
                <a:cubicBezTo>
                  <a:pt x="f26" y="f27"/>
                  <a:pt x="f28" y="f29"/>
                  <a:pt x="f28" y="f30"/>
                </a:cubicBezTo>
                <a:cubicBezTo>
                  <a:pt x="f28" y="f31"/>
                  <a:pt x="f26" y="f32"/>
                  <a:pt x="f20" y="f33"/>
                </a:cubicBezTo>
                <a:lnTo>
                  <a:pt x="f20" y="f4"/>
                </a:lnTo>
                <a:lnTo>
                  <a:pt x="f2" y="f4"/>
                </a:lnTo>
                <a:close/>
                <a:moveTo>
                  <a:pt x="f34" y="f2"/>
                </a:moveTo>
                <a:lnTo>
                  <a:pt x="f35" y="f36"/>
                </a:lnTo>
                <a:lnTo>
                  <a:pt x="f34" y="f36"/>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21" name="Right Triangle 17">
            <a:extLst>
              <a:ext uri="{FF2B5EF4-FFF2-40B4-BE49-F238E27FC236}">
                <a16:creationId xmlns:a16="http://schemas.microsoft.com/office/drawing/2014/main" id="{9AADC55A-9695-8DFF-5F50-FC5639181657}"/>
              </a:ext>
            </a:extLst>
          </p:cNvPr>
          <p:cNvSpPr/>
          <p:nvPr/>
        </p:nvSpPr>
        <p:spPr>
          <a:xfrm>
            <a:off x="5060042" y="3433518"/>
            <a:ext cx="358609" cy="426997"/>
          </a:xfrm>
          <a:custGeom>
            <a:avLst/>
            <a:gdLst>
              <a:gd name="f0" fmla="val w"/>
              <a:gd name="f1" fmla="val h"/>
              <a:gd name="f2" fmla="val 0"/>
              <a:gd name="f3" fmla="val 2721114"/>
              <a:gd name="f4" fmla="val 3240000"/>
              <a:gd name="f5" fmla="val 2179233"/>
              <a:gd name="f6" fmla="val 2431577"/>
              <a:gd name="f7" fmla="val 2611489"/>
              <a:gd name="f8" fmla="val 1999321"/>
              <a:gd name="f9" fmla="val 2780851"/>
              <a:gd name="f10" fmla="val 2960763"/>
              <a:gd name="f11" fmla="val 2348595"/>
              <a:gd name="f12" fmla="val 2528507"/>
              <a:gd name="f13" fmla="val 2263914"/>
              <a:gd name="f14" fmla="val 2238970"/>
              <a:gd name="f15" fmla="val 2516419"/>
              <a:gd name="f16" fmla="val 2443665"/>
              <a:gd name="f17" fmla="val 2696170"/>
              <a:gd name="f18" fmla="val 2948675"/>
              <a:gd name="f19" fmla="val 3153370"/>
              <a:gd name="f20" fmla="val 2011409"/>
              <a:gd name="f21" fmla="val 1806714"/>
              <a:gd name="f22" fmla="val 1576134"/>
              <a:gd name="f23" fmla="val 17032"/>
              <a:gd name="f24" fmla="val 2276728"/>
              <a:gd name="f25" fmla="val 17033"/>
              <a:gd name="f26" fmla="val 1576135"/>
              <a:gd name="f27" fmla="val 1321887"/>
              <a:gd name="f28" fmla="val 996125"/>
              <a:gd name="f29" fmla="val 2160187"/>
              <a:gd name="f30" fmla="val 1979345"/>
              <a:gd name="f31" fmla="val 2161001"/>
              <a:gd name="f32" fmla="val 1738579"/>
              <a:gd name="f33" fmla="val 2402384"/>
              <a:gd name="f34" fmla="val 2700000"/>
              <a:gd name="f35" fmla="val 2997617"/>
              <a:gd name="f36" fmla="val 3238999"/>
              <a:gd name="f37" fmla="val 3239814"/>
              <a:gd name="f38" fmla="val 1436085"/>
              <a:gd name="f39" fmla="val 2287664"/>
              <a:gd name="f40" fmla="val 888809"/>
              <a:gd name="f41" fmla="*/ f0 1 2721114"/>
              <a:gd name="f42" fmla="*/ f1 1 3240000"/>
              <a:gd name="f43" fmla="val f2"/>
              <a:gd name="f44" fmla="val f3"/>
              <a:gd name="f45" fmla="val f4"/>
              <a:gd name="f46" fmla="+- f45 0 f43"/>
              <a:gd name="f47" fmla="+- f44 0 f43"/>
              <a:gd name="f48" fmla="*/ f47 1 2721114"/>
              <a:gd name="f49" fmla="*/ f46 1 3240000"/>
              <a:gd name="f50" fmla="*/ f43 1 f48"/>
              <a:gd name="f51" fmla="*/ f44 1 f48"/>
              <a:gd name="f52" fmla="*/ f43 1 f49"/>
              <a:gd name="f53" fmla="*/ f45 1 f49"/>
              <a:gd name="f54" fmla="*/ f50 f41 1"/>
              <a:gd name="f55" fmla="*/ f51 f41 1"/>
              <a:gd name="f56" fmla="*/ f53 f42 1"/>
              <a:gd name="f57" fmla="*/ f52 f42 1"/>
            </a:gdLst>
            <a:ahLst/>
            <a:cxnLst>
              <a:cxn ang="3cd4">
                <a:pos x="hc" y="t"/>
              </a:cxn>
              <a:cxn ang="0">
                <a:pos x="r" y="vc"/>
              </a:cxn>
              <a:cxn ang="cd4">
                <a:pos x="hc" y="b"/>
              </a:cxn>
              <a:cxn ang="cd2">
                <a:pos x="l" y="vc"/>
              </a:cxn>
            </a:cxnLst>
            <a:rect l="f54" t="f57" r="f55" b="f56"/>
            <a:pathLst>
              <a:path w="2721114" h="3240000">
                <a:moveTo>
                  <a:pt x="f5" y="f6"/>
                </a:moveTo>
                <a:lnTo>
                  <a:pt x="f5" y="f7"/>
                </a:lnTo>
                <a:lnTo>
                  <a:pt x="f8" y="f7"/>
                </a:lnTo>
                <a:lnTo>
                  <a:pt x="f8" y="f9"/>
                </a:lnTo>
                <a:lnTo>
                  <a:pt x="f5" y="f9"/>
                </a:lnTo>
                <a:lnTo>
                  <a:pt x="f5" y="f10"/>
                </a:lnTo>
                <a:lnTo>
                  <a:pt x="f11" y="f10"/>
                </a:lnTo>
                <a:lnTo>
                  <a:pt x="f11" y="f9"/>
                </a:lnTo>
                <a:lnTo>
                  <a:pt x="f12" y="f9"/>
                </a:lnTo>
                <a:lnTo>
                  <a:pt x="f12" y="f7"/>
                </a:lnTo>
                <a:lnTo>
                  <a:pt x="f11" y="f7"/>
                </a:lnTo>
                <a:lnTo>
                  <a:pt x="f11" y="f6"/>
                </a:lnTo>
                <a:close/>
                <a:moveTo>
                  <a:pt x="f13" y="f14"/>
                </a:moveTo>
                <a:cubicBezTo>
                  <a:pt x="f15" y="f14"/>
                  <a:pt x="f3" y="f16"/>
                  <a:pt x="f3" y="f17"/>
                </a:cubicBezTo>
                <a:cubicBezTo>
                  <a:pt x="f3" y="f18"/>
                  <a:pt x="f15" y="f19"/>
                  <a:pt x="f13" y="f19"/>
                </a:cubicBezTo>
                <a:cubicBezTo>
                  <a:pt x="f20" y="f19"/>
                  <a:pt x="f21" y="f18"/>
                  <a:pt x="f21" y="f17"/>
                </a:cubicBezTo>
                <a:cubicBezTo>
                  <a:pt x="f21" y="f16"/>
                  <a:pt x="f20" y="f14"/>
                  <a:pt x="f13" y="f14"/>
                </a:cubicBezTo>
                <a:close/>
                <a:moveTo>
                  <a:pt x="f22" y="f23"/>
                </a:moveTo>
                <a:lnTo>
                  <a:pt x="f24" y="f23"/>
                </a:lnTo>
                <a:lnTo>
                  <a:pt x="f24" y="f25"/>
                </a:lnTo>
                <a:lnTo>
                  <a:pt x="f26" y="f25"/>
                </a:lnTo>
                <a:close/>
                <a:moveTo>
                  <a:pt x="f2" y="f23"/>
                </a:moveTo>
                <a:lnTo>
                  <a:pt x="f27" y="f23"/>
                </a:lnTo>
                <a:lnTo>
                  <a:pt x="f27" y="f28"/>
                </a:lnTo>
                <a:lnTo>
                  <a:pt x="f24" y="f28"/>
                </a:lnTo>
                <a:lnTo>
                  <a:pt x="f24" y="f29"/>
                </a:lnTo>
                <a:cubicBezTo>
                  <a:pt x="f30" y="f31"/>
                  <a:pt x="f32" y="f33"/>
                  <a:pt x="f32" y="f34"/>
                </a:cubicBezTo>
                <a:cubicBezTo>
                  <a:pt x="f32" y="f35"/>
                  <a:pt x="f30" y="f36"/>
                  <a:pt x="f24" y="f37"/>
                </a:cubicBezTo>
                <a:lnTo>
                  <a:pt x="f24" y="f4"/>
                </a:lnTo>
                <a:lnTo>
                  <a:pt x="f2" y="f4"/>
                </a:lnTo>
                <a:close/>
                <a:moveTo>
                  <a:pt x="f38" y="f2"/>
                </a:moveTo>
                <a:lnTo>
                  <a:pt x="f39" y="f40"/>
                </a:lnTo>
                <a:lnTo>
                  <a:pt x="f38" y="f40"/>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22" name="Right Triangle 17">
            <a:extLst>
              <a:ext uri="{FF2B5EF4-FFF2-40B4-BE49-F238E27FC236}">
                <a16:creationId xmlns:a16="http://schemas.microsoft.com/office/drawing/2014/main" id="{4C9CBC82-1B90-AA78-61F3-1E35F7443475}"/>
              </a:ext>
            </a:extLst>
          </p:cNvPr>
          <p:cNvSpPr/>
          <p:nvPr/>
        </p:nvSpPr>
        <p:spPr>
          <a:xfrm>
            <a:off x="6372599" y="3433518"/>
            <a:ext cx="358609" cy="426997"/>
          </a:xfrm>
          <a:custGeom>
            <a:avLst/>
            <a:gdLst>
              <a:gd name="f0" fmla="val w"/>
              <a:gd name="f1" fmla="val h"/>
              <a:gd name="f2" fmla="val 0"/>
              <a:gd name="f3" fmla="val 2721114"/>
              <a:gd name="f4" fmla="val 3240000"/>
              <a:gd name="f5" fmla="val 2136698"/>
              <a:gd name="f6" fmla="val 2449196"/>
              <a:gd name="f7" fmla="val 2016940"/>
              <a:gd name="f8" fmla="val 2568954"/>
              <a:gd name="f9" fmla="val 2144156"/>
              <a:gd name="f10" fmla="val 2696170"/>
              <a:gd name="f11" fmla="val 2823386"/>
              <a:gd name="f12" fmla="val 2943144"/>
              <a:gd name="f13" fmla="val 2263914"/>
              <a:gd name="f14" fmla="val 2815928"/>
              <a:gd name="f15" fmla="val 2391130"/>
              <a:gd name="f16" fmla="val 2510888"/>
              <a:gd name="f17" fmla="val 2383672"/>
              <a:gd name="f18" fmla="val 2576412"/>
              <a:gd name="f19" fmla="val 2238970"/>
              <a:gd name="f20" fmla="val 2516419"/>
              <a:gd name="f21" fmla="val 2443665"/>
              <a:gd name="f22" fmla="val 2948675"/>
              <a:gd name="f23" fmla="val 3153370"/>
              <a:gd name="f24" fmla="val 2011409"/>
              <a:gd name="f25" fmla="val 1806714"/>
              <a:gd name="f26" fmla="val 1576134"/>
              <a:gd name="f27" fmla="val 17032"/>
              <a:gd name="f28" fmla="val 2276728"/>
              <a:gd name="f29" fmla="val 17033"/>
              <a:gd name="f30" fmla="val 1576135"/>
              <a:gd name="f31" fmla="val 1321887"/>
              <a:gd name="f32" fmla="val 996125"/>
              <a:gd name="f33" fmla="val 2160187"/>
              <a:gd name="f34" fmla="val 1979345"/>
              <a:gd name="f35" fmla="val 2161001"/>
              <a:gd name="f36" fmla="val 1738579"/>
              <a:gd name="f37" fmla="val 2402384"/>
              <a:gd name="f38" fmla="val 2700000"/>
              <a:gd name="f39" fmla="val 2997617"/>
              <a:gd name="f40" fmla="val 3238999"/>
              <a:gd name="f41" fmla="val 3239814"/>
              <a:gd name="f42" fmla="val 1436085"/>
              <a:gd name="f43" fmla="val 2287664"/>
              <a:gd name="f44" fmla="val 888809"/>
              <a:gd name="f45" fmla="*/ f0 1 2721114"/>
              <a:gd name="f46" fmla="*/ f1 1 3240000"/>
              <a:gd name="f47" fmla="val f2"/>
              <a:gd name="f48" fmla="val f3"/>
              <a:gd name="f49" fmla="val f4"/>
              <a:gd name="f50" fmla="+- f49 0 f47"/>
              <a:gd name="f51" fmla="+- f48 0 f47"/>
              <a:gd name="f52" fmla="*/ f51 1 2721114"/>
              <a:gd name="f53" fmla="*/ f50 1 3240000"/>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2721114" h="3240000">
                <a:moveTo>
                  <a:pt x="f5" y="f6"/>
                </a:moveTo>
                <a:lnTo>
                  <a:pt x="f7" y="f8"/>
                </a:lnTo>
                <a:lnTo>
                  <a:pt x="f9" y="f10"/>
                </a:lnTo>
                <a:lnTo>
                  <a:pt x="f7" y="f11"/>
                </a:lnTo>
                <a:lnTo>
                  <a:pt x="f5" y="f12"/>
                </a:lnTo>
                <a:lnTo>
                  <a:pt x="f13" y="f14"/>
                </a:lnTo>
                <a:lnTo>
                  <a:pt x="f15" y="f12"/>
                </a:lnTo>
                <a:lnTo>
                  <a:pt x="f16" y="f11"/>
                </a:lnTo>
                <a:lnTo>
                  <a:pt x="f17" y="f10"/>
                </a:lnTo>
                <a:lnTo>
                  <a:pt x="f16" y="f8"/>
                </a:lnTo>
                <a:lnTo>
                  <a:pt x="f15" y="f6"/>
                </a:lnTo>
                <a:lnTo>
                  <a:pt x="f13" y="f18"/>
                </a:lnTo>
                <a:close/>
                <a:moveTo>
                  <a:pt x="f13" y="f19"/>
                </a:moveTo>
                <a:cubicBezTo>
                  <a:pt x="f20" y="f19"/>
                  <a:pt x="f3" y="f21"/>
                  <a:pt x="f3" y="f10"/>
                </a:cubicBezTo>
                <a:cubicBezTo>
                  <a:pt x="f3" y="f22"/>
                  <a:pt x="f20" y="f23"/>
                  <a:pt x="f13" y="f23"/>
                </a:cubicBezTo>
                <a:cubicBezTo>
                  <a:pt x="f24" y="f23"/>
                  <a:pt x="f25" y="f22"/>
                  <a:pt x="f25" y="f10"/>
                </a:cubicBezTo>
                <a:cubicBezTo>
                  <a:pt x="f25" y="f21"/>
                  <a:pt x="f24" y="f19"/>
                  <a:pt x="f13" y="f19"/>
                </a:cubicBezTo>
                <a:close/>
                <a:moveTo>
                  <a:pt x="f26" y="f27"/>
                </a:moveTo>
                <a:lnTo>
                  <a:pt x="f28" y="f27"/>
                </a:lnTo>
                <a:lnTo>
                  <a:pt x="f28" y="f29"/>
                </a:lnTo>
                <a:lnTo>
                  <a:pt x="f30" y="f29"/>
                </a:lnTo>
                <a:close/>
                <a:moveTo>
                  <a:pt x="f2" y="f27"/>
                </a:moveTo>
                <a:lnTo>
                  <a:pt x="f31" y="f27"/>
                </a:lnTo>
                <a:lnTo>
                  <a:pt x="f31" y="f32"/>
                </a:lnTo>
                <a:lnTo>
                  <a:pt x="f28" y="f32"/>
                </a:lnTo>
                <a:lnTo>
                  <a:pt x="f28" y="f33"/>
                </a:lnTo>
                <a:cubicBezTo>
                  <a:pt x="f34" y="f35"/>
                  <a:pt x="f36" y="f37"/>
                  <a:pt x="f36" y="f38"/>
                </a:cubicBezTo>
                <a:cubicBezTo>
                  <a:pt x="f36" y="f39"/>
                  <a:pt x="f34" y="f40"/>
                  <a:pt x="f28" y="f41"/>
                </a:cubicBezTo>
                <a:lnTo>
                  <a:pt x="f28" y="f4"/>
                </a:lnTo>
                <a:lnTo>
                  <a:pt x="f2" y="f4"/>
                </a:lnTo>
                <a:close/>
                <a:moveTo>
                  <a:pt x="f42" y="f2"/>
                </a:moveTo>
                <a:lnTo>
                  <a:pt x="f43" y="f44"/>
                </a:lnTo>
                <a:lnTo>
                  <a:pt x="f42" y="f44"/>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23" name="Oval 44">
            <a:extLst>
              <a:ext uri="{FF2B5EF4-FFF2-40B4-BE49-F238E27FC236}">
                <a16:creationId xmlns:a16="http://schemas.microsoft.com/office/drawing/2014/main" id="{AAE9E6D8-824A-DBA3-FB32-C7F054158939}"/>
              </a:ext>
            </a:extLst>
          </p:cNvPr>
          <p:cNvSpPr/>
          <p:nvPr/>
        </p:nvSpPr>
        <p:spPr>
          <a:xfrm>
            <a:off x="7028882" y="3433518"/>
            <a:ext cx="358609" cy="426997"/>
          </a:xfrm>
          <a:custGeom>
            <a:avLst/>
            <a:gdLst>
              <a:gd name="f0" fmla="val w"/>
              <a:gd name="f1" fmla="val h"/>
              <a:gd name="f2" fmla="val 0"/>
              <a:gd name="f3" fmla="val 2721114"/>
              <a:gd name="f4" fmla="val 3240000"/>
              <a:gd name="f5" fmla="val 2519839"/>
              <a:gd name="f6" fmla="val 2469622"/>
              <a:gd name="f7" fmla="val 2201779"/>
              <a:gd name="f8" fmla="val 2787682"/>
              <a:gd name="f9" fmla="val 2003023"/>
              <a:gd name="f10" fmla="val 2588926"/>
              <a:gd name="f11" fmla="val 1901669"/>
              <a:gd name="f12" fmla="val 2690281"/>
              <a:gd name="f13" fmla="val 2203868"/>
              <a:gd name="f14" fmla="val 2992480"/>
              <a:gd name="f15" fmla="val 2305222"/>
              <a:gd name="f16" fmla="val 2891125"/>
              <a:gd name="f17" fmla="val 2303133"/>
              <a:gd name="f18" fmla="val 2889037"/>
              <a:gd name="f19" fmla="val 2621194"/>
              <a:gd name="f20" fmla="val 2570977"/>
              <a:gd name="f21" fmla="val 2263914"/>
              <a:gd name="f22" fmla="val 2238970"/>
              <a:gd name="f23" fmla="val 2516419"/>
              <a:gd name="f24" fmla="val 2443665"/>
              <a:gd name="f25" fmla="val 2696170"/>
              <a:gd name="f26" fmla="val 2948675"/>
              <a:gd name="f27" fmla="val 3153370"/>
              <a:gd name="f28" fmla="val 2011409"/>
              <a:gd name="f29" fmla="val 1806714"/>
              <a:gd name="f30" fmla="val 1576134"/>
              <a:gd name="f31" fmla="val 17032"/>
              <a:gd name="f32" fmla="val 2276728"/>
              <a:gd name="f33" fmla="val 17033"/>
              <a:gd name="f34" fmla="val 1576135"/>
              <a:gd name="f35" fmla="val 1321887"/>
              <a:gd name="f36" fmla="val 996125"/>
              <a:gd name="f37" fmla="val 2160187"/>
              <a:gd name="f38" fmla="val 1979345"/>
              <a:gd name="f39" fmla="val 2161001"/>
              <a:gd name="f40" fmla="val 1738579"/>
              <a:gd name="f41" fmla="val 2402384"/>
              <a:gd name="f42" fmla="val 2700000"/>
              <a:gd name="f43" fmla="val 2997617"/>
              <a:gd name="f44" fmla="val 3238999"/>
              <a:gd name="f45" fmla="val 3239814"/>
              <a:gd name="f46" fmla="val 1436085"/>
              <a:gd name="f47" fmla="val 2287664"/>
              <a:gd name="f48" fmla="val 888809"/>
              <a:gd name="f49" fmla="*/ f0 1 2721114"/>
              <a:gd name="f50" fmla="*/ f1 1 3240000"/>
              <a:gd name="f51" fmla="val f2"/>
              <a:gd name="f52" fmla="val f3"/>
              <a:gd name="f53" fmla="val f4"/>
              <a:gd name="f54" fmla="+- f53 0 f51"/>
              <a:gd name="f55" fmla="+- f52 0 f51"/>
              <a:gd name="f56" fmla="*/ f55 1 2721114"/>
              <a:gd name="f57" fmla="*/ f54 1 3240000"/>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2721114" h="3240000">
                <a:moveTo>
                  <a:pt x="f5" y="f6"/>
                </a:moveTo>
                <a:lnTo>
                  <a:pt x="f7" y="f8"/>
                </a:lnTo>
                <a:lnTo>
                  <a:pt x="f9" y="f10"/>
                </a:lnTo>
                <a:lnTo>
                  <a:pt x="f11" y="f12"/>
                </a:lnTo>
                <a:lnTo>
                  <a:pt x="f13" y="f14"/>
                </a:lnTo>
                <a:lnTo>
                  <a:pt x="f15" y="f16"/>
                </a:lnTo>
                <a:lnTo>
                  <a:pt x="f17" y="f18"/>
                </a:lnTo>
                <a:lnTo>
                  <a:pt x="f19" y="f20"/>
                </a:lnTo>
                <a:close/>
                <a:moveTo>
                  <a:pt x="f21" y="f22"/>
                </a:moveTo>
                <a:cubicBezTo>
                  <a:pt x="f23" y="f22"/>
                  <a:pt x="f3" y="f24"/>
                  <a:pt x="f3" y="f25"/>
                </a:cubicBezTo>
                <a:cubicBezTo>
                  <a:pt x="f3" y="f26"/>
                  <a:pt x="f23" y="f27"/>
                  <a:pt x="f21" y="f27"/>
                </a:cubicBezTo>
                <a:cubicBezTo>
                  <a:pt x="f28" y="f27"/>
                  <a:pt x="f29" y="f26"/>
                  <a:pt x="f29" y="f25"/>
                </a:cubicBezTo>
                <a:cubicBezTo>
                  <a:pt x="f29" y="f24"/>
                  <a:pt x="f28" y="f22"/>
                  <a:pt x="f21" y="f22"/>
                </a:cubicBezTo>
                <a:close/>
                <a:moveTo>
                  <a:pt x="f30" y="f31"/>
                </a:moveTo>
                <a:lnTo>
                  <a:pt x="f32" y="f31"/>
                </a:lnTo>
                <a:lnTo>
                  <a:pt x="f32" y="f33"/>
                </a:lnTo>
                <a:lnTo>
                  <a:pt x="f34" y="f33"/>
                </a:lnTo>
                <a:close/>
                <a:moveTo>
                  <a:pt x="f2" y="f31"/>
                </a:moveTo>
                <a:lnTo>
                  <a:pt x="f35" y="f31"/>
                </a:lnTo>
                <a:lnTo>
                  <a:pt x="f35" y="f36"/>
                </a:lnTo>
                <a:lnTo>
                  <a:pt x="f32" y="f36"/>
                </a:lnTo>
                <a:lnTo>
                  <a:pt x="f32" y="f37"/>
                </a:lnTo>
                <a:cubicBezTo>
                  <a:pt x="f38" y="f39"/>
                  <a:pt x="f40" y="f41"/>
                  <a:pt x="f40" y="f42"/>
                </a:cubicBezTo>
                <a:cubicBezTo>
                  <a:pt x="f40" y="f43"/>
                  <a:pt x="f38" y="f44"/>
                  <a:pt x="f32" y="f45"/>
                </a:cubicBezTo>
                <a:lnTo>
                  <a:pt x="f32" y="f4"/>
                </a:lnTo>
                <a:lnTo>
                  <a:pt x="f2" y="f4"/>
                </a:lnTo>
                <a:close/>
                <a:moveTo>
                  <a:pt x="f46" y="f2"/>
                </a:moveTo>
                <a:lnTo>
                  <a:pt x="f47" y="f48"/>
                </a:lnTo>
                <a:lnTo>
                  <a:pt x="f46" y="f48"/>
                </a:lnTo>
                <a:close/>
              </a:path>
            </a:pathLst>
          </a:custGeom>
          <a:solidFill>
            <a:schemeClr val="bg1"/>
          </a:solidFill>
          <a:ln cap="flat">
            <a:noFill/>
            <a:prstDash val="solid"/>
          </a:ln>
        </p:spPr>
        <p:txBody>
          <a:bodyPr vert="horz" wrap="square" lIns="68580" tIns="34290" rIns="68580" bIns="34290" anchor="ctr" anchorCtr="1" compatLnSpc="1">
            <a:noAutofit/>
          </a:bodyPr>
          <a:lstStyle/>
          <a:p>
            <a:pPr algn="ctr" defTabSz="914378" rtl="1">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24" name="Google Shape;6000;p67">
            <a:extLst>
              <a:ext uri="{FF2B5EF4-FFF2-40B4-BE49-F238E27FC236}">
                <a16:creationId xmlns:a16="http://schemas.microsoft.com/office/drawing/2014/main" id="{356012A9-2939-BA2E-AD72-7C3F8930AAAD}"/>
              </a:ext>
            </a:extLst>
          </p:cNvPr>
          <p:cNvSpPr/>
          <p:nvPr/>
        </p:nvSpPr>
        <p:spPr>
          <a:xfrm>
            <a:off x="1957108" y="1109084"/>
            <a:ext cx="453185" cy="462357"/>
          </a:xfrm>
          <a:custGeom>
            <a:avLst/>
            <a:gdLst>
              <a:gd name="f0" fmla="val w"/>
              <a:gd name="f1" fmla="val h"/>
              <a:gd name="f2" fmla="val 0"/>
              <a:gd name="f3" fmla="val 12446"/>
              <a:gd name="f4" fmla="val 12698"/>
              <a:gd name="f5" fmla="val 6239"/>
              <a:gd name="f6" fmla="val 1"/>
              <a:gd name="f7" fmla="val 5105"/>
              <a:gd name="f8" fmla="val 4191"/>
              <a:gd name="f9" fmla="val 915"/>
              <a:gd name="f10" fmla="val 4159"/>
              <a:gd name="f11" fmla="val 2112"/>
              <a:gd name="f12" fmla="val 3088"/>
              <a:gd name="f13" fmla="val 4852"/>
              <a:gd name="f14" fmla="val 3939"/>
              <a:gd name="f15" fmla="val 5798"/>
              <a:gd name="f16" fmla="val 4097"/>
              <a:gd name="f17" fmla="val 5294"/>
              <a:gd name="f18" fmla="val 5483"/>
              <a:gd name="f19" fmla="val 6333"/>
              <a:gd name="f20" fmla="val 7310"/>
              <a:gd name="f21" fmla="val 7657"/>
              <a:gd name="f22" fmla="val 4222"/>
              <a:gd name="f23" fmla="val 7972"/>
              <a:gd name="f24" fmla="val 4380"/>
              <a:gd name="f25" fmla="val 8255"/>
              <a:gd name="f26" fmla="val 3403"/>
              <a:gd name="f27" fmla="val 9043"/>
              <a:gd name="f28" fmla="val 3057"/>
              <a:gd name="f29" fmla="val 8728"/>
              <a:gd name="f30" fmla="val 2584"/>
              <a:gd name="f31" fmla="val 8570"/>
              <a:gd name="f32" fmla="val 946"/>
              <a:gd name="f33" fmla="val 8602"/>
              <a:gd name="f34" fmla="val 9515"/>
              <a:gd name="f35" fmla="val 10650"/>
              <a:gd name="f36" fmla="val 11784"/>
              <a:gd name="f37" fmla="val 12697"/>
              <a:gd name="f38" fmla="val 3246"/>
              <a:gd name="f39" fmla="val 4128"/>
              <a:gd name="f40" fmla="val 11752"/>
              <a:gd name="f41" fmla="val 10303"/>
              <a:gd name="f42" fmla="val 4096"/>
              <a:gd name="f43" fmla="val 9988"/>
              <a:gd name="f44" fmla="val 9704"/>
              <a:gd name="f45" fmla="val 4947"/>
              <a:gd name="f46" fmla="val 8917"/>
              <a:gd name="f47" fmla="val 9232"/>
              <a:gd name="f48" fmla="val 5766"/>
              <a:gd name="f49" fmla="val 9389"/>
              <a:gd name="f50" fmla="val 6743"/>
              <a:gd name="f51" fmla="val 7184"/>
              <a:gd name="f52" fmla="val 9200"/>
              <a:gd name="f53" fmla="val 7530"/>
              <a:gd name="f54" fmla="val 8507"/>
              <a:gd name="f55" fmla="val 8350"/>
              <a:gd name="f56" fmla="val 8287"/>
              <a:gd name="f57" fmla="val 10366"/>
              <a:gd name="f58" fmla="val 11500"/>
              <a:gd name="f59" fmla="val 12414"/>
              <a:gd name="f60" fmla="val 12445"/>
              <a:gd name="f61" fmla="val 11563"/>
              <a:gd name="f62" fmla="val 9862"/>
              <a:gd name="f63" fmla="val 9421"/>
              <a:gd name="f64" fmla="val 8759"/>
              <a:gd name="f65" fmla="val 9074"/>
              <a:gd name="f66" fmla="val 8097"/>
              <a:gd name="f67" fmla="val 8318"/>
              <a:gd name="f68" fmla="val 7625"/>
              <a:gd name="f69" fmla="val 5451"/>
              <a:gd name="f70" fmla="val 6680"/>
              <a:gd name="f71" fmla="val 3908"/>
              <a:gd name="f72" fmla="val 7404"/>
              <a:gd name="f73" fmla="val 64"/>
              <a:gd name="f74" fmla="*/ f0 1 12446"/>
              <a:gd name="f75" fmla="*/ f1 1 12698"/>
              <a:gd name="f76" fmla="val f2"/>
              <a:gd name="f77" fmla="val f3"/>
              <a:gd name="f78" fmla="val f4"/>
              <a:gd name="f79" fmla="+- f78 0 f76"/>
              <a:gd name="f80" fmla="+- f77 0 f76"/>
              <a:gd name="f81" fmla="*/ f80 1 12446"/>
              <a:gd name="f82" fmla="*/ f79 1 12698"/>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12446" h="12698">
                <a:moveTo>
                  <a:pt x="f5" y="f6"/>
                </a:moveTo>
                <a:cubicBezTo>
                  <a:pt x="f7" y="f6"/>
                  <a:pt x="f8" y="f9"/>
                  <a:pt x="f10" y="f11"/>
                </a:cubicBezTo>
                <a:cubicBezTo>
                  <a:pt x="f10" y="f12"/>
                  <a:pt x="f13" y="f14"/>
                  <a:pt x="f15" y="f16"/>
                </a:cubicBezTo>
                <a:lnTo>
                  <a:pt x="f15" y="f17"/>
                </a:lnTo>
                <a:cubicBezTo>
                  <a:pt x="f13" y="f18"/>
                  <a:pt x="f10" y="f19"/>
                  <a:pt x="f10" y="f20"/>
                </a:cubicBezTo>
                <a:cubicBezTo>
                  <a:pt x="f10" y="f21"/>
                  <a:pt x="f22" y="f23"/>
                  <a:pt x="f24" y="f25"/>
                </a:cubicBezTo>
                <a:lnTo>
                  <a:pt x="f26" y="f27"/>
                </a:lnTo>
                <a:cubicBezTo>
                  <a:pt x="f28" y="f29"/>
                  <a:pt x="f30" y="f31"/>
                  <a:pt x="f11" y="f31"/>
                </a:cubicBezTo>
                <a:cubicBezTo>
                  <a:pt x="f32" y="f33"/>
                  <a:pt x="f6" y="f34"/>
                  <a:pt x="f6" y="f35"/>
                </a:cubicBezTo>
                <a:cubicBezTo>
                  <a:pt x="f6" y="f36"/>
                  <a:pt x="f32" y="f37"/>
                  <a:pt x="f11" y="f37"/>
                </a:cubicBezTo>
                <a:cubicBezTo>
                  <a:pt x="f38" y="f37"/>
                  <a:pt x="f39" y="f40"/>
                  <a:pt x="f8" y="f35"/>
                </a:cubicBezTo>
                <a:cubicBezTo>
                  <a:pt x="f8" y="f41"/>
                  <a:pt x="f42" y="f43"/>
                  <a:pt x="f14" y="f44"/>
                </a:cubicBezTo>
                <a:lnTo>
                  <a:pt x="f45" y="f46"/>
                </a:lnTo>
                <a:cubicBezTo>
                  <a:pt x="f17" y="f47"/>
                  <a:pt x="f48" y="f49"/>
                  <a:pt x="f5" y="f49"/>
                </a:cubicBezTo>
                <a:cubicBezTo>
                  <a:pt x="f50" y="f49"/>
                  <a:pt x="f51" y="f52"/>
                  <a:pt x="f53" y="f46"/>
                </a:cubicBezTo>
                <a:lnTo>
                  <a:pt x="f54" y="f44"/>
                </a:lnTo>
                <a:cubicBezTo>
                  <a:pt x="f55" y="f43"/>
                  <a:pt x="f56" y="f41"/>
                  <a:pt x="f56" y="f35"/>
                </a:cubicBezTo>
                <a:cubicBezTo>
                  <a:pt x="f56" y="f36"/>
                  <a:pt x="f47" y="f37"/>
                  <a:pt x="f57" y="f37"/>
                </a:cubicBezTo>
                <a:cubicBezTo>
                  <a:pt x="f58" y="f37"/>
                  <a:pt x="f59" y="f40"/>
                  <a:pt x="f60" y="f35"/>
                </a:cubicBezTo>
                <a:cubicBezTo>
                  <a:pt x="f60" y="f34"/>
                  <a:pt x="f61" y="f33"/>
                  <a:pt x="f57" y="f31"/>
                </a:cubicBezTo>
                <a:cubicBezTo>
                  <a:pt x="f62" y="f31"/>
                  <a:pt x="f63" y="f64"/>
                  <a:pt x="f65" y="f27"/>
                </a:cubicBezTo>
                <a:lnTo>
                  <a:pt x="f66" y="f25"/>
                </a:lnTo>
                <a:cubicBezTo>
                  <a:pt x="f25" y="f23"/>
                  <a:pt x="f67" y="f21"/>
                  <a:pt x="f67" y="f20"/>
                </a:cubicBezTo>
                <a:cubicBezTo>
                  <a:pt x="f67" y="f19"/>
                  <a:pt x="f68" y="f69"/>
                  <a:pt x="f70" y="f17"/>
                </a:cubicBezTo>
                <a:lnTo>
                  <a:pt x="f70" y="f16"/>
                </a:lnTo>
                <a:cubicBezTo>
                  <a:pt x="f68" y="f71"/>
                  <a:pt x="f67" y="f12"/>
                  <a:pt x="f67" y="f11"/>
                </a:cubicBezTo>
                <a:cubicBezTo>
                  <a:pt x="f67" y="f32"/>
                  <a:pt x="f72" y="f73"/>
                  <a:pt x="f5" y="f6"/>
                </a:cubicBezTo>
                <a:close/>
              </a:path>
            </a:pathLst>
          </a:custGeom>
          <a:solidFill>
            <a:schemeClr val="bg1"/>
          </a:solid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nvGrpSpPr>
          <p:cNvPr id="25" name="Google Shape;6029;p67">
            <a:extLst>
              <a:ext uri="{FF2B5EF4-FFF2-40B4-BE49-F238E27FC236}">
                <a16:creationId xmlns:a16="http://schemas.microsoft.com/office/drawing/2014/main" id="{EB7830EF-822E-4248-80D2-7597F4D2DDF2}"/>
              </a:ext>
            </a:extLst>
          </p:cNvPr>
          <p:cNvGrpSpPr/>
          <p:nvPr/>
        </p:nvGrpSpPr>
        <p:grpSpPr>
          <a:xfrm>
            <a:off x="5719570" y="4064929"/>
            <a:ext cx="303114" cy="420175"/>
            <a:chOff x="7025856" y="4064928"/>
            <a:chExt cx="303114" cy="420175"/>
          </a:xfrm>
          <a:solidFill>
            <a:schemeClr val="tx1">
              <a:lumMod val="75000"/>
              <a:lumOff val="25000"/>
            </a:schemeClr>
          </a:solidFill>
        </p:grpSpPr>
        <p:sp>
          <p:nvSpPr>
            <p:cNvPr id="26" name="Google Shape;6030;p67">
              <a:extLst>
                <a:ext uri="{FF2B5EF4-FFF2-40B4-BE49-F238E27FC236}">
                  <a16:creationId xmlns:a16="http://schemas.microsoft.com/office/drawing/2014/main" id="{B0C98D5D-B9B5-AB86-C8D9-433FAC9F86FE}"/>
                </a:ext>
              </a:extLst>
            </p:cNvPr>
            <p:cNvSpPr/>
            <p:nvPr/>
          </p:nvSpPr>
          <p:spPr>
            <a:xfrm>
              <a:off x="7190997" y="4065989"/>
              <a:ext cx="137973" cy="164107"/>
            </a:xfrm>
            <a:custGeom>
              <a:avLst/>
              <a:gdLst>
                <a:gd name="f0" fmla="val w"/>
                <a:gd name="f1" fmla="val h"/>
                <a:gd name="f2" fmla="val 0"/>
                <a:gd name="f3" fmla="val 4159"/>
                <a:gd name="f4" fmla="val 4947"/>
                <a:gd name="f5" fmla="val 2552"/>
                <a:gd name="f6" fmla="val 473"/>
                <a:gd name="f7" fmla="val 2710"/>
                <a:gd name="f8" fmla="val 851"/>
                <a:gd name="f9" fmla="val 3182"/>
                <a:gd name="f10" fmla="val 3750"/>
                <a:gd name="f11" fmla="val 3687"/>
                <a:gd name="f12" fmla="val 1639"/>
                <a:gd name="f13" fmla="val 2489"/>
                <a:gd name="f14" fmla="val 441"/>
                <a:gd name="f15" fmla="*/ f0 1 4159"/>
                <a:gd name="f16" fmla="*/ f1 1 4947"/>
                <a:gd name="f17" fmla="val f2"/>
                <a:gd name="f18" fmla="val f3"/>
                <a:gd name="f19" fmla="val f4"/>
                <a:gd name="f20" fmla="+- f19 0 f17"/>
                <a:gd name="f21" fmla="+- f18 0 f17"/>
                <a:gd name="f22" fmla="*/ f21 1 4159"/>
                <a:gd name="f23" fmla="*/ f20 1 4947"/>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159" h="4947">
                  <a:moveTo>
                    <a:pt x="f2" y="f2"/>
                  </a:moveTo>
                  <a:lnTo>
                    <a:pt x="f2" y="f5"/>
                  </a:lnTo>
                  <a:cubicBezTo>
                    <a:pt x="f6" y="f7"/>
                    <a:pt x="f8" y="f9"/>
                    <a:pt x="f8" y="f10"/>
                  </a:cubicBezTo>
                  <a:lnTo>
                    <a:pt x="f8" y="f4"/>
                  </a:lnTo>
                  <a:lnTo>
                    <a:pt x="f3" y="f4"/>
                  </a:lnTo>
                  <a:lnTo>
                    <a:pt x="f3" y="f11"/>
                  </a:lnTo>
                  <a:cubicBezTo>
                    <a:pt x="f3" y="f12"/>
                    <a:pt x="f13" y="f2"/>
                    <a:pt x="f14"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7" name="Google Shape;6031;p67">
              <a:extLst>
                <a:ext uri="{FF2B5EF4-FFF2-40B4-BE49-F238E27FC236}">
                  <a16:creationId xmlns:a16="http://schemas.microsoft.com/office/drawing/2014/main" id="{C519F471-7C1E-508B-943F-49BC673D7CC5}"/>
                </a:ext>
              </a:extLst>
            </p:cNvPr>
            <p:cNvSpPr/>
            <p:nvPr/>
          </p:nvSpPr>
          <p:spPr>
            <a:xfrm>
              <a:off x="7163793" y="4172580"/>
              <a:ext cx="29297" cy="83667"/>
            </a:xfrm>
            <a:custGeom>
              <a:avLst/>
              <a:gdLst>
                <a:gd name="f0" fmla="val w"/>
                <a:gd name="f1" fmla="val h"/>
                <a:gd name="f2" fmla="val 0"/>
                <a:gd name="f3" fmla="val 883"/>
                <a:gd name="f4" fmla="val 2522"/>
                <a:gd name="f5" fmla="val 474"/>
                <a:gd name="f6" fmla="val 1"/>
                <a:gd name="f7" fmla="val 253"/>
                <a:gd name="f8" fmla="val 95"/>
                <a:gd name="f9" fmla="val 222"/>
                <a:gd name="f10" fmla="val 442"/>
                <a:gd name="f11" fmla="val 2112"/>
                <a:gd name="f12" fmla="val 2332"/>
                <a:gd name="f13" fmla="val 190"/>
                <a:gd name="f14" fmla="val 2521"/>
                <a:gd name="f15" fmla="val 663"/>
                <a:gd name="f16" fmla="val 820"/>
                <a:gd name="f17" fmla="val 64"/>
                <a:gd name="f18" fmla="*/ f0 1 883"/>
                <a:gd name="f19" fmla="*/ f1 1 2522"/>
                <a:gd name="f20" fmla="val f2"/>
                <a:gd name="f21" fmla="val f3"/>
                <a:gd name="f22" fmla="val f4"/>
                <a:gd name="f23" fmla="+- f22 0 f20"/>
                <a:gd name="f24" fmla="+- f21 0 f20"/>
                <a:gd name="f25" fmla="*/ f24 1 883"/>
                <a:gd name="f26" fmla="*/ f23 1 2522"/>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883" h="2522">
                  <a:moveTo>
                    <a:pt x="f5" y="f6"/>
                  </a:moveTo>
                  <a:cubicBezTo>
                    <a:pt x="f7" y="f6"/>
                    <a:pt x="f8" y="f9"/>
                    <a:pt x="f8" y="f10"/>
                  </a:cubicBezTo>
                  <a:lnTo>
                    <a:pt x="f8" y="f11"/>
                  </a:lnTo>
                  <a:cubicBezTo>
                    <a:pt x="f6" y="f12"/>
                    <a:pt x="f13" y="f14"/>
                    <a:pt x="f10" y="f14"/>
                  </a:cubicBezTo>
                  <a:cubicBezTo>
                    <a:pt x="f15" y="f14"/>
                    <a:pt x="f16" y="f12"/>
                    <a:pt x="f3" y="f11"/>
                  </a:cubicBezTo>
                  <a:lnTo>
                    <a:pt x="f3" y="f10"/>
                  </a:lnTo>
                  <a:cubicBezTo>
                    <a:pt x="f3" y="f9"/>
                    <a:pt x="f15" y="f17"/>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8" name="Google Shape;6032;p67">
              <a:extLst>
                <a:ext uri="{FF2B5EF4-FFF2-40B4-BE49-F238E27FC236}">
                  <a16:creationId xmlns:a16="http://schemas.microsoft.com/office/drawing/2014/main" id="{67839475-547A-52B3-BE29-947CD16FEA6D}"/>
                </a:ext>
              </a:extLst>
            </p:cNvPr>
            <p:cNvSpPr/>
            <p:nvPr/>
          </p:nvSpPr>
          <p:spPr>
            <a:xfrm>
              <a:off x="7026889" y="4064928"/>
              <a:ext cx="136940" cy="163083"/>
            </a:xfrm>
            <a:custGeom>
              <a:avLst/>
              <a:gdLst>
                <a:gd name="f0" fmla="val w"/>
                <a:gd name="f1" fmla="val h"/>
                <a:gd name="f2" fmla="val 0"/>
                <a:gd name="f3" fmla="val 4128"/>
                <a:gd name="f4" fmla="val 4916"/>
                <a:gd name="f5" fmla="val 3687"/>
                <a:gd name="f6" fmla="val 1"/>
                <a:gd name="f7" fmla="val 1671"/>
                <a:gd name="f8" fmla="val 1639"/>
                <a:gd name="f9" fmla="val 3309"/>
                <a:gd name="f10" fmla="val 3151"/>
                <a:gd name="f11" fmla="val 3655"/>
                <a:gd name="f12" fmla="val 2710"/>
                <a:gd name="f13" fmla="val 2521"/>
                <a:gd name="f14" fmla="*/ f0 1 4128"/>
                <a:gd name="f15" fmla="*/ f1 1 4916"/>
                <a:gd name="f16" fmla="val f2"/>
                <a:gd name="f17" fmla="val f3"/>
                <a:gd name="f18" fmla="val f4"/>
                <a:gd name="f19" fmla="+- f18 0 f16"/>
                <a:gd name="f20" fmla="+- f17 0 f16"/>
                <a:gd name="f21" fmla="*/ f20 1 4128"/>
                <a:gd name="f22" fmla="*/ f19 1 4916"/>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4128" h="4916">
                  <a:moveTo>
                    <a:pt x="f5" y="f6"/>
                  </a:moveTo>
                  <a:cubicBezTo>
                    <a:pt x="f7" y="f6"/>
                    <a:pt x="f6" y="f8"/>
                    <a:pt x="f6" y="f5"/>
                  </a:cubicBezTo>
                  <a:lnTo>
                    <a:pt x="f6" y="f4"/>
                  </a:lnTo>
                  <a:lnTo>
                    <a:pt x="f9" y="f4"/>
                  </a:lnTo>
                  <a:lnTo>
                    <a:pt x="f9" y="f5"/>
                  </a:lnTo>
                  <a:cubicBezTo>
                    <a:pt x="f9" y="f10"/>
                    <a:pt x="f11" y="f12"/>
                    <a:pt x="f3" y="f13"/>
                  </a:cubicBezTo>
                  <a:lnTo>
                    <a:pt x="f3"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9" name="Google Shape;6033;p67">
              <a:extLst>
                <a:ext uri="{FF2B5EF4-FFF2-40B4-BE49-F238E27FC236}">
                  <a16:creationId xmlns:a16="http://schemas.microsoft.com/office/drawing/2014/main" id="{2A5E7A4A-4E8F-6F78-4FF3-A05A734EB80A}"/>
                </a:ext>
              </a:extLst>
            </p:cNvPr>
            <p:cNvSpPr/>
            <p:nvPr/>
          </p:nvSpPr>
          <p:spPr>
            <a:xfrm>
              <a:off x="7025856" y="4258296"/>
              <a:ext cx="303114" cy="226807"/>
            </a:xfrm>
            <a:custGeom>
              <a:avLst/>
              <a:gdLst>
                <a:gd name="f0" fmla="val w"/>
                <a:gd name="f1" fmla="val h"/>
                <a:gd name="f2" fmla="val 0"/>
                <a:gd name="f3" fmla="val 9137"/>
                <a:gd name="f4" fmla="val 6837"/>
                <a:gd name="f5" fmla="val 3151"/>
                <a:gd name="f6" fmla="val 5199"/>
                <a:gd name="f7" fmla="val 1639"/>
                <a:gd name="f8" fmla="val 3686"/>
                <a:gd name="f9" fmla="val 5356"/>
                <a:gd name="f10" fmla="val 7467"/>
                <a:gd name="f11" fmla="val 5734"/>
                <a:gd name="f12" fmla="val 5577"/>
                <a:gd name="f13" fmla="val 473"/>
                <a:gd name="f14" fmla="val 5104"/>
                <a:gd name="f15" fmla="val 819"/>
                <a:gd name="f16" fmla="val 4568"/>
                <a:gd name="f17" fmla="val 4001"/>
                <a:gd name="f18" fmla="val 3560"/>
                <a:gd name="f19" fmla="val 3371"/>
                <a:gd name="f20" fmla="*/ f0 1 9137"/>
                <a:gd name="f21" fmla="*/ f1 1 6837"/>
                <a:gd name="f22" fmla="val f2"/>
                <a:gd name="f23" fmla="val f3"/>
                <a:gd name="f24" fmla="val f4"/>
                <a:gd name="f25" fmla="+- f24 0 f22"/>
                <a:gd name="f26" fmla="+- f23 0 f22"/>
                <a:gd name="f27" fmla="*/ f26 1 9137"/>
                <a:gd name="f28" fmla="*/ f25 1 6837"/>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9137" h="6837">
                  <a:moveTo>
                    <a:pt x="f2" y="f2"/>
                  </a:moveTo>
                  <a:lnTo>
                    <a:pt x="f2" y="f5"/>
                  </a:lnTo>
                  <a:cubicBezTo>
                    <a:pt x="f2" y="f6"/>
                    <a:pt x="f7" y="f4"/>
                    <a:pt x="f8" y="f4"/>
                  </a:cubicBezTo>
                  <a:lnTo>
                    <a:pt x="f9" y="f4"/>
                  </a:lnTo>
                  <a:cubicBezTo>
                    <a:pt x="f10" y="f4"/>
                    <a:pt x="f3" y="f6"/>
                    <a:pt x="f3" y="f5"/>
                  </a:cubicBezTo>
                  <a:lnTo>
                    <a:pt x="f3" y="f2"/>
                  </a:lnTo>
                  <a:lnTo>
                    <a:pt x="f11" y="f2"/>
                  </a:lnTo>
                  <a:cubicBezTo>
                    <a:pt x="f12" y="f13"/>
                    <a:pt x="f14" y="f15"/>
                    <a:pt x="f16" y="f15"/>
                  </a:cubicBezTo>
                  <a:cubicBezTo>
                    <a:pt x="f17" y="f15"/>
                    <a:pt x="f18" y="f13"/>
                    <a:pt x="f19"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30" name="Google Shape;6066;p67">
            <a:extLst>
              <a:ext uri="{FF2B5EF4-FFF2-40B4-BE49-F238E27FC236}">
                <a16:creationId xmlns:a16="http://schemas.microsoft.com/office/drawing/2014/main" id="{882266A2-2D5C-EEBE-74A2-659212663645}"/>
              </a:ext>
            </a:extLst>
          </p:cNvPr>
          <p:cNvGrpSpPr/>
          <p:nvPr/>
        </p:nvGrpSpPr>
        <p:grpSpPr>
          <a:xfrm>
            <a:off x="1929062" y="1800674"/>
            <a:ext cx="483150" cy="480763"/>
            <a:chOff x="3235348" y="1800673"/>
            <a:chExt cx="483150" cy="480763"/>
          </a:xfrm>
          <a:solidFill>
            <a:schemeClr val="bg1"/>
          </a:solidFill>
        </p:grpSpPr>
        <p:sp>
          <p:nvSpPr>
            <p:cNvPr id="31" name="Google Shape;6067;p67">
              <a:extLst>
                <a:ext uri="{FF2B5EF4-FFF2-40B4-BE49-F238E27FC236}">
                  <a16:creationId xmlns:a16="http://schemas.microsoft.com/office/drawing/2014/main" id="{64264571-B5C8-9038-2AF2-5AD010B3C23F}"/>
                </a:ext>
              </a:extLst>
            </p:cNvPr>
            <p:cNvSpPr/>
            <p:nvPr/>
          </p:nvSpPr>
          <p:spPr>
            <a:xfrm>
              <a:off x="3235348" y="1800673"/>
              <a:ext cx="386288" cy="385072"/>
            </a:xfrm>
            <a:custGeom>
              <a:avLst/>
              <a:gdLst>
                <a:gd name="f0" fmla="val w"/>
                <a:gd name="f1" fmla="val h"/>
                <a:gd name="f2" fmla="val 0"/>
                <a:gd name="f3" fmla="val 10177"/>
                <a:gd name="f4" fmla="val 10145"/>
                <a:gd name="f5" fmla="val 5104"/>
                <a:gd name="f6" fmla="val 3813"/>
                <a:gd name="f7" fmla="val 5797"/>
                <a:gd name="f8" fmla="val 6364"/>
                <a:gd name="f9" fmla="val 4348"/>
                <a:gd name="f10" fmla="val 5073"/>
                <a:gd name="f11" fmla="val 5766"/>
                <a:gd name="f12" fmla="val 6333"/>
                <a:gd name="f13" fmla="val 4379"/>
                <a:gd name="f14" fmla="val 3844"/>
                <a:gd name="f15" fmla="val 4411"/>
                <a:gd name="f16" fmla="val 2300"/>
                <a:gd name="f17" fmla="val 2269"/>
                <a:gd name="f18" fmla="val 63"/>
                <a:gd name="f19" fmla="val 7908"/>
                <a:gd name="f20" fmla="val 7877"/>
                <a:gd name="f21" fmla="val 10176"/>
                <a:gd name="f22" fmla="*/ f0 1 10177"/>
                <a:gd name="f23" fmla="*/ f1 1 10145"/>
                <a:gd name="f24" fmla="val f2"/>
                <a:gd name="f25" fmla="val f3"/>
                <a:gd name="f26" fmla="val f4"/>
                <a:gd name="f27" fmla="+- f26 0 f24"/>
                <a:gd name="f28" fmla="+- f25 0 f24"/>
                <a:gd name="f29" fmla="*/ f28 1 10177"/>
                <a:gd name="f30" fmla="*/ f27 1 10145"/>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10177" h="10145">
                  <a:moveTo>
                    <a:pt x="f5" y="f6"/>
                  </a:moveTo>
                  <a:cubicBezTo>
                    <a:pt x="f7" y="f6"/>
                    <a:pt x="f8" y="f9"/>
                    <a:pt x="f8" y="f10"/>
                  </a:cubicBezTo>
                  <a:cubicBezTo>
                    <a:pt x="f8" y="f11"/>
                    <a:pt x="f7" y="f12"/>
                    <a:pt x="f5" y="f12"/>
                  </a:cubicBezTo>
                  <a:cubicBezTo>
                    <a:pt x="f13" y="f12"/>
                    <a:pt x="f14" y="f11"/>
                    <a:pt x="f14" y="f10"/>
                  </a:cubicBezTo>
                  <a:cubicBezTo>
                    <a:pt x="f14" y="f15"/>
                    <a:pt x="f15" y="f6"/>
                    <a:pt x="f5" y="f6"/>
                  </a:cubicBezTo>
                  <a:close/>
                  <a:moveTo>
                    <a:pt x="f5" y="f2"/>
                  </a:moveTo>
                  <a:cubicBezTo>
                    <a:pt x="f16" y="f2"/>
                    <a:pt x="f2" y="f17"/>
                    <a:pt x="f2" y="f10"/>
                  </a:cubicBezTo>
                  <a:cubicBezTo>
                    <a:pt x="f18" y="f19"/>
                    <a:pt x="f16" y="f4"/>
                    <a:pt x="f5" y="f4"/>
                  </a:cubicBezTo>
                  <a:cubicBezTo>
                    <a:pt x="f20" y="f4"/>
                    <a:pt x="f21" y="f20"/>
                    <a:pt x="f21" y="f10"/>
                  </a:cubicBezTo>
                  <a:cubicBezTo>
                    <a:pt x="f21" y="f17"/>
                    <a:pt x="f20"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2" name="Google Shape;6068;p67">
              <a:extLst>
                <a:ext uri="{FF2B5EF4-FFF2-40B4-BE49-F238E27FC236}">
                  <a16:creationId xmlns:a16="http://schemas.microsoft.com/office/drawing/2014/main" id="{8F08C7E6-A63A-50F2-D985-BE4095E79813}"/>
                </a:ext>
              </a:extLst>
            </p:cNvPr>
            <p:cNvSpPr/>
            <p:nvPr/>
          </p:nvSpPr>
          <p:spPr>
            <a:xfrm>
              <a:off x="3299914" y="1994214"/>
              <a:ext cx="418584" cy="287222"/>
            </a:xfrm>
            <a:custGeom>
              <a:avLst/>
              <a:gdLst>
                <a:gd name="f0" fmla="val w"/>
                <a:gd name="f1" fmla="val h"/>
                <a:gd name="f2" fmla="val 0"/>
                <a:gd name="f3" fmla="val 11028"/>
                <a:gd name="f4" fmla="val 7567"/>
                <a:gd name="f5" fmla="val 9774"/>
                <a:gd name="f6" fmla="val 9040"/>
                <a:gd name="f7" fmla="val 8444"/>
                <a:gd name="f8" fmla="val 548"/>
                <a:gd name="f9" fmla="val 1265"/>
                <a:gd name="f10" fmla="val 1801"/>
                <a:gd name="f11" fmla="val 8790"/>
                <a:gd name="f12" fmla="val 2305"/>
                <a:gd name="f13" fmla="val 9295"/>
                <a:gd name="f14" fmla="val 2463"/>
                <a:gd name="f15" fmla="val 2967"/>
                <a:gd name="f16" fmla="val 4416"/>
                <a:gd name="f17" fmla="val 8192"/>
                <a:gd name="f18" fmla="val 5645"/>
                <a:gd name="f19" fmla="val 6774"/>
                <a:gd name="f20" fmla="val 5834"/>
                <a:gd name="f21" fmla="val 4825"/>
                <a:gd name="f22" fmla="val 5829"/>
                <a:gd name="f23" fmla="val 5487"/>
                <a:gd name="f24" fmla="val 4663"/>
                <a:gd name="f25" fmla="val 5865"/>
                <a:gd name="f26" fmla="val 3403"/>
                <a:gd name="f27" fmla="val 2143"/>
                <a:gd name="f28" fmla="val 977"/>
                <a:gd name="f29" fmla="val 1"/>
                <a:gd name="f30" fmla="val 6306"/>
                <a:gd name="f31" fmla="val 7031"/>
                <a:gd name="f32" fmla="val 568"/>
                <a:gd name="f33" fmla="val 7566"/>
                <a:gd name="f34" fmla="val 1261"/>
                <a:gd name="f35" fmla="val 5388"/>
                <a:gd name="f36" fmla="val 5955"/>
                <a:gd name="f37" fmla="val 6459"/>
                <a:gd name="f38" fmla="val 7220"/>
                <a:gd name="f39" fmla="val 6617"/>
                <a:gd name="f40" fmla="val 6716"/>
                <a:gd name="f41" fmla="val 8601"/>
                <a:gd name="f42" fmla="val 6495"/>
                <a:gd name="f43" fmla="val 10082"/>
                <a:gd name="f44" fmla="val 4920"/>
                <a:gd name="f45" fmla="val 10114"/>
                <a:gd name="f46" fmla="val 2904"/>
                <a:gd name="f47" fmla="val 2400"/>
                <a:gd name="f48" fmla="val 10649"/>
                <a:gd name="f49" fmla="val 2211"/>
                <a:gd name="f50" fmla="val 11027"/>
                <a:gd name="f51" fmla="val 1706"/>
                <a:gd name="f52" fmla="val 10996"/>
                <a:gd name="f53" fmla="val 1108"/>
                <a:gd name="f54" fmla="val 10964"/>
                <a:gd name="f55" fmla="val 572"/>
                <a:gd name="f56" fmla="val 10492"/>
                <a:gd name="f57" fmla="val 100"/>
                <a:gd name="f58" fmla="val 9893"/>
                <a:gd name="f59" fmla="val 5"/>
                <a:gd name="f60" fmla="val 9853"/>
                <a:gd name="f61" fmla="val 2"/>
                <a:gd name="f62" fmla="val 9813"/>
                <a:gd name="f63" fmla="*/ f0 1 11028"/>
                <a:gd name="f64" fmla="*/ f1 1 7567"/>
                <a:gd name="f65" fmla="val f2"/>
                <a:gd name="f66" fmla="val f3"/>
                <a:gd name="f67" fmla="val f4"/>
                <a:gd name="f68" fmla="+- f67 0 f65"/>
                <a:gd name="f69" fmla="+- f66 0 f65"/>
                <a:gd name="f70" fmla="*/ f69 1 11028"/>
                <a:gd name="f71" fmla="*/ f68 1 7567"/>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11028" h="7567">
                  <a:moveTo>
                    <a:pt x="f5" y="f2"/>
                  </a:moveTo>
                  <a:cubicBezTo>
                    <a:pt x="f6" y="f2"/>
                    <a:pt x="f7" y="f8"/>
                    <a:pt x="f7" y="f9"/>
                  </a:cubicBezTo>
                  <a:cubicBezTo>
                    <a:pt x="f7" y="f10"/>
                    <a:pt x="f11" y="f12"/>
                    <a:pt x="f13" y="f14"/>
                  </a:cubicBezTo>
                  <a:lnTo>
                    <a:pt x="f13" y="f15"/>
                  </a:lnTo>
                  <a:cubicBezTo>
                    <a:pt x="f13" y="f16"/>
                    <a:pt x="f17" y="f18"/>
                    <a:pt x="f19" y="f20"/>
                  </a:cubicBezTo>
                  <a:lnTo>
                    <a:pt x="f19" y="f21"/>
                  </a:lnTo>
                  <a:cubicBezTo>
                    <a:pt x="f22" y="f23"/>
                    <a:pt x="f24" y="f25"/>
                    <a:pt x="f26" y="f25"/>
                  </a:cubicBezTo>
                  <a:cubicBezTo>
                    <a:pt x="f27" y="f25"/>
                    <a:pt x="f28" y="f23"/>
                    <a:pt x="f29" y="f21"/>
                  </a:cubicBezTo>
                  <a:lnTo>
                    <a:pt x="f29" y="f30"/>
                  </a:lnTo>
                  <a:cubicBezTo>
                    <a:pt x="f29" y="f31"/>
                    <a:pt x="f32" y="f33"/>
                    <a:pt x="f34" y="f33"/>
                  </a:cubicBezTo>
                  <a:lnTo>
                    <a:pt x="f35" y="f33"/>
                  </a:lnTo>
                  <a:cubicBezTo>
                    <a:pt x="f36" y="f33"/>
                    <a:pt x="f37" y="f38"/>
                    <a:pt x="f39" y="f40"/>
                  </a:cubicBezTo>
                  <a:cubicBezTo>
                    <a:pt x="f41" y="f42"/>
                    <a:pt x="f43" y="f44"/>
                    <a:pt x="f45" y="f46"/>
                  </a:cubicBezTo>
                  <a:lnTo>
                    <a:pt x="f45" y="f47"/>
                  </a:lnTo>
                  <a:cubicBezTo>
                    <a:pt x="f48" y="f49"/>
                    <a:pt x="f50" y="f51"/>
                    <a:pt x="f52" y="f53"/>
                  </a:cubicBezTo>
                  <a:cubicBezTo>
                    <a:pt x="f54" y="f55"/>
                    <a:pt x="f56" y="f57"/>
                    <a:pt x="f58" y="f59"/>
                  </a:cubicBezTo>
                  <a:cubicBezTo>
                    <a:pt x="f60" y="f61"/>
                    <a:pt x="f62"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33" name="Google Shape;5976;p67">
            <a:extLst>
              <a:ext uri="{FF2B5EF4-FFF2-40B4-BE49-F238E27FC236}">
                <a16:creationId xmlns:a16="http://schemas.microsoft.com/office/drawing/2014/main" id="{67D9E118-4C67-4D24-9B85-58BF1A3E9ADB}"/>
              </a:ext>
            </a:extLst>
          </p:cNvPr>
          <p:cNvGrpSpPr/>
          <p:nvPr/>
        </p:nvGrpSpPr>
        <p:grpSpPr>
          <a:xfrm>
            <a:off x="1993628" y="4214195"/>
            <a:ext cx="371547" cy="331551"/>
            <a:chOff x="3299914" y="4214195"/>
            <a:chExt cx="371547" cy="331551"/>
          </a:xfrm>
          <a:solidFill>
            <a:schemeClr val="tx1">
              <a:lumMod val="75000"/>
              <a:lumOff val="25000"/>
            </a:schemeClr>
          </a:solidFill>
        </p:grpSpPr>
        <p:sp>
          <p:nvSpPr>
            <p:cNvPr id="34" name="Google Shape;5977;p67">
              <a:extLst>
                <a:ext uri="{FF2B5EF4-FFF2-40B4-BE49-F238E27FC236}">
                  <a16:creationId xmlns:a16="http://schemas.microsoft.com/office/drawing/2014/main" id="{B03D4E62-C78F-700B-5F41-EB3FE93974A6}"/>
                </a:ext>
              </a:extLst>
            </p:cNvPr>
            <p:cNvSpPr/>
            <p:nvPr/>
          </p:nvSpPr>
          <p:spPr>
            <a:xfrm>
              <a:off x="3393932" y="4214195"/>
              <a:ext cx="277529" cy="274603"/>
            </a:xfrm>
            <a:custGeom>
              <a:avLst/>
              <a:gdLst>
                <a:gd name="f0" fmla="val w"/>
                <a:gd name="f1" fmla="val h"/>
                <a:gd name="f2" fmla="val 0"/>
                <a:gd name="f3" fmla="val 9673"/>
                <a:gd name="f4" fmla="val 9571"/>
                <a:gd name="f5" fmla="val 5963"/>
                <a:gd name="f6" fmla="val 1"/>
                <a:gd name="f7" fmla="val 5661"/>
                <a:gd name="f8" fmla="val 5365"/>
                <a:gd name="f9" fmla="val 127"/>
                <a:gd name="f10" fmla="val 5136"/>
                <a:gd name="f11" fmla="val 371"/>
                <a:gd name="f12" fmla="val 5507"/>
                <a:gd name="f13" fmla="val 4064"/>
                <a:gd name="f14" fmla="val 9200"/>
                <a:gd name="f15" fmla="val 4436"/>
                <a:gd name="f16" fmla="val 9672"/>
                <a:gd name="f17" fmla="val 3963"/>
                <a:gd name="f18" fmla="val 3207"/>
                <a:gd name="f19" fmla="val 2734"/>
                <a:gd name="f20" fmla="val 6868"/>
                <a:gd name="f21" fmla="val 434"/>
                <a:gd name="f22" fmla="val 6609"/>
                <a:gd name="f23" fmla="val 143"/>
                <a:gd name="f24" fmla="val 6283"/>
                <a:gd name="f25" fmla="*/ f0 1 9673"/>
                <a:gd name="f26" fmla="*/ f1 1 9571"/>
                <a:gd name="f27" fmla="val f2"/>
                <a:gd name="f28" fmla="val f3"/>
                <a:gd name="f29" fmla="val f4"/>
                <a:gd name="f30" fmla="+- f29 0 f27"/>
                <a:gd name="f31" fmla="+- f28 0 f27"/>
                <a:gd name="f32" fmla="*/ f31 1 9673"/>
                <a:gd name="f33" fmla="*/ f30 1 9571"/>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9673" h="9571">
                  <a:moveTo>
                    <a:pt x="f5" y="f6"/>
                  </a:moveTo>
                  <a:cubicBezTo>
                    <a:pt x="f7" y="f6"/>
                    <a:pt x="f8" y="f9"/>
                    <a:pt x="f10" y="f11"/>
                  </a:cubicBezTo>
                  <a:lnTo>
                    <a:pt x="f2" y="f12"/>
                  </a:lnTo>
                  <a:lnTo>
                    <a:pt x="f13" y="f4"/>
                  </a:lnTo>
                  <a:lnTo>
                    <a:pt x="f14" y="f15"/>
                  </a:lnTo>
                  <a:cubicBezTo>
                    <a:pt x="f16" y="f17"/>
                    <a:pt x="f16" y="f18"/>
                    <a:pt x="f14" y="f19"/>
                  </a:cubicBezTo>
                  <a:lnTo>
                    <a:pt x="f20" y="f21"/>
                  </a:lnTo>
                  <a:cubicBezTo>
                    <a:pt x="f22" y="f23"/>
                    <a:pt x="f24"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5" name="Google Shape;5978;p67">
              <a:extLst>
                <a:ext uri="{FF2B5EF4-FFF2-40B4-BE49-F238E27FC236}">
                  <a16:creationId xmlns:a16="http://schemas.microsoft.com/office/drawing/2014/main" id="{4C2E1177-8028-134F-0F16-3C5B51DF8495}"/>
                </a:ext>
              </a:extLst>
            </p:cNvPr>
            <p:cNvSpPr/>
            <p:nvPr/>
          </p:nvSpPr>
          <p:spPr>
            <a:xfrm>
              <a:off x="3356862" y="4386623"/>
              <a:ext cx="136510" cy="136510"/>
            </a:xfrm>
            <a:custGeom>
              <a:avLst/>
              <a:gdLst>
                <a:gd name="f0" fmla="val w"/>
                <a:gd name="f1" fmla="val h"/>
                <a:gd name="f2" fmla="val 0"/>
                <a:gd name="f3" fmla="val 4758"/>
                <a:gd name="f4" fmla="val 725"/>
                <a:gd name="f5" fmla="val 1"/>
                <a:gd name="f6" fmla="val 473"/>
                <a:gd name="f7" fmla="val 284"/>
                <a:gd name="f8" fmla="val 253"/>
                <a:gd name="f9" fmla="val 505"/>
                <a:gd name="f10" fmla="val 95"/>
                <a:gd name="f11" fmla="val 820"/>
                <a:gd name="f12" fmla="val 1198"/>
                <a:gd name="f13" fmla="val 1450"/>
                <a:gd name="f14" fmla="val 190"/>
                <a:gd name="f15" fmla="val 1765"/>
                <a:gd name="f16" fmla="val 442"/>
                <a:gd name="f17" fmla="val 1986"/>
                <a:gd name="f18" fmla="val 631"/>
                <a:gd name="f19" fmla="val 2112"/>
                <a:gd name="f20" fmla="val 599"/>
                <a:gd name="f21" fmla="val 2458"/>
                <a:gd name="f22" fmla="val 2616"/>
                <a:gd name="f23" fmla="val 3025"/>
                <a:gd name="f24" fmla="val 1733"/>
                <a:gd name="f25" fmla="val 2174"/>
                <a:gd name="f26" fmla="val 4348"/>
                <a:gd name="f27" fmla="val 2253"/>
                <a:gd name="f28" fmla="val 4270"/>
                <a:gd name="f29" fmla="val 2363"/>
                <a:gd name="f30" fmla="val 4230"/>
                <a:gd name="f31" fmla="val 2478"/>
                <a:gd name="f32" fmla="val 2592"/>
                <a:gd name="f33" fmla="val 2710"/>
                <a:gd name="f34" fmla="val 2804"/>
                <a:gd name="f35" fmla="val 4569"/>
                <a:gd name="f36" fmla="val 3340"/>
                <a:gd name="f37" fmla="val 4695"/>
                <a:gd name="f38" fmla="val 3655"/>
                <a:gd name="f39" fmla="val 3970"/>
                <a:gd name="f40" fmla="val 4254"/>
                <a:gd name="f41" fmla="val 4506"/>
                <a:gd name="f42" fmla="val 4065"/>
                <a:gd name="f43" fmla="*/ f0 1 4758"/>
                <a:gd name="f44" fmla="*/ f1 1 4758"/>
                <a:gd name="f45" fmla="val f2"/>
                <a:gd name="f46" fmla="val f3"/>
                <a:gd name="f47" fmla="+- f46 0 f45"/>
                <a:gd name="f48" fmla="*/ f47 1 4758"/>
                <a:gd name="f49" fmla="*/ f45 1 f48"/>
                <a:gd name="f50" fmla="*/ f46 1 f48"/>
                <a:gd name="f51" fmla="*/ f49 f43 1"/>
                <a:gd name="f52" fmla="*/ f50 f43 1"/>
                <a:gd name="f53" fmla="*/ f50 f44 1"/>
                <a:gd name="f54" fmla="*/ f49 f44 1"/>
              </a:gdLst>
              <a:ahLst/>
              <a:cxnLst>
                <a:cxn ang="3cd4">
                  <a:pos x="hc" y="t"/>
                </a:cxn>
                <a:cxn ang="0">
                  <a:pos x="r" y="vc"/>
                </a:cxn>
                <a:cxn ang="cd4">
                  <a:pos x="hc" y="b"/>
                </a:cxn>
                <a:cxn ang="cd2">
                  <a:pos x="l" y="vc"/>
                </a:cxn>
              </a:cxnLst>
              <a:rect l="f51" t="f54" r="f52" b="f53"/>
              <a:pathLst>
                <a:path w="4758" h="4758">
                  <a:moveTo>
                    <a:pt x="f4" y="f5"/>
                  </a:moveTo>
                  <a:lnTo>
                    <a:pt x="f6" y="f7"/>
                  </a:lnTo>
                  <a:cubicBezTo>
                    <a:pt x="f8" y="f9"/>
                    <a:pt x="f10" y="f11"/>
                    <a:pt x="f10" y="f12"/>
                  </a:cubicBezTo>
                  <a:cubicBezTo>
                    <a:pt x="f10" y="f13"/>
                    <a:pt x="f14" y="f15"/>
                    <a:pt x="f16" y="f17"/>
                  </a:cubicBezTo>
                  <a:cubicBezTo>
                    <a:pt x="f18" y="f19"/>
                    <a:pt x="f20" y="f21"/>
                    <a:pt x="f16" y="f22"/>
                  </a:cubicBezTo>
                  <a:lnTo>
                    <a:pt x="f5" y="f23"/>
                  </a:lnTo>
                  <a:lnTo>
                    <a:pt x="f24" y="f3"/>
                  </a:lnTo>
                  <a:lnTo>
                    <a:pt x="f25" y="f26"/>
                  </a:lnTo>
                  <a:cubicBezTo>
                    <a:pt x="f27" y="f28"/>
                    <a:pt x="f29" y="f30"/>
                    <a:pt x="f31" y="f30"/>
                  </a:cubicBezTo>
                  <a:cubicBezTo>
                    <a:pt x="f32" y="f30"/>
                    <a:pt x="f33" y="f28"/>
                    <a:pt x="f34" y="f26"/>
                  </a:cubicBezTo>
                  <a:cubicBezTo>
                    <a:pt x="f23" y="f35"/>
                    <a:pt x="f36" y="f37"/>
                    <a:pt x="f38" y="f37"/>
                  </a:cubicBezTo>
                  <a:cubicBezTo>
                    <a:pt x="f39" y="f37"/>
                    <a:pt x="f40" y="f35"/>
                    <a:pt x="f41" y="f26"/>
                  </a:cubicBezTo>
                  <a:lnTo>
                    <a:pt x="f3" y="f42"/>
                  </a:lnTo>
                  <a:lnTo>
                    <a:pt x="f4"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6" name="Google Shape;5979;p67">
              <a:extLst>
                <a:ext uri="{FF2B5EF4-FFF2-40B4-BE49-F238E27FC236}">
                  <a16:creationId xmlns:a16="http://schemas.microsoft.com/office/drawing/2014/main" id="{482C768E-9381-0572-0DD4-B8CEC4E31802}"/>
                </a:ext>
              </a:extLst>
            </p:cNvPr>
            <p:cNvSpPr/>
            <p:nvPr/>
          </p:nvSpPr>
          <p:spPr>
            <a:xfrm>
              <a:off x="3299914" y="4493297"/>
              <a:ext cx="89510" cy="52449"/>
            </a:xfrm>
            <a:custGeom>
              <a:avLst/>
              <a:gdLst>
                <a:gd name="f0" fmla="val w"/>
                <a:gd name="f1" fmla="val h"/>
                <a:gd name="f2" fmla="val 0"/>
                <a:gd name="f3" fmla="val 3120"/>
                <a:gd name="f4" fmla="val 1828"/>
                <a:gd name="f5" fmla="val 1450"/>
                <a:gd name="f6" fmla="val 253"/>
                <a:gd name="f7" fmla="val 1166"/>
                <a:gd name="f8" fmla="val 1"/>
                <a:gd name="f9" fmla="val 1355"/>
                <a:gd name="f10" fmla="val 190"/>
                <a:gd name="f11" fmla="val 536"/>
                <a:gd name="f12" fmla="val 2773"/>
                <a:gd name="f13" fmla="val 2931"/>
                <a:gd name="f14" fmla="val 3025"/>
                <a:gd name="f15" fmla="val 1765"/>
                <a:gd name="f16" fmla="val 1670"/>
                <a:gd name="f17" fmla="*/ f0 1 3120"/>
                <a:gd name="f18" fmla="*/ f1 1 1828"/>
                <a:gd name="f19" fmla="val f2"/>
                <a:gd name="f20" fmla="val f3"/>
                <a:gd name="f21" fmla="val f4"/>
                <a:gd name="f22" fmla="+- f21 0 f19"/>
                <a:gd name="f23" fmla="+- f20 0 f19"/>
                <a:gd name="f24" fmla="*/ f23 1 3120"/>
                <a:gd name="f25" fmla="*/ f22 1 1828"/>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3120" h="1828">
                  <a:moveTo>
                    <a:pt x="f5" y="f2"/>
                  </a:moveTo>
                  <a:lnTo>
                    <a:pt x="f6" y="f7"/>
                  </a:lnTo>
                  <a:cubicBezTo>
                    <a:pt x="f8" y="f9"/>
                    <a:pt x="f10" y="f4"/>
                    <a:pt x="f11" y="f4"/>
                  </a:cubicBezTo>
                  <a:lnTo>
                    <a:pt x="f12" y="f4"/>
                  </a:lnTo>
                  <a:cubicBezTo>
                    <a:pt x="f13" y="f4"/>
                    <a:pt x="f14" y="f15"/>
                    <a:pt x="f3" y="f16"/>
                  </a:cubicBez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37" name="Google Shape;5989;p67">
            <a:extLst>
              <a:ext uri="{FF2B5EF4-FFF2-40B4-BE49-F238E27FC236}">
                <a16:creationId xmlns:a16="http://schemas.microsoft.com/office/drawing/2014/main" id="{1102D96B-CF9F-D61F-91BE-54F5127964A2}"/>
              </a:ext>
            </a:extLst>
          </p:cNvPr>
          <p:cNvGrpSpPr/>
          <p:nvPr/>
        </p:nvGrpSpPr>
        <p:grpSpPr>
          <a:xfrm>
            <a:off x="5018243" y="4126477"/>
            <a:ext cx="372408" cy="364370"/>
            <a:chOff x="6324529" y="4126476"/>
            <a:chExt cx="372408" cy="364370"/>
          </a:xfrm>
          <a:solidFill>
            <a:schemeClr val="tx1">
              <a:lumMod val="75000"/>
              <a:lumOff val="25000"/>
            </a:schemeClr>
          </a:solidFill>
        </p:grpSpPr>
        <p:sp>
          <p:nvSpPr>
            <p:cNvPr id="38" name="Google Shape;5990;p67">
              <a:extLst>
                <a:ext uri="{FF2B5EF4-FFF2-40B4-BE49-F238E27FC236}">
                  <a16:creationId xmlns:a16="http://schemas.microsoft.com/office/drawing/2014/main" id="{6ABB2BFD-5F5E-87A6-3400-35E97B5DEF6F}"/>
                </a:ext>
              </a:extLst>
            </p:cNvPr>
            <p:cNvSpPr/>
            <p:nvPr/>
          </p:nvSpPr>
          <p:spPr>
            <a:xfrm>
              <a:off x="6440210" y="4126476"/>
              <a:ext cx="122054" cy="120929"/>
            </a:xfrm>
            <a:custGeom>
              <a:avLst/>
              <a:gdLst>
                <a:gd name="f0" fmla="val w"/>
                <a:gd name="f1" fmla="val h"/>
                <a:gd name="f2" fmla="val 0"/>
                <a:gd name="f3" fmla="val 4254"/>
                <a:gd name="f4" fmla="val 4215"/>
                <a:gd name="f5" fmla="val 2064"/>
                <a:gd name="f6" fmla="val 1"/>
                <a:gd name="f7" fmla="val 1954"/>
                <a:gd name="f8" fmla="val 1844"/>
                <a:gd name="f9" fmla="val 40"/>
                <a:gd name="f10" fmla="val 1765"/>
                <a:gd name="f11" fmla="val 119"/>
                <a:gd name="f12" fmla="val 1883"/>
                <a:gd name="f13" fmla="val 2332"/>
                <a:gd name="f14" fmla="val 4214"/>
                <a:gd name="f15" fmla="val 4096"/>
                <a:gd name="f16" fmla="val 2450"/>
                <a:gd name="f17" fmla="val 2293"/>
                <a:gd name="f18" fmla="val 2009"/>
                <a:gd name="f19" fmla="val 1852"/>
                <a:gd name="f20" fmla="val 2364"/>
                <a:gd name="f21" fmla="val 2285"/>
                <a:gd name="f22" fmla="val 2175"/>
                <a:gd name="f23" fmla="*/ f0 1 4254"/>
                <a:gd name="f24" fmla="*/ f1 1 4215"/>
                <a:gd name="f25" fmla="val f2"/>
                <a:gd name="f26" fmla="val f3"/>
                <a:gd name="f27" fmla="val f4"/>
                <a:gd name="f28" fmla="+- f27 0 f25"/>
                <a:gd name="f29" fmla="+- f26 0 f25"/>
                <a:gd name="f30" fmla="*/ f29 1 4254"/>
                <a:gd name="f31" fmla="*/ f28 1 4215"/>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4254" h="4215">
                  <a:moveTo>
                    <a:pt x="f5" y="f6"/>
                  </a:moveTo>
                  <a:cubicBezTo>
                    <a:pt x="f7" y="f6"/>
                    <a:pt x="f8" y="f9"/>
                    <a:pt x="f10" y="f11"/>
                  </a:cubicBezTo>
                  <a:lnTo>
                    <a:pt x="f6" y="f12"/>
                  </a:lnTo>
                  <a:lnTo>
                    <a:pt x="f13" y="f14"/>
                  </a:lnTo>
                  <a:lnTo>
                    <a:pt x="f15" y="f16"/>
                  </a:lnTo>
                  <a:cubicBezTo>
                    <a:pt x="f3" y="f17"/>
                    <a:pt x="f3" y="f18"/>
                    <a:pt x="f15" y="f19"/>
                  </a:cubicBezTo>
                  <a:lnTo>
                    <a:pt x="f20" y="f11"/>
                  </a:lnTo>
                  <a:cubicBezTo>
                    <a:pt x="f21" y="f9"/>
                    <a:pt x="f22"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9" name="Google Shape;5991;p67">
              <a:extLst>
                <a:ext uri="{FF2B5EF4-FFF2-40B4-BE49-F238E27FC236}">
                  <a16:creationId xmlns:a16="http://schemas.microsoft.com/office/drawing/2014/main" id="{569577F2-544C-F06E-92EF-D661037E049A}"/>
                </a:ext>
              </a:extLst>
            </p:cNvPr>
            <p:cNvSpPr/>
            <p:nvPr/>
          </p:nvSpPr>
          <p:spPr>
            <a:xfrm>
              <a:off x="6573996" y="4259339"/>
              <a:ext cx="122941" cy="120929"/>
            </a:xfrm>
            <a:custGeom>
              <a:avLst/>
              <a:gdLst>
                <a:gd name="f0" fmla="val w"/>
                <a:gd name="f1" fmla="val h"/>
                <a:gd name="f2" fmla="val 0"/>
                <a:gd name="f3" fmla="val 4285"/>
                <a:gd name="f4" fmla="val 4215"/>
                <a:gd name="f5" fmla="val 2064"/>
                <a:gd name="f6" fmla="val 1"/>
                <a:gd name="f7" fmla="val 1954"/>
                <a:gd name="f8" fmla="val 1843"/>
                <a:gd name="f9" fmla="val 40"/>
                <a:gd name="f10" fmla="val 1765"/>
                <a:gd name="f11" fmla="val 119"/>
                <a:gd name="f12" fmla="val 1915"/>
                <a:gd name="f13" fmla="val 2300"/>
                <a:gd name="f14" fmla="val 4128"/>
                <a:gd name="f15" fmla="val 2482"/>
                <a:gd name="f16" fmla="val 2324"/>
                <a:gd name="f17" fmla="val 2072"/>
                <a:gd name="f18" fmla="val 2363"/>
                <a:gd name="f19" fmla="val 2285"/>
                <a:gd name="f20" fmla="val 2174"/>
                <a:gd name="f21" fmla="*/ f0 1 4285"/>
                <a:gd name="f22" fmla="*/ f1 1 4215"/>
                <a:gd name="f23" fmla="val f2"/>
                <a:gd name="f24" fmla="val f3"/>
                <a:gd name="f25" fmla="val f4"/>
                <a:gd name="f26" fmla="+- f25 0 f23"/>
                <a:gd name="f27" fmla="+- f24 0 f23"/>
                <a:gd name="f28" fmla="*/ f27 1 4285"/>
                <a:gd name="f29" fmla="*/ f26 1 4215"/>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4285" h="4215">
                  <a:moveTo>
                    <a:pt x="f5" y="f6"/>
                  </a:moveTo>
                  <a:cubicBezTo>
                    <a:pt x="f7" y="f6"/>
                    <a:pt x="f8" y="f9"/>
                    <a:pt x="f10" y="f11"/>
                  </a:cubicBezTo>
                  <a:lnTo>
                    <a:pt x="f2" y="f12"/>
                  </a:lnTo>
                  <a:lnTo>
                    <a:pt x="f13" y="f4"/>
                  </a:lnTo>
                  <a:lnTo>
                    <a:pt x="f14" y="f15"/>
                  </a:lnTo>
                  <a:cubicBezTo>
                    <a:pt x="f3" y="f16"/>
                    <a:pt x="f3" y="f17"/>
                    <a:pt x="f14" y="f12"/>
                  </a:cubicBezTo>
                  <a:lnTo>
                    <a:pt x="f18" y="f11"/>
                  </a:lnTo>
                  <a:cubicBezTo>
                    <a:pt x="f19" y="f9"/>
                    <a:pt x="f20"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0" name="Google Shape;5992;p67">
              <a:extLst>
                <a:ext uri="{FF2B5EF4-FFF2-40B4-BE49-F238E27FC236}">
                  <a16:creationId xmlns:a16="http://schemas.microsoft.com/office/drawing/2014/main" id="{9EDB65C1-E2BE-BAEB-95BE-2FB5A0F08676}"/>
                </a:ext>
              </a:extLst>
            </p:cNvPr>
            <p:cNvSpPr/>
            <p:nvPr/>
          </p:nvSpPr>
          <p:spPr>
            <a:xfrm>
              <a:off x="6324529" y="4198577"/>
              <a:ext cx="301020" cy="292269"/>
            </a:xfrm>
            <a:custGeom>
              <a:avLst/>
              <a:gdLst>
                <a:gd name="f0" fmla="val w"/>
                <a:gd name="f1" fmla="val h"/>
                <a:gd name="f2" fmla="val 0"/>
                <a:gd name="f3" fmla="val 10492"/>
                <a:gd name="f4" fmla="val 10187"/>
                <a:gd name="f5" fmla="val 3497"/>
                <a:gd name="f6" fmla="val 1764"/>
                <a:gd name="f7" fmla="val 1733"/>
                <a:gd name="f8" fmla="val 1166"/>
                <a:gd name="f9" fmla="val 2332"/>
                <a:gd name="f10" fmla="val 725"/>
                <a:gd name="f11" fmla="val 3088"/>
                <a:gd name="f12" fmla="val 504"/>
                <a:gd name="f13" fmla="val 3812"/>
                <a:gd name="f14" fmla="val 5514"/>
                <a:gd name="f15" fmla="val 410"/>
                <a:gd name="f16" fmla="val 7404"/>
                <a:gd name="f17" fmla="val 8759"/>
                <a:gd name="f18" fmla="val 2667"/>
                <a:gd name="f19" fmla="val 9661"/>
                <a:gd name="f20" fmla="val 3919"/>
                <a:gd name="f21" fmla="val 5273"/>
                <a:gd name="f22" fmla="val 5384"/>
                <a:gd name="f23" fmla="val 5496"/>
                <a:gd name="f24" fmla="val 10183"/>
                <a:gd name="f25" fmla="val 5608"/>
                <a:gd name="f26" fmla="val 10176"/>
                <a:gd name="f27" fmla="val 6679"/>
                <a:gd name="f28" fmla="val 10082"/>
                <a:gd name="f29" fmla="val 7876"/>
                <a:gd name="f30" fmla="val 9609"/>
                <a:gd name="f31" fmla="val 8758"/>
                <a:gd name="f32" fmla="val 10491"/>
                <a:gd name="f33" fmla="val 7026"/>
                <a:gd name="f34" fmla="val 8191"/>
                <a:gd name="f35" fmla="val 4694"/>
                <a:gd name="f36" fmla="val 6396"/>
                <a:gd name="f37" fmla="val 6077"/>
                <a:gd name="f38" fmla="val 6715"/>
                <a:gd name="f39" fmla="val 5645"/>
                <a:gd name="f40" fmla="val 6880"/>
                <a:gd name="f41" fmla="val 5214"/>
                <a:gd name="f42" fmla="val 4794"/>
                <a:gd name="f43" fmla="val 4375"/>
                <a:gd name="f44" fmla="val 6722"/>
                <a:gd name="f45" fmla="val 4064"/>
                <a:gd name="f46" fmla="val 3434"/>
                <a:gd name="f47" fmla="val 5766"/>
                <a:gd name="f48" fmla="val 5797"/>
                <a:gd name="f49" fmla="*/ f0 1 10492"/>
                <a:gd name="f50" fmla="*/ f1 1 10187"/>
                <a:gd name="f51" fmla="val f2"/>
                <a:gd name="f52" fmla="val f3"/>
                <a:gd name="f53" fmla="val f4"/>
                <a:gd name="f54" fmla="+- f53 0 f51"/>
                <a:gd name="f55" fmla="+- f52 0 f51"/>
                <a:gd name="f56" fmla="*/ f55 1 10492"/>
                <a:gd name="f57" fmla="*/ f54 1 10187"/>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10492" h="10187">
                  <a:moveTo>
                    <a:pt x="f5" y="f2"/>
                  </a:moveTo>
                  <a:lnTo>
                    <a:pt x="f6" y="f7"/>
                  </a:lnTo>
                  <a:cubicBezTo>
                    <a:pt x="f8" y="f9"/>
                    <a:pt x="f10" y="f11"/>
                    <a:pt x="f12" y="f13"/>
                  </a:cubicBezTo>
                  <a:cubicBezTo>
                    <a:pt x="f2" y="f14"/>
                    <a:pt x="f15" y="f16"/>
                    <a:pt x="f6" y="f17"/>
                  </a:cubicBezTo>
                  <a:cubicBezTo>
                    <a:pt x="f18" y="f19"/>
                    <a:pt x="f20" y="f4"/>
                    <a:pt x="f21" y="f4"/>
                  </a:cubicBezTo>
                  <a:cubicBezTo>
                    <a:pt x="f22" y="f4"/>
                    <a:pt x="f23" y="f24"/>
                    <a:pt x="f25" y="f26"/>
                  </a:cubicBezTo>
                  <a:cubicBezTo>
                    <a:pt x="f27" y="f28"/>
                    <a:pt x="f29" y="f30"/>
                    <a:pt x="f31" y="f17"/>
                  </a:cubicBezTo>
                  <a:lnTo>
                    <a:pt x="f32" y="f33"/>
                  </a:lnTo>
                  <a:lnTo>
                    <a:pt x="f34" y="f35"/>
                  </a:lnTo>
                  <a:lnTo>
                    <a:pt x="f36" y="f36"/>
                  </a:lnTo>
                  <a:cubicBezTo>
                    <a:pt x="f37" y="f38"/>
                    <a:pt x="f39" y="f40"/>
                    <a:pt x="f41" y="f40"/>
                  </a:cubicBezTo>
                  <a:cubicBezTo>
                    <a:pt x="f42" y="f40"/>
                    <a:pt x="f43" y="f44"/>
                    <a:pt x="f45" y="f36"/>
                  </a:cubicBezTo>
                  <a:cubicBezTo>
                    <a:pt x="f46" y="f47"/>
                    <a:pt x="f46" y="f35"/>
                    <a:pt x="f45" y="f45"/>
                  </a:cubicBezTo>
                  <a:lnTo>
                    <a:pt x="f48" y="f9"/>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41" name="Google Shape;6007;p67">
            <a:extLst>
              <a:ext uri="{FF2B5EF4-FFF2-40B4-BE49-F238E27FC236}">
                <a16:creationId xmlns:a16="http://schemas.microsoft.com/office/drawing/2014/main" id="{9F8BA5E7-FAA9-A95A-F88E-998D40C45D97}"/>
              </a:ext>
            </a:extLst>
          </p:cNvPr>
          <p:cNvGrpSpPr/>
          <p:nvPr/>
        </p:nvGrpSpPr>
        <p:grpSpPr>
          <a:xfrm>
            <a:off x="2657885" y="4157046"/>
            <a:ext cx="352263" cy="356771"/>
            <a:chOff x="3964170" y="4157045"/>
            <a:chExt cx="352263" cy="356771"/>
          </a:xfrm>
          <a:solidFill>
            <a:schemeClr val="tx1">
              <a:lumMod val="75000"/>
              <a:lumOff val="25000"/>
            </a:schemeClr>
          </a:solidFill>
        </p:grpSpPr>
        <p:sp>
          <p:nvSpPr>
            <p:cNvPr id="42" name="Google Shape;6008;p67">
              <a:extLst>
                <a:ext uri="{FF2B5EF4-FFF2-40B4-BE49-F238E27FC236}">
                  <a16:creationId xmlns:a16="http://schemas.microsoft.com/office/drawing/2014/main" id="{58322650-754C-07BB-4E2E-157EC08C6F15}"/>
                </a:ext>
              </a:extLst>
            </p:cNvPr>
            <p:cNvSpPr/>
            <p:nvPr/>
          </p:nvSpPr>
          <p:spPr>
            <a:xfrm>
              <a:off x="3964170" y="4157045"/>
              <a:ext cx="352263" cy="356771"/>
            </a:xfrm>
            <a:custGeom>
              <a:avLst/>
              <a:gdLst>
                <a:gd name="f0" fmla="val w"/>
                <a:gd name="f1" fmla="val h"/>
                <a:gd name="f2" fmla="val 0"/>
                <a:gd name="f3" fmla="val 12278"/>
                <a:gd name="f4" fmla="val 12435"/>
                <a:gd name="f5" fmla="val 5905"/>
                <a:gd name="f6" fmla="val 860"/>
                <a:gd name="f7" fmla="val 6421"/>
                <a:gd name="f8" fmla="val 6926"/>
                <a:gd name="f9" fmla="val 1412"/>
                <a:gd name="f10" fmla="val 7341"/>
                <a:gd name="f11" fmla="val 2467"/>
                <a:gd name="f12" fmla="val 6837"/>
                <a:gd name="f13" fmla="val 2593"/>
                <a:gd name="f14" fmla="val 6365"/>
                <a:gd name="f15" fmla="val 2782"/>
                <a:gd name="f16" fmla="val 5892"/>
                <a:gd name="f17" fmla="val 3003"/>
                <a:gd name="f18" fmla="val 5419"/>
                <a:gd name="f19" fmla="val 4947"/>
                <a:gd name="f20" fmla="val 4443"/>
                <a:gd name="f21" fmla="val 4893"/>
                <a:gd name="f22" fmla="val 1381"/>
                <a:gd name="f23" fmla="val 5404"/>
                <a:gd name="f24" fmla="val 4191"/>
                <a:gd name="f25" fmla="val 3255"/>
                <a:gd name="f26" fmla="val 3349"/>
                <a:gd name="f27" fmla="val 4632"/>
                <a:gd name="f28" fmla="val 3381"/>
                <a:gd name="f29" fmla="val 4884"/>
                <a:gd name="f30" fmla="val 3475"/>
                <a:gd name="f31" fmla="val 4726"/>
                <a:gd name="f32" fmla="val 3538"/>
                <a:gd name="f33" fmla="val 4600"/>
                <a:gd name="f34" fmla="val 3601"/>
                <a:gd name="f35" fmla="val 3696"/>
                <a:gd name="f36" fmla="val 4285"/>
                <a:gd name="f37" fmla="val 3790"/>
                <a:gd name="f38" fmla="val 4159"/>
                <a:gd name="f39" fmla="val 3853"/>
                <a:gd name="f40" fmla="val 4002"/>
                <a:gd name="f41" fmla="val 3948"/>
                <a:gd name="f42" fmla="val 4096"/>
                <a:gd name="f43" fmla="val 3727"/>
                <a:gd name="f44" fmla="val 3507"/>
                <a:gd name="f45" fmla="val 7625"/>
                <a:gd name="f46" fmla="val 3318"/>
                <a:gd name="f47" fmla="val 7688"/>
                <a:gd name="f48" fmla="val 7751"/>
                <a:gd name="f49" fmla="val 7782"/>
                <a:gd name="f50" fmla="val 3979"/>
                <a:gd name="f51" fmla="val 7499"/>
                <a:gd name="f52" fmla="val 7247"/>
                <a:gd name="f53" fmla="val 3633"/>
                <a:gd name="f54" fmla="val 6963"/>
                <a:gd name="f55" fmla="val 7184"/>
                <a:gd name="f56" fmla="val 3412"/>
                <a:gd name="f57" fmla="val 7404"/>
                <a:gd name="f58" fmla="val 2611"/>
                <a:gd name="f59" fmla="val 3034"/>
                <a:gd name="f60" fmla="val 2846"/>
                <a:gd name="f61" fmla="val 3110"/>
                <a:gd name="f62" fmla="val 3054"/>
                <a:gd name="f63" fmla="val 3403"/>
                <a:gd name="f64" fmla="val 3097"/>
                <a:gd name="f65" fmla="val 3309"/>
                <a:gd name="f66" fmla="val 3570"/>
                <a:gd name="f67" fmla="val 3183"/>
                <a:gd name="f68" fmla="val 4042"/>
                <a:gd name="f69" fmla="val 3151"/>
                <a:gd name="f70" fmla="val 4609"/>
                <a:gd name="f71" fmla="val 2742"/>
                <a:gd name="f72" fmla="val 4924"/>
                <a:gd name="f73" fmla="val 2363"/>
                <a:gd name="f74" fmla="val 5240"/>
                <a:gd name="f75" fmla="val 1954"/>
                <a:gd name="f76" fmla="val 5586"/>
                <a:gd name="f77" fmla="val 712"/>
                <a:gd name="f78" fmla="val 4068"/>
                <a:gd name="f79" fmla="val 945"/>
                <a:gd name="f80" fmla="val 9301"/>
                <a:gd name="f81" fmla="val 3075"/>
                <a:gd name="f82" fmla="val 10879"/>
                <a:gd name="f83" fmla="val 11079"/>
                <a:gd name="f84" fmla="val 4102"/>
                <a:gd name="f85" fmla="val 9862"/>
                <a:gd name="f86" fmla="val 5618"/>
                <a:gd name="f87" fmla="val 9515"/>
                <a:gd name="f88" fmla="val 5271"/>
                <a:gd name="f89" fmla="val 9137"/>
                <a:gd name="f90" fmla="val 8696"/>
                <a:gd name="f91" fmla="val 4641"/>
                <a:gd name="f92" fmla="val 8601"/>
                <a:gd name="f93" fmla="val 4137"/>
                <a:gd name="f94" fmla="val 8538"/>
                <a:gd name="f95" fmla="val 8412"/>
                <a:gd name="f96" fmla="val 3160"/>
                <a:gd name="f97" fmla="val 8746"/>
                <a:gd name="f98" fmla="val 3102"/>
                <a:gd name="f99" fmla="val 9042"/>
                <a:gd name="f100" fmla="val 8822"/>
                <a:gd name="f101" fmla="val 5744"/>
                <a:gd name="f102" fmla="val 9011"/>
                <a:gd name="f103" fmla="val 5901"/>
                <a:gd name="f104" fmla="val 9169"/>
                <a:gd name="f105" fmla="val 6059"/>
                <a:gd name="f106" fmla="val 9326"/>
                <a:gd name="f107" fmla="val 6216"/>
                <a:gd name="f108" fmla="val 6374"/>
                <a:gd name="f109" fmla="val 8980"/>
                <a:gd name="f110" fmla="val 6531"/>
                <a:gd name="f111" fmla="val 6689"/>
                <a:gd name="f112" fmla="val 3025"/>
                <a:gd name="f113" fmla="val 5775"/>
                <a:gd name="f114" fmla="val 6720"/>
                <a:gd name="f115" fmla="val 2836"/>
                <a:gd name="f116" fmla="val 6563"/>
                <a:gd name="f117" fmla="val 2679"/>
                <a:gd name="f118" fmla="val 6405"/>
                <a:gd name="f119" fmla="val 2521"/>
                <a:gd name="f120" fmla="val 6248"/>
                <a:gd name="f121" fmla="val 6090"/>
                <a:gd name="f122" fmla="val 2868"/>
                <a:gd name="f123" fmla="val 5933"/>
                <a:gd name="f124" fmla="val 3885"/>
                <a:gd name="f125" fmla="val 6617"/>
                <a:gd name="f126" fmla="val 4200"/>
                <a:gd name="f127" fmla="val 7278"/>
                <a:gd name="f128" fmla="val 7908"/>
                <a:gd name="f129" fmla="val 5082"/>
                <a:gd name="f130" fmla="val 8003"/>
                <a:gd name="f131" fmla="val 5838"/>
                <a:gd name="f132" fmla="val 6626"/>
                <a:gd name="f133" fmla="val 7413"/>
                <a:gd name="f134" fmla="val 7823"/>
                <a:gd name="f135" fmla="val 6585"/>
                <a:gd name="f136" fmla="val 8232"/>
                <a:gd name="f137" fmla="val 8579"/>
                <a:gd name="f138" fmla="val 5545"/>
                <a:gd name="f139" fmla="val 8421"/>
                <a:gd name="f140" fmla="val 5230"/>
                <a:gd name="f141" fmla="val 8043"/>
                <a:gd name="f142" fmla="val 4537"/>
                <a:gd name="f143" fmla="val 7634"/>
                <a:gd name="f144" fmla="val 3876"/>
                <a:gd name="f145" fmla="val 3844"/>
                <a:gd name="f146" fmla="val 6657"/>
                <a:gd name="f147" fmla="val 5870"/>
                <a:gd name="f148" fmla="val 4830"/>
                <a:gd name="f149" fmla="val 4452"/>
                <a:gd name="f150" fmla="val 4263"/>
                <a:gd name="f151" fmla="val 5577"/>
                <a:gd name="f152" fmla="val 4033"/>
                <a:gd name="f153" fmla="val 8516"/>
                <a:gd name="f154" fmla="val 4317"/>
                <a:gd name="f155" fmla="val 8674"/>
                <a:gd name="f156" fmla="val 4474"/>
                <a:gd name="f157" fmla="val 8737"/>
                <a:gd name="f158" fmla="val 8831"/>
                <a:gd name="f159" fmla="val 4758"/>
                <a:gd name="f160" fmla="val 8894"/>
                <a:gd name="f161" fmla="val 4915"/>
                <a:gd name="f162" fmla="val 8989"/>
                <a:gd name="f163" fmla="val 4663"/>
                <a:gd name="f164" fmla="val 9052"/>
                <a:gd name="f165" fmla="val 9146"/>
                <a:gd name="f166" fmla="val 4254"/>
                <a:gd name="f167" fmla="val 9178"/>
                <a:gd name="f168" fmla="val 8926"/>
                <a:gd name="f169" fmla="val 9083"/>
                <a:gd name="f170" fmla="val 6846"/>
                <a:gd name="f171" fmla="val 2300"/>
                <a:gd name="f172" fmla="val 7193"/>
                <a:gd name="f173" fmla="val 2710"/>
                <a:gd name="f174" fmla="val 7571"/>
                <a:gd name="f175" fmla="val 3214"/>
                <a:gd name="f176" fmla="val 8358"/>
                <a:gd name="f177" fmla="val 8863"/>
                <a:gd name="f178" fmla="val 9335"/>
                <a:gd name="f179" fmla="val 3090"/>
                <a:gd name="f180" fmla="val 9388"/>
                <a:gd name="f181" fmla="val 2806"/>
                <a:gd name="f182" fmla="val 9414"/>
                <a:gd name="f183" fmla="val 2555"/>
                <a:gd name="f184" fmla="val 1015"/>
                <a:gd name="f185" fmla="val 681"/>
                <a:gd name="f186" fmla="val 8445"/>
                <a:gd name="f187" fmla="val 9925"/>
                <a:gd name="f188" fmla="val 11167"/>
                <a:gd name="f189" fmla="val 8392"/>
                <a:gd name="f190" fmla="val 10934"/>
                <a:gd name="f191" fmla="val 9430"/>
                <a:gd name="f192" fmla="val 9267"/>
                <a:gd name="f193" fmla="val 9032"/>
                <a:gd name="f194" fmla="val 8768"/>
                <a:gd name="f195" fmla="val 9410"/>
                <a:gd name="f196" fmla="val 8475"/>
                <a:gd name="f197" fmla="val 9367"/>
                <a:gd name="f198" fmla="val 8664"/>
                <a:gd name="f199" fmla="val 8390"/>
                <a:gd name="f200" fmla="val 8727"/>
                <a:gd name="f201" fmla="val 7508"/>
                <a:gd name="f202" fmla="val 5924"/>
                <a:gd name="f203" fmla="val 9461"/>
                <a:gd name="f204" fmla="val 6396"/>
                <a:gd name="f205" fmla="val 9650"/>
                <a:gd name="f206" fmla="val 6869"/>
                <a:gd name="f207" fmla="val 9839"/>
                <a:gd name="f208" fmla="val 9965"/>
                <a:gd name="f209" fmla="val 6962"/>
                <a:gd name="f210" fmla="val 11056"/>
                <a:gd name="f211" fmla="val 6440"/>
                <a:gd name="f212" fmla="val 11607"/>
                <a:gd name="f213" fmla="val 5922"/>
                <a:gd name="f214" fmla="val 5408"/>
                <a:gd name="f215" fmla="val 4898"/>
                <a:gd name="f216" fmla="val 11064"/>
                <a:gd name="f217" fmla="val 4978"/>
                <a:gd name="f218" fmla="val 5451"/>
                <a:gd name="f219" fmla="val 5931"/>
                <a:gd name="f220" fmla="val 1"/>
                <a:gd name="f221" fmla="val 5817"/>
                <a:gd name="f222" fmla="val 5699"/>
                <a:gd name="f223" fmla="val 14"/>
                <a:gd name="f224" fmla="val 41"/>
                <a:gd name="f225" fmla="val 262"/>
                <a:gd name="f226" fmla="val 1333"/>
                <a:gd name="f227" fmla="val 3655"/>
                <a:gd name="f228" fmla="val 2278"/>
                <a:gd name="f229" fmla="val 3326"/>
                <a:gd name="f230" fmla="val 2223"/>
                <a:gd name="f231" fmla="val 2973"/>
                <a:gd name="f232" fmla="val 2187"/>
                <a:gd name="f233" fmla="val 2624"/>
                <a:gd name="f234" fmla="val 1770"/>
                <a:gd name="f235" fmla="val 939"/>
                <a:gd name="f236" fmla="val 2404"/>
                <a:gd name="f237" fmla="val 536"/>
                <a:gd name="f238" fmla="val 4074"/>
                <a:gd name="f239" fmla="val 662"/>
                <a:gd name="f240" fmla="val 5334"/>
                <a:gd name="f241" fmla="val 1387"/>
                <a:gd name="f242" fmla="val 788"/>
                <a:gd name="f243" fmla="val 6972"/>
                <a:gd name="f244" fmla="val 158"/>
                <a:gd name="f245" fmla="val 379"/>
                <a:gd name="f246" fmla="val 599"/>
                <a:gd name="f247" fmla="val 1166"/>
                <a:gd name="f248" fmla="val 10028"/>
                <a:gd name="f249" fmla="val 1922"/>
                <a:gd name="f250" fmla="val 10186"/>
                <a:gd name="f251" fmla="val 2157"/>
                <a:gd name="f252" fmla="val 10241"/>
                <a:gd name="f253" fmla="val 2410"/>
                <a:gd name="f254" fmla="val 10266"/>
                <a:gd name="f255" fmla="val 2668"/>
                <a:gd name="f256" fmla="val 2998"/>
                <a:gd name="f257" fmla="val 3337"/>
                <a:gd name="f258" fmla="val 10225"/>
                <a:gd name="f259" fmla="val 10154"/>
                <a:gd name="f260" fmla="val 4221"/>
                <a:gd name="f261" fmla="val 11678"/>
                <a:gd name="f262" fmla="val 5076"/>
                <a:gd name="f263" fmla="val 12434"/>
                <a:gd name="f264" fmla="val 5929"/>
                <a:gd name="f265" fmla="val 6786"/>
                <a:gd name="f266" fmla="val 7639"/>
                <a:gd name="f267" fmla="val 11670"/>
                <a:gd name="f268" fmla="val 8192"/>
                <a:gd name="f269" fmla="val 8550"/>
                <a:gd name="f270" fmla="val 10215"/>
                <a:gd name="f271" fmla="val 8882"/>
                <a:gd name="f272" fmla="val 10243"/>
                <a:gd name="f273" fmla="val 9186"/>
                <a:gd name="f274" fmla="val 11589"/>
                <a:gd name="f275" fmla="val 8453"/>
                <a:gd name="f276" fmla="val 10460"/>
                <a:gd name="f277" fmla="val 12272"/>
                <a:gd name="f278" fmla="val 4014"/>
                <a:gd name="f279" fmla="val 11618"/>
                <a:gd name="f280" fmla="val 2182"/>
                <a:gd name="f281" fmla="val 9217"/>
                <a:gd name="f282" fmla="val 8904"/>
                <a:gd name="f283" fmla="val 8562"/>
                <a:gd name="f284" fmla="val 2213"/>
                <a:gd name="f285" fmla="val 7765"/>
                <a:gd name="f286" fmla="val 1139"/>
                <a:gd name="f287" fmla="val 7004"/>
                <a:gd name="f288" fmla="*/ f0 1 12278"/>
                <a:gd name="f289" fmla="*/ f1 1 12435"/>
                <a:gd name="f290" fmla="val f2"/>
                <a:gd name="f291" fmla="val f3"/>
                <a:gd name="f292" fmla="val f4"/>
                <a:gd name="f293" fmla="+- f292 0 f290"/>
                <a:gd name="f294" fmla="+- f291 0 f290"/>
                <a:gd name="f295" fmla="*/ f294 1 12278"/>
                <a:gd name="f296" fmla="*/ f293 1 12435"/>
                <a:gd name="f297" fmla="*/ f290 1 f295"/>
                <a:gd name="f298" fmla="*/ f291 1 f295"/>
                <a:gd name="f299" fmla="*/ f290 1 f296"/>
                <a:gd name="f300" fmla="*/ f292 1 f296"/>
                <a:gd name="f301" fmla="*/ f297 f288 1"/>
                <a:gd name="f302" fmla="*/ f298 f288 1"/>
                <a:gd name="f303" fmla="*/ f300 f289 1"/>
                <a:gd name="f304" fmla="*/ f299 f289 1"/>
              </a:gdLst>
              <a:ahLst/>
              <a:cxnLst>
                <a:cxn ang="3cd4">
                  <a:pos x="hc" y="t"/>
                </a:cxn>
                <a:cxn ang="0">
                  <a:pos x="r" y="vc"/>
                </a:cxn>
                <a:cxn ang="cd4">
                  <a:pos x="hc" y="b"/>
                </a:cxn>
                <a:cxn ang="cd2">
                  <a:pos x="l" y="vc"/>
                </a:cxn>
              </a:cxnLst>
              <a:rect l="f301" t="f304" r="f302" b="f303"/>
              <a:pathLst>
                <a:path w="12278" h="12435">
                  <a:moveTo>
                    <a:pt x="f5" y="f6"/>
                  </a:moveTo>
                  <a:cubicBezTo>
                    <a:pt x="f7" y="f6"/>
                    <a:pt x="f8" y="f9"/>
                    <a:pt x="f10" y="f11"/>
                  </a:cubicBezTo>
                  <a:cubicBezTo>
                    <a:pt x="f12" y="f13"/>
                    <a:pt x="f14" y="f15"/>
                    <a:pt x="f16" y="f17"/>
                  </a:cubicBezTo>
                  <a:cubicBezTo>
                    <a:pt x="f18" y="f15"/>
                    <a:pt x="f19" y="f13"/>
                    <a:pt x="f20" y="f11"/>
                  </a:cubicBezTo>
                  <a:cubicBezTo>
                    <a:pt x="f21" y="f22"/>
                    <a:pt x="f23" y="f6"/>
                    <a:pt x="f5" y="f6"/>
                  </a:cubicBezTo>
                  <a:close/>
                  <a:moveTo>
                    <a:pt x="f24" y="f25"/>
                  </a:moveTo>
                  <a:cubicBezTo>
                    <a:pt x="f20" y="f26"/>
                    <a:pt x="f27" y="f28"/>
                    <a:pt x="f29" y="f30"/>
                  </a:cubicBezTo>
                  <a:cubicBezTo>
                    <a:pt x="f31" y="f32"/>
                    <a:pt x="f33" y="f34"/>
                    <a:pt x="f20" y="f35"/>
                  </a:cubicBezTo>
                  <a:cubicBezTo>
                    <a:pt x="f36" y="f37"/>
                    <a:pt x="f38" y="f39"/>
                    <a:pt x="f40" y="f41"/>
                  </a:cubicBezTo>
                  <a:cubicBezTo>
                    <a:pt x="f42" y="f43"/>
                    <a:pt x="f38" y="f44"/>
                    <a:pt x="f24" y="f25"/>
                  </a:cubicBezTo>
                  <a:close/>
                  <a:moveTo>
                    <a:pt x="f45" y="f46"/>
                  </a:moveTo>
                  <a:cubicBezTo>
                    <a:pt x="f47" y="f44"/>
                    <a:pt x="f48" y="f43"/>
                    <a:pt x="f49" y="f50"/>
                  </a:cubicBezTo>
                  <a:cubicBezTo>
                    <a:pt x="f51" y="f37"/>
                    <a:pt x="f52" y="f53"/>
                    <a:pt x="f54" y="f44"/>
                  </a:cubicBezTo>
                  <a:cubicBezTo>
                    <a:pt x="f55" y="f56"/>
                    <a:pt x="f57" y="f26"/>
                    <a:pt x="f45" y="f46"/>
                  </a:cubicBezTo>
                  <a:close/>
                  <a:moveTo>
                    <a:pt x="f58" y="f59"/>
                  </a:moveTo>
                  <a:cubicBezTo>
                    <a:pt x="f60" y="f59"/>
                    <a:pt x="f61" y="f62"/>
                    <a:pt x="f63" y="f64"/>
                  </a:cubicBezTo>
                  <a:cubicBezTo>
                    <a:pt x="f65" y="f66"/>
                    <a:pt x="f67" y="f68"/>
                    <a:pt x="f69" y="f70"/>
                  </a:cubicBezTo>
                  <a:cubicBezTo>
                    <a:pt x="f71" y="f72"/>
                    <a:pt x="f73" y="f74"/>
                    <a:pt x="f75" y="f76"/>
                  </a:cubicBezTo>
                  <a:cubicBezTo>
                    <a:pt x="f77" y="f78"/>
                    <a:pt x="f79" y="f59"/>
                    <a:pt x="f58" y="f59"/>
                  </a:cubicBezTo>
                  <a:close/>
                  <a:moveTo>
                    <a:pt x="f80" y="f81"/>
                  </a:moveTo>
                  <a:cubicBezTo>
                    <a:pt x="f82" y="f81"/>
                    <a:pt x="f83" y="f84"/>
                    <a:pt x="f85" y="f86"/>
                  </a:cubicBezTo>
                  <a:cubicBezTo>
                    <a:pt x="f87" y="f88"/>
                    <a:pt x="f89" y="f72"/>
                    <a:pt x="f90" y="f91"/>
                  </a:cubicBezTo>
                  <a:cubicBezTo>
                    <a:pt x="f92" y="f93"/>
                    <a:pt x="f94" y="f34"/>
                    <a:pt x="f95" y="f96"/>
                  </a:cubicBezTo>
                  <a:cubicBezTo>
                    <a:pt x="f97" y="f98"/>
                    <a:pt x="f99" y="f81"/>
                    <a:pt x="f80" y="f81"/>
                  </a:cubicBezTo>
                  <a:close/>
                  <a:moveTo>
                    <a:pt x="f100" y="f101"/>
                  </a:moveTo>
                  <a:cubicBezTo>
                    <a:pt x="f102" y="f103"/>
                    <a:pt x="f104" y="f105"/>
                    <a:pt x="f106" y="f107"/>
                  </a:cubicBezTo>
                  <a:cubicBezTo>
                    <a:pt x="f104" y="f108"/>
                    <a:pt x="f109" y="f110"/>
                    <a:pt x="f100" y="f111"/>
                  </a:cubicBezTo>
                  <a:lnTo>
                    <a:pt x="f100" y="f101"/>
                  </a:lnTo>
                  <a:close/>
                  <a:moveTo>
                    <a:pt x="f112" y="f113"/>
                  </a:moveTo>
                  <a:lnTo>
                    <a:pt x="f112" y="f114"/>
                  </a:lnTo>
                  <a:cubicBezTo>
                    <a:pt x="f115" y="f116"/>
                    <a:pt x="f117" y="f118"/>
                    <a:pt x="f119" y="f120"/>
                  </a:cubicBezTo>
                  <a:cubicBezTo>
                    <a:pt x="f117" y="f121"/>
                    <a:pt x="f122" y="f123"/>
                    <a:pt x="f112" y="f113"/>
                  </a:cubicBezTo>
                  <a:close/>
                  <a:moveTo>
                    <a:pt x="f16" y="f124"/>
                  </a:moveTo>
                  <a:cubicBezTo>
                    <a:pt x="f125" y="f126"/>
                    <a:pt x="f127" y="f70"/>
                    <a:pt x="f128" y="f129"/>
                  </a:cubicBezTo>
                  <a:cubicBezTo>
                    <a:pt x="f130" y="f131"/>
                    <a:pt x="f130" y="f132"/>
                    <a:pt x="f128" y="f133"/>
                  </a:cubicBezTo>
                  <a:cubicBezTo>
                    <a:pt x="f127" y="f134"/>
                    <a:pt x="f135" y="f136"/>
                    <a:pt x="f16" y="f137"/>
                  </a:cubicBezTo>
                  <a:cubicBezTo>
                    <a:pt x="f138" y="f139"/>
                    <a:pt x="f140" y="f136"/>
                    <a:pt x="f29" y="f141"/>
                  </a:cubicBezTo>
                  <a:cubicBezTo>
                    <a:pt x="f142" y="f134"/>
                    <a:pt x="f24" y="f143"/>
                    <a:pt x="f144" y="f133"/>
                  </a:cubicBezTo>
                  <a:cubicBezTo>
                    <a:pt x="f145" y="f146"/>
                    <a:pt x="f145" y="f147"/>
                    <a:pt x="f144" y="f129"/>
                  </a:cubicBezTo>
                  <a:cubicBezTo>
                    <a:pt x="f24" y="f148"/>
                    <a:pt x="f142" y="f91"/>
                    <a:pt x="f29" y="f149"/>
                  </a:cubicBezTo>
                  <a:cubicBezTo>
                    <a:pt x="f140" y="f150"/>
                    <a:pt x="f151" y="f68"/>
                    <a:pt x="f16" y="f124"/>
                  </a:cubicBezTo>
                  <a:close/>
                  <a:moveTo>
                    <a:pt x="f152" y="f153"/>
                  </a:moveTo>
                  <a:cubicBezTo>
                    <a:pt x="f38" y="f137"/>
                    <a:pt x="f154" y="f155"/>
                    <a:pt x="f156" y="f157"/>
                  </a:cubicBezTo>
                  <a:cubicBezTo>
                    <a:pt x="f27" y="f158"/>
                    <a:pt x="f159" y="f160"/>
                    <a:pt x="f161" y="f162"/>
                  </a:cubicBezTo>
                  <a:cubicBezTo>
                    <a:pt x="f163" y="f164"/>
                    <a:pt x="f156" y="f165"/>
                    <a:pt x="f166" y="f167"/>
                  </a:cubicBezTo>
                  <a:cubicBezTo>
                    <a:pt x="f38" y="f168"/>
                    <a:pt x="f42" y="f157"/>
                    <a:pt x="f152" y="f153"/>
                  </a:cubicBezTo>
                  <a:close/>
                  <a:moveTo>
                    <a:pt x="f49" y="f153"/>
                  </a:moveTo>
                  <a:cubicBezTo>
                    <a:pt x="f48" y="f157"/>
                    <a:pt x="f47" y="f162"/>
                    <a:pt x="f45" y="f167"/>
                  </a:cubicBezTo>
                  <a:cubicBezTo>
                    <a:pt x="f57" y="f169"/>
                    <a:pt x="f55" y="f164"/>
                    <a:pt x="f54" y="f162"/>
                  </a:cubicBezTo>
                  <a:cubicBezTo>
                    <a:pt x="f127" y="f158"/>
                    <a:pt x="f51" y="f155"/>
                    <a:pt x="f49" y="f153"/>
                  </a:cubicBezTo>
                  <a:close/>
                  <a:moveTo>
                    <a:pt x="f75" y="f170"/>
                  </a:moveTo>
                  <a:cubicBezTo>
                    <a:pt x="f171" y="f172"/>
                    <a:pt x="f173" y="f174"/>
                    <a:pt x="f69" y="f134"/>
                  </a:cubicBezTo>
                  <a:cubicBezTo>
                    <a:pt x="f175" y="f176"/>
                    <a:pt x="f65" y="f177"/>
                    <a:pt x="f63" y="f178"/>
                  </a:cubicBezTo>
                  <a:cubicBezTo>
                    <a:pt x="f179" y="f180"/>
                    <a:pt x="f181" y="f182"/>
                    <a:pt x="f183" y="f182"/>
                  </a:cubicBezTo>
                  <a:cubicBezTo>
                    <a:pt x="f184" y="f182"/>
                    <a:pt x="f185" y="f186"/>
                    <a:pt x="f75" y="f170"/>
                  </a:cubicBezTo>
                  <a:close/>
                  <a:moveTo>
                    <a:pt x="f187" y="f170"/>
                  </a:moveTo>
                  <a:lnTo>
                    <a:pt x="f187" y="f170"/>
                  </a:lnTo>
                  <a:cubicBezTo>
                    <a:pt x="f188" y="f189"/>
                    <a:pt x="f190" y="f191"/>
                    <a:pt x="f192" y="f191"/>
                  </a:cubicBezTo>
                  <a:cubicBezTo>
                    <a:pt x="f193" y="f191"/>
                    <a:pt x="f194" y="f195"/>
                    <a:pt x="f196" y="f197"/>
                  </a:cubicBezTo>
                  <a:cubicBezTo>
                    <a:pt x="f94" y="f160"/>
                    <a:pt x="f198" y="f199"/>
                    <a:pt x="f200" y="f134"/>
                  </a:cubicBezTo>
                  <a:cubicBezTo>
                    <a:pt x="f89" y="f201"/>
                    <a:pt x="f87" y="f172"/>
                    <a:pt x="f187" y="f170"/>
                  </a:cubicBezTo>
                  <a:close/>
                  <a:moveTo>
                    <a:pt x="f202" y="f203"/>
                  </a:moveTo>
                  <a:cubicBezTo>
                    <a:pt x="f204" y="f205"/>
                    <a:pt x="f206" y="f207"/>
                    <a:pt x="f57" y="f208"/>
                  </a:cubicBezTo>
                  <a:cubicBezTo>
                    <a:pt x="f209" y="f210"/>
                    <a:pt x="f211" y="f212"/>
                    <a:pt x="f213" y="f212"/>
                  </a:cubicBezTo>
                  <a:cubicBezTo>
                    <a:pt x="f214" y="f212"/>
                    <a:pt x="f215" y="f216"/>
                    <a:pt x="f156" y="f208"/>
                  </a:cubicBezTo>
                  <a:cubicBezTo>
                    <a:pt x="f217" y="f207"/>
                    <a:pt x="f218" y="f205"/>
                    <a:pt x="f202" y="f203"/>
                  </a:cubicBezTo>
                  <a:close/>
                  <a:moveTo>
                    <a:pt x="f219" y="f220"/>
                  </a:moveTo>
                  <a:cubicBezTo>
                    <a:pt x="f221" y="f220"/>
                    <a:pt x="f222" y="f223"/>
                    <a:pt x="f151" y="f224"/>
                  </a:cubicBezTo>
                  <a:cubicBezTo>
                    <a:pt x="f27" y="f225"/>
                    <a:pt x="f40" y="f226"/>
                    <a:pt x="f227" y="f228"/>
                  </a:cubicBezTo>
                  <a:cubicBezTo>
                    <a:pt x="f229" y="f230"/>
                    <a:pt x="f231" y="f232"/>
                    <a:pt x="f233" y="f232"/>
                  </a:cubicBezTo>
                  <a:cubicBezTo>
                    <a:pt x="f234" y="f232"/>
                    <a:pt x="f235" y="f236"/>
                    <a:pt x="f237" y="f64"/>
                  </a:cubicBezTo>
                  <a:cubicBezTo>
                    <a:pt x="f220" y="f238"/>
                    <a:pt x="f239" y="f240"/>
                    <a:pt x="f241" y="f107"/>
                  </a:cubicBezTo>
                  <a:cubicBezTo>
                    <a:pt x="f242" y="f243"/>
                    <a:pt x="f244" y="f141"/>
                    <a:pt x="f245" y="f168"/>
                  </a:cubicBezTo>
                  <a:cubicBezTo>
                    <a:pt x="f246" y="f205"/>
                    <a:pt x="f247" y="f248"/>
                    <a:pt x="f249" y="f250"/>
                  </a:cubicBezTo>
                  <a:cubicBezTo>
                    <a:pt x="f251" y="f252"/>
                    <a:pt x="f253" y="f254"/>
                    <a:pt x="f255" y="f254"/>
                  </a:cubicBezTo>
                  <a:cubicBezTo>
                    <a:pt x="f256" y="f254"/>
                    <a:pt x="f257" y="f258"/>
                    <a:pt x="f227" y="f259"/>
                  </a:cubicBezTo>
                  <a:cubicBezTo>
                    <a:pt x="f260" y="f261"/>
                    <a:pt x="f262" y="f263"/>
                    <a:pt x="f264" y="f263"/>
                  </a:cubicBezTo>
                  <a:cubicBezTo>
                    <a:pt x="f265" y="f263"/>
                    <a:pt x="f266" y="f267"/>
                    <a:pt x="f268" y="f259"/>
                  </a:cubicBezTo>
                  <a:cubicBezTo>
                    <a:pt x="f269" y="f270"/>
                    <a:pt x="f271" y="f272"/>
                    <a:pt x="f273" y="f272"/>
                  </a:cubicBezTo>
                  <a:cubicBezTo>
                    <a:pt x="f274" y="f272"/>
                    <a:pt x="f3" y="f275"/>
                    <a:pt x="f276" y="f107"/>
                  </a:cubicBezTo>
                  <a:cubicBezTo>
                    <a:pt x="f277" y="f278"/>
                    <a:pt x="f279" y="f280"/>
                    <a:pt x="f281" y="f280"/>
                  </a:cubicBezTo>
                  <a:cubicBezTo>
                    <a:pt x="f282" y="f280"/>
                    <a:pt x="f283" y="f284"/>
                    <a:pt x="f268" y="f228"/>
                  </a:cubicBezTo>
                  <a:cubicBezTo>
                    <a:pt x="f285" y="f286"/>
                    <a:pt x="f287" y="f220"/>
                    <a:pt x="f219" y="f220"/>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3" name="Google Shape;6009;p67">
              <a:extLst>
                <a:ext uri="{FF2B5EF4-FFF2-40B4-BE49-F238E27FC236}">
                  <a16:creationId xmlns:a16="http://schemas.microsoft.com/office/drawing/2014/main" id="{067CBED4-9B13-17A7-0D4E-43A7E46E2436}"/>
                </a:ext>
              </a:extLst>
            </p:cNvPr>
            <p:cNvSpPr/>
            <p:nvPr/>
          </p:nvSpPr>
          <p:spPr>
            <a:xfrm>
              <a:off x="4097947" y="4300094"/>
              <a:ext cx="72329" cy="71469"/>
            </a:xfrm>
            <a:custGeom>
              <a:avLst/>
              <a:gdLst>
                <a:gd name="f0" fmla="val w"/>
                <a:gd name="f1" fmla="val h"/>
                <a:gd name="f2" fmla="val 0"/>
                <a:gd name="f3" fmla="val 2521"/>
                <a:gd name="f4" fmla="val 2491"/>
                <a:gd name="f5" fmla="val 1313"/>
                <a:gd name="f6" fmla="val 1295"/>
                <a:gd name="f7" fmla="val 1278"/>
                <a:gd name="f8" fmla="val 1"/>
                <a:gd name="f9" fmla="val 1261"/>
                <a:gd name="f10" fmla="val 599"/>
                <a:gd name="f11" fmla="val 569"/>
                <a:gd name="f12" fmla="val 63"/>
                <a:gd name="f13" fmla="val 1230"/>
                <a:gd name="f14" fmla="val 1955"/>
                <a:gd name="f15" fmla="val 567"/>
                <a:gd name="f16" fmla="val 2490"/>
                <a:gd name="f17" fmla="val 1954"/>
                <a:gd name="f18" fmla="val 2489"/>
                <a:gd name="f19" fmla="val 585"/>
                <a:gd name="f20" fmla="val 1980"/>
                <a:gd name="f21" fmla="*/ f0 1 2521"/>
                <a:gd name="f22" fmla="*/ f1 1 2491"/>
                <a:gd name="f23" fmla="val f2"/>
                <a:gd name="f24" fmla="val f3"/>
                <a:gd name="f25" fmla="val f4"/>
                <a:gd name="f26" fmla="+- f25 0 f23"/>
                <a:gd name="f27" fmla="+- f24 0 f23"/>
                <a:gd name="f28" fmla="*/ f27 1 2521"/>
                <a:gd name="f29" fmla="*/ f26 1 2491"/>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521" h="2491">
                  <a:moveTo>
                    <a:pt x="f5" y="f2"/>
                  </a:moveTo>
                  <a:cubicBezTo>
                    <a:pt x="f6" y="f2"/>
                    <a:pt x="f7" y="f8"/>
                    <a:pt x="f9" y="f8"/>
                  </a:cubicBezTo>
                  <a:cubicBezTo>
                    <a:pt x="f10" y="f8"/>
                    <a:pt x="f2" y="f11"/>
                    <a:pt x="f12" y="f13"/>
                  </a:cubicBezTo>
                  <a:cubicBezTo>
                    <a:pt x="f2" y="f14"/>
                    <a:pt x="f15" y="f16"/>
                    <a:pt x="f9" y="f16"/>
                  </a:cubicBezTo>
                  <a:cubicBezTo>
                    <a:pt x="f17" y="f16"/>
                    <a:pt x="f3" y="f14"/>
                    <a:pt x="f18" y="f13"/>
                  </a:cubicBezTo>
                  <a:cubicBezTo>
                    <a:pt x="f18" y="f19"/>
                    <a:pt x="f20"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44" name="Google Shape;6018;p67">
            <a:extLst>
              <a:ext uri="{FF2B5EF4-FFF2-40B4-BE49-F238E27FC236}">
                <a16:creationId xmlns:a16="http://schemas.microsoft.com/office/drawing/2014/main" id="{902060B2-FDA1-32CC-62AD-9BEC2B65C72D}"/>
              </a:ext>
            </a:extLst>
          </p:cNvPr>
          <p:cNvGrpSpPr/>
          <p:nvPr/>
        </p:nvGrpSpPr>
        <p:grpSpPr>
          <a:xfrm>
            <a:off x="6359641" y="4173514"/>
            <a:ext cx="365202" cy="332677"/>
            <a:chOff x="7665927" y="4173513"/>
            <a:chExt cx="365202" cy="332677"/>
          </a:xfrm>
          <a:solidFill>
            <a:schemeClr val="tx1">
              <a:lumMod val="75000"/>
              <a:lumOff val="25000"/>
            </a:schemeClr>
          </a:solidFill>
        </p:grpSpPr>
        <p:sp>
          <p:nvSpPr>
            <p:cNvPr id="45" name="Google Shape;6019;p67">
              <a:extLst>
                <a:ext uri="{FF2B5EF4-FFF2-40B4-BE49-F238E27FC236}">
                  <a16:creationId xmlns:a16="http://schemas.microsoft.com/office/drawing/2014/main" id="{4B358EB5-B5B0-CD5C-1026-061F84FD3A84}"/>
                </a:ext>
              </a:extLst>
            </p:cNvPr>
            <p:cNvSpPr/>
            <p:nvPr/>
          </p:nvSpPr>
          <p:spPr>
            <a:xfrm>
              <a:off x="7665927" y="4173513"/>
              <a:ext cx="344436" cy="94942"/>
            </a:xfrm>
            <a:custGeom>
              <a:avLst/>
              <a:gdLst>
                <a:gd name="f0" fmla="val w"/>
                <a:gd name="f1" fmla="val h"/>
                <a:gd name="f2" fmla="val 0"/>
                <a:gd name="f3" fmla="val 12005"/>
                <a:gd name="f4" fmla="val 3309"/>
                <a:gd name="f5" fmla="val 1671"/>
                <a:gd name="f6" fmla="val 757"/>
                <a:gd name="f7" fmla="val 1"/>
                <a:gd name="f8" fmla="val 1670"/>
                <a:gd name="f9" fmla="val 2552"/>
                <a:gd name="f10" fmla="val 3308"/>
                <a:gd name="f11" fmla="val 11469"/>
                <a:gd name="f12" fmla="val 11815"/>
                <a:gd name="f13" fmla="val 12004"/>
                <a:gd name="f14" fmla="val 2930"/>
                <a:gd name="f15" fmla="val 11784"/>
                <a:gd name="f16" fmla="val 2647"/>
                <a:gd name="f17" fmla="val 11595"/>
                <a:gd name="f18" fmla="val 2363"/>
                <a:gd name="f19" fmla="val 2017"/>
                <a:gd name="f20" fmla="val 1292"/>
                <a:gd name="f21" fmla="val 946"/>
                <a:gd name="f22" fmla="val 662"/>
                <a:gd name="f23" fmla="val 11973"/>
                <a:gd name="f24" fmla="val 410"/>
                <a:gd name="f25" fmla="*/ f0 1 12005"/>
                <a:gd name="f26" fmla="*/ f1 1 3309"/>
                <a:gd name="f27" fmla="val f2"/>
                <a:gd name="f28" fmla="val f3"/>
                <a:gd name="f29" fmla="val f4"/>
                <a:gd name="f30" fmla="+- f29 0 f27"/>
                <a:gd name="f31" fmla="+- f28 0 f27"/>
                <a:gd name="f32" fmla="*/ f31 1 12005"/>
                <a:gd name="f33" fmla="*/ f30 1 330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2005" h="3309">
                  <a:moveTo>
                    <a:pt x="f5" y="f2"/>
                  </a:moveTo>
                  <a:cubicBezTo>
                    <a:pt x="f6" y="f2"/>
                    <a:pt x="f7" y="f6"/>
                    <a:pt x="f7" y="f8"/>
                  </a:cubicBezTo>
                  <a:cubicBezTo>
                    <a:pt x="f7" y="f9"/>
                    <a:pt x="f6" y="f10"/>
                    <a:pt x="f5" y="f10"/>
                  </a:cubicBezTo>
                  <a:lnTo>
                    <a:pt x="f11" y="f10"/>
                  </a:lnTo>
                  <a:cubicBezTo>
                    <a:pt x="f12" y="f10"/>
                    <a:pt x="f13" y="f14"/>
                    <a:pt x="f15" y="f16"/>
                  </a:cubicBezTo>
                  <a:cubicBezTo>
                    <a:pt x="f17" y="f18"/>
                    <a:pt x="f11" y="f19"/>
                    <a:pt x="f11" y="f8"/>
                  </a:cubicBezTo>
                  <a:cubicBezTo>
                    <a:pt x="f11" y="f20"/>
                    <a:pt x="f17" y="f21"/>
                    <a:pt x="f15" y="f22"/>
                  </a:cubicBezTo>
                  <a:cubicBezTo>
                    <a:pt x="f23" y="f24"/>
                    <a:pt x="f15" y="f2"/>
                    <a:pt x="f11"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6" name="Google Shape;6020;p67">
              <a:extLst>
                <a:ext uri="{FF2B5EF4-FFF2-40B4-BE49-F238E27FC236}">
                  <a16:creationId xmlns:a16="http://schemas.microsoft.com/office/drawing/2014/main" id="{9DED4606-4A3D-BC12-4C29-2991FCFDD12C}"/>
                </a:ext>
              </a:extLst>
            </p:cNvPr>
            <p:cNvSpPr/>
            <p:nvPr/>
          </p:nvSpPr>
          <p:spPr>
            <a:xfrm>
              <a:off x="7937997" y="4291919"/>
              <a:ext cx="24441" cy="94942"/>
            </a:xfrm>
            <a:custGeom>
              <a:avLst/>
              <a:gdLst>
                <a:gd name="f0" fmla="val w"/>
                <a:gd name="f1" fmla="val h"/>
                <a:gd name="f2" fmla="val 0"/>
                <a:gd name="f3" fmla="val 852"/>
                <a:gd name="f4" fmla="val 3309"/>
                <a:gd name="f5" fmla="val 1"/>
                <a:gd name="f6" fmla="*/ f0 1 852"/>
                <a:gd name="f7" fmla="*/ f1 1 3309"/>
                <a:gd name="f8" fmla="val f2"/>
                <a:gd name="f9" fmla="val f3"/>
                <a:gd name="f10" fmla="val f4"/>
                <a:gd name="f11" fmla="+- f10 0 f8"/>
                <a:gd name="f12" fmla="+- f9 0 f8"/>
                <a:gd name="f13" fmla="*/ f12 1 852"/>
                <a:gd name="f14" fmla="*/ f11 1 3309"/>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852" h="3309">
                  <a:moveTo>
                    <a:pt x="f5" y="f5"/>
                  </a:moveTo>
                  <a:lnTo>
                    <a:pt x="f5" y="f4"/>
                  </a:lnTo>
                  <a:lnTo>
                    <a:pt x="f3" y="f4"/>
                  </a:lnTo>
                  <a:lnTo>
                    <a:pt x="f3"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7" name="Google Shape;6021;p67">
              <a:extLst>
                <a:ext uri="{FF2B5EF4-FFF2-40B4-BE49-F238E27FC236}">
                  <a16:creationId xmlns:a16="http://schemas.microsoft.com/office/drawing/2014/main" id="{EB5FB3A6-5D70-FC69-35BD-39C0F72E0249}"/>
                </a:ext>
              </a:extLst>
            </p:cNvPr>
            <p:cNvSpPr/>
            <p:nvPr/>
          </p:nvSpPr>
          <p:spPr>
            <a:xfrm>
              <a:off x="7985912" y="4292842"/>
              <a:ext cx="45217" cy="94942"/>
            </a:xfrm>
            <a:custGeom>
              <a:avLst/>
              <a:gdLst>
                <a:gd name="f0" fmla="val w"/>
                <a:gd name="f1" fmla="val h"/>
                <a:gd name="f2" fmla="val 0"/>
                <a:gd name="f3" fmla="val 1576"/>
                <a:gd name="f4" fmla="val 3309"/>
                <a:gd name="f5" fmla="val 1"/>
                <a:gd name="f6" fmla="val 3308"/>
                <a:gd name="f7" fmla="val 1198"/>
                <a:gd name="f8" fmla="val 1387"/>
                <a:gd name="f9" fmla="val 3277"/>
                <a:gd name="f10" fmla="val 3088"/>
                <a:gd name="f11" fmla="val 2899"/>
                <a:gd name="f12" fmla="val 410"/>
                <a:gd name="f13" fmla="val 158"/>
                <a:gd name="f14" fmla="*/ f0 1 1576"/>
                <a:gd name="f15" fmla="*/ f1 1 3309"/>
                <a:gd name="f16" fmla="val f2"/>
                <a:gd name="f17" fmla="val f3"/>
                <a:gd name="f18" fmla="val f4"/>
                <a:gd name="f19" fmla="+- f18 0 f16"/>
                <a:gd name="f20" fmla="+- f17 0 f16"/>
                <a:gd name="f21" fmla="*/ f20 1 1576"/>
                <a:gd name="f22" fmla="*/ f19 1 3309"/>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1576" h="3309">
                  <a:moveTo>
                    <a:pt x="f5" y="f2"/>
                  </a:moveTo>
                  <a:lnTo>
                    <a:pt x="f5" y="f6"/>
                  </a:lnTo>
                  <a:lnTo>
                    <a:pt x="f7" y="f6"/>
                  </a:lnTo>
                  <a:cubicBezTo>
                    <a:pt x="f8" y="f9"/>
                    <a:pt x="f3" y="f10"/>
                    <a:pt x="f3" y="f11"/>
                  </a:cubicBezTo>
                  <a:lnTo>
                    <a:pt x="f3" y="f12"/>
                  </a:lnTo>
                  <a:cubicBezTo>
                    <a:pt x="f3" y="f13"/>
                    <a:pt x="f8" y="f2"/>
                    <a:pt x="f7"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8" name="Google Shape;6022;p67">
              <a:extLst>
                <a:ext uri="{FF2B5EF4-FFF2-40B4-BE49-F238E27FC236}">
                  <a16:creationId xmlns:a16="http://schemas.microsoft.com/office/drawing/2014/main" id="{7D757EC4-17DB-92F5-E2E3-3BB2A09EFFDB}"/>
                </a:ext>
              </a:extLst>
            </p:cNvPr>
            <p:cNvSpPr/>
            <p:nvPr/>
          </p:nvSpPr>
          <p:spPr>
            <a:xfrm>
              <a:off x="7691265" y="4291919"/>
              <a:ext cx="223269" cy="94942"/>
            </a:xfrm>
            <a:custGeom>
              <a:avLst/>
              <a:gdLst>
                <a:gd name="f0" fmla="val w"/>
                <a:gd name="f1" fmla="val h"/>
                <a:gd name="f2" fmla="val 0"/>
                <a:gd name="f3" fmla="val 7782"/>
                <a:gd name="f4" fmla="val 3309"/>
                <a:gd name="f5" fmla="val 441"/>
                <a:gd name="f6" fmla="val 1"/>
                <a:gd name="f7" fmla="val 189"/>
                <a:gd name="f8" fmla="val 221"/>
                <a:gd name="f9" fmla="val 442"/>
                <a:gd name="f10" fmla="val 2931"/>
                <a:gd name="f11" fmla="val 3151"/>
                <a:gd name="f12" fmla="*/ f0 1 7782"/>
                <a:gd name="f13" fmla="*/ f1 1 3309"/>
                <a:gd name="f14" fmla="val f2"/>
                <a:gd name="f15" fmla="val f3"/>
                <a:gd name="f16" fmla="val f4"/>
                <a:gd name="f17" fmla="+- f16 0 f14"/>
                <a:gd name="f18" fmla="+- f15 0 f14"/>
                <a:gd name="f19" fmla="*/ f18 1 7782"/>
                <a:gd name="f20" fmla="*/ f17 1 330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7782" h="3309">
                  <a:moveTo>
                    <a:pt x="f5" y="f6"/>
                  </a:moveTo>
                  <a:cubicBezTo>
                    <a:pt x="f7" y="f6"/>
                    <a:pt x="f2" y="f8"/>
                    <a:pt x="f2" y="f9"/>
                  </a:cubicBezTo>
                  <a:lnTo>
                    <a:pt x="f2" y="f10"/>
                  </a:lnTo>
                  <a:cubicBezTo>
                    <a:pt x="f2" y="f11"/>
                    <a:pt x="f7" y="f4"/>
                    <a:pt x="f5" y="f4"/>
                  </a:cubicBezTo>
                  <a:lnTo>
                    <a:pt x="f3" y="f4"/>
                  </a:lnTo>
                  <a:lnTo>
                    <a:pt x="f3"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9" name="Google Shape;6023;p67">
              <a:extLst>
                <a:ext uri="{FF2B5EF4-FFF2-40B4-BE49-F238E27FC236}">
                  <a16:creationId xmlns:a16="http://schemas.microsoft.com/office/drawing/2014/main" id="{FA249E12-70BF-69AC-07E3-CF0C5721178D}"/>
                </a:ext>
              </a:extLst>
            </p:cNvPr>
            <p:cNvSpPr/>
            <p:nvPr/>
          </p:nvSpPr>
          <p:spPr>
            <a:xfrm>
              <a:off x="7739143" y="4410324"/>
              <a:ext cx="24441" cy="94942"/>
            </a:xfrm>
            <a:custGeom>
              <a:avLst/>
              <a:gdLst>
                <a:gd name="f0" fmla="val w"/>
                <a:gd name="f1" fmla="val h"/>
                <a:gd name="f2" fmla="val 0"/>
                <a:gd name="f3" fmla="val 852"/>
                <a:gd name="f4" fmla="val 3309"/>
                <a:gd name="f5" fmla="val 1"/>
                <a:gd name="f6" fmla="val 851"/>
                <a:gd name="f7" fmla="*/ f0 1 852"/>
                <a:gd name="f8" fmla="*/ f1 1 3309"/>
                <a:gd name="f9" fmla="val f2"/>
                <a:gd name="f10" fmla="val f3"/>
                <a:gd name="f11" fmla="val f4"/>
                <a:gd name="f12" fmla="+- f11 0 f9"/>
                <a:gd name="f13" fmla="+- f10 0 f9"/>
                <a:gd name="f14" fmla="*/ f13 1 852"/>
                <a:gd name="f15" fmla="*/ f12 1 3309"/>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852" h="3309">
                  <a:moveTo>
                    <a:pt x="f5" y="f5"/>
                  </a:moveTo>
                  <a:lnTo>
                    <a:pt x="f5" y="f4"/>
                  </a:lnTo>
                  <a:lnTo>
                    <a:pt x="f6" y="f4"/>
                  </a:lnTo>
                  <a:lnTo>
                    <a:pt x="f6"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0" name="Google Shape;6024;p67">
              <a:extLst>
                <a:ext uri="{FF2B5EF4-FFF2-40B4-BE49-F238E27FC236}">
                  <a16:creationId xmlns:a16="http://schemas.microsoft.com/office/drawing/2014/main" id="{C6F0F99F-4827-2579-0AF0-9F98B89265C6}"/>
                </a:ext>
              </a:extLst>
            </p:cNvPr>
            <p:cNvSpPr/>
            <p:nvPr/>
          </p:nvSpPr>
          <p:spPr>
            <a:xfrm>
              <a:off x="7787057" y="4412135"/>
              <a:ext cx="218770" cy="94046"/>
            </a:xfrm>
            <a:custGeom>
              <a:avLst/>
              <a:gdLst>
                <a:gd name="f0" fmla="val w"/>
                <a:gd name="f1" fmla="val h"/>
                <a:gd name="f2" fmla="val 0"/>
                <a:gd name="f3" fmla="val 7625"/>
                <a:gd name="f4" fmla="val 3278"/>
                <a:gd name="f5" fmla="val 1"/>
                <a:gd name="f6" fmla="val 3277"/>
                <a:gd name="f7" fmla="val 7247"/>
                <a:gd name="f8" fmla="val 7467"/>
                <a:gd name="f9" fmla="val 3057"/>
                <a:gd name="f10" fmla="val 2868"/>
                <a:gd name="f11" fmla="val 379"/>
                <a:gd name="f12" fmla="val 158"/>
                <a:gd name="f13" fmla="val 7436"/>
                <a:gd name="f14" fmla="*/ f0 1 7625"/>
                <a:gd name="f15" fmla="*/ f1 1 3278"/>
                <a:gd name="f16" fmla="val f2"/>
                <a:gd name="f17" fmla="val f3"/>
                <a:gd name="f18" fmla="val f4"/>
                <a:gd name="f19" fmla="+- f18 0 f16"/>
                <a:gd name="f20" fmla="+- f17 0 f16"/>
                <a:gd name="f21" fmla="*/ f20 1 7625"/>
                <a:gd name="f22" fmla="*/ f19 1 3278"/>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625" h="3278">
                  <a:moveTo>
                    <a:pt x="f5" y="f5"/>
                  </a:moveTo>
                  <a:lnTo>
                    <a:pt x="f5" y="f6"/>
                  </a:lnTo>
                  <a:lnTo>
                    <a:pt x="f7" y="f6"/>
                  </a:lnTo>
                  <a:cubicBezTo>
                    <a:pt x="f8" y="f6"/>
                    <a:pt x="f3" y="f9"/>
                    <a:pt x="f3" y="f10"/>
                  </a:cubicBezTo>
                  <a:lnTo>
                    <a:pt x="f3" y="f11"/>
                  </a:lnTo>
                  <a:cubicBezTo>
                    <a:pt x="f3" y="f12"/>
                    <a:pt x="f13" y="f5"/>
                    <a:pt x="f7" y="f5"/>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1" name="Google Shape;6025;p67">
              <a:extLst>
                <a:ext uri="{FF2B5EF4-FFF2-40B4-BE49-F238E27FC236}">
                  <a16:creationId xmlns:a16="http://schemas.microsoft.com/office/drawing/2014/main" id="{F73CB8AF-B4D7-362D-4A5C-12893A445171}"/>
                </a:ext>
              </a:extLst>
            </p:cNvPr>
            <p:cNvSpPr/>
            <p:nvPr/>
          </p:nvSpPr>
          <p:spPr>
            <a:xfrm>
              <a:off x="7665927" y="4411248"/>
              <a:ext cx="49752" cy="94942"/>
            </a:xfrm>
            <a:custGeom>
              <a:avLst/>
              <a:gdLst>
                <a:gd name="f0" fmla="val w"/>
                <a:gd name="f1" fmla="val h"/>
                <a:gd name="f2" fmla="val 0"/>
                <a:gd name="f3" fmla="val 1734"/>
                <a:gd name="f4" fmla="val 3309"/>
                <a:gd name="f5" fmla="val 442"/>
                <a:gd name="f6" fmla="val 190"/>
                <a:gd name="f7" fmla="val 1"/>
                <a:gd name="f8" fmla="val 189"/>
                <a:gd name="f9" fmla="val 378"/>
                <a:gd name="f10" fmla="val 2867"/>
                <a:gd name="f11" fmla="val 3088"/>
                <a:gd name="f12" fmla="val 3308"/>
                <a:gd name="f13" fmla="*/ f0 1 1734"/>
                <a:gd name="f14" fmla="*/ f1 1 3309"/>
                <a:gd name="f15" fmla="val f2"/>
                <a:gd name="f16" fmla="val f3"/>
                <a:gd name="f17" fmla="val f4"/>
                <a:gd name="f18" fmla="+- f17 0 f15"/>
                <a:gd name="f19" fmla="+- f16 0 f15"/>
                <a:gd name="f20" fmla="*/ f19 1 1734"/>
                <a:gd name="f21" fmla="*/ f18 1 3309"/>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734" h="3309">
                  <a:moveTo>
                    <a:pt x="f5" y="f2"/>
                  </a:moveTo>
                  <a:cubicBezTo>
                    <a:pt x="f6" y="f2"/>
                    <a:pt x="f7" y="f8"/>
                    <a:pt x="f7" y="f9"/>
                  </a:cubicBezTo>
                  <a:lnTo>
                    <a:pt x="f7" y="f10"/>
                  </a:lnTo>
                  <a:cubicBezTo>
                    <a:pt x="f7" y="f11"/>
                    <a:pt x="f6" y="f12"/>
                    <a:pt x="f5" y="f12"/>
                  </a:cubicBezTo>
                  <a:lnTo>
                    <a:pt x="f3" y="f12"/>
                  </a:lnTo>
                  <a:lnTo>
                    <a:pt x="f3"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52" name="Google Shape;6043;p67">
            <a:extLst>
              <a:ext uri="{FF2B5EF4-FFF2-40B4-BE49-F238E27FC236}">
                <a16:creationId xmlns:a16="http://schemas.microsoft.com/office/drawing/2014/main" id="{607CB2D9-5A50-6D6D-21A4-EB8020C595ED}"/>
              </a:ext>
            </a:extLst>
          </p:cNvPr>
          <p:cNvSpPr/>
          <p:nvPr/>
        </p:nvSpPr>
        <p:spPr>
          <a:xfrm>
            <a:off x="3251816" y="4157703"/>
            <a:ext cx="309167" cy="365202"/>
          </a:xfrm>
          <a:custGeom>
            <a:avLst/>
            <a:gdLst>
              <a:gd name="f0" fmla="val w"/>
              <a:gd name="f1" fmla="val h"/>
              <a:gd name="f2" fmla="val 0"/>
              <a:gd name="f3" fmla="val 10776"/>
              <a:gd name="f4" fmla="val 12729"/>
              <a:gd name="f5" fmla="val 1670"/>
              <a:gd name="f6" fmla="val 851"/>
              <a:gd name="f7" fmla="val 9326"/>
              <a:gd name="f8" fmla="val 1355"/>
              <a:gd name="f9" fmla="val 1072"/>
              <a:gd name="f10" fmla="val 9421"/>
              <a:gd name="f11" fmla="val 9578"/>
              <a:gd name="f12" fmla="val 2049"/>
              <a:gd name="f13" fmla="val 1481"/>
              <a:gd name="f14" fmla="val 1198"/>
              <a:gd name="f15" fmla="val 9925"/>
              <a:gd name="f16" fmla="val 10177"/>
              <a:gd name="f17" fmla="val 10208"/>
              <a:gd name="f18" fmla="val 11846"/>
              <a:gd name="f19" fmla="val 1229"/>
              <a:gd name="f20" fmla="val 11468"/>
              <a:gd name="f21" fmla="val 11027"/>
              <a:gd name="f22" fmla="val 10586"/>
              <a:gd name="f23" fmla="val 2111"/>
              <a:gd name="f24" fmla="val 1"/>
              <a:gd name="f25" fmla="val 914"/>
              <a:gd name="f26" fmla="val 946"/>
              <a:gd name="f27" fmla="val 2080"/>
              <a:gd name="f28" fmla="val 11059"/>
              <a:gd name="f29" fmla="val 11973"/>
              <a:gd name="f30" fmla="val 757"/>
              <a:gd name="f31" fmla="val 10334"/>
              <a:gd name="f32" fmla="val 10775"/>
              <a:gd name="f33" fmla="val 12508"/>
              <a:gd name="f34" fmla="val 12319"/>
              <a:gd name="f35" fmla="val 473"/>
              <a:gd name="f36" fmla="val 221"/>
              <a:gd name="f37" fmla="val 64"/>
              <a:gd name="f38" fmla="val 9105"/>
              <a:gd name="f39" fmla="val 3781"/>
              <a:gd name="f40" fmla="val 4011"/>
              <a:gd name="f41" fmla="val 8912"/>
              <a:gd name="f42" fmla="val 4171"/>
              <a:gd name="f43" fmla="val 8708"/>
              <a:gd name="f44" fmla="val 8604"/>
              <a:gd name="f45" fmla="val 8498"/>
              <a:gd name="f46" fmla="val 4129"/>
              <a:gd name="f47" fmla="val 8412"/>
              <a:gd name="f48" fmla="val 4033"/>
              <a:gd name="f49" fmla="val 7845"/>
              <a:gd name="f50" fmla="val 3498"/>
              <a:gd name="f51" fmla="val 7310"/>
              <a:gd name="f52" fmla="val 7214"/>
              <a:gd name="f53" fmla="val 7100"/>
              <a:gd name="f54" fmla="val 6991"/>
              <a:gd name="f55" fmla="val 6778"/>
              <a:gd name="f56" fmla="val 6585"/>
              <a:gd name="f57" fmla="*/ f0 1 10776"/>
              <a:gd name="f58" fmla="*/ f1 1 12729"/>
              <a:gd name="f59" fmla="val f2"/>
              <a:gd name="f60" fmla="val f3"/>
              <a:gd name="f61" fmla="val f4"/>
              <a:gd name="f62" fmla="+- f61 0 f59"/>
              <a:gd name="f63" fmla="+- f60 0 f59"/>
              <a:gd name="f64" fmla="*/ f63 1 10776"/>
              <a:gd name="f65" fmla="*/ f62 1 12729"/>
              <a:gd name="f66" fmla="*/ f59 1 f64"/>
              <a:gd name="f67" fmla="*/ f60 1 f64"/>
              <a:gd name="f68" fmla="*/ f59 1 f65"/>
              <a:gd name="f69" fmla="*/ f61 1 f65"/>
              <a:gd name="f70" fmla="*/ f66 f57 1"/>
              <a:gd name="f71" fmla="*/ f67 f57 1"/>
              <a:gd name="f72" fmla="*/ f69 f58 1"/>
              <a:gd name="f73" fmla="*/ f68 f58 1"/>
            </a:gdLst>
            <a:ahLst/>
            <a:cxnLst>
              <a:cxn ang="3cd4">
                <a:pos x="hc" y="t"/>
              </a:cxn>
              <a:cxn ang="0">
                <a:pos x="r" y="vc"/>
              </a:cxn>
              <a:cxn ang="cd4">
                <a:pos x="hc" y="b"/>
              </a:cxn>
              <a:cxn ang="cd2">
                <a:pos x="l" y="vc"/>
              </a:cxn>
            </a:cxnLst>
            <a:rect l="f70" t="f73" r="f71" b="f72"/>
            <a:pathLst>
              <a:path w="10776" h="12729">
                <a:moveTo>
                  <a:pt x="f5" y="f6"/>
                </a:moveTo>
                <a:lnTo>
                  <a:pt x="f5" y="f7"/>
                </a:lnTo>
                <a:cubicBezTo>
                  <a:pt x="f8" y="f7"/>
                  <a:pt x="f9" y="f10"/>
                  <a:pt x="f6" y="f11"/>
                </a:cubicBezTo>
                <a:lnTo>
                  <a:pt x="f6" y="f12"/>
                </a:lnTo>
                <a:cubicBezTo>
                  <a:pt x="f6" y="f13"/>
                  <a:pt x="f14" y="f9"/>
                  <a:pt x="f5" y="f6"/>
                </a:cubicBezTo>
                <a:close/>
                <a:moveTo>
                  <a:pt x="f15" y="f16"/>
                </a:moveTo>
                <a:lnTo>
                  <a:pt x="f15" y="f17"/>
                </a:lnTo>
                <a:lnTo>
                  <a:pt x="f15" y="f18"/>
                </a:lnTo>
                <a:lnTo>
                  <a:pt x="f5" y="f18"/>
                </a:lnTo>
                <a:cubicBezTo>
                  <a:pt x="f19" y="f18"/>
                  <a:pt x="f6" y="f20"/>
                  <a:pt x="f6" y="f21"/>
                </a:cubicBezTo>
                <a:cubicBezTo>
                  <a:pt x="f6" y="f22"/>
                  <a:pt x="f19" y="f16"/>
                  <a:pt x="f5" y="f16"/>
                </a:cubicBezTo>
                <a:close/>
                <a:moveTo>
                  <a:pt x="f23" y="f24"/>
                </a:moveTo>
                <a:cubicBezTo>
                  <a:pt x="f25" y="f24"/>
                  <a:pt x="f24" y="f26"/>
                  <a:pt x="f24" y="f27"/>
                </a:cubicBezTo>
                <a:lnTo>
                  <a:pt x="f24" y="f28"/>
                </a:lnTo>
                <a:cubicBezTo>
                  <a:pt x="f24" y="f29"/>
                  <a:pt x="f30" y="f4"/>
                  <a:pt x="f5" y="f4"/>
                </a:cubicBezTo>
                <a:lnTo>
                  <a:pt x="f31" y="f4"/>
                </a:lnTo>
                <a:cubicBezTo>
                  <a:pt x="f22" y="f4"/>
                  <a:pt x="f32" y="f33"/>
                  <a:pt x="f32" y="f34"/>
                </a:cubicBezTo>
                <a:lnTo>
                  <a:pt x="f32" y="f35"/>
                </a:lnTo>
                <a:cubicBezTo>
                  <a:pt x="f32" y="f36"/>
                  <a:pt x="f22" y="f37"/>
                  <a:pt x="f31" y="f37"/>
                </a:cubicBezTo>
                <a:lnTo>
                  <a:pt x="f38" y="f37"/>
                </a:lnTo>
                <a:lnTo>
                  <a:pt x="f38" y="f39"/>
                </a:lnTo>
                <a:cubicBezTo>
                  <a:pt x="f38" y="f40"/>
                  <a:pt x="f41" y="f42"/>
                  <a:pt x="f43" y="f42"/>
                </a:cubicBezTo>
                <a:cubicBezTo>
                  <a:pt x="f44" y="f42"/>
                  <a:pt x="f45" y="f46"/>
                  <a:pt x="f47" y="f48"/>
                </a:cubicBezTo>
                <a:lnTo>
                  <a:pt x="f49" y="f50"/>
                </a:lnTo>
                <a:lnTo>
                  <a:pt x="f51" y="f48"/>
                </a:lnTo>
                <a:cubicBezTo>
                  <a:pt x="f52" y="f46"/>
                  <a:pt x="f53" y="f42"/>
                  <a:pt x="f54" y="f42"/>
                </a:cubicBezTo>
                <a:cubicBezTo>
                  <a:pt x="f55" y="f42"/>
                  <a:pt x="f56" y="f40"/>
                  <a:pt x="f56" y="f39"/>
                </a:cubicBezTo>
                <a:lnTo>
                  <a:pt x="f56" y="f37"/>
                </a:lnTo>
                <a:lnTo>
                  <a:pt x="f23" y="f37"/>
                </a:lnTo>
                <a:lnTo>
                  <a:pt x="f23" y="f24"/>
                </a:lnTo>
                <a:close/>
              </a:path>
            </a:pathLst>
          </a:custGeom>
          <a:solidFill>
            <a:schemeClr val="tx1">
              <a:lumMod val="75000"/>
              <a:lumOff val="25000"/>
            </a:schemeClr>
          </a:solid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nvGrpSpPr>
          <p:cNvPr id="53" name="Google Shape;6052;p67">
            <a:extLst>
              <a:ext uri="{FF2B5EF4-FFF2-40B4-BE49-F238E27FC236}">
                <a16:creationId xmlns:a16="http://schemas.microsoft.com/office/drawing/2014/main" id="{64FC4CB9-1DE3-4C68-3C93-233E3AC9E456}"/>
              </a:ext>
            </a:extLst>
          </p:cNvPr>
          <p:cNvGrpSpPr/>
          <p:nvPr/>
        </p:nvGrpSpPr>
        <p:grpSpPr>
          <a:xfrm>
            <a:off x="7022664" y="4140815"/>
            <a:ext cx="357082" cy="363401"/>
            <a:chOff x="8328949" y="4140814"/>
            <a:chExt cx="357082" cy="363401"/>
          </a:xfrm>
          <a:solidFill>
            <a:schemeClr val="tx1">
              <a:lumMod val="75000"/>
              <a:lumOff val="25000"/>
            </a:schemeClr>
          </a:solidFill>
        </p:grpSpPr>
        <p:sp>
          <p:nvSpPr>
            <p:cNvPr id="54" name="Google Shape;6053;p67">
              <a:extLst>
                <a:ext uri="{FF2B5EF4-FFF2-40B4-BE49-F238E27FC236}">
                  <a16:creationId xmlns:a16="http://schemas.microsoft.com/office/drawing/2014/main" id="{838CA5DE-7D7A-83E7-20C1-0B3D47D6C0BF}"/>
                </a:ext>
              </a:extLst>
            </p:cNvPr>
            <p:cNvSpPr/>
            <p:nvPr/>
          </p:nvSpPr>
          <p:spPr>
            <a:xfrm>
              <a:off x="8328949" y="4140814"/>
              <a:ext cx="357082" cy="154332"/>
            </a:xfrm>
            <a:custGeom>
              <a:avLst/>
              <a:gdLst>
                <a:gd name="f0" fmla="val w"/>
                <a:gd name="f1" fmla="val h"/>
                <a:gd name="f2" fmla="val 0"/>
                <a:gd name="f3" fmla="val 12446"/>
                <a:gd name="f4" fmla="val 5379"/>
                <a:gd name="f5" fmla="val 3088"/>
                <a:gd name="f6" fmla="val 1639"/>
                <a:gd name="f7" fmla="val 316"/>
                <a:gd name="f8" fmla="val 1008"/>
                <a:gd name="f9" fmla="val 95"/>
                <a:gd name="f10" fmla="val 2489"/>
                <a:gd name="f11" fmla="val 1"/>
                <a:gd name="f12" fmla="val 3214"/>
                <a:gd name="f13" fmla="val 190"/>
                <a:gd name="f14" fmla="val 3938"/>
                <a:gd name="f15" fmla="val 568"/>
                <a:gd name="f16" fmla="val 4506"/>
                <a:gd name="f17" fmla="val 962"/>
                <a:gd name="f18" fmla="val 5071"/>
                <a:gd name="f19" fmla="val 1607"/>
                <a:gd name="f20" fmla="val 5366"/>
                <a:gd name="f21" fmla="val 2240"/>
                <a:gd name="f22" fmla="val 2772"/>
                <a:gd name="f23" fmla="val 3296"/>
                <a:gd name="f24" fmla="val 5157"/>
                <a:gd name="f25" fmla="val 3655"/>
                <a:gd name="f26" fmla="val 4726"/>
                <a:gd name="f27" fmla="val 4569"/>
                <a:gd name="f28" fmla="val 3844"/>
                <a:gd name="f29" fmla="val 2836"/>
                <a:gd name="f30" fmla="val 2584"/>
                <a:gd name="f31" fmla="val 2427"/>
                <a:gd name="f32" fmla="val 2678"/>
                <a:gd name="f33" fmla="val 2899"/>
                <a:gd name="f34" fmla="val 3151"/>
                <a:gd name="f35" fmla="val 2616"/>
                <a:gd name="f36" fmla="val 3308"/>
                <a:gd name="f37" fmla="val 3340"/>
                <a:gd name="f38" fmla="val 3057"/>
                <a:gd name="f39" fmla="val 3529"/>
                <a:gd name="f40" fmla="val 3749"/>
                <a:gd name="f41" fmla="val 3970"/>
                <a:gd name="f42" fmla="val 3025"/>
                <a:gd name="f43" fmla="val 4127"/>
                <a:gd name="f44" fmla="val 2049"/>
                <a:gd name="f45" fmla="val 1450"/>
                <a:gd name="f46" fmla="val 3434"/>
                <a:gd name="f47" fmla="val 1608"/>
                <a:gd name="f48" fmla="val 1754"/>
                <a:gd name="f49" fmla="val 1999"/>
                <a:gd name="f50" fmla="val 2279"/>
                <a:gd name="f51" fmla="val 1632"/>
                <a:gd name="f52" fmla="val 2882"/>
                <a:gd name="f53" fmla="val 2930"/>
                <a:gd name="f54" fmla="val 2977"/>
                <a:gd name="f55" fmla="val 1634"/>
                <a:gd name="f56" fmla="val 3624"/>
                <a:gd name="f57" fmla="val 1733"/>
                <a:gd name="f58" fmla="val 4128"/>
                <a:gd name="f59" fmla="val 2048"/>
                <a:gd name="f60" fmla="val 4474"/>
                <a:gd name="f61" fmla="val 7908"/>
                <a:gd name="f62" fmla="val 8255"/>
                <a:gd name="f63" fmla="val 2017"/>
                <a:gd name="f64" fmla="val 8759"/>
                <a:gd name="f65" fmla="val 1702"/>
                <a:gd name="f66" fmla="val 9358"/>
                <a:gd name="f67" fmla="val 9406"/>
                <a:gd name="f68" fmla="val 9453"/>
                <a:gd name="f69" fmla="val 9501"/>
                <a:gd name="f70" fmla="val 10104"/>
                <a:gd name="f71" fmla="val 10629"/>
                <a:gd name="f72" fmla="val 10775"/>
                <a:gd name="f73" fmla="val 10964"/>
                <a:gd name="f74" fmla="val 10334"/>
                <a:gd name="f75" fmla="val 9547"/>
                <a:gd name="f76" fmla="val 9326"/>
                <a:gd name="f77" fmla="val 9137"/>
                <a:gd name="f78" fmla="val 3497"/>
                <a:gd name="f79" fmla="val 9799"/>
                <a:gd name="f80" fmla="val 9956"/>
                <a:gd name="f81" fmla="val 9767"/>
                <a:gd name="f82" fmla="val 2521"/>
                <a:gd name="f83" fmla="val 8539"/>
                <a:gd name="f84" fmla="val 7814"/>
                <a:gd name="f85" fmla="val 3686"/>
                <a:gd name="f86" fmla="val 8728"/>
                <a:gd name="f87" fmla="val 9099"/>
                <a:gd name="f88" fmla="val 5169"/>
                <a:gd name="f89" fmla="val 9626"/>
                <a:gd name="f90" fmla="val 10158"/>
                <a:gd name="f91" fmla="val 10800"/>
                <a:gd name="f92" fmla="val 11451"/>
                <a:gd name="f93" fmla="val 5074"/>
                <a:gd name="f94" fmla="val 11847"/>
                <a:gd name="f95" fmla="val 12225"/>
                <a:gd name="f96" fmla="val 12445"/>
                <a:gd name="f97" fmla="val 3277"/>
                <a:gd name="f98" fmla="val 12319"/>
                <a:gd name="f99" fmla="val 12130"/>
                <a:gd name="f100" fmla="*/ f0 1 12446"/>
                <a:gd name="f101" fmla="*/ f1 1 5379"/>
                <a:gd name="f102" fmla="val f2"/>
                <a:gd name="f103" fmla="val f3"/>
                <a:gd name="f104" fmla="val f4"/>
                <a:gd name="f105" fmla="+- f104 0 f102"/>
                <a:gd name="f106" fmla="+- f103 0 f102"/>
                <a:gd name="f107" fmla="*/ f106 1 12446"/>
                <a:gd name="f108" fmla="*/ f105 1 5379"/>
                <a:gd name="f109" fmla="*/ f102 1 f107"/>
                <a:gd name="f110" fmla="*/ f103 1 f107"/>
                <a:gd name="f111" fmla="*/ f102 1 f108"/>
                <a:gd name="f112" fmla="*/ f104 1 f108"/>
                <a:gd name="f113" fmla="*/ f109 f100 1"/>
                <a:gd name="f114" fmla="*/ f110 f100 1"/>
                <a:gd name="f115" fmla="*/ f112 f101 1"/>
                <a:gd name="f116" fmla="*/ f111 f101 1"/>
              </a:gdLst>
              <a:ahLst/>
              <a:cxnLst>
                <a:cxn ang="3cd4">
                  <a:pos x="hc" y="t"/>
                </a:cxn>
                <a:cxn ang="0">
                  <a:pos x="r" y="vc"/>
                </a:cxn>
                <a:cxn ang="cd4">
                  <a:pos x="hc" y="b"/>
                </a:cxn>
                <a:cxn ang="cd2">
                  <a:pos x="l" y="vc"/>
                </a:cxn>
              </a:cxnLst>
              <a:rect l="f113" t="f116" r="f114" b="f115"/>
              <a:pathLst>
                <a:path w="12446" h="5379">
                  <a:moveTo>
                    <a:pt x="f5" y="f2"/>
                  </a:moveTo>
                  <a:cubicBezTo>
                    <a:pt x="f6" y="f2"/>
                    <a:pt x="f7" y="f8"/>
                    <a:pt x="f9" y="f10"/>
                  </a:cubicBezTo>
                  <a:cubicBezTo>
                    <a:pt x="f11" y="f12"/>
                    <a:pt x="f13" y="f14"/>
                    <a:pt x="f15" y="f16"/>
                  </a:cubicBezTo>
                  <a:cubicBezTo>
                    <a:pt x="f17" y="f18"/>
                    <a:pt x="f19" y="f20"/>
                    <a:pt x="f21" y="f20"/>
                  </a:cubicBezTo>
                  <a:cubicBezTo>
                    <a:pt x="f22" y="f20"/>
                    <a:pt x="f23" y="f24"/>
                    <a:pt x="f25" y="f26"/>
                  </a:cubicBezTo>
                  <a:cubicBezTo>
                    <a:pt x="f27" y="f25"/>
                    <a:pt x="f28" y="f10"/>
                    <a:pt x="f29" y="f10"/>
                  </a:cubicBezTo>
                  <a:cubicBezTo>
                    <a:pt x="f30" y="f10"/>
                    <a:pt x="f31" y="f32"/>
                    <a:pt x="f31" y="f33"/>
                  </a:cubicBezTo>
                  <a:cubicBezTo>
                    <a:pt x="f31" y="f34"/>
                    <a:pt x="f35" y="f36"/>
                    <a:pt x="f29" y="f37"/>
                  </a:cubicBezTo>
                  <a:cubicBezTo>
                    <a:pt x="f38" y="f37"/>
                    <a:pt x="f12" y="f39"/>
                    <a:pt x="f12" y="f40"/>
                  </a:cubicBezTo>
                  <a:cubicBezTo>
                    <a:pt x="f12" y="f41"/>
                    <a:pt x="f42" y="f43"/>
                    <a:pt x="f29" y="f43"/>
                  </a:cubicBezTo>
                  <a:cubicBezTo>
                    <a:pt x="f44" y="f43"/>
                    <a:pt x="f45" y="f46"/>
                    <a:pt x="f47" y="f30"/>
                  </a:cubicBezTo>
                  <a:cubicBezTo>
                    <a:pt x="f48" y="f49"/>
                    <a:pt x="f50" y="f51"/>
                    <a:pt x="f52" y="f51"/>
                  </a:cubicBezTo>
                  <a:cubicBezTo>
                    <a:pt x="f53" y="f51"/>
                    <a:pt x="f54" y="f55"/>
                    <a:pt x="f42" y="f6"/>
                  </a:cubicBezTo>
                  <a:cubicBezTo>
                    <a:pt x="f56" y="f57"/>
                    <a:pt x="f58" y="f59"/>
                    <a:pt x="f60" y="f10"/>
                  </a:cubicBezTo>
                  <a:lnTo>
                    <a:pt x="f61" y="f10"/>
                  </a:lnTo>
                  <a:cubicBezTo>
                    <a:pt x="f62" y="f63"/>
                    <a:pt x="f64" y="f65"/>
                    <a:pt x="f66" y="f6"/>
                  </a:cubicBezTo>
                  <a:cubicBezTo>
                    <a:pt x="f67" y="f55"/>
                    <a:pt x="f68" y="f51"/>
                    <a:pt x="f69" y="f51"/>
                  </a:cubicBezTo>
                  <a:cubicBezTo>
                    <a:pt x="f70" y="f51"/>
                    <a:pt x="f71" y="f49"/>
                    <a:pt x="f72" y="f30"/>
                  </a:cubicBezTo>
                  <a:cubicBezTo>
                    <a:pt x="f73" y="f46"/>
                    <a:pt x="f74" y="f43"/>
                    <a:pt x="f75" y="f43"/>
                  </a:cubicBezTo>
                  <a:cubicBezTo>
                    <a:pt x="f76" y="f43"/>
                    <a:pt x="f77" y="f14"/>
                    <a:pt x="f77" y="f40"/>
                  </a:cubicBezTo>
                  <a:cubicBezTo>
                    <a:pt x="f77" y="f78"/>
                    <a:pt x="f76" y="f37"/>
                    <a:pt x="f75" y="f37"/>
                  </a:cubicBezTo>
                  <a:cubicBezTo>
                    <a:pt x="f79" y="f37"/>
                    <a:pt x="f80" y="f34"/>
                    <a:pt x="f80" y="f33"/>
                  </a:cubicBezTo>
                  <a:cubicBezTo>
                    <a:pt x="f80" y="f32"/>
                    <a:pt x="f81" y="f82"/>
                    <a:pt x="f75" y="f10"/>
                  </a:cubicBezTo>
                  <a:cubicBezTo>
                    <a:pt x="f83" y="f10"/>
                    <a:pt x="f84" y="f85"/>
                    <a:pt x="f86" y="f26"/>
                  </a:cubicBezTo>
                  <a:cubicBezTo>
                    <a:pt x="f87" y="f88"/>
                    <a:pt x="f89" y="f4"/>
                    <a:pt x="f90" y="f4"/>
                  </a:cubicBezTo>
                  <a:cubicBezTo>
                    <a:pt x="f91" y="f4"/>
                    <a:pt x="f92" y="f93"/>
                    <a:pt x="f94" y="f16"/>
                  </a:cubicBezTo>
                  <a:cubicBezTo>
                    <a:pt x="f95" y="f41"/>
                    <a:pt x="f96" y="f97"/>
                    <a:pt x="f98" y="f10"/>
                  </a:cubicBezTo>
                  <a:cubicBezTo>
                    <a:pt x="f99" y="f8"/>
                    <a:pt x="f72" y="f2"/>
                    <a:pt x="f76"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5" name="Google Shape;6054;p67">
              <a:extLst>
                <a:ext uri="{FF2B5EF4-FFF2-40B4-BE49-F238E27FC236}">
                  <a16:creationId xmlns:a16="http://schemas.microsoft.com/office/drawing/2014/main" id="{7B3E6DF9-D597-ED02-3097-814DDCBB3A4D}"/>
                </a:ext>
              </a:extLst>
            </p:cNvPr>
            <p:cNvSpPr/>
            <p:nvPr/>
          </p:nvSpPr>
          <p:spPr>
            <a:xfrm>
              <a:off x="8397657" y="4285445"/>
              <a:ext cx="212424" cy="218770"/>
            </a:xfrm>
            <a:custGeom>
              <a:avLst/>
              <a:gdLst>
                <a:gd name="f0" fmla="val w"/>
                <a:gd name="f1" fmla="val h"/>
                <a:gd name="f2" fmla="val 0"/>
                <a:gd name="f3" fmla="val 7404"/>
                <a:gd name="f4" fmla="val 7625"/>
                <a:gd name="f5" fmla="val 2426"/>
                <a:gd name="f6" fmla="val 5639"/>
                <a:gd name="f7" fmla="val 5860"/>
                <a:gd name="f8" fmla="val 2237"/>
                <a:gd name="f9" fmla="val 6017"/>
                <a:gd name="f10" fmla="val 2048"/>
                <a:gd name="f11" fmla="val 1796"/>
                <a:gd name="f12" fmla="val 1638"/>
                <a:gd name="f13" fmla="val 5828"/>
                <a:gd name="f14" fmla="val 473"/>
                <a:gd name="f15" fmla="val 1229"/>
                <a:gd name="f16" fmla="val 851"/>
                <a:gd name="f17" fmla="val 630"/>
                <a:gd name="f18" fmla="val 1103"/>
                <a:gd name="f19" fmla="val 1134"/>
                <a:gd name="f20" fmla="val 7246"/>
                <a:gd name="f21" fmla="val 7467"/>
                <a:gd name="f22" fmla="val 189"/>
                <a:gd name="f23" fmla="val 7624"/>
                <a:gd name="f24" fmla="val 378"/>
                <a:gd name="f25" fmla="val 6994"/>
                <a:gd name="f26" fmla="val 7435"/>
                <a:gd name="f27" fmla="val 6774"/>
                <a:gd name="f28" fmla="val 1071"/>
                <a:gd name="f29" fmla="val 6175"/>
                <a:gd name="f30" fmla="val 788"/>
                <a:gd name="f31" fmla="val 5734"/>
                <a:gd name="f32" fmla="val 315"/>
                <a:gd name="f33" fmla="val 5545"/>
                <a:gd name="f34" fmla="val 5324"/>
                <a:gd name="f35" fmla="val 5072"/>
                <a:gd name="f36" fmla="val 4915"/>
                <a:gd name="f37" fmla="val 4096"/>
                <a:gd name="f38" fmla="val 3907"/>
                <a:gd name="f39" fmla="val 3686"/>
                <a:gd name="f40" fmla="val 3466"/>
                <a:gd name="f41" fmla="val 3277"/>
                <a:gd name="f42" fmla="*/ f0 1 7404"/>
                <a:gd name="f43" fmla="*/ f1 1 7625"/>
                <a:gd name="f44" fmla="val f2"/>
                <a:gd name="f45" fmla="val f3"/>
                <a:gd name="f46" fmla="val f4"/>
                <a:gd name="f47" fmla="+- f46 0 f44"/>
                <a:gd name="f48" fmla="+- f45 0 f44"/>
                <a:gd name="f49" fmla="*/ f48 1 7404"/>
                <a:gd name="f50" fmla="*/ f47 1 7625"/>
                <a:gd name="f51" fmla="*/ f44 1 f49"/>
                <a:gd name="f52" fmla="*/ f45 1 f49"/>
                <a:gd name="f53" fmla="*/ f44 1 f50"/>
                <a:gd name="f54" fmla="*/ f46 1 f50"/>
                <a:gd name="f55" fmla="*/ f51 f42 1"/>
                <a:gd name="f56" fmla="*/ f52 f42 1"/>
                <a:gd name="f57" fmla="*/ f54 f43 1"/>
                <a:gd name="f58" fmla="*/ f53 f43 1"/>
              </a:gdLst>
              <a:ahLst/>
              <a:cxnLst>
                <a:cxn ang="3cd4">
                  <a:pos x="hc" y="t"/>
                </a:cxn>
                <a:cxn ang="0">
                  <a:pos x="r" y="vc"/>
                </a:cxn>
                <a:cxn ang="cd4">
                  <a:pos x="hc" y="b"/>
                </a:cxn>
                <a:cxn ang="cd2">
                  <a:pos x="l" y="vc"/>
                </a:cxn>
              </a:cxnLst>
              <a:rect l="f55" t="f58" r="f56" b="f57"/>
              <a:pathLst>
                <a:path w="7404" h="7625">
                  <a:moveTo>
                    <a:pt x="f5" y="f2"/>
                  </a:moveTo>
                  <a:lnTo>
                    <a:pt x="f5" y="f6"/>
                  </a:lnTo>
                  <a:cubicBezTo>
                    <a:pt x="f5" y="f7"/>
                    <a:pt x="f8" y="f9"/>
                    <a:pt x="f10" y="f9"/>
                  </a:cubicBezTo>
                  <a:cubicBezTo>
                    <a:pt x="f11" y="f9"/>
                    <a:pt x="f12" y="f13"/>
                    <a:pt x="f12" y="f6"/>
                  </a:cubicBezTo>
                  <a:lnTo>
                    <a:pt x="f12" y="f14"/>
                  </a:lnTo>
                  <a:cubicBezTo>
                    <a:pt x="f15" y="f16"/>
                    <a:pt x="f17" y="f18"/>
                    <a:pt x="f2" y="f19"/>
                  </a:cubicBezTo>
                  <a:lnTo>
                    <a:pt x="f2" y="f20"/>
                  </a:lnTo>
                  <a:cubicBezTo>
                    <a:pt x="f2" y="f21"/>
                    <a:pt x="f22" y="f23"/>
                    <a:pt x="f24" y="f23"/>
                  </a:cubicBezTo>
                  <a:lnTo>
                    <a:pt x="f25" y="f23"/>
                  </a:lnTo>
                  <a:cubicBezTo>
                    <a:pt x="f20" y="f23"/>
                    <a:pt x="f3" y="f26"/>
                    <a:pt x="f3" y="f20"/>
                  </a:cubicBezTo>
                  <a:lnTo>
                    <a:pt x="f3" y="f19"/>
                  </a:lnTo>
                  <a:cubicBezTo>
                    <a:pt x="f27" y="f28"/>
                    <a:pt x="f29" y="f30"/>
                    <a:pt x="f31" y="f32"/>
                  </a:cubicBezTo>
                  <a:lnTo>
                    <a:pt x="f31" y="f6"/>
                  </a:lnTo>
                  <a:cubicBezTo>
                    <a:pt x="f31" y="f7"/>
                    <a:pt x="f33" y="f9"/>
                    <a:pt x="f34" y="f9"/>
                  </a:cubicBezTo>
                  <a:cubicBezTo>
                    <a:pt x="f35" y="f9"/>
                    <a:pt x="f36" y="f13"/>
                    <a:pt x="f36" y="f6"/>
                  </a:cubicBezTo>
                  <a:lnTo>
                    <a:pt x="f36" y="f2"/>
                  </a:lnTo>
                  <a:lnTo>
                    <a:pt x="f37" y="f2"/>
                  </a:lnTo>
                  <a:lnTo>
                    <a:pt x="f37" y="f6"/>
                  </a:lnTo>
                  <a:cubicBezTo>
                    <a:pt x="f37" y="f7"/>
                    <a:pt x="f38" y="f9"/>
                    <a:pt x="f39" y="f9"/>
                  </a:cubicBezTo>
                  <a:cubicBezTo>
                    <a:pt x="f40" y="f9"/>
                    <a:pt x="f41" y="f13"/>
                    <a:pt x="f41" y="f6"/>
                  </a:cubicBezTo>
                  <a:lnTo>
                    <a:pt x="f41"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6" name="Google Shape;6055;p67">
              <a:extLst>
                <a:ext uri="{FF2B5EF4-FFF2-40B4-BE49-F238E27FC236}">
                  <a16:creationId xmlns:a16="http://schemas.microsoft.com/office/drawing/2014/main" id="{A375B594-31EF-2395-197D-4A08AD49C9B3}"/>
                </a:ext>
              </a:extLst>
            </p:cNvPr>
            <p:cNvSpPr/>
            <p:nvPr/>
          </p:nvSpPr>
          <p:spPr>
            <a:xfrm>
              <a:off x="8469072" y="4236616"/>
              <a:ext cx="76837" cy="23527"/>
            </a:xfrm>
            <a:custGeom>
              <a:avLst/>
              <a:gdLst>
                <a:gd name="f0" fmla="val w"/>
                <a:gd name="f1" fmla="val h"/>
                <a:gd name="f2" fmla="val 0"/>
                <a:gd name="f3" fmla="val 2678"/>
                <a:gd name="f4" fmla="val 820"/>
                <a:gd name="f5" fmla="val 1"/>
                <a:gd name="f6" fmla="val 32"/>
                <a:gd name="f7" fmla="val 127"/>
                <a:gd name="f8" fmla="val 284"/>
                <a:gd name="f9" fmla="val 379"/>
                <a:gd name="f10" fmla="val 536"/>
                <a:gd name="f11" fmla="val 662"/>
                <a:gd name="f12" fmla="val 788"/>
                <a:gd name="f13" fmla="val 2666"/>
                <a:gd name="f14" fmla="val 2615"/>
                <a:gd name="f15" fmla="val 649"/>
                <a:gd name="f16" fmla="val 555"/>
                <a:gd name="f17" fmla="val 2670"/>
                <a:gd name="f18" fmla="val 799"/>
                <a:gd name="f19" fmla="val 2674"/>
                <a:gd name="f20" fmla="val 809"/>
                <a:gd name="f21" fmla="*/ f0 1 2678"/>
                <a:gd name="f22" fmla="*/ f1 1 820"/>
                <a:gd name="f23" fmla="val f2"/>
                <a:gd name="f24" fmla="val f3"/>
                <a:gd name="f25" fmla="val f4"/>
                <a:gd name="f26" fmla="+- f25 0 f23"/>
                <a:gd name="f27" fmla="+- f24 0 f23"/>
                <a:gd name="f28" fmla="*/ f27 1 2678"/>
                <a:gd name="f29" fmla="*/ f26 1 820"/>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2678" h="820">
                  <a:moveTo>
                    <a:pt x="f2" y="f5"/>
                  </a:moveTo>
                  <a:cubicBezTo>
                    <a:pt x="f6" y="f7"/>
                    <a:pt x="f6" y="f8"/>
                    <a:pt x="f6" y="f9"/>
                  </a:cubicBezTo>
                  <a:cubicBezTo>
                    <a:pt x="f6" y="f10"/>
                    <a:pt x="f6" y="f11"/>
                    <a:pt x="f2" y="f12"/>
                  </a:cubicBezTo>
                  <a:lnTo>
                    <a:pt x="f13" y="f12"/>
                  </a:lnTo>
                  <a:cubicBezTo>
                    <a:pt x="f14" y="f15"/>
                    <a:pt x="f14" y="f16"/>
                    <a:pt x="f14" y="f9"/>
                  </a:cubicBezTo>
                  <a:cubicBezTo>
                    <a:pt x="f14" y="f8"/>
                    <a:pt x="f14" y="f7"/>
                    <a:pt x="f3" y="f5"/>
                  </a:cubicBezTo>
                  <a:close/>
                  <a:moveTo>
                    <a:pt x="f13" y="f12"/>
                  </a:moveTo>
                  <a:cubicBezTo>
                    <a:pt x="f17" y="f18"/>
                    <a:pt x="f19" y="f20"/>
                    <a:pt x="f3" y="f4"/>
                  </a:cubicBezTo>
                  <a:lnTo>
                    <a:pt x="f3" y="f1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57" name="Google Shape;6078;p67">
            <a:extLst>
              <a:ext uri="{FF2B5EF4-FFF2-40B4-BE49-F238E27FC236}">
                <a16:creationId xmlns:a16="http://schemas.microsoft.com/office/drawing/2014/main" id="{20CEC4A0-D205-C48A-2A21-AFBBAE3E9C96}"/>
              </a:ext>
            </a:extLst>
          </p:cNvPr>
          <p:cNvGrpSpPr/>
          <p:nvPr/>
        </p:nvGrpSpPr>
        <p:grpSpPr>
          <a:xfrm>
            <a:off x="3819968" y="4158600"/>
            <a:ext cx="365202" cy="363400"/>
            <a:chOff x="5126254" y="4158599"/>
            <a:chExt cx="365202" cy="363400"/>
          </a:xfrm>
          <a:solidFill>
            <a:schemeClr val="tx1">
              <a:lumMod val="75000"/>
              <a:lumOff val="25000"/>
            </a:schemeClr>
          </a:solidFill>
        </p:grpSpPr>
        <p:sp>
          <p:nvSpPr>
            <p:cNvPr id="58" name="Google Shape;6079;p67">
              <a:extLst>
                <a:ext uri="{FF2B5EF4-FFF2-40B4-BE49-F238E27FC236}">
                  <a16:creationId xmlns:a16="http://schemas.microsoft.com/office/drawing/2014/main" id="{A40751EC-778B-811E-C734-CBDA4CCC0FBA}"/>
                </a:ext>
              </a:extLst>
            </p:cNvPr>
            <p:cNvSpPr/>
            <p:nvPr/>
          </p:nvSpPr>
          <p:spPr>
            <a:xfrm>
              <a:off x="5202195" y="4308652"/>
              <a:ext cx="214234" cy="213347"/>
            </a:xfrm>
            <a:custGeom>
              <a:avLst/>
              <a:gdLst>
                <a:gd name="f0" fmla="val w"/>
                <a:gd name="f1" fmla="val h"/>
                <a:gd name="f2" fmla="val 0"/>
                <a:gd name="f3" fmla="val 7467"/>
                <a:gd name="f4" fmla="val 7436"/>
                <a:gd name="f5" fmla="val 3686"/>
                <a:gd name="f6" fmla="val 1465"/>
                <a:gd name="f7" fmla="val 3836"/>
                <a:gd name="f8" fmla="val 3985"/>
                <a:gd name="f9" fmla="val 1544"/>
                <a:gd name="f10" fmla="val 4064"/>
                <a:gd name="f11" fmla="val 1702"/>
                <a:gd name="f12" fmla="val 4537"/>
                <a:gd name="f13" fmla="val 2678"/>
                <a:gd name="f14" fmla="val 5608"/>
                <a:gd name="f15" fmla="val 2836"/>
                <a:gd name="f16" fmla="val 5955"/>
                <a:gd name="f17" fmla="val 2867"/>
                <a:gd name="f18" fmla="val 6081"/>
                <a:gd name="f19" fmla="val 3308"/>
                <a:gd name="f20" fmla="val 5829"/>
                <a:gd name="f21" fmla="val 3561"/>
                <a:gd name="f22" fmla="val 5041"/>
                <a:gd name="f23" fmla="val 4285"/>
                <a:gd name="f24" fmla="val 5261"/>
                <a:gd name="f25" fmla="val 5356"/>
                <a:gd name="f26" fmla="val 5286"/>
                <a:gd name="f27" fmla="val 5630"/>
                <a:gd name="f28" fmla="val 5075"/>
                <a:gd name="f29" fmla="val 5845"/>
                <a:gd name="f30" fmla="val 4845"/>
                <a:gd name="f31" fmla="val 4784"/>
                <a:gd name="f32" fmla="val 4722"/>
                <a:gd name="f33" fmla="val 5830"/>
                <a:gd name="f34" fmla="val 4663"/>
                <a:gd name="f35" fmla="val 5797"/>
                <a:gd name="f36" fmla="val 5262"/>
                <a:gd name="f37" fmla="val 2616"/>
                <a:gd name="f38" fmla="val 5828"/>
                <a:gd name="f39" fmla="val 2553"/>
                <a:gd name="f40" fmla="val 5842"/>
                <a:gd name="f41" fmla="val 2492"/>
                <a:gd name="f42" fmla="val 2244"/>
                <a:gd name="f43" fmla="val 2035"/>
                <a:gd name="f44" fmla="val 5609"/>
                <a:gd name="f45" fmla="val 2111"/>
                <a:gd name="f46" fmla="val 2300"/>
                <a:gd name="f47" fmla="val 1512"/>
                <a:gd name="f48" fmla="val 1323"/>
                <a:gd name="f49" fmla="val 1418"/>
                <a:gd name="f50" fmla="val 1796"/>
                <a:gd name="f51" fmla="val 3387"/>
                <a:gd name="f52" fmla="val 3537"/>
                <a:gd name="f53" fmla="val 3718"/>
                <a:gd name="f54" fmla="val 1670"/>
                <a:gd name="f55" fmla="val 32"/>
                <a:gd name="f56" fmla="val 3750"/>
                <a:gd name="f57" fmla="val 5766"/>
                <a:gd name="f58" fmla="val 5765"/>
                <a:gd name="f59" fmla="val 7404"/>
                <a:gd name="f60" fmla="*/ f0 1 7467"/>
                <a:gd name="f61" fmla="*/ f1 1 7436"/>
                <a:gd name="f62" fmla="val f2"/>
                <a:gd name="f63" fmla="val f3"/>
                <a:gd name="f64" fmla="val f4"/>
                <a:gd name="f65" fmla="+- f64 0 f62"/>
                <a:gd name="f66" fmla="+- f63 0 f62"/>
                <a:gd name="f67" fmla="*/ f66 1 7467"/>
                <a:gd name="f68" fmla="*/ f65 1 7436"/>
                <a:gd name="f69" fmla="*/ f62 1 f67"/>
                <a:gd name="f70" fmla="*/ f63 1 f67"/>
                <a:gd name="f71" fmla="*/ f62 1 f68"/>
                <a:gd name="f72" fmla="*/ f64 1 f68"/>
                <a:gd name="f73" fmla="*/ f69 f60 1"/>
                <a:gd name="f74" fmla="*/ f70 f60 1"/>
                <a:gd name="f75" fmla="*/ f72 f61 1"/>
                <a:gd name="f76" fmla="*/ f71 f61 1"/>
              </a:gdLst>
              <a:ahLst/>
              <a:cxnLst>
                <a:cxn ang="3cd4">
                  <a:pos x="hc" y="t"/>
                </a:cxn>
                <a:cxn ang="0">
                  <a:pos x="r" y="vc"/>
                </a:cxn>
                <a:cxn ang="cd4">
                  <a:pos x="hc" y="b"/>
                </a:cxn>
                <a:cxn ang="cd2">
                  <a:pos x="l" y="vc"/>
                </a:cxn>
              </a:cxnLst>
              <a:rect l="f73" t="f76" r="f74" b="f75"/>
              <a:pathLst>
                <a:path w="7467" h="7436">
                  <a:moveTo>
                    <a:pt x="f5" y="f6"/>
                  </a:moveTo>
                  <a:cubicBezTo>
                    <a:pt x="f7" y="f6"/>
                    <a:pt x="f8" y="f9"/>
                    <a:pt x="f10" y="f11"/>
                  </a:cubicBezTo>
                  <a:lnTo>
                    <a:pt x="f12" y="f13"/>
                  </a:lnTo>
                  <a:lnTo>
                    <a:pt x="f14" y="f15"/>
                  </a:lnTo>
                  <a:cubicBezTo>
                    <a:pt x="f16" y="f17"/>
                    <a:pt x="f18" y="f19"/>
                    <a:pt x="f20" y="f21"/>
                  </a:cubicBezTo>
                  <a:lnTo>
                    <a:pt x="f22" y="f23"/>
                  </a:lnTo>
                  <a:lnTo>
                    <a:pt x="f24" y="f25"/>
                  </a:lnTo>
                  <a:cubicBezTo>
                    <a:pt x="f26" y="f27"/>
                    <a:pt x="f28" y="f29"/>
                    <a:pt x="f30" y="f29"/>
                  </a:cubicBezTo>
                  <a:cubicBezTo>
                    <a:pt x="f31" y="f29"/>
                    <a:pt x="f32" y="f33"/>
                    <a:pt x="f34" y="f35"/>
                  </a:cubicBezTo>
                  <a:lnTo>
                    <a:pt x="f5" y="f36"/>
                  </a:lnTo>
                  <a:lnTo>
                    <a:pt x="f13" y="f35"/>
                  </a:lnTo>
                  <a:cubicBezTo>
                    <a:pt x="f37" y="f38"/>
                    <a:pt x="f39" y="f40"/>
                    <a:pt x="f41" y="f40"/>
                  </a:cubicBezTo>
                  <a:cubicBezTo>
                    <a:pt x="f42" y="f40"/>
                    <a:pt x="f43" y="f44"/>
                    <a:pt x="f45" y="f25"/>
                  </a:cubicBezTo>
                  <a:lnTo>
                    <a:pt x="f46" y="f23"/>
                  </a:lnTo>
                  <a:lnTo>
                    <a:pt x="f47" y="f21"/>
                  </a:lnTo>
                  <a:cubicBezTo>
                    <a:pt x="f48" y="f19"/>
                    <a:pt x="f49" y="f17"/>
                    <a:pt x="f50" y="f15"/>
                  </a:cubicBezTo>
                  <a:lnTo>
                    <a:pt x="f15" y="f13"/>
                  </a:lnTo>
                  <a:lnTo>
                    <a:pt x="f19" y="f11"/>
                  </a:lnTo>
                  <a:cubicBezTo>
                    <a:pt x="f51" y="f9"/>
                    <a:pt x="f52" y="f6"/>
                    <a:pt x="f5" y="f6"/>
                  </a:cubicBezTo>
                  <a:close/>
                  <a:moveTo>
                    <a:pt x="f53" y="f2"/>
                  </a:moveTo>
                  <a:cubicBezTo>
                    <a:pt x="f54" y="f2"/>
                    <a:pt x="f55" y="f54"/>
                    <a:pt x="f55" y="f56"/>
                  </a:cubicBezTo>
                  <a:cubicBezTo>
                    <a:pt x="f2" y="f57"/>
                    <a:pt x="f54" y="f4"/>
                    <a:pt x="f53" y="f4"/>
                  </a:cubicBezTo>
                  <a:cubicBezTo>
                    <a:pt x="f58" y="f4"/>
                    <a:pt x="f59" y="f35"/>
                    <a:pt x="f3" y="f56"/>
                  </a:cubicBezTo>
                  <a:cubicBezTo>
                    <a:pt x="f3" y="f11"/>
                    <a:pt x="f35" y="f55"/>
                    <a:pt x="f53"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9" name="Google Shape;6080;p67">
              <a:extLst>
                <a:ext uri="{FF2B5EF4-FFF2-40B4-BE49-F238E27FC236}">
                  <a16:creationId xmlns:a16="http://schemas.microsoft.com/office/drawing/2014/main" id="{B5C197C1-9D20-4DA3-F75B-2EBE8A76D861}"/>
                </a:ext>
              </a:extLst>
            </p:cNvPr>
            <p:cNvSpPr/>
            <p:nvPr/>
          </p:nvSpPr>
          <p:spPr>
            <a:xfrm>
              <a:off x="5317876" y="4160757"/>
              <a:ext cx="173580" cy="169621"/>
            </a:xfrm>
            <a:custGeom>
              <a:avLst/>
              <a:gdLst>
                <a:gd name="f0" fmla="val w"/>
                <a:gd name="f1" fmla="val h"/>
                <a:gd name="f2" fmla="val 0"/>
                <a:gd name="f3" fmla="val 6050"/>
                <a:gd name="f4" fmla="val 5912"/>
                <a:gd name="f5" fmla="val 3829"/>
                <a:gd name="f6" fmla="val 3706"/>
                <a:gd name="f7" fmla="val 3580"/>
                <a:gd name="f8" fmla="val 47"/>
                <a:gd name="f9" fmla="val 3498"/>
                <a:gd name="f10" fmla="val 146"/>
                <a:gd name="f11" fmla="val 1"/>
                <a:gd name="f12" fmla="val 4336"/>
                <a:gd name="f13" fmla="val 1229"/>
                <a:gd name="f14" fmla="val 4399"/>
                <a:gd name="f15" fmla="val 2332"/>
                <a:gd name="f16" fmla="val 4998"/>
                <a:gd name="f17" fmla="val 3088"/>
                <a:gd name="f18" fmla="val 5861"/>
                <a:gd name="f19" fmla="val 2446"/>
                <a:gd name="f20" fmla="val 2289"/>
                <a:gd name="f21" fmla="val 2037"/>
                <a:gd name="f22" fmla="val 5924"/>
                <a:gd name="f23" fmla="val 1879"/>
                <a:gd name="f24" fmla="val 4128"/>
                <a:gd name="f25" fmla="val 115"/>
                <a:gd name="f26" fmla="val 4053"/>
                <a:gd name="f27" fmla="val 40"/>
                <a:gd name="f28" fmla="val 3942"/>
                <a:gd name="f29" fmla="*/ f0 1 6050"/>
                <a:gd name="f30" fmla="*/ f1 1 5912"/>
                <a:gd name="f31" fmla="val f2"/>
                <a:gd name="f32" fmla="val f3"/>
                <a:gd name="f33" fmla="val f4"/>
                <a:gd name="f34" fmla="+- f33 0 f31"/>
                <a:gd name="f35" fmla="+- f32 0 f31"/>
                <a:gd name="f36" fmla="*/ f35 1 6050"/>
                <a:gd name="f37" fmla="*/ f34 1 5912"/>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6050" h="5912">
                  <a:moveTo>
                    <a:pt x="f5" y="f2"/>
                  </a:moveTo>
                  <a:cubicBezTo>
                    <a:pt x="f6" y="f2"/>
                    <a:pt x="f7" y="f8"/>
                    <a:pt x="f9" y="f10"/>
                  </a:cubicBezTo>
                  <a:lnTo>
                    <a:pt x="f11" y="f12"/>
                  </a:lnTo>
                  <a:cubicBezTo>
                    <a:pt x="f13" y="f14"/>
                    <a:pt x="f15" y="f16"/>
                    <a:pt x="f17" y="f4"/>
                  </a:cubicBezTo>
                  <a:lnTo>
                    <a:pt x="f18" y="f19"/>
                  </a:lnTo>
                  <a:cubicBezTo>
                    <a:pt x="f3" y="f20"/>
                    <a:pt x="f3" y="f21"/>
                    <a:pt x="f22" y="f23"/>
                  </a:cubicBezTo>
                  <a:lnTo>
                    <a:pt x="f24" y="f25"/>
                  </a:lnTo>
                  <a:cubicBezTo>
                    <a:pt x="f26" y="f27"/>
                    <a:pt x="f28"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0" name="Google Shape;6081;p67">
              <a:extLst>
                <a:ext uri="{FF2B5EF4-FFF2-40B4-BE49-F238E27FC236}">
                  <a16:creationId xmlns:a16="http://schemas.microsoft.com/office/drawing/2014/main" id="{04C4EE7C-FD32-41B6-F821-D22CF4A11020}"/>
                </a:ext>
              </a:extLst>
            </p:cNvPr>
            <p:cNvSpPr/>
            <p:nvPr/>
          </p:nvSpPr>
          <p:spPr>
            <a:xfrm>
              <a:off x="5223884" y="4158599"/>
              <a:ext cx="169959" cy="103089"/>
            </a:xfrm>
            <a:custGeom>
              <a:avLst/>
              <a:gdLst>
                <a:gd name="f0" fmla="val w"/>
                <a:gd name="f1" fmla="val h"/>
                <a:gd name="f2" fmla="val 0"/>
                <a:gd name="f3" fmla="val 5924"/>
                <a:gd name="f4" fmla="val 3593"/>
                <a:gd name="f5" fmla="val 1"/>
                <a:gd name="f6" fmla="val 2962"/>
                <a:gd name="f7" fmla="val 3592"/>
                <a:gd name="f8" fmla="val 5923"/>
                <a:gd name="f9" fmla="*/ f0 1 5924"/>
                <a:gd name="f10" fmla="*/ f1 1 3593"/>
                <a:gd name="f11" fmla="val f2"/>
                <a:gd name="f12" fmla="val f3"/>
                <a:gd name="f13" fmla="val f4"/>
                <a:gd name="f14" fmla="+- f13 0 f11"/>
                <a:gd name="f15" fmla="+- f12 0 f11"/>
                <a:gd name="f16" fmla="*/ f15 1 5924"/>
                <a:gd name="f17" fmla="*/ f14 1 3593"/>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5924" h="3593">
                  <a:moveTo>
                    <a:pt x="f2" y="f5"/>
                  </a:moveTo>
                  <a:lnTo>
                    <a:pt x="f6" y="f7"/>
                  </a:lnTo>
                  <a:lnTo>
                    <a:pt x="f8"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1" name="Google Shape;6082;p67">
              <a:extLst>
                <a:ext uri="{FF2B5EF4-FFF2-40B4-BE49-F238E27FC236}">
                  <a16:creationId xmlns:a16="http://schemas.microsoft.com/office/drawing/2014/main" id="{58B818AD-CC0C-873E-9D08-281531A5D53E}"/>
                </a:ext>
              </a:extLst>
            </p:cNvPr>
            <p:cNvSpPr/>
            <p:nvPr/>
          </p:nvSpPr>
          <p:spPr>
            <a:xfrm>
              <a:off x="5126254" y="4160757"/>
              <a:ext cx="170855" cy="168734"/>
            </a:xfrm>
            <a:custGeom>
              <a:avLst/>
              <a:gdLst>
                <a:gd name="f0" fmla="val w"/>
                <a:gd name="f1" fmla="val h"/>
                <a:gd name="f2" fmla="val 0"/>
                <a:gd name="f3" fmla="val 5955"/>
                <a:gd name="f4" fmla="val 5881"/>
                <a:gd name="f5" fmla="val 2194"/>
                <a:gd name="f6" fmla="val 2084"/>
                <a:gd name="f7" fmla="val 1965"/>
                <a:gd name="f8" fmla="val 40"/>
                <a:gd name="f9" fmla="val 1859"/>
                <a:gd name="f10" fmla="val 115"/>
                <a:gd name="f11" fmla="val 95"/>
                <a:gd name="f12" fmla="val 1879"/>
                <a:gd name="f13" fmla="val 1"/>
                <a:gd name="f14" fmla="val 2037"/>
                <a:gd name="f15" fmla="val 2289"/>
                <a:gd name="f16" fmla="val 2446"/>
                <a:gd name="f17" fmla="val 2899"/>
                <a:gd name="f18" fmla="val 5880"/>
                <a:gd name="f19" fmla="val 3655"/>
                <a:gd name="f20" fmla="val 4998"/>
                <a:gd name="f21" fmla="val 4758"/>
                <a:gd name="f22" fmla="val 4399"/>
                <a:gd name="f23" fmla="val 4305"/>
                <a:gd name="f24" fmla="val 2490"/>
                <a:gd name="f25" fmla="val 146"/>
                <a:gd name="f26" fmla="val 2424"/>
                <a:gd name="f27" fmla="val 47"/>
                <a:gd name="f28" fmla="val 2315"/>
                <a:gd name="f29" fmla="*/ f0 1 5955"/>
                <a:gd name="f30" fmla="*/ f1 1 5881"/>
                <a:gd name="f31" fmla="val f2"/>
                <a:gd name="f32" fmla="val f3"/>
                <a:gd name="f33" fmla="val f4"/>
                <a:gd name="f34" fmla="+- f33 0 f31"/>
                <a:gd name="f35" fmla="+- f32 0 f31"/>
                <a:gd name="f36" fmla="*/ f35 1 5955"/>
                <a:gd name="f37" fmla="*/ f34 1 5881"/>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5955" h="5881">
                  <a:moveTo>
                    <a:pt x="f5" y="f2"/>
                  </a:moveTo>
                  <a:cubicBezTo>
                    <a:pt x="f6" y="f2"/>
                    <a:pt x="f7" y="f8"/>
                    <a:pt x="f9" y="f10"/>
                  </a:cubicBezTo>
                  <a:lnTo>
                    <a:pt x="f11" y="f12"/>
                  </a:lnTo>
                  <a:cubicBezTo>
                    <a:pt x="f13" y="f14"/>
                    <a:pt x="f13" y="f15"/>
                    <a:pt x="f11" y="f16"/>
                  </a:cubicBezTo>
                  <a:lnTo>
                    <a:pt x="f17" y="f18"/>
                  </a:lnTo>
                  <a:cubicBezTo>
                    <a:pt x="f19" y="f20"/>
                    <a:pt x="f21" y="f22"/>
                    <a:pt x="f3" y="f23"/>
                  </a:cubicBezTo>
                  <a:lnTo>
                    <a:pt x="f24" y="f25"/>
                  </a:lnTo>
                  <a:cubicBezTo>
                    <a:pt x="f26" y="f27"/>
                    <a:pt x="f28"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62" name="Google Shape;6110;p67">
            <a:extLst>
              <a:ext uri="{FF2B5EF4-FFF2-40B4-BE49-F238E27FC236}">
                <a16:creationId xmlns:a16="http://schemas.microsoft.com/office/drawing/2014/main" id="{56AF32F7-445A-CAF9-F70E-C430C9DC8230}"/>
              </a:ext>
            </a:extLst>
          </p:cNvPr>
          <p:cNvGrpSpPr/>
          <p:nvPr/>
        </p:nvGrpSpPr>
        <p:grpSpPr>
          <a:xfrm>
            <a:off x="4426756" y="4193493"/>
            <a:ext cx="362504" cy="283866"/>
            <a:chOff x="5733041" y="4193493"/>
            <a:chExt cx="362504" cy="283866"/>
          </a:xfrm>
          <a:solidFill>
            <a:schemeClr val="tx1">
              <a:lumMod val="75000"/>
              <a:lumOff val="25000"/>
            </a:schemeClr>
          </a:solidFill>
        </p:grpSpPr>
        <p:sp>
          <p:nvSpPr>
            <p:cNvPr id="63" name="Google Shape;6111;p67">
              <a:extLst>
                <a:ext uri="{FF2B5EF4-FFF2-40B4-BE49-F238E27FC236}">
                  <a16:creationId xmlns:a16="http://schemas.microsoft.com/office/drawing/2014/main" id="{85B87855-0BE9-A51D-9419-0D79C03660B7}"/>
                </a:ext>
              </a:extLst>
            </p:cNvPr>
            <p:cNvSpPr/>
            <p:nvPr/>
          </p:nvSpPr>
          <p:spPr>
            <a:xfrm>
              <a:off x="5733041" y="4431228"/>
              <a:ext cx="362504" cy="46131"/>
            </a:xfrm>
            <a:custGeom>
              <a:avLst/>
              <a:gdLst>
                <a:gd name="f0" fmla="val w"/>
                <a:gd name="f1" fmla="val h"/>
                <a:gd name="f2" fmla="val 0"/>
                <a:gd name="f3" fmla="val 12635"/>
                <a:gd name="f4" fmla="val 1608"/>
                <a:gd name="f5" fmla="val 379"/>
                <a:gd name="f6" fmla="val 159"/>
                <a:gd name="f7" fmla="val 1"/>
                <a:gd name="f8" fmla="val 189"/>
                <a:gd name="f9" fmla="val 378"/>
                <a:gd name="f10" fmla="val 1040"/>
                <a:gd name="f11" fmla="val 537"/>
                <a:gd name="f12" fmla="val 1607"/>
                <a:gd name="f13" fmla="val 1198"/>
                <a:gd name="f14" fmla="val 11406"/>
                <a:gd name="f15" fmla="val 12067"/>
                <a:gd name="f16" fmla="val 12634"/>
                <a:gd name="f17" fmla="val 1072"/>
                <a:gd name="f18" fmla="val 12603"/>
                <a:gd name="f19" fmla="val 158"/>
                <a:gd name="f20" fmla="val 12445"/>
                <a:gd name="f21" fmla="val 12193"/>
                <a:gd name="f22" fmla="val 10965"/>
                <a:gd name="f23" fmla="val 630"/>
                <a:gd name="f24" fmla="val 10776"/>
                <a:gd name="f25" fmla="val 819"/>
                <a:gd name="f26" fmla="val 10555"/>
                <a:gd name="f27" fmla="val 10303"/>
                <a:gd name="f28" fmla="val 10146"/>
                <a:gd name="f29" fmla="val 9326"/>
                <a:gd name="f30" fmla="val 9137"/>
                <a:gd name="f31" fmla="val 8917"/>
                <a:gd name="f32" fmla="val 8696"/>
                <a:gd name="f33" fmla="val 8507"/>
                <a:gd name="f34" fmla="*/ f0 1 12635"/>
                <a:gd name="f35" fmla="*/ f1 1 1608"/>
                <a:gd name="f36" fmla="val f2"/>
                <a:gd name="f37" fmla="val f3"/>
                <a:gd name="f38" fmla="val f4"/>
                <a:gd name="f39" fmla="+- f38 0 f36"/>
                <a:gd name="f40" fmla="+- f37 0 f36"/>
                <a:gd name="f41" fmla="*/ f40 1 12635"/>
                <a:gd name="f42" fmla="*/ f39 1 1608"/>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12635" h="1608">
                  <a:moveTo>
                    <a:pt x="f5" y="f2"/>
                  </a:moveTo>
                  <a:cubicBezTo>
                    <a:pt x="f6" y="f2"/>
                    <a:pt x="f7" y="f8"/>
                    <a:pt x="f7" y="f9"/>
                  </a:cubicBezTo>
                  <a:cubicBezTo>
                    <a:pt x="f7" y="f10"/>
                    <a:pt x="f11" y="f12"/>
                    <a:pt x="f13" y="f12"/>
                  </a:cubicBezTo>
                  <a:lnTo>
                    <a:pt x="f14" y="f12"/>
                  </a:lnTo>
                  <a:cubicBezTo>
                    <a:pt x="f15" y="f12"/>
                    <a:pt x="f16" y="f17"/>
                    <a:pt x="f16" y="f9"/>
                  </a:cubicBezTo>
                  <a:cubicBezTo>
                    <a:pt x="f18" y="f19"/>
                    <a:pt x="f20" y="f2"/>
                    <a:pt x="f21" y="f2"/>
                  </a:cubicBezTo>
                  <a:lnTo>
                    <a:pt x="f22" y="f2"/>
                  </a:lnTo>
                  <a:lnTo>
                    <a:pt x="f22" y="f9"/>
                  </a:lnTo>
                  <a:cubicBezTo>
                    <a:pt x="f22" y="f23"/>
                    <a:pt x="f24" y="f25"/>
                    <a:pt x="f26" y="f25"/>
                  </a:cubicBezTo>
                  <a:cubicBezTo>
                    <a:pt x="f27" y="f25"/>
                    <a:pt x="f28" y="f23"/>
                    <a:pt x="f28" y="f9"/>
                  </a:cubicBezTo>
                  <a:lnTo>
                    <a:pt x="f28" y="f2"/>
                  </a:lnTo>
                  <a:lnTo>
                    <a:pt x="f29" y="f2"/>
                  </a:lnTo>
                  <a:lnTo>
                    <a:pt x="f29" y="f9"/>
                  </a:lnTo>
                  <a:cubicBezTo>
                    <a:pt x="f29" y="f23"/>
                    <a:pt x="f30" y="f25"/>
                    <a:pt x="f31" y="f25"/>
                  </a:cubicBezTo>
                  <a:cubicBezTo>
                    <a:pt x="f32" y="f25"/>
                    <a:pt x="f33" y="f23"/>
                    <a:pt x="f33" y="f9"/>
                  </a:cubicBezTo>
                  <a:lnTo>
                    <a:pt x="f33"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4" name="Google Shape;6112;p67">
              <a:extLst>
                <a:ext uri="{FF2B5EF4-FFF2-40B4-BE49-F238E27FC236}">
                  <a16:creationId xmlns:a16="http://schemas.microsoft.com/office/drawing/2014/main" id="{8A83FFAC-E866-5758-376E-F6BC2205DE62}"/>
                </a:ext>
              </a:extLst>
            </p:cNvPr>
            <p:cNvSpPr/>
            <p:nvPr/>
          </p:nvSpPr>
          <p:spPr>
            <a:xfrm>
              <a:off x="5755654" y="4193493"/>
              <a:ext cx="316400" cy="214262"/>
            </a:xfrm>
            <a:custGeom>
              <a:avLst/>
              <a:gdLst>
                <a:gd name="f0" fmla="val w"/>
                <a:gd name="f1" fmla="val h"/>
                <a:gd name="f2" fmla="val 0"/>
                <a:gd name="f3" fmla="val 11028"/>
                <a:gd name="f4" fmla="val 7468"/>
                <a:gd name="f5" fmla="val 3794"/>
                <a:gd name="f6" fmla="val 1673"/>
                <a:gd name="f7" fmla="val 3841"/>
                <a:gd name="f8" fmla="val 3890"/>
                <a:gd name="f9" fmla="val 1682"/>
                <a:gd name="f10" fmla="val 3939"/>
                <a:gd name="f11" fmla="val 1702"/>
                <a:gd name="f12" fmla="val 6428"/>
                <a:gd name="f13" fmla="val 2521"/>
                <a:gd name="f14" fmla="val 6680"/>
                <a:gd name="f15" fmla="val 2616"/>
                <a:gd name="f16" fmla="val 6806"/>
                <a:gd name="f17" fmla="val 2994"/>
                <a:gd name="f18" fmla="val 6585"/>
                <a:gd name="f19" fmla="val 3214"/>
                <a:gd name="f20" fmla="val 6018"/>
                <a:gd name="f21" fmla="val 3750"/>
                <a:gd name="f22" fmla="val 7404"/>
                <a:gd name="f23" fmla="val 5136"/>
                <a:gd name="f24" fmla="val 7593"/>
                <a:gd name="f25" fmla="val 5262"/>
                <a:gd name="f26" fmla="val 5514"/>
                <a:gd name="f27" fmla="val 7436"/>
                <a:gd name="f28" fmla="val 5671"/>
                <a:gd name="f29" fmla="val 7357"/>
                <a:gd name="f30" fmla="val 5750"/>
                <a:gd name="f31" fmla="val 7247"/>
                <a:gd name="f32" fmla="val 5790"/>
                <a:gd name="f33" fmla="val 7136"/>
                <a:gd name="f34" fmla="val 7026"/>
                <a:gd name="f35" fmla="val 6916"/>
                <a:gd name="f36" fmla="val 6837"/>
                <a:gd name="f37" fmla="val 5451"/>
                <a:gd name="f38" fmla="val 4317"/>
                <a:gd name="f39" fmla="val 4915"/>
                <a:gd name="f40" fmla="val 4852"/>
                <a:gd name="f41" fmla="val 4821"/>
                <a:gd name="f42" fmla="val 4947"/>
                <a:gd name="f43" fmla="val 4714"/>
                <a:gd name="f44" fmla="val 4988"/>
                <a:gd name="f45" fmla="val 4613"/>
                <a:gd name="f46" fmla="val 4444"/>
                <a:gd name="f47" fmla="val 4293"/>
                <a:gd name="f48" fmla="val 4872"/>
                <a:gd name="f49" fmla="val 4254"/>
                <a:gd name="f50" fmla="val 4695"/>
                <a:gd name="f51" fmla="val 3435"/>
                <a:gd name="f52" fmla="val 2206"/>
                <a:gd name="f53" fmla="val 3328"/>
                <a:gd name="f54" fmla="val 1940"/>
                <a:gd name="f55" fmla="val 3537"/>
                <a:gd name="f56" fmla="val 1198"/>
                <a:gd name="f57" fmla="val 1"/>
                <a:gd name="f58" fmla="val 536"/>
                <a:gd name="f59" fmla="val 568"/>
                <a:gd name="f60" fmla="val 1229"/>
                <a:gd name="f61" fmla="val 7467"/>
                <a:gd name="f62" fmla="val 11027"/>
                <a:gd name="f63" fmla="val 10460"/>
                <a:gd name="f64" fmla="val 9767"/>
                <a:gd name="f65" fmla="*/ f0 1 11028"/>
                <a:gd name="f66" fmla="*/ f1 1 7468"/>
                <a:gd name="f67" fmla="val f2"/>
                <a:gd name="f68" fmla="val f3"/>
                <a:gd name="f69" fmla="val f4"/>
                <a:gd name="f70" fmla="+- f69 0 f67"/>
                <a:gd name="f71" fmla="+- f68 0 f67"/>
                <a:gd name="f72" fmla="*/ f71 1 11028"/>
                <a:gd name="f73" fmla="*/ f70 1 7468"/>
                <a:gd name="f74" fmla="*/ f67 1 f72"/>
                <a:gd name="f75" fmla="*/ f68 1 f72"/>
                <a:gd name="f76" fmla="*/ f67 1 f73"/>
                <a:gd name="f77" fmla="*/ f69 1 f73"/>
                <a:gd name="f78" fmla="*/ f74 f65 1"/>
                <a:gd name="f79" fmla="*/ f75 f65 1"/>
                <a:gd name="f80" fmla="*/ f77 f66 1"/>
                <a:gd name="f81" fmla="*/ f76 f66 1"/>
              </a:gdLst>
              <a:ahLst/>
              <a:cxnLst>
                <a:cxn ang="3cd4">
                  <a:pos x="hc" y="t"/>
                </a:cxn>
                <a:cxn ang="0">
                  <a:pos x="r" y="vc"/>
                </a:cxn>
                <a:cxn ang="cd4">
                  <a:pos x="hc" y="b"/>
                </a:cxn>
                <a:cxn ang="cd2">
                  <a:pos x="l" y="vc"/>
                </a:cxn>
              </a:cxnLst>
              <a:rect l="f78" t="f81" r="f79" b="f80"/>
              <a:pathLst>
                <a:path w="11028" h="7468">
                  <a:moveTo>
                    <a:pt x="f5" y="f6"/>
                  </a:moveTo>
                  <a:cubicBezTo>
                    <a:pt x="f7" y="f6"/>
                    <a:pt x="f8" y="f9"/>
                    <a:pt x="f10" y="f11"/>
                  </a:cubicBezTo>
                  <a:lnTo>
                    <a:pt x="f12" y="f13"/>
                  </a:lnTo>
                  <a:cubicBezTo>
                    <a:pt x="f14" y="f15"/>
                    <a:pt x="f16" y="f17"/>
                    <a:pt x="f18" y="f19"/>
                  </a:cubicBezTo>
                  <a:lnTo>
                    <a:pt x="f20" y="f21"/>
                  </a:lnTo>
                  <a:lnTo>
                    <a:pt x="f22" y="f23"/>
                  </a:lnTo>
                  <a:cubicBezTo>
                    <a:pt x="f24" y="f25"/>
                    <a:pt x="f24" y="f26"/>
                    <a:pt x="f27" y="f28"/>
                  </a:cubicBezTo>
                  <a:cubicBezTo>
                    <a:pt x="f29" y="f30"/>
                    <a:pt x="f31" y="f32"/>
                    <a:pt x="f33" y="f32"/>
                  </a:cubicBezTo>
                  <a:cubicBezTo>
                    <a:pt x="f34" y="f32"/>
                    <a:pt x="f35" y="f30"/>
                    <a:pt x="f36" y="f28"/>
                  </a:cubicBezTo>
                  <a:lnTo>
                    <a:pt x="f37" y="f38"/>
                  </a:lnTo>
                  <a:lnTo>
                    <a:pt x="f39" y="f40"/>
                  </a:lnTo>
                  <a:cubicBezTo>
                    <a:pt x="f41" y="f42"/>
                    <a:pt x="f43" y="f44"/>
                    <a:pt x="f45" y="f44"/>
                  </a:cubicBezTo>
                  <a:cubicBezTo>
                    <a:pt x="f46" y="f44"/>
                    <a:pt x="f47" y="f48"/>
                    <a:pt x="f49" y="f50"/>
                  </a:cubicBezTo>
                  <a:lnTo>
                    <a:pt x="f51" y="f52"/>
                  </a:lnTo>
                  <a:cubicBezTo>
                    <a:pt x="f53" y="f54"/>
                    <a:pt x="f55" y="f6"/>
                    <a:pt x="f5" y="f6"/>
                  </a:cubicBezTo>
                  <a:close/>
                  <a:moveTo>
                    <a:pt x="f56" y="f57"/>
                  </a:moveTo>
                  <a:cubicBezTo>
                    <a:pt x="f58" y="f57"/>
                    <a:pt x="f57" y="f59"/>
                    <a:pt x="f57" y="f60"/>
                  </a:cubicBezTo>
                  <a:lnTo>
                    <a:pt x="f57" y="f61"/>
                  </a:lnTo>
                  <a:lnTo>
                    <a:pt x="f62" y="f61"/>
                  </a:lnTo>
                  <a:lnTo>
                    <a:pt x="f62" y="f60"/>
                  </a:lnTo>
                  <a:cubicBezTo>
                    <a:pt x="f62" y="f59"/>
                    <a:pt x="f63" y="f57"/>
                    <a:pt x="f64" y="f57"/>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65" name="Google Shape;5972;p67">
            <a:extLst>
              <a:ext uri="{FF2B5EF4-FFF2-40B4-BE49-F238E27FC236}">
                <a16:creationId xmlns:a16="http://schemas.microsoft.com/office/drawing/2014/main" id="{9AEFB175-98A4-07D8-9681-D47FECC260EE}"/>
              </a:ext>
            </a:extLst>
          </p:cNvPr>
          <p:cNvGrpSpPr/>
          <p:nvPr/>
        </p:nvGrpSpPr>
        <p:grpSpPr>
          <a:xfrm>
            <a:off x="2617332" y="1891747"/>
            <a:ext cx="360502" cy="414716"/>
            <a:chOff x="3923617" y="1891747"/>
            <a:chExt cx="360502" cy="414716"/>
          </a:xfrm>
          <a:solidFill>
            <a:schemeClr val="bg1"/>
          </a:solidFill>
        </p:grpSpPr>
        <p:sp>
          <p:nvSpPr>
            <p:cNvPr id="66" name="Google Shape;5973;p67">
              <a:extLst>
                <a:ext uri="{FF2B5EF4-FFF2-40B4-BE49-F238E27FC236}">
                  <a16:creationId xmlns:a16="http://schemas.microsoft.com/office/drawing/2014/main" id="{6D1DA25C-C692-2B6E-4B2F-C289DC65DC27}"/>
                </a:ext>
              </a:extLst>
            </p:cNvPr>
            <p:cNvSpPr/>
            <p:nvPr/>
          </p:nvSpPr>
          <p:spPr>
            <a:xfrm>
              <a:off x="3950390" y="1972077"/>
              <a:ext cx="305939" cy="198836"/>
            </a:xfrm>
            <a:custGeom>
              <a:avLst/>
              <a:gdLst>
                <a:gd name="f0" fmla="val w"/>
                <a:gd name="f1" fmla="val h"/>
                <a:gd name="f2" fmla="val 0"/>
                <a:gd name="f3" fmla="val 9358"/>
                <a:gd name="f4" fmla="val 6082"/>
                <a:gd name="f5" fmla="val 379"/>
                <a:gd name="f6" fmla="val 1"/>
                <a:gd name="f7" fmla="val 158"/>
                <a:gd name="f8" fmla="val 221"/>
                <a:gd name="f9" fmla="val 410"/>
                <a:gd name="f10" fmla="val 6081"/>
                <a:gd name="f11" fmla="val 9357"/>
                <a:gd name="f12" fmla="val 9168"/>
                <a:gd name="f13" fmla="val 8979"/>
                <a:gd name="f14" fmla="*/ f0 1 9358"/>
                <a:gd name="f15" fmla="*/ f1 1 6082"/>
                <a:gd name="f16" fmla="val f2"/>
                <a:gd name="f17" fmla="val f3"/>
                <a:gd name="f18" fmla="val f4"/>
                <a:gd name="f19" fmla="+- f18 0 f16"/>
                <a:gd name="f20" fmla="+- f17 0 f16"/>
                <a:gd name="f21" fmla="*/ f20 1 9358"/>
                <a:gd name="f22" fmla="*/ f19 1 6082"/>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9358" h="6082">
                  <a:moveTo>
                    <a:pt x="f5" y="f6"/>
                  </a:moveTo>
                  <a:cubicBezTo>
                    <a:pt x="f7" y="f6"/>
                    <a:pt x="f6" y="f8"/>
                    <a:pt x="f6" y="f9"/>
                  </a:cubicBezTo>
                  <a:lnTo>
                    <a:pt x="f6" y="f10"/>
                  </a:lnTo>
                  <a:lnTo>
                    <a:pt x="f11" y="f10"/>
                  </a:lnTo>
                  <a:lnTo>
                    <a:pt x="f11" y="f9"/>
                  </a:lnTo>
                  <a:cubicBezTo>
                    <a:pt x="f11" y="f7"/>
                    <a:pt x="f12" y="f6"/>
                    <a:pt x="f13"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7" name="Google Shape;5974;p67">
              <a:extLst>
                <a:ext uri="{FF2B5EF4-FFF2-40B4-BE49-F238E27FC236}">
                  <a16:creationId xmlns:a16="http://schemas.microsoft.com/office/drawing/2014/main" id="{CA013407-CADF-C508-8243-435D4D263846}"/>
                </a:ext>
              </a:extLst>
            </p:cNvPr>
            <p:cNvSpPr/>
            <p:nvPr/>
          </p:nvSpPr>
          <p:spPr>
            <a:xfrm>
              <a:off x="3923617" y="2197659"/>
              <a:ext cx="360502" cy="108804"/>
            </a:xfrm>
            <a:custGeom>
              <a:avLst/>
              <a:gdLst>
                <a:gd name="f0" fmla="val w"/>
                <a:gd name="f1" fmla="val h"/>
                <a:gd name="f2" fmla="val 0"/>
                <a:gd name="f3" fmla="val 11027"/>
                <a:gd name="f4" fmla="val 3328"/>
                <a:gd name="f5" fmla="val 63"/>
                <a:gd name="f6" fmla="val 32"/>
                <a:gd name="f7" fmla="val 126"/>
                <a:gd name="f8" fmla="val 284"/>
                <a:gd name="f9" fmla="val 410"/>
                <a:gd name="f10" fmla="val 1103"/>
                <a:gd name="f11" fmla="val 536"/>
                <a:gd name="f12" fmla="val 1670"/>
                <a:gd name="f13" fmla="val 1198"/>
                <a:gd name="f14" fmla="val 3151"/>
                <a:gd name="f15" fmla="val 2615"/>
                <a:gd name="f16" fmla="val 2710"/>
                <a:gd name="f17" fmla="val 2521"/>
                <a:gd name="f18" fmla="val 2930"/>
                <a:gd name="f19" fmla="val 3182"/>
                <a:gd name="f20" fmla="val 2836"/>
                <a:gd name="f21" fmla="val 3277"/>
                <a:gd name="f22" fmla="val 2889"/>
                <a:gd name="f23" fmla="val 3312"/>
                <a:gd name="f24" fmla="val 2949"/>
                <a:gd name="f25" fmla="val 3009"/>
                <a:gd name="f26" fmla="val 3166"/>
                <a:gd name="f27" fmla="val 3326"/>
                <a:gd name="f28" fmla="val 3224"/>
                <a:gd name="f29" fmla="val 3371"/>
                <a:gd name="f30" fmla="val 3088"/>
                <a:gd name="f31" fmla="val 4096"/>
                <a:gd name="f32" fmla="val 1639"/>
                <a:gd name="f33" fmla="val 5073"/>
                <a:gd name="f34" fmla="val 2867"/>
                <a:gd name="f35" fmla="val 3119"/>
                <a:gd name="f36" fmla="val 5262"/>
                <a:gd name="f37" fmla="val 3308"/>
                <a:gd name="f38" fmla="val 5514"/>
                <a:gd name="f39" fmla="val 5734"/>
                <a:gd name="f40" fmla="val 5892"/>
                <a:gd name="f41" fmla="val 6868"/>
                <a:gd name="f42" fmla="val 7593"/>
                <a:gd name="f43" fmla="val 7688"/>
                <a:gd name="f44" fmla="val 3230"/>
                <a:gd name="f45" fmla="val 7835"/>
                <a:gd name="f46" fmla="val 3301"/>
                <a:gd name="f47" fmla="val 7983"/>
                <a:gd name="f48" fmla="val 8032"/>
                <a:gd name="f49" fmla="val 8081"/>
                <a:gd name="f50" fmla="val 3293"/>
                <a:gd name="f51" fmla="val 8129"/>
                <a:gd name="f52" fmla="val 8349"/>
                <a:gd name="f53" fmla="val 8412"/>
                <a:gd name="f54" fmla="val 7814"/>
                <a:gd name="f55" fmla="val 9767"/>
                <a:gd name="f56" fmla="val 10429"/>
                <a:gd name="f57" fmla="val 252"/>
                <a:gd name="f58" fmla="val 10964"/>
                <a:gd name="f59" fmla="val 10933"/>
                <a:gd name="f60" fmla="*/ f0 1 11027"/>
                <a:gd name="f61" fmla="*/ f1 1 3328"/>
                <a:gd name="f62" fmla="val f2"/>
                <a:gd name="f63" fmla="val f3"/>
                <a:gd name="f64" fmla="val f4"/>
                <a:gd name="f65" fmla="+- f64 0 f62"/>
                <a:gd name="f66" fmla="+- f63 0 f62"/>
                <a:gd name="f67" fmla="*/ f66 1 11027"/>
                <a:gd name="f68" fmla="*/ f65 1 3328"/>
                <a:gd name="f69" fmla="*/ f62 1 f67"/>
                <a:gd name="f70" fmla="*/ f63 1 f67"/>
                <a:gd name="f71" fmla="*/ f62 1 f68"/>
                <a:gd name="f72" fmla="*/ f64 1 f68"/>
                <a:gd name="f73" fmla="*/ f69 f60 1"/>
                <a:gd name="f74" fmla="*/ f70 f60 1"/>
                <a:gd name="f75" fmla="*/ f72 f61 1"/>
                <a:gd name="f76" fmla="*/ f71 f61 1"/>
              </a:gdLst>
              <a:ahLst/>
              <a:cxnLst>
                <a:cxn ang="3cd4">
                  <a:pos x="hc" y="t"/>
                </a:cxn>
                <a:cxn ang="0">
                  <a:pos x="r" y="vc"/>
                </a:cxn>
                <a:cxn ang="cd4">
                  <a:pos x="hc" y="b"/>
                </a:cxn>
                <a:cxn ang="cd2">
                  <a:pos x="l" y="vc"/>
                </a:cxn>
              </a:cxnLst>
              <a:rect l="f73" t="f76" r="f74" b="f75"/>
              <a:pathLst>
                <a:path w="11027" h="3328">
                  <a:moveTo>
                    <a:pt x="f5" y="f2"/>
                  </a:moveTo>
                  <a:cubicBezTo>
                    <a:pt x="f6" y="f7"/>
                    <a:pt x="f2" y="f8"/>
                    <a:pt x="f2" y="f9"/>
                  </a:cubicBezTo>
                  <a:cubicBezTo>
                    <a:pt x="f2" y="f10"/>
                    <a:pt x="f11" y="f12"/>
                    <a:pt x="f13" y="f12"/>
                  </a:cubicBezTo>
                  <a:lnTo>
                    <a:pt x="f14" y="f12"/>
                  </a:lnTo>
                  <a:lnTo>
                    <a:pt x="f15" y="f16"/>
                  </a:lnTo>
                  <a:cubicBezTo>
                    <a:pt x="f17" y="f18"/>
                    <a:pt x="f15" y="f19"/>
                    <a:pt x="f20" y="f21"/>
                  </a:cubicBezTo>
                  <a:cubicBezTo>
                    <a:pt x="f22" y="f23"/>
                    <a:pt x="f24" y="f4"/>
                    <a:pt x="f25" y="f4"/>
                  </a:cubicBezTo>
                  <a:cubicBezTo>
                    <a:pt x="f26" y="f4"/>
                    <a:pt x="f27" y="f28"/>
                    <a:pt x="f29" y="f30"/>
                  </a:cubicBezTo>
                  <a:lnTo>
                    <a:pt x="f31" y="f32"/>
                  </a:lnTo>
                  <a:lnTo>
                    <a:pt x="f33" y="f32"/>
                  </a:lnTo>
                  <a:lnTo>
                    <a:pt x="f33" y="f34"/>
                  </a:lnTo>
                  <a:cubicBezTo>
                    <a:pt x="f33" y="f35"/>
                    <a:pt x="f36" y="f37"/>
                    <a:pt x="f38" y="f37"/>
                  </a:cubicBezTo>
                  <a:cubicBezTo>
                    <a:pt x="f39" y="f37"/>
                    <a:pt x="f40" y="f35"/>
                    <a:pt x="f40" y="f34"/>
                  </a:cubicBezTo>
                  <a:lnTo>
                    <a:pt x="f40" y="f32"/>
                  </a:lnTo>
                  <a:lnTo>
                    <a:pt x="f41" y="f32"/>
                  </a:lnTo>
                  <a:lnTo>
                    <a:pt x="f42" y="f30"/>
                  </a:lnTo>
                  <a:cubicBezTo>
                    <a:pt x="f43" y="f44"/>
                    <a:pt x="f45" y="f46"/>
                    <a:pt x="f47" y="f46"/>
                  </a:cubicBezTo>
                  <a:cubicBezTo>
                    <a:pt x="f48" y="f46"/>
                    <a:pt x="f49" y="f50"/>
                    <a:pt x="f51" y="f21"/>
                  </a:cubicBezTo>
                  <a:cubicBezTo>
                    <a:pt x="f52" y="f14"/>
                    <a:pt x="f53" y="f18"/>
                    <a:pt x="f52" y="f16"/>
                  </a:cubicBezTo>
                  <a:lnTo>
                    <a:pt x="f54" y="f12"/>
                  </a:lnTo>
                  <a:lnTo>
                    <a:pt x="f55" y="f12"/>
                  </a:lnTo>
                  <a:cubicBezTo>
                    <a:pt x="f56" y="f12"/>
                    <a:pt x="f3" y="f10"/>
                    <a:pt x="f3" y="f9"/>
                  </a:cubicBezTo>
                  <a:cubicBezTo>
                    <a:pt x="f3" y="f57"/>
                    <a:pt x="f58" y="f7"/>
                    <a:pt x="f59"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8" name="Google Shape;5975;p67">
              <a:extLst>
                <a:ext uri="{FF2B5EF4-FFF2-40B4-BE49-F238E27FC236}">
                  <a16:creationId xmlns:a16="http://schemas.microsoft.com/office/drawing/2014/main" id="{FE52AC55-021B-A220-E5F6-07C54566FFC8}"/>
                </a:ext>
              </a:extLst>
            </p:cNvPr>
            <p:cNvSpPr/>
            <p:nvPr/>
          </p:nvSpPr>
          <p:spPr>
            <a:xfrm>
              <a:off x="4060603" y="1891747"/>
              <a:ext cx="82414" cy="53583"/>
            </a:xfrm>
            <a:custGeom>
              <a:avLst/>
              <a:gdLst>
                <a:gd name="f0" fmla="val w"/>
                <a:gd name="f1" fmla="val h"/>
                <a:gd name="f2" fmla="val 0"/>
                <a:gd name="f3" fmla="val 2521"/>
                <a:gd name="f4" fmla="val 1639"/>
                <a:gd name="f5" fmla="val 442"/>
                <a:gd name="f6" fmla="val 221"/>
                <a:gd name="f7" fmla="val 1"/>
                <a:gd name="f8" fmla="val 189"/>
                <a:gd name="f9" fmla="val 410"/>
                <a:gd name="f10" fmla="val 2489"/>
                <a:gd name="f11" fmla="val 2332"/>
                <a:gd name="f12" fmla="val 2111"/>
                <a:gd name="f13" fmla="*/ f0 1 2521"/>
                <a:gd name="f14" fmla="*/ f1 1 1639"/>
                <a:gd name="f15" fmla="val f2"/>
                <a:gd name="f16" fmla="val f3"/>
                <a:gd name="f17" fmla="val f4"/>
                <a:gd name="f18" fmla="+- f17 0 f15"/>
                <a:gd name="f19" fmla="+- f16 0 f15"/>
                <a:gd name="f20" fmla="*/ f19 1 2521"/>
                <a:gd name="f21" fmla="*/ f18 1 1639"/>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2521" h="1639">
                  <a:moveTo>
                    <a:pt x="f5" y="f2"/>
                  </a:moveTo>
                  <a:cubicBezTo>
                    <a:pt x="f6" y="f2"/>
                    <a:pt x="f7" y="f8"/>
                    <a:pt x="f7" y="f9"/>
                  </a:cubicBezTo>
                  <a:lnTo>
                    <a:pt x="f7" y="f4"/>
                  </a:lnTo>
                  <a:lnTo>
                    <a:pt x="f10" y="f4"/>
                  </a:lnTo>
                  <a:lnTo>
                    <a:pt x="f10" y="f9"/>
                  </a:lnTo>
                  <a:lnTo>
                    <a:pt x="f3" y="f9"/>
                  </a:lnTo>
                  <a:cubicBezTo>
                    <a:pt x="f3" y="f8"/>
                    <a:pt x="f11" y="f2"/>
                    <a:pt x="f12"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69" name="Google Shape;5984;p67">
            <a:extLst>
              <a:ext uri="{FF2B5EF4-FFF2-40B4-BE49-F238E27FC236}">
                <a16:creationId xmlns:a16="http://schemas.microsoft.com/office/drawing/2014/main" id="{09B1F157-18C9-B316-B48A-CA1FF7BB18E2}"/>
              </a:ext>
            </a:extLst>
          </p:cNvPr>
          <p:cNvGrpSpPr/>
          <p:nvPr/>
        </p:nvGrpSpPr>
        <p:grpSpPr>
          <a:xfrm>
            <a:off x="5687192" y="1888684"/>
            <a:ext cx="416125" cy="415100"/>
            <a:chOff x="6993477" y="1888684"/>
            <a:chExt cx="416125" cy="415100"/>
          </a:xfrm>
          <a:solidFill>
            <a:schemeClr val="bg1"/>
          </a:solidFill>
        </p:grpSpPr>
        <p:sp>
          <p:nvSpPr>
            <p:cNvPr id="70" name="Google Shape;5985;p67">
              <a:extLst>
                <a:ext uri="{FF2B5EF4-FFF2-40B4-BE49-F238E27FC236}">
                  <a16:creationId xmlns:a16="http://schemas.microsoft.com/office/drawing/2014/main" id="{E9AEC333-88AD-046A-B17D-245C0DA9D1A7}"/>
                </a:ext>
              </a:extLst>
            </p:cNvPr>
            <p:cNvSpPr/>
            <p:nvPr/>
          </p:nvSpPr>
          <p:spPr>
            <a:xfrm>
              <a:off x="6993477" y="1888684"/>
              <a:ext cx="190570" cy="189518"/>
            </a:xfrm>
            <a:custGeom>
              <a:avLst/>
              <a:gdLst>
                <a:gd name="f0" fmla="val w"/>
                <a:gd name="f1" fmla="val h"/>
                <a:gd name="f2" fmla="val 0"/>
                <a:gd name="f3" fmla="val 5829"/>
                <a:gd name="f4" fmla="val 5797"/>
                <a:gd name="f5" fmla="val 2930"/>
                <a:gd name="f6" fmla="val 1670"/>
                <a:gd name="f7" fmla="val 3119"/>
                <a:gd name="f8" fmla="val 3308"/>
                <a:gd name="f9" fmla="val 1859"/>
                <a:gd name="f10" fmla="val 2048"/>
                <a:gd name="f11" fmla="val 2489"/>
                <a:gd name="f12" fmla="val 3749"/>
                <a:gd name="f13" fmla="val 4001"/>
                <a:gd name="f14" fmla="val 4159"/>
                <a:gd name="f15" fmla="val 2678"/>
                <a:gd name="f16" fmla="val 3151"/>
                <a:gd name="f17" fmla="val 3938"/>
                <a:gd name="f18" fmla="val 3340"/>
                <a:gd name="f19" fmla="val 3781"/>
                <a:gd name="f20" fmla="val 2710"/>
                <a:gd name="f21" fmla="val 2520"/>
                <a:gd name="f22" fmla="val 3970"/>
                <a:gd name="f23" fmla="val 2079"/>
                <a:gd name="f24" fmla="val 1701"/>
                <a:gd name="f25" fmla="val 1827"/>
                <a:gd name="f26" fmla="val 441"/>
                <a:gd name="f27" fmla="val 189"/>
                <a:gd name="f28" fmla="val 5387"/>
                <a:gd name="f29" fmla="val 32"/>
                <a:gd name="f30" fmla="val 5639"/>
                <a:gd name="f31" fmla="val 221"/>
                <a:gd name="f32" fmla="val 5608"/>
                <a:gd name="f33" fmla="*/ f0 1 5829"/>
                <a:gd name="f34" fmla="*/ f1 1 5797"/>
                <a:gd name="f35" fmla="val f2"/>
                <a:gd name="f36" fmla="val f3"/>
                <a:gd name="f37" fmla="val f4"/>
                <a:gd name="f38" fmla="+- f37 0 f35"/>
                <a:gd name="f39" fmla="+- f36 0 f35"/>
                <a:gd name="f40" fmla="*/ f39 1 5829"/>
                <a:gd name="f41" fmla="*/ f38 1 5797"/>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5829" h="5797">
                  <a:moveTo>
                    <a:pt x="f5" y="f6"/>
                  </a:moveTo>
                  <a:cubicBezTo>
                    <a:pt x="f7" y="f6"/>
                    <a:pt x="f8" y="f9"/>
                    <a:pt x="f8" y="f10"/>
                  </a:cubicBezTo>
                  <a:lnTo>
                    <a:pt x="f8" y="f11"/>
                  </a:lnTo>
                  <a:lnTo>
                    <a:pt x="f12" y="f11"/>
                  </a:lnTo>
                  <a:cubicBezTo>
                    <a:pt x="f13" y="f11"/>
                    <a:pt x="f14" y="f15"/>
                    <a:pt x="f14" y="f5"/>
                  </a:cubicBezTo>
                  <a:cubicBezTo>
                    <a:pt x="f14" y="f16"/>
                    <a:pt x="f17" y="f18"/>
                    <a:pt x="f12" y="f18"/>
                  </a:cubicBezTo>
                  <a:lnTo>
                    <a:pt x="f8" y="f18"/>
                  </a:lnTo>
                  <a:lnTo>
                    <a:pt x="f8" y="f19"/>
                  </a:lnTo>
                  <a:cubicBezTo>
                    <a:pt x="f8" y="f13"/>
                    <a:pt x="f7" y="f14"/>
                    <a:pt x="f5" y="f14"/>
                  </a:cubicBezTo>
                  <a:cubicBezTo>
                    <a:pt x="f20" y="f14"/>
                    <a:pt x="f21" y="f22"/>
                    <a:pt x="f21" y="f19"/>
                  </a:cubicBezTo>
                  <a:lnTo>
                    <a:pt x="f21" y="f18"/>
                  </a:lnTo>
                  <a:lnTo>
                    <a:pt x="f23" y="f18"/>
                  </a:lnTo>
                  <a:cubicBezTo>
                    <a:pt x="f9" y="f18"/>
                    <a:pt x="f24" y="f16"/>
                    <a:pt x="f24" y="f5"/>
                  </a:cubicBezTo>
                  <a:cubicBezTo>
                    <a:pt x="f24" y="f15"/>
                    <a:pt x="f9" y="f11"/>
                    <a:pt x="f23" y="f11"/>
                  </a:cubicBezTo>
                  <a:lnTo>
                    <a:pt x="f21" y="f11"/>
                  </a:lnTo>
                  <a:lnTo>
                    <a:pt x="f21" y="f10"/>
                  </a:lnTo>
                  <a:cubicBezTo>
                    <a:pt x="f21" y="f25"/>
                    <a:pt x="f20" y="f6"/>
                    <a:pt x="f5" y="f6"/>
                  </a:cubicBezTo>
                  <a:close/>
                  <a:moveTo>
                    <a:pt x="f26" y="f2"/>
                  </a:moveTo>
                  <a:cubicBezTo>
                    <a:pt x="f27" y="f2"/>
                    <a:pt x="f2" y="f27"/>
                    <a:pt x="f2" y="f26"/>
                  </a:cubicBezTo>
                  <a:lnTo>
                    <a:pt x="f2" y="f28"/>
                  </a:lnTo>
                  <a:cubicBezTo>
                    <a:pt x="f29" y="f30"/>
                    <a:pt x="f31" y="f4"/>
                    <a:pt x="f26" y="f4"/>
                  </a:cubicBezTo>
                  <a:lnTo>
                    <a:pt x="f28" y="f4"/>
                  </a:lnTo>
                  <a:cubicBezTo>
                    <a:pt x="f30" y="f4"/>
                    <a:pt x="f3" y="f32"/>
                    <a:pt x="f3" y="f28"/>
                  </a:cubicBezTo>
                  <a:lnTo>
                    <a:pt x="f3" y="f26"/>
                  </a:lnTo>
                  <a:cubicBezTo>
                    <a:pt x="f3" y="f27"/>
                    <a:pt x="f30" y="f2"/>
                    <a:pt x="f28"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1" name="Google Shape;5986;p67">
              <a:extLst>
                <a:ext uri="{FF2B5EF4-FFF2-40B4-BE49-F238E27FC236}">
                  <a16:creationId xmlns:a16="http://schemas.microsoft.com/office/drawing/2014/main" id="{637AAC04-D12A-CE86-7918-902FA1AE785A}"/>
                </a:ext>
              </a:extLst>
            </p:cNvPr>
            <p:cNvSpPr/>
            <p:nvPr/>
          </p:nvSpPr>
          <p:spPr>
            <a:xfrm>
              <a:off x="6994492" y="2115272"/>
              <a:ext cx="191612" cy="188503"/>
            </a:xfrm>
            <a:custGeom>
              <a:avLst/>
              <a:gdLst>
                <a:gd name="f0" fmla="val w"/>
                <a:gd name="f1" fmla="val h"/>
                <a:gd name="f2" fmla="val 0"/>
                <a:gd name="f3" fmla="val 5861"/>
                <a:gd name="f4" fmla="val 5766"/>
                <a:gd name="f5" fmla="val 3450"/>
                <a:gd name="f6" fmla="val 1859"/>
                <a:gd name="f7" fmla="val 3561"/>
                <a:gd name="f8" fmla="val 3671"/>
                <a:gd name="f9" fmla="val 1890"/>
                <a:gd name="f10" fmla="val 3750"/>
                <a:gd name="f11" fmla="val 1953"/>
                <a:gd name="f12" fmla="val 3907"/>
                <a:gd name="f13" fmla="val 2111"/>
                <a:gd name="f14" fmla="val 2395"/>
                <a:gd name="f15" fmla="val 2552"/>
                <a:gd name="f16" fmla="val 3466"/>
                <a:gd name="f17" fmla="val 2836"/>
                <a:gd name="f18" fmla="val 3119"/>
                <a:gd name="f19" fmla="val 3277"/>
                <a:gd name="f20" fmla="val 3529"/>
                <a:gd name="f21" fmla="val 3686"/>
                <a:gd name="f22" fmla="val 3765"/>
                <a:gd name="f23" fmla="val 3804"/>
                <a:gd name="f24" fmla="val 3340"/>
                <a:gd name="f25" fmla="val 3230"/>
                <a:gd name="f26" fmla="val 3151"/>
                <a:gd name="f27" fmla="val 2899"/>
                <a:gd name="f28" fmla="val 3434"/>
                <a:gd name="f29" fmla="val 2616"/>
                <a:gd name="f30" fmla="val 2537"/>
                <a:gd name="f31" fmla="val 2426"/>
                <a:gd name="f32" fmla="val 2316"/>
                <a:gd name="f33" fmla="val 2206"/>
                <a:gd name="f34" fmla="val 2096"/>
                <a:gd name="f35" fmla="val 2017"/>
                <a:gd name="f36" fmla="val 2300"/>
                <a:gd name="f37" fmla="val 2237"/>
                <a:gd name="f38" fmla="val 442"/>
                <a:gd name="f39" fmla="val 221"/>
                <a:gd name="f40" fmla="val 1"/>
                <a:gd name="f41" fmla="val 189"/>
                <a:gd name="f42" fmla="val 378"/>
                <a:gd name="f43" fmla="val 5356"/>
                <a:gd name="f44" fmla="val 5608"/>
                <a:gd name="f45" fmla="val 5419"/>
                <a:gd name="f46" fmla="val 5640"/>
                <a:gd name="f47" fmla="val 5545"/>
                <a:gd name="f48" fmla="val 158"/>
                <a:gd name="f49" fmla="*/ f0 1 5861"/>
                <a:gd name="f50" fmla="*/ f1 1 5766"/>
                <a:gd name="f51" fmla="val f2"/>
                <a:gd name="f52" fmla="val f3"/>
                <a:gd name="f53" fmla="val f4"/>
                <a:gd name="f54" fmla="+- f53 0 f51"/>
                <a:gd name="f55" fmla="+- f52 0 f51"/>
                <a:gd name="f56" fmla="*/ f55 1 5861"/>
                <a:gd name="f57" fmla="*/ f54 1 5766"/>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5861" h="5766">
                  <a:moveTo>
                    <a:pt x="f5" y="f6"/>
                  </a:moveTo>
                  <a:cubicBezTo>
                    <a:pt x="f7" y="f6"/>
                    <a:pt x="f8" y="f9"/>
                    <a:pt x="f10" y="f11"/>
                  </a:cubicBezTo>
                  <a:cubicBezTo>
                    <a:pt x="f12" y="f13"/>
                    <a:pt x="f12" y="f14"/>
                    <a:pt x="f10" y="f15"/>
                  </a:cubicBezTo>
                  <a:lnTo>
                    <a:pt x="f16" y="f17"/>
                  </a:lnTo>
                  <a:lnTo>
                    <a:pt x="f10" y="f18"/>
                  </a:lnTo>
                  <a:cubicBezTo>
                    <a:pt x="f12" y="f19"/>
                    <a:pt x="f12" y="f20"/>
                    <a:pt x="f10" y="f21"/>
                  </a:cubicBezTo>
                  <a:cubicBezTo>
                    <a:pt x="f8" y="f22"/>
                    <a:pt x="f7" y="f23"/>
                    <a:pt x="f5" y="f23"/>
                  </a:cubicBezTo>
                  <a:cubicBezTo>
                    <a:pt x="f24" y="f23"/>
                    <a:pt x="f25" y="f22"/>
                    <a:pt x="f26" y="f21"/>
                  </a:cubicBezTo>
                  <a:lnTo>
                    <a:pt x="f27" y="f28"/>
                  </a:lnTo>
                  <a:lnTo>
                    <a:pt x="f29" y="f21"/>
                  </a:lnTo>
                  <a:cubicBezTo>
                    <a:pt x="f30" y="f22"/>
                    <a:pt x="f31" y="f23"/>
                    <a:pt x="f32" y="f23"/>
                  </a:cubicBezTo>
                  <a:cubicBezTo>
                    <a:pt x="f33" y="f23"/>
                    <a:pt x="f34" y="f22"/>
                    <a:pt x="f35" y="f21"/>
                  </a:cubicBezTo>
                  <a:cubicBezTo>
                    <a:pt x="f6" y="f20"/>
                    <a:pt x="f6" y="f19"/>
                    <a:pt x="f35" y="f18"/>
                  </a:cubicBezTo>
                  <a:lnTo>
                    <a:pt x="f36" y="f17"/>
                  </a:lnTo>
                  <a:lnTo>
                    <a:pt x="f35" y="f15"/>
                  </a:lnTo>
                  <a:cubicBezTo>
                    <a:pt x="f6" y="f14"/>
                    <a:pt x="f6" y="f13"/>
                    <a:pt x="f35" y="f11"/>
                  </a:cubicBezTo>
                  <a:cubicBezTo>
                    <a:pt x="f34" y="f9"/>
                    <a:pt x="f33" y="f6"/>
                    <a:pt x="f32" y="f6"/>
                  </a:cubicBezTo>
                  <a:cubicBezTo>
                    <a:pt x="f31" y="f6"/>
                    <a:pt x="f30" y="f9"/>
                    <a:pt x="f29" y="f11"/>
                  </a:cubicBezTo>
                  <a:lnTo>
                    <a:pt x="f27" y="f37"/>
                  </a:lnTo>
                  <a:lnTo>
                    <a:pt x="f26" y="f11"/>
                  </a:lnTo>
                  <a:cubicBezTo>
                    <a:pt x="f25" y="f9"/>
                    <a:pt x="f24" y="f6"/>
                    <a:pt x="f5" y="f6"/>
                  </a:cubicBezTo>
                  <a:close/>
                  <a:moveTo>
                    <a:pt x="f38" y="f2"/>
                  </a:moveTo>
                  <a:cubicBezTo>
                    <a:pt x="f39" y="f2"/>
                    <a:pt x="f40" y="f41"/>
                    <a:pt x="f40" y="f42"/>
                  </a:cubicBezTo>
                  <a:lnTo>
                    <a:pt x="f40" y="f43"/>
                  </a:lnTo>
                  <a:cubicBezTo>
                    <a:pt x="f40" y="f44"/>
                    <a:pt x="f39" y="f4"/>
                    <a:pt x="f38" y="f4"/>
                  </a:cubicBezTo>
                  <a:lnTo>
                    <a:pt x="f45" y="f4"/>
                  </a:lnTo>
                  <a:cubicBezTo>
                    <a:pt x="f46" y="f4"/>
                    <a:pt x="f3" y="f47"/>
                    <a:pt x="f3" y="f43"/>
                  </a:cubicBezTo>
                  <a:lnTo>
                    <a:pt x="f3" y="f42"/>
                  </a:lnTo>
                  <a:cubicBezTo>
                    <a:pt x="f3" y="f48"/>
                    <a:pt x="f46" y="f2"/>
                    <a:pt x="f4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2" name="Google Shape;5987;p67">
              <a:extLst>
                <a:ext uri="{FF2B5EF4-FFF2-40B4-BE49-F238E27FC236}">
                  <a16:creationId xmlns:a16="http://schemas.microsoft.com/office/drawing/2014/main" id="{901AC232-203E-8B71-BD8D-29058C9DFC24}"/>
                </a:ext>
              </a:extLst>
            </p:cNvPr>
            <p:cNvSpPr/>
            <p:nvPr/>
          </p:nvSpPr>
          <p:spPr>
            <a:xfrm>
              <a:off x="7219032" y="1888684"/>
              <a:ext cx="190570" cy="189518"/>
            </a:xfrm>
            <a:custGeom>
              <a:avLst/>
              <a:gdLst>
                <a:gd name="f0" fmla="val w"/>
                <a:gd name="f1" fmla="val h"/>
                <a:gd name="f2" fmla="val 0"/>
                <a:gd name="f3" fmla="val 5829"/>
                <a:gd name="f4" fmla="val 5797"/>
                <a:gd name="f5" fmla="val 3750"/>
                <a:gd name="f6" fmla="val 2457"/>
                <a:gd name="f7" fmla="val 3970"/>
                <a:gd name="f8" fmla="val 4128"/>
                <a:gd name="f9" fmla="val 2646"/>
                <a:gd name="f10" fmla="val 2867"/>
                <a:gd name="f11" fmla="val 4159"/>
                <a:gd name="f12" fmla="val 3151"/>
                <a:gd name="f13" fmla="val 3308"/>
                <a:gd name="f14" fmla="val 2080"/>
                <a:gd name="f15" fmla="val 1859"/>
                <a:gd name="f16" fmla="val 1702"/>
                <a:gd name="f17" fmla="val 3119"/>
                <a:gd name="f18" fmla="val 1891"/>
                <a:gd name="f19" fmla="val 442"/>
                <a:gd name="f20" fmla="val 190"/>
                <a:gd name="f21" fmla="val 1"/>
                <a:gd name="f22" fmla="val 189"/>
                <a:gd name="f23" fmla="val 441"/>
                <a:gd name="f24" fmla="val 5387"/>
                <a:gd name="f25" fmla="val 5639"/>
                <a:gd name="f26" fmla="val 5388"/>
                <a:gd name="f27" fmla="val 5640"/>
                <a:gd name="f28" fmla="val 5608"/>
                <a:gd name="f29" fmla="*/ f0 1 5829"/>
                <a:gd name="f30" fmla="*/ f1 1 5797"/>
                <a:gd name="f31" fmla="val f2"/>
                <a:gd name="f32" fmla="val f3"/>
                <a:gd name="f33" fmla="val f4"/>
                <a:gd name="f34" fmla="+- f33 0 f31"/>
                <a:gd name="f35" fmla="+- f32 0 f31"/>
                <a:gd name="f36" fmla="*/ f35 1 5829"/>
                <a:gd name="f37" fmla="*/ f34 1 5797"/>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5829" h="5797">
                  <a:moveTo>
                    <a:pt x="f5" y="f6"/>
                  </a:moveTo>
                  <a:cubicBezTo>
                    <a:pt x="f7" y="f6"/>
                    <a:pt x="f8" y="f9"/>
                    <a:pt x="f8" y="f10"/>
                  </a:cubicBezTo>
                  <a:cubicBezTo>
                    <a:pt x="f11" y="f12"/>
                    <a:pt x="f7" y="f13"/>
                    <a:pt x="f5" y="f13"/>
                  </a:cubicBezTo>
                  <a:lnTo>
                    <a:pt x="f14" y="f13"/>
                  </a:lnTo>
                  <a:cubicBezTo>
                    <a:pt x="f15" y="f13"/>
                    <a:pt x="f16" y="f17"/>
                    <a:pt x="f16" y="f10"/>
                  </a:cubicBezTo>
                  <a:cubicBezTo>
                    <a:pt x="f16" y="f9"/>
                    <a:pt x="f18" y="f6"/>
                    <a:pt x="f14" y="f6"/>
                  </a:cubicBezTo>
                  <a:close/>
                  <a:moveTo>
                    <a:pt x="f19" y="f2"/>
                  </a:moveTo>
                  <a:cubicBezTo>
                    <a:pt x="f20" y="f2"/>
                    <a:pt x="f21" y="f22"/>
                    <a:pt x="f21" y="f23"/>
                  </a:cubicBezTo>
                  <a:lnTo>
                    <a:pt x="f21" y="f24"/>
                  </a:lnTo>
                  <a:cubicBezTo>
                    <a:pt x="f21" y="f25"/>
                    <a:pt x="f20" y="f4"/>
                    <a:pt x="f19" y="f4"/>
                  </a:cubicBezTo>
                  <a:lnTo>
                    <a:pt x="f26" y="f4"/>
                  </a:lnTo>
                  <a:cubicBezTo>
                    <a:pt x="f27" y="f4"/>
                    <a:pt x="f3" y="f28"/>
                    <a:pt x="f3" y="f24"/>
                  </a:cubicBezTo>
                  <a:lnTo>
                    <a:pt x="f3" y="f23"/>
                  </a:lnTo>
                  <a:cubicBezTo>
                    <a:pt x="f3" y="f22"/>
                    <a:pt x="f27" y="f2"/>
                    <a:pt x="f26"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3" name="Google Shape;5988;p67">
              <a:extLst>
                <a:ext uri="{FF2B5EF4-FFF2-40B4-BE49-F238E27FC236}">
                  <a16:creationId xmlns:a16="http://schemas.microsoft.com/office/drawing/2014/main" id="{1424AAA3-4B21-094C-5237-6CB62E0C440A}"/>
                </a:ext>
              </a:extLst>
            </p:cNvPr>
            <p:cNvSpPr/>
            <p:nvPr/>
          </p:nvSpPr>
          <p:spPr>
            <a:xfrm>
              <a:off x="7219032" y="2114229"/>
              <a:ext cx="190570" cy="189555"/>
            </a:xfrm>
            <a:custGeom>
              <a:avLst/>
              <a:gdLst>
                <a:gd name="f0" fmla="val w"/>
                <a:gd name="f1" fmla="val h"/>
                <a:gd name="f2" fmla="val 0"/>
                <a:gd name="f3" fmla="val 5829"/>
                <a:gd name="f4" fmla="val 5798"/>
                <a:gd name="f5" fmla="val 3750"/>
                <a:gd name="f6" fmla="val 1639"/>
                <a:gd name="f7" fmla="val 3970"/>
                <a:gd name="f8" fmla="val 4128"/>
                <a:gd name="f9" fmla="val 1859"/>
                <a:gd name="f10" fmla="val 2080"/>
                <a:gd name="f11" fmla="val 4159"/>
                <a:gd name="f12" fmla="val 2332"/>
                <a:gd name="f13" fmla="val 2490"/>
                <a:gd name="f14" fmla="val 1702"/>
                <a:gd name="f15" fmla="val 2269"/>
                <a:gd name="f16" fmla="val 1891"/>
                <a:gd name="f17" fmla="val 3309"/>
                <a:gd name="f18" fmla="val 3498"/>
                <a:gd name="f19" fmla="val 3687"/>
                <a:gd name="f20" fmla="val 3939"/>
                <a:gd name="f21" fmla="val 3466"/>
                <a:gd name="f22" fmla="val 442"/>
                <a:gd name="f23" fmla="val 1"/>
                <a:gd name="f24" fmla="val 190"/>
                <a:gd name="f25" fmla="val 379"/>
                <a:gd name="f26" fmla="val 5388"/>
                <a:gd name="f27" fmla="val 5640"/>
                <a:gd name="f28" fmla="val 5577"/>
                <a:gd name="f29" fmla="val 410"/>
                <a:gd name="f30" fmla="*/ f0 1 5829"/>
                <a:gd name="f31" fmla="*/ f1 1 5798"/>
                <a:gd name="f32" fmla="val f2"/>
                <a:gd name="f33" fmla="val f3"/>
                <a:gd name="f34" fmla="val f4"/>
                <a:gd name="f35" fmla="+- f34 0 f32"/>
                <a:gd name="f36" fmla="+- f33 0 f32"/>
                <a:gd name="f37" fmla="*/ f36 1 5829"/>
                <a:gd name="f38" fmla="*/ f35 1 5798"/>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5829" h="5798">
                  <a:moveTo>
                    <a:pt x="f5" y="f6"/>
                  </a:moveTo>
                  <a:cubicBezTo>
                    <a:pt x="f7" y="f6"/>
                    <a:pt x="f8" y="f9"/>
                    <a:pt x="f8" y="f10"/>
                  </a:cubicBezTo>
                  <a:cubicBezTo>
                    <a:pt x="f11" y="f12"/>
                    <a:pt x="f7" y="f13"/>
                    <a:pt x="f5" y="f13"/>
                  </a:cubicBezTo>
                  <a:lnTo>
                    <a:pt x="f10" y="f13"/>
                  </a:lnTo>
                  <a:cubicBezTo>
                    <a:pt x="f9" y="f13"/>
                    <a:pt x="f14" y="f15"/>
                    <a:pt x="f14" y="f10"/>
                  </a:cubicBezTo>
                  <a:cubicBezTo>
                    <a:pt x="f14" y="f9"/>
                    <a:pt x="f16" y="f6"/>
                    <a:pt x="f10" y="f6"/>
                  </a:cubicBezTo>
                  <a:close/>
                  <a:moveTo>
                    <a:pt x="f5" y="f17"/>
                  </a:moveTo>
                  <a:cubicBezTo>
                    <a:pt x="f7" y="f17"/>
                    <a:pt x="f8" y="f18"/>
                    <a:pt x="f8" y="f19"/>
                  </a:cubicBezTo>
                  <a:cubicBezTo>
                    <a:pt x="f11" y="f7"/>
                    <a:pt x="f7" y="f8"/>
                    <a:pt x="f5" y="f8"/>
                  </a:cubicBezTo>
                  <a:lnTo>
                    <a:pt x="f10" y="f8"/>
                  </a:lnTo>
                  <a:cubicBezTo>
                    <a:pt x="f9" y="f8"/>
                    <a:pt x="f14" y="f20"/>
                    <a:pt x="f14" y="f19"/>
                  </a:cubicBezTo>
                  <a:cubicBezTo>
                    <a:pt x="f14" y="f21"/>
                    <a:pt x="f16" y="f17"/>
                    <a:pt x="f10" y="f17"/>
                  </a:cubicBezTo>
                  <a:close/>
                  <a:moveTo>
                    <a:pt x="f22" y="f23"/>
                  </a:moveTo>
                  <a:cubicBezTo>
                    <a:pt x="f24" y="f23"/>
                    <a:pt x="f23" y="f24"/>
                    <a:pt x="f23" y="f25"/>
                  </a:cubicBezTo>
                  <a:lnTo>
                    <a:pt x="f23" y="f26"/>
                  </a:lnTo>
                  <a:cubicBezTo>
                    <a:pt x="f23" y="f27"/>
                    <a:pt x="f24" y="f4"/>
                    <a:pt x="f22" y="f4"/>
                  </a:cubicBezTo>
                  <a:lnTo>
                    <a:pt x="f26" y="f4"/>
                  </a:lnTo>
                  <a:cubicBezTo>
                    <a:pt x="f27" y="f4"/>
                    <a:pt x="f3" y="f28"/>
                    <a:pt x="f3" y="f26"/>
                  </a:cubicBezTo>
                  <a:lnTo>
                    <a:pt x="f3" y="f29"/>
                  </a:lnTo>
                  <a:cubicBezTo>
                    <a:pt x="f3" y="f24"/>
                    <a:pt x="f27" y="f23"/>
                    <a:pt x="f26" y="f23"/>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74" name="Google Shape;6002;p67">
            <a:extLst>
              <a:ext uri="{FF2B5EF4-FFF2-40B4-BE49-F238E27FC236}">
                <a16:creationId xmlns:a16="http://schemas.microsoft.com/office/drawing/2014/main" id="{035C8960-1E8E-612D-A012-7E09F2EF8CB6}"/>
              </a:ext>
            </a:extLst>
          </p:cNvPr>
          <p:cNvGrpSpPr/>
          <p:nvPr/>
        </p:nvGrpSpPr>
        <p:grpSpPr>
          <a:xfrm>
            <a:off x="3263529" y="1891747"/>
            <a:ext cx="480718" cy="415100"/>
            <a:chOff x="4569814" y="1891747"/>
            <a:chExt cx="480718" cy="415100"/>
          </a:xfrm>
          <a:solidFill>
            <a:schemeClr val="bg1"/>
          </a:solidFill>
        </p:grpSpPr>
        <p:sp>
          <p:nvSpPr>
            <p:cNvPr id="75" name="Google Shape;6003;p67">
              <a:extLst>
                <a:ext uri="{FF2B5EF4-FFF2-40B4-BE49-F238E27FC236}">
                  <a16:creationId xmlns:a16="http://schemas.microsoft.com/office/drawing/2014/main" id="{5E7045FE-8BAB-B7B6-0834-6964627F8D05}"/>
                </a:ext>
              </a:extLst>
            </p:cNvPr>
            <p:cNvSpPr/>
            <p:nvPr/>
          </p:nvSpPr>
          <p:spPr>
            <a:xfrm>
              <a:off x="4569814" y="1919535"/>
              <a:ext cx="480718" cy="387312"/>
            </a:xfrm>
            <a:custGeom>
              <a:avLst/>
              <a:gdLst>
                <a:gd name="f0" fmla="val w"/>
                <a:gd name="f1" fmla="val h"/>
                <a:gd name="f2" fmla="val 0"/>
                <a:gd name="f3" fmla="val 14704"/>
                <a:gd name="f4" fmla="val 11847"/>
                <a:gd name="f5" fmla="val 7370"/>
                <a:gd name="f6" fmla="val 797"/>
                <a:gd name="f7" fmla="val 8536"/>
                <a:gd name="f8" fmla="val 9694"/>
                <a:gd name="f9" fmla="val 1246"/>
                <a:gd name="f10" fmla="val 10576"/>
                <a:gd name="f11" fmla="val 2143"/>
                <a:gd name="f12" fmla="val 12340"/>
                <a:gd name="f13" fmla="val 3908"/>
                <a:gd name="f14" fmla="val 6775"/>
                <a:gd name="f15" fmla="val 8539"/>
                <a:gd name="f16" fmla="val 9757"/>
                <a:gd name="f17" fmla="val 9390"/>
                <a:gd name="f18" fmla="val 8623"/>
                <a:gd name="f19" fmla="val 9894"/>
                <a:gd name="f20" fmla="val 7363"/>
                <a:gd name="f21" fmla="val 6102"/>
                <a:gd name="f22" fmla="val 4937"/>
                <a:gd name="f23" fmla="val 9358"/>
                <a:gd name="f24" fmla="val 4118"/>
                <a:gd name="f25" fmla="val 2353"/>
                <a:gd name="f26" fmla="val 5031"/>
                <a:gd name="f27" fmla="val 6205"/>
                <a:gd name="f28" fmla="val 7326"/>
                <a:gd name="f29" fmla="val 1"/>
                <a:gd name="f30" fmla="val 2091"/>
                <a:gd name="f31" fmla="val 6750"/>
                <a:gd name="f32" fmla="val 4275"/>
                <a:gd name="f33" fmla="val 9768"/>
                <a:gd name="f34" fmla="val 3424"/>
                <a:gd name="f35" fmla="val 11280"/>
                <a:gd name="f36" fmla="val 3298"/>
                <a:gd name="f37" fmla="val 11532"/>
                <a:gd name="f38" fmla="val 3487"/>
                <a:gd name="f39" fmla="val 3771"/>
                <a:gd name="f40" fmla="val 3929"/>
                <a:gd name="f41" fmla="val 4086"/>
                <a:gd name="f42" fmla="val 11784"/>
                <a:gd name="f43" fmla="val 11626"/>
                <a:gd name="f44" fmla="val 5000"/>
                <a:gd name="f45" fmla="val 10209"/>
                <a:gd name="f46" fmla="val 5740"/>
                <a:gd name="f47" fmla="val 10571"/>
                <a:gd name="f48" fmla="val 6543"/>
                <a:gd name="f49" fmla="val 10752"/>
                <a:gd name="f50" fmla="val 7351"/>
                <a:gd name="f51" fmla="val 8158"/>
                <a:gd name="f52" fmla="val 8969"/>
                <a:gd name="f53" fmla="val 9725"/>
                <a:gd name="f54" fmla="val 10671"/>
                <a:gd name="f55" fmla="val 10828"/>
                <a:gd name="f56" fmla="val 10923"/>
                <a:gd name="f57" fmla="val 11238"/>
                <a:gd name="f58" fmla="val 11458"/>
                <a:gd name="f59" fmla="val 11301"/>
                <a:gd name="f60" fmla="val 10419"/>
                <a:gd name="f61" fmla="val 14703"/>
                <a:gd name="f62" fmla="val 12592"/>
                <a:gd name="f63" fmla="val 7350"/>
                <a:gd name="f64" fmla="val 7338"/>
                <a:gd name="f65" fmla="*/ f0 1 14704"/>
                <a:gd name="f66" fmla="*/ f1 1 11847"/>
                <a:gd name="f67" fmla="val f2"/>
                <a:gd name="f68" fmla="val f3"/>
                <a:gd name="f69" fmla="val f4"/>
                <a:gd name="f70" fmla="+- f69 0 f67"/>
                <a:gd name="f71" fmla="+- f68 0 f67"/>
                <a:gd name="f72" fmla="*/ f71 1 14704"/>
                <a:gd name="f73" fmla="*/ f70 1 11847"/>
                <a:gd name="f74" fmla="*/ f67 1 f72"/>
                <a:gd name="f75" fmla="*/ f68 1 f72"/>
                <a:gd name="f76" fmla="*/ f67 1 f73"/>
                <a:gd name="f77" fmla="*/ f69 1 f73"/>
                <a:gd name="f78" fmla="*/ f74 f65 1"/>
                <a:gd name="f79" fmla="*/ f75 f65 1"/>
                <a:gd name="f80" fmla="*/ f77 f66 1"/>
                <a:gd name="f81" fmla="*/ f76 f66 1"/>
              </a:gdLst>
              <a:ahLst/>
              <a:cxnLst>
                <a:cxn ang="3cd4">
                  <a:pos x="hc" y="t"/>
                </a:cxn>
                <a:cxn ang="0">
                  <a:pos x="r" y="vc"/>
                </a:cxn>
                <a:cxn ang="cd4">
                  <a:pos x="hc" y="b"/>
                </a:cxn>
                <a:cxn ang="cd2">
                  <a:pos x="l" y="vc"/>
                </a:cxn>
              </a:cxnLst>
              <a:rect l="f78" t="f81" r="f79" b="f80"/>
              <a:pathLst>
                <a:path w="14704" h="11847">
                  <a:moveTo>
                    <a:pt x="f5" y="f6"/>
                  </a:moveTo>
                  <a:cubicBezTo>
                    <a:pt x="f7" y="f6"/>
                    <a:pt x="f8" y="f9"/>
                    <a:pt x="f10" y="f11"/>
                  </a:cubicBezTo>
                  <a:cubicBezTo>
                    <a:pt x="f12" y="f13"/>
                    <a:pt x="f12" y="f14"/>
                    <a:pt x="f10" y="f15"/>
                  </a:cubicBezTo>
                  <a:cubicBezTo>
                    <a:pt x="f16" y="f17"/>
                    <a:pt x="f18" y="f19"/>
                    <a:pt x="f20" y="f19"/>
                  </a:cubicBezTo>
                  <a:cubicBezTo>
                    <a:pt x="f21" y="f19"/>
                    <a:pt x="f22" y="f23"/>
                    <a:pt x="f24" y="f15"/>
                  </a:cubicBezTo>
                  <a:cubicBezTo>
                    <a:pt x="f25" y="f14"/>
                    <a:pt x="f25" y="f13"/>
                    <a:pt x="f24" y="f11"/>
                  </a:cubicBezTo>
                  <a:cubicBezTo>
                    <a:pt x="f26" y="f9"/>
                    <a:pt x="f27" y="f6"/>
                    <a:pt x="f5" y="f6"/>
                  </a:cubicBezTo>
                  <a:close/>
                  <a:moveTo>
                    <a:pt x="f28" y="f29"/>
                  </a:moveTo>
                  <a:cubicBezTo>
                    <a:pt x="f30" y="f29"/>
                    <a:pt x="f2" y="f31"/>
                    <a:pt x="f32" y="f33"/>
                  </a:cubicBezTo>
                  <a:lnTo>
                    <a:pt x="f34" y="f35"/>
                  </a:lnTo>
                  <a:cubicBezTo>
                    <a:pt x="f36" y="f37"/>
                    <a:pt x="f38" y="f4"/>
                    <a:pt x="f39" y="f4"/>
                  </a:cubicBezTo>
                  <a:cubicBezTo>
                    <a:pt x="f40" y="f4"/>
                    <a:pt x="f41" y="f42"/>
                    <a:pt x="f24" y="f43"/>
                  </a:cubicBezTo>
                  <a:lnTo>
                    <a:pt x="f44" y="f45"/>
                  </a:lnTo>
                  <a:cubicBezTo>
                    <a:pt x="f46" y="f47"/>
                    <a:pt x="f48" y="f49"/>
                    <a:pt x="f50" y="f49"/>
                  </a:cubicBezTo>
                  <a:cubicBezTo>
                    <a:pt x="f51" y="f49"/>
                    <a:pt x="f52" y="f47"/>
                    <a:pt x="f53" y="f45"/>
                  </a:cubicBezTo>
                  <a:lnTo>
                    <a:pt x="f10" y="f43"/>
                  </a:lnTo>
                  <a:cubicBezTo>
                    <a:pt x="f54" y="f42"/>
                    <a:pt x="f55" y="f4"/>
                    <a:pt x="f56" y="f4"/>
                  </a:cubicBezTo>
                  <a:cubicBezTo>
                    <a:pt x="f57" y="f4"/>
                    <a:pt x="f58" y="f37"/>
                    <a:pt x="f59" y="f35"/>
                  </a:cubicBezTo>
                  <a:lnTo>
                    <a:pt x="f60" y="f33"/>
                  </a:lnTo>
                  <a:cubicBezTo>
                    <a:pt x="f61" y="f14"/>
                    <a:pt x="f62" y="f29"/>
                    <a:pt x="f20" y="f29"/>
                  </a:cubicBezTo>
                  <a:cubicBezTo>
                    <a:pt x="f63" y="f29"/>
                    <a:pt x="f64" y="f29"/>
                    <a:pt x="f28" y="f29"/>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6" name="Google Shape;6004;p67">
              <a:extLst>
                <a:ext uri="{FF2B5EF4-FFF2-40B4-BE49-F238E27FC236}">
                  <a16:creationId xmlns:a16="http://schemas.microsoft.com/office/drawing/2014/main" id="{742AE875-B463-7861-03F5-AA3095B51CE9}"/>
                </a:ext>
              </a:extLst>
            </p:cNvPr>
            <p:cNvSpPr/>
            <p:nvPr/>
          </p:nvSpPr>
          <p:spPr>
            <a:xfrm>
              <a:off x="4873331" y="1891747"/>
              <a:ext cx="139071" cy="139071"/>
            </a:xfrm>
            <a:custGeom>
              <a:avLst/>
              <a:gdLst>
                <a:gd name="f0" fmla="val w"/>
                <a:gd name="f1" fmla="val h"/>
                <a:gd name="f2" fmla="val 0"/>
                <a:gd name="f3" fmla="val 4254"/>
                <a:gd name="f4" fmla="val 1355"/>
                <a:gd name="f5" fmla="val 882"/>
                <a:gd name="f6" fmla="val 410"/>
                <a:gd name="f7" fmla="val 95"/>
                <a:gd name="f8" fmla="val 315"/>
                <a:gd name="f9" fmla="val 1891"/>
                <a:gd name="f10" fmla="val 946"/>
                <a:gd name="f11" fmla="val 3340"/>
                <a:gd name="f12" fmla="val 2395"/>
                <a:gd name="f13" fmla="val 3938"/>
                <a:gd name="f14" fmla="val 4128"/>
                <a:gd name="f15" fmla="val 3844"/>
                <a:gd name="f16" fmla="val 3371"/>
                <a:gd name="f17" fmla="val 2899"/>
                <a:gd name="f18" fmla="val 1292"/>
                <a:gd name="f19" fmla="val 2962"/>
                <a:gd name="f20" fmla="*/ f0 1 4254"/>
                <a:gd name="f21" fmla="*/ f1 1 4254"/>
                <a:gd name="f22" fmla="val f2"/>
                <a:gd name="f23" fmla="val f3"/>
                <a:gd name="f24" fmla="+- f23 0 f22"/>
                <a:gd name="f25" fmla="*/ f24 1 4254"/>
                <a:gd name="f26" fmla="*/ f22 1 f25"/>
                <a:gd name="f27" fmla="*/ f23 1 f25"/>
                <a:gd name="f28" fmla="*/ f26 f20 1"/>
                <a:gd name="f29" fmla="*/ f27 f20 1"/>
                <a:gd name="f30" fmla="*/ f27 f21 1"/>
                <a:gd name="f31" fmla="*/ f26 f21 1"/>
              </a:gdLst>
              <a:ahLst/>
              <a:cxnLst>
                <a:cxn ang="3cd4">
                  <a:pos x="hc" y="t"/>
                </a:cxn>
                <a:cxn ang="0">
                  <a:pos x="r" y="vc"/>
                </a:cxn>
                <a:cxn ang="cd4">
                  <a:pos x="hc" y="b"/>
                </a:cxn>
                <a:cxn ang="cd2">
                  <a:pos x="l" y="vc"/>
                </a:cxn>
              </a:cxnLst>
              <a:rect l="f28" t="f31" r="f29" b="f30"/>
              <a:pathLst>
                <a:path w="4254" h="4254">
                  <a:moveTo>
                    <a:pt x="f4" y="f2"/>
                  </a:moveTo>
                  <a:cubicBezTo>
                    <a:pt x="f5" y="f2"/>
                    <a:pt x="f6" y="f7"/>
                    <a:pt x="f2" y="f8"/>
                  </a:cubicBezTo>
                  <a:cubicBezTo>
                    <a:pt x="f9" y="f10"/>
                    <a:pt x="f11" y="f12"/>
                    <a:pt x="f13" y="f3"/>
                  </a:cubicBezTo>
                  <a:cubicBezTo>
                    <a:pt x="f14" y="f15"/>
                    <a:pt x="f3" y="f16"/>
                    <a:pt x="f3" y="f17"/>
                  </a:cubicBezTo>
                  <a:cubicBezTo>
                    <a:pt x="f3" y="f18"/>
                    <a:pt x="f19" y="f2"/>
                    <a:pt x="f4"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7" name="Google Shape;6005;p67">
              <a:extLst>
                <a:ext uri="{FF2B5EF4-FFF2-40B4-BE49-F238E27FC236}">
                  <a16:creationId xmlns:a16="http://schemas.microsoft.com/office/drawing/2014/main" id="{5FC857D0-F868-089C-1731-FA36DB4B79F2}"/>
                </a:ext>
              </a:extLst>
            </p:cNvPr>
            <p:cNvSpPr/>
            <p:nvPr/>
          </p:nvSpPr>
          <p:spPr>
            <a:xfrm>
              <a:off x="4606564" y="1892753"/>
              <a:ext cx="139071" cy="139107"/>
            </a:xfrm>
            <a:custGeom>
              <a:avLst/>
              <a:gdLst>
                <a:gd name="f0" fmla="val w"/>
                <a:gd name="f1" fmla="val h"/>
                <a:gd name="f2" fmla="val 0"/>
                <a:gd name="f3" fmla="val 4254"/>
                <a:gd name="f4" fmla="val 4255"/>
                <a:gd name="f5" fmla="val 2931"/>
                <a:gd name="f6" fmla="val 1"/>
                <a:gd name="f7" fmla="val 1292"/>
                <a:gd name="f8" fmla="val 1293"/>
                <a:gd name="f9" fmla="val 2899"/>
                <a:gd name="f10" fmla="val 3372"/>
                <a:gd name="f11" fmla="val 127"/>
                <a:gd name="f12" fmla="val 3845"/>
                <a:gd name="f13" fmla="val 316"/>
                <a:gd name="f14" fmla="val 977"/>
                <a:gd name="f15" fmla="val 2364"/>
                <a:gd name="f16" fmla="val 2426"/>
                <a:gd name="f17" fmla="val 915"/>
                <a:gd name="f18" fmla="val 3876"/>
                <a:gd name="f19" fmla="val 3403"/>
                <a:gd name="f20" fmla="*/ f0 1 4254"/>
                <a:gd name="f21" fmla="*/ f1 1 4255"/>
                <a:gd name="f22" fmla="val f2"/>
                <a:gd name="f23" fmla="val f3"/>
                <a:gd name="f24" fmla="val f4"/>
                <a:gd name="f25" fmla="+- f24 0 f22"/>
                <a:gd name="f26" fmla="+- f23 0 f22"/>
                <a:gd name="f27" fmla="*/ f26 1 4254"/>
                <a:gd name="f28" fmla="*/ f25 1 4255"/>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4254" h="4255">
                  <a:moveTo>
                    <a:pt x="f5" y="f6"/>
                  </a:moveTo>
                  <a:cubicBezTo>
                    <a:pt x="f7" y="f6"/>
                    <a:pt x="f6" y="f8"/>
                    <a:pt x="f6" y="f9"/>
                  </a:cubicBezTo>
                  <a:cubicBezTo>
                    <a:pt x="f6" y="f10"/>
                    <a:pt x="f11" y="f12"/>
                    <a:pt x="f13" y="f3"/>
                  </a:cubicBezTo>
                  <a:cubicBezTo>
                    <a:pt x="f14" y="f15"/>
                    <a:pt x="f16" y="f17"/>
                    <a:pt x="f3" y="f13"/>
                  </a:cubicBezTo>
                  <a:cubicBezTo>
                    <a:pt x="f18" y="f11"/>
                    <a:pt x="f19"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8" name="Google Shape;6006;p67">
              <a:extLst>
                <a:ext uri="{FF2B5EF4-FFF2-40B4-BE49-F238E27FC236}">
                  <a16:creationId xmlns:a16="http://schemas.microsoft.com/office/drawing/2014/main" id="{EDF95D52-E247-3CD4-484E-31E6C9630A3C}"/>
                </a:ext>
              </a:extLst>
            </p:cNvPr>
            <p:cNvSpPr/>
            <p:nvPr/>
          </p:nvSpPr>
          <p:spPr>
            <a:xfrm>
              <a:off x="4687936" y="1972068"/>
              <a:ext cx="243102" cy="244153"/>
            </a:xfrm>
            <a:custGeom>
              <a:avLst/>
              <a:gdLst>
                <a:gd name="f0" fmla="val w"/>
                <a:gd name="f1" fmla="val h"/>
                <a:gd name="f2" fmla="val 0"/>
                <a:gd name="f3" fmla="val 7436"/>
                <a:gd name="f4" fmla="val 7468"/>
                <a:gd name="f5" fmla="val 3781"/>
                <a:gd name="f6" fmla="val 1671"/>
                <a:gd name="f7" fmla="val 4033"/>
                <a:gd name="f8" fmla="val 4191"/>
                <a:gd name="f9" fmla="val 1860"/>
                <a:gd name="f10" fmla="val 2112"/>
                <a:gd name="f11" fmla="val 3340"/>
                <a:gd name="f12" fmla="val 5388"/>
                <a:gd name="f13" fmla="val 5640"/>
                <a:gd name="f14" fmla="val 5829"/>
                <a:gd name="f15" fmla="val 3529"/>
                <a:gd name="f16" fmla="val 3750"/>
                <a:gd name="f17" fmla="val 4002"/>
                <a:gd name="f18" fmla="val 4128"/>
                <a:gd name="f19" fmla="val 3498"/>
                <a:gd name="f20" fmla="val 3308"/>
                <a:gd name="f21" fmla="val 3939"/>
                <a:gd name="f22" fmla="val 1"/>
                <a:gd name="f23" fmla="val 1702"/>
                <a:gd name="f24" fmla="val 32"/>
                <a:gd name="f25" fmla="val 5798"/>
                <a:gd name="f26" fmla="val 7467"/>
                <a:gd name="f27" fmla="val 5797"/>
                <a:gd name="f28" fmla="val 64"/>
                <a:gd name="f29" fmla="*/ f0 1 7436"/>
                <a:gd name="f30" fmla="*/ f1 1 7468"/>
                <a:gd name="f31" fmla="val f2"/>
                <a:gd name="f32" fmla="val f3"/>
                <a:gd name="f33" fmla="val f4"/>
                <a:gd name="f34" fmla="+- f33 0 f31"/>
                <a:gd name="f35" fmla="+- f32 0 f31"/>
                <a:gd name="f36" fmla="*/ f35 1 7436"/>
                <a:gd name="f37" fmla="*/ f34 1 7468"/>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7436" h="7468">
                  <a:moveTo>
                    <a:pt x="f5" y="f6"/>
                  </a:moveTo>
                  <a:cubicBezTo>
                    <a:pt x="f7" y="f6"/>
                    <a:pt x="f8" y="f9"/>
                    <a:pt x="f8" y="f10"/>
                  </a:cubicBezTo>
                  <a:lnTo>
                    <a:pt x="f8" y="f11"/>
                  </a:lnTo>
                  <a:lnTo>
                    <a:pt x="f12" y="f11"/>
                  </a:lnTo>
                  <a:cubicBezTo>
                    <a:pt x="f13" y="f11"/>
                    <a:pt x="f14" y="f15"/>
                    <a:pt x="f14" y="f16"/>
                  </a:cubicBezTo>
                  <a:cubicBezTo>
                    <a:pt x="f14" y="f17"/>
                    <a:pt x="f13" y="f18"/>
                    <a:pt x="f12" y="f18"/>
                  </a:cubicBezTo>
                  <a:lnTo>
                    <a:pt x="f16" y="f18"/>
                  </a:lnTo>
                  <a:cubicBezTo>
                    <a:pt x="f19" y="f18"/>
                    <a:pt x="f20" y="f21"/>
                    <a:pt x="f20" y="f16"/>
                  </a:cubicBezTo>
                  <a:lnTo>
                    <a:pt x="f20" y="f10"/>
                  </a:lnTo>
                  <a:lnTo>
                    <a:pt x="f11" y="f10"/>
                  </a:lnTo>
                  <a:cubicBezTo>
                    <a:pt x="f11" y="f9"/>
                    <a:pt x="f15" y="f6"/>
                    <a:pt x="f5" y="f6"/>
                  </a:cubicBezTo>
                  <a:close/>
                  <a:moveTo>
                    <a:pt x="f16" y="f22"/>
                  </a:moveTo>
                  <a:cubicBezTo>
                    <a:pt x="f23" y="f22"/>
                    <a:pt x="f24" y="f6"/>
                    <a:pt x="f2" y="f16"/>
                  </a:cubicBezTo>
                  <a:cubicBezTo>
                    <a:pt x="f24" y="f25"/>
                    <a:pt x="f23" y="f26"/>
                    <a:pt x="f16" y="f26"/>
                  </a:cubicBezTo>
                  <a:cubicBezTo>
                    <a:pt x="f27" y="f26"/>
                    <a:pt x="f3" y="f25"/>
                    <a:pt x="f3" y="f16"/>
                  </a:cubicBezTo>
                  <a:cubicBezTo>
                    <a:pt x="f3" y="f23"/>
                    <a:pt x="f27" y="f28"/>
                    <a:pt x="f16" y="f2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79" name="Google Shape;6011;p67">
            <a:extLst>
              <a:ext uri="{FF2B5EF4-FFF2-40B4-BE49-F238E27FC236}">
                <a16:creationId xmlns:a16="http://schemas.microsoft.com/office/drawing/2014/main" id="{361AFF3F-F780-E18D-BD8F-CCB9D3CEA2B4}"/>
              </a:ext>
            </a:extLst>
          </p:cNvPr>
          <p:cNvGrpSpPr/>
          <p:nvPr/>
        </p:nvGrpSpPr>
        <p:grpSpPr>
          <a:xfrm>
            <a:off x="6278864" y="1867516"/>
            <a:ext cx="421867" cy="414489"/>
            <a:chOff x="7585149" y="1867515"/>
            <a:chExt cx="421867" cy="414489"/>
          </a:xfrm>
          <a:solidFill>
            <a:schemeClr val="bg1"/>
          </a:solidFill>
        </p:grpSpPr>
        <p:sp>
          <p:nvSpPr>
            <p:cNvPr id="80" name="Google Shape;6012;p67">
              <a:extLst>
                <a:ext uri="{FF2B5EF4-FFF2-40B4-BE49-F238E27FC236}">
                  <a16:creationId xmlns:a16="http://schemas.microsoft.com/office/drawing/2014/main" id="{584F6D63-8AF3-34FD-1F28-8591E2EEF79F}"/>
                </a:ext>
              </a:extLst>
            </p:cNvPr>
            <p:cNvSpPr/>
            <p:nvPr/>
          </p:nvSpPr>
          <p:spPr>
            <a:xfrm>
              <a:off x="7635633" y="1913354"/>
              <a:ext cx="110240" cy="110240"/>
            </a:xfrm>
            <a:custGeom>
              <a:avLst/>
              <a:gdLst>
                <a:gd name="f0" fmla="val w"/>
                <a:gd name="f1" fmla="val h"/>
                <a:gd name="f2" fmla="val 0"/>
                <a:gd name="f3" fmla="val 3372"/>
                <a:gd name="f4" fmla="val 2710"/>
                <a:gd name="f5" fmla="val 1"/>
                <a:gd name="f6" fmla="val 694"/>
                <a:gd name="f7" fmla="val 3371"/>
                <a:gd name="f8" fmla="val 662"/>
                <a:gd name="f9" fmla="*/ f0 1 3372"/>
                <a:gd name="f10" fmla="*/ f1 1 3372"/>
                <a:gd name="f11" fmla="val f2"/>
                <a:gd name="f12" fmla="val f3"/>
                <a:gd name="f13" fmla="+- f12 0 f11"/>
                <a:gd name="f14" fmla="*/ f13 1 3372"/>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3372" h="3372">
                  <a:moveTo>
                    <a:pt x="f4" y="f2"/>
                  </a:moveTo>
                  <a:lnTo>
                    <a:pt x="f5" y="f4"/>
                  </a:lnTo>
                  <a:lnTo>
                    <a:pt x="f6" y="f7"/>
                  </a:lnTo>
                  <a:lnTo>
                    <a:pt x="f3" y="f8"/>
                  </a:lnTo>
                  <a:lnTo>
                    <a:pt x="f4"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1" name="Google Shape;6013;p67">
              <a:extLst>
                <a:ext uri="{FF2B5EF4-FFF2-40B4-BE49-F238E27FC236}">
                  <a16:creationId xmlns:a16="http://schemas.microsoft.com/office/drawing/2014/main" id="{CBFCAE3A-3FC0-DF7E-E905-8DAFB14EE608}"/>
                </a:ext>
              </a:extLst>
            </p:cNvPr>
            <p:cNvSpPr/>
            <p:nvPr/>
          </p:nvSpPr>
          <p:spPr>
            <a:xfrm>
              <a:off x="7806616" y="1878598"/>
              <a:ext cx="197793" cy="195471"/>
            </a:xfrm>
            <a:custGeom>
              <a:avLst/>
              <a:gdLst>
                <a:gd name="f0" fmla="val w"/>
                <a:gd name="f1" fmla="val h"/>
                <a:gd name="f2" fmla="val 0"/>
                <a:gd name="f3" fmla="val 6050"/>
                <a:gd name="f4" fmla="val 5979"/>
                <a:gd name="f5" fmla="val 2663"/>
                <a:gd name="f6" fmla="val 2552"/>
                <a:gd name="f7" fmla="val 2442"/>
                <a:gd name="f8" fmla="val 39"/>
                <a:gd name="f9" fmla="val 2363"/>
                <a:gd name="f10" fmla="val 118"/>
                <a:gd name="f11" fmla="val 1261"/>
                <a:gd name="f12" fmla="val 1221"/>
                <a:gd name="f13" fmla="val 2678"/>
                <a:gd name="f14" fmla="val 2639"/>
                <a:gd name="f15" fmla="val 2836"/>
                <a:gd name="f16" fmla="val 2796"/>
                <a:gd name="f17" fmla="val 3080"/>
                <a:gd name="f18" fmla="val 3237"/>
                <a:gd name="f19" fmla="val 2637"/>
                <a:gd name="f20" fmla="val 3278"/>
                <a:gd name="f21" fmla="val 2560"/>
                <a:gd name="f22" fmla="val 3302"/>
                <a:gd name="f23" fmla="val 2473"/>
                <a:gd name="f24" fmla="val 2360"/>
                <a:gd name="f25" fmla="val 2232"/>
                <a:gd name="f26" fmla="val 3263"/>
                <a:gd name="f27" fmla="val 2143"/>
                <a:gd name="f28" fmla="val 3174"/>
                <a:gd name="f29" fmla="val 725"/>
                <a:gd name="f30" fmla="val 1756"/>
                <a:gd name="f31" fmla="val 2481"/>
                <a:gd name="f32" fmla="val 3529"/>
                <a:gd name="f33" fmla="val 5978"/>
                <a:gd name="f34" fmla="val 5892"/>
                <a:gd name="f35" fmla="val 3615"/>
                <a:gd name="f36" fmla="val 6049"/>
                <a:gd name="f37" fmla="val 3458"/>
                <a:gd name="f38" fmla="val 3017"/>
                <a:gd name="f39" fmla="val 2962"/>
                <a:gd name="f40" fmla="val 2883"/>
                <a:gd name="f41" fmla="val 2773"/>
                <a:gd name="f42" fmla="*/ f0 1 6050"/>
                <a:gd name="f43" fmla="*/ f1 1 5979"/>
                <a:gd name="f44" fmla="val f2"/>
                <a:gd name="f45" fmla="val f3"/>
                <a:gd name="f46" fmla="val f4"/>
                <a:gd name="f47" fmla="+- f46 0 f44"/>
                <a:gd name="f48" fmla="+- f45 0 f44"/>
                <a:gd name="f49" fmla="*/ f48 1 6050"/>
                <a:gd name="f50" fmla="*/ f47 1 5979"/>
                <a:gd name="f51" fmla="*/ f44 1 f49"/>
                <a:gd name="f52" fmla="*/ f45 1 f49"/>
                <a:gd name="f53" fmla="*/ f44 1 f50"/>
                <a:gd name="f54" fmla="*/ f46 1 f50"/>
                <a:gd name="f55" fmla="*/ f51 f42 1"/>
                <a:gd name="f56" fmla="*/ f52 f42 1"/>
                <a:gd name="f57" fmla="*/ f54 f43 1"/>
                <a:gd name="f58" fmla="*/ f53 f43 1"/>
              </a:gdLst>
              <a:ahLst/>
              <a:cxnLst>
                <a:cxn ang="3cd4">
                  <a:pos x="hc" y="t"/>
                </a:cxn>
                <a:cxn ang="0">
                  <a:pos x="r" y="vc"/>
                </a:cxn>
                <a:cxn ang="cd4">
                  <a:pos x="hc" y="b"/>
                </a:cxn>
                <a:cxn ang="cd2">
                  <a:pos x="l" y="vc"/>
                </a:cxn>
              </a:cxnLst>
              <a:rect l="f55" t="f58" r="f56" b="f57"/>
              <a:pathLst>
                <a:path w="6050" h="5979">
                  <a:moveTo>
                    <a:pt x="f5" y="f2"/>
                  </a:moveTo>
                  <a:cubicBezTo>
                    <a:pt x="f6" y="f2"/>
                    <a:pt x="f7" y="f8"/>
                    <a:pt x="f9" y="f10"/>
                  </a:cubicBezTo>
                  <a:lnTo>
                    <a:pt x="f11" y="f12"/>
                  </a:lnTo>
                  <a:lnTo>
                    <a:pt x="f13" y="f14"/>
                  </a:lnTo>
                  <a:cubicBezTo>
                    <a:pt x="f15" y="f16"/>
                    <a:pt x="f15" y="f17"/>
                    <a:pt x="f13" y="f18"/>
                  </a:cubicBezTo>
                  <a:cubicBezTo>
                    <a:pt x="f19" y="f20"/>
                    <a:pt x="f21" y="f22"/>
                    <a:pt x="f23" y="f22"/>
                  </a:cubicBezTo>
                  <a:cubicBezTo>
                    <a:pt x="f24" y="f22"/>
                    <a:pt x="f25" y="f26"/>
                    <a:pt x="f27" y="f28"/>
                  </a:cubicBezTo>
                  <a:lnTo>
                    <a:pt x="f29" y="f30"/>
                  </a:lnTo>
                  <a:lnTo>
                    <a:pt x="f2" y="f31"/>
                  </a:lnTo>
                  <a:lnTo>
                    <a:pt x="f32" y="f33"/>
                  </a:lnTo>
                  <a:lnTo>
                    <a:pt x="f34" y="f35"/>
                  </a:lnTo>
                  <a:cubicBezTo>
                    <a:pt x="f36" y="f37"/>
                    <a:pt x="f36" y="f28"/>
                    <a:pt x="f34" y="f38"/>
                  </a:cubicBezTo>
                  <a:lnTo>
                    <a:pt x="f39" y="f10"/>
                  </a:lnTo>
                  <a:cubicBezTo>
                    <a:pt x="f40" y="f8"/>
                    <a:pt x="f41"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2" name="Google Shape;6014;p67">
              <a:extLst>
                <a:ext uri="{FF2B5EF4-FFF2-40B4-BE49-F238E27FC236}">
                  <a16:creationId xmlns:a16="http://schemas.microsoft.com/office/drawing/2014/main" id="{E1BF98F1-DEA7-D779-E74C-16FEABD1B016}"/>
                </a:ext>
              </a:extLst>
            </p:cNvPr>
            <p:cNvSpPr/>
            <p:nvPr/>
          </p:nvSpPr>
          <p:spPr>
            <a:xfrm>
              <a:off x="7676826" y="1954548"/>
              <a:ext cx="279166" cy="279166"/>
            </a:xfrm>
            <a:custGeom>
              <a:avLst/>
              <a:gdLst>
                <a:gd name="f0" fmla="val w"/>
                <a:gd name="f1" fmla="val h"/>
                <a:gd name="f2" fmla="val 0"/>
                <a:gd name="f3" fmla="val 8539"/>
                <a:gd name="f4" fmla="val 2679"/>
                <a:gd name="f5" fmla="val 1"/>
                <a:gd name="f6" fmla="val 2678"/>
                <a:gd name="f7" fmla="val 5861"/>
                <a:gd name="f8" fmla="val 8538"/>
                <a:gd name="f9" fmla="val 5860"/>
                <a:gd name="f10" fmla="*/ f0 1 8539"/>
                <a:gd name="f11" fmla="*/ f1 1 8539"/>
                <a:gd name="f12" fmla="val f2"/>
                <a:gd name="f13" fmla="val f3"/>
                <a:gd name="f14" fmla="+- f13 0 f12"/>
                <a:gd name="f15" fmla="*/ f14 1 8539"/>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8539" h="8539">
                  <a:moveTo>
                    <a:pt x="f4" y="f2"/>
                  </a:moveTo>
                  <a:lnTo>
                    <a:pt x="f5" y="f6"/>
                  </a:lnTo>
                  <a:lnTo>
                    <a:pt x="f7" y="f8"/>
                  </a:lnTo>
                  <a:lnTo>
                    <a:pt x="f3" y="f9"/>
                  </a:lnTo>
                  <a:lnTo>
                    <a:pt x="f4"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3" name="Google Shape;6015;p67">
              <a:extLst>
                <a:ext uri="{FF2B5EF4-FFF2-40B4-BE49-F238E27FC236}">
                  <a16:creationId xmlns:a16="http://schemas.microsoft.com/office/drawing/2014/main" id="{84CAC8A7-64AD-DF21-0745-E44E542C0E63}"/>
                </a:ext>
              </a:extLst>
            </p:cNvPr>
            <p:cNvSpPr/>
            <p:nvPr/>
          </p:nvSpPr>
          <p:spPr>
            <a:xfrm>
              <a:off x="7892104" y="2169798"/>
              <a:ext cx="114912" cy="112206"/>
            </a:xfrm>
            <a:custGeom>
              <a:avLst/>
              <a:gdLst>
                <a:gd name="f0" fmla="val w"/>
                <a:gd name="f1" fmla="val h"/>
                <a:gd name="f2" fmla="val 0"/>
                <a:gd name="f3" fmla="val 3515"/>
                <a:gd name="f4" fmla="val 3432"/>
                <a:gd name="f5" fmla="val 2426"/>
                <a:gd name="f6" fmla="val 1"/>
                <a:gd name="f7" fmla="val 2427"/>
                <a:gd name="f8" fmla="val 2899"/>
                <a:gd name="f9" fmla="val 3404"/>
                <a:gd name="f10" fmla="val 2948"/>
                <a:gd name="f11" fmla="val 3423"/>
                <a:gd name="f12" fmla="val 2996"/>
                <a:gd name="f13" fmla="val 3044"/>
                <a:gd name="f14" fmla="val 3302"/>
                <a:gd name="f15" fmla="val 3514"/>
                <a:gd name="f16" fmla="val 3166"/>
                <a:gd name="f17" fmla="val 3434"/>
                <a:gd name="f18" fmla="*/ f0 1 3515"/>
                <a:gd name="f19" fmla="*/ f1 1 3432"/>
                <a:gd name="f20" fmla="val f2"/>
                <a:gd name="f21" fmla="val f3"/>
                <a:gd name="f22" fmla="val f4"/>
                <a:gd name="f23" fmla="+- f22 0 f20"/>
                <a:gd name="f24" fmla="+- f21 0 f20"/>
                <a:gd name="f25" fmla="*/ f24 1 3515"/>
                <a:gd name="f26" fmla="*/ f23 1 3432"/>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3515" h="3432">
                  <a:moveTo>
                    <a:pt x="f5" y="f6"/>
                  </a:moveTo>
                  <a:lnTo>
                    <a:pt x="f2" y="f7"/>
                  </a:lnTo>
                  <a:lnTo>
                    <a:pt x="f8" y="f9"/>
                  </a:lnTo>
                  <a:cubicBezTo>
                    <a:pt x="f10" y="f11"/>
                    <a:pt x="f12" y="f4"/>
                    <a:pt x="f13" y="f4"/>
                  </a:cubicBezTo>
                  <a:cubicBezTo>
                    <a:pt x="f14" y="f4"/>
                    <a:pt x="f15" y="f16"/>
                    <a:pt x="f17" y="f8"/>
                  </a:cubicBezTo>
                  <a:lnTo>
                    <a:pt x="f5"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4" name="Google Shape;6016;p67">
              <a:extLst>
                <a:ext uri="{FF2B5EF4-FFF2-40B4-BE49-F238E27FC236}">
                  <a16:creationId xmlns:a16="http://schemas.microsoft.com/office/drawing/2014/main" id="{93DEC3DA-E9F9-E7A5-4FEE-85B82075974E}"/>
                </a:ext>
              </a:extLst>
            </p:cNvPr>
            <p:cNvSpPr/>
            <p:nvPr/>
          </p:nvSpPr>
          <p:spPr>
            <a:xfrm>
              <a:off x="7598554" y="2084338"/>
              <a:ext cx="196742" cy="195471"/>
            </a:xfrm>
            <a:custGeom>
              <a:avLst/>
              <a:gdLst>
                <a:gd name="f0" fmla="val w"/>
                <a:gd name="f1" fmla="val h"/>
                <a:gd name="f2" fmla="val 0"/>
                <a:gd name="f3" fmla="val 6018"/>
                <a:gd name="f4" fmla="val 5979"/>
                <a:gd name="f5" fmla="val 2521"/>
                <a:gd name="f6" fmla="val 1796"/>
                <a:gd name="f7" fmla="val 725"/>
                <a:gd name="f8" fmla="val 3308"/>
                <a:gd name="f9" fmla="val 2205"/>
                <a:gd name="f10" fmla="val 3466"/>
                <a:gd name="f11" fmla="val 2363"/>
                <a:gd name="f12" fmla="val 2646"/>
                <a:gd name="f13" fmla="val 2804"/>
                <a:gd name="f14" fmla="val 3230"/>
                <a:gd name="f15" fmla="val 2883"/>
                <a:gd name="f16" fmla="val 3119"/>
                <a:gd name="f17" fmla="val 2922"/>
                <a:gd name="f18" fmla="val 3009"/>
                <a:gd name="f19" fmla="val 2899"/>
                <a:gd name="f20" fmla="val 2789"/>
                <a:gd name="f21" fmla="val 2710"/>
                <a:gd name="f22" fmla="val 1229"/>
                <a:gd name="f23" fmla="val 1292"/>
                <a:gd name="f24" fmla="val 158"/>
                <a:gd name="f25" fmla="val 2520"/>
                <a:gd name="f26" fmla="val 2962"/>
                <a:gd name="f27" fmla="val 3056"/>
                <a:gd name="f28" fmla="val 5860"/>
                <a:gd name="f29" fmla="val 3135"/>
                <a:gd name="f30" fmla="val 5939"/>
                <a:gd name="f31" fmla="val 3245"/>
                <a:gd name="f32" fmla="val 5978"/>
                <a:gd name="f33" fmla="val 3356"/>
                <a:gd name="f34" fmla="val 3576"/>
                <a:gd name="f35" fmla="val 3655"/>
                <a:gd name="f36" fmla="val 3497"/>
                <a:gd name="f37" fmla="*/ f0 1 6018"/>
                <a:gd name="f38" fmla="*/ f1 1 5979"/>
                <a:gd name="f39" fmla="val f2"/>
                <a:gd name="f40" fmla="val f3"/>
                <a:gd name="f41" fmla="val f4"/>
                <a:gd name="f42" fmla="+- f41 0 f39"/>
                <a:gd name="f43" fmla="+- f40 0 f39"/>
                <a:gd name="f44" fmla="*/ f43 1 6018"/>
                <a:gd name="f45" fmla="*/ f42 1 5979"/>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6018" h="5979">
                  <a:moveTo>
                    <a:pt x="f5" y="f2"/>
                  </a:moveTo>
                  <a:lnTo>
                    <a:pt x="f6" y="f7"/>
                  </a:lnTo>
                  <a:lnTo>
                    <a:pt x="f8" y="f9"/>
                  </a:lnTo>
                  <a:cubicBezTo>
                    <a:pt x="f10" y="f11"/>
                    <a:pt x="f10" y="f12"/>
                    <a:pt x="f8" y="f13"/>
                  </a:cubicBezTo>
                  <a:cubicBezTo>
                    <a:pt x="f14" y="f15"/>
                    <a:pt x="f16" y="f17"/>
                    <a:pt x="f18" y="f17"/>
                  </a:cubicBezTo>
                  <a:cubicBezTo>
                    <a:pt x="f19" y="f17"/>
                    <a:pt x="f20" y="f15"/>
                    <a:pt x="f21" y="f13"/>
                  </a:cubicBezTo>
                  <a:lnTo>
                    <a:pt x="f22" y="f23"/>
                  </a:lnTo>
                  <a:lnTo>
                    <a:pt x="f24" y="f11"/>
                  </a:lnTo>
                  <a:cubicBezTo>
                    <a:pt x="f2" y="f25"/>
                    <a:pt x="f2" y="f13"/>
                    <a:pt x="f24" y="f26"/>
                  </a:cubicBezTo>
                  <a:lnTo>
                    <a:pt x="f27" y="f28"/>
                  </a:lnTo>
                  <a:cubicBezTo>
                    <a:pt x="f29" y="f30"/>
                    <a:pt x="f31" y="f32"/>
                    <a:pt x="f33" y="f32"/>
                  </a:cubicBezTo>
                  <a:cubicBezTo>
                    <a:pt x="f10" y="f32"/>
                    <a:pt x="f34" y="f30"/>
                    <a:pt x="f35" y="f28"/>
                  </a:cubicBezTo>
                  <a:lnTo>
                    <a:pt x="f3" y="f36"/>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5" name="Google Shape;6017;p67">
              <a:extLst>
                <a:ext uri="{FF2B5EF4-FFF2-40B4-BE49-F238E27FC236}">
                  <a16:creationId xmlns:a16="http://schemas.microsoft.com/office/drawing/2014/main" id="{D383588A-7134-3D41-697F-E9D781210458}"/>
                </a:ext>
              </a:extLst>
            </p:cNvPr>
            <p:cNvSpPr/>
            <p:nvPr/>
          </p:nvSpPr>
          <p:spPr>
            <a:xfrm>
              <a:off x="7585149" y="1867515"/>
              <a:ext cx="120536" cy="114885"/>
            </a:xfrm>
            <a:custGeom>
              <a:avLst/>
              <a:gdLst>
                <a:gd name="f0" fmla="val w"/>
                <a:gd name="f1" fmla="val h"/>
                <a:gd name="f2" fmla="val 0"/>
                <a:gd name="f3" fmla="val 3687"/>
                <a:gd name="f4" fmla="val 3514"/>
                <a:gd name="f5" fmla="val 2281"/>
                <a:gd name="f6" fmla="val 1915"/>
                <a:gd name="f7" fmla="val 1545"/>
                <a:gd name="f8" fmla="val 142"/>
                <a:gd name="f9" fmla="val 1261"/>
                <a:gd name="f10" fmla="val 426"/>
                <a:gd name="f11" fmla="val 568"/>
                <a:gd name="f12" fmla="val 1119"/>
                <a:gd name="f13" fmla="val 1"/>
                <a:gd name="f14" fmla="val 1686"/>
                <a:gd name="f15" fmla="val 2568"/>
                <a:gd name="f16" fmla="val 3135"/>
                <a:gd name="f17" fmla="val 946"/>
                <a:gd name="f18" fmla="val 3513"/>
                <a:gd name="f19" fmla="val 804"/>
                <a:gd name="f20" fmla="val 3277"/>
                <a:gd name="f21" fmla="val 3010"/>
                <a:gd name="f22" fmla="val 2647"/>
                <a:gd name="f23" fmla="*/ f0 1 3687"/>
                <a:gd name="f24" fmla="*/ f1 1 3514"/>
                <a:gd name="f25" fmla="val f2"/>
                <a:gd name="f26" fmla="val f3"/>
                <a:gd name="f27" fmla="val f4"/>
                <a:gd name="f28" fmla="+- f27 0 f25"/>
                <a:gd name="f29" fmla="+- f26 0 f25"/>
                <a:gd name="f30" fmla="*/ f29 1 3687"/>
                <a:gd name="f31" fmla="*/ f28 1 3514"/>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3687" h="3514">
                  <a:moveTo>
                    <a:pt x="f5" y="f2"/>
                  </a:moveTo>
                  <a:cubicBezTo>
                    <a:pt x="f6" y="f2"/>
                    <a:pt x="f7" y="f8"/>
                    <a:pt x="f9" y="f10"/>
                  </a:cubicBezTo>
                  <a:lnTo>
                    <a:pt x="f11" y="f12"/>
                  </a:lnTo>
                  <a:cubicBezTo>
                    <a:pt x="f13" y="f14"/>
                    <a:pt x="f13" y="f15"/>
                    <a:pt x="f11" y="f16"/>
                  </a:cubicBezTo>
                  <a:lnTo>
                    <a:pt x="f17" y="f18"/>
                  </a:lnTo>
                  <a:lnTo>
                    <a:pt x="f3" y="f19"/>
                  </a:lnTo>
                  <a:lnTo>
                    <a:pt x="f20" y="f10"/>
                  </a:lnTo>
                  <a:cubicBezTo>
                    <a:pt x="f21" y="f8"/>
                    <a:pt x="f22"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86" name="Google Shape;6042;p67">
            <a:extLst>
              <a:ext uri="{FF2B5EF4-FFF2-40B4-BE49-F238E27FC236}">
                <a16:creationId xmlns:a16="http://schemas.microsoft.com/office/drawing/2014/main" id="{239D5AC8-559D-7A1D-E9CD-8EEF42F8D1E5}"/>
              </a:ext>
            </a:extLst>
          </p:cNvPr>
          <p:cNvSpPr/>
          <p:nvPr/>
        </p:nvSpPr>
        <p:spPr>
          <a:xfrm>
            <a:off x="3895552" y="1892562"/>
            <a:ext cx="407904" cy="413464"/>
          </a:xfrm>
          <a:custGeom>
            <a:avLst/>
            <a:gdLst>
              <a:gd name="f0" fmla="val w"/>
              <a:gd name="f1" fmla="val h"/>
              <a:gd name="f2" fmla="val 0"/>
              <a:gd name="f3" fmla="val 12477"/>
              <a:gd name="f4" fmla="val 12647"/>
              <a:gd name="f5" fmla="val 3750"/>
              <a:gd name="f6" fmla="val 4538"/>
              <a:gd name="f7" fmla="val 4223"/>
              <a:gd name="f8" fmla="val 4601"/>
              <a:gd name="f9" fmla="val 4884"/>
              <a:gd name="f10" fmla="val 5357"/>
              <a:gd name="f11" fmla="val 5829"/>
              <a:gd name="f12" fmla="val 6176"/>
              <a:gd name="f13" fmla="val 3277"/>
              <a:gd name="f14" fmla="val 2931"/>
              <a:gd name="f15" fmla="val 6239"/>
              <a:gd name="f16" fmla="val 6711"/>
              <a:gd name="f17" fmla="val 7058"/>
              <a:gd name="f18" fmla="val 5766"/>
              <a:gd name="f19" fmla="val 5420"/>
              <a:gd name="f20" fmla="val 8728"/>
              <a:gd name="f21" fmla="val 9200"/>
              <a:gd name="f22" fmla="val 9547"/>
              <a:gd name="f23" fmla="val 8255"/>
              <a:gd name="f24" fmla="val 7877"/>
              <a:gd name="f25" fmla="val 1"/>
              <a:gd name="f26" fmla="val 2805"/>
              <a:gd name="f27" fmla="val 2395"/>
              <a:gd name="f28" fmla="val 7436"/>
              <a:gd name="f29" fmla="val 1387"/>
              <a:gd name="f30" fmla="val 3309"/>
              <a:gd name="f31" fmla="val 10082"/>
              <a:gd name="f32" fmla="val 12256"/>
              <a:gd name="f33" fmla="val 12486"/>
              <a:gd name="f34" fmla="val 3502"/>
              <a:gd name="f35" fmla="val 12646"/>
              <a:gd name="f36" fmla="val 3715"/>
              <a:gd name="f37" fmla="val 3824"/>
              <a:gd name="f38" fmla="val 3938"/>
              <a:gd name="f39" fmla="val 12604"/>
              <a:gd name="f40" fmla="val 4034"/>
              <a:gd name="f41" fmla="val 12508"/>
              <a:gd name="f42" fmla="val 5609"/>
              <a:gd name="f43" fmla="val 10681"/>
              <a:gd name="f44" fmla="val 5798"/>
              <a:gd name="f45" fmla="val 5987"/>
              <a:gd name="f46" fmla="val 10713"/>
              <a:gd name="f47" fmla="val 9641"/>
              <a:gd name="f48" fmla="val 8350"/>
              <a:gd name="f49" fmla="val 9704"/>
              <a:gd name="f50" fmla="*/ f0 1 12477"/>
              <a:gd name="f51" fmla="*/ f1 1 12647"/>
              <a:gd name="f52" fmla="val f2"/>
              <a:gd name="f53" fmla="val f3"/>
              <a:gd name="f54" fmla="val f4"/>
              <a:gd name="f55" fmla="+- f54 0 f52"/>
              <a:gd name="f56" fmla="+- f53 0 f52"/>
              <a:gd name="f57" fmla="*/ f56 1 12477"/>
              <a:gd name="f58" fmla="*/ f55 1 12647"/>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2477" h="12647">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6"/>
                </a:moveTo>
                <a:cubicBezTo>
                  <a:pt x="f16" y="f6"/>
                  <a:pt x="f17" y="f9"/>
                  <a:pt x="f17" y="f10"/>
                </a:cubicBezTo>
                <a:cubicBezTo>
                  <a:pt x="f17" y="f11"/>
                  <a:pt x="f16" y="f12"/>
                  <a:pt x="f15" y="f12"/>
                </a:cubicBezTo>
                <a:cubicBezTo>
                  <a:pt x="f18" y="f12"/>
                  <a:pt x="f19" y="f11"/>
                  <a:pt x="f19" y="f10"/>
                </a:cubicBezTo>
                <a:cubicBezTo>
                  <a:pt x="f19" y="f9"/>
                  <a:pt x="f18" y="f6"/>
                  <a:pt x="f15" y="f6"/>
                </a:cubicBezTo>
                <a:close/>
                <a:moveTo>
                  <a:pt x="f20" y="f6"/>
                </a:moveTo>
                <a:cubicBezTo>
                  <a:pt x="f21" y="f6"/>
                  <a:pt x="f22" y="f9"/>
                  <a:pt x="f22" y="f10"/>
                </a:cubicBezTo>
                <a:cubicBezTo>
                  <a:pt x="f22" y="f11"/>
                  <a:pt x="f21" y="f12"/>
                  <a:pt x="f20" y="f12"/>
                </a:cubicBezTo>
                <a:cubicBezTo>
                  <a:pt x="f23" y="f12"/>
                  <a:pt x="f24" y="f11"/>
                  <a:pt x="f24" y="f10"/>
                </a:cubicBezTo>
                <a:cubicBezTo>
                  <a:pt x="f24" y="f9"/>
                  <a:pt x="f23" y="f6"/>
                  <a:pt x="f20" y="f6"/>
                </a:cubicBezTo>
                <a:close/>
                <a:moveTo>
                  <a:pt x="f15" y="f25"/>
                </a:moveTo>
                <a:cubicBezTo>
                  <a:pt x="f26" y="f25"/>
                  <a:pt x="f25" y="f27"/>
                  <a:pt x="f25" y="f10"/>
                </a:cubicBezTo>
                <a:cubicBezTo>
                  <a:pt x="f25" y="f28"/>
                  <a:pt x="f29" y="f21"/>
                  <a:pt x="f30" y="f31"/>
                </a:cubicBezTo>
                <a:lnTo>
                  <a:pt x="f30" y="f32"/>
                </a:lnTo>
                <a:cubicBezTo>
                  <a:pt x="f30" y="f33"/>
                  <a:pt x="f34" y="f35"/>
                  <a:pt x="f36" y="f35"/>
                </a:cubicBezTo>
                <a:cubicBezTo>
                  <a:pt x="f37" y="f35"/>
                  <a:pt x="f38" y="f39"/>
                  <a:pt x="f40" y="f41"/>
                </a:cubicBezTo>
                <a:lnTo>
                  <a:pt x="f42" y="f43"/>
                </a:lnTo>
                <a:cubicBezTo>
                  <a:pt x="f44" y="f43"/>
                  <a:pt x="f45" y="f46"/>
                  <a:pt x="f15" y="f46"/>
                </a:cubicBezTo>
                <a:cubicBezTo>
                  <a:pt x="f47" y="f46"/>
                  <a:pt x="f3" y="f48"/>
                  <a:pt x="f3" y="f10"/>
                </a:cubicBezTo>
                <a:cubicBezTo>
                  <a:pt x="f3" y="f27"/>
                  <a:pt x="f49" y="f25"/>
                  <a:pt x="f15" y="f25"/>
                </a:cubicBezTo>
                <a:close/>
              </a:path>
            </a:pathLst>
          </a:custGeom>
          <a:solidFill>
            <a:schemeClr val="bg1"/>
          </a:solid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nvGrpSpPr>
          <p:cNvPr id="87" name="Google Shape;6047;p67">
            <a:extLst>
              <a:ext uri="{FF2B5EF4-FFF2-40B4-BE49-F238E27FC236}">
                <a16:creationId xmlns:a16="http://schemas.microsoft.com/office/drawing/2014/main" id="{282C4EF2-6406-211C-0B79-901D246EBD55}"/>
              </a:ext>
            </a:extLst>
          </p:cNvPr>
          <p:cNvGrpSpPr/>
          <p:nvPr/>
        </p:nvGrpSpPr>
        <p:grpSpPr>
          <a:xfrm>
            <a:off x="6924128" y="1867735"/>
            <a:ext cx="415101" cy="378030"/>
            <a:chOff x="8230413" y="1867735"/>
            <a:chExt cx="415101" cy="378030"/>
          </a:xfrm>
          <a:solidFill>
            <a:schemeClr val="bg1"/>
          </a:solidFill>
        </p:grpSpPr>
        <p:sp>
          <p:nvSpPr>
            <p:cNvPr id="88" name="Google Shape;6048;p67">
              <a:extLst>
                <a:ext uri="{FF2B5EF4-FFF2-40B4-BE49-F238E27FC236}">
                  <a16:creationId xmlns:a16="http://schemas.microsoft.com/office/drawing/2014/main" id="{D12BDD57-D8ED-1B9F-731D-4846995CCB46}"/>
                </a:ext>
              </a:extLst>
            </p:cNvPr>
            <p:cNvSpPr/>
            <p:nvPr/>
          </p:nvSpPr>
          <p:spPr>
            <a:xfrm>
              <a:off x="8438476" y="1921291"/>
              <a:ext cx="207038" cy="324474"/>
            </a:xfrm>
            <a:custGeom>
              <a:avLst/>
              <a:gdLst>
                <a:gd name="f0" fmla="val w"/>
                <a:gd name="f1" fmla="val h"/>
                <a:gd name="f2" fmla="val 0"/>
                <a:gd name="f3" fmla="val 6333"/>
                <a:gd name="f4" fmla="val 9925"/>
                <a:gd name="f5" fmla="val 4694"/>
                <a:gd name="f6" fmla="val 1"/>
                <a:gd name="f7" fmla="val 7877"/>
                <a:gd name="f8" fmla="val 8097"/>
                <a:gd name="f9" fmla="val 4474"/>
                <a:gd name="f10" fmla="val 8255"/>
                <a:gd name="f11" fmla="val 4253"/>
                <a:gd name="f12" fmla="val 2993"/>
                <a:gd name="f13" fmla="val 1638"/>
                <a:gd name="f14" fmla="val 8696"/>
                <a:gd name="f15" fmla="val 693"/>
                <a:gd name="f16" fmla="val 9452"/>
                <a:gd name="f17" fmla="val 536"/>
                <a:gd name="f18" fmla="val 9546"/>
                <a:gd name="f19" fmla="val 189"/>
                <a:gd name="f20" fmla="val 5073"/>
                <a:gd name="f21" fmla="val 5734"/>
                <a:gd name="f22" fmla="val 9357"/>
                <a:gd name="f23" fmla="val 1229"/>
                <a:gd name="f24" fmla="val 5766"/>
                <a:gd name="f25" fmla="*/ f0 1 6333"/>
                <a:gd name="f26" fmla="*/ f1 1 9925"/>
                <a:gd name="f27" fmla="val f2"/>
                <a:gd name="f28" fmla="val f3"/>
                <a:gd name="f29" fmla="val f4"/>
                <a:gd name="f30" fmla="+- f29 0 f27"/>
                <a:gd name="f31" fmla="+- f28 0 f27"/>
                <a:gd name="f32" fmla="*/ f31 1 6333"/>
                <a:gd name="f33" fmla="*/ f30 1 9925"/>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6333" h="9925">
                  <a:moveTo>
                    <a:pt x="f5" y="f6"/>
                  </a:moveTo>
                  <a:lnTo>
                    <a:pt x="f5" y="f7"/>
                  </a:lnTo>
                  <a:cubicBezTo>
                    <a:pt x="f5" y="f8"/>
                    <a:pt x="f9" y="f10"/>
                    <a:pt x="f11" y="f10"/>
                  </a:cubicBezTo>
                  <a:cubicBezTo>
                    <a:pt x="f12" y="f10"/>
                    <a:pt x="f13" y="f14"/>
                    <a:pt x="f15" y="f16"/>
                  </a:cubicBezTo>
                  <a:cubicBezTo>
                    <a:pt x="f17" y="f18"/>
                    <a:pt x="f19" y="f4"/>
                    <a:pt x="f2" y="f4"/>
                  </a:cubicBezTo>
                  <a:lnTo>
                    <a:pt x="f20" y="f4"/>
                  </a:lnTo>
                  <a:cubicBezTo>
                    <a:pt x="f21" y="f4"/>
                    <a:pt x="f3" y="f22"/>
                    <a:pt x="f3" y="f14"/>
                  </a:cubicBezTo>
                  <a:lnTo>
                    <a:pt x="f3" y="f23"/>
                  </a:lnTo>
                  <a:cubicBezTo>
                    <a:pt x="f3" y="f17"/>
                    <a:pt x="f24" y="f6"/>
                    <a:pt x="f20"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9" name="Google Shape;6049;p67">
              <a:extLst>
                <a:ext uri="{FF2B5EF4-FFF2-40B4-BE49-F238E27FC236}">
                  <a16:creationId xmlns:a16="http://schemas.microsoft.com/office/drawing/2014/main" id="{21356AEB-60F2-E10E-F3DD-C28E9226B124}"/>
                </a:ext>
              </a:extLst>
            </p:cNvPr>
            <p:cNvSpPr/>
            <p:nvPr/>
          </p:nvSpPr>
          <p:spPr>
            <a:xfrm>
              <a:off x="8310743" y="1867735"/>
              <a:ext cx="113349" cy="336837"/>
            </a:xfrm>
            <a:custGeom>
              <a:avLst/>
              <a:gdLst>
                <a:gd name="f0" fmla="val w"/>
                <a:gd name="f1" fmla="val h"/>
                <a:gd name="f2" fmla="val 0"/>
                <a:gd name="f3" fmla="val 3467"/>
                <a:gd name="f4" fmla="val 10303"/>
                <a:gd name="f5" fmla="val 1"/>
                <a:gd name="f6" fmla="val 9105"/>
                <a:gd name="f7" fmla="val 1166"/>
                <a:gd name="f8" fmla="val 9200"/>
                <a:gd name="f9" fmla="val 2489"/>
                <a:gd name="f10" fmla="val 9578"/>
                <a:gd name="f11" fmla="val 3466"/>
                <a:gd name="f12" fmla="val 10302"/>
                <a:gd name="f13" fmla="val 1197"/>
                <a:gd name="f14" fmla="val 473"/>
                <a:gd name="f15" fmla="val 1229"/>
                <a:gd name="f16" fmla="val 95"/>
                <a:gd name="f17" fmla="*/ f0 1 3467"/>
                <a:gd name="f18" fmla="*/ f1 1 10303"/>
                <a:gd name="f19" fmla="val f2"/>
                <a:gd name="f20" fmla="val f3"/>
                <a:gd name="f21" fmla="val f4"/>
                <a:gd name="f22" fmla="+- f21 0 f19"/>
                <a:gd name="f23" fmla="+- f20 0 f19"/>
                <a:gd name="f24" fmla="*/ f23 1 3467"/>
                <a:gd name="f25" fmla="*/ f22 1 10303"/>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3467" h="10303">
                  <a:moveTo>
                    <a:pt x="f5" y="f2"/>
                  </a:moveTo>
                  <a:lnTo>
                    <a:pt x="f5" y="f6"/>
                  </a:lnTo>
                  <a:cubicBezTo>
                    <a:pt x="f7" y="f8"/>
                    <a:pt x="f9" y="f10"/>
                    <a:pt x="f11" y="f12"/>
                  </a:cubicBezTo>
                  <a:lnTo>
                    <a:pt x="f11" y="f13"/>
                  </a:lnTo>
                  <a:cubicBezTo>
                    <a:pt x="f9" y="f14"/>
                    <a:pt x="f15" y="f16"/>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0" name="Google Shape;6050;p67">
              <a:extLst>
                <a:ext uri="{FF2B5EF4-FFF2-40B4-BE49-F238E27FC236}">
                  <a16:creationId xmlns:a16="http://schemas.microsoft.com/office/drawing/2014/main" id="{28A32CFF-FFC1-565B-7D0E-56FEE8188AB3}"/>
                </a:ext>
              </a:extLst>
            </p:cNvPr>
            <p:cNvSpPr/>
            <p:nvPr/>
          </p:nvSpPr>
          <p:spPr>
            <a:xfrm>
              <a:off x="8450829" y="1867735"/>
              <a:ext cx="113312" cy="336837"/>
            </a:xfrm>
            <a:custGeom>
              <a:avLst/>
              <a:gdLst>
                <a:gd name="f0" fmla="val w"/>
                <a:gd name="f1" fmla="val h"/>
                <a:gd name="f2" fmla="val 0"/>
                <a:gd name="f3" fmla="val 3466"/>
                <a:gd name="f4" fmla="val 10303"/>
                <a:gd name="f5" fmla="val 2300"/>
                <a:gd name="f6" fmla="val 95"/>
                <a:gd name="f7" fmla="val 977"/>
                <a:gd name="f8" fmla="val 473"/>
                <a:gd name="f9" fmla="val 1197"/>
                <a:gd name="f10" fmla="val 10302"/>
                <a:gd name="f11" fmla="val 9578"/>
                <a:gd name="f12" fmla="val 2237"/>
                <a:gd name="f13" fmla="val 9200"/>
                <a:gd name="f14" fmla="val 9105"/>
                <a:gd name="f15" fmla="*/ f0 1 3466"/>
                <a:gd name="f16" fmla="*/ f1 1 10303"/>
                <a:gd name="f17" fmla="val f2"/>
                <a:gd name="f18" fmla="val f3"/>
                <a:gd name="f19" fmla="val f4"/>
                <a:gd name="f20" fmla="+- f19 0 f17"/>
                <a:gd name="f21" fmla="+- f18 0 f17"/>
                <a:gd name="f22" fmla="*/ f21 1 3466"/>
                <a:gd name="f23" fmla="*/ f20 1 10303"/>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3466" h="10303">
                  <a:moveTo>
                    <a:pt x="f3" y="f2"/>
                  </a:moveTo>
                  <a:cubicBezTo>
                    <a:pt x="f5" y="f6"/>
                    <a:pt x="f7" y="f8"/>
                    <a:pt x="f2" y="f9"/>
                  </a:cubicBezTo>
                  <a:lnTo>
                    <a:pt x="f2" y="f10"/>
                  </a:lnTo>
                  <a:cubicBezTo>
                    <a:pt x="f7" y="f11"/>
                    <a:pt x="f12" y="f13"/>
                    <a:pt x="f3" y="f14"/>
                  </a:cubicBezTo>
                  <a:lnTo>
                    <a:pt x="f3"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1" name="Google Shape;6051;p67">
              <a:extLst>
                <a:ext uri="{FF2B5EF4-FFF2-40B4-BE49-F238E27FC236}">
                  <a16:creationId xmlns:a16="http://schemas.microsoft.com/office/drawing/2014/main" id="{3573B129-0770-21E6-36BF-870E401EFFE3}"/>
                </a:ext>
              </a:extLst>
            </p:cNvPr>
            <p:cNvSpPr/>
            <p:nvPr/>
          </p:nvSpPr>
          <p:spPr>
            <a:xfrm>
              <a:off x="8230413" y="1921291"/>
              <a:ext cx="206032" cy="324474"/>
            </a:xfrm>
            <a:custGeom>
              <a:avLst/>
              <a:gdLst>
                <a:gd name="f0" fmla="val w"/>
                <a:gd name="f1" fmla="val h"/>
                <a:gd name="f2" fmla="val 0"/>
                <a:gd name="f3" fmla="val 6302"/>
                <a:gd name="f4" fmla="val 9925"/>
                <a:gd name="f5" fmla="val 1229"/>
                <a:gd name="f6" fmla="val 1"/>
                <a:gd name="f7" fmla="val 567"/>
                <a:gd name="f8" fmla="val 536"/>
                <a:gd name="f9" fmla="val 1198"/>
                <a:gd name="f10" fmla="val 8664"/>
                <a:gd name="f11" fmla="val 32"/>
                <a:gd name="f12" fmla="val 9357"/>
                <a:gd name="f13" fmla="val 6301"/>
                <a:gd name="f14" fmla="val 6112"/>
                <a:gd name="f15" fmla="val 5766"/>
                <a:gd name="f16" fmla="val 9609"/>
                <a:gd name="f17" fmla="val 5608"/>
                <a:gd name="f18" fmla="val 9452"/>
                <a:gd name="f19" fmla="val 4631"/>
                <a:gd name="f20" fmla="val 3277"/>
                <a:gd name="f21" fmla="val 8255"/>
                <a:gd name="f22" fmla="val 2048"/>
                <a:gd name="f23" fmla="val 1828"/>
                <a:gd name="f24" fmla="val 1638"/>
                <a:gd name="f25" fmla="val 8066"/>
                <a:gd name="f26" fmla="val 7877"/>
                <a:gd name="f27" fmla="*/ f0 1 6302"/>
                <a:gd name="f28" fmla="*/ f1 1 9925"/>
                <a:gd name="f29" fmla="val f2"/>
                <a:gd name="f30" fmla="val f3"/>
                <a:gd name="f31" fmla="val f4"/>
                <a:gd name="f32" fmla="+- f31 0 f29"/>
                <a:gd name="f33" fmla="+- f30 0 f29"/>
                <a:gd name="f34" fmla="*/ f33 1 6302"/>
                <a:gd name="f35" fmla="*/ f32 1 9925"/>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6302" h="9925">
                  <a:moveTo>
                    <a:pt x="f5" y="f6"/>
                  </a:moveTo>
                  <a:cubicBezTo>
                    <a:pt x="f7" y="f6"/>
                    <a:pt x="f2" y="f8"/>
                    <a:pt x="f2" y="f9"/>
                  </a:cubicBezTo>
                  <a:lnTo>
                    <a:pt x="f2" y="f10"/>
                  </a:lnTo>
                  <a:cubicBezTo>
                    <a:pt x="f11" y="f12"/>
                    <a:pt x="f7" y="f4"/>
                    <a:pt x="f5" y="f4"/>
                  </a:cubicBezTo>
                  <a:lnTo>
                    <a:pt x="f13" y="f4"/>
                  </a:lnTo>
                  <a:cubicBezTo>
                    <a:pt x="f14" y="f4"/>
                    <a:pt x="f15" y="f16"/>
                    <a:pt x="f17" y="f18"/>
                  </a:cubicBezTo>
                  <a:cubicBezTo>
                    <a:pt x="f19" y="f10"/>
                    <a:pt x="f20" y="f21"/>
                    <a:pt x="f22" y="f21"/>
                  </a:cubicBezTo>
                  <a:cubicBezTo>
                    <a:pt x="f23" y="f21"/>
                    <a:pt x="f24" y="f25"/>
                    <a:pt x="f24" y="f26"/>
                  </a:cubicBezTo>
                  <a:lnTo>
                    <a:pt x="f24"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92" name="Google Shape;6072;p67">
            <a:extLst>
              <a:ext uri="{FF2B5EF4-FFF2-40B4-BE49-F238E27FC236}">
                <a16:creationId xmlns:a16="http://schemas.microsoft.com/office/drawing/2014/main" id="{D2036A55-A5B5-B1C3-21B8-62BBA2AE528A}"/>
              </a:ext>
            </a:extLst>
          </p:cNvPr>
          <p:cNvGrpSpPr/>
          <p:nvPr/>
        </p:nvGrpSpPr>
        <p:grpSpPr>
          <a:xfrm>
            <a:off x="4470207" y="1872352"/>
            <a:ext cx="415128" cy="414872"/>
            <a:chOff x="5776493" y="1872352"/>
            <a:chExt cx="415128" cy="414872"/>
          </a:xfrm>
          <a:solidFill>
            <a:schemeClr val="bg1"/>
          </a:solidFill>
        </p:grpSpPr>
        <p:sp>
          <p:nvSpPr>
            <p:cNvPr id="93" name="Google Shape;6073;p67">
              <a:extLst>
                <a:ext uri="{FF2B5EF4-FFF2-40B4-BE49-F238E27FC236}">
                  <a16:creationId xmlns:a16="http://schemas.microsoft.com/office/drawing/2014/main" id="{51F1F318-C36F-AD8A-73BB-236AEF4682BA}"/>
                </a:ext>
              </a:extLst>
            </p:cNvPr>
            <p:cNvSpPr/>
            <p:nvPr/>
          </p:nvSpPr>
          <p:spPr>
            <a:xfrm>
              <a:off x="5776493" y="1946263"/>
              <a:ext cx="54626" cy="321375"/>
            </a:xfrm>
            <a:custGeom>
              <a:avLst/>
              <a:gdLst>
                <a:gd name="f0" fmla="val w"/>
                <a:gd name="f1" fmla="val h"/>
                <a:gd name="f2" fmla="val 0"/>
                <a:gd name="f3" fmla="val 1671"/>
                <a:gd name="f4" fmla="val 9830"/>
                <a:gd name="f5" fmla="val 1"/>
                <a:gd name="f6" fmla="val 1670"/>
                <a:gd name="f7" fmla="val 8192"/>
                <a:gd name="f8" fmla="val 1639"/>
                <a:gd name="f9" fmla="*/ f0 1 1671"/>
                <a:gd name="f10" fmla="*/ f1 1 9830"/>
                <a:gd name="f11" fmla="val f2"/>
                <a:gd name="f12" fmla="val f3"/>
                <a:gd name="f13" fmla="val f4"/>
                <a:gd name="f14" fmla="+- f13 0 f11"/>
                <a:gd name="f15" fmla="+- f12 0 f11"/>
                <a:gd name="f16" fmla="*/ f15 1 1671"/>
                <a:gd name="f17" fmla="*/ f14 1 9830"/>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671" h="9830">
                  <a:moveTo>
                    <a:pt x="f5" y="f2"/>
                  </a:moveTo>
                  <a:lnTo>
                    <a:pt x="f5" y="f4"/>
                  </a:lnTo>
                  <a:lnTo>
                    <a:pt x="f6" y="f7"/>
                  </a:lnTo>
                  <a:lnTo>
                    <a:pt x="f6" y="f8"/>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4" name="Google Shape;6074;p67">
              <a:extLst>
                <a:ext uri="{FF2B5EF4-FFF2-40B4-BE49-F238E27FC236}">
                  <a16:creationId xmlns:a16="http://schemas.microsoft.com/office/drawing/2014/main" id="{57EFB7DF-6329-EC0A-5279-FF2052CD28CD}"/>
                </a:ext>
              </a:extLst>
            </p:cNvPr>
            <p:cNvSpPr/>
            <p:nvPr/>
          </p:nvSpPr>
          <p:spPr>
            <a:xfrm>
              <a:off x="6136995" y="1946263"/>
              <a:ext cx="54626" cy="321375"/>
            </a:xfrm>
            <a:custGeom>
              <a:avLst/>
              <a:gdLst>
                <a:gd name="f0" fmla="val w"/>
                <a:gd name="f1" fmla="val h"/>
                <a:gd name="f2" fmla="val 0"/>
                <a:gd name="f3" fmla="val 1671"/>
                <a:gd name="f4" fmla="val 9830"/>
                <a:gd name="f5" fmla="val 1670"/>
                <a:gd name="f6" fmla="val 1639"/>
                <a:gd name="f7" fmla="val 8192"/>
                <a:gd name="f8" fmla="*/ f0 1 1671"/>
                <a:gd name="f9" fmla="*/ f1 1 9830"/>
                <a:gd name="f10" fmla="val f2"/>
                <a:gd name="f11" fmla="val f3"/>
                <a:gd name="f12" fmla="val f4"/>
                <a:gd name="f13" fmla="+- f12 0 f10"/>
                <a:gd name="f14" fmla="+- f11 0 f10"/>
                <a:gd name="f15" fmla="*/ f14 1 1671"/>
                <a:gd name="f16" fmla="*/ f13 1 9830"/>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1671" h="9830">
                  <a:moveTo>
                    <a:pt x="f5" y="f2"/>
                  </a:moveTo>
                  <a:lnTo>
                    <a:pt x="f2" y="f6"/>
                  </a:lnTo>
                  <a:lnTo>
                    <a:pt x="f2" y="f7"/>
                  </a:lnTo>
                  <a:lnTo>
                    <a:pt x="f5" y="f4"/>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5" name="Google Shape;6075;p67">
              <a:extLst>
                <a:ext uri="{FF2B5EF4-FFF2-40B4-BE49-F238E27FC236}">
                  <a16:creationId xmlns:a16="http://schemas.microsoft.com/office/drawing/2014/main" id="{ED5EBB07-4C8E-ADFE-3B42-56D145440278}"/>
                </a:ext>
              </a:extLst>
            </p:cNvPr>
            <p:cNvSpPr/>
            <p:nvPr/>
          </p:nvSpPr>
          <p:spPr>
            <a:xfrm>
              <a:off x="5857865" y="2008058"/>
              <a:ext cx="252392" cy="197793"/>
            </a:xfrm>
            <a:custGeom>
              <a:avLst/>
              <a:gdLst>
                <a:gd name="f0" fmla="val w"/>
                <a:gd name="f1" fmla="val h"/>
                <a:gd name="f2" fmla="val 0"/>
                <a:gd name="f3" fmla="val 7720"/>
                <a:gd name="f4" fmla="val 6050"/>
                <a:gd name="f5" fmla="val 1"/>
                <a:gd name="f6" fmla="val 3592"/>
                <a:gd name="f7" fmla="val 4821"/>
                <a:gd name="f8" fmla="val 4600"/>
                <a:gd name="f9" fmla="val 3781"/>
                <a:gd name="f10" fmla="val 4411"/>
                <a:gd name="f11" fmla="val 4002"/>
                <a:gd name="f12" fmla="val 6491"/>
                <a:gd name="f13" fmla="val 6743"/>
                <a:gd name="f14" fmla="val 6932"/>
                <a:gd name="f15" fmla="val 7719"/>
                <a:gd name="f16" fmla="*/ f0 1 7720"/>
                <a:gd name="f17" fmla="*/ f1 1 6050"/>
                <a:gd name="f18" fmla="val f2"/>
                <a:gd name="f19" fmla="val f3"/>
                <a:gd name="f20" fmla="val f4"/>
                <a:gd name="f21" fmla="+- f20 0 f18"/>
                <a:gd name="f22" fmla="+- f19 0 f18"/>
                <a:gd name="f23" fmla="*/ f22 1 7720"/>
                <a:gd name="f24" fmla="*/ f21 1 605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7720" h="6050">
                  <a:moveTo>
                    <a:pt x="f5" y="f5"/>
                  </a:moveTo>
                  <a:lnTo>
                    <a:pt x="f5" y="f4"/>
                  </a:lnTo>
                  <a:lnTo>
                    <a:pt x="f6" y="f4"/>
                  </a:lnTo>
                  <a:lnTo>
                    <a:pt x="f6" y="f7"/>
                  </a:lnTo>
                  <a:cubicBezTo>
                    <a:pt x="f6" y="f8"/>
                    <a:pt x="f9" y="f10"/>
                    <a:pt x="f11" y="f10"/>
                  </a:cubicBezTo>
                  <a:lnTo>
                    <a:pt x="f12" y="f10"/>
                  </a:lnTo>
                  <a:cubicBezTo>
                    <a:pt x="f13" y="f10"/>
                    <a:pt x="f14" y="f8"/>
                    <a:pt x="f14" y="f7"/>
                  </a:cubicBezTo>
                  <a:lnTo>
                    <a:pt x="f14" y="f4"/>
                  </a:lnTo>
                  <a:lnTo>
                    <a:pt x="f15" y="f4"/>
                  </a:lnTo>
                  <a:lnTo>
                    <a:pt x="f15"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6" name="Google Shape;6076;p67">
              <a:extLst>
                <a:ext uri="{FF2B5EF4-FFF2-40B4-BE49-F238E27FC236}">
                  <a16:creationId xmlns:a16="http://schemas.microsoft.com/office/drawing/2014/main" id="{42C6E14A-1225-1FEE-AF30-1F80D32CA372}"/>
                </a:ext>
              </a:extLst>
            </p:cNvPr>
            <p:cNvSpPr/>
            <p:nvPr/>
          </p:nvSpPr>
          <p:spPr>
            <a:xfrm>
              <a:off x="5796079" y="2233641"/>
              <a:ext cx="375964" cy="53583"/>
            </a:xfrm>
            <a:custGeom>
              <a:avLst/>
              <a:gdLst>
                <a:gd name="f0" fmla="val w"/>
                <a:gd name="f1" fmla="val h"/>
                <a:gd name="f2" fmla="val 0"/>
                <a:gd name="f3" fmla="val 11500"/>
                <a:gd name="f4" fmla="val 1639"/>
                <a:gd name="f5" fmla="val 1638"/>
                <a:gd name="f6" fmla="val 9830"/>
                <a:gd name="f7" fmla="*/ f0 1 11500"/>
                <a:gd name="f8" fmla="*/ f1 1 1639"/>
                <a:gd name="f9" fmla="val f2"/>
                <a:gd name="f10" fmla="val f3"/>
                <a:gd name="f11" fmla="val f4"/>
                <a:gd name="f12" fmla="+- f11 0 f9"/>
                <a:gd name="f13" fmla="+- f10 0 f9"/>
                <a:gd name="f14" fmla="*/ f13 1 11500"/>
                <a:gd name="f15" fmla="*/ f12 1 1639"/>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11500" h="1639">
                  <a:moveTo>
                    <a:pt x="f4" y="f2"/>
                  </a:moveTo>
                  <a:lnTo>
                    <a:pt x="f2" y="f5"/>
                  </a:lnTo>
                  <a:lnTo>
                    <a:pt x="f3" y="f5"/>
                  </a:lnTo>
                  <a:lnTo>
                    <a:pt x="f6"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7" name="Google Shape;6077;p67">
              <a:extLst>
                <a:ext uri="{FF2B5EF4-FFF2-40B4-BE49-F238E27FC236}">
                  <a16:creationId xmlns:a16="http://schemas.microsoft.com/office/drawing/2014/main" id="{0277E235-FAA7-E942-07C1-2EA9D9DF8CDA}"/>
                </a:ext>
              </a:extLst>
            </p:cNvPr>
            <p:cNvSpPr/>
            <p:nvPr/>
          </p:nvSpPr>
          <p:spPr>
            <a:xfrm>
              <a:off x="5795028" y="1872352"/>
              <a:ext cx="377016" cy="108969"/>
            </a:xfrm>
            <a:custGeom>
              <a:avLst/>
              <a:gdLst>
                <a:gd name="f0" fmla="val w"/>
                <a:gd name="f1" fmla="val h"/>
                <a:gd name="f2" fmla="val 0"/>
                <a:gd name="f3" fmla="val 11532"/>
                <a:gd name="f4" fmla="val 3333"/>
                <a:gd name="f5" fmla="val 5798"/>
                <a:gd name="f6" fmla="val 1033"/>
                <a:gd name="f7" fmla="val 6459"/>
                <a:gd name="f8" fmla="val 1694"/>
                <a:gd name="f9" fmla="val 5136"/>
                <a:gd name="f10" fmla="val 5750"/>
                <a:gd name="f11" fmla="val 1"/>
                <a:gd name="f12" fmla="val 5640"/>
                <a:gd name="f13" fmla="val 5530"/>
                <a:gd name="f14" fmla="val 40"/>
                <a:gd name="f15" fmla="val 5451"/>
                <a:gd name="f16" fmla="val 119"/>
                <a:gd name="f17" fmla="val 3939"/>
                <a:gd name="f18" fmla="val 1663"/>
                <a:gd name="f19" fmla="val 1639"/>
                <a:gd name="f20" fmla="val 3332"/>
                <a:gd name="f21" fmla="val 9862"/>
                <a:gd name="f22" fmla="val 7593"/>
                <a:gd name="f23" fmla="val 6050"/>
                <a:gd name="f24" fmla="val 5971"/>
                <a:gd name="f25" fmla="val 5861"/>
                <a:gd name="f26" fmla="*/ f0 1 11532"/>
                <a:gd name="f27" fmla="*/ f1 1 3333"/>
                <a:gd name="f28" fmla="val f2"/>
                <a:gd name="f29" fmla="val f3"/>
                <a:gd name="f30" fmla="val f4"/>
                <a:gd name="f31" fmla="+- f30 0 f28"/>
                <a:gd name="f32" fmla="+- f29 0 f28"/>
                <a:gd name="f33" fmla="*/ f32 1 11532"/>
                <a:gd name="f34" fmla="*/ f31 1 3333"/>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11532" h="3333">
                  <a:moveTo>
                    <a:pt x="f5" y="f6"/>
                  </a:moveTo>
                  <a:lnTo>
                    <a:pt x="f7" y="f8"/>
                  </a:lnTo>
                  <a:lnTo>
                    <a:pt x="f9" y="f8"/>
                  </a:lnTo>
                  <a:lnTo>
                    <a:pt x="f5" y="f6"/>
                  </a:lnTo>
                  <a:close/>
                  <a:moveTo>
                    <a:pt x="f10" y="f11"/>
                  </a:moveTo>
                  <a:cubicBezTo>
                    <a:pt x="f12" y="f11"/>
                    <a:pt x="f13" y="f14"/>
                    <a:pt x="f15" y="f16"/>
                  </a:cubicBezTo>
                  <a:lnTo>
                    <a:pt x="f17" y="f18"/>
                  </a:lnTo>
                  <a:lnTo>
                    <a:pt x="f11" y="f18"/>
                  </a:lnTo>
                  <a:lnTo>
                    <a:pt x="f19" y="f20"/>
                  </a:lnTo>
                  <a:lnTo>
                    <a:pt x="f21" y="f20"/>
                  </a:lnTo>
                  <a:lnTo>
                    <a:pt x="f3" y="f18"/>
                  </a:lnTo>
                  <a:lnTo>
                    <a:pt x="f22" y="f18"/>
                  </a:lnTo>
                  <a:lnTo>
                    <a:pt x="f23" y="f16"/>
                  </a:lnTo>
                  <a:cubicBezTo>
                    <a:pt x="f24" y="f14"/>
                    <a:pt x="f25" y="f11"/>
                    <a:pt x="f10" y="f11"/>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98" name="Google Shape;6107;p67">
            <a:extLst>
              <a:ext uri="{FF2B5EF4-FFF2-40B4-BE49-F238E27FC236}">
                <a16:creationId xmlns:a16="http://schemas.microsoft.com/office/drawing/2014/main" id="{BCE36155-7041-E7AA-5B98-FFDB37B2444C}"/>
              </a:ext>
            </a:extLst>
          </p:cNvPr>
          <p:cNvGrpSpPr/>
          <p:nvPr/>
        </p:nvGrpSpPr>
        <p:grpSpPr>
          <a:xfrm>
            <a:off x="5090728" y="1856360"/>
            <a:ext cx="418200" cy="413070"/>
            <a:chOff x="6397014" y="1856360"/>
            <a:chExt cx="418200" cy="413070"/>
          </a:xfrm>
          <a:solidFill>
            <a:schemeClr val="bg1"/>
          </a:solidFill>
        </p:grpSpPr>
        <p:sp>
          <p:nvSpPr>
            <p:cNvPr id="99" name="Google Shape;6108;p67">
              <a:extLst>
                <a:ext uri="{FF2B5EF4-FFF2-40B4-BE49-F238E27FC236}">
                  <a16:creationId xmlns:a16="http://schemas.microsoft.com/office/drawing/2014/main" id="{5D87FA34-F598-218E-4AB0-A75022F2E039}"/>
                </a:ext>
              </a:extLst>
            </p:cNvPr>
            <p:cNvSpPr/>
            <p:nvPr/>
          </p:nvSpPr>
          <p:spPr>
            <a:xfrm>
              <a:off x="6397014" y="2011652"/>
              <a:ext cx="260631" cy="257778"/>
            </a:xfrm>
            <a:custGeom>
              <a:avLst/>
              <a:gdLst>
                <a:gd name="f0" fmla="val w"/>
                <a:gd name="f1" fmla="val h"/>
                <a:gd name="f2" fmla="val 0"/>
                <a:gd name="f3" fmla="val 7972"/>
                <a:gd name="f4" fmla="val 7885"/>
                <a:gd name="f5" fmla="val 3245"/>
                <a:gd name="f6" fmla="val 473"/>
                <a:gd name="f7" fmla="val 2804"/>
                <a:gd name="f8" fmla="val 3277"/>
                <a:gd name="f9" fmla="val 4064"/>
                <a:gd name="f10" fmla="val 4568"/>
                <a:gd name="f11" fmla="val 3403"/>
                <a:gd name="f12" fmla="val 7530"/>
                <a:gd name="f13" fmla="val 3639"/>
                <a:gd name="f14" fmla="val 7766"/>
                <a:gd name="f15" fmla="val 3954"/>
                <a:gd name="f16" fmla="val 7884"/>
                <a:gd name="f17" fmla="val 4277"/>
                <a:gd name="f18" fmla="val 4600"/>
                <a:gd name="f19" fmla="val 4931"/>
                <a:gd name="f20" fmla="val 5199"/>
                <a:gd name="f21" fmla="val 7971"/>
                <a:gd name="f22" fmla="val 4726"/>
                <a:gd name="f23" fmla="*/ f0 1 7972"/>
                <a:gd name="f24" fmla="*/ f1 1 7885"/>
                <a:gd name="f25" fmla="val f2"/>
                <a:gd name="f26" fmla="val f3"/>
                <a:gd name="f27" fmla="val f4"/>
                <a:gd name="f28" fmla="+- f27 0 f25"/>
                <a:gd name="f29" fmla="+- f26 0 f25"/>
                <a:gd name="f30" fmla="*/ f29 1 7972"/>
                <a:gd name="f31" fmla="*/ f28 1 7885"/>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7972" h="7885">
                  <a:moveTo>
                    <a:pt x="f5" y="f2"/>
                  </a:moveTo>
                  <a:lnTo>
                    <a:pt x="f6" y="f7"/>
                  </a:lnTo>
                  <a:cubicBezTo>
                    <a:pt x="f2" y="f8"/>
                    <a:pt x="f2" y="f9"/>
                    <a:pt x="f6" y="f10"/>
                  </a:cubicBezTo>
                  <a:lnTo>
                    <a:pt x="f11" y="f12"/>
                  </a:lnTo>
                  <a:cubicBezTo>
                    <a:pt x="f13" y="f14"/>
                    <a:pt x="f15" y="f16"/>
                    <a:pt x="f17" y="f16"/>
                  </a:cubicBezTo>
                  <a:cubicBezTo>
                    <a:pt x="f18" y="f16"/>
                    <a:pt x="f19" y="f14"/>
                    <a:pt x="f20" y="f12"/>
                  </a:cubicBezTo>
                  <a:lnTo>
                    <a:pt x="f21" y="f22"/>
                  </a:lnTo>
                  <a:lnTo>
                    <a:pt x="f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0" name="Google Shape;6109;p67">
              <a:extLst>
                <a:ext uri="{FF2B5EF4-FFF2-40B4-BE49-F238E27FC236}">
                  <a16:creationId xmlns:a16="http://schemas.microsoft.com/office/drawing/2014/main" id="{16DB34A2-99B5-D0AE-E3CC-95769922A47D}"/>
                </a:ext>
              </a:extLst>
            </p:cNvPr>
            <p:cNvSpPr/>
            <p:nvPr/>
          </p:nvSpPr>
          <p:spPr>
            <a:xfrm>
              <a:off x="6521637" y="1856360"/>
              <a:ext cx="293577" cy="290248"/>
            </a:xfrm>
            <a:custGeom>
              <a:avLst/>
              <a:gdLst>
                <a:gd name="f0" fmla="val w"/>
                <a:gd name="f1" fmla="val h"/>
                <a:gd name="f2" fmla="val 0"/>
                <a:gd name="f3" fmla="val 8980"/>
                <a:gd name="f4" fmla="val 8878"/>
                <a:gd name="f5" fmla="val 4395"/>
                <a:gd name="f6" fmla="val 1"/>
                <a:gd name="f7" fmla="val 4285"/>
                <a:gd name="f8" fmla="val 4175"/>
                <a:gd name="f9" fmla="val 40"/>
                <a:gd name="f10" fmla="val 4096"/>
                <a:gd name="f11" fmla="val 119"/>
                <a:gd name="f12" fmla="val 4152"/>
                <a:gd name="f13" fmla="val 4726"/>
                <a:gd name="f14" fmla="val 8877"/>
                <a:gd name="f15" fmla="val 8822"/>
                <a:gd name="f16" fmla="val 4845"/>
                <a:gd name="f17" fmla="val 8979"/>
                <a:gd name="f18" fmla="val 4687"/>
                <a:gd name="f19" fmla="val 4404"/>
                <a:gd name="f20" fmla="val 4246"/>
                <a:gd name="f21" fmla="val 4695"/>
                <a:gd name="f22" fmla="val 4616"/>
                <a:gd name="f23" fmla="val 4506"/>
                <a:gd name="f24" fmla="*/ f0 1 8980"/>
                <a:gd name="f25" fmla="*/ f1 1 8878"/>
                <a:gd name="f26" fmla="val f2"/>
                <a:gd name="f27" fmla="val f3"/>
                <a:gd name="f28" fmla="val f4"/>
                <a:gd name="f29" fmla="+- f28 0 f26"/>
                <a:gd name="f30" fmla="+- f27 0 f26"/>
                <a:gd name="f31" fmla="*/ f30 1 8980"/>
                <a:gd name="f32" fmla="*/ f29 1 8878"/>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8980" h="8878">
                  <a:moveTo>
                    <a:pt x="f5" y="f6"/>
                  </a:moveTo>
                  <a:cubicBezTo>
                    <a:pt x="f7" y="f6"/>
                    <a:pt x="f8" y="f9"/>
                    <a:pt x="f10" y="f11"/>
                  </a:cubicBezTo>
                  <a:lnTo>
                    <a:pt x="f6" y="f12"/>
                  </a:lnTo>
                  <a:lnTo>
                    <a:pt x="f13" y="f14"/>
                  </a:lnTo>
                  <a:lnTo>
                    <a:pt x="f15" y="f16"/>
                  </a:lnTo>
                  <a:cubicBezTo>
                    <a:pt x="f17" y="f18"/>
                    <a:pt x="f17" y="f19"/>
                    <a:pt x="f15" y="f20"/>
                  </a:cubicBezTo>
                  <a:lnTo>
                    <a:pt x="f21" y="f11"/>
                  </a:lnTo>
                  <a:cubicBezTo>
                    <a:pt x="f22" y="f9"/>
                    <a:pt x="f23" y="f6"/>
                    <a:pt x="f5"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01" name="Google Shape;5593;p66">
            <a:extLst>
              <a:ext uri="{FF2B5EF4-FFF2-40B4-BE49-F238E27FC236}">
                <a16:creationId xmlns:a16="http://schemas.microsoft.com/office/drawing/2014/main" id="{B2CBAD4F-C369-168B-08A5-E5843709CBC2}"/>
              </a:ext>
            </a:extLst>
          </p:cNvPr>
          <p:cNvGrpSpPr/>
          <p:nvPr/>
        </p:nvGrpSpPr>
        <p:grpSpPr>
          <a:xfrm>
            <a:off x="2579255" y="2599749"/>
            <a:ext cx="501822" cy="501823"/>
            <a:chOff x="3885541" y="2599748"/>
            <a:chExt cx="501822" cy="501823"/>
          </a:xfrm>
          <a:solidFill>
            <a:schemeClr val="bg1"/>
          </a:solidFill>
        </p:grpSpPr>
        <p:sp>
          <p:nvSpPr>
            <p:cNvPr id="102" name="Google Shape;5594;p66">
              <a:extLst>
                <a:ext uri="{FF2B5EF4-FFF2-40B4-BE49-F238E27FC236}">
                  <a16:creationId xmlns:a16="http://schemas.microsoft.com/office/drawing/2014/main" id="{31B9DEB0-70FC-093E-8483-E5D6698676C9}"/>
                </a:ext>
              </a:extLst>
            </p:cNvPr>
            <p:cNvSpPr/>
            <p:nvPr/>
          </p:nvSpPr>
          <p:spPr>
            <a:xfrm>
              <a:off x="4033491" y="2924205"/>
              <a:ext cx="205822" cy="177366"/>
            </a:xfrm>
            <a:custGeom>
              <a:avLst/>
              <a:gdLst>
                <a:gd name="f0" fmla="val w"/>
                <a:gd name="f1" fmla="val h"/>
                <a:gd name="f2" fmla="val 0"/>
                <a:gd name="f3" fmla="val 7905"/>
                <a:gd name="f4" fmla="val 6812"/>
                <a:gd name="f5" fmla="val 6213"/>
                <a:gd name="f6" fmla="val 1129"/>
                <a:gd name="f7" fmla="val 6523"/>
                <a:gd name="f8" fmla="val 6776"/>
                <a:gd name="f9" fmla="val 1379"/>
                <a:gd name="f10" fmla="val 1693"/>
                <a:gd name="f11" fmla="val 2006"/>
                <a:gd name="f12" fmla="val 2259"/>
                <a:gd name="f13" fmla="val 1696"/>
                <a:gd name="f14" fmla="val 1383"/>
                <a:gd name="f15" fmla="val 1130"/>
                <a:gd name="f16" fmla="val 3388"/>
                <a:gd name="f17" fmla="val 3638"/>
                <a:gd name="f18" fmla="val 3951"/>
                <a:gd name="f19" fmla="val 4264"/>
                <a:gd name="f20" fmla="val 4517"/>
                <a:gd name="f21" fmla="val 6249"/>
                <a:gd name="f22" fmla="val 6559"/>
                <a:gd name="f23" fmla="val 253"/>
                <a:gd name="f24" fmla="val 567"/>
                <a:gd name="f25" fmla="val 7342"/>
                <a:gd name="f26" fmla="val 7652"/>
                <a:gd name="f27" fmla="*/ f0 1 7905"/>
                <a:gd name="f28" fmla="*/ f1 1 6812"/>
                <a:gd name="f29" fmla="val f2"/>
                <a:gd name="f30" fmla="val f3"/>
                <a:gd name="f31" fmla="val f4"/>
                <a:gd name="f32" fmla="+- f31 0 f29"/>
                <a:gd name="f33" fmla="+- f30 0 f29"/>
                <a:gd name="f34" fmla="*/ f33 1 7905"/>
                <a:gd name="f35" fmla="*/ f32 1 6812"/>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7905" h="6812">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2" y="f2"/>
                  </a:moveTo>
                  <a:lnTo>
                    <a:pt x="f2" y="f21"/>
                  </a:lnTo>
                  <a:cubicBezTo>
                    <a:pt x="f2" y="f22"/>
                    <a:pt x="f23" y="f4"/>
                    <a:pt x="f24" y="f4"/>
                  </a:cubicBezTo>
                  <a:lnTo>
                    <a:pt x="f25" y="f4"/>
                  </a:lnTo>
                  <a:cubicBezTo>
                    <a:pt x="f26" y="f4"/>
                    <a:pt x="f3" y="f22"/>
                    <a:pt x="f3" y="f21"/>
                  </a:cubicBezTo>
                  <a:lnTo>
                    <a:pt x="f3"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3" name="Google Shape;5595;p66">
              <a:extLst>
                <a:ext uri="{FF2B5EF4-FFF2-40B4-BE49-F238E27FC236}">
                  <a16:creationId xmlns:a16="http://schemas.microsoft.com/office/drawing/2014/main" id="{30C219AC-C452-D7AE-5B8E-03E39230C084}"/>
                </a:ext>
              </a:extLst>
            </p:cNvPr>
            <p:cNvSpPr/>
            <p:nvPr/>
          </p:nvSpPr>
          <p:spPr>
            <a:xfrm>
              <a:off x="3885541" y="2599748"/>
              <a:ext cx="501822" cy="412668"/>
            </a:xfrm>
            <a:custGeom>
              <a:avLst/>
              <a:gdLst>
                <a:gd name="f0" fmla="val w"/>
                <a:gd name="f1" fmla="val h"/>
                <a:gd name="f2" fmla="val 0"/>
                <a:gd name="f3" fmla="val 19273"/>
                <a:gd name="f4" fmla="val 15849"/>
                <a:gd name="f5" fmla="val 4553"/>
                <a:gd name="f6" fmla="val 4518"/>
                <a:gd name="f7" fmla="val 5686"/>
                <a:gd name="f8" fmla="val 3424"/>
                <a:gd name="f9" fmla="val 4948"/>
                <a:gd name="f10" fmla="val 4710"/>
                <a:gd name="f11" fmla="val 3617"/>
                <a:gd name="f12" fmla="val 3852"/>
                <a:gd name="f13" fmla="val 15418"/>
                <a:gd name="f14" fmla="val 15653"/>
                <a:gd name="f15" fmla="val 15845"/>
                <a:gd name="f16" fmla="val 14716"/>
                <a:gd name="f17" fmla="val 10199"/>
                <a:gd name="f18" fmla="val 1130"/>
                <a:gd name="f19" fmla="val 3954"/>
                <a:gd name="f20" fmla="val 4265"/>
                <a:gd name="f21" fmla="val 10452"/>
                <a:gd name="f22" fmla="val 10765"/>
                <a:gd name="f23" fmla="val 13587"/>
                <a:gd name="f24" fmla="val 6815"/>
                <a:gd name="f25" fmla="val 5682"/>
                <a:gd name="f26" fmla="val 16412"/>
                <a:gd name="f27" fmla="val 9074"/>
                <a:gd name="f28" fmla="val 16722"/>
                <a:gd name="f29" fmla="val 16975"/>
                <a:gd name="f30" fmla="val 9324"/>
                <a:gd name="f31" fmla="val 9637"/>
                <a:gd name="f32" fmla="val 9950"/>
                <a:gd name="f33" fmla="val 10203"/>
                <a:gd name="f34" fmla="val 15282"/>
                <a:gd name="f35" fmla="val 14969"/>
                <a:gd name="f36" fmla="val 10782"/>
                <a:gd name="f37" fmla="val 1"/>
                <a:gd name="f38" fmla="val 10776"/>
                <a:gd name="f39" fmla="val 10771"/>
                <a:gd name="f40" fmla="val 5119"/>
                <a:gd name="f41" fmla="val 4806"/>
                <a:gd name="f42" fmla="val 254"/>
                <a:gd name="f43" fmla="val 567"/>
                <a:gd name="f44" fmla="val 3388"/>
                <a:gd name="f45" fmla="val 2993"/>
                <a:gd name="f46" fmla="val 2295"/>
                <a:gd name="f47" fmla="val 4087"/>
                <a:gd name="f48" fmla="val 1693"/>
                <a:gd name="f49" fmla="val 756"/>
                <a:gd name="f50" fmla="val 6442"/>
                <a:gd name="f51" fmla="val 7378"/>
                <a:gd name="f52" fmla="val 14154"/>
                <a:gd name="f53" fmla="val 15090"/>
                <a:gd name="f54" fmla="val 15846"/>
                <a:gd name="f55" fmla="val 12461"/>
                <a:gd name="f56" fmla="val 3990"/>
                <a:gd name="f57" fmla="val 3677"/>
                <a:gd name="f58" fmla="val 12208"/>
                <a:gd name="f59" fmla="val 11895"/>
                <a:gd name="f60" fmla="val 11582"/>
                <a:gd name="f61" fmla="val 11332"/>
                <a:gd name="f62" fmla="val 15593"/>
                <a:gd name="f63" fmla="val 17541"/>
                <a:gd name="f64" fmla="val 18474"/>
                <a:gd name="f65" fmla="val 19272"/>
                <a:gd name="f66" fmla="val 15087"/>
                <a:gd name="f67" fmla="val 6445"/>
                <a:gd name="f68" fmla="val 16276"/>
                <a:gd name="f69" fmla="val 14385"/>
                <a:gd name="f70" fmla="val 11026"/>
                <a:gd name="f71" fmla="val 30"/>
                <a:gd name="f72" fmla="val 11079"/>
                <a:gd name="f73" fmla="*/ f0 1 19273"/>
                <a:gd name="f74" fmla="*/ f1 1 15849"/>
                <a:gd name="f75" fmla="val f2"/>
                <a:gd name="f76" fmla="val f3"/>
                <a:gd name="f77" fmla="val f4"/>
                <a:gd name="f78" fmla="+- f77 0 f75"/>
                <a:gd name="f79" fmla="+- f76 0 f75"/>
                <a:gd name="f80" fmla="*/ f79 1 19273"/>
                <a:gd name="f81" fmla="*/ f78 1 15849"/>
                <a:gd name="f82" fmla="*/ f75 1 f80"/>
                <a:gd name="f83" fmla="*/ f76 1 f80"/>
                <a:gd name="f84" fmla="*/ f75 1 f81"/>
                <a:gd name="f85" fmla="*/ f77 1 f81"/>
                <a:gd name="f86" fmla="*/ f82 f73 1"/>
                <a:gd name="f87" fmla="*/ f83 f73 1"/>
                <a:gd name="f88" fmla="*/ f85 f74 1"/>
                <a:gd name="f89" fmla="*/ f84 f74 1"/>
              </a:gdLst>
              <a:ahLst/>
              <a:cxnLst>
                <a:cxn ang="3cd4">
                  <a:pos x="hc" y="t"/>
                </a:cxn>
                <a:cxn ang="0">
                  <a:pos x="r" y="vc"/>
                </a:cxn>
                <a:cxn ang="cd4">
                  <a:pos x="hc" y="b"/>
                </a:cxn>
                <a:cxn ang="cd2">
                  <a:pos x="l" y="vc"/>
                </a:cxn>
              </a:cxnLst>
              <a:rect l="f86" t="f89" r="f87" b="f88"/>
              <a:pathLst>
                <a:path w="19273" h="15849">
                  <a:moveTo>
                    <a:pt x="f5" y="f6"/>
                  </a:moveTo>
                  <a:lnTo>
                    <a:pt x="f5" y="f7"/>
                  </a:lnTo>
                  <a:lnTo>
                    <a:pt x="f8" y="f7"/>
                  </a:lnTo>
                  <a:lnTo>
                    <a:pt x="f8" y="f9"/>
                  </a:lnTo>
                  <a:cubicBezTo>
                    <a:pt x="f8" y="f10"/>
                    <a:pt x="f11" y="f6"/>
                    <a:pt x="f12" y="f6"/>
                  </a:cubicBezTo>
                  <a:close/>
                  <a:moveTo>
                    <a:pt x="f13" y="f6"/>
                  </a:moveTo>
                  <a:cubicBezTo>
                    <a:pt x="f14" y="f6"/>
                    <a:pt x="f15" y="f10"/>
                    <a:pt x="f15" y="f9"/>
                  </a:cubicBezTo>
                  <a:lnTo>
                    <a:pt x="f15" y="f7"/>
                  </a:lnTo>
                  <a:lnTo>
                    <a:pt x="f16" y="f7"/>
                  </a:lnTo>
                  <a:lnTo>
                    <a:pt x="f16" y="f6"/>
                  </a:lnTo>
                  <a:close/>
                  <a:moveTo>
                    <a:pt x="f17" y="f18"/>
                  </a:moveTo>
                  <a:lnTo>
                    <a:pt x="f17" y="f19"/>
                  </a:lnTo>
                  <a:cubicBezTo>
                    <a:pt x="f17" y="f20"/>
                    <a:pt x="f21" y="f6"/>
                    <a:pt x="f22" y="f6"/>
                  </a:cubicBezTo>
                  <a:lnTo>
                    <a:pt x="f23" y="f6"/>
                  </a:lnTo>
                  <a:lnTo>
                    <a:pt x="f23" y="f24"/>
                  </a:lnTo>
                  <a:lnTo>
                    <a:pt x="f25" y="f24"/>
                  </a:lnTo>
                  <a:lnTo>
                    <a:pt x="f25" y="f18"/>
                  </a:lnTo>
                  <a:close/>
                  <a:moveTo>
                    <a:pt x="f26" y="f27"/>
                  </a:moveTo>
                  <a:cubicBezTo>
                    <a:pt x="f28" y="f27"/>
                    <a:pt x="f29" y="f30"/>
                    <a:pt x="f29" y="f31"/>
                  </a:cubicBezTo>
                  <a:cubicBezTo>
                    <a:pt x="f29" y="f32"/>
                    <a:pt x="f28" y="f33"/>
                    <a:pt x="f26" y="f33"/>
                  </a:cubicBezTo>
                  <a:lnTo>
                    <a:pt x="f34" y="f33"/>
                  </a:lnTo>
                  <a:cubicBezTo>
                    <a:pt x="f35" y="f33"/>
                    <a:pt x="f16" y="f32"/>
                    <a:pt x="f16" y="f31"/>
                  </a:cubicBezTo>
                  <a:cubicBezTo>
                    <a:pt x="f16" y="f30"/>
                    <a:pt x="f35" y="f27"/>
                    <a:pt x="f34" y="f27"/>
                  </a:cubicBezTo>
                  <a:close/>
                  <a:moveTo>
                    <a:pt x="f36" y="f37"/>
                  </a:moveTo>
                  <a:cubicBezTo>
                    <a:pt x="f38" y="f37"/>
                    <a:pt x="f39" y="f37"/>
                    <a:pt x="f22" y="f37"/>
                  </a:cubicBezTo>
                  <a:lnTo>
                    <a:pt x="f40" y="f37"/>
                  </a:lnTo>
                  <a:cubicBezTo>
                    <a:pt x="f41" y="f37"/>
                    <a:pt x="f5" y="f42"/>
                    <a:pt x="f5" y="f43"/>
                  </a:cubicBezTo>
                  <a:lnTo>
                    <a:pt x="f5" y="f44"/>
                  </a:lnTo>
                  <a:lnTo>
                    <a:pt x="f12" y="f44"/>
                  </a:lnTo>
                  <a:cubicBezTo>
                    <a:pt x="f45" y="f44"/>
                    <a:pt x="f46" y="f47"/>
                    <a:pt x="f46" y="f9"/>
                  </a:cubicBezTo>
                  <a:lnTo>
                    <a:pt x="f46" y="f7"/>
                  </a:lnTo>
                  <a:lnTo>
                    <a:pt x="f48" y="f7"/>
                  </a:lnTo>
                  <a:cubicBezTo>
                    <a:pt x="f49" y="f7"/>
                    <a:pt x="f2" y="f50"/>
                    <a:pt x="f2" y="f51"/>
                  </a:cubicBezTo>
                  <a:lnTo>
                    <a:pt x="f2" y="f52"/>
                  </a:lnTo>
                  <a:cubicBezTo>
                    <a:pt x="f2" y="f53"/>
                    <a:pt x="f49" y="f54"/>
                    <a:pt x="f48" y="f4"/>
                  </a:cubicBezTo>
                  <a:lnTo>
                    <a:pt x="f5" y="f4"/>
                  </a:lnTo>
                  <a:lnTo>
                    <a:pt x="f5" y="f55"/>
                  </a:lnTo>
                  <a:lnTo>
                    <a:pt x="f56" y="f55"/>
                  </a:lnTo>
                  <a:cubicBezTo>
                    <a:pt x="f57" y="f55"/>
                    <a:pt x="f8" y="f58"/>
                    <a:pt x="f8" y="f59"/>
                  </a:cubicBezTo>
                  <a:cubicBezTo>
                    <a:pt x="f8" y="f60"/>
                    <a:pt x="f57" y="f61"/>
                    <a:pt x="f56" y="f61"/>
                  </a:cubicBezTo>
                  <a:lnTo>
                    <a:pt x="f34" y="f61"/>
                  </a:lnTo>
                  <a:cubicBezTo>
                    <a:pt x="f62" y="f61"/>
                    <a:pt x="f15" y="f60"/>
                    <a:pt x="f15" y="f59"/>
                  </a:cubicBezTo>
                  <a:cubicBezTo>
                    <a:pt x="f15" y="f58"/>
                    <a:pt x="f62" y="f55"/>
                    <a:pt x="f34" y="f55"/>
                  </a:cubicBezTo>
                  <a:lnTo>
                    <a:pt x="f16" y="f55"/>
                  </a:lnTo>
                  <a:lnTo>
                    <a:pt x="f16" y="f4"/>
                  </a:lnTo>
                  <a:lnTo>
                    <a:pt x="f63" y="f4"/>
                  </a:lnTo>
                  <a:cubicBezTo>
                    <a:pt x="f64" y="f4"/>
                    <a:pt x="f65" y="f66"/>
                    <a:pt x="f65" y="f52"/>
                  </a:cubicBezTo>
                  <a:lnTo>
                    <a:pt x="f65" y="f51"/>
                  </a:lnTo>
                  <a:cubicBezTo>
                    <a:pt x="f65" y="f67"/>
                    <a:pt x="f64" y="f7"/>
                    <a:pt x="f63" y="f7"/>
                  </a:cubicBezTo>
                  <a:lnTo>
                    <a:pt x="f29" y="f7"/>
                  </a:lnTo>
                  <a:lnTo>
                    <a:pt x="f29" y="f9"/>
                  </a:lnTo>
                  <a:cubicBezTo>
                    <a:pt x="f29" y="f47"/>
                    <a:pt x="f68" y="f44"/>
                    <a:pt x="f13" y="f44"/>
                  </a:cubicBezTo>
                  <a:lnTo>
                    <a:pt x="f69" y="f44"/>
                  </a:lnTo>
                  <a:cubicBezTo>
                    <a:pt x="f70" y="f71"/>
                    <a:pt x="f72" y="f37"/>
                    <a:pt x="f36" y="f37"/>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04" name="Google Shape;5596;p66">
            <a:extLst>
              <a:ext uri="{FF2B5EF4-FFF2-40B4-BE49-F238E27FC236}">
                <a16:creationId xmlns:a16="http://schemas.microsoft.com/office/drawing/2014/main" id="{769B8A4E-F841-1F42-42BD-AA3DF40297CC}"/>
              </a:ext>
            </a:extLst>
          </p:cNvPr>
          <p:cNvGrpSpPr/>
          <p:nvPr/>
        </p:nvGrpSpPr>
        <p:grpSpPr>
          <a:xfrm>
            <a:off x="3874476" y="2670652"/>
            <a:ext cx="395020" cy="395021"/>
            <a:chOff x="5180761" y="2670651"/>
            <a:chExt cx="395020" cy="395021"/>
          </a:xfrm>
          <a:solidFill>
            <a:schemeClr val="bg1"/>
          </a:solidFill>
        </p:grpSpPr>
        <p:sp>
          <p:nvSpPr>
            <p:cNvPr id="105" name="Google Shape;5597;p66">
              <a:extLst>
                <a:ext uri="{FF2B5EF4-FFF2-40B4-BE49-F238E27FC236}">
                  <a16:creationId xmlns:a16="http://schemas.microsoft.com/office/drawing/2014/main" id="{4B88D8D5-6B44-8C34-0FAD-2732AD2E7E2C}"/>
                </a:ext>
              </a:extLst>
            </p:cNvPr>
            <p:cNvSpPr/>
            <p:nvPr/>
          </p:nvSpPr>
          <p:spPr>
            <a:xfrm>
              <a:off x="5180761" y="2833451"/>
              <a:ext cx="395020" cy="232221"/>
            </a:xfrm>
            <a:custGeom>
              <a:avLst/>
              <a:gdLst>
                <a:gd name="f0" fmla="val w"/>
                <a:gd name="f1" fmla="val h"/>
                <a:gd name="f2" fmla="val 0"/>
                <a:gd name="f3" fmla="val 19273"/>
                <a:gd name="f4" fmla="val 11330"/>
                <a:gd name="f5" fmla="val 5120"/>
                <a:gd name="f6" fmla="val 1130"/>
                <a:gd name="f7" fmla="val 5433"/>
                <a:gd name="f8" fmla="val 5683"/>
                <a:gd name="f9" fmla="val 1380"/>
                <a:gd name="f10" fmla="val 1693"/>
                <a:gd name="f11" fmla="val 2006"/>
                <a:gd name="f12" fmla="val 2259"/>
                <a:gd name="f13" fmla="val 2861"/>
                <a:gd name="f14" fmla="val 2548"/>
                <a:gd name="f15" fmla="val 2298"/>
                <a:gd name="f16" fmla="val 10766"/>
                <a:gd name="f17" fmla="val 11079"/>
                <a:gd name="f18" fmla="val 11329"/>
                <a:gd name="f19" fmla="val 8507"/>
                <a:gd name="f20" fmla="val 8194"/>
                <a:gd name="f21" fmla="val 7944"/>
                <a:gd name="f22" fmla="val 16412"/>
                <a:gd name="f23" fmla="val 16725"/>
                <a:gd name="f24" fmla="val 16975"/>
                <a:gd name="f25" fmla="val 14153"/>
                <a:gd name="f26" fmla="val 13840"/>
                <a:gd name="f27" fmla="val 13590"/>
                <a:gd name="f28" fmla="val 4518"/>
                <a:gd name="f29" fmla="val 4767"/>
                <a:gd name="f30" fmla="val 5081"/>
                <a:gd name="f31" fmla="val 5394"/>
                <a:gd name="f32" fmla="val 5647"/>
                <a:gd name="f33" fmla="val 7941"/>
                <a:gd name="f34" fmla="val 8818"/>
                <a:gd name="f35" fmla="val 9071"/>
                <a:gd name="f36" fmla="val 1"/>
                <a:gd name="f37" fmla="val 9637"/>
                <a:gd name="f38" fmla="val 10570"/>
                <a:gd name="f39" fmla="val 759"/>
                <a:gd name="f40" fmla="val 1696"/>
                <a:gd name="f41" fmla="val 17580"/>
                <a:gd name="f42" fmla="val 18514"/>
                <a:gd name="f43" fmla="*/ f0 1 19273"/>
                <a:gd name="f44" fmla="*/ f1 1 11330"/>
                <a:gd name="f45" fmla="val f2"/>
                <a:gd name="f46" fmla="val f3"/>
                <a:gd name="f47" fmla="val f4"/>
                <a:gd name="f48" fmla="+- f47 0 f45"/>
                <a:gd name="f49" fmla="+- f46 0 f45"/>
                <a:gd name="f50" fmla="*/ f49 1 19273"/>
                <a:gd name="f51" fmla="*/ f48 1 11330"/>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19273" h="11330">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6"/>
                  </a:moveTo>
                  <a:cubicBezTo>
                    <a:pt x="f17" y="f6"/>
                    <a:pt x="f18" y="f9"/>
                    <a:pt x="f18" y="f10"/>
                  </a:cubicBezTo>
                  <a:cubicBezTo>
                    <a:pt x="f18" y="f11"/>
                    <a:pt x="f17" y="f12"/>
                    <a:pt x="f16" y="f12"/>
                  </a:cubicBezTo>
                  <a:lnTo>
                    <a:pt x="f19" y="f12"/>
                  </a:lnTo>
                  <a:cubicBezTo>
                    <a:pt x="f20" y="f12"/>
                    <a:pt x="f21" y="f11"/>
                    <a:pt x="f21" y="f10"/>
                  </a:cubicBezTo>
                  <a:cubicBezTo>
                    <a:pt x="f21" y="f9"/>
                    <a:pt x="f20" y="f6"/>
                    <a:pt x="f19" y="f6"/>
                  </a:cubicBezTo>
                  <a:close/>
                  <a:moveTo>
                    <a:pt x="f22" y="f6"/>
                  </a:moveTo>
                  <a:cubicBezTo>
                    <a:pt x="f23" y="f6"/>
                    <a:pt x="f24" y="f9"/>
                    <a:pt x="f24" y="f10"/>
                  </a:cubicBezTo>
                  <a:cubicBezTo>
                    <a:pt x="f24" y="f11"/>
                    <a:pt x="f23" y="f12"/>
                    <a:pt x="f22" y="f12"/>
                  </a:cubicBezTo>
                  <a:lnTo>
                    <a:pt x="f25" y="f12"/>
                  </a:lnTo>
                  <a:cubicBezTo>
                    <a:pt x="f26" y="f12"/>
                    <a:pt x="f27" y="f11"/>
                    <a:pt x="f27" y="f10"/>
                  </a:cubicBezTo>
                  <a:cubicBezTo>
                    <a:pt x="f27" y="f9"/>
                    <a:pt x="f26" y="f6"/>
                    <a:pt x="f25" y="f6"/>
                  </a:cubicBezTo>
                  <a:close/>
                  <a:moveTo>
                    <a:pt x="f5" y="f28"/>
                  </a:moveTo>
                  <a:cubicBezTo>
                    <a:pt x="f7" y="f28"/>
                    <a:pt x="f8" y="f29"/>
                    <a:pt x="f8" y="f30"/>
                  </a:cubicBezTo>
                  <a:cubicBezTo>
                    <a:pt x="f8" y="f31"/>
                    <a:pt x="f7" y="f32"/>
                    <a:pt x="f5" y="f32"/>
                  </a:cubicBezTo>
                  <a:lnTo>
                    <a:pt x="f13" y="f32"/>
                  </a:lnTo>
                  <a:cubicBezTo>
                    <a:pt x="f14" y="f32"/>
                    <a:pt x="f15" y="f31"/>
                    <a:pt x="f15" y="f30"/>
                  </a:cubicBezTo>
                  <a:cubicBezTo>
                    <a:pt x="f15" y="f29"/>
                    <a:pt x="f14" y="f28"/>
                    <a:pt x="f13" y="f28"/>
                  </a:cubicBezTo>
                  <a:close/>
                  <a:moveTo>
                    <a:pt x="f16" y="f28"/>
                  </a:moveTo>
                  <a:cubicBezTo>
                    <a:pt x="f17" y="f28"/>
                    <a:pt x="f18" y="f29"/>
                    <a:pt x="f18" y="f30"/>
                  </a:cubicBezTo>
                  <a:cubicBezTo>
                    <a:pt x="f18" y="f31"/>
                    <a:pt x="f17" y="f32"/>
                    <a:pt x="f16" y="f32"/>
                  </a:cubicBezTo>
                  <a:lnTo>
                    <a:pt x="f19" y="f32"/>
                  </a:lnTo>
                  <a:cubicBezTo>
                    <a:pt x="f20" y="f32"/>
                    <a:pt x="f21" y="f31"/>
                    <a:pt x="f21" y="f30"/>
                  </a:cubicBezTo>
                  <a:cubicBezTo>
                    <a:pt x="f21" y="f29"/>
                    <a:pt x="f20" y="f28"/>
                    <a:pt x="f19" y="f28"/>
                  </a:cubicBezTo>
                  <a:close/>
                  <a:moveTo>
                    <a:pt x="f22" y="f28"/>
                  </a:moveTo>
                  <a:cubicBezTo>
                    <a:pt x="f23" y="f28"/>
                    <a:pt x="f24" y="f29"/>
                    <a:pt x="f24" y="f30"/>
                  </a:cubicBezTo>
                  <a:cubicBezTo>
                    <a:pt x="f24" y="f31"/>
                    <a:pt x="f23" y="f32"/>
                    <a:pt x="f22" y="f32"/>
                  </a:cubicBezTo>
                  <a:lnTo>
                    <a:pt x="f25" y="f32"/>
                  </a:lnTo>
                  <a:cubicBezTo>
                    <a:pt x="f26" y="f32"/>
                    <a:pt x="f27" y="f31"/>
                    <a:pt x="f27" y="f30"/>
                  </a:cubicBezTo>
                  <a:cubicBezTo>
                    <a:pt x="f27" y="f29"/>
                    <a:pt x="f26" y="f28"/>
                    <a:pt x="f25" y="f28"/>
                  </a:cubicBezTo>
                  <a:close/>
                  <a:moveTo>
                    <a:pt x="f5" y="f33"/>
                  </a:moveTo>
                  <a:cubicBezTo>
                    <a:pt x="f7" y="f33"/>
                    <a:pt x="f8" y="f20"/>
                    <a:pt x="f8" y="f19"/>
                  </a:cubicBezTo>
                  <a:cubicBezTo>
                    <a:pt x="f8" y="f34"/>
                    <a:pt x="f7" y="f35"/>
                    <a:pt x="f5" y="f35"/>
                  </a:cubicBezTo>
                  <a:lnTo>
                    <a:pt x="f13" y="f35"/>
                  </a:lnTo>
                  <a:cubicBezTo>
                    <a:pt x="f14" y="f35"/>
                    <a:pt x="f15" y="f34"/>
                    <a:pt x="f15" y="f19"/>
                  </a:cubicBezTo>
                  <a:cubicBezTo>
                    <a:pt x="f15" y="f20"/>
                    <a:pt x="f14" y="f33"/>
                    <a:pt x="f13" y="f33"/>
                  </a:cubicBezTo>
                  <a:close/>
                  <a:moveTo>
                    <a:pt x="f16" y="f33"/>
                  </a:moveTo>
                  <a:cubicBezTo>
                    <a:pt x="f17" y="f33"/>
                    <a:pt x="f18" y="f20"/>
                    <a:pt x="f18" y="f19"/>
                  </a:cubicBezTo>
                  <a:cubicBezTo>
                    <a:pt x="f18" y="f34"/>
                    <a:pt x="f17" y="f35"/>
                    <a:pt x="f16" y="f35"/>
                  </a:cubicBezTo>
                  <a:lnTo>
                    <a:pt x="f19" y="f35"/>
                  </a:lnTo>
                  <a:cubicBezTo>
                    <a:pt x="f20" y="f35"/>
                    <a:pt x="f21" y="f34"/>
                    <a:pt x="f21" y="f19"/>
                  </a:cubicBezTo>
                  <a:cubicBezTo>
                    <a:pt x="f21" y="f20"/>
                    <a:pt x="f20" y="f33"/>
                    <a:pt x="f19" y="f33"/>
                  </a:cubicBezTo>
                  <a:close/>
                  <a:moveTo>
                    <a:pt x="f22" y="f33"/>
                  </a:moveTo>
                  <a:cubicBezTo>
                    <a:pt x="f23" y="f33"/>
                    <a:pt x="f24" y="f20"/>
                    <a:pt x="f24" y="f19"/>
                  </a:cubicBezTo>
                  <a:cubicBezTo>
                    <a:pt x="f24" y="f34"/>
                    <a:pt x="f23" y="f35"/>
                    <a:pt x="f22" y="f35"/>
                  </a:cubicBezTo>
                  <a:lnTo>
                    <a:pt x="f25" y="f35"/>
                  </a:lnTo>
                  <a:cubicBezTo>
                    <a:pt x="f26" y="f35"/>
                    <a:pt x="f27" y="f34"/>
                    <a:pt x="f27" y="f19"/>
                  </a:cubicBezTo>
                  <a:cubicBezTo>
                    <a:pt x="f27" y="f20"/>
                    <a:pt x="f26" y="f33"/>
                    <a:pt x="f25" y="f33"/>
                  </a:cubicBezTo>
                  <a:close/>
                  <a:moveTo>
                    <a:pt x="f36" y="f36"/>
                  </a:moveTo>
                  <a:lnTo>
                    <a:pt x="f36" y="f37"/>
                  </a:lnTo>
                  <a:cubicBezTo>
                    <a:pt x="f36" y="f38"/>
                    <a:pt x="f39" y="f18"/>
                    <a:pt x="f40" y="f18"/>
                  </a:cubicBezTo>
                  <a:lnTo>
                    <a:pt x="f41" y="f18"/>
                  </a:lnTo>
                  <a:cubicBezTo>
                    <a:pt x="f42" y="f18"/>
                    <a:pt x="f3" y="f38"/>
                    <a:pt x="f3" y="f37"/>
                  </a:cubicBezTo>
                  <a:lnTo>
                    <a:pt x="f3" y="f3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6" name="Google Shape;5598;p66">
              <a:extLst>
                <a:ext uri="{FF2B5EF4-FFF2-40B4-BE49-F238E27FC236}">
                  <a16:creationId xmlns:a16="http://schemas.microsoft.com/office/drawing/2014/main" id="{77B59146-8E02-AF18-B907-B351232BB955}"/>
                </a:ext>
              </a:extLst>
            </p:cNvPr>
            <p:cNvSpPr/>
            <p:nvPr/>
          </p:nvSpPr>
          <p:spPr>
            <a:xfrm>
              <a:off x="5180761" y="2670651"/>
              <a:ext cx="395020" cy="139683"/>
            </a:xfrm>
            <a:custGeom>
              <a:avLst/>
              <a:gdLst>
                <a:gd name="f0" fmla="val w"/>
                <a:gd name="f1" fmla="val h"/>
                <a:gd name="f2" fmla="val 0"/>
                <a:gd name="f3" fmla="val 19273"/>
                <a:gd name="f4" fmla="val 6815"/>
                <a:gd name="f5" fmla="val 3990"/>
                <a:gd name="f6" fmla="val 1129"/>
                <a:gd name="f7" fmla="val 4304"/>
                <a:gd name="f8" fmla="val 4557"/>
                <a:gd name="f9" fmla="val 1382"/>
                <a:gd name="f10" fmla="val 1695"/>
                <a:gd name="f11" fmla="val 3954"/>
                <a:gd name="f12" fmla="val 4264"/>
                <a:gd name="f13" fmla="val 4517"/>
                <a:gd name="f14" fmla="val 3677"/>
                <a:gd name="f15" fmla="val 3427"/>
                <a:gd name="f16" fmla="val 9637"/>
                <a:gd name="f17" fmla="val 9950"/>
                <a:gd name="f18" fmla="val 10203"/>
                <a:gd name="f19" fmla="val 9323"/>
                <a:gd name="f20" fmla="val 9073"/>
                <a:gd name="f21" fmla="val 15283"/>
                <a:gd name="f22" fmla="val 15596"/>
                <a:gd name="f23" fmla="val 15849"/>
                <a:gd name="f24" fmla="val 14969"/>
                <a:gd name="f25" fmla="val 14719"/>
                <a:gd name="f26" fmla="val 3054"/>
                <a:gd name="f27" fmla="val 2298"/>
                <a:gd name="f28" fmla="val 759"/>
                <a:gd name="f29" fmla="val 2258"/>
                <a:gd name="f30" fmla="val 1696"/>
                <a:gd name="f31" fmla="val 1"/>
                <a:gd name="f32" fmla="val 3017"/>
                <a:gd name="f33" fmla="val 6814"/>
                <a:gd name="f34" fmla="val 18514"/>
                <a:gd name="f35" fmla="val 17580"/>
                <a:gd name="f36" fmla="val 16978"/>
                <a:gd name="f37" fmla="val 16219"/>
                <a:gd name="f38" fmla="val 14346"/>
                <a:gd name="f39" fmla="val 13590"/>
                <a:gd name="f40" fmla="val 11332"/>
                <a:gd name="f41" fmla="val 10573"/>
                <a:gd name="f42" fmla="val 8700"/>
                <a:gd name="f43" fmla="val 7944"/>
                <a:gd name="f44" fmla="val 5686"/>
                <a:gd name="f45" fmla="val 4927"/>
                <a:gd name="f46" fmla="*/ f0 1 19273"/>
                <a:gd name="f47" fmla="*/ f1 1 6815"/>
                <a:gd name="f48" fmla="val f2"/>
                <a:gd name="f49" fmla="val f3"/>
                <a:gd name="f50" fmla="val f4"/>
                <a:gd name="f51" fmla="+- f50 0 f48"/>
                <a:gd name="f52" fmla="+- f49 0 f48"/>
                <a:gd name="f53" fmla="*/ f52 1 19273"/>
                <a:gd name="f54" fmla="*/ f51 1 6815"/>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19273" h="6815">
                  <a:moveTo>
                    <a:pt x="f5" y="f6"/>
                  </a:moveTo>
                  <a:cubicBezTo>
                    <a:pt x="f7" y="f6"/>
                    <a:pt x="f8" y="f9"/>
                    <a:pt x="f8" y="f10"/>
                  </a:cubicBezTo>
                  <a:lnTo>
                    <a:pt x="f8" y="f11"/>
                  </a:lnTo>
                  <a:cubicBezTo>
                    <a:pt x="f8" y="f12"/>
                    <a:pt x="f7" y="f13"/>
                    <a:pt x="f5" y="f13"/>
                  </a:cubicBezTo>
                  <a:cubicBezTo>
                    <a:pt x="f14" y="f13"/>
                    <a:pt x="f15" y="f12"/>
                    <a:pt x="f15" y="f11"/>
                  </a:cubicBezTo>
                  <a:lnTo>
                    <a:pt x="f15" y="f10"/>
                  </a:lnTo>
                  <a:cubicBezTo>
                    <a:pt x="f15" y="f9"/>
                    <a:pt x="f14" y="f6"/>
                    <a:pt x="f5" y="f6"/>
                  </a:cubicBezTo>
                  <a:close/>
                  <a:moveTo>
                    <a:pt x="f16" y="f6"/>
                  </a:moveTo>
                  <a:cubicBezTo>
                    <a:pt x="f17" y="f6"/>
                    <a:pt x="f18" y="f9"/>
                    <a:pt x="f18" y="f10"/>
                  </a:cubicBezTo>
                  <a:lnTo>
                    <a:pt x="f18" y="f11"/>
                  </a:lnTo>
                  <a:cubicBezTo>
                    <a:pt x="f18" y="f12"/>
                    <a:pt x="f17" y="f13"/>
                    <a:pt x="f16" y="f13"/>
                  </a:cubicBezTo>
                  <a:cubicBezTo>
                    <a:pt x="f19" y="f13"/>
                    <a:pt x="f20" y="f12"/>
                    <a:pt x="f20" y="f11"/>
                  </a:cubicBezTo>
                  <a:lnTo>
                    <a:pt x="f20" y="f10"/>
                  </a:lnTo>
                  <a:cubicBezTo>
                    <a:pt x="f20" y="f9"/>
                    <a:pt x="f19" y="f6"/>
                    <a:pt x="f16" y="f6"/>
                  </a:cubicBezTo>
                  <a:close/>
                  <a:moveTo>
                    <a:pt x="f21" y="f6"/>
                  </a:moveTo>
                  <a:cubicBezTo>
                    <a:pt x="f22" y="f6"/>
                    <a:pt x="f23" y="f9"/>
                    <a:pt x="f23" y="f10"/>
                  </a:cubicBezTo>
                  <a:lnTo>
                    <a:pt x="f23" y="f11"/>
                  </a:lnTo>
                  <a:cubicBezTo>
                    <a:pt x="f23" y="f12"/>
                    <a:pt x="f22" y="f13"/>
                    <a:pt x="f21" y="f13"/>
                  </a:cubicBezTo>
                  <a:cubicBezTo>
                    <a:pt x="f24" y="f13"/>
                    <a:pt x="f25" y="f12"/>
                    <a:pt x="f25" y="f11"/>
                  </a:cubicBezTo>
                  <a:lnTo>
                    <a:pt x="f25" y="f10"/>
                  </a:lnTo>
                  <a:cubicBezTo>
                    <a:pt x="f25" y="f9"/>
                    <a:pt x="f24" y="f6"/>
                    <a:pt x="f21" y="f6"/>
                  </a:cubicBezTo>
                  <a:close/>
                  <a:moveTo>
                    <a:pt x="f5" y="f2"/>
                  </a:moveTo>
                  <a:cubicBezTo>
                    <a:pt x="f26" y="f2"/>
                    <a:pt x="f27" y="f28"/>
                    <a:pt x="f27" y="f10"/>
                  </a:cubicBezTo>
                  <a:lnTo>
                    <a:pt x="f27" y="f29"/>
                  </a:lnTo>
                  <a:lnTo>
                    <a:pt x="f30" y="f29"/>
                  </a:lnTo>
                  <a:cubicBezTo>
                    <a:pt x="f28" y="f29"/>
                    <a:pt x="f31" y="f32"/>
                    <a:pt x="f31" y="f11"/>
                  </a:cubicBezTo>
                  <a:lnTo>
                    <a:pt x="f31" y="f33"/>
                  </a:lnTo>
                  <a:lnTo>
                    <a:pt x="f3" y="f33"/>
                  </a:lnTo>
                  <a:lnTo>
                    <a:pt x="f3" y="f11"/>
                  </a:lnTo>
                  <a:cubicBezTo>
                    <a:pt x="f3" y="f32"/>
                    <a:pt x="f34" y="f29"/>
                    <a:pt x="f35" y="f29"/>
                  </a:cubicBezTo>
                  <a:lnTo>
                    <a:pt x="f36" y="f29"/>
                  </a:lnTo>
                  <a:lnTo>
                    <a:pt x="f36" y="f10"/>
                  </a:lnTo>
                  <a:cubicBezTo>
                    <a:pt x="f36" y="f28"/>
                    <a:pt x="f37" y="f2"/>
                    <a:pt x="f21" y="f2"/>
                  </a:cubicBezTo>
                  <a:cubicBezTo>
                    <a:pt x="f38" y="f2"/>
                    <a:pt x="f39" y="f28"/>
                    <a:pt x="f39" y="f10"/>
                  </a:cubicBezTo>
                  <a:lnTo>
                    <a:pt x="f39" y="f29"/>
                  </a:lnTo>
                  <a:lnTo>
                    <a:pt x="f40" y="f29"/>
                  </a:lnTo>
                  <a:lnTo>
                    <a:pt x="f40" y="f10"/>
                  </a:lnTo>
                  <a:cubicBezTo>
                    <a:pt x="f40" y="f28"/>
                    <a:pt x="f41" y="f2"/>
                    <a:pt x="f16" y="f2"/>
                  </a:cubicBezTo>
                  <a:cubicBezTo>
                    <a:pt x="f42" y="f2"/>
                    <a:pt x="f43" y="f28"/>
                    <a:pt x="f43" y="f10"/>
                  </a:cubicBezTo>
                  <a:lnTo>
                    <a:pt x="f43" y="f29"/>
                  </a:lnTo>
                  <a:lnTo>
                    <a:pt x="f44" y="f29"/>
                  </a:lnTo>
                  <a:lnTo>
                    <a:pt x="f44" y="f10"/>
                  </a:lnTo>
                  <a:cubicBezTo>
                    <a:pt x="f44" y="f28"/>
                    <a:pt x="f45" y="f2"/>
                    <a:pt x="f5"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07" name="Google Shape;5651;p66">
            <a:extLst>
              <a:ext uri="{FF2B5EF4-FFF2-40B4-BE49-F238E27FC236}">
                <a16:creationId xmlns:a16="http://schemas.microsoft.com/office/drawing/2014/main" id="{44C443A1-23D3-6BF8-2439-F7CA4125E49E}"/>
              </a:ext>
            </a:extLst>
          </p:cNvPr>
          <p:cNvGrpSpPr/>
          <p:nvPr/>
        </p:nvGrpSpPr>
        <p:grpSpPr>
          <a:xfrm>
            <a:off x="6286992" y="2726924"/>
            <a:ext cx="441298" cy="284452"/>
            <a:chOff x="7593278" y="2726923"/>
            <a:chExt cx="441298" cy="284452"/>
          </a:xfrm>
          <a:solidFill>
            <a:schemeClr val="bg1"/>
          </a:solidFill>
        </p:grpSpPr>
        <p:sp>
          <p:nvSpPr>
            <p:cNvPr id="108" name="Google Shape;5652;p66">
              <a:extLst>
                <a:ext uri="{FF2B5EF4-FFF2-40B4-BE49-F238E27FC236}">
                  <a16:creationId xmlns:a16="http://schemas.microsoft.com/office/drawing/2014/main" id="{6DF30C2F-FF5F-954D-3176-F682F7D30A08}"/>
                </a:ext>
              </a:extLst>
            </p:cNvPr>
            <p:cNvSpPr/>
            <p:nvPr/>
          </p:nvSpPr>
          <p:spPr>
            <a:xfrm>
              <a:off x="7593278" y="2744919"/>
              <a:ext cx="441298" cy="266456"/>
            </a:xfrm>
            <a:custGeom>
              <a:avLst/>
              <a:gdLst>
                <a:gd name="f0" fmla="val w"/>
                <a:gd name="f1" fmla="val h"/>
                <a:gd name="f2" fmla="val 0"/>
                <a:gd name="f3" fmla="val 19273"/>
                <a:gd name="f4" fmla="val 11637"/>
                <a:gd name="f5" fmla="val 266"/>
                <a:gd name="f6" fmla="val 1"/>
                <a:gd name="f7" fmla="val 91"/>
                <a:gd name="f8" fmla="val 272"/>
                <a:gd name="f9" fmla="val 585"/>
                <a:gd name="f10" fmla="val 907"/>
                <a:gd name="f11" fmla="val 9941"/>
                <a:gd name="f12" fmla="val 10877"/>
                <a:gd name="f13" fmla="val 757"/>
                <a:gd name="f14" fmla="val 11633"/>
                <a:gd name="f15" fmla="val 1693"/>
                <a:gd name="f16" fmla="val 11636"/>
                <a:gd name="f17" fmla="val 17577"/>
                <a:gd name="f18" fmla="val 18514"/>
                <a:gd name="f19" fmla="val 19270"/>
                <a:gd name="f20" fmla="val 19176"/>
                <a:gd name="f21" fmla="val 19005"/>
                <a:gd name="f22" fmla="val 9974"/>
                <a:gd name="f23" fmla="val 7005"/>
                <a:gd name="f24" fmla="val 9873"/>
                <a:gd name="f25" fmla="val 7080"/>
                <a:gd name="f26" fmla="val 9754"/>
                <a:gd name="f27" fmla="val 7118"/>
                <a:gd name="f28" fmla="val 9635"/>
                <a:gd name="f29" fmla="val 9516"/>
                <a:gd name="f30" fmla="val 9397"/>
                <a:gd name="f31" fmla="val 9296"/>
                <a:gd name="f32" fmla="*/ f0 1 19273"/>
                <a:gd name="f33" fmla="*/ f1 1 11637"/>
                <a:gd name="f34" fmla="val f2"/>
                <a:gd name="f35" fmla="val f3"/>
                <a:gd name="f36" fmla="val f4"/>
                <a:gd name="f37" fmla="+- f36 0 f34"/>
                <a:gd name="f38" fmla="+- f35 0 f34"/>
                <a:gd name="f39" fmla="*/ f38 1 19273"/>
                <a:gd name="f40" fmla="*/ f37 1 11637"/>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19273" h="11637">
                  <a:moveTo>
                    <a:pt x="f5" y="f6"/>
                  </a:moveTo>
                  <a:cubicBezTo>
                    <a:pt x="f7" y="f8"/>
                    <a:pt x="f6" y="f9"/>
                    <a:pt x="f6" y="f10"/>
                  </a:cubicBezTo>
                  <a:lnTo>
                    <a:pt x="f6" y="f11"/>
                  </a:lnTo>
                  <a:cubicBezTo>
                    <a:pt x="f6" y="f12"/>
                    <a:pt x="f13" y="f14"/>
                    <a:pt x="f15" y="f16"/>
                  </a:cubicBezTo>
                  <a:lnTo>
                    <a:pt x="f17" y="f16"/>
                  </a:lnTo>
                  <a:cubicBezTo>
                    <a:pt x="f18" y="f14"/>
                    <a:pt x="f19" y="f12"/>
                    <a:pt x="f3" y="f11"/>
                  </a:cubicBezTo>
                  <a:lnTo>
                    <a:pt x="f3" y="f10"/>
                  </a:lnTo>
                  <a:cubicBezTo>
                    <a:pt x="f19" y="f9"/>
                    <a:pt x="f20" y="f8"/>
                    <a:pt x="f21" y="f6"/>
                  </a:cubicBezTo>
                  <a:lnTo>
                    <a:pt x="f22" y="f23"/>
                  </a:lnTo>
                  <a:cubicBezTo>
                    <a:pt x="f24" y="f25"/>
                    <a:pt x="f26" y="f27"/>
                    <a:pt x="f28" y="f27"/>
                  </a:cubicBezTo>
                  <a:cubicBezTo>
                    <a:pt x="f29" y="f27"/>
                    <a:pt x="f30" y="f25"/>
                    <a:pt x="f31" y="f23"/>
                  </a:cubicBezTo>
                  <a:lnTo>
                    <a:pt x="f5" y="f6"/>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9" name="Google Shape;5653;p66">
              <a:extLst>
                <a:ext uri="{FF2B5EF4-FFF2-40B4-BE49-F238E27FC236}">
                  <a16:creationId xmlns:a16="http://schemas.microsoft.com/office/drawing/2014/main" id="{A1950053-E421-39D5-8E34-B8C4AD20DEAA}"/>
                </a:ext>
              </a:extLst>
            </p:cNvPr>
            <p:cNvSpPr/>
            <p:nvPr/>
          </p:nvSpPr>
          <p:spPr>
            <a:xfrm>
              <a:off x="7620664" y="2726923"/>
              <a:ext cx="386480" cy="151854"/>
            </a:xfrm>
            <a:custGeom>
              <a:avLst/>
              <a:gdLst>
                <a:gd name="f0" fmla="val w"/>
                <a:gd name="f1" fmla="val h"/>
                <a:gd name="f2" fmla="val 0"/>
                <a:gd name="f3" fmla="val 16879"/>
                <a:gd name="f4" fmla="val 6632"/>
                <a:gd name="f5" fmla="val 497"/>
                <a:gd name="f6" fmla="val 1"/>
                <a:gd name="f7" fmla="val 328"/>
                <a:gd name="f8" fmla="val 160"/>
                <a:gd name="f9" fmla="val 31"/>
                <a:gd name="f10" fmla="val 82"/>
                <a:gd name="f11" fmla="val 8441"/>
                <a:gd name="f12" fmla="val 6631"/>
                <a:gd name="f13" fmla="val 16878"/>
                <a:gd name="f14" fmla="val 16719"/>
                <a:gd name="f15" fmla="val 16550"/>
                <a:gd name="f16" fmla="val 16381"/>
                <a:gd name="f17" fmla="*/ f0 1 16879"/>
                <a:gd name="f18" fmla="*/ f1 1 6632"/>
                <a:gd name="f19" fmla="val f2"/>
                <a:gd name="f20" fmla="val f3"/>
                <a:gd name="f21" fmla="val f4"/>
                <a:gd name="f22" fmla="+- f21 0 f19"/>
                <a:gd name="f23" fmla="+- f20 0 f19"/>
                <a:gd name="f24" fmla="*/ f23 1 16879"/>
                <a:gd name="f25" fmla="*/ f22 1 6632"/>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16879" h="6632">
                  <a:moveTo>
                    <a:pt x="f5" y="f6"/>
                  </a:moveTo>
                  <a:cubicBezTo>
                    <a:pt x="f7" y="f6"/>
                    <a:pt x="f8" y="f9"/>
                    <a:pt x="f2" y="f10"/>
                  </a:cubicBezTo>
                  <a:lnTo>
                    <a:pt x="f11" y="f12"/>
                  </a:lnTo>
                  <a:lnTo>
                    <a:pt x="f13" y="f10"/>
                  </a:lnTo>
                  <a:cubicBezTo>
                    <a:pt x="f14" y="f9"/>
                    <a:pt x="f15" y="f6"/>
                    <a:pt x="f16"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10" name="Google Shape;5775;p66">
            <a:extLst>
              <a:ext uri="{FF2B5EF4-FFF2-40B4-BE49-F238E27FC236}">
                <a16:creationId xmlns:a16="http://schemas.microsoft.com/office/drawing/2014/main" id="{D3F7F1B4-38AC-D5D3-22EC-14B0EA8BAA4E}"/>
              </a:ext>
            </a:extLst>
          </p:cNvPr>
          <p:cNvGrpSpPr/>
          <p:nvPr/>
        </p:nvGrpSpPr>
        <p:grpSpPr>
          <a:xfrm>
            <a:off x="5126124" y="2748312"/>
            <a:ext cx="338931" cy="317744"/>
            <a:chOff x="6432410" y="2748311"/>
            <a:chExt cx="338931" cy="317744"/>
          </a:xfrm>
          <a:solidFill>
            <a:schemeClr val="bg1"/>
          </a:solidFill>
        </p:grpSpPr>
        <p:sp>
          <p:nvSpPr>
            <p:cNvPr id="111" name="Google Shape;5776;p66">
              <a:extLst>
                <a:ext uri="{FF2B5EF4-FFF2-40B4-BE49-F238E27FC236}">
                  <a16:creationId xmlns:a16="http://schemas.microsoft.com/office/drawing/2014/main" id="{D8A8C923-F0AB-E741-E1E0-D5F6608373CF}"/>
                </a:ext>
              </a:extLst>
            </p:cNvPr>
            <p:cNvSpPr/>
            <p:nvPr/>
          </p:nvSpPr>
          <p:spPr>
            <a:xfrm>
              <a:off x="6492624" y="3026325"/>
              <a:ext cx="133456" cy="39730"/>
            </a:xfrm>
            <a:custGeom>
              <a:avLst/>
              <a:gdLst>
                <a:gd name="f0" fmla="val w"/>
                <a:gd name="f1" fmla="val h"/>
                <a:gd name="f2" fmla="val 0"/>
                <a:gd name="f3" fmla="val 7589"/>
                <a:gd name="f4" fmla="val 2259"/>
                <a:gd name="f5" fmla="val 2792"/>
                <a:gd name="f6" fmla="val 2415"/>
                <a:gd name="f7" fmla="val 1130"/>
                <a:gd name="f8" fmla="val 567"/>
                <a:gd name="f9" fmla="val 253"/>
                <a:gd name="f10" fmla="val 1383"/>
                <a:gd name="f11" fmla="val 1696"/>
                <a:gd name="f12" fmla="val 2006"/>
                <a:gd name="f13" fmla="val 7101"/>
                <a:gd name="f14" fmla="val 1831"/>
                <a:gd name="f15" fmla="val 6821"/>
                <a:gd name="f16" fmla="val 1214"/>
                <a:gd name="f17" fmla="*/ f0 1 7589"/>
                <a:gd name="f18" fmla="*/ f1 1 2259"/>
                <a:gd name="f19" fmla="val f2"/>
                <a:gd name="f20" fmla="val f3"/>
                <a:gd name="f21" fmla="val f4"/>
                <a:gd name="f22" fmla="+- f21 0 f19"/>
                <a:gd name="f23" fmla="+- f20 0 f19"/>
                <a:gd name="f24" fmla="*/ f23 1 7589"/>
                <a:gd name="f25" fmla="*/ f22 1 2259"/>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7589" h="2259">
                  <a:moveTo>
                    <a:pt x="f5" y="f2"/>
                  </a:moveTo>
                  <a:lnTo>
                    <a:pt x="f6" y="f7"/>
                  </a:lnTo>
                  <a:lnTo>
                    <a:pt x="f8" y="f7"/>
                  </a:lnTo>
                  <a:cubicBezTo>
                    <a:pt x="f9" y="f7"/>
                    <a:pt x="f2" y="f10"/>
                    <a:pt x="f2" y="f11"/>
                  </a:cubicBezTo>
                  <a:cubicBezTo>
                    <a:pt x="f2" y="f12"/>
                    <a:pt x="f9" y="f4"/>
                    <a:pt x="f8" y="f4"/>
                  </a:cubicBezTo>
                  <a:lnTo>
                    <a:pt x="f3" y="f4"/>
                  </a:lnTo>
                  <a:cubicBezTo>
                    <a:pt x="f13" y="f14"/>
                    <a:pt x="f15" y="f16"/>
                    <a:pt x="f15" y="f8"/>
                  </a:cubicBezTo>
                  <a:lnTo>
                    <a:pt x="f15"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2" name="Google Shape;5777;p66">
              <a:extLst>
                <a:ext uri="{FF2B5EF4-FFF2-40B4-BE49-F238E27FC236}">
                  <a16:creationId xmlns:a16="http://schemas.microsoft.com/office/drawing/2014/main" id="{2F41D253-D8A9-D296-7877-9CB2167E1940}"/>
                </a:ext>
              </a:extLst>
            </p:cNvPr>
            <p:cNvSpPr/>
            <p:nvPr/>
          </p:nvSpPr>
          <p:spPr>
            <a:xfrm>
              <a:off x="6432410" y="2966743"/>
              <a:ext cx="180164" cy="39739"/>
            </a:xfrm>
            <a:custGeom>
              <a:avLst/>
              <a:gdLst>
                <a:gd name="f0" fmla="val w"/>
                <a:gd name="f1" fmla="val h"/>
                <a:gd name="f2" fmla="val 0"/>
                <a:gd name="f3" fmla="val 10245"/>
                <a:gd name="f4" fmla="val 2260"/>
                <a:gd name="f5" fmla="val 1"/>
                <a:gd name="f6" fmla="val 567"/>
                <a:gd name="f7" fmla="val 1500"/>
                <a:gd name="f8" fmla="val 756"/>
                <a:gd name="f9" fmla="val 2259"/>
                <a:gd name="f10" fmla="val 1693"/>
                <a:gd name="f11" fmla="*/ f0 1 10245"/>
                <a:gd name="f12" fmla="*/ f1 1 2260"/>
                <a:gd name="f13" fmla="val f2"/>
                <a:gd name="f14" fmla="val f3"/>
                <a:gd name="f15" fmla="val f4"/>
                <a:gd name="f16" fmla="+- f15 0 f13"/>
                <a:gd name="f17" fmla="+- f14 0 f13"/>
                <a:gd name="f18" fmla="*/ f17 1 10245"/>
                <a:gd name="f19" fmla="*/ f16 1 2260"/>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10245" h="2260">
                  <a:moveTo>
                    <a:pt x="f5" y="f5"/>
                  </a:moveTo>
                  <a:lnTo>
                    <a:pt x="f5" y="f6"/>
                  </a:lnTo>
                  <a:cubicBezTo>
                    <a:pt x="f5" y="f7"/>
                    <a:pt x="f8" y="f9"/>
                    <a:pt x="f10" y="f9"/>
                  </a:cubicBezTo>
                  <a:lnTo>
                    <a:pt x="f3" y="f9"/>
                  </a:lnTo>
                  <a:lnTo>
                    <a:pt x="f3" y="f5"/>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3" name="Google Shape;5778;p66">
              <a:extLst>
                <a:ext uri="{FF2B5EF4-FFF2-40B4-BE49-F238E27FC236}">
                  <a16:creationId xmlns:a16="http://schemas.microsoft.com/office/drawing/2014/main" id="{F45AE9A9-0DEA-21E7-F56C-C06419BE442C}"/>
                </a:ext>
              </a:extLst>
            </p:cNvPr>
            <p:cNvSpPr/>
            <p:nvPr/>
          </p:nvSpPr>
          <p:spPr>
            <a:xfrm>
              <a:off x="6632435" y="2907179"/>
              <a:ext cx="119164" cy="99303"/>
            </a:xfrm>
            <a:custGeom>
              <a:avLst/>
              <a:gdLst>
                <a:gd name="f0" fmla="val w"/>
                <a:gd name="f1" fmla="val h"/>
                <a:gd name="f2" fmla="val 0"/>
                <a:gd name="f3" fmla="val 6776"/>
                <a:gd name="f4" fmla="val 5647"/>
                <a:gd name="f5" fmla="val 5646"/>
                <a:gd name="f6" fmla="val 6775"/>
                <a:gd name="f7" fmla="*/ f0 1 6776"/>
                <a:gd name="f8" fmla="*/ f1 1 5647"/>
                <a:gd name="f9" fmla="val f2"/>
                <a:gd name="f10" fmla="val f3"/>
                <a:gd name="f11" fmla="val f4"/>
                <a:gd name="f12" fmla="+- f11 0 f9"/>
                <a:gd name="f13" fmla="+- f10 0 f9"/>
                <a:gd name="f14" fmla="*/ f13 1 6776"/>
                <a:gd name="f15" fmla="*/ f12 1 5647"/>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6776" h="5647">
                  <a:moveTo>
                    <a:pt x="f2" y="f2"/>
                  </a:moveTo>
                  <a:lnTo>
                    <a:pt x="f2" y="f5"/>
                  </a:lnTo>
                  <a:lnTo>
                    <a:pt x="f6" y="f5"/>
                  </a:lnTo>
                  <a:lnTo>
                    <a:pt x="f6"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4" name="Google Shape;5779;p66">
              <a:extLst>
                <a:ext uri="{FF2B5EF4-FFF2-40B4-BE49-F238E27FC236}">
                  <a16:creationId xmlns:a16="http://schemas.microsoft.com/office/drawing/2014/main" id="{D643D69B-72C5-764D-6044-71B29BD90CD4}"/>
                </a:ext>
              </a:extLst>
            </p:cNvPr>
            <p:cNvSpPr/>
            <p:nvPr/>
          </p:nvSpPr>
          <p:spPr>
            <a:xfrm>
              <a:off x="6632435" y="3026325"/>
              <a:ext cx="119164" cy="29827"/>
            </a:xfrm>
            <a:custGeom>
              <a:avLst/>
              <a:gdLst>
                <a:gd name="f0" fmla="val w"/>
                <a:gd name="f1" fmla="val h"/>
                <a:gd name="f2" fmla="val 0"/>
                <a:gd name="f3" fmla="val 6776"/>
                <a:gd name="f4" fmla="val 1696"/>
                <a:gd name="f5" fmla="val 567"/>
                <a:gd name="f6" fmla="val 1190"/>
                <a:gd name="f7" fmla="val 506"/>
                <a:gd name="f8" fmla="val 1129"/>
                <a:gd name="f9" fmla="val 5646"/>
                <a:gd name="f10" fmla="val 6270"/>
                <a:gd name="f11" fmla="val 6775"/>
                <a:gd name="f12" fmla="*/ f0 1 6776"/>
                <a:gd name="f13" fmla="*/ f1 1 1696"/>
                <a:gd name="f14" fmla="val f2"/>
                <a:gd name="f15" fmla="val f3"/>
                <a:gd name="f16" fmla="val f4"/>
                <a:gd name="f17" fmla="+- f16 0 f14"/>
                <a:gd name="f18" fmla="+- f15 0 f14"/>
                <a:gd name="f19" fmla="*/ f18 1 6776"/>
                <a:gd name="f20" fmla="*/ f17 1 1696"/>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6776" h="1696">
                  <a:moveTo>
                    <a:pt x="f2" y="f2"/>
                  </a:moveTo>
                  <a:lnTo>
                    <a:pt x="f2" y="f5"/>
                  </a:lnTo>
                  <a:cubicBezTo>
                    <a:pt x="f2" y="f6"/>
                    <a:pt x="f7" y="f4"/>
                    <a:pt x="f8" y="f4"/>
                  </a:cubicBezTo>
                  <a:lnTo>
                    <a:pt x="f9" y="f4"/>
                  </a:lnTo>
                  <a:cubicBezTo>
                    <a:pt x="f10" y="f4"/>
                    <a:pt x="f11" y="f6"/>
                    <a:pt x="f11" y="f5"/>
                  </a:cubicBezTo>
                  <a:lnTo>
                    <a:pt x="f11" y="f2"/>
                  </a:ln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5" name="Google Shape;5780;p66">
              <a:extLst>
                <a:ext uri="{FF2B5EF4-FFF2-40B4-BE49-F238E27FC236}">
                  <a16:creationId xmlns:a16="http://schemas.microsoft.com/office/drawing/2014/main" id="{24998626-4A92-742E-22EA-66888EFD8920}"/>
                </a:ext>
              </a:extLst>
            </p:cNvPr>
            <p:cNvSpPr/>
            <p:nvPr/>
          </p:nvSpPr>
          <p:spPr>
            <a:xfrm>
              <a:off x="6432410" y="2748311"/>
              <a:ext cx="338931" cy="198598"/>
            </a:xfrm>
            <a:custGeom>
              <a:avLst/>
              <a:gdLst>
                <a:gd name="f0" fmla="val w"/>
                <a:gd name="f1" fmla="val h"/>
                <a:gd name="f2" fmla="val 0"/>
                <a:gd name="f3" fmla="val 19273"/>
                <a:gd name="f4" fmla="val 11293"/>
                <a:gd name="f5" fmla="val 1693"/>
                <a:gd name="f6" fmla="val 756"/>
                <a:gd name="f7" fmla="val 1"/>
                <a:gd name="f8" fmla="val 759"/>
                <a:gd name="f9" fmla="val 1696"/>
                <a:gd name="f10" fmla="val 10245"/>
                <a:gd name="f11" fmla="val 7342"/>
                <a:gd name="f12" fmla="val 6092"/>
                <a:gd name="f13" fmla="val 11257"/>
                <a:gd name="f14" fmla="val 5083"/>
                <a:gd name="f15" fmla="val 12503"/>
                <a:gd name="f16" fmla="val 17020"/>
                <a:gd name="f17" fmla="val 18201"/>
                <a:gd name="f18" fmla="val 19179"/>
                <a:gd name="f19" fmla="val 5993"/>
                <a:gd name="f20" fmla="val 7167"/>
                <a:gd name="f21" fmla="val 19270"/>
                <a:gd name="f22" fmla="val 18514"/>
                <a:gd name="f23" fmla="val 17577"/>
                <a:gd name="f24" fmla="*/ f0 1 19273"/>
                <a:gd name="f25" fmla="*/ f1 1 11293"/>
                <a:gd name="f26" fmla="val f2"/>
                <a:gd name="f27" fmla="val f3"/>
                <a:gd name="f28" fmla="val f4"/>
                <a:gd name="f29" fmla="+- f28 0 f26"/>
                <a:gd name="f30" fmla="+- f27 0 f26"/>
                <a:gd name="f31" fmla="*/ f30 1 19273"/>
                <a:gd name="f32" fmla="*/ f29 1 11293"/>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19273" h="11293">
                  <a:moveTo>
                    <a:pt x="f5" y="f2"/>
                  </a:moveTo>
                  <a:cubicBezTo>
                    <a:pt x="f6" y="f2"/>
                    <a:pt x="f7" y="f8"/>
                    <a:pt x="f7" y="f9"/>
                  </a:cubicBezTo>
                  <a:lnTo>
                    <a:pt x="f7" y="f4"/>
                  </a:lnTo>
                  <a:lnTo>
                    <a:pt x="f10" y="f4"/>
                  </a:lnTo>
                  <a:lnTo>
                    <a:pt x="f10" y="f11"/>
                  </a:lnTo>
                  <a:cubicBezTo>
                    <a:pt x="f10" y="f12"/>
                    <a:pt x="f13" y="f14"/>
                    <a:pt x="f15" y="f14"/>
                  </a:cubicBezTo>
                  <a:lnTo>
                    <a:pt x="f16" y="f14"/>
                  </a:lnTo>
                  <a:cubicBezTo>
                    <a:pt x="f17" y="f14"/>
                    <a:pt x="f18" y="f19"/>
                    <a:pt x="f3" y="f20"/>
                  </a:cubicBezTo>
                  <a:lnTo>
                    <a:pt x="f3" y="f9"/>
                  </a:lnTo>
                  <a:cubicBezTo>
                    <a:pt x="f21" y="f8"/>
                    <a:pt x="f22" y="f2"/>
                    <a:pt x="f23" y="f2"/>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6" name="Google Shape;5781;p66">
              <a:extLst>
                <a:ext uri="{FF2B5EF4-FFF2-40B4-BE49-F238E27FC236}">
                  <a16:creationId xmlns:a16="http://schemas.microsoft.com/office/drawing/2014/main" id="{29EF2D69-AEF8-C02E-E87A-B80FA847EC8E}"/>
                </a:ext>
              </a:extLst>
            </p:cNvPr>
            <p:cNvSpPr/>
            <p:nvPr/>
          </p:nvSpPr>
          <p:spPr>
            <a:xfrm>
              <a:off x="6632435" y="2857554"/>
              <a:ext cx="119164" cy="29772"/>
            </a:xfrm>
            <a:custGeom>
              <a:avLst/>
              <a:gdLst>
                <a:gd name="f0" fmla="val w"/>
                <a:gd name="f1" fmla="val h"/>
                <a:gd name="f2" fmla="val 0"/>
                <a:gd name="f3" fmla="val 6776"/>
                <a:gd name="f4" fmla="val 1693"/>
                <a:gd name="f5" fmla="val 1129"/>
                <a:gd name="f6" fmla="val 1"/>
                <a:gd name="f7" fmla="val 506"/>
                <a:gd name="f8" fmla="val 503"/>
                <a:gd name="f9" fmla="val 1130"/>
                <a:gd name="f10" fmla="val 6775"/>
                <a:gd name="f11" fmla="val 6270"/>
                <a:gd name="f12" fmla="val 5646"/>
                <a:gd name="f13" fmla="*/ f0 1 6776"/>
                <a:gd name="f14" fmla="*/ f1 1 1693"/>
                <a:gd name="f15" fmla="val f2"/>
                <a:gd name="f16" fmla="val f3"/>
                <a:gd name="f17" fmla="val f4"/>
                <a:gd name="f18" fmla="+- f17 0 f15"/>
                <a:gd name="f19" fmla="+- f16 0 f15"/>
                <a:gd name="f20" fmla="*/ f19 1 6776"/>
                <a:gd name="f21" fmla="*/ f18 1 1693"/>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6776" h="1693">
                  <a:moveTo>
                    <a:pt x="f5" y="f6"/>
                  </a:moveTo>
                  <a:cubicBezTo>
                    <a:pt x="f7" y="f6"/>
                    <a:pt x="f2" y="f8"/>
                    <a:pt x="f2" y="f9"/>
                  </a:cubicBezTo>
                  <a:lnTo>
                    <a:pt x="f2" y="f4"/>
                  </a:lnTo>
                  <a:lnTo>
                    <a:pt x="f10" y="f4"/>
                  </a:lnTo>
                  <a:lnTo>
                    <a:pt x="f10" y="f9"/>
                  </a:lnTo>
                  <a:cubicBezTo>
                    <a:pt x="f10" y="f8"/>
                    <a:pt x="f11" y="f6"/>
                    <a:pt x="f12" y="f6"/>
                  </a:cubicBezTo>
                  <a:close/>
                </a:path>
              </a:pathLst>
            </a:custGeom>
            <a:grpFill/>
            <a:ln cap="flat">
              <a:noFill/>
              <a:prstDash val="solid"/>
            </a:ln>
          </p:spPr>
          <p:txBody>
            <a:bodyPr vert="horz" wrap="square" lIns="68570" tIns="68570" rIns="68570" bIns="68570" anchor="ctr" anchorCtr="0" compatLnSpc="1">
              <a:noAutofit/>
            </a:bodyPr>
            <a:lstStyle/>
            <a:p>
              <a:pPr algn="r" defTabSz="914378" rtl="1">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117" name="Text Placeholder 1">
            <a:extLst>
              <a:ext uri="{FF2B5EF4-FFF2-40B4-BE49-F238E27FC236}">
                <a16:creationId xmlns:a16="http://schemas.microsoft.com/office/drawing/2014/main" id="{62062AD1-B30D-873A-4EBC-B9FF9F1BB7C8}"/>
              </a:ext>
            </a:extLst>
          </p:cNvPr>
          <p:cNvSpPr txBox="1">
            <a:spLocks/>
          </p:cNvSpPr>
          <p:nvPr/>
        </p:nvSpPr>
        <p:spPr>
          <a:xfrm>
            <a:off x="783772" y="193395"/>
            <a:ext cx="7003286" cy="407386"/>
          </a:xfrm>
          <a:prstGeom prst="rect">
            <a:avLst/>
          </a:prstGeom>
        </p:spPr>
        <p:txBody>
          <a:bodyPr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1">
              <a:buNone/>
            </a:pPr>
            <a:r>
              <a:rPr lang="fa-IR" sz="3600" dirty="0">
                <a:solidFill>
                  <a:schemeClr val="bg1"/>
                </a:solidFill>
                <a:latin typeface="Arial"/>
                <a:cs typeface="B Nazanin" panose="00000700000000000000" pitchFamily="2" charset="-78"/>
              </a:rPr>
              <a:t>مجموعه آیکون های کاملاً قابل ویرایش: </a:t>
            </a:r>
            <a:r>
              <a:rPr lang="en-US" sz="3600" dirty="0">
                <a:solidFill>
                  <a:schemeClr val="bg1"/>
                </a:solidFill>
                <a:latin typeface="Arial"/>
                <a:cs typeface="B Nazanin" panose="00000700000000000000" pitchFamily="2" charset="-78"/>
              </a:rPr>
              <a:t>A</a:t>
            </a:r>
          </a:p>
        </p:txBody>
      </p:sp>
    </p:spTree>
    <p:extLst>
      <p:ext uri="{BB962C8B-B14F-4D97-AF65-F5344CB8AC3E}">
        <p14:creationId xmlns:p14="http://schemas.microsoft.com/office/powerpoint/2010/main" val="38762314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Slide4">
    <p:bg>
      <p:bgPr>
        <a:solidFill>
          <a:srgbClr val="00B050"/>
        </a:solidFill>
        <a:effectLst/>
      </p:bgPr>
    </p:bg>
    <p:spTree>
      <p:nvGrpSpPr>
        <p:cNvPr id="1" name=""/>
        <p:cNvGrpSpPr/>
        <p:nvPr/>
      </p:nvGrpSpPr>
      <p:grpSpPr>
        <a:xfrm>
          <a:off x="0" y="0"/>
          <a:ext cx="0" cy="0"/>
          <a:chOff x="0" y="0"/>
          <a:chExt cx="0" cy="0"/>
        </a:xfrm>
      </p:grpSpPr>
      <p:sp>
        <p:nvSpPr>
          <p:cNvPr id="2" name="Google Shape;434;p42">
            <a:extLst>
              <a:ext uri="{FF2B5EF4-FFF2-40B4-BE49-F238E27FC236}">
                <a16:creationId xmlns:a16="http://schemas.microsoft.com/office/drawing/2014/main" id="{EB0DEE60-6A0A-45DE-815A-5545BED2256C}"/>
              </a:ext>
            </a:extLst>
          </p:cNvPr>
          <p:cNvSpPr txBox="1">
            <a:spLocks noGrp="1"/>
          </p:cNvSpPr>
          <p:nvPr>
            <p:ph type="title"/>
          </p:nvPr>
        </p:nvSpPr>
        <p:spPr>
          <a:xfrm>
            <a:off x="2134054" y="2579943"/>
            <a:ext cx="4875900" cy="1729797"/>
          </a:xfrm>
        </p:spPr>
        <p:txBody>
          <a:bodyPr/>
          <a:lstStyle/>
          <a:p>
            <a:pPr lvl="0"/>
            <a:r>
              <a:rPr lang="fa-IR" sz="7200" dirty="0">
                <a:solidFill>
                  <a:srgbClr val="FFFFFF"/>
                </a:solidFill>
                <a:cs typeface="B Nazanin" panose="00000400000000000000" pitchFamily="2" charset="-78"/>
              </a:rPr>
              <a:t>خوش آمدید!</a:t>
            </a:r>
            <a:endParaRPr lang="en-US" sz="7200" dirty="0">
              <a:solidFill>
                <a:srgbClr val="FFFFFF"/>
              </a:solidFill>
              <a:cs typeface="B Nazanin" panose="00000400000000000000" pitchFamily="2" charset="-78"/>
            </a:endParaRPr>
          </a:p>
        </p:txBody>
      </p:sp>
      <p:sp>
        <p:nvSpPr>
          <p:cNvPr id="3" name="Google Shape;435;p42">
            <a:extLst>
              <a:ext uri="{FF2B5EF4-FFF2-40B4-BE49-F238E27FC236}">
                <a16:creationId xmlns:a16="http://schemas.microsoft.com/office/drawing/2014/main" id="{FCDA2B44-02F0-51FA-EE04-010C68493F56}"/>
              </a:ext>
            </a:extLst>
          </p:cNvPr>
          <p:cNvSpPr txBox="1">
            <a:spLocks noGrp="1"/>
          </p:cNvSpPr>
          <p:nvPr>
            <p:ph type="subTitle" idx="4294967295"/>
          </p:nvPr>
        </p:nvSpPr>
        <p:spPr>
          <a:xfrm>
            <a:off x="2134054" y="4309740"/>
            <a:ext cx="4875900" cy="649196"/>
          </a:xfrm>
        </p:spPr>
        <p:txBody>
          <a:bodyPr anchorCtr="1"/>
          <a:lstStyle/>
          <a:p>
            <a:pPr marL="0" lvl="0" indent="0" algn="ctr">
              <a:buNone/>
            </a:pPr>
            <a:r>
              <a:rPr lang="fa-IR" b="1" dirty="0">
                <a:solidFill>
                  <a:srgbClr val="FFFFFF"/>
                </a:solidFill>
                <a:cs typeface="B Nazanin" panose="00000400000000000000" pitchFamily="2" charset="-78"/>
              </a:rPr>
              <a:t>این می تواند بخشی از ارائه باشد که در آن خود را معرفی می کنید، ایمیل خود را می نویسید…</a:t>
            </a:r>
            <a:endParaRPr lang="en-US" b="1" dirty="0">
              <a:solidFill>
                <a:srgbClr val="FFFFFF"/>
              </a:solidFill>
              <a:cs typeface="B Nazanin" panose="00000400000000000000" pitchFamily="2" charset="-78"/>
            </a:endParaRPr>
          </a:p>
        </p:txBody>
      </p:sp>
      <p:cxnSp>
        <p:nvCxnSpPr>
          <p:cNvPr id="4" name="Google Shape;437;p42">
            <a:extLst>
              <a:ext uri="{FF2B5EF4-FFF2-40B4-BE49-F238E27FC236}">
                <a16:creationId xmlns:a16="http://schemas.microsoft.com/office/drawing/2014/main" id="{A0544290-8E01-4813-49BB-0640A3D68CBB}"/>
              </a:ext>
            </a:extLst>
          </p:cNvPr>
          <p:cNvCxnSpPr/>
          <p:nvPr/>
        </p:nvCxnSpPr>
        <p:spPr>
          <a:xfrm>
            <a:off x="2289447" y="4187449"/>
            <a:ext cx="4565105" cy="0"/>
          </a:xfrm>
          <a:prstGeom prst="straightConnector1">
            <a:avLst/>
          </a:prstGeom>
          <a:noFill/>
          <a:ln w="19046" cap="flat">
            <a:solidFill>
              <a:srgbClr val="FFFFFF"/>
            </a:solidFill>
            <a:prstDash val="solid"/>
            <a:round/>
          </a:ln>
        </p:spPr>
      </p:cxnSp>
      <p:grpSp>
        <p:nvGrpSpPr>
          <p:cNvPr id="5" name="Grupo 26">
            <a:extLst>
              <a:ext uri="{FF2B5EF4-FFF2-40B4-BE49-F238E27FC236}">
                <a16:creationId xmlns:a16="http://schemas.microsoft.com/office/drawing/2014/main" id="{517C86ED-E1DD-2347-756D-797BED6DA75F}"/>
              </a:ext>
            </a:extLst>
          </p:cNvPr>
          <p:cNvGrpSpPr/>
          <p:nvPr/>
        </p:nvGrpSpPr>
        <p:grpSpPr>
          <a:xfrm>
            <a:off x="3268659" y="173041"/>
            <a:ext cx="2600335" cy="2498715"/>
            <a:chOff x="3268659" y="173041"/>
            <a:chExt cx="2600335" cy="2498715"/>
          </a:xfrm>
        </p:grpSpPr>
        <p:sp>
          <p:nvSpPr>
            <p:cNvPr id="6" name="Freeform 5">
              <a:extLst>
                <a:ext uri="{FF2B5EF4-FFF2-40B4-BE49-F238E27FC236}">
                  <a16:creationId xmlns:a16="http://schemas.microsoft.com/office/drawing/2014/main" id="{9F8B65AB-497C-9947-9F44-BFE13EC6D905}"/>
                </a:ext>
              </a:extLst>
            </p:cNvPr>
            <p:cNvSpPr/>
            <p:nvPr/>
          </p:nvSpPr>
          <p:spPr>
            <a:xfrm>
              <a:off x="3540127" y="733421"/>
              <a:ext cx="1938335" cy="1519239"/>
            </a:xfrm>
            <a:custGeom>
              <a:avLst/>
              <a:gdLst>
                <a:gd name="f0" fmla="val 10800000"/>
                <a:gd name="f1" fmla="val 5400000"/>
                <a:gd name="f2" fmla="val 180"/>
                <a:gd name="f3" fmla="val w"/>
                <a:gd name="f4" fmla="val h"/>
                <a:gd name="f5" fmla="val 0"/>
                <a:gd name="f6" fmla="val 343"/>
                <a:gd name="f7" fmla="val 269"/>
                <a:gd name="f8" fmla="val 6"/>
                <a:gd name="f9" fmla="val 81"/>
                <a:gd name="f10" fmla="val 8"/>
                <a:gd name="f11" fmla="val 86"/>
                <a:gd name="f12" fmla="val 12"/>
                <a:gd name="f13" fmla="val 90"/>
                <a:gd name="f14" fmla="val 14"/>
                <a:gd name="f15" fmla="val 95"/>
                <a:gd name="f16" fmla="val 23"/>
                <a:gd name="f17" fmla="val 117"/>
                <a:gd name="f18" fmla="val 29"/>
                <a:gd name="f19" fmla="val 139"/>
                <a:gd name="f20" fmla="val 44"/>
                <a:gd name="f21" fmla="val 159"/>
                <a:gd name="f22" fmla="val 64"/>
                <a:gd name="f23" fmla="val 185"/>
                <a:gd name="f24" fmla="val 107"/>
                <a:gd name="f25" fmla="val 207"/>
                <a:gd name="f26" fmla="val 189"/>
                <a:gd name="f27" fmla="val 152"/>
                <a:gd name="f28" fmla="val 181"/>
                <a:gd name="f29" fmla="val 157"/>
                <a:gd name="f30" fmla="val 184"/>
                <a:gd name="f31" fmla="val 162"/>
                <a:gd name="f32" fmla="val 196"/>
                <a:gd name="f33" fmla="val 164"/>
                <a:gd name="f34" fmla="val 200"/>
                <a:gd name="f35" fmla="val 165"/>
                <a:gd name="f36" fmla="val 203"/>
                <a:gd name="f37" fmla="val 166"/>
                <a:gd name="f38" fmla="val 173"/>
                <a:gd name="f39" fmla="val 221"/>
                <a:gd name="f40" fmla="val 177"/>
                <a:gd name="f41" fmla="val 236"/>
                <a:gd name="f42" fmla="val 178"/>
                <a:gd name="f43" fmla="val 252"/>
                <a:gd name="f44" fmla="val 260"/>
                <a:gd name="f45" fmla="val 179"/>
                <a:gd name="f46" fmla="val 268"/>
                <a:gd name="f47" fmla="val 187"/>
                <a:gd name="f48" fmla="val 261"/>
                <a:gd name="f49" fmla="val 254"/>
                <a:gd name="f50" fmla="val 195"/>
                <a:gd name="f51" fmla="val 220"/>
                <a:gd name="f52" fmla="val 201"/>
                <a:gd name="f53" fmla="val 188"/>
                <a:gd name="f54" fmla="val 212"/>
                <a:gd name="f55" fmla="val 156"/>
                <a:gd name="f56" fmla="val 214"/>
                <a:gd name="f57" fmla="val 150"/>
                <a:gd name="f58" fmla="val 217"/>
                <a:gd name="f59" fmla="val 149"/>
                <a:gd name="f60" fmla="val 223"/>
                <a:gd name="f61" fmla="val 241"/>
                <a:gd name="f62" fmla="val 161"/>
                <a:gd name="f63" fmla="val 259"/>
                <a:gd name="f64" fmla="val 276"/>
                <a:gd name="f65" fmla="val 307"/>
                <a:gd name="f66" fmla="val 136"/>
                <a:gd name="f67" fmla="val 321"/>
                <a:gd name="f68" fmla="val 109"/>
                <a:gd name="f69" fmla="val 328"/>
                <a:gd name="f70" fmla="val 77"/>
                <a:gd name="f71" fmla="val 332"/>
                <a:gd name="f72" fmla="val 59"/>
                <a:gd name="f73" fmla="val 334"/>
                <a:gd name="f74" fmla="val 41"/>
                <a:gd name="f75" fmla="val 339"/>
                <a:gd name="f76" fmla="val 338"/>
                <a:gd name="f77" fmla="val 322"/>
                <a:gd name="f78" fmla="val 1"/>
                <a:gd name="f79" fmla="val 305"/>
                <a:gd name="f80" fmla="val 2"/>
                <a:gd name="f81" fmla="val 288"/>
                <a:gd name="f82" fmla="val 4"/>
                <a:gd name="f83" fmla="val 271"/>
                <a:gd name="f84" fmla="val 237"/>
                <a:gd name="f85" fmla="val 17"/>
                <a:gd name="f86" fmla="val 33"/>
                <a:gd name="f87" fmla="val 191"/>
                <a:gd name="f88" fmla="val 67"/>
                <a:gd name="f89" fmla="val 78"/>
                <a:gd name="f90" fmla="val 186"/>
                <a:gd name="f91" fmla="val 104"/>
                <a:gd name="f92" fmla="val 114"/>
                <a:gd name="f93" fmla="val 192"/>
                <a:gd name="f94" fmla="val 125"/>
                <a:gd name="f95" fmla="val 199"/>
                <a:gd name="f96" fmla="val 133"/>
                <a:gd name="f97" fmla="val 202"/>
                <a:gd name="f98" fmla="val 138"/>
                <a:gd name="f99" fmla="val 141"/>
                <a:gd name="f100" fmla="val 190"/>
                <a:gd name="f101" fmla="val 158"/>
                <a:gd name="f102" fmla="val 183"/>
                <a:gd name="f103" fmla="val 172"/>
                <a:gd name="f104" fmla="val 167"/>
                <a:gd name="f105" fmla="val 169"/>
                <a:gd name="f106" fmla="val 163"/>
                <a:gd name="f107" fmla="val 174"/>
                <a:gd name="f108" fmla="val 155"/>
                <a:gd name="f109" fmla="val 145"/>
                <a:gd name="f110" fmla="val 176"/>
                <a:gd name="f111" fmla="val 154"/>
                <a:gd name="f112" fmla="val 120"/>
                <a:gd name="f113" fmla="val 63"/>
                <a:gd name="f114" fmla="val 89"/>
                <a:gd name="f115" fmla="val 51"/>
                <a:gd name="f116" fmla="val 57"/>
                <a:gd name="f117" fmla="val 53"/>
                <a:gd name="f118" fmla="val 26"/>
                <a:gd name="f119" fmla="val 55"/>
                <a:gd name="f120" fmla="val 7"/>
                <a:gd name="f121" fmla="val 56"/>
                <a:gd name="f122" fmla="val 72"/>
                <a:gd name="f123" fmla="val 48"/>
                <a:gd name="f124" fmla="val 262"/>
                <a:gd name="f125" fmla="val 39"/>
                <a:gd name="f126" fmla="val 309"/>
                <a:gd name="f127" fmla="val 28"/>
                <a:gd name="f128" fmla="val 50"/>
                <a:gd name="f129" fmla="val 302"/>
                <a:gd name="f130" fmla="val 68"/>
                <a:gd name="f131" fmla="val 299"/>
                <a:gd name="f132" fmla="val 289"/>
                <a:gd name="f133" fmla="val 102"/>
                <a:gd name="f134" fmla="val 281"/>
                <a:gd name="f135" fmla="val 115"/>
                <a:gd name="f136" fmla="val 270"/>
                <a:gd name="f137" fmla="val 126"/>
                <a:gd name="f138" fmla="val 253"/>
                <a:gd name="f139" fmla="val 129"/>
                <a:gd name="f140" fmla="val 250"/>
                <a:gd name="f141" fmla="val 130"/>
                <a:gd name="f142" fmla="val 246"/>
                <a:gd name="f143" fmla="val 243"/>
                <a:gd name="f144" fmla="val 228"/>
                <a:gd name="f145" fmla="val 127"/>
                <a:gd name="f146" fmla="val 227"/>
                <a:gd name="f147" fmla="val 124"/>
                <a:gd name="f148" fmla="val 235"/>
                <a:gd name="f149" fmla="val 112"/>
                <a:gd name="f150" fmla="val 247"/>
                <a:gd name="f151" fmla="val 94"/>
                <a:gd name="f152" fmla="val 280"/>
                <a:gd name="f153" fmla="val 65"/>
                <a:gd name="f154" fmla="val 285"/>
                <a:gd name="f155" fmla="val 62"/>
                <a:gd name="f156" fmla="val 290"/>
                <a:gd name="f157" fmla="val 58"/>
                <a:gd name="f158" fmla="val 286"/>
                <a:gd name="f159" fmla="val 43"/>
                <a:gd name="f160" fmla="val 275"/>
                <a:gd name="f161" fmla="val 52"/>
                <a:gd name="f162" fmla="val 249"/>
                <a:gd name="f163" fmla="val 66"/>
                <a:gd name="f164" fmla="val 232"/>
                <a:gd name="f165" fmla="val 85"/>
                <a:gd name="f166" fmla="val 108"/>
                <a:gd name="f167" fmla="val 211"/>
                <a:gd name="f168" fmla="val 83"/>
                <a:gd name="f169" fmla="val 84"/>
                <a:gd name="f170" fmla="val 105"/>
                <a:gd name="f171" fmla="val 123"/>
                <a:gd name="f172" fmla="val 96"/>
                <a:gd name="f173" fmla="val 106"/>
                <a:gd name="f174" fmla="val 148"/>
                <a:gd name="f175" fmla="val 146"/>
                <a:gd name="f176" fmla="val 122"/>
                <a:gd name="f177" fmla="val 98"/>
                <a:gd name="f178" fmla="val 82"/>
                <a:gd name="f179" fmla="val 74"/>
                <a:gd name="f180" fmla="val 71"/>
                <a:gd name="f181" fmla="val 101"/>
                <a:gd name="f182" fmla="val 73"/>
                <a:gd name="f183" fmla="val 111"/>
                <a:gd name="f184" fmla="val 100"/>
                <a:gd name="f185" fmla="val 135"/>
                <a:gd name="f186" fmla="val 132"/>
                <a:gd name="f187" fmla="val 116"/>
                <a:gd name="f188" fmla="val 171"/>
                <a:gd name="f189" fmla="val 79"/>
                <a:gd name="f190" fmla="val 153"/>
                <a:gd name="f191" fmla="val 140"/>
                <a:gd name="f192" fmla="+- 0 0 -90"/>
                <a:gd name="f193" fmla="*/ f3 1 343"/>
                <a:gd name="f194" fmla="*/ f4 1 269"/>
                <a:gd name="f195" fmla="val f5"/>
                <a:gd name="f196" fmla="val f6"/>
                <a:gd name="f197" fmla="val f7"/>
                <a:gd name="f198" fmla="*/ f192 f0 1"/>
                <a:gd name="f199" fmla="+- f197 0 f195"/>
                <a:gd name="f200" fmla="+- f196 0 f195"/>
                <a:gd name="f201" fmla="*/ f198 1 f2"/>
                <a:gd name="f202" fmla="*/ f200 1 343"/>
                <a:gd name="f203" fmla="*/ f199 1 269"/>
                <a:gd name="f204" fmla="*/ 6 f200 1"/>
                <a:gd name="f205" fmla="*/ 81 f199 1"/>
                <a:gd name="f206" fmla="*/ 14 f200 1"/>
                <a:gd name="f207" fmla="*/ 95 f199 1"/>
                <a:gd name="f208" fmla="*/ 44 f200 1"/>
                <a:gd name="f209" fmla="*/ 159 f199 1"/>
                <a:gd name="f210" fmla="*/ 139 f200 1"/>
                <a:gd name="f211" fmla="*/ 189 f199 1"/>
                <a:gd name="f212" fmla="*/ 162 f200 1"/>
                <a:gd name="f213" fmla="*/ 196 f199 1"/>
                <a:gd name="f214" fmla="*/ 166 f200 1"/>
                <a:gd name="f215" fmla="*/ 207 f199 1"/>
                <a:gd name="f216" fmla="*/ 178 f200 1"/>
                <a:gd name="f217" fmla="*/ 252 f199 1"/>
                <a:gd name="f218" fmla="*/ 187 f200 1"/>
                <a:gd name="f219" fmla="*/ 269 f199 1"/>
                <a:gd name="f220" fmla="*/ 196 f200 1"/>
                <a:gd name="f221" fmla="*/ 254 f199 1"/>
                <a:gd name="f222" fmla="*/ 212 f200 1"/>
                <a:gd name="f223" fmla="*/ 156 f199 1"/>
                <a:gd name="f224" fmla="*/ 223 f200 1"/>
                <a:gd name="f225" fmla="*/ 152 f199 1"/>
                <a:gd name="f226" fmla="*/ 276 f200 1"/>
                <a:gd name="f227" fmla="*/ 150 f199 1"/>
                <a:gd name="f228" fmla="*/ 328 f200 1"/>
                <a:gd name="f229" fmla="*/ 77 f199 1"/>
                <a:gd name="f230" fmla="*/ 339 f200 1"/>
                <a:gd name="f231" fmla="*/ 23 f199 1"/>
                <a:gd name="f232" fmla="*/ 322 f200 1"/>
                <a:gd name="f233" fmla="*/ 1 f199 1"/>
                <a:gd name="f234" fmla="*/ 271 f200 1"/>
                <a:gd name="f235" fmla="*/ 8 f199 1"/>
                <a:gd name="f236" fmla="*/ 191 f200 1"/>
                <a:gd name="f237" fmla="*/ 67 f199 1"/>
                <a:gd name="f238" fmla="*/ 186 f200 1"/>
                <a:gd name="f239" fmla="*/ 104 f199 1"/>
                <a:gd name="f240" fmla="*/ 199 f200 1"/>
                <a:gd name="f241" fmla="*/ 133 f199 1"/>
                <a:gd name="f242" fmla="*/ 200 f200 1"/>
                <a:gd name="f243" fmla="*/ 141 f199 1"/>
                <a:gd name="f244" fmla="*/ 183 f200 1"/>
                <a:gd name="f245" fmla="*/ 199 f199 1"/>
                <a:gd name="f246" fmla="*/ 167 f200 1"/>
                <a:gd name="f247" fmla="*/ 169 f199 1"/>
                <a:gd name="f248" fmla="*/ 163 f199 1"/>
                <a:gd name="f249" fmla="*/ 174 f200 1"/>
                <a:gd name="f250" fmla="*/ 136 f199 1"/>
                <a:gd name="f251" fmla="*/ 120 f200 1"/>
                <a:gd name="f252" fmla="*/ 63 f199 1"/>
                <a:gd name="f253" fmla="*/ 26 f200 1"/>
                <a:gd name="f254" fmla="*/ 55 f199 1"/>
                <a:gd name="f255" fmla="*/ 221 f200 1"/>
                <a:gd name="f256" fmla="*/ 72 f199 1"/>
                <a:gd name="f257" fmla="*/ 288 f200 1"/>
                <a:gd name="f258" fmla="*/ 33 f199 1"/>
                <a:gd name="f259" fmla="*/ 305 f200 1"/>
                <a:gd name="f260" fmla="*/ 50 f199 1"/>
                <a:gd name="f261" fmla="*/ 289 f200 1"/>
                <a:gd name="f262" fmla="*/ 102 f199 1"/>
                <a:gd name="f263" fmla="*/ 253 f200 1"/>
                <a:gd name="f264" fmla="*/ 129 f199 1"/>
                <a:gd name="f265" fmla="*/ 243 f200 1"/>
                <a:gd name="f266" fmla="*/ 235 f200 1"/>
                <a:gd name="f267" fmla="*/ 112 f199 1"/>
                <a:gd name="f268" fmla="*/ 280 f200 1"/>
                <a:gd name="f269" fmla="*/ 65 f199 1"/>
                <a:gd name="f270" fmla="*/ 286 f200 1"/>
                <a:gd name="f271" fmla="*/ 51 f199 1"/>
                <a:gd name="f272" fmla="*/ 270 f200 1"/>
                <a:gd name="f273" fmla="*/ 52 f199 1"/>
                <a:gd name="f274" fmla="*/ 217 f200 1"/>
                <a:gd name="f275" fmla="*/ 108 f199 1"/>
                <a:gd name="f276" fmla="*/ 63 f200 1"/>
                <a:gd name="f277" fmla="*/ 123 f200 1"/>
                <a:gd name="f278" fmla="*/ 96 f199 1"/>
                <a:gd name="f279" fmla="*/ 146 f200 1"/>
                <a:gd name="f280" fmla="*/ 86 f200 1"/>
                <a:gd name="f281" fmla="*/ 98 f199 1"/>
                <a:gd name="f282" fmla="*/ 74 f200 1"/>
                <a:gd name="f283" fmla="*/ 73 f200 1"/>
                <a:gd name="f284" fmla="*/ 81 f200 1"/>
                <a:gd name="f285" fmla="*/ 114 f199 1"/>
                <a:gd name="f286" fmla="*/ 132 f200 1"/>
                <a:gd name="f287" fmla="*/ 130 f200 1"/>
                <a:gd name="f288" fmla="*/ 162 f199 1"/>
                <a:gd name="f289" fmla="*/ 79 f200 1"/>
                <a:gd name="f290" fmla="*/ 153 f199 1"/>
                <a:gd name="f291" fmla="*/ 48 f200 1"/>
                <a:gd name="f292" fmla="+- f201 0 f1"/>
                <a:gd name="f293" fmla="*/ f204 1 343"/>
                <a:gd name="f294" fmla="*/ f205 1 269"/>
                <a:gd name="f295" fmla="*/ f206 1 343"/>
                <a:gd name="f296" fmla="*/ f207 1 269"/>
                <a:gd name="f297" fmla="*/ f208 1 343"/>
                <a:gd name="f298" fmla="*/ f209 1 269"/>
                <a:gd name="f299" fmla="*/ f210 1 343"/>
                <a:gd name="f300" fmla="*/ f211 1 269"/>
                <a:gd name="f301" fmla="*/ f212 1 343"/>
                <a:gd name="f302" fmla="*/ f213 1 269"/>
                <a:gd name="f303" fmla="*/ f214 1 343"/>
                <a:gd name="f304" fmla="*/ f215 1 269"/>
                <a:gd name="f305" fmla="*/ f216 1 343"/>
                <a:gd name="f306" fmla="*/ f217 1 269"/>
                <a:gd name="f307" fmla="*/ f218 1 343"/>
                <a:gd name="f308" fmla="*/ f219 1 269"/>
                <a:gd name="f309" fmla="*/ f220 1 343"/>
                <a:gd name="f310" fmla="*/ f221 1 269"/>
                <a:gd name="f311" fmla="*/ f222 1 343"/>
                <a:gd name="f312" fmla="*/ f223 1 269"/>
                <a:gd name="f313" fmla="*/ f224 1 343"/>
                <a:gd name="f314" fmla="*/ f225 1 269"/>
                <a:gd name="f315" fmla="*/ f226 1 343"/>
                <a:gd name="f316" fmla="*/ f227 1 269"/>
                <a:gd name="f317" fmla="*/ f228 1 343"/>
                <a:gd name="f318" fmla="*/ f229 1 269"/>
                <a:gd name="f319" fmla="*/ f230 1 343"/>
                <a:gd name="f320" fmla="*/ f231 1 269"/>
                <a:gd name="f321" fmla="*/ f232 1 343"/>
                <a:gd name="f322" fmla="*/ f233 1 269"/>
                <a:gd name="f323" fmla="*/ f234 1 343"/>
                <a:gd name="f324" fmla="*/ f235 1 269"/>
                <a:gd name="f325" fmla="*/ f236 1 343"/>
                <a:gd name="f326" fmla="*/ f237 1 269"/>
                <a:gd name="f327" fmla="*/ f238 1 343"/>
                <a:gd name="f328" fmla="*/ f239 1 269"/>
                <a:gd name="f329" fmla="*/ f240 1 343"/>
                <a:gd name="f330" fmla="*/ f241 1 269"/>
                <a:gd name="f331" fmla="*/ f242 1 343"/>
                <a:gd name="f332" fmla="*/ f243 1 269"/>
                <a:gd name="f333" fmla="*/ f244 1 343"/>
                <a:gd name="f334" fmla="*/ f245 1 269"/>
                <a:gd name="f335" fmla="*/ f246 1 343"/>
                <a:gd name="f336" fmla="*/ f247 1 269"/>
                <a:gd name="f337" fmla="*/ f248 1 269"/>
                <a:gd name="f338" fmla="*/ f249 1 343"/>
                <a:gd name="f339" fmla="*/ f250 1 269"/>
                <a:gd name="f340" fmla="*/ f251 1 343"/>
                <a:gd name="f341" fmla="*/ f252 1 269"/>
                <a:gd name="f342" fmla="*/ f253 1 343"/>
                <a:gd name="f343" fmla="*/ f254 1 269"/>
                <a:gd name="f344" fmla="*/ f255 1 343"/>
                <a:gd name="f345" fmla="*/ f256 1 269"/>
                <a:gd name="f346" fmla="*/ f257 1 343"/>
                <a:gd name="f347" fmla="*/ f258 1 269"/>
                <a:gd name="f348" fmla="*/ f259 1 343"/>
                <a:gd name="f349" fmla="*/ f260 1 269"/>
                <a:gd name="f350" fmla="*/ f261 1 343"/>
                <a:gd name="f351" fmla="*/ f262 1 269"/>
                <a:gd name="f352" fmla="*/ f263 1 343"/>
                <a:gd name="f353" fmla="*/ f264 1 269"/>
                <a:gd name="f354" fmla="*/ f265 1 343"/>
                <a:gd name="f355" fmla="*/ f266 1 343"/>
                <a:gd name="f356" fmla="*/ f267 1 269"/>
                <a:gd name="f357" fmla="*/ f268 1 343"/>
                <a:gd name="f358" fmla="*/ f269 1 269"/>
                <a:gd name="f359" fmla="*/ f270 1 343"/>
                <a:gd name="f360" fmla="*/ f271 1 269"/>
                <a:gd name="f361" fmla="*/ f272 1 343"/>
                <a:gd name="f362" fmla="*/ f273 1 269"/>
                <a:gd name="f363" fmla="*/ f274 1 343"/>
                <a:gd name="f364" fmla="*/ f275 1 269"/>
                <a:gd name="f365" fmla="*/ f276 1 343"/>
                <a:gd name="f366" fmla="*/ f277 1 343"/>
                <a:gd name="f367" fmla="*/ f278 1 269"/>
                <a:gd name="f368" fmla="*/ f279 1 343"/>
                <a:gd name="f369" fmla="*/ f280 1 343"/>
                <a:gd name="f370" fmla="*/ f281 1 269"/>
                <a:gd name="f371" fmla="*/ f282 1 343"/>
                <a:gd name="f372" fmla="*/ f283 1 343"/>
                <a:gd name="f373" fmla="*/ f284 1 343"/>
                <a:gd name="f374" fmla="*/ f285 1 269"/>
                <a:gd name="f375" fmla="*/ f286 1 343"/>
                <a:gd name="f376" fmla="*/ f287 1 343"/>
                <a:gd name="f377" fmla="*/ f288 1 269"/>
                <a:gd name="f378" fmla="*/ f289 1 343"/>
                <a:gd name="f379" fmla="*/ f290 1 269"/>
                <a:gd name="f380" fmla="*/ f291 1 343"/>
                <a:gd name="f381" fmla="*/ 0 1 f202"/>
                <a:gd name="f382" fmla="*/ f196 1 f202"/>
                <a:gd name="f383" fmla="*/ 0 1 f203"/>
                <a:gd name="f384" fmla="*/ f197 1 f203"/>
                <a:gd name="f385" fmla="*/ f293 1 f202"/>
                <a:gd name="f386" fmla="*/ f294 1 f203"/>
                <a:gd name="f387" fmla="*/ f295 1 f202"/>
                <a:gd name="f388" fmla="*/ f296 1 f203"/>
                <a:gd name="f389" fmla="*/ f297 1 f202"/>
                <a:gd name="f390" fmla="*/ f298 1 f203"/>
                <a:gd name="f391" fmla="*/ f299 1 f202"/>
                <a:gd name="f392" fmla="*/ f300 1 f203"/>
                <a:gd name="f393" fmla="*/ f301 1 f202"/>
                <a:gd name="f394" fmla="*/ f302 1 f203"/>
                <a:gd name="f395" fmla="*/ f303 1 f202"/>
                <a:gd name="f396" fmla="*/ f304 1 f203"/>
                <a:gd name="f397" fmla="*/ f305 1 f202"/>
                <a:gd name="f398" fmla="*/ f306 1 f203"/>
                <a:gd name="f399" fmla="*/ f307 1 f202"/>
                <a:gd name="f400" fmla="*/ f308 1 f203"/>
                <a:gd name="f401" fmla="*/ f309 1 f202"/>
                <a:gd name="f402" fmla="*/ f310 1 f203"/>
                <a:gd name="f403" fmla="*/ f311 1 f202"/>
                <a:gd name="f404" fmla="*/ f312 1 f203"/>
                <a:gd name="f405" fmla="*/ f313 1 f202"/>
                <a:gd name="f406" fmla="*/ f314 1 f203"/>
                <a:gd name="f407" fmla="*/ f315 1 f202"/>
                <a:gd name="f408" fmla="*/ f316 1 f203"/>
                <a:gd name="f409" fmla="*/ f317 1 f202"/>
                <a:gd name="f410" fmla="*/ f318 1 f203"/>
                <a:gd name="f411" fmla="*/ f319 1 f202"/>
                <a:gd name="f412" fmla="*/ f320 1 f203"/>
                <a:gd name="f413" fmla="*/ f321 1 f202"/>
                <a:gd name="f414" fmla="*/ f322 1 f203"/>
                <a:gd name="f415" fmla="*/ f323 1 f202"/>
                <a:gd name="f416" fmla="*/ f324 1 f203"/>
                <a:gd name="f417" fmla="*/ f325 1 f202"/>
                <a:gd name="f418" fmla="*/ f326 1 f203"/>
                <a:gd name="f419" fmla="*/ f327 1 f202"/>
                <a:gd name="f420" fmla="*/ f328 1 f203"/>
                <a:gd name="f421" fmla="*/ f329 1 f202"/>
                <a:gd name="f422" fmla="*/ f330 1 f203"/>
                <a:gd name="f423" fmla="*/ f331 1 f202"/>
                <a:gd name="f424" fmla="*/ f332 1 f203"/>
                <a:gd name="f425" fmla="*/ f333 1 f202"/>
                <a:gd name="f426" fmla="*/ f334 1 f203"/>
                <a:gd name="f427" fmla="*/ f335 1 f202"/>
                <a:gd name="f428" fmla="*/ f336 1 f203"/>
                <a:gd name="f429" fmla="*/ f337 1 f203"/>
                <a:gd name="f430" fmla="*/ f338 1 f202"/>
                <a:gd name="f431" fmla="*/ f339 1 f203"/>
                <a:gd name="f432" fmla="*/ f340 1 f202"/>
                <a:gd name="f433" fmla="*/ f341 1 f203"/>
                <a:gd name="f434" fmla="*/ f342 1 f202"/>
                <a:gd name="f435" fmla="*/ f343 1 f203"/>
                <a:gd name="f436" fmla="*/ f344 1 f202"/>
                <a:gd name="f437" fmla="*/ f345 1 f203"/>
                <a:gd name="f438" fmla="*/ f346 1 f202"/>
                <a:gd name="f439" fmla="*/ f347 1 f203"/>
                <a:gd name="f440" fmla="*/ f348 1 f202"/>
                <a:gd name="f441" fmla="*/ f349 1 f203"/>
                <a:gd name="f442" fmla="*/ f350 1 f202"/>
                <a:gd name="f443" fmla="*/ f351 1 f203"/>
                <a:gd name="f444" fmla="*/ f352 1 f202"/>
                <a:gd name="f445" fmla="*/ f353 1 f203"/>
                <a:gd name="f446" fmla="*/ f354 1 f202"/>
                <a:gd name="f447" fmla="*/ f355 1 f202"/>
                <a:gd name="f448" fmla="*/ f356 1 f203"/>
                <a:gd name="f449" fmla="*/ f357 1 f202"/>
                <a:gd name="f450" fmla="*/ f358 1 f203"/>
                <a:gd name="f451" fmla="*/ f359 1 f202"/>
                <a:gd name="f452" fmla="*/ f360 1 f203"/>
                <a:gd name="f453" fmla="*/ f361 1 f202"/>
                <a:gd name="f454" fmla="*/ f362 1 f203"/>
                <a:gd name="f455" fmla="*/ f363 1 f202"/>
                <a:gd name="f456" fmla="*/ f364 1 f203"/>
                <a:gd name="f457" fmla="*/ f365 1 f202"/>
                <a:gd name="f458" fmla="*/ f366 1 f202"/>
                <a:gd name="f459" fmla="*/ f367 1 f203"/>
                <a:gd name="f460" fmla="*/ f368 1 f202"/>
                <a:gd name="f461" fmla="*/ f369 1 f202"/>
                <a:gd name="f462" fmla="*/ f370 1 f203"/>
                <a:gd name="f463" fmla="*/ f371 1 f202"/>
                <a:gd name="f464" fmla="*/ f372 1 f202"/>
                <a:gd name="f465" fmla="*/ f373 1 f202"/>
                <a:gd name="f466" fmla="*/ f374 1 f203"/>
                <a:gd name="f467" fmla="*/ f375 1 f202"/>
                <a:gd name="f468" fmla="*/ f376 1 f202"/>
                <a:gd name="f469" fmla="*/ f377 1 f203"/>
                <a:gd name="f470" fmla="*/ f378 1 f202"/>
                <a:gd name="f471" fmla="*/ f379 1 f203"/>
                <a:gd name="f472" fmla="*/ f380 1 f202"/>
                <a:gd name="f473" fmla="*/ f381 f193 1"/>
                <a:gd name="f474" fmla="*/ f382 f193 1"/>
                <a:gd name="f475" fmla="*/ f384 f194 1"/>
                <a:gd name="f476" fmla="*/ f383 f194 1"/>
                <a:gd name="f477" fmla="*/ f385 f193 1"/>
                <a:gd name="f478" fmla="*/ f386 f194 1"/>
                <a:gd name="f479" fmla="*/ f387 f193 1"/>
                <a:gd name="f480" fmla="*/ f388 f194 1"/>
                <a:gd name="f481" fmla="*/ f389 f193 1"/>
                <a:gd name="f482" fmla="*/ f390 f194 1"/>
                <a:gd name="f483" fmla="*/ f391 f193 1"/>
                <a:gd name="f484" fmla="*/ f392 f194 1"/>
                <a:gd name="f485" fmla="*/ f393 f193 1"/>
                <a:gd name="f486" fmla="*/ f394 f194 1"/>
                <a:gd name="f487" fmla="*/ f395 f193 1"/>
                <a:gd name="f488" fmla="*/ f396 f194 1"/>
                <a:gd name="f489" fmla="*/ f397 f193 1"/>
                <a:gd name="f490" fmla="*/ f398 f194 1"/>
                <a:gd name="f491" fmla="*/ f399 f193 1"/>
                <a:gd name="f492" fmla="*/ f400 f194 1"/>
                <a:gd name="f493" fmla="*/ f401 f193 1"/>
                <a:gd name="f494" fmla="*/ f402 f194 1"/>
                <a:gd name="f495" fmla="*/ f403 f193 1"/>
                <a:gd name="f496" fmla="*/ f404 f194 1"/>
                <a:gd name="f497" fmla="*/ f405 f193 1"/>
                <a:gd name="f498" fmla="*/ f406 f194 1"/>
                <a:gd name="f499" fmla="*/ f407 f193 1"/>
                <a:gd name="f500" fmla="*/ f408 f194 1"/>
                <a:gd name="f501" fmla="*/ f409 f193 1"/>
                <a:gd name="f502" fmla="*/ f410 f194 1"/>
                <a:gd name="f503" fmla="*/ f411 f193 1"/>
                <a:gd name="f504" fmla="*/ f412 f194 1"/>
                <a:gd name="f505" fmla="*/ f413 f193 1"/>
                <a:gd name="f506" fmla="*/ f414 f194 1"/>
                <a:gd name="f507" fmla="*/ f415 f193 1"/>
                <a:gd name="f508" fmla="*/ f416 f194 1"/>
                <a:gd name="f509" fmla="*/ f417 f193 1"/>
                <a:gd name="f510" fmla="*/ f418 f194 1"/>
                <a:gd name="f511" fmla="*/ f419 f193 1"/>
                <a:gd name="f512" fmla="*/ f420 f194 1"/>
                <a:gd name="f513" fmla="*/ f421 f193 1"/>
                <a:gd name="f514" fmla="*/ f422 f194 1"/>
                <a:gd name="f515" fmla="*/ f423 f193 1"/>
                <a:gd name="f516" fmla="*/ f424 f194 1"/>
                <a:gd name="f517" fmla="*/ f425 f193 1"/>
                <a:gd name="f518" fmla="*/ f426 f194 1"/>
                <a:gd name="f519" fmla="*/ f427 f193 1"/>
                <a:gd name="f520" fmla="*/ f428 f194 1"/>
                <a:gd name="f521" fmla="*/ f429 f194 1"/>
                <a:gd name="f522" fmla="*/ f430 f193 1"/>
                <a:gd name="f523" fmla="*/ f431 f194 1"/>
                <a:gd name="f524" fmla="*/ f432 f193 1"/>
                <a:gd name="f525" fmla="*/ f433 f194 1"/>
                <a:gd name="f526" fmla="*/ f434 f193 1"/>
                <a:gd name="f527" fmla="*/ f435 f194 1"/>
                <a:gd name="f528" fmla="*/ f436 f193 1"/>
                <a:gd name="f529" fmla="*/ f437 f194 1"/>
                <a:gd name="f530" fmla="*/ f438 f193 1"/>
                <a:gd name="f531" fmla="*/ f439 f194 1"/>
                <a:gd name="f532" fmla="*/ f440 f193 1"/>
                <a:gd name="f533" fmla="*/ f441 f194 1"/>
                <a:gd name="f534" fmla="*/ f442 f193 1"/>
                <a:gd name="f535" fmla="*/ f443 f194 1"/>
                <a:gd name="f536" fmla="*/ f444 f193 1"/>
                <a:gd name="f537" fmla="*/ f445 f194 1"/>
                <a:gd name="f538" fmla="*/ f446 f193 1"/>
                <a:gd name="f539" fmla="*/ f447 f193 1"/>
                <a:gd name="f540" fmla="*/ f448 f194 1"/>
                <a:gd name="f541" fmla="*/ f449 f193 1"/>
                <a:gd name="f542" fmla="*/ f450 f194 1"/>
                <a:gd name="f543" fmla="*/ f451 f193 1"/>
                <a:gd name="f544" fmla="*/ f452 f194 1"/>
                <a:gd name="f545" fmla="*/ f453 f193 1"/>
                <a:gd name="f546" fmla="*/ f454 f194 1"/>
                <a:gd name="f547" fmla="*/ f455 f193 1"/>
                <a:gd name="f548" fmla="*/ f456 f194 1"/>
                <a:gd name="f549" fmla="*/ f457 f193 1"/>
                <a:gd name="f550" fmla="*/ f458 f193 1"/>
                <a:gd name="f551" fmla="*/ f459 f194 1"/>
                <a:gd name="f552" fmla="*/ f460 f193 1"/>
                <a:gd name="f553" fmla="*/ f461 f193 1"/>
                <a:gd name="f554" fmla="*/ f462 f194 1"/>
                <a:gd name="f555" fmla="*/ f463 f193 1"/>
                <a:gd name="f556" fmla="*/ f464 f193 1"/>
                <a:gd name="f557" fmla="*/ f465 f193 1"/>
                <a:gd name="f558" fmla="*/ f466 f194 1"/>
                <a:gd name="f559" fmla="*/ f467 f193 1"/>
                <a:gd name="f560" fmla="*/ f468 f193 1"/>
                <a:gd name="f561" fmla="*/ f469 f194 1"/>
                <a:gd name="f562" fmla="*/ f470 f193 1"/>
                <a:gd name="f563" fmla="*/ f471 f194 1"/>
                <a:gd name="f564" fmla="*/ f472 f193 1"/>
              </a:gdLst>
              <a:ahLst/>
              <a:cxnLst>
                <a:cxn ang="3cd4">
                  <a:pos x="hc" y="t"/>
                </a:cxn>
                <a:cxn ang="0">
                  <a:pos x="r" y="vc"/>
                </a:cxn>
                <a:cxn ang="cd4">
                  <a:pos x="hc" y="b"/>
                </a:cxn>
                <a:cxn ang="cd2">
                  <a:pos x="l" y="vc"/>
                </a:cxn>
                <a:cxn ang="f292">
                  <a:pos x="f477" y="f478"/>
                </a:cxn>
                <a:cxn ang="f292">
                  <a:pos x="f479" y="f480"/>
                </a:cxn>
                <a:cxn ang="f292">
                  <a:pos x="f481" y="f482"/>
                </a:cxn>
                <a:cxn ang="f292">
                  <a:pos x="f483" y="f484"/>
                </a:cxn>
                <a:cxn ang="f292">
                  <a:pos x="f485" y="f486"/>
                </a:cxn>
                <a:cxn ang="f292">
                  <a:pos x="f487" y="f488"/>
                </a:cxn>
                <a:cxn ang="f292">
                  <a:pos x="f489" y="f490"/>
                </a:cxn>
                <a:cxn ang="f292">
                  <a:pos x="f491" y="f492"/>
                </a:cxn>
                <a:cxn ang="f292">
                  <a:pos x="f493" y="f494"/>
                </a:cxn>
                <a:cxn ang="f292">
                  <a:pos x="f495" y="f496"/>
                </a:cxn>
                <a:cxn ang="f292">
                  <a:pos x="f497" y="f498"/>
                </a:cxn>
                <a:cxn ang="f292">
                  <a:pos x="f499" y="f500"/>
                </a:cxn>
                <a:cxn ang="f292">
                  <a:pos x="f501" y="f502"/>
                </a:cxn>
                <a:cxn ang="f292">
                  <a:pos x="f503" y="f504"/>
                </a:cxn>
                <a:cxn ang="f292">
                  <a:pos x="f505" y="f506"/>
                </a:cxn>
                <a:cxn ang="f292">
                  <a:pos x="f507" y="f508"/>
                </a:cxn>
                <a:cxn ang="f292">
                  <a:pos x="f509" y="f510"/>
                </a:cxn>
                <a:cxn ang="f292">
                  <a:pos x="f511" y="f512"/>
                </a:cxn>
                <a:cxn ang="f292">
                  <a:pos x="f513" y="f514"/>
                </a:cxn>
                <a:cxn ang="f292">
                  <a:pos x="f515" y="f516"/>
                </a:cxn>
                <a:cxn ang="f292">
                  <a:pos x="f517" y="f518"/>
                </a:cxn>
                <a:cxn ang="f292">
                  <a:pos x="f519" y="f520"/>
                </a:cxn>
                <a:cxn ang="f292">
                  <a:pos x="f519" y="f521"/>
                </a:cxn>
                <a:cxn ang="f292">
                  <a:pos x="f522" y="f523"/>
                </a:cxn>
                <a:cxn ang="f292">
                  <a:pos x="f524" y="f525"/>
                </a:cxn>
                <a:cxn ang="f292">
                  <a:pos x="f526" y="f527"/>
                </a:cxn>
                <a:cxn ang="f292">
                  <a:pos x="f477" y="f478"/>
                </a:cxn>
                <a:cxn ang="f292">
                  <a:pos x="f528" y="f529"/>
                </a:cxn>
                <a:cxn ang="f292">
                  <a:pos x="f530" y="f531"/>
                </a:cxn>
                <a:cxn ang="f292">
                  <a:pos x="f532" y="f533"/>
                </a:cxn>
                <a:cxn ang="f292">
                  <a:pos x="f534" y="f535"/>
                </a:cxn>
                <a:cxn ang="f292">
                  <a:pos x="f536" y="f537"/>
                </a:cxn>
                <a:cxn ang="f292">
                  <a:pos x="f538" y="f537"/>
                </a:cxn>
                <a:cxn ang="f292">
                  <a:pos x="f539" y="f540"/>
                </a:cxn>
                <a:cxn ang="f292">
                  <a:pos x="f541" y="f542"/>
                </a:cxn>
                <a:cxn ang="f292">
                  <a:pos x="f543" y="f544"/>
                </a:cxn>
                <a:cxn ang="f292">
                  <a:pos x="f545" y="f546"/>
                </a:cxn>
                <a:cxn ang="f292">
                  <a:pos x="f547" y="f548"/>
                </a:cxn>
                <a:cxn ang="f292">
                  <a:pos x="f528" y="f529"/>
                </a:cxn>
                <a:cxn ang="f292">
                  <a:pos x="f549" y="f478"/>
                </a:cxn>
                <a:cxn ang="f292">
                  <a:pos x="f550" y="f551"/>
                </a:cxn>
                <a:cxn ang="f292">
                  <a:pos x="f552" y="f516"/>
                </a:cxn>
                <a:cxn ang="f292">
                  <a:pos x="f553" y="f554"/>
                </a:cxn>
                <a:cxn ang="f292">
                  <a:pos x="f555" y="f554"/>
                </a:cxn>
                <a:cxn ang="f292">
                  <a:pos x="f556" y="f548"/>
                </a:cxn>
                <a:cxn ang="f292">
                  <a:pos x="f557" y="f558"/>
                </a:cxn>
                <a:cxn ang="f292">
                  <a:pos x="f559" y="f500"/>
                </a:cxn>
                <a:cxn ang="f292">
                  <a:pos x="f560" y="f561"/>
                </a:cxn>
                <a:cxn ang="f292">
                  <a:pos x="f562" y="f563"/>
                </a:cxn>
                <a:cxn ang="f292">
                  <a:pos x="f564" y="f512"/>
                </a:cxn>
                <a:cxn ang="f292">
                  <a:pos x="f549" y="f478"/>
                </a:cxn>
              </a:cxnLst>
              <a:rect l="f473" t="f476" r="f474" b="f475"/>
              <a:pathLst>
                <a:path w="343" h="269">
                  <a:moveTo>
                    <a:pt x="f8" y="f9"/>
                  </a:moveTo>
                  <a:cubicBezTo>
                    <a:pt x="f10" y="f11"/>
                    <a:pt x="f12" y="f13"/>
                    <a:pt x="f14" y="f15"/>
                  </a:cubicBezTo>
                  <a:cubicBezTo>
                    <a:pt x="f16" y="f17"/>
                    <a:pt x="f18" y="f19"/>
                    <a:pt x="f20" y="f21"/>
                  </a:cubicBezTo>
                  <a:cubicBezTo>
                    <a:pt x="f22" y="f23"/>
                    <a:pt x="f24" y="f25"/>
                    <a:pt x="f19" y="f26"/>
                  </a:cubicBezTo>
                  <a:cubicBezTo>
                    <a:pt x="f27" y="f28"/>
                    <a:pt x="f29" y="f30"/>
                    <a:pt x="f31" y="f32"/>
                  </a:cubicBezTo>
                  <a:cubicBezTo>
                    <a:pt x="f33" y="f34"/>
                    <a:pt x="f35" y="f36"/>
                    <a:pt x="f37" y="f25"/>
                  </a:cubicBezTo>
                  <a:cubicBezTo>
                    <a:pt x="f38" y="f39"/>
                    <a:pt x="f40" y="f41"/>
                    <a:pt x="f42" y="f43"/>
                  </a:cubicBezTo>
                  <a:cubicBezTo>
                    <a:pt x="f42" y="f44"/>
                    <a:pt x="f45" y="f46"/>
                    <a:pt x="f47" y="f7"/>
                  </a:cubicBezTo>
                  <a:cubicBezTo>
                    <a:pt x="f32" y="f7"/>
                    <a:pt x="f32" y="f48"/>
                    <a:pt x="f32" y="f49"/>
                  </a:cubicBezTo>
                  <a:cubicBezTo>
                    <a:pt x="f50" y="f51"/>
                    <a:pt x="f52" y="f53"/>
                    <a:pt x="f54" y="f55"/>
                  </a:cubicBezTo>
                  <a:cubicBezTo>
                    <a:pt x="f56" y="f57"/>
                    <a:pt x="f58" y="f59"/>
                    <a:pt x="f60" y="f27"/>
                  </a:cubicBezTo>
                  <a:cubicBezTo>
                    <a:pt x="f61" y="f62"/>
                    <a:pt x="f63" y="f21"/>
                    <a:pt x="f64" y="f57"/>
                  </a:cubicBezTo>
                  <a:cubicBezTo>
                    <a:pt x="f65" y="f66"/>
                    <a:pt x="f67" y="f68"/>
                    <a:pt x="f69" y="f70"/>
                  </a:cubicBezTo>
                  <a:cubicBezTo>
                    <a:pt x="f71" y="f72"/>
                    <a:pt x="f73" y="f74"/>
                    <a:pt x="f75" y="f16"/>
                  </a:cubicBezTo>
                  <a:cubicBezTo>
                    <a:pt x="f6" y="f10"/>
                    <a:pt x="f76" y="f5"/>
                    <a:pt x="f77" y="f78"/>
                  </a:cubicBezTo>
                  <a:cubicBezTo>
                    <a:pt x="f79" y="f80"/>
                    <a:pt x="f81" y="f82"/>
                    <a:pt x="f83" y="f10"/>
                  </a:cubicBezTo>
                  <a:cubicBezTo>
                    <a:pt x="f84" y="f85"/>
                    <a:pt x="f25" y="f86"/>
                    <a:pt x="f87" y="f88"/>
                  </a:cubicBezTo>
                  <a:cubicBezTo>
                    <a:pt x="f47" y="f89"/>
                    <a:pt x="f28" y="f13"/>
                    <a:pt x="f90" y="f91"/>
                  </a:cubicBezTo>
                  <a:cubicBezTo>
                    <a:pt x="f26" y="f92"/>
                    <a:pt x="f93" y="f94"/>
                    <a:pt x="f95" y="f96"/>
                  </a:cubicBezTo>
                  <a:cubicBezTo>
                    <a:pt x="f52" y="f66"/>
                    <a:pt x="f97" y="f98"/>
                    <a:pt x="f34" y="f99"/>
                  </a:cubicBezTo>
                  <a:cubicBezTo>
                    <a:pt x="f100" y="f101"/>
                    <a:pt x="f47" y="f42"/>
                    <a:pt x="f102" y="f95"/>
                  </a:cubicBezTo>
                  <a:cubicBezTo>
                    <a:pt x="f40" y="f53"/>
                    <a:pt x="f103" y="f42"/>
                    <a:pt x="f104" y="f105"/>
                  </a:cubicBezTo>
                  <a:cubicBezTo>
                    <a:pt x="f35" y="f104"/>
                    <a:pt x="f35" y="f35"/>
                    <a:pt x="f104" y="f106"/>
                  </a:cubicBezTo>
                  <a:cubicBezTo>
                    <a:pt x="f107" y="f108"/>
                    <a:pt x="f107" y="f109"/>
                    <a:pt x="f107" y="f66"/>
                  </a:cubicBezTo>
                  <a:cubicBezTo>
                    <a:pt x="f110" y="f91"/>
                    <a:pt x="f111" y="f70"/>
                    <a:pt x="f112" y="f113"/>
                  </a:cubicBezTo>
                  <a:cubicBezTo>
                    <a:pt x="f114" y="f115"/>
                    <a:pt x="f116" y="f117"/>
                    <a:pt x="f118" y="f119"/>
                  </a:cubicBezTo>
                  <a:cubicBezTo>
                    <a:pt x="f120" y="f121"/>
                    <a:pt x="f5" y="f88"/>
                    <a:pt x="f8" y="f9"/>
                  </a:cubicBezTo>
                  <a:close/>
                  <a:moveTo>
                    <a:pt x="f39" y="f122"/>
                  </a:moveTo>
                  <a:cubicBezTo>
                    <a:pt x="f84" y="f123"/>
                    <a:pt x="f124" y="f125"/>
                    <a:pt x="f81" y="f86"/>
                  </a:cubicBezTo>
                  <a:cubicBezTo>
                    <a:pt x="f126" y="f127"/>
                    <a:pt x="f126" y="f18"/>
                    <a:pt x="f79" y="f128"/>
                  </a:cubicBezTo>
                  <a:cubicBezTo>
                    <a:pt x="f129" y="f130"/>
                    <a:pt x="f131" y="f11"/>
                    <a:pt x="f132" y="f133"/>
                  </a:cubicBezTo>
                  <a:cubicBezTo>
                    <a:pt x="f134" y="f135"/>
                    <a:pt x="f136" y="f137"/>
                    <a:pt x="f138" y="f139"/>
                  </a:cubicBezTo>
                  <a:cubicBezTo>
                    <a:pt x="f140" y="f141"/>
                    <a:pt x="f142" y="f141"/>
                    <a:pt x="f143" y="f139"/>
                  </a:cubicBezTo>
                  <a:cubicBezTo>
                    <a:pt x="f144" y="f145"/>
                    <a:pt x="f146" y="f147"/>
                    <a:pt x="f148" y="f149"/>
                  </a:cubicBezTo>
                  <a:cubicBezTo>
                    <a:pt x="f150" y="f151"/>
                    <a:pt x="f124" y="f89"/>
                    <a:pt x="f152" y="f153"/>
                  </a:cubicBezTo>
                  <a:cubicBezTo>
                    <a:pt x="f154" y="f155"/>
                    <a:pt x="f156" y="f157"/>
                    <a:pt x="f158" y="f115"/>
                  </a:cubicBezTo>
                  <a:cubicBezTo>
                    <a:pt x="f134" y="f159"/>
                    <a:pt x="f160" y="f123"/>
                    <a:pt x="f136" y="f161"/>
                  </a:cubicBezTo>
                  <a:cubicBezTo>
                    <a:pt x="f162" y="f163"/>
                    <a:pt x="f164" y="f165"/>
                    <a:pt x="f58" y="f166"/>
                  </a:cubicBezTo>
                  <a:cubicBezTo>
                    <a:pt x="f167" y="f151"/>
                    <a:pt x="f56" y="f168"/>
                    <a:pt x="f39" y="f122"/>
                  </a:cubicBezTo>
                  <a:close/>
                  <a:moveTo>
                    <a:pt x="f113" y="f9"/>
                  </a:moveTo>
                  <a:cubicBezTo>
                    <a:pt x="f169" y="f9"/>
                    <a:pt x="f170" y="f165"/>
                    <a:pt x="f171" y="f172"/>
                  </a:cubicBezTo>
                  <a:cubicBezTo>
                    <a:pt x="f19" y="f173"/>
                    <a:pt x="f174" y="f112"/>
                    <a:pt x="f175" y="f99"/>
                  </a:cubicBezTo>
                  <a:cubicBezTo>
                    <a:pt x="f145" y="f176"/>
                    <a:pt x="f166" y="f166"/>
                    <a:pt x="f11" y="f177"/>
                  </a:cubicBezTo>
                  <a:cubicBezTo>
                    <a:pt x="f178" y="f172"/>
                    <a:pt x="f70" y="f151"/>
                    <a:pt x="f179" y="f177"/>
                  </a:cubicBezTo>
                  <a:cubicBezTo>
                    <a:pt x="f180" y="f181"/>
                    <a:pt x="f180" y="f170"/>
                    <a:pt x="f182" y="f166"/>
                  </a:cubicBezTo>
                  <a:cubicBezTo>
                    <a:pt x="f179" y="f183"/>
                    <a:pt x="f89" y="f149"/>
                    <a:pt x="f9" y="f92"/>
                  </a:cubicBezTo>
                  <a:cubicBezTo>
                    <a:pt x="f184" y="f171"/>
                    <a:pt x="f17" y="f185"/>
                    <a:pt x="f186" y="f57"/>
                  </a:cubicBezTo>
                  <a:cubicBezTo>
                    <a:pt x="f98" y="f55"/>
                    <a:pt x="f66" y="f21"/>
                    <a:pt x="f141" y="f31"/>
                  </a:cubicBezTo>
                  <a:cubicBezTo>
                    <a:pt x="f187" y="f188"/>
                    <a:pt x="f151" y="f104"/>
                    <a:pt x="f189" y="f190"/>
                  </a:cubicBezTo>
                  <a:cubicBezTo>
                    <a:pt x="f22" y="f191"/>
                    <a:pt x="f119" y="f176"/>
                    <a:pt x="f123" y="f91"/>
                  </a:cubicBezTo>
                  <a:cubicBezTo>
                    <a:pt x="f125" y="f9"/>
                    <a:pt x="f125" y="f9"/>
                    <a:pt x="f113"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 name="Freeform 6">
              <a:extLst>
                <a:ext uri="{FF2B5EF4-FFF2-40B4-BE49-F238E27FC236}">
                  <a16:creationId xmlns:a16="http://schemas.microsoft.com/office/drawing/2014/main" id="{34F913E4-CF09-CBAA-009A-DCCCD0813A0D}"/>
                </a:ext>
              </a:extLst>
            </p:cNvPr>
            <p:cNvSpPr/>
            <p:nvPr/>
          </p:nvSpPr>
          <p:spPr>
            <a:xfrm>
              <a:off x="3268659" y="2089147"/>
              <a:ext cx="1238253" cy="582609"/>
            </a:xfrm>
            <a:custGeom>
              <a:avLst/>
              <a:gdLst>
                <a:gd name="f0" fmla="val 10800000"/>
                <a:gd name="f1" fmla="val 5400000"/>
                <a:gd name="f2" fmla="val 180"/>
                <a:gd name="f3" fmla="val w"/>
                <a:gd name="f4" fmla="val h"/>
                <a:gd name="f5" fmla="val 0"/>
                <a:gd name="f6" fmla="val 219"/>
                <a:gd name="f7" fmla="val 103"/>
                <a:gd name="f8" fmla="val 1"/>
                <a:gd name="f9" fmla="val 92"/>
                <a:gd name="f10" fmla="val 11"/>
                <a:gd name="f11" fmla="val 99"/>
                <a:gd name="f12" fmla="val 17"/>
                <a:gd name="f13" fmla="val 44"/>
                <a:gd name="f14" fmla="val 98"/>
                <a:gd name="f15" fmla="val 62"/>
                <a:gd name="f16" fmla="val 82"/>
                <a:gd name="f17" fmla="val 78"/>
                <a:gd name="f18" fmla="val 64"/>
                <a:gd name="f19" fmla="val 91"/>
                <a:gd name="f20" fmla="val 49"/>
                <a:gd name="f21" fmla="val 106"/>
                <a:gd name="f22" fmla="val 35"/>
                <a:gd name="f23" fmla="val 124"/>
                <a:gd name="f24" fmla="val 27"/>
                <a:gd name="f25" fmla="val 140"/>
                <a:gd name="f26" fmla="val 19"/>
                <a:gd name="f27" fmla="val 154"/>
                <a:gd name="f28" fmla="val 22"/>
                <a:gd name="f29" fmla="val 170"/>
                <a:gd name="f30" fmla="val 31"/>
                <a:gd name="f31" fmla="val 182"/>
                <a:gd name="f32" fmla="val 37"/>
                <a:gd name="f33" fmla="val 189"/>
                <a:gd name="f34" fmla="val 48"/>
                <a:gd name="f35" fmla="val 198"/>
                <a:gd name="f36" fmla="val 57"/>
                <a:gd name="f37" fmla="val 203"/>
                <a:gd name="f38" fmla="val 61"/>
                <a:gd name="f39" fmla="val 208"/>
                <a:gd name="f40" fmla="val 63"/>
                <a:gd name="f41" fmla="val 213"/>
                <a:gd name="f42" fmla="val 59"/>
                <a:gd name="f43" fmla="val 55"/>
                <a:gd name="f44" fmla="val 217"/>
                <a:gd name="f45" fmla="val 50"/>
                <a:gd name="f46" fmla="val 46"/>
                <a:gd name="f47" fmla="val 201"/>
                <a:gd name="f48" fmla="val 30"/>
                <a:gd name="f49" fmla="val 187"/>
                <a:gd name="f50" fmla="val 18"/>
                <a:gd name="f51" fmla="val 169"/>
                <a:gd name="f52" fmla="val 141"/>
                <a:gd name="f53" fmla="val 116"/>
                <a:gd name="f54" fmla="val 5"/>
                <a:gd name="f55" fmla="val 94"/>
                <a:gd name="f56" fmla="val 26"/>
                <a:gd name="f57" fmla="val 79"/>
                <a:gd name="f58" fmla="val 40"/>
                <a:gd name="f59" fmla="val 54"/>
                <a:gd name="f60" fmla="val 68"/>
                <a:gd name="f61" fmla="val 75"/>
                <a:gd name="f62" fmla="val 14"/>
                <a:gd name="f63" fmla="val 81"/>
                <a:gd name="f64" fmla="val 10"/>
                <a:gd name="f65" fmla="+- 0 0 -90"/>
                <a:gd name="f66" fmla="*/ f3 1 219"/>
                <a:gd name="f67" fmla="*/ f4 1 103"/>
                <a:gd name="f68" fmla="val f5"/>
                <a:gd name="f69" fmla="val f6"/>
                <a:gd name="f70" fmla="val f7"/>
                <a:gd name="f71" fmla="*/ f65 f0 1"/>
                <a:gd name="f72" fmla="+- f70 0 f68"/>
                <a:gd name="f73" fmla="+- f69 0 f68"/>
                <a:gd name="f74" fmla="*/ f71 1 f2"/>
                <a:gd name="f75" fmla="*/ f73 1 219"/>
                <a:gd name="f76" fmla="*/ f72 1 103"/>
                <a:gd name="f77" fmla="*/ 1 f73 1"/>
                <a:gd name="f78" fmla="*/ 92 f72 1"/>
                <a:gd name="f79" fmla="*/ 17 f73 1"/>
                <a:gd name="f80" fmla="*/ 99 f72 1"/>
                <a:gd name="f81" fmla="*/ 78 f73 1"/>
                <a:gd name="f82" fmla="*/ 64 f72 1"/>
                <a:gd name="f83" fmla="*/ 124 f73 1"/>
                <a:gd name="f84" fmla="*/ 27 f72 1"/>
                <a:gd name="f85" fmla="*/ 170 f73 1"/>
                <a:gd name="f86" fmla="*/ 31 f72 1"/>
                <a:gd name="f87" fmla="*/ 198 f73 1"/>
                <a:gd name="f88" fmla="*/ 57 f72 1"/>
                <a:gd name="f89" fmla="*/ 213 f73 1"/>
                <a:gd name="f90" fmla="*/ 59 f72 1"/>
                <a:gd name="f91" fmla="*/ 46 f72 1"/>
                <a:gd name="f92" fmla="*/ 169 f73 1"/>
                <a:gd name="f93" fmla="*/ 11 f72 1"/>
                <a:gd name="f94" fmla="*/ 94 f73 1"/>
                <a:gd name="f95" fmla="*/ 26 f72 1"/>
                <a:gd name="f96" fmla="*/ 49 f73 1"/>
                <a:gd name="f97" fmla="*/ 68 f72 1"/>
                <a:gd name="f98" fmla="*/ 14 f73 1"/>
                <a:gd name="f99" fmla="*/ 81 f72 1"/>
                <a:gd name="f100" fmla="+- f74 0 f1"/>
                <a:gd name="f101" fmla="*/ f77 1 219"/>
                <a:gd name="f102" fmla="*/ f78 1 103"/>
                <a:gd name="f103" fmla="*/ f79 1 219"/>
                <a:gd name="f104" fmla="*/ f80 1 103"/>
                <a:gd name="f105" fmla="*/ f81 1 219"/>
                <a:gd name="f106" fmla="*/ f82 1 103"/>
                <a:gd name="f107" fmla="*/ f83 1 219"/>
                <a:gd name="f108" fmla="*/ f84 1 103"/>
                <a:gd name="f109" fmla="*/ f85 1 219"/>
                <a:gd name="f110" fmla="*/ f86 1 103"/>
                <a:gd name="f111" fmla="*/ f87 1 219"/>
                <a:gd name="f112" fmla="*/ f88 1 103"/>
                <a:gd name="f113" fmla="*/ f89 1 219"/>
                <a:gd name="f114" fmla="*/ f90 1 103"/>
                <a:gd name="f115" fmla="*/ f91 1 103"/>
                <a:gd name="f116" fmla="*/ f92 1 219"/>
                <a:gd name="f117" fmla="*/ f93 1 103"/>
                <a:gd name="f118" fmla="*/ f94 1 219"/>
                <a:gd name="f119" fmla="*/ f95 1 103"/>
                <a:gd name="f120" fmla="*/ f96 1 219"/>
                <a:gd name="f121" fmla="*/ f97 1 103"/>
                <a:gd name="f122" fmla="*/ f98 1 219"/>
                <a:gd name="f123" fmla="*/ f99 1 103"/>
                <a:gd name="f124" fmla="*/ 0 1 f75"/>
                <a:gd name="f125" fmla="*/ f69 1 f75"/>
                <a:gd name="f126" fmla="*/ 0 1 f76"/>
                <a:gd name="f127" fmla="*/ f70 1 f76"/>
                <a:gd name="f128" fmla="*/ f101 1 f75"/>
                <a:gd name="f129" fmla="*/ f102 1 f76"/>
                <a:gd name="f130" fmla="*/ f103 1 f75"/>
                <a:gd name="f131" fmla="*/ f104 1 f76"/>
                <a:gd name="f132" fmla="*/ f105 1 f75"/>
                <a:gd name="f133" fmla="*/ f106 1 f76"/>
                <a:gd name="f134" fmla="*/ f107 1 f75"/>
                <a:gd name="f135" fmla="*/ f108 1 f76"/>
                <a:gd name="f136" fmla="*/ f109 1 f75"/>
                <a:gd name="f137" fmla="*/ f110 1 f76"/>
                <a:gd name="f138" fmla="*/ f111 1 f75"/>
                <a:gd name="f139" fmla="*/ f112 1 f76"/>
                <a:gd name="f140" fmla="*/ f113 1 f75"/>
                <a:gd name="f141" fmla="*/ f114 1 f76"/>
                <a:gd name="f142" fmla="*/ f115 1 f76"/>
                <a:gd name="f143" fmla="*/ f116 1 f75"/>
                <a:gd name="f144" fmla="*/ f117 1 f76"/>
                <a:gd name="f145" fmla="*/ f118 1 f75"/>
                <a:gd name="f146" fmla="*/ f119 1 f76"/>
                <a:gd name="f147" fmla="*/ f120 1 f75"/>
                <a:gd name="f148" fmla="*/ f121 1 f76"/>
                <a:gd name="f149" fmla="*/ f122 1 f75"/>
                <a:gd name="f150" fmla="*/ f123 1 f76"/>
                <a:gd name="f151" fmla="*/ f124 f66 1"/>
                <a:gd name="f152" fmla="*/ f125 f66 1"/>
                <a:gd name="f153" fmla="*/ f127 f67 1"/>
                <a:gd name="f154" fmla="*/ f126 f67 1"/>
                <a:gd name="f155" fmla="*/ f128 f66 1"/>
                <a:gd name="f156" fmla="*/ f129 f67 1"/>
                <a:gd name="f157" fmla="*/ f130 f66 1"/>
                <a:gd name="f158" fmla="*/ f131 f67 1"/>
                <a:gd name="f159" fmla="*/ f132 f66 1"/>
                <a:gd name="f160" fmla="*/ f133 f67 1"/>
                <a:gd name="f161" fmla="*/ f134 f66 1"/>
                <a:gd name="f162" fmla="*/ f135 f67 1"/>
                <a:gd name="f163" fmla="*/ f136 f66 1"/>
                <a:gd name="f164" fmla="*/ f137 f67 1"/>
                <a:gd name="f165" fmla="*/ f138 f66 1"/>
                <a:gd name="f166" fmla="*/ f139 f67 1"/>
                <a:gd name="f167" fmla="*/ f140 f66 1"/>
                <a:gd name="f168" fmla="*/ f141 f67 1"/>
                <a:gd name="f169" fmla="*/ f142 f67 1"/>
                <a:gd name="f170" fmla="*/ f143 f66 1"/>
                <a:gd name="f171" fmla="*/ f144 f67 1"/>
                <a:gd name="f172" fmla="*/ f145 f66 1"/>
                <a:gd name="f173" fmla="*/ f146 f67 1"/>
                <a:gd name="f174" fmla="*/ f147 f66 1"/>
                <a:gd name="f175" fmla="*/ f148 f67 1"/>
                <a:gd name="f176" fmla="*/ f149 f66 1"/>
                <a:gd name="f177" fmla="*/ f150 f67 1"/>
              </a:gdLst>
              <a:ahLst/>
              <a:cxnLst>
                <a:cxn ang="3cd4">
                  <a:pos x="hc" y="t"/>
                </a:cxn>
                <a:cxn ang="0">
                  <a:pos x="r" y="vc"/>
                </a:cxn>
                <a:cxn ang="cd4">
                  <a:pos x="hc" y="b"/>
                </a:cxn>
                <a:cxn ang="cd2">
                  <a:pos x="l" y="vc"/>
                </a:cxn>
                <a:cxn ang="f100">
                  <a:pos x="f155" y="f156"/>
                </a:cxn>
                <a:cxn ang="f100">
                  <a:pos x="f157" y="f158"/>
                </a:cxn>
                <a:cxn ang="f100">
                  <a:pos x="f159" y="f160"/>
                </a:cxn>
                <a:cxn ang="f100">
                  <a:pos x="f161" y="f162"/>
                </a:cxn>
                <a:cxn ang="f100">
                  <a:pos x="f163" y="f164"/>
                </a:cxn>
                <a:cxn ang="f100">
                  <a:pos x="f165" y="f166"/>
                </a:cxn>
                <a:cxn ang="f100">
                  <a:pos x="f167" y="f168"/>
                </a:cxn>
                <a:cxn ang="f100">
                  <a:pos x="f167" y="f169"/>
                </a:cxn>
                <a:cxn ang="f100">
                  <a:pos x="f170" y="f171"/>
                </a:cxn>
                <a:cxn ang="f100">
                  <a:pos x="f172" y="f173"/>
                </a:cxn>
                <a:cxn ang="f100">
                  <a:pos x="f174" y="f175"/>
                </a:cxn>
                <a:cxn ang="f100">
                  <a:pos x="f176" y="f177"/>
                </a:cxn>
                <a:cxn ang="f100">
                  <a:pos x="f155" y="f156"/>
                </a:cxn>
              </a:cxnLst>
              <a:rect l="f151" t="f154" r="f152" b="f153"/>
              <a:pathLst>
                <a:path w="219" h="103">
                  <a:moveTo>
                    <a:pt x="f8" y="f9"/>
                  </a:moveTo>
                  <a:cubicBezTo>
                    <a:pt x="f8" y="f7"/>
                    <a:pt x="f10" y="f11"/>
                    <a:pt x="f12" y="f11"/>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41" y="f42"/>
                  </a:cubicBezTo>
                  <a:cubicBezTo>
                    <a:pt x="f6" y="f43"/>
                    <a:pt x="f44" y="f45"/>
                    <a:pt x="f41" y="f46"/>
                  </a:cubicBezTo>
                  <a:cubicBezTo>
                    <a:pt x="f47" y="f48"/>
                    <a:pt x="f49" y="f50"/>
                    <a:pt x="f51" y="f10"/>
                  </a:cubicBezTo>
                  <a:cubicBezTo>
                    <a:pt x="f52" y="f5"/>
                    <a:pt x="f53" y="f54"/>
                    <a:pt x="f55" y="f56"/>
                  </a:cubicBezTo>
                  <a:cubicBezTo>
                    <a:pt x="f57" y="f58"/>
                    <a:pt x="f18" y="f59"/>
                    <a:pt x="f20" y="f60"/>
                  </a:cubicBezTo>
                  <a:cubicBezTo>
                    <a:pt x="f58" y="f61"/>
                    <a:pt x="f48" y="f16"/>
                    <a:pt x="f62" y="f63"/>
                  </a:cubicBezTo>
                  <a:cubicBezTo>
                    <a:pt x="f64" y="f63"/>
                    <a:pt x="f5" y="f57"/>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 name="Freeform 7">
              <a:extLst>
                <a:ext uri="{FF2B5EF4-FFF2-40B4-BE49-F238E27FC236}">
                  <a16:creationId xmlns:a16="http://schemas.microsoft.com/office/drawing/2014/main" id="{74EA8B1B-578D-8BF8-1631-4CB92F00892A}"/>
                </a:ext>
              </a:extLst>
            </p:cNvPr>
            <p:cNvSpPr/>
            <p:nvPr/>
          </p:nvSpPr>
          <p:spPr>
            <a:xfrm>
              <a:off x="4716466" y="1919289"/>
              <a:ext cx="1152528" cy="735013"/>
            </a:xfrm>
            <a:custGeom>
              <a:avLst/>
              <a:gdLst>
                <a:gd name="f0" fmla="val 10800000"/>
                <a:gd name="f1" fmla="val 5400000"/>
                <a:gd name="f2" fmla="val 180"/>
                <a:gd name="f3" fmla="val w"/>
                <a:gd name="f4" fmla="val h"/>
                <a:gd name="f5" fmla="val 0"/>
                <a:gd name="f6" fmla="val 204"/>
                <a:gd name="f7" fmla="val 130"/>
                <a:gd name="f8" fmla="val 193"/>
                <a:gd name="f9" fmla="val 113"/>
                <a:gd name="f10" fmla="val 191"/>
                <a:gd name="f11" fmla="val 189"/>
                <a:gd name="f12" fmla="val 187"/>
                <a:gd name="f13" fmla="val 112"/>
                <a:gd name="f14" fmla="val 150"/>
                <a:gd name="f15" fmla="val 122"/>
                <a:gd name="f16" fmla="val 97"/>
                <a:gd name="f17" fmla="val 103"/>
                <a:gd name="f18" fmla="val 64"/>
                <a:gd name="f19" fmla="val 100"/>
                <a:gd name="f20" fmla="val 58"/>
                <a:gd name="f21" fmla="val 95"/>
                <a:gd name="f22" fmla="val 53"/>
                <a:gd name="f23" fmla="val 91"/>
                <a:gd name="f24" fmla="val 47"/>
                <a:gd name="f25" fmla="val 90"/>
                <a:gd name="f26" fmla="val 46"/>
                <a:gd name="f27" fmla="val 89"/>
                <a:gd name="f28" fmla="val 44"/>
                <a:gd name="f29" fmla="val 88"/>
                <a:gd name="f30" fmla="val 43"/>
                <a:gd name="f31" fmla="val 85"/>
                <a:gd name="f32" fmla="val 36"/>
                <a:gd name="f33" fmla="val 79"/>
                <a:gd name="f34" fmla="val 31"/>
                <a:gd name="f35" fmla="val 72"/>
                <a:gd name="f36" fmla="val 26"/>
                <a:gd name="f37" fmla="val 56"/>
                <a:gd name="f38" fmla="val 10"/>
                <a:gd name="f39" fmla="val 35"/>
                <a:gd name="f40" fmla="val 2"/>
                <a:gd name="f41" fmla="val 13"/>
                <a:gd name="f42" fmla="val 1"/>
                <a:gd name="f43" fmla="val 7"/>
                <a:gd name="f44" fmla="val 14"/>
                <a:gd name="f45" fmla="val 6"/>
                <a:gd name="f46" fmla="val 16"/>
                <a:gd name="f47" fmla="val 11"/>
                <a:gd name="f48" fmla="val 17"/>
                <a:gd name="f49" fmla="val 41"/>
                <a:gd name="f50" fmla="val 19"/>
                <a:gd name="f51" fmla="val 62"/>
                <a:gd name="f52" fmla="val 80"/>
                <a:gd name="f53" fmla="val 57"/>
                <a:gd name="f54" fmla="val 81"/>
                <a:gd name="f55" fmla="val 59"/>
                <a:gd name="f56" fmla="val 82"/>
                <a:gd name="f57" fmla="val 60"/>
                <a:gd name="f58" fmla="val 83"/>
                <a:gd name="f59" fmla="val 61"/>
                <a:gd name="f60" fmla="val 92"/>
                <a:gd name="f61" fmla="val 105"/>
                <a:gd name="f62" fmla="val 98"/>
                <a:gd name="f63" fmla="val 123"/>
                <a:gd name="f64" fmla="val 144"/>
                <a:gd name="f65" fmla="val 128"/>
                <a:gd name="f66" fmla="val 169"/>
                <a:gd name="f67" fmla="val 129"/>
                <a:gd name="f68" fmla="val 199"/>
                <a:gd name="f69" fmla="val 203"/>
                <a:gd name="f70" fmla="val 127"/>
                <a:gd name="f71" fmla="val 121"/>
                <a:gd name="f72" fmla="val 114"/>
                <a:gd name="f73" fmla="val 52"/>
                <a:gd name="f74" fmla="val 54"/>
                <a:gd name="f75" fmla="val 55"/>
                <a:gd name="f76" fmla="val 51"/>
                <a:gd name="f77" fmla="val 50"/>
                <a:gd name="f78" fmla="val 49"/>
                <a:gd name="f79" fmla="val 48"/>
                <a:gd name="f80" fmla="+- 0 0 -90"/>
                <a:gd name="f81" fmla="*/ f3 1 204"/>
                <a:gd name="f82" fmla="*/ f4 1 130"/>
                <a:gd name="f83" fmla="val f5"/>
                <a:gd name="f84" fmla="val f6"/>
                <a:gd name="f85" fmla="val f7"/>
                <a:gd name="f86" fmla="*/ f80 f0 1"/>
                <a:gd name="f87" fmla="+- f85 0 f83"/>
                <a:gd name="f88" fmla="+- f84 0 f83"/>
                <a:gd name="f89" fmla="*/ f86 1 f2"/>
                <a:gd name="f90" fmla="*/ f88 1 204"/>
                <a:gd name="f91" fmla="*/ f87 1 130"/>
                <a:gd name="f92" fmla="*/ 193 f88 1"/>
                <a:gd name="f93" fmla="*/ 113 f87 1"/>
                <a:gd name="f94" fmla="*/ 187 f88 1"/>
                <a:gd name="f95" fmla="*/ 112 f87 1"/>
                <a:gd name="f96" fmla="*/ 103 f88 1"/>
                <a:gd name="f97" fmla="*/ 64 f87 1"/>
                <a:gd name="f98" fmla="*/ 91 f88 1"/>
                <a:gd name="f99" fmla="*/ 47 f87 1"/>
                <a:gd name="f100" fmla="*/ 88 f88 1"/>
                <a:gd name="f101" fmla="*/ 43 f87 1"/>
                <a:gd name="f102" fmla="*/ 72 f88 1"/>
                <a:gd name="f103" fmla="*/ 26 f87 1"/>
                <a:gd name="f104" fmla="*/ 13 f88 1"/>
                <a:gd name="f105" fmla="*/ 1 f87 1"/>
                <a:gd name="f106" fmla="*/ 1 f88 1"/>
                <a:gd name="f107" fmla="*/ 7 f87 1"/>
                <a:gd name="f108" fmla="*/ 11 f88 1"/>
                <a:gd name="f109" fmla="*/ 17 f87 1"/>
                <a:gd name="f110" fmla="*/ 80 f88 1"/>
                <a:gd name="f111" fmla="*/ 57 f87 1"/>
                <a:gd name="f112" fmla="*/ 83 f88 1"/>
                <a:gd name="f113" fmla="*/ 61 f87 1"/>
                <a:gd name="f114" fmla="*/ 123 f88 1"/>
                <a:gd name="f115" fmla="*/ 129 f87 1"/>
                <a:gd name="f116" fmla="*/ 203 f88 1"/>
                <a:gd name="f117" fmla="*/ 121 f87 1"/>
                <a:gd name="f118" fmla="*/ 90 f88 1"/>
                <a:gd name="f119" fmla="*/ 52 f87 1"/>
                <a:gd name="f120" fmla="*/ 50 f87 1"/>
                <a:gd name="f121" fmla="+- f89 0 f1"/>
                <a:gd name="f122" fmla="*/ f92 1 204"/>
                <a:gd name="f123" fmla="*/ f93 1 130"/>
                <a:gd name="f124" fmla="*/ f94 1 204"/>
                <a:gd name="f125" fmla="*/ f95 1 130"/>
                <a:gd name="f126" fmla="*/ f96 1 204"/>
                <a:gd name="f127" fmla="*/ f97 1 130"/>
                <a:gd name="f128" fmla="*/ f98 1 204"/>
                <a:gd name="f129" fmla="*/ f99 1 130"/>
                <a:gd name="f130" fmla="*/ f100 1 204"/>
                <a:gd name="f131" fmla="*/ f101 1 130"/>
                <a:gd name="f132" fmla="*/ f102 1 204"/>
                <a:gd name="f133" fmla="*/ f103 1 130"/>
                <a:gd name="f134" fmla="*/ f104 1 204"/>
                <a:gd name="f135" fmla="*/ f105 1 130"/>
                <a:gd name="f136" fmla="*/ f106 1 204"/>
                <a:gd name="f137" fmla="*/ f107 1 130"/>
                <a:gd name="f138" fmla="*/ f108 1 204"/>
                <a:gd name="f139" fmla="*/ f109 1 130"/>
                <a:gd name="f140" fmla="*/ f110 1 204"/>
                <a:gd name="f141" fmla="*/ f111 1 130"/>
                <a:gd name="f142" fmla="*/ f112 1 204"/>
                <a:gd name="f143" fmla="*/ f113 1 130"/>
                <a:gd name="f144" fmla="*/ f114 1 204"/>
                <a:gd name="f145" fmla="*/ f115 1 130"/>
                <a:gd name="f146" fmla="*/ f116 1 204"/>
                <a:gd name="f147" fmla="*/ f117 1 130"/>
                <a:gd name="f148" fmla="*/ f118 1 204"/>
                <a:gd name="f149" fmla="*/ f119 1 130"/>
                <a:gd name="f150" fmla="*/ f120 1 130"/>
                <a:gd name="f151" fmla="*/ 0 1 f90"/>
                <a:gd name="f152" fmla="*/ f84 1 f90"/>
                <a:gd name="f153" fmla="*/ 0 1 f91"/>
                <a:gd name="f154" fmla="*/ f85 1 f91"/>
                <a:gd name="f155" fmla="*/ f122 1 f90"/>
                <a:gd name="f156" fmla="*/ f123 1 f91"/>
                <a:gd name="f157" fmla="*/ f124 1 f90"/>
                <a:gd name="f158" fmla="*/ f125 1 f91"/>
                <a:gd name="f159" fmla="*/ f126 1 f90"/>
                <a:gd name="f160" fmla="*/ f127 1 f91"/>
                <a:gd name="f161" fmla="*/ f128 1 f90"/>
                <a:gd name="f162" fmla="*/ f129 1 f91"/>
                <a:gd name="f163" fmla="*/ f130 1 f90"/>
                <a:gd name="f164" fmla="*/ f131 1 f91"/>
                <a:gd name="f165" fmla="*/ f132 1 f90"/>
                <a:gd name="f166" fmla="*/ f133 1 f91"/>
                <a:gd name="f167" fmla="*/ f134 1 f90"/>
                <a:gd name="f168" fmla="*/ f135 1 f91"/>
                <a:gd name="f169" fmla="*/ f136 1 f90"/>
                <a:gd name="f170" fmla="*/ f137 1 f91"/>
                <a:gd name="f171" fmla="*/ f138 1 f90"/>
                <a:gd name="f172" fmla="*/ f139 1 f91"/>
                <a:gd name="f173" fmla="*/ f140 1 f90"/>
                <a:gd name="f174" fmla="*/ f141 1 f91"/>
                <a:gd name="f175" fmla="*/ f142 1 f90"/>
                <a:gd name="f176" fmla="*/ f143 1 f91"/>
                <a:gd name="f177" fmla="*/ f144 1 f90"/>
                <a:gd name="f178" fmla="*/ f145 1 f91"/>
                <a:gd name="f179" fmla="*/ f146 1 f90"/>
                <a:gd name="f180" fmla="*/ f147 1 f91"/>
                <a:gd name="f181" fmla="*/ f148 1 f90"/>
                <a:gd name="f182" fmla="*/ f149 1 f91"/>
                <a:gd name="f183" fmla="*/ f150 1 f91"/>
                <a:gd name="f184" fmla="*/ f151 f81 1"/>
                <a:gd name="f185" fmla="*/ f152 f81 1"/>
                <a:gd name="f186" fmla="*/ f154 f82 1"/>
                <a:gd name="f187" fmla="*/ f153 f82 1"/>
                <a:gd name="f188" fmla="*/ f155 f81 1"/>
                <a:gd name="f189" fmla="*/ f156 f82 1"/>
                <a:gd name="f190" fmla="*/ f157 f81 1"/>
                <a:gd name="f191" fmla="*/ f158 f82 1"/>
                <a:gd name="f192" fmla="*/ f159 f81 1"/>
                <a:gd name="f193" fmla="*/ f160 f82 1"/>
                <a:gd name="f194" fmla="*/ f161 f81 1"/>
                <a:gd name="f195" fmla="*/ f162 f82 1"/>
                <a:gd name="f196" fmla="*/ f163 f81 1"/>
                <a:gd name="f197" fmla="*/ f164 f82 1"/>
                <a:gd name="f198" fmla="*/ f165 f81 1"/>
                <a:gd name="f199" fmla="*/ f166 f82 1"/>
                <a:gd name="f200" fmla="*/ f167 f81 1"/>
                <a:gd name="f201" fmla="*/ f168 f82 1"/>
                <a:gd name="f202" fmla="*/ f169 f81 1"/>
                <a:gd name="f203" fmla="*/ f170 f82 1"/>
                <a:gd name="f204" fmla="*/ f171 f81 1"/>
                <a:gd name="f205" fmla="*/ f172 f82 1"/>
                <a:gd name="f206" fmla="*/ f173 f81 1"/>
                <a:gd name="f207" fmla="*/ f174 f82 1"/>
                <a:gd name="f208" fmla="*/ f175 f81 1"/>
                <a:gd name="f209" fmla="*/ f176 f82 1"/>
                <a:gd name="f210" fmla="*/ f177 f81 1"/>
                <a:gd name="f211" fmla="*/ f178 f82 1"/>
                <a:gd name="f212" fmla="*/ f179 f81 1"/>
                <a:gd name="f213" fmla="*/ f180 f82 1"/>
                <a:gd name="f214" fmla="*/ f181 f81 1"/>
                <a:gd name="f215" fmla="*/ f182 f82 1"/>
                <a:gd name="f216" fmla="*/ f183 f82 1"/>
              </a:gdLst>
              <a:ahLst/>
              <a:cxnLst>
                <a:cxn ang="3cd4">
                  <a:pos x="hc" y="t"/>
                </a:cxn>
                <a:cxn ang="0">
                  <a:pos x="r" y="vc"/>
                </a:cxn>
                <a:cxn ang="cd4">
                  <a:pos x="hc" y="b"/>
                </a:cxn>
                <a:cxn ang="cd2">
                  <a:pos x="l" y="vc"/>
                </a:cxn>
                <a:cxn ang="f121">
                  <a:pos x="f188" y="f189"/>
                </a:cxn>
                <a:cxn ang="f121">
                  <a:pos x="f190" y="f191"/>
                </a:cxn>
                <a:cxn ang="f121">
                  <a:pos x="f192" y="f193"/>
                </a:cxn>
                <a:cxn ang="f121">
                  <a:pos x="f194" y="f195"/>
                </a:cxn>
                <a:cxn ang="f121">
                  <a:pos x="f194" y="f195"/>
                </a:cxn>
                <a:cxn ang="f121">
                  <a:pos x="f194" y="f195"/>
                </a:cxn>
                <a:cxn ang="f121">
                  <a:pos x="f194" y="f195"/>
                </a:cxn>
                <a:cxn ang="f121">
                  <a:pos x="f196" y="f197"/>
                </a:cxn>
                <a:cxn ang="f121">
                  <a:pos x="f198" y="f199"/>
                </a:cxn>
                <a:cxn ang="f121">
                  <a:pos x="f200" y="f201"/>
                </a:cxn>
                <a:cxn ang="f121">
                  <a:pos x="f202" y="f203"/>
                </a:cxn>
                <a:cxn ang="f121">
                  <a:pos x="f204" y="f205"/>
                </a:cxn>
                <a:cxn ang="f121">
                  <a:pos x="f206" y="f207"/>
                </a:cxn>
                <a:cxn ang="f121">
                  <a:pos x="f208" y="f209"/>
                </a:cxn>
                <a:cxn ang="f121">
                  <a:pos x="f210" y="f191"/>
                </a:cxn>
                <a:cxn ang="f121">
                  <a:pos x="f188" y="f211"/>
                </a:cxn>
                <a:cxn ang="f121">
                  <a:pos x="f212" y="f213"/>
                </a:cxn>
                <a:cxn ang="f121">
                  <a:pos x="f188" y="f189"/>
                </a:cxn>
                <a:cxn ang="f121">
                  <a:pos x="f214" y="f215"/>
                </a:cxn>
                <a:cxn ang="f121">
                  <a:pos x="f214" y="f207"/>
                </a:cxn>
                <a:cxn ang="f121">
                  <a:pos x="f214" y="f215"/>
                </a:cxn>
                <a:cxn ang="f121">
                  <a:pos x="f214" y="f216"/>
                </a:cxn>
                <a:cxn ang="f121">
                  <a:pos x="f194" y="f195"/>
                </a:cxn>
                <a:cxn ang="f121">
                  <a:pos x="f194" y="f195"/>
                </a:cxn>
                <a:cxn ang="f121">
                  <a:pos x="f214" y="f216"/>
                </a:cxn>
                <a:cxn ang="f121">
                  <a:pos x="f214" y="f215"/>
                </a:cxn>
              </a:cxnLst>
              <a:rect l="f184" t="f187" r="f185" b="f186"/>
              <a:pathLst>
                <a:path w="204" h="130">
                  <a:moveTo>
                    <a:pt x="f8" y="f9"/>
                  </a:moveTo>
                  <a:cubicBezTo>
                    <a:pt x="f10" y="f9"/>
                    <a:pt x="f11" y="f9"/>
                    <a:pt x="f12" y="f13"/>
                  </a:cubicBezTo>
                  <a:cubicBezTo>
                    <a:pt x="f14" y="f13"/>
                    <a:pt x="f15" y="f16"/>
                    <a:pt x="f17" y="f18"/>
                  </a:cubicBezTo>
                  <a:cubicBezTo>
                    <a:pt x="f19" y="f20"/>
                    <a:pt x="f21" y="f22"/>
                    <a:pt x="f23" y="f24"/>
                  </a:cubicBezTo>
                  <a:cubicBezTo>
                    <a:pt x="f23" y="f24"/>
                    <a:pt x="f23" y="f24"/>
                    <a:pt x="f23" y="f24"/>
                  </a:cubicBezTo>
                  <a:cubicBezTo>
                    <a:pt x="f23" y="f24"/>
                    <a:pt x="f23" y="f24"/>
                    <a:pt x="f23" y="f24"/>
                  </a:cubicBezTo>
                  <a:cubicBezTo>
                    <a:pt x="f23" y="f24"/>
                    <a:pt x="f23" y="f24"/>
                    <a:pt x="f23" y="f24"/>
                  </a:cubicBezTo>
                  <a:cubicBezTo>
                    <a:pt x="f25" y="f26"/>
                    <a:pt x="f27" y="f28"/>
                    <a:pt x="f29" y="f30"/>
                  </a:cubicBezTo>
                  <a:cubicBezTo>
                    <a:pt x="f31" y="f32"/>
                    <a:pt x="f33" y="f34"/>
                    <a:pt x="f35" y="f36"/>
                  </a:cubicBezTo>
                  <a:cubicBezTo>
                    <a:pt x="f37" y="f38"/>
                    <a:pt x="f39" y="f40"/>
                    <a:pt x="f41" y="f42"/>
                  </a:cubicBezTo>
                  <a:cubicBezTo>
                    <a:pt x="f43" y="f5"/>
                    <a:pt x="f42" y="f5"/>
                    <a:pt x="f42" y="f43"/>
                  </a:cubicBezTo>
                  <a:cubicBezTo>
                    <a:pt x="f5" y="f44"/>
                    <a:pt x="f45" y="f46"/>
                    <a:pt x="f47" y="f48"/>
                  </a:cubicBezTo>
                  <a:cubicBezTo>
                    <a:pt x="f49" y="f50"/>
                    <a:pt x="f51" y="f39"/>
                    <a:pt x="f52" y="f53"/>
                  </a:cubicBezTo>
                  <a:cubicBezTo>
                    <a:pt x="f54" y="f55"/>
                    <a:pt x="f56" y="f57"/>
                    <a:pt x="f58" y="f59"/>
                  </a:cubicBezTo>
                  <a:cubicBezTo>
                    <a:pt x="f60" y="f54"/>
                    <a:pt x="f61" y="f62"/>
                    <a:pt x="f63" y="f13"/>
                  </a:cubicBezTo>
                  <a:cubicBezTo>
                    <a:pt x="f64" y="f65"/>
                    <a:pt x="f66" y="f65"/>
                    <a:pt x="f8" y="f67"/>
                  </a:cubicBezTo>
                  <a:cubicBezTo>
                    <a:pt x="f68" y="f7"/>
                    <a:pt x="f69" y="f70"/>
                    <a:pt x="f69" y="f71"/>
                  </a:cubicBezTo>
                  <a:cubicBezTo>
                    <a:pt x="f6" y="f72"/>
                    <a:pt x="f68" y="f13"/>
                    <a:pt x="f8" y="f9"/>
                  </a:cubicBezTo>
                  <a:close/>
                  <a:moveTo>
                    <a:pt x="f25" y="f73"/>
                  </a:moveTo>
                  <a:cubicBezTo>
                    <a:pt x="f25" y="f74"/>
                    <a:pt x="f25" y="f75"/>
                    <a:pt x="f25" y="f53"/>
                  </a:cubicBezTo>
                  <a:cubicBezTo>
                    <a:pt x="f25" y="f75"/>
                    <a:pt x="f25" y="f74"/>
                    <a:pt x="f25" y="f73"/>
                  </a:cubicBezTo>
                  <a:cubicBezTo>
                    <a:pt x="f25" y="f73"/>
                    <a:pt x="f25" y="f76"/>
                    <a:pt x="f25" y="f77"/>
                  </a:cubicBezTo>
                  <a:cubicBezTo>
                    <a:pt x="f25" y="f78"/>
                    <a:pt x="f23" y="f79"/>
                    <a:pt x="f23" y="f24"/>
                  </a:cubicBezTo>
                  <a:cubicBezTo>
                    <a:pt x="f23" y="f24"/>
                    <a:pt x="f23" y="f24"/>
                    <a:pt x="f23" y="f24"/>
                  </a:cubicBezTo>
                  <a:cubicBezTo>
                    <a:pt x="f23" y="f79"/>
                    <a:pt x="f25" y="f78"/>
                    <a:pt x="f25" y="f77"/>
                  </a:cubicBezTo>
                  <a:cubicBezTo>
                    <a:pt x="f25" y="f76"/>
                    <a:pt x="f25" y="f73"/>
                    <a:pt x="f25" y="f73"/>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9" name="Freeform 8">
              <a:extLst>
                <a:ext uri="{FF2B5EF4-FFF2-40B4-BE49-F238E27FC236}">
                  <a16:creationId xmlns:a16="http://schemas.microsoft.com/office/drawing/2014/main" id="{827D565C-3DDA-243A-CCC9-5C7A8A4417BE}"/>
                </a:ext>
              </a:extLst>
            </p:cNvPr>
            <p:cNvSpPr/>
            <p:nvPr/>
          </p:nvSpPr>
          <p:spPr>
            <a:xfrm>
              <a:off x="3857625" y="2292345"/>
              <a:ext cx="355601" cy="203197"/>
            </a:xfrm>
            <a:custGeom>
              <a:avLst/>
              <a:gdLst>
                <a:gd name="f0" fmla="val 10800000"/>
                <a:gd name="f1" fmla="val 5400000"/>
                <a:gd name="f2" fmla="val 180"/>
                <a:gd name="f3" fmla="val w"/>
                <a:gd name="f4" fmla="val h"/>
                <a:gd name="f5" fmla="val 0"/>
                <a:gd name="f6" fmla="val 63"/>
                <a:gd name="f7" fmla="val 36"/>
                <a:gd name="f8" fmla="val 57"/>
                <a:gd name="f9" fmla="val 3"/>
                <a:gd name="f10" fmla="val 52"/>
                <a:gd name="f11" fmla="val 1"/>
                <a:gd name="f12" fmla="val 47"/>
                <a:gd name="f13" fmla="val 42"/>
                <a:gd name="f14" fmla="val 28"/>
                <a:gd name="f15" fmla="val 19"/>
                <a:gd name="f16" fmla="val 8"/>
                <a:gd name="f17" fmla="val 14"/>
                <a:gd name="f18" fmla="val 18"/>
                <a:gd name="f19" fmla="val 24"/>
                <a:gd name="f20" fmla="val 29"/>
                <a:gd name="f21" fmla="val 7"/>
                <a:gd name="f22" fmla="val 13"/>
                <a:gd name="f23" fmla="val 32"/>
                <a:gd name="f24" fmla="val 21"/>
                <a:gd name="f25" fmla="val 38"/>
                <a:gd name="f26" fmla="val 20"/>
                <a:gd name="f27" fmla="val 22"/>
                <a:gd name="f28" fmla="val 61"/>
                <a:gd name="f29" fmla="val 62"/>
                <a:gd name="f30" fmla="val 9"/>
                <a:gd name="f31" fmla="val 5"/>
                <a:gd name="f32" fmla="+- 0 0 -90"/>
                <a:gd name="f33" fmla="*/ f3 1 63"/>
                <a:gd name="f34" fmla="*/ f4 1 36"/>
                <a:gd name="f35" fmla="val f5"/>
                <a:gd name="f36" fmla="val f6"/>
                <a:gd name="f37" fmla="val f7"/>
                <a:gd name="f38" fmla="*/ f32 f0 1"/>
                <a:gd name="f39" fmla="+- f37 0 f35"/>
                <a:gd name="f40" fmla="+- f36 0 f35"/>
                <a:gd name="f41" fmla="*/ f38 1 f2"/>
                <a:gd name="f42" fmla="*/ f40 1 63"/>
                <a:gd name="f43" fmla="*/ f39 1 36"/>
                <a:gd name="f44" fmla="*/ 57 f40 1"/>
                <a:gd name="f45" fmla="*/ 3 f39 1"/>
                <a:gd name="f46" fmla="*/ 42 f40 1"/>
                <a:gd name="f47" fmla="*/ 0 f39 1"/>
                <a:gd name="f48" fmla="*/ 8 f40 1"/>
                <a:gd name="f49" fmla="*/ 14 f39 1"/>
                <a:gd name="f50" fmla="*/ 3 f40 1"/>
                <a:gd name="f51" fmla="*/ 29 f39 1"/>
                <a:gd name="f52" fmla="*/ 18 f40 1"/>
                <a:gd name="f53" fmla="*/ 28 f39 1"/>
                <a:gd name="f54" fmla="*/ 52 f40 1"/>
                <a:gd name="f55" fmla="*/ 20 f39 1"/>
                <a:gd name="f56" fmla="*/ 62 f40 1"/>
                <a:gd name="f57" fmla="+- f41 0 f1"/>
                <a:gd name="f58" fmla="*/ f44 1 63"/>
                <a:gd name="f59" fmla="*/ f45 1 36"/>
                <a:gd name="f60" fmla="*/ f46 1 63"/>
                <a:gd name="f61" fmla="*/ f47 1 36"/>
                <a:gd name="f62" fmla="*/ f48 1 63"/>
                <a:gd name="f63" fmla="*/ f49 1 36"/>
                <a:gd name="f64" fmla="*/ f50 1 63"/>
                <a:gd name="f65" fmla="*/ f51 1 36"/>
                <a:gd name="f66" fmla="*/ f52 1 63"/>
                <a:gd name="f67" fmla="*/ f53 1 36"/>
                <a:gd name="f68" fmla="*/ f54 1 63"/>
                <a:gd name="f69" fmla="*/ f55 1 36"/>
                <a:gd name="f70" fmla="*/ f56 1 63"/>
                <a:gd name="f71" fmla="*/ 0 1 f42"/>
                <a:gd name="f72" fmla="*/ f36 1 f42"/>
                <a:gd name="f73" fmla="*/ 0 1 f43"/>
                <a:gd name="f74" fmla="*/ f37 1 f43"/>
                <a:gd name="f75" fmla="*/ f58 1 f42"/>
                <a:gd name="f76" fmla="*/ f59 1 f43"/>
                <a:gd name="f77" fmla="*/ f60 1 f42"/>
                <a:gd name="f78" fmla="*/ f61 1 f43"/>
                <a:gd name="f79" fmla="*/ f62 1 f42"/>
                <a:gd name="f80" fmla="*/ f63 1 f43"/>
                <a:gd name="f81" fmla="*/ f64 1 f42"/>
                <a:gd name="f82" fmla="*/ f65 1 f43"/>
                <a:gd name="f83" fmla="*/ f66 1 f42"/>
                <a:gd name="f84" fmla="*/ f67 1 f43"/>
                <a:gd name="f85" fmla="*/ f68 1 f42"/>
                <a:gd name="f86" fmla="*/ f69 1 f43"/>
                <a:gd name="f87" fmla="*/ f70 1 f42"/>
                <a:gd name="f88" fmla="*/ f71 f33 1"/>
                <a:gd name="f89" fmla="*/ f72 f33 1"/>
                <a:gd name="f90" fmla="*/ f74 f34 1"/>
                <a:gd name="f91" fmla="*/ f73 f34 1"/>
                <a:gd name="f92" fmla="*/ f75 f33 1"/>
                <a:gd name="f93" fmla="*/ f76 f34 1"/>
                <a:gd name="f94" fmla="*/ f77 f33 1"/>
                <a:gd name="f95" fmla="*/ f78 f34 1"/>
                <a:gd name="f96" fmla="*/ f79 f33 1"/>
                <a:gd name="f97" fmla="*/ f80 f34 1"/>
                <a:gd name="f98" fmla="*/ f81 f33 1"/>
                <a:gd name="f99" fmla="*/ f82 f34 1"/>
                <a:gd name="f100" fmla="*/ f83 f33 1"/>
                <a:gd name="f101" fmla="*/ f84 f34 1"/>
                <a:gd name="f102" fmla="*/ f85 f33 1"/>
                <a:gd name="f103" fmla="*/ f86 f34 1"/>
                <a:gd name="f104" fmla="*/ f87 f33 1"/>
              </a:gdLst>
              <a:ahLst/>
              <a:cxnLst>
                <a:cxn ang="3cd4">
                  <a:pos x="hc" y="t"/>
                </a:cxn>
                <a:cxn ang="0">
                  <a:pos x="r" y="vc"/>
                </a:cxn>
                <a:cxn ang="cd4">
                  <a:pos x="hc" y="b"/>
                </a:cxn>
                <a:cxn ang="cd2">
                  <a:pos x="l" y="vc"/>
                </a:cxn>
                <a:cxn ang="f57">
                  <a:pos x="f92" y="f93"/>
                </a:cxn>
                <a:cxn ang="f57">
                  <a:pos x="f94" y="f95"/>
                </a:cxn>
                <a:cxn ang="f57">
                  <a:pos x="f96" y="f97"/>
                </a:cxn>
                <a:cxn ang="f57">
                  <a:pos x="f98" y="f99"/>
                </a:cxn>
                <a:cxn ang="f57">
                  <a:pos x="f100" y="f101"/>
                </a:cxn>
                <a:cxn ang="f57">
                  <a:pos x="f102" y="f103"/>
                </a:cxn>
                <a:cxn ang="f57">
                  <a:pos x="f104" y="f97"/>
                </a:cxn>
                <a:cxn ang="f57">
                  <a:pos x="f92" y="f93"/>
                </a:cxn>
              </a:cxnLst>
              <a:rect l="f88" t="f91" r="f89" b="f90"/>
              <a:pathLst>
                <a:path w="63" h="36">
                  <a:moveTo>
                    <a:pt x="f8" y="f9"/>
                  </a:moveTo>
                  <a:cubicBezTo>
                    <a:pt x="f10" y="f11"/>
                    <a:pt x="f12" y="f5"/>
                    <a:pt x="f13" y="f5"/>
                  </a:cubicBezTo>
                  <a:cubicBezTo>
                    <a:pt x="f14" y="f5"/>
                    <a:pt x="f15" y="f16"/>
                    <a:pt x="f16" y="f17"/>
                  </a:cubicBezTo>
                  <a:cubicBezTo>
                    <a:pt x="f11" y="f18"/>
                    <a:pt x="f5" y="f19"/>
                    <a:pt x="f9" y="f20"/>
                  </a:cubicBezTo>
                  <a:cubicBezTo>
                    <a:pt x="f21" y="f7"/>
                    <a:pt x="f22" y="f23"/>
                    <a:pt x="f18" y="f14"/>
                  </a:cubicBezTo>
                  <a:cubicBezTo>
                    <a:pt x="f14" y="f24"/>
                    <a:pt x="f25" y="f17"/>
                    <a:pt x="f10" y="f26"/>
                  </a:cubicBezTo>
                  <a:cubicBezTo>
                    <a:pt x="f8" y="f27"/>
                    <a:pt x="f28" y="f15"/>
                    <a:pt x="f29" y="f17"/>
                  </a:cubicBezTo>
                  <a:cubicBezTo>
                    <a:pt x="f6" y="f30"/>
                    <a:pt x="f29" y="f31"/>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0" name="Freeform 9">
              <a:extLst>
                <a:ext uri="{FF2B5EF4-FFF2-40B4-BE49-F238E27FC236}">
                  <a16:creationId xmlns:a16="http://schemas.microsoft.com/office/drawing/2014/main" id="{C34554B2-7BC0-871F-56D6-CDB41FDF3E81}"/>
                </a:ext>
              </a:extLst>
            </p:cNvPr>
            <p:cNvSpPr/>
            <p:nvPr/>
          </p:nvSpPr>
          <p:spPr>
            <a:xfrm>
              <a:off x="4308479" y="1998658"/>
              <a:ext cx="152403" cy="141283"/>
            </a:xfrm>
            <a:custGeom>
              <a:avLst/>
              <a:gdLst>
                <a:gd name="f0" fmla="val 10800000"/>
                <a:gd name="f1" fmla="val 5400000"/>
                <a:gd name="f2" fmla="val 180"/>
                <a:gd name="f3" fmla="val w"/>
                <a:gd name="f4" fmla="val h"/>
                <a:gd name="f5" fmla="val 0"/>
                <a:gd name="f6" fmla="val 27"/>
                <a:gd name="f7" fmla="val 25"/>
                <a:gd name="f8" fmla="val 18"/>
                <a:gd name="f9" fmla="val 11"/>
                <a:gd name="f10" fmla="val 8"/>
                <a:gd name="f11" fmla="val 14"/>
                <a:gd name="f12" fmla="val 20"/>
                <a:gd name="f13" fmla="val 3"/>
                <a:gd name="f14" fmla="val 23"/>
                <a:gd name="f15" fmla="val 16"/>
                <a:gd name="f16" fmla="val 19"/>
                <a:gd name="f17" fmla="val 26"/>
                <a:gd name="f18" fmla="val 10"/>
                <a:gd name="f19" fmla="val 2"/>
                <a:gd name="f20" fmla="+- 0 0 -90"/>
                <a:gd name="f21" fmla="*/ f3 1 27"/>
                <a:gd name="f22" fmla="*/ f4 1 25"/>
                <a:gd name="f23" fmla="val f5"/>
                <a:gd name="f24" fmla="val f6"/>
                <a:gd name="f25" fmla="val f7"/>
                <a:gd name="f26" fmla="*/ f20 f0 1"/>
                <a:gd name="f27" fmla="+- f25 0 f23"/>
                <a:gd name="f28" fmla="+- f24 0 f23"/>
                <a:gd name="f29" fmla="*/ f26 1 f2"/>
                <a:gd name="f30" fmla="*/ f28 1 27"/>
                <a:gd name="f31" fmla="*/ f27 1 25"/>
                <a:gd name="f32" fmla="*/ 18 f28 1"/>
                <a:gd name="f33" fmla="*/ 0 f27 1"/>
                <a:gd name="f34" fmla="*/ 0 f28 1"/>
                <a:gd name="f35" fmla="*/ 14 f27 1"/>
                <a:gd name="f36" fmla="*/ 8 f28 1"/>
                <a:gd name="f37" fmla="*/ 23 f27 1"/>
                <a:gd name="f38" fmla="*/ 26 f28 1"/>
                <a:gd name="f39" fmla="*/ 10 f27 1"/>
                <a:gd name="f40" fmla="+- f29 0 f1"/>
                <a:gd name="f41" fmla="*/ f32 1 27"/>
                <a:gd name="f42" fmla="*/ f33 1 25"/>
                <a:gd name="f43" fmla="*/ f34 1 27"/>
                <a:gd name="f44" fmla="*/ f35 1 25"/>
                <a:gd name="f45" fmla="*/ f36 1 27"/>
                <a:gd name="f46" fmla="*/ f37 1 25"/>
                <a:gd name="f47" fmla="*/ f38 1 27"/>
                <a:gd name="f48" fmla="*/ f39 1 25"/>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27" h="25">
                  <a:moveTo>
                    <a:pt x="f8" y="f5"/>
                  </a:moveTo>
                  <a:cubicBezTo>
                    <a:pt x="f9" y="f5"/>
                    <a:pt x="f5" y="f10"/>
                    <a:pt x="f5" y="f11"/>
                  </a:cubicBezTo>
                  <a:cubicBezTo>
                    <a:pt x="f5" y="f12"/>
                    <a:pt x="f13" y="f7"/>
                    <a:pt x="f10" y="f14"/>
                  </a:cubicBezTo>
                  <a:cubicBezTo>
                    <a:pt x="f15" y="f12"/>
                    <a:pt x="f7" y="f16"/>
                    <a:pt x="f17" y="f18"/>
                  </a:cubicBezTo>
                  <a:cubicBezTo>
                    <a:pt x="f6" y="f19"/>
                    <a:pt x="f14" y="f5"/>
                    <a:pt x="f8" y="f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Freeform 10">
              <a:extLst>
                <a:ext uri="{FF2B5EF4-FFF2-40B4-BE49-F238E27FC236}">
                  <a16:creationId xmlns:a16="http://schemas.microsoft.com/office/drawing/2014/main" id="{9B590A0F-90D2-43D4-AF57-A32EAAF1C75F}"/>
                </a:ext>
              </a:extLst>
            </p:cNvPr>
            <p:cNvSpPr/>
            <p:nvPr/>
          </p:nvSpPr>
          <p:spPr>
            <a:xfrm>
              <a:off x="3868734" y="263520"/>
              <a:ext cx="530223" cy="525459"/>
            </a:xfrm>
            <a:custGeom>
              <a:avLst/>
              <a:gdLst>
                <a:gd name="f0" fmla="val 10800000"/>
                <a:gd name="f1" fmla="val 5400000"/>
                <a:gd name="f2" fmla="val 180"/>
                <a:gd name="f3" fmla="val w"/>
                <a:gd name="f4" fmla="val h"/>
                <a:gd name="f5" fmla="val 0"/>
                <a:gd name="f6" fmla="val 94"/>
                <a:gd name="f7" fmla="val 93"/>
                <a:gd name="f8" fmla="val 22"/>
                <a:gd name="f9" fmla="val 9"/>
                <a:gd name="f10" fmla="val 18"/>
                <a:gd name="f11" fmla="val 4"/>
                <a:gd name="f12" fmla="val 14"/>
                <a:gd name="f13" fmla="val 7"/>
                <a:gd name="f14" fmla="val 1"/>
                <a:gd name="f15" fmla="val 3"/>
                <a:gd name="f16" fmla="val 2"/>
                <a:gd name="f17" fmla="val 5"/>
                <a:gd name="f18" fmla="val 15"/>
                <a:gd name="f19" fmla="val 12"/>
                <a:gd name="f20" fmla="val 21"/>
                <a:gd name="f21" fmla="val 24"/>
                <a:gd name="f22" fmla="val 20"/>
                <a:gd name="f23" fmla="val 29"/>
                <a:gd name="f24" fmla="val 13"/>
                <a:gd name="f25" fmla="val 37"/>
                <a:gd name="f26" fmla="val 47"/>
                <a:gd name="f27" fmla="val 55"/>
                <a:gd name="f28" fmla="val 61"/>
                <a:gd name="f29" fmla="val 19"/>
                <a:gd name="f30" fmla="val 69"/>
                <a:gd name="f31" fmla="val 71"/>
                <a:gd name="f32" fmla="val 10"/>
                <a:gd name="f33" fmla="val 72"/>
                <a:gd name="f34" fmla="val 6"/>
                <a:gd name="f35" fmla="val 75"/>
                <a:gd name="f36" fmla="val 79"/>
                <a:gd name="f37" fmla="val 84"/>
                <a:gd name="f38" fmla="val 88"/>
                <a:gd name="f39" fmla="val 92"/>
                <a:gd name="f40" fmla="val 23"/>
                <a:gd name="f41" fmla="val 83"/>
                <a:gd name="f42" fmla="val 77"/>
                <a:gd name="f43" fmla="val 39"/>
                <a:gd name="f44" fmla="val 81"/>
                <a:gd name="f45" fmla="val 73"/>
                <a:gd name="f46" fmla="val 66"/>
                <a:gd name="f47" fmla="val 74"/>
                <a:gd name="f48" fmla="val 87"/>
                <a:gd name="f49" fmla="val 80"/>
                <a:gd name="f50" fmla="val 90"/>
                <a:gd name="f51" fmla="val 86"/>
                <a:gd name="f52" fmla="val 89"/>
                <a:gd name="f53" fmla="val 82"/>
                <a:gd name="f54" fmla="val 78"/>
                <a:gd name="f55" fmla="val 60"/>
                <a:gd name="f56" fmla="val 45"/>
                <a:gd name="f57" fmla="val 32"/>
                <a:gd name="f58" fmla="val 11"/>
                <a:gd name="f59" fmla="val 30"/>
                <a:gd name="f60" fmla="val 17"/>
                <a:gd name="f61" fmla="val 27"/>
                <a:gd name="f62" fmla="+- 0 0 -90"/>
                <a:gd name="f63" fmla="*/ f3 1 94"/>
                <a:gd name="f64" fmla="*/ f4 1 93"/>
                <a:gd name="f65" fmla="val f5"/>
                <a:gd name="f66" fmla="val f6"/>
                <a:gd name="f67" fmla="val f7"/>
                <a:gd name="f68" fmla="*/ f62 f0 1"/>
                <a:gd name="f69" fmla="+- f67 0 f65"/>
                <a:gd name="f70" fmla="+- f66 0 f65"/>
                <a:gd name="f71" fmla="*/ f68 1 f2"/>
                <a:gd name="f72" fmla="*/ f70 1 94"/>
                <a:gd name="f73" fmla="*/ f69 1 93"/>
                <a:gd name="f74" fmla="*/ 22 f70 1"/>
                <a:gd name="f75" fmla="*/ 9 f69 1"/>
                <a:gd name="f76" fmla="*/ 7 f70 1"/>
                <a:gd name="f77" fmla="*/ 1 f69 1"/>
                <a:gd name="f78" fmla="*/ 2 f70 1"/>
                <a:gd name="f79" fmla="*/ 7 f69 1"/>
                <a:gd name="f80" fmla="*/ 12 f70 1"/>
                <a:gd name="f81" fmla="*/ 21 f69 1"/>
                <a:gd name="f82" fmla="*/ 21 f70 1"/>
                <a:gd name="f83" fmla="*/ 20 f69 1"/>
                <a:gd name="f84" fmla="*/ 13 f70 1"/>
                <a:gd name="f85" fmla="*/ 47 f69 1"/>
                <a:gd name="f86" fmla="*/ 19 f70 1"/>
                <a:gd name="f87" fmla="*/ 69 f69 1"/>
                <a:gd name="f88" fmla="*/ 6 f70 1"/>
                <a:gd name="f89" fmla="*/ 75 f69 1"/>
                <a:gd name="f90" fmla="*/ 4 f70 1"/>
                <a:gd name="f91" fmla="*/ 88 f69 1"/>
                <a:gd name="f92" fmla="*/ 18 f70 1"/>
                <a:gd name="f93" fmla="*/ 24 f70 1"/>
                <a:gd name="f94" fmla="*/ 72 f69 1"/>
                <a:gd name="f95" fmla="*/ 71 f69 1"/>
                <a:gd name="f96" fmla="*/ 72 f70 1"/>
                <a:gd name="f97" fmla="*/ 80 f70 1"/>
                <a:gd name="f98" fmla="*/ 90 f69 1"/>
                <a:gd name="f99" fmla="*/ 92 f70 1"/>
                <a:gd name="f100" fmla="*/ 86 f69 1"/>
                <a:gd name="f101" fmla="*/ 84 f70 1"/>
                <a:gd name="f102" fmla="*/ 82 f70 1"/>
                <a:gd name="f103" fmla="*/ 78 f70 1"/>
                <a:gd name="f104" fmla="*/ 60 f69 1"/>
                <a:gd name="f105" fmla="*/ 71 f70 1"/>
                <a:gd name="f106" fmla="*/ 30 f70 1"/>
                <a:gd name="f107" fmla="*/ 17 f69 1"/>
                <a:gd name="f108" fmla="*/ 19 f69 1"/>
                <a:gd name="f109" fmla="*/ 18 f69 1"/>
                <a:gd name="f110" fmla="+- f71 0 f1"/>
                <a:gd name="f111" fmla="*/ f74 1 94"/>
                <a:gd name="f112" fmla="*/ f75 1 93"/>
                <a:gd name="f113" fmla="*/ f76 1 94"/>
                <a:gd name="f114" fmla="*/ f77 1 93"/>
                <a:gd name="f115" fmla="*/ f78 1 94"/>
                <a:gd name="f116" fmla="*/ f79 1 93"/>
                <a:gd name="f117" fmla="*/ f80 1 94"/>
                <a:gd name="f118" fmla="*/ f81 1 93"/>
                <a:gd name="f119" fmla="*/ f82 1 94"/>
                <a:gd name="f120" fmla="*/ f83 1 93"/>
                <a:gd name="f121" fmla="*/ f84 1 94"/>
                <a:gd name="f122" fmla="*/ f85 1 93"/>
                <a:gd name="f123" fmla="*/ f86 1 94"/>
                <a:gd name="f124" fmla="*/ f87 1 93"/>
                <a:gd name="f125" fmla="*/ f88 1 94"/>
                <a:gd name="f126" fmla="*/ f89 1 93"/>
                <a:gd name="f127" fmla="*/ f90 1 94"/>
                <a:gd name="f128" fmla="*/ f91 1 93"/>
                <a:gd name="f129" fmla="*/ f92 1 94"/>
                <a:gd name="f130" fmla="*/ f93 1 94"/>
                <a:gd name="f131" fmla="*/ f94 1 93"/>
                <a:gd name="f132" fmla="*/ f95 1 93"/>
                <a:gd name="f133" fmla="*/ f96 1 94"/>
                <a:gd name="f134" fmla="*/ f97 1 94"/>
                <a:gd name="f135" fmla="*/ f98 1 93"/>
                <a:gd name="f136" fmla="*/ f99 1 94"/>
                <a:gd name="f137" fmla="*/ f100 1 93"/>
                <a:gd name="f138" fmla="*/ f101 1 94"/>
                <a:gd name="f139" fmla="*/ f102 1 94"/>
                <a:gd name="f140" fmla="*/ f103 1 94"/>
                <a:gd name="f141" fmla="*/ f104 1 93"/>
                <a:gd name="f142" fmla="*/ f105 1 94"/>
                <a:gd name="f143" fmla="*/ f106 1 94"/>
                <a:gd name="f144" fmla="*/ f107 1 93"/>
                <a:gd name="f145" fmla="*/ f108 1 93"/>
                <a:gd name="f146" fmla="*/ f109 1 93"/>
                <a:gd name="f147" fmla="*/ 0 1 f72"/>
                <a:gd name="f148" fmla="*/ f66 1 f72"/>
                <a:gd name="f149" fmla="*/ 0 1 f73"/>
                <a:gd name="f150" fmla="*/ f67 1 f73"/>
                <a:gd name="f151" fmla="*/ f111 1 f72"/>
                <a:gd name="f152" fmla="*/ f112 1 f73"/>
                <a:gd name="f153" fmla="*/ f113 1 f72"/>
                <a:gd name="f154" fmla="*/ f114 1 f73"/>
                <a:gd name="f155" fmla="*/ f115 1 f72"/>
                <a:gd name="f156" fmla="*/ f116 1 f73"/>
                <a:gd name="f157" fmla="*/ f117 1 f72"/>
                <a:gd name="f158" fmla="*/ f118 1 f73"/>
                <a:gd name="f159" fmla="*/ f119 1 f72"/>
                <a:gd name="f160" fmla="*/ f120 1 f73"/>
                <a:gd name="f161" fmla="*/ f121 1 f72"/>
                <a:gd name="f162" fmla="*/ f122 1 f73"/>
                <a:gd name="f163" fmla="*/ f123 1 f72"/>
                <a:gd name="f164" fmla="*/ f124 1 f73"/>
                <a:gd name="f165" fmla="*/ f125 1 f72"/>
                <a:gd name="f166" fmla="*/ f126 1 f73"/>
                <a:gd name="f167" fmla="*/ f127 1 f72"/>
                <a:gd name="f168" fmla="*/ f128 1 f73"/>
                <a:gd name="f169" fmla="*/ f129 1 f72"/>
                <a:gd name="f170" fmla="*/ f130 1 f72"/>
                <a:gd name="f171" fmla="*/ f131 1 f73"/>
                <a:gd name="f172" fmla="*/ f132 1 f73"/>
                <a:gd name="f173" fmla="*/ f133 1 f72"/>
                <a:gd name="f174" fmla="*/ f134 1 f72"/>
                <a:gd name="f175" fmla="*/ f135 1 f73"/>
                <a:gd name="f176" fmla="*/ f136 1 f72"/>
                <a:gd name="f177" fmla="*/ f137 1 f73"/>
                <a:gd name="f178" fmla="*/ f138 1 f72"/>
                <a:gd name="f179" fmla="*/ f139 1 f72"/>
                <a:gd name="f180" fmla="*/ f140 1 f72"/>
                <a:gd name="f181" fmla="*/ f141 1 f73"/>
                <a:gd name="f182" fmla="*/ f142 1 f72"/>
                <a:gd name="f183" fmla="*/ f143 1 f72"/>
                <a:gd name="f184" fmla="*/ f144 1 f73"/>
                <a:gd name="f185" fmla="*/ f145 1 f73"/>
                <a:gd name="f186" fmla="*/ f146 1 f73"/>
                <a:gd name="f187" fmla="*/ f147 f63 1"/>
                <a:gd name="f188" fmla="*/ f148 f63 1"/>
                <a:gd name="f189" fmla="*/ f150 f64 1"/>
                <a:gd name="f190" fmla="*/ f149 f64 1"/>
                <a:gd name="f191" fmla="*/ f151 f63 1"/>
                <a:gd name="f192" fmla="*/ f152 f64 1"/>
                <a:gd name="f193" fmla="*/ f153 f63 1"/>
                <a:gd name="f194" fmla="*/ f154 f64 1"/>
                <a:gd name="f195" fmla="*/ f155 f63 1"/>
                <a:gd name="f196" fmla="*/ f156 f64 1"/>
                <a:gd name="f197" fmla="*/ f157 f63 1"/>
                <a:gd name="f198" fmla="*/ f158 f64 1"/>
                <a:gd name="f199" fmla="*/ f159 f63 1"/>
                <a:gd name="f200" fmla="*/ f160 f64 1"/>
                <a:gd name="f201" fmla="*/ f161 f63 1"/>
                <a:gd name="f202" fmla="*/ f162 f64 1"/>
                <a:gd name="f203" fmla="*/ f163 f63 1"/>
                <a:gd name="f204" fmla="*/ f164 f64 1"/>
                <a:gd name="f205" fmla="*/ f165 f63 1"/>
                <a:gd name="f206" fmla="*/ f166 f64 1"/>
                <a:gd name="f207" fmla="*/ f167 f63 1"/>
                <a:gd name="f208" fmla="*/ f168 f64 1"/>
                <a:gd name="f209" fmla="*/ f169 f63 1"/>
                <a:gd name="f210" fmla="*/ f170 f63 1"/>
                <a:gd name="f211" fmla="*/ f171 f64 1"/>
                <a:gd name="f212" fmla="*/ f172 f64 1"/>
                <a:gd name="f213" fmla="*/ f173 f63 1"/>
                <a:gd name="f214" fmla="*/ f174 f63 1"/>
                <a:gd name="f215" fmla="*/ f175 f64 1"/>
                <a:gd name="f216" fmla="*/ f176 f63 1"/>
                <a:gd name="f217" fmla="*/ f177 f64 1"/>
                <a:gd name="f218" fmla="*/ f178 f63 1"/>
                <a:gd name="f219" fmla="*/ f179 f63 1"/>
                <a:gd name="f220" fmla="*/ f180 f63 1"/>
                <a:gd name="f221" fmla="*/ f181 f64 1"/>
                <a:gd name="f222" fmla="*/ f182 f63 1"/>
                <a:gd name="f223" fmla="*/ f183 f63 1"/>
                <a:gd name="f224" fmla="*/ f184 f64 1"/>
                <a:gd name="f225" fmla="*/ f185 f64 1"/>
                <a:gd name="f226" fmla="*/ f186 f64 1"/>
              </a:gdLst>
              <a:ahLst/>
              <a:cxnLst>
                <a:cxn ang="3cd4">
                  <a:pos x="hc" y="t"/>
                </a:cxn>
                <a:cxn ang="0">
                  <a:pos x="r" y="vc"/>
                </a:cxn>
                <a:cxn ang="cd4">
                  <a:pos x="hc" y="b"/>
                </a:cxn>
                <a:cxn ang="cd2">
                  <a:pos x="l" y="vc"/>
                </a:cxn>
                <a:cxn ang="f110">
                  <a:pos x="f191" y="f192"/>
                </a:cxn>
                <a:cxn ang="f110">
                  <a:pos x="f193" y="f194"/>
                </a:cxn>
                <a:cxn ang="f110">
                  <a:pos x="f195" y="f196"/>
                </a:cxn>
                <a:cxn ang="f110">
                  <a:pos x="f197" y="f198"/>
                </a:cxn>
                <a:cxn ang="f110">
                  <a:pos x="f199" y="f200"/>
                </a:cxn>
                <a:cxn ang="f110">
                  <a:pos x="f199" y="f200"/>
                </a:cxn>
                <a:cxn ang="f110">
                  <a:pos x="f199" y="f200"/>
                </a:cxn>
                <a:cxn ang="f110">
                  <a:pos x="f201" y="f202"/>
                </a:cxn>
                <a:cxn ang="f110">
                  <a:pos x="f203" y="f204"/>
                </a:cxn>
                <a:cxn ang="f110">
                  <a:pos x="f203" y="f204"/>
                </a:cxn>
                <a:cxn ang="f110">
                  <a:pos x="f203" y="f204"/>
                </a:cxn>
                <a:cxn ang="f110">
                  <a:pos x="f203" y="f204"/>
                </a:cxn>
                <a:cxn ang="f110">
                  <a:pos x="f203" y="f204"/>
                </a:cxn>
                <a:cxn ang="f110">
                  <a:pos x="f203" y="f204"/>
                </a:cxn>
                <a:cxn ang="f110">
                  <a:pos x="f205" y="f206"/>
                </a:cxn>
                <a:cxn ang="f110">
                  <a:pos x="f207" y="f208"/>
                </a:cxn>
                <a:cxn ang="f110">
                  <a:pos x="f209" y="f208"/>
                </a:cxn>
                <a:cxn ang="f110">
                  <a:pos x="f210" y="f211"/>
                </a:cxn>
                <a:cxn ang="f110">
                  <a:pos x="f210" y="f211"/>
                </a:cxn>
                <a:cxn ang="f110">
                  <a:pos x="f210" y="f212"/>
                </a:cxn>
                <a:cxn ang="f110">
                  <a:pos x="f213" y="f212"/>
                </a:cxn>
                <a:cxn ang="f110">
                  <a:pos x="f213" y="f206"/>
                </a:cxn>
                <a:cxn ang="f110">
                  <a:pos x="f214" y="f215"/>
                </a:cxn>
                <a:cxn ang="f110">
                  <a:pos x="f216" y="f217"/>
                </a:cxn>
                <a:cxn ang="f110">
                  <a:pos x="f218" y="f212"/>
                </a:cxn>
                <a:cxn ang="f110">
                  <a:pos x="f219" y="f212"/>
                </a:cxn>
                <a:cxn ang="f110">
                  <a:pos x="f220" y="f221"/>
                </a:cxn>
                <a:cxn ang="f110">
                  <a:pos x="f222" y="f198"/>
                </a:cxn>
                <a:cxn ang="f110">
                  <a:pos x="f223" y="f224"/>
                </a:cxn>
                <a:cxn ang="f110">
                  <a:pos x="f210" y="f225"/>
                </a:cxn>
                <a:cxn ang="f110">
                  <a:pos x="f210" y="f226"/>
                </a:cxn>
                <a:cxn ang="f110">
                  <a:pos x="f210" y="f226"/>
                </a:cxn>
                <a:cxn ang="f110">
                  <a:pos x="f210" y="f226"/>
                </a:cxn>
                <a:cxn ang="f110">
                  <a:pos x="f210" y="f226"/>
                </a:cxn>
                <a:cxn ang="f110">
                  <a:pos x="f210" y="f226"/>
                </a:cxn>
                <a:cxn ang="f110">
                  <a:pos x="f191" y="f192"/>
                </a:cxn>
              </a:cxnLst>
              <a:rect l="f187" t="f190" r="f188" b="f189"/>
              <a:pathLst>
                <a:path w="94" h="93">
                  <a:moveTo>
                    <a:pt x="f8" y="f9"/>
                  </a:moveTo>
                  <a:cubicBezTo>
                    <a:pt x="f10" y="f11"/>
                    <a:pt x="f12" y="f5"/>
                    <a:pt x="f13" y="f14"/>
                  </a:cubicBezTo>
                  <a:cubicBezTo>
                    <a:pt x="f15" y="f16"/>
                    <a:pt x="f15" y="f17"/>
                    <a:pt x="f16" y="f13"/>
                  </a:cubicBezTo>
                  <a:cubicBezTo>
                    <a:pt x="f16" y="f18"/>
                    <a:pt x="f13" y="f10"/>
                    <a:pt x="f19" y="f20"/>
                  </a:cubicBezTo>
                  <a:cubicBezTo>
                    <a:pt x="f18" y="f21"/>
                    <a:pt x="f10" y="f22"/>
                    <a:pt x="f20" y="f22"/>
                  </a:cubicBezTo>
                  <a:cubicBezTo>
                    <a:pt x="f20" y="f22"/>
                    <a:pt x="f20" y="f22"/>
                    <a:pt x="f20" y="f22"/>
                  </a:cubicBezTo>
                  <a:cubicBezTo>
                    <a:pt x="f20" y="f22"/>
                    <a:pt x="f20" y="f22"/>
                    <a:pt x="f20" y="f22"/>
                  </a:cubicBezTo>
                  <a:cubicBezTo>
                    <a:pt x="f10" y="f23"/>
                    <a:pt x="f24" y="f25"/>
                    <a:pt x="f24" y="f26"/>
                  </a:cubicBezTo>
                  <a:cubicBezTo>
                    <a:pt x="f12" y="f27"/>
                    <a:pt x="f22" y="f28"/>
                    <a:pt x="f29" y="f30"/>
                  </a:cubicBezTo>
                  <a:cubicBezTo>
                    <a:pt x="f29" y="f30"/>
                    <a:pt x="f29" y="f30"/>
                    <a:pt x="f29" y="f30"/>
                  </a:cubicBezTo>
                  <a:cubicBezTo>
                    <a:pt x="f29" y="f30"/>
                    <a:pt x="f29" y="f30"/>
                    <a:pt x="f29" y="f30"/>
                  </a:cubicBezTo>
                  <a:cubicBezTo>
                    <a:pt x="f29" y="f30"/>
                    <a:pt x="f29" y="f30"/>
                    <a:pt x="f29" y="f30"/>
                  </a:cubicBezTo>
                  <a:cubicBezTo>
                    <a:pt x="f29" y="f30"/>
                    <a:pt x="f29" y="f30"/>
                    <a:pt x="f29" y="f30"/>
                  </a:cubicBezTo>
                  <a:cubicBezTo>
                    <a:pt x="f29" y="f30"/>
                    <a:pt x="f29" y="f30"/>
                    <a:pt x="f29" y="f30"/>
                  </a:cubicBezTo>
                  <a:cubicBezTo>
                    <a:pt x="f12" y="f31"/>
                    <a:pt x="f32" y="f33"/>
                    <a:pt x="f34" y="f35"/>
                  </a:cubicBezTo>
                  <a:cubicBezTo>
                    <a:pt x="f5" y="f36"/>
                    <a:pt x="f14" y="f37"/>
                    <a:pt x="f11" y="f38"/>
                  </a:cubicBezTo>
                  <a:cubicBezTo>
                    <a:pt x="f9" y="f7"/>
                    <a:pt x="f24" y="f39"/>
                    <a:pt x="f10" y="f38"/>
                  </a:cubicBezTo>
                  <a:cubicBezTo>
                    <a:pt x="f40" y="f41"/>
                    <a:pt x="f40" y="f42"/>
                    <a:pt x="f21" y="f33"/>
                  </a:cubicBezTo>
                  <a:cubicBezTo>
                    <a:pt x="f21" y="f33"/>
                    <a:pt x="f21" y="f33"/>
                    <a:pt x="f21" y="f33"/>
                  </a:cubicBezTo>
                  <a:cubicBezTo>
                    <a:pt x="f21" y="f33"/>
                    <a:pt x="f21" y="f31"/>
                    <a:pt x="f21" y="f31"/>
                  </a:cubicBezTo>
                  <a:cubicBezTo>
                    <a:pt x="f43" y="f37"/>
                    <a:pt x="f27" y="f44"/>
                    <a:pt x="f33" y="f31"/>
                  </a:cubicBezTo>
                  <a:cubicBezTo>
                    <a:pt x="f33" y="f45"/>
                    <a:pt x="f33" y="f35"/>
                    <a:pt x="f33" y="f35"/>
                  </a:cubicBezTo>
                  <a:cubicBezTo>
                    <a:pt x="f46" y="f37"/>
                    <a:pt x="f47" y="f48"/>
                    <a:pt x="f49" y="f50"/>
                  </a:cubicBezTo>
                  <a:cubicBezTo>
                    <a:pt x="f37" y="f7"/>
                    <a:pt x="f50" y="f39"/>
                    <a:pt x="f39" y="f51"/>
                  </a:cubicBezTo>
                  <a:cubicBezTo>
                    <a:pt x="f6" y="f36"/>
                    <a:pt x="f52" y="f35"/>
                    <a:pt x="f37" y="f31"/>
                  </a:cubicBezTo>
                  <a:cubicBezTo>
                    <a:pt x="f41" y="f31"/>
                    <a:pt x="f53" y="f31"/>
                    <a:pt x="f53" y="f31"/>
                  </a:cubicBezTo>
                  <a:cubicBezTo>
                    <a:pt x="f35" y="f30"/>
                    <a:pt x="f35" y="f46"/>
                    <a:pt x="f54" y="f55"/>
                  </a:cubicBezTo>
                  <a:cubicBezTo>
                    <a:pt x="f37" y="f56"/>
                    <a:pt x="f53" y="f57"/>
                    <a:pt x="f31" y="f20"/>
                  </a:cubicBezTo>
                  <a:cubicBezTo>
                    <a:pt x="f55" y="f58"/>
                    <a:pt x="f56" y="f32"/>
                    <a:pt x="f59" y="f60"/>
                  </a:cubicBezTo>
                  <a:cubicBezTo>
                    <a:pt x="f23" y="f60"/>
                    <a:pt x="f61" y="f20"/>
                    <a:pt x="f21" y="f29"/>
                  </a:cubicBezTo>
                  <a:cubicBezTo>
                    <a:pt x="f21" y="f10"/>
                    <a:pt x="f21" y="f10"/>
                    <a:pt x="f21" y="f10"/>
                  </a:cubicBezTo>
                  <a:cubicBezTo>
                    <a:pt x="f21" y="f10"/>
                    <a:pt x="f21" y="f10"/>
                    <a:pt x="f21" y="f10"/>
                  </a:cubicBezTo>
                  <a:cubicBezTo>
                    <a:pt x="f21" y="f10"/>
                    <a:pt x="f21" y="f10"/>
                    <a:pt x="f21" y="f10"/>
                  </a:cubicBezTo>
                  <a:cubicBezTo>
                    <a:pt x="f21" y="f10"/>
                    <a:pt x="f21" y="f10"/>
                    <a:pt x="f21" y="f10"/>
                  </a:cubicBezTo>
                  <a:cubicBezTo>
                    <a:pt x="f21" y="f10"/>
                    <a:pt x="f21" y="f10"/>
                    <a:pt x="f21" y="f10"/>
                  </a:cubicBezTo>
                  <a:cubicBezTo>
                    <a:pt x="f40" y="f18"/>
                    <a:pt x="f21" y="f58"/>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2" name="Freeform 11">
              <a:extLst>
                <a:ext uri="{FF2B5EF4-FFF2-40B4-BE49-F238E27FC236}">
                  <a16:creationId xmlns:a16="http://schemas.microsoft.com/office/drawing/2014/main" id="{F65A2A1A-EB17-6570-B148-2ED3CFC437AB}"/>
                </a:ext>
              </a:extLst>
            </p:cNvPr>
            <p:cNvSpPr/>
            <p:nvPr/>
          </p:nvSpPr>
          <p:spPr>
            <a:xfrm>
              <a:off x="3789365" y="466728"/>
              <a:ext cx="130173" cy="112708"/>
            </a:xfrm>
            <a:custGeom>
              <a:avLst/>
              <a:gdLst>
                <a:gd name="f0" fmla="val 10800000"/>
                <a:gd name="f1" fmla="val 5400000"/>
                <a:gd name="f2" fmla="val 180"/>
                <a:gd name="f3" fmla="val w"/>
                <a:gd name="f4" fmla="val h"/>
                <a:gd name="f5" fmla="val 0"/>
                <a:gd name="f6" fmla="val 23"/>
                <a:gd name="f7" fmla="val 20"/>
                <a:gd name="f8" fmla="val 14"/>
                <a:gd name="f9" fmla="val 1"/>
                <a:gd name="f10" fmla="val 8"/>
                <a:gd name="f11" fmla="val 2"/>
                <a:gd name="f12" fmla="val 9"/>
                <a:gd name="f13" fmla="val 15"/>
                <a:gd name="f14" fmla="val 3"/>
                <a:gd name="f15" fmla="val 10"/>
                <a:gd name="f16" fmla="val 19"/>
                <a:gd name="f17" fmla="val 17"/>
                <a:gd name="f18" fmla="val 18"/>
                <a:gd name="f19" fmla="val 4"/>
                <a:gd name="f20" fmla="val 21"/>
                <a:gd name="f21" fmla="+- 0 0 -90"/>
                <a:gd name="f22" fmla="*/ f3 1 23"/>
                <a:gd name="f23" fmla="*/ f4 1 20"/>
                <a:gd name="f24" fmla="val f5"/>
                <a:gd name="f25" fmla="val f6"/>
                <a:gd name="f26" fmla="val f7"/>
                <a:gd name="f27" fmla="*/ f21 f0 1"/>
                <a:gd name="f28" fmla="+- f26 0 f24"/>
                <a:gd name="f29" fmla="+- f25 0 f24"/>
                <a:gd name="f30" fmla="*/ f27 1 f2"/>
                <a:gd name="f31" fmla="*/ f29 1 23"/>
                <a:gd name="f32" fmla="*/ f28 1 20"/>
                <a:gd name="f33" fmla="*/ 14 f29 1"/>
                <a:gd name="f34" fmla="*/ 1 f28 1"/>
                <a:gd name="f35" fmla="*/ 0 f29 1"/>
                <a:gd name="f36" fmla="*/ 9 f28 1"/>
                <a:gd name="f37" fmla="*/ 10 f29 1"/>
                <a:gd name="f38" fmla="*/ 19 f28 1"/>
                <a:gd name="f39" fmla="*/ 23 f29 1"/>
                <a:gd name="f40" fmla="*/ 10 f28 1"/>
                <a:gd name="f41" fmla="+- f30 0 f1"/>
                <a:gd name="f42" fmla="*/ f33 1 23"/>
                <a:gd name="f43" fmla="*/ f34 1 20"/>
                <a:gd name="f44" fmla="*/ f35 1 23"/>
                <a:gd name="f45" fmla="*/ f36 1 20"/>
                <a:gd name="f46" fmla="*/ f37 1 23"/>
                <a:gd name="f47" fmla="*/ f38 1 20"/>
                <a:gd name="f48" fmla="*/ f39 1 23"/>
                <a:gd name="f49" fmla="*/ f40 1 20"/>
                <a:gd name="f50" fmla="*/ 0 1 f31"/>
                <a:gd name="f51" fmla="*/ f25 1 f31"/>
                <a:gd name="f52" fmla="*/ 0 1 f32"/>
                <a:gd name="f53" fmla="*/ f26 1 f32"/>
                <a:gd name="f54" fmla="*/ f42 1 f31"/>
                <a:gd name="f55" fmla="*/ f43 1 f32"/>
                <a:gd name="f56" fmla="*/ f44 1 f31"/>
                <a:gd name="f57" fmla="*/ f45 1 f32"/>
                <a:gd name="f58" fmla="*/ f46 1 f31"/>
                <a:gd name="f59" fmla="*/ f47 1 f32"/>
                <a:gd name="f60" fmla="*/ f48 1 f31"/>
                <a:gd name="f61" fmla="*/ f49 1 f32"/>
                <a:gd name="f62" fmla="*/ f50 f22 1"/>
                <a:gd name="f63" fmla="*/ f51 f22 1"/>
                <a:gd name="f64" fmla="*/ f53 f23 1"/>
                <a:gd name="f65" fmla="*/ f52 f23 1"/>
                <a:gd name="f66" fmla="*/ f54 f22 1"/>
                <a:gd name="f67" fmla="*/ f55 f23 1"/>
                <a:gd name="f68" fmla="*/ f56 f22 1"/>
                <a:gd name="f69" fmla="*/ f57 f23 1"/>
                <a:gd name="f70" fmla="*/ f58 f22 1"/>
                <a:gd name="f71" fmla="*/ f59 f23 1"/>
                <a:gd name="f72" fmla="*/ f60 f22 1"/>
                <a:gd name="f73" fmla="*/ f61 f23 1"/>
              </a:gdLst>
              <a:ahLst/>
              <a:cxnLst>
                <a:cxn ang="3cd4">
                  <a:pos x="hc" y="t"/>
                </a:cxn>
                <a:cxn ang="0">
                  <a:pos x="r" y="vc"/>
                </a:cxn>
                <a:cxn ang="cd4">
                  <a:pos x="hc" y="b"/>
                </a:cxn>
                <a:cxn ang="cd2">
                  <a:pos x="l" y="vc"/>
                </a:cxn>
                <a:cxn ang="f41">
                  <a:pos x="f66" y="f67"/>
                </a:cxn>
                <a:cxn ang="f41">
                  <a:pos x="f68" y="f69"/>
                </a:cxn>
                <a:cxn ang="f41">
                  <a:pos x="f70" y="f71"/>
                </a:cxn>
                <a:cxn ang="f41">
                  <a:pos x="f72" y="f73"/>
                </a:cxn>
                <a:cxn ang="f41">
                  <a:pos x="f66" y="f67"/>
                </a:cxn>
              </a:cxnLst>
              <a:rect l="f62" t="f65" r="f63" b="f64"/>
              <a:pathLst>
                <a:path w="23" h="20">
                  <a:moveTo>
                    <a:pt x="f8" y="f9"/>
                  </a:moveTo>
                  <a:cubicBezTo>
                    <a:pt x="f10" y="f11"/>
                    <a:pt x="f9" y="f5"/>
                    <a:pt x="f5" y="f12"/>
                  </a:cubicBezTo>
                  <a:cubicBezTo>
                    <a:pt x="f5" y="f13"/>
                    <a:pt x="f14" y="f7"/>
                    <a:pt x="f15" y="f16"/>
                  </a:cubicBezTo>
                  <a:cubicBezTo>
                    <a:pt x="f17" y="f18"/>
                    <a:pt x="f6" y="f18"/>
                    <a:pt x="f6" y="f15"/>
                  </a:cubicBezTo>
                  <a:cubicBezTo>
                    <a:pt x="f6" y="f19"/>
                    <a:pt x="f20" y="f5"/>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Freeform 12">
              <a:extLst>
                <a:ext uri="{FF2B5EF4-FFF2-40B4-BE49-F238E27FC236}">
                  <a16:creationId xmlns:a16="http://schemas.microsoft.com/office/drawing/2014/main" id="{E67EBC04-D30F-00B0-778E-90B12C0E9B30}"/>
                </a:ext>
              </a:extLst>
            </p:cNvPr>
            <p:cNvSpPr/>
            <p:nvPr/>
          </p:nvSpPr>
          <p:spPr>
            <a:xfrm>
              <a:off x="5507038" y="1585917"/>
              <a:ext cx="112708" cy="119064"/>
            </a:xfrm>
            <a:custGeom>
              <a:avLst/>
              <a:gdLst>
                <a:gd name="f0" fmla="val 10800000"/>
                <a:gd name="f1" fmla="val 5400000"/>
                <a:gd name="f2" fmla="val 180"/>
                <a:gd name="f3" fmla="val w"/>
                <a:gd name="f4" fmla="val h"/>
                <a:gd name="f5" fmla="val 0"/>
                <a:gd name="f6" fmla="val 20"/>
                <a:gd name="f7" fmla="val 21"/>
                <a:gd name="f8" fmla="val 8"/>
                <a:gd name="f9" fmla="val 3"/>
                <a:gd name="f10" fmla="val 2"/>
                <a:gd name="f11" fmla="val 7"/>
                <a:gd name="f12" fmla="val 15"/>
                <a:gd name="f13" fmla="val 5"/>
                <a:gd name="f14" fmla="val 18"/>
                <a:gd name="f15" fmla="val 12"/>
                <a:gd name="f16" fmla="val 16"/>
                <a:gd name="f17" fmla="val 19"/>
                <a:gd name="f18" fmla="+- 0 0 -90"/>
                <a:gd name="f19" fmla="*/ f3 1 20"/>
                <a:gd name="f20" fmla="*/ f4 1 21"/>
                <a:gd name="f21" fmla="val f5"/>
                <a:gd name="f22" fmla="val f6"/>
                <a:gd name="f23" fmla="val f7"/>
                <a:gd name="f24" fmla="*/ f18 f0 1"/>
                <a:gd name="f25" fmla="+- f23 0 f21"/>
                <a:gd name="f26" fmla="+- f22 0 f21"/>
                <a:gd name="f27" fmla="*/ f24 1 f2"/>
                <a:gd name="f28" fmla="*/ f26 1 20"/>
                <a:gd name="f29" fmla="*/ f25 1 21"/>
                <a:gd name="f30" fmla="*/ 8 f26 1"/>
                <a:gd name="f31" fmla="*/ 0 f25 1"/>
                <a:gd name="f32" fmla="*/ 0 f26 1"/>
                <a:gd name="f33" fmla="*/ 7 f25 1"/>
                <a:gd name="f34" fmla="*/ 12 f26 1"/>
                <a:gd name="f35" fmla="*/ 20 f25 1"/>
                <a:gd name="f36" fmla="*/ 20 f26 1"/>
                <a:gd name="f37" fmla="*/ 12 f25 1"/>
                <a:gd name="f38" fmla="+- f27 0 f1"/>
                <a:gd name="f39" fmla="*/ f30 1 20"/>
                <a:gd name="f40" fmla="*/ f31 1 21"/>
                <a:gd name="f41" fmla="*/ f32 1 20"/>
                <a:gd name="f42" fmla="*/ f33 1 21"/>
                <a:gd name="f43" fmla="*/ f34 1 20"/>
                <a:gd name="f44" fmla="*/ f35 1 21"/>
                <a:gd name="f45" fmla="*/ f36 1 20"/>
                <a:gd name="f46" fmla="*/ f37 1 21"/>
                <a:gd name="f47" fmla="*/ 0 1 f28"/>
                <a:gd name="f48" fmla="*/ f22 1 f28"/>
                <a:gd name="f49" fmla="*/ 0 1 f29"/>
                <a:gd name="f50" fmla="*/ f23 1 f29"/>
                <a:gd name="f51" fmla="*/ f39 1 f28"/>
                <a:gd name="f52" fmla="*/ f40 1 f29"/>
                <a:gd name="f53" fmla="*/ f41 1 f28"/>
                <a:gd name="f54" fmla="*/ f42 1 f29"/>
                <a:gd name="f55" fmla="*/ f43 1 f28"/>
                <a:gd name="f56" fmla="*/ f44 1 f29"/>
                <a:gd name="f57" fmla="*/ f45 1 f28"/>
                <a:gd name="f58" fmla="*/ f46 1 f29"/>
                <a:gd name="f59" fmla="*/ f47 f19 1"/>
                <a:gd name="f60" fmla="*/ f48 f19 1"/>
                <a:gd name="f61" fmla="*/ f50 f20 1"/>
                <a:gd name="f62" fmla="*/ f49 f20 1"/>
                <a:gd name="f63" fmla="*/ f51 f19 1"/>
                <a:gd name="f64" fmla="*/ f52 f20 1"/>
                <a:gd name="f65" fmla="*/ f53 f19 1"/>
                <a:gd name="f66" fmla="*/ f54 f20 1"/>
                <a:gd name="f67" fmla="*/ f55 f19 1"/>
                <a:gd name="f68" fmla="*/ f56 f20 1"/>
                <a:gd name="f69" fmla="*/ f57 f19 1"/>
                <a:gd name="f70" fmla="*/ f58 f20 1"/>
              </a:gdLst>
              <a:ahLst/>
              <a:cxnLst>
                <a:cxn ang="3cd4">
                  <a:pos x="hc" y="t"/>
                </a:cxn>
                <a:cxn ang="0">
                  <a:pos x="r" y="vc"/>
                </a:cxn>
                <a:cxn ang="cd4">
                  <a:pos x="hc" y="b"/>
                </a:cxn>
                <a:cxn ang="cd2">
                  <a:pos x="l" y="vc"/>
                </a:cxn>
                <a:cxn ang="f38">
                  <a:pos x="f63" y="f64"/>
                </a:cxn>
                <a:cxn ang="f38">
                  <a:pos x="f65" y="f66"/>
                </a:cxn>
                <a:cxn ang="f38">
                  <a:pos x="f67" y="f68"/>
                </a:cxn>
                <a:cxn ang="f38">
                  <a:pos x="f69" y="f70"/>
                </a:cxn>
                <a:cxn ang="f38">
                  <a:pos x="f63" y="f64"/>
                </a:cxn>
              </a:cxnLst>
              <a:rect l="f59" t="f62" r="f60" b="f61"/>
              <a:pathLst>
                <a:path w="20" h="21">
                  <a:moveTo>
                    <a:pt x="f8" y="f5"/>
                  </a:moveTo>
                  <a:cubicBezTo>
                    <a:pt x="f9" y="f5"/>
                    <a:pt x="f5" y="f10"/>
                    <a:pt x="f5" y="f11"/>
                  </a:cubicBezTo>
                  <a:cubicBezTo>
                    <a:pt x="f5" y="f12"/>
                    <a:pt x="f13" y="f14"/>
                    <a:pt x="f15" y="f6"/>
                  </a:cubicBezTo>
                  <a:cubicBezTo>
                    <a:pt x="f16" y="f7"/>
                    <a:pt x="f17" y="f17"/>
                    <a:pt x="f6" y="f15"/>
                  </a:cubicBezTo>
                  <a:cubicBezTo>
                    <a:pt x="f14" y="f11"/>
                    <a:pt x="f12" y="f10"/>
                    <a:pt x="f8" y="f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Freeform 13">
              <a:extLst>
                <a:ext uri="{FF2B5EF4-FFF2-40B4-BE49-F238E27FC236}">
                  <a16:creationId xmlns:a16="http://schemas.microsoft.com/office/drawing/2014/main" id="{EDB25090-5D89-3DA9-C4BB-F5ABDF121342}"/>
                </a:ext>
              </a:extLst>
            </p:cNvPr>
            <p:cNvSpPr/>
            <p:nvPr/>
          </p:nvSpPr>
          <p:spPr>
            <a:xfrm>
              <a:off x="4083052" y="738185"/>
              <a:ext cx="101598" cy="123828"/>
            </a:xfrm>
            <a:custGeom>
              <a:avLst/>
              <a:gdLst>
                <a:gd name="f0" fmla="val 10800000"/>
                <a:gd name="f1" fmla="val 5400000"/>
                <a:gd name="f2" fmla="val 180"/>
                <a:gd name="f3" fmla="val w"/>
                <a:gd name="f4" fmla="val h"/>
                <a:gd name="f5" fmla="val 0"/>
                <a:gd name="f6" fmla="val 18"/>
                <a:gd name="f7" fmla="val 22"/>
                <a:gd name="f8" fmla="val 8"/>
                <a:gd name="f9" fmla="val 1"/>
                <a:gd name="f10" fmla="val 6"/>
                <a:gd name="f11" fmla="val 11"/>
                <a:gd name="f12" fmla="val 17"/>
                <a:gd name="f13" fmla="val 2"/>
                <a:gd name="f14" fmla="val 10"/>
                <a:gd name="f15" fmla="val 21"/>
                <a:gd name="f16" fmla="val 16"/>
                <a:gd name="f17" fmla="val 4"/>
                <a:gd name="f18" fmla="+- 0 0 -90"/>
                <a:gd name="f19" fmla="*/ f3 1 18"/>
                <a:gd name="f20" fmla="*/ f4 1 22"/>
                <a:gd name="f21" fmla="val f5"/>
                <a:gd name="f22" fmla="val f6"/>
                <a:gd name="f23" fmla="val f7"/>
                <a:gd name="f24" fmla="*/ f18 f0 1"/>
                <a:gd name="f25" fmla="+- f23 0 f21"/>
                <a:gd name="f26" fmla="+- f22 0 f21"/>
                <a:gd name="f27" fmla="*/ f24 1 f2"/>
                <a:gd name="f28" fmla="*/ f26 1 18"/>
                <a:gd name="f29" fmla="*/ f25 1 22"/>
                <a:gd name="f30" fmla="*/ 8 f26 1"/>
                <a:gd name="f31" fmla="*/ 0 f25 1"/>
                <a:gd name="f32" fmla="*/ 1 f26 1"/>
                <a:gd name="f33" fmla="*/ 11 f25 1"/>
                <a:gd name="f34" fmla="*/ 10 f26 1"/>
                <a:gd name="f35" fmla="*/ 22 f25 1"/>
                <a:gd name="f36" fmla="*/ 18 f26 1"/>
                <a:gd name="f37" fmla="*/ 10 f25 1"/>
                <a:gd name="f38" fmla="+- f27 0 f1"/>
                <a:gd name="f39" fmla="*/ f30 1 18"/>
                <a:gd name="f40" fmla="*/ f31 1 22"/>
                <a:gd name="f41" fmla="*/ f32 1 18"/>
                <a:gd name="f42" fmla="*/ f33 1 22"/>
                <a:gd name="f43" fmla="*/ f34 1 18"/>
                <a:gd name="f44" fmla="*/ f35 1 22"/>
                <a:gd name="f45" fmla="*/ f36 1 18"/>
                <a:gd name="f46" fmla="*/ f37 1 22"/>
                <a:gd name="f47" fmla="*/ 0 1 f28"/>
                <a:gd name="f48" fmla="*/ f22 1 f28"/>
                <a:gd name="f49" fmla="*/ 0 1 f29"/>
                <a:gd name="f50" fmla="*/ f23 1 f29"/>
                <a:gd name="f51" fmla="*/ f39 1 f28"/>
                <a:gd name="f52" fmla="*/ f40 1 f29"/>
                <a:gd name="f53" fmla="*/ f41 1 f28"/>
                <a:gd name="f54" fmla="*/ f42 1 f29"/>
                <a:gd name="f55" fmla="*/ f43 1 f28"/>
                <a:gd name="f56" fmla="*/ f44 1 f29"/>
                <a:gd name="f57" fmla="*/ f45 1 f28"/>
                <a:gd name="f58" fmla="*/ f46 1 f29"/>
                <a:gd name="f59" fmla="*/ f47 f19 1"/>
                <a:gd name="f60" fmla="*/ f48 f19 1"/>
                <a:gd name="f61" fmla="*/ f50 f20 1"/>
                <a:gd name="f62" fmla="*/ f49 f20 1"/>
                <a:gd name="f63" fmla="*/ f51 f19 1"/>
                <a:gd name="f64" fmla="*/ f52 f20 1"/>
                <a:gd name="f65" fmla="*/ f53 f19 1"/>
                <a:gd name="f66" fmla="*/ f54 f20 1"/>
                <a:gd name="f67" fmla="*/ f55 f19 1"/>
                <a:gd name="f68" fmla="*/ f56 f20 1"/>
                <a:gd name="f69" fmla="*/ f57 f19 1"/>
                <a:gd name="f70" fmla="*/ f58 f20 1"/>
              </a:gdLst>
              <a:ahLst/>
              <a:cxnLst>
                <a:cxn ang="3cd4">
                  <a:pos x="hc" y="t"/>
                </a:cxn>
                <a:cxn ang="0">
                  <a:pos x="r" y="vc"/>
                </a:cxn>
                <a:cxn ang="cd4">
                  <a:pos x="hc" y="b"/>
                </a:cxn>
                <a:cxn ang="cd2">
                  <a:pos x="l" y="vc"/>
                </a:cxn>
                <a:cxn ang="f38">
                  <a:pos x="f63" y="f64"/>
                </a:cxn>
                <a:cxn ang="f38">
                  <a:pos x="f65" y="f66"/>
                </a:cxn>
                <a:cxn ang="f38">
                  <a:pos x="f67" y="f68"/>
                </a:cxn>
                <a:cxn ang="f38">
                  <a:pos x="f69" y="f70"/>
                </a:cxn>
                <a:cxn ang="f38">
                  <a:pos x="f63" y="f64"/>
                </a:cxn>
              </a:cxnLst>
              <a:rect l="f59" t="f62" r="f60" b="f61"/>
              <a:pathLst>
                <a:path w="18" h="22">
                  <a:moveTo>
                    <a:pt x="f8" y="f5"/>
                  </a:moveTo>
                  <a:cubicBezTo>
                    <a:pt x="f5" y="f5"/>
                    <a:pt x="f9" y="f10"/>
                    <a:pt x="f9" y="f11"/>
                  </a:cubicBezTo>
                  <a:cubicBezTo>
                    <a:pt x="f9" y="f12"/>
                    <a:pt x="f13" y="f7"/>
                    <a:pt x="f14" y="f7"/>
                  </a:cubicBezTo>
                  <a:cubicBezTo>
                    <a:pt x="f12" y="f15"/>
                    <a:pt x="f6" y="f16"/>
                    <a:pt x="f6" y="f14"/>
                  </a:cubicBezTo>
                  <a:cubicBezTo>
                    <a:pt x="f6" y="f17"/>
                    <a:pt x="f16" y="f5"/>
                    <a:pt x="f8" y="f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Freeform 14">
              <a:extLst>
                <a:ext uri="{FF2B5EF4-FFF2-40B4-BE49-F238E27FC236}">
                  <a16:creationId xmlns:a16="http://schemas.microsoft.com/office/drawing/2014/main" id="{0692B073-409C-9805-D6BE-71CB84CC9C83}"/>
                </a:ext>
              </a:extLst>
            </p:cNvPr>
            <p:cNvSpPr/>
            <p:nvPr/>
          </p:nvSpPr>
          <p:spPr>
            <a:xfrm>
              <a:off x="4083052" y="173041"/>
              <a:ext cx="101598" cy="136529"/>
            </a:xfrm>
            <a:custGeom>
              <a:avLst/>
              <a:gdLst>
                <a:gd name="f0" fmla="val 10800000"/>
                <a:gd name="f1" fmla="val 5400000"/>
                <a:gd name="f2" fmla="val 180"/>
                <a:gd name="f3" fmla="val w"/>
                <a:gd name="f4" fmla="val h"/>
                <a:gd name="f5" fmla="val 0"/>
                <a:gd name="f6" fmla="val 18"/>
                <a:gd name="f7" fmla="val 24"/>
                <a:gd name="f8" fmla="val 9"/>
                <a:gd name="f9" fmla="val 16"/>
                <a:gd name="f10" fmla="val 17"/>
                <a:gd name="f11" fmla="val 20"/>
                <a:gd name="f12" fmla="val 14"/>
                <a:gd name="f13" fmla="val 6"/>
                <a:gd name="f14" fmla="val 15"/>
                <a:gd name="f15" fmla="val 1"/>
                <a:gd name="f16" fmla="val 3"/>
                <a:gd name="f17" fmla="val 12"/>
                <a:gd name="f18" fmla="val 2"/>
                <a:gd name="f19" fmla="+- 0 0 -90"/>
                <a:gd name="f20" fmla="*/ f3 1 18"/>
                <a:gd name="f21" fmla="*/ f4 1 24"/>
                <a:gd name="f22" fmla="val f5"/>
                <a:gd name="f23" fmla="val f6"/>
                <a:gd name="f24" fmla="val f7"/>
                <a:gd name="f25" fmla="*/ f19 f0 1"/>
                <a:gd name="f26" fmla="+- f24 0 f22"/>
                <a:gd name="f27" fmla="+- f23 0 f22"/>
                <a:gd name="f28" fmla="*/ f25 1 f2"/>
                <a:gd name="f29" fmla="*/ f27 1 18"/>
                <a:gd name="f30" fmla="*/ f26 1 24"/>
                <a:gd name="f31" fmla="*/ 9 f27 1"/>
                <a:gd name="f32" fmla="*/ 24 f26 1"/>
                <a:gd name="f33" fmla="*/ 18 f27 1"/>
                <a:gd name="f34" fmla="*/ 14 f26 1"/>
                <a:gd name="f35" fmla="*/ 1 f26 1"/>
                <a:gd name="f36" fmla="*/ 1 f27 1"/>
                <a:gd name="f37" fmla="*/ 12 f26 1"/>
                <a:gd name="f38" fmla="+- f28 0 f1"/>
                <a:gd name="f39" fmla="*/ f31 1 18"/>
                <a:gd name="f40" fmla="*/ f32 1 24"/>
                <a:gd name="f41" fmla="*/ f33 1 18"/>
                <a:gd name="f42" fmla="*/ f34 1 24"/>
                <a:gd name="f43" fmla="*/ f35 1 24"/>
                <a:gd name="f44" fmla="*/ f36 1 18"/>
                <a:gd name="f45" fmla="*/ f37 1 24"/>
                <a:gd name="f46" fmla="*/ 0 1 f29"/>
                <a:gd name="f47" fmla="*/ f23 1 f29"/>
                <a:gd name="f48" fmla="*/ 0 1 f30"/>
                <a:gd name="f49" fmla="*/ f24 1 f30"/>
                <a:gd name="f50" fmla="*/ f39 1 f29"/>
                <a:gd name="f51" fmla="*/ f40 1 f30"/>
                <a:gd name="f52" fmla="*/ f41 1 f29"/>
                <a:gd name="f53" fmla="*/ f42 1 f30"/>
                <a:gd name="f54" fmla="*/ f43 1 f30"/>
                <a:gd name="f55" fmla="*/ f44 1 f29"/>
                <a:gd name="f56" fmla="*/ f45 1 f30"/>
                <a:gd name="f57" fmla="*/ f46 f20 1"/>
                <a:gd name="f58" fmla="*/ f47 f20 1"/>
                <a:gd name="f59" fmla="*/ f49 f21 1"/>
                <a:gd name="f60" fmla="*/ f48 f21 1"/>
                <a:gd name="f61" fmla="*/ f50 f20 1"/>
                <a:gd name="f62" fmla="*/ f51 f21 1"/>
                <a:gd name="f63" fmla="*/ f52 f20 1"/>
                <a:gd name="f64" fmla="*/ f53 f21 1"/>
                <a:gd name="f65" fmla="*/ f54 f21 1"/>
                <a:gd name="f66" fmla="*/ f55 f20 1"/>
                <a:gd name="f67" fmla="*/ f56 f21 1"/>
              </a:gdLst>
              <a:ahLst/>
              <a:cxnLst>
                <a:cxn ang="3cd4">
                  <a:pos x="hc" y="t"/>
                </a:cxn>
                <a:cxn ang="0">
                  <a:pos x="r" y="vc"/>
                </a:cxn>
                <a:cxn ang="cd4">
                  <a:pos x="hc" y="b"/>
                </a:cxn>
                <a:cxn ang="cd2">
                  <a:pos x="l" y="vc"/>
                </a:cxn>
                <a:cxn ang="f38">
                  <a:pos x="f61" y="f62"/>
                </a:cxn>
                <a:cxn ang="f38">
                  <a:pos x="f63" y="f64"/>
                </a:cxn>
                <a:cxn ang="f38">
                  <a:pos x="f61" y="f65"/>
                </a:cxn>
                <a:cxn ang="f38">
                  <a:pos x="f66" y="f67"/>
                </a:cxn>
                <a:cxn ang="f38">
                  <a:pos x="f61" y="f62"/>
                </a:cxn>
              </a:cxnLst>
              <a:rect l="f57" t="f60" r="f58" b="f59"/>
              <a:pathLst>
                <a:path w="18" h="24">
                  <a:moveTo>
                    <a:pt x="f8" y="f7"/>
                  </a:moveTo>
                  <a:cubicBezTo>
                    <a:pt x="f9" y="f7"/>
                    <a:pt x="f10" y="f11"/>
                    <a:pt x="f6" y="f12"/>
                  </a:cubicBezTo>
                  <a:cubicBezTo>
                    <a:pt x="f6" y="f13"/>
                    <a:pt x="f14" y="f15"/>
                    <a:pt x="f8" y="f15"/>
                  </a:cubicBezTo>
                  <a:cubicBezTo>
                    <a:pt x="f16" y="f5"/>
                    <a:pt x="f5" y="f13"/>
                    <a:pt x="f15" y="f17"/>
                  </a:cubicBezTo>
                  <a:cubicBezTo>
                    <a:pt x="f18" y="f10"/>
                    <a:pt x="f15" y="f7"/>
                    <a:pt x="f8" y="f7"/>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Freeform 15">
              <a:extLst>
                <a:ext uri="{FF2B5EF4-FFF2-40B4-BE49-F238E27FC236}">
                  <a16:creationId xmlns:a16="http://schemas.microsoft.com/office/drawing/2014/main" id="{E3FAF1B4-D8C5-3930-3F92-2FF335BFF663}"/>
                </a:ext>
              </a:extLst>
            </p:cNvPr>
            <p:cNvSpPr/>
            <p:nvPr/>
          </p:nvSpPr>
          <p:spPr>
            <a:xfrm>
              <a:off x="5643567" y="1722436"/>
              <a:ext cx="112708" cy="117472"/>
            </a:xfrm>
            <a:custGeom>
              <a:avLst/>
              <a:gdLst>
                <a:gd name="f0" fmla="val 10800000"/>
                <a:gd name="f1" fmla="val 5400000"/>
                <a:gd name="f2" fmla="val 180"/>
                <a:gd name="f3" fmla="val w"/>
                <a:gd name="f4" fmla="val h"/>
                <a:gd name="f5" fmla="val 0"/>
                <a:gd name="f6" fmla="val 20"/>
                <a:gd name="f7" fmla="val 21"/>
                <a:gd name="f8" fmla="val 7"/>
                <a:gd name="f9" fmla="val 1"/>
                <a:gd name="f10" fmla="val 4"/>
                <a:gd name="f11" fmla="val 9"/>
                <a:gd name="f12" fmla="val 16"/>
                <a:gd name="f13" fmla="val 6"/>
                <a:gd name="f14" fmla="val 12"/>
                <a:gd name="f15" fmla="val 18"/>
                <a:gd name="f16" fmla="val 17"/>
                <a:gd name="f17" fmla="val 5"/>
                <a:gd name="f18" fmla="val 14"/>
                <a:gd name="f19" fmla="+- 0 0 -90"/>
                <a:gd name="f20" fmla="*/ f3 1 20"/>
                <a:gd name="f21" fmla="*/ f4 1 21"/>
                <a:gd name="f22" fmla="val f5"/>
                <a:gd name="f23" fmla="val f6"/>
                <a:gd name="f24" fmla="val f7"/>
                <a:gd name="f25" fmla="*/ f19 f0 1"/>
                <a:gd name="f26" fmla="+- f24 0 f22"/>
                <a:gd name="f27" fmla="+- f23 0 f22"/>
                <a:gd name="f28" fmla="*/ f25 1 f2"/>
                <a:gd name="f29" fmla="*/ f27 1 20"/>
                <a:gd name="f30" fmla="*/ f26 1 21"/>
                <a:gd name="f31" fmla="*/ 7 f27 1"/>
                <a:gd name="f32" fmla="*/ 0 f26 1"/>
                <a:gd name="f33" fmla="*/ 1 f27 1"/>
                <a:gd name="f34" fmla="*/ 9 f26 1"/>
                <a:gd name="f35" fmla="*/ 12 f27 1"/>
                <a:gd name="f36" fmla="*/ 21 f26 1"/>
                <a:gd name="f37" fmla="*/ 20 f27 1"/>
                <a:gd name="f38" fmla="*/ 12 f26 1"/>
                <a:gd name="f39" fmla="+- f28 0 f1"/>
                <a:gd name="f40" fmla="*/ f31 1 20"/>
                <a:gd name="f41" fmla="*/ f32 1 21"/>
                <a:gd name="f42" fmla="*/ f33 1 20"/>
                <a:gd name="f43" fmla="*/ f34 1 21"/>
                <a:gd name="f44" fmla="*/ f35 1 20"/>
                <a:gd name="f45" fmla="*/ f36 1 21"/>
                <a:gd name="f46" fmla="*/ f37 1 20"/>
                <a:gd name="f47" fmla="*/ f38 1 21"/>
                <a:gd name="f48" fmla="*/ 0 1 f29"/>
                <a:gd name="f49" fmla="*/ f23 1 f29"/>
                <a:gd name="f50" fmla="*/ 0 1 f30"/>
                <a:gd name="f51" fmla="*/ f24 1 f30"/>
                <a:gd name="f52" fmla="*/ f40 1 f29"/>
                <a:gd name="f53" fmla="*/ f41 1 f30"/>
                <a:gd name="f54" fmla="*/ f42 1 f29"/>
                <a:gd name="f55" fmla="*/ f43 1 f30"/>
                <a:gd name="f56" fmla="*/ f44 1 f29"/>
                <a:gd name="f57" fmla="*/ f45 1 f30"/>
                <a:gd name="f58" fmla="*/ f46 1 f29"/>
                <a:gd name="f59" fmla="*/ f47 1 f30"/>
                <a:gd name="f60" fmla="*/ f48 f20 1"/>
                <a:gd name="f61" fmla="*/ f49 f20 1"/>
                <a:gd name="f62" fmla="*/ f51 f21 1"/>
                <a:gd name="f63" fmla="*/ f50 f21 1"/>
                <a:gd name="f64" fmla="*/ f52 f20 1"/>
                <a:gd name="f65" fmla="*/ f53 f21 1"/>
                <a:gd name="f66" fmla="*/ f54 f20 1"/>
                <a:gd name="f67" fmla="*/ f55 f21 1"/>
                <a:gd name="f68" fmla="*/ f56 f20 1"/>
                <a:gd name="f69" fmla="*/ f57 f21 1"/>
                <a:gd name="f70" fmla="*/ f58 f20 1"/>
                <a:gd name="f71" fmla="*/ f59 f21 1"/>
              </a:gdLst>
              <a:ahLst/>
              <a:cxnLst>
                <a:cxn ang="3cd4">
                  <a:pos x="hc" y="t"/>
                </a:cxn>
                <a:cxn ang="0">
                  <a:pos x="r" y="vc"/>
                </a:cxn>
                <a:cxn ang="cd4">
                  <a:pos x="hc" y="b"/>
                </a:cxn>
                <a:cxn ang="cd2">
                  <a:pos x="l" y="vc"/>
                </a:cxn>
                <a:cxn ang="f39">
                  <a:pos x="f64" y="f65"/>
                </a:cxn>
                <a:cxn ang="f39">
                  <a:pos x="f66" y="f67"/>
                </a:cxn>
                <a:cxn ang="f39">
                  <a:pos x="f68" y="f69"/>
                </a:cxn>
                <a:cxn ang="f39">
                  <a:pos x="f70" y="f71"/>
                </a:cxn>
                <a:cxn ang="f39">
                  <a:pos x="f64" y="f65"/>
                </a:cxn>
              </a:cxnLst>
              <a:rect l="f60" t="f63" r="f61" b="f62"/>
              <a:pathLst>
                <a:path w="20" h="21">
                  <a:moveTo>
                    <a:pt x="f8" y="f5"/>
                  </a:moveTo>
                  <a:cubicBezTo>
                    <a:pt x="f9" y="f5"/>
                    <a:pt x="f5" y="f10"/>
                    <a:pt x="f9" y="f11"/>
                  </a:cubicBezTo>
                  <a:cubicBezTo>
                    <a:pt x="f9" y="f12"/>
                    <a:pt x="f13" y="f6"/>
                    <a:pt x="f14" y="f7"/>
                  </a:cubicBezTo>
                  <a:cubicBezTo>
                    <a:pt x="f15" y="f7"/>
                    <a:pt x="f6" y="f16"/>
                    <a:pt x="f6" y="f14"/>
                  </a:cubicBezTo>
                  <a:cubicBezTo>
                    <a:pt x="f15" y="f17"/>
                    <a:pt x="f18" y="f9"/>
                    <a:pt x="f8" y="f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Freeform 16">
              <a:extLst>
                <a:ext uri="{FF2B5EF4-FFF2-40B4-BE49-F238E27FC236}">
                  <a16:creationId xmlns:a16="http://schemas.microsoft.com/office/drawing/2014/main" id="{BA0D03FE-DA66-3089-1F61-8456323BB1A5}"/>
                </a:ext>
              </a:extLst>
            </p:cNvPr>
            <p:cNvSpPr/>
            <p:nvPr/>
          </p:nvSpPr>
          <p:spPr>
            <a:xfrm>
              <a:off x="4348164" y="473073"/>
              <a:ext cx="130173" cy="101598"/>
            </a:xfrm>
            <a:custGeom>
              <a:avLst/>
              <a:gdLst>
                <a:gd name="f0" fmla="val 10800000"/>
                <a:gd name="f1" fmla="val 5400000"/>
                <a:gd name="f2" fmla="val 180"/>
                <a:gd name="f3" fmla="val w"/>
                <a:gd name="f4" fmla="val h"/>
                <a:gd name="f5" fmla="val 0"/>
                <a:gd name="f6" fmla="val 23"/>
                <a:gd name="f7" fmla="val 18"/>
                <a:gd name="f8" fmla="val 9"/>
                <a:gd name="f9" fmla="val 15"/>
                <a:gd name="f10" fmla="val 5"/>
                <a:gd name="f11" fmla="val 12"/>
                <a:gd name="f12" fmla="val 17"/>
                <a:gd name="f13" fmla="val 22"/>
                <a:gd name="f14" fmla="val 16"/>
                <a:gd name="f15" fmla="val 2"/>
                <a:gd name="f16" fmla="val 11"/>
                <a:gd name="f17" fmla="val 3"/>
                <a:gd name="f18" fmla="+- 0 0 -90"/>
                <a:gd name="f19" fmla="*/ f3 1 23"/>
                <a:gd name="f20" fmla="*/ f4 1 18"/>
                <a:gd name="f21" fmla="val f5"/>
                <a:gd name="f22" fmla="val f6"/>
                <a:gd name="f23" fmla="val f7"/>
                <a:gd name="f24" fmla="*/ f18 f0 1"/>
                <a:gd name="f25" fmla="+- f23 0 f21"/>
                <a:gd name="f26" fmla="+- f22 0 f21"/>
                <a:gd name="f27" fmla="*/ f24 1 f2"/>
                <a:gd name="f28" fmla="*/ f26 1 23"/>
                <a:gd name="f29" fmla="*/ f25 1 18"/>
                <a:gd name="f30" fmla="*/ 0 f26 1"/>
                <a:gd name="f31" fmla="*/ 9 f25 1"/>
                <a:gd name="f32" fmla="*/ 12 f26 1"/>
                <a:gd name="f33" fmla="*/ 17 f25 1"/>
                <a:gd name="f34" fmla="*/ 22 f26 1"/>
                <a:gd name="f35" fmla="*/ 11 f26 1"/>
                <a:gd name="f36" fmla="*/ 0 f25 1"/>
                <a:gd name="f37" fmla="+- f27 0 f1"/>
                <a:gd name="f38" fmla="*/ f30 1 23"/>
                <a:gd name="f39" fmla="*/ f31 1 18"/>
                <a:gd name="f40" fmla="*/ f32 1 23"/>
                <a:gd name="f41" fmla="*/ f33 1 18"/>
                <a:gd name="f42" fmla="*/ f34 1 23"/>
                <a:gd name="f43" fmla="*/ f35 1 23"/>
                <a:gd name="f44" fmla="*/ f36 1 18"/>
                <a:gd name="f45" fmla="*/ 0 1 f28"/>
                <a:gd name="f46" fmla="*/ f22 1 f28"/>
                <a:gd name="f47" fmla="*/ 0 1 f29"/>
                <a:gd name="f48" fmla="*/ f23 1 f29"/>
                <a:gd name="f49" fmla="*/ f38 1 f28"/>
                <a:gd name="f50" fmla="*/ f39 1 f29"/>
                <a:gd name="f51" fmla="*/ f40 1 f28"/>
                <a:gd name="f52" fmla="*/ f41 1 f29"/>
                <a:gd name="f53" fmla="*/ f42 1 f28"/>
                <a:gd name="f54" fmla="*/ f43 1 f28"/>
                <a:gd name="f55" fmla="*/ f44 1 f29"/>
                <a:gd name="f56" fmla="*/ f45 f19 1"/>
                <a:gd name="f57" fmla="*/ f46 f19 1"/>
                <a:gd name="f58" fmla="*/ f48 f20 1"/>
                <a:gd name="f59" fmla="*/ f47 f20 1"/>
                <a:gd name="f60" fmla="*/ f49 f19 1"/>
                <a:gd name="f61" fmla="*/ f50 f20 1"/>
                <a:gd name="f62" fmla="*/ f51 f19 1"/>
                <a:gd name="f63" fmla="*/ f52 f20 1"/>
                <a:gd name="f64" fmla="*/ f53 f19 1"/>
                <a:gd name="f65" fmla="*/ f54 f19 1"/>
                <a:gd name="f66" fmla="*/ f55 f20 1"/>
              </a:gdLst>
              <a:ahLst/>
              <a:cxnLst>
                <a:cxn ang="3cd4">
                  <a:pos x="hc" y="t"/>
                </a:cxn>
                <a:cxn ang="0">
                  <a:pos x="r" y="vc"/>
                </a:cxn>
                <a:cxn ang="cd4">
                  <a:pos x="hc" y="b"/>
                </a:cxn>
                <a:cxn ang="cd2">
                  <a:pos x="l" y="vc"/>
                </a:cxn>
                <a:cxn ang="f37">
                  <a:pos x="f60" y="f61"/>
                </a:cxn>
                <a:cxn ang="f37">
                  <a:pos x="f62" y="f63"/>
                </a:cxn>
                <a:cxn ang="f37">
                  <a:pos x="f64" y="f61"/>
                </a:cxn>
                <a:cxn ang="f37">
                  <a:pos x="f65" y="f66"/>
                </a:cxn>
                <a:cxn ang="f37">
                  <a:pos x="f60" y="f61"/>
                </a:cxn>
              </a:cxnLst>
              <a:rect l="f56" t="f59" r="f57" b="f58"/>
              <a:pathLst>
                <a:path w="23" h="18">
                  <a:moveTo>
                    <a:pt x="f5" y="f8"/>
                  </a:moveTo>
                  <a:cubicBezTo>
                    <a:pt x="f5" y="f9"/>
                    <a:pt x="f10" y="f7"/>
                    <a:pt x="f11" y="f12"/>
                  </a:cubicBezTo>
                  <a:cubicBezTo>
                    <a:pt x="f12" y="f7"/>
                    <a:pt x="f13" y="f14"/>
                    <a:pt x="f13" y="f8"/>
                  </a:cubicBezTo>
                  <a:cubicBezTo>
                    <a:pt x="f6" y="f15"/>
                    <a:pt x="f12" y="f5"/>
                    <a:pt x="f16" y="f5"/>
                  </a:cubicBezTo>
                  <a:cubicBezTo>
                    <a:pt x="f10" y="f5"/>
                    <a:pt x="f5" y="f17"/>
                    <a:pt x="f5" y="f8"/>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Freeform 17">
              <a:extLst>
                <a:ext uri="{FF2B5EF4-FFF2-40B4-BE49-F238E27FC236}">
                  <a16:creationId xmlns:a16="http://schemas.microsoft.com/office/drawing/2014/main" id="{F23C865E-8E2D-C500-1061-2F5AEA485E01}"/>
                </a:ext>
              </a:extLst>
            </p:cNvPr>
            <p:cNvSpPr/>
            <p:nvPr/>
          </p:nvSpPr>
          <p:spPr>
            <a:xfrm>
              <a:off x="4275140" y="263520"/>
              <a:ext cx="112708" cy="123828"/>
            </a:xfrm>
            <a:custGeom>
              <a:avLst/>
              <a:gdLst>
                <a:gd name="f0" fmla="val 10800000"/>
                <a:gd name="f1" fmla="val 5400000"/>
                <a:gd name="f2" fmla="val 180"/>
                <a:gd name="f3" fmla="val w"/>
                <a:gd name="f4" fmla="val h"/>
                <a:gd name="f5" fmla="val 0"/>
                <a:gd name="f6" fmla="val 20"/>
                <a:gd name="f7" fmla="val 22"/>
                <a:gd name="f8" fmla="val 12"/>
                <a:gd name="f9" fmla="val 1"/>
                <a:gd name="f10" fmla="val 5"/>
                <a:gd name="f11" fmla="val 2"/>
                <a:gd name="f12" fmla="val 7"/>
                <a:gd name="f13" fmla="val 14"/>
                <a:gd name="f14" fmla="val 19"/>
                <a:gd name="f15" fmla="val 4"/>
                <a:gd name="f16" fmla="val 8"/>
                <a:gd name="f17" fmla="val 16"/>
                <a:gd name="f18" fmla="val 10"/>
                <a:gd name="f19" fmla="val 17"/>
                <a:gd name="f20" fmla="+- 0 0 -90"/>
                <a:gd name="f21" fmla="*/ f3 1 20"/>
                <a:gd name="f22" fmla="*/ f4 1 22"/>
                <a:gd name="f23" fmla="val f5"/>
                <a:gd name="f24" fmla="val f6"/>
                <a:gd name="f25" fmla="val f7"/>
                <a:gd name="f26" fmla="*/ f20 f0 1"/>
                <a:gd name="f27" fmla="+- f25 0 f23"/>
                <a:gd name="f28" fmla="+- f24 0 f23"/>
                <a:gd name="f29" fmla="*/ f26 1 f2"/>
                <a:gd name="f30" fmla="*/ f28 1 20"/>
                <a:gd name="f31" fmla="*/ f27 1 22"/>
                <a:gd name="f32" fmla="*/ 12 f28 1"/>
                <a:gd name="f33" fmla="*/ 1 f27 1"/>
                <a:gd name="f34" fmla="*/ 0 f28 1"/>
                <a:gd name="f35" fmla="*/ 14 f27 1"/>
                <a:gd name="f36" fmla="*/ 8 f28 1"/>
                <a:gd name="f37" fmla="*/ 22 f27 1"/>
                <a:gd name="f38" fmla="*/ 20 f28 1"/>
                <a:gd name="f39" fmla="*/ 10 f27 1"/>
                <a:gd name="f40" fmla="+- f29 0 f1"/>
                <a:gd name="f41" fmla="*/ f32 1 20"/>
                <a:gd name="f42" fmla="*/ f33 1 22"/>
                <a:gd name="f43" fmla="*/ f34 1 20"/>
                <a:gd name="f44" fmla="*/ f35 1 22"/>
                <a:gd name="f45" fmla="*/ f36 1 20"/>
                <a:gd name="f46" fmla="*/ f37 1 22"/>
                <a:gd name="f47" fmla="*/ f38 1 20"/>
                <a:gd name="f48" fmla="*/ f39 1 22"/>
                <a:gd name="f49" fmla="*/ 0 1 f30"/>
                <a:gd name="f50" fmla="*/ f24 1 f30"/>
                <a:gd name="f51" fmla="*/ 0 1 f31"/>
                <a:gd name="f52" fmla="*/ f25 1 f31"/>
                <a:gd name="f53" fmla="*/ f41 1 f30"/>
                <a:gd name="f54" fmla="*/ f42 1 f31"/>
                <a:gd name="f55" fmla="*/ f43 1 f30"/>
                <a:gd name="f56" fmla="*/ f44 1 f31"/>
                <a:gd name="f57" fmla="*/ f45 1 f30"/>
                <a:gd name="f58" fmla="*/ f46 1 f31"/>
                <a:gd name="f59" fmla="*/ f47 1 f30"/>
                <a:gd name="f60" fmla="*/ f48 1 f31"/>
                <a:gd name="f61" fmla="*/ f49 f21 1"/>
                <a:gd name="f62" fmla="*/ f50 f21 1"/>
                <a:gd name="f63" fmla="*/ f52 f22 1"/>
                <a:gd name="f64" fmla="*/ f51 f22 1"/>
                <a:gd name="f65" fmla="*/ f53 f21 1"/>
                <a:gd name="f66" fmla="*/ f54 f22 1"/>
                <a:gd name="f67" fmla="*/ f55 f21 1"/>
                <a:gd name="f68" fmla="*/ f56 f22 1"/>
                <a:gd name="f69" fmla="*/ f57 f21 1"/>
                <a:gd name="f70" fmla="*/ f58 f22 1"/>
                <a:gd name="f71" fmla="*/ f59 f21 1"/>
                <a:gd name="f72" fmla="*/ f60 f22 1"/>
              </a:gdLst>
              <a:ahLst/>
              <a:cxnLst>
                <a:cxn ang="3cd4">
                  <a:pos x="hc" y="t"/>
                </a:cxn>
                <a:cxn ang="0">
                  <a:pos x="r" y="vc"/>
                </a:cxn>
                <a:cxn ang="cd4">
                  <a:pos x="hc" y="b"/>
                </a:cxn>
                <a:cxn ang="cd2">
                  <a:pos x="l" y="vc"/>
                </a:cxn>
                <a:cxn ang="f40">
                  <a:pos x="f65" y="f66"/>
                </a:cxn>
                <a:cxn ang="f40">
                  <a:pos x="f67" y="f68"/>
                </a:cxn>
                <a:cxn ang="f40">
                  <a:pos x="f69" y="f70"/>
                </a:cxn>
                <a:cxn ang="f40">
                  <a:pos x="f71" y="f72"/>
                </a:cxn>
                <a:cxn ang="f40">
                  <a:pos x="f65" y="f66"/>
                </a:cxn>
              </a:cxnLst>
              <a:rect l="f61" t="f64" r="f62" b="f63"/>
              <a:pathLst>
                <a:path w="20" h="22">
                  <a:moveTo>
                    <a:pt x="f8" y="f9"/>
                  </a:moveTo>
                  <a:cubicBezTo>
                    <a:pt x="f10" y="f11"/>
                    <a:pt x="f5" y="f12"/>
                    <a:pt x="f5" y="f13"/>
                  </a:cubicBezTo>
                  <a:cubicBezTo>
                    <a:pt x="f5" y="f14"/>
                    <a:pt x="f15" y="f7"/>
                    <a:pt x="f16" y="f7"/>
                  </a:cubicBezTo>
                  <a:cubicBezTo>
                    <a:pt x="f13" y="f6"/>
                    <a:pt x="f14" y="f17"/>
                    <a:pt x="f6" y="f18"/>
                  </a:cubicBezTo>
                  <a:cubicBezTo>
                    <a:pt x="f6" y="f15"/>
                    <a:pt x="f19" y="f5"/>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Freeform 18">
              <a:extLst>
                <a:ext uri="{FF2B5EF4-FFF2-40B4-BE49-F238E27FC236}">
                  <a16:creationId xmlns:a16="http://schemas.microsoft.com/office/drawing/2014/main" id="{746750A6-0225-A55B-7B2C-2A2934CA5F36}"/>
                </a:ext>
              </a:extLst>
            </p:cNvPr>
            <p:cNvSpPr/>
            <p:nvPr/>
          </p:nvSpPr>
          <p:spPr>
            <a:xfrm>
              <a:off x="3382959" y="1773241"/>
              <a:ext cx="112708" cy="101598"/>
            </a:xfrm>
            <a:custGeom>
              <a:avLst/>
              <a:gdLst>
                <a:gd name="f0" fmla="val 10800000"/>
                <a:gd name="f1" fmla="val 5400000"/>
                <a:gd name="f2" fmla="val 180"/>
                <a:gd name="f3" fmla="val w"/>
                <a:gd name="f4" fmla="val h"/>
                <a:gd name="f5" fmla="val 0"/>
                <a:gd name="f6" fmla="val 20"/>
                <a:gd name="f7" fmla="val 18"/>
                <a:gd name="f8" fmla="val 9"/>
                <a:gd name="f9" fmla="val 3"/>
                <a:gd name="f10" fmla="val 4"/>
                <a:gd name="f11" fmla="val 16"/>
                <a:gd name="f12" fmla="val 6"/>
                <a:gd name="f13" fmla="val 11"/>
                <a:gd name="f14" fmla="val 17"/>
                <a:gd name="f15" fmla="val 19"/>
                <a:gd name="f16" fmla="val 15"/>
                <a:gd name="f17" fmla="+- 0 0 -90"/>
                <a:gd name="f18" fmla="*/ f3 1 20"/>
                <a:gd name="f19" fmla="*/ f4 1 18"/>
                <a:gd name="f20" fmla="val f5"/>
                <a:gd name="f21" fmla="val f6"/>
                <a:gd name="f22" fmla="val f7"/>
                <a:gd name="f23" fmla="*/ f17 f0 1"/>
                <a:gd name="f24" fmla="+- f22 0 f20"/>
                <a:gd name="f25" fmla="+- f21 0 f20"/>
                <a:gd name="f26" fmla="*/ f23 1 f2"/>
                <a:gd name="f27" fmla="*/ f25 1 20"/>
                <a:gd name="f28" fmla="*/ f24 1 18"/>
                <a:gd name="f29" fmla="*/ 9 f25 1"/>
                <a:gd name="f30" fmla="*/ 0 f24 1"/>
                <a:gd name="f31" fmla="*/ 0 f25 1"/>
                <a:gd name="f32" fmla="*/ 9 f24 1"/>
                <a:gd name="f33" fmla="*/ 11 f25 1"/>
                <a:gd name="f34" fmla="*/ 17 f24 1"/>
                <a:gd name="f35" fmla="*/ 20 f25 1"/>
                <a:gd name="f36" fmla="+- f26 0 f1"/>
                <a:gd name="f37" fmla="*/ f29 1 20"/>
                <a:gd name="f38" fmla="*/ f30 1 18"/>
                <a:gd name="f39" fmla="*/ f31 1 20"/>
                <a:gd name="f40" fmla="*/ f32 1 18"/>
                <a:gd name="f41" fmla="*/ f33 1 20"/>
                <a:gd name="f42" fmla="*/ f34 1 18"/>
                <a:gd name="f43" fmla="*/ f35 1 20"/>
                <a:gd name="f44" fmla="*/ 0 1 f27"/>
                <a:gd name="f45" fmla="*/ f21 1 f27"/>
                <a:gd name="f46" fmla="*/ 0 1 f28"/>
                <a:gd name="f47" fmla="*/ f22 1 f28"/>
                <a:gd name="f48" fmla="*/ f37 1 f27"/>
                <a:gd name="f49" fmla="*/ f38 1 f28"/>
                <a:gd name="f50" fmla="*/ f39 1 f27"/>
                <a:gd name="f51" fmla="*/ f40 1 f28"/>
                <a:gd name="f52" fmla="*/ f41 1 f27"/>
                <a:gd name="f53" fmla="*/ f42 1 f28"/>
                <a:gd name="f54" fmla="*/ f43 1 f27"/>
                <a:gd name="f55" fmla="*/ f44 f18 1"/>
                <a:gd name="f56" fmla="*/ f45 f18 1"/>
                <a:gd name="f57" fmla="*/ f47 f19 1"/>
                <a:gd name="f58" fmla="*/ f46 f19 1"/>
                <a:gd name="f59" fmla="*/ f48 f18 1"/>
                <a:gd name="f60" fmla="*/ f49 f19 1"/>
                <a:gd name="f61" fmla="*/ f50 f18 1"/>
                <a:gd name="f62" fmla="*/ f51 f19 1"/>
                <a:gd name="f63" fmla="*/ f52 f18 1"/>
                <a:gd name="f64" fmla="*/ f53 f19 1"/>
                <a:gd name="f65" fmla="*/ f54 f18 1"/>
              </a:gdLst>
              <a:ahLst/>
              <a:cxnLst>
                <a:cxn ang="3cd4">
                  <a:pos x="hc" y="t"/>
                </a:cxn>
                <a:cxn ang="0">
                  <a:pos x="r" y="vc"/>
                </a:cxn>
                <a:cxn ang="cd4">
                  <a:pos x="hc" y="b"/>
                </a:cxn>
                <a:cxn ang="cd2">
                  <a:pos x="l" y="vc"/>
                </a:cxn>
                <a:cxn ang="f36">
                  <a:pos x="f59" y="f60"/>
                </a:cxn>
                <a:cxn ang="f36">
                  <a:pos x="f61" y="f62"/>
                </a:cxn>
                <a:cxn ang="f36">
                  <a:pos x="f63" y="f64"/>
                </a:cxn>
                <a:cxn ang="f36">
                  <a:pos x="f65" y="f62"/>
                </a:cxn>
                <a:cxn ang="f36">
                  <a:pos x="f59" y="f60"/>
                </a:cxn>
              </a:cxnLst>
              <a:rect l="f55" t="f58" r="f56" b="f57"/>
              <a:pathLst>
                <a:path w="20" h="18">
                  <a:moveTo>
                    <a:pt x="f8" y="f5"/>
                  </a:moveTo>
                  <a:cubicBezTo>
                    <a:pt x="f9" y="f5"/>
                    <a:pt x="f5" y="f10"/>
                    <a:pt x="f5" y="f8"/>
                  </a:cubicBezTo>
                  <a:cubicBezTo>
                    <a:pt x="f5" y="f11"/>
                    <a:pt x="f12" y="f11"/>
                    <a:pt x="f13" y="f14"/>
                  </a:cubicBezTo>
                  <a:cubicBezTo>
                    <a:pt x="f11" y="f7"/>
                    <a:pt x="f15" y="f16"/>
                    <a:pt x="f6" y="f8"/>
                  </a:cubicBezTo>
                  <a:cubicBezTo>
                    <a:pt x="f7" y="f10"/>
                    <a:pt x="f16" y="f5"/>
                    <a:pt x="f8" y="f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Freeform 19">
              <a:extLst>
                <a:ext uri="{FF2B5EF4-FFF2-40B4-BE49-F238E27FC236}">
                  <a16:creationId xmlns:a16="http://schemas.microsoft.com/office/drawing/2014/main" id="{CBA14F01-2274-415C-70C2-999A3533BDC6}"/>
                </a:ext>
              </a:extLst>
            </p:cNvPr>
            <p:cNvSpPr/>
            <p:nvPr/>
          </p:nvSpPr>
          <p:spPr>
            <a:xfrm>
              <a:off x="3376614" y="1879604"/>
              <a:ext cx="119064" cy="101598"/>
            </a:xfrm>
            <a:custGeom>
              <a:avLst/>
              <a:gdLst>
                <a:gd name="f0" fmla="val 10800000"/>
                <a:gd name="f1" fmla="val 5400000"/>
                <a:gd name="f2" fmla="val 180"/>
                <a:gd name="f3" fmla="val w"/>
                <a:gd name="f4" fmla="val h"/>
                <a:gd name="f5" fmla="val 0"/>
                <a:gd name="f6" fmla="val 21"/>
                <a:gd name="f7" fmla="val 18"/>
                <a:gd name="f8" fmla="val 1"/>
                <a:gd name="f9" fmla="val 10"/>
                <a:gd name="f10" fmla="val 16"/>
                <a:gd name="f11" fmla="val 5"/>
                <a:gd name="f12" fmla="val 9"/>
                <a:gd name="f13" fmla="val 20"/>
                <a:gd name="f14" fmla="val 14"/>
                <a:gd name="f15" fmla="val 3"/>
                <a:gd name="f16" fmla="val 4"/>
                <a:gd name="f17" fmla="val 2"/>
                <a:gd name="f18" fmla="val 6"/>
                <a:gd name="f19" fmla="+- 0 0 -90"/>
                <a:gd name="f20" fmla="*/ f3 1 21"/>
                <a:gd name="f21" fmla="*/ f4 1 18"/>
                <a:gd name="f22" fmla="val f5"/>
                <a:gd name="f23" fmla="val f6"/>
                <a:gd name="f24" fmla="val f7"/>
                <a:gd name="f25" fmla="*/ f19 f0 1"/>
                <a:gd name="f26" fmla="+- f24 0 f22"/>
                <a:gd name="f27" fmla="+- f23 0 f22"/>
                <a:gd name="f28" fmla="*/ f25 1 f2"/>
                <a:gd name="f29" fmla="*/ f27 1 21"/>
                <a:gd name="f30" fmla="*/ f26 1 18"/>
                <a:gd name="f31" fmla="*/ 1 f27 1"/>
                <a:gd name="f32" fmla="*/ 10 f26 1"/>
                <a:gd name="f33" fmla="*/ 9 f27 1"/>
                <a:gd name="f34" fmla="*/ 18 f26 1"/>
                <a:gd name="f35" fmla="*/ 20 f27 1"/>
                <a:gd name="f36" fmla="*/ 9 f26 1"/>
                <a:gd name="f37" fmla="*/ 0 f26 1"/>
                <a:gd name="f38" fmla="+- f28 0 f1"/>
                <a:gd name="f39" fmla="*/ f31 1 21"/>
                <a:gd name="f40" fmla="*/ f32 1 18"/>
                <a:gd name="f41" fmla="*/ f33 1 21"/>
                <a:gd name="f42" fmla="*/ f34 1 18"/>
                <a:gd name="f43" fmla="*/ f35 1 21"/>
                <a:gd name="f44" fmla="*/ f36 1 18"/>
                <a:gd name="f45" fmla="*/ f37 1 18"/>
                <a:gd name="f46" fmla="*/ 0 1 f29"/>
                <a:gd name="f47" fmla="*/ f23 1 f29"/>
                <a:gd name="f48" fmla="*/ 0 1 f30"/>
                <a:gd name="f49" fmla="*/ f24 1 f30"/>
                <a:gd name="f50" fmla="*/ f39 1 f29"/>
                <a:gd name="f51" fmla="*/ f40 1 f30"/>
                <a:gd name="f52" fmla="*/ f41 1 f29"/>
                <a:gd name="f53" fmla="*/ f42 1 f30"/>
                <a:gd name="f54" fmla="*/ f43 1 f29"/>
                <a:gd name="f55" fmla="*/ f44 1 f30"/>
                <a:gd name="f56" fmla="*/ f45 1 f30"/>
                <a:gd name="f57" fmla="*/ f46 f20 1"/>
                <a:gd name="f58" fmla="*/ f47 f20 1"/>
                <a:gd name="f59" fmla="*/ f49 f21 1"/>
                <a:gd name="f60" fmla="*/ f48 f21 1"/>
                <a:gd name="f61" fmla="*/ f50 f20 1"/>
                <a:gd name="f62" fmla="*/ f51 f21 1"/>
                <a:gd name="f63" fmla="*/ f52 f20 1"/>
                <a:gd name="f64" fmla="*/ f53 f21 1"/>
                <a:gd name="f65" fmla="*/ f54 f20 1"/>
                <a:gd name="f66" fmla="*/ f55 f21 1"/>
                <a:gd name="f67" fmla="*/ f56 f21 1"/>
              </a:gdLst>
              <a:ahLst/>
              <a:cxnLst>
                <a:cxn ang="3cd4">
                  <a:pos x="hc" y="t"/>
                </a:cxn>
                <a:cxn ang="0">
                  <a:pos x="r" y="vc"/>
                </a:cxn>
                <a:cxn ang="cd4">
                  <a:pos x="hc" y="b"/>
                </a:cxn>
                <a:cxn ang="cd2">
                  <a:pos x="l" y="vc"/>
                </a:cxn>
                <a:cxn ang="f38">
                  <a:pos x="f61" y="f62"/>
                </a:cxn>
                <a:cxn ang="f38">
                  <a:pos x="f63" y="f64"/>
                </a:cxn>
                <a:cxn ang="f38">
                  <a:pos x="f65" y="f66"/>
                </a:cxn>
                <a:cxn ang="f38">
                  <a:pos x="f63" y="f67"/>
                </a:cxn>
                <a:cxn ang="f38">
                  <a:pos x="f61" y="f62"/>
                </a:cxn>
              </a:cxnLst>
              <a:rect l="f57" t="f60" r="f58" b="f59"/>
              <a:pathLst>
                <a:path w="21" h="18">
                  <a:moveTo>
                    <a:pt x="f8" y="f9"/>
                  </a:moveTo>
                  <a:cubicBezTo>
                    <a:pt x="f5" y="f10"/>
                    <a:pt x="f11" y="f7"/>
                    <a:pt x="f12" y="f7"/>
                  </a:cubicBezTo>
                  <a:cubicBezTo>
                    <a:pt x="f10" y="f7"/>
                    <a:pt x="f13" y="f14"/>
                    <a:pt x="f13" y="f12"/>
                  </a:cubicBezTo>
                  <a:cubicBezTo>
                    <a:pt x="f6" y="f15"/>
                    <a:pt x="f10" y="f8"/>
                    <a:pt x="f12" y="f5"/>
                  </a:cubicBezTo>
                  <a:cubicBezTo>
                    <a:pt x="f16" y="f5"/>
                    <a:pt x="f17" y="f18"/>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Freeform 20">
              <a:extLst>
                <a:ext uri="{FF2B5EF4-FFF2-40B4-BE49-F238E27FC236}">
                  <a16:creationId xmlns:a16="http://schemas.microsoft.com/office/drawing/2014/main" id="{74E8AA78-FCFE-1ED1-6FDB-6794089FF1FB}"/>
                </a:ext>
              </a:extLst>
            </p:cNvPr>
            <p:cNvSpPr/>
            <p:nvPr/>
          </p:nvSpPr>
          <p:spPr>
            <a:xfrm>
              <a:off x="3500442" y="1879604"/>
              <a:ext cx="101598" cy="112708"/>
            </a:xfrm>
            <a:custGeom>
              <a:avLst/>
              <a:gdLst>
                <a:gd name="f0" fmla="val 10800000"/>
                <a:gd name="f1" fmla="val 5400000"/>
                <a:gd name="f2" fmla="val 180"/>
                <a:gd name="f3" fmla="val w"/>
                <a:gd name="f4" fmla="val h"/>
                <a:gd name="f5" fmla="val 0"/>
                <a:gd name="f6" fmla="val 18"/>
                <a:gd name="f7" fmla="val 20"/>
                <a:gd name="f8" fmla="val 7"/>
                <a:gd name="f9" fmla="val 19"/>
                <a:gd name="f10" fmla="val 12"/>
                <a:gd name="f11" fmla="val 17"/>
                <a:gd name="f12" fmla="val 10"/>
                <a:gd name="f13" fmla="val 4"/>
                <a:gd name="f14" fmla="val 14"/>
                <a:gd name="f15" fmla="val 1"/>
                <a:gd name="f16" fmla="val 9"/>
                <a:gd name="f17" fmla="val 3"/>
                <a:gd name="f18" fmla="val 8"/>
                <a:gd name="f19" fmla="val 13"/>
                <a:gd name="f20" fmla="val 2"/>
                <a:gd name="f21" fmla="+- 0 0 -90"/>
                <a:gd name="f22" fmla="*/ f3 1 18"/>
                <a:gd name="f23" fmla="*/ f4 1 20"/>
                <a:gd name="f24" fmla="val f5"/>
                <a:gd name="f25" fmla="val f6"/>
                <a:gd name="f26" fmla="val f7"/>
                <a:gd name="f27" fmla="*/ f21 f0 1"/>
                <a:gd name="f28" fmla="+- f26 0 f24"/>
                <a:gd name="f29" fmla="+- f25 0 f24"/>
                <a:gd name="f30" fmla="*/ f27 1 f2"/>
                <a:gd name="f31" fmla="*/ f29 1 18"/>
                <a:gd name="f32" fmla="*/ f28 1 20"/>
                <a:gd name="f33" fmla="*/ 7 f29 1"/>
                <a:gd name="f34" fmla="*/ 19 f28 1"/>
                <a:gd name="f35" fmla="*/ 18 f29 1"/>
                <a:gd name="f36" fmla="*/ 10 f28 1"/>
                <a:gd name="f37" fmla="*/ 9 f29 1"/>
                <a:gd name="f38" fmla="*/ 1 f28 1"/>
                <a:gd name="f39" fmla="*/ 1 f29 1"/>
                <a:gd name="f40" fmla="*/ 8 f28 1"/>
                <a:gd name="f41" fmla="+- f30 0 f1"/>
                <a:gd name="f42" fmla="*/ f33 1 18"/>
                <a:gd name="f43" fmla="*/ f34 1 20"/>
                <a:gd name="f44" fmla="*/ f35 1 18"/>
                <a:gd name="f45" fmla="*/ f36 1 20"/>
                <a:gd name="f46" fmla="*/ f37 1 18"/>
                <a:gd name="f47" fmla="*/ f38 1 20"/>
                <a:gd name="f48" fmla="*/ f39 1 18"/>
                <a:gd name="f49" fmla="*/ f40 1 20"/>
                <a:gd name="f50" fmla="*/ 0 1 f31"/>
                <a:gd name="f51" fmla="*/ f25 1 f31"/>
                <a:gd name="f52" fmla="*/ 0 1 f32"/>
                <a:gd name="f53" fmla="*/ f26 1 f32"/>
                <a:gd name="f54" fmla="*/ f42 1 f31"/>
                <a:gd name="f55" fmla="*/ f43 1 f32"/>
                <a:gd name="f56" fmla="*/ f44 1 f31"/>
                <a:gd name="f57" fmla="*/ f45 1 f32"/>
                <a:gd name="f58" fmla="*/ f46 1 f31"/>
                <a:gd name="f59" fmla="*/ f47 1 f32"/>
                <a:gd name="f60" fmla="*/ f48 1 f31"/>
                <a:gd name="f61" fmla="*/ f49 1 f32"/>
                <a:gd name="f62" fmla="*/ f50 f22 1"/>
                <a:gd name="f63" fmla="*/ f51 f22 1"/>
                <a:gd name="f64" fmla="*/ f53 f23 1"/>
                <a:gd name="f65" fmla="*/ f52 f23 1"/>
                <a:gd name="f66" fmla="*/ f54 f22 1"/>
                <a:gd name="f67" fmla="*/ f55 f23 1"/>
                <a:gd name="f68" fmla="*/ f56 f22 1"/>
                <a:gd name="f69" fmla="*/ f57 f23 1"/>
                <a:gd name="f70" fmla="*/ f58 f22 1"/>
                <a:gd name="f71" fmla="*/ f59 f23 1"/>
                <a:gd name="f72" fmla="*/ f60 f22 1"/>
                <a:gd name="f73" fmla="*/ f61 f23 1"/>
              </a:gdLst>
              <a:ahLst/>
              <a:cxnLst>
                <a:cxn ang="3cd4">
                  <a:pos x="hc" y="t"/>
                </a:cxn>
                <a:cxn ang="0">
                  <a:pos x="r" y="vc"/>
                </a:cxn>
                <a:cxn ang="cd4">
                  <a:pos x="hc" y="b"/>
                </a:cxn>
                <a:cxn ang="cd2">
                  <a:pos x="l" y="vc"/>
                </a:cxn>
                <a:cxn ang="f41">
                  <a:pos x="f66" y="f67"/>
                </a:cxn>
                <a:cxn ang="f41">
                  <a:pos x="f68" y="f69"/>
                </a:cxn>
                <a:cxn ang="f41">
                  <a:pos x="f70" y="f71"/>
                </a:cxn>
                <a:cxn ang="f41">
                  <a:pos x="f72" y="f73"/>
                </a:cxn>
                <a:cxn ang="f41">
                  <a:pos x="f66" y="f67"/>
                </a:cxn>
              </a:cxnLst>
              <a:rect l="f62" t="f65" r="f63" b="f64"/>
              <a:pathLst>
                <a:path w="18" h="20">
                  <a:moveTo>
                    <a:pt x="f8" y="f9"/>
                  </a:moveTo>
                  <a:cubicBezTo>
                    <a:pt x="f10" y="f7"/>
                    <a:pt x="f11" y="f11"/>
                    <a:pt x="f6" y="f12"/>
                  </a:cubicBezTo>
                  <a:cubicBezTo>
                    <a:pt x="f6" y="f13"/>
                    <a:pt x="f14" y="f15"/>
                    <a:pt x="f16" y="f15"/>
                  </a:cubicBezTo>
                  <a:cubicBezTo>
                    <a:pt x="f13" y="f5"/>
                    <a:pt x="f5" y="f17"/>
                    <a:pt x="f15" y="f18"/>
                  </a:cubicBezTo>
                  <a:cubicBezTo>
                    <a:pt x="f15" y="f19"/>
                    <a:pt x="f20" y="f9"/>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Freeform 21">
              <a:extLst>
                <a:ext uri="{FF2B5EF4-FFF2-40B4-BE49-F238E27FC236}">
                  <a16:creationId xmlns:a16="http://schemas.microsoft.com/office/drawing/2014/main" id="{D2AAE79C-9B90-40D4-D2B5-F4B2641ADF8F}"/>
                </a:ext>
              </a:extLst>
            </p:cNvPr>
            <p:cNvSpPr/>
            <p:nvPr/>
          </p:nvSpPr>
          <p:spPr>
            <a:xfrm>
              <a:off x="3500442" y="1773241"/>
              <a:ext cx="101598" cy="101598"/>
            </a:xfrm>
            <a:custGeom>
              <a:avLst/>
              <a:gdLst>
                <a:gd name="f0" fmla="val 10800000"/>
                <a:gd name="f1" fmla="val 5400000"/>
                <a:gd name="f2" fmla="val 180"/>
                <a:gd name="f3" fmla="val w"/>
                <a:gd name="f4" fmla="val h"/>
                <a:gd name="f5" fmla="val 0"/>
                <a:gd name="f6" fmla="val 18"/>
                <a:gd name="f7" fmla="val 1"/>
                <a:gd name="f8" fmla="val 10"/>
                <a:gd name="f9" fmla="val 14"/>
                <a:gd name="f10" fmla="val 3"/>
                <a:gd name="f11" fmla="val 8"/>
                <a:gd name="f12" fmla="val 17"/>
                <a:gd name="f13" fmla="val 13"/>
                <a:gd name="f14" fmla="val 16"/>
                <a:gd name="f15" fmla="val 9"/>
                <a:gd name="f16" fmla="val 4"/>
                <a:gd name="f17" fmla="+- 0 0 -90"/>
                <a:gd name="f18" fmla="*/ f3 1 18"/>
                <a:gd name="f19" fmla="*/ f4 1 18"/>
                <a:gd name="f20" fmla="val f5"/>
                <a:gd name="f21" fmla="val f6"/>
                <a:gd name="f22" fmla="*/ f17 f0 1"/>
                <a:gd name="f23" fmla="+- f21 0 f20"/>
                <a:gd name="f24" fmla="*/ f22 1 f2"/>
                <a:gd name="f25" fmla="*/ f23 1 18"/>
                <a:gd name="f26" fmla="*/ 1 f23 1"/>
                <a:gd name="f27" fmla="*/ 10 f23 1"/>
                <a:gd name="f28" fmla="*/ 8 f23 1"/>
                <a:gd name="f29" fmla="*/ 17 f23 1"/>
                <a:gd name="f30" fmla="*/ 18 f23 1"/>
                <a:gd name="f31" fmla="*/ 9 f23 1"/>
                <a:gd name="f32" fmla="*/ 0 f23 1"/>
                <a:gd name="f33" fmla="+- f24 0 f1"/>
                <a:gd name="f34" fmla="*/ f26 1 18"/>
                <a:gd name="f35" fmla="*/ f27 1 18"/>
                <a:gd name="f36" fmla="*/ f28 1 18"/>
                <a:gd name="f37" fmla="*/ f29 1 18"/>
                <a:gd name="f38" fmla="*/ f30 1 18"/>
                <a:gd name="f39" fmla="*/ f31 1 18"/>
                <a:gd name="f40" fmla="*/ f32 1 18"/>
                <a:gd name="f41" fmla="*/ 0 1 f25"/>
                <a:gd name="f42" fmla="*/ f21 1 f25"/>
                <a:gd name="f43" fmla="*/ f34 1 f25"/>
                <a:gd name="f44" fmla="*/ f35 1 f25"/>
                <a:gd name="f45" fmla="*/ f36 1 f25"/>
                <a:gd name="f46" fmla="*/ f37 1 f25"/>
                <a:gd name="f47" fmla="*/ f38 1 f25"/>
                <a:gd name="f48" fmla="*/ f39 1 f25"/>
                <a:gd name="f49" fmla="*/ f40 1 f25"/>
                <a:gd name="f50" fmla="*/ f41 f18 1"/>
                <a:gd name="f51" fmla="*/ f42 f18 1"/>
                <a:gd name="f52" fmla="*/ f42 f19 1"/>
                <a:gd name="f53" fmla="*/ f41 f19 1"/>
                <a:gd name="f54" fmla="*/ f43 f18 1"/>
                <a:gd name="f55" fmla="*/ f44 f19 1"/>
                <a:gd name="f56" fmla="*/ f45 f18 1"/>
                <a:gd name="f57" fmla="*/ f46 f19 1"/>
                <a:gd name="f58" fmla="*/ f47 f18 1"/>
                <a:gd name="f59" fmla="*/ f48 f19 1"/>
                <a:gd name="f60" fmla="*/ f44 f18 1"/>
                <a:gd name="f61" fmla="*/ f49 f19 1"/>
              </a:gdLst>
              <a:ahLst/>
              <a:cxnLst>
                <a:cxn ang="3cd4">
                  <a:pos x="hc" y="t"/>
                </a:cxn>
                <a:cxn ang="0">
                  <a:pos x="r" y="vc"/>
                </a:cxn>
                <a:cxn ang="cd4">
                  <a:pos x="hc" y="b"/>
                </a:cxn>
                <a:cxn ang="cd2">
                  <a:pos x="l" y="vc"/>
                </a:cxn>
                <a:cxn ang="f33">
                  <a:pos x="f54" y="f55"/>
                </a:cxn>
                <a:cxn ang="f33">
                  <a:pos x="f56" y="f57"/>
                </a:cxn>
                <a:cxn ang="f33">
                  <a:pos x="f58" y="f59"/>
                </a:cxn>
                <a:cxn ang="f33">
                  <a:pos x="f60" y="f61"/>
                </a:cxn>
                <a:cxn ang="f33">
                  <a:pos x="f54" y="f55"/>
                </a:cxn>
              </a:cxnLst>
              <a:rect l="f50" t="f53" r="f51" b="f52"/>
              <a:pathLst>
                <a:path w="18" h="18">
                  <a:moveTo>
                    <a:pt x="f7" y="f8"/>
                  </a:moveTo>
                  <a:cubicBezTo>
                    <a:pt x="f5" y="f9"/>
                    <a:pt x="f10" y="f6"/>
                    <a:pt x="f11" y="f12"/>
                  </a:cubicBezTo>
                  <a:cubicBezTo>
                    <a:pt x="f13" y="f12"/>
                    <a:pt x="f6" y="f14"/>
                    <a:pt x="f6" y="f15"/>
                  </a:cubicBezTo>
                  <a:cubicBezTo>
                    <a:pt x="f6" y="f16"/>
                    <a:pt x="f14" y="f5"/>
                    <a:pt x="f8" y="f5"/>
                  </a:cubicBezTo>
                  <a:cubicBezTo>
                    <a:pt x="f16" y="f5"/>
                    <a:pt x="f7" y="f16"/>
                    <a:pt x="f7" y="f8"/>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Freeform 22">
              <a:extLst>
                <a:ext uri="{FF2B5EF4-FFF2-40B4-BE49-F238E27FC236}">
                  <a16:creationId xmlns:a16="http://schemas.microsoft.com/office/drawing/2014/main" id="{EC7ED8F6-0B05-6D75-D4B5-473290310376}"/>
                </a:ext>
              </a:extLst>
            </p:cNvPr>
            <p:cNvSpPr/>
            <p:nvPr/>
          </p:nvSpPr>
          <p:spPr>
            <a:xfrm>
              <a:off x="5502273" y="1722436"/>
              <a:ext cx="117472" cy="117472"/>
            </a:xfrm>
            <a:custGeom>
              <a:avLst/>
              <a:gdLst>
                <a:gd name="f0" fmla="val 10800000"/>
                <a:gd name="f1" fmla="val 5400000"/>
                <a:gd name="f2" fmla="val 180"/>
                <a:gd name="f3" fmla="val w"/>
                <a:gd name="f4" fmla="val h"/>
                <a:gd name="f5" fmla="val 0"/>
                <a:gd name="f6" fmla="val 21"/>
                <a:gd name="f7" fmla="val 13"/>
                <a:gd name="f8" fmla="val 7"/>
                <a:gd name="f9" fmla="val 4"/>
                <a:gd name="f10" fmla="val 5"/>
                <a:gd name="f11" fmla="val 2"/>
                <a:gd name="f12" fmla="val 9"/>
                <a:gd name="f13" fmla="val 16"/>
                <a:gd name="f14" fmla="val 1"/>
                <a:gd name="f15" fmla="val 10"/>
                <a:gd name="f16" fmla="val 20"/>
                <a:gd name="f17" fmla="val 17"/>
                <a:gd name="f18" fmla="val 18"/>
                <a:gd name="f19" fmla="val 15"/>
                <a:gd name="f20" fmla="+- 0 0 -90"/>
                <a:gd name="f21" fmla="*/ f3 1 21"/>
                <a:gd name="f22" fmla="*/ f4 1 21"/>
                <a:gd name="f23" fmla="val f5"/>
                <a:gd name="f24" fmla="val f6"/>
                <a:gd name="f25" fmla="*/ f20 f0 1"/>
                <a:gd name="f26" fmla="+- f24 0 f23"/>
                <a:gd name="f27" fmla="*/ f25 1 f2"/>
                <a:gd name="f28" fmla="*/ f26 1 21"/>
                <a:gd name="f29" fmla="*/ 13 f26 1"/>
                <a:gd name="f30" fmla="*/ 0 f26 1"/>
                <a:gd name="f31" fmla="*/ 2 f26 1"/>
                <a:gd name="f32" fmla="*/ 9 f26 1"/>
                <a:gd name="f33" fmla="*/ 10 f26 1"/>
                <a:gd name="f34" fmla="*/ 20 f26 1"/>
                <a:gd name="f35" fmla="*/ 21 f26 1"/>
                <a:gd name="f36" fmla="*/ 7 f26 1"/>
                <a:gd name="f37" fmla="+- f27 0 f1"/>
                <a:gd name="f38" fmla="*/ f29 1 21"/>
                <a:gd name="f39" fmla="*/ f30 1 21"/>
                <a:gd name="f40" fmla="*/ f31 1 21"/>
                <a:gd name="f41" fmla="*/ f32 1 21"/>
                <a:gd name="f42" fmla="*/ f33 1 21"/>
                <a:gd name="f43" fmla="*/ f34 1 21"/>
                <a:gd name="f44" fmla="*/ f35 1 21"/>
                <a:gd name="f45" fmla="*/ f36 1 21"/>
                <a:gd name="f46" fmla="*/ 0 1 f28"/>
                <a:gd name="f47" fmla="*/ f24 1 f28"/>
                <a:gd name="f48" fmla="*/ f38 1 f28"/>
                <a:gd name="f49" fmla="*/ f39 1 f28"/>
                <a:gd name="f50" fmla="*/ f40 1 f28"/>
                <a:gd name="f51" fmla="*/ f41 1 f28"/>
                <a:gd name="f52" fmla="*/ f42 1 f28"/>
                <a:gd name="f53" fmla="*/ f43 1 f28"/>
                <a:gd name="f54" fmla="*/ f44 1 f28"/>
                <a:gd name="f55" fmla="*/ f45 1 f28"/>
                <a:gd name="f56" fmla="*/ f46 f21 1"/>
                <a:gd name="f57" fmla="*/ f47 f21 1"/>
                <a:gd name="f58" fmla="*/ f47 f22 1"/>
                <a:gd name="f59" fmla="*/ f46 f22 1"/>
                <a:gd name="f60" fmla="*/ f48 f21 1"/>
                <a:gd name="f61" fmla="*/ f49 f22 1"/>
                <a:gd name="f62" fmla="*/ f50 f21 1"/>
                <a:gd name="f63" fmla="*/ f51 f22 1"/>
                <a:gd name="f64" fmla="*/ f52 f21 1"/>
                <a:gd name="f65" fmla="*/ f53 f22 1"/>
                <a:gd name="f66" fmla="*/ f54 f21 1"/>
                <a:gd name="f67" fmla="*/ f55 f22 1"/>
              </a:gdLst>
              <a:ahLst/>
              <a:cxnLst>
                <a:cxn ang="3cd4">
                  <a:pos x="hc" y="t"/>
                </a:cxn>
                <a:cxn ang="0">
                  <a:pos x="r" y="vc"/>
                </a:cxn>
                <a:cxn ang="cd4">
                  <a:pos x="hc" y="b"/>
                </a:cxn>
                <a:cxn ang="cd2">
                  <a:pos x="l" y="vc"/>
                </a:cxn>
                <a:cxn ang="f37">
                  <a:pos x="f60" y="f61"/>
                </a:cxn>
                <a:cxn ang="f37">
                  <a:pos x="f62" y="f63"/>
                </a:cxn>
                <a:cxn ang="f37">
                  <a:pos x="f64" y="f65"/>
                </a:cxn>
                <a:cxn ang="f37">
                  <a:pos x="f66" y="f67"/>
                </a:cxn>
                <a:cxn ang="f37">
                  <a:pos x="f60" y="f61"/>
                </a:cxn>
              </a:cxnLst>
              <a:rect l="f56" t="f59" r="f57" b="f58"/>
              <a:pathLst>
                <a:path w="21" h="21">
                  <a:moveTo>
                    <a:pt x="f7" y="f5"/>
                  </a:moveTo>
                  <a:cubicBezTo>
                    <a:pt x="f8" y="f5"/>
                    <a:pt x="f9" y="f10"/>
                    <a:pt x="f11" y="f12"/>
                  </a:cubicBezTo>
                  <a:cubicBezTo>
                    <a:pt x="f5" y="f13"/>
                    <a:pt x="f14" y="f6"/>
                    <a:pt x="f15" y="f16"/>
                  </a:cubicBezTo>
                  <a:cubicBezTo>
                    <a:pt x="f17" y="f18"/>
                    <a:pt x="f6" y="f19"/>
                    <a:pt x="f6" y="f8"/>
                  </a:cubicBezTo>
                  <a:cubicBezTo>
                    <a:pt x="f16" y="f11"/>
                    <a:pt x="f17" y="f14"/>
                    <a:pt x="f7" y="f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Freeform 23">
              <a:extLst>
                <a:ext uri="{FF2B5EF4-FFF2-40B4-BE49-F238E27FC236}">
                  <a16:creationId xmlns:a16="http://schemas.microsoft.com/office/drawing/2014/main" id="{CDBD0A03-0571-96D8-0844-DAEDD6D767D6}"/>
                </a:ext>
              </a:extLst>
            </p:cNvPr>
            <p:cNvSpPr/>
            <p:nvPr/>
          </p:nvSpPr>
          <p:spPr>
            <a:xfrm>
              <a:off x="4756151" y="2122486"/>
              <a:ext cx="400050" cy="361946"/>
            </a:xfrm>
            <a:custGeom>
              <a:avLst/>
              <a:gdLst>
                <a:gd name="f0" fmla="val 10800000"/>
                <a:gd name="f1" fmla="val 5400000"/>
                <a:gd name="f2" fmla="val 180"/>
                <a:gd name="f3" fmla="val w"/>
                <a:gd name="f4" fmla="val h"/>
                <a:gd name="f5" fmla="val 0"/>
                <a:gd name="f6" fmla="val 71"/>
                <a:gd name="f7" fmla="val 64"/>
                <a:gd name="f8" fmla="val 38"/>
                <a:gd name="f9" fmla="val 16"/>
                <a:gd name="f10" fmla="val 31"/>
                <a:gd name="f11" fmla="val 8"/>
                <a:gd name="f12" fmla="val 21"/>
                <a:gd name="f13" fmla="val 5"/>
                <a:gd name="f14" fmla="val 11"/>
                <a:gd name="f15" fmla="val 1"/>
                <a:gd name="f16" fmla="val 7"/>
                <a:gd name="f17" fmla="val 2"/>
                <a:gd name="f18" fmla="val 12"/>
                <a:gd name="f19" fmla="val 17"/>
                <a:gd name="f20" fmla="val 18"/>
                <a:gd name="f21" fmla="val 20"/>
                <a:gd name="f22" fmla="val 23"/>
                <a:gd name="f23" fmla="val 26"/>
                <a:gd name="f24" fmla="val 29"/>
                <a:gd name="f25" fmla="val 32"/>
                <a:gd name="f26" fmla="val 30"/>
                <a:gd name="f27" fmla="val 33"/>
                <a:gd name="f28" fmla="val 34"/>
                <a:gd name="f29" fmla="val 41"/>
                <a:gd name="f30" fmla="val 40"/>
                <a:gd name="f31" fmla="val 49"/>
                <a:gd name="f32" fmla="val 46"/>
                <a:gd name="f33" fmla="val 52"/>
                <a:gd name="f34" fmla="val 56"/>
                <a:gd name="f35" fmla="val 55"/>
                <a:gd name="f36" fmla="val 63"/>
                <a:gd name="f37" fmla="val 60"/>
                <a:gd name="f38" fmla="val 65"/>
                <a:gd name="f39" fmla="val 62"/>
                <a:gd name="f40" fmla="val 59"/>
                <a:gd name="f41" fmla="val 70"/>
                <a:gd name="f42" fmla="val 54"/>
                <a:gd name="f43" fmla="val 67"/>
                <a:gd name="f44" fmla="val 48"/>
                <a:gd name="f45" fmla="val 61"/>
                <a:gd name="f46" fmla="val 45"/>
                <a:gd name="f47" fmla="val 22"/>
                <a:gd name="f48" fmla="val 44"/>
                <a:gd name="f49" fmla="val 19"/>
                <a:gd name="f50" fmla="+- 0 0 -90"/>
                <a:gd name="f51" fmla="*/ f3 1 71"/>
                <a:gd name="f52" fmla="*/ f4 1 64"/>
                <a:gd name="f53" fmla="val f5"/>
                <a:gd name="f54" fmla="val f6"/>
                <a:gd name="f55" fmla="val f7"/>
                <a:gd name="f56" fmla="*/ f50 f0 1"/>
                <a:gd name="f57" fmla="+- f55 0 f53"/>
                <a:gd name="f58" fmla="+- f54 0 f53"/>
                <a:gd name="f59" fmla="*/ f56 1 f2"/>
                <a:gd name="f60" fmla="*/ f58 1 71"/>
                <a:gd name="f61" fmla="*/ f57 1 64"/>
                <a:gd name="f62" fmla="*/ 38 f58 1"/>
                <a:gd name="f63" fmla="*/ 16 f57 1"/>
                <a:gd name="f64" fmla="*/ 11 f58 1"/>
                <a:gd name="f65" fmla="*/ 1 f57 1"/>
                <a:gd name="f66" fmla="*/ 1 f58 1"/>
                <a:gd name="f67" fmla="*/ 7 f57 1"/>
                <a:gd name="f68" fmla="*/ 7 f58 1"/>
                <a:gd name="f69" fmla="*/ 18 f57 1"/>
                <a:gd name="f70" fmla="*/ 31 f58 1"/>
                <a:gd name="f71" fmla="*/ 29 f57 1"/>
                <a:gd name="f72" fmla="*/ 34 f58 1"/>
                <a:gd name="f73" fmla="*/ 32 f57 1"/>
                <a:gd name="f74" fmla="*/ 52 f58 1"/>
                <a:gd name="f75" fmla="*/ 56 f57 1"/>
                <a:gd name="f76" fmla="*/ 65 f58 1"/>
                <a:gd name="f77" fmla="*/ 62 f57 1"/>
                <a:gd name="f78" fmla="*/ 67 f58 1"/>
                <a:gd name="f79" fmla="*/ 48 f57 1"/>
                <a:gd name="f80" fmla="*/ 45 f58 1"/>
                <a:gd name="f81" fmla="*/ 22 f57 1"/>
                <a:gd name="f82" fmla="+- f59 0 f1"/>
                <a:gd name="f83" fmla="*/ f62 1 71"/>
                <a:gd name="f84" fmla="*/ f63 1 64"/>
                <a:gd name="f85" fmla="*/ f64 1 71"/>
                <a:gd name="f86" fmla="*/ f65 1 64"/>
                <a:gd name="f87" fmla="*/ f66 1 71"/>
                <a:gd name="f88" fmla="*/ f67 1 64"/>
                <a:gd name="f89" fmla="*/ f68 1 71"/>
                <a:gd name="f90" fmla="*/ f69 1 64"/>
                <a:gd name="f91" fmla="*/ f70 1 71"/>
                <a:gd name="f92" fmla="*/ f71 1 64"/>
                <a:gd name="f93" fmla="*/ f72 1 71"/>
                <a:gd name="f94" fmla="*/ f73 1 64"/>
                <a:gd name="f95" fmla="*/ f74 1 71"/>
                <a:gd name="f96" fmla="*/ f75 1 64"/>
                <a:gd name="f97" fmla="*/ f76 1 71"/>
                <a:gd name="f98" fmla="*/ f77 1 64"/>
                <a:gd name="f99" fmla="*/ f78 1 71"/>
                <a:gd name="f100" fmla="*/ f79 1 64"/>
                <a:gd name="f101" fmla="*/ f80 1 71"/>
                <a:gd name="f102" fmla="*/ f81 1 64"/>
                <a:gd name="f103" fmla="*/ 0 1 f60"/>
                <a:gd name="f104" fmla="*/ f54 1 f60"/>
                <a:gd name="f105" fmla="*/ 0 1 f61"/>
                <a:gd name="f106" fmla="*/ f55 1 f61"/>
                <a:gd name="f107" fmla="*/ f83 1 f60"/>
                <a:gd name="f108" fmla="*/ f84 1 f61"/>
                <a:gd name="f109" fmla="*/ f85 1 f60"/>
                <a:gd name="f110" fmla="*/ f86 1 f61"/>
                <a:gd name="f111" fmla="*/ f87 1 f60"/>
                <a:gd name="f112" fmla="*/ f88 1 f61"/>
                <a:gd name="f113" fmla="*/ f89 1 f60"/>
                <a:gd name="f114" fmla="*/ f90 1 f61"/>
                <a:gd name="f115" fmla="*/ f91 1 f60"/>
                <a:gd name="f116" fmla="*/ f92 1 f61"/>
                <a:gd name="f117" fmla="*/ f93 1 f60"/>
                <a:gd name="f118" fmla="*/ f94 1 f61"/>
                <a:gd name="f119" fmla="*/ f95 1 f60"/>
                <a:gd name="f120" fmla="*/ f96 1 f61"/>
                <a:gd name="f121" fmla="*/ f97 1 f60"/>
                <a:gd name="f122" fmla="*/ f98 1 f61"/>
                <a:gd name="f123" fmla="*/ f99 1 f60"/>
                <a:gd name="f124" fmla="*/ f100 1 f61"/>
                <a:gd name="f125" fmla="*/ f101 1 f60"/>
                <a:gd name="f126" fmla="*/ f102 1 f61"/>
                <a:gd name="f127" fmla="*/ f103 f51 1"/>
                <a:gd name="f128" fmla="*/ f104 f51 1"/>
                <a:gd name="f129" fmla="*/ f106 f52 1"/>
                <a:gd name="f130" fmla="*/ f105 f52 1"/>
                <a:gd name="f131" fmla="*/ f107 f51 1"/>
                <a:gd name="f132" fmla="*/ f108 f52 1"/>
                <a:gd name="f133" fmla="*/ f109 f51 1"/>
                <a:gd name="f134" fmla="*/ f110 f52 1"/>
                <a:gd name="f135" fmla="*/ f111 f51 1"/>
                <a:gd name="f136" fmla="*/ f112 f52 1"/>
                <a:gd name="f137" fmla="*/ f113 f51 1"/>
                <a:gd name="f138" fmla="*/ f114 f52 1"/>
                <a:gd name="f139" fmla="*/ f115 f51 1"/>
                <a:gd name="f140" fmla="*/ f116 f52 1"/>
                <a:gd name="f141" fmla="*/ f117 f51 1"/>
                <a:gd name="f142" fmla="*/ f118 f52 1"/>
                <a:gd name="f143" fmla="*/ f119 f51 1"/>
                <a:gd name="f144" fmla="*/ f120 f52 1"/>
                <a:gd name="f145" fmla="*/ f121 f51 1"/>
                <a:gd name="f146" fmla="*/ f122 f52 1"/>
                <a:gd name="f147" fmla="*/ f123 f51 1"/>
                <a:gd name="f148" fmla="*/ f124 f52 1"/>
                <a:gd name="f149" fmla="*/ f125 f51 1"/>
                <a:gd name="f150" fmla="*/ f126 f52 1"/>
              </a:gdLst>
              <a:ahLst/>
              <a:cxnLst>
                <a:cxn ang="3cd4">
                  <a:pos x="hc" y="t"/>
                </a:cxn>
                <a:cxn ang="0">
                  <a:pos x="r" y="vc"/>
                </a:cxn>
                <a:cxn ang="cd4">
                  <a:pos x="hc" y="b"/>
                </a:cxn>
                <a:cxn ang="cd2">
                  <a:pos x="l" y="vc"/>
                </a:cxn>
                <a:cxn ang="f82">
                  <a:pos x="f131" y="f132"/>
                </a:cxn>
                <a:cxn ang="f82">
                  <a:pos x="f133" y="f134"/>
                </a:cxn>
                <a:cxn ang="f82">
                  <a:pos x="f135" y="f136"/>
                </a:cxn>
                <a:cxn ang="f82">
                  <a:pos x="f137" y="f138"/>
                </a:cxn>
                <a:cxn ang="f82">
                  <a:pos x="f139" y="f140"/>
                </a:cxn>
                <a:cxn ang="f82">
                  <a:pos x="f141" y="f142"/>
                </a:cxn>
                <a:cxn ang="f82">
                  <a:pos x="f143" y="f144"/>
                </a:cxn>
                <a:cxn ang="f82">
                  <a:pos x="f145" y="f146"/>
                </a:cxn>
                <a:cxn ang="f82">
                  <a:pos x="f147" y="f148"/>
                </a:cxn>
                <a:cxn ang="f82">
                  <a:pos x="f149" y="f150"/>
                </a:cxn>
                <a:cxn ang="f82">
                  <a:pos x="f149" y="f150"/>
                </a:cxn>
                <a:cxn ang="f82">
                  <a:pos x="f131" y="f132"/>
                </a:cxn>
              </a:cxnLst>
              <a:rect l="f127" t="f130" r="f128" b="f129"/>
              <a:pathLst>
                <a:path w="71" h="64">
                  <a:moveTo>
                    <a:pt x="f8" y="f9"/>
                  </a:moveTo>
                  <a:cubicBezTo>
                    <a:pt x="f10" y="f11"/>
                    <a:pt x="f12" y="f13"/>
                    <a:pt x="f14" y="f15"/>
                  </a:cubicBezTo>
                  <a:cubicBezTo>
                    <a:pt x="f16" y="f5"/>
                    <a:pt x="f17" y="f15"/>
                    <a:pt x="f15" y="f16"/>
                  </a:cubicBezTo>
                  <a:cubicBezTo>
                    <a:pt x="f5" y="f18"/>
                    <a:pt x="f15" y="f19"/>
                    <a:pt x="f16" y="f20"/>
                  </a:cubicBezTo>
                  <a:cubicBezTo>
                    <a:pt x="f9" y="f21"/>
                    <a:pt x="f22" y="f23"/>
                    <a:pt x="f10" y="f24"/>
                  </a:cubicBezTo>
                  <a:cubicBezTo>
                    <a:pt x="f25" y="f26"/>
                    <a:pt x="f27" y="f10"/>
                    <a:pt x="f28" y="f25"/>
                  </a:cubicBezTo>
                  <a:cubicBezTo>
                    <a:pt x="f29" y="f30"/>
                    <a:pt x="f31" y="f32"/>
                    <a:pt x="f33" y="f34"/>
                  </a:cubicBezTo>
                  <a:cubicBezTo>
                    <a:pt x="f35" y="f36"/>
                    <a:pt x="f37" y="f7"/>
                    <a:pt x="f38" y="f39"/>
                  </a:cubicBezTo>
                  <a:cubicBezTo>
                    <a:pt x="f6" y="f40"/>
                    <a:pt x="f41" y="f42"/>
                    <a:pt x="f43" y="f44"/>
                  </a:cubicBezTo>
                  <a:cubicBezTo>
                    <a:pt x="f45" y="f8"/>
                    <a:pt x="f42" y="f24"/>
                    <a:pt x="f46" y="f47"/>
                  </a:cubicBezTo>
                  <a:cubicBezTo>
                    <a:pt x="f46" y="f47"/>
                    <a:pt x="f46" y="f47"/>
                    <a:pt x="f46" y="f47"/>
                  </a:cubicBezTo>
                  <a:cubicBezTo>
                    <a:pt x="f48" y="f49"/>
                    <a:pt x="f29" y="f19"/>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5" name="Freeform 24">
              <a:extLst>
                <a:ext uri="{FF2B5EF4-FFF2-40B4-BE49-F238E27FC236}">
                  <a16:creationId xmlns:a16="http://schemas.microsoft.com/office/drawing/2014/main" id="{02EC88A9-FAFF-2970-453E-450121281809}"/>
                </a:ext>
              </a:extLst>
            </p:cNvPr>
            <p:cNvSpPr/>
            <p:nvPr/>
          </p:nvSpPr>
          <p:spPr>
            <a:xfrm>
              <a:off x="5630866" y="1574797"/>
              <a:ext cx="136529" cy="134938"/>
            </a:xfrm>
            <a:custGeom>
              <a:avLst/>
              <a:gdLst>
                <a:gd name="f0" fmla="val 10800000"/>
                <a:gd name="f1" fmla="val 5400000"/>
                <a:gd name="f2" fmla="val 180"/>
                <a:gd name="f3" fmla="val w"/>
                <a:gd name="f4" fmla="val h"/>
                <a:gd name="f5" fmla="val 0"/>
                <a:gd name="f6" fmla="val 24"/>
                <a:gd name="f7" fmla="val 20"/>
                <a:gd name="f8" fmla="val 5"/>
                <a:gd name="f9" fmla="val 17"/>
                <a:gd name="f10" fmla="val 1"/>
                <a:gd name="f11" fmla="val 12"/>
                <a:gd name="f12" fmla="val 8"/>
                <a:gd name="f13" fmla="val 6"/>
                <a:gd name="f14" fmla="val 7"/>
                <a:gd name="f15" fmla="val 9"/>
                <a:gd name="f16" fmla="val 13"/>
                <a:gd name="f17" fmla="val 4"/>
                <a:gd name="f18" fmla="val 21"/>
                <a:gd name="f19" fmla="val 15"/>
                <a:gd name="f20" fmla="val 16"/>
                <a:gd name="f21" fmla="val 19"/>
                <a:gd name="f22" fmla="val 18"/>
                <a:gd name="f23" fmla="val 23"/>
                <a:gd name="f24" fmla="+- 0 0 -90"/>
                <a:gd name="f25" fmla="*/ f3 1 24"/>
                <a:gd name="f26" fmla="*/ f4 1 24"/>
                <a:gd name="f27" fmla="val f5"/>
                <a:gd name="f28" fmla="val f6"/>
                <a:gd name="f29" fmla="*/ f24 f0 1"/>
                <a:gd name="f30" fmla="+- f28 0 f27"/>
                <a:gd name="f31" fmla="*/ f29 1 f2"/>
                <a:gd name="f32" fmla="*/ f30 1 24"/>
                <a:gd name="f33" fmla="*/ 20 f30 1"/>
                <a:gd name="f34" fmla="*/ 5 f30 1"/>
                <a:gd name="f35" fmla="*/ 8 f30 1"/>
                <a:gd name="f36" fmla="*/ 6 f30 1"/>
                <a:gd name="f37" fmla="*/ 9 f30 1"/>
                <a:gd name="f38" fmla="*/ 4 f30 1"/>
                <a:gd name="f39" fmla="*/ 21 f30 1"/>
                <a:gd name="f40" fmla="*/ 15 f30 1"/>
                <a:gd name="f41" fmla="*/ 17 f30 1"/>
                <a:gd name="f42" fmla="+- f31 0 f1"/>
                <a:gd name="f43" fmla="*/ f33 1 24"/>
                <a:gd name="f44" fmla="*/ f34 1 24"/>
                <a:gd name="f45" fmla="*/ f35 1 24"/>
                <a:gd name="f46" fmla="*/ f36 1 24"/>
                <a:gd name="f47" fmla="*/ f37 1 24"/>
                <a:gd name="f48" fmla="*/ f38 1 24"/>
                <a:gd name="f49" fmla="*/ f39 1 24"/>
                <a:gd name="f50" fmla="*/ f40 1 24"/>
                <a:gd name="f51" fmla="*/ f41 1 24"/>
                <a:gd name="f52" fmla="*/ 0 1 f32"/>
                <a:gd name="f53" fmla="*/ f28 1 f32"/>
                <a:gd name="f54" fmla="*/ f43 1 f32"/>
                <a:gd name="f55" fmla="*/ f44 1 f32"/>
                <a:gd name="f56" fmla="*/ f45 1 f32"/>
                <a:gd name="f57" fmla="*/ f46 1 f32"/>
                <a:gd name="f58" fmla="*/ f47 1 f32"/>
                <a:gd name="f59" fmla="*/ f48 1 f32"/>
                <a:gd name="f60" fmla="*/ f49 1 f32"/>
                <a:gd name="f61" fmla="*/ f50 1 f32"/>
                <a:gd name="f62" fmla="*/ f51 1 f32"/>
                <a:gd name="f63" fmla="*/ f52 f25 1"/>
                <a:gd name="f64" fmla="*/ f53 f25 1"/>
                <a:gd name="f65" fmla="*/ f53 f26 1"/>
                <a:gd name="f66" fmla="*/ f52 f26 1"/>
                <a:gd name="f67" fmla="*/ f54 f25 1"/>
                <a:gd name="f68" fmla="*/ f55 f26 1"/>
                <a:gd name="f69" fmla="*/ f56 f25 1"/>
                <a:gd name="f70" fmla="*/ f57 f26 1"/>
                <a:gd name="f71" fmla="*/ f55 f25 1"/>
                <a:gd name="f72" fmla="*/ f58 f26 1"/>
                <a:gd name="f73" fmla="*/ f59 f25 1"/>
                <a:gd name="f74" fmla="*/ f60 f26 1"/>
                <a:gd name="f75" fmla="*/ f61 f25 1"/>
                <a:gd name="f76" fmla="*/ f54 f26 1"/>
                <a:gd name="f77" fmla="*/ f62 f25 1"/>
                <a:gd name="f78" fmla="*/ f62 f26 1"/>
              </a:gdLst>
              <a:ahLst/>
              <a:cxnLst>
                <a:cxn ang="3cd4">
                  <a:pos x="hc" y="t"/>
                </a:cxn>
                <a:cxn ang="0">
                  <a:pos x="r" y="vc"/>
                </a:cxn>
                <a:cxn ang="cd4">
                  <a:pos x="hc" y="b"/>
                </a:cxn>
                <a:cxn ang="cd2">
                  <a:pos x="l" y="vc"/>
                </a:cxn>
                <a:cxn ang="f42">
                  <a:pos x="f67" y="f68"/>
                </a:cxn>
                <a:cxn ang="f42">
                  <a:pos x="f69" y="f70"/>
                </a:cxn>
                <a:cxn ang="f42">
                  <a:pos x="f71" y="f72"/>
                </a:cxn>
                <a:cxn ang="f42">
                  <a:pos x="f73" y="f74"/>
                </a:cxn>
                <a:cxn ang="f42">
                  <a:pos x="f75" y="f76"/>
                </a:cxn>
                <a:cxn ang="f42">
                  <a:pos x="f77" y="f78"/>
                </a:cxn>
                <a:cxn ang="f42">
                  <a:pos x="f67" y="f68"/>
                </a:cxn>
              </a:cxnLst>
              <a:rect l="f63" t="f66" r="f64" b="f65"/>
              <a:pathLst>
                <a:path w="24" h="24">
                  <a:moveTo>
                    <a:pt x="f7" y="f8"/>
                  </a:moveTo>
                  <a:cubicBezTo>
                    <a:pt x="f9" y="f10"/>
                    <a:pt x="f11" y="f5"/>
                    <a:pt x="f12" y="f13"/>
                  </a:cubicBezTo>
                  <a:cubicBezTo>
                    <a:pt x="f13" y="f13"/>
                    <a:pt x="f8" y="f14"/>
                    <a:pt x="f8" y="f15"/>
                  </a:cubicBezTo>
                  <a:cubicBezTo>
                    <a:pt x="f5" y="f16"/>
                    <a:pt x="f10" y="f9"/>
                    <a:pt x="f17" y="f18"/>
                  </a:cubicBezTo>
                  <a:cubicBezTo>
                    <a:pt x="f14" y="f6"/>
                    <a:pt x="f11" y="f6"/>
                    <a:pt x="f19" y="f7"/>
                  </a:cubicBezTo>
                  <a:cubicBezTo>
                    <a:pt x="f20" y="f21"/>
                    <a:pt x="f22" y="f22"/>
                    <a:pt x="f9" y="f9"/>
                  </a:cubicBezTo>
                  <a:cubicBezTo>
                    <a:pt x="f6" y="f19"/>
                    <a:pt x="f23" y="f15"/>
                    <a:pt x="f7" y="f8"/>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8">
            <a:extLst>
              <a:ext uri="{FF2B5EF4-FFF2-40B4-BE49-F238E27FC236}">
                <a16:creationId xmlns:a16="http://schemas.microsoft.com/office/drawing/2014/main" id="{836B9443-019F-D89F-C4BD-6B124052BFFC}"/>
              </a:ext>
            </a:extLst>
          </p:cNvPr>
          <p:cNvSpPr/>
          <p:nvPr/>
        </p:nvSpPr>
        <p:spPr>
          <a:xfrm>
            <a:off x="3159216" y="1373079"/>
            <a:ext cx="415402" cy="489222"/>
          </a:xfrm>
          <a:custGeom>
            <a:avLst/>
            <a:gdLst>
              <a:gd name="f0" fmla="val w"/>
              <a:gd name="f1" fmla="val h"/>
              <a:gd name="f2" fmla="val 0"/>
              <a:gd name="f3" fmla="val 341005"/>
              <a:gd name="f4" fmla="val 376812"/>
              <a:gd name="f5" fmla="val 179590"/>
              <a:gd name="f6" fmla="val 105941"/>
              <a:gd name="f7" fmla="val 189466"/>
              <a:gd name="f8" fmla="val 103284"/>
              <a:gd name="f9" fmla="val 200229"/>
              <a:gd name="f10" fmla="val 106383"/>
              <a:gd name="f11" fmla="val 207502"/>
              <a:gd name="f12" fmla="val 113978"/>
              <a:gd name="f13" fmla="val 205155"/>
              <a:gd name="f14" fmla="val 116193"/>
              <a:gd name="f15" fmla="val 198727"/>
              <a:gd name="f16" fmla="val 109493"/>
              <a:gd name="f17" fmla="val 189244"/>
              <a:gd name="f18" fmla="val 106732"/>
              <a:gd name="f19" fmla="val 180543"/>
              <a:gd name="f20" fmla="val 109027"/>
              <a:gd name="f21" fmla="val 171284"/>
              <a:gd name="f22" fmla="val 111470"/>
              <a:gd name="f23" fmla="val 164597"/>
              <a:gd name="f24" fmla="val 119184"/>
              <a:gd name="f25" fmla="val 163491"/>
              <a:gd name="f26" fmla="val 128699"/>
              <a:gd name="f27" fmla="val 160301"/>
              <a:gd name="f28" fmla="val 128192"/>
              <a:gd name="f29" fmla="val 160626"/>
              <a:gd name="f30" fmla="val 125509"/>
              <a:gd name="f31" fmla="val 161343"/>
              <a:gd name="f32" fmla="val 122953"/>
              <a:gd name="f33" fmla="val 162397"/>
              <a:gd name="f34" fmla="val 120583"/>
              <a:gd name="f35" fmla="val 163188"/>
              <a:gd name="f36" fmla="val 118806"/>
              <a:gd name="f37" fmla="val 164168"/>
              <a:gd name="f38" fmla="val 117134"/>
              <a:gd name="f39" fmla="val 165317"/>
              <a:gd name="f40" fmla="val 115593"/>
              <a:gd name="f41" fmla="val 184774"/>
              <a:gd name="f42" fmla="val 76800"/>
              <a:gd name="f43" fmla="val 189722"/>
              <a:gd name="f44" fmla="val 75892"/>
              <a:gd name="f45" fmla="val 194950"/>
              <a:gd name="f46" fmla="val 76276"/>
              <a:gd name="f47" fmla="val 199898"/>
              <a:gd name="f48" fmla="val 78055"/>
              <a:gd name="f49" fmla="val 198784"/>
              <a:gd name="f50" fmla="val 81085"/>
              <a:gd name="f51" fmla="val 190044"/>
              <a:gd name="f52" fmla="val 77951"/>
              <a:gd name="f53" fmla="val 180324"/>
              <a:gd name="f54" fmla="val 79705"/>
              <a:gd name="f55" fmla="val 173557"/>
              <a:gd name="f56" fmla="val 85636"/>
              <a:gd name="f57" fmla="val 166357"/>
              <a:gd name="f58" fmla="val 91948"/>
              <a:gd name="f59" fmla="val 163808"/>
              <a:gd name="f60" fmla="val 101834"/>
              <a:gd name="f61" fmla="val 167057"/>
              <a:gd name="f62" fmla="val 110845"/>
              <a:gd name="f63" fmla="val 163976"/>
              <a:gd name="f64" fmla="val 111813"/>
              <a:gd name="f65" fmla="val 161264"/>
              <a:gd name="f66" fmla="val 104174"/>
              <a:gd name="f67" fmla="val 162206"/>
              <a:gd name="f68" fmla="val 95982"/>
              <a:gd name="f69" fmla="val 166259"/>
              <a:gd name="f70" fmla="val 89343"/>
              <a:gd name="f71" fmla="val 171329"/>
              <a:gd name="f72" fmla="val 83298"/>
              <a:gd name="f73" fmla="val 175158"/>
              <a:gd name="f74" fmla="val 79908"/>
              <a:gd name="f75" fmla="val 179826"/>
              <a:gd name="f76" fmla="val 77708"/>
              <a:gd name="f77" fmla="val 179076"/>
              <a:gd name="f78" fmla="val 24908"/>
              <a:gd name="f79" fmla="val 173882"/>
              <a:gd name="f80" fmla="val 25821"/>
              <a:gd name="f81" fmla="val 169065"/>
              <a:gd name="f82" fmla="val 28595"/>
              <a:gd name="f83" fmla="val 165693"/>
              <a:gd name="f84" fmla="val 33023"/>
              <a:gd name="f85" fmla="val 165081"/>
              <a:gd name="f86" fmla="val 32645"/>
              <a:gd name="f87" fmla="val 164343"/>
              <a:gd name="f88" fmla="val 33841"/>
              <a:gd name="f89" fmla="val 159156"/>
              <a:gd name="f90" fmla="val 28989"/>
              <a:gd name="f91" fmla="val 147650"/>
              <a:gd name="f92" fmla="val 21890"/>
              <a:gd name="f93" fmla="val 132568"/>
              <a:gd name="f94" fmla="val 25462"/>
              <a:gd name="f95" fmla="val 125468"/>
              <a:gd name="f96" fmla="val 36968"/>
              <a:gd name="f97" fmla="val 125028"/>
              <a:gd name="f98" fmla="val 37682"/>
              <a:gd name="f99" fmla="val 124628"/>
              <a:gd name="f100" fmla="val 38410"/>
              <a:gd name="f101" fmla="val 124607"/>
              <a:gd name="f102" fmla="val 39302"/>
              <a:gd name="f103" fmla="val 121192"/>
              <a:gd name="f104" fmla="val 53871"/>
              <a:gd name="f105" fmla="val 126621"/>
              <a:gd name="f106" fmla="val 67918"/>
              <a:gd name="f107" fmla="val 137512"/>
              <a:gd name="f108" fmla="val 72288"/>
              <a:gd name="f109" fmla="val 136408"/>
              <a:gd name="f110" fmla="val 75373"/>
              <a:gd name="f111" fmla="val 125065"/>
              <a:gd name="f112" fmla="val 70889"/>
              <a:gd name="f113" fmla="val 118824"/>
              <a:gd name="f114" fmla="val 57470"/>
              <a:gd name="f115" fmla="val 120792"/>
              <a:gd name="f116" fmla="val 42874"/>
              <a:gd name="f117" fmla="val 110219"/>
              <a:gd name="f118" fmla="val 38045"/>
              <a:gd name="f119" fmla="val 97555"/>
              <a:gd name="f120" fmla="val 41998"/>
              <a:gd name="f121" fmla="val 91229"/>
              <a:gd name="f122" fmla="val 52250"/>
              <a:gd name="f123" fmla="val 86215"/>
              <a:gd name="f124" fmla="val 60377"/>
              <a:gd name="f125" fmla="val 87164"/>
              <a:gd name="f126" fmla="val 68019"/>
              <a:gd name="f127" fmla="val 90995"/>
              <a:gd name="f128" fmla="val 75559"/>
              <a:gd name="f129" fmla="val 88405"/>
              <a:gd name="f130" fmla="val 77546"/>
              <a:gd name="f131" fmla="val 86197"/>
              <a:gd name="f132" fmla="val 80074"/>
              <a:gd name="f133" fmla="val 84391"/>
              <a:gd name="f134" fmla="val 83001"/>
              <a:gd name="f135" fmla="val 75261"/>
              <a:gd name="f136" fmla="val 97799"/>
              <a:gd name="f137" fmla="val 79855"/>
              <a:gd name="f138" fmla="val 117197"/>
              <a:gd name="f139" fmla="val 94653"/>
              <a:gd name="f140" fmla="val 126328"/>
              <a:gd name="f141" fmla="val 99603"/>
              <a:gd name="f142" fmla="val 129383"/>
              <a:gd name="f143" fmla="val 105068"/>
              <a:gd name="f144" fmla="val 130901"/>
              <a:gd name="f145" fmla="val 110449"/>
              <a:gd name="f146" fmla="val 130283"/>
              <a:gd name="f147" fmla="val 111461"/>
              <a:gd name="f148" fmla="val 121556"/>
              <a:gd name="f149" fmla="val 114239"/>
              <a:gd name="f150" fmla="val 112980"/>
              <a:gd name="f151" fmla="val 118788"/>
              <a:gd name="f152" fmla="val 105103"/>
              <a:gd name="f153" fmla="val 122060"/>
              <a:gd name="f154" fmla="val 106993"/>
              <a:gd name="f155" fmla="val 117549"/>
              <a:gd name="f156" fmla="val 114804"/>
              <a:gd name="f157" fmla="val 114885"/>
              <a:gd name="f158" fmla="val 123345"/>
              <a:gd name="f159" fmla="val 114602"/>
              <a:gd name="f160" fmla="val 132066"/>
              <a:gd name="f161" fmla="val 118189"/>
              <a:gd name="f162" fmla="val 142541"/>
              <a:gd name="f163" fmla="val 127538"/>
              <a:gd name="f164" fmla="val 149533"/>
              <a:gd name="f165" fmla="val 138054"/>
              <a:gd name="f166" fmla="val 150704"/>
              <a:gd name="f167" fmla="val 138622"/>
              <a:gd name="f168" fmla="val 157584"/>
              <a:gd name="f169" fmla="val 141809"/>
              <a:gd name="f170" fmla="val 168599"/>
              <a:gd name="f171" fmla="val 152592"/>
              <a:gd name="f172" fmla="val 175355"/>
              <a:gd name="f173" fmla="val 163536"/>
              <a:gd name="f174" fmla="val 173320"/>
              <a:gd name="f175" fmla="val 163736"/>
              <a:gd name="f176" fmla="val 174011"/>
              <a:gd name="f177" fmla="val 165086"/>
              <a:gd name="f178" fmla="val 173621"/>
              <a:gd name="f179" fmla="val 165671"/>
              <a:gd name="f180" fmla="val 180699"/>
              <a:gd name="f181" fmla="val 169429"/>
              <a:gd name="f182" fmla="val 193686"/>
              <a:gd name="f183" fmla="val 183003"/>
              <a:gd name="f184" fmla="val 201168"/>
              <a:gd name="f185" fmla="val 195990"/>
              <a:gd name="f186" fmla="val 197411"/>
              <a:gd name="f187" fmla="val 196796"/>
              <a:gd name="f188" fmla="val 197178"/>
              <a:gd name="f189" fmla="val 197581"/>
              <a:gd name="f190" fmla="val 196907"/>
              <a:gd name="f191" fmla="val 198196"/>
              <a:gd name="f192" fmla="val 196260"/>
              <a:gd name="f193" fmla="val 209934"/>
              <a:gd name="f194" fmla="val 188156"/>
              <a:gd name="f195" fmla="val 215400"/>
              <a:gd name="f196" fmla="val 175007"/>
              <a:gd name="f197" fmla="val 211155"/>
              <a:gd name="f198" fmla="val 164763"/>
              <a:gd name="f199" fmla="val 205121"/>
              <a:gd name="f200" fmla="val 170199"/>
              <a:gd name="f201" fmla="val 196738"/>
              <a:gd name="f202" fmla="val 172687"/>
              <a:gd name="f203" fmla="val 188343"/>
              <a:gd name="f204" fmla="val 171472"/>
              <a:gd name="f205" fmla="val 188829"/>
              <a:gd name="f206" fmla="val 168281"/>
              <a:gd name="f207" fmla="val 198020"/>
              <a:gd name="f208" fmla="val 169602"/>
              <a:gd name="f209" fmla="val 207192"/>
              <a:gd name="f210" fmla="val 165939"/>
              <a:gd name="f211" fmla="val 212635"/>
              <a:gd name="f212" fmla="val 158774"/>
              <a:gd name="f213" fmla="val 218427"/>
              <a:gd name="f214" fmla="val 151149"/>
              <a:gd name="f215" fmla="val 218946"/>
              <a:gd name="f216" fmla="val 140953"/>
              <a:gd name="f217" fmla="val 213960"/>
              <a:gd name="f218" fmla="val 132774"/>
              <a:gd name="f219" fmla="val 216785"/>
              <a:gd name="f220" fmla="val 131210"/>
              <a:gd name="f221" fmla="val 222366"/>
              <a:gd name="f222" fmla="val 140465"/>
              <a:gd name="f223" fmla="val 221779"/>
              <a:gd name="f224" fmla="val 151983"/>
              <a:gd name="f225" fmla="val 215286"/>
              <a:gd name="f226" fmla="val 160619"/>
              <a:gd name="f227" fmla="val 213805"/>
              <a:gd name="f228" fmla="val 162105"/>
              <a:gd name="f229" fmla="val 172938"/>
              <a:gd name="f230" fmla="val 214526"/>
              <a:gd name="f231" fmla="val 186813"/>
              <a:gd name="f232" fmla="val 203421"/>
              <a:gd name="f233" fmla="val 196175"/>
              <a:gd name="f234" fmla="val 208012"/>
              <a:gd name="f235" fmla="val 206854"/>
              <a:gd name="f236" fmla="val 220050"/>
              <a:gd name="f237" fmla="val 212429"/>
              <a:gd name="f238" fmla="val 231622"/>
              <a:gd name="f239" fmla="val 209082"/>
              <a:gd name="f240" fmla="val 239377"/>
              <a:gd name="f241" fmla="val 206838"/>
              <a:gd name="f242" fmla="val 243741"/>
              <a:gd name="f243" fmla="val 201989"/>
              <a:gd name="f244" fmla="val 246092"/>
              <a:gd name="f245" fmla="val 195539"/>
              <a:gd name="f246" fmla="val 255042"/>
              <a:gd name="f247" fmla="val 199507"/>
              <a:gd name="f248" fmla="val 265290"/>
              <a:gd name="f249" fmla="val 198199"/>
              <a:gd name="f250" fmla="val 272958"/>
              <a:gd name="f251" fmla="val 192601"/>
              <a:gd name="f252" fmla="val 276795"/>
              <a:gd name="f253" fmla="val 193971"/>
              <a:gd name="f254" fmla="val 289009"/>
              <a:gd name="f255" fmla="val 194016"/>
              <a:gd name="f256" fmla="val 298363"/>
              <a:gd name="f257" fmla="val 193248"/>
              <a:gd name="f258" fmla="val 304258"/>
              <a:gd name="f259" fmla="val 183694"/>
              <a:gd name="f260" fmla="val 309343"/>
              <a:gd name="f261" fmla="val 175453"/>
              <a:gd name="f262" fmla="val 308953"/>
              <a:gd name="f263" fmla="val 165378"/>
              <a:gd name="f264" fmla="val 303795"/>
              <a:gd name="f265" fmla="val 157923"/>
              <a:gd name="f266" fmla="val 298315"/>
              <a:gd name="f267" fmla="val 164420"/>
              <a:gd name="f268" fmla="val 291041"/>
              <a:gd name="f269" fmla="val 168177"/>
              <a:gd name="f270" fmla="val 283702"/>
              <a:gd name="f271" fmla="val 168174"/>
              <a:gd name="f272" fmla="val 283555"/>
              <a:gd name="f273" fmla="val 164527"/>
              <a:gd name="f274" fmla="val 293404"/>
              <a:gd name="f275" fmla="val 164978"/>
              <a:gd name="f276" fmla="val 303289"/>
              <a:gd name="f277" fmla="val 157339"/>
              <a:gd name="f278" fmla="val 308110"/>
              <a:gd name="f279" fmla="val 145450"/>
              <a:gd name="f280" fmla="val 311022"/>
              <a:gd name="f281" fmla="val 136198"/>
              <a:gd name="f282" fmla="val 308752"/>
              <a:gd name="f283" fmla="val 126109"/>
              <a:gd name="f284" fmla="val 302169"/>
              <a:gd name="f285" fmla="val 119023"/>
              <a:gd name="f286" fmla="val 296249"/>
              <a:gd name="f287" fmla="val 127191"/>
              <a:gd name="f288" fmla="val 286098"/>
              <a:gd name="f289" fmla="val 131525"/>
              <a:gd name="f290" fmla="val 275782"/>
              <a:gd name="f291" fmla="val 130309"/>
              <a:gd name="f292" fmla="val 276183"/>
              <a:gd name="f293" fmla="val 127106"/>
              <a:gd name="f294" fmla="val 285405"/>
              <a:gd name="f295" fmla="val 128184"/>
              <a:gd name="f296" fmla="val 294478"/>
              <a:gd name="f297" fmla="val 124281"/>
              <a:gd name="f298" fmla="val 299730"/>
              <a:gd name="f299" fmla="val 116974"/>
              <a:gd name="f300" fmla="val 300207"/>
              <a:gd name="f301" fmla="val 116045"/>
              <a:gd name="f302" fmla="val 300079"/>
              <a:gd name="f303" fmla="val 107222"/>
              <a:gd name="f304" fmla="val 295342"/>
              <a:gd name="f305" fmla="val 98867"/>
              <a:gd name="f306" fmla="val 287259"/>
              <a:gd name="f307" fmla="val 93880"/>
              <a:gd name="f308" fmla="val 284295"/>
              <a:gd name="f309" fmla="val 92051"/>
              <a:gd name="f310" fmla="val 281129"/>
              <a:gd name="f311" fmla="val 90828"/>
              <a:gd name="f312" fmla="val 277855"/>
              <a:gd name="f313" fmla="val 90561"/>
              <a:gd name="f314" fmla="val 271916"/>
              <a:gd name="f315" fmla="val 104194"/>
              <a:gd name="f316" fmla="val 259881"/>
              <a:gd name="f317" fmla="val 112708"/>
              <a:gd name="f318" fmla="val 248172"/>
              <a:gd name="f319" fmla="val 111695"/>
              <a:gd name="f320" fmla="val 248002"/>
              <a:gd name="f321" fmla="val 114741"/>
              <a:gd name="f322" fmla="val 246936"/>
              <a:gd name="f323" fmla="val 117719"/>
              <a:gd name="f324" fmla="val 245089"/>
              <a:gd name="f325" fmla="val 120348"/>
              <a:gd name="f326" fmla="val 241307"/>
              <a:gd name="f327" fmla="val 125729"/>
              <a:gd name="f328" fmla="val 234825"/>
              <a:gd name="f329" fmla="val 128827"/>
              <a:gd name="f330" fmla="val 228007"/>
              <a:gd name="f331" fmla="val 128511"/>
              <a:gd name="f332" fmla="val 228158"/>
              <a:gd name="f333" fmla="val 125380"/>
              <a:gd name="f334" fmla="val 233848"/>
              <a:gd name="f335" fmla="val 125642"/>
              <a:gd name="f336" fmla="val 239262"/>
              <a:gd name="f337" fmla="val 123097"/>
              <a:gd name="f338" fmla="val 242439"/>
              <a:gd name="f339" fmla="val 118667"/>
              <a:gd name="f340" fmla="val 244071"/>
              <a:gd name="f341" fmla="val 116391"/>
              <a:gd name="f342" fmla="val 244987"/>
              <a:gd name="f343" fmla="val 113796"/>
              <a:gd name="f344" fmla="val 245116"/>
              <a:gd name="f345" fmla="val 111152"/>
              <a:gd name="f346" fmla="val 243716"/>
              <a:gd name="f347" fmla="val 110904"/>
              <a:gd name="f348" fmla="val 244539"/>
              <a:gd name="f349" fmla="val 108155"/>
              <a:gd name="f350" fmla="val 244792"/>
              <a:gd name="f351" fmla="val 106166"/>
              <a:gd name="f352" fmla="val 244131"/>
              <a:gd name="f353" fmla="val 104285"/>
              <a:gd name="f354" fmla="val 243078"/>
              <a:gd name="f355" fmla="val 102544"/>
              <a:gd name="f356" fmla="val 240257"/>
              <a:gd name="f357" fmla="val 97875"/>
              <a:gd name="f358" fmla="val 235048"/>
              <a:gd name="f359" fmla="val 94922"/>
              <a:gd name="f360" fmla="val 229344"/>
              <a:gd name="f361" fmla="val 94755"/>
              <a:gd name="f362" fmla="val 229436"/>
              <a:gd name="f363" fmla="val 91621"/>
              <a:gd name="f364" fmla="val 236268"/>
              <a:gd name="f365" fmla="val 91821"/>
              <a:gd name="f366" fmla="val 242499"/>
              <a:gd name="f367" fmla="val 95409"/>
              <a:gd name="f368" fmla="val 245850"/>
              <a:gd name="f369" fmla="val 101072"/>
              <a:gd name="f370" fmla="val 247129"/>
              <a:gd name="f371" fmla="val 103235"/>
              <a:gd name="f372" fmla="val 247915"/>
              <a:gd name="f373" fmla="val 105575"/>
              <a:gd name="f374" fmla="val 248037"/>
              <a:gd name="f375" fmla="val 107973"/>
              <a:gd name="f376" fmla="val 258268"/>
              <a:gd name="f377" fmla="val 109553"/>
              <a:gd name="f378" fmla="val 268981"/>
              <a:gd name="f379" fmla="val 102051"/>
              <a:gd name="f380" fmla="val 274232"/>
              <a:gd name="f381" fmla="val 89778"/>
              <a:gd name="f382" fmla="val 278708"/>
              <a:gd name="f383" fmla="val 77339"/>
              <a:gd name="f384" fmla="val 274020"/>
              <a:gd name="f385" fmla="val 63056"/>
              <a:gd name="f386" fmla="val 262316"/>
              <a:gd name="f387" fmla="val 55834"/>
              <a:gd name="f388" fmla="val 257734"/>
              <a:gd name="f389" fmla="val 53007"/>
              <a:gd name="f390" fmla="val 252666"/>
              <a:gd name="f391" fmla="val 51626"/>
              <a:gd name="f392" fmla="val 247691"/>
              <a:gd name="f393" fmla="val 52231"/>
              <a:gd name="f394" fmla="val 248705"/>
              <a:gd name="f395" fmla="val 60913"/>
              <a:gd name="f396" fmla="val 245967"/>
              <a:gd name="f397" fmla="val 69020"/>
              <a:gd name="f398" fmla="val 239739"/>
              <a:gd name="f399" fmla="val 74185"/>
              <a:gd name="f400" fmla="val 237649"/>
              <a:gd name="f401" fmla="val 71664"/>
              <a:gd name="f402" fmla="val 244579"/>
              <a:gd name="f403" fmla="val 65918"/>
              <a:gd name="f404" fmla="val 246481"/>
              <a:gd name="f405" fmla="val 55888"/>
              <a:gd name="f406" fmla="val 243151"/>
              <a:gd name="f407" fmla="val 45920"/>
              <a:gd name="f408" fmla="val 241194"/>
              <a:gd name="f409" fmla="val 40124"/>
              <a:gd name="f410" fmla="val 237183"/>
              <a:gd name="f411" fmla="val 35004"/>
              <a:gd name="f412" fmla="val 231542"/>
              <a:gd name="f413" fmla="val 31523"/>
              <a:gd name="f414" fmla="val 221392"/>
              <a:gd name="f415" fmla="val 25261"/>
              <a:gd name="f416" fmla="val 208864"/>
              <a:gd name="f417" fmla="val 26095"/>
              <a:gd name="f418" fmla="val 199763"/>
              <a:gd name="f419" fmla="val 32668"/>
              <a:gd name="f420" fmla="val 194721"/>
              <a:gd name="f421" fmla="val 27952"/>
              <a:gd name="f422" fmla="val 189842"/>
              <a:gd name="f423" fmla="val 24941"/>
              <a:gd name="f424" fmla="val 184271"/>
              <a:gd name="f425" fmla="val 23995"/>
              <a:gd name="f426" fmla="val 190632"/>
              <a:gd name="f427" fmla="val 62"/>
              <a:gd name="f428" fmla="val 300121"/>
              <a:gd name="f429" fmla="val 2329"/>
              <a:gd name="f430" fmla="val 391248"/>
              <a:gd name="f431" fmla="val 125645"/>
              <a:gd name="f432" fmla="val 309641"/>
              <a:gd name="f433" fmla="val 225160"/>
              <a:gd name="f434" fmla="val 282892"/>
              <a:gd name="f435" fmla="val 251229"/>
              <a:gd name="f436" fmla="val 279266"/>
              <a:gd name="f437" fmla="val 288859"/>
              <a:gd name="f438" fmla="val 302841"/>
              <a:gd name="f439" fmla="val 374772"/>
              <a:gd name="f440" fmla="val 121266"/>
              <a:gd name="f441" fmla="val 109025"/>
              <a:gd name="f442" fmla="val 322355"/>
              <a:gd name="f443" fmla="val 76580"/>
              <a:gd name="f444" fmla="val 333165"/>
              <a:gd name="f445" fmla="val 40716"/>
              <a:gd name="f446" fmla="val 329924"/>
              <a:gd name="f447" fmla="val 28778"/>
              <a:gd name="f448" fmla="val 318327"/>
              <a:gd name="f449" fmla="val 22923"/>
              <a:gd name="f450" fmla="val 311868"/>
              <a:gd name="f451" fmla="val 25422"/>
              <a:gd name="f452" fmla="val 291738"/>
              <a:gd name="f453" fmla="val 32859"/>
              <a:gd name="f454" fmla="val 276164"/>
              <a:gd name="f455" fmla="val 35235"/>
              <a:gd name="f456" fmla="val 270344"/>
              <a:gd name="f457" fmla="val 23179"/>
              <a:gd name="f458" fmla="val 268321"/>
              <a:gd name="f459" fmla="val 20618"/>
              <a:gd name="f460" fmla="val 259843"/>
              <a:gd name="f461" fmla="val 19440"/>
              <a:gd name="f462" fmla="val 251965"/>
              <a:gd name="f463" fmla="val 27377"/>
              <a:gd name="f464" fmla="val 251682"/>
              <a:gd name="f465" fmla="val 30757"/>
              <a:gd name="f466" fmla="val 247602"/>
              <a:gd name="f467" fmla="val 18516"/>
              <a:gd name="f468" fmla="val 238938"/>
              <a:gd name="f469" fmla="val 12669"/>
              <a:gd name="f470" fmla="val 232923"/>
              <a:gd name="f471" fmla="val 25811"/>
              <a:gd name="f472" fmla="val 221592"/>
              <a:gd name="f473" fmla="val 29458"/>
              <a:gd name="f474" fmla="val 212919"/>
              <a:gd name="f475" fmla="val 16679"/>
              <a:gd name="f476" fmla="val 208924"/>
              <a:gd name="f477" fmla="val 7006"/>
              <a:gd name="f478" fmla="val 203466"/>
              <a:gd name="f479" fmla="val 307"/>
              <a:gd name="f480" fmla="val 196983"/>
              <a:gd name="f481" fmla="val -2572"/>
              <a:gd name="f482" fmla="val 186228"/>
              <a:gd name="f483" fmla="val 15339"/>
              <a:gd name="f484" fmla="val 171234"/>
              <a:gd name="f485" fmla="val 31089"/>
              <a:gd name="f486" fmla="val 151672"/>
              <a:gd name="f487" fmla="val 47602"/>
              <a:gd name="f488" fmla="val 132201"/>
              <a:gd name="f489" fmla="val 33821"/>
              <a:gd name="f490" fmla="val 117353"/>
              <a:gd name="f491" fmla="val 46470"/>
              <a:gd name="f492" fmla="val 75544"/>
              <a:gd name="f493" fmla="val 66559"/>
              <a:gd name="f494" fmla="val 23813"/>
              <a:gd name="f495" fmla="val 114124"/>
              <a:gd name="f496" fmla="val -1423"/>
              <a:gd name="f497" fmla="*/ f0 1 341005"/>
              <a:gd name="f498" fmla="*/ f1 1 376812"/>
              <a:gd name="f499" fmla="val f2"/>
              <a:gd name="f500" fmla="val f3"/>
              <a:gd name="f501" fmla="val f4"/>
              <a:gd name="f502" fmla="+- f501 0 f499"/>
              <a:gd name="f503" fmla="+- f500 0 f499"/>
              <a:gd name="f504" fmla="*/ f503 1 341005"/>
              <a:gd name="f505" fmla="*/ f502 1 376812"/>
              <a:gd name="f506" fmla="*/ f499 1 f504"/>
              <a:gd name="f507" fmla="*/ f500 1 f504"/>
              <a:gd name="f508" fmla="*/ f499 1 f505"/>
              <a:gd name="f509" fmla="*/ f501 1 f505"/>
              <a:gd name="f510" fmla="*/ f506 f497 1"/>
              <a:gd name="f511" fmla="*/ f507 f497 1"/>
              <a:gd name="f512" fmla="*/ f509 f498 1"/>
              <a:gd name="f513" fmla="*/ f508 f498 1"/>
            </a:gdLst>
            <a:ahLst/>
            <a:cxnLst>
              <a:cxn ang="3cd4">
                <a:pos x="hc" y="t"/>
              </a:cxn>
              <a:cxn ang="0">
                <a:pos x="r" y="vc"/>
              </a:cxn>
              <a:cxn ang="cd4">
                <a:pos x="hc" y="b"/>
              </a:cxn>
              <a:cxn ang="cd2">
                <a:pos x="l" y="vc"/>
              </a:cxn>
            </a:cxnLst>
            <a:rect l="f510" t="f513" r="f511" b="f512"/>
            <a:pathLst>
              <a:path w="341005" h="376812">
                <a:moveTo>
                  <a:pt x="f5" y="f6"/>
                </a:moveTo>
                <a:cubicBezTo>
                  <a:pt x="f7" y="f8"/>
                  <a:pt x="f9" y="f10"/>
                  <a:pt x="f11" y="f12"/>
                </a:cubicBezTo>
                <a:lnTo>
                  <a:pt x="f13" y="f14"/>
                </a:lnTo>
                <a:cubicBezTo>
                  <a:pt x="f15" y="f16"/>
                  <a:pt x="f17" y="f18"/>
                  <a:pt x="f19" y="f20"/>
                </a:cubicBezTo>
                <a:cubicBezTo>
                  <a:pt x="f21" y="f22"/>
                  <a:pt x="f23" y="f24"/>
                  <a:pt x="f25" y="f26"/>
                </a:cubicBezTo>
                <a:lnTo>
                  <a:pt x="f27" y="f28"/>
                </a:lnTo>
                <a:cubicBezTo>
                  <a:pt x="f29" y="f30"/>
                  <a:pt x="f31" y="f32"/>
                  <a:pt x="f33" y="f34"/>
                </a:cubicBezTo>
                <a:cubicBezTo>
                  <a:pt x="f35" y="f36"/>
                  <a:pt x="f37" y="f38"/>
                  <a:pt x="f39" y="f40"/>
                </a:cubicBezTo>
                <a:close/>
                <a:moveTo>
                  <a:pt x="f41" y="f42"/>
                </a:moveTo>
                <a:cubicBezTo>
                  <a:pt x="f43" y="f44"/>
                  <a:pt x="f45" y="f46"/>
                  <a:pt x="f47" y="f48"/>
                </a:cubicBezTo>
                <a:lnTo>
                  <a:pt x="f49" y="f50"/>
                </a:lnTo>
                <a:cubicBezTo>
                  <a:pt x="f51" y="f52"/>
                  <a:pt x="f53" y="f54"/>
                  <a:pt x="f55" y="f56"/>
                </a:cubicBezTo>
                <a:cubicBezTo>
                  <a:pt x="f57" y="f58"/>
                  <a:pt x="f59" y="f60"/>
                  <a:pt x="f61" y="f62"/>
                </a:cubicBezTo>
                <a:lnTo>
                  <a:pt x="f63" y="f64"/>
                </a:lnTo>
                <a:cubicBezTo>
                  <a:pt x="f65" y="f66"/>
                  <a:pt x="f67" y="f68"/>
                  <a:pt x="f69" y="f70"/>
                </a:cubicBezTo>
                <a:lnTo>
                  <a:pt x="f71" y="f72"/>
                </a:lnTo>
                <a:cubicBezTo>
                  <a:pt x="f73" y="f74"/>
                  <a:pt x="f75" y="f76"/>
                  <a:pt x="f41" y="f42"/>
                </a:cubicBezTo>
                <a:close/>
                <a:moveTo>
                  <a:pt x="f77" y="f78"/>
                </a:moveTo>
                <a:cubicBezTo>
                  <a:pt x="f79" y="f80"/>
                  <a:pt x="f81" y="f82"/>
                  <a:pt x="f83" y="f84"/>
                </a:cubicBezTo>
                <a:lnTo>
                  <a:pt x="f85" y="f86"/>
                </a:lnTo>
                <a:lnTo>
                  <a:pt x="f87" y="f88"/>
                </a:lnTo>
                <a:lnTo>
                  <a:pt x="f89" y="f90"/>
                </a:ln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50"/>
                  <a:pt x="f151" y="f152"/>
                </a:cubicBezTo>
                <a:lnTo>
                  <a:pt x="f153" y="f154"/>
                </a:lnTo>
                <a:cubicBezTo>
                  <a:pt x="f155" y="f156"/>
                  <a:pt x="f157" y="f158"/>
                  <a:pt x="f159" y="f160"/>
                </a:cubicBezTo>
                <a:cubicBezTo>
                  <a:pt x="f161" y="f162"/>
                  <a:pt x="f163" y="f164"/>
                  <a:pt x="f165" y="f166"/>
                </a:cubicBezTo>
                <a:lnTo>
                  <a:pt x="f167" y="f168"/>
                </a:lnTo>
                <a:cubicBezTo>
                  <a:pt x="f169" y="f170"/>
                  <a:pt x="f171" y="f172"/>
                  <a:pt x="f173" y="f174"/>
                </a:cubicBezTo>
                <a:lnTo>
                  <a:pt x="f175" y="f176"/>
                </a:lnTo>
                <a:lnTo>
                  <a:pt x="f177" y="f178"/>
                </a:lnTo>
                <a:lnTo>
                  <a:pt x="f179" y="f180"/>
                </a:lnTo>
                <a:cubicBezTo>
                  <a:pt x="f181" y="f182"/>
                  <a:pt x="f183" y="f184"/>
                  <a:pt x="f185" y="f186"/>
                </a:cubicBezTo>
                <a:cubicBezTo>
                  <a:pt x="f187" y="f188"/>
                  <a:pt x="f189" y="f190"/>
                  <a:pt x="f191" y="f192"/>
                </a:cubicBezTo>
                <a:cubicBezTo>
                  <a:pt x="f193" y="f194"/>
                  <a:pt x="f195" y="f196"/>
                  <a:pt x="f197" y="f198"/>
                </a:cubicBezTo>
                <a:cubicBezTo>
                  <a:pt x="f199" y="f200"/>
                  <a:pt x="f201" y="f202"/>
                  <a:pt x="f203" y="f204"/>
                </a:cubicBezTo>
                <a:lnTo>
                  <a:pt x="f205" y="f206"/>
                </a:lnTo>
                <a:cubicBezTo>
                  <a:pt x="f207" y="f208"/>
                  <a:pt x="f209" y="f210"/>
                  <a:pt x="f211" y="f212"/>
                </a:cubicBezTo>
                <a:cubicBezTo>
                  <a:pt x="f213" y="f214"/>
                  <a:pt x="f215" y="f216"/>
                  <a:pt x="f217" y="f218"/>
                </a:cubicBezTo>
                <a:lnTo>
                  <a:pt x="f219" y="f220"/>
                </a:lnTo>
                <a:cubicBezTo>
                  <a:pt x="f221" y="f222"/>
                  <a:pt x="f223" y="f224"/>
                  <a:pt x="f225" y="f226"/>
                </a:cubicBezTo>
                <a:lnTo>
                  <a:pt x="f227" y="f228"/>
                </a:lnTo>
                <a:cubicBezTo>
                  <a:pt x="f215" y="f229"/>
                  <a:pt x="f230" y="f231"/>
                  <a:pt x="f232" y="f233"/>
                </a:cubicBezTo>
                <a:cubicBezTo>
                  <a:pt x="f234" y="f235"/>
                  <a:pt x="f236" y="f237"/>
                  <a:pt x="f238" y="f239"/>
                </a:cubicBezTo>
                <a:cubicBezTo>
                  <a:pt x="f240" y="f241"/>
                  <a:pt x="f242" y="f243"/>
                  <a:pt x="f244" y="f245"/>
                </a:cubicBezTo>
                <a:cubicBezTo>
                  <a:pt x="f246" y="f247"/>
                  <a:pt x="f248" y="f249"/>
                  <a:pt x="f250" y="f251"/>
                </a:cubicBezTo>
                <a:lnTo>
                  <a:pt x="f252" y="f253"/>
                </a:lnTo>
                <a:cubicBezTo>
                  <a:pt x="f254" y="f255"/>
                  <a:pt x="f256" y="f257"/>
                  <a:pt x="f258" y="f259"/>
                </a:cubicBezTo>
                <a:cubicBezTo>
                  <a:pt x="f260" y="f261"/>
                  <a:pt x="f262" y="f263"/>
                  <a:pt x="f264" y="f265"/>
                </a:cubicBezTo>
                <a:cubicBezTo>
                  <a:pt x="f266" y="f267"/>
                  <a:pt x="f268" y="f269"/>
                  <a:pt x="f270" y="f271"/>
                </a:cubicBezTo>
                <a:lnTo>
                  <a:pt x="f272" y="f273"/>
                </a:lnTo>
                <a:cubicBezTo>
                  <a:pt x="f274" y="f275"/>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lnTo>
                  <a:pt x="f300" y="f301"/>
                </a:lnTo>
                <a:cubicBezTo>
                  <a:pt x="f302" y="f303"/>
                  <a:pt x="f304" y="f305"/>
                  <a:pt x="f306" y="f307"/>
                </a:cubicBezTo>
                <a:cubicBezTo>
                  <a:pt x="f308" y="f309"/>
                  <a:pt x="f310" y="f311"/>
                  <a:pt x="f312" y="f313"/>
                </a:cubicBezTo>
                <a:cubicBezTo>
                  <a:pt x="f314" y="f315"/>
                  <a:pt x="f316" y="f317"/>
                  <a:pt x="f318" y="f319"/>
                </a:cubicBezTo>
                <a:cubicBezTo>
                  <a:pt x="f320" y="f321"/>
                  <a:pt x="f322" y="f323"/>
                  <a:pt x="f324" y="f325"/>
                </a:cubicBezTo>
                <a:cubicBezTo>
                  <a:pt x="f326" y="f327"/>
                  <a:pt x="f328" y="f329"/>
                  <a:pt x="f330" y="f331"/>
                </a:cubicBezTo>
                <a:lnTo>
                  <a:pt x="f332" y="f333"/>
                </a:lnTo>
                <a:cubicBezTo>
                  <a:pt x="f334" y="f335"/>
                  <a:pt x="f336" y="f337"/>
                  <a:pt x="f338" y="f339"/>
                </a:cubicBezTo>
                <a:cubicBezTo>
                  <a:pt x="f340" y="f341"/>
                  <a:pt x="f342" y="f343"/>
                  <a:pt x="f344" y="f345"/>
                </a:cubicBezTo>
                <a:lnTo>
                  <a:pt x="f346" y="f347"/>
                </a:lnTo>
                <a:lnTo>
                  <a:pt x="f348" y="f349"/>
                </a:lnTo>
                <a:cubicBezTo>
                  <a:pt x="f350" y="f351"/>
                  <a:pt x="f352" y="f353"/>
                  <a:pt x="f354" y="f355"/>
                </a:cubicBezTo>
                <a:cubicBezTo>
                  <a:pt x="f356" y="f357"/>
                  <a:pt x="f358" y="f359"/>
                  <a:pt x="f360" y="f361"/>
                </a:cubicBezTo>
                <a:lnTo>
                  <a:pt x="f362" y="f363"/>
                </a:lnTo>
                <a:cubicBezTo>
                  <a:pt x="f364" y="f365"/>
                  <a:pt x="f366" y="f367"/>
                  <a:pt x="f368" y="f369"/>
                </a:cubicBezTo>
                <a:cubicBezTo>
                  <a:pt x="f370" y="f371"/>
                  <a:pt x="f372" y="f373"/>
                  <a:pt x="f374" y="f375"/>
                </a:cubicBezTo>
                <a:cubicBezTo>
                  <a:pt x="f376" y="f377"/>
                  <a:pt x="f378" y="f379"/>
                  <a:pt x="f380" y="f381"/>
                </a:cubicBezTo>
                <a:cubicBezTo>
                  <a:pt x="f382" y="f383"/>
                  <a:pt x="f384" y="f385"/>
                  <a:pt x="f386" y="f387"/>
                </a:cubicBezTo>
                <a:cubicBezTo>
                  <a:pt x="f388" y="f389"/>
                  <a:pt x="f390" y="f391"/>
                  <a:pt x="f392" y="f393"/>
                </a:cubicBezTo>
                <a:cubicBezTo>
                  <a:pt x="f394" y="f395"/>
                  <a:pt x="f396" y="f397"/>
                  <a:pt x="f398" y="f399"/>
                </a:cubicBezTo>
                <a:lnTo>
                  <a:pt x="f400" y="f401"/>
                </a:lnTo>
                <a:cubicBezTo>
                  <a:pt x="f402" y="f403"/>
                  <a:pt x="f404" y="f405"/>
                  <a:pt x="f406" y="f407"/>
                </a:cubicBezTo>
                <a:cubicBezTo>
                  <a:pt x="f408" y="f409"/>
                  <a:pt x="f410" y="f411"/>
                  <a:pt x="f412" y="f413"/>
                </a:cubicBezTo>
                <a:cubicBezTo>
                  <a:pt x="f414" y="f415"/>
                  <a:pt x="f416" y="f417"/>
                  <a:pt x="f418" y="f419"/>
                </a:cubicBezTo>
                <a:lnTo>
                  <a:pt x="f420" y="f421"/>
                </a:lnTo>
                <a:cubicBezTo>
                  <a:pt x="f422" y="f423"/>
                  <a:pt x="f424" y="f425"/>
                  <a:pt x="f77" y="f78"/>
                </a:cubicBezTo>
                <a:close/>
                <a:moveTo>
                  <a:pt x="f426" y="f427"/>
                </a:moveTo>
                <a:cubicBezTo>
                  <a:pt x="f428" y="f429"/>
                  <a:pt x="f430" y="f431"/>
                  <a:pt x="f432" y="f433"/>
                </a:cubicBezTo>
                <a:cubicBezTo>
                  <a:pt x="f434" y="f435"/>
                  <a:pt x="f436" y="f437"/>
                  <a:pt x="f438" y="f439"/>
                </a:cubicBezTo>
                <a:lnTo>
                  <a:pt x="f440" y="f4"/>
                </a:lnTo>
                <a:lnTo>
                  <a:pt x="f441" y="f442"/>
                </a:lnTo>
                <a:cubicBezTo>
                  <a:pt x="f443" y="f444"/>
                  <a:pt x="f445" y="f446"/>
                  <a:pt x="f447" y="f448"/>
                </a:cubicBezTo>
                <a:cubicBezTo>
                  <a:pt x="f449" y="f450"/>
                  <a:pt x="f451" y="f452"/>
                  <a:pt x="f453" y="f454"/>
                </a:cubicBezTo>
                <a:cubicBezTo>
                  <a:pt x="f455" y="f456"/>
                  <a:pt x="f457" y="f458"/>
                  <a:pt x="f459" y="f460"/>
                </a:cubicBezTo>
                <a:cubicBezTo>
                  <a:pt x="f461" y="f462"/>
                  <a:pt x="f463" y="f464"/>
                  <a:pt x="f465" y="f466"/>
                </a:cubicBezTo>
                <a:lnTo>
                  <a:pt x="f467" y="f468"/>
                </a:lnTo>
                <a:cubicBezTo>
                  <a:pt x="f469" y="f470"/>
                  <a:pt x="f471" y="f472"/>
                  <a:pt x="f473" y="f474"/>
                </a:cubicBezTo>
                <a:cubicBezTo>
                  <a:pt x="f475" y="f476"/>
                  <a:pt x="f477" y="f478"/>
                  <a:pt x="f479" y="f480"/>
                </a:cubicBezTo>
                <a:cubicBezTo>
                  <a:pt x="f481" y="f482"/>
                  <a:pt x="f483" y="f484"/>
                  <a:pt x="f485" y="f486"/>
                </a:cubicBezTo>
                <a:cubicBezTo>
                  <a:pt x="f487" y="f488"/>
                  <a:pt x="f489" y="f490"/>
                  <a:pt x="f491" y="f492"/>
                </a:cubicBezTo>
                <a:cubicBezTo>
                  <a:pt x="f493" y="f494"/>
                  <a:pt x="f495" y="f496"/>
                  <a:pt x="f426" y="f427"/>
                </a:cubicBezTo>
                <a:close/>
              </a:path>
            </a:pathLst>
          </a:custGeom>
          <a:solidFill>
            <a:schemeClr val="bg2"/>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3" name="Oval 8">
            <a:extLst>
              <a:ext uri="{FF2B5EF4-FFF2-40B4-BE49-F238E27FC236}">
                <a16:creationId xmlns:a16="http://schemas.microsoft.com/office/drawing/2014/main" id="{5F47057C-0435-DA9E-AEBD-2B7A188D439E}"/>
              </a:ext>
            </a:extLst>
          </p:cNvPr>
          <p:cNvSpPr/>
          <p:nvPr/>
        </p:nvSpPr>
        <p:spPr>
          <a:xfrm>
            <a:off x="3852312" y="1383961"/>
            <a:ext cx="436342" cy="467441"/>
          </a:xfrm>
          <a:custGeom>
            <a:avLst/>
            <a:gdLst>
              <a:gd name="f0" fmla="val w"/>
              <a:gd name="f1" fmla="val h"/>
              <a:gd name="f2" fmla="val 0"/>
              <a:gd name="f3" fmla="val 3068057"/>
              <a:gd name="f4" fmla="val 3083879"/>
              <a:gd name="f5" fmla="val 1943022"/>
              <a:gd name="f6" fmla="val 2091435"/>
              <a:gd name="f7" fmla="val 2214809"/>
              <a:gd name="f8" fmla="val 107202"/>
              <a:gd name="f9" fmla="val 2232575"/>
              <a:gd name="f10" fmla="val 249298"/>
              <a:gd name="f11" fmla="val 2066806"/>
              <a:gd name="f12" fmla="val 323095"/>
              <a:gd name="f13" fmla="val 1966497"/>
              <a:gd name="f14" fmla="val 475331"/>
              <a:gd name="f15" fmla="val 1992863"/>
              <a:gd name="f16" fmla="val 623272"/>
              <a:gd name="f17" fmla="val 2032344"/>
              <a:gd name="f18" fmla="val 614884"/>
              <a:gd name="f19" fmla="val 2007703"/>
              <a:gd name="f20" fmla="val 472429"/>
              <a:gd name="f21" fmla="val 2119863"/>
              <a:gd name="f22" fmla="val 324636"/>
              <a:gd name="f23" fmla="val 2294697"/>
              <a:gd name="f24" fmla="val 266187"/>
              <a:gd name="f25" fmla="val 2304190"/>
              <a:gd name="f26" fmla="val 260641"/>
              <a:gd name="f27" fmla="val 2314409"/>
              <a:gd name="f28" fmla="val 260119"/>
              <a:gd name="f29" fmla="val 2324748"/>
              <a:gd name="f30" fmla="val 2491310"/>
              <a:gd name="f31" fmla="val 2626336"/>
              <a:gd name="f32" fmla="val 395145"/>
              <a:gd name="f33" fmla="val 561708"/>
              <a:gd name="f34" fmla="val 2609021"/>
              <a:gd name="f35" fmla="val 647481"/>
              <a:gd name="f36" fmla="val 656343"/>
              <a:gd name="f37" fmla="val 2762823"/>
              <a:gd name="f38" fmla="val 669742"/>
              <a:gd name="f39" fmla="val 2867295"/>
              <a:gd name="f40" fmla="val 786613"/>
              <a:gd name="f41" fmla="val 927882"/>
              <a:gd name="f42" fmla="val 2850464"/>
              <a:gd name="f43" fmla="val 1011252"/>
              <a:gd name="f44" fmla="val 2978255"/>
              <a:gd name="f45" fmla="val 1064152"/>
              <a:gd name="f46" fmla="val 1190111"/>
              <a:gd name="f47" fmla="val 1337042"/>
              <a:gd name="f48" fmla="val 1418703"/>
              <a:gd name="f49" fmla="val 3040320"/>
              <a:gd name="f50" fmla="val 1493884"/>
              <a:gd name="f51" fmla="val 2992210"/>
              <a:gd name="f52" fmla="val 1551889"/>
              <a:gd name="f53" fmla="val 2909241"/>
              <a:gd name="f54" fmla="val 1651289"/>
              <a:gd name="f55" fmla="val 2791782"/>
              <a:gd name="f56" fmla="val 1696238"/>
              <a:gd name="f57" fmla="val 2686704"/>
              <a:gd name="f58" fmla="val 1660749"/>
              <a:gd name="f59" fmla="val 2673794"/>
              <a:gd name="f60" fmla="val 1698968"/>
              <a:gd name="f61" fmla="val 2768232"/>
              <a:gd name="f62" fmla="val 1730865"/>
              <a:gd name="f63" fmla="val 2870956"/>
              <a:gd name="f64" fmla="val 1707121"/>
              <a:gd name="f65" fmla="val 2955415"/>
              <a:gd name="f66" fmla="val 1640323"/>
              <a:gd name="f67" fmla="val 2993943"/>
              <a:gd name="f68" fmla="val 1688574"/>
              <a:gd name="f69" fmla="val 3012247"/>
              <a:gd name="f70" fmla="val 1750635"/>
              <a:gd name="f71" fmla="val 1816968"/>
              <a:gd name="f72" fmla="val 1986406"/>
              <a:gd name="f73" fmla="val 2892829"/>
              <a:gd name="f74" fmla="val 2127952"/>
              <a:gd name="f75" fmla="val 2733451"/>
              <a:gd name="f76" fmla="val 2161496"/>
              <a:gd name="f77" fmla="val 2570803"/>
              <a:gd name="f78" fmla="val 2185843"/>
              <a:gd name="f79" fmla="val 2422847"/>
              <a:gd name="f80" fmla="val 2122052"/>
              <a:gd name="f81" fmla="val 2373218"/>
              <a:gd name="f82" fmla="val 2004561"/>
              <a:gd name="f83" fmla="val 2397575"/>
              <a:gd name="f84" fmla="val 1987765"/>
              <a:gd name="f85" fmla="val 2417022"/>
              <a:gd name="f86" fmla="val 1964396"/>
              <a:gd name="f87" fmla="val 2431421"/>
              <a:gd name="f88" fmla="val 1936987"/>
              <a:gd name="f89" fmla="val 2469123"/>
              <a:gd name="f90" fmla="val 1865220"/>
              <a:gd name="f91" fmla="val 2466430"/>
              <a:gd name="f92" fmla="val 1776674"/>
              <a:gd name="f93" fmla="val 2424327"/>
              <a:gd name="f94" fmla="val 1703750"/>
              <a:gd name="f95" fmla="val 2390880"/>
              <a:gd name="f96" fmla="val 1723060"/>
              <a:gd name="f97" fmla="val 2426033"/>
              <a:gd name="f98" fmla="val 1783948"/>
              <a:gd name="f99" fmla="val 2428758"/>
              <a:gd name="f100" fmla="val 1857660"/>
              <a:gd name="f101" fmla="val 2398065"/>
              <a:gd name="f102" fmla="val 1917447"/>
              <a:gd name="f103" fmla="val 2386618"/>
              <a:gd name="f104" fmla="val 1939743"/>
              <a:gd name="f105" fmla="val 2371177"/>
              <a:gd name="f106" fmla="val 1958844"/>
              <a:gd name="f107" fmla="val 2348681"/>
              <a:gd name="f108" fmla="val 1969064"/>
              <a:gd name="f109" fmla="val 2314536"/>
              <a:gd name="f110" fmla="val 1978212"/>
              <a:gd name="f111" fmla="val 2320989"/>
              <a:gd name="f112" fmla="val 1994504"/>
              <a:gd name="f113" fmla="val 2292439"/>
              <a:gd name="f114" fmla="val 2010252"/>
              <a:gd name="f115" fmla="val 2259301"/>
              <a:gd name="f116" fmla="val 2017439"/>
              <a:gd name="f117" fmla="val 2224883"/>
              <a:gd name="f118" fmla="val 2015050"/>
              <a:gd name="f119" fmla="val 2157880"/>
              <a:gd name="f120" fmla="val 2010397"/>
              <a:gd name="f121" fmla="val 2096183"/>
              <a:gd name="f122" fmla="val 1970105"/>
              <a:gd name="f123" fmla="val 2062112"/>
              <a:gd name="f124" fmla="val 1908746"/>
              <a:gd name="f125" fmla="val 2028307"/>
              <a:gd name="f126" fmla="val 1927422"/>
              <a:gd name="f127" fmla="val 2069101"/>
              <a:gd name="f128" fmla="val 2000945"/>
              <a:gd name="f129" fmla="val 2143517"/>
              <a:gd name="f130" fmla="val 2048870"/>
              <a:gd name="f131" fmla="val 2224395"/>
              <a:gd name="f132" fmla="val 2053708"/>
              <a:gd name="f133" fmla="val 2263912"/>
              <a:gd name="f134" fmla="val 2056070"/>
              <a:gd name="f135" fmla="val 2302036"/>
              <a:gd name="f136" fmla="val 2047984"/>
              <a:gd name="f137" fmla="val 2335071"/>
              <a:gd name="f138" fmla="val 2030056"/>
              <a:gd name="f139" fmla="val 2400196"/>
              <a:gd name="f140" fmla="val 2159379"/>
              <a:gd name="f141" fmla="val 2567325"/>
              <a:gd name="f142" fmla="val 2230480"/>
              <a:gd name="f143" fmla="val 2748680"/>
              <a:gd name="f144" fmla="val 2204554"/>
              <a:gd name="f145" fmla="val 2767068"/>
              <a:gd name="f146" fmla="val 2240602"/>
              <a:gd name="f147" fmla="val 2774723"/>
              <a:gd name="f148" fmla="val 2281713"/>
              <a:gd name="f149" fmla="val 2324613"/>
              <a:gd name="f150" fmla="val 2444667"/>
              <a:gd name="f151" fmla="val 2714770"/>
              <a:gd name="f152" fmla="val 2550720"/>
              <a:gd name="f153" fmla="val 2619461"/>
              <a:gd name="f154" fmla="val 2609132"/>
              <a:gd name="f155" fmla="val 2594093"/>
              <a:gd name="f156" fmla="val 2739763"/>
              <a:gd name="f157" fmla="val 2496512"/>
              <a:gd name="f158" fmla="val 2844553"/>
              <a:gd name="f159" fmla="val 2368919"/>
              <a:gd name="f160" fmla="val 2876858"/>
              <a:gd name="f161" fmla="val 2184369"/>
              <a:gd name="f162" fmla="val 2908073"/>
              <a:gd name="f163" fmla="val 2016372"/>
              <a:gd name="f164" fmla="val 2826285"/>
              <a:gd name="f165" fmla="val 1978290"/>
              <a:gd name="f166" fmla="val 2684161"/>
              <a:gd name="f167" fmla="val 1939323"/>
              <a:gd name="f168" fmla="val 2694602"/>
              <a:gd name="f169" fmla="val 1970494"/>
              <a:gd name="f170" fmla="val 2810931"/>
              <a:gd name="f171" fmla="val 2075973"/>
              <a:gd name="f172" fmla="val 2892306"/>
              <a:gd name="f173" fmla="val 2210223"/>
              <a:gd name="f174" fmla="val 2912307"/>
              <a:gd name="f175" fmla="val 2165434"/>
              <a:gd name="f176" fmla="val 3014618"/>
              <a:gd name="f177" fmla="val 2062317"/>
              <a:gd name="f178" fmla="val 1804718"/>
              <a:gd name="f179" fmla="val 1736151"/>
              <a:gd name="f180" fmla="val 2990782"/>
              <a:gd name="f181" fmla="val 1657612"/>
              <a:gd name="f182" fmla="val 2862428"/>
              <a:gd name="f183" fmla="val 1632100"/>
              <a:gd name="f184" fmla="val 2775963"/>
              <a:gd name="f185" fmla="val 1598588"/>
              <a:gd name="f186" fmla="val 2449530"/>
              <a:gd name="f187" fmla="val 1653064"/>
              <a:gd name="f188" fmla="val 2147091"/>
              <a:gd name="f189" fmla="val 1775302"/>
              <a:gd name="f190" fmla="val 2294672"/>
              <a:gd name="f191" fmla="val 1947360"/>
              <a:gd name="f192" fmla="val 2360889"/>
              <a:gd name="f193" fmla="val 2101389"/>
              <a:gd name="f194" fmla="val 2319520"/>
              <a:gd name="f195" fmla="val 2085913"/>
              <a:gd name="f196" fmla="val 2268654"/>
              <a:gd name="f197" fmla="val 1935632"/>
              <a:gd name="f198" fmla="val 2308197"/>
              <a:gd name="f199" fmla="val 1765039"/>
              <a:gd name="f200" fmla="val 2228547"/>
              <a:gd name="f201" fmla="val 1652548"/>
              <a:gd name="f202" fmla="val 2065927"/>
              <a:gd name="f203" fmla="val 1594744"/>
              <a:gd name="f204" fmla="val 1988631"/>
              <a:gd name="f205" fmla="val 1552933"/>
              <a:gd name="f206" fmla="val 1543383"/>
              <a:gd name="f207" fmla="val 1647107"/>
              <a:gd name="f208" fmla="val 1210118"/>
              <a:gd name="f209" fmla="val 1757451"/>
              <a:gd name="f210" fmla="val 1073526"/>
              <a:gd name="f211" fmla="val 1924310"/>
              <a:gd name="f212" fmla="val 1023711"/>
              <a:gd name="f213" fmla="val 2044795"/>
              <a:gd name="f214" fmla="val 1095494"/>
              <a:gd name="f215" fmla="val 2046624"/>
              <a:gd name="f216" fmla="val 1092427"/>
              <a:gd name="f217" fmla="val 2044963"/>
              <a:gd name="f218" fmla="val 1115904"/>
              <a:gd name="f219" fmla="val 2049817"/>
              <a:gd name="f220" fmla="val 1139574"/>
              <a:gd name="f221" fmla="val 2059741"/>
              <a:gd name="f222" fmla="val 1162003"/>
              <a:gd name="f223" fmla="val 2085174"/>
              <a:gd name="f224" fmla="val 1219476"/>
              <a:gd name="f225" fmla="val 2140055"/>
              <a:gd name="f226" fmla="val 1259997"/>
              <a:gd name="f227" fmla="val 2204060"/>
              <a:gd name="f228" fmla="val 1268556"/>
              <a:gd name="f229" fmla="val 2208020"/>
              <a:gd name="f230" fmla="val 1238949"/>
              <a:gd name="f231" fmla="val 2154665"/>
              <a:gd name="f232" fmla="val 1231814"/>
              <a:gd name="f233" fmla="val 2108853"/>
              <a:gd name="f234" fmla="val 1198319"/>
              <a:gd name="f235" fmla="val 2087448"/>
              <a:gd name="f236" fmla="val 1150798"/>
              <a:gd name="f237" fmla="val 2064784"/>
              <a:gd name="f238" fmla="val 1100476"/>
              <a:gd name="f239" fmla="val 2073123"/>
              <a:gd name="f240" fmla="val 1042569"/>
              <a:gd name="f241" fmla="val 2109077"/>
              <a:gd name="f242" fmla="val 1000639"/>
              <a:gd name="f243" fmla="val 2142987"/>
              <a:gd name="f244" fmla="val 961090"/>
              <a:gd name="f245" fmla="val 2196315"/>
              <a:gd name="f246" fmla="val 941798"/>
              <a:gd name="f247" fmla="val 2249471"/>
              <a:gd name="f248" fmla="val 949847"/>
              <a:gd name="f249" fmla="val 2253988"/>
              <a:gd name="f250" fmla="val 920317"/>
              <a:gd name="f251" fmla="val 2190211"/>
              <a:gd name="f252" fmla="val 910645"/>
              <a:gd name="f253" fmla="val 2126205"/>
              <a:gd name="f254" fmla="val 934132"/>
              <a:gd name="f255" fmla="val 2085632"/>
              <a:gd name="f256" fmla="val 982099"/>
              <a:gd name="f257" fmla="val 2052614"/>
              <a:gd name="f258" fmla="val 1055246"/>
              <a:gd name="f259" fmla="val 1928226"/>
              <a:gd name="f260" fmla="val 988072"/>
              <a:gd name="f261" fmla="val 1765306"/>
              <a:gd name="f262" fmla="val 1028878"/>
              <a:gd name="f263" fmla="val 1646726"/>
              <a:gd name="f264" fmla="val 1149851"/>
              <a:gd name="f265" fmla="val 1576863"/>
              <a:gd name="f266" fmla="val 1018908"/>
              <a:gd name="f267" fmla="val 1584053"/>
              <a:gd name="f268" fmla="val 461235"/>
              <a:gd name="f269" fmla="val 1633436"/>
              <a:gd name="f270" fmla="val 269593"/>
              <a:gd name="f271" fmla="val 1697428"/>
              <a:gd name="f272" fmla="val 119029"/>
              <a:gd name="f273" fmla="val 1776459"/>
              <a:gd name="f274" fmla="val 1125035"/>
              <a:gd name="f275" fmla="val 1263339"/>
              <a:gd name="f276" fmla="val 1331906"/>
              <a:gd name="f277" fmla="val 93097"/>
              <a:gd name="f278" fmla="val 1410445"/>
              <a:gd name="f279" fmla="val 221451"/>
              <a:gd name="f280" fmla="val 1435957"/>
              <a:gd name="f281" fmla="val 307916"/>
              <a:gd name="f282" fmla="val 1469469"/>
              <a:gd name="f283" fmla="val 634350"/>
              <a:gd name="f284" fmla="val 1414993"/>
              <a:gd name="f285" fmla="val 936788"/>
              <a:gd name="f286" fmla="val 1292755"/>
              <a:gd name="f287" fmla="val 789207"/>
              <a:gd name="f288" fmla="val 1120697"/>
              <a:gd name="f289" fmla="val 722990"/>
              <a:gd name="f290" fmla="val 966668"/>
              <a:gd name="f291" fmla="val 764359"/>
              <a:gd name="f292" fmla="val 982144"/>
              <a:gd name="f293" fmla="val 815225"/>
              <a:gd name="f294" fmla="val 1132425"/>
              <a:gd name="f295" fmla="val 775682"/>
              <a:gd name="f296" fmla="val 1303018"/>
              <a:gd name="f297" fmla="val 855332"/>
              <a:gd name="f298" fmla="val 1415509"/>
              <a:gd name="f299" fmla="val 1017952"/>
              <a:gd name="f300" fmla="val 1473313"/>
              <a:gd name="f301" fmla="val 1095249"/>
              <a:gd name="f302" fmla="val 1515123"/>
              <a:gd name="f303" fmla="val 1540497"/>
              <a:gd name="f304" fmla="val 1420950"/>
              <a:gd name="f305" fmla="val 1873762"/>
              <a:gd name="f306" fmla="val 1310606"/>
              <a:gd name="f307" fmla="val 2010353"/>
              <a:gd name="f308" fmla="val 1143747"/>
              <a:gd name="f309" fmla="val 2060168"/>
              <a:gd name="f310" fmla="val 1023262"/>
              <a:gd name="f311" fmla="val 1988385"/>
              <a:gd name="f312" fmla="val 1021433"/>
              <a:gd name="f313" fmla="val 1991453"/>
              <a:gd name="f314" fmla="val 1023094"/>
              <a:gd name="f315" fmla="val 1967976"/>
              <a:gd name="f316" fmla="val 1018240"/>
              <a:gd name="f317" fmla="val 1944306"/>
              <a:gd name="f318" fmla="val 1008316"/>
              <a:gd name="f319" fmla="val 1921877"/>
              <a:gd name="f320" fmla="val 982883"/>
              <a:gd name="f321" fmla="val 1864403"/>
              <a:gd name="f322" fmla="val 928002"/>
              <a:gd name="f323" fmla="val 1823883"/>
              <a:gd name="f324" fmla="val 863997"/>
              <a:gd name="f325" fmla="val 1815323"/>
              <a:gd name="f326" fmla="val 860037"/>
              <a:gd name="f327" fmla="val 1844930"/>
              <a:gd name="f328" fmla="val 913392"/>
              <a:gd name="f329" fmla="val 1852066"/>
              <a:gd name="f330" fmla="val 959204"/>
              <a:gd name="f331" fmla="val 1885560"/>
              <a:gd name="f332" fmla="val 980609"/>
              <a:gd name="f333" fmla="val 1933082"/>
              <a:gd name="f334" fmla="val 1003273"/>
              <a:gd name="f335" fmla="val 1983404"/>
              <a:gd name="f336" fmla="val 994934"/>
              <a:gd name="f337" fmla="val 2041310"/>
              <a:gd name="f338" fmla="val 958980"/>
              <a:gd name="f339" fmla="val 2083241"/>
              <a:gd name="f340" fmla="val 925070"/>
              <a:gd name="f341" fmla="val 2122789"/>
              <a:gd name="f342" fmla="val 871742"/>
              <a:gd name="f343" fmla="val 2142082"/>
              <a:gd name="f344" fmla="val 818586"/>
              <a:gd name="f345" fmla="val 2134033"/>
              <a:gd name="f346" fmla="val 814069"/>
              <a:gd name="f347" fmla="val 2163562"/>
              <a:gd name="f348" fmla="val 877846"/>
              <a:gd name="f349" fmla="val 2173235"/>
              <a:gd name="f350" fmla="val 941852"/>
              <a:gd name="f351" fmla="val 2149747"/>
              <a:gd name="f352" fmla="val 982425"/>
              <a:gd name="f353" fmla="val 2101780"/>
              <a:gd name="f354" fmla="val 1015443"/>
              <a:gd name="f355" fmla="val 2028633"/>
              <a:gd name="f356" fmla="val 1139831"/>
              <a:gd name="f357" fmla="val 2095808"/>
              <a:gd name="f358" fmla="val 1302751"/>
              <a:gd name="f359" fmla="val 2055001"/>
              <a:gd name="f360" fmla="val 1421331"/>
              <a:gd name="f361" fmla="val 1934029"/>
              <a:gd name="f362" fmla="val 1491194"/>
              <a:gd name="f363" fmla="val 2064971"/>
              <a:gd name="f364" fmla="val 1484003"/>
              <a:gd name="f365" fmla="val 2622644"/>
              <a:gd name="f366" fmla="val 1434621"/>
              <a:gd name="f367" fmla="val 2814287"/>
              <a:gd name="f368" fmla="val 1370629"/>
              <a:gd name="f369" fmla="val 2964850"/>
              <a:gd name="f370" fmla="val 1291598"/>
              <a:gd name="f371" fmla="val 976622"/>
              <a:gd name="f372" fmla="val 853248"/>
              <a:gd name="f373" fmla="val 2976677"/>
              <a:gd name="f374" fmla="val 835482"/>
              <a:gd name="f375" fmla="val 2834581"/>
              <a:gd name="f376" fmla="val 1001251"/>
              <a:gd name="f377" fmla="val 2760784"/>
              <a:gd name="f378" fmla="val 1101560"/>
              <a:gd name="f379" fmla="val 2608549"/>
              <a:gd name="f380" fmla="val 1075194"/>
              <a:gd name="f381" fmla="val 2460607"/>
              <a:gd name="f382" fmla="val 1035713"/>
              <a:gd name="f383" fmla="val 2468996"/>
              <a:gd name="f384" fmla="val 1060354"/>
              <a:gd name="f385" fmla="val 2611450"/>
              <a:gd name="f386" fmla="val 948194"/>
              <a:gd name="f387" fmla="val 2759243"/>
              <a:gd name="f388" fmla="val 773360"/>
              <a:gd name="f389" fmla="val 2817692"/>
              <a:gd name="f390" fmla="val 763867"/>
              <a:gd name="f391" fmla="val 2823239"/>
              <a:gd name="f392" fmla="val 753648"/>
              <a:gd name="f393" fmla="val 2823760"/>
              <a:gd name="f394" fmla="val 743309"/>
              <a:gd name="f395" fmla="val 576747"/>
              <a:gd name="f396" fmla="val 441721"/>
              <a:gd name="f397" fmla="val 2688734"/>
              <a:gd name="f398" fmla="val 2522172"/>
              <a:gd name="f399" fmla="val 459036"/>
              <a:gd name="f400" fmla="val 2436399"/>
              <a:gd name="f401" fmla="val 2427537"/>
              <a:gd name="f402" fmla="val 305234"/>
              <a:gd name="f403" fmla="val 2414137"/>
              <a:gd name="f404" fmla="val 200762"/>
              <a:gd name="f405" fmla="val 2297266"/>
              <a:gd name="f406" fmla="val 2155997"/>
              <a:gd name="f407" fmla="val 217593"/>
              <a:gd name="f408" fmla="val 2072628"/>
              <a:gd name="f409" fmla="val 89802"/>
              <a:gd name="f410" fmla="val 2019727"/>
              <a:gd name="f411" fmla="val 1893768"/>
              <a:gd name="f412" fmla="val 1746838"/>
              <a:gd name="f413" fmla="val 1665177"/>
              <a:gd name="f414" fmla="val 27737"/>
              <a:gd name="f415" fmla="val 1589996"/>
              <a:gd name="f416" fmla="val 75847"/>
              <a:gd name="f417" fmla="val 1531990"/>
              <a:gd name="f418" fmla="val 158816"/>
              <a:gd name="f419" fmla="val 1432590"/>
              <a:gd name="f420" fmla="val 276275"/>
              <a:gd name="f421" fmla="val 1387641"/>
              <a:gd name="f422" fmla="val 381353"/>
              <a:gd name="f423" fmla="val 1423131"/>
              <a:gd name="f424" fmla="val 394263"/>
              <a:gd name="f425" fmla="val 1384911"/>
              <a:gd name="f426" fmla="val 299825"/>
              <a:gd name="f427" fmla="val 1353014"/>
              <a:gd name="f428" fmla="val 197101"/>
              <a:gd name="f429" fmla="val 1376758"/>
              <a:gd name="f430" fmla="val 112642"/>
              <a:gd name="f431" fmla="val 1443556"/>
              <a:gd name="f432" fmla="val 74114"/>
              <a:gd name="f433" fmla="val 1395305"/>
              <a:gd name="f434" fmla="val 55810"/>
              <a:gd name="f435" fmla="val 1333244"/>
              <a:gd name="f436" fmla="val 1266911"/>
              <a:gd name="f437" fmla="val 1097473"/>
              <a:gd name="f438" fmla="val 175228"/>
              <a:gd name="f439" fmla="val 955927"/>
              <a:gd name="f440" fmla="val 334606"/>
              <a:gd name="f441" fmla="val 922383"/>
              <a:gd name="f442" fmla="val 497254"/>
              <a:gd name="f443" fmla="val 898036"/>
              <a:gd name="f444" fmla="val 645210"/>
              <a:gd name="f445" fmla="val 961827"/>
              <a:gd name="f446" fmla="val 694839"/>
              <a:gd name="f447" fmla="val 1079319"/>
              <a:gd name="f448" fmla="val 670482"/>
              <a:gd name="f449" fmla="val 1096114"/>
              <a:gd name="f450" fmla="val 651035"/>
              <a:gd name="f451" fmla="val 1119484"/>
              <a:gd name="f452" fmla="val 636636"/>
              <a:gd name="f453" fmla="val 1146893"/>
              <a:gd name="f454" fmla="val 598934"/>
              <a:gd name="f455" fmla="val 1218660"/>
              <a:gd name="f456" fmla="val 601627"/>
              <a:gd name="f457" fmla="val 1307205"/>
              <a:gd name="f458" fmla="val 643730"/>
              <a:gd name="f459" fmla="val 1380130"/>
              <a:gd name="f460" fmla="val 677177"/>
              <a:gd name="f461" fmla="val 1360819"/>
              <a:gd name="f462" fmla="val 642024"/>
              <a:gd name="f463" fmla="val 1299932"/>
              <a:gd name="f464" fmla="val 639299"/>
              <a:gd name="f465" fmla="val 1226219"/>
              <a:gd name="f466" fmla="val 669992"/>
              <a:gd name="f467" fmla="val 1166433"/>
              <a:gd name="f468" fmla="val 681439"/>
              <a:gd name="f469" fmla="val 1144136"/>
              <a:gd name="f470" fmla="val 696880"/>
              <a:gd name="f471" fmla="val 1125036"/>
              <a:gd name="f472" fmla="val 719376"/>
              <a:gd name="f473" fmla="val 1114815"/>
              <a:gd name="f474" fmla="val 753521"/>
              <a:gd name="f475" fmla="val 1105667"/>
              <a:gd name="f476" fmla="val 747068"/>
              <a:gd name="f477" fmla="val 1089375"/>
              <a:gd name="f478" fmla="val 775618"/>
              <a:gd name="f479" fmla="val 1073627"/>
              <a:gd name="f480" fmla="val 808756"/>
              <a:gd name="f481" fmla="val 1066440"/>
              <a:gd name="f482" fmla="val 843174"/>
              <a:gd name="f483" fmla="val 1068829"/>
              <a:gd name="f484" fmla="val 910177"/>
              <a:gd name="f485" fmla="val 1073482"/>
              <a:gd name="f486" fmla="val 971874"/>
              <a:gd name="f487" fmla="val 1113774"/>
              <a:gd name="f488" fmla="val 1005945"/>
              <a:gd name="f489" fmla="val 1175134"/>
              <a:gd name="f490" fmla="val 1039750"/>
              <a:gd name="f491" fmla="val 1156458"/>
              <a:gd name="f492" fmla="val 998956"/>
              <a:gd name="f493" fmla="val 1082934"/>
              <a:gd name="f494" fmla="val 924540"/>
              <a:gd name="f495" fmla="val 1035010"/>
              <a:gd name="f496" fmla="val 843662"/>
              <a:gd name="f497" fmla="val 1030172"/>
              <a:gd name="f498" fmla="val 804145"/>
              <a:gd name="f499" fmla="val 1027809"/>
              <a:gd name="f500" fmla="val 766021"/>
              <a:gd name="f501" fmla="val 1035895"/>
              <a:gd name="f502" fmla="val 732986"/>
              <a:gd name="f503" fmla="val 1053824"/>
              <a:gd name="f504" fmla="val 667861"/>
              <a:gd name="f505" fmla="val 924500"/>
              <a:gd name="f506" fmla="val 500732"/>
              <a:gd name="f507" fmla="val 853399"/>
              <a:gd name="f508" fmla="val 319377"/>
              <a:gd name="f509" fmla="val 879325"/>
              <a:gd name="f510" fmla="val 300989"/>
              <a:gd name="f511" fmla="val 843277"/>
              <a:gd name="f512" fmla="val 293334"/>
              <a:gd name="f513" fmla="val 802167"/>
              <a:gd name="f514" fmla="val 759266"/>
              <a:gd name="f515" fmla="val 639212"/>
              <a:gd name="f516" fmla="val 353287"/>
              <a:gd name="f517" fmla="val 533159"/>
              <a:gd name="f518" fmla="val 448596"/>
              <a:gd name="f519" fmla="val 474747"/>
              <a:gd name="f520" fmla="val 473964"/>
              <a:gd name="f521" fmla="val 344116"/>
              <a:gd name="f522" fmla="val 571545"/>
              <a:gd name="f523" fmla="val 239326"/>
              <a:gd name="f524" fmla="val 699138"/>
              <a:gd name="f525" fmla="val 207021"/>
              <a:gd name="f526" fmla="val 883688"/>
              <a:gd name="f527" fmla="val 175806"/>
              <a:gd name="f528" fmla="val 1051685"/>
              <a:gd name="f529" fmla="val 257594"/>
              <a:gd name="f530" fmla="val 1089767"/>
              <a:gd name="f531" fmla="val 399718"/>
              <a:gd name="f532" fmla="val 1128734"/>
              <a:gd name="f533" fmla="val 389277"/>
              <a:gd name="f534" fmla="val 1097563"/>
              <a:gd name="f535" fmla="val 272948"/>
              <a:gd name="f536" fmla="val 992084"/>
              <a:gd name="f537" fmla="val 191573"/>
              <a:gd name="f538" fmla="val 857834"/>
              <a:gd name="f539" fmla="val 171572"/>
              <a:gd name="f540" fmla="val 902623"/>
              <a:gd name="f541" fmla="val 69261"/>
              <a:gd name="f542" fmla="val 1005740"/>
              <a:gd name="f543" fmla="*/ f0 1 3068057"/>
              <a:gd name="f544" fmla="*/ f1 1 3083879"/>
              <a:gd name="f545" fmla="val f2"/>
              <a:gd name="f546" fmla="val f3"/>
              <a:gd name="f547" fmla="val f4"/>
              <a:gd name="f548" fmla="+- f547 0 f545"/>
              <a:gd name="f549" fmla="+- f546 0 f545"/>
              <a:gd name="f550" fmla="*/ f549 1 3068057"/>
              <a:gd name="f551" fmla="*/ f548 1 3083879"/>
              <a:gd name="f552" fmla="*/ f545 1 f550"/>
              <a:gd name="f553" fmla="*/ f546 1 f550"/>
              <a:gd name="f554" fmla="*/ f545 1 f551"/>
              <a:gd name="f555" fmla="*/ f547 1 f551"/>
              <a:gd name="f556" fmla="*/ f552 f543 1"/>
              <a:gd name="f557" fmla="*/ f553 f543 1"/>
              <a:gd name="f558" fmla="*/ f555 f544 1"/>
              <a:gd name="f559" fmla="*/ f554 f544 1"/>
            </a:gdLst>
            <a:ahLst/>
            <a:cxnLst>
              <a:cxn ang="3cd4">
                <a:pos x="hc" y="t"/>
              </a:cxn>
              <a:cxn ang="0">
                <a:pos x="r" y="vc"/>
              </a:cxn>
              <a:cxn ang="cd4">
                <a:pos x="hc" y="b"/>
              </a:cxn>
              <a:cxn ang="cd2">
                <a:pos x="l" y="vc"/>
              </a:cxn>
            </a:cxnLst>
            <a:rect l="f556" t="f559" r="f557" b="f558"/>
            <a:pathLst>
              <a:path w="3068057" h="3083879">
                <a:moveTo>
                  <a:pt x="f5" y="f2"/>
                </a:moveTo>
                <a:cubicBezTo>
                  <a:pt x="f6" y="f2"/>
                  <a:pt x="f7" y="f8"/>
                  <a:pt x="f9" y="f10"/>
                </a:cubicBezTo>
                <a:cubicBezTo>
                  <a:pt x="f11" y="f12"/>
                  <a:pt x="f13" y="f14"/>
                  <a:pt x="f15" y="f16"/>
                </a:cubicBezTo>
                <a:lnTo>
                  <a:pt x="f17" y="f18"/>
                </a:lnTo>
                <a:cubicBezTo>
                  <a:pt x="f19" y="f20"/>
                  <a:pt x="f21" y="f22"/>
                  <a:pt x="f23" y="f24"/>
                </a:cubicBezTo>
                <a:cubicBezTo>
                  <a:pt x="f25" y="f26"/>
                  <a:pt x="f27" y="f28"/>
                  <a:pt x="f29" y="f28"/>
                </a:cubicBezTo>
                <a:cubicBezTo>
                  <a:pt x="f30" y="f28"/>
                  <a:pt x="f31" y="f32"/>
                  <a:pt x="f31" y="f33"/>
                </a:cubicBezTo>
                <a:lnTo>
                  <a:pt x="f34" y="f35"/>
                </a:lnTo>
                <a:lnTo>
                  <a:pt x="f31" y="f35"/>
                </a:lnTo>
                <a:lnTo>
                  <a:pt x="f31" y="f36"/>
                </a:lnTo>
                <a:cubicBezTo>
                  <a:pt x="f37" y="f38"/>
                  <a:pt x="f39" y="f40"/>
                  <a:pt x="f39" y="f41"/>
                </a:cubicBezTo>
                <a:lnTo>
                  <a:pt x="f42" y="f43"/>
                </a:lnTo>
                <a:cubicBezTo>
                  <a:pt x="f44" y="f45"/>
                  <a:pt x="f3" y="f46"/>
                  <a:pt x="f3" y="f47"/>
                </a:cubicBezTo>
                <a:cubicBezTo>
                  <a:pt x="f3" y="f48"/>
                  <a:pt x="f49" y="f50"/>
                  <a:pt x="f51" y="f52"/>
                </a:cubicBezTo>
                <a:cubicBezTo>
                  <a:pt x="f53" y="f54"/>
                  <a:pt x="f55" y="f56"/>
                  <a:pt x="f57" y="f58"/>
                </a:cubicBezTo>
                <a:lnTo>
                  <a:pt x="f59" y="f60"/>
                </a:lnTo>
                <a:cubicBezTo>
                  <a:pt x="f61" y="f62"/>
                  <a:pt x="f63" y="f64"/>
                  <a:pt x="f65" y="f66"/>
                </a:cubicBezTo>
                <a:cubicBezTo>
                  <a:pt x="f67" y="f68"/>
                  <a:pt x="f69" y="f70"/>
                  <a:pt x="f69" y="f71"/>
                </a:cubicBezTo>
                <a:cubicBezTo>
                  <a:pt x="f69" y="f72"/>
                  <a:pt x="f73" y="f74"/>
                  <a:pt x="f75" y="f76"/>
                </a:cubicBezTo>
                <a:cubicBezTo>
                  <a:pt x="f77" y="f78"/>
                  <a:pt x="f79" y="f80"/>
                  <a:pt x="f81" y="f82"/>
                </a:cubicBezTo>
                <a:cubicBezTo>
                  <a:pt x="f83" y="f84"/>
                  <a:pt x="f85" y="f86"/>
                  <a:pt x="f87" y="f88"/>
                </a:cubicBezTo>
                <a:cubicBezTo>
                  <a:pt x="f89" y="f90"/>
                  <a:pt x="f91" y="f92"/>
                  <a:pt x="f93" y="f94"/>
                </a:cubicBezTo>
                <a:lnTo>
                  <a:pt x="f95" y="f96"/>
                </a:lnTo>
                <a:cubicBezTo>
                  <a:pt x="f97" y="f98"/>
                  <a:pt x="f99" y="f100"/>
                  <a:pt x="f101" y="f102"/>
                </a:cubicBezTo>
                <a:cubicBezTo>
                  <a:pt x="f103" y="f104"/>
                  <a:pt x="f105" y="f106"/>
                  <a:pt x="f107" y="f108"/>
                </a:cubicBezTo>
                <a:lnTo>
                  <a:pt x="f109" y="f110"/>
                </a:lnTo>
                <a:lnTo>
                  <a:pt x="f111" y="f112"/>
                </a:lnTo>
                <a:cubicBezTo>
                  <a:pt x="f113" y="f114"/>
                  <a:pt x="f115" y="f116"/>
                  <a:pt x="f117" y="f118"/>
                </a:cubicBezTo>
                <a:cubicBezTo>
                  <a:pt x="f119" y="f120"/>
                  <a:pt x="f121" y="f122"/>
                  <a:pt x="f123" y="f124"/>
                </a:cubicBezTo>
                <a:lnTo>
                  <a:pt x="f125" y="f126"/>
                </a:lnTo>
                <a:cubicBezTo>
                  <a:pt x="f127" y="f128"/>
                  <a:pt x="f129" y="f130"/>
                  <a:pt x="f131" y="f132"/>
                </a:cubicBezTo>
                <a:cubicBezTo>
                  <a:pt x="f133" y="f134"/>
                  <a:pt x="f135" y="f136"/>
                  <a:pt x="f137" y="f138"/>
                </a:cubicBezTo>
                <a:cubicBezTo>
                  <a:pt x="f139" y="f140"/>
                  <a:pt x="f141" y="f142"/>
                  <a:pt x="f143" y="f144"/>
                </a:cubicBezTo>
                <a:cubicBezTo>
                  <a:pt x="f145" y="f146"/>
                  <a:pt x="f147" y="f148"/>
                  <a:pt x="f147" y="f149"/>
                </a:cubicBezTo>
                <a:cubicBezTo>
                  <a:pt x="f147" y="f150"/>
                  <a:pt x="f151" y="f152"/>
                  <a:pt x="f153" y="f154"/>
                </a:cubicBezTo>
                <a:cubicBezTo>
                  <a:pt x="f155" y="f156"/>
                  <a:pt x="f157" y="f158"/>
                  <a:pt x="f159" y="f160"/>
                </a:cubicBezTo>
                <a:cubicBezTo>
                  <a:pt x="f161" y="f162"/>
                  <a:pt x="f163" y="f164"/>
                  <a:pt x="f165" y="f166"/>
                </a:cubicBezTo>
                <a:lnTo>
                  <a:pt x="f167" y="f168"/>
                </a:lnTo>
                <a:cubicBezTo>
                  <a:pt x="f169" y="f170"/>
                  <a:pt x="f171" y="f172"/>
                  <a:pt x="f173" y="f174"/>
                </a:cubicBezTo>
                <a:cubicBezTo>
                  <a:pt x="f175" y="f176"/>
                  <a:pt x="f177" y="f4"/>
                  <a:pt x="f5" y="f4"/>
                </a:cubicBezTo>
                <a:cubicBezTo>
                  <a:pt x="f178" y="f4"/>
                  <a:pt x="f179" y="f180"/>
                  <a:pt x="f181" y="f182"/>
                </a:cubicBezTo>
                <a:cubicBezTo>
                  <a:pt x="f183" y="f184"/>
                  <a:pt x="f185" y="f186"/>
                  <a:pt x="f187" y="f188"/>
                </a:cubicBezTo>
                <a:cubicBezTo>
                  <a:pt x="f189" y="f190"/>
                  <a:pt x="f191" y="f192"/>
                  <a:pt x="f193" y="f194"/>
                </a:cubicBezTo>
                <a:lnTo>
                  <a:pt x="f195" y="f196"/>
                </a:lnTo>
                <a:cubicBezTo>
                  <a:pt x="f197" y="f198"/>
                  <a:pt x="f199" y="f200"/>
                  <a:pt x="f201" y="f202"/>
                </a:cubicBezTo>
                <a:cubicBezTo>
                  <a:pt x="f203" y="f204"/>
                  <a:pt x="f205" y="f206"/>
                  <a:pt x="f207" y="f208"/>
                </a:cubicBezTo>
                <a:cubicBezTo>
                  <a:pt x="f209" y="f210"/>
                  <a:pt x="f211" y="f212"/>
                  <a:pt x="f213" y="f214"/>
                </a:cubicBezTo>
                <a:lnTo>
                  <a:pt x="f215" y="f216"/>
                </a:lnTo>
                <a:cubicBezTo>
                  <a:pt x="f217" y="f218"/>
                  <a:pt x="f219" y="f220"/>
                  <a:pt x="f221" y="f222"/>
                </a:cubicBezTo>
                <a:cubicBezTo>
                  <a:pt x="f223" y="f224"/>
                  <a:pt x="f225" y="f226"/>
                  <a:pt x="f227" y="f228"/>
                </a:cubicBezTo>
                <a:lnTo>
                  <a:pt x="f229" y="f230"/>
                </a:lnTo>
                <a:cubicBezTo>
                  <a:pt x="f231" y="f232"/>
                  <a:pt x="f233" y="f234"/>
                  <a:pt x="f235" y="f236"/>
                </a:cubicBezTo>
                <a:cubicBezTo>
                  <a:pt x="f237" y="f238"/>
                  <a:pt x="f239" y="f240"/>
                  <a:pt x="f241" y="f242"/>
                </a:cubicBezTo>
                <a:cubicBezTo>
                  <a:pt x="f243" y="f244"/>
                  <a:pt x="f245" y="f246"/>
                  <a:pt x="f247" y="f248"/>
                </a:cubicBezTo>
                <a:lnTo>
                  <a:pt x="f249" y="f250"/>
                </a:lnTo>
                <a:cubicBezTo>
                  <a:pt x="f251" y="f252"/>
                  <a:pt x="f253" y="f254"/>
                  <a:pt x="f255" y="f256"/>
                </a:cubicBezTo>
                <a:lnTo>
                  <a:pt x="f257" y="f258"/>
                </a:lnTo>
                <a:cubicBezTo>
                  <a:pt x="f259" y="f260"/>
                  <a:pt x="f261" y="f262"/>
                  <a:pt x="f263" y="f264"/>
                </a:cubicBezTo>
                <a:cubicBezTo>
                  <a:pt x="f265" y="f266"/>
                  <a:pt x="f267" y="f268"/>
                  <a:pt x="f269" y="f270"/>
                </a:cubicBezTo>
                <a:cubicBezTo>
                  <a:pt x="f271" y="f272"/>
                  <a:pt x="f273" y="f2"/>
                  <a:pt x="f5" y="f2"/>
                </a:cubicBezTo>
                <a:close/>
                <a:moveTo>
                  <a:pt x="f274" y="f2"/>
                </a:moveTo>
                <a:cubicBezTo>
                  <a:pt x="f275" y="f2"/>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cubicBezTo>
                  <a:pt x="f300" y="f301"/>
                  <a:pt x="f302" y="f303"/>
                  <a:pt x="f304" y="f305"/>
                </a:cubicBezTo>
                <a:cubicBezTo>
                  <a:pt x="f306" y="f307"/>
                  <a:pt x="f308" y="f309"/>
                  <a:pt x="f310" y="f311"/>
                </a:cubicBezTo>
                <a:lnTo>
                  <a:pt x="f312" y="f313"/>
                </a:lnTo>
                <a:cubicBezTo>
                  <a:pt x="f314" y="f315"/>
                  <a:pt x="f316" y="f317"/>
                  <a:pt x="f318" y="f319"/>
                </a:cubicBezTo>
                <a:cubicBezTo>
                  <a:pt x="f320" y="f321"/>
                  <a:pt x="f322" y="f323"/>
                  <a:pt x="f324" y="f325"/>
                </a:cubicBezTo>
                <a:lnTo>
                  <a:pt x="f326" y="f327"/>
                </a:lnTo>
                <a:cubicBezTo>
                  <a:pt x="f328" y="f329"/>
                  <a:pt x="f330" y="f331"/>
                  <a:pt x="f332" y="f333"/>
                </a:cubicBezTo>
                <a:cubicBezTo>
                  <a:pt x="f334" y="f335"/>
                  <a:pt x="f336" y="f337"/>
                  <a:pt x="f338" y="f339"/>
                </a:cubicBezTo>
                <a:cubicBezTo>
                  <a:pt x="f340" y="f341"/>
                  <a:pt x="f342" y="f343"/>
                  <a:pt x="f344" y="f345"/>
                </a:cubicBezTo>
                <a:lnTo>
                  <a:pt x="f346" y="f347"/>
                </a:lnTo>
                <a:cubicBezTo>
                  <a:pt x="f348" y="f349"/>
                  <a:pt x="f350" y="f351"/>
                  <a:pt x="f352" y="f353"/>
                </a:cubicBezTo>
                <a:lnTo>
                  <a:pt x="f354" y="f355"/>
                </a:lnTo>
                <a:cubicBezTo>
                  <a:pt x="f356" y="f357"/>
                  <a:pt x="f358" y="f359"/>
                  <a:pt x="f360" y="f361"/>
                </a:cubicBezTo>
                <a:cubicBezTo>
                  <a:pt x="f362" y="f363"/>
                  <a:pt x="f364" y="f365"/>
                  <a:pt x="f366" y="f367"/>
                </a:cubicBezTo>
                <a:cubicBezTo>
                  <a:pt x="f368" y="f369"/>
                  <a:pt x="f370" y="f4"/>
                  <a:pt x="f274" y="f4"/>
                </a:cubicBezTo>
                <a:cubicBezTo>
                  <a:pt x="f371" y="f4"/>
                  <a:pt x="f372" y="f373"/>
                  <a:pt x="f374" y="f375"/>
                </a:cubicBezTo>
                <a:cubicBezTo>
                  <a:pt x="f376" y="f377"/>
                  <a:pt x="f378" y="f379"/>
                  <a:pt x="f380" y="f381"/>
                </a:cubicBezTo>
                <a:lnTo>
                  <a:pt x="f382" y="f383"/>
                </a:lnTo>
                <a:cubicBezTo>
                  <a:pt x="f384" y="f385"/>
                  <a:pt x="f386" y="f387"/>
                  <a:pt x="f388" y="f389"/>
                </a:cubicBezTo>
                <a:cubicBezTo>
                  <a:pt x="f390" y="f391"/>
                  <a:pt x="f392" y="f393"/>
                  <a:pt x="f394" y="f393"/>
                </a:cubicBezTo>
                <a:cubicBezTo>
                  <a:pt x="f395" y="f393"/>
                  <a:pt x="f396" y="f397"/>
                  <a:pt x="f396" y="f398"/>
                </a:cubicBezTo>
                <a:lnTo>
                  <a:pt x="f399" y="f400"/>
                </a:lnTo>
                <a:lnTo>
                  <a:pt x="f396" y="f400"/>
                </a:lnTo>
                <a:lnTo>
                  <a:pt x="f396" y="f401"/>
                </a:lnTo>
                <a:cubicBezTo>
                  <a:pt x="f402" y="f403"/>
                  <a:pt x="f404" y="f405"/>
                  <a:pt x="f404" y="f406"/>
                </a:cubicBezTo>
                <a:lnTo>
                  <a:pt x="f407" y="f408"/>
                </a:lnTo>
                <a:cubicBezTo>
                  <a:pt x="f409" y="f410"/>
                  <a:pt x="f2" y="f411"/>
                  <a:pt x="f2" y="f412"/>
                </a:cubicBezTo>
                <a:cubicBezTo>
                  <a:pt x="f2" y="f413"/>
                  <a:pt x="f414" y="f415"/>
                  <a:pt x="f416" y="f417"/>
                </a:cubicBezTo>
                <a:cubicBezTo>
                  <a:pt x="f418" y="f419"/>
                  <a:pt x="f420" y="f421"/>
                  <a:pt x="f422" y="f423"/>
                </a:cubicBezTo>
                <a:lnTo>
                  <a:pt x="f424" y="f425"/>
                </a:lnTo>
                <a:cubicBezTo>
                  <a:pt x="f426" y="f427"/>
                  <a:pt x="f428" y="f429"/>
                  <a:pt x="f430" y="f431"/>
                </a:cubicBezTo>
                <a:cubicBezTo>
                  <a:pt x="f432" y="f433"/>
                  <a:pt x="f434" y="f435"/>
                  <a:pt x="f434" y="f436"/>
                </a:cubicBezTo>
                <a:cubicBezTo>
                  <a:pt x="f434" y="f437"/>
                  <a:pt x="f438" y="f439"/>
                  <a:pt x="f440" y="f441"/>
                </a:cubicBezTo>
                <a:cubicBezTo>
                  <a:pt x="f442" y="f443"/>
                  <a:pt x="f444" y="f445"/>
                  <a:pt x="f446" y="f447"/>
                </a:cubicBezTo>
                <a:cubicBezTo>
                  <a:pt x="f448" y="f449"/>
                  <a:pt x="f450" y="f451"/>
                  <a:pt x="f452" y="f453"/>
                </a:cubicBezTo>
                <a:cubicBezTo>
                  <a:pt x="f454" y="f455"/>
                  <a:pt x="f456" y="f457"/>
                  <a:pt x="f458" y="f459"/>
                </a:cubicBezTo>
                <a:lnTo>
                  <a:pt x="f460" y="f461"/>
                </a:lnTo>
                <a:cubicBezTo>
                  <a:pt x="f462" y="f463"/>
                  <a:pt x="f464" y="f465"/>
                  <a:pt x="f466" y="f467"/>
                </a:cubicBezTo>
                <a:cubicBezTo>
                  <a:pt x="f468" y="f469"/>
                  <a:pt x="f470" y="f471"/>
                  <a:pt x="f472" y="f473"/>
                </a:cubicBezTo>
                <a:lnTo>
                  <a:pt x="f474" y="f475"/>
                </a:lnTo>
                <a:lnTo>
                  <a:pt x="f476" y="f477"/>
                </a:lnTo>
                <a:cubicBezTo>
                  <a:pt x="f478" y="f479"/>
                  <a:pt x="f480" y="f481"/>
                  <a:pt x="f482" y="f483"/>
                </a:cubicBezTo>
                <a:cubicBezTo>
                  <a:pt x="f484" y="f485"/>
                  <a:pt x="f486" y="f487"/>
                  <a:pt x="f488" y="f489"/>
                </a:cubicBezTo>
                <a:lnTo>
                  <a:pt x="f490" y="f491"/>
                </a:lnTo>
                <a:cubicBezTo>
                  <a:pt x="f492" y="f493"/>
                  <a:pt x="f494" y="f495"/>
                  <a:pt x="f496" y="f497"/>
                </a:cubicBezTo>
                <a:cubicBezTo>
                  <a:pt x="f498" y="f499"/>
                  <a:pt x="f500" y="f501"/>
                  <a:pt x="f502" y="f503"/>
                </a:cubicBezTo>
                <a:cubicBezTo>
                  <a:pt x="f504" y="f505"/>
                  <a:pt x="f506" y="f507"/>
                  <a:pt x="f508" y="f509"/>
                </a:cubicBezTo>
                <a:cubicBezTo>
                  <a:pt x="f510" y="f511"/>
                  <a:pt x="f512" y="f513"/>
                  <a:pt x="f512" y="f514"/>
                </a:cubicBezTo>
                <a:cubicBezTo>
                  <a:pt x="f512" y="f515"/>
                  <a:pt x="f516" y="f517"/>
                  <a:pt x="f518" y="f519"/>
                </a:cubicBezTo>
                <a:cubicBezTo>
                  <a:pt x="f520" y="f521"/>
                  <a:pt x="f522" y="f523"/>
                  <a:pt x="f524" y="f525"/>
                </a:cubicBezTo>
                <a:cubicBezTo>
                  <a:pt x="f526" y="f527"/>
                  <a:pt x="f528" y="f529"/>
                  <a:pt x="f530" y="f531"/>
                </a:cubicBezTo>
                <a:lnTo>
                  <a:pt x="f532" y="f533"/>
                </a:lnTo>
                <a:cubicBezTo>
                  <a:pt x="f534" y="f535"/>
                  <a:pt x="f536" y="f537"/>
                  <a:pt x="f538" y="f539"/>
                </a:cubicBezTo>
                <a:cubicBezTo>
                  <a:pt x="f540" y="f541"/>
                  <a:pt x="f542" y="f2"/>
                  <a:pt x="f274" y="f2"/>
                </a:cubicBezTo>
                <a:close/>
              </a:path>
            </a:pathLst>
          </a:custGeom>
          <a:solidFill>
            <a:schemeClr val="bg2"/>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grpSp>
        <p:nvGrpSpPr>
          <p:cNvPr id="4" name="Group 110">
            <a:extLst>
              <a:ext uri="{FF2B5EF4-FFF2-40B4-BE49-F238E27FC236}">
                <a16:creationId xmlns:a16="http://schemas.microsoft.com/office/drawing/2014/main" id="{34385B07-1CE1-6016-9A85-A51F82F610FC}"/>
              </a:ext>
            </a:extLst>
          </p:cNvPr>
          <p:cNvGrpSpPr/>
          <p:nvPr/>
        </p:nvGrpSpPr>
        <p:grpSpPr>
          <a:xfrm>
            <a:off x="2465580" y="1373079"/>
            <a:ext cx="415402" cy="489222"/>
            <a:chOff x="3837179" y="1242450"/>
            <a:chExt cx="415402" cy="489222"/>
          </a:xfrm>
          <a:solidFill>
            <a:schemeClr val="bg2"/>
          </a:solidFill>
        </p:grpSpPr>
        <p:sp>
          <p:nvSpPr>
            <p:cNvPr id="5" name="Freeform 111">
              <a:extLst>
                <a:ext uri="{FF2B5EF4-FFF2-40B4-BE49-F238E27FC236}">
                  <a16:creationId xmlns:a16="http://schemas.microsoft.com/office/drawing/2014/main" id="{A7BCD304-F9DD-C1A1-477A-0BD93A80B568}"/>
                </a:ext>
              </a:extLst>
            </p:cNvPr>
            <p:cNvSpPr/>
            <p:nvPr/>
          </p:nvSpPr>
          <p:spPr>
            <a:xfrm>
              <a:off x="3837179" y="1242450"/>
              <a:ext cx="415402" cy="489222"/>
            </a:xfrm>
            <a:custGeom>
              <a:avLst/>
              <a:gdLst>
                <a:gd name="f0" fmla="val 10800000"/>
                <a:gd name="f1" fmla="val 5400000"/>
                <a:gd name="f2" fmla="val 180"/>
                <a:gd name="f3" fmla="val w"/>
                <a:gd name="f4" fmla="val h"/>
                <a:gd name="f5" fmla="val 0"/>
                <a:gd name="f6" fmla="val 5331558"/>
                <a:gd name="f7" fmla="val 5891405"/>
                <a:gd name="f8" fmla="val 2980491"/>
                <a:gd name="f9" fmla="val 968"/>
                <a:gd name="f10" fmla="val 1784302"/>
                <a:gd name="f11" fmla="val -22254"/>
                <a:gd name="f12" fmla="val 1040642"/>
                <a:gd name="f13" fmla="val 372305"/>
                <a:gd name="f14" fmla="val 726547"/>
                <a:gd name="f15" fmla="val 1181117"/>
                <a:gd name="f16" fmla="val 528785"/>
                <a:gd name="f17" fmla="val 1834793"/>
                <a:gd name="f18" fmla="val 744238"/>
                <a:gd name="f19" fmla="val 2066938"/>
                <a:gd name="f20" fmla="val 486068"/>
                <a:gd name="f21" fmla="val 2371366"/>
                <a:gd name="f22" fmla="val 239818"/>
                <a:gd name="f23" fmla="val 2677225"/>
                <a:gd name="f24" fmla="val -40213"/>
                <a:gd name="f25" fmla="val 2911644"/>
                <a:gd name="f26" fmla="val 4803"/>
                <a:gd name="f27" fmla="val 3079808"/>
                <a:gd name="f28" fmla="val 109541"/>
                <a:gd name="f29" fmla="val 3181162"/>
                <a:gd name="f30" fmla="val 260766"/>
                <a:gd name="f31" fmla="val 3266498"/>
                <a:gd name="f32" fmla="val 460575"/>
                <a:gd name="f33" fmla="val 3328959"/>
                <a:gd name="f34" fmla="val 403546"/>
                <a:gd name="f35" fmla="val 3464559"/>
                <a:gd name="f36" fmla="val 198074"/>
                <a:gd name="f37" fmla="val 3641722"/>
                <a:gd name="f38" fmla="val 289487"/>
                <a:gd name="f39" fmla="val 3735758"/>
                <a:gd name="f40" fmla="val 480873"/>
                <a:gd name="f41" fmla="val 3871219"/>
                <a:gd name="f42" fmla="val 428032"/>
                <a:gd name="f43" fmla="val 3935014"/>
                <a:gd name="f44" fmla="val 303940"/>
                <a:gd name="f45" fmla="val 3939433"/>
                <a:gd name="f46" fmla="val 322351"/>
                <a:gd name="f47" fmla="val 4062605"/>
                <a:gd name="f48" fmla="val 362395"/>
                <a:gd name="f49" fmla="val 4195168"/>
                <a:gd name="f50" fmla="val 550882"/>
                <a:gd name="f51" fmla="val 4226788"/>
                <a:gd name="f52" fmla="val 513737"/>
                <a:gd name="f53" fmla="val 4317787"/>
                <a:gd name="f54" fmla="val 397470"/>
                <a:gd name="f55" fmla="val 4561276"/>
                <a:gd name="f56" fmla="val 358392"/>
                <a:gd name="f57" fmla="val 4876020"/>
                <a:gd name="f58" fmla="val 449942"/>
                <a:gd name="f59" fmla="val 4977005"/>
                <a:gd name="f60" fmla="val 636587"/>
                <a:gd name="f61" fmla="val 5158310"/>
                <a:gd name="f62" fmla="val 1197305"/>
                <a:gd name="f63" fmla="val 5208988"/>
                <a:gd name="f64" fmla="val 1704584"/>
                <a:gd name="f65" fmla="val 5039972"/>
                <a:gd name="f66" fmla="val 1895970"/>
                <a:gd name="f67" fmla="val 4734863"/>
                <a:gd name="f68" fmla="val 5859508"/>
                <a:gd name="f69" fmla="val 4366268"/>
                <a:gd name="f70" fmla="val 4516262"/>
                <a:gd name="f71" fmla="val 4422975"/>
                <a:gd name="f72" fmla="val 3927926"/>
                <a:gd name="f73" fmla="val 4841189"/>
                <a:gd name="f74" fmla="val 3520345"/>
                <a:gd name="f75" fmla="val 6117095"/>
                <a:gd name="f76" fmla="val 1964448"/>
                <a:gd name="f77" fmla="val 4692333"/>
                <a:gd name="f78" fmla="val 36409"/>
                <a:gd name="f79" fmla="+- 0 0 -90"/>
                <a:gd name="f80" fmla="*/ f3 1 5331558"/>
                <a:gd name="f81" fmla="*/ f4 1 5891405"/>
                <a:gd name="f82" fmla="val f5"/>
                <a:gd name="f83" fmla="val f6"/>
                <a:gd name="f84" fmla="val f7"/>
                <a:gd name="f85" fmla="*/ f79 f0 1"/>
                <a:gd name="f86" fmla="+- f84 0 f82"/>
                <a:gd name="f87" fmla="+- f83 0 f82"/>
                <a:gd name="f88" fmla="*/ f85 1 f2"/>
                <a:gd name="f89" fmla="*/ f87 1 5331558"/>
                <a:gd name="f90" fmla="*/ f86 1 5891405"/>
                <a:gd name="f91" fmla="*/ 968 f86 1"/>
                <a:gd name="f92" fmla="*/ 1181117 f86 1"/>
                <a:gd name="f93" fmla="*/ 3328959 f86 1"/>
                <a:gd name="f94" fmla="*/ 3735758 f86 1"/>
                <a:gd name="f95" fmla="*/ 3871219 f86 1"/>
                <a:gd name="f96" fmla="*/ 4062605 f86 1"/>
                <a:gd name="f97" fmla="*/ 4317787 f86 1"/>
                <a:gd name="f98" fmla="*/ 4977005 f86 1"/>
                <a:gd name="f99" fmla="*/ 5039972 f86 1"/>
                <a:gd name="f100" fmla="*/ 5891405 f86 1"/>
                <a:gd name="f101" fmla="*/ 5859508 f86 1"/>
                <a:gd name="f102" fmla="*/ 3520345 f86 1"/>
                <a:gd name="f103" fmla="*/ 3079808 f86 1"/>
                <a:gd name="f104" fmla="*/ 2980491 f87 1"/>
                <a:gd name="f105" fmla="*/ 726547 f87 1"/>
                <a:gd name="f106" fmla="*/ 486068 f87 1"/>
                <a:gd name="f107" fmla="*/ 2371366 f86 1"/>
                <a:gd name="f108" fmla="*/ 4803 f87 1"/>
                <a:gd name="f109" fmla="*/ 460575 f87 1"/>
                <a:gd name="f110" fmla="*/ 289487 f87 1"/>
                <a:gd name="f111" fmla="*/ 480873 f87 1"/>
                <a:gd name="f112" fmla="*/ 322351 f87 1"/>
                <a:gd name="f113" fmla="*/ 513737 f87 1"/>
                <a:gd name="f114" fmla="*/ 449942 f87 1"/>
                <a:gd name="f115" fmla="*/ 1704584 f87 1"/>
                <a:gd name="f116" fmla="*/ 1895970 f87 1"/>
                <a:gd name="f117" fmla="*/ 4734863 f87 1"/>
                <a:gd name="f118" fmla="*/ 4841189 f87 1"/>
                <a:gd name="f119" fmla="+- f88 0 f1"/>
                <a:gd name="f120" fmla="*/ f91 1 5891405"/>
                <a:gd name="f121" fmla="*/ f92 1 5891405"/>
                <a:gd name="f122" fmla="*/ f93 1 5891405"/>
                <a:gd name="f123" fmla="*/ f94 1 5891405"/>
                <a:gd name="f124" fmla="*/ f95 1 5891405"/>
                <a:gd name="f125" fmla="*/ f96 1 5891405"/>
                <a:gd name="f126" fmla="*/ f97 1 5891405"/>
                <a:gd name="f127" fmla="*/ f98 1 5891405"/>
                <a:gd name="f128" fmla="*/ f99 1 5891405"/>
                <a:gd name="f129" fmla="*/ f100 1 5891405"/>
                <a:gd name="f130" fmla="*/ f101 1 5891405"/>
                <a:gd name="f131" fmla="*/ f102 1 5891405"/>
                <a:gd name="f132" fmla="*/ f103 1 5891405"/>
                <a:gd name="f133" fmla="*/ f104 1 5331558"/>
                <a:gd name="f134" fmla="*/ f105 1 5331558"/>
                <a:gd name="f135" fmla="*/ f106 1 5331558"/>
                <a:gd name="f136" fmla="*/ f107 1 5891405"/>
                <a:gd name="f137" fmla="*/ f108 1 5331558"/>
                <a:gd name="f138" fmla="*/ f109 1 5331558"/>
                <a:gd name="f139" fmla="*/ f110 1 5331558"/>
                <a:gd name="f140" fmla="*/ f111 1 5331558"/>
                <a:gd name="f141" fmla="*/ f112 1 5331558"/>
                <a:gd name="f142" fmla="*/ f113 1 5331558"/>
                <a:gd name="f143" fmla="*/ f114 1 5331558"/>
                <a:gd name="f144" fmla="*/ f115 1 5331558"/>
                <a:gd name="f145" fmla="*/ f116 1 5331558"/>
                <a:gd name="f146" fmla="*/ f117 1 5331558"/>
                <a:gd name="f147" fmla="*/ f118 1 5331558"/>
                <a:gd name="f148" fmla="*/ f82 1 f89"/>
                <a:gd name="f149" fmla="*/ f83 1 f89"/>
                <a:gd name="f150" fmla="*/ f82 1 f90"/>
                <a:gd name="f151" fmla="*/ f84 1 f90"/>
                <a:gd name="f152" fmla="*/ f133 1 f89"/>
                <a:gd name="f153" fmla="*/ f120 1 f90"/>
                <a:gd name="f154" fmla="*/ f134 1 f89"/>
                <a:gd name="f155" fmla="*/ f121 1 f90"/>
                <a:gd name="f156" fmla="*/ f135 1 f89"/>
                <a:gd name="f157" fmla="*/ f136 1 f90"/>
                <a:gd name="f158" fmla="*/ f137 1 f89"/>
                <a:gd name="f159" fmla="*/ f132 1 f90"/>
                <a:gd name="f160" fmla="*/ f138 1 f89"/>
                <a:gd name="f161" fmla="*/ f122 1 f90"/>
                <a:gd name="f162" fmla="*/ f139 1 f89"/>
                <a:gd name="f163" fmla="*/ f123 1 f90"/>
                <a:gd name="f164" fmla="*/ f140 1 f89"/>
                <a:gd name="f165" fmla="*/ f124 1 f90"/>
                <a:gd name="f166" fmla="*/ f141 1 f89"/>
                <a:gd name="f167" fmla="*/ f125 1 f90"/>
                <a:gd name="f168" fmla="*/ f142 1 f89"/>
                <a:gd name="f169" fmla="*/ f126 1 f90"/>
                <a:gd name="f170" fmla="*/ f143 1 f89"/>
                <a:gd name="f171" fmla="*/ f127 1 f90"/>
                <a:gd name="f172" fmla="*/ f144 1 f89"/>
                <a:gd name="f173" fmla="*/ f128 1 f90"/>
                <a:gd name="f174" fmla="*/ f145 1 f89"/>
                <a:gd name="f175" fmla="*/ f129 1 f90"/>
                <a:gd name="f176" fmla="*/ f146 1 f89"/>
                <a:gd name="f177" fmla="*/ f130 1 f90"/>
                <a:gd name="f178" fmla="*/ f147 1 f89"/>
                <a:gd name="f179" fmla="*/ f131 1 f90"/>
                <a:gd name="f180" fmla="*/ f148 f80 1"/>
                <a:gd name="f181" fmla="*/ f149 f80 1"/>
                <a:gd name="f182" fmla="*/ f151 f81 1"/>
                <a:gd name="f183" fmla="*/ f150 f81 1"/>
                <a:gd name="f184" fmla="*/ f152 f80 1"/>
                <a:gd name="f185" fmla="*/ f153 f81 1"/>
                <a:gd name="f186" fmla="*/ f154 f80 1"/>
                <a:gd name="f187" fmla="*/ f155 f81 1"/>
                <a:gd name="f188" fmla="*/ f156 f80 1"/>
                <a:gd name="f189" fmla="*/ f157 f81 1"/>
                <a:gd name="f190" fmla="*/ f158 f80 1"/>
                <a:gd name="f191" fmla="*/ f159 f81 1"/>
                <a:gd name="f192" fmla="*/ f160 f80 1"/>
                <a:gd name="f193" fmla="*/ f161 f81 1"/>
                <a:gd name="f194" fmla="*/ f162 f80 1"/>
                <a:gd name="f195" fmla="*/ f163 f81 1"/>
                <a:gd name="f196" fmla="*/ f164 f80 1"/>
                <a:gd name="f197" fmla="*/ f165 f81 1"/>
                <a:gd name="f198" fmla="*/ f166 f80 1"/>
                <a:gd name="f199" fmla="*/ f167 f81 1"/>
                <a:gd name="f200" fmla="*/ f168 f80 1"/>
                <a:gd name="f201" fmla="*/ f169 f81 1"/>
                <a:gd name="f202" fmla="*/ f170 f80 1"/>
                <a:gd name="f203" fmla="*/ f171 f81 1"/>
                <a:gd name="f204" fmla="*/ f172 f80 1"/>
                <a:gd name="f205" fmla="*/ f173 f81 1"/>
                <a:gd name="f206" fmla="*/ f174 f80 1"/>
                <a:gd name="f207" fmla="*/ f175 f81 1"/>
                <a:gd name="f208" fmla="*/ f176 f80 1"/>
                <a:gd name="f209" fmla="*/ f177 f81 1"/>
                <a:gd name="f210" fmla="*/ f178 f80 1"/>
                <a:gd name="f211" fmla="*/ f179 f81 1"/>
              </a:gdLst>
              <a:ahLst/>
              <a:cxnLst>
                <a:cxn ang="3cd4">
                  <a:pos x="hc" y="t"/>
                </a:cxn>
                <a:cxn ang="0">
                  <a:pos x="r" y="vc"/>
                </a:cxn>
                <a:cxn ang="cd4">
                  <a:pos x="hc" y="b"/>
                </a:cxn>
                <a:cxn ang="cd2">
                  <a:pos x="l" y="vc"/>
                </a:cxn>
                <a:cxn ang="f119">
                  <a:pos x="f184" y="f185"/>
                </a:cxn>
                <a:cxn ang="f119">
                  <a:pos x="f186" y="f187"/>
                </a:cxn>
                <a:cxn ang="f119">
                  <a:pos x="f188" y="f189"/>
                </a:cxn>
                <a:cxn ang="f119">
                  <a:pos x="f190" y="f191"/>
                </a:cxn>
                <a:cxn ang="f119">
                  <a:pos x="f192" y="f193"/>
                </a:cxn>
                <a:cxn ang="f119">
                  <a:pos x="f194" y="f195"/>
                </a:cxn>
                <a:cxn ang="f119">
                  <a:pos x="f196" y="f197"/>
                </a:cxn>
                <a:cxn ang="f119">
                  <a:pos x="f198" y="f199"/>
                </a:cxn>
                <a:cxn ang="f119">
                  <a:pos x="f200" y="f201"/>
                </a:cxn>
                <a:cxn ang="f119">
                  <a:pos x="f202" y="f203"/>
                </a:cxn>
                <a:cxn ang="f119">
                  <a:pos x="f204" y="f205"/>
                </a:cxn>
                <a:cxn ang="f119">
                  <a:pos x="f206" y="f207"/>
                </a:cxn>
                <a:cxn ang="f119">
                  <a:pos x="f208" y="f209"/>
                </a:cxn>
                <a:cxn ang="f119">
                  <a:pos x="f210" y="f211"/>
                </a:cxn>
                <a:cxn ang="f119">
                  <a:pos x="f184" y="f185"/>
                </a:cxn>
              </a:cxnLst>
              <a:rect l="f180" t="f183" r="f181" b="f182"/>
              <a:pathLst>
                <a:path w="5331558" h="5891405">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lnTo>
                    <a:pt x="f40" y="f41"/>
                  </a:lnTo>
                  <a:cubicBezTo>
                    <a:pt x="f42" y="f43"/>
                    <a:pt x="f44" y="f45"/>
                    <a:pt x="f46" y="f47"/>
                  </a:cubicBezTo>
                  <a:cubicBezTo>
                    <a:pt x="f48" y="f49"/>
                    <a:pt x="f50" y="f51"/>
                    <a:pt x="f52" y="f53"/>
                  </a:cubicBezTo>
                  <a:cubicBezTo>
                    <a:pt x="f54" y="f55"/>
                    <a:pt x="f56" y="f57"/>
                    <a:pt x="f58" y="f59"/>
                  </a:cubicBezTo>
                  <a:cubicBezTo>
                    <a:pt x="f60" y="f61"/>
                    <a:pt x="f62" y="f63"/>
                    <a:pt x="f64" y="f65"/>
                  </a:cubicBezTo>
                  <a:lnTo>
                    <a:pt x="f66" y="f7"/>
                  </a:lnTo>
                  <a:lnTo>
                    <a:pt x="f67" y="f68"/>
                  </a:lnTo>
                  <a:cubicBezTo>
                    <a:pt x="f69" y="f70"/>
                    <a:pt x="f71" y="f72"/>
                    <a:pt x="f73" y="f74"/>
                  </a:cubicBezTo>
                  <a:cubicBezTo>
                    <a:pt x="f75" y="f76"/>
                    <a:pt x="f77" y="f78"/>
                    <a:pt x="f8" y="f9"/>
                  </a:cubicBezTo>
                  <a:close/>
                </a:path>
              </a:pathLst>
            </a:custGeom>
            <a:grp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6" name="Oval 37">
              <a:extLst>
                <a:ext uri="{FF2B5EF4-FFF2-40B4-BE49-F238E27FC236}">
                  <a16:creationId xmlns:a16="http://schemas.microsoft.com/office/drawing/2014/main" id="{DE64B1C0-4574-6328-E787-D40496FE29E7}"/>
                </a:ext>
              </a:extLst>
            </p:cNvPr>
            <p:cNvSpPr/>
            <p:nvPr/>
          </p:nvSpPr>
          <p:spPr>
            <a:xfrm rot="18100527">
              <a:off x="3982997" y="1232478"/>
              <a:ext cx="217672" cy="304513"/>
            </a:xfrm>
            <a:custGeom>
              <a:avLst/>
              <a:gdLst>
                <a:gd name="f0" fmla="val w"/>
                <a:gd name="f1" fmla="val h"/>
                <a:gd name="f2" fmla="val 0"/>
                <a:gd name="f3" fmla="val 1170491"/>
                <a:gd name="f4" fmla="val 1745209"/>
                <a:gd name="f5" fmla="val 429221"/>
                <a:gd name="f6" fmla="val 671495"/>
                <a:gd name="f7" fmla="val 415869"/>
                <a:gd name="f8" fmla="val 670322"/>
                <a:gd name="f9" fmla="val 402356"/>
                <a:gd name="f10" fmla="val 670624"/>
                <a:gd name="f11" fmla="val 388917"/>
                <a:gd name="f12" fmla="val 672439"/>
                <a:gd name="f13" fmla="val 370997"/>
                <a:gd name="f14" fmla="val 674859"/>
                <a:gd name="f15" fmla="val 353207"/>
                <a:gd name="f16" fmla="val 679968"/>
                <a:gd name="f17" fmla="val 336101"/>
                <a:gd name="f18" fmla="val 687858"/>
                <a:gd name="f19" fmla="val 344770"/>
                <a:gd name="f20" fmla="val 708640"/>
                <a:gd name="f21" fmla="val 405276"/>
                <a:gd name="f22" fmla="val 680369"/>
                <a:gd name="f23" fmla="val 475531"/>
                <a:gd name="f24" fmla="val 691805"/>
                <a:gd name="f25" fmla="val 523918"/>
                <a:gd name="f26" fmla="val 737799"/>
                <a:gd name="f27" fmla="val 569388"/>
                <a:gd name="f28" fmla="val 781022"/>
                <a:gd name="f29" fmla="val 587723"/>
                <a:gd name="f30" fmla="val 847396"/>
                <a:gd name="f31" fmla="val 571504"/>
                <a:gd name="f32" fmla="val 910067"/>
                <a:gd name="f33" fmla="val 593243"/>
                <a:gd name="f34" fmla="val 915886"/>
                <a:gd name="f35" fmla="val 611678"/>
                <a:gd name="f36" fmla="val 844923"/>
                <a:gd name="f37" fmla="val 590662"/>
                <a:gd name="f38" fmla="val 769719"/>
                <a:gd name="f39" fmla="val 538740"/>
                <a:gd name="f40" fmla="val 720849"/>
                <a:gd name="f41" fmla="val 507886"/>
                <a:gd name="f42" fmla="val 691808"/>
                <a:gd name="f43" fmla="val 469277"/>
                <a:gd name="f44" fmla="val 675014"/>
                <a:gd name="f45" fmla="val 588421"/>
                <a:gd name="f46" fmla="val 580980"/>
                <a:gd name="f47" fmla="val 534186"/>
                <a:gd name="f48" fmla="val 581239"/>
                <a:gd name="f49" fmla="val 482134"/>
                <a:gd name="f50" fmla="val 605639"/>
                <a:gd name="f51" fmla="val 446738"/>
                <a:gd name="f52" fmla="val 649695"/>
                <a:gd name="f53" fmla="val 463760"/>
                <a:gd name="f54" fmla="val 664437"/>
                <a:gd name="f55" fmla="val 505329"/>
                <a:gd name="f56" fmla="val 612166"/>
                <a:gd name="f57" fmla="val 573320"/>
                <a:gd name="f58" fmla="val 591099"/>
                <a:gd name="f59" fmla="val 637132"/>
                <a:gd name="f60" fmla="val 610714"/>
                <a:gd name="f61" fmla="val 697098"/>
                <a:gd name="f62" fmla="val 629147"/>
                <a:gd name="f63" fmla="val 743088"/>
                <a:gd name="f64" fmla="val 680397"/>
                <a:gd name="f65" fmla="val 756495"/>
                <a:gd name="f66" fmla="val 743730"/>
                <a:gd name="f67" fmla="val 778549"/>
                <a:gd name="f68" fmla="val 739251"/>
                <a:gd name="f69" fmla="val 763432"/>
                <a:gd name="f70" fmla="val 667508"/>
                <a:gd name="f71" fmla="val 711108"/>
                <a:gd name="f72" fmla="val 609548"/>
                <a:gd name="f73" fmla="val 642848"/>
                <a:gd name="f74" fmla="val 588934"/>
                <a:gd name="f75" fmla="val 624821"/>
                <a:gd name="f76" fmla="val 583490"/>
                <a:gd name="f77" fmla="val 606500"/>
                <a:gd name="f78" fmla="val 580894"/>
                <a:gd name="f79" fmla="val 533817"/>
                <a:gd name="f80" fmla="val 617807"/>
                <a:gd name="f81" fmla="val 1"/>
                <a:gd name="f82" fmla="val 687626"/>
                <a:gd name="f83" fmla="val 60667"/>
                <a:gd name="f84" fmla="val 697680"/>
                <a:gd name="f85" fmla="val 141081"/>
                <a:gd name="f86" fmla="val 603869"/>
                <a:gd name="f87" fmla="val 182843"/>
                <a:gd name="f88" fmla="val 547102"/>
                <a:gd name="f89" fmla="val 268997"/>
                <a:gd name="f90" fmla="val 562024"/>
                <a:gd name="f91" fmla="val 352718"/>
                <a:gd name="f92" fmla="val 584367"/>
                <a:gd name="f93" fmla="val 347971"/>
                <a:gd name="f94" fmla="val 570422"/>
                <a:gd name="f95" fmla="val 267354"/>
                <a:gd name="f96" fmla="val 633895"/>
                <a:gd name="f97" fmla="val 183716"/>
                <a:gd name="f98" fmla="val 732836"/>
                <a:gd name="f99" fmla="val 150639"/>
                <a:gd name="f100" fmla="val 738208"/>
                <a:gd name="f101" fmla="val 147500"/>
                <a:gd name="f102" fmla="val 743991"/>
                <a:gd name="f103" fmla="val 147205"/>
                <a:gd name="f104" fmla="val 749842"/>
                <a:gd name="f105" fmla="val 844103"/>
                <a:gd name="f106" fmla="val 920515"/>
                <a:gd name="f107" fmla="val 223618"/>
                <a:gd name="f108" fmla="val 317877"/>
                <a:gd name="f109" fmla="val 910716"/>
                <a:gd name="f110" fmla="val 366417"/>
                <a:gd name="f111" fmla="val 366418"/>
                <a:gd name="f112" fmla="val 371433"/>
                <a:gd name="f113" fmla="val 997755"/>
                <a:gd name="f114" fmla="val 379016"/>
                <a:gd name="f115" fmla="val 1056877"/>
                <a:gd name="f116" fmla="val 445155"/>
                <a:gd name="f117" fmla="val 525101"/>
                <a:gd name="f118" fmla="val 1047351"/>
                <a:gd name="f119" fmla="val 572282"/>
                <a:gd name="f120" fmla="val 1119671"/>
                <a:gd name="f121" fmla="val 602218"/>
                <a:gd name="f122" fmla="val 673500"/>
                <a:gd name="f123" fmla="val 756650"/>
                <a:gd name="f124" fmla="val 1170490"/>
                <a:gd name="f125" fmla="val 802863"/>
                <a:gd name="f126" fmla="val 1154794"/>
                <a:gd name="f127" fmla="val 845409"/>
                <a:gd name="f128" fmla="val 1127569"/>
                <a:gd name="f129" fmla="val 878235"/>
                <a:gd name="f130" fmla="val 1080615"/>
                <a:gd name="f131" fmla="val 934488"/>
                <a:gd name="f132" fmla="val 1014142"/>
                <a:gd name="f133" fmla="val 959925"/>
                <a:gd name="f134" fmla="val 954678"/>
                <a:gd name="f135" fmla="val 939840"/>
                <a:gd name="f136" fmla="val 947373"/>
                <a:gd name="f137" fmla="val 961469"/>
                <a:gd name="f138" fmla="val 1000817"/>
                <a:gd name="f139" fmla="val 979520"/>
                <a:gd name="f140" fmla="val 1058949"/>
                <a:gd name="f141" fmla="val 966083"/>
                <a:gd name="f142" fmla="val 1106746"/>
                <a:gd name="f143" fmla="val 928282"/>
                <a:gd name="f144" fmla="val 1128548"/>
                <a:gd name="f145" fmla="val 955588"/>
                <a:gd name="f146" fmla="val 1138907"/>
                <a:gd name="f147" fmla="val 990708"/>
                <a:gd name="f148" fmla="val 1028247"/>
                <a:gd name="f149" fmla="val 1124134"/>
                <a:gd name="f150" fmla="val 1071328"/>
                <a:gd name="f151" fmla="val 1204237"/>
                <a:gd name="f152" fmla="val 981133"/>
                <a:gd name="f153" fmla="val 1223220"/>
                <a:gd name="f154" fmla="val 889088"/>
                <a:gd name="f155" fmla="val 1236998"/>
                <a:gd name="f156" fmla="val 805358"/>
                <a:gd name="f157" fmla="val 1200898"/>
                <a:gd name="f158" fmla="val 777272"/>
                <a:gd name="f159" fmla="val 1134408"/>
                <a:gd name="f160" fmla="val 791057"/>
                <a:gd name="f161" fmla="val 1124903"/>
                <a:gd name="f162" fmla="val 802061"/>
                <a:gd name="f163" fmla="val 1111678"/>
                <a:gd name="f164" fmla="val 810210"/>
                <a:gd name="f165" fmla="val 1096167"/>
                <a:gd name="f166" fmla="val 831546"/>
                <a:gd name="f167" fmla="val 1055553"/>
                <a:gd name="f168" fmla="val 830022"/>
                <a:gd name="f169" fmla="val 1005443"/>
                <a:gd name="f170" fmla="val 806195"/>
                <a:gd name="f171" fmla="val 964175"/>
                <a:gd name="f172" fmla="val 787267"/>
                <a:gd name="f173" fmla="val 975103"/>
                <a:gd name="f174" fmla="val 807161"/>
                <a:gd name="f175" fmla="val 1009560"/>
                <a:gd name="f176" fmla="val 808703"/>
                <a:gd name="f177" fmla="val 1051275"/>
                <a:gd name="f178" fmla="val 791333"/>
                <a:gd name="f179" fmla="val 1085110"/>
                <a:gd name="f180" fmla="val 784855"/>
                <a:gd name="f181" fmla="val 1097727"/>
                <a:gd name="f182" fmla="val 776117"/>
                <a:gd name="f183" fmla="val 1108536"/>
                <a:gd name="f184" fmla="val 763385"/>
                <a:gd name="f185" fmla="val 1114320"/>
                <a:gd name="f186" fmla="val 744063"/>
                <a:gd name="f187" fmla="val 1119497"/>
                <a:gd name="f188" fmla="val 747716"/>
                <a:gd name="f189" fmla="val 1128718"/>
                <a:gd name="f190" fmla="val 731558"/>
                <a:gd name="f191" fmla="val 1137628"/>
                <a:gd name="f192" fmla="val 712804"/>
                <a:gd name="f193" fmla="val 1141697"/>
                <a:gd name="f194" fmla="val 693327"/>
                <a:gd name="f195" fmla="val 1140344"/>
                <a:gd name="f196" fmla="val 655409"/>
                <a:gd name="f197" fmla="val 1137711"/>
                <a:gd name="f198" fmla="val 620494"/>
                <a:gd name="f199" fmla="val 1114908"/>
                <a:gd name="f200" fmla="val 601213"/>
                <a:gd name="f201" fmla="val 1080185"/>
                <a:gd name="f202" fmla="val 582082"/>
                <a:gd name="f203" fmla="val 1090754"/>
                <a:gd name="f204" fmla="val 605167"/>
                <a:gd name="f205" fmla="val 1132362"/>
                <a:gd name="f206" fmla="val 647281"/>
                <a:gd name="f207" fmla="val 1159482"/>
                <a:gd name="f208" fmla="val 693051"/>
                <a:gd name="f209" fmla="val 1162221"/>
                <a:gd name="f210" fmla="val 715413"/>
                <a:gd name="f211" fmla="val 1163558"/>
                <a:gd name="f212" fmla="val 736989"/>
                <a:gd name="f213" fmla="val 1158982"/>
                <a:gd name="f214" fmla="val 755684"/>
                <a:gd name="f215" fmla="val 1148835"/>
                <a:gd name="f216" fmla="val 792539"/>
                <a:gd name="f217" fmla="val 1222022"/>
                <a:gd name="f218" fmla="val 887119"/>
                <a:gd name="f219" fmla="val 1262260"/>
                <a:gd name="f220" fmla="val 989751"/>
                <a:gd name="f221" fmla="val 1247587"/>
                <a:gd name="f222" fmla="val 1000157"/>
                <a:gd name="f223" fmla="val 1267987"/>
                <a:gd name="f224" fmla="val 1004489"/>
                <a:gd name="f225" fmla="val 1291252"/>
                <a:gd name="f226" fmla="val 1004488"/>
                <a:gd name="f227" fmla="val 1315531"/>
                <a:gd name="f228" fmla="val 1381750"/>
                <a:gd name="f229" fmla="val 972258"/>
                <a:gd name="f230" fmla="val 1440443"/>
                <a:gd name="f231" fmla="val 920375"/>
                <a:gd name="f232" fmla="val 1473506"/>
                <a:gd name="f233" fmla="val 913116"/>
                <a:gd name="f234" fmla="val 1474079"/>
                <a:gd name="f235" fmla="val 850536"/>
                <a:gd name="f236" fmla="val 1469665"/>
                <a:gd name="f237" fmla="val 794159"/>
                <a:gd name="f238" fmla="val 1430126"/>
                <a:gd name="f239" fmla="val 766796"/>
                <a:gd name="f240" fmla="val 1371458"/>
                <a:gd name="f241" fmla="val 746323"/>
                <a:gd name="f242" fmla="val 1380801"/>
                <a:gd name="f243" fmla="val 776874"/>
                <a:gd name="f244" fmla="val 1446464"/>
                <a:gd name="f245" fmla="val 839753"/>
                <a:gd name="f246" fmla="val 1490827"/>
                <a:gd name="f247" fmla="val 909888"/>
                <a:gd name="f248" fmla="val 1496052"/>
                <a:gd name="f249" fmla="val 891948"/>
                <a:gd name="f250" fmla="val 1561049"/>
                <a:gd name="f251" fmla="val 840393"/>
                <a:gd name="f252" fmla="val 1611456"/>
                <a:gd name="f253" fmla="val 774838"/>
                <a:gd name="f254" fmla="val 1628054"/>
                <a:gd name="f255" fmla="val 686646"/>
                <a:gd name="f256" fmla="val 1642970"/>
                <a:gd name="f257" fmla="val 605133"/>
                <a:gd name="f258" fmla="val 1612285"/>
                <a:gd name="f259" fmla="val 571751"/>
                <a:gd name="f260" fmla="val 1552195"/>
                <a:gd name="f261" fmla="val 550649"/>
                <a:gd name="f262" fmla="val 1566422"/>
                <a:gd name="f263" fmla="val 577499"/>
                <a:gd name="f264" fmla="val 1609979"/>
                <a:gd name="f265" fmla="val 626419"/>
                <a:gd name="f266" fmla="val 1639383"/>
                <a:gd name="f267" fmla="val 685031"/>
                <a:gd name="f268" fmla="val 1648114"/>
                <a:gd name="f269" fmla="val 659684"/>
                <a:gd name="f270" fmla="val 1706013"/>
                <a:gd name="f271" fmla="val 601329"/>
                <a:gd name="f272" fmla="val 1745210"/>
                <a:gd name="f273" fmla="val 533818"/>
                <a:gd name="f274" fmla="val 455549"/>
                <a:gd name="f275" fmla="val 416747"/>
                <a:gd name="f276" fmla="val 1692524"/>
                <a:gd name="f277" fmla="val 372301"/>
                <a:gd name="f278" fmla="val 1619888"/>
                <a:gd name="f279" fmla="val 366380"/>
                <a:gd name="f280" fmla="val 1592106"/>
                <a:gd name="f281" fmla="val 305091"/>
                <a:gd name="f282" fmla="val 1567105"/>
                <a:gd name="f283" fmla="val 259811"/>
                <a:gd name="f284" fmla="val 1511085"/>
                <a:gd name="f285" fmla="val 250590"/>
                <a:gd name="f286" fmla="val 1443452"/>
                <a:gd name="f287" fmla="val 203712"/>
                <a:gd name="f288" fmla="val 1453117"/>
                <a:gd name="f289" fmla="val 158965"/>
                <a:gd name="f290" fmla="val 1444975"/>
                <a:gd name="f291" fmla="val 117260"/>
                <a:gd name="f292" fmla="val 1407178"/>
                <a:gd name="f293" fmla="val 55030"/>
                <a:gd name="f294" fmla="val 1350772"/>
                <a:gd name="f295" fmla="val 44039"/>
                <a:gd name="f296" fmla="val 1258933"/>
                <a:gd name="f297" fmla="val 90593"/>
                <a:gd name="f298" fmla="val 1192598"/>
                <a:gd name="f299" fmla="val 186799"/>
                <a:gd name="f300" fmla="val 1224213"/>
                <a:gd name="f301" fmla="val 285304"/>
                <a:gd name="f302" fmla="val 1199642"/>
                <a:gd name="f303" fmla="val 330760"/>
                <a:gd name="f304" fmla="val 1129474"/>
                <a:gd name="f305" fmla="val 344999"/>
                <a:gd name="f306" fmla="val 1132822"/>
                <a:gd name="f307" fmla="val 420009"/>
                <a:gd name="f308" fmla="val 1139731"/>
                <a:gd name="f309" fmla="val 490500"/>
                <a:gd name="f310" fmla="val 1101048"/>
                <a:gd name="f311" fmla="val 524987"/>
                <a:gd name="f312" fmla="val 1034051"/>
                <a:gd name="f313" fmla="val 505360"/>
                <a:gd name="f314" fmla="val 1023014"/>
                <a:gd name="f315" fmla="val 475089"/>
                <a:gd name="f316" fmla="val 1082544"/>
                <a:gd name="f317" fmla="val 412689"/>
                <a:gd name="f318" fmla="val 1116790"/>
                <a:gd name="f319" fmla="val 346243"/>
                <a:gd name="f320" fmla="val 1110339"/>
                <a:gd name="f321" fmla="val 283801"/>
                <a:gd name="f322" fmla="val 1104277"/>
                <a:gd name="f323" fmla="val 228486"/>
                <a:gd name="f324" fmla="val 1063265"/>
                <a:gd name="f325" fmla="val 202679"/>
                <a:gd name="f326" fmla="val 1003895"/>
                <a:gd name="f327" fmla="val 181967"/>
                <a:gd name="f328" fmla="val 1012696"/>
                <a:gd name="f329" fmla="val 205492"/>
                <a:gd name="f330" fmla="val 1066954"/>
                <a:gd name="f331" fmla="val 250941"/>
                <a:gd name="f332" fmla="val 1107583"/>
                <a:gd name="f333" fmla="val 305288"/>
                <a:gd name="f334" fmla="val 1123484"/>
                <a:gd name="f335" fmla="val 260051"/>
                <a:gd name="f336" fmla="val 1186174"/>
                <a:gd name="f337" fmla="val 162021"/>
                <a:gd name="f338" fmla="val 1201884"/>
                <a:gd name="f339" fmla="val 70961"/>
                <a:gd name="f340" fmla="val 1161909"/>
                <a:gd name="f341" fmla="val 64874"/>
                <a:gd name="f342" fmla="val 1160625"/>
                <a:gd name="f343" fmla="val 60391"/>
                <a:gd name="f344" fmla="val 1156961"/>
                <a:gd name="f345" fmla="val 56055"/>
                <a:gd name="f346" fmla="val 1153032"/>
                <a:gd name="f347" fmla="val -13786"/>
                <a:gd name="f348" fmla="val 1089729"/>
                <a:gd name="f349" fmla="val -19088"/>
                <a:gd name="f350" fmla="val 981796"/>
                <a:gd name="f351" fmla="val 44214"/>
                <a:gd name="f352" fmla="val 911953"/>
                <a:gd name="f353" fmla="val 84073"/>
                <a:gd name="f354" fmla="val 882569"/>
                <a:gd name="f355" fmla="val 76811"/>
                <a:gd name="f356" fmla="val 875989"/>
                <a:gd name="f357" fmla="val 80179"/>
                <a:gd name="f358" fmla="val 872273"/>
                <a:gd name="f359" fmla="val 28040"/>
                <a:gd name="f360" fmla="val 814783"/>
                <a:gd name="f361" fmla="val 28651"/>
                <a:gd name="f362" fmla="val 726072"/>
                <a:gd name="f363" fmla="val 82340"/>
                <a:gd name="f364" fmla="val 666836"/>
                <a:gd name="f365" fmla="val 121082"/>
                <a:gd name="f366" fmla="val 638275"/>
                <a:gd name="f367" fmla="val 89526"/>
                <a:gd name="f368" fmla="val 571593"/>
                <a:gd name="f369" fmla="val 96788"/>
                <a:gd name="f370" fmla="val 490523"/>
                <a:gd name="f371" fmla="val 145805"/>
                <a:gd name="f372" fmla="val 430894"/>
                <a:gd name="f373" fmla="val 198586"/>
                <a:gd name="f374" fmla="val 400645"/>
                <a:gd name="f375" fmla="val 259015"/>
                <a:gd name="f376" fmla="val 385179"/>
                <a:gd name="f377" fmla="val 321878"/>
                <a:gd name="f378" fmla="val 383347"/>
                <a:gd name="f379" fmla="val 321111"/>
                <a:gd name="f380" fmla="val 357014"/>
                <a:gd name="f381" fmla="val 257723"/>
                <a:gd name="f382" fmla="val 358862"/>
                <a:gd name="f383" fmla="val 196668"/>
                <a:gd name="f384" fmla="val 373772"/>
                <a:gd name="f385" fmla="val 141180"/>
                <a:gd name="f386" fmla="val 399723"/>
                <a:gd name="f387" fmla="val 117813"/>
                <a:gd name="f388" fmla="val 370058"/>
                <a:gd name="f389" fmla="val 106816"/>
                <a:gd name="f390" fmla="val 332072"/>
                <a:gd name="f391" fmla="val 291518"/>
                <a:gd name="f392" fmla="val 170286"/>
                <a:gd name="f393" fmla="val 205094"/>
                <a:gd name="f394" fmla="val 72008"/>
                <a:gd name="f395" fmla="val 326327"/>
                <a:gd name="f396" fmla="val 350305"/>
                <a:gd name="f397" fmla="val 373385"/>
                <a:gd name="f398" fmla="val 75853"/>
                <a:gd name="f399" fmla="val 394659"/>
                <a:gd name="f400" fmla="val 83948"/>
                <a:gd name="f401" fmla="val 425371"/>
                <a:gd name="f402" fmla="val 33609"/>
                <a:gd name="f403" fmla="val 467237"/>
                <a:gd name="f404" fmla="*/ f0 1 1170491"/>
                <a:gd name="f405" fmla="*/ f1 1 1745209"/>
                <a:gd name="f406" fmla="val f2"/>
                <a:gd name="f407" fmla="val f3"/>
                <a:gd name="f408" fmla="val f4"/>
                <a:gd name="f409" fmla="+- f408 0 f406"/>
                <a:gd name="f410" fmla="+- f407 0 f406"/>
                <a:gd name="f411" fmla="*/ f410 1 1170491"/>
                <a:gd name="f412" fmla="*/ f409 1 1745209"/>
                <a:gd name="f413" fmla="*/ f406 1 f411"/>
                <a:gd name="f414" fmla="*/ f407 1 f411"/>
                <a:gd name="f415" fmla="*/ f406 1 f412"/>
                <a:gd name="f416" fmla="*/ f408 1 f412"/>
                <a:gd name="f417" fmla="*/ f413 f404 1"/>
                <a:gd name="f418" fmla="*/ f414 f404 1"/>
                <a:gd name="f419" fmla="*/ f416 f405 1"/>
                <a:gd name="f420" fmla="*/ f415 f405 1"/>
              </a:gdLst>
              <a:ahLst/>
              <a:cxnLst>
                <a:cxn ang="3cd4">
                  <a:pos x="hc" y="t"/>
                </a:cxn>
                <a:cxn ang="0">
                  <a:pos x="r" y="vc"/>
                </a:cxn>
                <a:cxn ang="cd4">
                  <a:pos x="hc" y="b"/>
                </a:cxn>
                <a:cxn ang="cd2">
                  <a:pos x="l" y="vc"/>
                </a:cxn>
              </a:cxnLst>
              <a:rect l="f417" t="f420" r="f418" b="f419"/>
              <a:pathLst>
                <a:path w="1170491" h="1745209">
                  <a:moveTo>
                    <a:pt x="f5" y="f6"/>
                  </a:moveTo>
                  <a:cubicBezTo>
                    <a:pt x="f7" y="f8"/>
                    <a:pt x="f9" y="f10"/>
                    <a:pt x="f11" y="f12"/>
                  </a:cubicBezTo>
                  <a:cubicBezTo>
                    <a:pt x="f13" y="f14"/>
                    <a:pt x="f15" y="f16"/>
                    <a:pt x="f17" y="f18"/>
                  </a:cubicBezTo>
                  <a:lnTo>
                    <a:pt x="f19" y="f20"/>
                  </a:lnTo>
                  <a:cubicBezTo>
                    <a:pt x="f21" y="f22"/>
                    <a:pt x="f23" y="f24"/>
                    <a:pt x="f25" y="f26"/>
                  </a:cubicBezTo>
                  <a:cubicBezTo>
                    <a:pt x="f27" y="f28"/>
                    <a:pt x="f29" y="f30"/>
                    <a:pt x="f31" y="f32"/>
                  </a:cubicBezTo>
                  <a:lnTo>
                    <a:pt x="f33" y="f34"/>
                  </a:lnTo>
                  <a:cubicBezTo>
                    <a:pt x="f35" y="f36"/>
                    <a:pt x="f37" y="f38"/>
                    <a:pt x="f39" y="f40"/>
                  </a:cubicBezTo>
                  <a:cubicBezTo>
                    <a:pt x="f41" y="f42"/>
                    <a:pt x="f43" y="f44"/>
                    <a:pt x="f5" y="f6"/>
                  </a:cubicBezTo>
                  <a:close/>
                  <a:moveTo>
                    <a:pt x="f45" y="f46"/>
                  </a:moveTo>
                  <a:cubicBezTo>
                    <a:pt x="f47" y="f48"/>
                    <a:pt x="f49" y="f50"/>
                    <a:pt x="f51" y="f52"/>
                  </a:cubicBezTo>
                  <a:lnTo>
                    <a:pt x="f53" y="f54"/>
                  </a:lnTo>
                  <a:cubicBezTo>
                    <a:pt x="f55" y="f56"/>
                    <a:pt x="f57" y="f58"/>
                    <a:pt x="f59" y="f60"/>
                  </a:cubicBezTo>
                  <a:cubicBezTo>
                    <a:pt x="f61" y="f62"/>
                    <a:pt x="f63" y="f64"/>
                    <a:pt x="f65" y="f66"/>
                  </a:cubicBezTo>
                  <a:lnTo>
                    <a:pt x="f67" y="f68"/>
                  </a:lnTo>
                  <a:cubicBezTo>
                    <a:pt x="f69" y="f70"/>
                    <a:pt x="f71" y="f72"/>
                    <a:pt x="f73" y="f74"/>
                  </a:cubicBezTo>
                  <a:cubicBezTo>
                    <a:pt x="f75" y="f76"/>
                    <a:pt x="f77" y="f78"/>
                    <a:pt x="f45" y="f46"/>
                  </a:cubicBezTo>
                  <a:close/>
                  <a:moveTo>
                    <a:pt x="f79" y="f2"/>
                  </a:moveTo>
                  <a:cubicBezTo>
                    <a:pt x="f80" y="f81"/>
                    <a:pt x="f82" y="f83"/>
                    <a:pt x="f84" y="f85"/>
                  </a:cubicBezTo>
                  <a:cubicBezTo>
                    <a:pt x="f86" y="f87"/>
                    <a:pt x="f88" y="f89"/>
                    <a:pt x="f90" y="f91"/>
                  </a:cubicBezTo>
                  <a:lnTo>
                    <a:pt x="f92" y="f93"/>
                  </a:lnTo>
                  <a:cubicBezTo>
                    <a:pt x="f94" y="f95"/>
                    <a:pt x="f96" y="f97"/>
                    <a:pt x="f98" y="f99"/>
                  </a:cubicBezTo>
                  <a:cubicBezTo>
                    <a:pt x="f100" y="f101"/>
                    <a:pt x="f102" y="f103"/>
                    <a:pt x="f104" y="f103"/>
                  </a:cubicBezTo>
                  <a:cubicBezTo>
                    <a:pt x="f105" y="f103"/>
                    <a:pt x="f106" y="f107"/>
                    <a:pt x="f106" y="f108"/>
                  </a:cubicBezTo>
                  <a:lnTo>
                    <a:pt x="f109" y="f110"/>
                  </a:lnTo>
                  <a:lnTo>
                    <a:pt x="f106" y="f111"/>
                  </a:lnTo>
                  <a:lnTo>
                    <a:pt x="f106" y="f112"/>
                  </a:lnTo>
                  <a:cubicBezTo>
                    <a:pt x="f113" y="f114"/>
                    <a:pt x="f115" y="f116"/>
                    <a:pt x="f115" y="f117"/>
                  </a:cubicBezTo>
                  <a:lnTo>
                    <a:pt x="f118" y="f119"/>
                  </a:lnTo>
                  <a:cubicBezTo>
                    <a:pt x="f120" y="f121"/>
                    <a:pt x="f3" y="f122"/>
                    <a:pt x="f3" y="f123"/>
                  </a:cubicBezTo>
                  <a:cubicBezTo>
                    <a:pt x="f124" y="f125"/>
                    <a:pt x="f126" y="f127"/>
                    <a:pt x="f128" y="f129"/>
                  </a:cubicBezTo>
                  <a:cubicBezTo>
                    <a:pt x="f130" y="f131"/>
                    <a:pt x="f132" y="f133"/>
                    <a:pt x="f134" y="f135"/>
                  </a:cubicBezTo>
                  <a:lnTo>
                    <a:pt x="f136" y="f137"/>
                  </a:lnTo>
                  <a:cubicBezTo>
                    <a:pt x="f138" y="f139"/>
                    <a:pt x="f140" y="f141"/>
                    <a:pt x="f142" y="f143"/>
                  </a:cubicBezTo>
                  <a:cubicBezTo>
                    <a:pt x="f144" y="f145"/>
                    <a:pt x="f146" y="f147"/>
                    <a:pt x="f146" y="f148"/>
                  </a:cubicBezTo>
                  <a:cubicBezTo>
                    <a:pt x="f146" y="f149"/>
                    <a:pt x="f150" y="f151"/>
                    <a:pt x="f152" y="f153"/>
                  </a:cubicBezTo>
                  <a:cubicBezTo>
                    <a:pt x="f154" y="f155"/>
                    <a:pt x="f156" y="f157"/>
                    <a:pt x="f158" y="f159"/>
                  </a:cubicBezTo>
                  <a:cubicBezTo>
                    <a:pt x="f160" y="f161"/>
                    <a:pt x="f162" y="f163"/>
                    <a:pt x="f164" y="f165"/>
                  </a:cubicBezTo>
                  <a:cubicBezTo>
                    <a:pt x="f166" y="f167"/>
                    <a:pt x="f168" y="f169"/>
                    <a:pt x="f170" y="f171"/>
                  </a:cubicBezTo>
                  <a:lnTo>
                    <a:pt x="f172" y="f173"/>
                  </a:lnTo>
                  <a:cubicBezTo>
                    <a:pt x="f174" y="f175"/>
                    <a:pt x="f176" y="f177"/>
                    <a:pt x="f178" y="f179"/>
                  </a:cubicBezTo>
                  <a:cubicBezTo>
                    <a:pt x="f180" y="f181"/>
                    <a:pt x="f182" y="f183"/>
                    <a:pt x="f184" y="f185"/>
                  </a:cubicBezTo>
                  <a:lnTo>
                    <a:pt x="f186" y="f187"/>
                  </a:lnTo>
                  <a:lnTo>
                    <a:pt x="f188" y="f189"/>
                  </a:lnTo>
                  <a:cubicBezTo>
                    <a:pt x="f190" y="f191"/>
                    <a:pt x="f192" y="f193"/>
                    <a:pt x="f194" y="f195"/>
                  </a:cubicBezTo>
                  <a:cubicBezTo>
                    <a:pt x="f196" y="f197"/>
                    <a:pt x="f198" y="f199"/>
                    <a:pt x="f200" y="f201"/>
                  </a:cubicBezTo>
                  <a:lnTo>
                    <a:pt x="f202" y="f203"/>
                  </a:lnTo>
                  <a:cubicBezTo>
                    <a:pt x="f204" y="f205"/>
                    <a:pt x="f206" y="f207"/>
                    <a:pt x="f208" y="f209"/>
                  </a:cubicBezTo>
                  <a:cubicBezTo>
                    <a:pt x="f210" y="f211"/>
                    <a:pt x="f212" y="f213"/>
                    <a:pt x="f214" y="f215"/>
                  </a:cubicBezTo>
                  <a:cubicBezTo>
                    <a:pt x="f216" y="f217"/>
                    <a:pt x="f218" y="f219"/>
                    <a:pt x="f220" y="f221"/>
                  </a:cubicBezTo>
                  <a:cubicBezTo>
                    <a:pt x="f222" y="f223"/>
                    <a:pt x="f224" y="f225"/>
                    <a:pt x="f226" y="f227"/>
                  </a:cubicBezTo>
                  <a:cubicBezTo>
                    <a:pt x="f226" y="f228"/>
                    <a:pt x="f229" y="f230"/>
                    <a:pt x="f231" y="f232"/>
                  </a:cubicBezTo>
                  <a:lnTo>
                    <a:pt x="f233" y="f234"/>
                  </a:lnTo>
                  <a:cubicBezTo>
                    <a:pt x="f235" y="f236"/>
                    <a:pt x="f237" y="f238"/>
                    <a:pt x="f239" y="f240"/>
                  </a:cubicBezTo>
                  <a:lnTo>
                    <a:pt x="f241" y="f242"/>
                  </a:lnTo>
                  <a:cubicBezTo>
                    <a:pt x="f243" y="f244"/>
                    <a:pt x="f245" y="f246"/>
                    <a:pt x="f247" y="f248"/>
                  </a:cubicBezTo>
                  <a:cubicBezTo>
                    <a:pt x="f249" y="f250"/>
                    <a:pt x="f251" y="f252"/>
                    <a:pt x="f253" y="f254"/>
                  </a:cubicBezTo>
                  <a:cubicBezTo>
                    <a:pt x="f255" y="f256"/>
                    <a:pt x="f257" y="f258"/>
                    <a:pt x="f259" y="f260"/>
                  </a:cubicBezTo>
                  <a:lnTo>
                    <a:pt x="f261" y="f262"/>
                  </a:lnTo>
                  <a:cubicBezTo>
                    <a:pt x="f263" y="f264"/>
                    <a:pt x="f265" y="f266"/>
                    <a:pt x="f267" y="f268"/>
                  </a:cubicBezTo>
                  <a:cubicBezTo>
                    <a:pt x="f269" y="f270"/>
                    <a:pt x="f271" y="f272"/>
                    <a:pt x="f273" y="f4"/>
                  </a:cubicBezTo>
                  <a:cubicBezTo>
                    <a:pt x="f274" y="f272"/>
                    <a:pt x="f275" y="f276"/>
                    <a:pt x="f277" y="f278"/>
                  </a:cubicBezTo>
                  <a:lnTo>
                    <a:pt x="f279" y="f280"/>
                  </a:lnTo>
                  <a:cubicBezTo>
                    <a:pt x="f281" y="f282"/>
                    <a:pt x="f283" y="f284"/>
                    <a:pt x="f285" y="f286"/>
                  </a:cubicBezTo>
                  <a:cubicBezTo>
                    <a:pt x="f287" y="f288"/>
                    <a:pt x="f289" y="f290"/>
                    <a:pt x="f291" y="f292"/>
                  </a:cubicBezTo>
                  <a:cubicBezTo>
                    <a:pt x="f293" y="f294"/>
                    <a:pt x="f295" y="f296"/>
                    <a:pt x="f297" y="f298"/>
                  </a:cubicBezTo>
                  <a:cubicBezTo>
                    <a:pt x="f299" y="f300"/>
                    <a:pt x="f301" y="f302"/>
                    <a:pt x="f303" y="f304"/>
                  </a:cubicBezTo>
                  <a:lnTo>
                    <a:pt x="f305" y="f306"/>
                  </a:lnTo>
                  <a:cubicBezTo>
                    <a:pt x="f307" y="f308"/>
                    <a:pt x="f309" y="f310"/>
                    <a:pt x="f311" y="f312"/>
                  </a:cubicBezTo>
                  <a:lnTo>
                    <a:pt x="f313" y="f314"/>
                  </a:lnTo>
                  <a:cubicBezTo>
                    <a:pt x="f315" y="f316"/>
                    <a:pt x="f317" y="f318"/>
                    <a:pt x="f319" y="f320"/>
                  </a:cubicBezTo>
                  <a:cubicBezTo>
                    <a:pt x="f321" y="f322"/>
                    <a:pt x="f323" y="f324"/>
                    <a:pt x="f325" y="f326"/>
                  </a:cubicBezTo>
                  <a:lnTo>
                    <a:pt x="f327" y="f328"/>
                  </a:lnTo>
                  <a:cubicBezTo>
                    <a:pt x="f329" y="f330"/>
                    <a:pt x="f331" y="f332"/>
                    <a:pt x="f333" y="f334"/>
                  </a:cubicBezTo>
                  <a:cubicBezTo>
                    <a:pt x="f335" y="f336"/>
                    <a:pt x="f337" y="f338"/>
                    <a:pt x="f339" y="f340"/>
                  </a:cubicBezTo>
                  <a:cubicBezTo>
                    <a:pt x="f341" y="f342"/>
                    <a:pt x="f343" y="f344"/>
                    <a:pt x="f345" y="f346"/>
                  </a:cubicBezTo>
                  <a:cubicBezTo>
                    <a:pt x="f347" y="f348"/>
                    <a:pt x="f349" y="f350"/>
                    <a:pt x="f351" y="f352"/>
                  </a:cubicBezTo>
                  <a:lnTo>
                    <a:pt x="f353" y="f354"/>
                  </a:lnTo>
                  <a:lnTo>
                    <a:pt x="f355" y="f356"/>
                  </a:lnTo>
                  <a:lnTo>
                    <a:pt x="f357" y="f358"/>
                  </a:lnTo>
                  <a:cubicBezTo>
                    <a:pt x="f359" y="f360"/>
                    <a:pt x="f361" y="f362"/>
                    <a:pt x="f363" y="f364"/>
                  </a:cubicBezTo>
                  <a:lnTo>
                    <a:pt x="f365" y="f366"/>
                  </a:lnTo>
                  <a:cubicBezTo>
                    <a:pt x="f367" y="f368"/>
                    <a:pt x="f369" y="f370"/>
                    <a:pt x="f371" y="f372"/>
                  </a:cubicBezTo>
                  <a:cubicBezTo>
                    <a:pt x="f373" y="f374"/>
                    <a:pt x="f375" y="f376"/>
                    <a:pt x="f377" y="f378"/>
                  </a:cubicBezTo>
                  <a:lnTo>
                    <a:pt x="f379" y="f380"/>
                  </a:lnTo>
                  <a:cubicBezTo>
                    <a:pt x="f381" y="f382"/>
                    <a:pt x="f383" y="f384"/>
                    <a:pt x="f385" y="f386"/>
                  </a:cubicBezTo>
                  <a:cubicBezTo>
                    <a:pt x="f387" y="f388"/>
                    <a:pt x="f389" y="f390"/>
                    <a:pt x="f389" y="f391"/>
                  </a:cubicBezTo>
                  <a:cubicBezTo>
                    <a:pt x="f389" y="f392"/>
                    <a:pt x="f393" y="f394"/>
                    <a:pt x="f395" y="f394"/>
                  </a:cubicBezTo>
                  <a:cubicBezTo>
                    <a:pt x="f396" y="f394"/>
                    <a:pt x="f397" y="f398"/>
                    <a:pt x="f399" y="f400"/>
                  </a:cubicBezTo>
                  <a:cubicBezTo>
                    <a:pt x="f401" y="f402"/>
                    <a:pt x="f403" y="f2"/>
                    <a:pt x="f79" y="f2"/>
                  </a:cubicBezTo>
                  <a:close/>
                </a:path>
              </a:pathLst>
            </a:custGeom>
            <a:grp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grpSp>
      <p:sp>
        <p:nvSpPr>
          <p:cNvPr id="7" name="Rectangle 19">
            <a:extLst>
              <a:ext uri="{FF2B5EF4-FFF2-40B4-BE49-F238E27FC236}">
                <a16:creationId xmlns:a16="http://schemas.microsoft.com/office/drawing/2014/main" id="{259A9D51-FAEF-B5A9-C465-6AAA8F7C6651}"/>
              </a:ext>
            </a:extLst>
          </p:cNvPr>
          <p:cNvSpPr/>
          <p:nvPr/>
        </p:nvSpPr>
        <p:spPr>
          <a:xfrm>
            <a:off x="1786070" y="1399625"/>
            <a:ext cx="372270" cy="436123"/>
          </a:xfrm>
          <a:custGeom>
            <a:avLst/>
            <a:gdLst>
              <a:gd name="f0" fmla="val w"/>
              <a:gd name="f1" fmla="val h"/>
              <a:gd name="f2" fmla="val 0"/>
              <a:gd name="f3" fmla="val 2926108"/>
              <a:gd name="f4" fmla="val 3216409"/>
              <a:gd name="f5" fmla="val 1150286"/>
              <a:gd name="f6" fmla="val 2039882"/>
              <a:gd name="f7" fmla="val 1216487"/>
              <a:gd name="f8" fmla="val 2110220"/>
              <a:gd name="f9" fmla="val 1249586"/>
              <a:gd name="f10" fmla="val 2238485"/>
              <a:gd name="f11" fmla="val 1348889"/>
              <a:gd name="f12" fmla="val 2250897"/>
              <a:gd name="f13" fmla="val 1452327"/>
              <a:gd name="f14" fmla="val 2213659"/>
              <a:gd name="f15" fmla="val 1530941"/>
              <a:gd name="f16" fmla="val 2147458"/>
              <a:gd name="f17" fmla="val 1597142"/>
              <a:gd name="f18" fmla="val 2052295"/>
              <a:gd name="f19" fmla="val 1634380"/>
              <a:gd name="f20" fmla="val 2030228"/>
              <a:gd name="f21" fmla="val 1712994"/>
              <a:gd name="f22" fmla="val 2049536"/>
              <a:gd name="f23" fmla="val 1721269"/>
              <a:gd name="f24" fmla="val 2072982"/>
              <a:gd name="f25" fmla="val 1533700"/>
              <a:gd name="f26" fmla="val 2362611"/>
              <a:gd name="f27" fmla="val 1615072"/>
              <a:gd name="f28" fmla="val 2763954"/>
              <a:gd name="f29" fmla="val 1568179"/>
              <a:gd name="f30" fmla="val 2830155"/>
              <a:gd name="f31" fmla="val 1391644"/>
              <a:gd name="f32" fmla="val 2965315"/>
              <a:gd name="f33" fmla="val 1231658"/>
              <a:gd name="f34" fmla="val 2893598"/>
              <a:gd name="f35" fmla="val 1063398"/>
              <a:gd name="f36" fmla="val 2925319"/>
              <a:gd name="f37" fmla="val 925479"/>
              <a:gd name="f38" fmla="val 2954282"/>
              <a:gd name="f39" fmla="val 820660"/>
              <a:gd name="f40" fmla="val 3107371"/>
              <a:gd name="f41" fmla="val 686879"/>
              <a:gd name="f42" fmla="val 3148747"/>
              <a:gd name="f43" fmla="val 536548"/>
              <a:gd name="f44" fmla="val 3184606"/>
              <a:gd name="f45" fmla="val 373804"/>
              <a:gd name="f46" fmla="val 3224602"/>
              <a:gd name="f47" fmla="val 215198"/>
              <a:gd name="f48" fmla="val 3214948"/>
              <a:gd name="f49" fmla="val 93829"/>
              <a:gd name="f50" fmla="val 3209431"/>
              <a:gd name="f51" fmla="val 71763"/>
              <a:gd name="f52" fmla="val 3046687"/>
              <a:gd name="f53" fmla="val 136584"/>
              <a:gd name="f54" fmla="val 2925318"/>
              <a:gd name="f55" fmla="val 168305"/>
              <a:gd name="f56" fmla="val 2828775"/>
              <a:gd name="f57" fmla="val 121415"/>
              <a:gd name="f58" fmla="val 2802571"/>
              <a:gd name="f59" fmla="val 107623"/>
              <a:gd name="f60" fmla="val 2710165"/>
              <a:gd name="f61" fmla="val 111150"/>
              <a:gd name="f62" fmla="val 2693172"/>
              <a:gd name="f63" fmla="val 127647"/>
              <a:gd name="f64" fmla="val 2691385"/>
              <a:gd name="f65" fmla="val 158288"/>
              <a:gd name="f66" fmla="val 2695563"/>
              <a:gd name="f67" fmla="val 2626239"/>
              <a:gd name="f68" fmla="val 266288"/>
              <a:gd name="f69" fmla="val 2708276"/>
              <a:gd name="f70" fmla="val 307224"/>
              <a:gd name="f71" fmla="val 2711894"/>
              <a:gd name="f72" fmla="val 415224"/>
              <a:gd name="f73" fmla="val 2711420"/>
              <a:gd name="f74" fmla="val 428487"/>
              <a:gd name="f75" fmla="val 2711947"/>
              <a:gd name="f76" fmla="val 442136"/>
              <a:gd name="f77" fmla="val 2710942"/>
              <a:gd name="f78" fmla="val 456160"/>
              <a:gd name="f79" fmla="val 2708700"/>
              <a:gd name="f80" fmla="val 2617963"/>
              <a:gd name="f81" fmla="val 564160"/>
              <a:gd name="f82" fmla="val 2692500"/>
              <a:gd name="f83" fmla="val 577696"/>
              <a:gd name="f84" fmla="val 2691220"/>
              <a:gd name="f85" fmla="val 591289"/>
              <a:gd name="f86" fmla="val 2688332"/>
              <a:gd name="f87" fmla="val 605096"/>
              <a:gd name="f88" fmla="val 2684680"/>
              <a:gd name="f89" fmla="val 2601411"/>
              <a:gd name="f90" fmla="val 713096"/>
              <a:gd name="f91" fmla="val 2654658"/>
              <a:gd name="f92" fmla="val 754032"/>
              <a:gd name="f93" fmla="val 2641463"/>
              <a:gd name="f94" fmla="val 2580721"/>
              <a:gd name="f95" fmla="val 862032"/>
              <a:gd name="f96" fmla="val 2599792"/>
              <a:gd name="f97" fmla="val 897454"/>
              <a:gd name="f98" fmla="val 2584791"/>
              <a:gd name="f99" fmla="val 934214"/>
              <a:gd name="f100" fmla="val 2567836"/>
              <a:gd name="f101" fmla="val 972371"/>
              <a:gd name="f102" fmla="val 2548802"/>
              <a:gd name="f103" fmla="val 1030297"/>
              <a:gd name="f104" fmla="val 2506047"/>
              <a:gd name="f105" fmla="val 939271"/>
              <a:gd name="f106" fmla="val 2219176"/>
              <a:gd name="f107" fmla="val 947546"/>
              <a:gd name="f108" fmla="val 2122633"/>
              <a:gd name="f109" fmla="val 957201"/>
              <a:gd name="f110" fmla="val 2082636"/>
              <a:gd name="f111" fmla="val 1082706"/>
              <a:gd name="f112" fmla="val 2067466"/>
              <a:gd name="f113" fmla="val 394278"/>
              <a:gd name="f114" fmla="val 1320337"/>
              <a:gd name="f115" fmla="val 356565"/>
              <a:gd name="f116" fmla="val 1315036"/>
              <a:gd name="f117" fmla="val 316914"/>
              <a:gd name="f118" fmla="val 1320983"/>
              <a:gd name="f119" fmla="val 277262"/>
              <a:gd name="f120" fmla="val 1344774"/>
              <a:gd name="f121" fmla="val 169686"/>
              <a:gd name="f122" fmla="val 1368221"/>
              <a:gd name="f123" fmla="val 281399"/>
              <a:gd name="f124" fmla="val 1532343"/>
              <a:gd name="f125" fmla="val 314500"/>
              <a:gd name="f126" fmla="val 1626128"/>
              <a:gd name="f127" fmla="val 335188"/>
              <a:gd name="f128" fmla="val 1715776"/>
              <a:gd name="f129" fmla="val 306225"/>
              <a:gd name="f130" fmla="val 1838523"/>
              <a:gd name="f131" fmla="val 376563"/>
              <a:gd name="f132" fmla="val 1820593"/>
              <a:gd name="f133" fmla="val 535169"/>
              <a:gd name="f134" fmla="val 1786113"/>
              <a:gd name="f135" fmla="val 681363"/>
              <a:gd name="f136" fmla="val 1673020"/>
              <a:gd name="f137" fmla="val 628954"/>
              <a:gd name="f138" fmla="val 1493726"/>
              <a:gd name="f139" fmla="val 603094"/>
              <a:gd name="f140" fmla="val 1453384"/>
              <a:gd name="f141" fmla="val 507414"/>
              <a:gd name="f142" fmla="val 1336241"/>
              <a:gd name="f143" fmla="val 1526804"/>
              <a:gd name="f144" fmla="val 66"/>
              <a:gd name="f145" fmla="val 2066065"/>
              <a:gd name="f146" fmla="val 2824"/>
              <a:gd name="f147" fmla="val 2621877"/>
              <a:gd name="f148" fmla="val 129710"/>
              <a:gd name="f149" fmla="val 2896335"/>
              <a:gd name="f150" fmla="val 1038593"/>
              <a:gd name="f151" fmla="val 3057700"/>
              <a:gd name="f152" fmla="val 1564063"/>
              <a:gd name="f153" fmla="val 2532230"/>
              <a:gd name="f154" fmla="val 2366749"/>
              <a:gd name="f155" fmla="val 2064686"/>
              <a:gd name="f156" fmla="val 2292273"/>
              <a:gd name="f157" fmla="val 1885392"/>
              <a:gd name="f158" fmla="val 2267447"/>
              <a:gd name="f159" fmla="val 1950214"/>
              <a:gd name="f160" fmla="val 2015056"/>
              <a:gd name="f161" fmla="val 1555767"/>
              <a:gd name="f162" fmla="val 1940580"/>
              <a:gd name="f163" fmla="val 1179249"/>
              <a:gd name="f164" fmla="val 1868862"/>
              <a:gd name="f165" fmla="val 732393"/>
              <a:gd name="f166" fmla="val 2186075"/>
              <a:gd name="f167" fmla="val 554478"/>
              <a:gd name="f168" fmla="val 2159871"/>
              <a:gd name="f169" fmla="val 466211"/>
              <a:gd name="f170" fmla="val 2141942"/>
              <a:gd name="f171" fmla="val 394493"/>
              <a:gd name="f172" fmla="val 1904722"/>
              <a:gd name="f173" fmla="val 364151"/>
              <a:gd name="f174" fmla="val 1932305"/>
              <a:gd name="f175" fmla="val 322774"/>
              <a:gd name="f176" fmla="val 1970922"/>
              <a:gd name="f177" fmla="val 405526"/>
              <a:gd name="f178" fmla="val 2146079"/>
              <a:gd name="f179" fmla="val 467589"/>
              <a:gd name="f180" fmla="val 2205384"/>
              <a:gd name="f181" fmla="val 525515"/>
              <a:gd name="f182" fmla="val 2241243"/>
              <a:gd name="f183" fmla="val 2202626"/>
              <a:gd name="f184" fmla="val 873070"/>
              <a:gd name="f185" fmla="val 2139183"/>
              <a:gd name="f186" fmla="val 913066"/>
              <a:gd name="f187" fmla="val 2128149"/>
              <a:gd name="f188" fmla="val 870312"/>
              <a:gd name="f189" fmla="val 2253655"/>
              <a:gd name="f190" fmla="val 877208"/>
              <a:gd name="f191" fmla="val 2333648"/>
              <a:gd name="f192" fmla="val 862033"/>
              <a:gd name="f193" fmla="val 2337135"/>
              <a:gd name="f194" fmla="val 2415799"/>
              <a:gd name="f195" fmla="val 754033"/>
              <a:gd name="f196" fmla="val 2360695"/>
              <a:gd name="f197" fmla="val 713097"/>
              <a:gd name="f198" fmla="val 2366601"/>
              <a:gd name="f199" fmla="val 2428213"/>
              <a:gd name="f200" fmla="val 605097"/>
              <a:gd name="f201" fmla="val 2379641"/>
              <a:gd name="f202" fmla="val 564161"/>
              <a:gd name="f203" fmla="val 2382960"/>
              <a:gd name="f204" fmla="val 2436489"/>
              <a:gd name="f205" fmla="val 456161"/>
              <a:gd name="f206" fmla="val 2388351"/>
              <a:gd name="f207" fmla="val 415225"/>
              <a:gd name="f208" fmla="val 2389346"/>
              <a:gd name="f209" fmla="val 307225"/>
              <a:gd name="f210" fmla="val 2386989"/>
              <a:gd name="f211" fmla="val 293173"/>
              <a:gd name="f212" fmla="val 2387203"/>
              <a:gd name="f213" fmla="val 279516"/>
              <a:gd name="f214" fmla="val 2386340"/>
              <a:gd name="f215" fmla="val 266289"/>
              <a:gd name="f216" fmla="val 2385150"/>
              <a:gd name="f217" fmla="val 158289"/>
              <a:gd name="f218" fmla="val 2370613"/>
              <a:gd name="f219" fmla="val 107017"/>
              <a:gd name="f220" fmla="val 2360332"/>
              <a:gd name="f221" fmla="val 72014"/>
              <a:gd name="f222" fmla="val 2345184"/>
              <a:gd name="f223" fmla="val 62108"/>
              <a:gd name="f224" fmla="val 2325373"/>
              <a:gd name="f225" fmla="val 37284"/>
              <a:gd name="f226" fmla="val 2261930"/>
              <a:gd name="f227" fmla="val 103484"/>
              <a:gd name="f228" fmla="val 2223314"/>
              <a:gd name="f229" fmla="val 124172"/>
              <a:gd name="f230" fmla="val 2172284"/>
              <a:gd name="f231" fmla="val 111759"/>
              <a:gd name="f232" fmla="val 2144700"/>
              <a:gd name="f233" fmla="val 74522"/>
              <a:gd name="f234" fmla="val 86934"/>
              <a:gd name="f235" fmla="val 2089533"/>
              <a:gd name="f236" fmla="val 96588"/>
              <a:gd name="f237" fmla="val 2053674"/>
              <a:gd name="f238" fmla="val 242782"/>
              <a:gd name="f239" fmla="val 264849"/>
              <a:gd name="f240" fmla="val 1994369"/>
              <a:gd name="f241" fmla="val 273125"/>
              <a:gd name="f242" fmla="val 1919892"/>
              <a:gd name="f243" fmla="val -4093"/>
              <a:gd name="f244" fmla="val 1721291"/>
              <a:gd name="f245" fmla="val 45"/>
              <a:gd name="f246" fmla="val 1671639"/>
              <a:gd name="f247" fmla="val 12458"/>
              <a:gd name="f248" fmla="val 1619230"/>
              <a:gd name="f249" fmla="val 1558546"/>
              <a:gd name="f250" fmla="val 190373"/>
              <a:gd name="f251" fmla="val 1477174"/>
              <a:gd name="f252" fmla="val 222094"/>
              <a:gd name="f253" fmla="val 1438557"/>
              <a:gd name="f254" fmla="val 80038"/>
              <a:gd name="f255" fmla="val 1267538"/>
              <a:gd name="f256" fmla="val 91072"/>
              <a:gd name="f257" fmla="val 1224783"/>
              <a:gd name="f258" fmla="val 111760"/>
              <a:gd name="f259" fmla="val 1092381"/>
              <a:gd name="f260" fmla="val 240023"/>
              <a:gd name="f261" fmla="val 943429"/>
              <a:gd name="f262" fmla="val 703451"/>
              <a:gd name="f263" fmla="val 342084"/>
              <a:gd name="f264" fmla="val 332450"/>
              <a:gd name="f265" fmla="val 961338"/>
              <a:gd name="f266" fmla="val -5451"/>
              <a:gd name="f267" fmla="*/ f0 1 2926108"/>
              <a:gd name="f268" fmla="*/ f1 1 3216409"/>
              <a:gd name="f269" fmla="val f2"/>
              <a:gd name="f270" fmla="val f3"/>
              <a:gd name="f271" fmla="val f4"/>
              <a:gd name="f272" fmla="+- f271 0 f269"/>
              <a:gd name="f273" fmla="+- f270 0 f269"/>
              <a:gd name="f274" fmla="*/ f273 1 2926108"/>
              <a:gd name="f275" fmla="*/ f272 1 3216409"/>
              <a:gd name="f276" fmla="*/ f269 1 f274"/>
              <a:gd name="f277" fmla="*/ f270 1 f274"/>
              <a:gd name="f278" fmla="*/ f269 1 f275"/>
              <a:gd name="f279" fmla="*/ f271 1 f275"/>
              <a:gd name="f280" fmla="*/ f276 f267 1"/>
              <a:gd name="f281" fmla="*/ f277 f267 1"/>
              <a:gd name="f282" fmla="*/ f279 f268 1"/>
              <a:gd name="f283" fmla="*/ f278 f268 1"/>
            </a:gdLst>
            <a:ahLst/>
            <a:cxnLst>
              <a:cxn ang="3cd4">
                <a:pos x="hc" y="t"/>
              </a:cxn>
              <a:cxn ang="0">
                <a:pos x="r" y="vc"/>
              </a:cxn>
              <a:cxn ang="cd4">
                <a:pos x="hc" y="b"/>
              </a:cxn>
              <a:cxn ang="cd2">
                <a:pos x="l" y="vc"/>
              </a:cxn>
            </a:cxnLst>
            <a:rect l="f280" t="f283" r="f281" b="f282"/>
            <a:pathLst>
              <a:path w="2926108" h="3216409">
                <a:moveTo>
                  <a:pt x="f5" y="f6"/>
                </a:moveTo>
                <a:cubicBezTo>
                  <a:pt x="f7" y="f8"/>
                  <a:pt x="f9" y="f10"/>
                  <a:pt x="f11" y="f12"/>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41" y="f42"/>
                </a:cubicBezTo>
                <a:cubicBezTo>
                  <a:pt x="f43" y="f44"/>
                  <a:pt x="f45" y="f46"/>
                  <a:pt x="f47" y="f48"/>
                </a:cubicBezTo>
                <a:cubicBezTo>
                  <a:pt x="f49" y="f50"/>
                  <a:pt x="f51" y="f52"/>
                  <a:pt x="f53" y="f54"/>
                </a:cubicBezTo>
                <a:cubicBezTo>
                  <a:pt x="f55" y="f56"/>
                  <a:pt x="f57" y="f58"/>
                  <a:pt x="f59" y="f60"/>
                </a:cubicBezTo>
                <a:cubicBezTo>
                  <a:pt x="f61" y="f62"/>
                  <a:pt x="f63" y="f64"/>
                  <a:pt x="f65" y="f66"/>
                </a:cubicBezTo>
                <a:lnTo>
                  <a:pt x="f65" y="f67"/>
                </a:lnTo>
                <a:lnTo>
                  <a:pt x="f68" y="f67"/>
                </a:lnTo>
                <a:lnTo>
                  <a:pt x="f68" y="f69"/>
                </a:lnTo>
                <a:lnTo>
                  <a:pt x="f70" y="f71"/>
                </a:lnTo>
                <a:lnTo>
                  <a:pt x="f70" y="f67"/>
                </a:lnTo>
                <a:lnTo>
                  <a:pt x="f72" y="f67"/>
                </a:lnTo>
                <a:lnTo>
                  <a:pt x="f72" y="f73"/>
                </a:lnTo>
                <a:cubicBezTo>
                  <a:pt x="f74" y="f75"/>
                  <a:pt x="f76" y="f77"/>
                  <a:pt x="f78" y="f79"/>
                </a:cubicBezTo>
                <a:lnTo>
                  <a:pt x="f78" y="f80"/>
                </a:lnTo>
                <a:lnTo>
                  <a:pt x="f81" y="f80"/>
                </a:lnTo>
                <a:lnTo>
                  <a:pt x="f81" y="f82"/>
                </a:lnTo>
                <a:cubicBezTo>
                  <a:pt x="f83" y="f84"/>
                  <a:pt x="f85" y="f86"/>
                  <a:pt x="f87" y="f88"/>
                </a:cubicBezTo>
                <a:lnTo>
                  <a:pt x="f87" y="f89"/>
                </a:lnTo>
                <a:lnTo>
                  <a:pt x="f90" y="f89"/>
                </a:lnTo>
                <a:lnTo>
                  <a:pt x="f90" y="f91"/>
                </a:lnTo>
                <a:lnTo>
                  <a:pt x="f92" y="f93"/>
                </a:lnTo>
                <a:lnTo>
                  <a:pt x="f92" y="f94"/>
                </a:lnTo>
                <a:lnTo>
                  <a:pt x="f95" y="f94"/>
                </a:lnTo>
                <a:lnTo>
                  <a:pt x="f95" y="f96"/>
                </a:lnTo>
                <a:cubicBezTo>
                  <a:pt x="f97" y="f98"/>
                  <a:pt x="f99" y="f100"/>
                  <a:pt x="f101" y="f102"/>
                </a:cubicBezTo>
                <a:cubicBezTo>
                  <a:pt x="f103" y="f104"/>
                  <a:pt x="f105" y="f106"/>
                  <a:pt x="f107" y="f108"/>
                </a:cubicBezTo>
                <a:cubicBezTo>
                  <a:pt x="f109" y="f110"/>
                  <a:pt x="f111" y="f112"/>
                  <a:pt x="f5" y="f6"/>
                </a:cubicBezTo>
                <a:close/>
                <a:moveTo>
                  <a:pt x="f113" y="f114"/>
                </a:moveTo>
                <a:cubicBezTo>
                  <a:pt x="f115" y="f116"/>
                  <a:pt x="f117" y="f118"/>
                  <a:pt x="f119" y="f120"/>
                </a:cubicBezTo>
                <a:cubicBezTo>
                  <a:pt x="f121" y="f122"/>
                  <a:pt x="f123" y="f124"/>
                  <a:pt x="f125" y="f126"/>
                </a:cubicBezTo>
                <a:cubicBezTo>
                  <a:pt x="f127" y="f128"/>
                  <a:pt x="f129" y="f130"/>
                  <a:pt x="f131" y="f132"/>
                </a:cubicBezTo>
                <a:cubicBezTo>
                  <a:pt x="f133" y="f134"/>
                  <a:pt x="f135" y="f136"/>
                  <a:pt x="f137" y="f138"/>
                </a:cubicBezTo>
                <a:cubicBezTo>
                  <a:pt x="f139" y="f140"/>
                  <a:pt x="f141" y="f142"/>
                  <a:pt x="f113" y="f114"/>
                </a:cubicBezTo>
                <a:close/>
                <a:moveTo>
                  <a:pt x="f143" y="f144"/>
                </a:moveTo>
                <a:cubicBezTo>
                  <a:pt x="f145" y="f146"/>
                  <a:pt x="f147" y="f148"/>
                  <a:pt x="f149" y="f150"/>
                </a:cubicBezTo>
                <a:cubicBezTo>
                  <a:pt x="f151" y="f152"/>
                  <a:pt x="f153" y="f154"/>
                  <a:pt x="f155" y="f156"/>
                </a:cubicBezTo>
                <a:cubicBezTo>
                  <a:pt x="f157" y="f158"/>
                  <a:pt x="f159" y="f160"/>
                  <a:pt x="f161" y="f162"/>
                </a:cubicBezTo>
                <a:cubicBezTo>
                  <a:pt x="f163" y="f164"/>
                  <a:pt x="f165" y="f166"/>
                  <a:pt x="f167" y="f168"/>
                </a:cubicBezTo>
                <a:cubicBezTo>
                  <a:pt x="f169" y="f170"/>
                  <a:pt x="f171" y="f172"/>
                  <a:pt x="f173" y="f174"/>
                </a:cubicBezTo>
                <a:cubicBezTo>
                  <a:pt x="f175" y="f176"/>
                  <a:pt x="f177" y="f178"/>
                  <a:pt x="f179" y="f180"/>
                </a:cubicBezTo>
                <a:cubicBezTo>
                  <a:pt x="f181" y="f182"/>
                  <a:pt x="f165" y="f183"/>
                  <a:pt x="f184" y="f185"/>
                </a:cubicBezTo>
                <a:cubicBezTo>
                  <a:pt x="f186" y="f187"/>
                  <a:pt x="f188" y="f189"/>
                  <a:pt x="f190" y="f191"/>
                </a:cubicBezTo>
                <a:lnTo>
                  <a:pt x="f192" y="f193"/>
                </a:lnTo>
                <a:lnTo>
                  <a:pt x="f192" y="f194"/>
                </a:lnTo>
                <a:lnTo>
                  <a:pt x="f195" y="f194"/>
                </a:lnTo>
                <a:lnTo>
                  <a:pt x="f195" y="f196"/>
                </a:lnTo>
                <a:lnTo>
                  <a:pt x="f197" y="f198"/>
                </a:lnTo>
                <a:lnTo>
                  <a:pt x="f197" y="f199"/>
                </a:lnTo>
                <a:lnTo>
                  <a:pt x="f200" y="f199"/>
                </a:lnTo>
                <a:lnTo>
                  <a:pt x="f200" y="f201"/>
                </a:lnTo>
                <a:lnTo>
                  <a:pt x="f202" y="f203"/>
                </a:lnTo>
                <a:lnTo>
                  <a:pt x="f202" y="f204"/>
                </a:lnTo>
                <a:lnTo>
                  <a:pt x="f205" y="f204"/>
                </a:lnTo>
                <a:lnTo>
                  <a:pt x="f205" y="f206"/>
                </a:lnTo>
                <a:lnTo>
                  <a:pt x="f207" y="f208"/>
                </a:lnTo>
                <a:lnTo>
                  <a:pt x="f207" y="f204"/>
                </a:lnTo>
                <a:lnTo>
                  <a:pt x="f209" y="f204"/>
                </a:lnTo>
                <a:lnTo>
                  <a:pt x="f209" y="f210"/>
                </a:lnTo>
                <a:cubicBezTo>
                  <a:pt x="f211" y="f212"/>
                  <a:pt x="f213" y="f214"/>
                  <a:pt x="f215" y="f216"/>
                </a:cubicBezTo>
                <a:lnTo>
                  <a:pt x="f215" y="f199"/>
                </a:lnTo>
                <a:lnTo>
                  <a:pt x="f217" y="f199"/>
                </a:lnTo>
                <a:lnTo>
                  <a:pt x="f217" y="f218"/>
                </a:lnTo>
                <a:cubicBezTo>
                  <a:pt x="f219" y="f220"/>
                  <a:pt x="f221" y="f222"/>
                  <a:pt x="f223" y="f224"/>
                </a:cubicBezTo>
                <a:cubicBezTo>
                  <a:pt x="f225" y="f226"/>
                  <a:pt x="f227" y="f228"/>
                  <a:pt x="f229" y="f230"/>
                </a:cubicBezTo>
                <a:cubicBezTo>
                  <a:pt x="f231" y="f232"/>
                  <a:pt x="f233" y="f170"/>
                  <a:pt x="f234" y="f235"/>
                </a:cubicBezTo>
                <a:cubicBezTo>
                  <a:pt x="f236" y="f237"/>
                  <a:pt x="f238" y="f20"/>
                  <a:pt x="f239" y="f240"/>
                </a:cubicBezTo>
                <a:cubicBezTo>
                  <a:pt x="f241" y="f242"/>
                  <a:pt x="f243" y="f244"/>
                  <a:pt x="f245" y="f246"/>
                </a:cubicBezTo>
                <a:cubicBezTo>
                  <a:pt x="f247" y="f248"/>
                  <a:pt x="f229" y="f249"/>
                  <a:pt x="f250" y="f251"/>
                </a:cubicBezTo>
                <a:cubicBezTo>
                  <a:pt x="f252" y="f253"/>
                  <a:pt x="f254" y="f255"/>
                  <a:pt x="f256" y="f257"/>
                </a:cubicBezTo>
                <a:cubicBezTo>
                  <a:pt x="f258" y="f259"/>
                  <a:pt x="f260" y="f261"/>
                  <a:pt x="f239" y="f262"/>
                </a:cubicBezTo>
                <a:cubicBezTo>
                  <a:pt x="f263" y="f264"/>
                  <a:pt x="f265" y="f266"/>
                  <a:pt x="f143" y="f144"/>
                </a:cubicBezTo>
                <a:close/>
              </a:path>
            </a:pathLst>
          </a:custGeom>
          <a:solidFill>
            <a:schemeClr val="bg2"/>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8" name="Oval 47">
            <a:extLst>
              <a:ext uri="{FF2B5EF4-FFF2-40B4-BE49-F238E27FC236}">
                <a16:creationId xmlns:a16="http://schemas.microsoft.com/office/drawing/2014/main" id="{F2918B67-1A4B-EB9B-1890-47C78F412AA6}"/>
              </a:ext>
            </a:extLst>
          </p:cNvPr>
          <p:cNvSpPr/>
          <p:nvPr/>
        </p:nvSpPr>
        <p:spPr>
          <a:xfrm>
            <a:off x="7112404" y="1383988"/>
            <a:ext cx="438546" cy="467395"/>
          </a:xfrm>
          <a:custGeom>
            <a:avLst/>
            <a:gdLst>
              <a:gd name="f0" fmla="val w"/>
              <a:gd name="f1" fmla="val h"/>
              <a:gd name="f2" fmla="val 0"/>
              <a:gd name="f3" fmla="val 3240000"/>
              <a:gd name="f4" fmla="val 1303187"/>
              <a:gd name="f5" fmla="val 480874"/>
              <a:gd name="f6" fmla="val 1936813"/>
              <a:gd name="f7" fmla="val 2759126"/>
              <a:gd name="f8" fmla="val 1620000"/>
              <a:gd name="f9" fmla="val 2514701"/>
              <a:gd name="f10" fmla="val 725299"/>
              <a:gd name="f11" fmla="*/ f0 1 3240000"/>
              <a:gd name="f12" fmla="*/ f1 1 3240000"/>
              <a:gd name="f13" fmla="val f2"/>
              <a:gd name="f14" fmla="val f3"/>
              <a:gd name="f15" fmla="+- f14 0 f13"/>
              <a:gd name="f16" fmla="*/ f15 1 3240000"/>
              <a:gd name="f17" fmla="*/ f13 1 f16"/>
              <a:gd name="f18" fmla="*/ f14 1 f16"/>
              <a:gd name="f19" fmla="*/ f17 f11 1"/>
              <a:gd name="f20" fmla="*/ f18 f11 1"/>
              <a:gd name="f21" fmla="*/ f18 f12 1"/>
              <a:gd name="f22" fmla="*/ f17 f12 1"/>
            </a:gdLst>
            <a:ahLst/>
            <a:cxnLst>
              <a:cxn ang="3cd4">
                <a:pos x="hc" y="t"/>
              </a:cxn>
              <a:cxn ang="0">
                <a:pos x="r" y="vc"/>
              </a:cxn>
              <a:cxn ang="cd4">
                <a:pos x="hc" y="b"/>
              </a:cxn>
              <a:cxn ang="cd2">
                <a:pos x="l" y="vc"/>
              </a:cxn>
            </a:cxnLst>
            <a:rect l="f19" t="f22" r="f20" b="f21"/>
            <a:pathLst>
              <a:path w="3240000" h="3240000">
                <a:moveTo>
                  <a:pt x="f4" y="f5"/>
                </a:moveTo>
                <a:lnTo>
                  <a:pt x="f4" y="f4"/>
                </a:lnTo>
                <a:lnTo>
                  <a:pt x="f5" y="f4"/>
                </a:lnTo>
                <a:lnTo>
                  <a:pt x="f5" y="f6"/>
                </a:lnTo>
                <a:lnTo>
                  <a:pt x="f4" y="f6"/>
                </a:lnTo>
                <a:lnTo>
                  <a:pt x="f4" y="f7"/>
                </a:lnTo>
                <a:lnTo>
                  <a:pt x="f6" y="f7"/>
                </a:lnTo>
                <a:lnTo>
                  <a:pt x="f6" y="f6"/>
                </a:lnTo>
                <a:lnTo>
                  <a:pt x="f7" y="f6"/>
                </a:lnTo>
                <a:lnTo>
                  <a:pt x="f7" y="f4"/>
                </a:lnTo>
                <a:lnTo>
                  <a:pt x="f6" y="f4"/>
                </a:lnTo>
                <a:lnTo>
                  <a:pt x="f6" y="f5"/>
                </a:lnTo>
                <a:close/>
                <a:moveTo>
                  <a:pt x="f8" y="f2"/>
                </a:moveTo>
                <a:cubicBezTo>
                  <a:pt x="f9" y="f2"/>
                  <a:pt x="f3" y="f10"/>
                  <a:pt x="f3" y="f8"/>
                </a:cubicBezTo>
                <a:cubicBezTo>
                  <a:pt x="f3" y="f9"/>
                  <a:pt x="f9" y="f3"/>
                  <a:pt x="f8" y="f3"/>
                </a:cubicBezTo>
                <a:cubicBezTo>
                  <a:pt x="f10" y="f3"/>
                  <a:pt x="f2" y="f9"/>
                  <a:pt x="f2" y="f8"/>
                </a:cubicBezTo>
                <a:cubicBezTo>
                  <a:pt x="f2" y="f10"/>
                  <a:pt x="f10" y="f2"/>
                  <a:pt x="f8" y="f2"/>
                </a:cubicBezTo>
                <a:close/>
              </a:path>
            </a:pathLst>
          </a:custGeom>
          <a:solidFill>
            <a:schemeClr val="bg2"/>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9" name="Rounded Rectangle 2">
            <a:extLst>
              <a:ext uri="{FF2B5EF4-FFF2-40B4-BE49-F238E27FC236}">
                <a16:creationId xmlns:a16="http://schemas.microsoft.com/office/drawing/2014/main" id="{8B5EF66A-D86B-A6D9-2CC3-4D9A8FADAB11}"/>
              </a:ext>
            </a:extLst>
          </p:cNvPr>
          <p:cNvSpPr/>
          <p:nvPr/>
        </p:nvSpPr>
        <p:spPr>
          <a:xfrm>
            <a:off x="2458373" y="4211981"/>
            <a:ext cx="429813" cy="458086"/>
          </a:xfrm>
          <a:custGeom>
            <a:avLst/>
            <a:gdLst>
              <a:gd name="f0" fmla="val 10800000"/>
              <a:gd name="f1" fmla="val 5400000"/>
              <a:gd name="f2" fmla="val 180"/>
              <a:gd name="f3" fmla="val w"/>
              <a:gd name="f4" fmla="val h"/>
              <a:gd name="f5" fmla="val 0"/>
              <a:gd name="f6" fmla="val 3960440"/>
              <a:gd name="f7" fmla="val 3960000"/>
              <a:gd name="f8" fmla="val 1979373"/>
              <a:gd name="f9" fmla="val 472350"/>
              <a:gd name="f10" fmla="val 1228307"/>
              <a:gd name="f11" fmla="val 485871"/>
              <a:gd name="f12" fmla="val 850011"/>
              <a:gd name="f13" fmla="val 1078219"/>
              <a:gd name="f14" fmla="val 813783"/>
              <a:gd name="f15" fmla="val 1434034"/>
              <a:gd name="f16" fmla="val 787561"/>
              <a:gd name="f17" fmla="val 1781828"/>
              <a:gd name="f18" fmla="val 889690"/>
              <a:gd name="f19" fmla="val 2005359"/>
              <a:gd name="f20" fmla="val 1119009"/>
              <a:gd name="f21" fmla="val 2222584"/>
              <a:gd name="f22" fmla="val 1178964"/>
              <a:gd name="f23" fmla="val 2123026"/>
              <a:gd name="f24" fmla="val 1260199"/>
              <a:gd name="f25" fmla="val 1908547"/>
              <a:gd name="f26" fmla="val 1328015"/>
              <a:gd name="f27" fmla="val 1812920"/>
              <a:gd name="f28" fmla="val 1222115"/>
              <a:gd name="f29" fmla="val 1647651"/>
              <a:gd name="f30" fmla="val 1255483"/>
              <a:gd name="f31" fmla="val 1756375"/>
              <a:gd name="f32" fmla="val 1234998"/>
              <a:gd name="f33" fmla="val 1431771"/>
              <a:gd name="f34" fmla="val 1331609"/>
              <a:gd name="f35" fmla="val 922504"/>
              <a:gd name="f36" fmla="val 1719145"/>
              <a:gd name="f37" fmla="val 812633"/>
              <a:gd name="f38" fmla="val 2217373"/>
              <a:gd name="f39" fmla="val 891303"/>
              <a:gd name="f40" fmla="val 2693518"/>
              <a:gd name="f41" fmla="val 1016895"/>
              <a:gd name="f42" fmla="val 2787642"/>
              <a:gd name="f43" fmla="val 1344599"/>
              <a:gd name="f44" fmla="val 2783502"/>
              <a:gd name="f45" fmla="val 1606823"/>
              <a:gd name="f46" fmla="val 2771081"/>
              <a:gd name="f47" fmla="val 1743454"/>
              <a:gd name="f48" fmla="val 2679609"/>
              <a:gd name="f49" fmla="val 2064482"/>
              <a:gd name="f50" fmla="val 2456028"/>
              <a:gd name="f51" fmla="val 2225955"/>
              <a:gd name="f52" fmla="val 2192422"/>
              <a:gd name="f53" fmla="val 2399851"/>
              <a:gd name="f54" fmla="val 2004893"/>
              <a:gd name="f55" fmla="val 2209395"/>
              <a:gd name="f56" fmla="val 2026974"/>
              <a:gd name="f57" fmla="val 2018938"/>
              <a:gd name="f58" fmla="val 2072519"/>
              <a:gd name="f59" fmla="val 1810540"/>
              <a:gd name="f60" fmla="val 2086043"/>
              <a:gd name="f61" fmla="val 1754994"/>
              <a:gd name="f62" fmla="val 2135727"/>
              <a:gd name="f63" fmla="val 1554876"/>
              <a:gd name="f64" fmla="val 2195073"/>
              <a:gd name="f65" fmla="val 1382360"/>
              <a:gd name="f66" fmla="val 2084273"/>
              <a:gd name="f67" fmla="val 1259912"/>
              <a:gd name="f68" fmla="val 1915898"/>
              <a:gd name="f69" fmla="val 1219889"/>
              <a:gd name="f70" fmla="val 1750283"/>
              <a:gd name="f71" fmla="val 1186766"/>
              <a:gd name="f72" fmla="val 1626460"/>
              <a:gd name="f73" fmla="val 1331294"/>
              <a:gd name="f74" fmla="val 1589196"/>
              <a:gd name="f75" fmla="val 1434803"/>
              <a:gd name="f76" fmla="val 1499489"/>
              <a:gd name="f77" fmla="val 1732912"/>
              <a:gd name="f78" fmla="val 1614533"/>
              <a:gd name="f79" fmla="val 1824000"/>
              <a:gd name="f80" fmla="val 1574511"/>
              <a:gd name="f81" fmla="val 1939931"/>
              <a:gd name="f82" fmla="val 1332991"/>
              <a:gd name="f83" fmla="val 2671400"/>
              <a:gd name="f84" fmla="val 1220920"/>
              <a:gd name="f85" fmla="val 3468343"/>
              <a:gd name="f86" fmla="val 1339611"/>
              <a:gd name="f87" fmla="val 3487664"/>
              <a:gd name="f88" fmla="val 1434840"/>
              <a:gd name="f89" fmla="val 3497327"/>
              <a:gd name="f90" fmla="val 1730357"/>
              <a:gd name="f91" fmla="val 3129057"/>
              <a:gd name="f92" fmla="val 1887692"/>
              <a:gd name="f93" fmla="val 2422431"/>
              <a:gd name="f94" fmla="val 1985681"/>
              <a:gd name="f95" fmla="val 2531460"/>
              <a:gd name="f96" fmla="val 2093439"/>
              <a:gd name="f97" fmla="val 2747804"/>
              <a:gd name="f98" fmla="val 2336342"/>
              <a:gd name="f99" fmla="val 2720202"/>
              <a:gd name="f100" fmla="val 2693796"/>
              <a:gd name="f101" fmla="val 2666377"/>
              <a:gd name="f102" fmla="val 3092265"/>
              <a:gd name="f103" fmla="val 2401394"/>
              <a:gd name="f104" fmla="val 3176454"/>
              <a:gd name="f105" fmla="val 1627140"/>
              <a:gd name="f106" fmla="val 3254038"/>
              <a:gd name="f107" fmla="val 999456"/>
              <a:gd name="f108" fmla="val 2816023"/>
              <a:gd name="f109" fmla="val 430731"/>
              <a:gd name="f110" fmla="val 436907"/>
              <a:gd name="f111" fmla="val 3523533"/>
              <a:gd name="f112" fmla="val 3764830"/>
              <a:gd name="f113" fmla="val 195610"/>
              <a:gd name="f114" fmla="val 3523093"/>
              <a:gd name="f115" fmla="val 3764390"/>
              <a:gd name="f116" fmla="+- 0 0 -90"/>
              <a:gd name="f117" fmla="*/ f3 1 3960440"/>
              <a:gd name="f118" fmla="*/ f4 1 3960000"/>
              <a:gd name="f119" fmla="val f5"/>
              <a:gd name="f120" fmla="val f6"/>
              <a:gd name="f121" fmla="val f7"/>
              <a:gd name="f122" fmla="*/ f116 f0 1"/>
              <a:gd name="f123" fmla="+- f121 0 f119"/>
              <a:gd name="f124" fmla="+- f120 0 f119"/>
              <a:gd name="f125" fmla="*/ f122 1 f2"/>
              <a:gd name="f126" fmla="*/ f124 1 3960440"/>
              <a:gd name="f127" fmla="*/ f123 1 3960000"/>
              <a:gd name="f128" fmla="*/ 1979373 f124 1"/>
              <a:gd name="f129" fmla="*/ 472350 f123 1"/>
              <a:gd name="f130" fmla="*/ 813783 f124 1"/>
              <a:gd name="f131" fmla="*/ 1434034 f123 1"/>
              <a:gd name="f132" fmla="*/ 2217373 f124 1"/>
              <a:gd name="f133" fmla="*/ 1339611 f124 1"/>
              <a:gd name="f134" fmla="*/ 3487664 f123 1"/>
              <a:gd name="f135" fmla="*/ 436907 f124 1"/>
              <a:gd name="f136" fmla="*/ 0 f123 1"/>
              <a:gd name="f137" fmla="*/ 3523533 f124 1"/>
              <a:gd name="f138" fmla="*/ 3960440 f124 1"/>
              <a:gd name="f139" fmla="*/ 436907 f123 1"/>
              <a:gd name="f140" fmla="*/ 3523093 f123 1"/>
              <a:gd name="f141" fmla="*/ 3960000 f123 1"/>
              <a:gd name="f142" fmla="*/ 0 f124 1"/>
              <a:gd name="f143" fmla="*/ 1119009 f124 1"/>
              <a:gd name="f144" fmla="*/ 2222584 f123 1"/>
              <a:gd name="f145" fmla="*/ 1234998 f124 1"/>
              <a:gd name="f146" fmla="*/ 1431771 f123 1"/>
              <a:gd name="f147" fmla="*/ 1915898 f124 1"/>
              <a:gd name="f148" fmla="*/ 1219889 f123 1"/>
              <a:gd name="f149" fmla="*/ 1589196 f124 1"/>
              <a:gd name="f150" fmla="*/ 1434803 f123 1"/>
              <a:gd name="f151" fmla="*/ 1574511 f124 1"/>
              <a:gd name="f152" fmla="*/ 1939931 f123 1"/>
              <a:gd name="f153" fmla="*/ 2135727 f124 1"/>
              <a:gd name="f154" fmla="*/ 1554876 f123 1"/>
              <a:gd name="f155" fmla="*/ 891303 f123 1"/>
              <a:gd name="f156" fmla="*/ 2783502 f124 1"/>
              <a:gd name="f157" fmla="*/ 1606823 f123 1"/>
              <a:gd name="f158" fmla="*/ 2456028 f124 1"/>
              <a:gd name="f159" fmla="*/ 2225955 f123 1"/>
              <a:gd name="f160" fmla="*/ 2026974 f124 1"/>
              <a:gd name="f161" fmla="*/ 2018938 f123 1"/>
              <a:gd name="f162" fmla="*/ 1887692 f124 1"/>
              <a:gd name="f163" fmla="*/ 2422431 f123 1"/>
              <a:gd name="f164" fmla="*/ 2336342 f124 1"/>
              <a:gd name="f165" fmla="*/ 2720202 f123 1"/>
              <a:gd name="f166" fmla="*/ 3176454 f124 1"/>
              <a:gd name="f167" fmla="*/ 1627140 f123 1"/>
              <a:gd name="f168" fmla="*/ 1328015 f124 1"/>
              <a:gd name="f169" fmla="*/ 1812920 f123 1"/>
              <a:gd name="f170" fmla="+- f125 0 f1"/>
              <a:gd name="f171" fmla="*/ f128 1 3960440"/>
              <a:gd name="f172" fmla="*/ f129 1 3960000"/>
              <a:gd name="f173" fmla="*/ f130 1 3960440"/>
              <a:gd name="f174" fmla="*/ f131 1 3960000"/>
              <a:gd name="f175" fmla="*/ f132 1 3960440"/>
              <a:gd name="f176" fmla="*/ f133 1 3960440"/>
              <a:gd name="f177" fmla="*/ f134 1 3960000"/>
              <a:gd name="f178" fmla="*/ f135 1 3960440"/>
              <a:gd name="f179" fmla="*/ f136 1 3960000"/>
              <a:gd name="f180" fmla="*/ f137 1 3960440"/>
              <a:gd name="f181" fmla="*/ f138 1 3960440"/>
              <a:gd name="f182" fmla="*/ f139 1 3960000"/>
              <a:gd name="f183" fmla="*/ f140 1 3960000"/>
              <a:gd name="f184" fmla="*/ f141 1 3960000"/>
              <a:gd name="f185" fmla="*/ f142 1 3960440"/>
              <a:gd name="f186" fmla="*/ f143 1 3960440"/>
              <a:gd name="f187" fmla="*/ f144 1 3960000"/>
              <a:gd name="f188" fmla="*/ f145 1 3960440"/>
              <a:gd name="f189" fmla="*/ f146 1 3960000"/>
              <a:gd name="f190" fmla="*/ f147 1 3960440"/>
              <a:gd name="f191" fmla="*/ f148 1 3960000"/>
              <a:gd name="f192" fmla="*/ f149 1 3960440"/>
              <a:gd name="f193" fmla="*/ f150 1 3960000"/>
              <a:gd name="f194" fmla="*/ f151 1 3960440"/>
              <a:gd name="f195" fmla="*/ f152 1 3960000"/>
              <a:gd name="f196" fmla="*/ f153 1 3960440"/>
              <a:gd name="f197" fmla="*/ f154 1 3960000"/>
              <a:gd name="f198" fmla="*/ f155 1 3960000"/>
              <a:gd name="f199" fmla="*/ f156 1 3960440"/>
              <a:gd name="f200" fmla="*/ f157 1 3960000"/>
              <a:gd name="f201" fmla="*/ f158 1 3960440"/>
              <a:gd name="f202" fmla="*/ f159 1 3960000"/>
              <a:gd name="f203" fmla="*/ f160 1 3960440"/>
              <a:gd name="f204" fmla="*/ f161 1 3960000"/>
              <a:gd name="f205" fmla="*/ f162 1 3960440"/>
              <a:gd name="f206" fmla="*/ f163 1 3960000"/>
              <a:gd name="f207" fmla="*/ f164 1 3960440"/>
              <a:gd name="f208" fmla="*/ f165 1 3960000"/>
              <a:gd name="f209" fmla="*/ f166 1 3960440"/>
              <a:gd name="f210" fmla="*/ f167 1 3960000"/>
              <a:gd name="f211" fmla="*/ f168 1 3960440"/>
              <a:gd name="f212" fmla="*/ f169 1 3960000"/>
              <a:gd name="f213" fmla="*/ f119 1 f126"/>
              <a:gd name="f214" fmla="*/ f120 1 f126"/>
              <a:gd name="f215" fmla="*/ f119 1 f127"/>
              <a:gd name="f216" fmla="*/ f121 1 f127"/>
              <a:gd name="f217" fmla="*/ f171 1 f126"/>
              <a:gd name="f218" fmla="*/ f172 1 f127"/>
              <a:gd name="f219" fmla="*/ f173 1 f126"/>
              <a:gd name="f220" fmla="*/ f174 1 f127"/>
              <a:gd name="f221" fmla="*/ f186 1 f126"/>
              <a:gd name="f222" fmla="*/ f187 1 f127"/>
              <a:gd name="f223" fmla="*/ f211 1 f126"/>
              <a:gd name="f224" fmla="*/ f212 1 f127"/>
              <a:gd name="f225" fmla="*/ f188 1 f126"/>
              <a:gd name="f226" fmla="*/ f189 1 f127"/>
              <a:gd name="f227" fmla="*/ f175 1 f126"/>
              <a:gd name="f228" fmla="*/ f198 1 f127"/>
              <a:gd name="f229" fmla="*/ f199 1 f126"/>
              <a:gd name="f230" fmla="*/ f200 1 f127"/>
              <a:gd name="f231" fmla="*/ f201 1 f126"/>
              <a:gd name="f232" fmla="*/ f202 1 f127"/>
              <a:gd name="f233" fmla="*/ f203 1 f126"/>
              <a:gd name="f234" fmla="*/ f204 1 f127"/>
              <a:gd name="f235" fmla="*/ f196 1 f126"/>
              <a:gd name="f236" fmla="*/ f197 1 f127"/>
              <a:gd name="f237" fmla="*/ f190 1 f126"/>
              <a:gd name="f238" fmla="*/ f191 1 f127"/>
              <a:gd name="f239" fmla="*/ f192 1 f126"/>
              <a:gd name="f240" fmla="*/ f193 1 f127"/>
              <a:gd name="f241" fmla="*/ f194 1 f126"/>
              <a:gd name="f242" fmla="*/ f195 1 f127"/>
              <a:gd name="f243" fmla="*/ f176 1 f126"/>
              <a:gd name="f244" fmla="*/ f177 1 f127"/>
              <a:gd name="f245" fmla="*/ f205 1 f126"/>
              <a:gd name="f246" fmla="*/ f206 1 f127"/>
              <a:gd name="f247" fmla="*/ f207 1 f126"/>
              <a:gd name="f248" fmla="*/ f208 1 f127"/>
              <a:gd name="f249" fmla="*/ f209 1 f126"/>
              <a:gd name="f250" fmla="*/ f210 1 f127"/>
              <a:gd name="f251" fmla="*/ f178 1 f126"/>
              <a:gd name="f252" fmla="*/ f179 1 f127"/>
              <a:gd name="f253" fmla="*/ f180 1 f126"/>
              <a:gd name="f254" fmla="*/ f181 1 f126"/>
              <a:gd name="f255" fmla="*/ f182 1 f127"/>
              <a:gd name="f256" fmla="*/ f183 1 f127"/>
              <a:gd name="f257" fmla="*/ f184 1 f127"/>
              <a:gd name="f258" fmla="*/ f185 1 f126"/>
              <a:gd name="f259" fmla="*/ f213 f117 1"/>
              <a:gd name="f260" fmla="*/ f214 f117 1"/>
              <a:gd name="f261" fmla="*/ f216 f118 1"/>
              <a:gd name="f262" fmla="*/ f215 f118 1"/>
              <a:gd name="f263" fmla="*/ f217 f117 1"/>
              <a:gd name="f264" fmla="*/ f218 f118 1"/>
              <a:gd name="f265" fmla="*/ f219 f117 1"/>
              <a:gd name="f266" fmla="*/ f220 f118 1"/>
              <a:gd name="f267" fmla="*/ f221 f117 1"/>
              <a:gd name="f268" fmla="*/ f222 f118 1"/>
              <a:gd name="f269" fmla="*/ f223 f117 1"/>
              <a:gd name="f270" fmla="*/ f224 f118 1"/>
              <a:gd name="f271" fmla="*/ f225 f117 1"/>
              <a:gd name="f272" fmla="*/ f226 f118 1"/>
              <a:gd name="f273" fmla="*/ f227 f117 1"/>
              <a:gd name="f274" fmla="*/ f228 f118 1"/>
              <a:gd name="f275" fmla="*/ f229 f117 1"/>
              <a:gd name="f276" fmla="*/ f230 f118 1"/>
              <a:gd name="f277" fmla="*/ f231 f117 1"/>
              <a:gd name="f278" fmla="*/ f232 f118 1"/>
              <a:gd name="f279" fmla="*/ f233 f117 1"/>
              <a:gd name="f280" fmla="*/ f234 f118 1"/>
              <a:gd name="f281" fmla="*/ f235 f117 1"/>
              <a:gd name="f282" fmla="*/ f236 f118 1"/>
              <a:gd name="f283" fmla="*/ f237 f117 1"/>
              <a:gd name="f284" fmla="*/ f238 f118 1"/>
              <a:gd name="f285" fmla="*/ f239 f117 1"/>
              <a:gd name="f286" fmla="*/ f240 f118 1"/>
              <a:gd name="f287" fmla="*/ f241 f117 1"/>
              <a:gd name="f288" fmla="*/ f242 f118 1"/>
              <a:gd name="f289" fmla="*/ f243 f117 1"/>
              <a:gd name="f290" fmla="*/ f244 f118 1"/>
              <a:gd name="f291" fmla="*/ f245 f117 1"/>
              <a:gd name="f292" fmla="*/ f246 f118 1"/>
              <a:gd name="f293" fmla="*/ f247 f117 1"/>
              <a:gd name="f294" fmla="*/ f248 f118 1"/>
              <a:gd name="f295" fmla="*/ f249 f117 1"/>
              <a:gd name="f296" fmla="*/ f250 f118 1"/>
              <a:gd name="f297" fmla="*/ f251 f117 1"/>
              <a:gd name="f298" fmla="*/ f252 f118 1"/>
              <a:gd name="f299" fmla="*/ f253 f117 1"/>
              <a:gd name="f300" fmla="*/ f254 f117 1"/>
              <a:gd name="f301" fmla="*/ f255 f118 1"/>
              <a:gd name="f302" fmla="*/ f256 f118 1"/>
              <a:gd name="f303" fmla="*/ f257 f118 1"/>
              <a:gd name="f304" fmla="*/ f258 f117 1"/>
            </a:gdLst>
            <a:ahLst/>
            <a:cxnLst>
              <a:cxn ang="3cd4">
                <a:pos x="hc" y="t"/>
              </a:cxn>
              <a:cxn ang="0">
                <a:pos x="r" y="vc"/>
              </a:cxn>
              <a:cxn ang="cd4">
                <a:pos x="hc" y="b"/>
              </a:cxn>
              <a:cxn ang="cd2">
                <a:pos x="l" y="vc"/>
              </a:cxn>
              <a:cxn ang="f170">
                <a:pos x="f263" y="f264"/>
              </a:cxn>
              <a:cxn ang="f170">
                <a:pos x="f265" y="f266"/>
              </a:cxn>
              <a:cxn ang="f170">
                <a:pos x="f267" y="f268"/>
              </a:cxn>
              <a:cxn ang="f170">
                <a:pos x="f269" y="f270"/>
              </a:cxn>
              <a:cxn ang="f170">
                <a:pos x="f271" y="f272"/>
              </a:cxn>
              <a:cxn ang="f170">
                <a:pos x="f273" y="f274"/>
              </a:cxn>
              <a:cxn ang="f170">
                <a:pos x="f275" y="f276"/>
              </a:cxn>
              <a:cxn ang="f170">
                <a:pos x="f277" y="f278"/>
              </a:cxn>
              <a:cxn ang="f170">
                <a:pos x="f279" y="f280"/>
              </a:cxn>
              <a:cxn ang="f170">
                <a:pos x="f281" y="f282"/>
              </a:cxn>
              <a:cxn ang="f170">
                <a:pos x="f283" y="f284"/>
              </a:cxn>
              <a:cxn ang="f170">
                <a:pos x="f285" y="f286"/>
              </a:cxn>
              <a:cxn ang="f170">
                <a:pos x="f287" y="f288"/>
              </a:cxn>
              <a:cxn ang="f170">
                <a:pos x="f289" y="f290"/>
              </a:cxn>
              <a:cxn ang="f170">
                <a:pos x="f291" y="f292"/>
              </a:cxn>
              <a:cxn ang="f170">
                <a:pos x="f293" y="f294"/>
              </a:cxn>
              <a:cxn ang="f170">
                <a:pos x="f295" y="f296"/>
              </a:cxn>
              <a:cxn ang="f170">
                <a:pos x="f263" y="f264"/>
              </a:cxn>
              <a:cxn ang="f170">
                <a:pos x="f297" y="f298"/>
              </a:cxn>
              <a:cxn ang="f170">
                <a:pos x="f299" y="f298"/>
              </a:cxn>
              <a:cxn ang="f170">
                <a:pos x="f300" y="f301"/>
              </a:cxn>
              <a:cxn ang="f170">
                <a:pos x="f300" y="f302"/>
              </a:cxn>
              <a:cxn ang="f170">
                <a:pos x="f299" y="f303"/>
              </a:cxn>
              <a:cxn ang="f170">
                <a:pos x="f297" y="f303"/>
              </a:cxn>
              <a:cxn ang="f170">
                <a:pos x="f304" y="f302"/>
              </a:cxn>
              <a:cxn ang="f170">
                <a:pos x="f304" y="f301"/>
              </a:cxn>
              <a:cxn ang="f170">
                <a:pos x="f297" y="f298"/>
              </a:cxn>
            </a:cxnLst>
            <a:rect l="f259" t="f262" r="f260" b="f261"/>
            <a:pathLst>
              <a:path w="3960440" h="396000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74" y="f75"/>
                </a:cubicBezTo>
                <a:cubicBezTo>
                  <a:pt x="f76" y="f77"/>
                  <a:pt x="f78" y="f79"/>
                  <a:pt x="f80" y="f81"/>
                </a:cubicBezTo>
                <a:cubicBezTo>
                  <a:pt x="f82" y="f83"/>
                  <a:pt x="f84" y="f85"/>
                  <a:pt x="f86" y="f87"/>
                </a:cubicBezTo>
                <a:cubicBezTo>
                  <a:pt x="f88" y="f89"/>
                  <a:pt x="f90" y="f91"/>
                  <a:pt x="f92" y="f93"/>
                </a:cubicBezTo>
                <a:cubicBezTo>
                  <a:pt x="f94" y="f95"/>
                  <a:pt x="f96" y="f97"/>
                  <a:pt x="f98" y="f99"/>
                </a:cubicBezTo>
                <a:cubicBezTo>
                  <a:pt x="f100" y="f101"/>
                  <a:pt x="f102" y="f103"/>
                  <a:pt x="f104" y="f105"/>
                </a:cubicBezTo>
                <a:cubicBezTo>
                  <a:pt x="f106" y="f107"/>
                  <a:pt x="f108" y="f109"/>
                  <a:pt x="f8" y="f9"/>
                </a:cubicBezTo>
                <a:close/>
                <a:moveTo>
                  <a:pt x="f110" y="f5"/>
                </a:moveTo>
                <a:lnTo>
                  <a:pt x="f111" y="f5"/>
                </a:lnTo>
                <a:cubicBezTo>
                  <a:pt x="f112" y="f5"/>
                  <a:pt x="f6" y="f113"/>
                  <a:pt x="f6" y="f110"/>
                </a:cubicBezTo>
                <a:lnTo>
                  <a:pt x="f6" y="f114"/>
                </a:lnTo>
                <a:cubicBezTo>
                  <a:pt x="f6" y="f115"/>
                  <a:pt x="f112" y="f7"/>
                  <a:pt x="f111" y="f7"/>
                </a:cubicBezTo>
                <a:lnTo>
                  <a:pt x="f110" y="f7"/>
                </a:lnTo>
                <a:cubicBezTo>
                  <a:pt x="f113" y="f7"/>
                  <a:pt x="f5" y="f115"/>
                  <a:pt x="f5" y="f114"/>
                </a:cubicBezTo>
                <a:lnTo>
                  <a:pt x="f5" y="f110"/>
                </a:lnTo>
                <a:cubicBezTo>
                  <a:pt x="f5" y="f113"/>
                  <a:pt x="f113" y="f5"/>
                  <a:pt x="f110" y="f5"/>
                </a:cubicBezTo>
                <a:close/>
              </a:path>
            </a:pathLst>
          </a:custGeom>
          <a:solidFill>
            <a:schemeClr val="tx1">
              <a:lumMod val="75000"/>
              <a:lumOff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0" name="Rounded Rectangle 8">
            <a:extLst>
              <a:ext uri="{FF2B5EF4-FFF2-40B4-BE49-F238E27FC236}">
                <a16:creationId xmlns:a16="http://schemas.microsoft.com/office/drawing/2014/main" id="{20E35854-C7D4-4A04-EB2B-EBF94A2F6BA8}"/>
              </a:ext>
            </a:extLst>
          </p:cNvPr>
          <p:cNvSpPr/>
          <p:nvPr/>
        </p:nvSpPr>
        <p:spPr>
          <a:xfrm>
            <a:off x="1757267" y="4211981"/>
            <a:ext cx="429859" cy="458086"/>
          </a:xfrm>
          <a:custGeom>
            <a:avLst/>
            <a:gdLst>
              <a:gd name="f0" fmla="val 10800000"/>
              <a:gd name="f1" fmla="val 5400000"/>
              <a:gd name="f2" fmla="val 180"/>
              <a:gd name="f3" fmla="val w"/>
              <a:gd name="f4" fmla="val h"/>
              <a:gd name="f5" fmla="val 0"/>
              <a:gd name="f6" fmla="val 3888432"/>
              <a:gd name="f7" fmla="val 3960440"/>
              <a:gd name="f8" fmla="val 554477"/>
              <a:gd name="f9" fmla="val 1512168"/>
              <a:gd name="f10" fmla="val 3312368"/>
              <a:gd name="f11" fmla="val 1201638"/>
              <a:gd name="f12" fmla="val 2840340"/>
              <a:gd name="f13" fmla="val 1479943"/>
              <a:gd name="f14" fmla="val 2293254"/>
              <a:gd name="f15" fmla="val 1484797"/>
              <a:gd name="f16" fmla="val 2254084"/>
              <a:gd name="f17" fmla="val 1780470"/>
              <a:gd name="f18" fmla="val 2136833"/>
              <a:gd name="f19" fmla="val 1785510"/>
              <a:gd name="f20" fmla="val 1510185"/>
              <a:gd name="f21" fmla="val 1489672"/>
              <a:gd name="f22" fmla="val 3310385"/>
              <a:gd name="f23" fmla="val 2140283"/>
              <a:gd name="f24" fmla="val 2925445"/>
              <a:gd name="f25" fmla="val 2133383"/>
              <a:gd name="f26" fmla="val 2560917"/>
              <a:gd name="f27" fmla="val 2147184"/>
              <a:gd name="f28" fmla="val 2155564"/>
              <a:gd name="f29" fmla="val 2187272"/>
              <a:gd name="f30" fmla="val 1842063"/>
              <a:gd name="f31" fmla="val 2668986"/>
              <a:gd name="f32" fmla="val 1938990"/>
              <a:gd name="f33" fmla="val 2673919"/>
              <a:gd name="f34" fmla="val 2138897"/>
              <a:gd name="f35" fmla="val 2679688"/>
              <a:gd name="f36" fmla="val 3312366"/>
              <a:gd name="f37" fmla="val 3326849"/>
              <a:gd name="f38" fmla="val 3329155"/>
              <a:gd name="f39" fmla="val 2917782"/>
              <a:gd name="f40" fmla="val 3331462"/>
              <a:gd name="f41" fmla="val 2523197"/>
              <a:gd name="f42" fmla="val 3333768"/>
              <a:gd name="f43" fmla="val 2128613"/>
              <a:gd name="f44" fmla="val 3339026"/>
              <a:gd name="f45" fmla="val 1942962"/>
              <a:gd name="f46" fmla="val 3184753"/>
              <a:gd name="f47" fmla="val 1475890"/>
              <a:gd name="f48" fmla="val 878058"/>
              <a:gd name="f49" fmla="val 648072"/>
              <a:gd name="f50" fmla="val 699349"/>
              <a:gd name="f51" fmla="val 792944"/>
              <a:gd name="f52" fmla="val 971653"/>
              <a:gd name="f53" fmla="val 1150362"/>
              <a:gd name="f54" fmla="val 1295234"/>
              <a:gd name="f55" fmla="val 1056767"/>
              <a:gd name="f56" fmla="val 1201639"/>
              <a:gd name="f57" fmla="val 333511"/>
              <a:gd name="f58" fmla="val 3554921"/>
              <a:gd name="f59" fmla="val 3739114"/>
              <a:gd name="f60" fmla="val 149318"/>
              <a:gd name="f61" fmla="val 3626929"/>
              <a:gd name="f62" fmla="val 3811122"/>
              <a:gd name="f63" fmla="+- 0 0 -90"/>
              <a:gd name="f64" fmla="*/ f3 1 3888432"/>
              <a:gd name="f65" fmla="*/ f4 1 3960440"/>
              <a:gd name="f66" fmla="val f5"/>
              <a:gd name="f67" fmla="val f6"/>
              <a:gd name="f68" fmla="val f7"/>
              <a:gd name="f69" fmla="*/ f63 f0 1"/>
              <a:gd name="f70" fmla="+- f68 0 f66"/>
              <a:gd name="f71" fmla="+- f67 0 f66"/>
              <a:gd name="f72" fmla="*/ f69 1 f2"/>
              <a:gd name="f73" fmla="*/ f71 1 3888432"/>
              <a:gd name="f74" fmla="*/ f70 1 3960440"/>
              <a:gd name="f75" fmla="*/ 554477 f71 1"/>
              <a:gd name="f76" fmla="*/ 1512168 f70 1"/>
              <a:gd name="f77" fmla="*/ 3312368 f70 1"/>
              <a:gd name="f78" fmla="*/ 1201638 f71 1"/>
              <a:gd name="f79" fmla="*/ 2136833 f71 1"/>
              <a:gd name="f80" fmla="*/ 1785510 f70 1"/>
              <a:gd name="f81" fmla="*/ 1510185 f70 1"/>
              <a:gd name="f82" fmla="*/ 1489672 f71 1"/>
              <a:gd name="f83" fmla="*/ 3310385 f70 1"/>
              <a:gd name="f84" fmla="*/ 2673919 f71 1"/>
              <a:gd name="f85" fmla="*/ 2138897 f70 1"/>
              <a:gd name="f86" fmla="*/ 2679688 f71 1"/>
              <a:gd name="f87" fmla="*/ 3312366 f70 1"/>
              <a:gd name="f88" fmla="*/ 3326849 f71 1"/>
              <a:gd name="f89" fmla="*/ 3333768 f71 1"/>
              <a:gd name="f90" fmla="*/ 2128613 f70 1"/>
              <a:gd name="f91" fmla="*/ 2840340 f71 1"/>
              <a:gd name="f92" fmla="*/ 1479943 f70 1"/>
              <a:gd name="f93" fmla="*/ 878058 f71 1"/>
              <a:gd name="f94" fmla="*/ 648072 f70 1"/>
              <a:gd name="f95" fmla="*/ 971653 f70 1"/>
              <a:gd name="f96" fmla="*/ 1295234 f70 1"/>
              <a:gd name="f97" fmla="*/ 1201639 f71 1"/>
              <a:gd name="f98" fmla="*/ 333511 f71 1"/>
              <a:gd name="f99" fmla="*/ 0 f70 1"/>
              <a:gd name="f100" fmla="*/ 3554921 f71 1"/>
              <a:gd name="f101" fmla="*/ 3888432 f71 1"/>
              <a:gd name="f102" fmla="*/ 333511 f70 1"/>
              <a:gd name="f103" fmla="*/ 3626929 f70 1"/>
              <a:gd name="f104" fmla="*/ 3960440 f70 1"/>
              <a:gd name="f105" fmla="*/ 0 f71 1"/>
              <a:gd name="f106" fmla="*/ 2147184 f71 1"/>
              <a:gd name="f107" fmla="*/ 2155564 f70 1"/>
              <a:gd name="f108" fmla="+- f72 0 f1"/>
              <a:gd name="f109" fmla="*/ f75 1 3888432"/>
              <a:gd name="f110" fmla="*/ f76 1 3960440"/>
              <a:gd name="f111" fmla="*/ f77 1 3960440"/>
              <a:gd name="f112" fmla="*/ f78 1 3888432"/>
              <a:gd name="f113" fmla="*/ f79 1 3888432"/>
              <a:gd name="f114" fmla="*/ f80 1 3960440"/>
              <a:gd name="f115" fmla="*/ f81 1 3960440"/>
              <a:gd name="f116" fmla="*/ f82 1 3888432"/>
              <a:gd name="f117" fmla="*/ f83 1 3960440"/>
              <a:gd name="f118" fmla="*/ f84 1 3888432"/>
              <a:gd name="f119" fmla="*/ f85 1 3960440"/>
              <a:gd name="f120" fmla="*/ f86 1 3888432"/>
              <a:gd name="f121" fmla="*/ f87 1 3960440"/>
              <a:gd name="f122" fmla="*/ f88 1 3888432"/>
              <a:gd name="f123" fmla="*/ f89 1 3888432"/>
              <a:gd name="f124" fmla="*/ f90 1 3960440"/>
              <a:gd name="f125" fmla="*/ f91 1 3888432"/>
              <a:gd name="f126" fmla="*/ f92 1 3960440"/>
              <a:gd name="f127" fmla="*/ f93 1 3888432"/>
              <a:gd name="f128" fmla="*/ f94 1 3960440"/>
              <a:gd name="f129" fmla="*/ f95 1 3960440"/>
              <a:gd name="f130" fmla="*/ f96 1 3960440"/>
              <a:gd name="f131" fmla="*/ f97 1 3888432"/>
              <a:gd name="f132" fmla="*/ f98 1 3888432"/>
              <a:gd name="f133" fmla="*/ f99 1 3960440"/>
              <a:gd name="f134" fmla="*/ f100 1 3888432"/>
              <a:gd name="f135" fmla="*/ f101 1 3888432"/>
              <a:gd name="f136" fmla="*/ f102 1 3960440"/>
              <a:gd name="f137" fmla="*/ f103 1 3960440"/>
              <a:gd name="f138" fmla="*/ f104 1 3960440"/>
              <a:gd name="f139" fmla="*/ f105 1 3888432"/>
              <a:gd name="f140" fmla="*/ f106 1 3888432"/>
              <a:gd name="f141" fmla="*/ f107 1 3960440"/>
              <a:gd name="f142" fmla="*/ f66 1 f73"/>
              <a:gd name="f143" fmla="*/ f67 1 f73"/>
              <a:gd name="f144" fmla="*/ f66 1 f74"/>
              <a:gd name="f145" fmla="*/ f68 1 f74"/>
              <a:gd name="f146" fmla="*/ f109 1 f73"/>
              <a:gd name="f147" fmla="*/ f110 1 f74"/>
              <a:gd name="f148" fmla="*/ f111 1 f74"/>
              <a:gd name="f149" fmla="*/ f112 1 f73"/>
              <a:gd name="f150" fmla="*/ f125 1 f73"/>
              <a:gd name="f151" fmla="*/ f126 1 f74"/>
              <a:gd name="f152" fmla="*/ f113 1 f73"/>
              <a:gd name="f153" fmla="*/ f114 1 f74"/>
              <a:gd name="f154" fmla="*/ f115 1 f74"/>
              <a:gd name="f155" fmla="*/ f116 1 f73"/>
              <a:gd name="f156" fmla="*/ f117 1 f74"/>
              <a:gd name="f157" fmla="*/ f140 1 f73"/>
              <a:gd name="f158" fmla="*/ f141 1 f74"/>
              <a:gd name="f159" fmla="*/ f118 1 f73"/>
              <a:gd name="f160" fmla="*/ f119 1 f74"/>
              <a:gd name="f161" fmla="*/ f120 1 f73"/>
              <a:gd name="f162" fmla="*/ f121 1 f74"/>
              <a:gd name="f163" fmla="*/ f122 1 f73"/>
              <a:gd name="f164" fmla="*/ f123 1 f73"/>
              <a:gd name="f165" fmla="*/ f124 1 f74"/>
              <a:gd name="f166" fmla="*/ f127 1 f73"/>
              <a:gd name="f167" fmla="*/ f128 1 f74"/>
              <a:gd name="f168" fmla="*/ f129 1 f74"/>
              <a:gd name="f169" fmla="*/ f130 1 f74"/>
              <a:gd name="f170" fmla="*/ f131 1 f73"/>
              <a:gd name="f171" fmla="*/ f132 1 f73"/>
              <a:gd name="f172" fmla="*/ f133 1 f74"/>
              <a:gd name="f173" fmla="*/ f134 1 f73"/>
              <a:gd name="f174" fmla="*/ f135 1 f73"/>
              <a:gd name="f175" fmla="*/ f136 1 f74"/>
              <a:gd name="f176" fmla="*/ f137 1 f74"/>
              <a:gd name="f177" fmla="*/ f138 1 f74"/>
              <a:gd name="f178" fmla="*/ f139 1 f73"/>
              <a:gd name="f179" fmla="*/ f142 f64 1"/>
              <a:gd name="f180" fmla="*/ f143 f64 1"/>
              <a:gd name="f181" fmla="*/ f145 f65 1"/>
              <a:gd name="f182" fmla="*/ f144 f65 1"/>
              <a:gd name="f183" fmla="*/ f146 f64 1"/>
              <a:gd name="f184" fmla="*/ f147 f65 1"/>
              <a:gd name="f185" fmla="*/ f148 f65 1"/>
              <a:gd name="f186" fmla="*/ f149 f64 1"/>
              <a:gd name="f187" fmla="*/ f150 f64 1"/>
              <a:gd name="f188" fmla="*/ f151 f65 1"/>
              <a:gd name="f189" fmla="*/ f152 f64 1"/>
              <a:gd name="f190" fmla="*/ f153 f65 1"/>
              <a:gd name="f191" fmla="*/ f154 f65 1"/>
              <a:gd name="f192" fmla="*/ f155 f64 1"/>
              <a:gd name="f193" fmla="*/ f156 f65 1"/>
              <a:gd name="f194" fmla="*/ f157 f64 1"/>
              <a:gd name="f195" fmla="*/ f158 f65 1"/>
              <a:gd name="f196" fmla="*/ f159 f64 1"/>
              <a:gd name="f197" fmla="*/ f160 f65 1"/>
              <a:gd name="f198" fmla="*/ f161 f64 1"/>
              <a:gd name="f199" fmla="*/ f162 f65 1"/>
              <a:gd name="f200" fmla="*/ f163 f64 1"/>
              <a:gd name="f201" fmla="*/ f164 f64 1"/>
              <a:gd name="f202" fmla="*/ f165 f65 1"/>
              <a:gd name="f203" fmla="*/ f166 f64 1"/>
              <a:gd name="f204" fmla="*/ f167 f65 1"/>
              <a:gd name="f205" fmla="*/ f168 f65 1"/>
              <a:gd name="f206" fmla="*/ f169 f65 1"/>
              <a:gd name="f207" fmla="*/ f170 f64 1"/>
              <a:gd name="f208" fmla="*/ f171 f64 1"/>
              <a:gd name="f209" fmla="*/ f172 f65 1"/>
              <a:gd name="f210" fmla="*/ f173 f64 1"/>
              <a:gd name="f211" fmla="*/ f174 f64 1"/>
              <a:gd name="f212" fmla="*/ f175 f65 1"/>
              <a:gd name="f213" fmla="*/ f176 f65 1"/>
              <a:gd name="f214" fmla="*/ f177 f65 1"/>
              <a:gd name="f215" fmla="*/ f178 f64 1"/>
            </a:gdLst>
            <a:ahLst/>
            <a:cxnLst>
              <a:cxn ang="3cd4">
                <a:pos x="hc" y="t"/>
              </a:cxn>
              <a:cxn ang="0">
                <a:pos x="r" y="vc"/>
              </a:cxn>
              <a:cxn ang="cd4">
                <a:pos x="hc" y="b"/>
              </a:cxn>
              <a:cxn ang="cd2">
                <a:pos x="l" y="vc"/>
              </a:cxn>
              <a:cxn ang="f108">
                <a:pos x="f183" y="f184"/>
              </a:cxn>
              <a:cxn ang="f108">
                <a:pos x="f183" y="f185"/>
              </a:cxn>
              <a:cxn ang="f108">
                <a:pos x="f186" y="f185"/>
              </a:cxn>
              <a:cxn ang="f108">
                <a:pos x="f186" y="f184"/>
              </a:cxn>
              <a:cxn ang="f108">
                <a:pos x="f183" y="f184"/>
              </a:cxn>
              <a:cxn ang="f108">
                <a:pos x="f187" y="f188"/>
              </a:cxn>
              <a:cxn ang="f108">
                <a:pos x="f189" y="f190"/>
              </a:cxn>
              <a:cxn ang="f108">
                <a:pos x="f189" y="f191"/>
              </a:cxn>
              <a:cxn ang="f108">
                <a:pos x="f192" y="f191"/>
              </a:cxn>
              <a:cxn ang="f108">
                <a:pos x="f192" y="f193"/>
              </a:cxn>
              <a:cxn ang="f108">
                <a:pos x="f189" y="f193"/>
              </a:cxn>
              <a:cxn ang="f108">
                <a:pos x="f194" y="f195"/>
              </a:cxn>
              <a:cxn ang="f108">
                <a:pos x="f196" y="f197"/>
              </a:cxn>
              <a:cxn ang="f108">
                <a:pos x="f198" y="f199"/>
              </a:cxn>
              <a:cxn ang="f108">
                <a:pos x="f200" y="f199"/>
              </a:cxn>
              <a:cxn ang="f108">
                <a:pos x="f201" y="f202"/>
              </a:cxn>
              <a:cxn ang="f108">
                <a:pos x="f187" y="f188"/>
              </a:cxn>
              <a:cxn ang="f108">
                <a:pos x="f203" y="f204"/>
              </a:cxn>
              <a:cxn ang="f108">
                <a:pos x="f183" y="f205"/>
              </a:cxn>
              <a:cxn ang="f108">
                <a:pos x="f203" y="f206"/>
              </a:cxn>
              <a:cxn ang="f108">
                <a:pos x="f207" y="f205"/>
              </a:cxn>
              <a:cxn ang="f108">
                <a:pos x="f203" y="f204"/>
              </a:cxn>
              <a:cxn ang="f108">
                <a:pos x="f208" y="f209"/>
              </a:cxn>
              <a:cxn ang="f108">
                <a:pos x="f210" y="f209"/>
              </a:cxn>
              <a:cxn ang="f108">
                <a:pos x="f211" y="f212"/>
              </a:cxn>
              <a:cxn ang="f108">
                <a:pos x="f211" y="f213"/>
              </a:cxn>
              <a:cxn ang="f108">
                <a:pos x="f210" y="f214"/>
              </a:cxn>
              <a:cxn ang="f108">
                <a:pos x="f208" y="f214"/>
              </a:cxn>
              <a:cxn ang="f108">
                <a:pos x="f215" y="f213"/>
              </a:cxn>
              <a:cxn ang="f108">
                <a:pos x="f215" y="f212"/>
              </a:cxn>
              <a:cxn ang="f108">
                <a:pos x="f208" y="f209"/>
              </a:cxn>
            </a:cxnLst>
            <a:rect l="f179" t="f182" r="f180" b="f181"/>
            <a:pathLst>
              <a:path w="3888432" h="3960440">
                <a:moveTo>
                  <a:pt x="f8" y="f9"/>
                </a:moveTo>
                <a:lnTo>
                  <a:pt x="f8" y="f10"/>
                </a:lnTo>
                <a:lnTo>
                  <a:pt x="f11" y="f10"/>
                </a:lnTo>
                <a:lnTo>
                  <a:pt x="f11" y="f9"/>
                </a:lnTo>
                <a:lnTo>
                  <a:pt x="f8" y="f9"/>
                </a:lnTo>
                <a:close/>
                <a:moveTo>
                  <a:pt x="f12" y="f13"/>
                </a:moveTo>
                <a:cubicBezTo>
                  <a:pt x="f14" y="f15"/>
                  <a:pt x="f16" y="f17"/>
                  <a:pt x="f18" y="f19"/>
                </a:cubicBezTo>
                <a:lnTo>
                  <a:pt x="f18" y="f20"/>
                </a:lnTo>
                <a:lnTo>
                  <a:pt x="f21" y="f20"/>
                </a:lnTo>
                <a:lnTo>
                  <a:pt x="f21" y="f22"/>
                </a:lnTo>
                <a:lnTo>
                  <a:pt x="f18" y="f22"/>
                </a:lnTo>
                <a:cubicBezTo>
                  <a:pt x="f23" y="f24"/>
                  <a:pt x="f25" y="f26"/>
                  <a:pt x="f27" y="f28"/>
                </a:cubicBezTo>
                <a:cubicBezTo>
                  <a:pt x="f29" y="f30"/>
                  <a:pt x="f31" y="f32"/>
                  <a:pt x="f33" y="f34"/>
                </a:cubicBezTo>
                <a:lnTo>
                  <a:pt x="f35" y="f36"/>
                </a:lnTo>
                <a:lnTo>
                  <a:pt x="f37" y="f36"/>
                </a:lnTo>
                <a:cubicBezTo>
                  <a:pt x="f38" y="f39"/>
                  <a:pt x="f40" y="f41"/>
                  <a:pt x="f42" y="f43"/>
                </a:cubicBezTo>
                <a:cubicBezTo>
                  <a:pt x="f44" y="f45"/>
                  <a:pt x="f46" y="f47"/>
                  <a:pt x="f12" y="f13"/>
                </a:cubicBezTo>
                <a:close/>
                <a:moveTo>
                  <a:pt x="f48" y="f49"/>
                </a:moveTo>
                <a:cubicBezTo>
                  <a:pt x="f50" y="f49"/>
                  <a:pt x="f8" y="f51"/>
                  <a:pt x="f8" y="f52"/>
                </a:cubicBezTo>
                <a:cubicBezTo>
                  <a:pt x="f8" y="f53"/>
                  <a:pt x="f50" y="f54"/>
                  <a:pt x="f48" y="f54"/>
                </a:cubicBezTo>
                <a:cubicBezTo>
                  <a:pt x="f55" y="f54"/>
                  <a:pt x="f56" y="f53"/>
                  <a:pt x="f56" y="f52"/>
                </a:cubicBezTo>
                <a:cubicBezTo>
                  <a:pt x="f56" y="f51"/>
                  <a:pt x="f55" y="f49"/>
                  <a:pt x="f48" y="f49"/>
                </a:cubicBezTo>
                <a:close/>
                <a:moveTo>
                  <a:pt x="f57" y="f5"/>
                </a:moveTo>
                <a:lnTo>
                  <a:pt x="f58" y="f5"/>
                </a:lnTo>
                <a:cubicBezTo>
                  <a:pt x="f59" y="f5"/>
                  <a:pt x="f6" y="f60"/>
                  <a:pt x="f6" y="f57"/>
                </a:cubicBezTo>
                <a:lnTo>
                  <a:pt x="f6" y="f61"/>
                </a:lnTo>
                <a:cubicBezTo>
                  <a:pt x="f6" y="f62"/>
                  <a:pt x="f59" y="f7"/>
                  <a:pt x="f58" y="f7"/>
                </a:cubicBezTo>
                <a:lnTo>
                  <a:pt x="f57" y="f7"/>
                </a:lnTo>
                <a:cubicBezTo>
                  <a:pt x="f60" y="f7"/>
                  <a:pt x="f5" y="f62"/>
                  <a:pt x="f5" y="f61"/>
                </a:cubicBezTo>
                <a:lnTo>
                  <a:pt x="f5" y="f57"/>
                </a:lnTo>
                <a:cubicBezTo>
                  <a:pt x="f5" y="f60"/>
                  <a:pt x="f60" y="f5"/>
                  <a:pt x="f57" y="f5"/>
                </a:cubicBezTo>
                <a:close/>
              </a:path>
            </a:pathLst>
          </a:custGeom>
          <a:solidFill>
            <a:schemeClr val="tx1">
              <a:lumMod val="75000"/>
              <a:lumOff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1" name="Rounded Rectangle 2">
            <a:extLst>
              <a:ext uri="{FF2B5EF4-FFF2-40B4-BE49-F238E27FC236}">
                <a16:creationId xmlns:a16="http://schemas.microsoft.com/office/drawing/2014/main" id="{66E64284-35BC-A59E-E106-712296BF028D}"/>
              </a:ext>
            </a:extLst>
          </p:cNvPr>
          <p:cNvSpPr/>
          <p:nvPr/>
        </p:nvSpPr>
        <p:spPr>
          <a:xfrm>
            <a:off x="3855568" y="4211981"/>
            <a:ext cx="429813" cy="458086"/>
          </a:xfrm>
          <a:custGeom>
            <a:avLst/>
            <a:gdLst>
              <a:gd name="f0" fmla="val 10800000"/>
              <a:gd name="f1" fmla="val 5400000"/>
              <a:gd name="f2" fmla="val 180"/>
              <a:gd name="f3" fmla="val w"/>
              <a:gd name="f4" fmla="val h"/>
              <a:gd name="f5" fmla="val 0"/>
              <a:gd name="f6" fmla="val 3960000"/>
              <a:gd name="f7" fmla="val 3160999"/>
              <a:gd name="f8" fmla="val 1374274"/>
              <a:gd name="f9" fmla="val 3155132"/>
              <a:gd name="f10" fmla="val 1419362"/>
              <a:gd name="f11" fmla="val 2496208"/>
              <a:gd name="f12" fmla="val 770986"/>
              <a:gd name="f13" fmla="val 2113414"/>
              <a:gd name="f14" fmla="val 1929581"/>
              <a:gd name="f15" fmla="val 1106902"/>
              <a:gd name="f16" fmla="val 1921633"/>
              <a:gd name="f17" fmla="val 1292845"/>
              <a:gd name="f18" fmla="val 1914712"/>
              <a:gd name="f19" fmla="val 1454769"/>
              <a:gd name="f20" fmla="val 1928136"/>
              <a:gd name="f21" fmla="val 1522392"/>
              <a:gd name="f22" fmla="val 1942445"/>
              <a:gd name="f23" fmla="val 1570340"/>
              <a:gd name="f24" fmla="val 1547199"/>
              <a:gd name="f25" fmla="val 1510736"/>
              <a:gd name="f26" fmla="val 1237189"/>
              <a:gd name="f27" fmla="val 1330681"/>
              <a:gd name="f28" fmla="val 815277"/>
              <a:gd name="f29" fmla="val 836121"/>
              <a:gd name="f30" fmla="val 618819"/>
              <a:gd name="f31" fmla="val 1229038"/>
              <a:gd name="f32" fmla="val 733086"/>
              <a:gd name="f33" fmla="val 1558961"/>
              <a:gd name="f34" fmla="val 965659"/>
              <a:gd name="f35" fmla="val 1735195"/>
              <a:gd name="f36" fmla="val 864541"/>
              <a:gd name="f37" fmla="val 1716416"/>
              <a:gd name="f38" fmla="val 662904"/>
              <a:gd name="f39" fmla="val 1695759"/>
              <a:gd name="f40" fmla="val 570453"/>
              <a:gd name="f41" fmla="val 1629310"/>
              <a:gd name="f42" fmla="val 597898"/>
              <a:gd name="f43" fmla="val 2016450"/>
              <a:gd name="f44" fmla="val 990931"/>
              <a:gd name="f45" fmla="val 2177657"/>
              <a:gd name="f46" fmla="val 1196057"/>
              <a:gd name="f47" fmla="val 2257108"/>
              <a:gd name="f48" fmla="val 1113718"/>
              <a:gd name="f49" fmla="val 2275887"/>
              <a:gd name="f50" fmla="val 943857"/>
              <a:gd name="f51" fmla="val 2321380"/>
              <a:gd name="f52" fmla="val 813848"/>
              <a:gd name="f53" fmla="val 2296824"/>
              <a:gd name="f54" fmla="val 926523"/>
              <a:gd name="f55" fmla="val 2634848"/>
              <a:gd name="f56" fmla="val 1326064"/>
              <a:gd name="f57" fmla="val 2611755"/>
              <a:gd name="f58" fmla="val 1486410"/>
              <a:gd name="f59" fmla="val 2607420"/>
              <a:gd name="f60" fmla="val 1297174"/>
              <a:gd name="f61" fmla="val 2749708"/>
              <a:gd name="f62" fmla="val 1000058"/>
              <a:gd name="f63" fmla="val 2795794"/>
              <a:gd name="f64" fmla="val 489408"/>
              <a:gd name="f65" fmla="val 2829018"/>
              <a:gd name="f66" fmla="val 914827"/>
              <a:gd name="f67" fmla="val 3139596"/>
              <a:gd name="f68" fmla="val 1734874"/>
              <a:gd name="f69" fmla="val 3242281"/>
              <a:gd name="f70" fmla="val 2062787"/>
              <a:gd name="f71" fmla="val 3146219"/>
              <a:gd name="f72" fmla="val 2763394"/>
              <a:gd name="f73" fmla="val 2903535"/>
              <a:gd name="f74" fmla="val 2915370"/>
              <a:gd name="f75" fmla="val 2621267"/>
              <a:gd name="f76" fmla="val 3074271"/>
              <a:gd name="f77" fmla="val 2105563"/>
              <a:gd name="f78" fmla="val 3173740"/>
              <a:gd name="f79" fmla="val 1733406"/>
              <a:gd name="f80" fmla="val 3145310"/>
              <a:gd name="f81" fmla="val 1648999"/>
              <a:gd name="f82" fmla="val 3207849"/>
              <a:gd name="f83" fmla="val 1493166"/>
              <a:gd name="f84" fmla="val 3270388"/>
              <a:gd name="f85" fmla="val 1337333"/>
              <a:gd name="f86" fmla="val 3414210"/>
              <a:gd name="f87" fmla="val 1276468"/>
              <a:gd name="f88" fmla="val 3449507"/>
              <a:gd name="f89" fmla="val 1170564"/>
              <a:gd name="f90" fmla="val 3349883"/>
              <a:gd name="f91" fmla="val 1192977"/>
              <a:gd name="f92" fmla="val 3252716"/>
              <a:gd name="f93" fmla="val 1239516"/>
              <a:gd name="f94" fmla="val 3140091"/>
              <a:gd name="f95" fmla="val 1227260"/>
              <a:gd name="f96" fmla="val 3219995"/>
              <a:gd name="f97" fmla="val 1183499"/>
              <a:gd name="f98" fmla="val 3274317"/>
              <a:gd name="f99" fmla="val 996523"/>
              <a:gd name="f100" fmla="val 3324107"/>
              <a:gd name="f101" fmla="val 851504"/>
              <a:gd name="f102" fmla="val 3215037"/>
              <a:gd name="f103" fmla="val 921165"/>
              <a:gd name="f104" fmla="val 3152155"/>
              <a:gd name="f105" fmla="val 998691"/>
              <a:gd name="f106" fmla="val 2995677"/>
              <a:gd name="f107" fmla="val 1008938"/>
              <a:gd name="f108" fmla="val 2884471"/>
              <a:gd name="f109" fmla="val 881691"/>
              <a:gd name="f110" fmla="val 2678487"/>
              <a:gd name="f111" fmla="val 308009"/>
              <a:gd name="f112" fmla="val 3651991"/>
              <a:gd name="f113" fmla="val 3822100"/>
              <a:gd name="f114" fmla="val 137900"/>
              <a:gd name="f115" fmla="+- 0 0 -90"/>
              <a:gd name="f116" fmla="*/ f3 1 3960000"/>
              <a:gd name="f117" fmla="*/ f4 1 3960000"/>
              <a:gd name="f118" fmla="val f5"/>
              <a:gd name="f119" fmla="val f6"/>
              <a:gd name="f120" fmla="*/ f115 f0 1"/>
              <a:gd name="f121" fmla="+- f119 0 f118"/>
              <a:gd name="f122" fmla="*/ f120 1 f2"/>
              <a:gd name="f123" fmla="*/ f121 1 3960000"/>
              <a:gd name="f124" fmla="*/ 3160999 f121 1"/>
              <a:gd name="f125" fmla="*/ 1374274 f121 1"/>
              <a:gd name="f126" fmla="*/ 3155132 f121 1"/>
              <a:gd name="f127" fmla="*/ 1419362 f121 1"/>
              <a:gd name="f128" fmla="*/ 1921633 f121 1"/>
              <a:gd name="f129" fmla="*/ 1942445 f121 1"/>
              <a:gd name="f130" fmla="*/ 1570340 f121 1"/>
              <a:gd name="f131" fmla="*/ 2257108 f121 1"/>
              <a:gd name="f132" fmla="*/ 3207849 f121 1"/>
              <a:gd name="f133" fmla="*/ 1493166 f121 1"/>
              <a:gd name="f134" fmla="*/ 2995677 f121 1"/>
              <a:gd name="f135" fmla="*/ 1008938 f121 1"/>
              <a:gd name="f136" fmla="*/ 308009 f121 1"/>
              <a:gd name="f137" fmla="*/ 0 f121 1"/>
              <a:gd name="f138" fmla="*/ 3651991 f121 1"/>
              <a:gd name="f139" fmla="*/ 3960000 f121 1"/>
              <a:gd name="f140" fmla="*/ 3140091 f121 1"/>
              <a:gd name="f141" fmla="*/ 1227260 f121 1"/>
              <a:gd name="f142" fmla="*/ 3449507 f121 1"/>
              <a:gd name="f143" fmla="*/ 1170564 f121 1"/>
              <a:gd name="f144" fmla="*/ 3324107 f121 1"/>
              <a:gd name="f145" fmla="*/ 851504 f121 1"/>
              <a:gd name="f146" fmla="*/ 1292845 f121 1"/>
              <a:gd name="f147" fmla="*/ 2496208 f121 1"/>
              <a:gd name="f148" fmla="*/ 770986 f121 1"/>
              <a:gd name="f149" fmla="*/ 815277 f121 1"/>
              <a:gd name="f150" fmla="*/ 836121 f121 1"/>
              <a:gd name="f151" fmla="*/ 965659 f121 1"/>
              <a:gd name="f152" fmla="*/ 1735195 f121 1"/>
              <a:gd name="f153" fmla="*/ 1196057 f121 1"/>
              <a:gd name="f154" fmla="*/ 1486410 f121 1"/>
              <a:gd name="f155" fmla="*/ 2607420 f121 1"/>
              <a:gd name="f156" fmla="*/ 813848 f121 1"/>
              <a:gd name="f157" fmla="*/ 2296824 f121 1"/>
              <a:gd name="f158" fmla="*/ 570453 f121 1"/>
              <a:gd name="f159" fmla="*/ 1629310 f121 1"/>
              <a:gd name="f160" fmla="*/ 489408 f121 1"/>
              <a:gd name="f161" fmla="*/ 2829018 f121 1"/>
              <a:gd name="f162" fmla="*/ 2062787 f121 1"/>
              <a:gd name="f163" fmla="*/ 3146219 f121 1"/>
              <a:gd name="f164" fmla="*/ 3074271 f121 1"/>
              <a:gd name="f165" fmla="*/ 2105563 f121 1"/>
              <a:gd name="f166" fmla="+- f122 0 f1"/>
              <a:gd name="f167" fmla="*/ f124 1 3960000"/>
              <a:gd name="f168" fmla="*/ f125 1 3960000"/>
              <a:gd name="f169" fmla="*/ f126 1 3960000"/>
              <a:gd name="f170" fmla="*/ f127 1 3960000"/>
              <a:gd name="f171" fmla="*/ f128 1 3960000"/>
              <a:gd name="f172" fmla="*/ f129 1 3960000"/>
              <a:gd name="f173" fmla="*/ f130 1 3960000"/>
              <a:gd name="f174" fmla="*/ f131 1 3960000"/>
              <a:gd name="f175" fmla="*/ f132 1 3960000"/>
              <a:gd name="f176" fmla="*/ f133 1 3960000"/>
              <a:gd name="f177" fmla="*/ f134 1 3960000"/>
              <a:gd name="f178" fmla="*/ f135 1 3960000"/>
              <a:gd name="f179" fmla="*/ f136 1 3960000"/>
              <a:gd name="f180" fmla="*/ f137 1 3960000"/>
              <a:gd name="f181" fmla="*/ f138 1 3960000"/>
              <a:gd name="f182" fmla="*/ f139 1 3960000"/>
              <a:gd name="f183" fmla="*/ f140 1 3960000"/>
              <a:gd name="f184" fmla="*/ f141 1 3960000"/>
              <a:gd name="f185" fmla="*/ f142 1 3960000"/>
              <a:gd name="f186" fmla="*/ f143 1 3960000"/>
              <a:gd name="f187" fmla="*/ f144 1 3960000"/>
              <a:gd name="f188" fmla="*/ f145 1 3960000"/>
              <a:gd name="f189" fmla="*/ f146 1 3960000"/>
              <a:gd name="f190" fmla="*/ f147 1 3960000"/>
              <a:gd name="f191" fmla="*/ f148 1 3960000"/>
              <a:gd name="f192" fmla="*/ f149 1 3960000"/>
              <a:gd name="f193" fmla="*/ f150 1 3960000"/>
              <a:gd name="f194" fmla="*/ f151 1 3960000"/>
              <a:gd name="f195" fmla="*/ f152 1 3960000"/>
              <a:gd name="f196" fmla="*/ f153 1 3960000"/>
              <a:gd name="f197" fmla="*/ f154 1 3960000"/>
              <a:gd name="f198" fmla="*/ f155 1 3960000"/>
              <a:gd name="f199" fmla="*/ f156 1 3960000"/>
              <a:gd name="f200" fmla="*/ f157 1 3960000"/>
              <a:gd name="f201" fmla="*/ f158 1 3960000"/>
              <a:gd name="f202" fmla="*/ f159 1 3960000"/>
              <a:gd name="f203" fmla="*/ f160 1 3960000"/>
              <a:gd name="f204" fmla="*/ f161 1 3960000"/>
              <a:gd name="f205" fmla="*/ f162 1 3960000"/>
              <a:gd name="f206" fmla="*/ f163 1 3960000"/>
              <a:gd name="f207" fmla="*/ f164 1 3960000"/>
              <a:gd name="f208" fmla="*/ f165 1 3960000"/>
              <a:gd name="f209" fmla="*/ f118 1 f123"/>
              <a:gd name="f210" fmla="*/ f119 1 f123"/>
              <a:gd name="f211" fmla="*/ f167 1 f123"/>
              <a:gd name="f212" fmla="*/ f168 1 f123"/>
              <a:gd name="f213" fmla="*/ f169 1 f123"/>
              <a:gd name="f214" fmla="*/ f170 1 f123"/>
              <a:gd name="f215" fmla="*/ f190 1 f123"/>
              <a:gd name="f216" fmla="*/ f191 1 f123"/>
              <a:gd name="f217" fmla="*/ f171 1 f123"/>
              <a:gd name="f218" fmla="*/ f189 1 f123"/>
              <a:gd name="f219" fmla="*/ f172 1 f123"/>
              <a:gd name="f220" fmla="*/ f173 1 f123"/>
              <a:gd name="f221" fmla="*/ f192 1 f123"/>
              <a:gd name="f222" fmla="*/ f193 1 f123"/>
              <a:gd name="f223" fmla="*/ f194 1 f123"/>
              <a:gd name="f224" fmla="*/ f195 1 f123"/>
              <a:gd name="f225" fmla="*/ f201 1 f123"/>
              <a:gd name="f226" fmla="*/ f202 1 f123"/>
              <a:gd name="f227" fmla="*/ f196 1 f123"/>
              <a:gd name="f228" fmla="*/ f174 1 f123"/>
              <a:gd name="f229" fmla="*/ f199 1 f123"/>
              <a:gd name="f230" fmla="*/ f200 1 f123"/>
              <a:gd name="f231" fmla="*/ f197 1 f123"/>
              <a:gd name="f232" fmla="*/ f198 1 f123"/>
              <a:gd name="f233" fmla="*/ f203 1 f123"/>
              <a:gd name="f234" fmla="*/ f204 1 f123"/>
              <a:gd name="f235" fmla="*/ f205 1 f123"/>
              <a:gd name="f236" fmla="*/ f206 1 f123"/>
              <a:gd name="f237" fmla="*/ f207 1 f123"/>
              <a:gd name="f238" fmla="*/ f208 1 f123"/>
              <a:gd name="f239" fmla="*/ f175 1 f123"/>
              <a:gd name="f240" fmla="*/ f176 1 f123"/>
              <a:gd name="f241" fmla="*/ f185 1 f123"/>
              <a:gd name="f242" fmla="*/ f186 1 f123"/>
              <a:gd name="f243" fmla="*/ f183 1 f123"/>
              <a:gd name="f244" fmla="*/ f184 1 f123"/>
              <a:gd name="f245" fmla="*/ f187 1 f123"/>
              <a:gd name="f246" fmla="*/ f188 1 f123"/>
              <a:gd name="f247" fmla="*/ f177 1 f123"/>
              <a:gd name="f248" fmla="*/ f178 1 f123"/>
              <a:gd name="f249" fmla="*/ f179 1 f123"/>
              <a:gd name="f250" fmla="*/ f180 1 f123"/>
              <a:gd name="f251" fmla="*/ f181 1 f123"/>
              <a:gd name="f252" fmla="*/ f182 1 f123"/>
              <a:gd name="f253" fmla="*/ f209 f116 1"/>
              <a:gd name="f254" fmla="*/ f210 f116 1"/>
              <a:gd name="f255" fmla="*/ f210 f117 1"/>
              <a:gd name="f256" fmla="*/ f209 f117 1"/>
              <a:gd name="f257" fmla="*/ f211 f116 1"/>
              <a:gd name="f258" fmla="*/ f212 f117 1"/>
              <a:gd name="f259" fmla="*/ f213 f116 1"/>
              <a:gd name="f260" fmla="*/ f214 f117 1"/>
              <a:gd name="f261" fmla="*/ f215 f116 1"/>
              <a:gd name="f262" fmla="*/ f216 f117 1"/>
              <a:gd name="f263" fmla="*/ f217 f116 1"/>
              <a:gd name="f264" fmla="*/ f218 f117 1"/>
              <a:gd name="f265" fmla="*/ f219 f116 1"/>
              <a:gd name="f266" fmla="*/ f220 f117 1"/>
              <a:gd name="f267" fmla="*/ f221 f116 1"/>
              <a:gd name="f268" fmla="*/ f222 f117 1"/>
              <a:gd name="f269" fmla="*/ f223 f116 1"/>
              <a:gd name="f270" fmla="*/ f224 f117 1"/>
              <a:gd name="f271" fmla="*/ f225 f116 1"/>
              <a:gd name="f272" fmla="*/ f226 f117 1"/>
              <a:gd name="f273" fmla="*/ f227 f116 1"/>
              <a:gd name="f274" fmla="*/ f228 f117 1"/>
              <a:gd name="f275" fmla="*/ f229 f116 1"/>
              <a:gd name="f276" fmla="*/ f230 f117 1"/>
              <a:gd name="f277" fmla="*/ f231 f116 1"/>
              <a:gd name="f278" fmla="*/ f232 f117 1"/>
              <a:gd name="f279" fmla="*/ f233 f116 1"/>
              <a:gd name="f280" fmla="*/ f234 f117 1"/>
              <a:gd name="f281" fmla="*/ f235 f116 1"/>
              <a:gd name="f282" fmla="*/ f236 f117 1"/>
              <a:gd name="f283" fmla="*/ f237 f116 1"/>
              <a:gd name="f284" fmla="*/ f238 f117 1"/>
              <a:gd name="f285" fmla="*/ f239 f116 1"/>
              <a:gd name="f286" fmla="*/ f240 f117 1"/>
              <a:gd name="f287" fmla="*/ f241 f116 1"/>
              <a:gd name="f288" fmla="*/ f242 f117 1"/>
              <a:gd name="f289" fmla="*/ f243 f116 1"/>
              <a:gd name="f290" fmla="*/ f244 f117 1"/>
              <a:gd name="f291" fmla="*/ f245 f116 1"/>
              <a:gd name="f292" fmla="*/ f246 f117 1"/>
              <a:gd name="f293" fmla="*/ f247 f116 1"/>
              <a:gd name="f294" fmla="*/ f248 f117 1"/>
              <a:gd name="f295" fmla="*/ f249 f116 1"/>
              <a:gd name="f296" fmla="*/ f250 f117 1"/>
              <a:gd name="f297" fmla="*/ f251 f116 1"/>
              <a:gd name="f298" fmla="*/ f252 f116 1"/>
              <a:gd name="f299" fmla="*/ f249 f117 1"/>
              <a:gd name="f300" fmla="*/ f251 f117 1"/>
              <a:gd name="f301" fmla="*/ f252 f117 1"/>
              <a:gd name="f302" fmla="*/ f250 f116 1"/>
            </a:gdLst>
            <a:ahLst/>
            <a:cxnLst>
              <a:cxn ang="3cd4">
                <a:pos x="hc" y="t"/>
              </a:cxn>
              <a:cxn ang="0">
                <a:pos x="r" y="vc"/>
              </a:cxn>
              <a:cxn ang="cd4">
                <a:pos x="hc" y="b"/>
              </a:cxn>
              <a:cxn ang="cd2">
                <a:pos x="l" y="vc"/>
              </a:cxn>
              <a:cxn ang="f166">
                <a:pos x="f257" y="f258"/>
              </a:cxn>
              <a:cxn ang="f166">
                <a:pos x="f259" y="f260"/>
              </a:cxn>
              <a:cxn ang="f166">
                <a:pos x="f257" y="f258"/>
              </a:cxn>
              <a:cxn ang="f166">
                <a:pos x="f261" y="f262"/>
              </a:cxn>
              <a:cxn ang="f166">
                <a:pos x="f263" y="f264"/>
              </a:cxn>
              <a:cxn ang="f166">
                <a:pos x="f265" y="f266"/>
              </a:cxn>
              <a:cxn ang="f166">
                <a:pos x="f267" y="f268"/>
              </a:cxn>
              <a:cxn ang="f166">
                <a:pos x="f269" y="f270"/>
              </a:cxn>
              <a:cxn ang="f166">
                <a:pos x="f271" y="f272"/>
              </a:cxn>
              <a:cxn ang="f166">
                <a:pos x="f273" y="f274"/>
              </a:cxn>
              <a:cxn ang="f166">
                <a:pos x="f275" y="f276"/>
              </a:cxn>
              <a:cxn ang="f166">
                <a:pos x="f277" y="f278"/>
              </a:cxn>
              <a:cxn ang="f166">
                <a:pos x="f279" y="f280"/>
              </a:cxn>
              <a:cxn ang="f166">
                <a:pos x="f281" y="f282"/>
              </a:cxn>
              <a:cxn ang="f166">
                <a:pos x="f283" y="f284"/>
              </a:cxn>
              <a:cxn ang="f166">
                <a:pos x="f285" y="f286"/>
              </a:cxn>
              <a:cxn ang="f166">
                <a:pos x="f287" y="f288"/>
              </a:cxn>
              <a:cxn ang="f166">
                <a:pos x="f289" y="f290"/>
              </a:cxn>
              <a:cxn ang="f166">
                <a:pos x="f291" y="f292"/>
              </a:cxn>
              <a:cxn ang="f166">
                <a:pos x="f293" y="f294"/>
              </a:cxn>
              <a:cxn ang="f166">
                <a:pos x="f261" y="f262"/>
              </a:cxn>
              <a:cxn ang="f166">
                <a:pos x="f295" y="f296"/>
              </a:cxn>
              <a:cxn ang="f166">
                <a:pos x="f297" y="f296"/>
              </a:cxn>
              <a:cxn ang="f166">
                <a:pos x="f298" y="f299"/>
              </a:cxn>
              <a:cxn ang="f166">
                <a:pos x="f298" y="f300"/>
              </a:cxn>
              <a:cxn ang="f166">
                <a:pos x="f297" y="f301"/>
              </a:cxn>
              <a:cxn ang="f166">
                <a:pos x="f295" y="f301"/>
              </a:cxn>
              <a:cxn ang="f166">
                <a:pos x="f302" y="f300"/>
              </a:cxn>
              <a:cxn ang="f166">
                <a:pos x="f302" y="f299"/>
              </a:cxn>
              <a:cxn ang="f166">
                <a:pos x="f295" y="f296"/>
              </a:cxn>
            </a:cxnLst>
            <a:rect l="f253" t="f256" r="f254" b="f255"/>
            <a:pathLst>
              <a:path w="3960000" h="3960000">
                <a:moveTo>
                  <a:pt x="f7" y="f8"/>
                </a:moveTo>
                <a:lnTo>
                  <a:pt x="f9" y="f10"/>
                </a:lnTo>
                <a:lnTo>
                  <a:pt x="f7" y="f8"/>
                </a:lnTo>
                <a:close/>
                <a:moveTo>
                  <a:pt x="f11" y="f12"/>
                </a:moveTo>
                <a:cubicBezTo>
                  <a:pt x="f13" y="f12"/>
                  <a:pt x="f14" y="f15"/>
                  <a:pt x="f16" y="f17"/>
                </a:cubicBezTo>
                <a:cubicBezTo>
                  <a:pt x="f18" y="f19"/>
                  <a:pt x="f20" y="f21"/>
                  <a:pt x="f22" y="f23"/>
                </a:cubicBezTo>
                <a:cubicBezTo>
                  <a:pt x="f24" y="f25"/>
                  <a:pt x="f26" y="f27"/>
                  <a:pt x="f28" y="f29"/>
                </a:cubicBezTo>
                <a:cubicBezTo>
                  <a:pt x="f30" y="f31"/>
                  <a:pt x="f32" y="f33"/>
                  <a:pt x="f34" y="f35"/>
                </a:cubicBezTo>
                <a:cubicBezTo>
                  <a:pt x="f36" y="f37"/>
                  <a:pt x="f38" y="f39"/>
                  <a:pt x="f40" y="f41"/>
                </a:cubicBezTo>
                <a:cubicBezTo>
                  <a:pt x="f42" y="f43"/>
                  <a:pt x="f44" y="f45"/>
                  <a:pt x="f46" y="f47"/>
                </a:cubicBezTo>
                <a:cubicBezTo>
                  <a:pt x="f48" y="f49"/>
                  <a:pt x="f50" y="f51"/>
                  <a:pt x="f52" y="f53"/>
                </a:cubicBezTo>
                <a:cubicBezTo>
                  <a:pt x="f54" y="f55"/>
                  <a:pt x="f56" y="f57"/>
                  <a:pt x="f58" y="f59"/>
                </a:cubicBezTo>
                <a:cubicBezTo>
                  <a:pt x="f60" y="f61"/>
                  <a:pt x="f62" y="f63"/>
                  <a:pt x="f64" y="f65"/>
                </a:cubicBezTo>
                <a:cubicBezTo>
                  <a:pt x="f66" y="f67"/>
                  <a:pt x="f68" y="f69"/>
                  <a:pt x="f70" y="f71"/>
                </a:cubicBezTo>
                <a:cubicBezTo>
                  <a:pt x="f72" y="f73"/>
                  <a:pt x="f74" y="f75"/>
                  <a:pt x="f76" y="f77"/>
                </a:cubicBezTo>
                <a:cubicBezTo>
                  <a:pt x="f78" y="f79"/>
                  <a:pt x="f80" y="f81"/>
                  <a:pt x="f82" y="f83"/>
                </a:cubicBezTo>
                <a:cubicBezTo>
                  <a:pt x="f84" y="f85"/>
                  <a:pt x="f86" y="f87"/>
                  <a:pt x="f88" y="f89"/>
                </a:cubicBezTo>
                <a:cubicBezTo>
                  <a:pt x="f90" y="f91"/>
                  <a:pt x="f92" y="f93"/>
                  <a:pt x="f94" y="f95"/>
                </a:cubicBezTo>
                <a:cubicBezTo>
                  <a:pt x="f96" y="f97"/>
                  <a:pt x="f98" y="f99"/>
                  <a:pt x="f100" y="f101"/>
                </a:cubicBezTo>
                <a:cubicBezTo>
                  <a:pt x="f102" y="f103"/>
                  <a:pt x="f104" y="f105"/>
                  <a:pt x="f106" y="f107"/>
                </a:cubicBezTo>
                <a:cubicBezTo>
                  <a:pt x="f108" y="f109"/>
                  <a:pt x="f110" y="f12"/>
                  <a:pt x="f11" y="f12"/>
                </a:cubicBezTo>
                <a:close/>
                <a:moveTo>
                  <a:pt x="f111" y="f5"/>
                </a:moveTo>
                <a:lnTo>
                  <a:pt x="f112" y="f5"/>
                </a:lnTo>
                <a:cubicBezTo>
                  <a:pt x="f113" y="f5"/>
                  <a:pt x="f6" y="f114"/>
                  <a:pt x="f6" y="f111"/>
                </a:cubicBezTo>
                <a:lnTo>
                  <a:pt x="f6" y="f112"/>
                </a:lnTo>
                <a:cubicBezTo>
                  <a:pt x="f6" y="f113"/>
                  <a:pt x="f113" y="f6"/>
                  <a:pt x="f112" y="f6"/>
                </a:cubicBezTo>
                <a:lnTo>
                  <a:pt x="f111" y="f6"/>
                </a:lnTo>
                <a:cubicBezTo>
                  <a:pt x="f114" y="f6"/>
                  <a:pt x="f5" y="f113"/>
                  <a:pt x="f5" y="f112"/>
                </a:cubicBezTo>
                <a:lnTo>
                  <a:pt x="f5" y="f111"/>
                </a:lnTo>
                <a:cubicBezTo>
                  <a:pt x="f5" y="f114"/>
                  <a:pt x="f114" y="f5"/>
                  <a:pt x="f111" y="f5"/>
                </a:cubicBezTo>
                <a:close/>
              </a:path>
            </a:pathLst>
          </a:custGeom>
          <a:solidFill>
            <a:schemeClr val="tx1">
              <a:lumMod val="75000"/>
              <a:lumOff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2" name="Rounded Rectangle 3">
            <a:extLst>
              <a:ext uri="{FF2B5EF4-FFF2-40B4-BE49-F238E27FC236}">
                <a16:creationId xmlns:a16="http://schemas.microsoft.com/office/drawing/2014/main" id="{50F8782C-971F-0854-AE32-301E80AF82B0}"/>
              </a:ext>
            </a:extLst>
          </p:cNvPr>
          <p:cNvSpPr/>
          <p:nvPr/>
        </p:nvSpPr>
        <p:spPr>
          <a:xfrm>
            <a:off x="3152000" y="4211981"/>
            <a:ext cx="429813" cy="458086"/>
          </a:xfrm>
          <a:custGeom>
            <a:avLst/>
            <a:gdLst>
              <a:gd name="f0" fmla="val 10800000"/>
              <a:gd name="f1" fmla="val 5400000"/>
              <a:gd name="f2" fmla="val 180"/>
              <a:gd name="f3" fmla="val w"/>
              <a:gd name="f4" fmla="val h"/>
              <a:gd name="f5" fmla="val 0"/>
              <a:gd name="f6" fmla="val 3960000"/>
              <a:gd name="f7" fmla="val 2841893"/>
              <a:gd name="f8" fmla="val 181064"/>
              <a:gd name="f9" fmla="val 2485731"/>
              <a:gd name="f10" fmla="val 190239"/>
              <a:gd name="f11" fmla="val 2106781"/>
              <a:gd name="f12" fmla="val 339266"/>
              <a:gd name="f13" fmla="val 2105790"/>
              <a:gd name="f14" fmla="val 859562"/>
              <a:gd name="f15" fmla="val 2106860"/>
              <a:gd name="f16" fmla="val 863292"/>
              <a:gd name="f17" fmla="val 1248172"/>
              <a:gd name="f18" fmla="val 1691968"/>
              <a:gd name="f19" fmla="val 1824236"/>
              <a:gd name="f20" fmla="val 3779396"/>
              <a:gd name="f21" fmla="val 2754932"/>
              <a:gd name="f22" fmla="val 3305869"/>
              <a:gd name="f23" fmla="val 1813665"/>
              <a:gd name="f24" fmla="val 3348152"/>
              <a:gd name="f25" fmla="val 907124"/>
              <a:gd name="f26" fmla="val 2746287"/>
              <a:gd name="f27" fmla="val 682909"/>
              <a:gd name="f28" fmla="val 3126764"/>
              <a:gd name="f29" fmla="val 685506"/>
              <a:gd name="f30" fmla="val 3369037"/>
              <a:gd name="f31" fmla="val 704441"/>
              <a:gd name="f32" fmla="val 3391941"/>
              <a:gd name="f33" fmla="val 556446"/>
              <a:gd name="f34" fmla="val 3409927"/>
              <a:gd name="f35" fmla="val 381656"/>
              <a:gd name="f36" fmla="val 3410216"/>
              <a:gd name="f37" fmla="val 195189"/>
              <a:gd name="f38" fmla="val 3239930"/>
              <a:gd name="f39" fmla="val 163882"/>
              <a:gd name="f40" fmla="val 3118909"/>
              <a:gd name="f41" fmla="val 173928"/>
              <a:gd name="f42" fmla="val 308009"/>
              <a:gd name="f43" fmla="val 3651991"/>
              <a:gd name="f44" fmla="val 3822100"/>
              <a:gd name="f45" fmla="val 137900"/>
              <a:gd name="f46" fmla="+- 0 0 -90"/>
              <a:gd name="f47" fmla="*/ f3 1 3960000"/>
              <a:gd name="f48" fmla="*/ f4 1 3960000"/>
              <a:gd name="f49" fmla="val f5"/>
              <a:gd name="f50" fmla="val f6"/>
              <a:gd name="f51" fmla="*/ f46 f0 1"/>
              <a:gd name="f52" fmla="+- f50 0 f49"/>
              <a:gd name="f53" fmla="*/ f51 1 f2"/>
              <a:gd name="f54" fmla="*/ f52 1 3960000"/>
              <a:gd name="f55" fmla="*/ 2841893 f52 1"/>
              <a:gd name="f56" fmla="*/ 181064 f52 1"/>
              <a:gd name="f57" fmla="*/ 2105790 f52 1"/>
              <a:gd name="f58" fmla="*/ 859562 f52 1"/>
              <a:gd name="f59" fmla="*/ 2106860 f52 1"/>
              <a:gd name="f60" fmla="*/ 863292 f52 1"/>
              <a:gd name="f61" fmla="*/ 1248172 f52 1"/>
              <a:gd name="f62" fmla="*/ 1691968 f52 1"/>
              <a:gd name="f63" fmla="*/ 1824236 f52 1"/>
              <a:gd name="f64" fmla="*/ 3779396 f52 1"/>
              <a:gd name="f65" fmla="*/ 2754932 f52 1"/>
              <a:gd name="f66" fmla="*/ 3305869 f52 1"/>
              <a:gd name="f67" fmla="*/ 1813665 f52 1"/>
              <a:gd name="f68" fmla="*/ 3348152 f52 1"/>
              <a:gd name="f69" fmla="*/ 907124 f52 1"/>
              <a:gd name="f70" fmla="*/ 3369037 f52 1"/>
              <a:gd name="f71" fmla="*/ 308009 f52 1"/>
              <a:gd name="f72" fmla="*/ 0 f52 1"/>
              <a:gd name="f73" fmla="*/ 3651991 f52 1"/>
              <a:gd name="f74" fmla="*/ 3960000 f52 1"/>
              <a:gd name="f75" fmla="*/ 704441 f52 1"/>
              <a:gd name="f76" fmla="*/ 3410216 f52 1"/>
              <a:gd name="f77" fmla="*/ 195189 f52 1"/>
              <a:gd name="f78" fmla="+- f53 0 f1"/>
              <a:gd name="f79" fmla="*/ f55 1 3960000"/>
              <a:gd name="f80" fmla="*/ f56 1 3960000"/>
              <a:gd name="f81" fmla="*/ f57 1 3960000"/>
              <a:gd name="f82" fmla="*/ f58 1 3960000"/>
              <a:gd name="f83" fmla="*/ f59 1 3960000"/>
              <a:gd name="f84" fmla="*/ f60 1 3960000"/>
              <a:gd name="f85" fmla="*/ f61 1 3960000"/>
              <a:gd name="f86" fmla="*/ f62 1 3960000"/>
              <a:gd name="f87" fmla="*/ f63 1 3960000"/>
              <a:gd name="f88" fmla="*/ f64 1 3960000"/>
              <a:gd name="f89" fmla="*/ f65 1 3960000"/>
              <a:gd name="f90" fmla="*/ f66 1 3960000"/>
              <a:gd name="f91" fmla="*/ f67 1 3960000"/>
              <a:gd name="f92" fmla="*/ f68 1 3960000"/>
              <a:gd name="f93" fmla="*/ f69 1 3960000"/>
              <a:gd name="f94" fmla="*/ f70 1 3960000"/>
              <a:gd name="f95" fmla="*/ f71 1 3960000"/>
              <a:gd name="f96" fmla="*/ f72 1 3960000"/>
              <a:gd name="f97" fmla="*/ f73 1 3960000"/>
              <a:gd name="f98" fmla="*/ f74 1 3960000"/>
              <a:gd name="f99" fmla="*/ f75 1 3960000"/>
              <a:gd name="f100" fmla="*/ f76 1 3960000"/>
              <a:gd name="f101" fmla="*/ f77 1 3960000"/>
              <a:gd name="f102" fmla="*/ f49 1 f54"/>
              <a:gd name="f103" fmla="*/ f50 1 f54"/>
              <a:gd name="f104" fmla="*/ f79 1 f54"/>
              <a:gd name="f105" fmla="*/ f80 1 f54"/>
              <a:gd name="f106" fmla="*/ f81 1 f54"/>
              <a:gd name="f107" fmla="*/ f82 1 f54"/>
              <a:gd name="f108" fmla="*/ f83 1 f54"/>
              <a:gd name="f109" fmla="*/ f84 1 f54"/>
              <a:gd name="f110" fmla="*/ f85 1 f54"/>
              <a:gd name="f111" fmla="*/ f86 1 f54"/>
              <a:gd name="f112" fmla="*/ f87 1 f54"/>
              <a:gd name="f113" fmla="*/ f88 1 f54"/>
              <a:gd name="f114" fmla="*/ f89 1 f54"/>
              <a:gd name="f115" fmla="*/ f90 1 f54"/>
              <a:gd name="f116" fmla="*/ f91 1 f54"/>
              <a:gd name="f117" fmla="*/ f92 1 f54"/>
              <a:gd name="f118" fmla="*/ f93 1 f54"/>
              <a:gd name="f119" fmla="*/ f94 1 f54"/>
              <a:gd name="f120" fmla="*/ f99 1 f54"/>
              <a:gd name="f121" fmla="*/ f100 1 f54"/>
              <a:gd name="f122" fmla="*/ f101 1 f54"/>
              <a:gd name="f123" fmla="*/ f95 1 f54"/>
              <a:gd name="f124" fmla="*/ f96 1 f54"/>
              <a:gd name="f125" fmla="*/ f97 1 f54"/>
              <a:gd name="f126" fmla="*/ f98 1 f54"/>
              <a:gd name="f127" fmla="*/ f102 f47 1"/>
              <a:gd name="f128" fmla="*/ f103 f47 1"/>
              <a:gd name="f129" fmla="*/ f103 f48 1"/>
              <a:gd name="f130" fmla="*/ f102 f48 1"/>
              <a:gd name="f131" fmla="*/ f104 f47 1"/>
              <a:gd name="f132" fmla="*/ f105 f48 1"/>
              <a:gd name="f133" fmla="*/ f106 f47 1"/>
              <a:gd name="f134" fmla="*/ f107 f48 1"/>
              <a:gd name="f135" fmla="*/ f108 f47 1"/>
              <a:gd name="f136" fmla="*/ f109 f48 1"/>
              <a:gd name="f137" fmla="*/ f110 f48 1"/>
              <a:gd name="f138" fmla="*/ f111 f47 1"/>
              <a:gd name="f139" fmla="*/ f112 f48 1"/>
              <a:gd name="f140" fmla="*/ f113 f48 1"/>
              <a:gd name="f141" fmla="*/ f114 f47 1"/>
              <a:gd name="f142" fmla="*/ f115 f47 1"/>
              <a:gd name="f143" fmla="*/ f116 f48 1"/>
              <a:gd name="f144" fmla="*/ f117 f47 1"/>
              <a:gd name="f145" fmla="*/ f118 f48 1"/>
              <a:gd name="f146" fmla="*/ f119 f47 1"/>
              <a:gd name="f147" fmla="*/ f120 f48 1"/>
              <a:gd name="f148" fmla="*/ f121 f47 1"/>
              <a:gd name="f149" fmla="*/ f122 f48 1"/>
              <a:gd name="f150" fmla="*/ f123 f47 1"/>
              <a:gd name="f151" fmla="*/ f124 f48 1"/>
              <a:gd name="f152" fmla="*/ f125 f47 1"/>
              <a:gd name="f153" fmla="*/ f126 f47 1"/>
              <a:gd name="f154" fmla="*/ f123 f48 1"/>
              <a:gd name="f155" fmla="*/ f125 f48 1"/>
              <a:gd name="f156" fmla="*/ f126 f48 1"/>
              <a:gd name="f157" fmla="*/ f124 f47 1"/>
            </a:gdLst>
            <a:ahLst/>
            <a:cxnLst>
              <a:cxn ang="3cd4">
                <a:pos x="hc" y="t"/>
              </a:cxn>
              <a:cxn ang="0">
                <a:pos x="r" y="vc"/>
              </a:cxn>
              <a:cxn ang="cd4">
                <a:pos x="hc" y="b"/>
              </a:cxn>
              <a:cxn ang="cd2">
                <a:pos x="l" y="vc"/>
              </a:cxn>
              <a:cxn ang="f78">
                <a:pos x="f131" y="f132"/>
              </a:cxn>
              <a:cxn ang="f78">
                <a:pos x="f133" y="f134"/>
              </a:cxn>
              <a:cxn ang="f78">
                <a:pos x="f135" y="f136"/>
              </a:cxn>
              <a:cxn ang="f78">
                <a:pos x="f135" y="f137"/>
              </a:cxn>
              <a:cxn ang="f78">
                <a:pos x="f138" y="f137"/>
              </a:cxn>
              <a:cxn ang="f78">
                <a:pos x="f138" y="f139"/>
              </a:cxn>
              <a:cxn ang="f78">
                <a:pos x="f135" y="f139"/>
              </a:cxn>
              <a:cxn ang="f78">
                <a:pos x="f135" y="f140"/>
              </a:cxn>
              <a:cxn ang="f78">
                <a:pos x="f141" y="f140"/>
              </a:cxn>
              <a:cxn ang="f78">
                <a:pos x="f141" y="f139"/>
              </a:cxn>
              <a:cxn ang="f78">
                <a:pos x="f142" y="f143"/>
              </a:cxn>
              <a:cxn ang="f78">
                <a:pos x="f144" y="f137"/>
              </a:cxn>
              <a:cxn ang="f78">
                <a:pos x="f141" y="f137"/>
              </a:cxn>
              <a:cxn ang="f78">
                <a:pos x="f141" y="f145"/>
              </a:cxn>
              <a:cxn ang="f78">
                <a:pos x="f146" y="f147"/>
              </a:cxn>
              <a:cxn ang="f78">
                <a:pos x="f148" y="f149"/>
              </a:cxn>
              <a:cxn ang="f78">
                <a:pos x="f131" y="f132"/>
              </a:cxn>
              <a:cxn ang="f78">
                <a:pos x="f150" y="f151"/>
              </a:cxn>
              <a:cxn ang="f78">
                <a:pos x="f152" y="f151"/>
              </a:cxn>
              <a:cxn ang="f78">
                <a:pos x="f153" y="f154"/>
              </a:cxn>
              <a:cxn ang="f78">
                <a:pos x="f153" y="f155"/>
              </a:cxn>
              <a:cxn ang="f78">
                <a:pos x="f152" y="f156"/>
              </a:cxn>
              <a:cxn ang="f78">
                <a:pos x="f150" y="f156"/>
              </a:cxn>
              <a:cxn ang="f78">
                <a:pos x="f157" y="f155"/>
              </a:cxn>
              <a:cxn ang="f78">
                <a:pos x="f157" y="f154"/>
              </a:cxn>
              <a:cxn ang="f78">
                <a:pos x="f150" y="f151"/>
              </a:cxn>
            </a:cxnLst>
            <a:rect l="f127" t="f130" r="f128" b="f129"/>
            <a:pathLst>
              <a:path w="3960000" h="3960000">
                <a:moveTo>
                  <a:pt x="f7" y="f8"/>
                </a:moveTo>
                <a:cubicBezTo>
                  <a:pt x="f9" y="f10"/>
                  <a:pt x="f11" y="f12"/>
                  <a:pt x="f13" y="f14"/>
                </a:cubicBezTo>
                <a:lnTo>
                  <a:pt x="f15" y="f16"/>
                </a:lnTo>
                <a:lnTo>
                  <a:pt x="f15" y="f17"/>
                </a:lnTo>
                <a:lnTo>
                  <a:pt x="f18" y="f17"/>
                </a:lnTo>
                <a:lnTo>
                  <a:pt x="f18" y="f19"/>
                </a:lnTo>
                <a:lnTo>
                  <a:pt x="f15" y="f19"/>
                </a:lnTo>
                <a:lnTo>
                  <a:pt x="f15" y="f20"/>
                </a:lnTo>
                <a:lnTo>
                  <a:pt x="f21" y="f20"/>
                </a:lnTo>
                <a:lnTo>
                  <a:pt x="f21" y="f19"/>
                </a:lnTo>
                <a:lnTo>
                  <a:pt x="f22" y="f23"/>
                </a:lnTo>
                <a:lnTo>
                  <a:pt x="f24" y="f17"/>
                </a:lnTo>
                <a:lnTo>
                  <a:pt x="f21" y="f17"/>
                </a:lnTo>
                <a:lnTo>
                  <a:pt x="f21" y="f25"/>
                </a:lnTo>
                <a:cubicBezTo>
                  <a:pt x="f26" y="f27"/>
                  <a:pt x="f28" y="f29"/>
                  <a:pt x="f30" y="f31"/>
                </a:cubicBezTo>
                <a:cubicBezTo>
                  <a:pt x="f32" y="f33"/>
                  <a:pt x="f34" y="f35"/>
                  <a:pt x="f36" y="f37"/>
                </a:cubicBezTo>
                <a:cubicBezTo>
                  <a:pt x="f38" y="f39"/>
                  <a:pt x="f40" y="f41"/>
                  <a:pt x="f7" y="f8"/>
                </a:cubicBezTo>
                <a:close/>
                <a:moveTo>
                  <a:pt x="f42" y="f5"/>
                </a:moveTo>
                <a:lnTo>
                  <a:pt x="f43" y="f5"/>
                </a:lnTo>
                <a:cubicBezTo>
                  <a:pt x="f44" y="f5"/>
                  <a:pt x="f6" y="f45"/>
                  <a:pt x="f6" y="f42"/>
                </a:cubicBezTo>
                <a:lnTo>
                  <a:pt x="f6" y="f43"/>
                </a:lnTo>
                <a:cubicBezTo>
                  <a:pt x="f6" y="f44"/>
                  <a:pt x="f44" y="f6"/>
                  <a:pt x="f43" y="f6"/>
                </a:cubicBezTo>
                <a:lnTo>
                  <a:pt x="f42" y="f6"/>
                </a:lnTo>
                <a:cubicBezTo>
                  <a:pt x="f45" y="f6"/>
                  <a:pt x="f5" y="f44"/>
                  <a:pt x="f5" y="f43"/>
                </a:cubicBezTo>
                <a:lnTo>
                  <a:pt x="f5" y="f42"/>
                </a:lnTo>
                <a:cubicBezTo>
                  <a:pt x="f5" y="f45"/>
                  <a:pt x="f45" y="f5"/>
                  <a:pt x="f42" y="f5"/>
                </a:cubicBezTo>
                <a:close/>
              </a:path>
            </a:pathLst>
          </a:custGeom>
          <a:solidFill>
            <a:schemeClr val="tx1">
              <a:lumMod val="75000"/>
              <a:lumOff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3" name="Rounded Rectangle 10">
            <a:extLst>
              <a:ext uri="{FF2B5EF4-FFF2-40B4-BE49-F238E27FC236}">
                <a16:creationId xmlns:a16="http://schemas.microsoft.com/office/drawing/2014/main" id="{9DAD7E32-2D4D-3FD6-FAA9-D16ABC049957}"/>
              </a:ext>
            </a:extLst>
          </p:cNvPr>
          <p:cNvSpPr/>
          <p:nvPr/>
        </p:nvSpPr>
        <p:spPr>
          <a:xfrm>
            <a:off x="4571882" y="4202672"/>
            <a:ext cx="431349" cy="467395"/>
          </a:xfrm>
          <a:custGeom>
            <a:avLst/>
            <a:gdLst>
              <a:gd name="f0" fmla="val w"/>
              <a:gd name="f1" fmla="val h"/>
              <a:gd name="f2" fmla="val 0"/>
              <a:gd name="f3" fmla="val 3186824"/>
              <a:gd name="f4" fmla="val 3240000"/>
              <a:gd name="f5" fmla="val 2141174"/>
              <a:gd name="f6" fmla="val 1384899"/>
              <a:gd name="f7" fmla="val 1528887"/>
              <a:gd name="f8" fmla="val 1997174"/>
              <a:gd name="f9" fmla="val 1744911"/>
              <a:gd name="f10" fmla="val 1888899"/>
              <a:gd name="f11" fmla="val 2357174"/>
              <a:gd name="f12" fmla="val 2501174"/>
              <a:gd name="f13" fmla="val 1286582"/>
              <a:gd name="f14" fmla="val 1008157"/>
              <a:gd name="f15" fmla="val 1148208"/>
              <a:gd name="f16" fmla="val 1006486"/>
              <a:gd name="f17" fmla="val 1009270"/>
              <a:gd name="f18" fmla="val 1051569"/>
              <a:gd name="f19" fmla="val 894997"/>
              <a:gd name="f20" fmla="val 1143711"/>
              <a:gd name="f21" fmla="val 666451"/>
              <a:gd name="f22" fmla="val 1327995"/>
              <a:gd name="f23" fmla="val 600947"/>
              <a:gd name="f24" fmla="val 1648602"/>
              <a:gd name="f25" fmla="val 738892"/>
              <a:gd name="f26" fmla="val 1907765"/>
              <a:gd name="f27" fmla="val 876837"/>
              <a:gd name="f28" fmla="val 2166928"/>
              <a:gd name="f29" fmla="val 1179371"/>
              <a:gd name="f30" fmla="val 2291639"/>
              <a:gd name="f31" fmla="val 1459875"/>
              <a:gd name="f32" fmla="val 2204971"/>
              <a:gd name="f33" fmla="val 1676459"/>
              <a:gd name="f34" fmla="val 2138053"/>
              <a:gd name="f35" fmla="val 1832801"/>
              <a:gd name="f36" fmla="val 1959669"/>
              <a:gd name="f37" fmla="val 1876637"/>
              <a:gd name="f38" fmla="val 1747242"/>
              <a:gd name="f39" fmla="val 1879565"/>
              <a:gd name="f40" fmla="val 1728291"/>
              <a:gd name="f41" fmla="val 1891883"/>
              <a:gd name="f42" fmla="val 1671800"/>
              <a:gd name="f43" fmla="val 1894168"/>
              <a:gd name="f44" fmla="val 1612713"/>
              <a:gd name="f45" fmla="val 1887545"/>
              <a:gd name="f46" fmla="val 1552862"/>
              <a:gd name="f47" fmla="val 1553745"/>
              <a:gd name="f48" fmla="val 1531218"/>
              <a:gd name="f49" fmla="val 1231565"/>
              <a:gd name="f50" fmla="val 1565835"/>
              <a:gd name="f51" fmla="val 1530201"/>
              <a:gd name="f52" fmla="val 1827940"/>
              <a:gd name="f53" fmla="val 1460959"/>
              <a:gd name="f54" fmla="val 1892348"/>
              <a:gd name="f55" fmla="val 1371795"/>
              <a:gd name="f56" fmla="val 1919897"/>
              <a:gd name="f57" fmla="val 1228031"/>
              <a:gd name="f58" fmla="val 1964316"/>
              <a:gd name="f59" fmla="val 1072976"/>
              <a:gd name="f60" fmla="val 1900399"/>
              <a:gd name="f61" fmla="val 1002277"/>
              <a:gd name="f62" fmla="val 1767573"/>
              <a:gd name="f63" fmla="val 931578"/>
              <a:gd name="f64" fmla="val 1634747"/>
              <a:gd name="f65" fmla="val 965150"/>
              <a:gd name="f66" fmla="val 1470429"/>
              <a:gd name="f67" fmla="val 1082284"/>
              <a:gd name="f68" fmla="val 1375980"/>
              <a:gd name="f69" fmla="val 1199418"/>
              <a:gd name="f70" fmla="val 1281531"/>
              <a:gd name="f71" fmla="val 1367118"/>
              <a:gd name="f72" fmla="val 1283556"/>
              <a:gd name="f73" fmla="val 1481937"/>
              <a:gd name="f74" fmla="val 1380807"/>
              <a:gd name="f75" fmla="val 1674778"/>
              <a:gd name="f76" fmla="val 1153129"/>
              <a:gd name="f77" fmla="val 1562764"/>
              <a:gd name="f78" fmla="val 1058254"/>
              <a:gd name="f79" fmla="val 1424955"/>
              <a:gd name="f80" fmla="val 1009828"/>
              <a:gd name="f81" fmla="val 293028"/>
              <a:gd name="f82" fmla="val 2893796"/>
              <a:gd name="f83" fmla="val 3055631"/>
              <a:gd name="f84" fmla="val 131193"/>
              <a:gd name="f85" fmla="val 2946972"/>
              <a:gd name="f86" fmla="val 3108807"/>
              <a:gd name="f87" fmla="*/ f0 1 3186824"/>
              <a:gd name="f88" fmla="*/ f1 1 3240000"/>
              <a:gd name="f89" fmla="val f2"/>
              <a:gd name="f90" fmla="val f3"/>
              <a:gd name="f91" fmla="val f4"/>
              <a:gd name="f92" fmla="+- f91 0 f89"/>
              <a:gd name="f93" fmla="+- f90 0 f89"/>
              <a:gd name="f94" fmla="*/ f93 1 3186824"/>
              <a:gd name="f95" fmla="*/ f92 1 3240000"/>
              <a:gd name="f96" fmla="*/ f89 1 f94"/>
              <a:gd name="f97" fmla="*/ f90 1 f94"/>
              <a:gd name="f98" fmla="*/ f89 1 f95"/>
              <a:gd name="f99" fmla="*/ f91 1 f95"/>
              <a:gd name="f100" fmla="*/ f96 f87 1"/>
              <a:gd name="f101" fmla="*/ f97 f87 1"/>
              <a:gd name="f102" fmla="*/ f99 f88 1"/>
              <a:gd name="f103" fmla="*/ f98 f88 1"/>
            </a:gdLst>
            <a:ahLst/>
            <a:cxnLst>
              <a:cxn ang="3cd4">
                <a:pos x="hc" y="t"/>
              </a:cxn>
              <a:cxn ang="0">
                <a:pos x="r" y="vc"/>
              </a:cxn>
              <a:cxn ang="cd4">
                <a:pos x="hc" y="b"/>
              </a:cxn>
              <a:cxn ang="cd2">
                <a:pos x="l" y="vc"/>
              </a:cxn>
            </a:cxnLst>
            <a:rect l="f100" t="f103" r="f101" b="f102"/>
            <a:pathLst>
              <a:path w="3186824" h="3240000">
                <a:moveTo>
                  <a:pt x="f5" y="f6"/>
                </a:moveTo>
                <a:lnTo>
                  <a:pt x="f5" y="f7"/>
                </a:lnTo>
                <a:lnTo>
                  <a:pt x="f8" y="f7"/>
                </a:lnTo>
                <a:lnTo>
                  <a:pt x="f8" y="f9"/>
                </a:lnTo>
                <a:lnTo>
                  <a:pt x="f5" y="f9"/>
                </a:lnTo>
                <a:lnTo>
                  <a:pt x="f5" y="f10"/>
                </a:lnTo>
                <a:lnTo>
                  <a:pt x="f11" y="f10"/>
                </a:lnTo>
                <a:lnTo>
                  <a:pt x="f11" y="f9"/>
                </a:lnTo>
                <a:lnTo>
                  <a:pt x="f12" y="f9"/>
                </a:lnTo>
                <a:lnTo>
                  <a:pt x="f12" y="f7"/>
                </a:lnTo>
                <a:lnTo>
                  <a:pt x="f11" y="f7"/>
                </a:lnTo>
                <a:lnTo>
                  <a:pt x="f11" y="f6"/>
                </a:lnTo>
                <a:close/>
                <a:moveTo>
                  <a:pt x="f13" y="f14"/>
                </a:moveTo>
                <a:cubicBezTo>
                  <a:pt x="f15" y="f16"/>
                  <a:pt x="f17" y="f18"/>
                  <a:pt x="f19" y="f20"/>
                </a:cubicBezTo>
                <a:cubicBezTo>
                  <a:pt x="f21" y="f22"/>
                  <a:pt x="f23" y="f24"/>
                  <a:pt x="f25" y="f26"/>
                </a:cubicBezTo>
                <a:cubicBezTo>
                  <a:pt x="f27" y="f28"/>
                  <a:pt x="f29" y="f30"/>
                  <a:pt x="f31" y="f32"/>
                </a:cubicBezTo>
                <a:cubicBezTo>
                  <a:pt x="f33" y="f34"/>
                  <a:pt x="f35" y="f36"/>
                  <a:pt x="f37" y="f38"/>
                </a:cubicBezTo>
                <a:lnTo>
                  <a:pt x="f39" y="f38"/>
                </a:lnTo>
                <a:lnTo>
                  <a:pt x="f39" y="f40"/>
                </a:lnTo>
                <a:cubicBezTo>
                  <a:pt x="f41" y="f42"/>
                  <a:pt x="f43" y="f44"/>
                  <a:pt x="f45" y="f46"/>
                </a:cubicBezTo>
                <a:lnTo>
                  <a:pt x="f39" y="f47"/>
                </a:lnTo>
                <a:lnTo>
                  <a:pt x="f39" y="f48"/>
                </a:lnTo>
                <a:lnTo>
                  <a:pt x="f49" y="f48"/>
                </a:lnTo>
                <a:lnTo>
                  <a:pt x="f49" y="f38"/>
                </a:lnTo>
                <a:lnTo>
                  <a:pt x="f50" y="f38"/>
                </a:lnTo>
                <a:cubicBezTo>
                  <a:pt x="f51" y="f52"/>
                  <a:pt x="f53" y="f54"/>
                  <a:pt x="f55" y="f56"/>
                </a:cubicBezTo>
                <a:cubicBezTo>
                  <a:pt x="f57" y="f58"/>
                  <a:pt x="f59" y="f60"/>
                  <a:pt x="f61" y="f62"/>
                </a:cubicBezTo>
                <a:cubicBezTo>
                  <a:pt x="f63" y="f64"/>
                  <a:pt x="f65" y="f66"/>
                  <a:pt x="f67" y="f68"/>
                </a:cubicBezTo>
                <a:cubicBezTo>
                  <a:pt x="f69" y="f70"/>
                  <a:pt x="f71" y="f72"/>
                  <a:pt x="f73" y="f74"/>
                </a:cubicBezTo>
                <a:lnTo>
                  <a:pt x="f75" y="f76"/>
                </a:lnTo>
                <a:cubicBezTo>
                  <a:pt x="f77" y="f78"/>
                  <a:pt x="f79" y="f80"/>
                  <a:pt x="f13" y="f14"/>
                </a:cubicBezTo>
                <a:close/>
                <a:moveTo>
                  <a:pt x="f81" y="f2"/>
                </a:moveTo>
                <a:lnTo>
                  <a:pt x="f82" y="f2"/>
                </a:lnTo>
                <a:cubicBezTo>
                  <a:pt x="f83" y="f2"/>
                  <a:pt x="f3" y="f84"/>
                  <a:pt x="f3" y="f81"/>
                </a:cubicBezTo>
                <a:lnTo>
                  <a:pt x="f3" y="f85"/>
                </a:lnTo>
                <a:cubicBezTo>
                  <a:pt x="f3" y="f86"/>
                  <a:pt x="f83" y="f4"/>
                  <a:pt x="f82" y="f4"/>
                </a:cubicBezTo>
                <a:lnTo>
                  <a:pt x="f81" y="f4"/>
                </a:lnTo>
                <a:cubicBezTo>
                  <a:pt x="f84" y="f4"/>
                  <a:pt x="f2" y="f86"/>
                  <a:pt x="f2" y="f85"/>
                </a:cubicBezTo>
                <a:lnTo>
                  <a:pt x="f2" y="f81"/>
                </a:lnTo>
                <a:cubicBezTo>
                  <a:pt x="f2" y="f84"/>
                  <a:pt x="f84" y="f2"/>
                  <a:pt x="f81" y="f2"/>
                </a:cubicBezTo>
                <a:close/>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4" name="Block Arc 6">
            <a:extLst>
              <a:ext uri="{FF2B5EF4-FFF2-40B4-BE49-F238E27FC236}">
                <a16:creationId xmlns:a16="http://schemas.microsoft.com/office/drawing/2014/main" id="{70BEC1F2-A7D8-E2EF-4D29-1FC43D6D0966}"/>
              </a:ext>
            </a:extLst>
          </p:cNvPr>
          <p:cNvSpPr/>
          <p:nvPr/>
        </p:nvSpPr>
        <p:spPr>
          <a:xfrm>
            <a:off x="5239339" y="4234868"/>
            <a:ext cx="404365" cy="435199"/>
          </a:xfrm>
          <a:custGeom>
            <a:avLst/>
            <a:gdLst>
              <a:gd name="f0" fmla="val 10800000"/>
              <a:gd name="f1" fmla="val 5400000"/>
              <a:gd name="f2" fmla="val 180"/>
              <a:gd name="f3" fmla="val w"/>
              <a:gd name="f4" fmla="val h"/>
              <a:gd name="f5" fmla="val 0"/>
              <a:gd name="f6" fmla="val 3189723"/>
              <a:gd name="f7" fmla="val 3221116"/>
              <a:gd name="f8" fmla="val 2664630"/>
              <a:gd name="f9" fmla="val 2175617"/>
              <a:gd name="f10" fmla="val 2658205"/>
              <a:gd name="f11" fmla="val 2178566"/>
              <a:gd name="f12" fmla="val 2662222"/>
              <a:gd name="f13" fmla="val 2175972"/>
              <a:gd name="f14" fmla="val 2664284"/>
              <a:gd name="f15" fmla="val 2175096"/>
              <a:gd name="f16" fmla="val 1477043"/>
              <a:gd name="f17" fmla="val 1144372"/>
              <a:gd name="f18" fmla="val 1409070"/>
              <a:gd name="f19" fmla="val 1159393"/>
              <a:gd name="f20" fmla="val 1167974"/>
              <a:gd name="f21" fmla="val 1216277"/>
              <a:gd name="f22" fmla="val 1134894"/>
              <a:gd name="f23" fmla="val 1538245"/>
              <a:gd name="f24" fmla="val 1152384"/>
              <a:gd name="f25" fmla="val 1703728"/>
              <a:gd name="f26" fmla="val 1169874"/>
              <a:gd name="f27" fmla="val 1869211"/>
              <a:gd name="f28" fmla="val 1272747"/>
              <a:gd name="f29" fmla="val 2156947"/>
              <a:gd name="f30" fmla="val 1514013"/>
              <a:gd name="f31" fmla="val 2152290"/>
              <a:gd name="f32" fmla="val 1680659"/>
              <a:gd name="f33" fmla="val 2149073"/>
              <a:gd name="f34" fmla="val 1865876"/>
              <a:gd name="f35" fmla="val 1940767"/>
              <a:gd name="f36" fmla="val 1850815"/>
              <a:gd name="f37" fmla="val 1654259"/>
              <a:gd name="f38" fmla="val 1844015"/>
              <a:gd name="f39" fmla="val 1608142"/>
              <a:gd name="f40" fmla="val 1837162"/>
              <a:gd name="f41" fmla="val 1561942"/>
              <a:gd name="f42" fmla="val 1830467"/>
              <a:gd name="f43" fmla="val 1515986"/>
              <a:gd name="f44" fmla="val 1779361"/>
              <a:gd name="f45" fmla="val 1292438"/>
              <a:gd name="f46" fmla="val 1635542"/>
              <a:gd name="f47" fmla="val 1134285"/>
              <a:gd name="f48" fmla="val 1651152"/>
              <a:gd name="f49" fmla="val 501"/>
              <a:gd name="f50" fmla="val 1977584"/>
              <a:gd name="f51" fmla="val 8635"/>
              <a:gd name="f52" fmla="val 2235425"/>
              <a:gd name="f53" fmla="val 52153"/>
              <a:gd name="f54" fmla="val 2580395"/>
              <a:gd name="f55" fmla="val 324821"/>
              <a:gd name="f56" fmla="val 3000061"/>
              <a:gd name="f57" fmla="val 656529"/>
              <a:gd name="f58" fmla="val 3430704"/>
              <a:gd name="f59" fmla="val 1549940"/>
              <a:gd name="f60" fmla="val 3030464"/>
              <a:gd name="f61" fmla="val 2249544"/>
              <a:gd name="f62" fmla="val 2882259"/>
              <a:gd name="f63" fmla="val 2451798"/>
              <a:gd name="f64" fmla="val 2785813"/>
              <a:gd name="f65" fmla="val 2507403"/>
              <a:gd name="f66" fmla="val 2585849"/>
              <a:gd name="f67" fmla="val 2588887"/>
              <a:gd name="f68" fmla="val 2194785"/>
              <a:gd name="f69" fmla="val 2615774"/>
              <a:gd name="f70" fmla="val 1984876"/>
              <a:gd name="f71" fmla="val 2478759"/>
              <a:gd name="f72" fmla="val 1973374"/>
              <a:gd name="f73" fmla="val 2195096"/>
              <a:gd name="f74" fmla="val 1841986"/>
              <a:gd name="f75" fmla="val 2496540"/>
              <a:gd name="f76" fmla="val 1610941"/>
              <a:gd name="f77" fmla="val 2555551"/>
              <a:gd name="f78" fmla="val 1390827"/>
              <a:gd name="f79" fmla="val 2527630"/>
              <a:gd name="f80" fmla="val 1131071"/>
              <a:gd name="f81" fmla="val 2494680"/>
              <a:gd name="f82" fmla="val 853863"/>
              <a:gd name="f83" fmla="val 2136270"/>
              <a:gd name="f84" fmla="val 783896"/>
              <a:gd name="f85" fmla="val 1665044"/>
              <a:gd name="f86" fmla="val 715204"/>
              <a:gd name="f87" fmla="val 1202409"/>
              <a:gd name="f88" fmla="val 991941"/>
              <a:gd name="f89" fmla="val 900416"/>
              <a:gd name="f90" fmla="val 1268509"/>
              <a:gd name="f91" fmla="val 819983"/>
              <a:gd name="f92" fmla="val 1288264"/>
              <a:gd name="f93" fmla="val 814237"/>
              <a:gd name="f94" fmla="val 1308391"/>
              <a:gd name="f95" fmla="val 810536"/>
              <a:gd name="f96" fmla="val 1328805"/>
              <a:gd name="f97" fmla="val 807930"/>
              <a:gd name="f98" fmla="val 1349219"/>
              <a:gd name="f99" fmla="val 805325"/>
              <a:gd name="f100" fmla="val 1369921"/>
              <a:gd name="f101" fmla="val 803817"/>
              <a:gd name="f102" fmla="val 802457"/>
              <a:gd name="f103" fmla="val 1416795"/>
              <a:gd name="f104" fmla="val 800769"/>
              <a:gd name="f105" fmla="val 1355770"/>
              <a:gd name="f106" fmla="val 788713"/>
              <a:gd name="f107" fmla="val 1462242"/>
              <a:gd name="f108" fmla="val 801708"/>
              <a:gd name="f109" fmla="val 1599590"/>
              <a:gd name="f110" fmla="val 818472"/>
              <a:gd name="f111" fmla="val 1776043"/>
              <a:gd name="f112" fmla="val 890774"/>
              <a:gd name="f113" fmla="val 1956122"/>
              <a:gd name="f114" fmla="val 1110076"/>
              <a:gd name="f115" fmla="val 875315"/>
              <a:gd name="f116" fmla="val 2333414"/>
              <a:gd name="f117" fmla="val 2330539"/>
              <a:gd name="f118" fmla="val 1325736"/>
              <a:gd name="f119" fmla="val 2327663"/>
              <a:gd name="f120" fmla="val 1603628"/>
              <a:gd name="f121" fmla="val 2324788"/>
              <a:gd name="f122" fmla="val 2054049"/>
              <a:gd name="f123" fmla="val 2290850"/>
              <a:gd name="f124" fmla="val 2479718"/>
              <a:gd name="f125" fmla="val 2627788"/>
              <a:gd name="f126" fmla="val 2217580"/>
              <a:gd name="f127" fmla="val 2661746"/>
              <a:gd name="f128" fmla="val 2179658"/>
              <a:gd name="f129" fmla="val 2691046"/>
              <a:gd name="f130" fmla="val 2188689"/>
              <a:gd name="f131" fmla="val 2667011"/>
              <a:gd name="f132" fmla="val 2175828"/>
              <a:gd name="f133" fmla="val 2945550"/>
              <a:gd name="f134" fmla="val 1655295"/>
              <a:gd name="f135" fmla="val 2803444"/>
              <a:gd name="f136" fmla="val 1009445"/>
              <a:gd name="f137" fmla="val 2332141"/>
              <a:gd name="f138" fmla="val 653899"/>
              <a:gd name="f139" fmla="val 1860838"/>
              <a:gd name="f140" fmla="val 298353"/>
              <a:gd name="f141" fmla="val 1200794"/>
              <a:gd name="f142" fmla="val 339069"/>
              <a:gd name="f143" fmla="val 776764"/>
              <a:gd name="f144" fmla="val 749845"/>
              <a:gd name="f145" fmla="val 352733"/>
              <a:gd name="f146" fmla="val 1160621"/>
              <a:gd name="f147" fmla="val 291083"/>
              <a:gd name="f148" fmla="val 1819040"/>
              <a:gd name="f149" fmla="val 631487"/>
              <a:gd name="f150" fmla="val 2301392"/>
              <a:gd name="f151" fmla="val 971891"/>
              <a:gd name="f152" fmla="val 2783745"/>
              <a:gd name="f153" fmla="val 1612904"/>
              <a:gd name="f154" fmla="val 2946283"/>
              <a:gd name="f155" fmla="val 2142017"/>
              <a:gd name="f156" fmla="val 2684410"/>
              <a:gd name="f157" fmla="val 2324866"/>
              <a:gd name="f158" fmla="val 3053856"/>
              <a:gd name="f159" fmla="val 1613730"/>
              <a:gd name="f160" fmla="val 3405817"/>
              <a:gd name="f161" fmla="val 752200"/>
              <a:gd name="f162" fmla="val 3187363"/>
              <a:gd name="f163" fmla="val 294693"/>
              <a:gd name="f164" fmla="val 2539075"/>
              <a:gd name="f165" fmla="val -162814"/>
              <a:gd name="f166" fmla="val 1890787"/>
              <a:gd name="f167" fmla="val -79956"/>
              <a:gd name="f168" fmla="val 1005863"/>
              <a:gd name="f169" fmla="val 489947"/>
              <a:gd name="f170" fmla="val 453774"/>
              <a:gd name="f171" fmla="val 810518"/>
              <a:gd name="f172" fmla="val 143225"/>
              <a:gd name="f173" fmla="val 1231454"/>
              <a:gd name="f174" fmla="val -9956"/>
              <a:gd name="f175" fmla="+- 0 0 -90"/>
              <a:gd name="f176" fmla="*/ f3 1 3189723"/>
              <a:gd name="f177" fmla="*/ f4 1 3221116"/>
              <a:gd name="f178" fmla="val f5"/>
              <a:gd name="f179" fmla="val f6"/>
              <a:gd name="f180" fmla="val f7"/>
              <a:gd name="f181" fmla="*/ f175 f0 1"/>
              <a:gd name="f182" fmla="+- f180 0 f178"/>
              <a:gd name="f183" fmla="+- f179 0 f178"/>
              <a:gd name="f184" fmla="*/ f181 1 f2"/>
              <a:gd name="f185" fmla="*/ f183 1 3189723"/>
              <a:gd name="f186" fmla="*/ f182 1 3221116"/>
              <a:gd name="f187" fmla="*/ 2175617 f182 1"/>
              <a:gd name="f188" fmla="*/ 2178566 f182 1"/>
              <a:gd name="f189" fmla="*/ 1144372 f182 1"/>
              <a:gd name="f190" fmla="*/ 1159393 f182 1"/>
              <a:gd name="f191" fmla="*/ 1703728 f182 1"/>
              <a:gd name="f192" fmla="*/ 2152290 f182 1"/>
              <a:gd name="f193" fmla="*/ 1654259 f182 1"/>
              <a:gd name="f194" fmla="*/ 1515986 f182 1"/>
              <a:gd name="f195" fmla="*/ 501 f182 1"/>
              <a:gd name="f196" fmla="*/ 324821 f182 1"/>
              <a:gd name="f197" fmla="*/ 2588887 f182 1"/>
              <a:gd name="f198" fmla="*/ 2195096 f182 1"/>
              <a:gd name="f199" fmla="*/ 2527630 f182 1"/>
              <a:gd name="f200" fmla="*/ 1665044 f182 1"/>
              <a:gd name="f201" fmla="*/ 819983 f182 1"/>
              <a:gd name="f202" fmla="*/ 807930 f182 1"/>
              <a:gd name="f203" fmla="*/ 802457 f182 1"/>
              <a:gd name="f204" fmla="*/ 801708 f182 1"/>
              <a:gd name="f205" fmla="*/ 1110076 f182 1"/>
              <a:gd name="f206" fmla="*/ 875315 f182 1"/>
              <a:gd name="f207" fmla="*/ 2054049 f182 1"/>
              <a:gd name="f208" fmla="*/ 2179658 f182 1"/>
              <a:gd name="f209" fmla="*/ 2188689 f182 1"/>
              <a:gd name="f210" fmla="*/ 2175828 f182 1"/>
              <a:gd name="f211" fmla="*/ 653899 f182 1"/>
              <a:gd name="f212" fmla="*/ 749845 f182 1"/>
              <a:gd name="f213" fmla="*/ 2301392 f182 1"/>
              <a:gd name="f214" fmla="*/ 2684410 f182 1"/>
              <a:gd name="f215" fmla="*/ 3053856 f182 1"/>
              <a:gd name="f216" fmla="*/ 2539075 f182 1"/>
              <a:gd name="f217" fmla="*/ 453774 f182 1"/>
              <a:gd name="f218" fmla="*/ 2249544 f182 1"/>
              <a:gd name="f219" fmla="*/ 2664630 f183 1"/>
              <a:gd name="f220" fmla="*/ 2658205 f183 1"/>
              <a:gd name="f221" fmla="*/ 1477043 f183 1"/>
              <a:gd name="f222" fmla="*/ 1409070 f183 1"/>
              <a:gd name="f223" fmla="*/ 1152384 f183 1"/>
              <a:gd name="f224" fmla="*/ 1514013 f183 1"/>
              <a:gd name="f225" fmla="*/ 1850815 f183 1"/>
              <a:gd name="f226" fmla="*/ 1830467 f183 1"/>
              <a:gd name="f227" fmla="*/ 1651152 f183 1"/>
              <a:gd name="f228" fmla="*/ 2580395 f183 1"/>
              <a:gd name="f229" fmla="*/ 3030464 f183 1"/>
              <a:gd name="f230" fmla="*/ 2585849 f183 1"/>
              <a:gd name="f231" fmla="*/ 1973374 f183 1"/>
              <a:gd name="f232" fmla="*/ 1390827 f183 1"/>
              <a:gd name="f233" fmla="*/ 783896 f183 1"/>
              <a:gd name="f234" fmla="*/ 1268509 f183 1"/>
              <a:gd name="f235" fmla="*/ 1328805 f183 1"/>
              <a:gd name="f236" fmla="*/ 1462242 f183 1"/>
              <a:gd name="f237" fmla="*/ 1956122 f183 1"/>
              <a:gd name="f238" fmla="*/ 2333414 f183 1"/>
              <a:gd name="f239" fmla="*/ 2324788 f183 1"/>
              <a:gd name="f240" fmla="*/ 2661746 f183 1"/>
              <a:gd name="f241" fmla="*/ 2691046 f183 1"/>
              <a:gd name="f242" fmla="*/ 2667011 f183 1"/>
              <a:gd name="f243" fmla="*/ 2332141 f183 1"/>
              <a:gd name="f244" fmla="*/ 776764 f183 1"/>
              <a:gd name="f245" fmla="*/ 631487 f183 1"/>
              <a:gd name="f246" fmla="*/ 2142017 f183 1"/>
              <a:gd name="f247" fmla="*/ 2324866 f183 1"/>
              <a:gd name="f248" fmla="*/ 294693 f183 1"/>
              <a:gd name="f249" fmla="*/ 489947 f183 1"/>
              <a:gd name="f250" fmla="+- f184 0 f1"/>
              <a:gd name="f251" fmla="*/ f187 1 3221116"/>
              <a:gd name="f252" fmla="*/ f188 1 3221116"/>
              <a:gd name="f253" fmla="*/ f189 1 3221116"/>
              <a:gd name="f254" fmla="*/ f190 1 3221116"/>
              <a:gd name="f255" fmla="*/ f191 1 3221116"/>
              <a:gd name="f256" fmla="*/ f192 1 3221116"/>
              <a:gd name="f257" fmla="*/ f193 1 3221116"/>
              <a:gd name="f258" fmla="*/ f194 1 3221116"/>
              <a:gd name="f259" fmla="*/ f195 1 3221116"/>
              <a:gd name="f260" fmla="*/ f196 1 3221116"/>
              <a:gd name="f261" fmla="*/ f197 1 3221116"/>
              <a:gd name="f262" fmla="*/ f198 1 3221116"/>
              <a:gd name="f263" fmla="*/ f199 1 3221116"/>
              <a:gd name="f264" fmla="*/ f200 1 3221116"/>
              <a:gd name="f265" fmla="*/ f201 1 3221116"/>
              <a:gd name="f266" fmla="*/ f202 1 3221116"/>
              <a:gd name="f267" fmla="*/ f203 1 3221116"/>
              <a:gd name="f268" fmla="*/ f204 1 3221116"/>
              <a:gd name="f269" fmla="*/ f205 1 3221116"/>
              <a:gd name="f270" fmla="*/ f206 1 3221116"/>
              <a:gd name="f271" fmla="*/ f207 1 3221116"/>
              <a:gd name="f272" fmla="*/ f208 1 3221116"/>
              <a:gd name="f273" fmla="*/ f209 1 3221116"/>
              <a:gd name="f274" fmla="*/ f210 1 3221116"/>
              <a:gd name="f275" fmla="*/ f211 1 3221116"/>
              <a:gd name="f276" fmla="*/ f212 1 3221116"/>
              <a:gd name="f277" fmla="*/ f213 1 3221116"/>
              <a:gd name="f278" fmla="*/ f214 1 3221116"/>
              <a:gd name="f279" fmla="*/ f215 1 3221116"/>
              <a:gd name="f280" fmla="*/ f216 1 3221116"/>
              <a:gd name="f281" fmla="*/ f217 1 3221116"/>
              <a:gd name="f282" fmla="*/ f218 1 3221116"/>
              <a:gd name="f283" fmla="*/ f219 1 3189723"/>
              <a:gd name="f284" fmla="*/ f220 1 3189723"/>
              <a:gd name="f285" fmla="*/ f221 1 3189723"/>
              <a:gd name="f286" fmla="*/ f222 1 3189723"/>
              <a:gd name="f287" fmla="*/ f223 1 3189723"/>
              <a:gd name="f288" fmla="*/ f224 1 3189723"/>
              <a:gd name="f289" fmla="*/ f225 1 3189723"/>
              <a:gd name="f290" fmla="*/ f226 1 3189723"/>
              <a:gd name="f291" fmla="*/ f227 1 3189723"/>
              <a:gd name="f292" fmla="*/ f228 1 3189723"/>
              <a:gd name="f293" fmla="*/ f229 1 3189723"/>
              <a:gd name="f294" fmla="*/ f230 1 3189723"/>
              <a:gd name="f295" fmla="*/ f231 1 3189723"/>
              <a:gd name="f296" fmla="*/ f232 1 3189723"/>
              <a:gd name="f297" fmla="*/ f233 1 3189723"/>
              <a:gd name="f298" fmla="*/ f234 1 3189723"/>
              <a:gd name="f299" fmla="*/ f235 1 3189723"/>
              <a:gd name="f300" fmla="*/ f236 1 3189723"/>
              <a:gd name="f301" fmla="*/ f237 1 3189723"/>
              <a:gd name="f302" fmla="*/ f238 1 3189723"/>
              <a:gd name="f303" fmla="*/ f239 1 3189723"/>
              <a:gd name="f304" fmla="*/ f240 1 3189723"/>
              <a:gd name="f305" fmla="*/ f241 1 3189723"/>
              <a:gd name="f306" fmla="*/ f242 1 3189723"/>
              <a:gd name="f307" fmla="*/ f243 1 3189723"/>
              <a:gd name="f308" fmla="*/ f244 1 3189723"/>
              <a:gd name="f309" fmla="*/ f245 1 3189723"/>
              <a:gd name="f310" fmla="*/ f246 1 3189723"/>
              <a:gd name="f311" fmla="*/ f247 1 3189723"/>
              <a:gd name="f312" fmla="*/ f248 1 3189723"/>
              <a:gd name="f313" fmla="*/ f249 1 3189723"/>
              <a:gd name="f314" fmla="*/ f178 1 f185"/>
              <a:gd name="f315" fmla="*/ f179 1 f185"/>
              <a:gd name="f316" fmla="*/ f178 1 f186"/>
              <a:gd name="f317" fmla="*/ f180 1 f186"/>
              <a:gd name="f318" fmla="*/ f283 1 f185"/>
              <a:gd name="f319" fmla="*/ f251 1 f186"/>
              <a:gd name="f320" fmla="*/ f284 1 f185"/>
              <a:gd name="f321" fmla="*/ f252 1 f186"/>
              <a:gd name="f322" fmla="*/ f285 1 f185"/>
              <a:gd name="f323" fmla="*/ f253 1 f186"/>
              <a:gd name="f324" fmla="*/ f286 1 f185"/>
              <a:gd name="f325" fmla="*/ f254 1 f186"/>
              <a:gd name="f326" fmla="*/ f287 1 f185"/>
              <a:gd name="f327" fmla="*/ f255 1 f186"/>
              <a:gd name="f328" fmla="*/ f288 1 f185"/>
              <a:gd name="f329" fmla="*/ f256 1 f186"/>
              <a:gd name="f330" fmla="*/ f289 1 f185"/>
              <a:gd name="f331" fmla="*/ f257 1 f186"/>
              <a:gd name="f332" fmla="*/ f290 1 f185"/>
              <a:gd name="f333" fmla="*/ f258 1 f186"/>
              <a:gd name="f334" fmla="*/ f291 1 f185"/>
              <a:gd name="f335" fmla="*/ f259 1 f186"/>
              <a:gd name="f336" fmla="*/ f292 1 f185"/>
              <a:gd name="f337" fmla="*/ f260 1 f186"/>
              <a:gd name="f338" fmla="*/ f293 1 f185"/>
              <a:gd name="f339" fmla="*/ f282 1 f186"/>
              <a:gd name="f340" fmla="*/ f294 1 f185"/>
              <a:gd name="f341" fmla="*/ f261 1 f186"/>
              <a:gd name="f342" fmla="*/ f295 1 f185"/>
              <a:gd name="f343" fmla="*/ f262 1 f186"/>
              <a:gd name="f344" fmla="*/ f296 1 f185"/>
              <a:gd name="f345" fmla="*/ f263 1 f186"/>
              <a:gd name="f346" fmla="*/ f297 1 f185"/>
              <a:gd name="f347" fmla="*/ f264 1 f186"/>
              <a:gd name="f348" fmla="*/ f298 1 f185"/>
              <a:gd name="f349" fmla="*/ f265 1 f186"/>
              <a:gd name="f350" fmla="*/ f299 1 f185"/>
              <a:gd name="f351" fmla="*/ f266 1 f186"/>
              <a:gd name="f352" fmla="*/ f267 1 f186"/>
              <a:gd name="f353" fmla="*/ f300 1 f185"/>
              <a:gd name="f354" fmla="*/ f268 1 f186"/>
              <a:gd name="f355" fmla="*/ f301 1 f185"/>
              <a:gd name="f356" fmla="*/ f269 1 f186"/>
              <a:gd name="f357" fmla="*/ f270 1 f186"/>
              <a:gd name="f358" fmla="*/ f302 1 f185"/>
              <a:gd name="f359" fmla="*/ f303 1 f185"/>
              <a:gd name="f360" fmla="*/ f271 1 f186"/>
              <a:gd name="f361" fmla="*/ f304 1 f185"/>
              <a:gd name="f362" fmla="*/ f272 1 f186"/>
              <a:gd name="f363" fmla="*/ f305 1 f185"/>
              <a:gd name="f364" fmla="*/ f273 1 f186"/>
              <a:gd name="f365" fmla="*/ f306 1 f185"/>
              <a:gd name="f366" fmla="*/ f274 1 f186"/>
              <a:gd name="f367" fmla="*/ f307 1 f185"/>
              <a:gd name="f368" fmla="*/ f275 1 f186"/>
              <a:gd name="f369" fmla="*/ f308 1 f185"/>
              <a:gd name="f370" fmla="*/ f276 1 f186"/>
              <a:gd name="f371" fmla="*/ f309 1 f185"/>
              <a:gd name="f372" fmla="*/ f277 1 f186"/>
              <a:gd name="f373" fmla="*/ f310 1 f185"/>
              <a:gd name="f374" fmla="*/ f278 1 f186"/>
              <a:gd name="f375" fmla="*/ f311 1 f185"/>
              <a:gd name="f376" fmla="*/ f279 1 f186"/>
              <a:gd name="f377" fmla="*/ f312 1 f185"/>
              <a:gd name="f378" fmla="*/ f280 1 f186"/>
              <a:gd name="f379" fmla="*/ f313 1 f185"/>
              <a:gd name="f380" fmla="*/ f281 1 f186"/>
              <a:gd name="f381" fmla="*/ f314 f176 1"/>
              <a:gd name="f382" fmla="*/ f315 f176 1"/>
              <a:gd name="f383" fmla="*/ f317 f177 1"/>
              <a:gd name="f384" fmla="*/ f316 f177 1"/>
              <a:gd name="f385" fmla="*/ f318 f176 1"/>
              <a:gd name="f386" fmla="*/ f319 f177 1"/>
              <a:gd name="f387" fmla="*/ f320 f176 1"/>
              <a:gd name="f388" fmla="*/ f321 f177 1"/>
              <a:gd name="f389" fmla="*/ f322 f176 1"/>
              <a:gd name="f390" fmla="*/ f323 f177 1"/>
              <a:gd name="f391" fmla="*/ f324 f176 1"/>
              <a:gd name="f392" fmla="*/ f325 f177 1"/>
              <a:gd name="f393" fmla="*/ f326 f176 1"/>
              <a:gd name="f394" fmla="*/ f327 f177 1"/>
              <a:gd name="f395" fmla="*/ f328 f176 1"/>
              <a:gd name="f396" fmla="*/ f329 f177 1"/>
              <a:gd name="f397" fmla="*/ f330 f176 1"/>
              <a:gd name="f398" fmla="*/ f331 f177 1"/>
              <a:gd name="f399" fmla="*/ f332 f176 1"/>
              <a:gd name="f400" fmla="*/ f333 f177 1"/>
              <a:gd name="f401" fmla="*/ f334 f176 1"/>
              <a:gd name="f402" fmla="*/ f335 f177 1"/>
              <a:gd name="f403" fmla="*/ f336 f176 1"/>
              <a:gd name="f404" fmla="*/ f337 f177 1"/>
              <a:gd name="f405" fmla="*/ f338 f176 1"/>
              <a:gd name="f406" fmla="*/ f339 f177 1"/>
              <a:gd name="f407" fmla="*/ f340 f176 1"/>
              <a:gd name="f408" fmla="*/ f341 f177 1"/>
              <a:gd name="f409" fmla="*/ f342 f176 1"/>
              <a:gd name="f410" fmla="*/ f343 f177 1"/>
              <a:gd name="f411" fmla="*/ f344 f176 1"/>
              <a:gd name="f412" fmla="*/ f345 f177 1"/>
              <a:gd name="f413" fmla="*/ f346 f176 1"/>
              <a:gd name="f414" fmla="*/ f347 f177 1"/>
              <a:gd name="f415" fmla="*/ f348 f176 1"/>
              <a:gd name="f416" fmla="*/ f349 f177 1"/>
              <a:gd name="f417" fmla="*/ f350 f176 1"/>
              <a:gd name="f418" fmla="*/ f351 f177 1"/>
              <a:gd name="f419" fmla="*/ f352 f177 1"/>
              <a:gd name="f420" fmla="*/ f353 f176 1"/>
              <a:gd name="f421" fmla="*/ f354 f177 1"/>
              <a:gd name="f422" fmla="*/ f355 f176 1"/>
              <a:gd name="f423" fmla="*/ f356 f177 1"/>
              <a:gd name="f424" fmla="*/ f357 f177 1"/>
              <a:gd name="f425" fmla="*/ f358 f176 1"/>
              <a:gd name="f426" fmla="*/ f359 f176 1"/>
              <a:gd name="f427" fmla="*/ f360 f177 1"/>
              <a:gd name="f428" fmla="*/ f361 f176 1"/>
              <a:gd name="f429" fmla="*/ f362 f177 1"/>
              <a:gd name="f430" fmla="*/ f363 f176 1"/>
              <a:gd name="f431" fmla="*/ f364 f177 1"/>
              <a:gd name="f432" fmla="*/ f365 f176 1"/>
              <a:gd name="f433" fmla="*/ f366 f177 1"/>
              <a:gd name="f434" fmla="*/ f367 f176 1"/>
              <a:gd name="f435" fmla="*/ f368 f177 1"/>
              <a:gd name="f436" fmla="*/ f369 f176 1"/>
              <a:gd name="f437" fmla="*/ f370 f177 1"/>
              <a:gd name="f438" fmla="*/ f371 f176 1"/>
              <a:gd name="f439" fmla="*/ f372 f177 1"/>
              <a:gd name="f440" fmla="*/ f373 f176 1"/>
              <a:gd name="f441" fmla="*/ f374 f177 1"/>
              <a:gd name="f442" fmla="*/ f375 f176 1"/>
              <a:gd name="f443" fmla="*/ f376 f177 1"/>
              <a:gd name="f444" fmla="*/ f377 f176 1"/>
              <a:gd name="f445" fmla="*/ f378 f177 1"/>
              <a:gd name="f446" fmla="*/ f379 f176 1"/>
              <a:gd name="f447" fmla="*/ f380 f177 1"/>
            </a:gdLst>
            <a:ahLst/>
            <a:cxnLst>
              <a:cxn ang="3cd4">
                <a:pos x="hc" y="t"/>
              </a:cxn>
              <a:cxn ang="0">
                <a:pos x="r" y="vc"/>
              </a:cxn>
              <a:cxn ang="cd4">
                <a:pos x="hc" y="b"/>
              </a:cxn>
              <a:cxn ang="cd2">
                <a:pos x="l" y="vc"/>
              </a:cxn>
              <a:cxn ang="f250">
                <a:pos x="f385" y="f386"/>
              </a:cxn>
              <a:cxn ang="f250">
                <a:pos x="f387" y="f388"/>
              </a:cxn>
              <a:cxn ang="f250">
                <a:pos x="f385" y="f386"/>
              </a:cxn>
              <a:cxn ang="f250">
                <a:pos x="f389" y="f390"/>
              </a:cxn>
              <a:cxn ang="f250">
                <a:pos x="f391" y="f392"/>
              </a:cxn>
              <a:cxn ang="f250">
                <a:pos x="f393" y="f394"/>
              </a:cxn>
              <a:cxn ang="f250">
                <a:pos x="f395" y="f396"/>
              </a:cxn>
              <a:cxn ang="f250">
                <a:pos x="f397" y="f398"/>
              </a:cxn>
              <a:cxn ang="f250">
                <a:pos x="f399" y="f400"/>
              </a:cxn>
              <a:cxn ang="f250">
                <a:pos x="f389" y="f390"/>
              </a:cxn>
              <a:cxn ang="f250">
                <a:pos x="f401" y="f402"/>
              </a:cxn>
              <a:cxn ang="f250">
                <a:pos x="f403" y="f404"/>
              </a:cxn>
              <a:cxn ang="f250">
                <a:pos x="f405" y="f406"/>
              </a:cxn>
              <a:cxn ang="f250">
                <a:pos x="f407" y="f408"/>
              </a:cxn>
              <a:cxn ang="f250">
                <a:pos x="f409" y="f410"/>
              </a:cxn>
              <a:cxn ang="f250">
                <a:pos x="f411" y="f412"/>
              </a:cxn>
              <a:cxn ang="f250">
                <a:pos x="f413" y="f414"/>
              </a:cxn>
              <a:cxn ang="f250">
                <a:pos x="f415" y="f416"/>
              </a:cxn>
              <a:cxn ang="f250">
                <a:pos x="f417" y="f418"/>
              </a:cxn>
              <a:cxn ang="f250">
                <a:pos x="f411" y="f419"/>
              </a:cxn>
              <a:cxn ang="f250">
                <a:pos x="f420" y="f421"/>
              </a:cxn>
              <a:cxn ang="f250">
                <a:pos x="f422" y="f423"/>
              </a:cxn>
              <a:cxn ang="f250">
                <a:pos x="f409" y="f424"/>
              </a:cxn>
              <a:cxn ang="f250">
                <a:pos x="f425" y="f424"/>
              </a:cxn>
              <a:cxn ang="f250">
                <a:pos x="f426" y="f427"/>
              </a:cxn>
              <a:cxn ang="f250">
                <a:pos x="f428" y="f429"/>
              </a:cxn>
              <a:cxn ang="f250">
                <a:pos x="f430" y="f431"/>
              </a:cxn>
              <a:cxn ang="f250">
                <a:pos x="f432" y="f433"/>
              </a:cxn>
              <a:cxn ang="f250">
                <a:pos x="f434" y="f435"/>
              </a:cxn>
              <a:cxn ang="f250">
                <a:pos x="f436" y="f437"/>
              </a:cxn>
              <a:cxn ang="f250">
                <a:pos x="f438" y="f439"/>
              </a:cxn>
              <a:cxn ang="f250">
                <a:pos x="f440" y="f441"/>
              </a:cxn>
              <a:cxn ang="f250">
                <a:pos x="f442" y="f443"/>
              </a:cxn>
              <a:cxn ang="f250">
                <a:pos x="f444" y="f445"/>
              </a:cxn>
              <a:cxn ang="f250">
                <a:pos x="f446" y="f447"/>
              </a:cxn>
              <a:cxn ang="f250">
                <a:pos x="f401" y="f402"/>
              </a:cxn>
            </a:cxnLst>
            <a:rect l="f381" t="f384" r="f382" b="f383"/>
            <a:pathLst>
              <a:path w="3189723" h="3221116">
                <a:moveTo>
                  <a:pt x="f8" y="f9"/>
                </a:moveTo>
                <a:lnTo>
                  <a:pt x="f10" y="f11"/>
                </a:lnTo>
                <a:cubicBezTo>
                  <a:pt x="f12" y="f13"/>
                  <a:pt x="f14" y="f15"/>
                  <a:pt x="f8" y="f9"/>
                </a:cubicBezTo>
                <a:close/>
                <a:moveTo>
                  <a:pt x="f16" y="f17"/>
                </a:moveTo>
                <a:lnTo>
                  <a:pt x="f18" y="f19"/>
                </a:lnTo>
                <a:cubicBezTo>
                  <a:pt x="f20" y="f21"/>
                  <a:pt x="f22" y="f23"/>
                  <a:pt x="f24" y="f25"/>
                </a:cubicBezTo>
                <a:cubicBezTo>
                  <a:pt x="f26" y="f27"/>
                  <a:pt x="f28" y="f29"/>
                  <a:pt x="f30" y="f31"/>
                </a:cubicBezTo>
                <a:cubicBezTo>
                  <a:pt x="f32" y="f33"/>
                  <a:pt x="f34" y="f35"/>
                  <a:pt x="f36" y="f37"/>
                </a:cubicBezTo>
                <a:cubicBezTo>
                  <a:pt x="f38" y="f39"/>
                  <a:pt x="f40" y="f41"/>
                  <a:pt x="f42" y="f43"/>
                </a:cubicBezTo>
                <a:cubicBezTo>
                  <a:pt x="f44" y="f45"/>
                  <a:pt x="f46" y="f47"/>
                  <a:pt x="f16" y="f17"/>
                </a:cubicBezTo>
                <a:close/>
                <a:moveTo>
                  <a:pt x="f48" y="f49"/>
                </a:moveTo>
                <a:cubicBezTo>
                  <a:pt x="f50" y="f51"/>
                  <a:pt x="f52" y="f53"/>
                  <a:pt x="f54" y="f55"/>
                </a:cubicBezTo>
                <a:cubicBezTo>
                  <a:pt x="f56" y="f57"/>
                  <a:pt x="f58" y="f59"/>
                  <a:pt x="f60" y="f61"/>
                </a:cubicBezTo>
                <a:cubicBezTo>
                  <a:pt x="f62" y="f63"/>
                  <a:pt x="f64" y="f65"/>
                  <a:pt x="f66" y="f67"/>
                </a:cubicBezTo>
                <a:cubicBezTo>
                  <a:pt x="f68" y="f69"/>
                  <a:pt x="f70" y="f71"/>
                  <a:pt x="f72" y="f73"/>
                </a:cubicBezTo>
                <a:cubicBezTo>
                  <a:pt x="f74" y="f75"/>
                  <a:pt x="f76" y="f77"/>
                  <a:pt x="f78" y="f79"/>
                </a:cubicBezTo>
                <a:cubicBezTo>
                  <a:pt x="f80" y="f81"/>
                  <a:pt x="f82" y="f83"/>
                  <a:pt x="f84" y="f85"/>
                </a:cubicBezTo>
                <a:cubicBezTo>
                  <a:pt x="f86" y="f87"/>
                  <a:pt x="f88" y="f89"/>
                  <a:pt x="f90" y="f91"/>
                </a:cubicBezTo>
                <a:cubicBezTo>
                  <a:pt x="f92" y="f93"/>
                  <a:pt x="f94" y="f95"/>
                  <a:pt x="f96" y="f97"/>
                </a:cubicBezTo>
                <a:cubicBezTo>
                  <a:pt x="f98" y="f99"/>
                  <a:pt x="f100" y="f101"/>
                  <a:pt x="f78" y="f102"/>
                </a:cubicBezTo>
                <a:cubicBezTo>
                  <a:pt x="f103" y="f104"/>
                  <a:pt x="f105" y="f106"/>
                  <a:pt x="f107" y="f108"/>
                </a:cubicBezTo>
                <a:cubicBezTo>
                  <a:pt x="f109" y="f110"/>
                  <a:pt x="f111" y="f112"/>
                  <a:pt x="f113" y="f114"/>
                </a:cubicBezTo>
                <a:lnTo>
                  <a:pt x="f72" y="f115"/>
                </a:lnTo>
                <a:lnTo>
                  <a:pt x="f116" y="f115"/>
                </a:lnTo>
                <a:cubicBezTo>
                  <a:pt x="f117" y="f118"/>
                  <a:pt x="f119" y="f120"/>
                  <a:pt x="f121" y="f122"/>
                </a:cubicBezTo>
                <a:cubicBezTo>
                  <a:pt x="f123" y="f124"/>
                  <a:pt x="f125" y="f126"/>
                  <a:pt x="f127" y="f128"/>
                </a:cubicBezTo>
                <a:lnTo>
                  <a:pt x="f129" y="f130"/>
                </a:lnTo>
                <a:lnTo>
                  <a:pt x="f131" y="f132"/>
                </a:lnTo>
                <a:cubicBezTo>
                  <a:pt x="f133" y="f134"/>
                  <a:pt x="f135" y="f136"/>
                  <a:pt x="f137" y="f138"/>
                </a:cubicBezTo>
                <a:cubicBezTo>
                  <a:pt x="f139" y="f140"/>
                  <a:pt x="f141" y="f142"/>
                  <a:pt x="f143" y="f144"/>
                </a:cubicBezTo>
                <a:cubicBezTo>
                  <a:pt x="f145" y="f146"/>
                  <a:pt x="f147" y="f148"/>
                  <a:pt x="f149" y="f150"/>
                </a:cubicBezTo>
                <a:cubicBezTo>
                  <a:pt x="f151" y="f152"/>
                  <a:pt x="f153" y="f154"/>
                  <a:pt x="f155" y="f156"/>
                </a:cubicBezTo>
                <a:lnTo>
                  <a:pt x="f157" y="f158"/>
                </a:lnTo>
                <a:cubicBezTo>
                  <a:pt x="f159" y="f160"/>
                  <a:pt x="f161" y="f162"/>
                  <a:pt x="f163" y="f164"/>
                </a:cubicBezTo>
                <a:cubicBezTo>
                  <a:pt x="f165" y="f166"/>
                  <a:pt x="f167" y="f168"/>
                  <a:pt x="f169" y="f170"/>
                </a:cubicBezTo>
                <a:cubicBezTo>
                  <a:pt x="f171" y="f172"/>
                  <a:pt x="f173" y="f174"/>
                  <a:pt x="f48" y="f49"/>
                </a:cubicBezTo>
                <a:close/>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grpSp>
        <p:nvGrpSpPr>
          <p:cNvPr id="15" name="Google Shape;10001;p74">
            <a:extLst>
              <a:ext uri="{FF2B5EF4-FFF2-40B4-BE49-F238E27FC236}">
                <a16:creationId xmlns:a16="http://schemas.microsoft.com/office/drawing/2014/main" id="{C48DA44B-858B-2656-E6BF-7E5598B9F992}"/>
              </a:ext>
            </a:extLst>
          </p:cNvPr>
          <p:cNvGrpSpPr/>
          <p:nvPr/>
        </p:nvGrpSpPr>
        <p:grpSpPr>
          <a:xfrm>
            <a:off x="6479933" y="4193839"/>
            <a:ext cx="410839" cy="437879"/>
            <a:chOff x="7851532" y="4063209"/>
            <a:chExt cx="410839" cy="437879"/>
          </a:xfrm>
          <a:solidFill>
            <a:schemeClr val="tx1">
              <a:lumMod val="75000"/>
              <a:lumOff val="25000"/>
            </a:schemeClr>
          </a:solidFill>
        </p:grpSpPr>
        <p:sp>
          <p:nvSpPr>
            <p:cNvPr id="16" name="Google Shape;10002;p74">
              <a:extLst>
                <a:ext uri="{FF2B5EF4-FFF2-40B4-BE49-F238E27FC236}">
                  <a16:creationId xmlns:a16="http://schemas.microsoft.com/office/drawing/2014/main" id="{59484EE6-ADE1-6FAC-D6B7-7F1E9E5BA065}"/>
                </a:ext>
              </a:extLst>
            </p:cNvPr>
            <p:cNvSpPr/>
            <p:nvPr/>
          </p:nvSpPr>
          <p:spPr>
            <a:xfrm>
              <a:off x="7851532" y="4120771"/>
              <a:ext cx="356808" cy="380317"/>
            </a:xfrm>
            <a:custGeom>
              <a:avLst/>
              <a:gdLst>
                <a:gd name="f0" fmla="val w"/>
                <a:gd name="f1" fmla="val h"/>
                <a:gd name="f2" fmla="val 0"/>
                <a:gd name="f3" fmla="val 11027"/>
                <a:gd name="f4" fmla="val 11028"/>
                <a:gd name="f5" fmla="val 5514"/>
                <a:gd name="f6" fmla="val 1"/>
                <a:gd name="f7" fmla="val 2489"/>
                <a:gd name="f8" fmla="val 2458"/>
                <a:gd name="f9" fmla="val 8539"/>
                <a:gd name="f10" fmla="val 8538"/>
                <a:gd name="f11" fmla="val 5294"/>
                <a:gd name="f12" fmla="val 10869"/>
                <a:gd name="f13" fmla="val 5105"/>
                <a:gd name="f14" fmla="val 10649"/>
                <a:gd name="f15" fmla="val 5955"/>
                <a:gd name="f16" fmla="val 410"/>
                <a:gd name="f17" fmla="val 190"/>
                <a:gd name="f18" fmla="val 5766"/>
                <a:gd name="f19" fmla="*/ f0 1 11027"/>
                <a:gd name="f20" fmla="*/ f1 1 11028"/>
                <a:gd name="f21" fmla="val f2"/>
                <a:gd name="f22" fmla="val f3"/>
                <a:gd name="f23" fmla="val f4"/>
                <a:gd name="f24" fmla="+- f23 0 f21"/>
                <a:gd name="f25" fmla="+- f22 0 f21"/>
                <a:gd name="f26" fmla="*/ f25 1 11027"/>
                <a:gd name="f27" fmla="*/ f24 1 11028"/>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1027" h="11028">
                  <a:moveTo>
                    <a:pt x="f5" y="f6"/>
                  </a:moveTo>
                  <a:cubicBezTo>
                    <a:pt x="f7" y="f6"/>
                    <a:pt x="f2" y="f8"/>
                    <a:pt x="f2" y="f5"/>
                  </a:cubicBezTo>
                  <a:cubicBezTo>
                    <a:pt x="f2" y="f9"/>
                    <a:pt x="f7" y="f3"/>
                    <a:pt x="f5" y="f3"/>
                  </a:cubicBezTo>
                  <a:cubicBezTo>
                    <a:pt x="f10" y="f3"/>
                    <a:pt x="f3" y="f9"/>
                    <a:pt x="f3" y="f5"/>
                  </a:cubicBezTo>
                  <a:cubicBezTo>
                    <a:pt x="f3" y="f11"/>
                    <a:pt x="f12" y="f13"/>
                    <a:pt x="f14" y="f13"/>
                  </a:cubicBezTo>
                  <a:lnTo>
                    <a:pt x="f15" y="f13"/>
                  </a:lnTo>
                  <a:lnTo>
                    <a:pt x="f15" y="f16"/>
                  </a:lnTo>
                  <a:cubicBezTo>
                    <a:pt x="f15" y="f17"/>
                    <a:pt x="f1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7" name="Google Shape;10003;p74">
              <a:extLst>
                <a:ext uri="{FF2B5EF4-FFF2-40B4-BE49-F238E27FC236}">
                  <a16:creationId xmlns:a16="http://schemas.microsoft.com/office/drawing/2014/main" id="{3B6A164C-90B2-155A-4B8B-6088887F2A4D}"/>
                </a:ext>
              </a:extLst>
            </p:cNvPr>
            <p:cNvSpPr/>
            <p:nvPr/>
          </p:nvSpPr>
          <p:spPr>
            <a:xfrm>
              <a:off x="8069680" y="4063209"/>
              <a:ext cx="192691" cy="203188"/>
            </a:xfrm>
            <a:custGeom>
              <a:avLst/>
              <a:gdLst>
                <a:gd name="f0" fmla="val w"/>
                <a:gd name="f1" fmla="val h"/>
                <a:gd name="f2" fmla="val 0"/>
                <a:gd name="f3" fmla="val 5955"/>
                <a:gd name="f4" fmla="val 5892"/>
                <a:gd name="f5" fmla="val 441"/>
                <a:gd name="f6" fmla="val 189"/>
                <a:gd name="f7" fmla="val 158"/>
                <a:gd name="f8" fmla="val 378"/>
                <a:gd name="f9" fmla="val 5513"/>
                <a:gd name="f10" fmla="val 5702"/>
                <a:gd name="f11" fmla="val 5891"/>
                <a:gd name="f12" fmla="val 5514"/>
                <a:gd name="f13" fmla="val 5734"/>
                <a:gd name="f14" fmla="val 2489"/>
                <a:gd name="f15" fmla="val 3466"/>
                <a:gd name="f16" fmla="*/ f0 1 5955"/>
                <a:gd name="f17" fmla="*/ f1 1 5892"/>
                <a:gd name="f18" fmla="val f2"/>
                <a:gd name="f19" fmla="val f3"/>
                <a:gd name="f20" fmla="val f4"/>
                <a:gd name="f21" fmla="+- f20 0 f18"/>
                <a:gd name="f22" fmla="+- f19 0 f18"/>
                <a:gd name="f23" fmla="*/ f22 1 5955"/>
                <a:gd name="f24" fmla="*/ f21 1 5892"/>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5955" h="5892">
                  <a:moveTo>
                    <a:pt x="f5" y="f2"/>
                  </a:moveTo>
                  <a:cubicBezTo>
                    <a:pt x="f6" y="f2"/>
                    <a:pt x="f2" y="f7"/>
                    <a:pt x="f2" y="f8"/>
                  </a:cubicBezTo>
                  <a:lnTo>
                    <a:pt x="f2" y="f9"/>
                  </a:lnTo>
                  <a:cubicBezTo>
                    <a:pt x="f2" y="f10"/>
                    <a:pt x="f6" y="f11"/>
                    <a:pt x="f5" y="f11"/>
                  </a:cubicBezTo>
                  <a:lnTo>
                    <a:pt x="f12" y="f11"/>
                  </a:lnTo>
                  <a:cubicBezTo>
                    <a:pt x="f13" y="f11"/>
                    <a:pt x="f3" y="f10"/>
                    <a:pt x="f3" y="f9"/>
                  </a:cubicBezTo>
                  <a:cubicBezTo>
                    <a:pt x="f3" y="f14"/>
                    <a:pt x="f1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8" name="Google Shape;10027;p74">
            <a:extLst>
              <a:ext uri="{FF2B5EF4-FFF2-40B4-BE49-F238E27FC236}">
                <a16:creationId xmlns:a16="http://schemas.microsoft.com/office/drawing/2014/main" id="{B8032A51-F1D9-AA34-DFA3-50A874265D2B}"/>
              </a:ext>
            </a:extLst>
          </p:cNvPr>
          <p:cNvGrpSpPr/>
          <p:nvPr/>
        </p:nvGrpSpPr>
        <p:grpSpPr>
          <a:xfrm>
            <a:off x="2611993" y="2907745"/>
            <a:ext cx="392753" cy="381085"/>
            <a:chOff x="3983592" y="2777115"/>
            <a:chExt cx="392753" cy="381085"/>
          </a:xfrm>
          <a:solidFill>
            <a:schemeClr val="bg2"/>
          </a:solidFill>
        </p:grpSpPr>
        <p:sp>
          <p:nvSpPr>
            <p:cNvPr id="19" name="Google Shape;10028;p74">
              <a:extLst>
                <a:ext uri="{FF2B5EF4-FFF2-40B4-BE49-F238E27FC236}">
                  <a16:creationId xmlns:a16="http://schemas.microsoft.com/office/drawing/2014/main" id="{8F05C175-1EE8-77F9-50B5-D86F2695292B}"/>
                </a:ext>
              </a:extLst>
            </p:cNvPr>
            <p:cNvSpPr/>
            <p:nvPr/>
          </p:nvSpPr>
          <p:spPr>
            <a:xfrm>
              <a:off x="4175068" y="2941597"/>
              <a:ext cx="51819" cy="54196"/>
            </a:xfrm>
            <a:custGeom>
              <a:avLst/>
              <a:gdLst>
                <a:gd name="f0" fmla="val w"/>
                <a:gd name="f1" fmla="val h"/>
                <a:gd name="f2" fmla="val 0"/>
                <a:gd name="f3" fmla="val 1671"/>
                <a:gd name="f4" fmla="val 1640"/>
                <a:gd name="f5" fmla="val 820"/>
                <a:gd name="f6" fmla="val 1"/>
                <a:gd name="f7" fmla="val 379"/>
                <a:gd name="f8" fmla="val 348"/>
                <a:gd name="f9" fmla="val 1261"/>
                <a:gd name="f10" fmla="val 1639"/>
                <a:gd name="f11" fmla="val 1292"/>
                <a:gd name="f12" fmla="val 1670"/>
                <a:gd name="f13" fmla="*/ f0 1 1671"/>
                <a:gd name="f14" fmla="*/ f1 1 1640"/>
                <a:gd name="f15" fmla="val f2"/>
                <a:gd name="f16" fmla="val f3"/>
                <a:gd name="f17" fmla="val f4"/>
                <a:gd name="f18" fmla="+- f17 0 f15"/>
                <a:gd name="f19" fmla="+- f16 0 f15"/>
                <a:gd name="f20" fmla="*/ f19 1 1671"/>
                <a:gd name="f21" fmla="*/ f18 1 1640"/>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671" h="1640">
                  <a:moveTo>
                    <a:pt x="f5" y="f6"/>
                  </a:moveTo>
                  <a:cubicBezTo>
                    <a:pt x="f7" y="f6"/>
                    <a:pt x="f6" y="f8"/>
                    <a:pt x="f6" y="f5"/>
                  </a:cubicBezTo>
                  <a:cubicBezTo>
                    <a:pt x="f6" y="f9"/>
                    <a:pt x="f7" y="f10"/>
                    <a:pt x="f5" y="f10"/>
                  </a:cubicBezTo>
                  <a:cubicBezTo>
                    <a:pt x="f11" y="f10"/>
                    <a:pt x="f12" y="f9"/>
                    <a:pt x="f12" y="f5"/>
                  </a:cubicBezTo>
                  <a:cubicBezTo>
                    <a:pt x="f12" y="f8"/>
                    <a:pt x="f1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0" name="Google Shape;10029;p74">
              <a:extLst>
                <a:ext uri="{FF2B5EF4-FFF2-40B4-BE49-F238E27FC236}">
                  <a16:creationId xmlns:a16="http://schemas.microsoft.com/office/drawing/2014/main" id="{647FF2AA-B8FA-4C21-24D7-5FB2AB0D380E}"/>
                </a:ext>
              </a:extLst>
            </p:cNvPr>
            <p:cNvSpPr/>
            <p:nvPr/>
          </p:nvSpPr>
          <p:spPr>
            <a:xfrm>
              <a:off x="4059807" y="2859374"/>
              <a:ext cx="239353" cy="218678"/>
            </a:xfrm>
            <a:custGeom>
              <a:avLst/>
              <a:gdLst>
                <a:gd name="f0" fmla="val w"/>
                <a:gd name="f1" fmla="val h"/>
                <a:gd name="f2" fmla="val 0"/>
                <a:gd name="f3" fmla="val 7719"/>
                <a:gd name="f4" fmla="val 6617"/>
                <a:gd name="f5" fmla="val 6191"/>
                <a:gd name="f6" fmla="val 1260"/>
                <a:gd name="f7" fmla="val 6301"/>
                <a:gd name="f8" fmla="val 6411"/>
                <a:gd name="f9" fmla="val 1292"/>
                <a:gd name="f10" fmla="val 6490"/>
                <a:gd name="f11" fmla="val 1355"/>
                <a:gd name="f12" fmla="val 6648"/>
                <a:gd name="f13" fmla="val 1512"/>
                <a:gd name="f14" fmla="val 1796"/>
                <a:gd name="f15" fmla="val 1953"/>
                <a:gd name="f16" fmla="val 5954"/>
                <a:gd name="f17" fmla="val 2457"/>
                <a:gd name="f18" fmla="val 6112"/>
                <a:gd name="f19" fmla="val 2709"/>
                <a:gd name="f20" fmla="val 6207"/>
                <a:gd name="f21" fmla="val 3025"/>
                <a:gd name="f22" fmla="val 3308"/>
                <a:gd name="f23" fmla="val 3592"/>
                <a:gd name="f24" fmla="val 3907"/>
                <a:gd name="f25" fmla="val 4127"/>
                <a:gd name="f26" fmla="val 4631"/>
                <a:gd name="f27" fmla="val 4789"/>
                <a:gd name="f28" fmla="val 5072"/>
                <a:gd name="f29" fmla="val 5230"/>
                <a:gd name="f30" fmla="val 6396"/>
                <a:gd name="f31" fmla="val 5324"/>
                <a:gd name="f32" fmla="val 6270"/>
                <a:gd name="f33" fmla="val 5356"/>
                <a:gd name="f34" fmla="val 6080"/>
                <a:gd name="f35" fmla="val 6017"/>
                <a:gd name="f36" fmla="val 5923"/>
                <a:gd name="f37" fmla="val 5419"/>
                <a:gd name="f38" fmla="val 4726"/>
                <a:gd name="f39" fmla="val 5167"/>
                <a:gd name="f40" fmla="val 4883"/>
                <a:gd name="f41" fmla="val 4852"/>
                <a:gd name="f42" fmla="val 4946"/>
                <a:gd name="f43" fmla="val 4600"/>
                <a:gd name="f44" fmla="val 4316"/>
                <a:gd name="f45" fmla="val 4001"/>
                <a:gd name="f46" fmla="val 3749"/>
                <a:gd name="f47" fmla="val 3245"/>
                <a:gd name="f48" fmla="val 3182"/>
                <a:gd name="f49" fmla="val 3056"/>
                <a:gd name="f50" fmla="val 2961"/>
                <a:gd name="f51" fmla="val 2835"/>
                <a:gd name="f52" fmla="val 2772"/>
                <a:gd name="f53" fmla="val 2552"/>
                <a:gd name="f54" fmla="val 3214"/>
                <a:gd name="f55" fmla="val 2898"/>
                <a:gd name="f56" fmla="val 3623"/>
                <a:gd name="f57" fmla="val 2993"/>
                <a:gd name="f58" fmla="val 3119"/>
                <a:gd name="f59" fmla="val 2615"/>
                <a:gd name="f60" fmla="val 2694"/>
                <a:gd name="f61" fmla="val 2804"/>
                <a:gd name="f62" fmla="val 2914"/>
                <a:gd name="f63" fmla="val 3135"/>
                <a:gd name="f64" fmla="val 3718"/>
                <a:gd name="f65" fmla="val 1890"/>
                <a:gd name="f66" fmla="val 3970"/>
                <a:gd name="f67" fmla="val 1733"/>
                <a:gd name="f68" fmla="val 4253"/>
                <a:gd name="f69" fmla="val 1638"/>
                <a:gd name="f70" fmla="val 4537"/>
                <a:gd name="f71" fmla="val 4820"/>
                <a:gd name="f72" fmla="val 5135"/>
                <a:gd name="f73" fmla="val 5387"/>
                <a:gd name="f74" fmla="val 5891"/>
                <a:gd name="f75" fmla="val 5970"/>
                <a:gd name="f76" fmla="val 851"/>
                <a:gd name="f77" fmla="val 1071"/>
                <a:gd name="f78" fmla="val 1449"/>
                <a:gd name="f79" fmla="val 1859"/>
                <a:gd name="f80" fmla="val 2079"/>
                <a:gd name="f81" fmla="val 4568"/>
                <a:gd name="f82" fmla="val 4757"/>
                <a:gd name="f83" fmla="val 5198"/>
                <a:gd name="f84" fmla="val 6616"/>
                <a:gd name="f85" fmla="*/ f0 1 7719"/>
                <a:gd name="f86" fmla="*/ f1 1 6617"/>
                <a:gd name="f87" fmla="val f2"/>
                <a:gd name="f88" fmla="val f3"/>
                <a:gd name="f89" fmla="val f4"/>
                <a:gd name="f90" fmla="+- f89 0 f87"/>
                <a:gd name="f91" fmla="+- f88 0 f87"/>
                <a:gd name="f92" fmla="*/ f91 1 7719"/>
                <a:gd name="f93" fmla="*/ f90 1 6617"/>
                <a:gd name="f94" fmla="*/ f87 1 f92"/>
                <a:gd name="f95" fmla="*/ f88 1 f92"/>
                <a:gd name="f96" fmla="*/ f87 1 f93"/>
                <a:gd name="f97" fmla="*/ f89 1 f93"/>
                <a:gd name="f98" fmla="*/ f94 f85 1"/>
                <a:gd name="f99" fmla="*/ f95 f85 1"/>
                <a:gd name="f100" fmla="*/ f97 f86 1"/>
                <a:gd name="f101" fmla="*/ f96 f86 1"/>
              </a:gdLst>
              <a:ahLst/>
              <a:cxnLst>
                <a:cxn ang="3cd4">
                  <a:pos x="hc" y="t"/>
                </a:cxn>
                <a:cxn ang="0">
                  <a:pos x="r" y="vc"/>
                </a:cxn>
                <a:cxn ang="cd4">
                  <a:pos x="hc" y="b"/>
                </a:cxn>
                <a:cxn ang="cd2">
                  <a:pos x="l" y="vc"/>
                </a:cxn>
              </a:cxnLst>
              <a:rect l="f98" t="f101" r="f99" b="f100"/>
              <a:pathLst>
                <a:path w="7719" h="6617">
                  <a:moveTo>
                    <a:pt x="f5" y="f6"/>
                  </a:moveTo>
                  <a:cubicBezTo>
                    <a:pt x="f7" y="f6"/>
                    <a:pt x="f8" y="f9"/>
                    <a:pt x="f10" y="f11"/>
                  </a:cubicBezTo>
                  <a:cubicBezTo>
                    <a:pt x="f12" y="f13"/>
                    <a:pt x="f12" y="f14"/>
                    <a:pt x="f10" y="f15"/>
                  </a:cubicBezTo>
                  <a:lnTo>
                    <a:pt x="f16" y="f17"/>
                  </a:lnTo>
                  <a:cubicBezTo>
                    <a:pt x="f18" y="f19"/>
                    <a:pt x="f20" y="f21"/>
                    <a:pt x="f20" y="f22"/>
                  </a:cubicBezTo>
                  <a:cubicBezTo>
                    <a:pt x="f20" y="f23"/>
                    <a:pt x="f18" y="f24"/>
                    <a:pt x="f16" y="f25"/>
                  </a:cubicBezTo>
                  <a:lnTo>
                    <a:pt x="f10" y="f26"/>
                  </a:lnTo>
                  <a:cubicBezTo>
                    <a:pt x="f12" y="f27"/>
                    <a:pt x="f12" y="f28"/>
                    <a:pt x="f10" y="f29"/>
                  </a:cubicBezTo>
                  <a:cubicBezTo>
                    <a:pt x="f30" y="f31"/>
                    <a:pt x="f32" y="f33"/>
                    <a:pt x="f20" y="f33"/>
                  </a:cubicBezTo>
                  <a:cubicBezTo>
                    <a:pt x="f34" y="f33"/>
                    <a:pt x="f35" y="f31"/>
                    <a:pt x="f36" y="f29"/>
                  </a:cubicBezTo>
                  <a:lnTo>
                    <a:pt x="f37" y="f38"/>
                  </a:lnTo>
                  <a:cubicBezTo>
                    <a:pt x="f39" y="f40"/>
                    <a:pt x="f41" y="f42"/>
                    <a:pt x="f43" y="f42"/>
                  </a:cubicBezTo>
                  <a:cubicBezTo>
                    <a:pt x="f44" y="f42"/>
                    <a:pt x="f45" y="f40"/>
                    <a:pt x="f46" y="f38"/>
                  </a:cubicBezTo>
                  <a:lnTo>
                    <a:pt x="f47" y="f29"/>
                  </a:lnTo>
                  <a:cubicBezTo>
                    <a:pt x="f48" y="f31"/>
                    <a:pt x="f49" y="f33"/>
                    <a:pt x="f50" y="f33"/>
                  </a:cubicBezTo>
                  <a:cubicBezTo>
                    <a:pt x="f51" y="f33"/>
                    <a:pt x="f52" y="f31"/>
                    <a:pt x="f19" y="f29"/>
                  </a:cubicBezTo>
                  <a:cubicBezTo>
                    <a:pt x="f53" y="f28"/>
                    <a:pt x="f53" y="f27"/>
                    <a:pt x="f19" y="f26"/>
                  </a:cubicBezTo>
                  <a:lnTo>
                    <a:pt x="f54" y="f25"/>
                  </a:lnTo>
                  <a:cubicBezTo>
                    <a:pt x="f50" y="f24"/>
                    <a:pt x="f55" y="f56"/>
                    <a:pt x="f55" y="f22"/>
                  </a:cubicBezTo>
                  <a:cubicBezTo>
                    <a:pt x="f55" y="f57"/>
                    <a:pt x="f50" y="f19"/>
                    <a:pt x="f58" y="f17"/>
                  </a:cubicBezTo>
                  <a:lnTo>
                    <a:pt x="f59" y="f15"/>
                  </a:lnTo>
                  <a:cubicBezTo>
                    <a:pt x="f17" y="f14"/>
                    <a:pt x="f17" y="f13"/>
                    <a:pt x="f59" y="f11"/>
                  </a:cubicBezTo>
                  <a:cubicBezTo>
                    <a:pt x="f60" y="f9"/>
                    <a:pt x="f61" y="f6"/>
                    <a:pt x="f62" y="f6"/>
                  </a:cubicBezTo>
                  <a:cubicBezTo>
                    <a:pt x="f21" y="f6"/>
                    <a:pt x="f63" y="f9"/>
                    <a:pt x="f54" y="f11"/>
                  </a:cubicBezTo>
                  <a:lnTo>
                    <a:pt x="f64" y="f65"/>
                  </a:lnTo>
                  <a:cubicBezTo>
                    <a:pt x="f66" y="f67"/>
                    <a:pt x="f68" y="f69"/>
                    <a:pt x="f70" y="f69"/>
                  </a:cubicBezTo>
                  <a:cubicBezTo>
                    <a:pt x="f71" y="f69"/>
                    <a:pt x="f72" y="f67"/>
                    <a:pt x="f73" y="f65"/>
                  </a:cubicBezTo>
                  <a:lnTo>
                    <a:pt x="f74" y="f11"/>
                  </a:lnTo>
                  <a:cubicBezTo>
                    <a:pt x="f75" y="f9"/>
                    <a:pt x="f34" y="f6"/>
                    <a:pt x="f5" y="f6"/>
                  </a:cubicBezTo>
                  <a:close/>
                  <a:moveTo>
                    <a:pt x="f2" y="f2"/>
                  </a:moveTo>
                  <a:lnTo>
                    <a:pt x="f2" y="f6"/>
                  </a:lnTo>
                  <a:lnTo>
                    <a:pt x="f76" y="f6"/>
                  </a:lnTo>
                  <a:cubicBezTo>
                    <a:pt x="f77" y="f6"/>
                    <a:pt x="f6" y="f78"/>
                    <a:pt x="f6" y="f69"/>
                  </a:cubicBezTo>
                  <a:cubicBezTo>
                    <a:pt x="f6" y="f79"/>
                    <a:pt x="f77" y="f80"/>
                    <a:pt x="f76" y="f80"/>
                  </a:cubicBezTo>
                  <a:lnTo>
                    <a:pt x="f2" y="f80"/>
                  </a:lnTo>
                  <a:lnTo>
                    <a:pt x="f2" y="f81"/>
                  </a:lnTo>
                  <a:lnTo>
                    <a:pt x="f76" y="f81"/>
                  </a:lnTo>
                  <a:cubicBezTo>
                    <a:pt x="f77" y="f81"/>
                    <a:pt x="f6" y="f82"/>
                    <a:pt x="f6" y="f42"/>
                  </a:cubicBezTo>
                  <a:cubicBezTo>
                    <a:pt x="f6" y="f83"/>
                    <a:pt x="f77" y="f73"/>
                    <a:pt x="f76" y="f73"/>
                  </a:cubicBezTo>
                  <a:lnTo>
                    <a:pt x="f2" y="f73"/>
                  </a:lnTo>
                  <a:lnTo>
                    <a:pt x="f2" y="f84"/>
                  </a:lnTo>
                  <a:lnTo>
                    <a:pt x="f3" y="f84"/>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1" name="Google Shape;10030;p74">
              <a:extLst>
                <a:ext uri="{FF2B5EF4-FFF2-40B4-BE49-F238E27FC236}">
                  <a16:creationId xmlns:a16="http://schemas.microsoft.com/office/drawing/2014/main" id="{7DCD92A4-57C3-6818-7BA5-F6820666516F}"/>
                </a:ext>
              </a:extLst>
            </p:cNvPr>
            <p:cNvSpPr/>
            <p:nvPr/>
          </p:nvSpPr>
          <p:spPr>
            <a:xfrm>
              <a:off x="3983592" y="2777115"/>
              <a:ext cx="392753" cy="381085"/>
            </a:xfrm>
            <a:custGeom>
              <a:avLst/>
              <a:gdLst>
                <a:gd name="f0" fmla="val w"/>
                <a:gd name="f1" fmla="val h"/>
                <a:gd name="f2" fmla="val 0"/>
                <a:gd name="f3" fmla="val 12666"/>
                <a:gd name="f4" fmla="val 11531"/>
                <a:gd name="f5" fmla="val 10618"/>
                <a:gd name="f6" fmla="val 1701"/>
                <a:gd name="f7" fmla="val 10870"/>
                <a:gd name="f8" fmla="val 11027"/>
                <a:gd name="f9" fmla="val 1890"/>
                <a:gd name="f10" fmla="val 2080"/>
                <a:gd name="f11" fmla="val 9546"/>
                <a:gd name="f12" fmla="val 9767"/>
                <a:gd name="f13" fmla="val 10807"/>
                <a:gd name="f14" fmla="val 9956"/>
                <a:gd name="f15" fmla="val 1828"/>
                <a:gd name="f16" fmla="val 1670"/>
                <a:gd name="f17" fmla="val 1859"/>
                <a:gd name="f18" fmla="val 1891"/>
                <a:gd name="f19" fmla="val 1198"/>
                <a:gd name="f20" fmla="val 536"/>
                <a:gd name="f21" fmla="val 1"/>
                <a:gd name="f22" fmla="val 567"/>
                <a:gd name="f23" fmla="val 1229"/>
                <a:gd name="f24" fmla="val 10334"/>
                <a:gd name="f25" fmla="val 10995"/>
                <a:gd name="f26" fmla="val 11405"/>
                <a:gd name="f27" fmla="val 12067"/>
                <a:gd name="f28" fmla="val 1260"/>
                <a:gd name="f29" fmla="val 12130"/>
                <a:gd name="f30" fmla="*/ f0 1 12666"/>
                <a:gd name="f31" fmla="*/ f1 1 11531"/>
                <a:gd name="f32" fmla="val f2"/>
                <a:gd name="f33" fmla="val f3"/>
                <a:gd name="f34" fmla="val f4"/>
                <a:gd name="f35" fmla="+- f34 0 f32"/>
                <a:gd name="f36" fmla="+- f33 0 f32"/>
                <a:gd name="f37" fmla="*/ f36 1 12666"/>
                <a:gd name="f38" fmla="*/ f35 1 11531"/>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12666" h="11531">
                  <a:moveTo>
                    <a:pt x="f5" y="f6"/>
                  </a:moveTo>
                  <a:cubicBezTo>
                    <a:pt x="f7" y="f6"/>
                    <a:pt x="f8" y="f9"/>
                    <a:pt x="f8" y="f10"/>
                  </a:cubicBezTo>
                  <a:lnTo>
                    <a:pt x="f8" y="f11"/>
                  </a:lnTo>
                  <a:cubicBezTo>
                    <a:pt x="f8" y="f12"/>
                    <a:pt x="f13" y="f14"/>
                    <a:pt x="f5" y="f14"/>
                  </a:cubicBezTo>
                  <a:lnTo>
                    <a:pt x="f10" y="f14"/>
                  </a:lnTo>
                  <a:cubicBezTo>
                    <a:pt x="f15" y="f14"/>
                    <a:pt x="f16" y="f12"/>
                    <a:pt x="f16" y="f11"/>
                  </a:cubicBezTo>
                  <a:lnTo>
                    <a:pt x="f16" y="f10"/>
                  </a:lnTo>
                  <a:cubicBezTo>
                    <a:pt x="f16" y="f17"/>
                    <a:pt x="f18" y="f6"/>
                    <a:pt x="f10" y="f6"/>
                  </a:cubicBezTo>
                  <a:close/>
                  <a:moveTo>
                    <a:pt x="f19" y="f2"/>
                  </a:moveTo>
                  <a:cubicBezTo>
                    <a:pt x="f20" y="f2"/>
                    <a:pt x="f21" y="f22"/>
                    <a:pt x="f21" y="f23"/>
                  </a:cubicBezTo>
                  <a:lnTo>
                    <a:pt x="f21" y="f24"/>
                  </a:lnTo>
                  <a:cubicBezTo>
                    <a:pt x="f21" y="f25"/>
                    <a:pt x="f20" y="f4"/>
                    <a:pt x="f19" y="f4"/>
                  </a:cubicBezTo>
                  <a:lnTo>
                    <a:pt x="f26" y="f4"/>
                  </a:lnTo>
                  <a:cubicBezTo>
                    <a:pt x="f27" y="f4"/>
                    <a:pt x="f3" y="f25"/>
                    <a:pt x="f3" y="f24"/>
                  </a:cubicBezTo>
                  <a:lnTo>
                    <a:pt x="f3" y="f28"/>
                  </a:lnTo>
                  <a:cubicBezTo>
                    <a:pt x="f3" y="f22"/>
                    <a:pt x="f29" y="f2"/>
                    <a:pt x="f2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22" name="Google Shape;10074;p74">
            <a:extLst>
              <a:ext uri="{FF2B5EF4-FFF2-40B4-BE49-F238E27FC236}">
                <a16:creationId xmlns:a16="http://schemas.microsoft.com/office/drawing/2014/main" id="{8746048F-062C-0E14-773D-6E120065411C}"/>
              </a:ext>
            </a:extLst>
          </p:cNvPr>
          <p:cNvGrpSpPr/>
          <p:nvPr/>
        </p:nvGrpSpPr>
        <p:grpSpPr>
          <a:xfrm>
            <a:off x="3206609" y="2882434"/>
            <a:ext cx="392753" cy="410263"/>
            <a:chOff x="4578208" y="2751804"/>
            <a:chExt cx="392753" cy="410263"/>
          </a:xfrm>
          <a:solidFill>
            <a:schemeClr val="bg2"/>
          </a:solidFill>
        </p:grpSpPr>
        <p:sp>
          <p:nvSpPr>
            <p:cNvPr id="23" name="Google Shape;10075;p74">
              <a:extLst>
                <a:ext uri="{FF2B5EF4-FFF2-40B4-BE49-F238E27FC236}">
                  <a16:creationId xmlns:a16="http://schemas.microsoft.com/office/drawing/2014/main" id="{3F72337F-0525-A6C6-2128-E4A50346CBE2}"/>
                </a:ext>
              </a:extLst>
            </p:cNvPr>
            <p:cNvSpPr/>
            <p:nvPr/>
          </p:nvSpPr>
          <p:spPr>
            <a:xfrm>
              <a:off x="4578208" y="2751804"/>
              <a:ext cx="385904" cy="410263"/>
            </a:xfrm>
            <a:custGeom>
              <a:avLst/>
              <a:gdLst>
                <a:gd name="f0" fmla="val w"/>
                <a:gd name="f1" fmla="val h"/>
                <a:gd name="f2" fmla="val 0"/>
                <a:gd name="f3" fmla="val 12445"/>
                <a:gd name="f4" fmla="val 12414"/>
                <a:gd name="f5" fmla="val 7026"/>
                <a:gd name="f6" fmla="val 1670"/>
                <a:gd name="f7" fmla="val 7278"/>
                <a:gd name="f8" fmla="val 7467"/>
                <a:gd name="f9" fmla="val 1859"/>
                <a:gd name="f10" fmla="val 2111"/>
                <a:gd name="f11" fmla="val 2332"/>
                <a:gd name="f12" fmla="val 2490"/>
                <a:gd name="f13" fmla="val 2080"/>
                <a:gd name="f14" fmla="val 1828"/>
                <a:gd name="f15" fmla="val 1639"/>
                <a:gd name="f16" fmla="val 2300"/>
                <a:gd name="f17" fmla="val 4159"/>
                <a:gd name="f18" fmla="val 4348"/>
                <a:gd name="f19" fmla="val 4537"/>
                <a:gd name="f20" fmla="val 4789"/>
                <a:gd name="f21" fmla="val 4978"/>
                <a:gd name="f22" fmla="val 4317"/>
                <a:gd name="f23" fmla="val 6648"/>
                <a:gd name="f24" fmla="val 6837"/>
                <a:gd name="f25" fmla="val 7058"/>
                <a:gd name="f26" fmla="val 7310"/>
                <a:gd name="f27" fmla="val 6806"/>
                <a:gd name="f28" fmla="val 9106"/>
                <a:gd name="f29" fmla="val 9295"/>
                <a:gd name="f30" fmla="val 9515"/>
                <a:gd name="f31" fmla="val 9736"/>
                <a:gd name="f32" fmla="val 9893"/>
                <a:gd name="f33" fmla="val 9704"/>
                <a:gd name="f34" fmla="val 9263"/>
                <a:gd name="f35" fmla="val 11500"/>
                <a:gd name="f36" fmla="val 10775"/>
                <a:gd name="f37" fmla="val 11342"/>
                <a:gd name="f38" fmla="val 11248"/>
                <a:gd name="f39" fmla="val 10870"/>
                <a:gd name="f40" fmla="val 11594"/>
                <a:gd name="f41" fmla="val 10303"/>
                <a:gd name="f42" fmla="val 9767"/>
                <a:gd name="f43" fmla="val 9326"/>
                <a:gd name="f44" fmla="val 9137"/>
                <a:gd name="f45" fmla="val 1261"/>
                <a:gd name="f46" fmla="val 1"/>
                <a:gd name="f47" fmla="val 568"/>
                <a:gd name="f48" fmla="val 32"/>
                <a:gd name="f49" fmla="val 1229"/>
                <a:gd name="f50" fmla="val 10334"/>
                <a:gd name="f51" fmla="val 11468"/>
                <a:gd name="f52" fmla="val 946"/>
                <a:gd name="f53" fmla="val 10082"/>
                <a:gd name="f54" fmla="val 12224"/>
                <a:gd name="f55" fmla="val 12004"/>
                <a:gd name="f56" fmla="val 9074"/>
                <a:gd name="f57" fmla="val 8538"/>
                <a:gd name="f58" fmla="val 7877"/>
                <a:gd name="f59" fmla="*/ f0 1 12445"/>
                <a:gd name="f60" fmla="*/ f1 1 12414"/>
                <a:gd name="f61" fmla="val f2"/>
                <a:gd name="f62" fmla="val f3"/>
                <a:gd name="f63" fmla="val f4"/>
                <a:gd name="f64" fmla="+- f63 0 f61"/>
                <a:gd name="f65" fmla="+- f62 0 f61"/>
                <a:gd name="f66" fmla="*/ f65 1 12445"/>
                <a:gd name="f67" fmla="*/ f64 1 12414"/>
                <a:gd name="f68" fmla="*/ f61 1 f66"/>
                <a:gd name="f69" fmla="*/ f62 1 f66"/>
                <a:gd name="f70" fmla="*/ f61 1 f67"/>
                <a:gd name="f71" fmla="*/ f63 1 f67"/>
                <a:gd name="f72" fmla="*/ f68 f59 1"/>
                <a:gd name="f73" fmla="*/ f69 f59 1"/>
                <a:gd name="f74" fmla="*/ f71 f60 1"/>
                <a:gd name="f75" fmla="*/ f70 f60 1"/>
              </a:gdLst>
              <a:ahLst/>
              <a:cxnLst>
                <a:cxn ang="3cd4">
                  <a:pos x="hc" y="t"/>
                </a:cxn>
                <a:cxn ang="0">
                  <a:pos x="r" y="vc"/>
                </a:cxn>
                <a:cxn ang="cd4">
                  <a:pos x="hc" y="b"/>
                </a:cxn>
                <a:cxn ang="cd2">
                  <a:pos x="l" y="vc"/>
                </a:cxn>
              </a:cxnLst>
              <a:rect l="f72" t="f75" r="f73" b="f74"/>
              <a:pathLst>
                <a:path w="12445" h="12414">
                  <a:moveTo>
                    <a:pt x="f5" y="f6"/>
                  </a:moveTo>
                  <a:cubicBezTo>
                    <a:pt x="f7" y="f6"/>
                    <a:pt x="f8" y="f9"/>
                    <a:pt x="f8" y="f10"/>
                  </a:cubicBezTo>
                  <a:cubicBezTo>
                    <a:pt x="f8" y="f11"/>
                    <a:pt x="f7" y="f12"/>
                    <a:pt x="f5" y="f12"/>
                  </a:cubicBezTo>
                  <a:lnTo>
                    <a:pt x="f13" y="f12"/>
                  </a:lnTo>
                  <a:cubicBezTo>
                    <a:pt x="f14" y="f12"/>
                    <a:pt x="f15" y="f16"/>
                    <a:pt x="f15" y="f10"/>
                  </a:cubicBezTo>
                  <a:cubicBezTo>
                    <a:pt x="f15" y="f14"/>
                    <a:pt x="f14" y="f6"/>
                    <a:pt x="f13" y="f6"/>
                  </a:cubicBezTo>
                  <a:close/>
                  <a:moveTo>
                    <a:pt x="f5" y="f17"/>
                  </a:moveTo>
                  <a:cubicBezTo>
                    <a:pt x="f7" y="f17"/>
                    <a:pt x="f8" y="f18"/>
                    <a:pt x="f8" y="f19"/>
                  </a:cubicBezTo>
                  <a:cubicBezTo>
                    <a:pt x="f8" y="f20"/>
                    <a:pt x="f7" y="f21"/>
                    <a:pt x="f5" y="f21"/>
                  </a:cubicBezTo>
                  <a:lnTo>
                    <a:pt x="f13" y="f21"/>
                  </a:lnTo>
                  <a:cubicBezTo>
                    <a:pt x="f14" y="f21"/>
                    <a:pt x="f15" y="f20"/>
                    <a:pt x="f15" y="f19"/>
                  </a:cubicBezTo>
                  <a:cubicBezTo>
                    <a:pt x="f15" y="f22"/>
                    <a:pt x="f14" y="f17"/>
                    <a:pt x="f13" y="f17"/>
                  </a:cubicBezTo>
                  <a:close/>
                  <a:moveTo>
                    <a:pt x="f5" y="f23"/>
                  </a:moveTo>
                  <a:cubicBezTo>
                    <a:pt x="f7" y="f23"/>
                    <a:pt x="f8" y="f24"/>
                    <a:pt x="f8" y="f25"/>
                  </a:cubicBezTo>
                  <a:cubicBezTo>
                    <a:pt x="f8" y="f26"/>
                    <a:pt x="f7" y="f8"/>
                    <a:pt x="f5" y="f8"/>
                  </a:cubicBezTo>
                  <a:lnTo>
                    <a:pt x="f13" y="f8"/>
                  </a:lnTo>
                  <a:cubicBezTo>
                    <a:pt x="f14" y="f8"/>
                    <a:pt x="f15" y="f7"/>
                    <a:pt x="f15" y="f25"/>
                  </a:cubicBezTo>
                  <a:cubicBezTo>
                    <a:pt x="f15" y="f27"/>
                    <a:pt x="f14" y="f23"/>
                    <a:pt x="f13" y="f23"/>
                  </a:cubicBezTo>
                  <a:close/>
                  <a:moveTo>
                    <a:pt x="f5" y="f28"/>
                  </a:moveTo>
                  <a:cubicBezTo>
                    <a:pt x="f7" y="f28"/>
                    <a:pt x="f8" y="f29"/>
                    <a:pt x="f8" y="f30"/>
                  </a:cubicBezTo>
                  <a:cubicBezTo>
                    <a:pt x="f8" y="f31"/>
                    <a:pt x="f7" y="f32"/>
                    <a:pt x="f5" y="f32"/>
                  </a:cubicBezTo>
                  <a:lnTo>
                    <a:pt x="f13" y="f32"/>
                  </a:lnTo>
                  <a:cubicBezTo>
                    <a:pt x="f14" y="f32"/>
                    <a:pt x="f15" y="f33"/>
                    <a:pt x="f15" y="f30"/>
                  </a:cubicBezTo>
                  <a:cubicBezTo>
                    <a:pt x="f15" y="f34"/>
                    <a:pt x="f14" y="f28"/>
                    <a:pt x="f13" y="f28"/>
                  </a:cubicBezTo>
                  <a:close/>
                  <a:moveTo>
                    <a:pt x="f35" y="f36"/>
                  </a:moveTo>
                  <a:cubicBezTo>
                    <a:pt x="f37" y="f38"/>
                    <a:pt x="f39" y="f40"/>
                    <a:pt x="f41" y="f40"/>
                  </a:cubicBezTo>
                  <a:cubicBezTo>
                    <a:pt x="f42" y="f40"/>
                    <a:pt x="f43" y="f38"/>
                    <a:pt x="f44" y="f36"/>
                  </a:cubicBezTo>
                  <a:close/>
                  <a:moveTo>
                    <a:pt x="f45" y="f46"/>
                  </a:moveTo>
                  <a:cubicBezTo>
                    <a:pt x="f47" y="f46"/>
                    <a:pt x="f48" y="f47"/>
                    <a:pt x="f48" y="f49"/>
                  </a:cubicBezTo>
                  <a:lnTo>
                    <a:pt x="f48" y="f50"/>
                  </a:lnTo>
                  <a:cubicBezTo>
                    <a:pt x="f2" y="f51"/>
                    <a:pt x="f52" y="f4"/>
                    <a:pt x="f13" y="f4"/>
                  </a:cubicBezTo>
                  <a:lnTo>
                    <a:pt x="f50" y="f4"/>
                  </a:lnTo>
                  <a:cubicBezTo>
                    <a:pt x="f35" y="f4"/>
                    <a:pt x="f3" y="f51"/>
                    <a:pt x="f3" y="f50"/>
                  </a:cubicBezTo>
                  <a:cubicBezTo>
                    <a:pt x="f3" y="f53"/>
                    <a:pt x="f54" y="f32"/>
                    <a:pt x="f55" y="f32"/>
                  </a:cubicBezTo>
                  <a:lnTo>
                    <a:pt x="f56" y="f32"/>
                  </a:lnTo>
                  <a:lnTo>
                    <a:pt x="f56" y="f49"/>
                  </a:lnTo>
                  <a:cubicBezTo>
                    <a:pt x="f56" y="f47"/>
                    <a:pt x="f57" y="f46"/>
                    <a:pt x="f58" y="f4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4" name="Google Shape;10076;p74">
              <a:extLst>
                <a:ext uri="{FF2B5EF4-FFF2-40B4-BE49-F238E27FC236}">
                  <a16:creationId xmlns:a16="http://schemas.microsoft.com/office/drawing/2014/main" id="{554EBD9B-AB74-4F59-F255-1CCFF877032E}"/>
                </a:ext>
              </a:extLst>
            </p:cNvPr>
            <p:cNvSpPr/>
            <p:nvPr/>
          </p:nvSpPr>
          <p:spPr>
            <a:xfrm>
              <a:off x="4883984" y="2989191"/>
              <a:ext cx="85030" cy="72941"/>
            </a:xfrm>
            <a:custGeom>
              <a:avLst/>
              <a:gdLst>
                <a:gd name="f0" fmla="val w"/>
                <a:gd name="f1" fmla="val h"/>
                <a:gd name="f2" fmla="val 0"/>
                <a:gd name="f3" fmla="val 2742"/>
                <a:gd name="f4" fmla="val 2207"/>
                <a:gd name="f5" fmla="val 1"/>
                <a:gd name="f6" fmla="val 32"/>
                <a:gd name="f7" fmla="val 1009"/>
                <a:gd name="f8" fmla="val 1986"/>
                <a:gd name="f9" fmla="val 1103"/>
                <a:gd name="f10" fmla="val 2080"/>
                <a:gd name="f11" fmla="val 1261"/>
                <a:gd name="f12" fmla="val 2206"/>
                <a:gd name="f13" fmla="val 1418"/>
                <a:gd name="f14" fmla="val 1576"/>
                <a:gd name="f15" fmla="val 1733"/>
                <a:gd name="f16" fmla="val 2143"/>
                <a:gd name="f17" fmla="val 1796"/>
                <a:gd name="f18" fmla="val 2741"/>
                <a:gd name="f19" fmla="*/ f0 1 2742"/>
                <a:gd name="f20" fmla="*/ f1 1 2207"/>
                <a:gd name="f21" fmla="val f2"/>
                <a:gd name="f22" fmla="val f3"/>
                <a:gd name="f23" fmla="val f4"/>
                <a:gd name="f24" fmla="+- f23 0 f21"/>
                <a:gd name="f25" fmla="+- f22 0 f21"/>
                <a:gd name="f26" fmla="*/ f25 1 2742"/>
                <a:gd name="f27" fmla="*/ f24 1 2207"/>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42" h="2207">
                  <a:moveTo>
                    <a:pt x="f2" y="f5"/>
                  </a:moveTo>
                  <a:lnTo>
                    <a:pt x="f2" y="f6"/>
                  </a:lnTo>
                  <a:lnTo>
                    <a:pt x="f7" y="f8"/>
                  </a:lnTo>
                  <a:cubicBezTo>
                    <a:pt x="f9" y="f10"/>
                    <a:pt x="f11" y="f12"/>
                    <a:pt x="f13" y="f12"/>
                  </a:cubicBezTo>
                  <a:cubicBezTo>
                    <a:pt x="f14" y="f12"/>
                    <a:pt x="f15" y="f16"/>
                    <a:pt x="f17" y="f8"/>
                  </a:cubicBezTo>
                  <a:lnTo>
                    <a:pt x="f18" y="f6"/>
                  </a:lnTo>
                  <a:lnTo>
                    <a:pt x="f18"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5" name="Google Shape;10077;p74">
              <a:extLst>
                <a:ext uri="{FF2B5EF4-FFF2-40B4-BE49-F238E27FC236}">
                  <a16:creationId xmlns:a16="http://schemas.microsoft.com/office/drawing/2014/main" id="{ED87A36C-6B90-4A37-9970-F4EFE02B104B}"/>
                </a:ext>
              </a:extLst>
            </p:cNvPr>
            <p:cNvSpPr/>
            <p:nvPr/>
          </p:nvSpPr>
          <p:spPr>
            <a:xfrm>
              <a:off x="4885931" y="2752856"/>
              <a:ext cx="85030" cy="209297"/>
            </a:xfrm>
            <a:custGeom>
              <a:avLst/>
              <a:gdLst>
                <a:gd name="f0" fmla="val w"/>
                <a:gd name="f1" fmla="val h"/>
                <a:gd name="f2" fmla="val 0"/>
                <a:gd name="f3" fmla="val 2742"/>
                <a:gd name="f4" fmla="val 6333"/>
                <a:gd name="f5" fmla="val 1796"/>
                <a:gd name="f6" fmla="val 819"/>
                <a:gd name="f7" fmla="val 1891"/>
                <a:gd name="f8" fmla="val 1922"/>
                <a:gd name="f9" fmla="val 882"/>
                <a:gd name="f10" fmla="val 945"/>
                <a:gd name="f11" fmla="val 1638"/>
                <a:gd name="f12" fmla="val 820"/>
                <a:gd name="f13" fmla="val 851"/>
                <a:gd name="f14" fmla="val 883"/>
                <a:gd name="f15" fmla="val 977"/>
                <a:gd name="f16" fmla="val 410"/>
                <a:gd name="f17" fmla="val 1"/>
                <a:gd name="f18" fmla="val 2741"/>
                <a:gd name="f19" fmla="val 2300"/>
                <a:gd name="f20" fmla="*/ f0 1 2742"/>
                <a:gd name="f21" fmla="*/ f1 1 6333"/>
                <a:gd name="f22" fmla="val f2"/>
                <a:gd name="f23" fmla="val f3"/>
                <a:gd name="f24" fmla="val f4"/>
                <a:gd name="f25" fmla="+- f24 0 f22"/>
                <a:gd name="f26" fmla="+- f23 0 f22"/>
                <a:gd name="f27" fmla="*/ f26 1 2742"/>
                <a:gd name="f28" fmla="*/ f25 1 6333"/>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2742" h="6333">
                  <a:moveTo>
                    <a:pt x="f5" y="f6"/>
                  </a:moveTo>
                  <a:cubicBezTo>
                    <a:pt x="f7" y="f6"/>
                    <a:pt x="f8" y="f9"/>
                    <a:pt x="f8" y="f10"/>
                  </a:cubicBezTo>
                  <a:lnTo>
                    <a:pt x="f8" y="f11"/>
                  </a:lnTo>
                  <a:lnTo>
                    <a:pt x="f12" y="f11"/>
                  </a:lnTo>
                  <a:lnTo>
                    <a:pt x="f12" y="f10"/>
                  </a:lnTo>
                  <a:cubicBezTo>
                    <a:pt x="f12" y="f13"/>
                    <a:pt x="f14" y="f6"/>
                    <a:pt x="f15" y="f6"/>
                  </a:cubicBezTo>
                  <a:close/>
                  <a:moveTo>
                    <a:pt x="f15" y="f2"/>
                  </a:moveTo>
                  <a:cubicBezTo>
                    <a:pt x="f16" y="f2"/>
                    <a:pt x="f17" y="f16"/>
                    <a:pt x="f17" y="f10"/>
                  </a:cubicBezTo>
                  <a:lnTo>
                    <a:pt x="f17" y="f4"/>
                  </a:lnTo>
                  <a:lnTo>
                    <a:pt x="f18" y="f4"/>
                  </a:lnTo>
                  <a:lnTo>
                    <a:pt x="f18" y="f10"/>
                  </a:lnTo>
                  <a:cubicBezTo>
                    <a:pt x="f18" y="f16"/>
                    <a:pt x="f1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26" name="Google Shape;10084;p74">
            <a:extLst>
              <a:ext uri="{FF2B5EF4-FFF2-40B4-BE49-F238E27FC236}">
                <a16:creationId xmlns:a16="http://schemas.microsoft.com/office/drawing/2014/main" id="{E859AB94-D93B-B8FC-1858-35517073F654}"/>
              </a:ext>
            </a:extLst>
          </p:cNvPr>
          <p:cNvGrpSpPr/>
          <p:nvPr/>
        </p:nvGrpSpPr>
        <p:grpSpPr>
          <a:xfrm>
            <a:off x="5758525" y="2891449"/>
            <a:ext cx="359660" cy="371036"/>
            <a:chOff x="7130125" y="2760820"/>
            <a:chExt cx="359660" cy="371036"/>
          </a:xfrm>
          <a:solidFill>
            <a:schemeClr val="bg2"/>
          </a:solidFill>
        </p:grpSpPr>
        <p:sp>
          <p:nvSpPr>
            <p:cNvPr id="27" name="Google Shape;10085;p74">
              <a:extLst>
                <a:ext uri="{FF2B5EF4-FFF2-40B4-BE49-F238E27FC236}">
                  <a16:creationId xmlns:a16="http://schemas.microsoft.com/office/drawing/2014/main" id="{AE01F92D-6C29-E5B9-0915-15BCF8F1E7E0}"/>
                </a:ext>
              </a:extLst>
            </p:cNvPr>
            <p:cNvSpPr/>
            <p:nvPr/>
          </p:nvSpPr>
          <p:spPr>
            <a:xfrm>
              <a:off x="7203835" y="3021095"/>
              <a:ext cx="89720" cy="35990"/>
            </a:xfrm>
            <a:custGeom>
              <a:avLst/>
              <a:gdLst>
                <a:gd name="f0" fmla="val w"/>
                <a:gd name="f1" fmla="val h"/>
                <a:gd name="f2" fmla="val 0"/>
                <a:gd name="f3" fmla="val 3183"/>
                <a:gd name="f4" fmla="val 1198"/>
                <a:gd name="f5" fmla="val 1607"/>
                <a:gd name="f6" fmla="val 820"/>
                <a:gd name="f7" fmla="val 190"/>
                <a:gd name="f8" fmla="val 504"/>
                <a:gd name="f9" fmla="val 1"/>
                <a:gd name="f10" fmla="val 1197"/>
                <a:gd name="f11" fmla="val 3025"/>
                <a:gd name="f12" fmla="val 536"/>
                <a:gd name="f13" fmla="val 2363"/>
                <a:gd name="f14" fmla="*/ f0 1 3183"/>
                <a:gd name="f15" fmla="*/ f1 1 1198"/>
                <a:gd name="f16" fmla="val f2"/>
                <a:gd name="f17" fmla="val f3"/>
                <a:gd name="f18" fmla="val f4"/>
                <a:gd name="f19" fmla="+- f18 0 f16"/>
                <a:gd name="f20" fmla="+- f17 0 f16"/>
                <a:gd name="f21" fmla="*/ f20 1 3183"/>
                <a:gd name="f22" fmla="*/ f19 1 1198"/>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3183" h="1198">
                  <a:moveTo>
                    <a:pt x="f5" y="f2"/>
                  </a:moveTo>
                  <a:cubicBezTo>
                    <a:pt x="f6" y="f2"/>
                    <a:pt x="f7" y="f8"/>
                    <a:pt x="f9" y="f10"/>
                  </a:cubicBezTo>
                  <a:lnTo>
                    <a:pt x="f3" y="f10"/>
                  </a:lnTo>
                  <a:cubicBezTo>
                    <a:pt x="f11" y="f12"/>
                    <a:pt x="f13"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8" name="Google Shape;10086;p74">
              <a:extLst>
                <a:ext uri="{FF2B5EF4-FFF2-40B4-BE49-F238E27FC236}">
                  <a16:creationId xmlns:a16="http://schemas.microsoft.com/office/drawing/2014/main" id="{FFE87A48-D603-3E67-5470-09619C555248}"/>
                </a:ext>
              </a:extLst>
            </p:cNvPr>
            <p:cNvSpPr/>
            <p:nvPr/>
          </p:nvSpPr>
          <p:spPr>
            <a:xfrm>
              <a:off x="7223375" y="2947522"/>
              <a:ext cx="48874" cy="49149"/>
            </a:xfrm>
            <a:custGeom>
              <a:avLst/>
              <a:gdLst>
                <a:gd name="f0" fmla="val w"/>
                <a:gd name="f1" fmla="val h"/>
                <a:gd name="f2" fmla="val 0"/>
                <a:gd name="f3" fmla="val 1734"/>
                <a:gd name="f4" fmla="val 1636"/>
                <a:gd name="f5" fmla="val 858"/>
                <a:gd name="f6" fmla="val 784"/>
                <a:gd name="f7" fmla="val 707"/>
                <a:gd name="f8" fmla="val 8"/>
                <a:gd name="f9" fmla="val 631"/>
                <a:gd name="f10" fmla="val 23"/>
                <a:gd name="f11" fmla="val 347"/>
                <a:gd name="f12" fmla="val 118"/>
                <a:gd name="f13" fmla="val 127"/>
                <a:gd name="f14" fmla="val 307"/>
                <a:gd name="f15" fmla="val 95"/>
                <a:gd name="f16" fmla="val 590"/>
                <a:gd name="f17" fmla="val 1"/>
                <a:gd name="f18" fmla="val 906"/>
                <a:gd name="f19" fmla="val 1189"/>
                <a:gd name="f20" fmla="val 284"/>
                <a:gd name="f21" fmla="val 1410"/>
                <a:gd name="f22" fmla="val 446"/>
                <a:gd name="f23" fmla="val 1548"/>
                <a:gd name="f24" fmla="val 658"/>
                <a:gd name="f25" fmla="val 871"/>
                <a:gd name="f26" fmla="val 949"/>
                <a:gd name="f27" fmla="val 1027"/>
                <a:gd name="f28" fmla="val 1624"/>
                <a:gd name="f29" fmla="val 1103"/>
                <a:gd name="f30" fmla="val 1599"/>
                <a:gd name="f31" fmla="val 1387"/>
                <a:gd name="f32" fmla="val 1536"/>
                <a:gd name="f33" fmla="val 1607"/>
                <a:gd name="f34" fmla="val 1347"/>
                <a:gd name="f35" fmla="val 1670"/>
                <a:gd name="f36" fmla="val 1063"/>
                <a:gd name="f37" fmla="val 1733"/>
                <a:gd name="f38" fmla="val 748"/>
                <a:gd name="f39" fmla="val 464"/>
                <a:gd name="f40" fmla="val 1450"/>
                <a:gd name="f41" fmla="val 244"/>
                <a:gd name="f42" fmla="val 1307"/>
                <a:gd name="f43" fmla="val 77"/>
                <a:gd name="f44" fmla="val 1091"/>
                <a:gd name="f45" fmla="*/ f0 1 1734"/>
                <a:gd name="f46" fmla="*/ f1 1 1636"/>
                <a:gd name="f47" fmla="val f2"/>
                <a:gd name="f48" fmla="val f3"/>
                <a:gd name="f49" fmla="val f4"/>
                <a:gd name="f50" fmla="+- f49 0 f47"/>
                <a:gd name="f51" fmla="+- f48 0 f47"/>
                <a:gd name="f52" fmla="*/ f51 1 1734"/>
                <a:gd name="f53" fmla="*/ f50 1 1636"/>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1734" h="1636">
                  <a:moveTo>
                    <a:pt x="f5" y="f2"/>
                  </a:moveTo>
                  <a:cubicBezTo>
                    <a:pt x="f6" y="f2"/>
                    <a:pt x="f7" y="f8"/>
                    <a:pt x="f9" y="f10"/>
                  </a:cubicBezTo>
                  <a:cubicBezTo>
                    <a:pt x="f11" y="f12"/>
                    <a:pt x="f13" y="f14"/>
                    <a:pt x="f15" y="f16"/>
                  </a:cubicBezTo>
                  <a:cubicBezTo>
                    <a:pt x="f17" y="f18"/>
                    <a:pt x="f15" y="f19"/>
                    <a:pt x="f20" y="f21"/>
                  </a:cubicBezTo>
                  <a:cubicBezTo>
                    <a:pt x="f22" y="f23"/>
                    <a:pt x="f24" y="f4"/>
                    <a:pt x="f25" y="f4"/>
                  </a:cubicBezTo>
                  <a:cubicBezTo>
                    <a:pt x="f26" y="f4"/>
                    <a:pt x="f27" y="f28"/>
                    <a:pt x="f29" y="f30"/>
                  </a:cubicBezTo>
                  <a:cubicBezTo>
                    <a:pt x="f31" y="f32"/>
                    <a:pt x="f33" y="f34"/>
                    <a:pt x="f35" y="f36"/>
                  </a:cubicBezTo>
                  <a:cubicBezTo>
                    <a:pt x="f37" y="f38"/>
                    <a:pt x="f35" y="f39"/>
                    <a:pt x="f40" y="f41"/>
                  </a:cubicBezTo>
                  <a:cubicBezTo>
                    <a:pt x="f42" y="f43"/>
                    <a:pt x="f44"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9" name="Google Shape;10087;p74">
              <a:extLst>
                <a:ext uri="{FF2B5EF4-FFF2-40B4-BE49-F238E27FC236}">
                  <a16:creationId xmlns:a16="http://schemas.microsoft.com/office/drawing/2014/main" id="{8E9C3933-7BAA-5F6C-23A8-470148580293}"/>
                </a:ext>
              </a:extLst>
            </p:cNvPr>
            <p:cNvSpPr/>
            <p:nvPr/>
          </p:nvSpPr>
          <p:spPr>
            <a:xfrm>
              <a:off x="7130125" y="2760820"/>
              <a:ext cx="359660" cy="371036"/>
            </a:xfrm>
            <a:custGeom>
              <a:avLst/>
              <a:gdLst>
                <a:gd name="f0" fmla="val w"/>
                <a:gd name="f1" fmla="val h"/>
                <a:gd name="f2" fmla="val 0"/>
                <a:gd name="f3" fmla="val 12760"/>
                <a:gd name="f4" fmla="val 12351"/>
                <a:gd name="f5" fmla="val 6428"/>
                <a:gd name="f6" fmla="val 820"/>
                <a:gd name="f7" fmla="val 6900"/>
                <a:gd name="f8" fmla="val 7247"/>
                <a:gd name="f9" fmla="val 1166"/>
                <a:gd name="f10" fmla="val 1639"/>
                <a:gd name="f11" fmla="val 4128"/>
                <a:gd name="f12" fmla="val 5609"/>
                <a:gd name="f13" fmla="val 5955"/>
                <a:gd name="f14" fmla="val 10681"/>
                <a:gd name="f15" fmla="val 6616"/>
                <a:gd name="f16" fmla="val 10901"/>
                <a:gd name="f17" fmla="val 11059"/>
                <a:gd name="f18" fmla="val 6805"/>
                <a:gd name="f19" fmla="val 6994"/>
                <a:gd name="f20" fmla="val 11122"/>
                <a:gd name="f21" fmla="val 7436"/>
                <a:gd name="f22" fmla="val 8192"/>
                <a:gd name="f23" fmla="val 7971"/>
                <a:gd name="f24" fmla="val 7751"/>
                <a:gd name="f25" fmla="val 6742"/>
                <a:gd name="f26" fmla="val 8255"/>
                <a:gd name="f27" fmla="val 8444"/>
                <a:gd name="f28" fmla="val 8696"/>
                <a:gd name="f29" fmla="val 8885"/>
                <a:gd name="f30" fmla="val 9074"/>
                <a:gd name="f31" fmla="val 4233"/>
                <a:gd name="f32" fmla="val 5360"/>
                <a:gd name="f33" fmla="val 4671"/>
                <a:gd name="f34" fmla="val 5082"/>
                <a:gd name="f35" fmla="val 5531"/>
                <a:gd name="f36" fmla="val 5388"/>
                <a:gd name="f37" fmla="val 5860"/>
                <a:gd name="f38" fmla="val 5829"/>
                <a:gd name="f39" fmla="val 6301"/>
                <a:gd name="f40" fmla="val 5987"/>
                <a:gd name="f41" fmla="val 6868"/>
                <a:gd name="f42" fmla="val 7467"/>
                <a:gd name="f43" fmla="val 5766"/>
                <a:gd name="f44" fmla="val 5640"/>
                <a:gd name="f45" fmla="val 5451"/>
                <a:gd name="f46" fmla="val 6176"/>
                <a:gd name="f47" fmla="val 8601"/>
                <a:gd name="f48" fmla="val 6711"/>
                <a:gd name="f49" fmla="val 9389"/>
                <a:gd name="f50" fmla="val 10334"/>
                <a:gd name="f51" fmla="val 10555"/>
                <a:gd name="f52" fmla="val 6491"/>
                <a:gd name="f53" fmla="val 10744"/>
                <a:gd name="f54" fmla="val 6270"/>
                <a:gd name="f55" fmla="val 2143"/>
                <a:gd name="f56" fmla="val 1891"/>
                <a:gd name="f57" fmla="val 1733"/>
                <a:gd name="f58" fmla="val 10303"/>
                <a:gd name="f59" fmla="val 9357"/>
                <a:gd name="f60" fmla="val 2238"/>
                <a:gd name="f61" fmla="val 8570"/>
                <a:gd name="f62" fmla="val 3025"/>
                <a:gd name="f63" fmla="val 8129"/>
                <a:gd name="f64" fmla="val 2647"/>
                <a:gd name="f65" fmla="val 7688"/>
                <a:gd name="f66" fmla="val 2490"/>
                <a:gd name="f67" fmla="val 7121"/>
                <a:gd name="f68" fmla="val 6553"/>
                <a:gd name="f69" fmla="val 2805"/>
                <a:gd name="f70" fmla="val 6018"/>
                <a:gd name="f71" fmla="val 3246"/>
                <a:gd name="f72" fmla="val 5577"/>
                <a:gd name="f73" fmla="val 3781"/>
                <a:gd name="f74" fmla="val 5419"/>
                <a:gd name="f75" fmla="val 3933"/>
                <a:gd name="f76" fmla="val 5379"/>
                <a:gd name="f77" fmla="val 4084"/>
                <a:gd name="f78" fmla="val 9893"/>
                <a:gd name="f79" fmla="val 10113"/>
                <a:gd name="f80" fmla="val 10050"/>
                <a:gd name="f81" fmla="val 6396"/>
                <a:gd name="f82" fmla="val 5483"/>
                <a:gd name="f83" fmla="val 4726"/>
                <a:gd name="f84" fmla="val 725"/>
                <a:gd name="f85" fmla="val 2458"/>
                <a:gd name="f86" fmla="val 1261"/>
                <a:gd name="f87" fmla="val 599"/>
                <a:gd name="f88" fmla="val 1"/>
                <a:gd name="f89" fmla="val 3686"/>
                <a:gd name="f90" fmla="val 11815"/>
                <a:gd name="f91" fmla="val 568"/>
                <a:gd name="f92" fmla="val 12350"/>
                <a:gd name="f93" fmla="val 11468"/>
                <a:gd name="f94" fmla="val 12130"/>
                <a:gd name="f95" fmla="val 12697"/>
                <a:gd name="f96" fmla="val 12162"/>
                <a:gd name="f97" fmla="val 11500"/>
                <a:gd name="f98" fmla="val 8034"/>
                <a:gd name="f99" fmla="val 7278"/>
                <a:gd name="f100" fmla="*/ f0 1 12760"/>
                <a:gd name="f101" fmla="*/ f1 1 12351"/>
                <a:gd name="f102" fmla="val f2"/>
                <a:gd name="f103" fmla="val f3"/>
                <a:gd name="f104" fmla="val f4"/>
                <a:gd name="f105" fmla="+- f104 0 f102"/>
                <a:gd name="f106" fmla="+- f103 0 f102"/>
                <a:gd name="f107" fmla="*/ f106 1 12760"/>
                <a:gd name="f108" fmla="*/ f105 1 12351"/>
                <a:gd name="f109" fmla="*/ f102 1 f107"/>
                <a:gd name="f110" fmla="*/ f103 1 f107"/>
                <a:gd name="f111" fmla="*/ f102 1 f108"/>
                <a:gd name="f112" fmla="*/ f104 1 f108"/>
                <a:gd name="f113" fmla="*/ f109 f100 1"/>
                <a:gd name="f114" fmla="*/ f110 f100 1"/>
                <a:gd name="f115" fmla="*/ f112 f101 1"/>
                <a:gd name="f116" fmla="*/ f111 f101 1"/>
              </a:gdLst>
              <a:ahLst/>
              <a:cxnLst>
                <a:cxn ang="3cd4">
                  <a:pos x="hc" y="t"/>
                </a:cxn>
                <a:cxn ang="0">
                  <a:pos x="r" y="vc"/>
                </a:cxn>
                <a:cxn ang="cd4">
                  <a:pos x="hc" y="b"/>
                </a:cxn>
                <a:cxn ang="cd2">
                  <a:pos x="l" y="vc"/>
                </a:cxn>
              </a:cxnLst>
              <a:rect l="f113" t="f116" r="f114" b="f115"/>
              <a:pathLst>
                <a:path w="12760" h="12351">
                  <a:moveTo>
                    <a:pt x="f5" y="f6"/>
                  </a:moveTo>
                  <a:cubicBezTo>
                    <a:pt x="f7" y="f6"/>
                    <a:pt x="f8" y="f9"/>
                    <a:pt x="f8" y="f10"/>
                  </a:cubicBezTo>
                  <a:lnTo>
                    <a:pt x="f8" y="f11"/>
                  </a:lnTo>
                  <a:lnTo>
                    <a:pt x="f12" y="f11"/>
                  </a:lnTo>
                  <a:lnTo>
                    <a:pt x="f12" y="f10"/>
                  </a:lnTo>
                  <a:cubicBezTo>
                    <a:pt x="f12" y="f9"/>
                    <a:pt x="f13" y="f6"/>
                    <a:pt x="f5" y="f6"/>
                  </a:cubicBezTo>
                  <a:close/>
                  <a:moveTo>
                    <a:pt x="f14" y="f15"/>
                  </a:moveTo>
                  <a:cubicBezTo>
                    <a:pt x="f16" y="f15"/>
                    <a:pt x="f17" y="f18"/>
                    <a:pt x="f17" y="f19"/>
                  </a:cubicBezTo>
                  <a:cubicBezTo>
                    <a:pt x="f20" y="f8"/>
                    <a:pt x="f16" y="f21"/>
                    <a:pt x="f14" y="f21"/>
                  </a:cubicBezTo>
                  <a:lnTo>
                    <a:pt x="f22" y="f21"/>
                  </a:lnTo>
                  <a:cubicBezTo>
                    <a:pt x="f23" y="f21"/>
                    <a:pt x="f24" y="f8"/>
                    <a:pt x="f24" y="f19"/>
                  </a:cubicBezTo>
                  <a:cubicBezTo>
                    <a:pt x="f24" y="f25"/>
                    <a:pt x="f23" y="f15"/>
                    <a:pt x="f22" y="f15"/>
                  </a:cubicBezTo>
                  <a:close/>
                  <a:moveTo>
                    <a:pt x="f14" y="f26"/>
                  </a:moveTo>
                  <a:cubicBezTo>
                    <a:pt x="f16" y="f26"/>
                    <a:pt x="f17" y="f27"/>
                    <a:pt x="f17" y="f28"/>
                  </a:cubicBezTo>
                  <a:cubicBezTo>
                    <a:pt x="f20" y="f29"/>
                    <a:pt x="f16" y="f30"/>
                    <a:pt x="f14" y="f30"/>
                  </a:cubicBezTo>
                  <a:lnTo>
                    <a:pt x="f22" y="f30"/>
                  </a:lnTo>
                  <a:cubicBezTo>
                    <a:pt x="f23" y="f30"/>
                    <a:pt x="f24" y="f29"/>
                    <a:pt x="f24" y="f28"/>
                  </a:cubicBezTo>
                  <a:cubicBezTo>
                    <a:pt x="f24" y="f27"/>
                    <a:pt x="f23" y="f26"/>
                    <a:pt x="f22" y="f26"/>
                  </a:cubicBezTo>
                  <a:close/>
                  <a:moveTo>
                    <a:pt x="f31" y="f32"/>
                  </a:moveTo>
                  <a:cubicBezTo>
                    <a:pt x="f33" y="f32"/>
                    <a:pt x="f34" y="f35"/>
                    <a:pt x="f36" y="f37"/>
                  </a:cubicBezTo>
                  <a:cubicBezTo>
                    <a:pt x="f38" y="f39"/>
                    <a:pt x="f40" y="f41"/>
                    <a:pt x="f38" y="f42"/>
                  </a:cubicBezTo>
                  <a:cubicBezTo>
                    <a:pt x="f43" y="f24"/>
                    <a:pt x="f44" y="f23"/>
                    <a:pt x="f45" y="f22"/>
                  </a:cubicBezTo>
                  <a:cubicBezTo>
                    <a:pt x="f46" y="f47"/>
                    <a:pt x="f48" y="f49"/>
                    <a:pt x="f48" y="f50"/>
                  </a:cubicBezTo>
                  <a:cubicBezTo>
                    <a:pt x="f48" y="f51"/>
                    <a:pt x="f52" y="f53"/>
                    <a:pt x="f54" y="f53"/>
                  </a:cubicBezTo>
                  <a:lnTo>
                    <a:pt x="f55" y="f53"/>
                  </a:lnTo>
                  <a:cubicBezTo>
                    <a:pt x="f56" y="f53"/>
                    <a:pt x="f57" y="f51"/>
                    <a:pt x="f57" y="f58"/>
                  </a:cubicBezTo>
                  <a:cubicBezTo>
                    <a:pt x="f57" y="f59"/>
                    <a:pt x="f60" y="f61"/>
                    <a:pt x="f62" y="f63"/>
                  </a:cubicBezTo>
                  <a:cubicBezTo>
                    <a:pt x="f64" y="f65"/>
                    <a:pt x="f66" y="f67"/>
                    <a:pt x="f64" y="f68"/>
                  </a:cubicBezTo>
                  <a:cubicBezTo>
                    <a:pt x="f69" y="f70"/>
                    <a:pt x="f71" y="f72"/>
                    <a:pt x="f73" y="f74"/>
                  </a:cubicBezTo>
                  <a:cubicBezTo>
                    <a:pt x="f75" y="f76"/>
                    <a:pt x="f77" y="f32"/>
                    <a:pt x="f31" y="f32"/>
                  </a:cubicBezTo>
                  <a:close/>
                  <a:moveTo>
                    <a:pt x="f14" y="f78"/>
                  </a:moveTo>
                  <a:cubicBezTo>
                    <a:pt x="f16" y="f78"/>
                    <a:pt x="f17" y="f79"/>
                    <a:pt x="f17" y="f58"/>
                  </a:cubicBezTo>
                  <a:cubicBezTo>
                    <a:pt x="f20" y="f51"/>
                    <a:pt x="f16" y="f53"/>
                    <a:pt x="f14" y="f53"/>
                  </a:cubicBezTo>
                  <a:lnTo>
                    <a:pt x="f22" y="f53"/>
                  </a:lnTo>
                  <a:cubicBezTo>
                    <a:pt x="f23" y="f53"/>
                    <a:pt x="f24" y="f51"/>
                    <a:pt x="f24" y="f58"/>
                  </a:cubicBezTo>
                  <a:cubicBezTo>
                    <a:pt x="f24" y="f80"/>
                    <a:pt x="f23" y="f78"/>
                    <a:pt x="f22" y="f78"/>
                  </a:cubicBezTo>
                  <a:close/>
                  <a:moveTo>
                    <a:pt x="f81" y="f2"/>
                  </a:moveTo>
                  <a:cubicBezTo>
                    <a:pt x="f82" y="f2"/>
                    <a:pt x="f83" y="f84"/>
                    <a:pt x="f83" y="f10"/>
                  </a:cubicBezTo>
                  <a:lnTo>
                    <a:pt x="f83" y="f85"/>
                  </a:lnTo>
                  <a:lnTo>
                    <a:pt x="f86" y="f85"/>
                  </a:lnTo>
                  <a:cubicBezTo>
                    <a:pt x="f87" y="f85"/>
                    <a:pt x="f88" y="f62"/>
                    <a:pt x="f88" y="f89"/>
                  </a:cubicBezTo>
                  <a:lnTo>
                    <a:pt x="f88" y="f20"/>
                  </a:lnTo>
                  <a:cubicBezTo>
                    <a:pt x="f88" y="f90"/>
                    <a:pt x="f91" y="f92"/>
                    <a:pt x="f86" y="f92"/>
                  </a:cubicBezTo>
                  <a:lnTo>
                    <a:pt x="f93" y="f92"/>
                  </a:lnTo>
                  <a:cubicBezTo>
                    <a:pt x="f94" y="f92"/>
                    <a:pt x="f95" y="f90"/>
                    <a:pt x="f95" y="f20"/>
                  </a:cubicBezTo>
                  <a:lnTo>
                    <a:pt x="f95" y="f89"/>
                  </a:lnTo>
                  <a:cubicBezTo>
                    <a:pt x="f3" y="f62"/>
                    <a:pt x="f96" y="f85"/>
                    <a:pt x="f97" y="f85"/>
                  </a:cubicBezTo>
                  <a:lnTo>
                    <a:pt x="f98" y="f85"/>
                  </a:lnTo>
                  <a:lnTo>
                    <a:pt x="f98" y="f10"/>
                  </a:lnTo>
                  <a:cubicBezTo>
                    <a:pt x="f98" y="f84"/>
                    <a:pt x="f99" y="f2"/>
                    <a:pt x="f8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0" name="Google Shape;10088;p74">
              <a:extLst>
                <a:ext uri="{FF2B5EF4-FFF2-40B4-BE49-F238E27FC236}">
                  <a16:creationId xmlns:a16="http://schemas.microsoft.com/office/drawing/2014/main" id="{ECD78056-42DE-76FA-C1F0-1548C63E34CD}"/>
                </a:ext>
              </a:extLst>
            </p:cNvPr>
            <p:cNvSpPr/>
            <p:nvPr/>
          </p:nvSpPr>
          <p:spPr>
            <a:xfrm>
              <a:off x="7303312" y="2801520"/>
              <a:ext cx="15983" cy="17062"/>
            </a:xfrm>
            <a:custGeom>
              <a:avLst/>
              <a:gdLst>
                <a:gd name="f0" fmla="val w"/>
                <a:gd name="f1" fmla="val h"/>
                <a:gd name="f2" fmla="val 0"/>
                <a:gd name="f3" fmla="val 567"/>
                <a:gd name="f4" fmla="val 568"/>
                <a:gd name="f5" fmla="val 284"/>
                <a:gd name="f6" fmla="val 126"/>
                <a:gd name="f7" fmla="val 441"/>
                <a:gd name="f8" fmla="*/ f0 1 567"/>
                <a:gd name="f9" fmla="*/ f1 1 568"/>
                <a:gd name="f10" fmla="val f2"/>
                <a:gd name="f11" fmla="val f3"/>
                <a:gd name="f12" fmla="val f4"/>
                <a:gd name="f13" fmla="+- f12 0 f10"/>
                <a:gd name="f14" fmla="+- f11 0 f10"/>
                <a:gd name="f15" fmla="*/ f14 1 567"/>
                <a:gd name="f16" fmla="*/ f13 1 568"/>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567" h="568">
                  <a:moveTo>
                    <a:pt x="f5" y="f2"/>
                  </a:moveTo>
                  <a:cubicBezTo>
                    <a:pt x="f6" y="f2"/>
                    <a:pt x="f2" y="f6"/>
                    <a:pt x="f2" y="f5"/>
                  </a:cubicBezTo>
                  <a:cubicBezTo>
                    <a:pt x="f2" y="f7"/>
                    <a:pt x="f6" y="f3"/>
                    <a:pt x="f5" y="f3"/>
                  </a:cubicBezTo>
                  <a:cubicBezTo>
                    <a:pt x="f7" y="f3"/>
                    <a:pt x="f3" y="f7"/>
                    <a:pt x="f3" y="f5"/>
                  </a:cubicBezTo>
                  <a:cubicBezTo>
                    <a:pt x="f3" y="f6"/>
                    <a:pt x="f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31" name="Google Shape;10089;p74">
            <a:extLst>
              <a:ext uri="{FF2B5EF4-FFF2-40B4-BE49-F238E27FC236}">
                <a16:creationId xmlns:a16="http://schemas.microsoft.com/office/drawing/2014/main" id="{86D1AD44-9D18-3A27-53AB-D953F547DFF4}"/>
              </a:ext>
            </a:extLst>
          </p:cNvPr>
          <p:cNvGrpSpPr/>
          <p:nvPr/>
        </p:nvGrpSpPr>
        <p:grpSpPr>
          <a:xfrm>
            <a:off x="5031916" y="1310251"/>
            <a:ext cx="515511" cy="543501"/>
            <a:chOff x="6403515" y="1179621"/>
            <a:chExt cx="515511" cy="543501"/>
          </a:xfrm>
          <a:solidFill>
            <a:schemeClr val="bg2"/>
          </a:solidFill>
        </p:grpSpPr>
        <p:sp>
          <p:nvSpPr>
            <p:cNvPr id="32" name="Google Shape;10090;p74">
              <a:extLst>
                <a:ext uri="{FF2B5EF4-FFF2-40B4-BE49-F238E27FC236}">
                  <a16:creationId xmlns:a16="http://schemas.microsoft.com/office/drawing/2014/main" id="{530B9DDF-FEB2-CDFA-A38B-7F6D482D4A68}"/>
                </a:ext>
              </a:extLst>
            </p:cNvPr>
            <p:cNvSpPr/>
            <p:nvPr/>
          </p:nvSpPr>
          <p:spPr>
            <a:xfrm>
              <a:off x="6523439" y="1179621"/>
              <a:ext cx="275636" cy="343622"/>
            </a:xfrm>
            <a:custGeom>
              <a:avLst/>
              <a:gdLst>
                <a:gd name="f0" fmla="val w"/>
                <a:gd name="f1" fmla="val h"/>
                <a:gd name="f2" fmla="val 0"/>
                <a:gd name="f3" fmla="val 6806"/>
                <a:gd name="f4" fmla="val 7961"/>
                <a:gd name="f5" fmla="val 4506"/>
                <a:gd name="f6" fmla="val 3266"/>
                <a:gd name="f7" fmla="val 4569"/>
                <a:gd name="f8" fmla="val 4601"/>
                <a:gd name="f9" fmla="val 3298"/>
                <a:gd name="f10" fmla="val 4632"/>
                <a:gd name="f11" fmla="val 5577"/>
                <a:gd name="f12" fmla="val 4621"/>
                <a:gd name="f13" fmla="val 5420"/>
                <a:gd name="f14" fmla="val 5881"/>
                <a:gd name="f15" fmla="val 4664"/>
                <a:gd name="f16" fmla="val 7110"/>
                <a:gd name="f17" fmla="val 3403"/>
                <a:gd name="f18" fmla="val 2206"/>
                <a:gd name="f19" fmla="val 1419"/>
                <a:gd name="f20" fmla="val 5944"/>
                <a:gd name="f21" fmla="val 1261"/>
                <a:gd name="f22" fmla="val 2238"/>
                <a:gd name="f23" fmla="val 2269"/>
                <a:gd name="f24" fmla="val 2301"/>
                <a:gd name="f25" fmla="val 4055"/>
                <a:gd name="f26" fmla="val 1"/>
                <a:gd name="f27" fmla="val 3400"/>
                <a:gd name="f28" fmla="val 2703"/>
                <a:gd name="f29" fmla="val 167"/>
                <a:gd name="f30" fmla="val 2049"/>
                <a:gd name="f31" fmla="val 494"/>
                <a:gd name="f32" fmla="val 1957"/>
                <a:gd name="f33" fmla="val 483"/>
                <a:gd name="f34" fmla="val 1867"/>
                <a:gd name="f35" fmla="val 478"/>
                <a:gd name="f36" fmla="val 1779"/>
                <a:gd name="f37" fmla="val 1354"/>
                <a:gd name="f38" fmla="val 976"/>
                <a:gd name="f39" fmla="val 600"/>
                <a:gd name="f40" fmla="val 662"/>
                <a:gd name="f41" fmla="val 809"/>
                <a:gd name="f42" fmla="val 347"/>
                <a:gd name="f43" fmla="val 1061"/>
                <a:gd name="f44" fmla="val 1534"/>
                <a:gd name="f45" fmla="val 2384"/>
                <a:gd name="f46" fmla="val 2857"/>
                <a:gd name="f47" fmla="val 95"/>
                <a:gd name="f48" fmla="val 3613"/>
                <a:gd name="f49" fmla="val 473"/>
                <a:gd name="f50" fmla="val 4810"/>
                <a:gd name="f51" fmla="val 536"/>
                <a:gd name="f52" fmla="val 6070"/>
                <a:gd name="f53" fmla="val 1482"/>
                <a:gd name="f54" fmla="val 7078"/>
                <a:gd name="f55" fmla="val 7646"/>
                <a:gd name="f56" fmla="val 2710"/>
                <a:gd name="f57" fmla="val 5136"/>
                <a:gd name="f58" fmla="val 6207"/>
                <a:gd name="f59" fmla="val 6417"/>
                <a:gd name="f60" fmla="val 6396"/>
                <a:gd name="f61" fmla="val 6554"/>
                <a:gd name="f62" fmla="val 4085"/>
                <a:gd name="f63" fmla="val 6774"/>
                <a:gd name="f64" fmla="val 3046"/>
                <a:gd name="f65" fmla="val 2447"/>
                <a:gd name="f66" fmla="val 1565"/>
                <a:gd name="f67" fmla="val 6459"/>
                <a:gd name="f68" fmla="val 872"/>
                <a:gd name="f69" fmla="val 5703"/>
                <a:gd name="f70" fmla="val 431"/>
                <a:gd name="f71" fmla="val 5234"/>
                <a:gd name="f72" fmla="val 143"/>
                <a:gd name="f73" fmla="val 4662"/>
                <a:gd name="f74" fmla="*/ f0 1 6806"/>
                <a:gd name="f75" fmla="*/ f1 1 7961"/>
                <a:gd name="f76" fmla="val f2"/>
                <a:gd name="f77" fmla="val f3"/>
                <a:gd name="f78" fmla="val f4"/>
                <a:gd name="f79" fmla="+- f78 0 f76"/>
                <a:gd name="f80" fmla="+- f77 0 f76"/>
                <a:gd name="f81" fmla="*/ f80 1 6806"/>
                <a:gd name="f82" fmla="*/ f79 1 7961"/>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6806" h="7961">
                  <a:moveTo>
                    <a:pt x="f5" y="f6"/>
                  </a:moveTo>
                  <a:cubicBezTo>
                    <a:pt x="f7" y="f6"/>
                    <a:pt x="f8" y="f9"/>
                    <a:pt x="f10" y="f9"/>
                  </a:cubicBezTo>
                  <a:lnTo>
                    <a:pt x="f11" y="f12"/>
                  </a:lnTo>
                  <a:cubicBezTo>
                    <a:pt x="f13" y="f14"/>
                    <a:pt x="f15" y="f16"/>
                    <a:pt x="f17" y="f16"/>
                  </a:cubicBezTo>
                  <a:cubicBezTo>
                    <a:pt x="f18" y="f16"/>
                    <a:pt x="f19" y="f20"/>
                    <a:pt x="f21" y="f12"/>
                  </a:cubicBezTo>
                  <a:lnTo>
                    <a:pt x="f18" y="f9"/>
                  </a:lnTo>
                  <a:cubicBezTo>
                    <a:pt x="f22" y="f6"/>
                    <a:pt x="f23" y="f6"/>
                    <a:pt x="f24" y="f6"/>
                  </a:cubicBezTo>
                  <a:close/>
                  <a:moveTo>
                    <a:pt x="f25" y="f26"/>
                  </a:moveTo>
                  <a:cubicBezTo>
                    <a:pt x="f27" y="f26"/>
                    <a:pt x="f28" y="f29"/>
                    <a:pt x="f30" y="f31"/>
                  </a:cubicBezTo>
                  <a:cubicBezTo>
                    <a:pt x="f32" y="f33"/>
                    <a:pt x="f34" y="f35"/>
                    <a:pt x="f36" y="f35"/>
                  </a:cubicBezTo>
                  <a:cubicBezTo>
                    <a:pt x="f37" y="f35"/>
                    <a:pt x="f38" y="f39"/>
                    <a:pt x="f40" y="f41"/>
                  </a:cubicBezTo>
                  <a:cubicBezTo>
                    <a:pt x="f42" y="f43"/>
                    <a:pt x="f26" y="f44"/>
                    <a:pt x="f26" y="f45"/>
                  </a:cubicBezTo>
                  <a:cubicBezTo>
                    <a:pt x="f26" y="f46"/>
                    <a:pt x="f47" y="f48"/>
                    <a:pt x="f42" y="f12"/>
                  </a:cubicBezTo>
                  <a:cubicBezTo>
                    <a:pt x="f49" y="f50"/>
                    <a:pt x="f51" y="f52"/>
                    <a:pt x="f53" y="f54"/>
                  </a:cubicBezTo>
                  <a:cubicBezTo>
                    <a:pt x="f30" y="f55"/>
                    <a:pt x="f56" y="f4"/>
                    <a:pt x="f17" y="f4"/>
                  </a:cubicBezTo>
                  <a:cubicBezTo>
                    <a:pt x="f57" y="f4"/>
                    <a:pt x="f58" y="f59"/>
                    <a:pt x="f60" y="f12"/>
                  </a:cubicBezTo>
                  <a:cubicBezTo>
                    <a:pt x="f61" y="f62"/>
                    <a:pt x="f63" y="f64"/>
                    <a:pt x="f3" y="f65"/>
                  </a:cubicBezTo>
                  <a:cubicBezTo>
                    <a:pt x="f3" y="f66"/>
                    <a:pt x="f67" y="f68"/>
                    <a:pt x="f69" y="f70"/>
                  </a:cubicBezTo>
                  <a:cubicBezTo>
                    <a:pt x="f71" y="f72"/>
                    <a:pt x="f73" y="f26"/>
                    <a:pt x="f25" y="f2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3" name="Google Shape;10091;p74">
              <a:extLst>
                <a:ext uri="{FF2B5EF4-FFF2-40B4-BE49-F238E27FC236}">
                  <a16:creationId xmlns:a16="http://schemas.microsoft.com/office/drawing/2014/main" id="{4D9FFC52-32A6-6D04-5248-02EA0A492164}"/>
                </a:ext>
              </a:extLst>
            </p:cNvPr>
            <p:cNvSpPr/>
            <p:nvPr/>
          </p:nvSpPr>
          <p:spPr>
            <a:xfrm>
              <a:off x="6403515" y="1519440"/>
              <a:ext cx="515511" cy="203682"/>
            </a:xfrm>
            <a:custGeom>
              <a:avLst/>
              <a:gdLst>
                <a:gd name="f0" fmla="val w"/>
                <a:gd name="f1" fmla="val h"/>
                <a:gd name="f2" fmla="val 0"/>
                <a:gd name="f3" fmla="val 12729"/>
                <a:gd name="f4" fmla="val 4719"/>
                <a:gd name="f5" fmla="val 4474"/>
                <a:gd name="f6" fmla="val 1001"/>
                <a:gd name="f7" fmla="val 5797"/>
                <a:gd name="f8" fmla="val 2293"/>
                <a:gd name="f9" fmla="val 5199"/>
                <a:gd name="f10" fmla="val 2891"/>
                <a:gd name="f11" fmla="val 4002"/>
                <a:gd name="f12" fmla="val 1159"/>
                <a:gd name="f13" fmla="val 4159"/>
                <a:gd name="f14" fmla="val 1096"/>
                <a:gd name="f15" fmla="val 4380"/>
                <a:gd name="f16" fmla="val 1064"/>
                <a:gd name="f17" fmla="val 8318"/>
                <a:gd name="f18" fmla="val 8475"/>
                <a:gd name="f19" fmla="val 8633"/>
                <a:gd name="f20" fmla="val 8790"/>
                <a:gd name="f21" fmla="val 1190"/>
                <a:gd name="f22" fmla="val 7593"/>
                <a:gd name="f23" fmla="val 6995"/>
                <a:gd name="f24" fmla="val 10681"/>
                <a:gd name="f25" fmla="val 3112"/>
                <a:gd name="f26" fmla="val 10901"/>
                <a:gd name="f27" fmla="val 11059"/>
                <a:gd name="f28" fmla="val 3301"/>
                <a:gd name="f29" fmla="val 3553"/>
                <a:gd name="f30" fmla="val 3742"/>
                <a:gd name="f31" fmla="val 10870"/>
                <a:gd name="f32" fmla="val 3931"/>
                <a:gd name="f33" fmla="val 9578"/>
                <a:gd name="f34" fmla="val 9326"/>
                <a:gd name="f35" fmla="val 9137"/>
                <a:gd name="f36" fmla="val 4458"/>
                <a:gd name="f37" fmla="val 1"/>
                <a:gd name="f38" fmla="val 4348"/>
                <a:gd name="f39" fmla="val 4238"/>
                <a:gd name="f40" fmla="val 40"/>
                <a:gd name="f41" fmla="val 119"/>
                <a:gd name="f42" fmla="val 4065"/>
                <a:gd name="f43" fmla="val 245"/>
                <a:gd name="f44" fmla="val 3939"/>
                <a:gd name="f45" fmla="val 308"/>
                <a:gd name="f46" fmla="val 3781"/>
                <a:gd name="f47" fmla="val 2395"/>
                <a:gd name="f48" fmla="val 914"/>
                <a:gd name="f49" fmla="val 1442"/>
                <a:gd name="f50" fmla="val 2639"/>
                <a:gd name="f51" fmla="val 4341"/>
                <a:gd name="f52" fmla="val 4561"/>
                <a:gd name="f53" fmla="val 189"/>
                <a:gd name="f54" fmla="val 441"/>
                <a:gd name="f55" fmla="val 12287"/>
                <a:gd name="f56" fmla="val 12508"/>
                <a:gd name="f57" fmla="val 12665"/>
                <a:gd name="f58" fmla="val 4530"/>
                <a:gd name="f59" fmla="val 12728"/>
                <a:gd name="f60" fmla="val 1474"/>
                <a:gd name="f61" fmla="val 11783"/>
                <a:gd name="f62" fmla="val 371"/>
                <a:gd name="f63" fmla="val 10303"/>
                <a:gd name="f64" fmla="val 8948"/>
                <a:gd name="f65" fmla="val 8727"/>
                <a:gd name="f66" fmla="val 8664"/>
                <a:gd name="f67" fmla="val 277"/>
                <a:gd name="f68" fmla="val 8538"/>
                <a:gd name="f69" fmla="val 151"/>
                <a:gd name="f70" fmla="val 8456"/>
                <a:gd name="f71" fmla="val 52"/>
                <a:gd name="f72" fmla="val 8339"/>
                <a:gd name="f73" fmla="val 5"/>
                <a:gd name="f74" fmla="val 8219"/>
                <a:gd name="f75" fmla="val 8110"/>
                <a:gd name="f76" fmla="val 7998"/>
                <a:gd name="f77" fmla="val 44"/>
                <a:gd name="f78" fmla="val 7908"/>
                <a:gd name="f79" fmla="val 6333"/>
                <a:gd name="f80" fmla="val 1694"/>
                <a:gd name="f81" fmla="val 4758"/>
                <a:gd name="f82" fmla="val 4679"/>
                <a:gd name="f83" fmla="val 4569"/>
                <a:gd name="f84" fmla="*/ f0 1 12729"/>
                <a:gd name="f85" fmla="*/ f1 1 4719"/>
                <a:gd name="f86" fmla="val f2"/>
                <a:gd name="f87" fmla="val f3"/>
                <a:gd name="f88" fmla="val f4"/>
                <a:gd name="f89" fmla="+- f88 0 f86"/>
                <a:gd name="f90" fmla="+- f87 0 f86"/>
                <a:gd name="f91" fmla="*/ f90 1 12729"/>
                <a:gd name="f92" fmla="*/ f89 1 4719"/>
                <a:gd name="f93" fmla="*/ f86 1 f91"/>
                <a:gd name="f94" fmla="*/ f87 1 f91"/>
                <a:gd name="f95" fmla="*/ f86 1 f92"/>
                <a:gd name="f96" fmla="*/ f88 1 f92"/>
                <a:gd name="f97" fmla="*/ f93 f84 1"/>
                <a:gd name="f98" fmla="*/ f94 f84 1"/>
                <a:gd name="f99" fmla="*/ f96 f85 1"/>
                <a:gd name="f100" fmla="*/ f95 f85 1"/>
              </a:gdLst>
              <a:ahLst/>
              <a:cxnLst>
                <a:cxn ang="3cd4">
                  <a:pos x="hc" y="t"/>
                </a:cxn>
                <a:cxn ang="0">
                  <a:pos x="r" y="vc"/>
                </a:cxn>
                <a:cxn ang="cd4">
                  <a:pos x="hc" y="b"/>
                </a:cxn>
                <a:cxn ang="cd2">
                  <a:pos x="l" y="vc"/>
                </a:cxn>
              </a:cxnLst>
              <a:rect l="f97" t="f100" r="f98" b="f99"/>
              <a:pathLst>
                <a:path w="12729" h="4719">
                  <a:moveTo>
                    <a:pt x="f5" y="f6"/>
                  </a:moveTo>
                  <a:lnTo>
                    <a:pt x="f7" y="f8"/>
                  </a:lnTo>
                  <a:lnTo>
                    <a:pt x="f9" y="f10"/>
                  </a:lnTo>
                  <a:lnTo>
                    <a:pt x="f11" y="f12"/>
                  </a:lnTo>
                  <a:cubicBezTo>
                    <a:pt x="f13" y="f14"/>
                    <a:pt x="f15" y="f16"/>
                    <a:pt x="f5" y="f6"/>
                  </a:cubicBezTo>
                  <a:close/>
                  <a:moveTo>
                    <a:pt x="f17" y="f6"/>
                  </a:moveTo>
                  <a:cubicBezTo>
                    <a:pt x="f18" y="f16"/>
                    <a:pt x="f19" y="f12"/>
                    <a:pt x="f20" y="f21"/>
                  </a:cubicBezTo>
                  <a:lnTo>
                    <a:pt x="f22" y="f10"/>
                  </a:lnTo>
                  <a:lnTo>
                    <a:pt x="f23" y="f8"/>
                  </a:lnTo>
                  <a:lnTo>
                    <a:pt x="f17" y="f6"/>
                  </a:lnTo>
                  <a:close/>
                  <a:moveTo>
                    <a:pt x="f24" y="f25"/>
                  </a:moveTo>
                  <a:cubicBezTo>
                    <a:pt x="f26" y="f25"/>
                    <a:pt x="f27" y="f28"/>
                    <a:pt x="f27" y="f29"/>
                  </a:cubicBezTo>
                  <a:cubicBezTo>
                    <a:pt x="f27" y="f30"/>
                    <a:pt x="f31" y="f32"/>
                    <a:pt x="f24" y="f32"/>
                  </a:cubicBezTo>
                  <a:lnTo>
                    <a:pt x="f33" y="f32"/>
                  </a:lnTo>
                  <a:cubicBezTo>
                    <a:pt x="f34" y="f32"/>
                    <a:pt x="f35" y="f30"/>
                    <a:pt x="f35" y="f29"/>
                  </a:cubicBezTo>
                  <a:cubicBezTo>
                    <a:pt x="f35" y="f28"/>
                    <a:pt x="f34" y="f25"/>
                    <a:pt x="f33" y="f25"/>
                  </a:cubicBezTo>
                  <a:close/>
                  <a:moveTo>
                    <a:pt x="f36" y="f37"/>
                  </a:moveTo>
                  <a:cubicBezTo>
                    <a:pt x="f38" y="f37"/>
                    <a:pt x="f39" y="f40"/>
                    <a:pt x="f13" y="f41"/>
                  </a:cubicBezTo>
                  <a:cubicBezTo>
                    <a:pt x="f42" y="f43"/>
                    <a:pt x="f44" y="f45"/>
                    <a:pt x="f46" y="f45"/>
                  </a:cubicBezTo>
                  <a:lnTo>
                    <a:pt x="f47" y="f45"/>
                  </a:lnTo>
                  <a:cubicBezTo>
                    <a:pt x="f48" y="f45"/>
                    <a:pt x="f2" y="f49"/>
                    <a:pt x="f2" y="f50"/>
                  </a:cubicBezTo>
                  <a:lnTo>
                    <a:pt x="f2" y="f51"/>
                  </a:lnTo>
                  <a:cubicBezTo>
                    <a:pt x="f2" y="f52"/>
                    <a:pt x="f53" y="f4"/>
                    <a:pt x="f54" y="f4"/>
                  </a:cubicBezTo>
                  <a:lnTo>
                    <a:pt x="f55" y="f4"/>
                  </a:lnTo>
                  <a:cubicBezTo>
                    <a:pt x="f56" y="f4"/>
                    <a:pt x="f57" y="f58"/>
                    <a:pt x="f57" y="f51"/>
                  </a:cubicBezTo>
                  <a:lnTo>
                    <a:pt x="f57" y="f50"/>
                  </a:lnTo>
                  <a:cubicBezTo>
                    <a:pt x="f59" y="f60"/>
                    <a:pt x="f61" y="f62"/>
                    <a:pt x="f63" y="f62"/>
                  </a:cubicBezTo>
                  <a:lnTo>
                    <a:pt x="f64" y="f62"/>
                  </a:lnTo>
                  <a:cubicBezTo>
                    <a:pt x="f65" y="f62"/>
                    <a:pt x="f66" y="f67"/>
                    <a:pt x="f68" y="f69"/>
                  </a:cubicBezTo>
                  <a:cubicBezTo>
                    <a:pt x="f70" y="f71"/>
                    <a:pt x="f72" y="f73"/>
                    <a:pt x="f74" y="f73"/>
                  </a:cubicBezTo>
                  <a:cubicBezTo>
                    <a:pt x="f75" y="f73"/>
                    <a:pt x="f76" y="f77"/>
                    <a:pt x="f78" y="f41"/>
                  </a:cubicBezTo>
                  <a:lnTo>
                    <a:pt x="f79" y="f80"/>
                  </a:lnTo>
                  <a:lnTo>
                    <a:pt x="f81" y="f41"/>
                  </a:lnTo>
                  <a:cubicBezTo>
                    <a:pt x="f82" y="f40"/>
                    <a:pt x="f83" y="f37"/>
                    <a:pt x="f36" y="f3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34" name="Google Shape;10113;p74">
            <a:extLst>
              <a:ext uri="{FF2B5EF4-FFF2-40B4-BE49-F238E27FC236}">
                <a16:creationId xmlns:a16="http://schemas.microsoft.com/office/drawing/2014/main" id="{B4BF1858-D9B8-E3A3-1CE0-03CEFA4826C8}"/>
              </a:ext>
            </a:extLst>
          </p:cNvPr>
          <p:cNvSpPr/>
          <p:nvPr/>
        </p:nvSpPr>
        <p:spPr>
          <a:xfrm>
            <a:off x="3857881" y="2861293"/>
            <a:ext cx="395670" cy="417039"/>
          </a:xfrm>
          <a:custGeom>
            <a:avLst/>
            <a:gdLst>
              <a:gd name="f0" fmla="val w"/>
              <a:gd name="f1" fmla="val h"/>
              <a:gd name="f2" fmla="val 0"/>
              <a:gd name="f3" fmla="val 12760"/>
              <a:gd name="f4" fmla="val 12619"/>
              <a:gd name="f5" fmla="val 10082"/>
              <a:gd name="f6" fmla="val 2190"/>
              <a:gd name="f7" fmla="val 11027"/>
              <a:gd name="f8" fmla="val 2726"/>
              <a:gd name="f9" fmla="val 8948"/>
              <a:gd name="f10" fmla="val 6317"/>
              <a:gd name="f11" fmla="val 8003"/>
              <a:gd name="f12" fmla="val 5781"/>
              <a:gd name="f13" fmla="val 8349"/>
              <a:gd name="f14" fmla="val 5151"/>
              <a:gd name="f15" fmla="val 9704"/>
              <a:gd name="f16" fmla="val 2820"/>
              <a:gd name="f17" fmla="val 7813"/>
              <a:gd name="f18" fmla="val 6601"/>
              <a:gd name="f19" fmla="val 8318"/>
              <a:gd name="f20" fmla="val 6916"/>
              <a:gd name="f21" fmla="val 7782"/>
              <a:gd name="f22" fmla="val 7262"/>
              <a:gd name="f23" fmla="val 10554"/>
              <a:gd name="f24" fmla="val 8522"/>
              <a:gd name="f25" fmla="val 10806"/>
              <a:gd name="f26" fmla="val 10964"/>
              <a:gd name="f27" fmla="val 8711"/>
              <a:gd name="f28" fmla="val 8900"/>
              <a:gd name="f29" fmla="val 9153"/>
              <a:gd name="f30" fmla="val 9342"/>
              <a:gd name="f31" fmla="val 5608"/>
              <a:gd name="f32" fmla="val 5356"/>
              <a:gd name="f33" fmla="val 5167"/>
              <a:gd name="f34" fmla="val 8680"/>
              <a:gd name="f35" fmla="val 3088"/>
              <a:gd name="f36" fmla="val 5592"/>
              <a:gd name="f37" fmla="val 3308"/>
              <a:gd name="f38" fmla="val 3497"/>
              <a:gd name="f39" fmla="val 5813"/>
              <a:gd name="f40" fmla="val 6002"/>
              <a:gd name="f41" fmla="val 6286"/>
              <a:gd name="f42" fmla="val 3970"/>
              <a:gd name="f43" fmla="val 6443"/>
              <a:gd name="f44" fmla="val 4348"/>
              <a:gd name="f45" fmla="val 7451"/>
              <a:gd name="f46" fmla="val 7703"/>
              <a:gd name="f47" fmla="val 4159"/>
              <a:gd name="f48" fmla="val 7861"/>
              <a:gd name="f49" fmla="val 3907"/>
              <a:gd name="f50" fmla="val 3655"/>
              <a:gd name="f51" fmla="val 7640"/>
              <a:gd name="f52" fmla="val 7231"/>
              <a:gd name="f53" fmla="val 7010"/>
              <a:gd name="f54" fmla="val 2836"/>
              <a:gd name="f55" fmla="val 2678"/>
              <a:gd name="f56" fmla="val 3025"/>
              <a:gd name="f57" fmla="val 7924"/>
              <a:gd name="f58" fmla="val 3340"/>
              <a:gd name="f59" fmla="val 8176"/>
              <a:gd name="f60" fmla="val 3781"/>
              <a:gd name="f61" fmla="val 8491"/>
              <a:gd name="f62" fmla="val 8869"/>
              <a:gd name="f63" fmla="val 9531"/>
              <a:gd name="f64" fmla="val 10098"/>
              <a:gd name="f65" fmla="val 10539"/>
              <a:gd name="f66" fmla="val 10728"/>
              <a:gd name="f67" fmla="val 11011"/>
              <a:gd name="f68" fmla="val 11232"/>
              <a:gd name="f69" fmla="val 11452"/>
              <a:gd name="f70" fmla="val 2206"/>
              <a:gd name="f71" fmla="val 10570"/>
              <a:gd name="f72" fmla="val 1859"/>
              <a:gd name="f73" fmla="val 9310"/>
              <a:gd name="f74" fmla="val 2048"/>
              <a:gd name="f75" fmla="val 9121"/>
              <a:gd name="f76" fmla="val 2300"/>
              <a:gd name="f77" fmla="val 2521"/>
              <a:gd name="f78" fmla="val 9783"/>
              <a:gd name="f79" fmla="val 2867"/>
              <a:gd name="f80" fmla="val 9940"/>
              <a:gd name="f81" fmla="val 9751"/>
              <a:gd name="f82" fmla="val 3182"/>
              <a:gd name="f83" fmla="val 9089"/>
              <a:gd name="f84" fmla="val 8837"/>
              <a:gd name="f85" fmla="val 2395"/>
              <a:gd name="f86" fmla="val 8113"/>
              <a:gd name="f87" fmla="val 6475"/>
              <a:gd name="f88" fmla="val 5750"/>
              <a:gd name="f89" fmla="val 11200"/>
              <a:gd name="f90" fmla="val 11641"/>
              <a:gd name="f91" fmla="val 11830"/>
              <a:gd name="f92" fmla="val 10933"/>
              <a:gd name="f93" fmla="val 1"/>
              <a:gd name="f94" fmla="val 10599"/>
              <a:gd name="f95" fmla="val 10280"/>
              <a:gd name="f96" fmla="val 176"/>
              <a:gd name="f97" fmla="val 10113"/>
              <a:gd name="f98" fmla="val 489"/>
              <a:gd name="f99" fmla="val 7877"/>
              <a:gd name="f100" fmla="val 4395"/>
              <a:gd name="f101" fmla="val 1229"/>
              <a:gd name="f102" fmla="val 567"/>
              <a:gd name="f103" fmla="val 4931"/>
              <a:gd name="f104" fmla="val 11389"/>
              <a:gd name="f105" fmla="val 12051"/>
              <a:gd name="f106" fmla="val 12618"/>
              <a:gd name="f107" fmla="val 11437"/>
              <a:gd name="f108" fmla="val 12098"/>
              <a:gd name="f109" fmla="val 12697"/>
              <a:gd name="f110" fmla="val 12082"/>
              <a:gd name="f111" fmla="val 12602"/>
              <a:gd name="f112" fmla="val 12067"/>
              <a:gd name="f113" fmla="val 11374"/>
              <a:gd name="f114" fmla="val 12476"/>
              <a:gd name="f115" fmla="val 1875"/>
              <a:gd name="f116" fmla="val 1402"/>
              <a:gd name="f117" fmla="val 804"/>
              <a:gd name="f118" fmla="val 12130"/>
              <a:gd name="f119" fmla="val 583"/>
              <a:gd name="f120" fmla="val 142"/>
              <a:gd name="f121" fmla="val 11277"/>
              <a:gd name="f122" fmla="val 46"/>
              <a:gd name="f123" fmla="val 11103"/>
              <a:gd name="f124" fmla="*/ f0 1 12760"/>
              <a:gd name="f125" fmla="*/ f1 1 12619"/>
              <a:gd name="f126" fmla="val f2"/>
              <a:gd name="f127" fmla="val f3"/>
              <a:gd name="f128" fmla="val f4"/>
              <a:gd name="f129" fmla="+- f128 0 f126"/>
              <a:gd name="f130" fmla="+- f127 0 f126"/>
              <a:gd name="f131" fmla="*/ f130 1 12760"/>
              <a:gd name="f132" fmla="*/ f129 1 12619"/>
              <a:gd name="f133" fmla="*/ f126 1 f131"/>
              <a:gd name="f134" fmla="*/ f127 1 f131"/>
              <a:gd name="f135" fmla="*/ f126 1 f132"/>
              <a:gd name="f136" fmla="*/ f128 1 f132"/>
              <a:gd name="f137" fmla="*/ f133 f124 1"/>
              <a:gd name="f138" fmla="*/ f134 f124 1"/>
              <a:gd name="f139" fmla="*/ f136 f125 1"/>
              <a:gd name="f140" fmla="*/ f135 f125 1"/>
            </a:gdLst>
            <a:ahLst/>
            <a:cxnLst>
              <a:cxn ang="3cd4">
                <a:pos x="hc" y="t"/>
              </a:cxn>
              <a:cxn ang="0">
                <a:pos x="r" y="vc"/>
              </a:cxn>
              <a:cxn ang="cd4">
                <a:pos x="hc" y="b"/>
              </a:cxn>
              <a:cxn ang="cd2">
                <a:pos x="l" y="vc"/>
              </a:cxn>
            </a:cxnLst>
            <a:rect l="f137" t="f140" r="f138" b="f139"/>
            <a:pathLst>
              <a:path w="12760" h="12619">
                <a:moveTo>
                  <a:pt x="f5" y="f6"/>
                </a:moveTo>
                <a:lnTo>
                  <a:pt x="f7" y="f8"/>
                </a:lnTo>
                <a:lnTo>
                  <a:pt x="f9" y="f10"/>
                </a:lnTo>
                <a:lnTo>
                  <a:pt x="f11" y="f12"/>
                </a:lnTo>
                <a:cubicBezTo>
                  <a:pt x="f13" y="f14"/>
                  <a:pt x="f15" y="f16"/>
                  <a:pt x="f5" y="f6"/>
                </a:cubicBezTo>
                <a:close/>
                <a:moveTo>
                  <a:pt x="f17" y="f18"/>
                </a:moveTo>
                <a:lnTo>
                  <a:pt x="f19" y="f20"/>
                </a:lnTo>
                <a:lnTo>
                  <a:pt x="f21" y="f22"/>
                </a:lnTo>
                <a:lnTo>
                  <a:pt x="f17" y="f18"/>
                </a:lnTo>
                <a:close/>
                <a:moveTo>
                  <a:pt x="f23" y="f24"/>
                </a:moveTo>
                <a:cubicBezTo>
                  <a:pt x="f25" y="f24"/>
                  <a:pt x="f26" y="f27"/>
                  <a:pt x="f26" y="f28"/>
                </a:cubicBezTo>
                <a:cubicBezTo>
                  <a:pt x="f26" y="f29"/>
                  <a:pt x="f25" y="f30"/>
                  <a:pt x="f23" y="f30"/>
                </a:cubicBezTo>
                <a:lnTo>
                  <a:pt x="f31" y="f30"/>
                </a:lnTo>
                <a:cubicBezTo>
                  <a:pt x="f32" y="f30"/>
                  <a:pt x="f33" y="f29"/>
                  <a:pt x="f33" y="f28"/>
                </a:cubicBezTo>
                <a:cubicBezTo>
                  <a:pt x="f33" y="f34"/>
                  <a:pt x="f32" y="f24"/>
                  <a:pt x="f31" y="f24"/>
                </a:cubicBezTo>
                <a:close/>
                <a:moveTo>
                  <a:pt x="f35" y="f36"/>
                </a:moveTo>
                <a:cubicBezTo>
                  <a:pt x="f37" y="f36"/>
                  <a:pt x="f38" y="f39"/>
                  <a:pt x="f38" y="f40"/>
                </a:cubicBezTo>
                <a:lnTo>
                  <a:pt x="f38" y="f41"/>
                </a:lnTo>
                <a:cubicBezTo>
                  <a:pt x="f42" y="f43"/>
                  <a:pt x="f44" y="f20"/>
                  <a:pt x="f44" y="f45"/>
                </a:cubicBezTo>
                <a:cubicBezTo>
                  <a:pt x="f44" y="f46"/>
                  <a:pt x="f47" y="f48"/>
                  <a:pt x="f49" y="f48"/>
                </a:cubicBezTo>
                <a:cubicBezTo>
                  <a:pt x="f50" y="f48"/>
                  <a:pt x="f38" y="f51"/>
                  <a:pt x="f38" y="f45"/>
                </a:cubicBezTo>
                <a:cubicBezTo>
                  <a:pt x="f38" y="f52"/>
                  <a:pt x="f37" y="f53"/>
                  <a:pt x="f35" y="f53"/>
                </a:cubicBezTo>
                <a:cubicBezTo>
                  <a:pt x="f54" y="f53"/>
                  <a:pt x="f55" y="f52"/>
                  <a:pt x="f55" y="f45"/>
                </a:cubicBezTo>
                <a:cubicBezTo>
                  <a:pt x="f55" y="f46"/>
                  <a:pt x="f56" y="f57"/>
                  <a:pt x="f58" y="f59"/>
                </a:cubicBezTo>
                <a:cubicBezTo>
                  <a:pt x="f60" y="f61"/>
                  <a:pt x="f44" y="f62"/>
                  <a:pt x="f44" y="f63"/>
                </a:cubicBezTo>
                <a:cubicBezTo>
                  <a:pt x="f44" y="f64"/>
                  <a:pt x="f42" y="f65"/>
                  <a:pt x="f38" y="f66"/>
                </a:cubicBezTo>
                <a:lnTo>
                  <a:pt x="f38" y="f67"/>
                </a:lnTo>
                <a:cubicBezTo>
                  <a:pt x="f38" y="f68"/>
                  <a:pt x="f37" y="f69"/>
                  <a:pt x="f35" y="f69"/>
                </a:cubicBezTo>
                <a:cubicBezTo>
                  <a:pt x="f54" y="f69"/>
                  <a:pt x="f55" y="f68"/>
                  <a:pt x="f55" y="f67"/>
                </a:cubicBezTo>
                <a:lnTo>
                  <a:pt x="f55" y="f66"/>
                </a:lnTo>
                <a:cubicBezTo>
                  <a:pt x="f70" y="f71"/>
                  <a:pt x="f72" y="f64"/>
                  <a:pt x="f72" y="f63"/>
                </a:cubicBezTo>
                <a:cubicBezTo>
                  <a:pt x="f72" y="f73"/>
                  <a:pt x="f74" y="f75"/>
                  <a:pt x="f76" y="f75"/>
                </a:cubicBezTo>
                <a:cubicBezTo>
                  <a:pt x="f77" y="f75"/>
                  <a:pt x="f55" y="f73"/>
                  <a:pt x="f55" y="f63"/>
                </a:cubicBezTo>
                <a:cubicBezTo>
                  <a:pt x="f55" y="f78"/>
                  <a:pt x="f79" y="f80"/>
                  <a:pt x="f35" y="f80"/>
                </a:cubicBezTo>
                <a:cubicBezTo>
                  <a:pt x="f37" y="f80"/>
                  <a:pt x="f38" y="f81"/>
                  <a:pt x="f38" y="f63"/>
                </a:cubicBezTo>
                <a:cubicBezTo>
                  <a:pt x="f38" y="f73"/>
                  <a:pt x="f82" y="f83"/>
                  <a:pt x="f54" y="f84"/>
                </a:cubicBezTo>
                <a:cubicBezTo>
                  <a:pt x="f85" y="f24"/>
                  <a:pt x="f72" y="f86"/>
                  <a:pt x="f72" y="f45"/>
                </a:cubicBezTo>
                <a:cubicBezTo>
                  <a:pt x="f72" y="f20"/>
                  <a:pt x="f70" y="f87"/>
                  <a:pt x="f55" y="f41"/>
                </a:cubicBezTo>
                <a:lnTo>
                  <a:pt x="f55" y="f40"/>
                </a:lnTo>
                <a:cubicBezTo>
                  <a:pt x="f55" y="f88"/>
                  <a:pt x="f79" y="f36"/>
                  <a:pt x="f35" y="f36"/>
                </a:cubicBezTo>
                <a:close/>
                <a:moveTo>
                  <a:pt x="f23" y="f67"/>
                </a:moveTo>
                <a:cubicBezTo>
                  <a:pt x="f25" y="f67"/>
                  <a:pt x="f26" y="f89"/>
                  <a:pt x="f26" y="f69"/>
                </a:cubicBezTo>
                <a:cubicBezTo>
                  <a:pt x="f26" y="f90"/>
                  <a:pt x="f25" y="f91"/>
                  <a:pt x="f23" y="f91"/>
                </a:cubicBezTo>
                <a:lnTo>
                  <a:pt x="f31" y="f91"/>
                </a:lnTo>
                <a:cubicBezTo>
                  <a:pt x="f32" y="f91"/>
                  <a:pt x="f33" y="f90"/>
                  <a:pt x="f33" y="f69"/>
                </a:cubicBezTo>
                <a:cubicBezTo>
                  <a:pt x="f33" y="f89"/>
                  <a:pt x="f32" y="f67"/>
                  <a:pt x="f31" y="f67"/>
                </a:cubicBezTo>
                <a:close/>
                <a:moveTo>
                  <a:pt x="f92" y="f93"/>
                </a:moveTo>
                <a:cubicBezTo>
                  <a:pt x="f94" y="f93"/>
                  <a:pt x="f95" y="f96"/>
                  <a:pt x="f97" y="f98"/>
                </a:cubicBezTo>
                <a:lnTo>
                  <a:pt x="f99" y="f100"/>
                </a:lnTo>
                <a:lnTo>
                  <a:pt x="f101" y="f100"/>
                </a:lnTo>
                <a:cubicBezTo>
                  <a:pt x="f102" y="f100"/>
                  <a:pt x="f2" y="f103"/>
                  <a:pt x="f2" y="f36"/>
                </a:cubicBezTo>
                <a:lnTo>
                  <a:pt x="f2" y="f104"/>
                </a:lnTo>
                <a:cubicBezTo>
                  <a:pt x="f2" y="f105"/>
                  <a:pt x="f102" y="f106"/>
                  <a:pt x="f101" y="f106"/>
                </a:cubicBezTo>
                <a:lnTo>
                  <a:pt x="f107" y="f106"/>
                </a:lnTo>
                <a:cubicBezTo>
                  <a:pt x="f108" y="f106"/>
                  <a:pt x="f109" y="f110"/>
                  <a:pt x="f109" y="f104"/>
                </a:cubicBezTo>
                <a:lnTo>
                  <a:pt x="f109" y="f36"/>
                </a:lnTo>
                <a:cubicBezTo>
                  <a:pt x="f111" y="f103"/>
                  <a:pt x="f112" y="f100"/>
                  <a:pt x="f113" y="f100"/>
                </a:cubicBezTo>
                <a:lnTo>
                  <a:pt x="f7" y="f100"/>
                </a:lnTo>
                <a:lnTo>
                  <a:pt x="f114" y="f115"/>
                </a:lnTo>
                <a:cubicBezTo>
                  <a:pt x="f3" y="f116"/>
                  <a:pt x="f111" y="f117"/>
                  <a:pt x="f118" y="f119"/>
                </a:cubicBezTo>
                <a:lnTo>
                  <a:pt x="f107" y="f120"/>
                </a:lnTo>
                <a:cubicBezTo>
                  <a:pt x="f121" y="f122"/>
                  <a:pt x="f123" y="f93"/>
                  <a:pt x="f92" y="f93"/>
                </a:cubicBezTo>
                <a:close/>
              </a:path>
            </a:pathLst>
          </a:custGeom>
          <a:solidFill>
            <a:schemeClr val="bg2"/>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nvGrpSpPr>
          <p:cNvPr id="35" name="Google Shape;10118;p74">
            <a:extLst>
              <a:ext uri="{FF2B5EF4-FFF2-40B4-BE49-F238E27FC236}">
                <a16:creationId xmlns:a16="http://schemas.microsoft.com/office/drawing/2014/main" id="{C2416D16-146F-2DF4-61D2-5CD429F60033}"/>
              </a:ext>
            </a:extLst>
          </p:cNvPr>
          <p:cNvGrpSpPr/>
          <p:nvPr/>
        </p:nvGrpSpPr>
        <p:grpSpPr>
          <a:xfrm>
            <a:off x="7102721" y="2203766"/>
            <a:ext cx="350645" cy="379421"/>
            <a:chOff x="8474320" y="2073136"/>
            <a:chExt cx="350645" cy="379421"/>
          </a:xfrm>
          <a:solidFill>
            <a:schemeClr val="bg2"/>
          </a:solidFill>
        </p:grpSpPr>
        <p:sp>
          <p:nvSpPr>
            <p:cNvPr id="36" name="Google Shape;10119;p74">
              <a:extLst>
                <a:ext uri="{FF2B5EF4-FFF2-40B4-BE49-F238E27FC236}">
                  <a16:creationId xmlns:a16="http://schemas.microsoft.com/office/drawing/2014/main" id="{CD067CC7-D517-2939-8AD3-3ACCF5C23B09}"/>
                </a:ext>
              </a:extLst>
            </p:cNvPr>
            <p:cNvSpPr/>
            <p:nvPr/>
          </p:nvSpPr>
          <p:spPr>
            <a:xfrm>
              <a:off x="8474320" y="2353190"/>
              <a:ext cx="101205" cy="99367"/>
            </a:xfrm>
            <a:custGeom>
              <a:avLst/>
              <a:gdLst>
                <a:gd name="f0" fmla="val w"/>
                <a:gd name="f1" fmla="val h"/>
                <a:gd name="f2" fmla="val 0"/>
                <a:gd name="f3" fmla="val 3592"/>
                <a:gd name="f4" fmla="val 3309"/>
                <a:gd name="f5" fmla="val 1796"/>
                <a:gd name="f6" fmla="val 851"/>
                <a:gd name="f7" fmla="val 2048"/>
                <a:gd name="f8" fmla="val 2237"/>
                <a:gd name="f9" fmla="val 1071"/>
                <a:gd name="f10" fmla="val 1260"/>
                <a:gd name="f11" fmla="val 1449"/>
                <a:gd name="f12" fmla="val 1701"/>
                <a:gd name="f13" fmla="val 1576"/>
                <a:gd name="f14" fmla="val 1418"/>
                <a:gd name="f15" fmla="val 1481"/>
                <a:gd name="f16" fmla="val 1008"/>
                <a:gd name="f17" fmla="val 2079"/>
                <a:gd name="f18" fmla="val 2741"/>
                <a:gd name="f19" fmla="val 536"/>
                <a:gd name="f20" fmla="val 3308"/>
                <a:gd name="f21" fmla="val 1229"/>
                <a:gd name="f22" fmla="val 2332"/>
                <a:gd name="f23" fmla="val 2993"/>
                <a:gd name="f24" fmla="*/ f0 1 3592"/>
                <a:gd name="f25" fmla="*/ f1 1 3309"/>
                <a:gd name="f26" fmla="val f2"/>
                <a:gd name="f27" fmla="val f3"/>
                <a:gd name="f28" fmla="val f4"/>
                <a:gd name="f29" fmla="+- f28 0 f26"/>
                <a:gd name="f30" fmla="+- f27 0 f26"/>
                <a:gd name="f31" fmla="*/ f30 1 3592"/>
                <a:gd name="f32" fmla="*/ f29 1 3309"/>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592" h="3309">
                  <a:moveTo>
                    <a:pt x="f5" y="f6"/>
                  </a:moveTo>
                  <a:cubicBezTo>
                    <a:pt x="f7" y="f6"/>
                    <a:pt x="f8" y="f9"/>
                    <a:pt x="f8" y="f10"/>
                  </a:cubicBezTo>
                  <a:cubicBezTo>
                    <a:pt x="f8" y="f11"/>
                    <a:pt x="f7" y="f12"/>
                    <a:pt x="f5" y="f12"/>
                  </a:cubicBezTo>
                  <a:cubicBezTo>
                    <a:pt x="f13" y="f12"/>
                    <a:pt x="f14" y="f15"/>
                    <a:pt x="f14" y="f10"/>
                  </a:cubicBezTo>
                  <a:cubicBezTo>
                    <a:pt x="f14" y="f16"/>
                    <a:pt x="f13" y="f6"/>
                    <a:pt x="f5" y="f6"/>
                  </a:cubicBezTo>
                  <a:close/>
                  <a:moveTo>
                    <a:pt x="f2" y="f2"/>
                  </a:moveTo>
                  <a:lnTo>
                    <a:pt x="f2" y="f17"/>
                  </a:lnTo>
                  <a:cubicBezTo>
                    <a:pt x="f2" y="f18"/>
                    <a:pt x="f19" y="f20"/>
                    <a:pt x="f21" y="f20"/>
                  </a:cubicBezTo>
                  <a:lnTo>
                    <a:pt x="f22" y="f20"/>
                  </a:lnTo>
                  <a:cubicBezTo>
                    <a:pt x="f23" y="f20"/>
                    <a:pt x="f3" y="f18"/>
                    <a:pt x="f3" y="f17"/>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7" name="Google Shape;10120;p74">
              <a:extLst>
                <a:ext uri="{FF2B5EF4-FFF2-40B4-BE49-F238E27FC236}">
                  <a16:creationId xmlns:a16="http://schemas.microsoft.com/office/drawing/2014/main" id="{AECF3D37-2240-5247-477A-D1E13DC7E235}"/>
                </a:ext>
              </a:extLst>
            </p:cNvPr>
            <p:cNvSpPr/>
            <p:nvPr/>
          </p:nvSpPr>
          <p:spPr>
            <a:xfrm>
              <a:off x="8475189" y="2073136"/>
              <a:ext cx="101233" cy="255492"/>
            </a:xfrm>
            <a:custGeom>
              <a:avLst/>
              <a:gdLst>
                <a:gd name="f0" fmla="val w"/>
                <a:gd name="f1" fmla="val h"/>
                <a:gd name="f2" fmla="val 0"/>
                <a:gd name="f3" fmla="val 3593"/>
                <a:gd name="f4" fmla="val 8508"/>
                <a:gd name="f5" fmla="val 1734"/>
                <a:gd name="f6" fmla="val 1607"/>
                <a:gd name="f7" fmla="val 1923"/>
                <a:gd name="f8" fmla="val 2175"/>
                <a:gd name="f9" fmla="val 1797"/>
                <a:gd name="f10" fmla="val 2049"/>
                <a:gd name="f11" fmla="val 7278"/>
                <a:gd name="f12" fmla="val 7499"/>
                <a:gd name="f13" fmla="val 1986"/>
                <a:gd name="f14" fmla="val 7656"/>
                <a:gd name="f15" fmla="val 1513"/>
                <a:gd name="f16" fmla="val 1356"/>
                <a:gd name="f17" fmla="val 7467"/>
                <a:gd name="f18" fmla="val 1545"/>
                <a:gd name="f19" fmla="val 1230"/>
                <a:gd name="f20" fmla="val 1"/>
                <a:gd name="f21" fmla="val 568"/>
                <a:gd name="f22" fmla="val 536"/>
                <a:gd name="f23" fmla="val 1198"/>
                <a:gd name="f24" fmla="val 8507"/>
                <a:gd name="f25" fmla="val 3561"/>
                <a:gd name="f26" fmla="val 2994"/>
                <a:gd name="f27" fmla="val 2332"/>
                <a:gd name="f28" fmla="*/ f0 1 3593"/>
                <a:gd name="f29" fmla="*/ f1 1 8508"/>
                <a:gd name="f30" fmla="val f2"/>
                <a:gd name="f31" fmla="val f3"/>
                <a:gd name="f32" fmla="val f4"/>
                <a:gd name="f33" fmla="+- f32 0 f30"/>
                <a:gd name="f34" fmla="+- f31 0 f30"/>
                <a:gd name="f35" fmla="*/ f34 1 3593"/>
                <a:gd name="f36" fmla="*/ f33 1 850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3593" h="8508">
                  <a:moveTo>
                    <a:pt x="f5" y="f6"/>
                  </a:moveTo>
                  <a:cubicBezTo>
                    <a:pt x="f7" y="f6"/>
                    <a:pt x="f8" y="f9"/>
                    <a:pt x="f8" y="f10"/>
                  </a:cubicBezTo>
                  <a:lnTo>
                    <a:pt x="f8" y="f11"/>
                  </a:lnTo>
                  <a:cubicBezTo>
                    <a:pt x="f8" y="f12"/>
                    <a:pt x="f13" y="f14"/>
                    <a:pt x="f5" y="f14"/>
                  </a:cubicBezTo>
                  <a:cubicBezTo>
                    <a:pt x="f15" y="f14"/>
                    <a:pt x="f16" y="f17"/>
                    <a:pt x="f16" y="f11"/>
                  </a:cubicBezTo>
                  <a:lnTo>
                    <a:pt x="f16" y="f10"/>
                  </a:lnTo>
                  <a:cubicBezTo>
                    <a:pt x="f16" y="f9"/>
                    <a:pt x="f18" y="f6"/>
                    <a:pt x="f5" y="f6"/>
                  </a:cubicBezTo>
                  <a:close/>
                  <a:moveTo>
                    <a:pt x="f19" y="f20"/>
                  </a:moveTo>
                  <a:cubicBezTo>
                    <a:pt x="f21" y="f20"/>
                    <a:pt x="f20" y="f22"/>
                    <a:pt x="f20" y="f23"/>
                  </a:cubicBezTo>
                  <a:lnTo>
                    <a:pt x="f20" y="f24"/>
                  </a:lnTo>
                  <a:lnTo>
                    <a:pt x="f3" y="f24"/>
                  </a:lnTo>
                  <a:lnTo>
                    <a:pt x="f3" y="f23"/>
                  </a:lnTo>
                  <a:cubicBezTo>
                    <a:pt x="f25" y="f22"/>
                    <a:pt x="f26" y="f20"/>
                    <a:pt x="f27" y="f20"/>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8" name="Google Shape;10121;p74">
              <a:extLst>
                <a:ext uri="{FF2B5EF4-FFF2-40B4-BE49-F238E27FC236}">
                  <a16:creationId xmlns:a16="http://schemas.microsoft.com/office/drawing/2014/main" id="{D0C9415B-A6C4-0B2A-2212-132964B678EC}"/>
                </a:ext>
              </a:extLst>
            </p:cNvPr>
            <p:cNvSpPr/>
            <p:nvPr/>
          </p:nvSpPr>
          <p:spPr>
            <a:xfrm>
              <a:off x="8598596" y="2353190"/>
              <a:ext cx="101205" cy="99367"/>
            </a:xfrm>
            <a:custGeom>
              <a:avLst/>
              <a:gdLst>
                <a:gd name="f0" fmla="val w"/>
                <a:gd name="f1" fmla="val h"/>
                <a:gd name="f2" fmla="val 0"/>
                <a:gd name="f3" fmla="val 3592"/>
                <a:gd name="f4" fmla="val 3309"/>
                <a:gd name="f5" fmla="val 1796"/>
                <a:gd name="f6" fmla="val 851"/>
                <a:gd name="f7" fmla="val 2048"/>
                <a:gd name="f8" fmla="val 2205"/>
                <a:gd name="f9" fmla="val 1071"/>
                <a:gd name="f10" fmla="val 1260"/>
                <a:gd name="f11" fmla="val 1449"/>
                <a:gd name="f12" fmla="val 2016"/>
                <a:gd name="f13" fmla="val 1701"/>
                <a:gd name="f14" fmla="val 1575"/>
                <a:gd name="f15" fmla="val 1386"/>
                <a:gd name="f16" fmla="val 1481"/>
                <a:gd name="f17" fmla="val 1008"/>
                <a:gd name="f18" fmla="val 2079"/>
                <a:gd name="f19" fmla="val 2741"/>
                <a:gd name="f20" fmla="val 536"/>
                <a:gd name="f21" fmla="val 3308"/>
                <a:gd name="f22" fmla="val 2363"/>
                <a:gd name="f23" fmla="val 3025"/>
                <a:gd name="f24" fmla="*/ f0 1 3592"/>
                <a:gd name="f25" fmla="*/ f1 1 3309"/>
                <a:gd name="f26" fmla="val f2"/>
                <a:gd name="f27" fmla="val f3"/>
                <a:gd name="f28" fmla="val f4"/>
                <a:gd name="f29" fmla="+- f28 0 f26"/>
                <a:gd name="f30" fmla="+- f27 0 f26"/>
                <a:gd name="f31" fmla="*/ f30 1 3592"/>
                <a:gd name="f32" fmla="*/ f29 1 3309"/>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592" h="3309">
                  <a:moveTo>
                    <a:pt x="f5" y="f6"/>
                  </a:moveTo>
                  <a:cubicBezTo>
                    <a:pt x="f7" y="f6"/>
                    <a:pt x="f8" y="f9"/>
                    <a:pt x="f8" y="f10"/>
                  </a:cubicBezTo>
                  <a:cubicBezTo>
                    <a:pt x="f8" y="f11"/>
                    <a:pt x="f12" y="f13"/>
                    <a:pt x="f5" y="f13"/>
                  </a:cubicBezTo>
                  <a:cubicBezTo>
                    <a:pt x="f14" y="f13"/>
                    <a:pt x="f15" y="f16"/>
                    <a:pt x="f15" y="f10"/>
                  </a:cubicBezTo>
                  <a:cubicBezTo>
                    <a:pt x="f15" y="f17"/>
                    <a:pt x="f14" y="f6"/>
                    <a:pt x="f5" y="f6"/>
                  </a:cubicBezTo>
                  <a:close/>
                  <a:moveTo>
                    <a:pt x="f2" y="f2"/>
                  </a:moveTo>
                  <a:lnTo>
                    <a:pt x="f2" y="f18"/>
                  </a:lnTo>
                  <a:cubicBezTo>
                    <a:pt x="f2" y="f19"/>
                    <a:pt x="f20" y="f21"/>
                    <a:pt x="f10" y="f21"/>
                  </a:cubicBezTo>
                  <a:lnTo>
                    <a:pt x="f22" y="f21"/>
                  </a:lnTo>
                  <a:cubicBezTo>
                    <a:pt x="f23" y="f21"/>
                    <a:pt x="f3" y="f19"/>
                    <a:pt x="f3" y="f18"/>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9" name="Google Shape;10122;p74">
              <a:extLst>
                <a:ext uri="{FF2B5EF4-FFF2-40B4-BE49-F238E27FC236}">
                  <a16:creationId xmlns:a16="http://schemas.microsoft.com/office/drawing/2014/main" id="{D001B0E9-9159-BEFE-6316-89AA3E33C163}"/>
                </a:ext>
              </a:extLst>
            </p:cNvPr>
            <p:cNvSpPr/>
            <p:nvPr/>
          </p:nvSpPr>
          <p:spPr>
            <a:xfrm>
              <a:off x="8598596" y="2073136"/>
              <a:ext cx="101205" cy="255492"/>
            </a:xfrm>
            <a:custGeom>
              <a:avLst/>
              <a:gdLst>
                <a:gd name="f0" fmla="val w"/>
                <a:gd name="f1" fmla="val h"/>
                <a:gd name="f2" fmla="val 0"/>
                <a:gd name="f3" fmla="val 3592"/>
                <a:gd name="f4" fmla="val 8508"/>
                <a:gd name="f5" fmla="val 1796"/>
                <a:gd name="f6" fmla="val 1607"/>
                <a:gd name="f7" fmla="val 2048"/>
                <a:gd name="f8" fmla="val 2205"/>
                <a:gd name="f9" fmla="val 1797"/>
                <a:gd name="f10" fmla="val 2049"/>
                <a:gd name="f11" fmla="val 7278"/>
                <a:gd name="f12" fmla="val 7499"/>
                <a:gd name="f13" fmla="val 2016"/>
                <a:gd name="f14" fmla="val 7656"/>
                <a:gd name="f15" fmla="val 1386"/>
                <a:gd name="f16" fmla="val 7467"/>
                <a:gd name="f17" fmla="val 1575"/>
                <a:gd name="f18" fmla="val 1260"/>
                <a:gd name="f19" fmla="val 1"/>
                <a:gd name="f20" fmla="val 599"/>
                <a:gd name="f21" fmla="val 536"/>
                <a:gd name="f22" fmla="val 1198"/>
                <a:gd name="f23" fmla="val 8507"/>
                <a:gd name="f24" fmla="val 3025"/>
                <a:gd name="f25" fmla="val 2363"/>
                <a:gd name="f26" fmla="*/ f0 1 3592"/>
                <a:gd name="f27" fmla="*/ f1 1 8508"/>
                <a:gd name="f28" fmla="val f2"/>
                <a:gd name="f29" fmla="val f3"/>
                <a:gd name="f30" fmla="val f4"/>
                <a:gd name="f31" fmla="+- f30 0 f28"/>
                <a:gd name="f32" fmla="+- f29 0 f28"/>
                <a:gd name="f33" fmla="*/ f32 1 3592"/>
                <a:gd name="f34" fmla="*/ f31 1 8508"/>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3592" h="8508">
                  <a:moveTo>
                    <a:pt x="f5" y="f6"/>
                  </a:moveTo>
                  <a:cubicBezTo>
                    <a:pt x="f7" y="f6"/>
                    <a:pt x="f8" y="f9"/>
                    <a:pt x="f8" y="f10"/>
                  </a:cubicBezTo>
                  <a:lnTo>
                    <a:pt x="f8" y="f11"/>
                  </a:lnTo>
                  <a:cubicBezTo>
                    <a:pt x="f8" y="f12"/>
                    <a:pt x="f13" y="f14"/>
                    <a:pt x="f5" y="f14"/>
                  </a:cubicBezTo>
                  <a:cubicBezTo>
                    <a:pt x="f6" y="f14"/>
                    <a:pt x="f15" y="f16"/>
                    <a:pt x="f15" y="f11"/>
                  </a:cubicBezTo>
                  <a:lnTo>
                    <a:pt x="f15" y="f10"/>
                  </a:lnTo>
                  <a:cubicBezTo>
                    <a:pt x="f15" y="f9"/>
                    <a:pt x="f17" y="f6"/>
                    <a:pt x="f5" y="f6"/>
                  </a:cubicBezTo>
                  <a:close/>
                  <a:moveTo>
                    <a:pt x="f18" y="f19"/>
                  </a:moveTo>
                  <a:cubicBezTo>
                    <a:pt x="f20" y="f19"/>
                    <a:pt x="f2" y="f21"/>
                    <a:pt x="f2" y="f22"/>
                  </a:cubicBezTo>
                  <a:lnTo>
                    <a:pt x="f2" y="f23"/>
                  </a:lnTo>
                  <a:lnTo>
                    <a:pt x="f3" y="f23"/>
                  </a:lnTo>
                  <a:lnTo>
                    <a:pt x="f3" y="f22"/>
                  </a:lnTo>
                  <a:cubicBezTo>
                    <a:pt x="f3" y="f21"/>
                    <a:pt x="f24" y="f19"/>
                    <a:pt x="f25" y="f19"/>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0" name="Google Shape;10123;p74">
              <a:extLst>
                <a:ext uri="{FF2B5EF4-FFF2-40B4-BE49-F238E27FC236}">
                  <a16:creationId xmlns:a16="http://schemas.microsoft.com/office/drawing/2014/main" id="{07831A45-F7B3-D575-0C3B-718559384900}"/>
                </a:ext>
              </a:extLst>
            </p:cNvPr>
            <p:cNvSpPr/>
            <p:nvPr/>
          </p:nvSpPr>
          <p:spPr>
            <a:xfrm>
              <a:off x="8721986" y="2353190"/>
              <a:ext cx="101205" cy="99367"/>
            </a:xfrm>
            <a:custGeom>
              <a:avLst/>
              <a:gdLst>
                <a:gd name="f0" fmla="val w"/>
                <a:gd name="f1" fmla="val h"/>
                <a:gd name="f2" fmla="val 0"/>
                <a:gd name="f3" fmla="val 3592"/>
                <a:gd name="f4" fmla="val 3309"/>
                <a:gd name="f5" fmla="val 1828"/>
                <a:gd name="f6" fmla="val 851"/>
                <a:gd name="f7" fmla="val 2080"/>
                <a:gd name="f8" fmla="val 2269"/>
                <a:gd name="f9" fmla="val 1071"/>
                <a:gd name="f10" fmla="val 1260"/>
                <a:gd name="f11" fmla="val 1449"/>
                <a:gd name="f12" fmla="val 1701"/>
                <a:gd name="f13" fmla="val 1607"/>
                <a:gd name="f14" fmla="val 1450"/>
                <a:gd name="f15" fmla="val 1481"/>
                <a:gd name="f16" fmla="val 1008"/>
                <a:gd name="f17" fmla="val 2079"/>
                <a:gd name="f18" fmla="val 32"/>
                <a:gd name="f19" fmla="val 2741"/>
                <a:gd name="f20" fmla="val 567"/>
                <a:gd name="f21" fmla="val 3308"/>
                <a:gd name="f22" fmla="val 1261"/>
                <a:gd name="f23" fmla="val 2363"/>
                <a:gd name="f24" fmla="val 3025"/>
                <a:gd name="f25" fmla="*/ f0 1 3592"/>
                <a:gd name="f26" fmla="*/ f1 1 3309"/>
                <a:gd name="f27" fmla="val f2"/>
                <a:gd name="f28" fmla="val f3"/>
                <a:gd name="f29" fmla="val f4"/>
                <a:gd name="f30" fmla="+- f29 0 f27"/>
                <a:gd name="f31" fmla="+- f28 0 f27"/>
                <a:gd name="f32" fmla="*/ f31 1 3592"/>
                <a:gd name="f33" fmla="*/ f30 1 330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3592" h="3309">
                  <a:moveTo>
                    <a:pt x="f5" y="f6"/>
                  </a:moveTo>
                  <a:cubicBezTo>
                    <a:pt x="f7" y="f6"/>
                    <a:pt x="f8" y="f9"/>
                    <a:pt x="f8" y="f10"/>
                  </a:cubicBezTo>
                  <a:cubicBezTo>
                    <a:pt x="f8" y="f11"/>
                    <a:pt x="f7" y="f12"/>
                    <a:pt x="f5" y="f12"/>
                  </a:cubicBezTo>
                  <a:cubicBezTo>
                    <a:pt x="f13" y="f12"/>
                    <a:pt x="f14" y="f15"/>
                    <a:pt x="f14" y="f10"/>
                  </a:cubicBezTo>
                  <a:cubicBezTo>
                    <a:pt x="f14" y="f16"/>
                    <a:pt x="f13" y="f6"/>
                    <a:pt x="f5" y="f6"/>
                  </a:cubicBezTo>
                  <a:close/>
                  <a:moveTo>
                    <a:pt x="f2" y="f2"/>
                  </a:moveTo>
                  <a:lnTo>
                    <a:pt x="f2" y="f17"/>
                  </a:lnTo>
                  <a:lnTo>
                    <a:pt x="f18" y="f17"/>
                  </a:lnTo>
                  <a:cubicBezTo>
                    <a:pt x="f18" y="f19"/>
                    <a:pt x="f20" y="f21"/>
                    <a:pt x="f22" y="f21"/>
                  </a:cubicBezTo>
                  <a:lnTo>
                    <a:pt x="f23" y="f21"/>
                  </a:lnTo>
                  <a:cubicBezTo>
                    <a:pt x="f24" y="f21"/>
                    <a:pt x="f3" y="f19"/>
                    <a:pt x="f3" y="f17"/>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1" name="Google Shape;10124;p74">
              <a:extLst>
                <a:ext uri="{FF2B5EF4-FFF2-40B4-BE49-F238E27FC236}">
                  <a16:creationId xmlns:a16="http://schemas.microsoft.com/office/drawing/2014/main" id="{1F97E8A9-2D54-1430-87AE-42499489B837}"/>
                </a:ext>
              </a:extLst>
            </p:cNvPr>
            <p:cNvSpPr/>
            <p:nvPr/>
          </p:nvSpPr>
          <p:spPr>
            <a:xfrm>
              <a:off x="8723760" y="2073136"/>
              <a:ext cx="101205" cy="255492"/>
            </a:xfrm>
            <a:custGeom>
              <a:avLst/>
              <a:gdLst>
                <a:gd name="f0" fmla="val w"/>
                <a:gd name="f1" fmla="val h"/>
                <a:gd name="f2" fmla="val 0"/>
                <a:gd name="f3" fmla="val 3592"/>
                <a:gd name="f4" fmla="val 8508"/>
                <a:gd name="f5" fmla="val 1733"/>
                <a:gd name="f6" fmla="val 1607"/>
                <a:gd name="f7" fmla="val 1922"/>
                <a:gd name="f8" fmla="val 2174"/>
                <a:gd name="f9" fmla="val 1797"/>
                <a:gd name="f10" fmla="val 2049"/>
                <a:gd name="f11" fmla="val 7278"/>
                <a:gd name="f12" fmla="val 7499"/>
                <a:gd name="f13" fmla="val 1985"/>
                <a:gd name="f14" fmla="val 7656"/>
                <a:gd name="f15" fmla="val 1513"/>
                <a:gd name="f16" fmla="val 1355"/>
                <a:gd name="f17" fmla="val 7467"/>
                <a:gd name="f18" fmla="val 1544"/>
                <a:gd name="f19" fmla="val 1229"/>
                <a:gd name="f20" fmla="val 1"/>
                <a:gd name="f21" fmla="val 567"/>
                <a:gd name="f22" fmla="val 536"/>
                <a:gd name="f23" fmla="val 1198"/>
                <a:gd name="f24" fmla="val 8507"/>
                <a:gd name="f25" fmla="val 3560"/>
                <a:gd name="f26" fmla="val 2993"/>
                <a:gd name="f27" fmla="val 2332"/>
                <a:gd name="f28" fmla="*/ f0 1 3592"/>
                <a:gd name="f29" fmla="*/ f1 1 8508"/>
                <a:gd name="f30" fmla="val f2"/>
                <a:gd name="f31" fmla="val f3"/>
                <a:gd name="f32" fmla="val f4"/>
                <a:gd name="f33" fmla="+- f32 0 f30"/>
                <a:gd name="f34" fmla="+- f31 0 f30"/>
                <a:gd name="f35" fmla="*/ f34 1 3592"/>
                <a:gd name="f36" fmla="*/ f33 1 850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3592" h="8508">
                  <a:moveTo>
                    <a:pt x="f5" y="f6"/>
                  </a:moveTo>
                  <a:cubicBezTo>
                    <a:pt x="f7" y="f6"/>
                    <a:pt x="f8" y="f9"/>
                    <a:pt x="f8" y="f10"/>
                  </a:cubicBezTo>
                  <a:lnTo>
                    <a:pt x="f8" y="f11"/>
                  </a:lnTo>
                  <a:cubicBezTo>
                    <a:pt x="f8" y="f12"/>
                    <a:pt x="f13" y="f14"/>
                    <a:pt x="f5" y="f14"/>
                  </a:cubicBezTo>
                  <a:cubicBezTo>
                    <a:pt x="f15" y="f14"/>
                    <a:pt x="f16" y="f17"/>
                    <a:pt x="f16" y="f11"/>
                  </a:cubicBezTo>
                  <a:lnTo>
                    <a:pt x="f16" y="f10"/>
                  </a:lnTo>
                  <a:cubicBezTo>
                    <a:pt x="f16" y="f9"/>
                    <a:pt x="f18" y="f6"/>
                    <a:pt x="f5" y="f6"/>
                  </a:cubicBezTo>
                  <a:close/>
                  <a:moveTo>
                    <a:pt x="f19" y="f20"/>
                  </a:moveTo>
                  <a:cubicBezTo>
                    <a:pt x="f21" y="f20"/>
                    <a:pt x="f2" y="f22"/>
                    <a:pt x="f2" y="f23"/>
                  </a:cubicBezTo>
                  <a:lnTo>
                    <a:pt x="f2" y="f24"/>
                  </a:lnTo>
                  <a:lnTo>
                    <a:pt x="f3" y="f24"/>
                  </a:lnTo>
                  <a:lnTo>
                    <a:pt x="f3" y="f23"/>
                  </a:lnTo>
                  <a:cubicBezTo>
                    <a:pt x="f25" y="f22"/>
                    <a:pt x="f26" y="f20"/>
                    <a:pt x="f27" y="f20"/>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42" name="Google Shape;10129;p74">
            <a:extLst>
              <a:ext uri="{FF2B5EF4-FFF2-40B4-BE49-F238E27FC236}">
                <a16:creationId xmlns:a16="http://schemas.microsoft.com/office/drawing/2014/main" id="{B338E91E-2F3E-C917-B7BD-16CFADF0DD39}"/>
              </a:ext>
            </a:extLst>
          </p:cNvPr>
          <p:cNvGrpSpPr/>
          <p:nvPr/>
        </p:nvGrpSpPr>
        <p:grpSpPr>
          <a:xfrm>
            <a:off x="4494687" y="1340975"/>
            <a:ext cx="427692" cy="535545"/>
            <a:chOff x="5866287" y="1210345"/>
            <a:chExt cx="427692" cy="535545"/>
          </a:xfrm>
          <a:solidFill>
            <a:schemeClr val="bg2"/>
          </a:solidFill>
        </p:grpSpPr>
        <p:sp>
          <p:nvSpPr>
            <p:cNvPr id="43" name="Google Shape;10130;p74">
              <a:extLst>
                <a:ext uri="{FF2B5EF4-FFF2-40B4-BE49-F238E27FC236}">
                  <a16:creationId xmlns:a16="http://schemas.microsoft.com/office/drawing/2014/main" id="{7BCB542E-61D9-EAE6-228A-AB6A6395D36C}"/>
                </a:ext>
              </a:extLst>
            </p:cNvPr>
            <p:cNvSpPr/>
            <p:nvPr/>
          </p:nvSpPr>
          <p:spPr>
            <a:xfrm>
              <a:off x="5866287" y="1522594"/>
              <a:ext cx="427692" cy="152860"/>
            </a:xfrm>
            <a:custGeom>
              <a:avLst/>
              <a:gdLst>
                <a:gd name="f0" fmla="val w"/>
                <a:gd name="f1" fmla="val h"/>
                <a:gd name="f2" fmla="val 0"/>
                <a:gd name="f3" fmla="val 10807"/>
                <a:gd name="f4" fmla="val 3624"/>
                <a:gd name="f5" fmla="val 2111"/>
                <a:gd name="f6" fmla="val 1"/>
                <a:gd name="f7" fmla="val 945"/>
                <a:gd name="f8" fmla="val 946"/>
                <a:gd name="f9" fmla="val 2080"/>
                <a:gd name="f10" fmla="val 3183"/>
                <a:gd name="f11" fmla="val 3435"/>
                <a:gd name="f12" fmla="val 221"/>
                <a:gd name="f13" fmla="val 441"/>
                <a:gd name="f14" fmla="val 10365"/>
                <a:gd name="f15" fmla="val 10618"/>
                <a:gd name="f16" fmla="val 9861"/>
                <a:gd name="f17" fmla="val 8727"/>
                <a:gd name="f18" fmla="*/ f0 1 10807"/>
                <a:gd name="f19" fmla="*/ f1 1 3624"/>
                <a:gd name="f20" fmla="val f2"/>
                <a:gd name="f21" fmla="val f3"/>
                <a:gd name="f22" fmla="val f4"/>
                <a:gd name="f23" fmla="+- f22 0 f20"/>
                <a:gd name="f24" fmla="+- f21 0 f20"/>
                <a:gd name="f25" fmla="*/ f24 1 10807"/>
                <a:gd name="f26" fmla="*/ f23 1 3624"/>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10807" h="3624">
                  <a:moveTo>
                    <a:pt x="f5" y="f6"/>
                  </a:moveTo>
                  <a:cubicBezTo>
                    <a:pt x="f7" y="f6"/>
                    <a:pt x="f2" y="f8"/>
                    <a:pt x="f2" y="f9"/>
                  </a:cubicBezTo>
                  <a:lnTo>
                    <a:pt x="f2" y="f10"/>
                  </a:lnTo>
                  <a:cubicBezTo>
                    <a:pt x="f2" y="f11"/>
                    <a:pt x="f12" y="f4"/>
                    <a:pt x="f13" y="f4"/>
                  </a:cubicBezTo>
                  <a:lnTo>
                    <a:pt x="f14" y="f4"/>
                  </a:lnTo>
                  <a:cubicBezTo>
                    <a:pt x="f15" y="f4"/>
                    <a:pt x="f3" y="f11"/>
                    <a:pt x="f3" y="f10"/>
                  </a:cubicBezTo>
                  <a:lnTo>
                    <a:pt x="f3" y="f9"/>
                  </a:lnTo>
                  <a:cubicBezTo>
                    <a:pt x="f3" y="f8"/>
                    <a:pt x="f16" y="f6"/>
                    <a:pt x="f17"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4" name="Google Shape;10131;p74">
              <a:extLst>
                <a:ext uri="{FF2B5EF4-FFF2-40B4-BE49-F238E27FC236}">
                  <a16:creationId xmlns:a16="http://schemas.microsoft.com/office/drawing/2014/main" id="{21C148CD-5808-287E-06D1-C5FB111AE824}"/>
                </a:ext>
              </a:extLst>
            </p:cNvPr>
            <p:cNvSpPr/>
            <p:nvPr/>
          </p:nvSpPr>
          <p:spPr>
            <a:xfrm>
              <a:off x="5901190" y="1709955"/>
              <a:ext cx="360374" cy="35935"/>
            </a:xfrm>
            <a:custGeom>
              <a:avLst/>
              <a:gdLst>
                <a:gd name="f0" fmla="val w"/>
                <a:gd name="f1" fmla="val h"/>
                <a:gd name="f2" fmla="val 0"/>
                <a:gd name="f3" fmla="val 9106"/>
                <a:gd name="f4" fmla="val 852"/>
                <a:gd name="f5" fmla="val 1"/>
                <a:gd name="f6" fmla="val 442"/>
                <a:gd name="f7" fmla="val 694"/>
                <a:gd name="f8" fmla="val 190"/>
                <a:gd name="f9" fmla="val 851"/>
                <a:gd name="f10" fmla="val 8696"/>
                <a:gd name="f11" fmla="val 8948"/>
                <a:gd name="f12" fmla="val 9105"/>
                <a:gd name="f13" fmla="val 631"/>
                <a:gd name="f14" fmla="*/ f0 1 9106"/>
                <a:gd name="f15" fmla="*/ f1 1 852"/>
                <a:gd name="f16" fmla="val f2"/>
                <a:gd name="f17" fmla="val f3"/>
                <a:gd name="f18" fmla="val f4"/>
                <a:gd name="f19" fmla="+- f18 0 f16"/>
                <a:gd name="f20" fmla="+- f17 0 f16"/>
                <a:gd name="f21" fmla="*/ f20 1 9106"/>
                <a:gd name="f22" fmla="*/ f19 1 852"/>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9106" h="852">
                  <a:moveTo>
                    <a:pt x="f2" y="f5"/>
                  </a:moveTo>
                  <a:lnTo>
                    <a:pt x="f2" y="f6"/>
                  </a:lnTo>
                  <a:cubicBezTo>
                    <a:pt x="f2" y="f7"/>
                    <a:pt x="f8" y="f9"/>
                    <a:pt x="f6" y="f9"/>
                  </a:cubicBezTo>
                  <a:lnTo>
                    <a:pt x="f10" y="f9"/>
                  </a:lnTo>
                  <a:cubicBezTo>
                    <a:pt x="f11" y="f9"/>
                    <a:pt x="f12" y="f13"/>
                    <a:pt x="f12" y="f6"/>
                  </a:cubicBezTo>
                  <a:lnTo>
                    <a:pt x="f12"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5" name="Google Shape;10132;p74">
              <a:extLst>
                <a:ext uri="{FF2B5EF4-FFF2-40B4-BE49-F238E27FC236}">
                  <a16:creationId xmlns:a16="http://schemas.microsoft.com/office/drawing/2014/main" id="{637D41CD-C07E-75A6-EF6A-1DE838D00E2E}"/>
                </a:ext>
              </a:extLst>
            </p:cNvPr>
            <p:cNvSpPr/>
            <p:nvPr/>
          </p:nvSpPr>
          <p:spPr>
            <a:xfrm>
              <a:off x="5964786" y="1210345"/>
              <a:ext cx="229422" cy="279102"/>
            </a:xfrm>
            <a:custGeom>
              <a:avLst/>
              <a:gdLst>
                <a:gd name="f0" fmla="val w"/>
                <a:gd name="f1" fmla="val h"/>
                <a:gd name="f2" fmla="val 0"/>
                <a:gd name="f3" fmla="val 5797"/>
                <a:gd name="f4" fmla="val 6617"/>
                <a:gd name="f5" fmla="val 2930"/>
                <a:gd name="f6" fmla="val 1292"/>
                <a:gd name="f7" fmla="val 2867"/>
                <a:gd name="f8" fmla="val 32"/>
                <a:gd name="f9" fmla="val 3812"/>
                <a:gd name="f10" fmla="val 504"/>
                <a:gd name="f11" fmla="val 4694"/>
                <a:gd name="f12" fmla="val 1260"/>
                <a:gd name="f13" fmla="val 5230"/>
                <a:gd name="f14" fmla="val 6616"/>
                <a:gd name="f15" fmla="val 4568"/>
                <a:gd name="f16" fmla="val 5356"/>
                <a:gd name="f17" fmla="val 4505"/>
                <a:gd name="f18" fmla="*/ f0 1 5797"/>
                <a:gd name="f19" fmla="*/ f1 1 6617"/>
                <a:gd name="f20" fmla="val f2"/>
                <a:gd name="f21" fmla="val f3"/>
                <a:gd name="f22" fmla="val f4"/>
                <a:gd name="f23" fmla="+- f22 0 f20"/>
                <a:gd name="f24" fmla="+- f21 0 f20"/>
                <a:gd name="f25" fmla="*/ f24 1 5797"/>
                <a:gd name="f26" fmla="*/ f23 1 6617"/>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5797" h="6617">
                  <a:moveTo>
                    <a:pt x="f5" y="f2"/>
                  </a:moveTo>
                  <a:cubicBezTo>
                    <a:pt x="f6" y="f2"/>
                    <a:pt x="f2" y="f6"/>
                    <a:pt x="f2" y="f7"/>
                  </a:cubicBezTo>
                  <a:cubicBezTo>
                    <a:pt x="f8" y="f9"/>
                    <a:pt x="f10" y="f11"/>
                    <a:pt x="f12" y="f13"/>
                  </a:cubicBezTo>
                  <a:lnTo>
                    <a:pt x="f12" y="f14"/>
                  </a:lnTo>
                  <a:lnTo>
                    <a:pt x="f15" y="f14"/>
                  </a:lnTo>
                  <a:lnTo>
                    <a:pt x="f15" y="f13"/>
                  </a:lnTo>
                  <a:cubicBezTo>
                    <a:pt x="f16" y="f11"/>
                    <a:pt x="f3" y="f9"/>
                    <a:pt x="f3" y="f7"/>
                  </a:cubicBezTo>
                  <a:cubicBezTo>
                    <a:pt x="f3" y="f12"/>
                    <a:pt x="f1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46" name="Google Shape;10154;p74">
            <a:extLst>
              <a:ext uri="{FF2B5EF4-FFF2-40B4-BE49-F238E27FC236}">
                <a16:creationId xmlns:a16="http://schemas.microsoft.com/office/drawing/2014/main" id="{D4CF3B00-11C8-2E99-B606-166815AD5DB0}"/>
              </a:ext>
            </a:extLst>
          </p:cNvPr>
          <p:cNvGrpSpPr/>
          <p:nvPr/>
        </p:nvGrpSpPr>
        <p:grpSpPr>
          <a:xfrm>
            <a:off x="4571882" y="2860973"/>
            <a:ext cx="392752" cy="418456"/>
            <a:chOff x="5943481" y="2730343"/>
            <a:chExt cx="392752" cy="418456"/>
          </a:xfrm>
          <a:solidFill>
            <a:schemeClr val="bg2"/>
          </a:solidFill>
        </p:grpSpPr>
        <p:sp>
          <p:nvSpPr>
            <p:cNvPr id="47" name="Google Shape;10155;p74">
              <a:extLst>
                <a:ext uri="{FF2B5EF4-FFF2-40B4-BE49-F238E27FC236}">
                  <a16:creationId xmlns:a16="http://schemas.microsoft.com/office/drawing/2014/main" id="{C1925259-FFFF-9F5A-5326-452013D4ACC1}"/>
                </a:ext>
              </a:extLst>
            </p:cNvPr>
            <p:cNvSpPr/>
            <p:nvPr/>
          </p:nvSpPr>
          <p:spPr>
            <a:xfrm>
              <a:off x="5989402" y="2730343"/>
              <a:ext cx="292132" cy="418456"/>
            </a:xfrm>
            <a:custGeom>
              <a:avLst/>
              <a:gdLst>
                <a:gd name="f0" fmla="val w"/>
                <a:gd name="f1" fmla="val h"/>
                <a:gd name="f2" fmla="val 0"/>
                <a:gd name="f3" fmla="val 9421"/>
                <a:gd name="f4" fmla="val 12662"/>
                <a:gd name="f5" fmla="val 4821"/>
                <a:gd name="f6" fmla="val 1666"/>
                <a:gd name="f7" fmla="val 5073"/>
                <a:gd name="f8" fmla="val 5262"/>
                <a:gd name="f9" fmla="val 1886"/>
                <a:gd name="f10" fmla="val 2075"/>
                <a:gd name="f11" fmla="val 2359"/>
                <a:gd name="f12" fmla="val 5734"/>
                <a:gd name="f13" fmla="val 2485"/>
                <a:gd name="f14" fmla="val 6081"/>
                <a:gd name="f15" fmla="val 2989"/>
                <a:gd name="f16" fmla="val 3525"/>
                <a:gd name="f17" fmla="val 3777"/>
                <a:gd name="f18" fmla="val 5892"/>
                <a:gd name="f19" fmla="val 3934"/>
                <a:gd name="f20" fmla="val 5640"/>
                <a:gd name="f21" fmla="val 5419"/>
                <a:gd name="f22" fmla="val 3714"/>
                <a:gd name="f23" fmla="val 3273"/>
                <a:gd name="f24" fmla="val 3084"/>
                <a:gd name="f25" fmla="val 4569"/>
                <a:gd name="f26" fmla="val 4411"/>
                <a:gd name="f27" fmla="val 4789"/>
                <a:gd name="f28" fmla="val 3997"/>
                <a:gd name="f29" fmla="val 5104"/>
                <a:gd name="f30" fmla="val 4249"/>
                <a:gd name="f31" fmla="val 5514"/>
                <a:gd name="f32" fmla="val 4564"/>
                <a:gd name="f33" fmla="val 4942"/>
                <a:gd name="f34" fmla="val 5604"/>
                <a:gd name="f35" fmla="val 6171"/>
                <a:gd name="f36" fmla="val 6612"/>
                <a:gd name="f37" fmla="val 6801"/>
                <a:gd name="f38" fmla="val 7085"/>
                <a:gd name="f39" fmla="val 7305"/>
                <a:gd name="f40" fmla="val 5041"/>
                <a:gd name="f41" fmla="val 7463"/>
                <a:gd name="f42" fmla="val 7274"/>
                <a:gd name="f43" fmla="val 3938"/>
                <a:gd name="f44" fmla="val 6644"/>
                <a:gd name="f45" fmla="val 3592"/>
                <a:gd name="f46" fmla="val 5383"/>
                <a:gd name="f47" fmla="val 3781"/>
                <a:gd name="f48" fmla="val 5194"/>
                <a:gd name="f49" fmla="val 4033"/>
                <a:gd name="f50" fmla="val 4253"/>
                <a:gd name="f51" fmla="val 5856"/>
                <a:gd name="f52" fmla="val 4632"/>
                <a:gd name="f53" fmla="val 6014"/>
                <a:gd name="f54" fmla="val 5824"/>
                <a:gd name="f55" fmla="val 4947"/>
                <a:gd name="f56" fmla="val 5131"/>
                <a:gd name="f57" fmla="val 4911"/>
                <a:gd name="f58" fmla="val 4159"/>
                <a:gd name="f59" fmla="val 4596"/>
                <a:gd name="f60" fmla="val 4186"/>
                <a:gd name="f61" fmla="val 2548"/>
                <a:gd name="f62" fmla="val 1823"/>
                <a:gd name="f63" fmla="val 9385"/>
                <a:gd name="f64" fmla="val 10235"/>
                <a:gd name="f65" fmla="val 4801"/>
                <a:gd name="f66" fmla="val 4498"/>
                <a:gd name="f67" fmla="val 4188"/>
                <a:gd name="f68" fmla="val 29"/>
                <a:gd name="f69" fmla="val 3875"/>
                <a:gd name="f70" fmla="val 91"/>
                <a:gd name="f71" fmla="val 2111"/>
                <a:gd name="f72" fmla="val 500"/>
                <a:gd name="f73" fmla="val 693"/>
                <a:gd name="f74" fmla="val 1949"/>
                <a:gd name="f75" fmla="val 378"/>
                <a:gd name="f76" fmla="val 5698"/>
                <a:gd name="f77" fmla="val 1008"/>
                <a:gd name="f78" fmla="val 7652"/>
                <a:gd name="f79" fmla="val 2773"/>
                <a:gd name="f80" fmla="val 8565"/>
                <a:gd name="f81" fmla="val 10582"/>
                <a:gd name="f82" fmla="val 11716"/>
                <a:gd name="f83" fmla="val 3718"/>
                <a:gd name="f84" fmla="val 12661"/>
                <a:gd name="f85" fmla="val 4852"/>
                <a:gd name="f86" fmla="val 5986"/>
                <a:gd name="f87" fmla="val 6963"/>
                <a:gd name="f88" fmla="val 8444"/>
                <a:gd name="f89" fmla="val 7778"/>
                <a:gd name="f90" fmla="val 9420"/>
                <a:gd name="f91" fmla="val 6234"/>
                <a:gd name="f92" fmla="val 4501"/>
                <a:gd name="f93" fmla="val 9392"/>
                <a:gd name="f94" fmla="val 2000"/>
                <a:gd name="f95" fmla="val 7308"/>
                <a:gd name="f96" fmla="*/ f0 1 9421"/>
                <a:gd name="f97" fmla="*/ f1 1 12662"/>
                <a:gd name="f98" fmla="val f2"/>
                <a:gd name="f99" fmla="val f3"/>
                <a:gd name="f100" fmla="val f4"/>
                <a:gd name="f101" fmla="+- f100 0 f98"/>
                <a:gd name="f102" fmla="+- f99 0 f98"/>
                <a:gd name="f103" fmla="*/ f102 1 9421"/>
                <a:gd name="f104" fmla="*/ f101 1 12662"/>
                <a:gd name="f105" fmla="*/ f98 1 f103"/>
                <a:gd name="f106" fmla="*/ f99 1 f103"/>
                <a:gd name="f107" fmla="*/ f98 1 f104"/>
                <a:gd name="f108" fmla="*/ f100 1 f104"/>
                <a:gd name="f109" fmla="*/ f105 f96 1"/>
                <a:gd name="f110" fmla="*/ f106 f96 1"/>
                <a:gd name="f111" fmla="*/ f108 f97 1"/>
                <a:gd name="f112" fmla="*/ f107 f97 1"/>
              </a:gdLst>
              <a:ahLst/>
              <a:cxnLst>
                <a:cxn ang="3cd4">
                  <a:pos x="hc" y="t"/>
                </a:cxn>
                <a:cxn ang="0">
                  <a:pos x="r" y="vc"/>
                </a:cxn>
                <a:cxn ang="cd4">
                  <a:pos x="hc" y="b"/>
                </a:cxn>
                <a:cxn ang="cd2">
                  <a:pos x="l" y="vc"/>
                </a:cxn>
              </a:cxnLst>
              <a:rect l="f109" t="f112" r="f110" b="f111"/>
              <a:pathLst>
                <a:path w="9421" h="12662">
                  <a:moveTo>
                    <a:pt x="f5" y="f6"/>
                  </a:moveTo>
                  <a:cubicBezTo>
                    <a:pt x="f7" y="f6"/>
                    <a:pt x="f8" y="f9"/>
                    <a:pt x="f8" y="f10"/>
                  </a:cubicBezTo>
                  <a:lnTo>
                    <a:pt x="f8" y="f11"/>
                  </a:lnTo>
                  <a:cubicBezTo>
                    <a:pt x="f12" y="f13"/>
                    <a:pt x="f14" y="f15"/>
                    <a:pt x="f14" y="f16"/>
                  </a:cubicBezTo>
                  <a:cubicBezTo>
                    <a:pt x="f14" y="f17"/>
                    <a:pt x="f18" y="f19"/>
                    <a:pt x="f20" y="f19"/>
                  </a:cubicBezTo>
                  <a:cubicBezTo>
                    <a:pt x="f21" y="f19"/>
                    <a:pt x="f8" y="f22"/>
                    <a:pt x="f8" y="f16"/>
                  </a:cubicBezTo>
                  <a:cubicBezTo>
                    <a:pt x="f8" y="f23"/>
                    <a:pt x="f7" y="f24"/>
                    <a:pt x="f5" y="f24"/>
                  </a:cubicBezTo>
                  <a:cubicBezTo>
                    <a:pt x="f25" y="f24"/>
                    <a:pt x="f26" y="f23"/>
                    <a:pt x="f26" y="f16"/>
                  </a:cubicBezTo>
                  <a:cubicBezTo>
                    <a:pt x="f26" y="f17"/>
                    <a:pt x="f27" y="f28"/>
                    <a:pt x="f29" y="f30"/>
                  </a:cubicBezTo>
                  <a:cubicBezTo>
                    <a:pt x="f31" y="f32"/>
                    <a:pt x="f14" y="f33"/>
                    <a:pt x="f14" y="f34"/>
                  </a:cubicBezTo>
                  <a:cubicBezTo>
                    <a:pt x="f14" y="f35"/>
                    <a:pt x="f12" y="f36"/>
                    <a:pt x="f8" y="f37"/>
                  </a:cubicBezTo>
                  <a:lnTo>
                    <a:pt x="f8" y="f38"/>
                  </a:lnTo>
                  <a:cubicBezTo>
                    <a:pt x="f8" y="f39"/>
                    <a:pt x="f40" y="f41"/>
                    <a:pt x="f5" y="f41"/>
                  </a:cubicBezTo>
                  <a:cubicBezTo>
                    <a:pt x="f25" y="f41"/>
                    <a:pt x="f26" y="f42"/>
                    <a:pt x="f26" y="f38"/>
                  </a:cubicBezTo>
                  <a:lnTo>
                    <a:pt x="f26" y="f37"/>
                  </a:lnTo>
                  <a:cubicBezTo>
                    <a:pt x="f43" y="f44"/>
                    <a:pt x="f45" y="f35"/>
                    <a:pt x="f45" y="f34"/>
                  </a:cubicBezTo>
                  <a:cubicBezTo>
                    <a:pt x="f45" y="f46"/>
                    <a:pt x="f47" y="f48"/>
                    <a:pt x="f49" y="f48"/>
                  </a:cubicBezTo>
                  <a:cubicBezTo>
                    <a:pt x="f50" y="f48"/>
                    <a:pt x="f26" y="f46"/>
                    <a:pt x="f26" y="f34"/>
                  </a:cubicBezTo>
                  <a:cubicBezTo>
                    <a:pt x="f26" y="f51"/>
                    <a:pt x="f52" y="f53"/>
                    <a:pt x="f5" y="f53"/>
                  </a:cubicBezTo>
                  <a:cubicBezTo>
                    <a:pt x="f40" y="f53"/>
                    <a:pt x="f8" y="f54"/>
                    <a:pt x="f8" y="f34"/>
                  </a:cubicBezTo>
                  <a:cubicBezTo>
                    <a:pt x="f8" y="f46"/>
                    <a:pt x="f55" y="f56"/>
                    <a:pt x="f25" y="f57"/>
                  </a:cubicBezTo>
                  <a:cubicBezTo>
                    <a:pt x="f58" y="f59"/>
                    <a:pt x="f45" y="f60"/>
                    <a:pt x="f45" y="f16"/>
                  </a:cubicBezTo>
                  <a:cubicBezTo>
                    <a:pt x="f45" y="f15"/>
                    <a:pt x="f43" y="f61"/>
                    <a:pt x="f26" y="f11"/>
                  </a:cubicBezTo>
                  <a:lnTo>
                    <a:pt x="f26" y="f10"/>
                  </a:lnTo>
                  <a:cubicBezTo>
                    <a:pt x="f26" y="f62"/>
                    <a:pt x="f52" y="f6"/>
                    <a:pt x="f5" y="f6"/>
                  </a:cubicBezTo>
                  <a:close/>
                  <a:moveTo>
                    <a:pt x="f14" y="f63"/>
                  </a:moveTo>
                  <a:lnTo>
                    <a:pt x="f14" y="f64"/>
                  </a:lnTo>
                  <a:lnTo>
                    <a:pt x="f45" y="f64"/>
                  </a:lnTo>
                  <a:lnTo>
                    <a:pt x="f45" y="f63"/>
                  </a:lnTo>
                  <a:close/>
                  <a:moveTo>
                    <a:pt x="f65" y="f2"/>
                  </a:moveTo>
                  <a:cubicBezTo>
                    <a:pt x="f66" y="f2"/>
                    <a:pt x="f67" y="f68"/>
                    <a:pt x="f69" y="f70"/>
                  </a:cubicBezTo>
                  <a:cubicBezTo>
                    <a:pt x="f71" y="f72"/>
                    <a:pt x="f73" y="f74"/>
                    <a:pt x="f75" y="f22"/>
                  </a:cubicBezTo>
                  <a:cubicBezTo>
                    <a:pt x="f2" y="f76"/>
                    <a:pt x="f77" y="f78"/>
                    <a:pt x="f79" y="f80"/>
                  </a:cubicBezTo>
                  <a:lnTo>
                    <a:pt x="f79" y="f81"/>
                  </a:lnTo>
                  <a:cubicBezTo>
                    <a:pt x="f79" y="f82"/>
                    <a:pt x="f83" y="f84"/>
                    <a:pt x="f85" y="f84"/>
                  </a:cubicBezTo>
                  <a:cubicBezTo>
                    <a:pt x="f86" y="f84"/>
                    <a:pt x="f87" y="f82"/>
                    <a:pt x="f87" y="f81"/>
                  </a:cubicBezTo>
                  <a:lnTo>
                    <a:pt x="f87" y="f80"/>
                  </a:lnTo>
                  <a:cubicBezTo>
                    <a:pt x="f88" y="f89"/>
                    <a:pt x="f90" y="f91"/>
                    <a:pt x="f90" y="f92"/>
                  </a:cubicBezTo>
                  <a:cubicBezTo>
                    <a:pt x="f93" y="f94"/>
                    <a:pt x="f95" y="f2"/>
                    <a:pt x="f6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8" name="Google Shape;10156;p74">
              <a:extLst>
                <a:ext uri="{FF2B5EF4-FFF2-40B4-BE49-F238E27FC236}">
                  <a16:creationId xmlns:a16="http://schemas.microsoft.com/office/drawing/2014/main" id="{51824A9F-6D5D-5C02-2B47-64ADBEEC7D50}"/>
                </a:ext>
              </a:extLst>
            </p:cNvPr>
            <p:cNvSpPr/>
            <p:nvPr/>
          </p:nvSpPr>
          <p:spPr>
            <a:xfrm>
              <a:off x="5943481" y="2877013"/>
              <a:ext cx="43013" cy="27102"/>
            </a:xfrm>
            <a:custGeom>
              <a:avLst/>
              <a:gdLst>
                <a:gd name="f0" fmla="val w"/>
                <a:gd name="f1" fmla="val h"/>
                <a:gd name="f2" fmla="val 0"/>
                <a:gd name="f3" fmla="val 1387"/>
                <a:gd name="f4" fmla="val 820"/>
                <a:gd name="f5" fmla="val 379"/>
                <a:gd name="f6" fmla="val 158"/>
                <a:gd name="f7" fmla="val 1"/>
                <a:gd name="f8" fmla="val 189"/>
                <a:gd name="f9" fmla="val 378"/>
                <a:gd name="f10" fmla="val 630"/>
                <a:gd name="f11" fmla="val 190"/>
                <a:gd name="f12" fmla="val 819"/>
                <a:gd name="f13" fmla="val 946"/>
                <a:gd name="f14" fmla="val 1166"/>
                <a:gd name="f15" fmla="*/ f0 1 1387"/>
                <a:gd name="f16" fmla="*/ f1 1 820"/>
                <a:gd name="f17" fmla="val f2"/>
                <a:gd name="f18" fmla="val f3"/>
                <a:gd name="f19" fmla="val f4"/>
                <a:gd name="f20" fmla="+- f19 0 f17"/>
                <a:gd name="f21" fmla="+- f18 0 f17"/>
                <a:gd name="f22" fmla="*/ f21 1 1387"/>
                <a:gd name="f23" fmla="*/ f20 1 820"/>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820">
                  <a:moveTo>
                    <a:pt x="f5" y="f2"/>
                  </a:moveTo>
                  <a:cubicBezTo>
                    <a:pt x="f6" y="f2"/>
                    <a:pt x="f7" y="f8"/>
                    <a:pt x="f7" y="f9"/>
                  </a:cubicBezTo>
                  <a:cubicBezTo>
                    <a:pt x="f7" y="f10"/>
                    <a:pt x="f11" y="f12"/>
                    <a:pt x="f5" y="f12"/>
                  </a:cubicBezTo>
                  <a:lnTo>
                    <a:pt x="f13" y="f12"/>
                  </a:lnTo>
                  <a:cubicBezTo>
                    <a:pt x="f14" y="f12"/>
                    <a:pt x="f3" y="f10"/>
                    <a:pt x="f3" y="f9"/>
                  </a:cubicBezTo>
                  <a:cubicBezTo>
                    <a:pt x="f3" y="f6"/>
                    <a:pt x="f14" y="f2"/>
                    <a:pt x="f1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9" name="Google Shape;10157;p74">
              <a:extLst>
                <a:ext uri="{FF2B5EF4-FFF2-40B4-BE49-F238E27FC236}">
                  <a16:creationId xmlns:a16="http://schemas.microsoft.com/office/drawing/2014/main" id="{D1B1382D-7A2D-4A05-4AA7-28FFB121CB2F}"/>
                </a:ext>
              </a:extLst>
            </p:cNvPr>
            <p:cNvSpPr/>
            <p:nvPr/>
          </p:nvSpPr>
          <p:spPr>
            <a:xfrm>
              <a:off x="6292233" y="2877013"/>
              <a:ext cx="44000" cy="27102"/>
            </a:xfrm>
            <a:custGeom>
              <a:avLst/>
              <a:gdLst>
                <a:gd name="f0" fmla="val w"/>
                <a:gd name="f1" fmla="val h"/>
                <a:gd name="f2" fmla="val 0"/>
                <a:gd name="f3" fmla="val 1419"/>
                <a:gd name="f4" fmla="val 820"/>
                <a:gd name="f5" fmla="val 442"/>
                <a:gd name="f6" fmla="val 221"/>
                <a:gd name="f7" fmla="val 1"/>
                <a:gd name="f8" fmla="val 189"/>
                <a:gd name="f9" fmla="val 378"/>
                <a:gd name="f10" fmla="val 630"/>
                <a:gd name="f11" fmla="val 819"/>
                <a:gd name="f12" fmla="val 1009"/>
                <a:gd name="f13" fmla="val 1230"/>
                <a:gd name="f14" fmla="val 1387"/>
                <a:gd name="f15" fmla="val 158"/>
                <a:gd name="f16" fmla="*/ f0 1 1419"/>
                <a:gd name="f17" fmla="*/ f1 1 820"/>
                <a:gd name="f18" fmla="val f2"/>
                <a:gd name="f19" fmla="val f3"/>
                <a:gd name="f20" fmla="val f4"/>
                <a:gd name="f21" fmla="+- f20 0 f18"/>
                <a:gd name="f22" fmla="+- f19 0 f18"/>
                <a:gd name="f23" fmla="*/ f22 1 1419"/>
                <a:gd name="f24" fmla="*/ f21 1 82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820">
                  <a:moveTo>
                    <a:pt x="f5" y="f2"/>
                  </a:moveTo>
                  <a:cubicBezTo>
                    <a:pt x="f6" y="f2"/>
                    <a:pt x="f7" y="f8"/>
                    <a:pt x="f7" y="f9"/>
                  </a:cubicBezTo>
                  <a:cubicBezTo>
                    <a:pt x="f7" y="f10"/>
                    <a:pt x="f6" y="f11"/>
                    <a:pt x="f5" y="f11"/>
                  </a:cubicBezTo>
                  <a:lnTo>
                    <a:pt x="f12" y="f11"/>
                  </a:lnTo>
                  <a:cubicBezTo>
                    <a:pt x="f13" y="f11"/>
                    <a:pt x="f14" y="f10"/>
                    <a:pt x="f14" y="f9"/>
                  </a:cubicBezTo>
                  <a:cubicBezTo>
                    <a:pt x="f3" y="f15"/>
                    <a:pt x="f13" y="f2"/>
                    <a:pt x="f1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0" name="Google Shape;10158;p74">
              <a:extLst>
                <a:ext uri="{FF2B5EF4-FFF2-40B4-BE49-F238E27FC236}">
                  <a16:creationId xmlns:a16="http://schemas.microsoft.com/office/drawing/2014/main" id="{44A10EEB-23FC-1ECC-7FD5-F24A4D7EEC8F}"/>
                </a:ext>
              </a:extLst>
            </p:cNvPr>
            <p:cNvSpPr/>
            <p:nvPr/>
          </p:nvSpPr>
          <p:spPr>
            <a:xfrm>
              <a:off x="5996223" y="3002194"/>
              <a:ext cx="40096" cy="40123"/>
            </a:xfrm>
            <a:custGeom>
              <a:avLst/>
              <a:gdLst>
                <a:gd name="f0" fmla="val w"/>
                <a:gd name="f1" fmla="val h"/>
                <a:gd name="f2" fmla="val 0"/>
                <a:gd name="f3" fmla="val 1293"/>
                <a:gd name="f4" fmla="val 1214"/>
                <a:gd name="f5" fmla="val 836"/>
                <a:gd name="f6" fmla="val 1"/>
                <a:gd name="f7" fmla="val 725"/>
                <a:gd name="f8" fmla="val 615"/>
                <a:gd name="f9" fmla="val 40"/>
                <a:gd name="f10" fmla="val 536"/>
                <a:gd name="f11" fmla="val 119"/>
                <a:gd name="f12" fmla="val 158"/>
                <a:gd name="f13" fmla="val 497"/>
                <a:gd name="f14" fmla="val 654"/>
                <a:gd name="f15" fmla="val 938"/>
                <a:gd name="f16" fmla="val 1096"/>
                <a:gd name="f17" fmla="val 237"/>
                <a:gd name="f18" fmla="val 1174"/>
                <a:gd name="f19" fmla="val 340"/>
                <a:gd name="f20" fmla="val 442"/>
                <a:gd name="f21" fmla="val 544"/>
                <a:gd name="f22" fmla="val 647"/>
                <a:gd name="f23" fmla="val 1135"/>
                <a:gd name="f24" fmla="val 686"/>
                <a:gd name="f25" fmla="val 528"/>
                <a:gd name="f26" fmla="val 245"/>
                <a:gd name="f27" fmla="val 1056"/>
                <a:gd name="f28" fmla="val 946"/>
                <a:gd name="f29" fmla="*/ f0 1 1293"/>
                <a:gd name="f30" fmla="*/ f1 1 1214"/>
                <a:gd name="f31" fmla="val f2"/>
                <a:gd name="f32" fmla="val f3"/>
                <a:gd name="f33" fmla="val f4"/>
                <a:gd name="f34" fmla="+- f33 0 f31"/>
                <a:gd name="f35" fmla="+- f32 0 f31"/>
                <a:gd name="f36" fmla="*/ f35 1 1293"/>
                <a:gd name="f37" fmla="*/ f34 1 1214"/>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1293" h="1214">
                  <a:moveTo>
                    <a:pt x="f5" y="f6"/>
                  </a:moveTo>
                  <a:cubicBezTo>
                    <a:pt x="f7" y="f6"/>
                    <a:pt x="f8" y="f9"/>
                    <a:pt x="f10" y="f11"/>
                  </a:cubicBezTo>
                  <a:lnTo>
                    <a:pt x="f12" y="f13"/>
                  </a:lnTo>
                  <a:cubicBezTo>
                    <a:pt x="f6" y="f14"/>
                    <a:pt x="f6" y="f15"/>
                    <a:pt x="f12" y="f16"/>
                  </a:cubicBezTo>
                  <a:cubicBezTo>
                    <a:pt x="f17" y="f18"/>
                    <a:pt x="f19" y="f4"/>
                    <a:pt x="f20" y="f4"/>
                  </a:cubicBezTo>
                  <a:cubicBezTo>
                    <a:pt x="f21" y="f4"/>
                    <a:pt x="f22" y="f18"/>
                    <a:pt x="f7" y="f16"/>
                  </a:cubicBezTo>
                  <a:lnTo>
                    <a:pt x="f23" y="f24"/>
                  </a:lnTo>
                  <a:cubicBezTo>
                    <a:pt x="f3" y="f25"/>
                    <a:pt x="f3" y="f26"/>
                    <a:pt x="f23" y="f11"/>
                  </a:cubicBezTo>
                  <a:cubicBezTo>
                    <a:pt x="f27" y="f9"/>
                    <a:pt x="f2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1" name="Google Shape;10159;p74">
              <a:extLst>
                <a:ext uri="{FF2B5EF4-FFF2-40B4-BE49-F238E27FC236}">
                  <a16:creationId xmlns:a16="http://schemas.microsoft.com/office/drawing/2014/main" id="{78A22137-FC40-43AE-1057-5C35AE009A03}"/>
                </a:ext>
              </a:extLst>
            </p:cNvPr>
            <p:cNvSpPr/>
            <p:nvPr/>
          </p:nvSpPr>
          <p:spPr>
            <a:xfrm>
              <a:off x="6244382" y="2737741"/>
              <a:ext cx="40059" cy="40123"/>
            </a:xfrm>
            <a:custGeom>
              <a:avLst/>
              <a:gdLst>
                <a:gd name="f0" fmla="val w"/>
                <a:gd name="f1" fmla="val h"/>
                <a:gd name="f2" fmla="val 0"/>
                <a:gd name="f3" fmla="val 1292"/>
                <a:gd name="f4" fmla="val 1214"/>
                <a:gd name="f5" fmla="val 835"/>
                <a:gd name="f6" fmla="val 1"/>
                <a:gd name="f7" fmla="val 725"/>
                <a:gd name="f8" fmla="val 614"/>
                <a:gd name="f9" fmla="val 40"/>
                <a:gd name="f10" fmla="val 536"/>
                <a:gd name="f11" fmla="val 119"/>
                <a:gd name="f12" fmla="val 126"/>
                <a:gd name="f13" fmla="val 497"/>
                <a:gd name="f14" fmla="val 654"/>
                <a:gd name="f15" fmla="val 938"/>
                <a:gd name="f16" fmla="val 1095"/>
                <a:gd name="f17" fmla="val 205"/>
                <a:gd name="f18" fmla="val 1174"/>
                <a:gd name="f19" fmla="val 315"/>
                <a:gd name="f20" fmla="val 1213"/>
                <a:gd name="f21" fmla="val 425"/>
                <a:gd name="f22" fmla="val 646"/>
                <a:gd name="f23" fmla="val 1134"/>
                <a:gd name="f24" fmla="val 686"/>
                <a:gd name="f25" fmla="val 560"/>
                <a:gd name="f26" fmla="val 276"/>
                <a:gd name="f27" fmla="val 1056"/>
                <a:gd name="f28" fmla="val 945"/>
                <a:gd name="f29" fmla="*/ f0 1 1292"/>
                <a:gd name="f30" fmla="*/ f1 1 1214"/>
                <a:gd name="f31" fmla="val f2"/>
                <a:gd name="f32" fmla="val f3"/>
                <a:gd name="f33" fmla="val f4"/>
                <a:gd name="f34" fmla="+- f33 0 f31"/>
                <a:gd name="f35" fmla="+- f32 0 f31"/>
                <a:gd name="f36" fmla="*/ f35 1 1292"/>
                <a:gd name="f37" fmla="*/ f34 1 1214"/>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1292" h="1214">
                  <a:moveTo>
                    <a:pt x="f5" y="f6"/>
                  </a:moveTo>
                  <a:cubicBezTo>
                    <a:pt x="f7" y="f6"/>
                    <a:pt x="f8" y="f9"/>
                    <a:pt x="f10" y="f11"/>
                  </a:cubicBezTo>
                  <a:lnTo>
                    <a:pt x="f12" y="f13"/>
                  </a:lnTo>
                  <a:cubicBezTo>
                    <a:pt x="f2" y="f14"/>
                    <a:pt x="f2" y="f15"/>
                    <a:pt x="f12" y="f16"/>
                  </a:cubicBezTo>
                  <a:cubicBezTo>
                    <a:pt x="f17" y="f18"/>
                    <a:pt x="f19" y="f20"/>
                    <a:pt x="f21" y="f20"/>
                  </a:cubicBezTo>
                  <a:cubicBezTo>
                    <a:pt x="f10" y="f20"/>
                    <a:pt x="f22" y="f18"/>
                    <a:pt x="f7" y="f16"/>
                  </a:cubicBezTo>
                  <a:lnTo>
                    <a:pt x="f23" y="f24"/>
                  </a:lnTo>
                  <a:cubicBezTo>
                    <a:pt x="f3" y="f25"/>
                    <a:pt x="f3" y="f26"/>
                    <a:pt x="f23" y="f11"/>
                  </a:cubicBezTo>
                  <a:cubicBezTo>
                    <a:pt x="f27" y="f9"/>
                    <a:pt x="f2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2" name="Google Shape;10160;p74">
              <a:extLst>
                <a:ext uri="{FF2B5EF4-FFF2-40B4-BE49-F238E27FC236}">
                  <a16:creationId xmlns:a16="http://schemas.microsoft.com/office/drawing/2014/main" id="{D015975C-FF0D-286D-6DC5-38B01C779BBB}"/>
                </a:ext>
              </a:extLst>
            </p:cNvPr>
            <p:cNvSpPr/>
            <p:nvPr/>
          </p:nvSpPr>
          <p:spPr>
            <a:xfrm>
              <a:off x="6244382" y="3002194"/>
              <a:ext cx="40059" cy="40123"/>
            </a:xfrm>
            <a:custGeom>
              <a:avLst/>
              <a:gdLst>
                <a:gd name="f0" fmla="val w"/>
                <a:gd name="f1" fmla="val h"/>
                <a:gd name="f2" fmla="val 0"/>
                <a:gd name="f3" fmla="val 1292"/>
                <a:gd name="f4" fmla="val 1214"/>
                <a:gd name="f5" fmla="val 425"/>
                <a:gd name="f6" fmla="val 1"/>
                <a:gd name="f7" fmla="val 315"/>
                <a:gd name="f8" fmla="val 205"/>
                <a:gd name="f9" fmla="val 40"/>
                <a:gd name="f10" fmla="val 126"/>
                <a:gd name="f11" fmla="val 119"/>
                <a:gd name="f12" fmla="val 245"/>
                <a:gd name="f13" fmla="val 528"/>
                <a:gd name="f14" fmla="val 686"/>
                <a:gd name="f15" fmla="val 536"/>
                <a:gd name="f16" fmla="val 1096"/>
                <a:gd name="f17" fmla="val 614"/>
                <a:gd name="f18" fmla="val 1174"/>
                <a:gd name="f19" fmla="val 725"/>
                <a:gd name="f20" fmla="val 835"/>
                <a:gd name="f21" fmla="val 945"/>
                <a:gd name="f22" fmla="val 1056"/>
                <a:gd name="f23" fmla="val 1134"/>
                <a:gd name="f24" fmla="val 938"/>
                <a:gd name="f25" fmla="val 654"/>
                <a:gd name="f26" fmla="val 497"/>
                <a:gd name="f27" fmla="val 646"/>
                <a:gd name="f28" fmla="*/ f0 1 1292"/>
                <a:gd name="f29" fmla="*/ f1 1 1214"/>
                <a:gd name="f30" fmla="val f2"/>
                <a:gd name="f31" fmla="val f3"/>
                <a:gd name="f32" fmla="val f4"/>
                <a:gd name="f33" fmla="+- f32 0 f30"/>
                <a:gd name="f34" fmla="+- f31 0 f30"/>
                <a:gd name="f35" fmla="*/ f34 1 1292"/>
                <a:gd name="f36" fmla="*/ f33 1 1214"/>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1292" h="1214">
                  <a:moveTo>
                    <a:pt x="f5" y="f6"/>
                  </a:moveTo>
                  <a:cubicBezTo>
                    <a:pt x="f7" y="f6"/>
                    <a:pt x="f8" y="f9"/>
                    <a:pt x="f10" y="f11"/>
                  </a:cubicBezTo>
                  <a:cubicBezTo>
                    <a:pt x="f2" y="f12"/>
                    <a:pt x="f2" y="f13"/>
                    <a:pt x="f10" y="f14"/>
                  </a:cubicBezTo>
                  <a:lnTo>
                    <a:pt x="f15" y="f16"/>
                  </a:lnTo>
                  <a:cubicBezTo>
                    <a:pt x="f17" y="f18"/>
                    <a:pt x="f19" y="f4"/>
                    <a:pt x="f20" y="f4"/>
                  </a:cubicBezTo>
                  <a:cubicBezTo>
                    <a:pt x="f21" y="f4"/>
                    <a:pt x="f22" y="f18"/>
                    <a:pt x="f23" y="f16"/>
                  </a:cubicBezTo>
                  <a:cubicBezTo>
                    <a:pt x="f3" y="f24"/>
                    <a:pt x="f3" y="f25"/>
                    <a:pt x="f23" y="f26"/>
                  </a:cubicBezTo>
                  <a:lnTo>
                    <a:pt x="f19" y="f11"/>
                  </a:lnTo>
                  <a:cubicBezTo>
                    <a:pt x="f27" y="f9"/>
                    <a:pt x="f15"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3" name="Google Shape;10161;p74">
              <a:extLst>
                <a:ext uri="{FF2B5EF4-FFF2-40B4-BE49-F238E27FC236}">
                  <a16:creationId xmlns:a16="http://schemas.microsoft.com/office/drawing/2014/main" id="{A0F274F7-49B3-B61F-D344-F21E115FD5A0}"/>
                </a:ext>
              </a:extLst>
            </p:cNvPr>
            <p:cNvSpPr/>
            <p:nvPr/>
          </p:nvSpPr>
          <p:spPr>
            <a:xfrm>
              <a:off x="5996223" y="2737741"/>
              <a:ext cx="40096" cy="40123"/>
            </a:xfrm>
            <a:custGeom>
              <a:avLst/>
              <a:gdLst>
                <a:gd name="f0" fmla="val w"/>
                <a:gd name="f1" fmla="val h"/>
                <a:gd name="f2" fmla="val 0"/>
                <a:gd name="f3" fmla="val 1293"/>
                <a:gd name="f4" fmla="val 1214"/>
                <a:gd name="f5" fmla="val 442"/>
                <a:gd name="f6" fmla="val 1"/>
                <a:gd name="f7" fmla="val 340"/>
                <a:gd name="f8" fmla="val 237"/>
                <a:gd name="f9" fmla="val 40"/>
                <a:gd name="f10" fmla="val 158"/>
                <a:gd name="f11" fmla="val 119"/>
                <a:gd name="f12" fmla="val 276"/>
                <a:gd name="f13" fmla="val 560"/>
                <a:gd name="f14" fmla="val 686"/>
                <a:gd name="f15" fmla="val 536"/>
                <a:gd name="f16" fmla="val 1095"/>
                <a:gd name="f17" fmla="val 615"/>
                <a:gd name="f18" fmla="val 1174"/>
                <a:gd name="f19" fmla="val 725"/>
                <a:gd name="f20" fmla="val 1213"/>
                <a:gd name="f21" fmla="val 836"/>
                <a:gd name="f22" fmla="val 946"/>
                <a:gd name="f23" fmla="val 1056"/>
                <a:gd name="f24" fmla="val 1135"/>
                <a:gd name="f25" fmla="val 938"/>
                <a:gd name="f26" fmla="val 654"/>
                <a:gd name="f27" fmla="val 497"/>
                <a:gd name="f28" fmla="val 647"/>
                <a:gd name="f29" fmla="val 544"/>
                <a:gd name="f30" fmla="*/ f0 1 1293"/>
                <a:gd name="f31" fmla="*/ f1 1 1214"/>
                <a:gd name="f32" fmla="val f2"/>
                <a:gd name="f33" fmla="val f3"/>
                <a:gd name="f34" fmla="val f4"/>
                <a:gd name="f35" fmla="+- f34 0 f32"/>
                <a:gd name="f36" fmla="+- f33 0 f32"/>
                <a:gd name="f37" fmla="*/ f36 1 1293"/>
                <a:gd name="f38" fmla="*/ f35 1 1214"/>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1293" h="1214">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3" y="f25"/>
                    <a:pt x="f3" y="f26"/>
                    <a:pt x="f24" y="f27"/>
                  </a:cubicBezTo>
                  <a:lnTo>
                    <a:pt x="f19" y="f11"/>
                  </a:lnTo>
                  <a:cubicBezTo>
                    <a:pt x="f28" y="f9"/>
                    <a:pt x="f2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54" name="Google Shape;10172;p74">
            <a:extLst>
              <a:ext uri="{FF2B5EF4-FFF2-40B4-BE49-F238E27FC236}">
                <a16:creationId xmlns:a16="http://schemas.microsoft.com/office/drawing/2014/main" id="{43EB732D-0BA4-AC92-89BA-23750BE6B1C5}"/>
              </a:ext>
            </a:extLst>
          </p:cNvPr>
          <p:cNvGrpSpPr/>
          <p:nvPr/>
        </p:nvGrpSpPr>
        <p:grpSpPr>
          <a:xfrm>
            <a:off x="5697133" y="1354481"/>
            <a:ext cx="512987" cy="541708"/>
            <a:chOff x="7068732" y="1223851"/>
            <a:chExt cx="512987" cy="541708"/>
          </a:xfrm>
          <a:solidFill>
            <a:schemeClr val="bg2"/>
          </a:solidFill>
        </p:grpSpPr>
        <p:sp>
          <p:nvSpPr>
            <p:cNvPr id="55" name="Google Shape;10173;p74">
              <a:extLst>
                <a:ext uri="{FF2B5EF4-FFF2-40B4-BE49-F238E27FC236}">
                  <a16:creationId xmlns:a16="http://schemas.microsoft.com/office/drawing/2014/main" id="{EAF77951-A658-77F7-2491-622E0CFB2253}"/>
                </a:ext>
              </a:extLst>
            </p:cNvPr>
            <p:cNvSpPr/>
            <p:nvPr/>
          </p:nvSpPr>
          <p:spPr>
            <a:xfrm>
              <a:off x="7203615" y="1223851"/>
              <a:ext cx="378104" cy="392954"/>
            </a:xfrm>
            <a:custGeom>
              <a:avLst/>
              <a:gdLst>
                <a:gd name="f0" fmla="val w"/>
                <a:gd name="f1" fmla="val h"/>
                <a:gd name="f2" fmla="val 0"/>
                <a:gd name="f3" fmla="val 9452"/>
                <a:gd name="f4" fmla="val 9217"/>
                <a:gd name="f5" fmla="val 3387"/>
                <a:gd name="f6" fmla="val 836"/>
                <a:gd name="f7" fmla="val 3497"/>
                <a:gd name="f8" fmla="val 3607"/>
                <a:gd name="f9" fmla="val 875"/>
                <a:gd name="f10" fmla="val 3686"/>
                <a:gd name="f11" fmla="val 954"/>
                <a:gd name="f12" fmla="val 3844"/>
                <a:gd name="f13" fmla="val 1111"/>
                <a:gd name="f14" fmla="val 1395"/>
                <a:gd name="f15" fmla="val 1553"/>
                <a:gd name="f16" fmla="val 1638"/>
                <a:gd name="f17" fmla="val 3600"/>
                <a:gd name="f18" fmla="val 1560"/>
                <a:gd name="f19" fmla="val 3679"/>
                <a:gd name="f20" fmla="val 1449"/>
                <a:gd name="f21" fmla="val 3718"/>
                <a:gd name="f22" fmla="val 1339"/>
                <a:gd name="f23" fmla="val 1229"/>
                <a:gd name="f24" fmla="val 1118"/>
                <a:gd name="f25" fmla="val 1040"/>
                <a:gd name="f26" fmla="val 882"/>
                <a:gd name="f27" fmla="val 3443"/>
                <a:gd name="f28" fmla="val 3159"/>
                <a:gd name="f29" fmla="val 3002"/>
                <a:gd name="f30" fmla="val 3088"/>
                <a:gd name="f31" fmla="val 3166"/>
                <a:gd name="f32" fmla="val 3277"/>
                <a:gd name="f33" fmla="val 8081"/>
                <a:gd name="f34" fmla="val 5530"/>
                <a:gd name="f35" fmla="val 8191"/>
                <a:gd name="f36" fmla="val 8302"/>
                <a:gd name="f37" fmla="val 5569"/>
                <a:gd name="f38" fmla="val 8380"/>
                <a:gd name="f39" fmla="val 5648"/>
                <a:gd name="f40" fmla="val 8538"/>
                <a:gd name="f41" fmla="val 5806"/>
                <a:gd name="f42" fmla="val 6089"/>
                <a:gd name="f43" fmla="val 6247"/>
                <a:gd name="f44" fmla="val 6333"/>
                <a:gd name="f45" fmla="val 8295"/>
                <a:gd name="f46" fmla="val 6254"/>
                <a:gd name="f47" fmla="val 8358"/>
                <a:gd name="f48" fmla="val 6143"/>
                <a:gd name="f49" fmla="val 8389"/>
                <a:gd name="f50" fmla="val 6033"/>
                <a:gd name="f51" fmla="val 5923"/>
                <a:gd name="f52" fmla="val 5813"/>
                <a:gd name="f53" fmla="val 5734"/>
                <a:gd name="f54" fmla="val 5576"/>
                <a:gd name="f55" fmla="val 8137"/>
                <a:gd name="f56" fmla="val 7853"/>
                <a:gd name="f57" fmla="val 7696"/>
                <a:gd name="f58" fmla="val 7782"/>
                <a:gd name="f59" fmla="val 7861"/>
                <a:gd name="f60" fmla="val 7971"/>
                <a:gd name="f61" fmla="val 3414"/>
                <a:gd name="f62" fmla="val 1"/>
                <a:gd name="f63" fmla="val 3095"/>
                <a:gd name="f64" fmla="val 2772"/>
                <a:gd name="f65" fmla="val 119"/>
                <a:gd name="f66" fmla="val 2520"/>
                <a:gd name="f67" fmla="val 355"/>
                <a:gd name="f68" fmla="val 473"/>
                <a:gd name="f69" fmla="val 2403"/>
                <a:gd name="f70" fmla="val 2876"/>
                <a:gd name="f71" fmla="val 3663"/>
                <a:gd name="f72" fmla="val 4199"/>
                <a:gd name="f73" fmla="val 700"/>
                <a:gd name="f74" fmla="val 4406"/>
                <a:gd name="f75" fmla="val 1008"/>
                <a:gd name="f76" fmla="val 4544"/>
                <a:gd name="f77" fmla="val 1345"/>
                <a:gd name="f78" fmla="val 1522"/>
                <a:gd name="f79" fmla="val 1706"/>
                <a:gd name="f80" fmla="val 4506"/>
                <a:gd name="f81" fmla="val 1890"/>
                <a:gd name="f82" fmla="val 4419"/>
                <a:gd name="f83" fmla="val 4915"/>
                <a:gd name="f84" fmla="val 7444"/>
                <a:gd name="f85" fmla="val 4663"/>
                <a:gd name="f86" fmla="val 7980"/>
                <a:gd name="f87" fmla="val 4789"/>
                <a:gd name="f88" fmla="val 8515"/>
                <a:gd name="f89" fmla="val 5135"/>
                <a:gd name="f90" fmla="val 8862"/>
                <a:gd name="f91" fmla="val 5372"/>
                <a:gd name="f92" fmla="val 9098"/>
                <a:gd name="f93" fmla="val 5687"/>
                <a:gd name="f94" fmla="val 9216"/>
                <a:gd name="f95" fmla="val 6010"/>
                <a:gd name="f96" fmla="val 6663"/>
                <a:gd name="f97" fmla="val 6931"/>
                <a:gd name="f98" fmla="val 8979"/>
                <a:gd name="f99" fmla="val 6814"/>
                <a:gd name="f100" fmla="val 6341"/>
                <a:gd name="f101" fmla="val 5554"/>
                <a:gd name="f102" fmla="val 5050"/>
                <a:gd name="f103" fmla="val 8757"/>
                <a:gd name="f104" fmla="val 4828"/>
                <a:gd name="f105" fmla="val 8445"/>
                <a:gd name="f106" fmla="val 4696"/>
                <a:gd name="f107" fmla="val 8117"/>
                <a:gd name="f108" fmla="val 7933"/>
                <a:gd name="f109" fmla="val 7743"/>
                <a:gd name="f110" fmla="val 4738"/>
                <a:gd name="f111" fmla="val 7561"/>
                <a:gd name="f112" fmla="val 4829"/>
                <a:gd name="f113" fmla="val 4505"/>
                <a:gd name="f114" fmla="val 1773"/>
                <a:gd name="f115" fmla="val 4757"/>
                <a:gd name="f116" fmla="val 1269"/>
                <a:gd name="f117" fmla="val 4631"/>
                <a:gd name="f118" fmla="val 733"/>
                <a:gd name="f119" fmla="val 4285"/>
                <a:gd name="f120" fmla="val 4048"/>
                <a:gd name="f121" fmla="val 3733"/>
                <a:gd name="f122" fmla="*/ f0 1 9452"/>
                <a:gd name="f123" fmla="*/ f1 1 9217"/>
                <a:gd name="f124" fmla="val f2"/>
                <a:gd name="f125" fmla="val f3"/>
                <a:gd name="f126" fmla="val f4"/>
                <a:gd name="f127" fmla="+- f126 0 f124"/>
                <a:gd name="f128" fmla="+- f125 0 f124"/>
                <a:gd name="f129" fmla="*/ f128 1 9452"/>
                <a:gd name="f130" fmla="*/ f127 1 9217"/>
                <a:gd name="f131" fmla="*/ f124 1 f129"/>
                <a:gd name="f132" fmla="*/ f125 1 f129"/>
                <a:gd name="f133" fmla="*/ f124 1 f130"/>
                <a:gd name="f134" fmla="*/ f126 1 f130"/>
                <a:gd name="f135" fmla="*/ f131 f122 1"/>
                <a:gd name="f136" fmla="*/ f132 f122 1"/>
                <a:gd name="f137" fmla="*/ f134 f123 1"/>
                <a:gd name="f138" fmla="*/ f133 f123 1"/>
              </a:gdLst>
              <a:ahLst/>
              <a:cxnLst>
                <a:cxn ang="3cd4">
                  <a:pos x="hc" y="t"/>
                </a:cxn>
                <a:cxn ang="0">
                  <a:pos x="r" y="vc"/>
                </a:cxn>
                <a:cxn ang="cd4">
                  <a:pos x="hc" y="b"/>
                </a:cxn>
                <a:cxn ang="cd2">
                  <a:pos x="l" y="vc"/>
                </a:cxn>
              </a:cxnLst>
              <a:rect l="f135" t="f138" r="f136" b="f137"/>
              <a:pathLst>
                <a:path w="9452" h="9217">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cubicBezTo>
                    <a:pt x="f26" y="f27"/>
                    <a:pt x="f26" y="f28"/>
                    <a:pt x="f25" y="f29"/>
                  </a:cubicBezTo>
                  <a:lnTo>
                    <a:pt x="f30" y="f11"/>
                  </a:lnTo>
                  <a:cubicBezTo>
                    <a:pt x="f31" y="f9"/>
                    <a:pt x="f32" y="f6"/>
                    <a:pt x="f5" y="f6"/>
                  </a:cubicBezTo>
                  <a:close/>
                  <a:moveTo>
                    <a:pt x="f33" y="f34"/>
                  </a:moveTo>
                  <a:cubicBezTo>
                    <a:pt x="f35" y="f34"/>
                    <a:pt x="f36" y="f37"/>
                    <a:pt x="f38" y="f39"/>
                  </a:cubicBezTo>
                  <a:cubicBezTo>
                    <a:pt x="f40" y="f41"/>
                    <a:pt x="f40" y="f42"/>
                    <a:pt x="f38" y="f43"/>
                  </a:cubicBezTo>
                  <a:lnTo>
                    <a:pt x="f44" y="f45"/>
                  </a:lnTo>
                  <a:cubicBezTo>
                    <a:pt x="f46" y="f47"/>
                    <a:pt x="f48" y="f49"/>
                    <a:pt x="f50" y="f49"/>
                  </a:cubicBezTo>
                  <a:cubicBezTo>
                    <a:pt x="f51" y="f49"/>
                    <a:pt x="f52" y="f47"/>
                    <a:pt x="f53" y="f45"/>
                  </a:cubicBezTo>
                  <a:cubicBezTo>
                    <a:pt x="f54" y="f55"/>
                    <a:pt x="f54" y="f56"/>
                    <a:pt x="f53" y="f57"/>
                  </a:cubicBezTo>
                  <a:lnTo>
                    <a:pt x="f58" y="f39"/>
                  </a:lnTo>
                  <a:cubicBezTo>
                    <a:pt x="f59" y="f37"/>
                    <a:pt x="f60" y="f34"/>
                    <a:pt x="f33" y="f34"/>
                  </a:cubicBezTo>
                  <a:close/>
                  <a:moveTo>
                    <a:pt x="f61" y="f62"/>
                  </a:moveTo>
                  <a:cubicBezTo>
                    <a:pt x="f63" y="f62"/>
                    <a:pt x="f64" y="f65"/>
                    <a:pt x="f66" y="f67"/>
                  </a:cubicBezTo>
                  <a:lnTo>
                    <a:pt x="f68" y="f69"/>
                  </a:lnTo>
                  <a:cubicBezTo>
                    <a:pt x="f2" y="f70"/>
                    <a:pt x="f2" y="f71"/>
                    <a:pt x="f68" y="f72"/>
                  </a:cubicBezTo>
                  <a:cubicBezTo>
                    <a:pt x="f73" y="f74"/>
                    <a:pt x="f75" y="f76"/>
                    <a:pt x="f77" y="f76"/>
                  </a:cubicBezTo>
                  <a:cubicBezTo>
                    <a:pt x="f78" y="f76"/>
                    <a:pt x="f79" y="f80"/>
                    <a:pt x="f81" y="f82"/>
                  </a:cubicBezTo>
                  <a:lnTo>
                    <a:pt x="f83" y="f84"/>
                  </a:lnTo>
                  <a:cubicBezTo>
                    <a:pt x="f85" y="f86"/>
                    <a:pt x="f87" y="f88"/>
                    <a:pt x="f89" y="f90"/>
                  </a:cubicBezTo>
                  <a:cubicBezTo>
                    <a:pt x="f91" y="f92"/>
                    <a:pt x="f93" y="f94"/>
                    <a:pt x="f95" y="f94"/>
                  </a:cubicBezTo>
                  <a:cubicBezTo>
                    <a:pt x="f44" y="f94"/>
                    <a:pt x="f96" y="f92"/>
                    <a:pt x="f97" y="f90"/>
                  </a:cubicBezTo>
                  <a:lnTo>
                    <a:pt x="f98" y="f99"/>
                  </a:lnTo>
                  <a:cubicBezTo>
                    <a:pt x="f3" y="f100"/>
                    <a:pt x="f3" y="f101"/>
                    <a:pt x="f98" y="f102"/>
                  </a:cubicBezTo>
                  <a:cubicBezTo>
                    <a:pt x="f103" y="f104"/>
                    <a:pt x="f105" y="f106"/>
                    <a:pt x="f107" y="f106"/>
                  </a:cubicBezTo>
                  <a:cubicBezTo>
                    <a:pt x="f108" y="f106"/>
                    <a:pt x="f109" y="f110"/>
                    <a:pt x="f111" y="f112"/>
                  </a:cubicBezTo>
                  <a:lnTo>
                    <a:pt x="f113" y="f114"/>
                  </a:lnTo>
                  <a:cubicBezTo>
                    <a:pt x="f115" y="f116"/>
                    <a:pt x="f117" y="f118"/>
                    <a:pt x="f119" y="f67"/>
                  </a:cubicBezTo>
                  <a:cubicBezTo>
                    <a:pt x="f120" y="f65"/>
                    <a:pt x="f121" y="f62"/>
                    <a:pt x="f61" y="f6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6" name="Google Shape;10174;p74">
              <a:extLst>
                <a:ext uri="{FF2B5EF4-FFF2-40B4-BE49-F238E27FC236}">
                  <a16:creationId xmlns:a16="http://schemas.microsoft.com/office/drawing/2014/main" id="{6EA5E4FE-CBC5-EA55-E572-C924972D6459}"/>
                </a:ext>
              </a:extLst>
            </p:cNvPr>
            <p:cNvSpPr/>
            <p:nvPr/>
          </p:nvSpPr>
          <p:spPr>
            <a:xfrm>
              <a:off x="7068732" y="1463277"/>
              <a:ext cx="283619" cy="302273"/>
            </a:xfrm>
            <a:custGeom>
              <a:avLst/>
              <a:gdLst>
                <a:gd name="f0" fmla="val w"/>
                <a:gd name="f1" fmla="val h"/>
                <a:gd name="f2" fmla="val 0"/>
                <a:gd name="f3" fmla="val 7090"/>
                <a:gd name="f4" fmla="val 5325"/>
                <a:gd name="f5" fmla="val 1"/>
                <a:gd name="f6" fmla="val 4160"/>
                <a:gd name="f7" fmla="val 1166"/>
                <a:gd name="f8" fmla="val 4081"/>
                <a:gd name="f9" fmla="val 1088"/>
                <a:gd name="f10" fmla="val 3971"/>
                <a:gd name="f11" fmla="val 1048"/>
                <a:gd name="f12" fmla="val 3860"/>
                <a:gd name="f13" fmla="val 3750"/>
                <a:gd name="f14" fmla="val 3640"/>
                <a:gd name="f15" fmla="val 3561"/>
                <a:gd name="f16" fmla="val 474"/>
                <a:gd name="f17" fmla="val 4254"/>
                <a:gd name="f18" fmla="val 159"/>
                <a:gd name="f19" fmla="val 4569"/>
                <a:gd name="f20" fmla="val 4947"/>
                <a:gd name="f21" fmla="val 5419"/>
                <a:gd name="f22" fmla="val 5861"/>
                <a:gd name="f23" fmla="val 6302"/>
                <a:gd name="f24" fmla="val 6617"/>
                <a:gd name="f25" fmla="val 789"/>
                <a:gd name="f26" fmla="val 6932"/>
                <a:gd name="f27" fmla="val 1214"/>
                <a:gd name="f28" fmla="val 7089"/>
                <a:gd name="f29" fmla="val 1639"/>
                <a:gd name="f30" fmla="val 2065"/>
                <a:gd name="f31" fmla="val 2490"/>
                <a:gd name="f32" fmla="val 2805"/>
                <a:gd name="f33" fmla="val 5892"/>
                <a:gd name="f34" fmla="val 3529"/>
                <a:gd name="f35" fmla="val 6081"/>
                <a:gd name="f36" fmla="val 3372"/>
                <a:gd name="f37" fmla="val 3088"/>
                <a:gd name="f38" fmla="val 5924"/>
                <a:gd name="f39" fmla="val 2931"/>
                <a:gd name="f40" fmla="val 1765"/>
                <a:gd name="f41" fmla="*/ f0 1 7090"/>
                <a:gd name="f42" fmla="*/ f1 1 7090"/>
                <a:gd name="f43" fmla="val f2"/>
                <a:gd name="f44" fmla="val f3"/>
                <a:gd name="f45" fmla="+- f44 0 f43"/>
                <a:gd name="f46" fmla="*/ f45 1 7090"/>
                <a:gd name="f47" fmla="*/ f43 1 f46"/>
                <a:gd name="f48" fmla="*/ f44 1 f46"/>
                <a:gd name="f49" fmla="*/ f47 f41 1"/>
                <a:gd name="f50" fmla="*/ f48 f41 1"/>
                <a:gd name="f51" fmla="*/ f48 f42 1"/>
                <a:gd name="f52" fmla="*/ f47 f42 1"/>
              </a:gdLst>
              <a:ahLst/>
              <a:cxnLst>
                <a:cxn ang="3cd4">
                  <a:pos x="hc" y="t"/>
                </a:cxn>
                <a:cxn ang="0">
                  <a:pos x="r" y="vc"/>
                </a:cxn>
                <a:cxn ang="cd4">
                  <a:pos x="hc" y="b"/>
                </a:cxn>
                <a:cxn ang="cd2">
                  <a:pos x="l" y="vc"/>
                </a:cxn>
              </a:cxnLst>
              <a:rect l="f49" t="f52" r="f50" b="f51"/>
              <a:pathLst>
                <a:path w="7090" h="7090">
                  <a:moveTo>
                    <a:pt x="f4" y="f5"/>
                  </a:moveTo>
                  <a:lnTo>
                    <a:pt x="f6" y="f7"/>
                  </a:lnTo>
                  <a:cubicBezTo>
                    <a:pt x="f8" y="f9"/>
                    <a:pt x="f10" y="f11"/>
                    <a:pt x="f12" y="f11"/>
                  </a:cubicBezTo>
                  <a:cubicBezTo>
                    <a:pt x="f13" y="f11"/>
                    <a:pt x="f14" y="f9"/>
                    <a:pt x="f15" y="f7"/>
                  </a:cubicBezTo>
                  <a:lnTo>
                    <a:pt x="f16" y="f17"/>
                  </a:lnTo>
                  <a:cubicBezTo>
                    <a:pt x="f18" y="f19"/>
                    <a:pt x="f5" y="f20"/>
                    <a:pt x="f5" y="f21"/>
                  </a:cubicBezTo>
                  <a:cubicBezTo>
                    <a:pt x="f5" y="f22"/>
                    <a:pt x="f18" y="f23"/>
                    <a:pt x="f16" y="f24"/>
                  </a:cubicBezTo>
                  <a:cubicBezTo>
                    <a:pt x="f25" y="f26"/>
                    <a:pt x="f27" y="f28"/>
                    <a:pt x="f29" y="f28"/>
                  </a:cubicBezTo>
                  <a:cubicBezTo>
                    <a:pt x="f30" y="f28"/>
                    <a:pt x="f31" y="f26"/>
                    <a:pt x="f32" y="f24"/>
                  </a:cubicBezTo>
                  <a:lnTo>
                    <a:pt x="f33" y="f34"/>
                  </a:lnTo>
                  <a:cubicBezTo>
                    <a:pt x="f35" y="f36"/>
                    <a:pt x="f35" y="f37"/>
                    <a:pt x="f38" y="f39"/>
                  </a:cubicBezTo>
                  <a:lnTo>
                    <a:pt x="f3" y="f40"/>
                  </a:lnTo>
                  <a:lnTo>
                    <a:pt x="f4"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7" name="Google Shape;10175;p74">
              <a:extLst>
                <a:ext uri="{FF2B5EF4-FFF2-40B4-BE49-F238E27FC236}">
                  <a16:creationId xmlns:a16="http://schemas.microsoft.com/office/drawing/2014/main" id="{5A6C672F-9326-9D5E-189D-9E4A06AB471D}"/>
                </a:ext>
              </a:extLst>
            </p:cNvPr>
            <p:cNvSpPr/>
            <p:nvPr/>
          </p:nvSpPr>
          <p:spPr>
            <a:xfrm>
              <a:off x="7279227" y="1659398"/>
              <a:ext cx="297463" cy="106161"/>
            </a:xfrm>
            <a:custGeom>
              <a:avLst/>
              <a:gdLst>
                <a:gd name="f0" fmla="val w"/>
                <a:gd name="f1" fmla="val h"/>
                <a:gd name="f2" fmla="val 0"/>
                <a:gd name="f3" fmla="val 7436"/>
                <a:gd name="f4" fmla="val 2490"/>
                <a:gd name="f5" fmla="val 2048"/>
                <a:gd name="f6" fmla="val 1355"/>
                <a:gd name="f7" fmla="val 819"/>
                <a:gd name="f8" fmla="val 536"/>
                <a:gd name="f9" fmla="val 1229"/>
                <a:gd name="f10" fmla="val 1639"/>
                <a:gd name="f11" fmla="val 410"/>
                <a:gd name="f12" fmla="val 189"/>
                <a:gd name="f13" fmla="val 1859"/>
                <a:gd name="f14" fmla="val 2269"/>
                <a:gd name="f15" fmla="val 2489"/>
                <a:gd name="f16" fmla="val 7026"/>
                <a:gd name="f17" fmla="val 7278"/>
                <a:gd name="f18" fmla="val 7435"/>
                <a:gd name="f19" fmla="val 7246"/>
                <a:gd name="f20" fmla="val 6994"/>
                <a:gd name="f21" fmla="val 6616"/>
                <a:gd name="f22" fmla="val 6049"/>
                <a:gd name="f23" fmla="val 5356"/>
                <a:gd name="f24" fmla="*/ f0 1 7436"/>
                <a:gd name="f25" fmla="*/ f1 1 2490"/>
                <a:gd name="f26" fmla="val f2"/>
                <a:gd name="f27" fmla="val f3"/>
                <a:gd name="f28" fmla="val f4"/>
                <a:gd name="f29" fmla="+- f28 0 f26"/>
                <a:gd name="f30" fmla="+- f27 0 f26"/>
                <a:gd name="f31" fmla="*/ f30 1 7436"/>
                <a:gd name="f32" fmla="*/ f29 1 2490"/>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7436" h="2490">
                  <a:moveTo>
                    <a:pt x="f5" y="f2"/>
                  </a:moveTo>
                  <a:cubicBezTo>
                    <a:pt x="f6" y="f2"/>
                    <a:pt x="f7" y="f8"/>
                    <a:pt x="f7" y="f9"/>
                  </a:cubicBezTo>
                  <a:lnTo>
                    <a:pt x="f7" y="f10"/>
                  </a:lnTo>
                  <a:lnTo>
                    <a:pt x="f11" y="f10"/>
                  </a:lnTo>
                  <a:cubicBezTo>
                    <a:pt x="f12" y="f10"/>
                    <a:pt x="f2" y="f13"/>
                    <a:pt x="f2" y="f5"/>
                  </a:cubicBezTo>
                  <a:cubicBezTo>
                    <a:pt x="f2" y="f14"/>
                    <a:pt x="f12" y="f15"/>
                    <a:pt x="f11" y="f15"/>
                  </a:cubicBezTo>
                  <a:lnTo>
                    <a:pt x="f16" y="f15"/>
                  </a:lnTo>
                  <a:cubicBezTo>
                    <a:pt x="f17" y="f15"/>
                    <a:pt x="f18" y="f14"/>
                    <a:pt x="f18" y="f5"/>
                  </a:cubicBezTo>
                  <a:cubicBezTo>
                    <a:pt x="f18" y="f13"/>
                    <a:pt x="f19" y="f10"/>
                    <a:pt x="f20" y="f10"/>
                  </a:cubicBezTo>
                  <a:lnTo>
                    <a:pt x="f21" y="f10"/>
                  </a:lnTo>
                  <a:lnTo>
                    <a:pt x="f21" y="f9"/>
                  </a:lnTo>
                  <a:cubicBezTo>
                    <a:pt x="f21" y="f8"/>
                    <a:pt x="f22" y="f2"/>
                    <a:pt x="f2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58" name="Google Shape;10184;p74">
            <a:extLst>
              <a:ext uri="{FF2B5EF4-FFF2-40B4-BE49-F238E27FC236}">
                <a16:creationId xmlns:a16="http://schemas.microsoft.com/office/drawing/2014/main" id="{92F3906A-6B41-2C66-A9D7-954718B8E07E}"/>
              </a:ext>
            </a:extLst>
          </p:cNvPr>
          <p:cNvGrpSpPr/>
          <p:nvPr/>
        </p:nvGrpSpPr>
        <p:grpSpPr>
          <a:xfrm>
            <a:off x="1835284" y="2859693"/>
            <a:ext cx="392753" cy="419645"/>
            <a:chOff x="3206883" y="2729063"/>
            <a:chExt cx="392753" cy="419645"/>
          </a:xfrm>
          <a:solidFill>
            <a:schemeClr val="bg2"/>
          </a:solidFill>
        </p:grpSpPr>
        <p:sp>
          <p:nvSpPr>
            <p:cNvPr id="59" name="Google Shape;10185;p74">
              <a:extLst>
                <a:ext uri="{FF2B5EF4-FFF2-40B4-BE49-F238E27FC236}">
                  <a16:creationId xmlns:a16="http://schemas.microsoft.com/office/drawing/2014/main" id="{63B08846-2F4E-564F-F27C-6108C834349F}"/>
                </a:ext>
              </a:extLst>
            </p:cNvPr>
            <p:cNvSpPr/>
            <p:nvPr/>
          </p:nvSpPr>
          <p:spPr>
            <a:xfrm>
              <a:off x="3206883" y="2729063"/>
              <a:ext cx="392753" cy="419645"/>
            </a:xfrm>
            <a:custGeom>
              <a:avLst/>
              <a:gdLst>
                <a:gd name="f0" fmla="val w"/>
                <a:gd name="f1" fmla="val h"/>
                <a:gd name="f2" fmla="val 0"/>
                <a:gd name="f3" fmla="val 12666"/>
                <a:gd name="f4" fmla="val 12698"/>
                <a:gd name="f5" fmla="val 379"/>
                <a:gd name="f6" fmla="val 1"/>
                <a:gd name="f7" fmla="val 158"/>
                <a:gd name="f8" fmla="val 190"/>
                <a:gd name="f9" fmla="val 410"/>
                <a:gd name="f10" fmla="val 12256"/>
                <a:gd name="f11" fmla="val 12508"/>
                <a:gd name="f12" fmla="val 12697"/>
                <a:gd name="f13" fmla="val 12477"/>
                <a:gd name="f14" fmla="val 12634"/>
                <a:gd name="f15" fmla="val 12067"/>
                <a:gd name="f16" fmla="val 11878"/>
                <a:gd name="f17" fmla="val 820"/>
                <a:gd name="f18" fmla="val 631"/>
                <a:gd name="f19" fmla="*/ f0 1 12666"/>
                <a:gd name="f20" fmla="*/ f1 1 12698"/>
                <a:gd name="f21" fmla="val f2"/>
                <a:gd name="f22" fmla="val f3"/>
                <a:gd name="f23" fmla="val f4"/>
                <a:gd name="f24" fmla="+- f23 0 f21"/>
                <a:gd name="f25" fmla="+- f22 0 f21"/>
                <a:gd name="f26" fmla="*/ f25 1 12666"/>
                <a:gd name="f27" fmla="*/ f24 1 12698"/>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2666" h="12698">
                  <a:moveTo>
                    <a:pt x="f5" y="f6"/>
                  </a:moveTo>
                  <a:cubicBezTo>
                    <a:pt x="f7" y="f6"/>
                    <a:pt x="f6" y="f8"/>
                    <a:pt x="f6" y="f9"/>
                  </a:cubicBezTo>
                  <a:lnTo>
                    <a:pt x="f6" y="f10"/>
                  </a:lnTo>
                  <a:cubicBezTo>
                    <a:pt x="f6" y="f11"/>
                    <a:pt x="f8" y="f12"/>
                    <a:pt x="f5" y="f12"/>
                  </a:cubicBezTo>
                  <a:lnTo>
                    <a:pt x="f10" y="f12"/>
                  </a:lnTo>
                  <a:cubicBezTo>
                    <a:pt x="f13" y="f12"/>
                    <a:pt x="f3" y="f11"/>
                    <a:pt x="f3" y="f10"/>
                  </a:cubicBezTo>
                  <a:cubicBezTo>
                    <a:pt x="f14" y="f15"/>
                    <a:pt x="f13" y="f16"/>
                    <a:pt x="f10" y="f16"/>
                  </a:cubicBezTo>
                  <a:lnTo>
                    <a:pt x="f17" y="f16"/>
                  </a:lnTo>
                  <a:lnTo>
                    <a:pt x="f17" y="f9"/>
                  </a:lnTo>
                  <a:cubicBezTo>
                    <a:pt x="f17" y="f7"/>
                    <a:pt x="f1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0" name="Google Shape;10186;p74">
              <a:extLst>
                <a:ext uri="{FF2B5EF4-FFF2-40B4-BE49-F238E27FC236}">
                  <a16:creationId xmlns:a16="http://schemas.microsoft.com/office/drawing/2014/main" id="{7EAF4563-4655-ECF7-ADB9-7B33E9B5A7DC}"/>
                </a:ext>
              </a:extLst>
            </p:cNvPr>
            <p:cNvSpPr/>
            <p:nvPr/>
          </p:nvSpPr>
          <p:spPr>
            <a:xfrm>
              <a:off x="3261609" y="2847770"/>
              <a:ext cx="338026" cy="197857"/>
            </a:xfrm>
            <a:custGeom>
              <a:avLst/>
              <a:gdLst>
                <a:gd name="f0" fmla="val w"/>
                <a:gd name="f1" fmla="val h"/>
                <a:gd name="f2" fmla="val 0"/>
                <a:gd name="f3" fmla="val 10901"/>
                <a:gd name="f4" fmla="val 5987"/>
                <a:gd name="f5" fmla="val 9641"/>
                <a:gd name="f6" fmla="val 8979"/>
                <a:gd name="f7" fmla="val 8444"/>
                <a:gd name="f8" fmla="val 536"/>
                <a:gd name="f9" fmla="val 1229"/>
                <a:gd name="f10" fmla="val 1418"/>
                <a:gd name="f11" fmla="val 8475"/>
                <a:gd name="f12" fmla="val 1575"/>
                <a:gd name="f13" fmla="val 8538"/>
                <a:gd name="f14" fmla="val 1733"/>
                <a:gd name="f15" fmla="val 6900"/>
                <a:gd name="f16" fmla="val 3403"/>
                <a:gd name="f17" fmla="val 6742"/>
                <a:gd name="f18" fmla="val 3308"/>
                <a:gd name="f19" fmla="val 6553"/>
                <a:gd name="f20" fmla="val 3277"/>
                <a:gd name="f21" fmla="val 6396"/>
                <a:gd name="f22" fmla="val 6238"/>
                <a:gd name="f23" fmla="val 6018"/>
                <a:gd name="f24" fmla="val 5860"/>
                <a:gd name="f25" fmla="val 5041"/>
                <a:gd name="f26" fmla="val 2552"/>
                <a:gd name="f27" fmla="val 5136"/>
                <a:gd name="f28" fmla="val 2395"/>
                <a:gd name="f29" fmla="val 5167"/>
                <a:gd name="f30" fmla="val 2206"/>
                <a:gd name="f31" fmla="val 2048"/>
                <a:gd name="f32" fmla="val 1386"/>
                <a:gd name="f33" fmla="val 4600"/>
                <a:gd name="f34" fmla="val 819"/>
                <a:gd name="f35" fmla="val 3938"/>
                <a:gd name="f36" fmla="val 2710"/>
                <a:gd name="f37" fmla="val 2237"/>
                <a:gd name="f38" fmla="val 2773"/>
                <a:gd name="f39" fmla="val 2836"/>
                <a:gd name="f40" fmla="val 3655"/>
                <a:gd name="f41" fmla="val 3592"/>
                <a:gd name="f42" fmla="val 3560"/>
                <a:gd name="f43" fmla="val 567"/>
                <a:gd name="f44" fmla="val 4096"/>
                <a:gd name="f45" fmla="val 4757"/>
                <a:gd name="f46" fmla="val 5451"/>
                <a:gd name="f47" fmla="val 5986"/>
                <a:gd name="f48" fmla="val 1891"/>
                <a:gd name="f49" fmla="val 2458"/>
                <a:gd name="f50" fmla="val 4568"/>
                <a:gd name="f51" fmla="val 4411"/>
                <a:gd name="f52" fmla="val 2332"/>
                <a:gd name="f53" fmla="val 4253"/>
                <a:gd name="f54" fmla="val 3434"/>
                <a:gd name="f55" fmla="val 3151"/>
                <a:gd name="f56" fmla="val 3214"/>
                <a:gd name="f57" fmla="val 3781"/>
                <a:gd name="f58" fmla="val 4285"/>
                <a:gd name="f59" fmla="val 4442"/>
                <a:gd name="f60" fmla="val 5293"/>
                <a:gd name="f61" fmla="val 3970"/>
                <a:gd name="f62" fmla="val 5199"/>
                <a:gd name="f63" fmla="val 4127"/>
                <a:gd name="f64" fmla="val 4348"/>
                <a:gd name="f65" fmla="val 4505"/>
                <a:gd name="f66" fmla="val 5703"/>
                <a:gd name="f67" fmla="val 7057"/>
                <a:gd name="f68" fmla="val 7593"/>
                <a:gd name="f69" fmla="val 7561"/>
                <a:gd name="f70" fmla="val 7498"/>
                <a:gd name="f71" fmla="val 9137"/>
                <a:gd name="f72" fmla="val 9294"/>
                <a:gd name="f73" fmla="val 9483"/>
                <a:gd name="f74" fmla="val 10334"/>
                <a:gd name="f75" fmla="val 1890"/>
                <a:gd name="f76" fmla="*/ f0 1 10901"/>
                <a:gd name="f77" fmla="*/ f1 1 5987"/>
                <a:gd name="f78" fmla="val f2"/>
                <a:gd name="f79" fmla="val f3"/>
                <a:gd name="f80" fmla="val f4"/>
                <a:gd name="f81" fmla="+- f80 0 f78"/>
                <a:gd name="f82" fmla="+- f79 0 f78"/>
                <a:gd name="f83" fmla="*/ f82 1 10901"/>
                <a:gd name="f84" fmla="*/ f81 1 5987"/>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0901" h="5987">
                  <a:moveTo>
                    <a:pt x="f5" y="f2"/>
                  </a:moveTo>
                  <a:cubicBezTo>
                    <a:pt x="f6" y="f2"/>
                    <a:pt x="f7" y="f8"/>
                    <a:pt x="f7" y="f9"/>
                  </a:cubicBezTo>
                  <a:cubicBezTo>
                    <a:pt x="f7" y="f10"/>
                    <a:pt x="f11" y="f12"/>
                    <a:pt x="f13" y="f14"/>
                  </a:cubicBezTo>
                  <a:lnTo>
                    <a:pt x="f15" y="f16"/>
                  </a:lnTo>
                  <a:cubicBezTo>
                    <a:pt x="f17" y="f18"/>
                    <a:pt x="f19" y="f20"/>
                    <a:pt x="f21" y="f20"/>
                  </a:cubicBezTo>
                  <a:cubicBezTo>
                    <a:pt x="f22" y="f20"/>
                    <a:pt x="f23" y="f18"/>
                    <a:pt x="f24" y="f16"/>
                  </a:cubicBezTo>
                  <a:lnTo>
                    <a:pt x="f25" y="f26"/>
                  </a:lnTo>
                  <a:cubicBezTo>
                    <a:pt x="f27" y="f28"/>
                    <a:pt x="f29" y="f30"/>
                    <a:pt x="f29" y="f31"/>
                  </a:cubicBezTo>
                  <a:cubicBezTo>
                    <a:pt x="f29" y="f32"/>
                    <a:pt x="f33" y="f34"/>
                    <a:pt x="f35" y="f34"/>
                  </a:cubicBezTo>
                  <a:cubicBezTo>
                    <a:pt x="f20" y="f34"/>
                    <a:pt x="f36" y="f32"/>
                    <a:pt x="f36" y="f31"/>
                  </a:cubicBezTo>
                  <a:cubicBezTo>
                    <a:pt x="f36" y="f37"/>
                    <a:pt x="f38" y="f28"/>
                    <a:pt x="f39" y="f26"/>
                  </a:cubicBezTo>
                  <a:lnTo>
                    <a:pt x="f14" y="f40"/>
                  </a:lnTo>
                  <a:cubicBezTo>
                    <a:pt x="f12" y="f41"/>
                    <a:pt x="f32" y="f42"/>
                    <a:pt x="f9" y="f42"/>
                  </a:cubicBezTo>
                  <a:cubicBezTo>
                    <a:pt x="f43" y="f42"/>
                    <a:pt x="f2" y="f44"/>
                    <a:pt x="f2" y="f45"/>
                  </a:cubicBezTo>
                  <a:cubicBezTo>
                    <a:pt x="f2" y="f46"/>
                    <a:pt x="f43" y="f47"/>
                    <a:pt x="f9" y="f47"/>
                  </a:cubicBezTo>
                  <a:cubicBezTo>
                    <a:pt x="f48" y="f47"/>
                    <a:pt x="f49" y="f46"/>
                    <a:pt x="f49" y="f45"/>
                  </a:cubicBezTo>
                  <a:cubicBezTo>
                    <a:pt x="f49" y="f50"/>
                    <a:pt x="f28" y="f51"/>
                    <a:pt x="f52" y="f53"/>
                  </a:cubicBezTo>
                  <a:lnTo>
                    <a:pt x="f54" y="f55"/>
                  </a:lnTo>
                  <a:cubicBezTo>
                    <a:pt x="f41" y="f56"/>
                    <a:pt x="f57" y="f20"/>
                    <a:pt x="f35" y="f20"/>
                  </a:cubicBezTo>
                  <a:cubicBezTo>
                    <a:pt x="f44" y="f20"/>
                    <a:pt x="f58" y="f56"/>
                    <a:pt x="f59" y="f55"/>
                  </a:cubicBezTo>
                  <a:lnTo>
                    <a:pt x="f60" y="f61"/>
                  </a:lnTo>
                  <a:cubicBezTo>
                    <a:pt x="f62" y="f63"/>
                    <a:pt x="f29" y="f64"/>
                    <a:pt x="f29" y="f65"/>
                  </a:cubicBezTo>
                  <a:cubicBezTo>
                    <a:pt x="f29" y="f29"/>
                    <a:pt x="f66" y="f66"/>
                    <a:pt x="f21" y="f66"/>
                  </a:cubicBezTo>
                  <a:cubicBezTo>
                    <a:pt x="f67" y="f66"/>
                    <a:pt x="f68" y="f29"/>
                    <a:pt x="f68" y="f65"/>
                  </a:cubicBezTo>
                  <a:cubicBezTo>
                    <a:pt x="f68" y="f58"/>
                    <a:pt x="f69" y="f63"/>
                    <a:pt x="f70" y="f61"/>
                  </a:cubicBezTo>
                  <a:lnTo>
                    <a:pt x="f71" y="f52"/>
                  </a:lnTo>
                  <a:cubicBezTo>
                    <a:pt x="f72" y="f28"/>
                    <a:pt x="f73" y="f49"/>
                    <a:pt x="f5" y="f49"/>
                  </a:cubicBezTo>
                  <a:cubicBezTo>
                    <a:pt x="f74" y="f49"/>
                    <a:pt x="f3" y="f75"/>
                    <a:pt x="f3" y="f9"/>
                  </a:cubicBezTo>
                  <a:cubicBezTo>
                    <a:pt x="f3" y="f8"/>
                    <a:pt x="f74"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61" name="Google Shape;10189;p74">
            <a:extLst>
              <a:ext uri="{FF2B5EF4-FFF2-40B4-BE49-F238E27FC236}">
                <a16:creationId xmlns:a16="http://schemas.microsoft.com/office/drawing/2014/main" id="{46500FBB-1C7D-1BB1-99D4-1B2E0E59FEDD}"/>
              </a:ext>
            </a:extLst>
          </p:cNvPr>
          <p:cNvSpPr/>
          <p:nvPr/>
        </p:nvSpPr>
        <p:spPr>
          <a:xfrm>
            <a:off x="5189367" y="2918845"/>
            <a:ext cx="394709" cy="328004"/>
          </a:xfrm>
          <a:custGeom>
            <a:avLst/>
            <a:gdLst>
              <a:gd name="f0" fmla="val w"/>
              <a:gd name="f1" fmla="val h"/>
              <a:gd name="f2" fmla="val 0"/>
              <a:gd name="f3" fmla="val 12729"/>
              <a:gd name="f4" fmla="val 9925"/>
              <a:gd name="f5" fmla="val 925"/>
              <a:gd name="f6" fmla="val 3644"/>
              <a:gd name="f7" fmla="val 944"/>
              <a:gd name="f8" fmla="val 963"/>
              <a:gd name="f9" fmla="val 3648"/>
              <a:gd name="f10" fmla="val 978"/>
              <a:gd name="f11" fmla="val 3655"/>
              <a:gd name="f12" fmla="val 1608"/>
              <a:gd name="f13" fmla="val 3970"/>
              <a:gd name="f14" fmla="val 5924"/>
              <a:gd name="f15" fmla="val 6239"/>
              <a:gd name="f16" fmla="val 960"/>
              <a:gd name="f17" fmla="val 6256"/>
              <a:gd name="f18" fmla="val 937"/>
              <a:gd name="f19" fmla="val 6264"/>
              <a:gd name="f20" fmla="val 914"/>
              <a:gd name="f21" fmla="val 854"/>
              <a:gd name="f22" fmla="val 788"/>
              <a:gd name="f23" fmla="val 6212"/>
              <a:gd name="f24" fmla="val 6144"/>
              <a:gd name="f25" fmla="val 3781"/>
              <a:gd name="f26" fmla="val 3685"/>
              <a:gd name="f27" fmla="val 862"/>
              <a:gd name="f28" fmla="val 4128"/>
              <a:gd name="f29" fmla="val 7184"/>
              <a:gd name="f30" fmla="val 6963"/>
              <a:gd name="f31" fmla="val 8035"/>
              <a:gd name="f32" fmla="val 6648"/>
              <a:gd name="f33" fmla="val 8507"/>
              <a:gd name="f34" fmla="val 6176"/>
              <a:gd name="f35" fmla="val 8759"/>
              <a:gd name="f36" fmla="val 5640"/>
              <a:gd name="f37" fmla="val 4821"/>
              <a:gd name="f38" fmla="val 4097"/>
              <a:gd name="f39" fmla="val 8066"/>
              <a:gd name="f40" fmla="val 11374"/>
              <a:gd name="f41" fmla="val 820"/>
              <a:gd name="f42" fmla="val 11626"/>
              <a:gd name="f43" fmla="val 11815"/>
              <a:gd name="f44" fmla="val 1009"/>
              <a:gd name="f45" fmla="val 1198"/>
              <a:gd name="f46" fmla="val 8665"/>
              <a:gd name="f47" fmla="val 8885"/>
              <a:gd name="f48" fmla="val 9043"/>
              <a:gd name="f49" fmla="val 11154"/>
              <a:gd name="f50" fmla="val 10996"/>
              <a:gd name="f51" fmla="val 8854"/>
              <a:gd name="f52" fmla="val 977"/>
              <a:gd name="f53" fmla="val 11185"/>
              <a:gd name="f54" fmla="val 11437"/>
              <a:gd name="f55" fmla="val 1"/>
              <a:gd name="f56" fmla="val 10870"/>
              <a:gd name="f57" fmla="val 10366"/>
              <a:gd name="f58" fmla="val 379"/>
              <a:gd name="f59" fmla="val 10240"/>
              <a:gd name="f60" fmla="val 883"/>
              <a:gd name="f61" fmla="val 2080"/>
              <a:gd name="f62" fmla="val 3246"/>
              <a:gd name="f63" fmla="val 1387"/>
              <a:gd name="f64" fmla="val 2899"/>
              <a:gd name="f65" fmla="val 1251"/>
              <a:gd name="f66" fmla="val 2831"/>
              <a:gd name="f67" fmla="val 1109"/>
              <a:gd name="f68" fmla="val 2800"/>
              <a:gd name="f69" fmla="val 970"/>
              <a:gd name="f70" fmla="val 466"/>
              <a:gd name="f71" fmla="val 3213"/>
              <a:gd name="f72" fmla="val 6687"/>
              <a:gd name="f73" fmla="val 465"/>
              <a:gd name="f74" fmla="val 7095"/>
              <a:gd name="f75" fmla="val 983"/>
              <a:gd name="f76" fmla="val 1127"/>
              <a:gd name="f77" fmla="val 1275"/>
              <a:gd name="f78" fmla="val 7063"/>
              <a:gd name="f79" fmla="val 1419"/>
              <a:gd name="f80" fmla="val 6995"/>
              <a:gd name="f81" fmla="val 2143"/>
              <a:gd name="f82" fmla="val 3340"/>
              <a:gd name="f83" fmla="val 3151"/>
              <a:gd name="f84" fmla="val 8444"/>
              <a:gd name="f85" fmla="val 4286"/>
              <a:gd name="f86" fmla="val 9641"/>
              <a:gd name="f87" fmla="val 5672"/>
              <a:gd name="f88" fmla="val 6585"/>
              <a:gd name="f89" fmla="val 7405"/>
              <a:gd name="f90" fmla="val 9074"/>
              <a:gd name="f91" fmla="val 7814"/>
              <a:gd name="f92" fmla="val 8287"/>
              <a:gd name="f93" fmla="val 10271"/>
              <a:gd name="f94" fmla="val 9011"/>
              <a:gd name="f95" fmla="val 10429"/>
              <a:gd name="f96" fmla="val 9515"/>
              <a:gd name="f97" fmla="val 10902"/>
              <a:gd name="f98" fmla="val 11469"/>
              <a:gd name="f99" fmla="val 12130"/>
              <a:gd name="f100" fmla="val 9358"/>
              <a:gd name="f101" fmla="val 8696"/>
              <a:gd name="f102" fmla="val 1261"/>
              <a:gd name="f103" fmla="val 12634"/>
              <a:gd name="f104" fmla="val 536"/>
              <a:gd name="f105" fmla="val 12099"/>
              <a:gd name="f106" fmla="*/ f0 1 12729"/>
              <a:gd name="f107" fmla="*/ f1 1 9925"/>
              <a:gd name="f108" fmla="val f2"/>
              <a:gd name="f109" fmla="val f3"/>
              <a:gd name="f110" fmla="val f4"/>
              <a:gd name="f111" fmla="+- f110 0 f108"/>
              <a:gd name="f112" fmla="+- f109 0 f108"/>
              <a:gd name="f113" fmla="*/ f112 1 12729"/>
              <a:gd name="f114" fmla="*/ f111 1 9925"/>
              <a:gd name="f115" fmla="*/ f108 1 f113"/>
              <a:gd name="f116" fmla="*/ f109 1 f113"/>
              <a:gd name="f117" fmla="*/ f108 1 f114"/>
              <a:gd name="f118" fmla="*/ f110 1 f114"/>
              <a:gd name="f119" fmla="*/ f115 f106 1"/>
              <a:gd name="f120" fmla="*/ f116 f106 1"/>
              <a:gd name="f121" fmla="*/ f118 f107 1"/>
              <a:gd name="f122" fmla="*/ f117 f107 1"/>
            </a:gdLst>
            <a:ahLst/>
            <a:cxnLst>
              <a:cxn ang="3cd4">
                <a:pos x="hc" y="t"/>
              </a:cxn>
              <a:cxn ang="0">
                <a:pos x="r" y="vc"/>
              </a:cxn>
              <a:cxn ang="cd4">
                <a:pos x="hc" y="b"/>
              </a:cxn>
              <a:cxn ang="cd2">
                <a:pos x="l" y="vc"/>
              </a:cxn>
            </a:cxnLst>
            <a:rect l="f119" t="f122" r="f120" b="f121"/>
            <a:pathLst>
              <a:path w="12729" h="9925">
                <a:moveTo>
                  <a:pt x="f5" y="f6"/>
                </a:moveTo>
                <a:cubicBezTo>
                  <a:pt x="f7" y="f6"/>
                  <a:pt x="f8" y="f9"/>
                  <a:pt x="f10" y="f11"/>
                </a:cubicBezTo>
                <a:lnTo>
                  <a:pt x="f12" y="f13"/>
                </a:lnTo>
                <a:lnTo>
                  <a:pt x="f12" y="f14"/>
                </a:lnTo>
                <a:lnTo>
                  <a:pt x="f10" y="f15"/>
                </a:lnTo>
                <a:cubicBezTo>
                  <a:pt x="f16" y="f17"/>
                  <a:pt x="f18" y="f19"/>
                  <a:pt x="f20" y="f19"/>
                </a:cubicBezTo>
                <a:cubicBezTo>
                  <a:pt x="f21" y="f19"/>
                  <a:pt x="f22" y="f23"/>
                  <a:pt x="f22" y="f24"/>
                </a:cubicBezTo>
                <a:lnTo>
                  <a:pt x="f22" y="f25"/>
                </a:lnTo>
                <a:cubicBezTo>
                  <a:pt x="f22" y="f26"/>
                  <a:pt x="f27" y="f6"/>
                  <a:pt x="f5" y="f6"/>
                </a:cubicBezTo>
                <a:close/>
                <a:moveTo>
                  <a:pt x="f28" y="f29"/>
                </a:moveTo>
                <a:lnTo>
                  <a:pt x="f30" y="f31"/>
                </a:lnTo>
                <a:cubicBezTo>
                  <a:pt x="f32" y="f33"/>
                  <a:pt x="f34" y="f35"/>
                  <a:pt x="f36" y="f35"/>
                </a:cubicBezTo>
                <a:cubicBezTo>
                  <a:pt x="f37" y="f35"/>
                  <a:pt x="f38" y="f39"/>
                  <a:pt x="f28" y="f29"/>
                </a:cubicBezTo>
                <a:close/>
                <a:moveTo>
                  <a:pt x="f40" y="f41"/>
                </a:moveTo>
                <a:cubicBezTo>
                  <a:pt x="f42" y="f41"/>
                  <a:pt x="f43" y="f44"/>
                  <a:pt x="f43" y="f45"/>
                </a:cubicBezTo>
                <a:lnTo>
                  <a:pt x="f43" y="f46"/>
                </a:lnTo>
                <a:cubicBezTo>
                  <a:pt x="f43" y="f47"/>
                  <a:pt x="f42" y="f48"/>
                  <a:pt x="f40" y="f48"/>
                </a:cubicBezTo>
                <a:cubicBezTo>
                  <a:pt x="f49" y="f48"/>
                  <a:pt x="f50" y="f51"/>
                  <a:pt x="f50" y="f46"/>
                </a:cubicBezTo>
                <a:lnTo>
                  <a:pt x="f50" y="f45"/>
                </a:lnTo>
                <a:cubicBezTo>
                  <a:pt x="f50" y="f52"/>
                  <a:pt x="f53" y="f41"/>
                  <a:pt x="f40" y="f41"/>
                </a:cubicBezTo>
                <a:close/>
                <a:moveTo>
                  <a:pt x="f54" y="f55"/>
                </a:moveTo>
                <a:cubicBezTo>
                  <a:pt x="f56" y="f55"/>
                  <a:pt x="f57" y="f58"/>
                  <a:pt x="f59" y="f60"/>
                </a:cubicBezTo>
                <a:lnTo>
                  <a:pt x="f61" y="f62"/>
                </a:lnTo>
                <a:lnTo>
                  <a:pt x="f63" y="f64"/>
                </a:lnTo>
                <a:cubicBezTo>
                  <a:pt x="f65" y="f66"/>
                  <a:pt x="f67" y="f68"/>
                  <a:pt x="f69" y="f68"/>
                </a:cubicBezTo>
                <a:cubicBezTo>
                  <a:pt x="f70" y="f68"/>
                  <a:pt x="f55" y="f71"/>
                  <a:pt x="f55" y="f25"/>
                </a:cubicBezTo>
                <a:lnTo>
                  <a:pt x="f55" y="f24"/>
                </a:lnTo>
                <a:cubicBezTo>
                  <a:pt x="f55" y="f72"/>
                  <a:pt x="f73" y="f74"/>
                  <a:pt x="f75" y="f74"/>
                </a:cubicBezTo>
                <a:cubicBezTo>
                  <a:pt x="f76" y="f74"/>
                  <a:pt x="f77" y="f78"/>
                  <a:pt x="f79" y="f80"/>
                </a:cubicBezTo>
                <a:lnTo>
                  <a:pt x="f81" y="f32"/>
                </a:lnTo>
                <a:lnTo>
                  <a:pt x="f82" y="f80"/>
                </a:lnTo>
                <a:cubicBezTo>
                  <a:pt x="f83" y="f84"/>
                  <a:pt x="f85" y="f86"/>
                  <a:pt x="f87" y="f86"/>
                </a:cubicBezTo>
                <a:cubicBezTo>
                  <a:pt x="f88" y="f86"/>
                  <a:pt x="f89" y="f90"/>
                  <a:pt x="f91" y="f92"/>
                </a:cubicBezTo>
                <a:lnTo>
                  <a:pt x="f93" y="f94"/>
                </a:lnTo>
                <a:cubicBezTo>
                  <a:pt x="f95" y="f96"/>
                  <a:pt x="f97" y="f4"/>
                  <a:pt x="f98" y="f4"/>
                </a:cubicBezTo>
                <a:cubicBezTo>
                  <a:pt x="f99" y="f4"/>
                  <a:pt x="f3" y="f100"/>
                  <a:pt x="f3" y="f101"/>
                </a:cubicBezTo>
                <a:lnTo>
                  <a:pt x="f3" y="f102"/>
                </a:lnTo>
                <a:cubicBezTo>
                  <a:pt x="f103" y="f104"/>
                  <a:pt x="f105" y="f55"/>
                  <a:pt x="f54" y="f55"/>
                </a:cubicBezTo>
                <a:close/>
              </a:path>
            </a:pathLst>
          </a:custGeom>
          <a:solidFill>
            <a:schemeClr val="bg2"/>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nvGrpSpPr>
          <p:cNvPr id="62" name="Google Shape;10190;p74">
            <a:extLst>
              <a:ext uri="{FF2B5EF4-FFF2-40B4-BE49-F238E27FC236}">
                <a16:creationId xmlns:a16="http://schemas.microsoft.com/office/drawing/2014/main" id="{722D5E99-2107-0C5C-BDA3-C9DF621AE1D9}"/>
              </a:ext>
            </a:extLst>
          </p:cNvPr>
          <p:cNvGrpSpPr/>
          <p:nvPr/>
        </p:nvGrpSpPr>
        <p:grpSpPr>
          <a:xfrm>
            <a:off x="6490557" y="2873371"/>
            <a:ext cx="359688" cy="378726"/>
            <a:chOff x="7862157" y="2742742"/>
            <a:chExt cx="359688" cy="378726"/>
          </a:xfrm>
          <a:solidFill>
            <a:schemeClr val="bg2"/>
          </a:solidFill>
        </p:grpSpPr>
        <p:sp>
          <p:nvSpPr>
            <p:cNvPr id="63" name="Google Shape;10191;p74">
              <a:extLst>
                <a:ext uri="{FF2B5EF4-FFF2-40B4-BE49-F238E27FC236}">
                  <a16:creationId xmlns:a16="http://schemas.microsoft.com/office/drawing/2014/main" id="{57A738CC-0AE5-E803-B186-A025FA41DD8F}"/>
                </a:ext>
              </a:extLst>
            </p:cNvPr>
            <p:cNvSpPr/>
            <p:nvPr/>
          </p:nvSpPr>
          <p:spPr>
            <a:xfrm>
              <a:off x="7862157" y="2742742"/>
              <a:ext cx="168752" cy="308610"/>
            </a:xfrm>
            <a:custGeom>
              <a:avLst/>
              <a:gdLst>
                <a:gd name="f0" fmla="val 180"/>
                <a:gd name="f1" fmla="val w"/>
                <a:gd name="f2" fmla="val h"/>
                <a:gd name="f3" fmla="val 0"/>
                <a:gd name="f4" fmla="val 5987"/>
                <a:gd name="f5" fmla="val 10273"/>
                <a:gd name="f6" fmla="val 5532"/>
                <a:gd name="f7" fmla="val 1"/>
                <a:gd name="f8" fmla="val 5515"/>
                <a:gd name="f9" fmla="val 5499"/>
                <a:gd name="f10" fmla="val 2"/>
                <a:gd name="f11" fmla="val 5483"/>
                <a:gd name="f12" fmla="val 4"/>
                <a:gd name="f13" fmla="val 2364"/>
                <a:gd name="f14" fmla="val 445"/>
                <a:gd name="f15" fmla="val 3123"/>
                <a:gd name="f16" fmla="val 6274"/>
                <a:gd name="f17" fmla="val 7692"/>
                <a:gd name="f18" fmla="val 442"/>
                <a:gd name="f19" fmla="val 8983"/>
                <a:gd name="f20" fmla="val 1293"/>
                <a:gd name="f21" fmla="val 10086"/>
                <a:gd name="f22" fmla="val 1381"/>
                <a:gd name="f23" fmla="val 10209"/>
                <a:gd name="f24" fmla="val 1507"/>
                <a:gd name="f25" fmla="val 1635"/>
                <a:gd name="f26" fmla="val 1737"/>
                <a:gd name="f27" fmla="val 1839"/>
                <a:gd name="f28" fmla="val 10233"/>
                <a:gd name="f29" fmla="val 1923"/>
                <a:gd name="f30" fmla="val 10149"/>
                <a:gd name="f31" fmla="val 3719"/>
                <a:gd name="f32" fmla="val 8353"/>
                <a:gd name="f33" fmla="val 3813"/>
                <a:gd name="f34" fmla="val 8259"/>
                <a:gd name="f35" fmla="val 3845"/>
                <a:gd name="f36" fmla="val 8007"/>
                <a:gd name="f37" fmla="val 3782"/>
                <a:gd name="f38" fmla="val 7849"/>
                <a:gd name="f39" fmla="val 3498"/>
                <a:gd name="f40" fmla="val 7376"/>
                <a:gd name="f41" fmla="val 3341"/>
                <a:gd name="f42" fmla="val 6809"/>
                <a:gd name="f43" fmla="val 4888"/>
                <a:gd name="f44" fmla="val 4286"/>
                <a:gd name="f45" fmla="val 3659"/>
                <a:gd name="f46" fmla="val 5672"/>
                <a:gd name="f47" fmla="val 3312"/>
                <a:gd name="f48" fmla="val 5861"/>
                <a:gd name="f49" fmla="val 3281"/>
                <a:gd name="f50" fmla="val 2934"/>
                <a:gd name="f51" fmla="val 414"/>
                <a:gd name="f52" fmla="val 5958"/>
                <a:gd name="f53" fmla="val 5739"/>
                <a:gd name="f54" fmla="*/ f1 1 5987"/>
                <a:gd name="f55" fmla="*/ f2 1 10273"/>
                <a:gd name="f56" fmla="val f3"/>
                <a:gd name="f57" fmla="val f4"/>
                <a:gd name="f58" fmla="val f5"/>
                <a:gd name="f59" fmla="+- f58 0 f56"/>
                <a:gd name="f60" fmla="+- f57 0 f56"/>
                <a:gd name="f61" fmla="*/ f60 1 5987"/>
                <a:gd name="f62" fmla="*/ f59 1 10273"/>
                <a:gd name="f63" fmla="*/ f56 1 f61"/>
                <a:gd name="f64" fmla="*/ f57 1 f61"/>
                <a:gd name="f65" fmla="*/ f56 1 f62"/>
                <a:gd name="f66" fmla="*/ f58 1 f62"/>
                <a:gd name="f67" fmla="*/ f63 f54 1"/>
                <a:gd name="f68" fmla="*/ f64 f54 1"/>
                <a:gd name="f69" fmla="*/ f66 f55 1"/>
                <a:gd name="f70" fmla="*/ f65 f55 1"/>
              </a:gdLst>
              <a:ahLst/>
              <a:cxnLst>
                <a:cxn ang="3cd4">
                  <a:pos x="hc" y="t"/>
                </a:cxn>
                <a:cxn ang="0">
                  <a:pos x="r" y="vc"/>
                </a:cxn>
                <a:cxn ang="cd4">
                  <a:pos x="hc" y="b"/>
                </a:cxn>
                <a:cxn ang="cd2">
                  <a:pos x="l" y="vc"/>
                </a:cxn>
              </a:cxnLst>
              <a:rect l="f67" t="f70" r="f68" b="f69"/>
              <a:pathLst>
                <a:path w="5987" h="10273">
                  <a:moveTo>
                    <a:pt x="f6" y="f7"/>
                  </a:moveTo>
                  <a:cubicBezTo>
                    <a:pt x="f8" y="f7"/>
                    <a:pt x="f9" y="f10"/>
                    <a:pt x="f11" y="f12"/>
                  </a:cubicBezTo>
                  <a:cubicBezTo>
                    <a:pt x="f13" y="f14"/>
                    <a:pt x="f7" y="f15"/>
                    <a:pt x="f7" y="f16"/>
                  </a:cubicBezTo>
                  <a:cubicBezTo>
                    <a:pt x="f7" y="f17"/>
                    <a:pt x="f18" y="f19"/>
                    <a:pt x="f20" y="f21"/>
                  </a:cubicBezTo>
                  <a:cubicBezTo>
                    <a:pt x="f22" y="f23"/>
                    <a:pt x="f24" y="f5"/>
                    <a:pt x="f25" y="f5"/>
                  </a:cubicBezTo>
                  <a:cubicBezTo>
                    <a:pt x="f26" y="f5"/>
                    <a:pt x="f27" y="f28"/>
                    <a:pt x="f29" y="f30"/>
                  </a:cubicBezTo>
                  <a:lnTo>
                    <a:pt x="f31" y="f32"/>
                  </a:lnTo>
                  <a:cubicBezTo>
                    <a:pt x="f33" y="f34"/>
                    <a:pt x="f35" y="f36"/>
                    <a:pt x="f37" y="f38"/>
                  </a:cubicBezTo>
                  <a:cubicBezTo>
                    <a:pt x="f39" y="f40"/>
                    <a:pt x="f41" y="f42"/>
                    <a:pt x="f41" y="f16"/>
                  </a:cubicBezTo>
                  <a:cubicBezTo>
                    <a:pt x="f41" y="f43"/>
                    <a:pt x="f44" y="f45"/>
                    <a:pt x="f46" y="f47"/>
                  </a:cubicBezTo>
                  <a:cubicBezTo>
                    <a:pt x="f48" y="f49"/>
                    <a:pt x="f4" y="f15"/>
                    <a:pt x="f4" y="f50"/>
                  </a:cubicBezTo>
                  <a:lnTo>
                    <a:pt x="f4" y="f51"/>
                  </a:lnTo>
                  <a:cubicBezTo>
                    <a:pt x="f52" y="f0"/>
                    <a:pt x="f53" y="f7"/>
                    <a:pt x="f6" y="f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4" name="Google Shape;10192;p74">
              <a:extLst>
                <a:ext uri="{FF2B5EF4-FFF2-40B4-BE49-F238E27FC236}">
                  <a16:creationId xmlns:a16="http://schemas.microsoft.com/office/drawing/2014/main" id="{6CA2C5C8-1C4F-FAAC-DC8B-5FA069B73097}"/>
                </a:ext>
              </a:extLst>
            </p:cNvPr>
            <p:cNvSpPr/>
            <p:nvPr/>
          </p:nvSpPr>
          <p:spPr>
            <a:xfrm>
              <a:off x="7927884" y="3006922"/>
              <a:ext cx="227356" cy="114546"/>
            </a:xfrm>
            <a:custGeom>
              <a:avLst/>
              <a:gdLst>
                <a:gd name="f0" fmla="val w"/>
                <a:gd name="f1" fmla="val h"/>
                <a:gd name="f2" fmla="val 0"/>
                <a:gd name="f3" fmla="val 8066"/>
                <a:gd name="f4" fmla="val 3813"/>
                <a:gd name="f5" fmla="val 5758"/>
                <a:gd name="f6" fmla="val 5692"/>
                <a:gd name="f7" fmla="val 5629"/>
                <a:gd name="f8" fmla="val 11"/>
                <a:gd name="f9" fmla="val 5577"/>
                <a:gd name="f10" fmla="val 32"/>
                <a:gd name="f11" fmla="val 5091"/>
                <a:gd name="f12" fmla="val 339"/>
                <a:gd name="f13" fmla="val 4530"/>
                <a:gd name="f14" fmla="val 489"/>
                <a:gd name="f15" fmla="val 3972"/>
                <a:gd name="f16" fmla="val 3444"/>
                <a:gd name="f17" fmla="val 2917"/>
                <a:gd name="f18" fmla="val 355"/>
                <a:gd name="f19" fmla="val 2458"/>
                <a:gd name="f20" fmla="val 95"/>
                <a:gd name="f21" fmla="val 2389"/>
                <a:gd name="f22" fmla="val 53"/>
                <a:gd name="f23" fmla="val 2314"/>
                <a:gd name="f24" fmla="val 30"/>
                <a:gd name="f25" fmla="val 2239"/>
                <a:gd name="f26" fmla="val 2141"/>
                <a:gd name="f27" fmla="val 2042"/>
                <a:gd name="f28" fmla="val 69"/>
                <a:gd name="f29" fmla="val 1954"/>
                <a:gd name="f30" fmla="val 158"/>
                <a:gd name="f31" fmla="val 189"/>
                <a:gd name="f32" fmla="val 1922"/>
                <a:gd name="f33" fmla="val 2143"/>
                <a:gd name="f34" fmla="val 2395"/>
                <a:gd name="f35" fmla="val 221"/>
                <a:gd name="f36" fmla="val 2552"/>
                <a:gd name="f37" fmla="val 1324"/>
                <a:gd name="f38" fmla="val 3403"/>
                <a:gd name="f39" fmla="val 2615"/>
                <a:gd name="f40" fmla="val 3812"/>
                <a:gd name="f41" fmla="val 4001"/>
                <a:gd name="f42" fmla="val 5388"/>
                <a:gd name="f43" fmla="val 6711"/>
                <a:gd name="f44" fmla="val 7814"/>
                <a:gd name="f45" fmla="val 2521"/>
                <a:gd name="f46" fmla="val 8034"/>
                <a:gd name="f47" fmla="val 2363"/>
                <a:gd name="f48" fmla="val 2080"/>
                <a:gd name="f49" fmla="val 7877"/>
                <a:gd name="f50" fmla="val 1890"/>
                <a:gd name="f51" fmla="val 6112"/>
                <a:gd name="f52" fmla="val 126"/>
                <a:gd name="f53" fmla="val 6028"/>
                <a:gd name="f54" fmla="val 42"/>
                <a:gd name="f55" fmla="val 5888"/>
                <a:gd name="f56" fmla="*/ f0 1 8066"/>
                <a:gd name="f57" fmla="*/ f1 1 3813"/>
                <a:gd name="f58" fmla="val f2"/>
                <a:gd name="f59" fmla="val f3"/>
                <a:gd name="f60" fmla="val f4"/>
                <a:gd name="f61" fmla="+- f60 0 f58"/>
                <a:gd name="f62" fmla="+- f59 0 f58"/>
                <a:gd name="f63" fmla="*/ f62 1 8066"/>
                <a:gd name="f64" fmla="*/ f61 1 3813"/>
                <a:gd name="f65" fmla="*/ f58 1 f63"/>
                <a:gd name="f66" fmla="*/ f59 1 f63"/>
                <a:gd name="f67" fmla="*/ f58 1 f64"/>
                <a:gd name="f68" fmla="*/ f60 1 f64"/>
                <a:gd name="f69" fmla="*/ f65 f56 1"/>
                <a:gd name="f70" fmla="*/ f66 f56 1"/>
                <a:gd name="f71" fmla="*/ f68 f57 1"/>
                <a:gd name="f72" fmla="*/ f67 f57 1"/>
              </a:gdLst>
              <a:ahLst/>
              <a:cxnLst>
                <a:cxn ang="3cd4">
                  <a:pos x="hc" y="t"/>
                </a:cxn>
                <a:cxn ang="0">
                  <a:pos x="r" y="vc"/>
                </a:cxn>
                <a:cxn ang="cd4">
                  <a:pos x="hc" y="b"/>
                </a:cxn>
                <a:cxn ang="cd2">
                  <a:pos x="l" y="vc"/>
                </a:cxn>
              </a:cxnLst>
              <a:rect l="f69" t="f72" r="f70" b="f71"/>
              <a:pathLst>
                <a:path w="8066" h="3813">
                  <a:moveTo>
                    <a:pt x="f5" y="f2"/>
                  </a:moveTo>
                  <a:cubicBezTo>
                    <a:pt x="f6" y="f2"/>
                    <a:pt x="f7" y="f8"/>
                    <a:pt x="f9" y="f10"/>
                  </a:cubicBezTo>
                  <a:cubicBezTo>
                    <a:pt x="f11" y="f12"/>
                    <a:pt x="f13" y="f14"/>
                    <a:pt x="f15" y="f14"/>
                  </a:cubicBezTo>
                  <a:cubicBezTo>
                    <a:pt x="f16" y="f14"/>
                    <a:pt x="f17" y="f18"/>
                    <a:pt x="f19" y="f20"/>
                  </a:cubicBezTo>
                  <a:cubicBezTo>
                    <a:pt x="f21" y="f22"/>
                    <a:pt x="f23" y="f24"/>
                    <a:pt x="f25" y="f24"/>
                  </a:cubicBezTo>
                  <a:cubicBezTo>
                    <a:pt x="f26" y="f24"/>
                    <a:pt x="f27" y="f28"/>
                    <a:pt x="f29" y="f30"/>
                  </a:cubicBezTo>
                  <a:lnTo>
                    <a:pt x="f31" y="f32"/>
                  </a:lnTo>
                  <a:cubicBezTo>
                    <a:pt x="f2" y="f33"/>
                    <a:pt x="f10" y="f34"/>
                    <a:pt x="f35" y="f36"/>
                  </a:cubicBezTo>
                  <a:cubicBezTo>
                    <a:pt x="f37" y="f38"/>
                    <a:pt x="f39" y="f40"/>
                    <a:pt x="f41" y="f40"/>
                  </a:cubicBezTo>
                  <a:cubicBezTo>
                    <a:pt x="f42" y="f40"/>
                    <a:pt x="f43" y="f38"/>
                    <a:pt x="f44" y="f45"/>
                  </a:cubicBezTo>
                  <a:cubicBezTo>
                    <a:pt x="f46" y="f47"/>
                    <a:pt x="f3" y="f48"/>
                    <a:pt x="f49" y="f50"/>
                  </a:cubicBezTo>
                  <a:lnTo>
                    <a:pt x="f51" y="f52"/>
                  </a:lnTo>
                  <a:cubicBezTo>
                    <a:pt x="f53" y="f54"/>
                    <a:pt x="f5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5" name="Google Shape;10193;p74">
              <a:extLst>
                <a:ext uri="{FF2B5EF4-FFF2-40B4-BE49-F238E27FC236}">
                  <a16:creationId xmlns:a16="http://schemas.microsoft.com/office/drawing/2014/main" id="{174AB19A-EDA7-F8C2-0D63-0EB24777FB43}"/>
                </a:ext>
              </a:extLst>
            </p:cNvPr>
            <p:cNvSpPr/>
            <p:nvPr/>
          </p:nvSpPr>
          <p:spPr>
            <a:xfrm>
              <a:off x="8053093" y="2742742"/>
              <a:ext cx="168752" cy="308253"/>
            </a:xfrm>
            <a:custGeom>
              <a:avLst/>
              <a:gdLst>
                <a:gd name="f0" fmla="val 180"/>
                <a:gd name="f1" fmla="val w"/>
                <a:gd name="f2" fmla="val h"/>
                <a:gd name="f3" fmla="val 0"/>
                <a:gd name="f4" fmla="val 5987"/>
                <a:gd name="f5" fmla="val 10261"/>
                <a:gd name="f6" fmla="val 418"/>
                <a:gd name="f7" fmla="val 1"/>
                <a:gd name="f8" fmla="val 190"/>
                <a:gd name="f9" fmla="val 414"/>
                <a:gd name="f10" fmla="val 2934"/>
                <a:gd name="f11" fmla="val 3123"/>
                <a:gd name="f12" fmla="val 127"/>
                <a:gd name="f13" fmla="val 3281"/>
                <a:gd name="f14" fmla="val 316"/>
                <a:gd name="f15" fmla="val 3312"/>
                <a:gd name="f16" fmla="val 1639"/>
                <a:gd name="f17" fmla="val 3659"/>
                <a:gd name="f18" fmla="val 2647"/>
                <a:gd name="f19" fmla="val 4856"/>
                <a:gd name="f20" fmla="val 6274"/>
                <a:gd name="f21" fmla="val 6809"/>
                <a:gd name="f22" fmla="val 2489"/>
                <a:gd name="f23" fmla="val 7376"/>
                <a:gd name="f24" fmla="val 2206"/>
                <a:gd name="f25" fmla="val 7849"/>
                <a:gd name="f26" fmla="val 2080"/>
                <a:gd name="f27" fmla="val 8007"/>
                <a:gd name="f28" fmla="val 2111"/>
                <a:gd name="f29" fmla="val 8196"/>
                <a:gd name="f30" fmla="val 2269"/>
                <a:gd name="f31" fmla="val 8353"/>
                <a:gd name="f32" fmla="val 4065"/>
                <a:gd name="f33" fmla="val 10149"/>
                <a:gd name="f34" fmla="val 4137"/>
                <a:gd name="f35" fmla="val 10221"/>
                <a:gd name="f36" fmla="val 4242"/>
                <a:gd name="f37" fmla="val 10260"/>
                <a:gd name="f38" fmla="val 4350"/>
                <a:gd name="f39" fmla="val 4478"/>
                <a:gd name="f40" fmla="val 4609"/>
                <a:gd name="f41" fmla="val 10205"/>
                <a:gd name="f42" fmla="val 4695"/>
                <a:gd name="f43" fmla="val 10086"/>
                <a:gd name="f44" fmla="val 5514"/>
                <a:gd name="f45" fmla="val 8983"/>
                <a:gd name="f46" fmla="val 7660"/>
                <a:gd name="f47" fmla="val 5892"/>
                <a:gd name="f48" fmla="val 3592"/>
                <a:gd name="f49" fmla="val 445"/>
                <a:gd name="f50" fmla="val 473"/>
                <a:gd name="f51" fmla="val 4"/>
                <a:gd name="f52" fmla="val 455"/>
                <a:gd name="f53" fmla="val 2"/>
                <a:gd name="f54" fmla="val 436"/>
                <a:gd name="f55" fmla="*/ f1 1 5987"/>
                <a:gd name="f56" fmla="*/ f2 1 10261"/>
                <a:gd name="f57" fmla="val f3"/>
                <a:gd name="f58" fmla="val f4"/>
                <a:gd name="f59" fmla="val f5"/>
                <a:gd name="f60" fmla="+- f59 0 f57"/>
                <a:gd name="f61" fmla="+- f58 0 f57"/>
                <a:gd name="f62" fmla="*/ f61 1 5987"/>
                <a:gd name="f63" fmla="*/ f60 1 10261"/>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987" h="10261">
                  <a:moveTo>
                    <a:pt x="f6" y="f7"/>
                  </a:moveTo>
                  <a:cubicBezTo>
                    <a:pt x="f8" y="f7"/>
                    <a:pt x="f7" y="f0"/>
                    <a:pt x="f7" y="f9"/>
                  </a:cubicBezTo>
                  <a:lnTo>
                    <a:pt x="f7" y="f10"/>
                  </a:lnTo>
                  <a:cubicBezTo>
                    <a:pt x="f7" y="f11"/>
                    <a:pt x="f12" y="f13"/>
                    <a:pt x="f14" y="f15"/>
                  </a:cubicBezTo>
                  <a:cubicBezTo>
                    <a:pt x="f16" y="f17"/>
                    <a:pt x="f18" y="f19"/>
                    <a:pt x="f18" y="f20"/>
                  </a:cubicBezTo>
                  <a:cubicBezTo>
                    <a:pt x="f18" y="f21"/>
                    <a:pt x="f22" y="f23"/>
                    <a:pt x="f24" y="f25"/>
                  </a:cubicBezTo>
                  <a:cubicBezTo>
                    <a:pt x="f26" y="f27"/>
                    <a:pt x="f28" y="f29"/>
                    <a:pt x="f30" y="f31"/>
                  </a:cubicBezTo>
                  <a:lnTo>
                    <a:pt x="f32" y="f33"/>
                  </a:lnTo>
                  <a:cubicBezTo>
                    <a:pt x="f34" y="f35"/>
                    <a:pt x="f36" y="f37"/>
                    <a:pt x="f38" y="f37"/>
                  </a:cubicBezTo>
                  <a:cubicBezTo>
                    <a:pt x="f39" y="f37"/>
                    <a:pt x="f40" y="f41"/>
                    <a:pt x="f42" y="f43"/>
                  </a:cubicBezTo>
                  <a:cubicBezTo>
                    <a:pt x="f44" y="f45"/>
                    <a:pt x="f4" y="f46"/>
                    <a:pt x="f4" y="f20"/>
                  </a:cubicBezTo>
                  <a:cubicBezTo>
                    <a:pt x="f47" y="f11"/>
                    <a:pt x="f48" y="f49"/>
                    <a:pt x="f50" y="f51"/>
                  </a:cubicBezTo>
                  <a:cubicBezTo>
                    <a:pt x="f52" y="f53"/>
                    <a:pt x="f54" y="f7"/>
                    <a:pt x="f6" y="f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6" name="Google Shape;10194;p74">
              <a:extLst>
                <a:ext uri="{FF2B5EF4-FFF2-40B4-BE49-F238E27FC236}">
                  <a16:creationId xmlns:a16="http://schemas.microsoft.com/office/drawing/2014/main" id="{FDD29104-E06F-4F58-0DB2-1FD76BA9CF2D}"/>
                </a:ext>
              </a:extLst>
            </p:cNvPr>
            <p:cNvSpPr/>
            <p:nvPr/>
          </p:nvSpPr>
          <p:spPr>
            <a:xfrm>
              <a:off x="8005142" y="2845064"/>
              <a:ext cx="71058" cy="174174"/>
            </a:xfrm>
            <a:custGeom>
              <a:avLst/>
              <a:gdLst>
                <a:gd name="f0" fmla="val w"/>
                <a:gd name="f1" fmla="val h"/>
                <a:gd name="f2" fmla="val 0"/>
                <a:gd name="f3" fmla="val 2521"/>
                <a:gd name="f4" fmla="val 5798"/>
                <a:gd name="f5" fmla="val 1260"/>
                <a:gd name="f6" fmla="val 1"/>
                <a:gd name="f7" fmla="val 1040"/>
                <a:gd name="f8" fmla="val 819"/>
                <a:gd name="f9" fmla="val 190"/>
                <a:gd name="f10" fmla="val 379"/>
                <a:gd name="f11" fmla="val 662"/>
                <a:gd name="f12" fmla="val 347"/>
                <a:gd name="f13" fmla="val 820"/>
                <a:gd name="f14" fmla="val 1293"/>
                <a:gd name="f15" fmla="val 1860"/>
                <a:gd name="f16" fmla="val 567"/>
                <a:gd name="f17" fmla="val 2899"/>
                <a:gd name="f18" fmla="val 977"/>
                <a:gd name="f19" fmla="val 3214"/>
                <a:gd name="f20" fmla="val 1292"/>
                <a:gd name="f21" fmla="val 3466"/>
                <a:gd name="f22" fmla="val 1670"/>
                <a:gd name="f23" fmla="val 3687"/>
                <a:gd name="f24" fmla="val 3939"/>
                <a:gd name="f25" fmla="val 4160"/>
                <a:gd name="f26" fmla="val 1450"/>
                <a:gd name="f27" fmla="val 4380"/>
                <a:gd name="f28" fmla="val 1071"/>
                <a:gd name="f29" fmla="val 630"/>
                <a:gd name="f30" fmla="val 3529"/>
                <a:gd name="f31" fmla="val 441"/>
                <a:gd name="f32" fmla="val 252"/>
                <a:gd name="f33" fmla="val 32"/>
                <a:gd name="f34" fmla="val 3750"/>
                <a:gd name="f35" fmla="val 4475"/>
                <a:gd name="f36" fmla="val 410"/>
                <a:gd name="f37" fmla="val 4916"/>
                <a:gd name="f38" fmla="val 882"/>
                <a:gd name="f39" fmla="val 5105"/>
                <a:gd name="f40" fmla="val 5388"/>
                <a:gd name="f41" fmla="val 5640"/>
                <a:gd name="f42" fmla="val 1544"/>
                <a:gd name="f43" fmla="val 1702"/>
                <a:gd name="f44" fmla="val 5577"/>
                <a:gd name="f45" fmla="val 5073"/>
                <a:gd name="f46" fmla="val 2174"/>
                <a:gd name="f47" fmla="val 4443"/>
                <a:gd name="f48" fmla="val 3907"/>
                <a:gd name="f49" fmla="val 1985"/>
                <a:gd name="f50" fmla="val 2836"/>
                <a:gd name="f51" fmla="val 1229"/>
                <a:gd name="f52" fmla="val 2269"/>
                <a:gd name="f53" fmla="val 2049"/>
                <a:gd name="f54" fmla="val 1797"/>
                <a:gd name="f55" fmla="val 1576"/>
                <a:gd name="f56" fmla="val 1419"/>
                <a:gd name="f57" fmla="val 1608"/>
                <a:gd name="f58" fmla="val 1891"/>
                <a:gd name="f59" fmla="val 2238"/>
                <a:gd name="f60" fmla="val 2143"/>
                <a:gd name="f61" fmla="val 2363"/>
                <a:gd name="f62" fmla="val 1261"/>
                <a:gd name="f63" fmla="val 631"/>
                <a:gd name="f64" fmla="val 158"/>
                <a:gd name="f65" fmla="val 1513"/>
                <a:gd name="f66" fmla="*/ f0 1 2521"/>
                <a:gd name="f67" fmla="*/ f1 1 5798"/>
                <a:gd name="f68" fmla="val f2"/>
                <a:gd name="f69" fmla="val f3"/>
                <a:gd name="f70" fmla="val f4"/>
                <a:gd name="f71" fmla="+- f70 0 f68"/>
                <a:gd name="f72" fmla="+- f69 0 f68"/>
                <a:gd name="f73" fmla="*/ f72 1 2521"/>
                <a:gd name="f74" fmla="*/ f71 1 5798"/>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521" h="5798">
                  <a:moveTo>
                    <a:pt x="f5" y="f6"/>
                  </a:moveTo>
                  <a:cubicBezTo>
                    <a:pt x="f7" y="f6"/>
                    <a:pt x="f8" y="f9"/>
                    <a:pt x="f8" y="f10"/>
                  </a:cubicBezTo>
                  <a:lnTo>
                    <a:pt x="f8" y="f11"/>
                  </a:lnTo>
                  <a:cubicBezTo>
                    <a:pt x="f12" y="f13"/>
                    <a:pt x="f2" y="f14"/>
                    <a:pt x="f2" y="f15"/>
                  </a:cubicBezTo>
                  <a:cubicBezTo>
                    <a:pt x="f2" y="f3"/>
                    <a:pt x="f16" y="f17"/>
                    <a:pt x="f18" y="f19"/>
                  </a:cubicBezTo>
                  <a:cubicBezTo>
                    <a:pt x="f20" y="f21"/>
                    <a:pt x="f22" y="f23"/>
                    <a:pt x="f22" y="f24"/>
                  </a:cubicBezTo>
                  <a:cubicBezTo>
                    <a:pt x="f22" y="f25"/>
                    <a:pt x="f26" y="f27"/>
                    <a:pt x="f5" y="f27"/>
                  </a:cubicBezTo>
                  <a:cubicBezTo>
                    <a:pt x="f28" y="f27"/>
                    <a:pt x="f8" y="f25"/>
                    <a:pt x="f8" y="f24"/>
                  </a:cubicBezTo>
                  <a:cubicBezTo>
                    <a:pt x="f8" y="f23"/>
                    <a:pt x="f29" y="f30"/>
                    <a:pt x="f31" y="f30"/>
                  </a:cubicBezTo>
                  <a:cubicBezTo>
                    <a:pt x="f32" y="f30"/>
                    <a:pt x="f33" y="f34"/>
                    <a:pt x="f33" y="f24"/>
                  </a:cubicBezTo>
                  <a:cubicBezTo>
                    <a:pt x="f33" y="f35"/>
                    <a:pt x="f36" y="f37"/>
                    <a:pt x="f38" y="f39"/>
                  </a:cubicBezTo>
                  <a:lnTo>
                    <a:pt x="f38" y="f40"/>
                  </a:lnTo>
                  <a:cubicBezTo>
                    <a:pt x="f38" y="f41"/>
                    <a:pt x="f28" y="f4"/>
                    <a:pt x="f20" y="f4"/>
                  </a:cubicBezTo>
                  <a:cubicBezTo>
                    <a:pt x="f42" y="f4"/>
                    <a:pt x="f43" y="f44"/>
                    <a:pt x="f43" y="f40"/>
                  </a:cubicBezTo>
                  <a:lnTo>
                    <a:pt x="f43" y="f45"/>
                  </a:lnTo>
                  <a:cubicBezTo>
                    <a:pt x="f46" y="f37"/>
                    <a:pt x="f3" y="f47"/>
                    <a:pt x="f3" y="f48"/>
                  </a:cubicBezTo>
                  <a:cubicBezTo>
                    <a:pt x="f3" y="f19"/>
                    <a:pt x="f49" y="f50"/>
                    <a:pt x="f42" y="f3"/>
                  </a:cubicBezTo>
                  <a:cubicBezTo>
                    <a:pt x="f51" y="f52"/>
                    <a:pt x="f38" y="f53"/>
                    <a:pt x="f38" y="f54"/>
                  </a:cubicBezTo>
                  <a:cubicBezTo>
                    <a:pt x="f38" y="f55"/>
                    <a:pt x="f28" y="f56"/>
                    <a:pt x="f20" y="f56"/>
                  </a:cubicBezTo>
                  <a:cubicBezTo>
                    <a:pt x="f42" y="f56"/>
                    <a:pt x="f43" y="f57"/>
                    <a:pt x="f43" y="f54"/>
                  </a:cubicBezTo>
                  <a:cubicBezTo>
                    <a:pt x="f43" y="f53"/>
                    <a:pt x="f58" y="f59"/>
                    <a:pt x="f60" y="f59"/>
                  </a:cubicBezTo>
                  <a:cubicBezTo>
                    <a:pt x="f61" y="f59"/>
                    <a:pt x="f3" y="f53"/>
                    <a:pt x="f3" y="f54"/>
                  </a:cubicBezTo>
                  <a:cubicBezTo>
                    <a:pt x="f3" y="f62"/>
                    <a:pt x="f46" y="f13"/>
                    <a:pt x="f43" y="f63"/>
                  </a:cubicBezTo>
                  <a:lnTo>
                    <a:pt x="f43" y="f12"/>
                  </a:lnTo>
                  <a:cubicBezTo>
                    <a:pt x="f43" y="f64"/>
                    <a:pt x="f65"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67" name="Google Shape;10221;p74">
            <a:extLst>
              <a:ext uri="{FF2B5EF4-FFF2-40B4-BE49-F238E27FC236}">
                <a16:creationId xmlns:a16="http://schemas.microsoft.com/office/drawing/2014/main" id="{728522AD-F781-0F3B-0823-F4C9A32B074E}"/>
              </a:ext>
            </a:extLst>
          </p:cNvPr>
          <p:cNvGrpSpPr/>
          <p:nvPr/>
        </p:nvGrpSpPr>
        <p:grpSpPr>
          <a:xfrm>
            <a:off x="2463870" y="3597577"/>
            <a:ext cx="316967" cy="383407"/>
            <a:chOff x="3835469" y="3466947"/>
            <a:chExt cx="316967" cy="383407"/>
          </a:xfrm>
          <a:solidFill>
            <a:schemeClr val="bg2"/>
          </a:solidFill>
        </p:grpSpPr>
        <p:sp>
          <p:nvSpPr>
            <p:cNvPr id="68" name="Google Shape;10222;p74">
              <a:extLst>
                <a:ext uri="{FF2B5EF4-FFF2-40B4-BE49-F238E27FC236}">
                  <a16:creationId xmlns:a16="http://schemas.microsoft.com/office/drawing/2014/main" id="{936F6FEA-BCF3-F6CF-B382-C79CB88483F3}"/>
                </a:ext>
              </a:extLst>
            </p:cNvPr>
            <p:cNvSpPr/>
            <p:nvPr/>
          </p:nvSpPr>
          <p:spPr>
            <a:xfrm>
              <a:off x="3940158" y="3647642"/>
              <a:ext cx="105668" cy="67583"/>
            </a:xfrm>
            <a:custGeom>
              <a:avLst/>
              <a:gdLst>
                <a:gd name="f0" fmla="val w"/>
                <a:gd name="f1" fmla="val h"/>
                <a:gd name="f2" fmla="val 0"/>
                <a:gd name="f3" fmla="val 3466"/>
                <a:gd name="f4" fmla="val 2080"/>
                <a:gd name="f5" fmla="val 1733"/>
                <a:gd name="f6" fmla="val 788"/>
                <a:gd name="f7" fmla="val 2678"/>
                <a:gd name="f8" fmla="*/ f0 1 3466"/>
                <a:gd name="f9" fmla="*/ f1 1 2080"/>
                <a:gd name="f10" fmla="val f2"/>
                <a:gd name="f11" fmla="val f3"/>
                <a:gd name="f12" fmla="val f4"/>
                <a:gd name="f13" fmla="+- f12 0 f10"/>
                <a:gd name="f14" fmla="+- f11 0 f10"/>
                <a:gd name="f15" fmla="*/ f14 1 3466"/>
                <a:gd name="f16" fmla="*/ f13 1 2080"/>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3466" h="2080">
                  <a:moveTo>
                    <a:pt x="f5" y="f2"/>
                  </a:moveTo>
                  <a:cubicBezTo>
                    <a:pt x="f6" y="f2"/>
                    <a:pt x="f2" y="f6"/>
                    <a:pt x="f2" y="f5"/>
                  </a:cubicBezTo>
                  <a:lnTo>
                    <a:pt x="f2" y="f4"/>
                  </a:lnTo>
                  <a:lnTo>
                    <a:pt x="f3" y="f4"/>
                  </a:lnTo>
                  <a:lnTo>
                    <a:pt x="f3" y="f5"/>
                  </a:lnTo>
                  <a:cubicBezTo>
                    <a:pt x="f3" y="f6"/>
                    <a:pt x="f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9" name="Google Shape;10223;p74">
              <a:extLst>
                <a:ext uri="{FF2B5EF4-FFF2-40B4-BE49-F238E27FC236}">
                  <a16:creationId xmlns:a16="http://schemas.microsoft.com/office/drawing/2014/main" id="{88DA2AA0-E9D2-FACA-AE7D-465B54034308}"/>
                </a:ext>
              </a:extLst>
            </p:cNvPr>
            <p:cNvSpPr/>
            <p:nvPr/>
          </p:nvSpPr>
          <p:spPr>
            <a:xfrm>
              <a:off x="3970891" y="3580086"/>
              <a:ext cx="43260" cy="46076"/>
            </a:xfrm>
            <a:custGeom>
              <a:avLst/>
              <a:gdLst>
                <a:gd name="f0" fmla="val w"/>
                <a:gd name="f1" fmla="val h"/>
                <a:gd name="f2" fmla="val 0"/>
                <a:gd name="f3" fmla="val 1419"/>
                <a:gd name="f4" fmla="val 1418"/>
                <a:gd name="f5" fmla="val 725"/>
                <a:gd name="f6" fmla="val 316"/>
                <a:gd name="f7" fmla="val 315"/>
                <a:gd name="f8" fmla="val 1103"/>
                <a:gd name="f9" fmla="*/ f0 1 1419"/>
                <a:gd name="f10" fmla="*/ f1 1 1418"/>
                <a:gd name="f11" fmla="val f2"/>
                <a:gd name="f12" fmla="val f3"/>
                <a:gd name="f13" fmla="val f4"/>
                <a:gd name="f14" fmla="+- f13 0 f11"/>
                <a:gd name="f15" fmla="+- f12 0 f11"/>
                <a:gd name="f16" fmla="*/ f15 1 1419"/>
                <a:gd name="f17" fmla="*/ f14 1 1418"/>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419" h="1418">
                  <a:moveTo>
                    <a:pt x="f5" y="f2"/>
                  </a:moveTo>
                  <a:cubicBezTo>
                    <a:pt x="f6" y="f2"/>
                    <a:pt x="f2" y="f7"/>
                    <a:pt x="f2" y="f5"/>
                  </a:cubicBezTo>
                  <a:cubicBezTo>
                    <a:pt x="f2" y="f8"/>
                    <a:pt x="f6" y="f4"/>
                    <a:pt x="f5" y="f4"/>
                  </a:cubicBezTo>
                  <a:cubicBezTo>
                    <a:pt x="f8" y="f4"/>
                    <a:pt x="f4" y="f8"/>
                    <a:pt x="f4" y="f5"/>
                  </a:cubicBezTo>
                  <a:cubicBezTo>
                    <a:pt x="f4" y="f7"/>
                    <a:pt x="f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0" name="Google Shape;10224;p74">
              <a:extLst>
                <a:ext uri="{FF2B5EF4-FFF2-40B4-BE49-F238E27FC236}">
                  <a16:creationId xmlns:a16="http://schemas.microsoft.com/office/drawing/2014/main" id="{D4033E47-D08D-5FD9-817D-1D351A316B7E}"/>
                </a:ext>
              </a:extLst>
            </p:cNvPr>
            <p:cNvSpPr/>
            <p:nvPr/>
          </p:nvSpPr>
          <p:spPr>
            <a:xfrm>
              <a:off x="3835469" y="3466947"/>
              <a:ext cx="316967" cy="383407"/>
            </a:xfrm>
            <a:custGeom>
              <a:avLst/>
              <a:gdLst>
                <a:gd name="f0" fmla="val w"/>
                <a:gd name="f1" fmla="val h"/>
                <a:gd name="f2" fmla="val 0"/>
                <a:gd name="f3" fmla="val 10397"/>
                <a:gd name="f4" fmla="val 11800"/>
                <a:gd name="f5" fmla="val 5167"/>
                <a:gd name="f6" fmla="val 2757"/>
                <a:gd name="f7" fmla="val 5923"/>
                <a:gd name="f8" fmla="val 6553"/>
                <a:gd name="f9" fmla="val 3388"/>
                <a:gd name="f10" fmla="val 4144"/>
                <a:gd name="f11" fmla="val 4490"/>
                <a:gd name="f12" fmla="val 6396"/>
                <a:gd name="f13" fmla="val 4805"/>
                <a:gd name="f14" fmla="val 6175"/>
                <a:gd name="f15" fmla="val 5089"/>
                <a:gd name="f16" fmla="val 7026"/>
                <a:gd name="f17" fmla="val 5498"/>
                <a:gd name="f18" fmla="val 7593"/>
                <a:gd name="f19" fmla="val 6317"/>
                <a:gd name="f20" fmla="val 7294"/>
                <a:gd name="f21" fmla="val 8019"/>
                <a:gd name="f22" fmla="val 8208"/>
                <a:gd name="f23" fmla="val 7435"/>
                <a:gd name="f24" fmla="val 8365"/>
                <a:gd name="f25" fmla="val 7246"/>
                <a:gd name="f26" fmla="val 3088"/>
                <a:gd name="f27" fmla="val 2867"/>
                <a:gd name="f28" fmla="val 2710"/>
                <a:gd name="f29" fmla="val 3308"/>
                <a:gd name="f30" fmla="val 4127"/>
                <a:gd name="f31" fmla="val 3907"/>
                <a:gd name="f32" fmla="val 4868"/>
                <a:gd name="f33" fmla="val 3781"/>
                <a:gd name="f34" fmla="val 4553"/>
                <a:gd name="f35" fmla="val 4411"/>
                <a:gd name="f36" fmla="val 5183"/>
                <a:gd name="f37" fmla="val 1"/>
                <a:gd name="f38" fmla="val 5128"/>
                <a:gd name="f39" fmla="val 5073"/>
                <a:gd name="f40" fmla="val 17"/>
                <a:gd name="f41" fmla="val 5010"/>
                <a:gd name="f42" fmla="val 48"/>
                <a:gd name="f43" fmla="val 3964"/>
                <a:gd name="f44" fmla="val 646"/>
                <a:gd name="f45" fmla="val 2946"/>
                <a:gd name="f46" fmla="val 940"/>
                <a:gd name="f47" fmla="val 1919"/>
                <a:gd name="f48" fmla="val 1430"/>
                <a:gd name="f49" fmla="val 939"/>
                <a:gd name="f50" fmla="val 873"/>
                <a:gd name="f51" fmla="val 441"/>
                <a:gd name="f52" fmla="val 741"/>
                <a:gd name="f53" fmla="val 402"/>
                <a:gd name="f54" fmla="val 722"/>
                <a:gd name="f55" fmla="val 363"/>
                <a:gd name="f56" fmla="val 714"/>
                <a:gd name="f57" fmla="val 326"/>
                <a:gd name="f58" fmla="val 243"/>
                <a:gd name="f59" fmla="val 170"/>
                <a:gd name="f60" fmla="val 751"/>
                <a:gd name="f61" fmla="val 126"/>
                <a:gd name="f62" fmla="val 773"/>
                <a:gd name="f63" fmla="val 32"/>
                <a:gd name="f64" fmla="val 836"/>
                <a:gd name="f65" fmla="val 930"/>
                <a:gd name="f66" fmla="val 1056"/>
                <a:gd name="f67" fmla="val 5026"/>
                <a:gd name="f68" fmla="val 8145"/>
                <a:gd name="f69" fmla="val 2080"/>
                <a:gd name="f70" fmla="val 10949"/>
                <a:gd name="f71" fmla="val 5104"/>
                <a:gd name="f72" fmla="val 11799"/>
                <a:gd name="f73" fmla="val 5262"/>
                <a:gd name="f74" fmla="val 8255"/>
                <a:gd name="f75" fmla="val 10917"/>
                <a:gd name="f76" fmla="val 10365"/>
                <a:gd name="f77" fmla="val 10271"/>
                <a:gd name="f78" fmla="val 10162"/>
                <a:gd name="f79" fmla="val 10084"/>
                <a:gd name="f80" fmla="val 10014"/>
                <a:gd name="f81" fmla="val 9983"/>
                <a:gd name="f82" fmla="val 9954"/>
                <a:gd name="f83" fmla="val 9924"/>
                <a:gd name="f84" fmla="val 9414"/>
                <a:gd name="f85" fmla="val 877"/>
                <a:gd name="f86" fmla="val 8910"/>
                <a:gd name="f87" fmla="val 946"/>
                <a:gd name="f88" fmla="val 8409"/>
                <a:gd name="f89" fmla="val 7395"/>
                <a:gd name="f90" fmla="val 6389"/>
                <a:gd name="f91" fmla="val 660"/>
                <a:gd name="f92" fmla="val 5356"/>
                <a:gd name="f93" fmla="val 5293"/>
                <a:gd name="f94" fmla="val 5238"/>
                <a:gd name="f95" fmla="*/ f0 1 10397"/>
                <a:gd name="f96" fmla="*/ f1 1 11800"/>
                <a:gd name="f97" fmla="val f2"/>
                <a:gd name="f98" fmla="val f3"/>
                <a:gd name="f99" fmla="val f4"/>
                <a:gd name="f100" fmla="+- f99 0 f97"/>
                <a:gd name="f101" fmla="+- f98 0 f97"/>
                <a:gd name="f102" fmla="*/ f101 1 10397"/>
                <a:gd name="f103" fmla="*/ f100 1 11800"/>
                <a:gd name="f104" fmla="*/ f97 1 f102"/>
                <a:gd name="f105" fmla="*/ f98 1 f102"/>
                <a:gd name="f106" fmla="*/ f97 1 f103"/>
                <a:gd name="f107" fmla="*/ f99 1 f103"/>
                <a:gd name="f108" fmla="*/ f104 f95 1"/>
                <a:gd name="f109" fmla="*/ f105 f95 1"/>
                <a:gd name="f110" fmla="*/ f107 f96 1"/>
                <a:gd name="f111" fmla="*/ f106 f96 1"/>
              </a:gdLst>
              <a:ahLst/>
              <a:cxnLst>
                <a:cxn ang="3cd4">
                  <a:pos x="hc" y="t"/>
                </a:cxn>
                <a:cxn ang="0">
                  <a:pos x="r" y="vc"/>
                </a:cxn>
                <a:cxn ang="cd4">
                  <a:pos x="hc" y="b"/>
                </a:cxn>
                <a:cxn ang="cd2">
                  <a:pos x="l" y="vc"/>
                </a:cxn>
              </a:cxnLst>
              <a:rect l="f108" t="f111" r="f109" b="f110"/>
              <a:pathLst>
                <a:path w="10397" h="11800">
                  <a:moveTo>
                    <a:pt x="f5" y="f6"/>
                  </a:moveTo>
                  <a:cubicBezTo>
                    <a:pt x="f7" y="f6"/>
                    <a:pt x="f8" y="f9"/>
                    <a:pt x="f8" y="f10"/>
                  </a:cubicBezTo>
                  <a:cubicBezTo>
                    <a:pt x="f8" y="f11"/>
                    <a:pt x="f12" y="f13"/>
                    <a:pt x="f14" y="f15"/>
                  </a:cubicBezTo>
                  <a:cubicBezTo>
                    <a:pt x="f16" y="f17"/>
                    <a:pt x="f18" y="f19"/>
                    <a:pt x="f18" y="f20"/>
                  </a:cubicBezTo>
                  <a:lnTo>
                    <a:pt x="f18" y="f21"/>
                  </a:lnTo>
                  <a:cubicBezTo>
                    <a:pt x="f18" y="f22"/>
                    <a:pt x="f23" y="f24"/>
                    <a:pt x="f25" y="f24"/>
                  </a:cubicBezTo>
                  <a:lnTo>
                    <a:pt x="f26" y="f24"/>
                  </a:lnTo>
                  <a:cubicBezTo>
                    <a:pt x="f27" y="f24"/>
                    <a:pt x="f28" y="f22"/>
                    <a:pt x="f28" y="f21"/>
                  </a:cubicBezTo>
                  <a:lnTo>
                    <a:pt x="f28" y="f20"/>
                  </a:lnTo>
                  <a:cubicBezTo>
                    <a:pt x="f28" y="f19"/>
                    <a:pt x="f29" y="f17"/>
                    <a:pt x="f30" y="f15"/>
                  </a:cubicBezTo>
                  <a:cubicBezTo>
                    <a:pt x="f31" y="f32"/>
                    <a:pt x="f33" y="f34"/>
                    <a:pt x="f33" y="f10"/>
                  </a:cubicBezTo>
                  <a:cubicBezTo>
                    <a:pt x="f33" y="f9"/>
                    <a:pt x="f35" y="f6"/>
                    <a:pt x="f5" y="f6"/>
                  </a:cubicBezTo>
                  <a:close/>
                  <a:moveTo>
                    <a:pt x="f36" y="f37"/>
                  </a:moveTo>
                  <a:cubicBezTo>
                    <a:pt x="f38" y="f37"/>
                    <a:pt x="f39" y="f40"/>
                    <a:pt x="f41" y="f42"/>
                  </a:cubicBezTo>
                  <a:cubicBezTo>
                    <a:pt x="f43" y="f44"/>
                    <a:pt x="f45" y="f46"/>
                    <a:pt x="f47" y="f46"/>
                  </a:cubicBezTo>
                  <a:cubicBezTo>
                    <a:pt x="f48" y="f46"/>
                    <a:pt x="f49" y="f50"/>
                    <a:pt x="f51" y="f52"/>
                  </a:cubicBezTo>
                  <a:cubicBezTo>
                    <a:pt x="f53" y="f54"/>
                    <a:pt x="f55" y="f56"/>
                    <a:pt x="f57" y="f56"/>
                  </a:cubicBezTo>
                  <a:cubicBezTo>
                    <a:pt x="f58" y="f56"/>
                    <a:pt x="f59" y="f60"/>
                    <a:pt x="f61" y="f62"/>
                  </a:cubicBezTo>
                  <a:cubicBezTo>
                    <a:pt x="f63" y="f64"/>
                    <a:pt x="f2" y="f65"/>
                    <a:pt x="f2" y="f66"/>
                  </a:cubicBezTo>
                  <a:lnTo>
                    <a:pt x="f2" y="f67"/>
                  </a:lnTo>
                  <a:cubicBezTo>
                    <a:pt x="f2" y="f68"/>
                    <a:pt x="f69" y="f70"/>
                    <a:pt x="f71" y="f72"/>
                  </a:cubicBezTo>
                  <a:lnTo>
                    <a:pt x="f73" y="f72"/>
                  </a:lnTo>
                  <a:cubicBezTo>
                    <a:pt x="f74" y="f75"/>
                    <a:pt x="f3" y="f68"/>
                    <a:pt x="f3" y="f67"/>
                  </a:cubicBezTo>
                  <a:lnTo>
                    <a:pt x="f3" y="f66"/>
                  </a:lnTo>
                  <a:cubicBezTo>
                    <a:pt x="f3" y="f65"/>
                    <a:pt x="f76" y="f64"/>
                    <a:pt x="f77" y="f62"/>
                  </a:cubicBezTo>
                  <a:cubicBezTo>
                    <a:pt x="f78" y="f60"/>
                    <a:pt x="f79" y="f56"/>
                    <a:pt x="f80" y="f56"/>
                  </a:cubicBezTo>
                  <a:cubicBezTo>
                    <a:pt x="f81" y="f56"/>
                    <a:pt x="f82" y="f54"/>
                    <a:pt x="f83" y="f52"/>
                  </a:cubicBezTo>
                  <a:cubicBezTo>
                    <a:pt x="f84" y="f85"/>
                    <a:pt x="f86" y="f87"/>
                    <a:pt x="f88" y="f87"/>
                  </a:cubicBezTo>
                  <a:cubicBezTo>
                    <a:pt x="f89" y="f87"/>
                    <a:pt x="f90" y="f91"/>
                    <a:pt x="f92" y="f42"/>
                  </a:cubicBezTo>
                  <a:cubicBezTo>
                    <a:pt x="f93" y="f40"/>
                    <a:pt x="f94" y="f37"/>
                    <a:pt x="f36" y="f3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71" name="Google Shape;10240;p74">
            <a:extLst>
              <a:ext uri="{FF2B5EF4-FFF2-40B4-BE49-F238E27FC236}">
                <a16:creationId xmlns:a16="http://schemas.microsoft.com/office/drawing/2014/main" id="{21208E7F-3053-F5BD-F122-89BABF2796BC}"/>
              </a:ext>
            </a:extLst>
          </p:cNvPr>
          <p:cNvGrpSpPr/>
          <p:nvPr/>
        </p:nvGrpSpPr>
        <p:grpSpPr>
          <a:xfrm>
            <a:off x="3852551" y="3601244"/>
            <a:ext cx="365019" cy="360365"/>
            <a:chOff x="5224150" y="3470614"/>
            <a:chExt cx="365019" cy="360365"/>
          </a:xfrm>
          <a:solidFill>
            <a:schemeClr val="bg2"/>
          </a:solidFill>
        </p:grpSpPr>
        <p:sp>
          <p:nvSpPr>
            <p:cNvPr id="72" name="Google Shape;10241;p74">
              <a:extLst>
                <a:ext uri="{FF2B5EF4-FFF2-40B4-BE49-F238E27FC236}">
                  <a16:creationId xmlns:a16="http://schemas.microsoft.com/office/drawing/2014/main" id="{4D93CDA7-1E82-2764-EC11-1CFE2DBAFE86}"/>
                </a:ext>
              </a:extLst>
            </p:cNvPr>
            <p:cNvSpPr/>
            <p:nvPr/>
          </p:nvSpPr>
          <p:spPr>
            <a:xfrm>
              <a:off x="5224150" y="3470614"/>
              <a:ext cx="365019" cy="291775"/>
            </a:xfrm>
            <a:custGeom>
              <a:avLst/>
              <a:gdLst>
                <a:gd name="f0" fmla="val w"/>
                <a:gd name="f1" fmla="val h"/>
                <a:gd name="f2" fmla="val 0"/>
                <a:gd name="f3" fmla="val 11973"/>
                <a:gd name="f4" fmla="val 8980"/>
                <a:gd name="f5" fmla="val 2017"/>
                <a:gd name="f6" fmla="val 3749"/>
                <a:gd name="f7" fmla="val 3119"/>
                <a:gd name="f8" fmla="val 5514"/>
                <a:gd name="f9" fmla="val 914"/>
                <a:gd name="f10" fmla="val 9641"/>
                <a:gd name="f11" fmla="val 10744"/>
                <a:gd name="f12" fmla="val 8538"/>
                <a:gd name="f13" fmla="val 5892"/>
                <a:gd name="f14" fmla="val 5325"/>
                <a:gd name="f15" fmla="val 4852"/>
                <a:gd name="f16" fmla="val 473"/>
                <a:gd name="f17" fmla="val 1040"/>
                <a:gd name="f18" fmla="val 1166"/>
                <a:gd name="f19" fmla="val 4537"/>
                <a:gd name="f20" fmla="val 1324"/>
                <a:gd name="f21" fmla="val 3812"/>
                <a:gd name="f22" fmla="val 1733"/>
                <a:gd name="f23" fmla="val 3529"/>
                <a:gd name="f24" fmla="val 1891"/>
                <a:gd name="f25" fmla="val 3025"/>
                <a:gd name="f26" fmla="val 1954"/>
                <a:gd name="f27" fmla="val 2867"/>
                <a:gd name="f28" fmla="val 1607"/>
                <a:gd name="f29" fmla="val 2521"/>
                <a:gd name="f30" fmla="val 2080"/>
                <a:gd name="f31" fmla="val 1702"/>
                <a:gd name="f32" fmla="val 1576"/>
                <a:gd name="f33" fmla="val 1922"/>
                <a:gd name="f34" fmla="val 946"/>
                <a:gd name="f35" fmla="val 693"/>
                <a:gd name="f36" fmla="val 1796"/>
                <a:gd name="f37" fmla="val 504"/>
                <a:gd name="f38" fmla="val 454"/>
                <a:gd name="f39" fmla="val 1708"/>
                <a:gd name="f40" fmla="val 403"/>
                <a:gd name="f41" fmla="val 1696"/>
                <a:gd name="f42" fmla="val 355"/>
                <a:gd name="f43" fmla="val 223"/>
                <a:gd name="f44" fmla="val 110"/>
                <a:gd name="f45" fmla="val 1784"/>
                <a:gd name="f46" fmla="val 63"/>
                <a:gd name="f47" fmla="val 2111"/>
                <a:gd name="f48" fmla="val 2332"/>
                <a:gd name="f49" fmla="val 252"/>
                <a:gd name="f50" fmla="val 2363"/>
                <a:gd name="f51" fmla="val 536"/>
                <a:gd name="f52" fmla="val 2489"/>
                <a:gd name="f53" fmla="val 820"/>
                <a:gd name="f54" fmla="val 2552"/>
                <a:gd name="f55" fmla="val 1135"/>
                <a:gd name="f56" fmla="val 2615"/>
                <a:gd name="f57" fmla="val 1198"/>
                <a:gd name="f58" fmla="val 1387"/>
                <a:gd name="f59" fmla="val 3277"/>
                <a:gd name="f60" fmla="val 95"/>
                <a:gd name="f61" fmla="val 5671"/>
                <a:gd name="f62" fmla="val 5703"/>
                <a:gd name="f63" fmla="val 5829"/>
                <a:gd name="f64" fmla="val 5860"/>
                <a:gd name="f65" fmla="val 6238"/>
                <a:gd name="f66" fmla="val 7372"/>
                <a:gd name="f67" fmla="val 1009"/>
                <a:gd name="f68" fmla="val 8318"/>
                <a:gd name="f69" fmla="val 2143"/>
                <a:gd name="f70" fmla="val 3308"/>
                <a:gd name="f71" fmla="val 4254"/>
                <a:gd name="f72" fmla="val 4191"/>
                <a:gd name="f73" fmla="val 2710"/>
                <a:gd name="f74" fmla="val 2930"/>
                <a:gd name="f75" fmla="val 3151"/>
                <a:gd name="f76" fmla="val 3088"/>
                <a:gd name="f77" fmla="val 3182"/>
                <a:gd name="f78" fmla="val 2647"/>
                <a:gd name="f79" fmla="val 3844"/>
                <a:gd name="f80" fmla="val 4947"/>
                <a:gd name="f81" fmla="val 8979"/>
                <a:gd name="f82" fmla="val 7089"/>
                <a:gd name="f83" fmla="val 7814"/>
                <a:gd name="f84" fmla="val 8192"/>
                <a:gd name="f85" fmla="val 8853"/>
                <a:gd name="f86" fmla="val 8916"/>
                <a:gd name="f87" fmla="val 2899"/>
                <a:gd name="f88" fmla="val 9074"/>
                <a:gd name="f89" fmla="val 9326"/>
                <a:gd name="f90" fmla="val 7782"/>
                <a:gd name="f91" fmla="val 8727"/>
                <a:gd name="f92" fmla="val 9861"/>
                <a:gd name="f93" fmla="val 11027"/>
                <a:gd name="f94" fmla="val 11972"/>
                <a:gd name="f95" fmla="val 11909"/>
                <a:gd name="f96" fmla="val 10429"/>
                <a:gd name="f97" fmla="val 10618"/>
                <a:gd name="f98" fmla="val 10681"/>
                <a:gd name="f99" fmla="val 10933"/>
                <a:gd name="f100" fmla="val 11248"/>
                <a:gd name="f101" fmla="val 2458"/>
                <a:gd name="f102" fmla="val 11531"/>
                <a:gd name="f103" fmla="val 11720"/>
                <a:gd name="f104" fmla="val 2300"/>
                <a:gd name="f105" fmla="val 11815"/>
                <a:gd name="f106" fmla="val 11674"/>
                <a:gd name="f107" fmla="val 11560"/>
                <a:gd name="f108" fmla="val 11429"/>
                <a:gd name="f109" fmla="val 11380"/>
                <a:gd name="f110" fmla="val 11330"/>
                <a:gd name="f111" fmla="val 11279"/>
                <a:gd name="f112" fmla="val 11059"/>
                <a:gd name="f113" fmla="val 10870"/>
                <a:gd name="f114" fmla="val 10460"/>
                <a:gd name="f115" fmla="val 10113"/>
                <a:gd name="f116" fmla="val 9704"/>
                <a:gd name="f117" fmla="val 9294"/>
                <a:gd name="f118" fmla="val 8790"/>
                <a:gd name="f119" fmla="val 8255"/>
                <a:gd name="f120" fmla="val 8003"/>
                <a:gd name="f121" fmla="val 7278"/>
                <a:gd name="f122" fmla="val 6963"/>
                <a:gd name="f123" fmla="val 441"/>
                <a:gd name="f124" fmla="val 6490"/>
                <a:gd name="f125" fmla="*/ f0 1 11973"/>
                <a:gd name="f126" fmla="*/ f1 1 8980"/>
                <a:gd name="f127" fmla="val f2"/>
                <a:gd name="f128" fmla="val f3"/>
                <a:gd name="f129" fmla="val f4"/>
                <a:gd name="f130" fmla="+- f129 0 f127"/>
                <a:gd name="f131" fmla="+- f128 0 f127"/>
                <a:gd name="f132" fmla="*/ f131 1 11973"/>
                <a:gd name="f133" fmla="*/ f130 1 8980"/>
                <a:gd name="f134" fmla="*/ f127 1 f132"/>
                <a:gd name="f135" fmla="*/ f128 1 f132"/>
                <a:gd name="f136" fmla="*/ f127 1 f133"/>
                <a:gd name="f137" fmla="*/ f129 1 f133"/>
                <a:gd name="f138" fmla="*/ f134 f125 1"/>
                <a:gd name="f139" fmla="*/ f135 f125 1"/>
                <a:gd name="f140" fmla="*/ f137 f126 1"/>
                <a:gd name="f141" fmla="*/ f136 f126 1"/>
              </a:gdLst>
              <a:ahLst/>
              <a:cxnLst>
                <a:cxn ang="3cd4">
                  <a:pos x="hc" y="t"/>
                </a:cxn>
                <a:cxn ang="0">
                  <a:pos x="r" y="vc"/>
                </a:cxn>
                <a:cxn ang="cd4">
                  <a:pos x="hc" y="b"/>
                </a:cxn>
                <a:cxn ang="cd2">
                  <a:pos x="l" y="vc"/>
                </a:cxn>
              </a:cxnLst>
              <a:rect l="f138" t="f141" r="f139" b="f140"/>
              <a:pathLst>
                <a:path w="11973" h="8980">
                  <a:moveTo>
                    <a:pt x="f5" y="f6"/>
                  </a:moveTo>
                  <a:lnTo>
                    <a:pt x="f7" y="f8"/>
                  </a:lnTo>
                  <a:lnTo>
                    <a:pt x="f9" y="f8"/>
                  </a:lnTo>
                  <a:lnTo>
                    <a:pt x="f5" y="f6"/>
                  </a:lnTo>
                  <a:close/>
                  <a:moveTo>
                    <a:pt x="f10" y="f6"/>
                  </a:moveTo>
                  <a:lnTo>
                    <a:pt x="f11" y="f8"/>
                  </a:lnTo>
                  <a:lnTo>
                    <a:pt x="f12" y="f8"/>
                  </a:lnTo>
                  <a:lnTo>
                    <a:pt x="f10" y="f6"/>
                  </a:lnTo>
                  <a:close/>
                  <a:moveTo>
                    <a:pt x="f13" y="f2"/>
                  </a:moveTo>
                  <a:cubicBezTo>
                    <a:pt x="f14" y="f2"/>
                    <a:pt x="f15" y="f16"/>
                    <a:pt x="f15" y="f17"/>
                  </a:cubicBezTo>
                  <a:lnTo>
                    <a:pt x="f15" y="f18"/>
                  </a:lnTo>
                  <a:lnTo>
                    <a:pt x="f19" y="f20"/>
                  </a:lnTo>
                  <a:cubicBezTo>
                    <a:pt x="f21" y="f22"/>
                    <a:pt x="f23" y="f24"/>
                    <a:pt x="f25" y="f26"/>
                  </a:cubicBezTo>
                  <a:cubicBezTo>
                    <a:pt x="f27" y="f28"/>
                    <a:pt x="f29" y="f20"/>
                    <a:pt x="f30" y="f20"/>
                  </a:cubicBezTo>
                  <a:cubicBezTo>
                    <a:pt x="f31" y="f20"/>
                    <a:pt x="f20" y="f32"/>
                    <a:pt x="f18" y="f33"/>
                  </a:cubicBezTo>
                  <a:cubicBezTo>
                    <a:pt x="f34" y="f24"/>
                    <a:pt x="f35" y="f36"/>
                    <a:pt x="f37" y="f22"/>
                  </a:cubicBezTo>
                  <a:cubicBezTo>
                    <a:pt x="f38" y="f39"/>
                    <a:pt x="f40" y="f41"/>
                    <a:pt x="f42" y="f41"/>
                  </a:cubicBezTo>
                  <a:cubicBezTo>
                    <a:pt x="f43" y="f41"/>
                    <a:pt x="f44" y="f45"/>
                    <a:pt x="f46" y="f33"/>
                  </a:cubicBezTo>
                  <a:cubicBezTo>
                    <a:pt x="f2" y="f47"/>
                    <a:pt x="f46" y="f48"/>
                    <a:pt x="f49" y="f50"/>
                  </a:cubicBezTo>
                  <a:cubicBezTo>
                    <a:pt x="f51" y="f52"/>
                    <a:pt x="f53" y="f54"/>
                    <a:pt x="f55" y="f56"/>
                  </a:cubicBezTo>
                  <a:cubicBezTo>
                    <a:pt x="f57" y="f27"/>
                    <a:pt x="f58" y="f7"/>
                    <a:pt x="f28" y="f59"/>
                  </a:cubicBezTo>
                  <a:lnTo>
                    <a:pt x="f60" y="f61"/>
                  </a:lnTo>
                  <a:cubicBezTo>
                    <a:pt x="f60" y="f62"/>
                    <a:pt x="f46" y="f63"/>
                    <a:pt x="f46" y="f64"/>
                  </a:cubicBezTo>
                  <a:lnTo>
                    <a:pt x="f46" y="f65"/>
                  </a:lnTo>
                  <a:cubicBezTo>
                    <a:pt x="f46" y="f66"/>
                    <a:pt x="f67" y="f68"/>
                    <a:pt x="f69" y="f68"/>
                  </a:cubicBezTo>
                  <a:cubicBezTo>
                    <a:pt x="f70" y="f68"/>
                    <a:pt x="f71" y="f66"/>
                    <a:pt x="f71" y="f65"/>
                  </a:cubicBezTo>
                  <a:lnTo>
                    <a:pt x="f71" y="f64"/>
                  </a:lnTo>
                  <a:cubicBezTo>
                    <a:pt x="f71" y="f63"/>
                    <a:pt x="f72" y="f62"/>
                    <a:pt x="f72" y="f61"/>
                  </a:cubicBezTo>
                  <a:lnTo>
                    <a:pt x="f73" y="f59"/>
                  </a:lnTo>
                  <a:cubicBezTo>
                    <a:pt x="f74" y="f75"/>
                    <a:pt x="f76" y="f74"/>
                    <a:pt x="f77" y="f78"/>
                  </a:cubicBezTo>
                  <a:cubicBezTo>
                    <a:pt x="f79" y="f29"/>
                    <a:pt x="f72" y="f50"/>
                    <a:pt x="f80" y="f33"/>
                  </a:cubicBezTo>
                  <a:lnTo>
                    <a:pt x="f80" y="f81"/>
                  </a:lnTo>
                  <a:lnTo>
                    <a:pt x="f82" y="f81"/>
                  </a:lnTo>
                  <a:lnTo>
                    <a:pt x="f82" y="f33"/>
                  </a:lnTo>
                  <a:cubicBezTo>
                    <a:pt x="f83" y="f48"/>
                    <a:pt x="f84" y="f29"/>
                    <a:pt x="f85" y="f78"/>
                  </a:cubicBezTo>
                  <a:cubicBezTo>
                    <a:pt x="f86" y="f87"/>
                    <a:pt x="f88" y="f7"/>
                    <a:pt x="f89" y="f59"/>
                  </a:cubicBezTo>
                  <a:lnTo>
                    <a:pt x="f83" y="f61"/>
                  </a:lnTo>
                  <a:cubicBezTo>
                    <a:pt x="f83" y="f62"/>
                    <a:pt x="f90" y="f63"/>
                    <a:pt x="f90" y="f64"/>
                  </a:cubicBezTo>
                  <a:lnTo>
                    <a:pt x="f90" y="f65"/>
                  </a:lnTo>
                  <a:cubicBezTo>
                    <a:pt x="f90" y="f66"/>
                    <a:pt x="f91" y="f68"/>
                    <a:pt x="f92" y="f68"/>
                  </a:cubicBezTo>
                  <a:cubicBezTo>
                    <a:pt x="f93" y="f68"/>
                    <a:pt x="f94" y="f66"/>
                    <a:pt x="f94" y="f65"/>
                  </a:cubicBezTo>
                  <a:lnTo>
                    <a:pt x="f94" y="f64"/>
                  </a:lnTo>
                  <a:cubicBezTo>
                    <a:pt x="f94" y="f63"/>
                    <a:pt x="f95" y="f62"/>
                    <a:pt x="f95" y="f61"/>
                  </a:cubicBezTo>
                  <a:lnTo>
                    <a:pt x="f96" y="f59"/>
                  </a:lnTo>
                  <a:cubicBezTo>
                    <a:pt x="f96" y="f75"/>
                    <a:pt x="f97" y="f74"/>
                    <a:pt x="f98" y="f56"/>
                  </a:cubicBezTo>
                  <a:cubicBezTo>
                    <a:pt x="f99" y="f29"/>
                    <a:pt x="f100" y="f101"/>
                    <a:pt x="f102" y="f50"/>
                  </a:cubicBezTo>
                  <a:cubicBezTo>
                    <a:pt x="f103" y="f104"/>
                    <a:pt x="f105" y="f30"/>
                    <a:pt x="f103" y="f33"/>
                  </a:cubicBezTo>
                  <a:cubicBezTo>
                    <a:pt x="f106" y="f45"/>
                    <a:pt x="f107" y="f41"/>
                    <a:pt x="f108" y="f41"/>
                  </a:cubicBezTo>
                  <a:cubicBezTo>
                    <a:pt x="f109" y="f41"/>
                    <a:pt x="f110" y="f39"/>
                    <a:pt x="f111" y="f22"/>
                  </a:cubicBezTo>
                  <a:cubicBezTo>
                    <a:pt x="f112" y="f36"/>
                    <a:pt x="f113" y="f24"/>
                    <a:pt x="f97" y="f33"/>
                  </a:cubicBezTo>
                  <a:cubicBezTo>
                    <a:pt x="f114" y="f32"/>
                    <a:pt x="f115" y="f20"/>
                    <a:pt x="f116" y="f20"/>
                  </a:cubicBezTo>
                  <a:cubicBezTo>
                    <a:pt x="f117" y="f20"/>
                    <a:pt x="f86" y="f32"/>
                    <a:pt x="f118" y="f26"/>
                  </a:cubicBezTo>
                  <a:cubicBezTo>
                    <a:pt x="f119" y="f24"/>
                    <a:pt x="f120" y="f22"/>
                    <a:pt x="f121" y="f20"/>
                  </a:cubicBezTo>
                  <a:lnTo>
                    <a:pt x="f122" y="f18"/>
                  </a:lnTo>
                  <a:lnTo>
                    <a:pt x="f122" y="f17"/>
                  </a:lnTo>
                  <a:cubicBezTo>
                    <a:pt x="f122" y="f123"/>
                    <a:pt x="f124" y="f2"/>
                    <a:pt x="f1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3" name="Google Shape;10242;p74">
              <a:extLst>
                <a:ext uri="{FF2B5EF4-FFF2-40B4-BE49-F238E27FC236}">
                  <a16:creationId xmlns:a16="http://schemas.microsoft.com/office/drawing/2014/main" id="{D7308D78-2CAC-F825-CDC7-70FBB137A5BF}"/>
                </a:ext>
              </a:extLst>
            </p:cNvPr>
            <p:cNvSpPr/>
            <p:nvPr/>
          </p:nvSpPr>
          <p:spPr>
            <a:xfrm>
              <a:off x="5305787" y="3785881"/>
              <a:ext cx="192124" cy="45098"/>
            </a:xfrm>
            <a:custGeom>
              <a:avLst/>
              <a:gdLst>
                <a:gd name="f0" fmla="val w"/>
                <a:gd name="f1" fmla="val h"/>
                <a:gd name="f2" fmla="val 0"/>
                <a:gd name="f3" fmla="val 6302"/>
                <a:gd name="f4" fmla="val 1388"/>
                <a:gd name="f5" fmla="val 693"/>
                <a:gd name="f6" fmla="val 1"/>
                <a:gd name="f7" fmla="val 315"/>
                <a:gd name="f8" fmla="val 316"/>
                <a:gd name="f9" fmla="val 694"/>
                <a:gd name="f10" fmla="val 1040"/>
                <a:gd name="f11" fmla="val 1261"/>
                <a:gd name="f12" fmla="val 158"/>
                <a:gd name="f13" fmla="val 1387"/>
                <a:gd name="f14" fmla="val 347"/>
                <a:gd name="f15" fmla="val 5955"/>
                <a:gd name="f16" fmla="val 6144"/>
                <a:gd name="f17" fmla="val 1356"/>
                <a:gd name="f18" fmla="val 6301"/>
                <a:gd name="f19" fmla="val 1198"/>
                <a:gd name="f20" fmla="val 5986"/>
                <a:gd name="f21" fmla="val 5577"/>
                <a:gd name="f22" fmla="*/ f0 1 6302"/>
                <a:gd name="f23" fmla="*/ f1 1 1388"/>
                <a:gd name="f24" fmla="val f2"/>
                <a:gd name="f25" fmla="val f3"/>
                <a:gd name="f26" fmla="val f4"/>
                <a:gd name="f27" fmla="+- f26 0 f24"/>
                <a:gd name="f28" fmla="+- f25 0 f24"/>
                <a:gd name="f29" fmla="*/ f28 1 6302"/>
                <a:gd name="f30" fmla="*/ f27 1 1388"/>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6302" h="1388">
                  <a:moveTo>
                    <a:pt x="f5" y="f6"/>
                  </a:moveTo>
                  <a:cubicBezTo>
                    <a:pt x="f7" y="f6"/>
                    <a:pt x="f2" y="f8"/>
                    <a:pt x="f2" y="f9"/>
                  </a:cubicBezTo>
                  <a:lnTo>
                    <a:pt x="f2" y="f10"/>
                  </a:lnTo>
                  <a:cubicBezTo>
                    <a:pt x="f2" y="f11"/>
                    <a:pt x="f12" y="f13"/>
                    <a:pt x="f14" y="f13"/>
                  </a:cubicBezTo>
                  <a:lnTo>
                    <a:pt x="f15" y="f13"/>
                  </a:lnTo>
                  <a:cubicBezTo>
                    <a:pt x="f16" y="f17"/>
                    <a:pt x="f18" y="f19"/>
                    <a:pt x="f18" y="f10"/>
                  </a:cubicBezTo>
                  <a:lnTo>
                    <a:pt x="f18" y="f9"/>
                  </a:lnTo>
                  <a:cubicBezTo>
                    <a:pt x="f18" y="f8"/>
                    <a:pt x="f20" y="f6"/>
                    <a:pt x="f2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74" name="Google Shape;10303;p74">
            <a:extLst>
              <a:ext uri="{FF2B5EF4-FFF2-40B4-BE49-F238E27FC236}">
                <a16:creationId xmlns:a16="http://schemas.microsoft.com/office/drawing/2014/main" id="{C9CF48B2-0CF5-1D80-7083-A90D611933C0}"/>
              </a:ext>
            </a:extLst>
          </p:cNvPr>
          <p:cNvGrpSpPr/>
          <p:nvPr/>
        </p:nvGrpSpPr>
        <p:grpSpPr>
          <a:xfrm>
            <a:off x="4552990" y="3569852"/>
            <a:ext cx="360237" cy="383893"/>
            <a:chOff x="5924589" y="3439222"/>
            <a:chExt cx="360237" cy="383893"/>
          </a:xfrm>
          <a:solidFill>
            <a:schemeClr val="bg2"/>
          </a:solidFill>
        </p:grpSpPr>
        <p:sp>
          <p:nvSpPr>
            <p:cNvPr id="75" name="Google Shape;10304;p74">
              <a:extLst>
                <a:ext uri="{FF2B5EF4-FFF2-40B4-BE49-F238E27FC236}">
                  <a16:creationId xmlns:a16="http://schemas.microsoft.com/office/drawing/2014/main" id="{CD8DDAC7-E595-2097-A0D4-0E710875A876}"/>
                </a:ext>
              </a:extLst>
            </p:cNvPr>
            <p:cNvSpPr/>
            <p:nvPr/>
          </p:nvSpPr>
          <p:spPr>
            <a:xfrm>
              <a:off x="5987024" y="3551803"/>
              <a:ext cx="21159" cy="112654"/>
            </a:xfrm>
            <a:custGeom>
              <a:avLst/>
              <a:gdLst>
                <a:gd name="f0" fmla="val w"/>
                <a:gd name="f1" fmla="val h"/>
                <a:gd name="f2" fmla="val 0"/>
                <a:gd name="f3" fmla="val 694"/>
                <a:gd name="f4" fmla="val 3467"/>
                <a:gd name="f5" fmla="val 1"/>
                <a:gd name="f6" fmla="val 3466"/>
                <a:gd name="f7" fmla="*/ f0 1 694"/>
                <a:gd name="f8" fmla="*/ f1 1 3467"/>
                <a:gd name="f9" fmla="val f2"/>
                <a:gd name="f10" fmla="val f3"/>
                <a:gd name="f11" fmla="val f4"/>
                <a:gd name="f12" fmla="+- f11 0 f9"/>
                <a:gd name="f13" fmla="+- f10 0 f9"/>
                <a:gd name="f14" fmla="*/ f13 1 694"/>
                <a:gd name="f15" fmla="*/ f12 1 3467"/>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694" h="3467">
                  <a:moveTo>
                    <a:pt x="f2" y="f5"/>
                  </a:moveTo>
                  <a:lnTo>
                    <a:pt x="f2" y="f6"/>
                  </a:lnTo>
                  <a:lnTo>
                    <a:pt x="f3" y="f6"/>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6" name="Google Shape;10305;p74">
              <a:extLst>
                <a:ext uri="{FF2B5EF4-FFF2-40B4-BE49-F238E27FC236}">
                  <a16:creationId xmlns:a16="http://schemas.microsoft.com/office/drawing/2014/main" id="{7C8BF8A4-1A3A-37C1-0F0F-6E496526D9E2}"/>
                </a:ext>
              </a:extLst>
            </p:cNvPr>
            <p:cNvSpPr/>
            <p:nvPr/>
          </p:nvSpPr>
          <p:spPr>
            <a:xfrm>
              <a:off x="6200253" y="3551803"/>
              <a:ext cx="22128" cy="112654"/>
            </a:xfrm>
            <a:custGeom>
              <a:avLst/>
              <a:gdLst>
                <a:gd name="f0" fmla="val w"/>
                <a:gd name="f1" fmla="val h"/>
                <a:gd name="f2" fmla="val 0"/>
                <a:gd name="f3" fmla="val 726"/>
                <a:gd name="f4" fmla="val 3467"/>
                <a:gd name="f5" fmla="val 1"/>
                <a:gd name="f6" fmla="val 3466"/>
                <a:gd name="f7" fmla="val 725"/>
                <a:gd name="f8" fmla="*/ f0 1 726"/>
                <a:gd name="f9" fmla="*/ f1 1 3467"/>
                <a:gd name="f10" fmla="val f2"/>
                <a:gd name="f11" fmla="val f3"/>
                <a:gd name="f12" fmla="val f4"/>
                <a:gd name="f13" fmla="+- f12 0 f10"/>
                <a:gd name="f14" fmla="+- f11 0 f10"/>
                <a:gd name="f15" fmla="*/ f14 1 726"/>
                <a:gd name="f16" fmla="*/ f13 1 3467"/>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726" h="3467">
                  <a:moveTo>
                    <a:pt x="f5" y="f5"/>
                  </a:moveTo>
                  <a:lnTo>
                    <a:pt x="f5" y="f6"/>
                  </a:lnTo>
                  <a:lnTo>
                    <a:pt x="f7" y="f6"/>
                  </a:lnTo>
                  <a:lnTo>
                    <a:pt x="f7"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7" name="Google Shape;10306;p74">
              <a:extLst>
                <a:ext uri="{FF2B5EF4-FFF2-40B4-BE49-F238E27FC236}">
                  <a16:creationId xmlns:a16="http://schemas.microsoft.com/office/drawing/2014/main" id="{041CD924-075E-EDB5-C3BC-8E1B2B4752BD}"/>
                </a:ext>
              </a:extLst>
            </p:cNvPr>
            <p:cNvSpPr/>
            <p:nvPr/>
          </p:nvSpPr>
          <p:spPr>
            <a:xfrm>
              <a:off x="5987024" y="3686943"/>
              <a:ext cx="21159" cy="135166"/>
            </a:xfrm>
            <a:custGeom>
              <a:avLst/>
              <a:gdLst>
                <a:gd name="f0" fmla="val w"/>
                <a:gd name="f1" fmla="val h"/>
                <a:gd name="f2" fmla="val 0"/>
                <a:gd name="f3" fmla="val 694"/>
                <a:gd name="f4" fmla="val 4160"/>
                <a:gd name="f5" fmla="val 4159"/>
                <a:gd name="f6" fmla="*/ f0 1 694"/>
                <a:gd name="f7" fmla="*/ f1 1 4160"/>
                <a:gd name="f8" fmla="val f2"/>
                <a:gd name="f9" fmla="val f3"/>
                <a:gd name="f10" fmla="val f4"/>
                <a:gd name="f11" fmla="+- f10 0 f8"/>
                <a:gd name="f12" fmla="+- f9 0 f8"/>
                <a:gd name="f13" fmla="*/ f12 1 694"/>
                <a:gd name="f14" fmla="*/ f11 1 4160"/>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694" h="4160">
                  <a:moveTo>
                    <a:pt x="f2" y="f2"/>
                  </a:moveTo>
                  <a:lnTo>
                    <a:pt x="f2" y="f5"/>
                  </a:lnTo>
                  <a:lnTo>
                    <a:pt x="f3" y="f5"/>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8" name="Google Shape;10307;p74">
              <a:extLst>
                <a:ext uri="{FF2B5EF4-FFF2-40B4-BE49-F238E27FC236}">
                  <a16:creationId xmlns:a16="http://schemas.microsoft.com/office/drawing/2014/main" id="{11DA4367-8132-3B78-539F-C80AD961C7F2}"/>
                </a:ext>
              </a:extLst>
            </p:cNvPr>
            <p:cNvSpPr/>
            <p:nvPr/>
          </p:nvSpPr>
          <p:spPr>
            <a:xfrm>
              <a:off x="6200253" y="3686943"/>
              <a:ext cx="22128" cy="135166"/>
            </a:xfrm>
            <a:custGeom>
              <a:avLst/>
              <a:gdLst>
                <a:gd name="f0" fmla="val w"/>
                <a:gd name="f1" fmla="val h"/>
                <a:gd name="f2" fmla="val 0"/>
                <a:gd name="f3" fmla="val 726"/>
                <a:gd name="f4" fmla="val 4160"/>
                <a:gd name="f5" fmla="val 1"/>
                <a:gd name="f6" fmla="val 4159"/>
                <a:gd name="f7" fmla="val 725"/>
                <a:gd name="f8" fmla="*/ f0 1 726"/>
                <a:gd name="f9" fmla="*/ f1 1 4160"/>
                <a:gd name="f10" fmla="val f2"/>
                <a:gd name="f11" fmla="val f3"/>
                <a:gd name="f12" fmla="val f4"/>
                <a:gd name="f13" fmla="+- f12 0 f10"/>
                <a:gd name="f14" fmla="+- f11 0 f10"/>
                <a:gd name="f15" fmla="*/ f14 1 726"/>
                <a:gd name="f16" fmla="*/ f13 1 4160"/>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726" h="4160">
                  <a:moveTo>
                    <a:pt x="f5" y="f2"/>
                  </a:moveTo>
                  <a:lnTo>
                    <a:pt x="f5" y="f6"/>
                  </a:lnTo>
                  <a:lnTo>
                    <a:pt x="f7" y="f6"/>
                  </a:lnTo>
                  <a:lnTo>
                    <a:pt x="f7"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9" name="Google Shape;10308;p74">
              <a:extLst>
                <a:ext uri="{FF2B5EF4-FFF2-40B4-BE49-F238E27FC236}">
                  <a16:creationId xmlns:a16="http://schemas.microsoft.com/office/drawing/2014/main" id="{17A6AB96-7294-9021-35C2-E24626F13B61}"/>
                </a:ext>
              </a:extLst>
            </p:cNvPr>
            <p:cNvSpPr/>
            <p:nvPr/>
          </p:nvSpPr>
          <p:spPr>
            <a:xfrm>
              <a:off x="5924589" y="3551803"/>
              <a:ext cx="42281" cy="112654"/>
            </a:xfrm>
            <a:custGeom>
              <a:avLst/>
              <a:gdLst>
                <a:gd name="f0" fmla="val w"/>
                <a:gd name="f1" fmla="val h"/>
                <a:gd name="f2" fmla="val 0"/>
                <a:gd name="f3" fmla="val 1387"/>
                <a:gd name="f4" fmla="val 3467"/>
                <a:gd name="f5" fmla="val 1009"/>
                <a:gd name="f6" fmla="val 1"/>
                <a:gd name="f7" fmla="val 442"/>
                <a:gd name="f8" fmla="val 2049"/>
                <a:gd name="f9" fmla="val 2427"/>
                <a:gd name="f10" fmla="val 158"/>
                <a:gd name="f11" fmla="val 2773"/>
                <a:gd name="f12" fmla="val 3025"/>
                <a:gd name="f13" fmla="val 662"/>
                <a:gd name="f14" fmla="val 3340"/>
                <a:gd name="f15" fmla="val 3466"/>
                <a:gd name="f16" fmla="*/ f0 1 1387"/>
                <a:gd name="f17" fmla="*/ f1 1 3467"/>
                <a:gd name="f18" fmla="val f2"/>
                <a:gd name="f19" fmla="val f3"/>
                <a:gd name="f20" fmla="val f4"/>
                <a:gd name="f21" fmla="+- f20 0 f18"/>
                <a:gd name="f22" fmla="+- f19 0 f18"/>
                <a:gd name="f23" fmla="*/ f22 1 1387"/>
                <a:gd name="f24" fmla="*/ f21 1 3467"/>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387" h="3467">
                  <a:moveTo>
                    <a:pt x="f5" y="f6"/>
                  </a:moveTo>
                  <a:cubicBezTo>
                    <a:pt x="f7" y="f6"/>
                    <a:pt x="f6" y="f7"/>
                    <a:pt x="f6" y="f5"/>
                  </a:cubicBezTo>
                  <a:lnTo>
                    <a:pt x="f6" y="f8"/>
                  </a:lnTo>
                  <a:cubicBezTo>
                    <a:pt x="f6" y="f9"/>
                    <a:pt x="f10" y="f11"/>
                    <a:pt x="f7" y="f12"/>
                  </a:cubicBezTo>
                  <a:cubicBezTo>
                    <a:pt x="f13" y="f14"/>
                    <a:pt x="f5" y="f15"/>
                    <a:pt x="f3" y="f15"/>
                  </a:cubicBezTo>
                  <a:lnTo>
                    <a:pt x="f3"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0" name="Google Shape;10309;p74">
              <a:extLst>
                <a:ext uri="{FF2B5EF4-FFF2-40B4-BE49-F238E27FC236}">
                  <a16:creationId xmlns:a16="http://schemas.microsoft.com/office/drawing/2014/main" id="{F8B245A3-8043-473E-43B4-8A9DA99DE6D9}"/>
                </a:ext>
              </a:extLst>
            </p:cNvPr>
            <p:cNvSpPr/>
            <p:nvPr/>
          </p:nvSpPr>
          <p:spPr>
            <a:xfrm>
              <a:off x="6030257" y="3551803"/>
              <a:ext cx="148900" cy="112654"/>
            </a:xfrm>
            <a:custGeom>
              <a:avLst/>
              <a:gdLst>
                <a:gd name="f0" fmla="val w"/>
                <a:gd name="f1" fmla="val h"/>
                <a:gd name="f2" fmla="val 0"/>
                <a:gd name="f3" fmla="val 4884"/>
                <a:gd name="f4" fmla="val 3467"/>
                <a:gd name="f5" fmla="val 1"/>
                <a:gd name="f6" fmla="val 3466"/>
                <a:gd name="f7" fmla="val 4883"/>
                <a:gd name="f8" fmla="*/ f0 1 4884"/>
                <a:gd name="f9" fmla="*/ f1 1 3467"/>
                <a:gd name="f10" fmla="val f2"/>
                <a:gd name="f11" fmla="val f3"/>
                <a:gd name="f12" fmla="val f4"/>
                <a:gd name="f13" fmla="+- f12 0 f10"/>
                <a:gd name="f14" fmla="+- f11 0 f10"/>
                <a:gd name="f15" fmla="*/ f14 1 4884"/>
                <a:gd name="f16" fmla="*/ f13 1 3467"/>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4884" h="3467">
                  <a:moveTo>
                    <a:pt x="f2" y="f5"/>
                  </a:moveTo>
                  <a:lnTo>
                    <a:pt x="f2" y="f6"/>
                  </a:lnTo>
                  <a:lnTo>
                    <a:pt x="f7" y="f6"/>
                  </a:lnTo>
                  <a:lnTo>
                    <a:pt x="f7"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1" name="Google Shape;10310;p74">
              <a:extLst>
                <a:ext uri="{FF2B5EF4-FFF2-40B4-BE49-F238E27FC236}">
                  <a16:creationId xmlns:a16="http://schemas.microsoft.com/office/drawing/2014/main" id="{4F083046-3D24-778C-A0BF-BE7D7CAB23F2}"/>
                </a:ext>
              </a:extLst>
            </p:cNvPr>
            <p:cNvSpPr/>
            <p:nvPr/>
          </p:nvSpPr>
          <p:spPr>
            <a:xfrm>
              <a:off x="6242508" y="3670566"/>
              <a:ext cx="42318" cy="152549"/>
            </a:xfrm>
            <a:custGeom>
              <a:avLst/>
              <a:gdLst>
                <a:gd name="f0" fmla="val w"/>
                <a:gd name="f1" fmla="val h"/>
                <a:gd name="f2" fmla="val 0"/>
                <a:gd name="f3" fmla="val 1388"/>
                <a:gd name="f4" fmla="val 4695"/>
                <a:gd name="f5" fmla="val 1387"/>
                <a:gd name="f6" fmla="val 977"/>
                <a:gd name="f7" fmla="val 315"/>
                <a:gd name="f8" fmla="val 505"/>
                <a:gd name="f9" fmla="val 504"/>
                <a:gd name="f10" fmla="val 1"/>
                <a:gd name="f11" fmla="val 347"/>
                <a:gd name="f12" fmla="val 946"/>
                <a:gd name="f13" fmla="val 4222"/>
                <a:gd name="f14" fmla="val 3655"/>
                <a:gd name="f15" fmla="*/ f0 1 1388"/>
                <a:gd name="f16" fmla="*/ f1 1 4695"/>
                <a:gd name="f17" fmla="val f2"/>
                <a:gd name="f18" fmla="val f3"/>
                <a:gd name="f19" fmla="val f4"/>
                <a:gd name="f20" fmla="+- f19 0 f17"/>
                <a:gd name="f21" fmla="+- f18 0 f17"/>
                <a:gd name="f22" fmla="*/ f21 1 1388"/>
                <a:gd name="f23" fmla="*/ f20 1 4695"/>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8" h="4695">
                  <a:moveTo>
                    <a:pt x="f5" y="f2"/>
                  </a:moveTo>
                  <a:cubicBezTo>
                    <a:pt x="f6" y="f7"/>
                    <a:pt x="f8" y="f9"/>
                    <a:pt x="f10" y="f9"/>
                  </a:cubicBezTo>
                  <a:lnTo>
                    <a:pt x="f10" y="f4"/>
                  </a:lnTo>
                  <a:lnTo>
                    <a:pt x="f11" y="f4"/>
                  </a:lnTo>
                  <a:cubicBezTo>
                    <a:pt x="f12" y="f4"/>
                    <a:pt x="f5" y="f13"/>
                    <a:pt x="f5" y="f14"/>
                  </a:cubicBezTo>
                  <a:lnTo>
                    <a:pt x="f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2" name="Google Shape;10311;p74">
              <a:extLst>
                <a:ext uri="{FF2B5EF4-FFF2-40B4-BE49-F238E27FC236}">
                  <a16:creationId xmlns:a16="http://schemas.microsoft.com/office/drawing/2014/main" id="{B39F78A2-850D-55EE-0910-6CF37D07DA4E}"/>
                </a:ext>
              </a:extLst>
            </p:cNvPr>
            <p:cNvSpPr/>
            <p:nvPr/>
          </p:nvSpPr>
          <p:spPr>
            <a:xfrm>
              <a:off x="5924589" y="3670566"/>
              <a:ext cx="42281" cy="151543"/>
            </a:xfrm>
            <a:custGeom>
              <a:avLst/>
              <a:gdLst>
                <a:gd name="f0" fmla="val w"/>
                <a:gd name="f1" fmla="val h"/>
                <a:gd name="f2" fmla="val 0"/>
                <a:gd name="f3" fmla="val 1387"/>
                <a:gd name="f4" fmla="val 4664"/>
                <a:gd name="f5" fmla="val 1"/>
                <a:gd name="f6" fmla="val 3655"/>
                <a:gd name="f7" fmla="val 4222"/>
                <a:gd name="f8" fmla="val 442"/>
                <a:gd name="f9" fmla="val 4663"/>
                <a:gd name="f10" fmla="val 1009"/>
                <a:gd name="f11" fmla="val 504"/>
                <a:gd name="f12" fmla="val 851"/>
                <a:gd name="f13" fmla="val 379"/>
                <a:gd name="f14" fmla="val 315"/>
                <a:gd name="f15" fmla="*/ f0 1 1387"/>
                <a:gd name="f16" fmla="*/ f1 1 4664"/>
                <a:gd name="f17" fmla="val f2"/>
                <a:gd name="f18" fmla="val f3"/>
                <a:gd name="f19" fmla="val f4"/>
                <a:gd name="f20" fmla="+- f19 0 f17"/>
                <a:gd name="f21" fmla="+- f18 0 f17"/>
                <a:gd name="f22" fmla="*/ f21 1 1387"/>
                <a:gd name="f23" fmla="*/ f20 1 4664"/>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4664">
                  <a:moveTo>
                    <a:pt x="f5" y="f2"/>
                  </a:moveTo>
                  <a:lnTo>
                    <a:pt x="f5" y="f6"/>
                  </a:lnTo>
                  <a:cubicBezTo>
                    <a:pt x="f5" y="f7"/>
                    <a:pt x="f8" y="f9"/>
                    <a:pt x="f10" y="f9"/>
                  </a:cubicBezTo>
                  <a:lnTo>
                    <a:pt x="f3" y="f9"/>
                  </a:lnTo>
                  <a:lnTo>
                    <a:pt x="f3" y="f11"/>
                  </a:lnTo>
                  <a:cubicBezTo>
                    <a:pt x="f12" y="f11"/>
                    <a:pt x="f13" y="f14"/>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3" name="Google Shape;10312;p74">
              <a:extLst>
                <a:ext uri="{FF2B5EF4-FFF2-40B4-BE49-F238E27FC236}">
                  <a16:creationId xmlns:a16="http://schemas.microsoft.com/office/drawing/2014/main" id="{9B4DF3FF-A246-4CE2-792C-6CA01C9CBE1B}"/>
                </a:ext>
              </a:extLst>
            </p:cNvPr>
            <p:cNvSpPr/>
            <p:nvPr/>
          </p:nvSpPr>
          <p:spPr>
            <a:xfrm>
              <a:off x="6093634" y="3686943"/>
              <a:ext cx="21159" cy="23591"/>
            </a:xfrm>
            <a:custGeom>
              <a:avLst/>
              <a:gdLst>
                <a:gd name="f0" fmla="val w"/>
                <a:gd name="f1" fmla="val h"/>
                <a:gd name="f2" fmla="val 0"/>
                <a:gd name="f3" fmla="val 694"/>
                <a:gd name="f4" fmla="val 726"/>
                <a:gd name="f5" fmla="val 1"/>
                <a:gd name="f6" fmla="val 347"/>
                <a:gd name="f7" fmla="val 568"/>
                <a:gd name="f8" fmla="val 158"/>
                <a:gd name="f9" fmla="val 725"/>
                <a:gd name="f10" fmla="*/ f0 1 694"/>
                <a:gd name="f11" fmla="*/ f1 1 726"/>
                <a:gd name="f12" fmla="val f2"/>
                <a:gd name="f13" fmla="val f3"/>
                <a:gd name="f14" fmla="val f4"/>
                <a:gd name="f15" fmla="+- f14 0 f12"/>
                <a:gd name="f16" fmla="+- f13 0 f12"/>
                <a:gd name="f17" fmla="*/ f16 1 694"/>
                <a:gd name="f18" fmla="*/ f15 1 726"/>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694" h="726">
                  <a:moveTo>
                    <a:pt x="f5" y="f2"/>
                  </a:moveTo>
                  <a:lnTo>
                    <a:pt x="f5" y="f6"/>
                  </a:lnTo>
                  <a:cubicBezTo>
                    <a:pt x="f5" y="f7"/>
                    <a:pt x="f8" y="f9"/>
                    <a:pt x="f6" y="f9"/>
                  </a:cubicBezTo>
                  <a:cubicBezTo>
                    <a:pt x="f7" y="f9"/>
                    <a:pt x="f3" y="f7"/>
                    <a:pt x="f3" y="f6"/>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4" name="Google Shape;10313;p74">
              <a:extLst>
                <a:ext uri="{FF2B5EF4-FFF2-40B4-BE49-F238E27FC236}">
                  <a16:creationId xmlns:a16="http://schemas.microsoft.com/office/drawing/2014/main" id="{6A6A5D36-FF83-5F95-DB45-29C04B51A8B6}"/>
                </a:ext>
              </a:extLst>
            </p:cNvPr>
            <p:cNvSpPr/>
            <p:nvPr/>
          </p:nvSpPr>
          <p:spPr>
            <a:xfrm>
              <a:off x="6242508" y="3551803"/>
              <a:ext cx="42318" cy="112654"/>
            </a:xfrm>
            <a:custGeom>
              <a:avLst/>
              <a:gdLst>
                <a:gd name="f0" fmla="val w"/>
                <a:gd name="f1" fmla="val h"/>
                <a:gd name="f2" fmla="val 0"/>
                <a:gd name="f3" fmla="val 1388"/>
                <a:gd name="f4" fmla="val 3467"/>
                <a:gd name="f5" fmla="val 1"/>
                <a:gd name="f6" fmla="val 3466"/>
                <a:gd name="f7" fmla="val 347"/>
                <a:gd name="f8" fmla="val 662"/>
                <a:gd name="f9" fmla="val 3340"/>
                <a:gd name="f10" fmla="val 946"/>
                <a:gd name="f11" fmla="val 3088"/>
                <a:gd name="f12" fmla="val 1229"/>
                <a:gd name="f13" fmla="val 2836"/>
                <a:gd name="f14" fmla="val 1387"/>
                <a:gd name="f15" fmla="val 2458"/>
                <a:gd name="f16" fmla="val 2080"/>
                <a:gd name="f17" fmla="val 1040"/>
                <a:gd name="f18" fmla="val 442"/>
                <a:gd name="f19" fmla="val 914"/>
                <a:gd name="f20" fmla="*/ f0 1 1388"/>
                <a:gd name="f21" fmla="*/ f1 1 3467"/>
                <a:gd name="f22" fmla="val f2"/>
                <a:gd name="f23" fmla="val f3"/>
                <a:gd name="f24" fmla="val f4"/>
                <a:gd name="f25" fmla="+- f24 0 f22"/>
                <a:gd name="f26" fmla="+- f23 0 f22"/>
                <a:gd name="f27" fmla="*/ f26 1 1388"/>
                <a:gd name="f28" fmla="*/ f25 1 3467"/>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1388" h="3467">
                  <a:moveTo>
                    <a:pt x="f5" y="f5"/>
                  </a:moveTo>
                  <a:lnTo>
                    <a:pt x="f5" y="f6"/>
                  </a:lnTo>
                  <a:cubicBezTo>
                    <a:pt x="f7" y="f6"/>
                    <a:pt x="f8" y="f9"/>
                    <a:pt x="f10" y="f11"/>
                  </a:cubicBezTo>
                  <a:cubicBezTo>
                    <a:pt x="f12" y="f13"/>
                    <a:pt x="f14" y="f15"/>
                    <a:pt x="f14" y="f16"/>
                  </a:cubicBezTo>
                  <a:lnTo>
                    <a:pt x="f14" y="f17"/>
                  </a:lnTo>
                  <a:cubicBezTo>
                    <a:pt x="f14" y="f18"/>
                    <a:pt x="f19" y="f5"/>
                    <a:pt x="f7"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5" name="Google Shape;10314;p74">
              <a:extLst>
                <a:ext uri="{FF2B5EF4-FFF2-40B4-BE49-F238E27FC236}">
                  <a16:creationId xmlns:a16="http://schemas.microsoft.com/office/drawing/2014/main" id="{B4DC8560-2856-40AA-4468-B8F8FD494273}"/>
                </a:ext>
              </a:extLst>
            </p:cNvPr>
            <p:cNvSpPr/>
            <p:nvPr/>
          </p:nvSpPr>
          <p:spPr>
            <a:xfrm>
              <a:off x="6030257" y="3686943"/>
              <a:ext cx="148900" cy="135166"/>
            </a:xfrm>
            <a:custGeom>
              <a:avLst/>
              <a:gdLst>
                <a:gd name="f0" fmla="val w"/>
                <a:gd name="f1" fmla="val h"/>
                <a:gd name="f2" fmla="val 0"/>
                <a:gd name="f3" fmla="val 4884"/>
                <a:gd name="f4" fmla="val 4160"/>
                <a:gd name="f5" fmla="val 4159"/>
                <a:gd name="f6" fmla="val 4883"/>
                <a:gd name="f7" fmla="val 3466"/>
                <a:gd name="f8" fmla="val 347"/>
                <a:gd name="f9" fmla="val 946"/>
                <a:gd name="f10" fmla="val 2993"/>
                <a:gd name="f11" fmla="val 1387"/>
                <a:gd name="f12" fmla="val 2426"/>
                <a:gd name="f13" fmla="val 1827"/>
                <a:gd name="f14" fmla="val 1418"/>
                <a:gd name="f15" fmla="val 914"/>
                <a:gd name="f16" fmla="*/ f0 1 4884"/>
                <a:gd name="f17" fmla="*/ f1 1 4160"/>
                <a:gd name="f18" fmla="val f2"/>
                <a:gd name="f19" fmla="val f3"/>
                <a:gd name="f20" fmla="val f4"/>
                <a:gd name="f21" fmla="+- f20 0 f18"/>
                <a:gd name="f22" fmla="+- f19 0 f18"/>
                <a:gd name="f23" fmla="*/ f22 1 4884"/>
                <a:gd name="f24" fmla="*/ f21 1 416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4884" h="4160">
                  <a:moveTo>
                    <a:pt x="f2" y="f2"/>
                  </a:moveTo>
                  <a:lnTo>
                    <a:pt x="f2" y="f5"/>
                  </a:lnTo>
                  <a:lnTo>
                    <a:pt x="f6" y="f5"/>
                  </a:lnTo>
                  <a:lnTo>
                    <a:pt x="f6" y="f2"/>
                  </a:lnTo>
                  <a:lnTo>
                    <a:pt x="f7" y="f2"/>
                  </a:lnTo>
                  <a:lnTo>
                    <a:pt x="f7" y="f8"/>
                  </a:lnTo>
                  <a:cubicBezTo>
                    <a:pt x="f7" y="f9"/>
                    <a:pt x="f10" y="f11"/>
                    <a:pt x="f12" y="f11"/>
                  </a:cubicBezTo>
                  <a:cubicBezTo>
                    <a:pt x="f13" y="f11"/>
                    <a:pt x="f14" y="f15"/>
                    <a:pt x="f14" y="f8"/>
                  </a:cubicBezTo>
                  <a:lnTo>
                    <a:pt x="f14"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6" name="Google Shape;10315;p74">
              <a:extLst>
                <a:ext uri="{FF2B5EF4-FFF2-40B4-BE49-F238E27FC236}">
                  <a16:creationId xmlns:a16="http://schemas.microsoft.com/office/drawing/2014/main" id="{996DDD77-E7B6-548F-9CD6-4BB57DF5F5E8}"/>
                </a:ext>
              </a:extLst>
            </p:cNvPr>
            <p:cNvSpPr/>
            <p:nvPr/>
          </p:nvSpPr>
          <p:spPr>
            <a:xfrm>
              <a:off x="6029279" y="3439222"/>
              <a:ext cx="148900" cy="90104"/>
            </a:xfrm>
            <a:custGeom>
              <a:avLst/>
              <a:gdLst>
                <a:gd name="f0" fmla="val w"/>
                <a:gd name="f1" fmla="val h"/>
                <a:gd name="f2" fmla="val 0"/>
                <a:gd name="f3" fmla="val 4884"/>
                <a:gd name="f4" fmla="val 2773"/>
                <a:gd name="f5" fmla="val 2427"/>
                <a:gd name="f6" fmla="val 1103"/>
                <a:gd name="f7" fmla="val 1"/>
                <a:gd name="f8" fmla="val 2426"/>
                <a:gd name="f9" fmla="val 1355"/>
                <a:gd name="f10" fmla="val 1828"/>
                <a:gd name="f11" fmla="val 1418"/>
                <a:gd name="f12" fmla="val 2395"/>
                <a:gd name="f13" fmla="val 2994"/>
                <a:gd name="f14" fmla="val 3403"/>
                <a:gd name="f15" fmla="val 1891"/>
                <a:gd name="f16" fmla="val 3781"/>
                <a:gd name="f17" fmla="*/ f0 1 4884"/>
                <a:gd name="f18" fmla="*/ f1 1 2773"/>
                <a:gd name="f19" fmla="val f2"/>
                <a:gd name="f20" fmla="val f3"/>
                <a:gd name="f21" fmla="val f4"/>
                <a:gd name="f22" fmla="+- f21 0 f19"/>
                <a:gd name="f23" fmla="+- f20 0 f19"/>
                <a:gd name="f24" fmla="*/ f23 1 4884"/>
                <a:gd name="f25" fmla="*/ f22 1 2773"/>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4884" h="2773">
                  <a:moveTo>
                    <a:pt x="f5" y="f2"/>
                  </a:moveTo>
                  <a:cubicBezTo>
                    <a:pt x="f6" y="f2"/>
                    <a:pt x="f7" y="f6"/>
                    <a:pt x="f7" y="f8"/>
                  </a:cubicBezTo>
                  <a:lnTo>
                    <a:pt x="f7" y="f4"/>
                  </a:lnTo>
                  <a:lnTo>
                    <a:pt x="f9" y="f4"/>
                  </a:lnTo>
                  <a:lnTo>
                    <a:pt x="f9" y="f8"/>
                  </a:lnTo>
                  <a:cubicBezTo>
                    <a:pt x="f9" y="f10"/>
                    <a:pt x="f10" y="f11"/>
                    <a:pt x="f12" y="f11"/>
                  </a:cubicBezTo>
                  <a:cubicBezTo>
                    <a:pt x="f13" y="f11"/>
                    <a:pt x="f14" y="f15"/>
                    <a:pt x="f14" y="f8"/>
                  </a:cubicBezTo>
                  <a:lnTo>
                    <a:pt x="f14" y="f4"/>
                  </a:lnTo>
                  <a:lnTo>
                    <a:pt x="f3" y="f4"/>
                  </a:lnTo>
                  <a:lnTo>
                    <a:pt x="f3" y="f8"/>
                  </a:lnTo>
                  <a:cubicBezTo>
                    <a:pt x="f3" y="f6"/>
                    <a:pt x="f16"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87" name="Google Shape;10341;p74">
            <a:extLst>
              <a:ext uri="{FF2B5EF4-FFF2-40B4-BE49-F238E27FC236}">
                <a16:creationId xmlns:a16="http://schemas.microsoft.com/office/drawing/2014/main" id="{FDF5B913-9655-0FB7-AD30-8F790A6C7193}"/>
              </a:ext>
            </a:extLst>
          </p:cNvPr>
          <p:cNvGrpSpPr/>
          <p:nvPr/>
        </p:nvGrpSpPr>
        <p:grpSpPr>
          <a:xfrm>
            <a:off x="7156103" y="2879654"/>
            <a:ext cx="259506" cy="362596"/>
            <a:chOff x="8527703" y="2749024"/>
            <a:chExt cx="259506" cy="362596"/>
          </a:xfrm>
          <a:solidFill>
            <a:schemeClr val="bg2"/>
          </a:solidFill>
        </p:grpSpPr>
        <p:sp>
          <p:nvSpPr>
            <p:cNvPr id="88" name="Google Shape;10342;p74">
              <a:extLst>
                <a:ext uri="{FF2B5EF4-FFF2-40B4-BE49-F238E27FC236}">
                  <a16:creationId xmlns:a16="http://schemas.microsoft.com/office/drawing/2014/main" id="{4176CEB9-8D20-133A-4FBE-170F8ECF9A0B}"/>
                </a:ext>
              </a:extLst>
            </p:cNvPr>
            <p:cNvSpPr/>
            <p:nvPr/>
          </p:nvSpPr>
          <p:spPr>
            <a:xfrm>
              <a:off x="8527703" y="2749024"/>
              <a:ext cx="259506" cy="255282"/>
            </a:xfrm>
            <a:custGeom>
              <a:avLst/>
              <a:gdLst>
                <a:gd name="f0" fmla="val w"/>
                <a:gd name="f1" fmla="val h"/>
                <a:gd name="f2" fmla="val 0"/>
                <a:gd name="f3" fmla="val 9012"/>
                <a:gd name="f4" fmla="val 8318"/>
                <a:gd name="f5" fmla="val 4538"/>
                <a:gd name="f6" fmla="val 1"/>
                <a:gd name="f7" fmla="val 2112"/>
                <a:gd name="f8" fmla="val 1985"/>
                <a:gd name="f9" fmla="val 32"/>
                <a:gd name="f10" fmla="val 4537"/>
                <a:gd name="f11" fmla="val 5860"/>
                <a:gd name="f12" fmla="val 631"/>
                <a:gd name="f13" fmla="val 7184"/>
                <a:gd name="f14" fmla="val 1797"/>
                <a:gd name="f15" fmla="val 8066"/>
                <a:gd name="f16" fmla="val 1923"/>
                <a:gd name="f17" fmla="val 8192"/>
                <a:gd name="f18" fmla="val 2017"/>
                <a:gd name="f19" fmla="val 8223"/>
                <a:gd name="f20" fmla="val 2049"/>
                <a:gd name="f21" fmla="val 4160"/>
                <a:gd name="f22" fmla="val 6900"/>
                <a:gd name="f23" fmla="val 2427"/>
                <a:gd name="f24" fmla="val 2238"/>
                <a:gd name="f25" fmla="val 2080"/>
                <a:gd name="f26" fmla="val 6743"/>
                <a:gd name="f27" fmla="val 6554"/>
                <a:gd name="f28" fmla="val 5829"/>
                <a:gd name="f29" fmla="val 4852"/>
                <a:gd name="f30" fmla="val 2679"/>
                <a:gd name="f31" fmla="val 4033"/>
                <a:gd name="f32" fmla="val 3498"/>
                <a:gd name="f33" fmla="val 3624"/>
                <a:gd name="f34" fmla="val 3277"/>
                <a:gd name="f35" fmla="val 3403"/>
                <a:gd name="f36" fmla="val 3151"/>
                <a:gd name="f37" fmla="val 3088"/>
                <a:gd name="f38" fmla="val 2678"/>
                <a:gd name="f39" fmla="val 1922"/>
                <a:gd name="f40" fmla="val 3782"/>
                <a:gd name="f41" fmla="val 1292"/>
                <a:gd name="f42" fmla="val 5262"/>
                <a:gd name="f43" fmla="val 5892"/>
                <a:gd name="f44" fmla="val 3025"/>
                <a:gd name="f45" fmla="val 5735"/>
                <a:gd name="f46" fmla="val 3340"/>
                <a:gd name="f47" fmla="val 5546"/>
                <a:gd name="f48" fmla="val 6365"/>
                <a:gd name="f49" fmla="val 6964"/>
                <a:gd name="f50" fmla="val 6806"/>
                <a:gd name="f51" fmla="val 6617"/>
                <a:gd name="f52" fmla="val 4884"/>
                <a:gd name="f53" fmla="val 6995"/>
                <a:gd name="f54" fmla="val 7027"/>
                <a:gd name="f55" fmla="val 8286"/>
                <a:gd name="f56" fmla="val 7121"/>
                <a:gd name="f57" fmla="val 7247"/>
                <a:gd name="f58" fmla="val 8129"/>
                <a:gd name="f59" fmla="val 8413"/>
                <a:gd name="f60" fmla="val 9011"/>
                <a:gd name="f61" fmla="val 4506"/>
                <a:gd name="f62" fmla="*/ f0 1 9012"/>
                <a:gd name="f63" fmla="*/ f1 1 8318"/>
                <a:gd name="f64" fmla="val f2"/>
                <a:gd name="f65" fmla="val f3"/>
                <a:gd name="f66" fmla="val f4"/>
                <a:gd name="f67" fmla="+- f66 0 f64"/>
                <a:gd name="f68" fmla="+- f65 0 f64"/>
                <a:gd name="f69" fmla="*/ f68 1 9012"/>
                <a:gd name="f70" fmla="*/ f67 1 8318"/>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9012" h="8318">
                  <a:moveTo>
                    <a:pt x="f5" y="f6"/>
                  </a:moveTo>
                  <a:cubicBezTo>
                    <a:pt x="f7" y="f6"/>
                    <a:pt x="f6" y="f8"/>
                    <a:pt x="f9" y="f10"/>
                  </a:cubicBezTo>
                  <a:cubicBezTo>
                    <a:pt x="f9" y="f11"/>
                    <a:pt x="f12" y="f13"/>
                    <a:pt x="f14" y="f15"/>
                  </a:cubicBezTo>
                  <a:cubicBezTo>
                    <a:pt x="f16" y="f17"/>
                    <a:pt x="f18" y="f19"/>
                    <a:pt x="f20" y="f4"/>
                  </a:cubicBezTo>
                  <a:lnTo>
                    <a:pt x="f21" y="f4"/>
                  </a:lnTo>
                  <a:lnTo>
                    <a:pt x="f21" y="f22"/>
                  </a:lnTo>
                  <a:lnTo>
                    <a:pt x="f23" y="f22"/>
                  </a:lnTo>
                  <a:cubicBezTo>
                    <a:pt x="f24" y="f22"/>
                    <a:pt x="f25" y="f26"/>
                    <a:pt x="f25" y="f27"/>
                  </a:cubicBezTo>
                  <a:lnTo>
                    <a:pt x="f25" y="f28"/>
                  </a:lnTo>
                  <a:cubicBezTo>
                    <a:pt x="f25" y="f29"/>
                    <a:pt x="f30" y="f31"/>
                    <a:pt x="f32" y="f33"/>
                  </a:cubicBezTo>
                  <a:cubicBezTo>
                    <a:pt x="f34" y="f35"/>
                    <a:pt x="f36" y="f37"/>
                    <a:pt x="f36" y="f38"/>
                  </a:cubicBezTo>
                  <a:cubicBezTo>
                    <a:pt x="f36" y="f39"/>
                    <a:pt x="f40" y="f41"/>
                    <a:pt x="f5" y="f41"/>
                  </a:cubicBezTo>
                  <a:cubicBezTo>
                    <a:pt x="f42" y="f41"/>
                    <a:pt x="f43" y="f39"/>
                    <a:pt x="f43" y="f38"/>
                  </a:cubicBezTo>
                  <a:cubicBezTo>
                    <a:pt x="f43" y="f44"/>
                    <a:pt x="f45" y="f46"/>
                    <a:pt x="f47" y="f33"/>
                  </a:cubicBezTo>
                  <a:cubicBezTo>
                    <a:pt x="f48" y="f31"/>
                    <a:pt x="f49" y="f29"/>
                    <a:pt x="f49" y="f28"/>
                  </a:cubicBezTo>
                  <a:lnTo>
                    <a:pt x="f49" y="f27"/>
                  </a:lnTo>
                  <a:cubicBezTo>
                    <a:pt x="f49" y="f26"/>
                    <a:pt x="f50" y="f22"/>
                    <a:pt x="f51" y="f22"/>
                  </a:cubicBezTo>
                  <a:lnTo>
                    <a:pt x="f52" y="f22"/>
                  </a:lnTo>
                  <a:lnTo>
                    <a:pt x="f52" y="f4"/>
                  </a:lnTo>
                  <a:lnTo>
                    <a:pt x="f53" y="f4"/>
                  </a:lnTo>
                  <a:cubicBezTo>
                    <a:pt x="f54" y="f55"/>
                    <a:pt x="f56" y="f17"/>
                    <a:pt x="f57" y="f58"/>
                  </a:cubicBezTo>
                  <a:cubicBezTo>
                    <a:pt x="f59" y="f13"/>
                    <a:pt x="f60" y="f28"/>
                    <a:pt x="f60" y="f61"/>
                  </a:cubicBezTo>
                  <a:cubicBezTo>
                    <a:pt x="f60" y="f18"/>
                    <a:pt x="f5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9" name="Google Shape;10343;p74">
              <a:extLst>
                <a:ext uri="{FF2B5EF4-FFF2-40B4-BE49-F238E27FC236}">
                  <a16:creationId xmlns:a16="http://schemas.microsoft.com/office/drawing/2014/main" id="{312CCCB8-F09E-CB3D-EF22-768A2ABB714B}"/>
                </a:ext>
              </a:extLst>
            </p:cNvPr>
            <p:cNvSpPr/>
            <p:nvPr/>
          </p:nvSpPr>
          <p:spPr>
            <a:xfrm>
              <a:off x="8637495" y="2811871"/>
              <a:ext cx="40827" cy="43552"/>
            </a:xfrm>
            <a:custGeom>
              <a:avLst/>
              <a:gdLst>
                <a:gd name="f0" fmla="val w"/>
                <a:gd name="f1" fmla="val h"/>
                <a:gd name="f2" fmla="val 0"/>
                <a:gd name="f3" fmla="val 1418"/>
                <a:gd name="f4" fmla="val 1419"/>
                <a:gd name="f5" fmla="val 725"/>
                <a:gd name="f6" fmla="val 315"/>
                <a:gd name="f7" fmla="val 1103"/>
                <a:gd name="f8" fmla="*/ f0 1 1418"/>
                <a:gd name="f9" fmla="*/ f1 1 1419"/>
                <a:gd name="f10" fmla="val f2"/>
                <a:gd name="f11" fmla="val f3"/>
                <a:gd name="f12" fmla="val f4"/>
                <a:gd name="f13" fmla="+- f12 0 f10"/>
                <a:gd name="f14" fmla="+- f11 0 f10"/>
                <a:gd name="f15" fmla="*/ f14 1 1418"/>
                <a:gd name="f16" fmla="*/ f13 1 1419"/>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1418" h="1419">
                  <a:moveTo>
                    <a:pt x="f5" y="f2"/>
                  </a:moveTo>
                  <a:cubicBezTo>
                    <a:pt x="f6" y="f2"/>
                    <a:pt x="f2" y="f6"/>
                    <a:pt x="f2" y="f5"/>
                  </a:cubicBezTo>
                  <a:cubicBezTo>
                    <a:pt x="f2" y="f7"/>
                    <a:pt x="f6" y="f3"/>
                    <a:pt x="f5" y="f3"/>
                  </a:cubicBezTo>
                  <a:cubicBezTo>
                    <a:pt x="f7" y="f3"/>
                    <a:pt x="f3" y="f7"/>
                    <a:pt x="f3" y="f5"/>
                  </a:cubicBezTo>
                  <a:cubicBezTo>
                    <a:pt x="f3" y="f6"/>
                    <a:pt x="f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0" name="Google Shape;10344;p74">
              <a:extLst>
                <a:ext uri="{FF2B5EF4-FFF2-40B4-BE49-F238E27FC236}">
                  <a16:creationId xmlns:a16="http://schemas.microsoft.com/office/drawing/2014/main" id="{63628E27-0457-EA5C-2BA4-E14A4D97FCF5}"/>
                </a:ext>
              </a:extLst>
            </p:cNvPr>
            <p:cNvSpPr/>
            <p:nvPr/>
          </p:nvSpPr>
          <p:spPr>
            <a:xfrm>
              <a:off x="8588492" y="3025539"/>
              <a:ext cx="139747" cy="43552"/>
            </a:xfrm>
            <a:custGeom>
              <a:avLst/>
              <a:gdLst>
                <a:gd name="f0" fmla="val w"/>
                <a:gd name="f1" fmla="val h"/>
                <a:gd name="f2" fmla="val 0"/>
                <a:gd name="f3" fmla="val 4853"/>
                <a:gd name="f4" fmla="val 1419"/>
                <a:gd name="f5" fmla="val 1"/>
                <a:gd name="f6" fmla="val 347"/>
                <a:gd name="f7" fmla="val 946"/>
                <a:gd name="f8" fmla="val 473"/>
                <a:gd name="f9" fmla="val 1040"/>
                <a:gd name="f10" fmla="val 3781"/>
                <a:gd name="f11" fmla="val 4380"/>
                <a:gd name="f12" fmla="*/ f0 1 4853"/>
                <a:gd name="f13" fmla="*/ f1 1 1419"/>
                <a:gd name="f14" fmla="val f2"/>
                <a:gd name="f15" fmla="val f3"/>
                <a:gd name="f16" fmla="val f4"/>
                <a:gd name="f17" fmla="+- f16 0 f14"/>
                <a:gd name="f18" fmla="+- f15 0 f14"/>
                <a:gd name="f19" fmla="*/ f18 1 4853"/>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4853" h="1419">
                  <a:moveTo>
                    <a:pt x="f5" y="f5"/>
                  </a:moveTo>
                  <a:lnTo>
                    <a:pt x="f5" y="f6"/>
                  </a:lnTo>
                  <a:cubicBezTo>
                    <a:pt x="f5" y="f7"/>
                    <a:pt x="f8" y="f4"/>
                    <a:pt x="f9" y="f4"/>
                  </a:cubicBezTo>
                  <a:lnTo>
                    <a:pt x="f10" y="f4"/>
                  </a:lnTo>
                  <a:cubicBezTo>
                    <a:pt x="f11" y="f4"/>
                    <a:pt x="f3" y="f7"/>
                    <a:pt x="f3" y="f6"/>
                  </a:cubicBez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1" name="Google Shape;10345;p74">
              <a:extLst>
                <a:ext uri="{FF2B5EF4-FFF2-40B4-BE49-F238E27FC236}">
                  <a16:creationId xmlns:a16="http://schemas.microsoft.com/office/drawing/2014/main" id="{DD9AB43D-12B2-FAA0-FFEA-13DFA76A961D}"/>
                </a:ext>
              </a:extLst>
            </p:cNvPr>
            <p:cNvSpPr/>
            <p:nvPr/>
          </p:nvSpPr>
          <p:spPr>
            <a:xfrm>
              <a:off x="8608445" y="2877616"/>
              <a:ext cx="99834" cy="63834"/>
            </a:xfrm>
            <a:custGeom>
              <a:avLst/>
              <a:gdLst>
                <a:gd name="f0" fmla="val w"/>
                <a:gd name="f1" fmla="val h"/>
                <a:gd name="f2" fmla="val 0"/>
                <a:gd name="f3" fmla="val 3467"/>
                <a:gd name="f4" fmla="val 2080"/>
                <a:gd name="f5" fmla="val 1734"/>
                <a:gd name="f6" fmla="val 1"/>
                <a:gd name="f7" fmla="val 789"/>
                <a:gd name="f8" fmla="val 725"/>
                <a:gd name="f9" fmla="val 1733"/>
                <a:gd name="f10" fmla="val 3466"/>
                <a:gd name="f11" fmla="val 788"/>
                <a:gd name="f12" fmla="val 2679"/>
                <a:gd name="f13" fmla="*/ f0 1 3467"/>
                <a:gd name="f14" fmla="*/ f1 1 2080"/>
                <a:gd name="f15" fmla="val f2"/>
                <a:gd name="f16" fmla="val f3"/>
                <a:gd name="f17" fmla="val f4"/>
                <a:gd name="f18" fmla="+- f17 0 f15"/>
                <a:gd name="f19" fmla="+- f16 0 f15"/>
                <a:gd name="f20" fmla="*/ f19 1 3467"/>
                <a:gd name="f21" fmla="*/ f18 1 2080"/>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3467" h="2080">
                  <a:moveTo>
                    <a:pt x="f5" y="f6"/>
                  </a:moveTo>
                  <a:cubicBezTo>
                    <a:pt x="f7" y="f6"/>
                    <a:pt x="f6" y="f8"/>
                    <a:pt x="f6" y="f9"/>
                  </a:cubicBezTo>
                  <a:lnTo>
                    <a:pt x="f6" y="f4"/>
                  </a:lnTo>
                  <a:lnTo>
                    <a:pt x="f10" y="f4"/>
                  </a:lnTo>
                  <a:lnTo>
                    <a:pt x="f10" y="f9"/>
                  </a:lnTo>
                  <a:cubicBezTo>
                    <a:pt x="f10" y="f11"/>
                    <a:pt x="f1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2" name="Google Shape;10346;p74">
              <a:extLst>
                <a:ext uri="{FF2B5EF4-FFF2-40B4-BE49-F238E27FC236}">
                  <a16:creationId xmlns:a16="http://schemas.microsoft.com/office/drawing/2014/main" id="{53820489-CEEF-C62B-3A15-F272ABC086EA}"/>
                </a:ext>
              </a:extLst>
            </p:cNvPr>
            <p:cNvSpPr/>
            <p:nvPr/>
          </p:nvSpPr>
          <p:spPr>
            <a:xfrm>
              <a:off x="8608445" y="3090324"/>
              <a:ext cx="100730" cy="21296"/>
            </a:xfrm>
            <a:custGeom>
              <a:avLst/>
              <a:gdLst>
                <a:gd name="f0" fmla="val w"/>
                <a:gd name="f1" fmla="val h"/>
                <a:gd name="f2" fmla="val 0"/>
                <a:gd name="f3" fmla="val 3498"/>
                <a:gd name="f4" fmla="val 694"/>
                <a:gd name="f5" fmla="val 32"/>
                <a:gd name="f6" fmla="val 1"/>
                <a:gd name="f7" fmla="val 379"/>
                <a:gd name="f8" fmla="val 284"/>
                <a:gd name="f9" fmla="val 2773"/>
                <a:gd name="f10" fmla="val 3183"/>
                <a:gd name="f11" fmla="*/ f0 1 3498"/>
                <a:gd name="f12" fmla="*/ f1 1 694"/>
                <a:gd name="f13" fmla="val f2"/>
                <a:gd name="f14" fmla="val f3"/>
                <a:gd name="f15" fmla="val f4"/>
                <a:gd name="f16" fmla="+- f15 0 f13"/>
                <a:gd name="f17" fmla="+- f14 0 f13"/>
                <a:gd name="f18" fmla="*/ f17 1 3498"/>
                <a:gd name="f19" fmla="*/ f16 1 69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3498" h="694">
                  <a:moveTo>
                    <a:pt x="f5" y="f6"/>
                  </a:moveTo>
                  <a:cubicBezTo>
                    <a:pt x="f6" y="f7"/>
                    <a:pt x="f8" y="f4"/>
                    <a:pt x="f4" y="f4"/>
                  </a:cubicBezTo>
                  <a:lnTo>
                    <a:pt x="f9" y="f4"/>
                  </a:lnTo>
                  <a:cubicBezTo>
                    <a:pt x="f10" y="f4"/>
                    <a:pt x="f3" y="f7"/>
                    <a:pt x="f3"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93" name="Google Shape;10359;p74">
            <a:extLst>
              <a:ext uri="{FF2B5EF4-FFF2-40B4-BE49-F238E27FC236}">
                <a16:creationId xmlns:a16="http://schemas.microsoft.com/office/drawing/2014/main" id="{F8BA78A6-583D-CB5D-8D43-6C24A8B9EB43}"/>
              </a:ext>
            </a:extLst>
          </p:cNvPr>
          <p:cNvGrpSpPr/>
          <p:nvPr/>
        </p:nvGrpSpPr>
        <p:grpSpPr>
          <a:xfrm>
            <a:off x="5213150" y="3611950"/>
            <a:ext cx="361179" cy="338858"/>
            <a:chOff x="6584749" y="3481321"/>
            <a:chExt cx="361179" cy="338858"/>
          </a:xfrm>
          <a:solidFill>
            <a:schemeClr val="bg2"/>
          </a:solidFill>
        </p:grpSpPr>
        <p:sp>
          <p:nvSpPr>
            <p:cNvPr id="94" name="Google Shape;10360;p74">
              <a:extLst>
                <a:ext uri="{FF2B5EF4-FFF2-40B4-BE49-F238E27FC236}">
                  <a16:creationId xmlns:a16="http://schemas.microsoft.com/office/drawing/2014/main" id="{7A4ECD5A-BA09-5ED3-1629-1A70C195B856}"/>
                </a:ext>
              </a:extLst>
            </p:cNvPr>
            <p:cNvSpPr/>
            <p:nvPr/>
          </p:nvSpPr>
          <p:spPr>
            <a:xfrm>
              <a:off x="6679838" y="3638973"/>
              <a:ext cx="170023" cy="181206"/>
            </a:xfrm>
            <a:custGeom>
              <a:avLst/>
              <a:gdLst>
                <a:gd name="f0" fmla="val w"/>
                <a:gd name="f1" fmla="val h"/>
                <a:gd name="f2" fmla="val 0"/>
                <a:gd name="f3" fmla="val 5577"/>
                <a:gd name="f4" fmla="val 2804"/>
                <a:gd name="f5" fmla="val 1607"/>
                <a:gd name="f6" fmla="val 1450"/>
                <a:gd name="f7" fmla="val 725"/>
                <a:gd name="f8" fmla="val 1009"/>
                <a:gd name="f9" fmla="val 3308"/>
                <a:gd name="f10" fmla="val 946"/>
                <a:gd name="f11" fmla="val 3749"/>
                <a:gd name="f12" fmla="val 851"/>
                <a:gd name="f13" fmla="val 4285"/>
                <a:gd name="f14" fmla="val 757"/>
                <a:gd name="f15" fmla="val 4883"/>
                <a:gd name="f16" fmla="val 347"/>
                <a:gd name="f17" fmla="val 158"/>
                <a:gd name="f18" fmla="val 5041"/>
                <a:gd name="f19" fmla="val 5230"/>
                <a:gd name="f20" fmla="val 5419"/>
                <a:gd name="f21" fmla="val 5576"/>
                <a:gd name="f22" fmla="val 5545"/>
                <a:gd name="f23" fmla="val 5387"/>
                <a:gd name="f24" fmla="val 5198"/>
                <a:gd name="f25" fmla="val 5009"/>
                <a:gd name="f26" fmla="val 4852"/>
                <a:gd name="f27" fmla="val 4726"/>
                <a:gd name="f28" fmla="val 4253"/>
                <a:gd name="f29" fmla="val 4632"/>
                <a:gd name="f30" fmla="val 4569"/>
                <a:gd name="f31" fmla="val 3277"/>
                <a:gd name="f32" fmla="val 4128"/>
                <a:gd name="f33" fmla="val 756"/>
                <a:gd name="f34" fmla="val 3970"/>
                <a:gd name="f35" fmla="*/ f0 1 5577"/>
                <a:gd name="f36" fmla="*/ f1 1 5577"/>
                <a:gd name="f37" fmla="val f2"/>
                <a:gd name="f38" fmla="val f3"/>
                <a:gd name="f39" fmla="+- f38 0 f37"/>
                <a:gd name="f40" fmla="*/ f39 1 5577"/>
                <a:gd name="f41" fmla="*/ f37 1 f40"/>
                <a:gd name="f42" fmla="*/ f38 1 f40"/>
                <a:gd name="f43" fmla="*/ f41 f35 1"/>
                <a:gd name="f44" fmla="*/ f42 f35 1"/>
                <a:gd name="f45" fmla="*/ f42 f36 1"/>
                <a:gd name="f46" fmla="*/ f41 f36 1"/>
              </a:gdLst>
              <a:ahLst/>
              <a:cxnLst>
                <a:cxn ang="3cd4">
                  <a:pos x="hc" y="t"/>
                </a:cxn>
                <a:cxn ang="0">
                  <a:pos x="r" y="vc"/>
                </a:cxn>
                <a:cxn ang="cd4">
                  <a:pos x="hc" y="b"/>
                </a:cxn>
                <a:cxn ang="cd2">
                  <a:pos x="l" y="vc"/>
                </a:cxn>
              </a:cxnLst>
              <a:rect l="f43" t="f46" r="f44" b="f45"/>
              <a:pathLst>
                <a:path w="5577" h="5577">
                  <a:moveTo>
                    <a:pt x="f4" y="f2"/>
                  </a:moveTo>
                  <a:cubicBezTo>
                    <a:pt x="f5" y="f2"/>
                    <a:pt x="f6" y="f7"/>
                    <a:pt x="f8" y="f9"/>
                  </a:cubicBezTo>
                  <a:cubicBezTo>
                    <a:pt x="f10" y="f11"/>
                    <a:pt x="f12" y="f13"/>
                    <a:pt x="f14" y="f15"/>
                  </a:cubicBezTo>
                  <a:lnTo>
                    <a:pt x="f16" y="f15"/>
                  </a:lnTo>
                  <a:cubicBezTo>
                    <a:pt x="f17" y="f15"/>
                    <a:pt x="f2" y="f18"/>
                    <a:pt x="f2" y="f19"/>
                  </a:cubicBezTo>
                  <a:cubicBezTo>
                    <a:pt x="f2" y="f20"/>
                    <a:pt x="f17" y="f21"/>
                    <a:pt x="f16" y="f21"/>
                  </a:cubicBezTo>
                  <a:lnTo>
                    <a:pt x="f19" y="f21"/>
                  </a:lnTo>
                  <a:cubicBezTo>
                    <a:pt x="f20" y="f22"/>
                    <a:pt x="f3" y="f23"/>
                    <a:pt x="f3" y="f24"/>
                  </a:cubicBezTo>
                  <a:cubicBezTo>
                    <a:pt x="f3" y="f25"/>
                    <a:pt x="f20" y="f26"/>
                    <a:pt x="f19" y="f26"/>
                  </a:cubicBezTo>
                  <a:lnTo>
                    <a:pt x="f26" y="f26"/>
                  </a:lnTo>
                  <a:cubicBezTo>
                    <a:pt x="f27" y="f28"/>
                    <a:pt x="f29" y="f11"/>
                    <a:pt x="f30" y="f31"/>
                  </a:cubicBezTo>
                  <a:cubicBezTo>
                    <a:pt x="f32" y="f33"/>
                    <a:pt x="f34"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5" name="Google Shape;10361;p74">
              <a:extLst>
                <a:ext uri="{FF2B5EF4-FFF2-40B4-BE49-F238E27FC236}">
                  <a16:creationId xmlns:a16="http://schemas.microsoft.com/office/drawing/2014/main" id="{50A6C390-C7C3-A2B8-AAEB-EAE5E9789B18}"/>
                </a:ext>
              </a:extLst>
            </p:cNvPr>
            <p:cNvSpPr/>
            <p:nvPr/>
          </p:nvSpPr>
          <p:spPr>
            <a:xfrm>
              <a:off x="6839282" y="3481321"/>
              <a:ext cx="84536" cy="90104"/>
            </a:xfrm>
            <a:custGeom>
              <a:avLst/>
              <a:gdLst>
                <a:gd name="f0" fmla="val w"/>
                <a:gd name="f1" fmla="val h"/>
                <a:gd name="f2" fmla="val 0"/>
                <a:gd name="f3" fmla="val 2773"/>
                <a:gd name="f4" fmla="val 1386"/>
                <a:gd name="f5" fmla="val 630"/>
                <a:gd name="f6" fmla="val 1387"/>
                <a:gd name="f7" fmla="val 2111"/>
                <a:gd name="f8" fmla="val 2143"/>
                <a:gd name="f9" fmla="*/ f0 1 2773"/>
                <a:gd name="f10" fmla="*/ f1 1 2773"/>
                <a:gd name="f11" fmla="val f2"/>
                <a:gd name="f12" fmla="val f3"/>
                <a:gd name="f13" fmla="+- f12 0 f11"/>
                <a:gd name="f14" fmla="*/ f13 1 2773"/>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2773" h="2773">
                  <a:moveTo>
                    <a:pt x="f4" y="f2"/>
                  </a:moveTo>
                  <a:cubicBezTo>
                    <a:pt x="f5" y="f2"/>
                    <a:pt x="f2" y="f5"/>
                    <a:pt x="f2" y="f6"/>
                  </a:cubicBezTo>
                  <a:cubicBezTo>
                    <a:pt x="f2" y="f7"/>
                    <a:pt x="f5" y="f3"/>
                    <a:pt x="f4" y="f3"/>
                  </a:cubicBezTo>
                  <a:cubicBezTo>
                    <a:pt x="f8" y="f3"/>
                    <a:pt x="f3" y="f7"/>
                    <a:pt x="f3" y="f6"/>
                  </a:cubicBezTo>
                  <a:cubicBezTo>
                    <a:pt x="f3" y="f5"/>
                    <a:pt x="f8"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6" name="Google Shape;10362;p74">
              <a:extLst>
                <a:ext uri="{FF2B5EF4-FFF2-40B4-BE49-F238E27FC236}">
                  <a16:creationId xmlns:a16="http://schemas.microsoft.com/office/drawing/2014/main" id="{360CB8F5-01A6-B1BB-5B33-46D211AFC7EA}"/>
                </a:ext>
              </a:extLst>
            </p:cNvPr>
            <p:cNvSpPr/>
            <p:nvPr/>
          </p:nvSpPr>
          <p:spPr>
            <a:xfrm>
              <a:off x="6606860" y="3481321"/>
              <a:ext cx="83567" cy="90104"/>
            </a:xfrm>
            <a:custGeom>
              <a:avLst/>
              <a:gdLst>
                <a:gd name="f0" fmla="val w"/>
                <a:gd name="f1" fmla="val h"/>
                <a:gd name="f2" fmla="val 0"/>
                <a:gd name="f3" fmla="val 2741"/>
                <a:gd name="f4" fmla="val 2773"/>
                <a:gd name="f5" fmla="val 1355"/>
                <a:gd name="f6" fmla="val 599"/>
                <a:gd name="f7" fmla="val 630"/>
                <a:gd name="f8" fmla="val 1387"/>
                <a:gd name="f9" fmla="val 2143"/>
                <a:gd name="f10" fmla="val 2111"/>
                <a:gd name="f11" fmla="*/ f0 1 2741"/>
                <a:gd name="f12" fmla="*/ f1 1 2773"/>
                <a:gd name="f13" fmla="val f2"/>
                <a:gd name="f14" fmla="val f3"/>
                <a:gd name="f15" fmla="val f4"/>
                <a:gd name="f16" fmla="+- f15 0 f13"/>
                <a:gd name="f17" fmla="+- f14 0 f13"/>
                <a:gd name="f18" fmla="*/ f17 1 2741"/>
                <a:gd name="f19" fmla="*/ f16 1 2773"/>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1" h="2773">
                  <a:moveTo>
                    <a:pt x="f5" y="f2"/>
                  </a:moveTo>
                  <a:cubicBezTo>
                    <a:pt x="f6" y="f2"/>
                    <a:pt x="f2" y="f7"/>
                    <a:pt x="f2" y="f8"/>
                  </a:cubicBezTo>
                  <a:cubicBezTo>
                    <a:pt x="f2" y="f9"/>
                    <a:pt x="f6" y="f4"/>
                    <a:pt x="f5" y="f4"/>
                  </a:cubicBezTo>
                  <a:cubicBezTo>
                    <a:pt x="f10" y="f4"/>
                    <a:pt x="f3" y="f9"/>
                    <a:pt x="f3" y="f8"/>
                  </a:cubicBezTo>
                  <a:cubicBezTo>
                    <a:pt x="f3" y="f7"/>
                    <a:pt x="f1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7" name="Google Shape;10363;p74">
              <a:extLst>
                <a:ext uri="{FF2B5EF4-FFF2-40B4-BE49-F238E27FC236}">
                  <a16:creationId xmlns:a16="http://schemas.microsoft.com/office/drawing/2014/main" id="{7F79C4CE-5664-5821-09B2-E5E29F3C9371}"/>
                </a:ext>
              </a:extLst>
            </p:cNvPr>
            <p:cNvSpPr/>
            <p:nvPr/>
          </p:nvSpPr>
          <p:spPr>
            <a:xfrm>
              <a:off x="6584749" y="3571390"/>
              <a:ext cx="127769" cy="67619"/>
            </a:xfrm>
            <a:custGeom>
              <a:avLst/>
              <a:gdLst>
                <a:gd name="f0" fmla="val w"/>
                <a:gd name="f1" fmla="val h"/>
                <a:gd name="f2" fmla="val 0"/>
                <a:gd name="f3" fmla="val 4191"/>
                <a:gd name="f4" fmla="val 2081"/>
                <a:gd name="f5" fmla="val 568"/>
                <a:gd name="f6" fmla="val 1"/>
                <a:gd name="f7" fmla="val 252"/>
                <a:gd name="f8" fmla="val 347"/>
                <a:gd name="f9" fmla="val 851"/>
                <a:gd name="f10" fmla="val 1356"/>
                <a:gd name="f11" fmla="val 1734"/>
                <a:gd name="f12" fmla="val 1923"/>
                <a:gd name="f13" fmla="val 158"/>
                <a:gd name="f14" fmla="val 2080"/>
                <a:gd name="f15" fmla="val 3813"/>
                <a:gd name="f16" fmla="val 4033"/>
                <a:gd name="f17" fmla="val 820"/>
                <a:gd name="f18" fmla="val 3970"/>
                <a:gd name="f19" fmla="val 3624"/>
                <a:gd name="f20" fmla="val 3245"/>
                <a:gd name="f21" fmla="val 410"/>
                <a:gd name="f22" fmla="val 2678"/>
                <a:gd name="f23" fmla="val 694"/>
                <a:gd name="f24" fmla="val 1513"/>
                <a:gd name="f25" fmla="val 946"/>
                <a:gd name="f26" fmla="*/ f0 1 4191"/>
                <a:gd name="f27" fmla="*/ f1 1 2081"/>
                <a:gd name="f28" fmla="val f2"/>
                <a:gd name="f29" fmla="val f3"/>
                <a:gd name="f30" fmla="val f4"/>
                <a:gd name="f31" fmla="+- f30 0 f28"/>
                <a:gd name="f32" fmla="+- f29 0 f28"/>
                <a:gd name="f33" fmla="*/ f32 1 4191"/>
                <a:gd name="f34" fmla="*/ f31 1 2081"/>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4191" h="2081">
                  <a:moveTo>
                    <a:pt x="f5" y="f6"/>
                  </a:moveTo>
                  <a:cubicBezTo>
                    <a:pt x="f7" y="f8"/>
                    <a:pt x="f2" y="f9"/>
                    <a:pt x="f2" y="f10"/>
                  </a:cubicBezTo>
                  <a:lnTo>
                    <a:pt x="f2" y="f11"/>
                  </a:lnTo>
                  <a:cubicBezTo>
                    <a:pt x="f2" y="f12"/>
                    <a:pt x="f13" y="f14"/>
                    <a:pt x="f8" y="f14"/>
                  </a:cubicBezTo>
                  <a:lnTo>
                    <a:pt x="f15" y="f14"/>
                  </a:lnTo>
                  <a:cubicBezTo>
                    <a:pt x="f16" y="f14"/>
                    <a:pt x="f3" y="f12"/>
                    <a:pt x="f3" y="f11"/>
                  </a:cubicBezTo>
                  <a:lnTo>
                    <a:pt x="f3" y="f10"/>
                  </a:lnTo>
                  <a:cubicBezTo>
                    <a:pt x="f3" y="f17"/>
                    <a:pt x="f18" y="f8"/>
                    <a:pt x="f19" y="f6"/>
                  </a:cubicBezTo>
                  <a:cubicBezTo>
                    <a:pt x="f20" y="f21"/>
                    <a:pt x="f22" y="f23"/>
                    <a:pt x="f14" y="f23"/>
                  </a:cubicBezTo>
                  <a:cubicBezTo>
                    <a:pt x="f24" y="f23"/>
                    <a:pt x="f25" y="f21"/>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8" name="Google Shape;10364;p74">
              <a:extLst>
                <a:ext uri="{FF2B5EF4-FFF2-40B4-BE49-F238E27FC236}">
                  <a16:creationId xmlns:a16="http://schemas.microsoft.com/office/drawing/2014/main" id="{5D5775BE-4E52-D3CF-AC0E-0C001D7EDBD7}"/>
                </a:ext>
              </a:extLst>
            </p:cNvPr>
            <p:cNvSpPr/>
            <p:nvPr/>
          </p:nvSpPr>
          <p:spPr>
            <a:xfrm>
              <a:off x="6819101" y="3571390"/>
              <a:ext cx="126827" cy="67619"/>
            </a:xfrm>
            <a:custGeom>
              <a:avLst/>
              <a:gdLst>
                <a:gd name="f0" fmla="val w"/>
                <a:gd name="f1" fmla="val h"/>
                <a:gd name="f2" fmla="val 0"/>
                <a:gd name="f3" fmla="val 4160"/>
                <a:gd name="f4" fmla="val 2081"/>
                <a:gd name="f5" fmla="val 536"/>
                <a:gd name="f6" fmla="val 1"/>
                <a:gd name="f7" fmla="val 221"/>
                <a:gd name="f8" fmla="val 347"/>
                <a:gd name="f9" fmla="val 851"/>
                <a:gd name="f10" fmla="val 1356"/>
                <a:gd name="f11" fmla="val 1702"/>
                <a:gd name="f12" fmla="val 1923"/>
                <a:gd name="f13" fmla="val 158"/>
                <a:gd name="f14" fmla="val 2080"/>
                <a:gd name="f15" fmla="val 3813"/>
                <a:gd name="f16" fmla="val 4002"/>
                <a:gd name="f17" fmla="val 4159"/>
                <a:gd name="f18" fmla="val 820"/>
                <a:gd name="f19" fmla="val 3970"/>
                <a:gd name="f20" fmla="val 3624"/>
                <a:gd name="f21" fmla="val 3214"/>
                <a:gd name="f22" fmla="val 410"/>
                <a:gd name="f23" fmla="val 2679"/>
                <a:gd name="f24" fmla="val 694"/>
                <a:gd name="f25" fmla="val 1450"/>
                <a:gd name="f26" fmla="val 946"/>
                <a:gd name="f27" fmla="*/ f0 1 4160"/>
                <a:gd name="f28" fmla="*/ f1 1 2081"/>
                <a:gd name="f29" fmla="val f2"/>
                <a:gd name="f30" fmla="val f3"/>
                <a:gd name="f31" fmla="val f4"/>
                <a:gd name="f32" fmla="+- f31 0 f29"/>
                <a:gd name="f33" fmla="+- f30 0 f29"/>
                <a:gd name="f34" fmla="*/ f33 1 4160"/>
                <a:gd name="f35" fmla="*/ f32 1 2081"/>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160" h="2081">
                  <a:moveTo>
                    <a:pt x="f5" y="f6"/>
                  </a:moveTo>
                  <a:cubicBezTo>
                    <a:pt x="f7" y="f8"/>
                    <a:pt x="f6" y="f9"/>
                    <a:pt x="f6" y="f10"/>
                  </a:cubicBezTo>
                  <a:lnTo>
                    <a:pt x="f6" y="f11"/>
                  </a:lnTo>
                  <a:cubicBezTo>
                    <a:pt x="f6" y="f12"/>
                    <a:pt x="f13" y="f14"/>
                    <a:pt x="f8" y="f14"/>
                  </a:cubicBezTo>
                  <a:lnTo>
                    <a:pt x="f15" y="f14"/>
                  </a:lnTo>
                  <a:cubicBezTo>
                    <a:pt x="f16" y="f14"/>
                    <a:pt x="f17" y="f12"/>
                    <a:pt x="f17" y="f11"/>
                  </a:cubicBezTo>
                  <a:lnTo>
                    <a:pt x="f17" y="f10"/>
                  </a:lnTo>
                  <a:cubicBezTo>
                    <a:pt x="f17" y="f18"/>
                    <a:pt x="f19" y="f8"/>
                    <a:pt x="f20" y="f6"/>
                  </a:cubicBezTo>
                  <a:cubicBezTo>
                    <a:pt x="f21" y="f22"/>
                    <a:pt x="f23" y="f24"/>
                    <a:pt x="f14" y="f24"/>
                  </a:cubicBezTo>
                  <a:cubicBezTo>
                    <a:pt x="f25" y="f24"/>
                    <a:pt x="f26" y="f22"/>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9" name="Google Shape;10365;p74">
              <a:extLst>
                <a:ext uri="{FF2B5EF4-FFF2-40B4-BE49-F238E27FC236}">
                  <a16:creationId xmlns:a16="http://schemas.microsoft.com/office/drawing/2014/main" id="{0150CB04-90F7-461D-002D-802AE15CAFC2}"/>
                </a:ext>
              </a:extLst>
            </p:cNvPr>
            <p:cNvSpPr/>
            <p:nvPr/>
          </p:nvSpPr>
          <p:spPr>
            <a:xfrm>
              <a:off x="6823920" y="3661486"/>
              <a:ext cx="122008" cy="68625"/>
            </a:xfrm>
            <a:custGeom>
              <a:avLst/>
              <a:gdLst>
                <a:gd name="f0" fmla="val w"/>
                <a:gd name="f1" fmla="val h"/>
                <a:gd name="f2" fmla="val 0"/>
                <a:gd name="f3" fmla="val 4002"/>
                <a:gd name="f4" fmla="val 2112"/>
                <a:gd name="f5" fmla="val 189"/>
                <a:gd name="f6" fmla="val 567"/>
                <a:gd name="f7" fmla="val 315"/>
                <a:gd name="f8" fmla="val 1229"/>
                <a:gd name="f9" fmla="val 473"/>
                <a:gd name="f10" fmla="val 2111"/>
                <a:gd name="f11" fmla="val 3655"/>
                <a:gd name="f12" fmla="val 3844"/>
                <a:gd name="f13" fmla="val 4001"/>
                <a:gd name="f14" fmla="val 1954"/>
                <a:gd name="f15" fmla="val 1733"/>
                <a:gd name="f16" fmla="val 378"/>
                <a:gd name="f17" fmla="val 3970"/>
                <a:gd name="f18" fmla="val 158"/>
                <a:gd name="f19" fmla="*/ f0 1 4002"/>
                <a:gd name="f20" fmla="*/ f1 1 2112"/>
                <a:gd name="f21" fmla="val f2"/>
                <a:gd name="f22" fmla="val f3"/>
                <a:gd name="f23" fmla="val f4"/>
                <a:gd name="f24" fmla="+- f23 0 f21"/>
                <a:gd name="f25" fmla="+- f22 0 f21"/>
                <a:gd name="f26" fmla="*/ f25 1 4002"/>
                <a:gd name="f27" fmla="*/ f24 1 2112"/>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4002" h="2112">
                  <a:moveTo>
                    <a:pt x="f2" y="f2"/>
                  </a:moveTo>
                  <a:cubicBezTo>
                    <a:pt x="f5" y="f6"/>
                    <a:pt x="f7" y="f8"/>
                    <a:pt x="f9" y="f10"/>
                  </a:cubicBezTo>
                  <a:lnTo>
                    <a:pt x="f11" y="f10"/>
                  </a:lnTo>
                  <a:cubicBezTo>
                    <a:pt x="f12" y="f10"/>
                    <a:pt x="f13" y="f14"/>
                    <a:pt x="f13" y="f15"/>
                  </a:cubicBezTo>
                  <a:lnTo>
                    <a:pt x="f13" y="f16"/>
                  </a:lnTo>
                  <a:cubicBezTo>
                    <a:pt x="f17" y="f18"/>
                    <a:pt x="f12" y="f2"/>
                    <a:pt x="f1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0" name="Google Shape;10366;p74">
              <a:extLst>
                <a:ext uri="{FF2B5EF4-FFF2-40B4-BE49-F238E27FC236}">
                  <a16:creationId xmlns:a16="http://schemas.microsoft.com/office/drawing/2014/main" id="{3DEF76B4-640F-F16D-C320-D3062775222C}"/>
                </a:ext>
              </a:extLst>
            </p:cNvPr>
            <p:cNvSpPr/>
            <p:nvPr/>
          </p:nvSpPr>
          <p:spPr>
            <a:xfrm>
              <a:off x="6584749" y="3661486"/>
              <a:ext cx="122986" cy="67583"/>
            </a:xfrm>
            <a:custGeom>
              <a:avLst/>
              <a:gdLst>
                <a:gd name="f0" fmla="val w"/>
                <a:gd name="f1" fmla="val h"/>
                <a:gd name="f2" fmla="val 0"/>
                <a:gd name="f3" fmla="val 4034"/>
                <a:gd name="f4" fmla="val 2080"/>
                <a:gd name="f5" fmla="val 347"/>
                <a:gd name="f6" fmla="val 158"/>
                <a:gd name="f7" fmla="val 1733"/>
                <a:gd name="f8" fmla="val 1954"/>
                <a:gd name="f9" fmla="val 3561"/>
                <a:gd name="f10" fmla="val 3718"/>
                <a:gd name="f11" fmla="val 1229"/>
                <a:gd name="f12" fmla="val 3813"/>
                <a:gd name="f13" fmla="val 567"/>
                <a:gd name="f14" fmla="val 4033"/>
                <a:gd name="f15" fmla="*/ f0 1 4034"/>
                <a:gd name="f16" fmla="*/ f1 1 2080"/>
                <a:gd name="f17" fmla="val f2"/>
                <a:gd name="f18" fmla="val f3"/>
                <a:gd name="f19" fmla="val f4"/>
                <a:gd name="f20" fmla="+- f19 0 f17"/>
                <a:gd name="f21" fmla="+- f18 0 f17"/>
                <a:gd name="f22" fmla="*/ f21 1 4034"/>
                <a:gd name="f23" fmla="*/ f20 1 2080"/>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034" h="2080">
                  <a:moveTo>
                    <a:pt x="f5" y="f2"/>
                  </a:moveTo>
                  <a:cubicBezTo>
                    <a:pt x="f6" y="f2"/>
                    <a:pt x="f2" y="f6"/>
                    <a:pt x="f2" y="f5"/>
                  </a:cubicBezTo>
                  <a:lnTo>
                    <a:pt x="f2" y="f7"/>
                  </a:lnTo>
                  <a:cubicBezTo>
                    <a:pt x="f2" y="f8"/>
                    <a:pt x="f6" y="f4"/>
                    <a:pt x="f5" y="f4"/>
                  </a:cubicBezTo>
                  <a:lnTo>
                    <a:pt x="f9" y="f4"/>
                  </a:lnTo>
                  <a:cubicBezTo>
                    <a:pt x="f10" y="f11"/>
                    <a:pt x="f12" y="f13"/>
                    <a:pt x="f1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01" name="Google Shape;10399;p74">
            <a:extLst>
              <a:ext uri="{FF2B5EF4-FFF2-40B4-BE49-F238E27FC236}">
                <a16:creationId xmlns:a16="http://schemas.microsoft.com/office/drawing/2014/main" id="{154246D4-B605-EECD-33A5-0ED71B723E30}"/>
              </a:ext>
            </a:extLst>
          </p:cNvPr>
          <p:cNvGrpSpPr/>
          <p:nvPr/>
        </p:nvGrpSpPr>
        <p:grpSpPr>
          <a:xfrm>
            <a:off x="1760695" y="3541140"/>
            <a:ext cx="360210" cy="381844"/>
            <a:chOff x="3132295" y="3410510"/>
            <a:chExt cx="360210" cy="381844"/>
          </a:xfrm>
          <a:solidFill>
            <a:schemeClr val="bg2"/>
          </a:solidFill>
        </p:grpSpPr>
        <p:sp>
          <p:nvSpPr>
            <p:cNvPr id="102" name="Google Shape;10400;p74">
              <a:extLst>
                <a:ext uri="{FF2B5EF4-FFF2-40B4-BE49-F238E27FC236}">
                  <a16:creationId xmlns:a16="http://schemas.microsoft.com/office/drawing/2014/main" id="{03DD0D5B-1B62-C274-A196-097D9BAB7C2A}"/>
                </a:ext>
              </a:extLst>
            </p:cNvPr>
            <p:cNvSpPr/>
            <p:nvPr/>
          </p:nvSpPr>
          <p:spPr>
            <a:xfrm>
              <a:off x="3292690" y="3582491"/>
              <a:ext cx="22128" cy="21506"/>
            </a:xfrm>
            <a:custGeom>
              <a:avLst/>
              <a:gdLst>
                <a:gd name="f0" fmla="val w"/>
                <a:gd name="f1" fmla="val h"/>
                <a:gd name="f2" fmla="val 0"/>
                <a:gd name="f3" fmla="val 726"/>
                <a:gd name="f4" fmla="val 662"/>
                <a:gd name="f5" fmla="val 375"/>
                <a:gd name="f6" fmla="val 292"/>
                <a:gd name="f7" fmla="val 206"/>
                <a:gd name="f8" fmla="val 32"/>
                <a:gd name="f9" fmla="val 127"/>
                <a:gd name="f10" fmla="val 95"/>
                <a:gd name="f11" fmla="val 1"/>
                <a:gd name="f12" fmla="val 221"/>
                <a:gd name="f13" fmla="val 441"/>
                <a:gd name="f14" fmla="val 567"/>
                <a:gd name="f15" fmla="val 190"/>
                <a:gd name="f16" fmla="val 630"/>
                <a:gd name="f17" fmla="val 277"/>
                <a:gd name="f18" fmla="val 363"/>
                <a:gd name="f19" fmla="val 450"/>
                <a:gd name="f20" fmla="val 536"/>
                <a:gd name="f21" fmla="val 599"/>
                <a:gd name="f22" fmla="val 725"/>
                <a:gd name="f23" fmla="val 458"/>
                <a:gd name="f24" fmla="*/ f0 1 726"/>
                <a:gd name="f25" fmla="*/ f1 1 662"/>
                <a:gd name="f26" fmla="val f2"/>
                <a:gd name="f27" fmla="val f3"/>
                <a:gd name="f28" fmla="val f4"/>
                <a:gd name="f29" fmla="+- f28 0 f26"/>
                <a:gd name="f30" fmla="+- f27 0 f26"/>
                <a:gd name="f31" fmla="*/ f30 1 726"/>
                <a:gd name="f32" fmla="*/ f29 1 662"/>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726" h="662">
                  <a:moveTo>
                    <a:pt x="f5" y="f2"/>
                  </a:moveTo>
                  <a:cubicBezTo>
                    <a:pt x="f6" y="f2"/>
                    <a:pt x="f7" y="f8"/>
                    <a:pt x="f9" y="f10"/>
                  </a:cubicBezTo>
                  <a:cubicBezTo>
                    <a:pt x="f11" y="f12"/>
                    <a:pt x="f11" y="f13"/>
                    <a:pt x="f9" y="f14"/>
                  </a:cubicBezTo>
                  <a:cubicBezTo>
                    <a:pt x="f15" y="f16"/>
                    <a:pt x="f17" y="f4"/>
                    <a:pt x="f18" y="f4"/>
                  </a:cubicBezTo>
                  <a:cubicBezTo>
                    <a:pt x="f19" y="f4"/>
                    <a:pt x="f20" y="f16"/>
                    <a:pt x="f21" y="f14"/>
                  </a:cubicBezTo>
                  <a:cubicBezTo>
                    <a:pt x="f22" y="f13"/>
                    <a:pt x="f22" y="f12"/>
                    <a:pt x="f21" y="f10"/>
                  </a:cubicBezTo>
                  <a:cubicBezTo>
                    <a:pt x="f20" y="f8"/>
                    <a:pt x="f23"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3" name="Google Shape;10401;p74">
              <a:extLst>
                <a:ext uri="{FF2B5EF4-FFF2-40B4-BE49-F238E27FC236}">
                  <a16:creationId xmlns:a16="http://schemas.microsoft.com/office/drawing/2014/main" id="{D74E6DF4-52C3-2887-7333-A2D4E6B64D33}"/>
                </a:ext>
              </a:extLst>
            </p:cNvPr>
            <p:cNvSpPr/>
            <p:nvPr/>
          </p:nvSpPr>
          <p:spPr>
            <a:xfrm>
              <a:off x="3245644" y="3537164"/>
              <a:ext cx="115269" cy="112654"/>
            </a:xfrm>
            <a:custGeom>
              <a:avLst/>
              <a:gdLst>
                <a:gd name="f0" fmla="val w"/>
                <a:gd name="f1" fmla="val h"/>
                <a:gd name="f2" fmla="val 0"/>
                <a:gd name="f3" fmla="val 3781"/>
                <a:gd name="f4" fmla="val 3467"/>
                <a:gd name="f5" fmla="val 1922"/>
                <a:gd name="f6" fmla="val 710"/>
                <a:gd name="f7" fmla="val 2190"/>
                <a:gd name="f8" fmla="val 2458"/>
                <a:gd name="f9" fmla="val 812"/>
                <a:gd name="f10" fmla="val 2647"/>
                <a:gd name="f11" fmla="val 1017"/>
                <a:gd name="f12" fmla="val 3088"/>
                <a:gd name="f13" fmla="val 1395"/>
                <a:gd name="f14" fmla="val 2088"/>
                <a:gd name="f15" fmla="val 2466"/>
                <a:gd name="f16" fmla="val 2671"/>
                <a:gd name="f17" fmla="val 2773"/>
                <a:gd name="f18" fmla="val 1654"/>
                <a:gd name="f19" fmla="val 1386"/>
                <a:gd name="f20" fmla="val 1197"/>
                <a:gd name="f21" fmla="val 788"/>
                <a:gd name="f22" fmla="val 1930"/>
                <a:gd name="f23" fmla="val 1"/>
                <a:gd name="f24" fmla="val 1489"/>
                <a:gd name="f25" fmla="val 1040"/>
                <a:gd name="f26" fmla="val 182"/>
                <a:gd name="f27" fmla="val 693"/>
                <a:gd name="f28" fmla="val 544"/>
                <a:gd name="f29" fmla="val 1206"/>
                <a:gd name="f30" fmla="val 2309"/>
                <a:gd name="f31" fmla="val 2970"/>
                <a:gd name="f32" fmla="val 1024"/>
                <a:gd name="f33" fmla="val 3301"/>
                <a:gd name="f34" fmla="val 1473"/>
                <a:gd name="f35" fmla="val 3466"/>
                <a:gd name="f36" fmla="val 1918"/>
                <a:gd name="f37" fmla="val 2363"/>
                <a:gd name="f38" fmla="val 2804"/>
                <a:gd name="f39" fmla="val 3119"/>
                <a:gd name="f40" fmla="val 2371"/>
                <a:gd name="f41" fmla="*/ f0 1 3781"/>
                <a:gd name="f42" fmla="*/ f1 1 3467"/>
                <a:gd name="f43" fmla="val f2"/>
                <a:gd name="f44" fmla="val f3"/>
                <a:gd name="f45" fmla="val f4"/>
                <a:gd name="f46" fmla="+- f45 0 f43"/>
                <a:gd name="f47" fmla="+- f44 0 f43"/>
                <a:gd name="f48" fmla="*/ f47 1 3781"/>
                <a:gd name="f49" fmla="*/ f46 1 3467"/>
                <a:gd name="f50" fmla="*/ f43 1 f48"/>
                <a:gd name="f51" fmla="*/ f44 1 f48"/>
                <a:gd name="f52" fmla="*/ f43 1 f49"/>
                <a:gd name="f53" fmla="*/ f45 1 f49"/>
                <a:gd name="f54" fmla="*/ f50 f41 1"/>
                <a:gd name="f55" fmla="*/ f51 f41 1"/>
                <a:gd name="f56" fmla="*/ f53 f42 1"/>
                <a:gd name="f57" fmla="*/ f52 f42 1"/>
              </a:gdLst>
              <a:ahLst/>
              <a:cxnLst>
                <a:cxn ang="3cd4">
                  <a:pos x="hc" y="t"/>
                </a:cxn>
                <a:cxn ang="0">
                  <a:pos x="r" y="vc"/>
                </a:cxn>
                <a:cxn ang="cd4">
                  <a:pos x="hc" y="b"/>
                </a:cxn>
                <a:cxn ang="cd2">
                  <a:pos x="l" y="vc"/>
                </a:cxn>
              </a:cxnLst>
              <a:rect l="f54" t="f57" r="f55" b="f56"/>
              <a:pathLst>
                <a:path w="3781" h="3467">
                  <a:moveTo>
                    <a:pt x="f5" y="f6"/>
                  </a:moveTo>
                  <a:cubicBezTo>
                    <a:pt x="f7" y="f6"/>
                    <a:pt x="f8" y="f9"/>
                    <a:pt x="f10" y="f11"/>
                  </a:cubicBezTo>
                  <a:cubicBezTo>
                    <a:pt x="f12" y="f13"/>
                    <a:pt x="f12" y="f14"/>
                    <a:pt x="f10" y="f15"/>
                  </a:cubicBezTo>
                  <a:cubicBezTo>
                    <a:pt x="f8" y="f16"/>
                    <a:pt x="f7" y="f17"/>
                    <a:pt x="f5" y="f17"/>
                  </a:cubicBezTo>
                  <a:cubicBezTo>
                    <a:pt x="f18" y="f17"/>
                    <a:pt x="f19" y="f16"/>
                    <a:pt x="f20" y="f15"/>
                  </a:cubicBezTo>
                  <a:cubicBezTo>
                    <a:pt x="f21" y="f14"/>
                    <a:pt x="f21" y="f13"/>
                    <a:pt x="f20" y="f11"/>
                  </a:cubicBezTo>
                  <a:cubicBezTo>
                    <a:pt x="f19" y="f9"/>
                    <a:pt x="f18" y="f6"/>
                    <a:pt x="f5" y="f6"/>
                  </a:cubicBezTo>
                  <a:close/>
                  <a:moveTo>
                    <a:pt x="f22" y="f23"/>
                  </a:moveTo>
                  <a:cubicBezTo>
                    <a:pt x="f24" y="f23"/>
                    <a:pt x="f25" y="f26"/>
                    <a:pt x="f27" y="f28"/>
                  </a:cubicBezTo>
                  <a:cubicBezTo>
                    <a:pt x="f2" y="f29"/>
                    <a:pt x="f2" y="f30"/>
                    <a:pt x="f27" y="f31"/>
                  </a:cubicBezTo>
                  <a:cubicBezTo>
                    <a:pt x="f32" y="f33"/>
                    <a:pt x="f34" y="f35"/>
                    <a:pt x="f36" y="f35"/>
                  </a:cubicBezTo>
                  <a:cubicBezTo>
                    <a:pt x="f37" y="f35"/>
                    <a:pt x="f38" y="f33"/>
                    <a:pt x="f39" y="f31"/>
                  </a:cubicBezTo>
                  <a:cubicBezTo>
                    <a:pt x="f3" y="f30"/>
                    <a:pt x="f3" y="f29"/>
                    <a:pt x="f39" y="f28"/>
                  </a:cubicBezTo>
                  <a:cubicBezTo>
                    <a:pt x="f38" y="f26"/>
                    <a:pt x="f40" y="f23"/>
                    <a:pt x="f22" y="f23"/>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4" name="Google Shape;10402;p74">
              <a:extLst>
                <a:ext uri="{FF2B5EF4-FFF2-40B4-BE49-F238E27FC236}">
                  <a16:creationId xmlns:a16="http://schemas.microsoft.com/office/drawing/2014/main" id="{BD64F664-A50F-18E7-0692-C093FB09AC29}"/>
                </a:ext>
              </a:extLst>
            </p:cNvPr>
            <p:cNvSpPr/>
            <p:nvPr/>
          </p:nvSpPr>
          <p:spPr>
            <a:xfrm>
              <a:off x="3348423" y="3422791"/>
              <a:ext cx="144082" cy="154597"/>
            </a:xfrm>
            <a:custGeom>
              <a:avLst/>
              <a:gdLst>
                <a:gd name="f0" fmla="val w"/>
                <a:gd name="f1" fmla="val h"/>
                <a:gd name="f2" fmla="val 0"/>
                <a:gd name="f3" fmla="val 4726"/>
                <a:gd name="f4" fmla="val 4758"/>
                <a:gd name="f5" fmla="val 3533"/>
                <a:gd name="f6" fmla="val 3442"/>
                <a:gd name="f7" fmla="val 3355"/>
                <a:gd name="f8" fmla="val 32"/>
                <a:gd name="f9" fmla="val 3308"/>
                <a:gd name="f10" fmla="val 95"/>
                <a:gd name="f11" fmla="val 410"/>
                <a:gd name="f12" fmla="val 3623"/>
                <a:gd name="f13" fmla="val 788"/>
                <a:gd name="f14" fmla="val 4127"/>
                <a:gd name="f15" fmla="val 1953"/>
                <a:gd name="f16" fmla="val 4600"/>
                <a:gd name="f17" fmla="val 2678"/>
                <a:gd name="f18" fmla="val 4663"/>
                <a:gd name="f19" fmla="val 2615"/>
                <a:gd name="f20" fmla="val 2521"/>
                <a:gd name="f21" fmla="val 2395"/>
                <a:gd name="f22" fmla="val 1544"/>
                <a:gd name="f23" fmla="val 4348"/>
                <a:gd name="f24" fmla="val 693"/>
                <a:gd name="f25" fmla="val 3781"/>
                <a:gd name="f26" fmla="val 3718"/>
                <a:gd name="f27" fmla="*/ f0 1 4726"/>
                <a:gd name="f28" fmla="*/ f1 1 4758"/>
                <a:gd name="f29" fmla="val f2"/>
                <a:gd name="f30" fmla="val f3"/>
                <a:gd name="f31" fmla="val f4"/>
                <a:gd name="f32" fmla="+- f31 0 f29"/>
                <a:gd name="f33" fmla="+- f30 0 f29"/>
                <a:gd name="f34" fmla="*/ f33 1 4726"/>
                <a:gd name="f35" fmla="*/ f32 1 4758"/>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726" h="4758">
                  <a:moveTo>
                    <a:pt x="f5" y="f2"/>
                  </a:moveTo>
                  <a:cubicBezTo>
                    <a:pt x="f6" y="f2"/>
                    <a:pt x="f7" y="f8"/>
                    <a:pt x="f9" y="f10"/>
                  </a:cubicBezTo>
                  <a:lnTo>
                    <a:pt x="f2" y="f9"/>
                  </a:lnTo>
                  <a:cubicBezTo>
                    <a:pt x="f11" y="f12"/>
                    <a:pt x="f13" y="f14"/>
                    <a:pt x="f15" y="f4"/>
                  </a:cubicBezTo>
                  <a:lnTo>
                    <a:pt x="f16" y="f17"/>
                  </a:lnTo>
                  <a:cubicBezTo>
                    <a:pt x="f18" y="f19"/>
                    <a:pt x="f3" y="f20"/>
                    <a:pt x="f3" y="f21"/>
                  </a:cubicBezTo>
                  <a:cubicBezTo>
                    <a:pt x="f3" y="f22"/>
                    <a:pt x="f23" y="f24"/>
                    <a:pt x="f25" y="f10"/>
                  </a:cubicBezTo>
                  <a:cubicBezTo>
                    <a:pt x="f26" y="f8"/>
                    <a:pt x="f12"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5" name="Google Shape;10403;p74">
              <a:extLst>
                <a:ext uri="{FF2B5EF4-FFF2-40B4-BE49-F238E27FC236}">
                  <a16:creationId xmlns:a16="http://schemas.microsoft.com/office/drawing/2014/main" id="{DEBDE7DA-70A4-A8ED-3498-39CF019A001A}"/>
                </a:ext>
              </a:extLst>
            </p:cNvPr>
            <p:cNvSpPr/>
            <p:nvPr/>
          </p:nvSpPr>
          <p:spPr>
            <a:xfrm>
              <a:off x="3295589" y="3647989"/>
              <a:ext cx="125848" cy="133090"/>
            </a:xfrm>
            <a:custGeom>
              <a:avLst/>
              <a:gdLst>
                <a:gd name="f0" fmla="val w"/>
                <a:gd name="f1" fmla="val h"/>
                <a:gd name="f2" fmla="val 0"/>
                <a:gd name="f3" fmla="val 4128"/>
                <a:gd name="f4" fmla="val 4096"/>
                <a:gd name="f5" fmla="val 2048"/>
                <a:gd name="f6" fmla="val 1985"/>
                <a:gd name="f7" fmla="val 32"/>
                <a:gd name="f8" fmla="val 63"/>
                <a:gd name="f9" fmla="val 1954"/>
                <a:gd name="f10" fmla="val 126"/>
                <a:gd name="f11" fmla="val 1506"/>
                <a:gd name="f12" fmla="val 546"/>
                <a:gd name="f13" fmla="val 859"/>
                <a:gd name="f14" fmla="val 767"/>
                <a:gd name="f15" fmla="val 235"/>
                <a:gd name="f16" fmla="val 156"/>
                <a:gd name="f17" fmla="val 78"/>
                <a:gd name="f18" fmla="val 764"/>
                <a:gd name="f19" fmla="val 756"/>
                <a:gd name="f20" fmla="val 567"/>
                <a:gd name="f21" fmla="val 1670"/>
                <a:gd name="f22" fmla="val 1355"/>
                <a:gd name="f23" fmla="val 3749"/>
                <a:gd name="f24" fmla="val 1418"/>
                <a:gd name="f25" fmla="val 3875"/>
                <a:gd name="f26" fmla="val 1450"/>
                <a:gd name="f27" fmla="val 4001"/>
                <a:gd name="f28" fmla="val 1607"/>
                <a:gd name="f29" fmla="val 1733"/>
                <a:gd name="f30" fmla="val 1891"/>
                <a:gd name="f31" fmla="val 4033"/>
                <a:gd name="f32" fmla="val 2426"/>
                <a:gd name="f33" fmla="val 2647"/>
                <a:gd name="f34" fmla="val 3182"/>
                <a:gd name="f35" fmla="val 2710"/>
                <a:gd name="f36" fmla="val 630"/>
                <a:gd name="f37" fmla="*/ f0 1 4128"/>
                <a:gd name="f38" fmla="*/ f1 1 4096"/>
                <a:gd name="f39" fmla="val f2"/>
                <a:gd name="f40" fmla="val f3"/>
                <a:gd name="f41" fmla="val f4"/>
                <a:gd name="f42" fmla="+- f41 0 f39"/>
                <a:gd name="f43" fmla="+- f40 0 f39"/>
                <a:gd name="f44" fmla="*/ f43 1 4128"/>
                <a:gd name="f45" fmla="*/ f42 1 4096"/>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128" h="4096">
                  <a:moveTo>
                    <a:pt x="f5" y="f2"/>
                  </a:moveTo>
                  <a:cubicBezTo>
                    <a:pt x="f6" y="f7"/>
                    <a:pt x="f6" y="f8"/>
                    <a:pt x="f9" y="f10"/>
                  </a:cubicBezTo>
                  <a:cubicBezTo>
                    <a:pt x="f11" y="f12"/>
                    <a:pt x="f13" y="f14"/>
                    <a:pt x="f15" y="f14"/>
                  </a:cubicBezTo>
                  <a:cubicBezTo>
                    <a:pt x="f16" y="f14"/>
                    <a:pt x="f17" y="f18"/>
                    <a:pt x="f2" y="f19"/>
                  </a:cubicBezTo>
                  <a:lnTo>
                    <a:pt x="f2" y="f19"/>
                  </a:lnTo>
                  <a:cubicBezTo>
                    <a:pt x="f20" y="f21"/>
                    <a:pt x="f22" y="f23"/>
                    <a:pt x="f24" y="f25"/>
                  </a:cubicBezTo>
                  <a:cubicBezTo>
                    <a:pt x="f26" y="f27"/>
                    <a:pt x="f28" y="f4"/>
                    <a:pt x="f29" y="f4"/>
                  </a:cubicBezTo>
                  <a:cubicBezTo>
                    <a:pt x="f30" y="f4"/>
                    <a:pt x="f6" y="f31"/>
                    <a:pt x="f5" y="f25"/>
                  </a:cubicBezTo>
                  <a:lnTo>
                    <a:pt x="f32" y="f33"/>
                  </a:lnTo>
                  <a:lnTo>
                    <a:pt x="f34" y="f33"/>
                  </a:lnTo>
                  <a:cubicBezTo>
                    <a:pt x="f3" y="f33"/>
                    <a:pt x="f35" y="f36"/>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6" name="Google Shape;10404;p74">
              <a:extLst>
                <a:ext uri="{FF2B5EF4-FFF2-40B4-BE49-F238E27FC236}">
                  <a16:creationId xmlns:a16="http://schemas.microsoft.com/office/drawing/2014/main" id="{0260EDE9-C858-8346-8FB7-64ACD88398D6}"/>
                </a:ext>
              </a:extLst>
            </p:cNvPr>
            <p:cNvSpPr/>
            <p:nvPr/>
          </p:nvSpPr>
          <p:spPr>
            <a:xfrm>
              <a:off x="3369545" y="3585545"/>
              <a:ext cx="109508" cy="115735"/>
            </a:xfrm>
            <a:custGeom>
              <a:avLst/>
              <a:gdLst>
                <a:gd name="f0" fmla="val w"/>
                <a:gd name="f1" fmla="val h"/>
                <a:gd name="f2" fmla="val 0"/>
                <a:gd name="f3" fmla="val 3592"/>
                <a:gd name="f4" fmla="val 3562"/>
                <a:gd name="f5" fmla="val 252"/>
                <a:gd name="f6" fmla="val 1"/>
                <a:gd name="f7" fmla="val 284"/>
                <a:gd name="f8" fmla="val 410"/>
                <a:gd name="f9" fmla="val 189"/>
                <a:gd name="f10" fmla="val 883"/>
                <a:gd name="f11" fmla="val 1292"/>
                <a:gd name="f12" fmla="val 630"/>
                <a:gd name="f13" fmla="val 1922"/>
                <a:gd name="f14" fmla="val 1134"/>
                <a:gd name="f15" fmla="val 2615"/>
                <a:gd name="f16" fmla="val 1544"/>
                <a:gd name="f17" fmla="val 3466"/>
                <a:gd name="f18" fmla="val 1565"/>
                <a:gd name="f19" fmla="val 3530"/>
                <a:gd name="f20" fmla="val 1634"/>
                <a:gd name="f21" fmla="val 1715"/>
                <a:gd name="f22" fmla="val 1874"/>
                <a:gd name="f23" fmla="val 2080"/>
                <a:gd name="f24" fmla="val 3443"/>
                <a:gd name="f25" fmla="val 3214"/>
                <a:gd name="f26" fmla="val 2458"/>
                <a:gd name="f27" fmla="val 3308"/>
                <a:gd name="f28" fmla="val 3497"/>
                <a:gd name="f29" fmla="val 1985"/>
                <a:gd name="f30" fmla="val 1891"/>
                <a:gd name="f31" fmla="val 1733"/>
                <a:gd name="f32" fmla="val 1576"/>
                <a:gd name="f33" fmla="val 1450"/>
                <a:gd name="f34" fmla="val 3340"/>
                <a:gd name="f35" fmla="val 1418"/>
                <a:gd name="f36" fmla="val 3182"/>
                <a:gd name="f37" fmla="val 1355"/>
                <a:gd name="f38" fmla="val 568"/>
                <a:gd name="f39" fmla="*/ f0 1 3592"/>
                <a:gd name="f40" fmla="*/ f1 1 3562"/>
                <a:gd name="f41" fmla="val f2"/>
                <a:gd name="f42" fmla="val f3"/>
                <a:gd name="f43" fmla="val f4"/>
                <a:gd name="f44" fmla="+- f43 0 f41"/>
                <a:gd name="f45" fmla="+- f42 0 f41"/>
                <a:gd name="f46" fmla="*/ f45 1 3592"/>
                <a:gd name="f47" fmla="*/ f44 1 3562"/>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3592" h="3562">
                  <a:moveTo>
                    <a:pt x="f5" y="f6"/>
                  </a:moveTo>
                  <a:cubicBezTo>
                    <a:pt x="f7" y="f8"/>
                    <a:pt x="f9" y="f10"/>
                    <a:pt x="f2" y="f11"/>
                  </a:cubicBezTo>
                  <a:cubicBezTo>
                    <a:pt x="f12" y="f13"/>
                    <a:pt x="f14" y="f15"/>
                    <a:pt x="f16" y="f17"/>
                  </a:cubicBezTo>
                  <a:cubicBezTo>
                    <a:pt x="f18" y="f19"/>
                    <a:pt x="f20" y="f4"/>
                    <a:pt x="f21" y="f4"/>
                  </a:cubicBezTo>
                  <a:cubicBezTo>
                    <a:pt x="f22" y="f4"/>
                    <a:pt x="f23" y="f24"/>
                    <a:pt x="f23" y="f25"/>
                  </a:cubicBezTo>
                  <a:lnTo>
                    <a:pt x="f23" y="f26"/>
                  </a:lnTo>
                  <a:lnTo>
                    <a:pt x="f27" y="f23"/>
                  </a:lnTo>
                  <a:cubicBezTo>
                    <a:pt x="f28" y="f29"/>
                    <a:pt x="f3" y="f30"/>
                    <a:pt x="f3" y="f31"/>
                  </a:cubicBezTo>
                  <a:cubicBezTo>
                    <a:pt x="f3" y="f32"/>
                    <a:pt x="f28" y="f33"/>
                    <a:pt x="f34" y="f35"/>
                  </a:cubicBezTo>
                  <a:cubicBezTo>
                    <a:pt x="f36" y="f37"/>
                    <a:pt x="f14" y="f38"/>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7" name="Google Shape;10405;p74">
              <a:extLst>
                <a:ext uri="{FF2B5EF4-FFF2-40B4-BE49-F238E27FC236}">
                  <a16:creationId xmlns:a16="http://schemas.microsoft.com/office/drawing/2014/main" id="{EDDC0B43-C2D1-46C3-0933-F8A2604CE608}"/>
                </a:ext>
              </a:extLst>
            </p:cNvPr>
            <p:cNvSpPr/>
            <p:nvPr/>
          </p:nvSpPr>
          <p:spPr>
            <a:xfrm>
              <a:off x="3141905" y="3638763"/>
              <a:ext cx="146971" cy="153591"/>
            </a:xfrm>
            <a:custGeom>
              <a:avLst/>
              <a:gdLst>
                <a:gd name="f0" fmla="val w"/>
                <a:gd name="f1" fmla="val h"/>
                <a:gd name="f2" fmla="val 0"/>
                <a:gd name="f3" fmla="val 4821"/>
                <a:gd name="f4" fmla="val 4727"/>
                <a:gd name="f5" fmla="val 3372"/>
                <a:gd name="f6" fmla="val 1"/>
                <a:gd name="f7" fmla="val 95"/>
                <a:gd name="f8" fmla="val 3277"/>
                <a:gd name="f9" fmla="val 3435"/>
                <a:gd name="f10" fmla="val 3687"/>
                <a:gd name="f11" fmla="val 158"/>
                <a:gd name="f12" fmla="val 3781"/>
                <a:gd name="f13" fmla="val 788"/>
                <a:gd name="f14" fmla="val 4411"/>
                <a:gd name="f15" fmla="val 1607"/>
                <a:gd name="f16" fmla="val 2458"/>
                <a:gd name="f17" fmla="val 2584"/>
                <a:gd name="f18" fmla="val 2679"/>
                <a:gd name="f19" fmla="val 4695"/>
                <a:gd name="f20" fmla="val 2742"/>
                <a:gd name="f21" fmla="val 4632"/>
                <a:gd name="f22" fmla="val 1986"/>
                <a:gd name="f23" fmla="val 4254"/>
                <a:gd name="f24" fmla="val 851"/>
                <a:gd name="f25" fmla="val 3718"/>
                <a:gd name="f26" fmla="val 442"/>
                <a:gd name="f27" fmla="*/ f0 1 4821"/>
                <a:gd name="f28" fmla="*/ f1 1 4727"/>
                <a:gd name="f29" fmla="val f2"/>
                <a:gd name="f30" fmla="val f3"/>
                <a:gd name="f31" fmla="val f4"/>
                <a:gd name="f32" fmla="+- f31 0 f29"/>
                <a:gd name="f33" fmla="+- f30 0 f29"/>
                <a:gd name="f34" fmla="*/ f33 1 4821"/>
                <a:gd name="f35" fmla="*/ f32 1 4727"/>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821" h="4727">
                  <a:moveTo>
                    <a:pt x="f5" y="f6"/>
                  </a:moveTo>
                  <a:lnTo>
                    <a:pt x="f7" y="f8"/>
                  </a:lnTo>
                  <a:cubicBezTo>
                    <a:pt x="f6" y="f9"/>
                    <a:pt x="f6" y="f10"/>
                    <a:pt x="f11" y="f12"/>
                  </a:cubicBezTo>
                  <a:cubicBezTo>
                    <a:pt x="f13" y="f14"/>
                    <a:pt x="f15" y="f4"/>
                    <a:pt x="f16" y="f4"/>
                  </a:cubicBezTo>
                  <a:cubicBezTo>
                    <a:pt x="f17" y="f4"/>
                    <a:pt x="f18" y="f19"/>
                    <a:pt x="f20" y="f21"/>
                  </a:cubicBezTo>
                  <a:lnTo>
                    <a:pt x="f3" y="f22"/>
                  </a:lnTo>
                  <a:cubicBezTo>
                    <a:pt x="f23" y="f24"/>
                    <a:pt x="f25" y="f2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8" name="Google Shape;10406;p74">
              <a:extLst>
                <a:ext uri="{FF2B5EF4-FFF2-40B4-BE49-F238E27FC236}">
                  <a16:creationId xmlns:a16="http://schemas.microsoft.com/office/drawing/2014/main" id="{F1815EE8-D635-7076-774C-785185E409F4}"/>
                </a:ext>
              </a:extLst>
            </p:cNvPr>
            <p:cNvSpPr/>
            <p:nvPr/>
          </p:nvSpPr>
          <p:spPr>
            <a:xfrm>
              <a:off x="3295589" y="3410510"/>
              <a:ext cx="126827" cy="109563"/>
            </a:xfrm>
            <a:custGeom>
              <a:avLst/>
              <a:gdLst>
                <a:gd name="f0" fmla="val w"/>
                <a:gd name="f1" fmla="val h"/>
                <a:gd name="f2" fmla="val 0"/>
                <a:gd name="f3" fmla="val 4160"/>
                <a:gd name="f4" fmla="val 3372"/>
                <a:gd name="f5" fmla="val 2836"/>
                <a:gd name="f6" fmla="val 2678"/>
                <a:gd name="f7" fmla="val 2584"/>
                <a:gd name="f8" fmla="val 32"/>
                <a:gd name="f9" fmla="val 2521"/>
                <a:gd name="f10" fmla="val 95"/>
                <a:gd name="f11" fmla="val 3245"/>
                <a:gd name="f12" fmla="val 90"/>
                <a:gd name="f13" fmla="val 3238"/>
                <a:gd name="f14" fmla="val 181"/>
                <a:gd name="f15" fmla="val 3234"/>
                <a:gd name="f16" fmla="val 272"/>
                <a:gd name="f17" fmla="val 568"/>
                <a:gd name="f18" fmla="val 870"/>
                <a:gd name="f19" fmla="val 3275"/>
                <a:gd name="f20" fmla="val 1135"/>
                <a:gd name="f21" fmla="val 3371"/>
                <a:gd name="f22" fmla="val 1324"/>
                <a:gd name="f23" fmla="val 3119"/>
                <a:gd name="f24" fmla="val 3939"/>
                <a:gd name="f25" fmla="val 567"/>
                <a:gd name="f26" fmla="val 4159"/>
                <a:gd name="f27" fmla="val 347"/>
                <a:gd name="f28" fmla="val 3718"/>
                <a:gd name="f29" fmla="val 158"/>
                <a:gd name="f30" fmla="val 3308"/>
                <a:gd name="f31" fmla="*/ f0 1 4160"/>
                <a:gd name="f32" fmla="*/ f1 1 3372"/>
                <a:gd name="f33" fmla="val f2"/>
                <a:gd name="f34" fmla="val f3"/>
                <a:gd name="f35" fmla="val f4"/>
                <a:gd name="f36" fmla="+- f35 0 f33"/>
                <a:gd name="f37" fmla="+- f34 0 f33"/>
                <a:gd name="f38" fmla="*/ f37 1 4160"/>
                <a:gd name="f39" fmla="*/ f36 1 3372"/>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4160" h="3372">
                  <a:moveTo>
                    <a:pt x="f5" y="f2"/>
                  </a:moveTo>
                  <a:cubicBezTo>
                    <a:pt x="f6" y="f2"/>
                    <a:pt x="f7" y="f8"/>
                    <a:pt x="f9" y="f10"/>
                  </a:cubicBezTo>
                  <a:lnTo>
                    <a:pt x="f2" y="f11"/>
                  </a:lnTo>
                  <a:cubicBezTo>
                    <a:pt x="f12" y="f13"/>
                    <a:pt x="f14" y="f15"/>
                    <a:pt x="f16" y="f15"/>
                  </a:cubicBezTo>
                  <a:cubicBezTo>
                    <a:pt x="f17" y="f15"/>
                    <a:pt x="f18" y="f19"/>
                    <a:pt x="f20" y="f21"/>
                  </a:cubicBezTo>
                  <a:cubicBezTo>
                    <a:pt x="f22" y="f23"/>
                    <a:pt x="f24" y="f25"/>
                    <a:pt x="f26" y="f27"/>
                  </a:cubicBezTo>
                  <a:cubicBezTo>
                    <a:pt x="f28" y="f29"/>
                    <a:pt x="f3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9" name="Google Shape;10407;p74">
              <a:extLst>
                <a:ext uri="{FF2B5EF4-FFF2-40B4-BE49-F238E27FC236}">
                  <a16:creationId xmlns:a16="http://schemas.microsoft.com/office/drawing/2014/main" id="{CDE2743F-F8C8-DAF8-5E54-0AC2134F8AE3}"/>
                </a:ext>
              </a:extLst>
            </p:cNvPr>
            <p:cNvSpPr/>
            <p:nvPr/>
          </p:nvSpPr>
          <p:spPr>
            <a:xfrm>
              <a:off x="3132295" y="3579400"/>
              <a:ext cx="102796" cy="139263"/>
            </a:xfrm>
            <a:custGeom>
              <a:avLst/>
              <a:gdLst>
                <a:gd name="f0" fmla="val w"/>
                <a:gd name="f1" fmla="val h"/>
                <a:gd name="f2" fmla="val 0"/>
                <a:gd name="f3" fmla="val 3372"/>
                <a:gd name="f4" fmla="val 4286"/>
                <a:gd name="f5" fmla="val 3246"/>
                <a:gd name="f6" fmla="val 1"/>
                <a:gd name="f7" fmla="val 95"/>
                <a:gd name="f8" fmla="val 2552"/>
                <a:gd name="f9" fmla="val 32"/>
                <a:gd name="f10" fmla="val 2615"/>
                <a:gd name="f11" fmla="val 2710"/>
                <a:gd name="f12" fmla="val 2836"/>
                <a:gd name="f13" fmla="val 3340"/>
                <a:gd name="f14" fmla="val 3844"/>
                <a:gd name="f15" fmla="val 347"/>
                <a:gd name="f16" fmla="val 4285"/>
                <a:gd name="f17" fmla="val 1261"/>
                <a:gd name="f18" fmla="val 3214"/>
                <a:gd name="f19" fmla="val 851"/>
                <a:gd name="f20" fmla="val 3183"/>
                <a:gd name="f21" fmla="val 410"/>
                <a:gd name="f22" fmla="*/ f0 1 3372"/>
                <a:gd name="f23" fmla="*/ f1 1 4286"/>
                <a:gd name="f24" fmla="val f2"/>
                <a:gd name="f25" fmla="val f3"/>
                <a:gd name="f26" fmla="val f4"/>
                <a:gd name="f27" fmla="+- f26 0 f24"/>
                <a:gd name="f28" fmla="+- f25 0 f24"/>
                <a:gd name="f29" fmla="*/ f28 1 3372"/>
                <a:gd name="f30" fmla="*/ f27 1 4286"/>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3372" h="4286">
                  <a:moveTo>
                    <a:pt x="f5" y="f6"/>
                  </a:moveTo>
                  <a:lnTo>
                    <a:pt x="f7" y="f8"/>
                  </a:lnTo>
                  <a:cubicBezTo>
                    <a:pt x="f9" y="f10"/>
                    <a:pt x="f6" y="f11"/>
                    <a:pt x="f6" y="f12"/>
                  </a:cubicBezTo>
                  <a:cubicBezTo>
                    <a:pt x="f6" y="f13"/>
                    <a:pt x="f7" y="f14"/>
                    <a:pt x="f15" y="f16"/>
                  </a:cubicBezTo>
                  <a:lnTo>
                    <a:pt x="f3" y="f17"/>
                  </a:lnTo>
                  <a:cubicBezTo>
                    <a:pt x="f18" y="f19"/>
                    <a:pt x="f20" y="f21"/>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10" name="Google Shape;10421;p74">
            <a:extLst>
              <a:ext uri="{FF2B5EF4-FFF2-40B4-BE49-F238E27FC236}">
                <a16:creationId xmlns:a16="http://schemas.microsoft.com/office/drawing/2014/main" id="{E8656918-96A9-60D5-21EA-AD1474F2E994}"/>
              </a:ext>
            </a:extLst>
          </p:cNvPr>
          <p:cNvGrpSpPr/>
          <p:nvPr/>
        </p:nvGrpSpPr>
        <p:grpSpPr>
          <a:xfrm>
            <a:off x="5764927" y="3549918"/>
            <a:ext cx="362139" cy="386982"/>
            <a:chOff x="7136526" y="3419289"/>
            <a:chExt cx="362139" cy="386982"/>
          </a:xfrm>
          <a:solidFill>
            <a:schemeClr val="bg2"/>
          </a:solidFill>
        </p:grpSpPr>
        <p:sp>
          <p:nvSpPr>
            <p:cNvPr id="111" name="Google Shape;10422;p74">
              <a:extLst>
                <a:ext uri="{FF2B5EF4-FFF2-40B4-BE49-F238E27FC236}">
                  <a16:creationId xmlns:a16="http://schemas.microsoft.com/office/drawing/2014/main" id="{0A8B35B2-A9FC-DD54-D39B-DB33C780EB6F}"/>
                </a:ext>
              </a:extLst>
            </p:cNvPr>
            <p:cNvSpPr/>
            <p:nvPr/>
          </p:nvSpPr>
          <p:spPr>
            <a:xfrm>
              <a:off x="7136526" y="3555434"/>
              <a:ext cx="43260" cy="248789"/>
            </a:xfrm>
            <a:custGeom>
              <a:avLst/>
              <a:gdLst>
                <a:gd name="f0" fmla="val w"/>
                <a:gd name="f1" fmla="val h"/>
                <a:gd name="f2" fmla="val 0"/>
                <a:gd name="f3" fmla="val 1419"/>
                <a:gd name="f4" fmla="val 7657"/>
                <a:gd name="f5" fmla="val 410"/>
                <a:gd name="f6" fmla="val 221"/>
                <a:gd name="f7" fmla="val 64"/>
                <a:gd name="f8" fmla="val 158"/>
                <a:gd name="f9" fmla="val 347"/>
                <a:gd name="f10" fmla="val 1"/>
                <a:gd name="f11" fmla="val 2867"/>
                <a:gd name="f12" fmla="val 4789"/>
                <a:gd name="f13" fmla="val 7310"/>
                <a:gd name="f14" fmla="val 7530"/>
                <a:gd name="f15" fmla="val 7656"/>
                <a:gd name="f16" fmla="val 379"/>
                <a:gd name="f17" fmla="val 568"/>
                <a:gd name="f18" fmla="val 725"/>
                <a:gd name="f19" fmla="val 1355"/>
                <a:gd name="f20" fmla="val 1418"/>
                <a:gd name="f21" fmla="*/ f0 1 1419"/>
                <a:gd name="f22" fmla="*/ f1 1 7657"/>
                <a:gd name="f23" fmla="val f2"/>
                <a:gd name="f24" fmla="val f3"/>
                <a:gd name="f25" fmla="val f4"/>
                <a:gd name="f26" fmla="+- f25 0 f23"/>
                <a:gd name="f27" fmla="+- f24 0 f23"/>
                <a:gd name="f28" fmla="*/ f27 1 1419"/>
                <a:gd name="f29" fmla="*/ f26 1 7657"/>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419" h="7657">
                  <a:moveTo>
                    <a:pt x="f5" y="f2"/>
                  </a:moveTo>
                  <a:cubicBezTo>
                    <a:pt x="f6" y="f2"/>
                    <a:pt x="f7" y="f8"/>
                    <a:pt x="f7" y="f9"/>
                  </a:cubicBezTo>
                  <a:cubicBezTo>
                    <a:pt x="f10" y="f11"/>
                    <a:pt x="f10" y="f12"/>
                    <a:pt x="f10" y="f13"/>
                  </a:cubicBezTo>
                  <a:cubicBezTo>
                    <a:pt x="f10" y="f14"/>
                    <a:pt x="f8" y="f15"/>
                    <a:pt x="f16" y="f15"/>
                  </a:cubicBezTo>
                  <a:cubicBezTo>
                    <a:pt x="f17" y="f15"/>
                    <a:pt x="f18" y="f14"/>
                    <a:pt x="f18" y="f13"/>
                  </a:cubicBezTo>
                  <a:lnTo>
                    <a:pt x="f18" y="f19"/>
                  </a:lnTo>
                  <a:lnTo>
                    <a:pt x="f20" y="f19"/>
                  </a:lnTo>
                  <a:lnTo>
                    <a:pt x="f20"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2" name="Google Shape;10423;p74">
              <a:extLst>
                <a:ext uri="{FF2B5EF4-FFF2-40B4-BE49-F238E27FC236}">
                  <a16:creationId xmlns:a16="http://schemas.microsoft.com/office/drawing/2014/main" id="{F8B89D91-727E-D453-680D-DE216BEB7B13}"/>
                </a:ext>
              </a:extLst>
            </p:cNvPr>
            <p:cNvSpPr/>
            <p:nvPr/>
          </p:nvSpPr>
          <p:spPr>
            <a:xfrm>
              <a:off x="7177829" y="3646544"/>
              <a:ext cx="149870" cy="159727"/>
            </a:xfrm>
            <a:custGeom>
              <a:avLst/>
              <a:gdLst>
                <a:gd name="f0" fmla="val w"/>
                <a:gd name="f1" fmla="val h"/>
                <a:gd name="f2" fmla="val 0"/>
                <a:gd name="f3" fmla="val 4916"/>
                <a:gd name="f4" fmla="val 2080"/>
                <a:gd name="f5" fmla="val 693"/>
                <a:gd name="f6" fmla="val 1733"/>
                <a:gd name="f7" fmla="val 788"/>
                <a:gd name="f8" fmla="val 1481"/>
                <a:gd name="f9" fmla="val 2458"/>
                <a:gd name="f10" fmla="val 2678"/>
                <a:gd name="f11" fmla="val 158"/>
                <a:gd name="f12" fmla="val 2836"/>
                <a:gd name="f13" fmla="val 347"/>
                <a:gd name="f14" fmla="val 3529"/>
                <a:gd name="f15" fmla="val 1072"/>
                <a:gd name="f16" fmla="val 473"/>
                <a:gd name="f17" fmla="val 32"/>
                <a:gd name="f18" fmla="val 4001"/>
                <a:gd name="f19" fmla="val 4569"/>
                <a:gd name="f20" fmla="val 4758"/>
                <a:gd name="f21" fmla="val 189"/>
                <a:gd name="f22" fmla="val 4915"/>
                <a:gd name="f23" fmla="val 410"/>
                <a:gd name="f24" fmla="val 599"/>
                <a:gd name="f25" fmla="val 757"/>
                <a:gd name="f26" fmla="val 4348"/>
                <a:gd name="f27" fmla="val 914"/>
                <a:gd name="f28" fmla="val 4190"/>
                <a:gd name="f29" fmla="val 1103"/>
                <a:gd name="f30" fmla="val 2143"/>
                <a:gd name="f31" fmla="val 2300"/>
                <a:gd name="f32" fmla="val 2489"/>
                <a:gd name="f33" fmla="val 3876"/>
                <a:gd name="f34" fmla="val 4065"/>
                <a:gd name="f35" fmla="val 4222"/>
                <a:gd name="f36" fmla="val 4380"/>
                <a:gd name="f37" fmla="val 3970"/>
                <a:gd name="f38" fmla="val 4443"/>
                <a:gd name="f39" fmla="val 3907"/>
                <a:gd name="f40" fmla="val 2867"/>
                <a:gd name="f41" fmla="val 4537"/>
                <a:gd name="f42" fmla="val 2773"/>
                <a:gd name="f43" fmla="val 4726"/>
                <a:gd name="f44" fmla="val 4884"/>
                <a:gd name="f45" fmla="val 2615"/>
                <a:gd name="f46" fmla="val 2426"/>
                <a:gd name="f47" fmla="val 4096"/>
                <a:gd name="f48" fmla="val 662"/>
                <a:gd name="f49" fmla="val 3151"/>
                <a:gd name="f50" fmla="val 2804"/>
                <a:gd name="f51" fmla="*/ f0 1 4916"/>
                <a:gd name="f52" fmla="*/ f1 1 4916"/>
                <a:gd name="f53" fmla="val f2"/>
                <a:gd name="f54" fmla="val f3"/>
                <a:gd name="f55" fmla="+- f54 0 f53"/>
                <a:gd name="f56" fmla="*/ f55 1 4916"/>
                <a:gd name="f57" fmla="*/ f53 1 f56"/>
                <a:gd name="f58" fmla="*/ f54 1 f56"/>
                <a:gd name="f59" fmla="*/ f57 f51 1"/>
                <a:gd name="f60" fmla="*/ f58 f51 1"/>
                <a:gd name="f61" fmla="*/ f58 f52 1"/>
                <a:gd name="f62" fmla="*/ f57 f52 1"/>
              </a:gdLst>
              <a:ahLst/>
              <a:cxnLst>
                <a:cxn ang="3cd4">
                  <a:pos x="hc" y="t"/>
                </a:cxn>
                <a:cxn ang="0">
                  <a:pos x="r" y="vc"/>
                </a:cxn>
                <a:cxn ang="cd4">
                  <a:pos x="hc" y="b"/>
                </a:cxn>
                <a:cxn ang="cd2">
                  <a:pos x="l" y="vc"/>
                </a:cxn>
              </a:cxnLst>
              <a:rect l="f59" t="f62" r="f60" b="f61"/>
              <a:pathLst>
                <a:path w="4916" h="4916">
                  <a:moveTo>
                    <a:pt x="f4" y="f2"/>
                  </a:moveTo>
                  <a:lnTo>
                    <a:pt x="f4" y="f5"/>
                  </a:lnTo>
                  <a:lnTo>
                    <a:pt x="f6" y="f5"/>
                  </a:lnTo>
                  <a:cubicBezTo>
                    <a:pt x="f7" y="f5"/>
                    <a:pt x="f2" y="f8"/>
                    <a:pt x="f2" y="f9"/>
                  </a:cubicBezTo>
                  <a:cubicBezTo>
                    <a:pt x="f2" y="f10"/>
                    <a:pt x="f11" y="f12"/>
                    <a:pt x="f13" y="f12"/>
                  </a:cubicBezTo>
                  <a:lnTo>
                    <a:pt x="f4" y="f12"/>
                  </a:lnTo>
                  <a:lnTo>
                    <a:pt x="f4" y="f14"/>
                  </a:lnTo>
                  <a:lnTo>
                    <a:pt x="f15" y="f14"/>
                  </a:lnTo>
                  <a:cubicBezTo>
                    <a:pt x="f16" y="f14"/>
                    <a:pt x="f17" y="f18"/>
                    <a:pt x="f17" y="f19"/>
                  </a:cubicBezTo>
                  <a:cubicBezTo>
                    <a:pt x="f17" y="f20"/>
                    <a:pt x="f21" y="f22"/>
                    <a:pt x="f23" y="f22"/>
                  </a:cubicBezTo>
                  <a:cubicBezTo>
                    <a:pt x="f24" y="f22"/>
                    <a:pt x="f25" y="f20"/>
                    <a:pt x="f25" y="f19"/>
                  </a:cubicBezTo>
                  <a:cubicBezTo>
                    <a:pt x="f25" y="f26"/>
                    <a:pt x="f27" y="f28"/>
                    <a:pt x="f29" y="f28"/>
                  </a:cubicBezTo>
                  <a:lnTo>
                    <a:pt x="f30" y="f28"/>
                  </a:lnTo>
                  <a:lnTo>
                    <a:pt x="f30" y="f19"/>
                  </a:lnTo>
                  <a:cubicBezTo>
                    <a:pt x="f30" y="f20"/>
                    <a:pt x="f31" y="f22"/>
                    <a:pt x="f32" y="f22"/>
                  </a:cubicBezTo>
                  <a:cubicBezTo>
                    <a:pt x="f10" y="f22"/>
                    <a:pt x="f12" y="f20"/>
                    <a:pt x="f12" y="f19"/>
                  </a:cubicBezTo>
                  <a:lnTo>
                    <a:pt x="f12" y="f28"/>
                  </a:lnTo>
                  <a:lnTo>
                    <a:pt x="f33" y="f28"/>
                  </a:lnTo>
                  <a:cubicBezTo>
                    <a:pt x="f34" y="f28"/>
                    <a:pt x="f35" y="f26"/>
                    <a:pt x="f35" y="f19"/>
                  </a:cubicBezTo>
                  <a:cubicBezTo>
                    <a:pt x="f35" y="f20"/>
                    <a:pt x="f36" y="f22"/>
                    <a:pt x="f19" y="f22"/>
                  </a:cubicBezTo>
                  <a:cubicBezTo>
                    <a:pt x="f20" y="f22"/>
                    <a:pt x="f22" y="f20"/>
                    <a:pt x="f22" y="f19"/>
                  </a:cubicBezTo>
                  <a:cubicBezTo>
                    <a:pt x="f22" y="f37"/>
                    <a:pt x="f38" y="f14"/>
                    <a:pt x="f39" y="f14"/>
                  </a:cubicBezTo>
                  <a:lnTo>
                    <a:pt x="f40" y="f14"/>
                  </a:lnTo>
                  <a:lnTo>
                    <a:pt x="f40" y="f12"/>
                  </a:lnTo>
                  <a:lnTo>
                    <a:pt x="f41" y="f12"/>
                  </a:lnTo>
                  <a:lnTo>
                    <a:pt x="f41" y="f42"/>
                  </a:lnTo>
                  <a:cubicBezTo>
                    <a:pt x="f43" y="f42"/>
                    <a:pt x="f44" y="f45"/>
                    <a:pt x="f44" y="f46"/>
                  </a:cubicBezTo>
                  <a:cubicBezTo>
                    <a:pt x="f44" y="f8"/>
                    <a:pt x="f47" y="f48"/>
                    <a:pt x="f49" y="f48"/>
                  </a:cubicBezTo>
                  <a:lnTo>
                    <a:pt x="f50" y="f48"/>
                  </a:lnTo>
                  <a:lnTo>
                    <a:pt x="f50"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3" name="Google Shape;10424;p74">
              <a:extLst>
                <a:ext uri="{FF2B5EF4-FFF2-40B4-BE49-F238E27FC236}">
                  <a16:creationId xmlns:a16="http://schemas.microsoft.com/office/drawing/2014/main" id="{DDA6FB1A-C63E-F213-A159-CA2800D7EFAD}"/>
                </a:ext>
              </a:extLst>
            </p:cNvPr>
            <p:cNvSpPr/>
            <p:nvPr/>
          </p:nvSpPr>
          <p:spPr>
            <a:xfrm>
              <a:off x="7346874" y="3419289"/>
              <a:ext cx="128710" cy="46076"/>
            </a:xfrm>
            <a:custGeom>
              <a:avLst/>
              <a:gdLst>
                <a:gd name="f0" fmla="val w"/>
                <a:gd name="f1" fmla="val h"/>
                <a:gd name="f2" fmla="val 0"/>
                <a:gd name="f3" fmla="val 4222"/>
                <a:gd name="f4" fmla="val 1418"/>
                <a:gd name="f5" fmla="val 725"/>
                <a:gd name="f6" fmla="val 315"/>
                <a:gd name="f7" fmla="val 63"/>
                <a:gd name="f8" fmla="val 1103"/>
                <a:gd name="f9" fmla="val 378"/>
                <a:gd name="f10" fmla="val 3875"/>
                <a:gd name="f11" fmla="val 4064"/>
                <a:gd name="f12" fmla="val 1260"/>
                <a:gd name="f13" fmla="val 1071"/>
                <a:gd name="f14" fmla="val 158"/>
                <a:gd name="f15" fmla="*/ f0 1 4222"/>
                <a:gd name="f16" fmla="*/ f1 1 1418"/>
                <a:gd name="f17" fmla="val f2"/>
                <a:gd name="f18" fmla="val f3"/>
                <a:gd name="f19" fmla="val f4"/>
                <a:gd name="f20" fmla="+- f19 0 f17"/>
                <a:gd name="f21" fmla="+- f18 0 f17"/>
                <a:gd name="f22" fmla="*/ f21 1 4222"/>
                <a:gd name="f23" fmla="*/ f20 1 1418"/>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222" h="1418">
                  <a:moveTo>
                    <a:pt x="f5" y="f2"/>
                  </a:moveTo>
                  <a:cubicBezTo>
                    <a:pt x="f6" y="f2"/>
                    <a:pt x="f2" y="f6"/>
                    <a:pt x="f2" y="f5"/>
                  </a:cubicBezTo>
                  <a:cubicBezTo>
                    <a:pt x="f7" y="f8"/>
                    <a:pt x="f9" y="f4"/>
                    <a:pt x="f5" y="f4"/>
                  </a:cubicBezTo>
                  <a:lnTo>
                    <a:pt x="f10" y="f4"/>
                  </a:lnTo>
                  <a:cubicBezTo>
                    <a:pt x="f11" y="f4"/>
                    <a:pt x="f3" y="f12"/>
                    <a:pt x="f3" y="f13"/>
                  </a:cubicBezTo>
                  <a:lnTo>
                    <a:pt x="f3" y="f9"/>
                  </a:lnTo>
                  <a:cubicBezTo>
                    <a:pt x="f3" y="f14"/>
                    <a:pt x="f11" y="f2"/>
                    <a:pt x="f10"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4" name="Google Shape;10425;p74">
              <a:extLst>
                <a:ext uri="{FF2B5EF4-FFF2-40B4-BE49-F238E27FC236}">
                  <a16:creationId xmlns:a16="http://schemas.microsoft.com/office/drawing/2014/main" id="{BFB8CB74-0BA0-1B0C-B623-A16EEB151789}"/>
                </a:ext>
              </a:extLst>
            </p:cNvPr>
            <p:cNvSpPr/>
            <p:nvPr/>
          </p:nvSpPr>
          <p:spPr>
            <a:xfrm>
              <a:off x="7368948" y="3488893"/>
              <a:ext cx="127796" cy="46104"/>
            </a:xfrm>
            <a:custGeom>
              <a:avLst/>
              <a:gdLst>
                <a:gd name="f0" fmla="val w"/>
                <a:gd name="f1" fmla="val h"/>
                <a:gd name="f2" fmla="val 0"/>
                <a:gd name="f3" fmla="val 4192"/>
                <a:gd name="f4" fmla="val 1419"/>
                <a:gd name="f5" fmla="val 694"/>
                <a:gd name="f6" fmla="val 1"/>
                <a:gd name="f7" fmla="val 316"/>
                <a:gd name="f8" fmla="val 1103"/>
                <a:gd name="f9" fmla="val 1418"/>
                <a:gd name="f10" fmla="val 3845"/>
                <a:gd name="f11" fmla="val 4065"/>
                <a:gd name="f12" fmla="val 4191"/>
                <a:gd name="f13" fmla="val 1261"/>
                <a:gd name="f14" fmla="val 1072"/>
                <a:gd name="f15" fmla="val 347"/>
                <a:gd name="f16" fmla="val 158"/>
                <a:gd name="f17" fmla="*/ f0 1 4192"/>
                <a:gd name="f18" fmla="*/ f1 1 1419"/>
                <a:gd name="f19" fmla="val f2"/>
                <a:gd name="f20" fmla="val f3"/>
                <a:gd name="f21" fmla="val f4"/>
                <a:gd name="f22" fmla="+- f21 0 f19"/>
                <a:gd name="f23" fmla="+- f20 0 f19"/>
                <a:gd name="f24" fmla="*/ f23 1 4192"/>
                <a:gd name="f25" fmla="*/ f22 1 1419"/>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4192" h="1419">
                  <a:moveTo>
                    <a:pt x="f5" y="f6"/>
                  </a:moveTo>
                  <a:cubicBezTo>
                    <a:pt x="f7" y="f6"/>
                    <a:pt x="f6" y="f7"/>
                    <a:pt x="f6" y="f5"/>
                  </a:cubicBezTo>
                  <a:cubicBezTo>
                    <a:pt x="f6" y="f8"/>
                    <a:pt x="f7" y="f9"/>
                    <a:pt x="f5" y="f9"/>
                  </a:cubicBezTo>
                  <a:lnTo>
                    <a:pt x="f10" y="f9"/>
                  </a:lnTo>
                  <a:cubicBezTo>
                    <a:pt x="f11" y="f9"/>
                    <a:pt x="f12" y="f13"/>
                    <a:pt x="f12" y="f14"/>
                  </a:cubicBezTo>
                  <a:lnTo>
                    <a:pt x="f12" y="f15"/>
                  </a:lnTo>
                  <a:cubicBezTo>
                    <a:pt x="f12" y="f16"/>
                    <a:pt x="f11" y="f6"/>
                    <a:pt x="f10"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5" name="Google Shape;10426;p74">
              <a:extLst>
                <a:ext uri="{FF2B5EF4-FFF2-40B4-BE49-F238E27FC236}">
                  <a16:creationId xmlns:a16="http://schemas.microsoft.com/office/drawing/2014/main" id="{0093EC6F-0712-2052-3D63-47B6012AE522}"/>
                </a:ext>
              </a:extLst>
            </p:cNvPr>
            <p:cNvSpPr/>
            <p:nvPr/>
          </p:nvSpPr>
          <p:spPr>
            <a:xfrm>
              <a:off x="7348795" y="3622980"/>
              <a:ext cx="148891" cy="46104"/>
            </a:xfrm>
            <a:custGeom>
              <a:avLst/>
              <a:gdLst>
                <a:gd name="f0" fmla="val w"/>
                <a:gd name="f1" fmla="val h"/>
                <a:gd name="f2" fmla="val 0"/>
                <a:gd name="f3" fmla="val 4884"/>
                <a:gd name="f4" fmla="val 1419"/>
                <a:gd name="f5" fmla="val 1"/>
                <a:gd name="f6" fmla="val 1418"/>
                <a:gd name="f7" fmla="val 2773"/>
                <a:gd name="f8" fmla="val 347"/>
                <a:gd name="f9" fmla="val 568"/>
                <a:gd name="f10" fmla="val 2615"/>
                <a:gd name="f11" fmla="val 725"/>
                <a:gd name="f12" fmla="val 2426"/>
                <a:gd name="f13" fmla="val 2237"/>
                <a:gd name="f14" fmla="val 2080"/>
                <a:gd name="f15" fmla="*/ f0 1 4884"/>
                <a:gd name="f16" fmla="*/ f1 1 1419"/>
                <a:gd name="f17" fmla="val f2"/>
                <a:gd name="f18" fmla="val f3"/>
                <a:gd name="f19" fmla="val f4"/>
                <a:gd name="f20" fmla="+- f19 0 f17"/>
                <a:gd name="f21" fmla="+- f18 0 f17"/>
                <a:gd name="f22" fmla="*/ f21 1 4884"/>
                <a:gd name="f23" fmla="*/ f20 1 141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884" h="1419">
                  <a:moveTo>
                    <a:pt x="f2" y="f5"/>
                  </a:moveTo>
                  <a:lnTo>
                    <a:pt x="f2" y="f6"/>
                  </a:lnTo>
                  <a:lnTo>
                    <a:pt x="f3" y="f6"/>
                  </a:lnTo>
                  <a:lnTo>
                    <a:pt x="f3" y="f5"/>
                  </a:lnTo>
                  <a:lnTo>
                    <a:pt x="f7" y="f5"/>
                  </a:lnTo>
                  <a:lnTo>
                    <a:pt x="f7" y="f8"/>
                  </a:lnTo>
                  <a:cubicBezTo>
                    <a:pt x="f7" y="f9"/>
                    <a:pt x="f10" y="f11"/>
                    <a:pt x="f12" y="f11"/>
                  </a:cubicBezTo>
                  <a:cubicBezTo>
                    <a:pt x="f13" y="f11"/>
                    <a:pt x="f14" y="f9"/>
                    <a:pt x="f14" y="f8"/>
                  </a:cubicBezTo>
                  <a:lnTo>
                    <a:pt x="f14"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6" name="Google Shape;10427;p74">
              <a:extLst>
                <a:ext uri="{FF2B5EF4-FFF2-40B4-BE49-F238E27FC236}">
                  <a16:creationId xmlns:a16="http://schemas.microsoft.com/office/drawing/2014/main" id="{D9955370-4FC2-EF39-4B72-D3679148912B}"/>
                </a:ext>
              </a:extLst>
            </p:cNvPr>
            <p:cNvSpPr/>
            <p:nvPr/>
          </p:nvSpPr>
          <p:spPr>
            <a:xfrm>
              <a:off x="7326694" y="3555434"/>
              <a:ext cx="171001" cy="44055"/>
            </a:xfrm>
            <a:custGeom>
              <a:avLst/>
              <a:gdLst>
                <a:gd name="f0" fmla="val w"/>
                <a:gd name="f1" fmla="val h"/>
                <a:gd name="f2" fmla="val 0"/>
                <a:gd name="f3" fmla="val 5609"/>
                <a:gd name="f4" fmla="val 1356"/>
                <a:gd name="f5" fmla="val 1"/>
                <a:gd name="f6" fmla="val 1355"/>
                <a:gd name="f7" fmla="val 347"/>
                <a:gd name="f8" fmla="val 5577"/>
                <a:gd name="f9" fmla="val 158"/>
                <a:gd name="f10" fmla="val 5451"/>
                <a:gd name="f11" fmla="val 5231"/>
                <a:gd name="f12" fmla="*/ f0 1 5609"/>
                <a:gd name="f13" fmla="*/ f1 1 1356"/>
                <a:gd name="f14" fmla="val f2"/>
                <a:gd name="f15" fmla="val f3"/>
                <a:gd name="f16" fmla="val f4"/>
                <a:gd name="f17" fmla="+- f16 0 f14"/>
                <a:gd name="f18" fmla="+- f15 0 f14"/>
                <a:gd name="f19" fmla="*/ f18 1 5609"/>
                <a:gd name="f20" fmla="*/ f17 1 1356"/>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5609" h="1356">
                  <a:moveTo>
                    <a:pt x="f5" y="f2"/>
                  </a:moveTo>
                  <a:lnTo>
                    <a:pt x="f5" y="f6"/>
                  </a:lnTo>
                  <a:lnTo>
                    <a:pt x="f3" y="f6"/>
                  </a:lnTo>
                  <a:lnTo>
                    <a:pt x="f3" y="f7"/>
                  </a:lnTo>
                  <a:cubicBezTo>
                    <a:pt x="f8" y="f9"/>
                    <a:pt x="f10" y="f2"/>
                    <a:pt x="f1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7" name="Google Shape;10428;p74">
              <a:extLst>
                <a:ext uri="{FF2B5EF4-FFF2-40B4-BE49-F238E27FC236}">
                  <a16:creationId xmlns:a16="http://schemas.microsoft.com/office/drawing/2014/main" id="{164F7C37-77AD-9C05-6FFF-A47AD5371CB2}"/>
                </a:ext>
              </a:extLst>
            </p:cNvPr>
            <p:cNvSpPr/>
            <p:nvPr/>
          </p:nvSpPr>
          <p:spPr>
            <a:xfrm>
              <a:off x="7348795" y="3692612"/>
              <a:ext cx="149870" cy="113659"/>
            </a:xfrm>
            <a:custGeom>
              <a:avLst/>
              <a:gdLst>
                <a:gd name="f0" fmla="val w"/>
                <a:gd name="f1" fmla="val h"/>
                <a:gd name="f2" fmla="val 0"/>
                <a:gd name="f3" fmla="val 4916"/>
                <a:gd name="f4" fmla="val 3498"/>
                <a:gd name="f5" fmla="val 3151"/>
                <a:gd name="f6" fmla="val 3340"/>
                <a:gd name="f7" fmla="val 158"/>
                <a:gd name="f8" fmla="val 3497"/>
                <a:gd name="f9" fmla="val 347"/>
                <a:gd name="f10" fmla="val 536"/>
                <a:gd name="f11" fmla="val 693"/>
                <a:gd name="f12" fmla="val 1418"/>
                <a:gd name="f13" fmla="val 4190"/>
                <a:gd name="f14" fmla="val 4348"/>
                <a:gd name="f15" fmla="val 4569"/>
                <a:gd name="f16" fmla="val 4758"/>
                <a:gd name="f17" fmla="val 4915"/>
                <a:gd name="f18" fmla="val 2773"/>
                <a:gd name="f19" fmla="val 2615"/>
                <a:gd name="f20" fmla="val 2426"/>
                <a:gd name="f21" fmla="val 2237"/>
                <a:gd name="f22" fmla="val 2080"/>
                <a:gd name="f23" fmla="*/ f0 1 4916"/>
                <a:gd name="f24" fmla="*/ f1 1 3498"/>
                <a:gd name="f25" fmla="val f2"/>
                <a:gd name="f26" fmla="val f3"/>
                <a:gd name="f27" fmla="val f4"/>
                <a:gd name="f28" fmla="+- f27 0 f25"/>
                <a:gd name="f29" fmla="+- f26 0 f25"/>
                <a:gd name="f30" fmla="*/ f29 1 4916"/>
                <a:gd name="f31" fmla="*/ f28 1 3498"/>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4916" h="3498">
                  <a:moveTo>
                    <a:pt x="f2" y="f2"/>
                  </a:moveTo>
                  <a:lnTo>
                    <a:pt x="f2" y="f5"/>
                  </a:lnTo>
                  <a:cubicBezTo>
                    <a:pt x="f2" y="f6"/>
                    <a:pt x="f7" y="f8"/>
                    <a:pt x="f9" y="f8"/>
                  </a:cubicBezTo>
                  <a:cubicBezTo>
                    <a:pt x="f10" y="f8"/>
                    <a:pt x="f11" y="f6"/>
                    <a:pt x="f11" y="f5"/>
                  </a:cubicBezTo>
                  <a:lnTo>
                    <a:pt x="f11" y="f12"/>
                  </a:lnTo>
                  <a:lnTo>
                    <a:pt x="f13" y="f12"/>
                  </a:lnTo>
                  <a:lnTo>
                    <a:pt x="f13" y="f5"/>
                  </a:lnTo>
                  <a:cubicBezTo>
                    <a:pt x="f13" y="f6"/>
                    <a:pt x="f14" y="f8"/>
                    <a:pt x="f15" y="f8"/>
                  </a:cubicBezTo>
                  <a:cubicBezTo>
                    <a:pt x="f16" y="f8"/>
                    <a:pt x="f17" y="f6"/>
                    <a:pt x="f17" y="f5"/>
                  </a:cubicBezTo>
                  <a:lnTo>
                    <a:pt x="f17" y="f2"/>
                  </a:lnTo>
                  <a:lnTo>
                    <a:pt x="f18" y="f2"/>
                  </a:lnTo>
                  <a:lnTo>
                    <a:pt x="f18" y="f9"/>
                  </a:lnTo>
                  <a:cubicBezTo>
                    <a:pt x="f18" y="f10"/>
                    <a:pt x="f19" y="f11"/>
                    <a:pt x="f20" y="f11"/>
                  </a:cubicBezTo>
                  <a:cubicBezTo>
                    <a:pt x="f21" y="f11"/>
                    <a:pt x="f22" y="f10"/>
                    <a:pt x="f22" y="f9"/>
                  </a:cubicBezTo>
                  <a:lnTo>
                    <a:pt x="f22"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8" name="Google Shape;10429;p74">
              <a:extLst>
                <a:ext uri="{FF2B5EF4-FFF2-40B4-BE49-F238E27FC236}">
                  <a16:creationId xmlns:a16="http://schemas.microsoft.com/office/drawing/2014/main" id="{17CDE239-1DC4-11E1-0CBF-C6BB3410EDC1}"/>
                </a:ext>
              </a:extLst>
            </p:cNvPr>
            <p:cNvSpPr/>
            <p:nvPr/>
          </p:nvSpPr>
          <p:spPr>
            <a:xfrm>
              <a:off x="7200881" y="3487887"/>
              <a:ext cx="105695" cy="135130"/>
            </a:xfrm>
            <a:custGeom>
              <a:avLst/>
              <a:gdLst>
                <a:gd name="f0" fmla="val w"/>
                <a:gd name="f1" fmla="val h"/>
                <a:gd name="f2" fmla="val 0"/>
                <a:gd name="f3" fmla="val 3467"/>
                <a:gd name="f4" fmla="val 4159"/>
                <a:gd name="f5" fmla="val 1733"/>
                <a:gd name="f6" fmla="val 788"/>
                <a:gd name="f7" fmla="val 1"/>
                <a:gd name="f8" fmla="val 3812"/>
                <a:gd name="f9" fmla="val 4001"/>
                <a:gd name="f10" fmla="val 158"/>
                <a:gd name="f11" fmla="val 347"/>
                <a:gd name="f12" fmla="val 3120"/>
                <a:gd name="f13" fmla="val 3309"/>
                <a:gd name="f14" fmla="val 3466"/>
                <a:gd name="f15" fmla="val 2678"/>
                <a:gd name="f16" fmla="*/ f0 1 3467"/>
                <a:gd name="f17" fmla="*/ f1 1 4159"/>
                <a:gd name="f18" fmla="val f2"/>
                <a:gd name="f19" fmla="val f3"/>
                <a:gd name="f20" fmla="val f4"/>
                <a:gd name="f21" fmla="+- f20 0 f18"/>
                <a:gd name="f22" fmla="+- f19 0 f18"/>
                <a:gd name="f23" fmla="*/ f22 1 3467"/>
                <a:gd name="f24" fmla="*/ f21 1 415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3467" h="4159">
                  <a:moveTo>
                    <a:pt x="f5" y="f2"/>
                  </a:moveTo>
                  <a:cubicBezTo>
                    <a:pt x="f6" y="f2"/>
                    <a:pt x="f7" y="f6"/>
                    <a:pt x="f7" y="f5"/>
                  </a:cubicBezTo>
                  <a:lnTo>
                    <a:pt x="f7" y="f8"/>
                  </a:lnTo>
                  <a:cubicBezTo>
                    <a:pt x="f7" y="f9"/>
                    <a:pt x="f10" y="f4"/>
                    <a:pt x="f11" y="f4"/>
                  </a:cubicBezTo>
                  <a:lnTo>
                    <a:pt x="f12" y="f4"/>
                  </a:lnTo>
                  <a:cubicBezTo>
                    <a:pt x="f13" y="f4"/>
                    <a:pt x="f14" y="f9"/>
                    <a:pt x="f14" y="f8"/>
                  </a:cubicBezTo>
                  <a:lnTo>
                    <a:pt x="f14" y="f5"/>
                  </a:lnTo>
                  <a:cubicBezTo>
                    <a:pt x="f14" y="f6"/>
                    <a:pt x="f1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19" name="Google Shape;10435;p74">
            <a:extLst>
              <a:ext uri="{FF2B5EF4-FFF2-40B4-BE49-F238E27FC236}">
                <a16:creationId xmlns:a16="http://schemas.microsoft.com/office/drawing/2014/main" id="{B48DE82D-60B1-677C-5980-07FA7CF06934}"/>
              </a:ext>
            </a:extLst>
          </p:cNvPr>
          <p:cNvGrpSpPr/>
          <p:nvPr/>
        </p:nvGrpSpPr>
        <p:grpSpPr>
          <a:xfrm>
            <a:off x="5743639" y="4095358"/>
            <a:ext cx="532226" cy="525935"/>
            <a:chOff x="7115239" y="3964728"/>
            <a:chExt cx="532226" cy="525935"/>
          </a:xfrm>
          <a:solidFill>
            <a:schemeClr val="tx1">
              <a:lumMod val="75000"/>
              <a:lumOff val="25000"/>
            </a:schemeClr>
          </a:solidFill>
        </p:grpSpPr>
        <p:sp>
          <p:nvSpPr>
            <p:cNvPr id="120" name="Google Shape;10436;p74">
              <a:extLst>
                <a:ext uri="{FF2B5EF4-FFF2-40B4-BE49-F238E27FC236}">
                  <a16:creationId xmlns:a16="http://schemas.microsoft.com/office/drawing/2014/main" id="{763D3148-2181-F381-C125-5938A2C2AC9E}"/>
                </a:ext>
              </a:extLst>
            </p:cNvPr>
            <p:cNvSpPr/>
            <p:nvPr/>
          </p:nvSpPr>
          <p:spPr>
            <a:xfrm>
              <a:off x="7365107" y="3964728"/>
              <a:ext cx="31089" cy="82798"/>
            </a:xfrm>
            <a:custGeom>
              <a:avLst/>
              <a:gdLst>
                <a:gd name="f0" fmla="val w"/>
                <a:gd name="f1" fmla="val h"/>
                <a:gd name="f2" fmla="val 0"/>
                <a:gd name="f3" fmla="val 694"/>
                <a:gd name="f4" fmla="val 1734"/>
                <a:gd name="f5" fmla="val 347"/>
                <a:gd name="f6" fmla="val 158"/>
                <a:gd name="f7" fmla="val 1355"/>
                <a:gd name="f8" fmla="val 1576"/>
                <a:gd name="f9" fmla="val 1733"/>
                <a:gd name="f10" fmla="val 536"/>
                <a:gd name="f11" fmla="val 693"/>
                <a:gd name="f12" fmla="*/ f0 1 694"/>
                <a:gd name="f13" fmla="*/ f1 1 1734"/>
                <a:gd name="f14" fmla="val f2"/>
                <a:gd name="f15" fmla="val f3"/>
                <a:gd name="f16" fmla="val f4"/>
                <a:gd name="f17" fmla="+- f16 0 f14"/>
                <a:gd name="f18" fmla="+- f15 0 f14"/>
                <a:gd name="f19" fmla="*/ f18 1 694"/>
                <a:gd name="f20" fmla="*/ f17 1 1734"/>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694" h="1734">
                  <a:moveTo>
                    <a:pt x="f5" y="f2"/>
                  </a:moveTo>
                  <a:cubicBezTo>
                    <a:pt x="f6" y="f2"/>
                    <a:pt x="f2" y="f6"/>
                    <a:pt x="f2" y="f5"/>
                  </a:cubicBezTo>
                  <a:lnTo>
                    <a:pt x="f2" y="f7"/>
                  </a:lnTo>
                  <a:cubicBezTo>
                    <a:pt x="f2" y="f8"/>
                    <a:pt x="f6" y="f9"/>
                    <a:pt x="f5" y="f9"/>
                  </a:cubicBezTo>
                  <a:cubicBezTo>
                    <a:pt x="f10" y="f9"/>
                    <a:pt x="f11" y="f8"/>
                    <a:pt x="f11" y="f7"/>
                  </a:cubicBezTo>
                  <a:lnTo>
                    <a:pt x="f11" y="f5"/>
                  </a:lnTo>
                  <a:cubicBezTo>
                    <a:pt x="f11" y="f6"/>
                    <a:pt x="f1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1" name="Google Shape;10437;p74">
              <a:extLst>
                <a:ext uri="{FF2B5EF4-FFF2-40B4-BE49-F238E27FC236}">
                  <a16:creationId xmlns:a16="http://schemas.microsoft.com/office/drawing/2014/main" id="{6F6EE766-AF83-2405-2F05-23EC60B96418}"/>
                </a:ext>
              </a:extLst>
            </p:cNvPr>
            <p:cNvSpPr/>
            <p:nvPr/>
          </p:nvSpPr>
          <p:spPr>
            <a:xfrm>
              <a:off x="7240868" y="4029769"/>
              <a:ext cx="63578" cy="66275"/>
            </a:xfrm>
            <a:custGeom>
              <a:avLst/>
              <a:gdLst>
                <a:gd name="f0" fmla="val w"/>
                <a:gd name="f1" fmla="val h"/>
                <a:gd name="f2" fmla="val 0"/>
                <a:gd name="f3" fmla="val 1419"/>
                <a:gd name="f4" fmla="val 1388"/>
                <a:gd name="f5" fmla="val 363"/>
                <a:gd name="f6" fmla="val 1"/>
                <a:gd name="f7" fmla="val 276"/>
                <a:gd name="f8" fmla="val 190"/>
                <a:gd name="f9" fmla="val 40"/>
                <a:gd name="f10" fmla="val 127"/>
                <a:gd name="f11" fmla="val 119"/>
                <a:gd name="f12" fmla="val 245"/>
                <a:gd name="f13" fmla="val 466"/>
                <a:gd name="f14" fmla="val 592"/>
                <a:gd name="f15" fmla="val 820"/>
                <a:gd name="f16" fmla="val 1316"/>
                <a:gd name="f17" fmla="val 883"/>
                <a:gd name="f18" fmla="val 1364"/>
                <a:gd name="f19" fmla="val 969"/>
                <a:gd name="f20" fmla="val 1387"/>
                <a:gd name="f21" fmla="val 1056"/>
                <a:gd name="f22" fmla="val 1143"/>
                <a:gd name="f23" fmla="val 1229"/>
                <a:gd name="f24" fmla="val 1292"/>
                <a:gd name="f25" fmla="val 1418"/>
                <a:gd name="f26" fmla="val 1190"/>
                <a:gd name="f27" fmla="val 938"/>
                <a:gd name="f28" fmla="val 844"/>
                <a:gd name="f29" fmla="val 599"/>
                <a:gd name="f30" fmla="val 536"/>
                <a:gd name="f31" fmla="val 450"/>
                <a:gd name="f32" fmla="*/ f0 1 1419"/>
                <a:gd name="f33" fmla="*/ f1 1 1388"/>
                <a:gd name="f34" fmla="val f2"/>
                <a:gd name="f35" fmla="val f3"/>
                <a:gd name="f36" fmla="val f4"/>
                <a:gd name="f37" fmla="+- f36 0 f34"/>
                <a:gd name="f38" fmla="+- f35 0 f34"/>
                <a:gd name="f39" fmla="*/ f38 1 1419"/>
                <a:gd name="f40" fmla="*/ f37 1 1388"/>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1419" h="1388">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25" y="f26"/>
                    <a:pt x="f25" y="f27"/>
                    <a:pt x="f24" y="f28"/>
                  </a:cubicBezTo>
                  <a:lnTo>
                    <a:pt x="f29" y="f11"/>
                  </a:lnTo>
                  <a:cubicBezTo>
                    <a:pt x="f30" y="f9"/>
                    <a:pt x="f3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2" name="Google Shape;10438;p74">
              <a:extLst>
                <a:ext uri="{FF2B5EF4-FFF2-40B4-BE49-F238E27FC236}">
                  <a16:creationId xmlns:a16="http://schemas.microsoft.com/office/drawing/2014/main" id="{7558835E-68F3-0CB3-8825-9E65BC546BC4}"/>
                </a:ext>
              </a:extLst>
            </p:cNvPr>
            <p:cNvSpPr/>
            <p:nvPr/>
          </p:nvSpPr>
          <p:spPr>
            <a:xfrm>
              <a:off x="7456822" y="4030336"/>
              <a:ext cx="63578" cy="65708"/>
            </a:xfrm>
            <a:custGeom>
              <a:avLst/>
              <a:gdLst>
                <a:gd name="f0" fmla="val w"/>
                <a:gd name="f1" fmla="val h"/>
                <a:gd name="f2" fmla="val 0"/>
                <a:gd name="f3" fmla="val 1419"/>
                <a:gd name="f4" fmla="val 1376"/>
                <a:gd name="f5" fmla="val 1054"/>
                <a:gd name="f6" fmla="val 976"/>
                <a:gd name="f7" fmla="val 894"/>
                <a:gd name="f8" fmla="val 33"/>
                <a:gd name="f9" fmla="val 820"/>
                <a:gd name="f10" fmla="val 107"/>
                <a:gd name="f11" fmla="val 95"/>
                <a:gd name="f12" fmla="val 832"/>
                <a:gd name="f13" fmla="val 1"/>
                <a:gd name="f14" fmla="val 926"/>
                <a:gd name="f15" fmla="val 1178"/>
                <a:gd name="f16" fmla="val 1304"/>
                <a:gd name="f17" fmla="val 158"/>
                <a:gd name="f18" fmla="val 1352"/>
                <a:gd name="f19" fmla="val 253"/>
                <a:gd name="f20" fmla="val 1375"/>
                <a:gd name="f21" fmla="val 344"/>
                <a:gd name="f22" fmla="val 434"/>
                <a:gd name="f23" fmla="val 521"/>
                <a:gd name="f24" fmla="val 568"/>
                <a:gd name="f25" fmla="val 1293"/>
                <a:gd name="f26" fmla="val 580"/>
                <a:gd name="f27" fmla="val 454"/>
                <a:gd name="f28" fmla="val 233"/>
                <a:gd name="f29" fmla="val 1226"/>
                <a:gd name="f30" fmla="val 41"/>
                <a:gd name="f31" fmla="val 1142"/>
                <a:gd name="f32" fmla="*/ f0 1 1419"/>
                <a:gd name="f33" fmla="*/ f1 1 1376"/>
                <a:gd name="f34" fmla="val f2"/>
                <a:gd name="f35" fmla="val f3"/>
                <a:gd name="f36" fmla="val f4"/>
                <a:gd name="f37" fmla="+- f36 0 f34"/>
                <a:gd name="f38" fmla="+- f35 0 f34"/>
                <a:gd name="f39" fmla="*/ f38 1 1419"/>
                <a:gd name="f40" fmla="*/ f37 1 1376"/>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1419" h="1376">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26"/>
                  </a:lnTo>
                  <a:cubicBezTo>
                    <a:pt x="f3" y="f27"/>
                    <a:pt x="f3" y="f28"/>
                    <a:pt x="f25" y="f10"/>
                  </a:cubicBezTo>
                  <a:cubicBezTo>
                    <a:pt x="f29" y="f30"/>
                    <a:pt x="f3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3" name="Google Shape;10439;p74">
              <a:extLst>
                <a:ext uri="{FF2B5EF4-FFF2-40B4-BE49-F238E27FC236}">
                  <a16:creationId xmlns:a16="http://schemas.microsoft.com/office/drawing/2014/main" id="{DA085E7D-65C5-9681-BCA2-6CFDD77DBFC4}"/>
                </a:ext>
              </a:extLst>
            </p:cNvPr>
            <p:cNvSpPr/>
            <p:nvPr/>
          </p:nvSpPr>
          <p:spPr>
            <a:xfrm>
              <a:off x="7583887" y="4194892"/>
              <a:ext cx="63578" cy="231736"/>
            </a:xfrm>
            <a:custGeom>
              <a:avLst/>
              <a:gdLst>
                <a:gd name="f0" fmla="val w"/>
                <a:gd name="f1" fmla="val h"/>
                <a:gd name="f2" fmla="val 0"/>
                <a:gd name="f3" fmla="val 1419"/>
                <a:gd name="f4" fmla="val 4853"/>
                <a:gd name="f5" fmla="val 1"/>
                <a:gd name="f6" fmla="val 4852"/>
                <a:gd name="f7" fmla="val 1040"/>
                <a:gd name="f8" fmla="val 1261"/>
                <a:gd name="f9" fmla="val 1418"/>
                <a:gd name="f10" fmla="val 4695"/>
                <a:gd name="f11" fmla="val 4506"/>
                <a:gd name="f12" fmla="val 316"/>
                <a:gd name="f13" fmla="val 1355"/>
                <a:gd name="f14" fmla="val 158"/>
                <a:gd name="f15" fmla="val 1198"/>
                <a:gd name="f16" fmla="*/ f0 1 1419"/>
                <a:gd name="f17" fmla="*/ f1 1 4853"/>
                <a:gd name="f18" fmla="val f2"/>
                <a:gd name="f19" fmla="val f3"/>
                <a:gd name="f20" fmla="val f4"/>
                <a:gd name="f21" fmla="+- f20 0 f18"/>
                <a:gd name="f22" fmla="+- f19 0 f18"/>
                <a:gd name="f23" fmla="*/ f22 1 1419"/>
                <a:gd name="f24" fmla="*/ f21 1 4853"/>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4853">
                  <a:moveTo>
                    <a:pt x="f2" y="f5"/>
                  </a:moveTo>
                  <a:lnTo>
                    <a:pt x="f2" y="f6"/>
                  </a:lnTo>
                  <a:lnTo>
                    <a:pt x="f7" y="f6"/>
                  </a:lnTo>
                  <a:cubicBezTo>
                    <a:pt x="f8" y="f6"/>
                    <a:pt x="f9" y="f10"/>
                    <a:pt x="f9" y="f11"/>
                  </a:cubicBezTo>
                  <a:lnTo>
                    <a:pt x="f9" y="f12"/>
                  </a:lnTo>
                  <a:cubicBezTo>
                    <a:pt x="f13" y="f14"/>
                    <a:pt x="f15" y="f5"/>
                    <a:pt x="f7"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4" name="Google Shape;10440;p74">
              <a:extLst>
                <a:ext uri="{FF2B5EF4-FFF2-40B4-BE49-F238E27FC236}">
                  <a16:creationId xmlns:a16="http://schemas.microsoft.com/office/drawing/2014/main" id="{CDDFF099-3CAD-2FAF-C903-D02FA3E029A6}"/>
                </a:ext>
              </a:extLst>
            </p:cNvPr>
            <p:cNvSpPr/>
            <p:nvPr/>
          </p:nvSpPr>
          <p:spPr>
            <a:xfrm>
              <a:off x="7115239" y="4196227"/>
              <a:ext cx="63578" cy="231882"/>
            </a:xfrm>
            <a:custGeom>
              <a:avLst/>
              <a:gdLst>
                <a:gd name="f0" fmla="val 360"/>
                <a:gd name="f1" fmla="val w"/>
                <a:gd name="f2" fmla="val h"/>
                <a:gd name="f3" fmla="val 0"/>
                <a:gd name="f4" fmla="val 1419"/>
                <a:gd name="f5" fmla="val 4856"/>
                <a:gd name="f6" fmla="val 323"/>
                <a:gd name="f7" fmla="val 132"/>
                <a:gd name="f8" fmla="val 1"/>
                <a:gd name="f9" fmla="val 149"/>
                <a:gd name="f10" fmla="val 351"/>
                <a:gd name="f11" fmla="val 4509"/>
                <a:gd name="f12" fmla="val 4698"/>
                <a:gd name="f13" fmla="val 158"/>
                <a:gd name="f14" fmla="val 379"/>
                <a:gd name="f15" fmla="val 1418"/>
                <a:gd name="f16" fmla="val 4"/>
                <a:gd name="f17" fmla="val 341"/>
                <a:gd name="f18" fmla="*/ f1 1 1419"/>
                <a:gd name="f19" fmla="*/ f2 1 4856"/>
                <a:gd name="f20" fmla="val f3"/>
                <a:gd name="f21" fmla="val f4"/>
                <a:gd name="f22" fmla="val f5"/>
                <a:gd name="f23" fmla="+- f22 0 f20"/>
                <a:gd name="f24" fmla="+- f21 0 f20"/>
                <a:gd name="f25" fmla="*/ f24 1 1419"/>
                <a:gd name="f26" fmla="*/ f23 1 4856"/>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1419" h="4856">
                  <a:moveTo>
                    <a:pt x="f6" y="f3"/>
                  </a:moveTo>
                  <a:cubicBezTo>
                    <a:pt x="f7" y="f3"/>
                    <a:pt x="f8" y="f9"/>
                    <a:pt x="f8" y="f10"/>
                  </a:cubicBezTo>
                  <a:lnTo>
                    <a:pt x="f8" y="f11"/>
                  </a:lnTo>
                  <a:cubicBezTo>
                    <a:pt x="f8" y="f12"/>
                    <a:pt x="f13" y="f5"/>
                    <a:pt x="f14" y="f5"/>
                  </a:cubicBezTo>
                  <a:lnTo>
                    <a:pt x="f15" y="f5"/>
                  </a:lnTo>
                  <a:lnTo>
                    <a:pt x="f15" y="f16"/>
                  </a:lnTo>
                  <a:lnTo>
                    <a:pt x="f14" y="f16"/>
                  </a:lnTo>
                  <a:cubicBezTo>
                    <a:pt x="f0" y="f8"/>
                    <a:pt x="f17" y="f3"/>
                    <a:pt x="f6" y="f3"/>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5" name="Google Shape;10441;p74">
              <a:extLst>
                <a:ext uri="{FF2B5EF4-FFF2-40B4-BE49-F238E27FC236}">
                  <a16:creationId xmlns:a16="http://schemas.microsoft.com/office/drawing/2014/main" id="{2AE28F31-91BA-B4CF-32E4-8CC136BBCCD2}"/>
                </a:ext>
              </a:extLst>
            </p:cNvPr>
            <p:cNvSpPr/>
            <p:nvPr/>
          </p:nvSpPr>
          <p:spPr>
            <a:xfrm>
              <a:off x="7293108" y="4212942"/>
              <a:ext cx="256955" cy="198644"/>
            </a:xfrm>
            <a:custGeom>
              <a:avLst/>
              <a:gdLst>
                <a:gd name="f0" fmla="val w"/>
                <a:gd name="f1" fmla="val h"/>
                <a:gd name="f2" fmla="val 0"/>
                <a:gd name="f3" fmla="val 5735"/>
                <a:gd name="f4" fmla="val 4160"/>
                <a:gd name="f5" fmla="val 1639"/>
                <a:gd name="f6" fmla="val 1"/>
                <a:gd name="f7" fmla="val 1450"/>
                <a:gd name="f8" fmla="val 1198"/>
                <a:gd name="f9" fmla="val 158"/>
                <a:gd name="f10" fmla="val 1072"/>
                <a:gd name="f11" fmla="val 379"/>
                <a:gd name="f12" fmla="val 2490"/>
                <a:gd name="f13" fmla="val 2584"/>
                <a:gd name="f14" fmla="val 378"/>
                <a:gd name="f15" fmla="val 2616"/>
                <a:gd name="f16" fmla="val 567"/>
                <a:gd name="f17" fmla="val 1544"/>
                <a:gd name="f18" fmla="val 2364"/>
                <a:gd name="f19" fmla="val 1796"/>
                <a:gd name="f20" fmla="val 1891"/>
                <a:gd name="f21" fmla="val 2017"/>
                <a:gd name="f22" fmla="val 1418"/>
                <a:gd name="f23" fmla="val 2710"/>
                <a:gd name="f24" fmla="val 2899"/>
                <a:gd name="f25" fmla="val 3056"/>
                <a:gd name="f26" fmla="val 1481"/>
                <a:gd name="f27" fmla="val 3182"/>
                <a:gd name="f28" fmla="val 1607"/>
                <a:gd name="f29" fmla="val 5734"/>
                <a:gd name="f30" fmla="val 4159"/>
                <a:gd name="f31" fmla="*/ f0 1 5735"/>
                <a:gd name="f32" fmla="*/ f1 1 4160"/>
                <a:gd name="f33" fmla="val f2"/>
                <a:gd name="f34" fmla="val f3"/>
                <a:gd name="f35" fmla="val f4"/>
                <a:gd name="f36" fmla="+- f35 0 f33"/>
                <a:gd name="f37" fmla="+- f34 0 f33"/>
                <a:gd name="f38" fmla="*/ f37 1 5735"/>
                <a:gd name="f39" fmla="*/ f36 1 4160"/>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5735" h="4160">
                  <a:moveTo>
                    <a:pt x="f5" y="f6"/>
                  </a:moveTo>
                  <a:cubicBezTo>
                    <a:pt x="f7" y="f6"/>
                    <a:pt x="f8" y="f9"/>
                    <a:pt x="f10" y="f11"/>
                  </a:cubicBezTo>
                  <a:lnTo>
                    <a:pt x="f2" y="f12"/>
                  </a:lnTo>
                  <a:cubicBezTo>
                    <a:pt x="f9" y="f13"/>
                    <a:pt x="f14" y="f15"/>
                    <a:pt x="f16" y="f15"/>
                  </a:cubicBezTo>
                  <a:cubicBezTo>
                    <a:pt x="f10" y="f15"/>
                    <a:pt x="f17" y="f18"/>
                    <a:pt x="f19" y="f20"/>
                  </a:cubicBezTo>
                  <a:lnTo>
                    <a:pt x="f21" y="f22"/>
                  </a:lnTo>
                  <a:lnTo>
                    <a:pt x="f23" y="f22"/>
                  </a:lnTo>
                  <a:cubicBezTo>
                    <a:pt x="f24" y="f22"/>
                    <a:pt x="f25" y="f26"/>
                    <a:pt x="f27" y="f28"/>
                  </a:cubicBezTo>
                  <a:lnTo>
                    <a:pt x="f29" y="f30"/>
                  </a:lnTo>
                  <a:lnTo>
                    <a:pt x="f29"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6" name="Google Shape;10442;p74">
              <a:extLst>
                <a:ext uri="{FF2B5EF4-FFF2-40B4-BE49-F238E27FC236}">
                  <a16:creationId xmlns:a16="http://schemas.microsoft.com/office/drawing/2014/main" id="{B15E40FD-8720-4EAF-5BEC-E14C97A86F11}"/>
                </a:ext>
              </a:extLst>
            </p:cNvPr>
            <p:cNvSpPr/>
            <p:nvPr/>
          </p:nvSpPr>
          <p:spPr>
            <a:xfrm>
              <a:off x="7206989" y="4130189"/>
              <a:ext cx="314837" cy="360474"/>
            </a:xfrm>
            <a:custGeom>
              <a:avLst/>
              <a:gdLst>
                <a:gd name="f0" fmla="val w"/>
                <a:gd name="f1" fmla="val h"/>
                <a:gd name="f2" fmla="val 0"/>
                <a:gd name="f3" fmla="val 7027"/>
                <a:gd name="f4" fmla="val 7549"/>
                <a:gd name="f5" fmla="val 2206"/>
                <a:gd name="f6" fmla="val 1"/>
                <a:gd name="f7" fmla="val 1828"/>
                <a:gd name="f8" fmla="val 1481"/>
                <a:gd name="f9" fmla="val 221"/>
                <a:gd name="f10" fmla="val 1261"/>
                <a:gd name="f11" fmla="val 568"/>
                <a:gd name="f12" fmla="val 946"/>
                <a:gd name="f13" fmla="val 1198"/>
                <a:gd name="f14" fmla="val 914"/>
                <a:gd name="f15" fmla="val 1324"/>
                <a:gd name="f16" fmla="val 757"/>
                <a:gd name="f17" fmla="val 1419"/>
                <a:gd name="f18" fmla="val 631"/>
                <a:gd name="f19" fmla="val 6239"/>
                <a:gd name="f20" fmla="val 1576"/>
                <a:gd name="f21" fmla="val 2584"/>
                <a:gd name="f22" fmla="val 7247"/>
                <a:gd name="f23" fmla="val 2768"/>
                <a:gd name="f24" fmla="val 7431"/>
                <a:gd name="f25" fmla="val 3054"/>
                <a:gd name="f26" fmla="val 7548"/>
                <a:gd name="f27" fmla="val 3330"/>
                <a:gd name="f28" fmla="val 3431"/>
                <a:gd name="f29" fmla="val 3531"/>
                <a:gd name="f30" fmla="val 7533"/>
                <a:gd name="f31" fmla="val 3624"/>
                <a:gd name="f32" fmla="val 7499"/>
                <a:gd name="f33" fmla="val 6585"/>
                <a:gd name="f34" fmla="val 6554"/>
                <a:gd name="f35" fmla="val 6743"/>
                <a:gd name="f36" fmla="val 6522"/>
                <a:gd name="f37" fmla="val 6900"/>
                <a:gd name="f38" fmla="val 6396"/>
                <a:gd name="f39" fmla="val 7026"/>
                <a:gd name="f40" fmla="val 6302"/>
                <a:gd name="f41" fmla="val 4537"/>
                <a:gd name="f42" fmla="val 3813"/>
                <a:gd name="f43" fmla="val 4380"/>
                <a:gd name="f44" fmla="val 4348"/>
                <a:gd name="f45" fmla="val 3844"/>
                <a:gd name="f46" fmla="val 4033"/>
                <a:gd name="f47" fmla="val 4506"/>
                <a:gd name="f48" fmla="val 3340"/>
                <a:gd name="f49" fmla="val 4947"/>
                <a:gd name="f50" fmla="val 2647"/>
                <a:gd name="f51" fmla="val 5042"/>
                <a:gd name="f52" fmla="val 2601"/>
                <a:gd name="f53" fmla="val 5044"/>
                <a:gd name="f54" fmla="val 2556"/>
                <a:gd name="f55" fmla="val 5046"/>
                <a:gd name="f56" fmla="val 2511"/>
                <a:gd name="f57" fmla="val 2046"/>
                <a:gd name="f58" fmla="val 1698"/>
                <a:gd name="f59" fmla="val 4899"/>
                <a:gd name="f60" fmla="val 4727"/>
                <a:gd name="f61" fmla="val 1103"/>
                <a:gd name="f62" fmla="val 4632"/>
                <a:gd name="f63" fmla="val 1040"/>
                <a:gd name="f64" fmla="val 4412"/>
                <a:gd name="f65" fmla="val 1166"/>
                <a:gd name="f66" fmla="val 4254"/>
                <a:gd name="f67" fmla="val 2363"/>
                <a:gd name="f68" fmla="val 1797"/>
                <a:gd name="f69" fmla="val 2615"/>
                <a:gd name="f70" fmla="val 3088"/>
                <a:gd name="f71" fmla="val 1041"/>
                <a:gd name="f72" fmla="val 3592"/>
                <a:gd name="f73" fmla="val 5104"/>
                <a:gd name="f74" fmla="val 5167"/>
                <a:gd name="f75" fmla="val 852"/>
                <a:gd name="f76" fmla="val 5262"/>
                <a:gd name="f77" fmla="val 347"/>
                <a:gd name="f78" fmla="val 158"/>
                <a:gd name="f79" fmla="val 4884"/>
                <a:gd name="f80" fmla="*/ f0 1 7027"/>
                <a:gd name="f81" fmla="*/ f1 1 7549"/>
                <a:gd name="f82" fmla="val f2"/>
                <a:gd name="f83" fmla="val f3"/>
                <a:gd name="f84" fmla="val f4"/>
                <a:gd name="f85" fmla="+- f84 0 f82"/>
                <a:gd name="f86" fmla="+- f83 0 f82"/>
                <a:gd name="f87" fmla="*/ f86 1 7027"/>
                <a:gd name="f88" fmla="*/ f85 1 7549"/>
                <a:gd name="f89" fmla="*/ f82 1 f87"/>
                <a:gd name="f90" fmla="*/ f83 1 f87"/>
                <a:gd name="f91" fmla="*/ f82 1 f88"/>
                <a:gd name="f92" fmla="*/ f84 1 f88"/>
                <a:gd name="f93" fmla="*/ f89 f80 1"/>
                <a:gd name="f94" fmla="*/ f90 f80 1"/>
                <a:gd name="f95" fmla="*/ f92 f81 1"/>
                <a:gd name="f96" fmla="*/ f91 f81 1"/>
              </a:gdLst>
              <a:ahLst/>
              <a:cxnLst>
                <a:cxn ang="3cd4">
                  <a:pos x="hc" y="t"/>
                </a:cxn>
                <a:cxn ang="0">
                  <a:pos x="r" y="vc"/>
                </a:cxn>
                <a:cxn ang="cd4">
                  <a:pos x="hc" y="b"/>
                </a:cxn>
                <a:cxn ang="cd2">
                  <a:pos x="l" y="vc"/>
                </a:cxn>
              </a:cxnLst>
              <a:rect l="f93" t="f96" r="f94" b="f95"/>
              <a:pathLst>
                <a:path w="7027" h="7549">
                  <a:moveTo>
                    <a:pt x="f5" y="f6"/>
                  </a:moveTo>
                  <a:cubicBezTo>
                    <a:pt x="f7" y="f6"/>
                    <a:pt x="f8" y="f9"/>
                    <a:pt x="f10" y="f11"/>
                  </a:cubicBezTo>
                  <a:lnTo>
                    <a:pt x="f12" y="f13"/>
                  </a:lnTo>
                  <a:cubicBezTo>
                    <a:pt x="f14" y="f15"/>
                    <a:pt x="f16" y="f17"/>
                    <a:pt x="f18" y="f17"/>
                  </a:cubicBezTo>
                  <a:lnTo>
                    <a:pt x="f6" y="f17"/>
                  </a:lnTo>
                  <a:lnTo>
                    <a:pt x="f6" y="f19"/>
                  </a:lnTo>
                  <a:lnTo>
                    <a:pt x="f20" y="f19"/>
                  </a:lnTo>
                  <a:lnTo>
                    <a:pt x="f21" y="f22"/>
                  </a:lnTo>
                  <a:cubicBezTo>
                    <a:pt x="f23" y="f24"/>
                    <a:pt x="f25" y="f26"/>
                    <a:pt x="f27" y="f26"/>
                  </a:cubicBezTo>
                  <a:cubicBezTo>
                    <a:pt x="f28" y="f26"/>
                    <a:pt x="f29" y="f30"/>
                    <a:pt x="f31" y="f32"/>
                  </a:cubicBezTo>
                  <a:lnTo>
                    <a:pt x="f33" y="f34"/>
                  </a:lnTo>
                  <a:cubicBezTo>
                    <a:pt x="f35" y="f36"/>
                    <a:pt x="f37" y="f38"/>
                    <a:pt x="f39" y="f40"/>
                  </a:cubicBezTo>
                  <a:lnTo>
                    <a:pt x="f41" y="f42"/>
                  </a:lnTo>
                  <a:lnTo>
                    <a:pt x="f43" y="f42"/>
                  </a:lnTo>
                  <a:lnTo>
                    <a:pt x="f44" y="f45"/>
                  </a:lnTo>
                  <a:cubicBezTo>
                    <a:pt x="f46" y="f47"/>
                    <a:pt x="f48" y="f49"/>
                    <a:pt x="f50" y="f51"/>
                  </a:cubicBezTo>
                  <a:cubicBezTo>
                    <a:pt x="f52" y="f53"/>
                    <a:pt x="f54" y="f55"/>
                    <a:pt x="f56" y="f55"/>
                  </a:cubicBezTo>
                  <a:cubicBezTo>
                    <a:pt x="f57" y="f55"/>
                    <a:pt x="f58" y="f59"/>
                    <a:pt x="f15" y="f60"/>
                  </a:cubicBezTo>
                  <a:cubicBezTo>
                    <a:pt x="f61" y="f62"/>
                    <a:pt x="f63" y="f64"/>
                    <a:pt x="f65" y="f66"/>
                  </a:cubicBezTo>
                  <a:lnTo>
                    <a:pt x="f67" y="f68"/>
                  </a:lnTo>
                  <a:cubicBezTo>
                    <a:pt x="f69" y="f15"/>
                    <a:pt x="f70" y="f71"/>
                    <a:pt x="f72" y="f71"/>
                  </a:cubicBezTo>
                  <a:lnTo>
                    <a:pt x="f73" y="f71"/>
                  </a:lnTo>
                  <a:cubicBezTo>
                    <a:pt x="f74" y="f75"/>
                    <a:pt x="f76" y="f18"/>
                    <a:pt x="f76" y="f77"/>
                  </a:cubicBezTo>
                  <a:cubicBezTo>
                    <a:pt x="f76" y="f78"/>
                    <a:pt x="f73" y="f6"/>
                    <a:pt x="f7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27" name="Google Shape;10443;p74">
            <a:extLst>
              <a:ext uri="{FF2B5EF4-FFF2-40B4-BE49-F238E27FC236}">
                <a16:creationId xmlns:a16="http://schemas.microsoft.com/office/drawing/2014/main" id="{9BC9CA41-4806-DF66-B8E6-48C71D6F9D99}"/>
              </a:ext>
            </a:extLst>
          </p:cNvPr>
          <p:cNvGrpSpPr/>
          <p:nvPr/>
        </p:nvGrpSpPr>
        <p:grpSpPr>
          <a:xfrm>
            <a:off x="7114197" y="3467805"/>
            <a:ext cx="413345" cy="440549"/>
            <a:chOff x="8485796" y="3337175"/>
            <a:chExt cx="413345" cy="440549"/>
          </a:xfrm>
          <a:solidFill>
            <a:schemeClr val="bg2"/>
          </a:solidFill>
        </p:grpSpPr>
        <p:sp>
          <p:nvSpPr>
            <p:cNvPr id="128" name="Google Shape;10444;p74">
              <a:extLst>
                <a:ext uri="{FF2B5EF4-FFF2-40B4-BE49-F238E27FC236}">
                  <a16:creationId xmlns:a16="http://schemas.microsoft.com/office/drawing/2014/main" id="{363CBF1F-0A1C-8E9E-ECD4-58CDC1B83B69}"/>
                </a:ext>
              </a:extLst>
            </p:cNvPr>
            <p:cNvSpPr/>
            <p:nvPr/>
          </p:nvSpPr>
          <p:spPr>
            <a:xfrm>
              <a:off x="8522079" y="3337175"/>
              <a:ext cx="120965" cy="128921"/>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9" name="Google Shape;10445;p74">
              <a:extLst>
                <a:ext uri="{FF2B5EF4-FFF2-40B4-BE49-F238E27FC236}">
                  <a16:creationId xmlns:a16="http://schemas.microsoft.com/office/drawing/2014/main" id="{F45F8AB4-FFB1-E85B-297F-ECDB18A024D1}"/>
                </a:ext>
              </a:extLst>
            </p:cNvPr>
            <p:cNvSpPr/>
            <p:nvPr/>
          </p:nvSpPr>
          <p:spPr>
            <a:xfrm>
              <a:off x="8681459" y="3389909"/>
              <a:ext cx="145142" cy="101068"/>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0" name="Google Shape;10446;p74">
              <a:extLst>
                <a:ext uri="{FF2B5EF4-FFF2-40B4-BE49-F238E27FC236}">
                  <a16:creationId xmlns:a16="http://schemas.microsoft.com/office/drawing/2014/main" id="{1F074EE7-CD22-2437-235B-DBFC05A14A30}"/>
                </a:ext>
              </a:extLst>
            </p:cNvPr>
            <p:cNvSpPr/>
            <p:nvPr/>
          </p:nvSpPr>
          <p:spPr>
            <a:xfrm>
              <a:off x="8530876" y="3620054"/>
              <a:ext cx="148425" cy="102741"/>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1" name="Google Shape;10447;p74">
              <a:extLst>
                <a:ext uri="{FF2B5EF4-FFF2-40B4-BE49-F238E27FC236}">
                  <a16:creationId xmlns:a16="http://schemas.microsoft.com/office/drawing/2014/main" id="{17515B99-0098-7C19-3C9A-3B8DE0117BF8}"/>
                </a:ext>
              </a:extLst>
            </p:cNvPr>
            <p:cNvSpPr/>
            <p:nvPr/>
          </p:nvSpPr>
          <p:spPr>
            <a:xfrm>
              <a:off x="8739734" y="3517605"/>
              <a:ext cx="124248" cy="127732"/>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2" name="Google Shape;10448;p74">
              <a:extLst>
                <a:ext uri="{FF2B5EF4-FFF2-40B4-BE49-F238E27FC236}">
                  <a16:creationId xmlns:a16="http://schemas.microsoft.com/office/drawing/2014/main" id="{1ACEB95D-5E69-5DF4-1564-CDD68AF75668}"/>
                </a:ext>
              </a:extLst>
            </p:cNvPr>
            <p:cNvSpPr/>
            <p:nvPr/>
          </p:nvSpPr>
          <p:spPr>
            <a:xfrm>
              <a:off x="8485796" y="3463719"/>
              <a:ext cx="193505" cy="131225"/>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3" name="Google Shape;10449;p74">
              <a:extLst>
                <a:ext uri="{FF2B5EF4-FFF2-40B4-BE49-F238E27FC236}">
                  <a16:creationId xmlns:a16="http://schemas.microsoft.com/office/drawing/2014/main" id="{13DD38E3-7EF6-C869-806A-1C05251474E3}"/>
                </a:ext>
              </a:extLst>
            </p:cNvPr>
            <p:cNvSpPr/>
            <p:nvPr/>
          </p:nvSpPr>
          <p:spPr>
            <a:xfrm>
              <a:off x="8703442" y="3644112"/>
              <a:ext cx="195699" cy="133612"/>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34" name="Google Shape;10468;p74">
            <a:extLst>
              <a:ext uri="{FF2B5EF4-FFF2-40B4-BE49-F238E27FC236}">
                <a16:creationId xmlns:a16="http://schemas.microsoft.com/office/drawing/2014/main" id="{4535471B-56DF-41DD-FD16-15F6243B5F02}"/>
              </a:ext>
            </a:extLst>
          </p:cNvPr>
          <p:cNvGrpSpPr/>
          <p:nvPr/>
        </p:nvGrpSpPr>
        <p:grpSpPr>
          <a:xfrm>
            <a:off x="3146916" y="3636000"/>
            <a:ext cx="362148" cy="384935"/>
            <a:chOff x="4518516" y="3505370"/>
            <a:chExt cx="362148" cy="384935"/>
          </a:xfrm>
          <a:solidFill>
            <a:schemeClr val="bg2"/>
          </a:solidFill>
        </p:grpSpPr>
        <p:sp>
          <p:nvSpPr>
            <p:cNvPr id="135" name="Google Shape;10469;p74">
              <a:extLst>
                <a:ext uri="{FF2B5EF4-FFF2-40B4-BE49-F238E27FC236}">
                  <a16:creationId xmlns:a16="http://schemas.microsoft.com/office/drawing/2014/main" id="{4FFF5290-8585-771D-A6FE-B84ABDB22028}"/>
                </a:ext>
              </a:extLst>
            </p:cNvPr>
            <p:cNvSpPr/>
            <p:nvPr/>
          </p:nvSpPr>
          <p:spPr>
            <a:xfrm>
              <a:off x="4731736" y="3731584"/>
              <a:ext cx="148928" cy="158721"/>
            </a:xfrm>
            <a:custGeom>
              <a:avLst/>
              <a:gdLst>
                <a:gd name="f0" fmla="val w"/>
                <a:gd name="f1" fmla="val h"/>
                <a:gd name="f2" fmla="val 0"/>
                <a:gd name="f3" fmla="val 4885"/>
                <a:gd name="f4" fmla="val 2395"/>
                <a:gd name="f5" fmla="val 1324"/>
                <a:gd name="f6" fmla="val 2616"/>
                <a:gd name="f7" fmla="val 2773"/>
                <a:gd name="f8" fmla="val 1482"/>
                <a:gd name="f9" fmla="val 1702"/>
                <a:gd name="f10" fmla="val 2049"/>
                <a:gd name="f11" fmla="val 3120"/>
                <a:gd name="f12" fmla="val 3309"/>
                <a:gd name="f13" fmla="val 3466"/>
                <a:gd name="f14" fmla="val 2206"/>
                <a:gd name="f15" fmla="val 2584"/>
                <a:gd name="f16" fmla="val 2742"/>
                <a:gd name="f17" fmla="val 2458"/>
                <a:gd name="f18" fmla="val 1"/>
                <a:gd name="f19" fmla="val 1104"/>
                <a:gd name="f20" fmla="val 1103"/>
                <a:gd name="f21" fmla="val 2427"/>
                <a:gd name="f22" fmla="val 3781"/>
                <a:gd name="f23" fmla="val 4884"/>
                <a:gd name="f24" fmla="val 3782"/>
                <a:gd name="f25" fmla="val 4853"/>
                <a:gd name="f26" fmla="val 1072"/>
                <a:gd name="f27" fmla="*/ f0 1 4885"/>
                <a:gd name="f28" fmla="*/ f1 1 4885"/>
                <a:gd name="f29" fmla="val f2"/>
                <a:gd name="f30" fmla="val f3"/>
                <a:gd name="f31" fmla="+- f30 0 f29"/>
                <a:gd name="f32" fmla="*/ f31 1 4885"/>
                <a:gd name="f33" fmla="*/ f29 1 f32"/>
                <a:gd name="f34" fmla="*/ f30 1 f32"/>
                <a:gd name="f35" fmla="*/ f33 f27 1"/>
                <a:gd name="f36" fmla="*/ f34 f27 1"/>
                <a:gd name="f37" fmla="*/ f34 f28 1"/>
                <a:gd name="f38" fmla="*/ f33 f28 1"/>
              </a:gdLst>
              <a:ahLst/>
              <a:cxnLst>
                <a:cxn ang="3cd4">
                  <a:pos x="hc" y="t"/>
                </a:cxn>
                <a:cxn ang="0">
                  <a:pos x="r" y="vc"/>
                </a:cxn>
                <a:cxn ang="cd4">
                  <a:pos x="hc" y="b"/>
                </a:cxn>
                <a:cxn ang="cd2">
                  <a:pos x="l" y="vc"/>
                </a:cxn>
              </a:cxnLst>
              <a:rect l="f35" t="f38" r="f36" b="f37"/>
              <a:pathLst>
                <a:path w="4885" h="4885">
                  <a:moveTo>
                    <a:pt x="f4" y="f5"/>
                  </a:moveTo>
                  <a:cubicBezTo>
                    <a:pt x="f6" y="f5"/>
                    <a:pt x="f7" y="f8"/>
                    <a:pt x="f7" y="f9"/>
                  </a:cubicBezTo>
                  <a:lnTo>
                    <a:pt x="f7" y="f10"/>
                  </a:lnTo>
                  <a:lnTo>
                    <a:pt x="f11" y="f10"/>
                  </a:lnTo>
                  <a:cubicBezTo>
                    <a:pt x="f12" y="f10"/>
                    <a:pt x="f13" y="f14"/>
                    <a:pt x="f13" y="f4"/>
                  </a:cubicBezTo>
                  <a:cubicBezTo>
                    <a:pt x="f13" y="f15"/>
                    <a:pt x="f12" y="f16"/>
                    <a:pt x="f11" y="f16"/>
                  </a:cubicBezTo>
                  <a:lnTo>
                    <a:pt x="f4" y="f16"/>
                  </a:lnTo>
                  <a:cubicBezTo>
                    <a:pt x="f14" y="f16"/>
                    <a:pt x="f10" y="f15"/>
                    <a:pt x="f10" y="f4"/>
                  </a:cubicBezTo>
                  <a:lnTo>
                    <a:pt x="f10" y="f9"/>
                  </a:lnTo>
                  <a:cubicBezTo>
                    <a:pt x="f10" y="f8"/>
                    <a:pt x="f14" y="f5"/>
                    <a:pt x="f4" y="f5"/>
                  </a:cubicBezTo>
                  <a:close/>
                  <a:moveTo>
                    <a:pt x="f17" y="f18"/>
                  </a:moveTo>
                  <a:cubicBezTo>
                    <a:pt x="f19" y="f18"/>
                    <a:pt x="f18" y="f20"/>
                    <a:pt x="f18" y="f21"/>
                  </a:cubicBezTo>
                  <a:cubicBezTo>
                    <a:pt x="f18" y="f22"/>
                    <a:pt x="f19" y="f23"/>
                    <a:pt x="f17" y="f23"/>
                  </a:cubicBezTo>
                  <a:cubicBezTo>
                    <a:pt x="f24" y="f23"/>
                    <a:pt x="f23" y="f22"/>
                    <a:pt x="f23" y="f21"/>
                  </a:cubicBezTo>
                  <a:cubicBezTo>
                    <a:pt x="f25" y="f26"/>
                    <a:pt x="f24" y="f18"/>
                    <a:pt x="f17" y="f18"/>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6" name="Google Shape;10470;p74">
              <a:extLst>
                <a:ext uri="{FF2B5EF4-FFF2-40B4-BE49-F238E27FC236}">
                  <a16:creationId xmlns:a16="http://schemas.microsoft.com/office/drawing/2014/main" id="{1A641D77-F1A1-BBD4-78FB-E5ACB42DA77B}"/>
                </a:ext>
              </a:extLst>
            </p:cNvPr>
            <p:cNvSpPr/>
            <p:nvPr/>
          </p:nvSpPr>
          <p:spPr>
            <a:xfrm>
              <a:off x="4519495" y="3618994"/>
              <a:ext cx="317946" cy="225235"/>
            </a:xfrm>
            <a:custGeom>
              <a:avLst/>
              <a:gdLst>
                <a:gd name="f0" fmla="val w"/>
                <a:gd name="f1" fmla="val h"/>
                <a:gd name="f2" fmla="val 0"/>
                <a:gd name="f3" fmla="val 10429"/>
                <a:gd name="f4" fmla="val 6932"/>
                <a:gd name="f5" fmla="val 2426"/>
                <a:gd name="f6" fmla="val 662"/>
                <a:gd name="f7" fmla="val 2647"/>
                <a:gd name="f8" fmla="val 2804"/>
                <a:gd name="f9" fmla="val 819"/>
                <a:gd name="f10" fmla="val 1008"/>
                <a:gd name="f11" fmla="val 1197"/>
                <a:gd name="f12" fmla="val 1355"/>
                <a:gd name="f13" fmla="val 1733"/>
                <a:gd name="f14" fmla="val 1544"/>
                <a:gd name="f15" fmla="val 1387"/>
                <a:gd name="f16" fmla="val 4537"/>
                <a:gd name="f17" fmla="val 4726"/>
                <a:gd name="f18" fmla="val 4884"/>
                <a:gd name="f19" fmla="val 4695"/>
                <a:gd name="f20" fmla="val 3812"/>
                <a:gd name="f21" fmla="val 3623"/>
                <a:gd name="f22" fmla="val 3466"/>
                <a:gd name="f23" fmla="val 6648"/>
                <a:gd name="f24" fmla="val 6837"/>
                <a:gd name="f25" fmla="val 6994"/>
                <a:gd name="f26" fmla="val 5955"/>
                <a:gd name="f27" fmla="val 5734"/>
                <a:gd name="f28" fmla="val 5577"/>
                <a:gd name="f29" fmla="val 8727"/>
                <a:gd name="f30" fmla="val 8948"/>
                <a:gd name="f31" fmla="val 9105"/>
                <a:gd name="f32" fmla="val 8034"/>
                <a:gd name="f33" fmla="val 7845"/>
                <a:gd name="f34" fmla="val 7688"/>
                <a:gd name="f35" fmla="val 2080"/>
                <a:gd name="f36" fmla="val 2237"/>
                <a:gd name="f37" fmla="val 2773"/>
                <a:gd name="f38" fmla="val 2206"/>
                <a:gd name="f39" fmla="val 4001"/>
                <a:gd name="f40" fmla="val 4159"/>
                <a:gd name="f41" fmla="val 4852"/>
                <a:gd name="f42" fmla="val 5010"/>
                <a:gd name="f43" fmla="val 5199"/>
                <a:gd name="f44" fmla="val 5388"/>
                <a:gd name="f45" fmla="val 5545"/>
                <a:gd name="f46" fmla="val 5892"/>
                <a:gd name="f47" fmla="val 6459"/>
                <a:gd name="f48" fmla="val 473"/>
                <a:gd name="f49" fmla="val 6931"/>
                <a:gd name="f50" fmla="val 1071"/>
                <a:gd name="f51" fmla="val 6490"/>
                <a:gd name="f52" fmla="val 6364"/>
                <a:gd name="f53" fmla="val 6616"/>
                <a:gd name="f54" fmla="val 6301"/>
                <a:gd name="f55" fmla="val 6270"/>
                <a:gd name="f56" fmla="val 5797"/>
                <a:gd name="f57" fmla="val 6333"/>
                <a:gd name="f58" fmla="val 5671"/>
                <a:gd name="f59" fmla="val 8066"/>
                <a:gd name="f60" fmla="val 2741"/>
                <a:gd name="f61" fmla="val 9420"/>
                <a:gd name="f62" fmla="val 9767"/>
                <a:gd name="f63" fmla="val 10113"/>
                <a:gd name="f64" fmla="val 2836"/>
                <a:gd name="f65" fmla="val 10428"/>
                <a:gd name="f66" fmla="val 2962"/>
                <a:gd name="f67" fmla="*/ f0 1 10429"/>
                <a:gd name="f68" fmla="*/ f1 1 6932"/>
                <a:gd name="f69" fmla="val f2"/>
                <a:gd name="f70" fmla="val f3"/>
                <a:gd name="f71" fmla="val f4"/>
                <a:gd name="f72" fmla="+- f71 0 f69"/>
                <a:gd name="f73" fmla="+- f70 0 f69"/>
                <a:gd name="f74" fmla="*/ f73 1 10429"/>
                <a:gd name="f75" fmla="*/ f72 1 6932"/>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10429" h="6932">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6"/>
                  </a:moveTo>
                  <a:cubicBezTo>
                    <a:pt x="f17" y="f6"/>
                    <a:pt x="f18" y="f9"/>
                    <a:pt x="f18" y="f10"/>
                  </a:cubicBezTo>
                  <a:cubicBezTo>
                    <a:pt x="f18" y="f11"/>
                    <a:pt x="f19" y="f12"/>
                    <a:pt x="f16" y="f12"/>
                  </a:cubicBezTo>
                  <a:lnTo>
                    <a:pt x="f20" y="f12"/>
                  </a:lnTo>
                  <a:cubicBezTo>
                    <a:pt x="f21" y="f12"/>
                    <a:pt x="f22" y="f11"/>
                    <a:pt x="f22" y="f10"/>
                  </a:cubicBezTo>
                  <a:cubicBezTo>
                    <a:pt x="f22" y="f9"/>
                    <a:pt x="f21" y="f6"/>
                    <a:pt x="f20" y="f6"/>
                  </a:cubicBezTo>
                  <a:close/>
                  <a:moveTo>
                    <a:pt x="f23" y="f6"/>
                  </a:moveTo>
                  <a:cubicBezTo>
                    <a:pt x="f24" y="f6"/>
                    <a:pt x="f25" y="f9"/>
                    <a:pt x="f25" y="f10"/>
                  </a:cubicBezTo>
                  <a:cubicBezTo>
                    <a:pt x="f25" y="f11"/>
                    <a:pt x="f24" y="f12"/>
                    <a:pt x="f23" y="f12"/>
                  </a:cubicBezTo>
                  <a:lnTo>
                    <a:pt x="f26" y="f12"/>
                  </a:lnTo>
                  <a:cubicBezTo>
                    <a:pt x="f27" y="f12"/>
                    <a:pt x="f28" y="f11"/>
                    <a:pt x="f28" y="f10"/>
                  </a:cubicBezTo>
                  <a:cubicBezTo>
                    <a:pt x="f28" y="f9"/>
                    <a:pt x="f27" y="f6"/>
                    <a:pt x="f26" y="f6"/>
                  </a:cubicBezTo>
                  <a:close/>
                  <a:moveTo>
                    <a:pt x="f29" y="f6"/>
                  </a:moveTo>
                  <a:cubicBezTo>
                    <a:pt x="f30" y="f6"/>
                    <a:pt x="f31" y="f9"/>
                    <a:pt x="f31" y="f10"/>
                  </a:cubicBezTo>
                  <a:cubicBezTo>
                    <a:pt x="f31" y="f11"/>
                    <a:pt x="f30" y="f12"/>
                    <a:pt x="f29" y="f12"/>
                  </a:cubicBezTo>
                  <a:lnTo>
                    <a:pt x="f32" y="f12"/>
                  </a:lnTo>
                  <a:cubicBezTo>
                    <a:pt x="f33" y="f12"/>
                    <a:pt x="f34" y="f11"/>
                    <a:pt x="f34" y="f10"/>
                  </a:cubicBezTo>
                  <a:cubicBezTo>
                    <a:pt x="f34" y="f9"/>
                    <a:pt x="f33" y="f6"/>
                    <a:pt x="f32" y="f6"/>
                  </a:cubicBezTo>
                  <a:close/>
                  <a:moveTo>
                    <a:pt x="f5" y="f35"/>
                  </a:moveTo>
                  <a:cubicBezTo>
                    <a:pt x="f7" y="f35"/>
                    <a:pt x="f8" y="f36"/>
                    <a:pt x="f8" y="f5"/>
                  </a:cubicBezTo>
                  <a:cubicBezTo>
                    <a:pt x="f8" y="f7"/>
                    <a:pt x="f7" y="f37"/>
                    <a:pt x="f5" y="f37"/>
                  </a:cubicBezTo>
                  <a:lnTo>
                    <a:pt x="f13" y="f37"/>
                  </a:lnTo>
                  <a:cubicBezTo>
                    <a:pt x="f14" y="f37"/>
                    <a:pt x="f15" y="f7"/>
                    <a:pt x="f15" y="f5"/>
                  </a:cubicBezTo>
                  <a:cubicBezTo>
                    <a:pt x="f15" y="f38"/>
                    <a:pt x="f14" y="f35"/>
                    <a:pt x="f13" y="f35"/>
                  </a:cubicBezTo>
                  <a:close/>
                  <a:moveTo>
                    <a:pt x="f16" y="f35"/>
                  </a:moveTo>
                  <a:cubicBezTo>
                    <a:pt x="f17" y="f35"/>
                    <a:pt x="f18" y="f36"/>
                    <a:pt x="f18" y="f5"/>
                  </a:cubicBezTo>
                  <a:cubicBezTo>
                    <a:pt x="f18" y="f7"/>
                    <a:pt x="f19" y="f37"/>
                    <a:pt x="f16" y="f37"/>
                  </a:cubicBezTo>
                  <a:lnTo>
                    <a:pt x="f20" y="f37"/>
                  </a:lnTo>
                  <a:cubicBezTo>
                    <a:pt x="f21" y="f37"/>
                    <a:pt x="f22" y="f7"/>
                    <a:pt x="f22" y="f5"/>
                  </a:cubicBezTo>
                  <a:cubicBezTo>
                    <a:pt x="f22" y="f38"/>
                    <a:pt x="f21" y="f35"/>
                    <a:pt x="f20" y="f35"/>
                  </a:cubicBezTo>
                  <a:close/>
                  <a:moveTo>
                    <a:pt x="f23" y="f35"/>
                  </a:moveTo>
                  <a:cubicBezTo>
                    <a:pt x="f24" y="f35"/>
                    <a:pt x="f25" y="f36"/>
                    <a:pt x="f25" y="f5"/>
                  </a:cubicBezTo>
                  <a:cubicBezTo>
                    <a:pt x="f25" y="f7"/>
                    <a:pt x="f24" y="f37"/>
                    <a:pt x="f23" y="f37"/>
                  </a:cubicBezTo>
                  <a:lnTo>
                    <a:pt x="f26" y="f37"/>
                  </a:lnTo>
                  <a:cubicBezTo>
                    <a:pt x="f27" y="f37"/>
                    <a:pt x="f28" y="f7"/>
                    <a:pt x="f28" y="f5"/>
                  </a:cubicBezTo>
                  <a:cubicBezTo>
                    <a:pt x="f28" y="f38"/>
                    <a:pt x="f27" y="f35"/>
                    <a:pt x="f26" y="f35"/>
                  </a:cubicBezTo>
                  <a:close/>
                  <a:moveTo>
                    <a:pt x="f29" y="f35"/>
                  </a:moveTo>
                  <a:cubicBezTo>
                    <a:pt x="f30" y="f35"/>
                    <a:pt x="f31" y="f36"/>
                    <a:pt x="f31" y="f5"/>
                  </a:cubicBezTo>
                  <a:cubicBezTo>
                    <a:pt x="f31" y="f7"/>
                    <a:pt x="f30" y="f37"/>
                    <a:pt x="f29" y="f37"/>
                  </a:cubicBezTo>
                  <a:lnTo>
                    <a:pt x="f32" y="f37"/>
                  </a:lnTo>
                  <a:cubicBezTo>
                    <a:pt x="f33" y="f37"/>
                    <a:pt x="f34" y="f7"/>
                    <a:pt x="f34" y="f5"/>
                  </a:cubicBezTo>
                  <a:cubicBezTo>
                    <a:pt x="f34" y="f38"/>
                    <a:pt x="f33" y="f35"/>
                    <a:pt x="f32" y="f35"/>
                  </a:cubicBezTo>
                  <a:close/>
                  <a:moveTo>
                    <a:pt x="f5" y="f22"/>
                  </a:moveTo>
                  <a:cubicBezTo>
                    <a:pt x="f7" y="f22"/>
                    <a:pt x="f8" y="f21"/>
                    <a:pt x="f8" y="f20"/>
                  </a:cubicBezTo>
                  <a:cubicBezTo>
                    <a:pt x="f8" y="f39"/>
                    <a:pt x="f7" y="f40"/>
                    <a:pt x="f5" y="f40"/>
                  </a:cubicBezTo>
                  <a:lnTo>
                    <a:pt x="f13" y="f40"/>
                  </a:lnTo>
                  <a:cubicBezTo>
                    <a:pt x="f14" y="f40"/>
                    <a:pt x="f15" y="f39"/>
                    <a:pt x="f15" y="f20"/>
                  </a:cubicBezTo>
                  <a:cubicBezTo>
                    <a:pt x="f15" y="f21"/>
                    <a:pt x="f14" y="f22"/>
                    <a:pt x="f13" y="f22"/>
                  </a:cubicBezTo>
                  <a:close/>
                  <a:moveTo>
                    <a:pt x="f16" y="f22"/>
                  </a:moveTo>
                  <a:cubicBezTo>
                    <a:pt x="f17" y="f22"/>
                    <a:pt x="f18" y="f21"/>
                    <a:pt x="f18" y="f20"/>
                  </a:cubicBezTo>
                  <a:cubicBezTo>
                    <a:pt x="f18" y="f39"/>
                    <a:pt x="f19" y="f40"/>
                    <a:pt x="f16" y="f40"/>
                  </a:cubicBezTo>
                  <a:lnTo>
                    <a:pt x="f20" y="f40"/>
                  </a:lnTo>
                  <a:cubicBezTo>
                    <a:pt x="f21" y="f40"/>
                    <a:pt x="f22" y="f39"/>
                    <a:pt x="f22" y="f20"/>
                  </a:cubicBezTo>
                  <a:cubicBezTo>
                    <a:pt x="f22" y="f21"/>
                    <a:pt x="f21" y="f22"/>
                    <a:pt x="f20" y="f22"/>
                  </a:cubicBezTo>
                  <a:close/>
                  <a:moveTo>
                    <a:pt x="f23" y="f22"/>
                  </a:moveTo>
                  <a:cubicBezTo>
                    <a:pt x="f24" y="f22"/>
                    <a:pt x="f25" y="f21"/>
                    <a:pt x="f25" y="f20"/>
                  </a:cubicBezTo>
                  <a:cubicBezTo>
                    <a:pt x="f25" y="f39"/>
                    <a:pt x="f24" y="f40"/>
                    <a:pt x="f23" y="f40"/>
                  </a:cubicBezTo>
                  <a:lnTo>
                    <a:pt x="f26" y="f40"/>
                  </a:lnTo>
                  <a:cubicBezTo>
                    <a:pt x="f27" y="f40"/>
                    <a:pt x="f28" y="f39"/>
                    <a:pt x="f28" y="f20"/>
                  </a:cubicBezTo>
                  <a:cubicBezTo>
                    <a:pt x="f28" y="f21"/>
                    <a:pt x="f27" y="f22"/>
                    <a:pt x="f26" y="f22"/>
                  </a:cubicBezTo>
                  <a:close/>
                  <a:moveTo>
                    <a:pt x="f5" y="f41"/>
                  </a:moveTo>
                  <a:cubicBezTo>
                    <a:pt x="f7" y="f41"/>
                    <a:pt x="f8" y="f42"/>
                    <a:pt x="f8" y="f43"/>
                  </a:cubicBezTo>
                  <a:cubicBezTo>
                    <a:pt x="f8" y="f44"/>
                    <a:pt x="f7" y="f45"/>
                    <a:pt x="f5" y="f45"/>
                  </a:cubicBezTo>
                  <a:lnTo>
                    <a:pt x="f13" y="f45"/>
                  </a:lnTo>
                  <a:cubicBezTo>
                    <a:pt x="f14" y="f45"/>
                    <a:pt x="f15" y="f44"/>
                    <a:pt x="f15" y="f43"/>
                  </a:cubicBezTo>
                  <a:cubicBezTo>
                    <a:pt x="f15" y="f42"/>
                    <a:pt x="f14" y="f41"/>
                    <a:pt x="f13" y="f41"/>
                  </a:cubicBezTo>
                  <a:close/>
                  <a:moveTo>
                    <a:pt x="f16" y="f41"/>
                  </a:moveTo>
                  <a:cubicBezTo>
                    <a:pt x="f17" y="f41"/>
                    <a:pt x="f18" y="f42"/>
                    <a:pt x="f18" y="f43"/>
                  </a:cubicBezTo>
                  <a:cubicBezTo>
                    <a:pt x="f18" y="f44"/>
                    <a:pt x="f19" y="f45"/>
                    <a:pt x="f16" y="f45"/>
                  </a:cubicBezTo>
                  <a:lnTo>
                    <a:pt x="f20" y="f45"/>
                  </a:lnTo>
                  <a:cubicBezTo>
                    <a:pt x="f21" y="f45"/>
                    <a:pt x="f22" y="f44"/>
                    <a:pt x="f22" y="f43"/>
                  </a:cubicBezTo>
                  <a:cubicBezTo>
                    <a:pt x="f22" y="f42"/>
                    <a:pt x="f21" y="f41"/>
                    <a:pt x="f20" y="f41"/>
                  </a:cubicBezTo>
                  <a:close/>
                  <a:moveTo>
                    <a:pt x="f2" y="f2"/>
                  </a:moveTo>
                  <a:lnTo>
                    <a:pt x="f2" y="f46"/>
                  </a:lnTo>
                  <a:cubicBezTo>
                    <a:pt x="f2" y="f47"/>
                    <a:pt x="f48" y="f49"/>
                    <a:pt x="f50" y="f49"/>
                  </a:cubicBezTo>
                  <a:lnTo>
                    <a:pt x="f51" y="f49"/>
                  </a:lnTo>
                  <a:cubicBezTo>
                    <a:pt x="f52" y="f53"/>
                    <a:pt x="f54" y="f55"/>
                    <a:pt x="f54" y="f46"/>
                  </a:cubicBezTo>
                  <a:cubicBezTo>
                    <a:pt x="f54" y="f56"/>
                    <a:pt x="f57" y="f58"/>
                    <a:pt x="f57" y="f45"/>
                  </a:cubicBezTo>
                  <a:lnTo>
                    <a:pt x="f26" y="f45"/>
                  </a:lnTo>
                  <a:cubicBezTo>
                    <a:pt x="f27" y="f45"/>
                    <a:pt x="f28" y="f44"/>
                    <a:pt x="f28" y="f43"/>
                  </a:cubicBezTo>
                  <a:cubicBezTo>
                    <a:pt x="f28" y="f42"/>
                    <a:pt x="f27" y="f41"/>
                    <a:pt x="f26" y="f41"/>
                  </a:cubicBezTo>
                  <a:lnTo>
                    <a:pt x="f51" y="f41"/>
                  </a:lnTo>
                  <a:cubicBezTo>
                    <a:pt x="f49" y="f21"/>
                    <a:pt x="f59" y="f60"/>
                    <a:pt x="f61" y="f60"/>
                  </a:cubicBezTo>
                  <a:cubicBezTo>
                    <a:pt x="f62" y="f60"/>
                    <a:pt x="f63" y="f64"/>
                    <a:pt x="f65" y="f66"/>
                  </a:cubicBezTo>
                  <a:lnTo>
                    <a:pt x="f6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7" name="Google Shape;10471;p74">
              <a:extLst>
                <a:ext uri="{FF2B5EF4-FFF2-40B4-BE49-F238E27FC236}">
                  <a16:creationId xmlns:a16="http://schemas.microsoft.com/office/drawing/2014/main" id="{B32B120D-C2EA-6D06-C2D3-1381B6B0C34E}"/>
                </a:ext>
              </a:extLst>
            </p:cNvPr>
            <p:cNvSpPr/>
            <p:nvPr/>
          </p:nvSpPr>
          <p:spPr>
            <a:xfrm>
              <a:off x="4518516" y="3505370"/>
              <a:ext cx="318924" cy="92144"/>
            </a:xfrm>
            <a:custGeom>
              <a:avLst/>
              <a:gdLst>
                <a:gd name="f0" fmla="val w"/>
                <a:gd name="f1" fmla="val h"/>
                <a:gd name="f2" fmla="val 0"/>
                <a:gd name="f3" fmla="val 10461"/>
                <a:gd name="f4" fmla="val 2836"/>
                <a:gd name="f5" fmla="val 1734"/>
                <a:gd name="f6" fmla="val 1513"/>
                <a:gd name="f7" fmla="val 1356"/>
                <a:gd name="f8" fmla="val 158"/>
                <a:gd name="f9" fmla="val 347"/>
                <a:gd name="f10" fmla="val 693"/>
                <a:gd name="f11" fmla="val 1009"/>
                <a:gd name="f12" fmla="val 410"/>
                <a:gd name="f13" fmla="val 1"/>
                <a:gd name="f14" fmla="val 1166"/>
                <a:gd name="f15" fmla="val 1733"/>
                <a:gd name="f16" fmla="val 10429"/>
                <a:gd name="f17" fmla="val 10460"/>
                <a:gd name="f18" fmla="val 1134"/>
                <a:gd name="f19" fmla="val 9988"/>
                <a:gd name="f20" fmla="val 9421"/>
                <a:gd name="f21" fmla="val 9074"/>
                <a:gd name="f22" fmla="val 8917"/>
                <a:gd name="f23" fmla="val 8728"/>
                <a:gd name="f24" fmla="val 8539"/>
                <a:gd name="f25" fmla="val 8381"/>
                <a:gd name="f26" fmla="val 6995"/>
                <a:gd name="f27" fmla="val 6837"/>
                <a:gd name="f28" fmla="val 6648"/>
                <a:gd name="f29" fmla="val 6459"/>
                <a:gd name="f30" fmla="val 6302"/>
                <a:gd name="f31" fmla="val 4159"/>
                <a:gd name="f32" fmla="val 4002"/>
                <a:gd name="f33" fmla="val 3813"/>
                <a:gd name="f34" fmla="val 3624"/>
                <a:gd name="f35" fmla="val 3466"/>
                <a:gd name="f36" fmla="val 2080"/>
                <a:gd name="f37" fmla="val 1923"/>
                <a:gd name="f38" fmla="*/ f0 1 10461"/>
                <a:gd name="f39" fmla="*/ f1 1 2836"/>
                <a:gd name="f40" fmla="val f2"/>
                <a:gd name="f41" fmla="val f3"/>
                <a:gd name="f42" fmla="val f4"/>
                <a:gd name="f43" fmla="+- f42 0 f40"/>
                <a:gd name="f44" fmla="+- f41 0 f40"/>
                <a:gd name="f45" fmla="*/ f44 1 10461"/>
                <a:gd name="f46" fmla="*/ f43 1 2836"/>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10461" h="2836">
                  <a:moveTo>
                    <a:pt x="f5" y="f2"/>
                  </a:moveTo>
                  <a:cubicBezTo>
                    <a:pt x="f6" y="f2"/>
                    <a:pt x="f7" y="f8"/>
                    <a:pt x="f7" y="f9"/>
                  </a:cubicBezTo>
                  <a:lnTo>
                    <a:pt x="f7" y="f10"/>
                  </a:lnTo>
                  <a:lnTo>
                    <a:pt x="f11" y="f10"/>
                  </a:lnTo>
                  <a:cubicBezTo>
                    <a:pt x="f12" y="f10"/>
                    <a:pt x="f13" y="f14"/>
                    <a:pt x="f13" y="f15"/>
                  </a:cubicBezTo>
                  <a:lnTo>
                    <a:pt x="f13" y="f4"/>
                  </a:lnTo>
                  <a:lnTo>
                    <a:pt x="f16" y="f4"/>
                  </a:lnTo>
                  <a:lnTo>
                    <a:pt x="f16" y="f15"/>
                  </a:lnTo>
                  <a:lnTo>
                    <a:pt x="f17" y="f15"/>
                  </a:lnTo>
                  <a:cubicBezTo>
                    <a:pt x="f17" y="f18"/>
                    <a:pt x="f19" y="f10"/>
                    <a:pt x="f20" y="f10"/>
                  </a:cubicBezTo>
                  <a:lnTo>
                    <a:pt x="f21" y="f10"/>
                  </a:lnTo>
                  <a:lnTo>
                    <a:pt x="f21" y="f9"/>
                  </a:lnTo>
                  <a:cubicBezTo>
                    <a:pt x="f21" y="f8"/>
                    <a:pt x="f22" y="f2"/>
                    <a:pt x="f23" y="f2"/>
                  </a:cubicBezTo>
                  <a:cubicBezTo>
                    <a:pt x="f24" y="f2"/>
                    <a:pt x="f25" y="f8"/>
                    <a:pt x="f25" y="f9"/>
                  </a:cubicBezTo>
                  <a:lnTo>
                    <a:pt x="f25" y="f10"/>
                  </a:lnTo>
                  <a:lnTo>
                    <a:pt x="f26" y="f10"/>
                  </a:lnTo>
                  <a:lnTo>
                    <a:pt x="f26" y="f9"/>
                  </a:lnTo>
                  <a:cubicBezTo>
                    <a:pt x="f26" y="f8"/>
                    <a:pt x="f27" y="f2"/>
                    <a:pt x="f28" y="f2"/>
                  </a:cubicBezTo>
                  <a:cubicBezTo>
                    <a:pt x="f29" y="f2"/>
                    <a:pt x="f30" y="f8"/>
                    <a:pt x="f30" y="f9"/>
                  </a:cubicBezTo>
                  <a:lnTo>
                    <a:pt x="f30" y="f10"/>
                  </a:lnTo>
                  <a:lnTo>
                    <a:pt x="f31" y="f10"/>
                  </a:lnTo>
                  <a:lnTo>
                    <a:pt x="f31" y="f9"/>
                  </a:lnTo>
                  <a:cubicBezTo>
                    <a:pt x="f31" y="f8"/>
                    <a:pt x="f32" y="f2"/>
                    <a:pt x="f33" y="f2"/>
                  </a:cubicBezTo>
                  <a:cubicBezTo>
                    <a:pt x="f34" y="f2"/>
                    <a:pt x="f35" y="f8"/>
                    <a:pt x="f35" y="f9"/>
                  </a:cubicBezTo>
                  <a:lnTo>
                    <a:pt x="f35" y="f10"/>
                  </a:lnTo>
                  <a:lnTo>
                    <a:pt x="f36" y="f10"/>
                  </a:lnTo>
                  <a:lnTo>
                    <a:pt x="f36" y="f9"/>
                  </a:lnTo>
                  <a:cubicBezTo>
                    <a:pt x="f36" y="f8"/>
                    <a:pt x="f37"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38" name="Google Shape;10483;p74">
            <a:extLst>
              <a:ext uri="{FF2B5EF4-FFF2-40B4-BE49-F238E27FC236}">
                <a16:creationId xmlns:a16="http://schemas.microsoft.com/office/drawing/2014/main" id="{BF949FEA-91C1-D8AA-57A1-6CC3EBB2D139}"/>
              </a:ext>
            </a:extLst>
          </p:cNvPr>
          <p:cNvGrpSpPr/>
          <p:nvPr/>
        </p:nvGrpSpPr>
        <p:grpSpPr>
          <a:xfrm>
            <a:off x="6489909" y="3535909"/>
            <a:ext cx="340046" cy="360374"/>
            <a:chOff x="7861508" y="3405280"/>
            <a:chExt cx="340046" cy="360374"/>
          </a:xfrm>
          <a:solidFill>
            <a:schemeClr val="bg2"/>
          </a:solidFill>
        </p:grpSpPr>
        <p:sp>
          <p:nvSpPr>
            <p:cNvPr id="139" name="Google Shape;10484;p74">
              <a:extLst>
                <a:ext uri="{FF2B5EF4-FFF2-40B4-BE49-F238E27FC236}">
                  <a16:creationId xmlns:a16="http://schemas.microsoft.com/office/drawing/2014/main" id="{A54CA10C-0CBC-3DBB-74F4-235018CF8665}"/>
                </a:ext>
              </a:extLst>
            </p:cNvPr>
            <p:cNvSpPr/>
            <p:nvPr/>
          </p:nvSpPr>
          <p:spPr>
            <a:xfrm>
              <a:off x="8052654" y="3607966"/>
              <a:ext cx="148900" cy="157688"/>
            </a:xfrm>
            <a:custGeom>
              <a:avLst/>
              <a:gdLst>
                <a:gd name="f0" fmla="val w"/>
                <a:gd name="f1" fmla="val h"/>
                <a:gd name="f2" fmla="val 0"/>
                <a:gd name="f3" fmla="val 4884"/>
                <a:gd name="f4" fmla="val 4853"/>
                <a:gd name="f5" fmla="val 2426"/>
                <a:gd name="f6" fmla="val 662"/>
                <a:gd name="f7" fmla="val 2646"/>
                <a:gd name="f8" fmla="val 2804"/>
                <a:gd name="f9" fmla="val 819"/>
                <a:gd name="f10" fmla="val 1008"/>
                <a:gd name="f11" fmla="val 1197"/>
                <a:gd name="f12" fmla="val 1355"/>
                <a:gd name="f13" fmla="val 2237"/>
                <a:gd name="f14" fmla="val 2079"/>
                <a:gd name="f15" fmla="val 1670"/>
                <a:gd name="f16" fmla="val 1828"/>
                <a:gd name="f17" fmla="val 2048"/>
                <a:gd name="f18" fmla="val 3781"/>
                <a:gd name="f19" fmla="val 3970"/>
                <a:gd name="f20" fmla="val 4127"/>
                <a:gd name="f21" fmla="val 1103"/>
                <a:gd name="f22" fmla="val 3749"/>
                <a:gd name="f23" fmla="val 4852"/>
                <a:gd name="f24" fmla="val 4883"/>
                <a:gd name="f25" fmla="val 1040"/>
                <a:gd name="f26" fmla="*/ f0 1 4884"/>
                <a:gd name="f27" fmla="*/ f1 1 4853"/>
                <a:gd name="f28" fmla="val f2"/>
                <a:gd name="f29" fmla="val f3"/>
                <a:gd name="f30" fmla="val f4"/>
                <a:gd name="f31" fmla="+- f30 0 f28"/>
                <a:gd name="f32" fmla="+- f29 0 f28"/>
                <a:gd name="f33" fmla="*/ f32 1 4884"/>
                <a:gd name="f34" fmla="*/ f31 1 4853"/>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4884" h="4853">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7" y="f15"/>
                    <a:pt x="f8" y="f16"/>
                    <a:pt x="f8" y="f17"/>
                  </a:cubicBezTo>
                  <a:lnTo>
                    <a:pt x="f8" y="f18"/>
                  </a:lnTo>
                  <a:cubicBezTo>
                    <a:pt x="f8" y="f19"/>
                    <a:pt x="f7" y="f20"/>
                    <a:pt x="f5" y="f20"/>
                  </a:cubicBezTo>
                  <a:cubicBezTo>
                    <a:pt x="f13" y="f20"/>
                    <a:pt x="f14" y="f19"/>
                    <a:pt x="f14" y="f18"/>
                  </a:cubicBezTo>
                  <a:lnTo>
                    <a:pt x="f14" y="f17"/>
                  </a:lnTo>
                  <a:cubicBezTo>
                    <a:pt x="f14" y="f16"/>
                    <a:pt x="f13" y="f15"/>
                    <a:pt x="f5" y="f15"/>
                  </a:cubicBezTo>
                  <a:close/>
                  <a:moveTo>
                    <a:pt x="f5" y="f2"/>
                  </a:moveTo>
                  <a:cubicBezTo>
                    <a:pt x="f21" y="f2"/>
                    <a:pt x="f2" y="f21"/>
                    <a:pt x="f2" y="f5"/>
                  </a:cubicBezTo>
                  <a:cubicBezTo>
                    <a:pt x="f2" y="f22"/>
                    <a:pt x="f21" y="f23"/>
                    <a:pt x="f5" y="f23"/>
                  </a:cubicBezTo>
                  <a:cubicBezTo>
                    <a:pt x="f18" y="f23"/>
                    <a:pt x="f24" y="f22"/>
                    <a:pt x="f24" y="f5"/>
                  </a:cubicBezTo>
                  <a:cubicBezTo>
                    <a:pt x="f24" y="f25"/>
                    <a:pt x="f1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0" name="Google Shape;10485;p74">
              <a:extLst>
                <a:ext uri="{FF2B5EF4-FFF2-40B4-BE49-F238E27FC236}">
                  <a16:creationId xmlns:a16="http://schemas.microsoft.com/office/drawing/2014/main" id="{32BECAAD-073E-B19E-72C0-93CA2079CAAE}"/>
                </a:ext>
              </a:extLst>
            </p:cNvPr>
            <p:cNvSpPr/>
            <p:nvPr/>
          </p:nvSpPr>
          <p:spPr>
            <a:xfrm>
              <a:off x="7861508" y="3483068"/>
              <a:ext cx="43260" cy="281543"/>
            </a:xfrm>
            <a:custGeom>
              <a:avLst/>
              <a:gdLst>
                <a:gd name="f0" fmla="val w"/>
                <a:gd name="f1" fmla="val h"/>
                <a:gd name="f2" fmla="val 0"/>
                <a:gd name="f3" fmla="val 1419"/>
                <a:gd name="f4" fmla="val 8665"/>
                <a:gd name="f5" fmla="val 32"/>
                <a:gd name="f6" fmla="val 1"/>
                <a:gd name="f7" fmla="val 7310"/>
                <a:gd name="f8" fmla="val 8034"/>
                <a:gd name="f9" fmla="val 631"/>
                <a:gd name="f10" fmla="val 1418"/>
                <a:gd name="f11" fmla="val 347"/>
                <a:gd name="f12" fmla="val 1072"/>
                <a:gd name="f13" fmla="val 662"/>
                <a:gd name="f14" fmla="val 316"/>
                <a:gd name="f15" fmla="val 253"/>
                <a:gd name="f16" fmla="*/ f0 1 1419"/>
                <a:gd name="f17" fmla="*/ f1 1 8665"/>
                <a:gd name="f18" fmla="val f2"/>
                <a:gd name="f19" fmla="val f3"/>
                <a:gd name="f20" fmla="val f4"/>
                <a:gd name="f21" fmla="+- f20 0 f18"/>
                <a:gd name="f22" fmla="+- f19 0 f18"/>
                <a:gd name="f23" fmla="*/ f22 1 1419"/>
                <a:gd name="f24" fmla="*/ f21 1 8665"/>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8665">
                  <a:moveTo>
                    <a:pt x="f5" y="f6"/>
                  </a:moveTo>
                  <a:lnTo>
                    <a:pt x="f5" y="f7"/>
                  </a:lnTo>
                  <a:cubicBezTo>
                    <a:pt x="f6" y="f8"/>
                    <a:pt x="f9" y="f4"/>
                    <a:pt x="f10" y="f4"/>
                  </a:cubicBezTo>
                  <a:lnTo>
                    <a:pt x="f10" y="f11"/>
                  </a:lnTo>
                  <a:lnTo>
                    <a:pt x="f12" y="f11"/>
                  </a:lnTo>
                  <a:cubicBezTo>
                    <a:pt x="f13" y="f11"/>
                    <a:pt x="f14" y="f15"/>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1" name="Google Shape;10486;p74">
              <a:extLst>
                <a:ext uri="{FF2B5EF4-FFF2-40B4-BE49-F238E27FC236}">
                  <a16:creationId xmlns:a16="http://schemas.microsoft.com/office/drawing/2014/main" id="{073CAB64-A26B-3024-689D-5315C3B91F9D}"/>
                </a:ext>
              </a:extLst>
            </p:cNvPr>
            <p:cNvSpPr/>
            <p:nvPr/>
          </p:nvSpPr>
          <p:spPr>
            <a:xfrm>
              <a:off x="7924885" y="3494343"/>
              <a:ext cx="213283" cy="270269"/>
            </a:xfrm>
            <a:custGeom>
              <a:avLst/>
              <a:gdLst>
                <a:gd name="f0" fmla="val w"/>
                <a:gd name="f1" fmla="val h"/>
                <a:gd name="f2" fmla="val 0"/>
                <a:gd name="f3" fmla="val 6996"/>
                <a:gd name="f4" fmla="val 8318"/>
                <a:gd name="f5" fmla="val 5262"/>
                <a:gd name="f6" fmla="val 693"/>
                <a:gd name="f7" fmla="val 5451"/>
                <a:gd name="f8" fmla="val 5609"/>
                <a:gd name="f9" fmla="val 851"/>
                <a:gd name="f10" fmla="val 1040"/>
                <a:gd name="f11" fmla="val 1229"/>
                <a:gd name="f12" fmla="val 1386"/>
                <a:gd name="f13" fmla="val 1072"/>
                <a:gd name="f14" fmla="val 883"/>
                <a:gd name="f15" fmla="val 726"/>
                <a:gd name="f16" fmla="val 2080"/>
                <a:gd name="f17" fmla="val 2237"/>
                <a:gd name="f18" fmla="val 2426"/>
                <a:gd name="f19" fmla="val 2615"/>
                <a:gd name="f20" fmla="val 2773"/>
                <a:gd name="f21" fmla="val 1"/>
                <a:gd name="f22" fmla="val 4695"/>
                <a:gd name="f23" fmla="val 4002"/>
                <a:gd name="f24" fmla="val 7750"/>
                <a:gd name="f25" fmla="val 3498"/>
                <a:gd name="f26" fmla="val 6868"/>
                <a:gd name="f27" fmla="val 5892"/>
                <a:gd name="f28" fmla="val 5766"/>
                <a:gd name="f29" fmla="val 3561"/>
                <a:gd name="f30" fmla="val 5640"/>
                <a:gd name="f31" fmla="val 5545"/>
                <a:gd name="f32" fmla="val 5388"/>
                <a:gd name="f33" fmla="val 5167"/>
                <a:gd name="f34" fmla="val 3812"/>
                <a:gd name="f35" fmla="val 3592"/>
                <a:gd name="f36" fmla="val 3434"/>
                <a:gd name="f37" fmla="val 5199"/>
                <a:gd name="f38" fmla="val 3056"/>
                <a:gd name="f39" fmla="val 5861"/>
                <a:gd name="f40" fmla="val 6617"/>
                <a:gd name="f41" fmla="val 6743"/>
                <a:gd name="f42" fmla="val 6869"/>
                <a:gd name="f43" fmla="val 2804"/>
                <a:gd name="f44" fmla="val 6995"/>
                <a:gd name="f45" fmla="*/ f0 1 6996"/>
                <a:gd name="f46" fmla="*/ f1 1 8318"/>
                <a:gd name="f47" fmla="val f2"/>
                <a:gd name="f48" fmla="val f3"/>
                <a:gd name="f49" fmla="val f4"/>
                <a:gd name="f50" fmla="+- f49 0 f47"/>
                <a:gd name="f51" fmla="+- f48 0 f47"/>
                <a:gd name="f52" fmla="*/ f51 1 6996"/>
                <a:gd name="f53" fmla="*/ f50 1 8318"/>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6996" h="8318">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21" y="f2"/>
                  </a:moveTo>
                  <a:lnTo>
                    <a:pt x="f21" y="f4"/>
                  </a:lnTo>
                  <a:lnTo>
                    <a:pt x="f22" y="f4"/>
                  </a:lnTo>
                  <a:cubicBezTo>
                    <a:pt x="f23" y="f24"/>
                    <a:pt x="f25" y="f26"/>
                    <a:pt x="f25" y="f27"/>
                  </a:cubicBezTo>
                  <a:cubicBezTo>
                    <a:pt x="f25" y="f28"/>
                    <a:pt x="f29" y="f30"/>
                    <a:pt x="f29" y="f31"/>
                  </a:cubicBezTo>
                  <a:lnTo>
                    <a:pt x="f13" y="f31"/>
                  </a:lnTo>
                  <a:cubicBezTo>
                    <a:pt x="f14" y="f31"/>
                    <a:pt x="f15" y="f32"/>
                    <a:pt x="f15" y="f33"/>
                  </a:cubicBezTo>
                  <a:lnTo>
                    <a:pt x="f15" y="f34"/>
                  </a:lnTo>
                  <a:cubicBezTo>
                    <a:pt x="f15" y="f35"/>
                    <a:pt x="f14" y="f36"/>
                    <a:pt x="f13" y="f36"/>
                  </a:cubicBezTo>
                  <a:lnTo>
                    <a:pt x="f22" y="f36"/>
                  </a:lnTo>
                  <a:cubicBezTo>
                    <a:pt x="f37" y="f38"/>
                    <a:pt x="f39" y="f20"/>
                    <a:pt x="f40" y="f20"/>
                  </a:cubicBezTo>
                  <a:cubicBezTo>
                    <a:pt x="f41" y="f20"/>
                    <a:pt x="f42" y="f43"/>
                    <a:pt x="f44" y="f43"/>
                  </a:cubicBezTo>
                  <a:lnTo>
                    <a:pt x="f44"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2" name="Google Shape;10487;p74">
              <a:extLst>
                <a:ext uri="{FF2B5EF4-FFF2-40B4-BE49-F238E27FC236}">
                  <a16:creationId xmlns:a16="http://schemas.microsoft.com/office/drawing/2014/main" id="{DCEC581C-DB63-5E11-D5C0-AB6458A78132}"/>
                </a:ext>
              </a:extLst>
            </p:cNvPr>
            <p:cNvSpPr/>
            <p:nvPr/>
          </p:nvSpPr>
          <p:spPr>
            <a:xfrm>
              <a:off x="7968118" y="3629445"/>
              <a:ext cx="80732" cy="22549"/>
            </a:xfrm>
            <a:custGeom>
              <a:avLst/>
              <a:gdLst>
                <a:gd name="f0" fmla="val w"/>
                <a:gd name="f1" fmla="val h"/>
                <a:gd name="f2" fmla="val 0"/>
                <a:gd name="f3" fmla="val 2648"/>
                <a:gd name="f4" fmla="val 694"/>
                <a:gd name="f5" fmla="val 1"/>
                <a:gd name="f6" fmla="val 2301"/>
                <a:gd name="f7" fmla="val 2364"/>
                <a:gd name="f8" fmla="val 473"/>
                <a:gd name="f9" fmla="val 2490"/>
                <a:gd name="f10" fmla="val 221"/>
                <a:gd name="f11" fmla="val 2647"/>
                <a:gd name="f12" fmla="*/ f0 1 2648"/>
                <a:gd name="f13" fmla="*/ f1 1 694"/>
                <a:gd name="f14" fmla="val f2"/>
                <a:gd name="f15" fmla="val f3"/>
                <a:gd name="f16" fmla="val f4"/>
                <a:gd name="f17" fmla="+- f16 0 f14"/>
                <a:gd name="f18" fmla="+- f15 0 f14"/>
                <a:gd name="f19" fmla="*/ f18 1 2648"/>
                <a:gd name="f20" fmla="*/ f17 1 694"/>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648" h="694">
                  <a:moveTo>
                    <a:pt x="f5" y="f5"/>
                  </a:moveTo>
                  <a:lnTo>
                    <a:pt x="f5" y="f4"/>
                  </a:lnTo>
                  <a:lnTo>
                    <a:pt x="f6" y="f4"/>
                  </a:lnTo>
                  <a:cubicBezTo>
                    <a:pt x="f7" y="f8"/>
                    <a:pt x="f9" y="f10"/>
                    <a:pt x="f11"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3" name="Google Shape;10488;p74">
              <a:extLst>
                <a:ext uri="{FF2B5EF4-FFF2-40B4-BE49-F238E27FC236}">
                  <a16:creationId xmlns:a16="http://schemas.microsoft.com/office/drawing/2014/main" id="{D3EAB5A0-822E-C73A-B946-257B9487428A}"/>
                </a:ext>
              </a:extLst>
            </p:cNvPr>
            <p:cNvSpPr/>
            <p:nvPr/>
          </p:nvSpPr>
          <p:spPr>
            <a:xfrm>
              <a:off x="7861508" y="3405280"/>
              <a:ext cx="275691" cy="66577"/>
            </a:xfrm>
            <a:custGeom>
              <a:avLst/>
              <a:gdLst>
                <a:gd name="f0" fmla="val w"/>
                <a:gd name="f1" fmla="val h"/>
                <a:gd name="f2" fmla="val 0"/>
                <a:gd name="f3" fmla="val 9043"/>
                <a:gd name="f4" fmla="val 2049"/>
                <a:gd name="f5" fmla="val 1072"/>
                <a:gd name="f6" fmla="val 473"/>
                <a:gd name="f7" fmla="val 32"/>
                <a:gd name="f8" fmla="val 1040"/>
                <a:gd name="f9" fmla="val 1"/>
                <a:gd name="f10" fmla="val 1576"/>
                <a:gd name="f11" fmla="val 2048"/>
                <a:gd name="f12" fmla="val 8475"/>
                <a:gd name="f13" fmla="val 8034"/>
                <a:gd name="f14" fmla="val 441"/>
                <a:gd name="f15" fmla="val 8507"/>
                <a:gd name="f16" fmla="*/ f0 1 9043"/>
                <a:gd name="f17" fmla="*/ f1 1 2049"/>
                <a:gd name="f18" fmla="val f2"/>
                <a:gd name="f19" fmla="val f3"/>
                <a:gd name="f20" fmla="val f4"/>
                <a:gd name="f21" fmla="+- f20 0 f18"/>
                <a:gd name="f22" fmla="+- f19 0 f18"/>
                <a:gd name="f23" fmla="*/ f22 1 9043"/>
                <a:gd name="f24" fmla="*/ f21 1 204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9043" h="2049">
                  <a:moveTo>
                    <a:pt x="f5" y="f2"/>
                  </a:moveTo>
                  <a:cubicBezTo>
                    <a:pt x="f6" y="f2"/>
                    <a:pt x="f7" y="f6"/>
                    <a:pt x="f7" y="f8"/>
                  </a:cubicBezTo>
                  <a:cubicBezTo>
                    <a:pt x="f9" y="f10"/>
                    <a:pt x="f6" y="f11"/>
                    <a:pt x="f5" y="f11"/>
                  </a:cubicBezTo>
                  <a:lnTo>
                    <a:pt x="f3" y="f11"/>
                  </a:lnTo>
                  <a:cubicBezTo>
                    <a:pt x="f12" y="f11"/>
                    <a:pt x="f13" y="f10"/>
                    <a:pt x="f13" y="f8"/>
                  </a:cubicBezTo>
                  <a:cubicBezTo>
                    <a:pt x="f13" y="f14"/>
                    <a:pt x="f15" y="f2"/>
                    <a:pt x="f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44" name="Google Shape;10497;p74">
            <a:extLst>
              <a:ext uri="{FF2B5EF4-FFF2-40B4-BE49-F238E27FC236}">
                <a16:creationId xmlns:a16="http://schemas.microsoft.com/office/drawing/2014/main" id="{F52ADBB8-D28E-A6AC-88F6-B9DB9CB72F6B}"/>
              </a:ext>
            </a:extLst>
          </p:cNvPr>
          <p:cNvGrpSpPr/>
          <p:nvPr/>
        </p:nvGrpSpPr>
        <p:grpSpPr>
          <a:xfrm>
            <a:off x="6408984" y="2085204"/>
            <a:ext cx="472799" cy="502554"/>
            <a:chOff x="7780583" y="1954575"/>
            <a:chExt cx="472799" cy="502554"/>
          </a:xfrm>
          <a:solidFill>
            <a:schemeClr val="bg2"/>
          </a:solidFill>
        </p:grpSpPr>
        <p:sp>
          <p:nvSpPr>
            <p:cNvPr id="145" name="Google Shape;10498;p74">
              <a:extLst>
                <a:ext uri="{FF2B5EF4-FFF2-40B4-BE49-F238E27FC236}">
                  <a16:creationId xmlns:a16="http://schemas.microsoft.com/office/drawing/2014/main" id="{E07A5D15-6D7D-4806-3EE4-E9C187EBB32A}"/>
                </a:ext>
              </a:extLst>
            </p:cNvPr>
            <p:cNvSpPr/>
            <p:nvPr/>
          </p:nvSpPr>
          <p:spPr>
            <a:xfrm>
              <a:off x="7946117" y="1954575"/>
              <a:ext cx="137955" cy="147026"/>
            </a:xfrm>
            <a:custGeom>
              <a:avLst/>
              <a:gdLst>
                <a:gd name="f0" fmla="val w"/>
                <a:gd name="f1" fmla="val h"/>
                <a:gd name="f2" fmla="val 0"/>
                <a:gd name="f3" fmla="val 3466"/>
                <a:gd name="f4" fmla="val 1733"/>
                <a:gd name="f5" fmla="val 788"/>
                <a:gd name="f6" fmla="val 2678"/>
                <a:gd name="f7" fmla="*/ f0 1 3466"/>
                <a:gd name="f8" fmla="*/ f1 1 3466"/>
                <a:gd name="f9" fmla="val f2"/>
                <a:gd name="f10" fmla="val f3"/>
                <a:gd name="f11" fmla="+- f10 0 f9"/>
                <a:gd name="f12" fmla="*/ f11 1 3466"/>
                <a:gd name="f13" fmla="*/ f9 1 f12"/>
                <a:gd name="f14" fmla="*/ f10 1 f12"/>
                <a:gd name="f15" fmla="*/ f13 f7 1"/>
                <a:gd name="f16" fmla="*/ f14 f7 1"/>
                <a:gd name="f17" fmla="*/ f14 f8 1"/>
                <a:gd name="f18" fmla="*/ f13 f8 1"/>
              </a:gdLst>
              <a:ahLst/>
              <a:cxnLst>
                <a:cxn ang="3cd4">
                  <a:pos x="hc" y="t"/>
                </a:cxn>
                <a:cxn ang="0">
                  <a:pos x="r" y="vc"/>
                </a:cxn>
                <a:cxn ang="cd4">
                  <a:pos x="hc" y="b"/>
                </a:cxn>
                <a:cxn ang="cd2">
                  <a:pos x="l" y="vc"/>
                </a:cxn>
              </a:cxnLst>
              <a:rect l="f15" t="f18" r="f16" b="f17"/>
              <a:pathLst>
                <a:path w="3466" h="3466">
                  <a:moveTo>
                    <a:pt x="f4" y="f2"/>
                  </a:moveTo>
                  <a:cubicBezTo>
                    <a:pt x="f5" y="f2"/>
                    <a:pt x="f2" y="f5"/>
                    <a:pt x="f2" y="f4"/>
                  </a:cubicBezTo>
                  <a:cubicBezTo>
                    <a:pt x="f2" y="f6"/>
                    <a:pt x="f5" y="f3"/>
                    <a:pt x="f4" y="f3"/>
                  </a:cubicBezTo>
                  <a:cubicBezTo>
                    <a:pt x="f6" y="f3"/>
                    <a:pt x="f3" y="f6"/>
                    <a:pt x="f3" y="f4"/>
                  </a:cubicBezTo>
                  <a:cubicBezTo>
                    <a:pt x="f3" y="f5"/>
                    <a:pt x="f6"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6" name="Google Shape;10499;p74">
              <a:extLst>
                <a:ext uri="{FF2B5EF4-FFF2-40B4-BE49-F238E27FC236}">
                  <a16:creationId xmlns:a16="http://schemas.microsoft.com/office/drawing/2014/main" id="{5E02CAA3-1B00-C806-140E-23A47146FF39}"/>
                </a:ext>
              </a:extLst>
            </p:cNvPr>
            <p:cNvSpPr/>
            <p:nvPr/>
          </p:nvSpPr>
          <p:spPr>
            <a:xfrm>
              <a:off x="7780583" y="2248591"/>
              <a:ext cx="472799" cy="208538"/>
            </a:xfrm>
            <a:custGeom>
              <a:avLst/>
              <a:gdLst>
                <a:gd name="f0" fmla="val w"/>
                <a:gd name="f1" fmla="val h"/>
                <a:gd name="f2" fmla="val 0"/>
                <a:gd name="f3" fmla="val 11879"/>
                <a:gd name="f4" fmla="val 4916"/>
                <a:gd name="f5" fmla="val 694"/>
                <a:gd name="f6" fmla="val 316"/>
                <a:gd name="f7" fmla="val 1"/>
                <a:gd name="f8" fmla="val 315"/>
                <a:gd name="f9" fmla="val 693"/>
                <a:gd name="f10" fmla="val 1103"/>
                <a:gd name="f11" fmla="val 1418"/>
                <a:gd name="f12" fmla="val 4569"/>
                <a:gd name="f13" fmla="val 4758"/>
                <a:gd name="f14" fmla="val 851"/>
                <a:gd name="f15" fmla="val 4915"/>
                <a:gd name="f16" fmla="val 1040"/>
                <a:gd name="f17" fmla="val 10807"/>
                <a:gd name="f18" fmla="val 11028"/>
                <a:gd name="f19" fmla="val 11185"/>
                <a:gd name="f20" fmla="val 11563"/>
                <a:gd name="f21" fmla="val 11878"/>
                <a:gd name="f22" fmla="val 11815"/>
                <a:gd name="f23" fmla="val 11500"/>
                <a:gd name="f24" fmla="val 11122"/>
                <a:gd name="f25" fmla="*/ f0 1 11879"/>
                <a:gd name="f26" fmla="*/ f1 1 4916"/>
                <a:gd name="f27" fmla="val f2"/>
                <a:gd name="f28" fmla="val f3"/>
                <a:gd name="f29" fmla="val f4"/>
                <a:gd name="f30" fmla="+- f29 0 f27"/>
                <a:gd name="f31" fmla="+- f28 0 f27"/>
                <a:gd name="f32" fmla="*/ f31 1 11879"/>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1879" h="4916">
                  <a:moveTo>
                    <a:pt x="f5" y="f2"/>
                  </a:moveTo>
                  <a:cubicBezTo>
                    <a:pt x="f6" y="f2"/>
                    <a:pt x="f7" y="f8"/>
                    <a:pt x="f7" y="f9"/>
                  </a:cubicBezTo>
                  <a:cubicBezTo>
                    <a:pt x="f7" y="f10"/>
                    <a:pt x="f6" y="f11"/>
                    <a:pt x="f5" y="f11"/>
                  </a:cubicBezTo>
                  <a:lnTo>
                    <a:pt x="f5" y="f12"/>
                  </a:lnTo>
                  <a:cubicBezTo>
                    <a:pt x="f5" y="f13"/>
                    <a:pt x="f14" y="f15"/>
                    <a:pt x="f16" y="f15"/>
                  </a:cubicBezTo>
                  <a:lnTo>
                    <a:pt x="f17" y="f15"/>
                  </a:lnTo>
                  <a:cubicBezTo>
                    <a:pt x="f18" y="f15"/>
                    <a:pt x="f19" y="f13"/>
                    <a:pt x="f19" y="f12"/>
                  </a:cubicBezTo>
                  <a:lnTo>
                    <a:pt x="f19" y="f11"/>
                  </a:lnTo>
                  <a:cubicBezTo>
                    <a:pt x="f20" y="f11"/>
                    <a:pt x="f21" y="f10"/>
                    <a:pt x="f21" y="f9"/>
                  </a:cubicBezTo>
                  <a:cubicBezTo>
                    <a:pt x="f22" y="f8"/>
                    <a:pt x="f23" y="f2"/>
                    <a:pt x="f2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7" name="Google Shape;10500;p74">
              <a:extLst>
                <a:ext uri="{FF2B5EF4-FFF2-40B4-BE49-F238E27FC236}">
                  <a16:creationId xmlns:a16="http://schemas.microsoft.com/office/drawing/2014/main" id="{AD1722B8-1C43-E283-3879-ABB17079C07A}"/>
                </a:ext>
              </a:extLst>
            </p:cNvPr>
            <p:cNvSpPr/>
            <p:nvPr/>
          </p:nvSpPr>
          <p:spPr>
            <a:xfrm>
              <a:off x="8102864" y="2014734"/>
              <a:ext cx="119164" cy="205822"/>
            </a:xfrm>
            <a:custGeom>
              <a:avLst/>
              <a:gdLst>
                <a:gd name="f0" fmla="val w"/>
                <a:gd name="f1" fmla="val h"/>
                <a:gd name="f2" fmla="val 0"/>
                <a:gd name="f3" fmla="val 2994"/>
                <a:gd name="f4" fmla="val 4852"/>
                <a:gd name="f5" fmla="val 190"/>
                <a:gd name="f6" fmla="val 126"/>
                <a:gd name="f7" fmla="val 253"/>
                <a:gd name="f8" fmla="val 221"/>
                <a:gd name="f9" fmla="val 347"/>
                <a:gd name="f10" fmla="val 693"/>
                <a:gd name="f11" fmla="val 158"/>
                <a:gd name="f12" fmla="val 1071"/>
                <a:gd name="f13" fmla="val 1"/>
                <a:gd name="f14" fmla="val 1386"/>
                <a:gd name="f15" fmla="val 977"/>
                <a:gd name="f16" fmla="val 2079"/>
                <a:gd name="f17" fmla="val 1607"/>
                <a:gd name="f18" fmla="val 3182"/>
                <a:gd name="f19" fmla="val 4474"/>
                <a:gd name="f20" fmla="val 2489"/>
                <a:gd name="f21" fmla="val 756"/>
                <a:gd name="f22" fmla="val 2363"/>
                <a:gd name="f23" fmla="val 315"/>
                <a:gd name="f24" fmla="val 1922"/>
                <a:gd name="f25" fmla="val 1450"/>
                <a:gd name="f26" fmla="*/ f0 1 2994"/>
                <a:gd name="f27" fmla="*/ f1 1 4852"/>
                <a:gd name="f28" fmla="val f2"/>
                <a:gd name="f29" fmla="val f3"/>
                <a:gd name="f30" fmla="val f4"/>
                <a:gd name="f31" fmla="+- f30 0 f28"/>
                <a:gd name="f32" fmla="+- f29 0 f28"/>
                <a:gd name="f33" fmla="*/ f32 1 2994"/>
                <a:gd name="f34" fmla="*/ f31 1 4852"/>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2994" h="4852">
                  <a:moveTo>
                    <a:pt x="f5" y="f2"/>
                  </a:moveTo>
                  <a:cubicBezTo>
                    <a:pt x="f5" y="f6"/>
                    <a:pt x="f7" y="f8"/>
                    <a:pt x="f7" y="f9"/>
                  </a:cubicBezTo>
                  <a:cubicBezTo>
                    <a:pt x="f7" y="f10"/>
                    <a:pt x="f11" y="f12"/>
                    <a:pt x="f13" y="f14"/>
                  </a:cubicBezTo>
                  <a:cubicBezTo>
                    <a:pt x="f15" y="f16"/>
                    <a:pt x="f17" y="f18"/>
                    <a:pt x="f17" y="f19"/>
                  </a:cubicBezTo>
                  <a:lnTo>
                    <a:pt x="f17" y="f4"/>
                  </a:lnTo>
                  <a:lnTo>
                    <a:pt x="f3" y="f4"/>
                  </a:lnTo>
                  <a:lnTo>
                    <a:pt x="f20" y="f21"/>
                  </a:lnTo>
                  <a:cubicBezTo>
                    <a:pt x="f22" y="f23"/>
                    <a:pt x="f24" y="f2"/>
                    <a:pt x="f2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8" name="Google Shape;10501;p74">
              <a:extLst>
                <a:ext uri="{FF2B5EF4-FFF2-40B4-BE49-F238E27FC236}">
                  <a16:creationId xmlns:a16="http://schemas.microsoft.com/office/drawing/2014/main" id="{FE8E4CF8-0731-F02B-5530-A84A398EEEBE}"/>
                </a:ext>
              </a:extLst>
            </p:cNvPr>
            <p:cNvSpPr/>
            <p:nvPr/>
          </p:nvSpPr>
          <p:spPr>
            <a:xfrm>
              <a:off x="7808171" y="2014734"/>
              <a:ext cx="119164" cy="205822"/>
            </a:xfrm>
            <a:custGeom>
              <a:avLst/>
              <a:gdLst>
                <a:gd name="f0" fmla="val w"/>
                <a:gd name="f1" fmla="val h"/>
                <a:gd name="f2" fmla="val 0"/>
                <a:gd name="f3" fmla="val 2994"/>
                <a:gd name="f4" fmla="val 4852"/>
                <a:gd name="f5" fmla="val 1545"/>
                <a:gd name="f6" fmla="val 1072"/>
                <a:gd name="f7" fmla="val 663"/>
                <a:gd name="f8" fmla="val 315"/>
                <a:gd name="f9" fmla="val 505"/>
                <a:gd name="f10" fmla="val 788"/>
                <a:gd name="f11" fmla="val 1"/>
                <a:gd name="f12" fmla="val 1356"/>
                <a:gd name="f13" fmla="val 4474"/>
                <a:gd name="f14" fmla="val 1387"/>
                <a:gd name="f15" fmla="val 3182"/>
                <a:gd name="f16" fmla="val 2017"/>
                <a:gd name="f17" fmla="val 2048"/>
                <a:gd name="f18" fmla="val 1386"/>
                <a:gd name="f19" fmla="val 2836"/>
                <a:gd name="f20" fmla="val 1071"/>
                <a:gd name="f21" fmla="val 2773"/>
                <a:gd name="f22" fmla="val 693"/>
                <a:gd name="f23" fmla="val 347"/>
                <a:gd name="f24" fmla="val 221"/>
                <a:gd name="f25" fmla="val 95"/>
                <a:gd name="f26" fmla="val 2805"/>
                <a:gd name="f27" fmla="*/ f0 1 2994"/>
                <a:gd name="f28" fmla="*/ f1 1 4852"/>
                <a:gd name="f29" fmla="val f2"/>
                <a:gd name="f30" fmla="val f3"/>
                <a:gd name="f31" fmla="val f4"/>
                <a:gd name="f32" fmla="+- f31 0 f29"/>
                <a:gd name="f33" fmla="+- f30 0 f29"/>
                <a:gd name="f34" fmla="*/ f33 1 2994"/>
                <a:gd name="f35" fmla="*/ f32 1 4852"/>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994" h="4852">
                  <a:moveTo>
                    <a:pt x="f5" y="f2"/>
                  </a:moveTo>
                  <a:cubicBezTo>
                    <a:pt x="f6" y="f2"/>
                    <a:pt x="f7" y="f8"/>
                    <a:pt x="f9" y="f10"/>
                  </a:cubicBezTo>
                  <a:lnTo>
                    <a:pt x="f11" y="f4"/>
                  </a:lnTo>
                  <a:lnTo>
                    <a:pt x="f12" y="f4"/>
                  </a:lnTo>
                  <a:lnTo>
                    <a:pt x="f12" y="f13"/>
                  </a:lnTo>
                  <a:lnTo>
                    <a:pt x="f14" y="f13"/>
                  </a:lnTo>
                  <a:cubicBezTo>
                    <a:pt x="f14" y="f15"/>
                    <a:pt x="f16" y="f17"/>
                    <a:pt x="f3" y="f18"/>
                  </a:cubicBezTo>
                  <a:cubicBezTo>
                    <a:pt x="f19" y="f20"/>
                    <a:pt x="f21" y="f22"/>
                    <a:pt x="f21" y="f23"/>
                  </a:cubicBezTo>
                  <a:cubicBezTo>
                    <a:pt x="f21" y="f24"/>
                    <a:pt x="f21" y="f25"/>
                    <a:pt x="f2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9" name="Google Shape;10502;p74">
              <a:extLst>
                <a:ext uri="{FF2B5EF4-FFF2-40B4-BE49-F238E27FC236}">
                  <a16:creationId xmlns:a16="http://schemas.microsoft.com/office/drawing/2014/main" id="{CFDB21B6-42E0-E5C1-DC91-B6365D31C762}"/>
                </a:ext>
              </a:extLst>
            </p:cNvPr>
            <p:cNvSpPr/>
            <p:nvPr/>
          </p:nvSpPr>
          <p:spPr>
            <a:xfrm>
              <a:off x="8026365" y="2096216"/>
              <a:ext cx="112919" cy="120344"/>
            </a:xfrm>
            <a:custGeom>
              <a:avLst/>
              <a:gdLst>
                <a:gd name="f0" fmla="val w"/>
                <a:gd name="f1" fmla="val h"/>
                <a:gd name="f2" fmla="val 0"/>
                <a:gd name="f3" fmla="val 2837"/>
                <a:gd name="f4" fmla="val 1482"/>
                <a:gd name="f5" fmla="val 1"/>
                <a:gd name="f6" fmla="val 1450"/>
                <a:gd name="f7" fmla="val 32"/>
                <a:gd name="f8" fmla="val 1418"/>
                <a:gd name="f9" fmla="val 64"/>
                <a:gd name="f10" fmla="val 1324"/>
                <a:gd name="f11" fmla="val 127"/>
                <a:gd name="f12" fmla="val 190"/>
                <a:gd name="f13" fmla="val 1292"/>
                <a:gd name="f14" fmla="val 253"/>
                <a:gd name="f15" fmla="val 1261"/>
                <a:gd name="f16" fmla="val 284"/>
                <a:gd name="f17" fmla="val 1923"/>
                <a:gd name="f18" fmla="val 2836"/>
                <a:gd name="f19" fmla="val 2742"/>
                <a:gd name="f20" fmla="val 2553"/>
                <a:gd name="f21" fmla="val 1513"/>
                <a:gd name="f22" fmla="val 2332"/>
                <a:gd name="f23" fmla="val 599"/>
                <a:gd name="f24" fmla="*/ f0 1 2837"/>
                <a:gd name="f25" fmla="*/ f1 1 2837"/>
                <a:gd name="f26" fmla="val f2"/>
                <a:gd name="f27" fmla="val f3"/>
                <a:gd name="f28" fmla="+- f27 0 f26"/>
                <a:gd name="f29" fmla="*/ f28 1 2837"/>
                <a:gd name="f30" fmla="*/ f26 1 f29"/>
                <a:gd name="f31" fmla="*/ f27 1 f29"/>
                <a:gd name="f32" fmla="*/ f30 f24 1"/>
                <a:gd name="f33" fmla="*/ f31 f24 1"/>
                <a:gd name="f34" fmla="*/ f31 f25 1"/>
                <a:gd name="f35" fmla="*/ f30 f25 1"/>
              </a:gdLst>
              <a:ahLst/>
              <a:cxnLst>
                <a:cxn ang="3cd4">
                  <a:pos x="hc" y="t"/>
                </a:cxn>
                <a:cxn ang="0">
                  <a:pos x="r" y="vc"/>
                </a:cxn>
                <a:cxn ang="cd4">
                  <a:pos x="hc" y="b"/>
                </a:cxn>
                <a:cxn ang="cd2">
                  <a:pos x="l" y="vc"/>
                </a:cxn>
              </a:cxnLst>
              <a:rect l="f32" t="f35" r="f33" b="f34"/>
              <a:pathLst>
                <a:path w="2837" h="2837">
                  <a:moveTo>
                    <a:pt x="f4" y="f5"/>
                  </a:moveTo>
                  <a:cubicBezTo>
                    <a:pt x="f6" y="f7"/>
                    <a:pt x="f8" y="f9"/>
                    <a:pt x="f10" y="f11"/>
                  </a:cubicBezTo>
                  <a:cubicBezTo>
                    <a:pt x="f10" y="f12"/>
                    <a:pt x="f13" y="f14"/>
                    <a:pt x="f15" y="f16"/>
                  </a:cubicBezTo>
                  <a:lnTo>
                    <a:pt x="f5" y="f17"/>
                  </a:lnTo>
                  <a:lnTo>
                    <a:pt x="f5" y="f18"/>
                  </a:lnTo>
                  <a:lnTo>
                    <a:pt x="f19" y="f18"/>
                  </a:lnTo>
                  <a:lnTo>
                    <a:pt x="f19" y="f20"/>
                  </a:lnTo>
                  <a:lnTo>
                    <a:pt x="f18" y="f20"/>
                  </a:lnTo>
                  <a:cubicBezTo>
                    <a:pt x="f18" y="f21"/>
                    <a:pt x="f22" y="f23"/>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0" name="Google Shape;10503;p74">
              <a:extLst>
                <a:ext uri="{FF2B5EF4-FFF2-40B4-BE49-F238E27FC236}">
                  <a16:creationId xmlns:a16="http://schemas.microsoft.com/office/drawing/2014/main" id="{E1C28A8E-7C79-33D8-985A-ADD0814056FE}"/>
                </a:ext>
              </a:extLst>
            </p:cNvPr>
            <p:cNvSpPr/>
            <p:nvPr/>
          </p:nvSpPr>
          <p:spPr>
            <a:xfrm>
              <a:off x="7888446" y="2097578"/>
              <a:ext cx="112873" cy="124330"/>
            </a:xfrm>
            <a:custGeom>
              <a:avLst/>
              <a:gdLst>
                <a:gd name="f0" fmla="val w"/>
                <a:gd name="f1" fmla="val h"/>
                <a:gd name="f2" fmla="val 0"/>
                <a:gd name="f3" fmla="val 2836"/>
                <a:gd name="f4" fmla="val 2931"/>
                <a:gd name="f5" fmla="val 1323"/>
                <a:gd name="f6" fmla="val 536"/>
                <a:gd name="f7" fmla="val 567"/>
                <a:gd name="f8" fmla="val 1513"/>
                <a:gd name="f9" fmla="val 2584"/>
                <a:gd name="f10" fmla="val 2930"/>
                <a:gd name="f11" fmla="val 2741"/>
                <a:gd name="f12" fmla="val 1922"/>
                <a:gd name="f13" fmla="val 1575"/>
                <a:gd name="f14" fmla="val 284"/>
                <a:gd name="f15" fmla="val 1512"/>
                <a:gd name="f16" fmla="val 252"/>
                <a:gd name="f17" fmla="val 158"/>
                <a:gd name="f18" fmla="val 1481"/>
                <a:gd name="f19" fmla="val 126"/>
                <a:gd name="f20" fmla="val 1449"/>
                <a:gd name="f21" fmla="val 95"/>
                <a:gd name="f22" fmla="val 1355"/>
                <a:gd name="f23" fmla="val 63"/>
                <a:gd name="f24" fmla="*/ f0 1 2836"/>
                <a:gd name="f25" fmla="*/ f1 1 2931"/>
                <a:gd name="f26" fmla="val f2"/>
                <a:gd name="f27" fmla="val f3"/>
                <a:gd name="f28" fmla="val f4"/>
                <a:gd name="f29" fmla="+- f28 0 f26"/>
                <a:gd name="f30" fmla="+- f27 0 f26"/>
                <a:gd name="f31" fmla="*/ f30 1 2836"/>
                <a:gd name="f32" fmla="*/ f29 1 2931"/>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2836" h="2931">
                  <a:moveTo>
                    <a:pt x="f5" y="f2"/>
                  </a:moveTo>
                  <a:cubicBezTo>
                    <a:pt x="f6" y="f7"/>
                    <a:pt x="f2" y="f8"/>
                    <a:pt x="f2" y="f9"/>
                  </a:cubicBezTo>
                  <a:lnTo>
                    <a:pt x="f2" y="f10"/>
                  </a:lnTo>
                  <a:lnTo>
                    <a:pt x="f11" y="f10"/>
                  </a:lnTo>
                  <a:lnTo>
                    <a:pt x="f11" y="f12"/>
                  </a:lnTo>
                  <a:lnTo>
                    <a:pt x="f3" y="f12"/>
                  </a:lnTo>
                  <a:lnTo>
                    <a:pt x="f13" y="f14"/>
                  </a:lnTo>
                  <a:cubicBezTo>
                    <a:pt x="f15" y="f16"/>
                    <a:pt x="f15" y="f17"/>
                    <a:pt x="f18" y="f19"/>
                  </a:cubicBezTo>
                  <a:cubicBezTo>
                    <a:pt x="f20" y="f21"/>
                    <a:pt x="f22" y="f23"/>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51" name="Google Shape;10234;p74">
            <a:extLst>
              <a:ext uri="{FF2B5EF4-FFF2-40B4-BE49-F238E27FC236}">
                <a16:creationId xmlns:a16="http://schemas.microsoft.com/office/drawing/2014/main" id="{6B5C8FF5-7B72-2F26-23AA-902548515FFA}"/>
              </a:ext>
            </a:extLst>
          </p:cNvPr>
          <p:cNvGrpSpPr/>
          <p:nvPr/>
        </p:nvGrpSpPr>
        <p:grpSpPr>
          <a:xfrm>
            <a:off x="2415342" y="2121369"/>
            <a:ext cx="470294" cy="502554"/>
            <a:chOff x="3786941" y="1990740"/>
            <a:chExt cx="470294" cy="502554"/>
          </a:xfrm>
          <a:solidFill>
            <a:schemeClr val="bg2"/>
          </a:solidFill>
        </p:grpSpPr>
        <p:sp>
          <p:nvSpPr>
            <p:cNvPr id="152" name="Google Shape;10235;p74">
              <a:extLst>
                <a:ext uri="{FF2B5EF4-FFF2-40B4-BE49-F238E27FC236}">
                  <a16:creationId xmlns:a16="http://schemas.microsoft.com/office/drawing/2014/main" id="{9C768376-3B6E-3B45-E401-F5815F385C33}"/>
                </a:ext>
              </a:extLst>
            </p:cNvPr>
            <p:cNvSpPr/>
            <p:nvPr/>
          </p:nvSpPr>
          <p:spPr>
            <a:xfrm>
              <a:off x="3993870" y="2255358"/>
              <a:ext cx="56436" cy="60194"/>
            </a:xfrm>
            <a:custGeom>
              <a:avLst/>
              <a:gdLst>
                <a:gd name="f0" fmla="val w"/>
                <a:gd name="f1" fmla="val h"/>
                <a:gd name="f2" fmla="val 0"/>
                <a:gd name="f3" fmla="val 1418"/>
                <a:gd name="f4" fmla="val 1419"/>
                <a:gd name="f5" fmla="val 725"/>
                <a:gd name="f6" fmla="val 1"/>
                <a:gd name="f7" fmla="val 315"/>
                <a:gd name="f8" fmla="val 316"/>
                <a:gd name="f9" fmla="val 694"/>
                <a:gd name="f10" fmla="val 63"/>
                <a:gd name="f11" fmla="val 1103"/>
                <a:gd name="f12" fmla="*/ f0 1 1418"/>
                <a:gd name="f13" fmla="*/ f1 1 1419"/>
                <a:gd name="f14" fmla="val f2"/>
                <a:gd name="f15" fmla="val f3"/>
                <a:gd name="f16" fmla="val f4"/>
                <a:gd name="f17" fmla="+- f16 0 f14"/>
                <a:gd name="f18" fmla="+- f15 0 f14"/>
                <a:gd name="f19" fmla="*/ f18 1 1418"/>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1418" h="1419">
                  <a:moveTo>
                    <a:pt x="f5" y="f6"/>
                  </a:moveTo>
                  <a:cubicBezTo>
                    <a:pt x="f7" y="f6"/>
                    <a:pt x="f2" y="f8"/>
                    <a:pt x="f2" y="f9"/>
                  </a:cubicBezTo>
                  <a:cubicBezTo>
                    <a:pt x="f10" y="f11"/>
                    <a:pt x="f7" y="f3"/>
                    <a:pt x="f5" y="f3"/>
                  </a:cubicBezTo>
                  <a:cubicBezTo>
                    <a:pt x="f11" y="f3"/>
                    <a:pt x="f3" y="f11"/>
                    <a:pt x="f3" y="f9"/>
                  </a:cubicBezTo>
                  <a:cubicBezTo>
                    <a:pt x="f3" y="f8"/>
                    <a:pt x="f1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3" name="Google Shape;10236;p74">
              <a:extLst>
                <a:ext uri="{FF2B5EF4-FFF2-40B4-BE49-F238E27FC236}">
                  <a16:creationId xmlns:a16="http://schemas.microsoft.com/office/drawing/2014/main" id="{946569FA-07C8-2C57-2B05-95383D72510E}"/>
                </a:ext>
              </a:extLst>
            </p:cNvPr>
            <p:cNvSpPr/>
            <p:nvPr/>
          </p:nvSpPr>
          <p:spPr>
            <a:xfrm>
              <a:off x="3967526" y="2344905"/>
              <a:ext cx="111639" cy="58832"/>
            </a:xfrm>
            <a:custGeom>
              <a:avLst/>
              <a:gdLst>
                <a:gd name="f0" fmla="val w"/>
                <a:gd name="f1" fmla="val h"/>
                <a:gd name="f2" fmla="val 0"/>
                <a:gd name="f3" fmla="val 2805"/>
                <a:gd name="f4" fmla="val 1387"/>
                <a:gd name="f5" fmla="val 631"/>
                <a:gd name="f6" fmla="val 1"/>
                <a:gd name="f7" fmla="val 630"/>
                <a:gd name="f8" fmla="val 2174"/>
                <a:gd name="f9" fmla="*/ f0 1 2805"/>
                <a:gd name="f10" fmla="*/ f1 1 1387"/>
                <a:gd name="f11" fmla="val f2"/>
                <a:gd name="f12" fmla="val f3"/>
                <a:gd name="f13" fmla="val f4"/>
                <a:gd name="f14" fmla="+- f13 0 f11"/>
                <a:gd name="f15" fmla="+- f12 0 f11"/>
                <a:gd name="f16" fmla="*/ f15 1 2805"/>
                <a:gd name="f17" fmla="*/ f14 1 138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805" h="1387">
                  <a:moveTo>
                    <a:pt x="f4" y="f2"/>
                  </a:moveTo>
                  <a:cubicBezTo>
                    <a:pt x="f5" y="f2"/>
                    <a:pt x="f6" y="f7"/>
                    <a:pt x="f6" y="f4"/>
                  </a:cubicBezTo>
                  <a:lnTo>
                    <a:pt x="f3" y="f4"/>
                  </a:lnTo>
                  <a:cubicBezTo>
                    <a:pt x="f3" y="f7"/>
                    <a:pt x="f8"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4" name="Google Shape;10237;p74">
              <a:extLst>
                <a:ext uri="{FF2B5EF4-FFF2-40B4-BE49-F238E27FC236}">
                  <a16:creationId xmlns:a16="http://schemas.microsoft.com/office/drawing/2014/main" id="{262E49B8-9316-370D-0F43-44F61041EBD2}"/>
                </a:ext>
              </a:extLst>
            </p:cNvPr>
            <p:cNvSpPr/>
            <p:nvPr/>
          </p:nvSpPr>
          <p:spPr>
            <a:xfrm>
              <a:off x="3898553" y="2197879"/>
              <a:ext cx="249594" cy="295415"/>
            </a:xfrm>
            <a:custGeom>
              <a:avLst/>
              <a:gdLst>
                <a:gd name="f0" fmla="val w"/>
                <a:gd name="f1" fmla="val h"/>
                <a:gd name="f2" fmla="val 0"/>
                <a:gd name="f3" fmla="val 6271"/>
                <a:gd name="f4" fmla="val 6964"/>
                <a:gd name="f5" fmla="val 3088"/>
                <a:gd name="f6" fmla="val 725"/>
                <a:gd name="f7" fmla="val 3813"/>
                <a:gd name="f8" fmla="val 4506"/>
                <a:gd name="f9" fmla="val 1356"/>
                <a:gd name="f10" fmla="val 2080"/>
                <a:gd name="f11" fmla="val 2458"/>
                <a:gd name="f12" fmla="val 4348"/>
                <a:gd name="f13" fmla="val 2805"/>
                <a:gd name="f14" fmla="val 4096"/>
                <a:gd name="f15" fmla="val 3025"/>
                <a:gd name="f16" fmla="val 4727"/>
                <a:gd name="f17" fmla="val 3372"/>
                <a:gd name="f18" fmla="val 5168"/>
                <a:gd name="f19" fmla="val 4065"/>
                <a:gd name="f20" fmla="val 4853"/>
                <a:gd name="f21" fmla="val 5199"/>
                <a:gd name="f22" fmla="val 5388"/>
                <a:gd name="f23" fmla="val 5010"/>
                <a:gd name="f24" fmla="val 5546"/>
                <a:gd name="f25" fmla="val 4821"/>
                <a:gd name="f26" fmla="val 1293"/>
                <a:gd name="f27" fmla="val 1103"/>
                <a:gd name="f28" fmla="val 946"/>
                <a:gd name="f29" fmla="val 1040"/>
                <a:gd name="f30" fmla="val 1450"/>
                <a:gd name="f31" fmla="val 3403"/>
                <a:gd name="f32" fmla="val 1860"/>
                <a:gd name="f33" fmla="val 1702"/>
                <a:gd name="f34" fmla="val 2332"/>
                <a:gd name="f35" fmla="val 1"/>
                <a:gd name="f36" fmla="val 6617"/>
                <a:gd name="f37" fmla="val 6806"/>
                <a:gd name="f38" fmla="val 158"/>
                <a:gd name="f39" fmla="val 6963"/>
                <a:gd name="f40" fmla="val 347"/>
                <a:gd name="f41" fmla="val 5924"/>
                <a:gd name="f42" fmla="val 6113"/>
                <a:gd name="f43" fmla="val 6270"/>
                <a:gd name="f44" fmla="*/ f0 1 6271"/>
                <a:gd name="f45" fmla="*/ f1 1 6964"/>
                <a:gd name="f46" fmla="val f2"/>
                <a:gd name="f47" fmla="val f3"/>
                <a:gd name="f48" fmla="val f4"/>
                <a:gd name="f49" fmla="+- f48 0 f46"/>
                <a:gd name="f50" fmla="+- f47 0 f46"/>
                <a:gd name="f51" fmla="*/ f50 1 6271"/>
                <a:gd name="f52" fmla="*/ f49 1 6964"/>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6271" h="6964">
                  <a:moveTo>
                    <a:pt x="f5" y="f6"/>
                  </a:moveTo>
                  <a:cubicBezTo>
                    <a:pt x="f7" y="f6"/>
                    <a:pt x="f8" y="f9"/>
                    <a:pt x="f8" y="f10"/>
                  </a:cubicBezTo>
                  <a:cubicBezTo>
                    <a:pt x="f8" y="f11"/>
                    <a:pt x="f12" y="f13"/>
                    <a:pt x="f14" y="f15"/>
                  </a:cubicBezTo>
                  <a:cubicBezTo>
                    <a:pt x="f16" y="f17"/>
                    <a:pt x="f18" y="f19"/>
                    <a:pt x="f18" y="f20"/>
                  </a:cubicBezTo>
                  <a:lnTo>
                    <a:pt x="f18" y="f21"/>
                  </a:lnTo>
                  <a:cubicBezTo>
                    <a:pt x="f18" y="f22"/>
                    <a:pt x="f23" y="f24"/>
                    <a:pt x="f25" y="f24"/>
                  </a:cubicBezTo>
                  <a:lnTo>
                    <a:pt x="f26" y="f24"/>
                  </a:lnTo>
                  <a:cubicBezTo>
                    <a:pt x="f27" y="f24"/>
                    <a:pt x="f28" y="f22"/>
                    <a:pt x="f28" y="f21"/>
                  </a:cubicBezTo>
                  <a:lnTo>
                    <a:pt x="f28" y="f20"/>
                  </a:lnTo>
                  <a:lnTo>
                    <a:pt x="f29" y="f20"/>
                  </a:lnTo>
                  <a:cubicBezTo>
                    <a:pt x="f29" y="f19"/>
                    <a:pt x="f30" y="f31"/>
                    <a:pt x="f10" y="f15"/>
                  </a:cubicBezTo>
                  <a:cubicBezTo>
                    <a:pt x="f32" y="f13"/>
                    <a:pt x="f33" y="f11"/>
                    <a:pt x="f33" y="f10"/>
                  </a:cubicBezTo>
                  <a:cubicBezTo>
                    <a:pt x="f33" y="f9"/>
                    <a:pt x="f34" y="f6"/>
                    <a:pt x="f5" y="f6"/>
                  </a:cubicBezTo>
                  <a:close/>
                  <a:moveTo>
                    <a:pt x="f35" y="f35"/>
                  </a:moveTo>
                  <a:lnTo>
                    <a:pt x="f35" y="f36"/>
                  </a:lnTo>
                  <a:cubicBezTo>
                    <a:pt x="f35" y="f37"/>
                    <a:pt x="f38" y="f39"/>
                    <a:pt x="f40" y="f39"/>
                  </a:cubicBezTo>
                  <a:lnTo>
                    <a:pt x="f41" y="f39"/>
                  </a:lnTo>
                  <a:cubicBezTo>
                    <a:pt x="f42" y="f39"/>
                    <a:pt x="f43" y="f37"/>
                    <a:pt x="f43" y="f36"/>
                  </a:cubicBezTo>
                  <a:lnTo>
                    <a:pt x="f43" y="f3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5" name="Google Shape;10238;p74">
              <a:extLst>
                <a:ext uri="{FF2B5EF4-FFF2-40B4-BE49-F238E27FC236}">
                  <a16:creationId xmlns:a16="http://schemas.microsoft.com/office/drawing/2014/main" id="{CD821048-3C5C-1B66-B664-7B251583931B}"/>
                </a:ext>
              </a:extLst>
            </p:cNvPr>
            <p:cNvSpPr/>
            <p:nvPr/>
          </p:nvSpPr>
          <p:spPr>
            <a:xfrm>
              <a:off x="3870966" y="1990740"/>
              <a:ext cx="304760" cy="60194"/>
            </a:xfrm>
            <a:custGeom>
              <a:avLst/>
              <a:gdLst>
                <a:gd name="f0" fmla="val w"/>
                <a:gd name="f1" fmla="val h"/>
                <a:gd name="f2" fmla="val 0"/>
                <a:gd name="f3" fmla="val 7657"/>
                <a:gd name="f4" fmla="val 1419"/>
                <a:gd name="f5" fmla="val 347"/>
                <a:gd name="f6" fmla="val 1"/>
                <a:gd name="f7" fmla="val 158"/>
                <a:gd name="f8" fmla="val 1418"/>
                <a:gd name="f9" fmla="val 7625"/>
                <a:gd name="f10" fmla="val 7656"/>
                <a:gd name="f11" fmla="val 7499"/>
                <a:gd name="f12" fmla="val 7310"/>
                <a:gd name="f13" fmla="*/ f0 1 7657"/>
                <a:gd name="f14" fmla="*/ f1 1 1419"/>
                <a:gd name="f15" fmla="val f2"/>
                <a:gd name="f16" fmla="val f3"/>
                <a:gd name="f17" fmla="val f4"/>
                <a:gd name="f18" fmla="+- f17 0 f15"/>
                <a:gd name="f19" fmla="+- f16 0 f15"/>
                <a:gd name="f20" fmla="*/ f19 1 7657"/>
                <a:gd name="f21" fmla="*/ f18 1 1419"/>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657" h="1419">
                  <a:moveTo>
                    <a:pt x="f5" y="f6"/>
                  </a:moveTo>
                  <a:cubicBezTo>
                    <a:pt x="f7" y="f6"/>
                    <a:pt x="f6" y="f7"/>
                    <a:pt x="f6" y="f5"/>
                  </a:cubicBezTo>
                  <a:lnTo>
                    <a:pt x="f6" y="f8"/>
                  </a:lnTo>
                  <a:lnTo>
                    <a:pt x="f9" y="f8"/>
                  </a:lnTo>
                  <a:lnTo>
                    <a:pt x="f9" y="f5"/>
                  </a:lnTo>
                  <a:lnTo>
                    <a:pt x="f10" y="f5"/>
                  </a:lnTo>
                  <a:cubicBezTo>
                    <a:pt x="f10" y="f7"/>
                    <a:pt x="f11" y="f6"/>
                    <a:pt x="f12"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6" name="Google Shape;10239;p74">
              <a:extLst>
                <a:ext uri="{FF2B5EF4-FFF2-40B4-BE49-F238E27FC236}">
                  <a16:creationId xmlns:a16="http://schemas.microsoft.com/office/drawing/2014/main" id="{9ABF6007-B9F8-7D6C-AA14-CB50EAB58C8A}"/>
                </a:ext>
              </a:extLst>
            </p:cNvPr>
            <p:cNvSpPr/>
            <p:nvPr/>
          </p:nvSpPr>
          <p:spPr>
            <a:xfrm>
              <a:off x="3786941" y="2081604"/>
              <a:ext cx="470294" cy="233949"/>
            </a:xfrm>
            <a:custGeom>
              <a:avLst/>
              <a:gdLst>
                <a:gd name="f0" fmla="val w"/>
                <a:gd name="f1" fmla="val h"/>
                <a:gd name="f2" fmla="val 0"/>
                <a:gd name="f3" fmla="val 11816"/>
                <a:gd name="f4" fmla="val 5515"/>
                <a:gd name="f5" fmla="val 10082"/>
                <a:gd name="f6" fmla="val 662"/>
                <a:gd name="f7" fmla="val 10303"/>
                <a:gd name="f8" fmla="val 10461"/>
                <a:gd name="f9" fmla="val 820"/>
                <a:gd name="f10" fmla="val 1009"/>
                <a:gd name="f11" fmla="val 1198"/>
                <a:gd name="f12" fmla="val 1356"/>
                <a:gd name="f13" fmla="val 9893"/>
                <a:gd name="f14" fmla="val 9736"/>
                <a:gd name="f15" fmla="val 9767"/>
                <a:gd name="f16" fmla="val 1041"/>
                <a:gd name="f17" fmla="val 1"/>
                <a:gd name="f18" fmla="val 442"/>
                <a:gd name="f19" fmla="val 4475"/>
                <a:gd name="f20" fmla="val 5073"/>
                <a:gd name="f21" fmla="val 473"/>
                <a:gd name="f22" fmla="val 5514"/>
                <a:gd name="f23" fmla="val 2112"/>
                <a:gd name="f24" fmla="val 2395"/>
                <a:gd name="f25" fmla="val 2206"/>
                <a:gd name="f26" fmla="val 2269"/>
                <a:gd name="f27" fmla="val 2049"/>
                <a:gd name="f28" fmla="val 2458"/>
                <a:gd name="f29" fmla="val 9421"/>
                <a:gd name="f30" fmla="val 9610"/>
                <a:gd name="f31" fmla="val 10807"/>
                <a:gd name="f32" fmla="val 11406"/>
                <a:gd name="f33" fmla="val 11815"/>
                <a:gd name="f34" fmla="val 5042"/>
                <a:gd name="f35" fmla="val 410"/>
                <a:gd name="f36" fmla="val 11343"/>
                <a:gd name="f37" fmla="*/ f0 1 11816"/>
                <a:gd name="f38" fmla="*/ f1 1 5515"/>
                <a:gd name="f39" fmla="val f2"/>
                <a:gd name="f40" fmla="val f3"/>
                <a:gd name="f41" fmla="val f4"/>
                <a:gd name="f42" fmla="+- f41 0 f39"/>
                <a:gd name="f43" fmla="+- f40 0 f39"/>
                <a:gd name="f44" fmla="*/ f43 1 11816"/>
                <a:gd name="f45" fmla="*/ f42 1 5515"/>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11816" h="5515">
                  <a:moveTo>
                    <a:pt x="f5" y="f6"/>
                  </a:moveTo>
                  <a:cubicBezTo>
                    <a:pt x="f7" y="f6"/>
                    <a:pt x="f8" y="f9"/>
                    <a:pt x="f8" y="f10"/>
                  </a:cubicBezTo>
                  <a:cubicBezTo>
                    <a:pt x="f8" y="f11"/>
                    <a:pt x="f7" y="f12"/>
                    <a:pt x="f5" y="f12"/>
                  </a:cubicBezTo>
                  <a:cubicBezTo>
                    <a:pt x="f13" y="f12"/>
                    <a:pt x="f14" y="f11"/>
                    <a:pt x="f14" y="f10"/>
                  </a:cubicBezTo>
                  <a:cubicBezTo>
                    <a:pt x="f15" y="f9"/>
                    <a:pt x="f13" y="f6"/>
                    <a:pt x="f5" y="f6"/>
                  </a:cubicBezTo>
                  <a:close/>
                  <a:moveTo>
                    <a:pt x="f16" y="f17"/>
                  </a:moveTo>
                  <a:cubicBezTo>
                    <a:pt x="f18" y="f17"/>
                    <a:pt x="f17" y="f18"/>
                    <a:pt x="f17" y="f10"/>
                  </a:cubicBezTo>
                  <a:lnTo>
                    <a:pt x="f17" y="f19"/>
                  </a:lnTo>
                  <a:cubicBezTo>
                    <a:pt x="f17" y="f20"/>
                    <a:pt x="f21" y="f22"/>
                    <a:pt x="f16" y="f22"/>
                  </a:cubicBezTo>
                  <a:lnTo>
                    <a:pt x="f23" y="f22"/>
                  </a:lnTo>
                  <a:lnTo>
                    <a:pt x="f23" y="f24"/>
                  </a:lnTo>
                  <a:cubicBezTo>
                    <a:pt x="f23" y="f25"/>
                    <a:pt x="f26" y="f27"/>
                    <a:pt x="f28" y="f27"/>
                  </a:cubicBezTo>
                  <a:lnTo>
                    <a:pt x="f29" y="f27"/>
                  </a:lnTo>
                  <a:cubicBezTo>
                    <a:pt x="f30" y="f27"/>
                    <a:pt x="f15" y="f25"/>
                    <a:pt x="f15" y="f24"/>
                  </a:cubicBezTo>
                  <a:lnTo>
                    <a:pt x="f15" y="f22"/>
                  </a:lnTo>
                  <a:lnTo>
                    <a:pt x="f31" y="f22"/>
                  </a:lnTo>
                  <a:cubicBezTo>
                    <a:pt x="f32" y="f22"/>
                    <a:pt x="f33" y="f34"/>
                    <a:pt x="f33" y="f19"/>
                  </a:cubicBezTo>
                  <a:lnTo>
                    <a:pt x="f33" y="f10"/>
                  </a:lnTo>
                  <a:cubicBezTo>
                    <a:pt x="f33" y="f35"/>
                    <a:pt x="f36" y="f17"/>
                    <a:pt x="f31" y="f1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57" name="Google Shape;10251;p74">
            <a:extLst>
              <a:ext uri="{FF2B5EF4-FFF2-40B4-BE49-F238E27FC236}">
                <a16:creationId xmlns:a16="http://schemas.microsoft.com/office/drawing/2014/main" id="{F911CB69-AA9D-63AA-F1E3-11CFFC029DD8}"/>
              </a:ext>
            </a:extLst>
          </p:cNvPr>
          <p:cNvGrpSpPr/>
          <p:nvPr/>
        </p:nvGrpSpPr>
        <p:grpSpPr>
          <a:xfrm>
            <a:off x="5753788" y="2125538"/>
            <a:ext cx="304760" cy="502545"/>
            <a:chOff x="7125388" y="1994909"/>
            <a:chExt cx="304760" cy="502545"/>
          </a:xfrm>
          <a:solidFill>
            <a:schemeClr val="bg2"/>
          </a:solidFill>
        </p:grpSpPr>
        <p:sp>
          <p:nvSpPr>
            <p:cNvPr id="158" name="Google Shape;10252;p74">
              <a:extLst>
                <a:ext uri="{FF2B5EF4-FFF2-40B4-BE49-F238E27FC236}">
                  <a16:creationId xmlns:a16="http://schemas.microsoft.com/office/drawing/2014/main" id="{3DDDF038-2B3B-F43D-5D19-AC43ADAF7BA3}"/>
                </a:ext>
              </a:extLst>
            </p:cNvPr>
            <p:cNvSpPr/>
            <p:nvPr/>
          </p:nvSpPr>
          <p:spPr>
            <a:xfrm>
              <a:off x="7292193" y="2266184"/>
              <a:ext cx="109097" cy="143039"/>
            </a:xfrm>
            <a:custGeom>
              <a:avLst/>
              <a:gdLst>
                <a:gd name="f0" fmla="val w"/>
                <a:gd name="f1" fmla="val h"/>
                <a:gd name="f2" fmla="val 0"/>
                <a:gd name="f3" fmla="val 2741"/>
                <a:gd name="f4" fmla="val 3372"/>
                <a:gd name="f5" fmla="val 1670"/>
                <a:gd name="f6" fmla="val 1"/>
                <a:gd name="f7" fmla="val 1166"/>
                <a:gd name="f8" fmla="val 316"/>
                <a:gd name="f9" fmla="val 599"/>
                <a:gd name="f10" fmla="val 505"/>
                <a:gd name="f11" fmla="val 568"/>
                <a:gd name="f12" fmla="val 1482"/>
                <a:gd name="f13" fmla="val 1890"/>
                <a:gd name="f14" fmla="val 3340"/>
                <a:gd name="f15" fmla="val 2301"/>
                <a:gd name="f16" fmla="val 1356"/>
                <a:gd name="f17" fmla="val 2300"/>
                <a:gd name="f18" fmla="val 536"/>
                <a:gd name="f19" fmla="*/ f0 1 2741"/>
                <a:gd name="f20" fmla="*/ f1 1 3372"/>
                <a:gd name="f21" fmla="val f2"/>
                <a:gd name="f22" fmla="val f3"/>
                <a:gd name="f23" fmla="val f4"/>
                <a:gd name="f24" fmla="+- f23 0 f21"/>
                <a:gd name="f25" fmla="+- f22 0 f21"/>
                <a:gd name="f26" fmla="*/ f25 1 2741"/>
                <a:gd name="f27" fmla="*/ f24 1 3372"/>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41" h="3372">
                  <a:moveTo>
                    <a:pt x="f5" y="f6"/>
                  </a:moveTo>
                  <a:cubicBezTo>
                    <a:pt x="f7" y="f8"/>
                    <a:pt x="f9" y="f10"/>
                    <a:pt x="f2" y="f11"/>
                  </a:cubicBezTo>
                  <a:lnTo>
                    <a:pt x="f2" y="f12"/>
                  </a:lnTo>
                  <a:lnTo>
                    <a:pt x="f13" y="f4"/>
                  </a:lnTo>
                  <a:lnTo>
                    <a:pt x="f3" y="f4"/>
                  </a:lnTo>
                  <a:lnTo>
                    <a:pt x="f3" y="f14"/>
                  </a:lnTo>
                  <a:lnTo>
                    <a:pt x="f3" y="f15"/>
                  </a:lnTo>
                  <a:cubicBezTo>
                    <a:pt x="f3" y="f16"/>
                    <a:pt x="f17" y="f18"/>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9" name="Google Shape;10253;p74">
              <a:extLst>
                <a:ext uri="{FF2B5EF4-FFF2-40B4-BE49-F238E27FC236}">
                  <a16:creationId xmlns:a16="http://schemas.microsoft.com/office/drawing/2014/main" id="{86B58B38-F591-B934-AD92-8EEF585DFE56}"/>
                </a:ext>
              </a:extLst>
            </p:cNvPr>
            <p:cNvSpPr/>
            <p:nvPr/>
          </p:nvSpPr>
          <p:spPr>
            <a:xfrm>
              <a:off x="7226960" y="2355732"/>
              <a:ext cx="99102" cy="52175"/>
            </a:xfrm>
            <a:custGeom>
              <a:avLst/>
              <a:gdLst>
                <a:gd name="f0" fmla="val w"/>
                <a:gd name="f1" fmla="val h"/>
                <a:gd name="f2" fmla="val 0"/>
                <a:gd name="f3" fmla="val 2490"/>
                <a:gd name="f4" fmla="val 1230"/>
                <a:gd name="f5" fmla="val 1229"/>
                <a:gd name="f6" fmla="val 1"/>
                <a:gd name="f7" fmla="*/ f0 1 2490"/>
                <a:gd name="f8" fmla="*/ f1 1 1230"/>
                <a:gd name="f9" fmla="val f2"/>
                <a:gd name="f10" fmla="val f3"/>
                <a:gd name="f11" fmla="val f4"/>
                <a:gd name="f12" fmla="+- f11 0 f9"/>
                <a:gd name="f13" fmla="+- f10 0 f9"/>
                <a:gd name="f14" fmla="*/ f13 1 2490"/>
                <a:gd name="f15" fmla="*/ f12 1 1230"/>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2490" h="1230">
                  <a:moveTo>
                    <a:pt x="f5" y="f6"/>
                  </a:moveTo>
                  <a:lnTo>
                    <a:pt x="f6" y="f5"/>
                  </a:lnTo>
                  <a:lnTo>
                    <a:pt x="f3" y="f5"/>
                  </a:ln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0" name="Google Shape;10254;p74">
              <a:extLst>
                <a:ext uri="{FF2B5EF4-FFF2-40B4-BE49-F238E27FC236}">
                  <a16:creationId xmlns:a16="http://schemas.microsoft.com/office/drawing/2014/main" id="{FC1C955B-7B10-B54C-9FCE-F4EE01C7D6C7}"/>
                </a:ext>
              </a:extLst>
            </p:cNvPr>
            <p:cNvSpPr/>
            <p:nvPr/>
          </p:nvSpPr>
          <p:spPr>
            <a:xfrm>
              <a:off x="7152967" y="2263514"/>
              <a:ext cx="110404" cy="144392"/>
            </a:xfrm>
            <a:custGeom>
              <a:avLst/>
              <a:gdLst>
                <a:gd name="f0" fmla="val w"/>
                <a:gd name="f1" fmla="val h"/>
                <a:gd name="f2" fmla="val 0"/>
                <a:gd name="f3" fmla="val 2774"/>
                <a:gd name="f4" fmla="val 3404"/>
                <a:gd name="f5" fmla="val 1072"/>
                <a:gd name="f6" fmla="val 1"/>
                <a:gd name="f7" fmla="val 411"/>
                <a:gd name="f8" fmla="val 599"/>
                <a:gd name="f9" fmla="val 1419"/>
                <a:gd name="f10" fmla="val 2332"/>
                <a:gd name="f11" fmla="val 3403"/>
                <a:gd name="f12" fmla="val 883"/>
                <a:gd name="f13" fmla="val 2773"/>
                <a:gd name="f14" fmla="val 1513"/>
                <a:gd name="f15" fmla="val 2143"/>
                <a:gd name="f16" fmla="val 568"/>
                <a:gd name="f17" fmla="val 1576"/>
                <a:gd name="f18" fmla="val 316"/>
                <a:gd name="f19" fmla="*/ f0 1 2774"/>
                <a:gd name="f20" fmla="*/ f1 1 3404"/>
                <a:gd name="f21" fmla="val f2"/>
                <a:gd name="f22" fmla="val f3"/>
                <a:gd name="f23" fmla="val f4"/>
                <a:gd name="f24" fmla="+- f23 0 f21"/>
                <a:gd name="f25" fmla="+- f22 0 f21"/>
                <a:gd name="f26" fmla="*/ f25 1 2774"/>
                <a:gd name="f27" fmla="*/ f24 1 340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74" h="3404">
                  <a:moveTo>
                    <a:pt x="f5" y="f6"/>
                  </a:moveTo>
                  <a:cubicBezTo>
                    <a:pt x="f7" y="f8"/>
                    <a:pt x="f6" y="f9"/>
                    <a:pt x="f6" y="f10"/>
                  </a:cubicBezTo>
                  <a:lnTo>
                    <a:pt x="f6" y="f11"/>
                  </a:lnTo>
                  <a:lnTo>
                    <a:pt x="f12" y="f11"/>
                  </a:lnTo>
                  <a:lnTo>
                    <a:pt x="f13" y="f14"/>
                  </a:lnTo>
                  <a:lnTo>
                    <a:pt x="f13" y="f8"/>
                  </a:lnTo>
                  <a:cubicBezTo>
                    <a:pt x="f15" y="f16"/>
                    <a:pt x="f17" y="f18"/>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1" name="Google Shape;10255;p74">
              <a:extLst>
                <a:ext uri="{FF2B5EF4-FFF2-40B4-BE49-F238E27FC236}">
                  <a16:creationId xmlns:a16="http://schemas.microsoft.com/office/drawing/2014/main" id="{9D8F48BB-87BA-8372-2C9A-1459B32E70B5}"/>
                </a:ext>
              </a:extLst>
            </p:cNvPr>
            <p:cNvSpPr/>
            <p:nvPr/>
          </p:nvSpPr>
          <p:spPr>
            <a:xfrm>
              <a:off x="7125388" y="2437260"/>
              <a:ext cx="304760" cy="60194"/>
            </a:xfrm>
            <a:custGeom>
              <a:avLst/>
              <a:gdLst>
                <a:gd name="f0" fmla="val w"/>
                <a:gd name="f1" fmla="val h"/>
                <a:gd name="f2" fmla="val 0"/>
                <a:gd name="f3" fmla="val 7657"/>
                <a:gd name="f4" fmla="val 1419"/>
                <a:gd name="f5" fmla="val 725"/>
                <a:gd name="f6" fmla="val 1"/>
                <a:gd name="f7" fmla="val 316"/>
                <a:gd name="f8" fmla="val 1103"/>
                <a:gd name="f9" fmla="val 1418"/>
                <a:gd name="f10" fmla="val 6932"/>
                <a:gd name="f11" fmla="val 7341"/>
                <a:gd name="f12" fmla="val 7594"/>
                <a:gd name="f13" fmla="val 7278"/>
                <a:gd name="f14" fmla="*/ f0 1 7657"/>
                <a:gd name="f15" fmla="*/ f1 1 1419"/>
                <a:gd name="f16" fmla="val f2"/>
                <a:gd name="f17" fmla="val f3"/>
                <a:gd name="f18" fmla="val f4"/>
                <a:gd name="f19" fmla="+- f18 0 f16"/>
                <a:gd name="f20" fmla="+- f17 0 f16"/>
                <a:gd name="f21" fmla="*/ f20 1 7657"/>
                <a:gd name="f22" fmla="*/ f19 1 1419"/>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657" h="1419">
                  <a:moveTo>
                    <a:pt x="f5" y="f6"/>
                  </a:moveTo>
                  <a:cubicBezTo>
                    <a:pt x="f7" y="f6"/>
                    <a:pt x="f6" y="f7"/>
                    <a:pt x="f6" y="f5"/>
                  </a:cubicBezTo>
                  <a:cubicBezTo>
                    <a:pt x="f6" y="f8"/>
                    <a:pt x="f7" y="f9"/>
                    <a:pt x="f5" y="f9"/>
                  </a:cubicBezTo>
                  <a:lnTo>
                    <a:pt x="f10" y="f9"/>
                  </a:lnTo>
                  <a:cubicBezTo>
                    <a:pt x="f11" y="f9"/>
                    <a:pt x="f3" y="f8"/>
                    <a:pt x="f3" y="f5"/>
                  </a:cubicBezTo>
                  <a:cubicBezTo>
                    <a:pt x="f12" y="f7"/>
                    <a:pt x="f13" y="f6"/>
                    <a:pt x="f10"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2" name="Google Shape;10256;p74">
              <a:extLst>
                <a:ext uri="{FF2B5EF4-FFF2-40B4-BE49-F238E27FC236}">
                  <a16:creationId xmlns:a16="http://schemas.microsoft.com/office/drawing/2014/main" id="{48860A2B-776E-6530-60ED-03EC93C22FD7}"/>
                </a:ext>
              </a:extLst>
            </p:cNvPr>
            <p:cNvSpPr/>
            <p:nvPr/>
          </p:nvSpPr>
          <p:spPr>
            <a:xfrm>
              <a:off x="7125388" y="1994909"/>
              <a:ext cx="304760" cy="60194"/>
            </a:xfrm>
            <a:custGeom>
              <a:avLst/>
              <a:gdLst>
                <a:gd name="f0" fmla="val w"/>
                <a:gd name="f1" fmla="val h"/>
                <a:gd name="f2" fmla="val 0"/>
                <a:gd name="f3" fmla="val 7657"/>
                <a:gd name="f4" fmla="val 1419"/>
                <a:gd name="f5" fmla="val 725"/>
                <a:gd name="f6" fmla="val 316"/>
                <a:gd name="f7" fmla="val 1"/>
                <a:gd name="f8" fmla="val 315"/>
                <a:gd name="f9" fmla="val 1103"/>
                <a:gd name="f10" fmla="val 1418"/>
                <a:gd name="f11" fmla="val 6932"/>
                <a:gd name="f12" fmla="val 7341"/>
                <a:gd name="f13" fmla="val 7594"/>
                <a:gd name="f14" fmla="val 284"/>
                <a:gd name="f15" fmla="val 7278"/>
                <a:gd name="f16" fmla="*/ f0 1 7657"/>
                <a:gd name="f17" fmla="*/ f1 1 1419"/>
                <a:gd name="f18" fmla="val f2"/>
                <a:gd name="f19" fmla="val f3"/>
                <a:gd name="f20" fmla="val f4"/>
                <a:gd name="f21" fmla="+- f20 0 f18"/>
                <a:gd name="f22" fmla="+- f19 0 f18"/>
                <a:gd name="f23" fmla="*/ f22 1 7657"/>
                <a:gd name="f24" fmla="*/ f21 1 141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7657" h="1419">
                  <a:moveTo>
                    <a:pt x="f5" y="f2"/>
                  </a:moveTo>
                  <a:cubicBezTo>
                    <a:pt x="f6" y="f2"/>
                    <a:pt x="f7" y="f8"/>
                    <a:pt x="f7" y="f5"/>
                  </a:cubicBezTo>
                  <a:cubicBezTo>
                    <a:pt x="f7" y="f9"/>
                    <a:pt x="f6" y="f10"/>
                    <a:pt x="f5" y="f10"/>
                  </a:cubicBezTo>
                  <a:lnTo>
                    <a:pt x="f11" y="f10"/>
                  </a:lnTo>
                  <a:cubicBezTo>
                    <a:pt x="f12" y="f10"/>
                    <a:pt x="f3" y="f9"/>
                    <a:pt x="f3" y="f5"/>
                  </a:cubicBezTo>
                  <a:cubicBezTo>
                    <a:pt x="f13" y="f14"/>
                    <a:pt x="f15" y="f2"/>
                    <a:pt x="f1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3" name="Google Shape;10257;p74">
              <a:extLst>
                <a:ext uri="{FF2B5EF4-FFF2-40B4-BE49-F238E27FC236}">
                  <a16:creationId xmlns:a16="http://schemas.microsoft.com/office/drawing/2014/main" id="{19023008-8D78-5DEF-0238-ADF1808BEC73}"/>
                </a:ext>
              </a:extLst>
            </p:cNvPr>
            <p:cNvSpPr/>
            <p:nvPr/>
          </p:nvSpPr>
          <p:spPr>
            <a:xfrm>
              <a:off x="7154238" y="2081787"/>
              <a:ext cx="247043" cy="60487"/>
            </a:xfrm>
            <a:custGeom>
              <a:avLst/>
              <a:gdLst>
                <a:gd name="f0" fmla="val w"/>
                <a:gd name="f1" fmla="val h"/>
                <a:gd name="f2" fmla="val 0"/>
                <a:gd name="f3" fmla="val 6207"/>
                <a:gd name="f4" fmla="val 1426"/>
                <a:gd name="f5" fmla="val 441"/>
                <a:gd name="f6" fmla="val 568"/>
                <a:gd name="f7" fmla="val 788"/>
                <a:gd name="f8" fmla="val 1355"/>
                <a:gd name="f9" fmla="val 1213"/>
                <a:gd name="f10" fmla="val 2237"/>
                <a:gd name="f11" fmla="val 3112"/>
                <a:gd name="f12" fmla="val 3986"/>
                <a:gd name="f13" fmla="val 4852"/>
                <a:gd name="f14" fmla="val 5608"/>
                <a:gd name="f15" fmla="*/ f0 1 6207"/>
                <a:gd name="f16" fmla="*/ f1 1 1426"/>
                <a:gd name="f17" fmla="val f2"/>
                <a:gd name="f18" fmla="val f3"/>
                <a:gd name="f19" fmla="val f4"/>
                <a:gd name="f20" fmla="+- f19 0 f17"/>
                <a:gd name="f21" fmla="+- f18 0 f17"/>
                <a:gd name="f22" fmla="*/ f21 1 6207"/>
                <a:gd name="f23" fmla="*/ f20 1 142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207" h="1426">
                  <a:moveTo>
                    <a:pt x="f2" y="f2"/>
                  </a:moveTo>
                  <a:lnTo>
                    <a:pt x="f2" y="f5"/>
                  </a:lnTo>
                  <a:lnTo>
                    <a:pt x="f6" y="f7"/>
                  </a:lnTo>
                  <a:cubicBezTo>
                    <a:pt x="f8" y="f9"/>
                    <a:pt x="f10" y="f4"/>
                    <a:pt x="f11" y="f4"/>
                  </a:cubicBezTo>
                  <a:cubicBezTo>
                    <a:pt x="f12" y="f4"/>
                    <a:pt x="f13" y="f9"/>
                    <a:pt x="f14" y="f7"/>
                  </a:cubicBezTo>
                  <a:lnTo>
                    <a:pt x="f3" y="f5"/>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4" name="Google Shape;10258;p74">
              <a:extLst>
                <a:ext uri="{FF2B5EF4-FFF2-40B4-BE49-F238E27FC236}">
                  <a16:creationId xmlns:a16="http://schemas.microsoft.com/office/drawing/2014/main" id="{E4F1CBD3-A017-584A-1D89-C39C7361BD21}"/>
                </a:ext>
              </a:extLst>
            </p:cNvPr>
            <p:cNvSpPr/>
            <p:nvPr/>
          </p:nvSpPr>
          <p:spPr>
            <a:xfrm>
              <a:off x="7151732" y="2135233"/>
              <a:ext cx="248323" cy="125647"/>
            </a:xfrm>
            <a:custGeom>
              <a:avLst/>
              <a:gdLst>
                <a:gd name="f0" fmla="val w"/>
                <a:gd name="f1" fmla="val h"/>
                <a:gd name="f2" fmla="val 0"/>
                <a:gd name="f3" fmla="val 6239"/>
                <a:gd name="f4" fmla="val 2962"/>
                <a:gd name="f5" fmla="val 126"/>
                <a:gd name="f6" fmla="val 1607"/>
                <a:gd name="f7" fmla="val 1481"/>
                <a:gd name="f8" fmla="val 3119"/>
                <a:gd name="f9" fmla="val 4758"/>
                <a:gd name="f10" fmla="val 6112"/>
                <a:gd name="f11" fmla="val 6238"/>
                <a:gd name="f12" fmla="val 5986"/>
                <a:gd name="f13" fmla="val 5136"/>
                <a:gd name="f14" fmla="val 631"/>
                <a:gd name="f15" fmla="val 4096"/>
                <a:gd name="f16" fmla="val 883"/>
                <a:gd name="f17" fmla="val 2143"/>
                <a:gd name="f18" fmla="val 1166"/>
                <a:gd name="f19" fmla="val 252"/>
                <a:gd name="f20" fmla="*/ f0 1 6239"/>
                <a:gd name="f21" fmla="*/ f1 1 2962"/>
                <a:gd name="f22" fmla="val f2"/>
                <a:gd name="f23" fmla="val f3"/>
                <a:gd name="f24" fmla="val f4"/>
                <a:gd name="f25" fmla="+- f24 0 f22"/>
                <a:gd name="f26" fmla="+- f23 0 f22"/>
                <a:gd name="f27" fmla="*/ f26 1 6239"/>
                <a:gd name="f28" fmla="*/ f25 1 2962"/>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6239" h="2962">
                  <a:moveTo>
                    <a:pt x="f2" y="f2"/>
                  </a:moveTo>
                  <a:cubicBezTo>
                    <a:pt x="f5" y="f6"/>
                    <a:pt x="f7" y="f4"/>
                    <a:pt x="f8" y="f4"/>
                  </a:cubicBezTo>
                  <a:cubicBezTo>
                    <a:pt x="f9" y="f4"/>
                    <a:pt x="f10" y="f6"/>
                    <a:pt x="f11" y="f2"/>
                  </a:cubicBezTo>
                  <a:lnTo>
                    <a:pt x="f11" y="f2"/>
                  </a:lnTo>
                  <a:lnTo>
                    <a:pt x="f12" y="f5"/>
                  </a:lnTo>
                  <a:cubicBezTo>
                    <a:pt x="f13" y="f14"/>
                    <a:pt x="f15" y="f16"/>
                    <a:pt x="f8" y="f16"/>
                  </a:cubicBezTo>
                  <a:cubicBezTo>
                    <a:pt x="f17" y="f16"/>
                    <a:pt x="f18" y="f14"/>
                    <a:pt x="f19" y="f5"/>
                  </a:cubicBezTo>
                  <a:lnTo>
                    <a:pt x="f2"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65" name="Google Shape;10297;p74">
            <a:extLst>
              <a:ext uri="{FF2B5EF4-FFF2-40B4-BE49-F238E27FC236}">
                <a16:creationId xmlns:a16="http://schemas.microsoft.com/office/drawing/2014/main" id="{4CA99D1B-D798-7BAF-2B68-9F3F49383E1D}"/>
              </a:ext>
            </a:extLst>
          </p:cNvPr>
          <p:cNvGrpSpPr/>
          <p:nvPr/>
        </p:nvGrpSpPr>
        <p:grpSpPr>
          <a:xfrm>
            <a:off x="3142053" y="2112198"/>
            <a:ext cx="470257" cy="499874"/>
            <a:chOff x="4513652" y="1981568"/>
            <a:chExt cx="470257" cy="499874"/>
          </a:xfrm>
          <a:solidFill>
            <a:schemeClr val="bg2"/>
          </a:solidFill>
        </p:grpSpPr>
        <p:sp>
          <p:nvSpPr>
            <p:cNvPr id="166" name="Google Shape;10298;p74">
              <a:extLst>
                <a:ext uri="{FF2B5EF4-FFF2-40B4-BE49-F238E27FC236}">
                  <a16:creationId xmlns:a16="http://schemas.microsoft.com/office/drawing/2014/main" id="{308EDE43-FF3D-02C7-C557-55A8961425AC}"/>
                </a:ext>
              </a:extLst>
            </p:cNvPr>
            <p:cNvSpPr/>
            <p:nvPr/>
          </p:nvSpPr>
          <p:spPr>
            <a:xfrm>
              <a:off x="4621478" y="2246187"/>
              <a:ext cx="56482" cy="60194"/>
            </a:xfrm>
            <a:custGeom>
              <a:avLst/>
              <a:gdLst>
                <a:gd name="f0" fmla="val w"/>
                <a:gd name="f1" fmla="val h"/>
                <a:gd name="f2" fmla="val 0"/>
                <a:gd name="f3" fmla="val 1419"/>
                <a:gd name="f4" fmla="val 725"/>
                <a:gd name="f5" fmla="val 1"/>
                <a:gd name="f6" fmla="val 316"/>
                <a:gd name="f7" fmla="val 694"/>
                <a:gd name="f8" fmla="val 64"/>
                <a:gd name="f9" fmla="val 1103"/>
                <a:gd name="f10" fmla="val 1418"/>
                <a:gd name="f11" fmla="*/ f0 1 1419"/>
                <a:gd name="f12" fmla="*/ f1 1 1419"/>
                <a:gd name="f13" fmla="val f2"/>
                <a:gd name="f14" fmla="val f3"/>
                <a:gd name="f15" fmla="+- f14 0 f13"/>
                <a:gd name="f16" fmla="*/ f15 1 1419"/>
                <a:gd name="f17" fmla="*/ f13 1 f16"/>
                <a:gd name="f18" fmla="*/ f14 1 f16"/>
                <a:gd name="f19" fmla="*/ f17 f11 1"/>
                <a:gd name="f20" fmla="*/ f18 f11 1"/>
                <a:gd name="f21" fmla="*/ f18 f12 1"/>
                <a:gd name="f22" fmla="*/ f17 f12 1"/>
              </a:gdLst>
              <a:ahLst/>
              <a:cxnLst>
                <a:cxn ang="3cd4">
                  <a:pos x="hc" y="t"/>
                </a:cxn>
                <a:cxn ang="0">
                  <a:pos x="r" y="vc"/>
                </a:cxn>
                <a:cxn ang="cd4">
                  <a:pos x="hc" y="b"/>
                </a:cxn>
                <a:cxn ang="cd2">
                  <a:pos x="l" y="vc"/>
                </a:cxn>
              </a:cxnLst>
              <a:rect l="f19" t="f22" r="f20" b="f21"/>
              <a:pathLst>
                <a:path w="1419" h="1419">
                  <a:moveTo>
                    <a:pt x="f4" y="f5"/>
                  </a:moveTo>
                  <a:cubicBezTo>
                    <a:pt x="f6" y="f5"/>
                    <a:pt x="f5" y="f6"/>
                    <a:pt x="f5" y="f7"/>
                  </a:cubicBezTo>
                  <a:cubicBezTo>
                    <a:pt x="f8" y="f9"/>
                    <a:pt x="f6" y="f10"/>
                    <a:pt x="f4" y="f10"/>
                  </a:cubicBezTo>
                  <a:cubicBezTo>
                    <a:pt x="f9" y="f10"/>
                    <a:pt x="f10" y="f9"/>
                    <a:pt x="f10" y="f7"/>
                  </a:cubicBezTo>
                  <a:cubicBezTo>
                    <a:pt x="f10" y="f6"/>
                    <a:pt x="f9"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7" name="Google Shape;10299;p74">
              <a:extLst>
                <a:ext uri="{FF2B5EF4-FFF2-40B4-BE49-F238E27FC236}">
                  <a16:creationId xmlns:a16="http://schemas.microsoft.com/office/drawing/2014/main" id="{FA3119DB-3454-A3AE-E6A4-94C193432EA3}"/>
                </a:ext>
              </a:extLst>
            </p:cNvPr>
            <p:cNvSpPr/>
            <p:nvPr/>
          </p:nvSpPr>
          <p:spPr>
            <a:xfrm>
              <a:off x="4595125" y="2335734"/>
              <a:ext cx="110404" cy="58832"/>
            </a:xfrm>
            <a:custGeom>
              <a:avLst/>
              <a:gdLst>
                <a:gd name="f0" fmla="val w"/>
                <a:gd name="f1" fmla="val h"/>
                <a:gd name="f2" fmla="val 0"/>
                <a:gd name="f3" fmla="val 2774"/>
                <a:gd name="f4" fmla="val 1387"/>
                <a:gd name="f5" fmla="val 631"/>
                <a:gd name="f6" fmla="val 1"/>
                <a:gd name="f7" fmla="val 630"/>
                <a:gd name="f8" fmla="val 2773"/>
                <a:gd name="f9" fmla="val 2175"/>
                <a:gd name="f10" fmla="*/ f0 1 2774"/>
                <a:gd name="f11" fmla="*/ f1 1 1387"/>
                <a:gd name="f12" fmla="val f2"/>
                <a:gd name="f13" fmla="val f3"/>
                <a:gd name="f14" fmla="val f4"/>
                <a:gd name="f15" fmla="+- f14 0 f12"/>
                <a:gd name="f16" fmla="+- f13 0 f12"/>
                <a:gd name="f17" fmla="*/ f16 1 2774"/>
                <a:gd name="f18" fmla="*/ f15 1 1387"/>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774" h="1387">
                  <a:moveTo>
                    <a:pt x="f4" y="f2"/>
                  </a:moveTo>
                  <a:cubicBezTo>
                    <a:pt x="f5" y="f2"/>
                    <a:pt x="f6" y="f7"/>
                    <a:pt x="f6" y="f4"/>
                  </a:cubicBezTo>
                  <a:lnTo>
                    <a:pt x="f8" y="f4"/>
                  </a:lnTo>
                  <a:cubicBezTo>
                    <a:pt x="f8" y="f7"/>
                    <a:pt x="f9" y="f2"/>
                    <a:pt x="f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8" name="Google Shape;10300;p74">
              <a:extLst>
                <a:ext uri="{FF2B5EF4-FFF2-40B4-BE49-F238E27FC236}">
                  <a16:creationId xmlns:a16="http://schemas.microsoft.com/office/drawing/2014/main" id="{6F696C0B-CA0A-C92E-5C56-F0E5C73AC9E1}"/>
                </a:ext>
              </a:extLst>
            </p:cNvPr>
            <p:cNvSpPr/>
            <p:nvPr/>
          </p:nvSpPr>
          <p:spPr>
            <a:xfrm>
              <a:off x="4513652" y="2159309"/>
              <a:ext cx="470257" cy="322133"/>
            </a:xfrm>
            <a:custGeom>
              <a:avLst/>
              <a:gdLst>
                <a:gd name="f0" fmla="val w"/>
                <a:gd name="f1" fmla="val h"/>
                <a:gd name="f2" fmla="val 0"/>
                <a:gd name="f3" fmla="val 11815"/>
                <a:gd name="f4" fmla="val 7594"/>
                <a:gd name="f5" fmla="val 10050"/>
                <a:gd name="f6" fmla="val 2080"/>
                <a:gd name="f7" fmla="val 10239"/>
                <a:gd name="f8" fmla="val 10397"/>
                <a:gd name="f9" fmla="val 2238"/>
                <a:gd name="f10" fmla="val 2427"/>
                <a:gd name="f11" fmla="val 2616"/>
                <a:gd name="f12" fmla="val 2773"/>
                <a:gd name="f13" fmla="val 6553"/>
                <a:gd name="f14" fmla="val 6333"/>
                <a:gd name="f15" fmla="val 6175"/>
                <a:gd name="f16" fmla="val 3466"/>
                <a:gd name="f17" fmla="val 3624"/>
                <a:gd name="f18" fmla="val 3813"/>
                <a:gd name="f19" fmla="val 4002"/>
                <a:gd name="f20" fmla="val 4159"/>
                <a:gd name="f21" fmla="val 4821"/>
                <a:gd name="f22" fmla="val 4978"/>
                <a:gd name="f23" fmla="val 5199"/>
                <a:gd name="f24" fmla="val 5388"/>
                <a:gd name="f25" fmla="val 5546"/>
                <a:gd name="f26" fmla="val 3403"/>
                <a:gd name="f27" fmla="val 1418"/>
                <a:gd name="f28" fmla="val 4127"/>
                <a:gd name="f29" fmla="val 4757"/>
                <a:gd name="f30" fmla="val 2049"/>
                <a:gd name="f31" fmla="val 3151"/>
                <a:gd name="f32" fmla="val 4600"/>
                <a:gd name="f33" fmla="val 3498"/>
                <a:gd name="f34" fmla="val 4379"/>
                <a:gd name="f35" fmla="val 3718"/>
                <a:gd name="f36" fmla="val 5009"/>
                <a:gd name="f37" fmla="val 4065"/>
                <a:gd name="f38" fmla="val 5451"/>
                <a:gd name="f39" fmla="val 4758"/>
                <a:gd name="f40" fmla="val 5892"/>
                <a:gd name="f41" fmla="val 5514"/>
                <a:gd name="f42" fmla="val 6081"/>
                <a:gd name="f43" fmla="val 5356"/>
                <a:gd name="f44" fmla="val 6239"/>
                <a:gd name="f45" fmla="val 5167"/>
                <a:gd name="f46" fmla="val 1701"/>
                <a:gd name="f47" fmla="val 1512"/>
                <a:gd name="f48" fmla="val 1355"/>
                <a:gd name="f49" fmla="val 1764"/>
                <a:gd name="f50" fmla="val 4096"/>
                <a:gd name="f51" fmla="val 2395"/>
                <a:gd name="f52" fmla="val 2174"/>
                <a:gd name="f53" fmla="val 2016"/>
                <a:gd name="f54" fmla="val 2647"/>
                <a:gd name="f55" fmla="val 1040"/>
                <a:gd name="f56" fmla="val 1"/>
                <a:gd name="f57" fmla="val 441"/>
                <a:gd name="f58" fmla="val 473"/>
                <a:gd name="f59" fmla="val 1009"/>
                <a:gd name="f60" fmla="val 6554"/>
                <a:gd name="f61" fmla="val 7152"/>
                <a:gd name="f62" fmla="val 7593"/>
                <a:gd name="f63" fmla="val 10806"/>
                <a:gd name="f64" fmla="val 11373"/>
                <a:gd name="f65" fmla="val 7121"/>
                <a:gd name="f66" fmla="val 11783"/>
                <a:gd name="f67" fmla="val 11310"/>
                <a:gd name="f68" fmla="val 10743"/>
                <a:gd name="f69" fmla="val 347"/>
                <a:gd name="f70" fmla="val 946"/>
                <a:gd name="f71" fmla="val 7120"/>
                <a:gd name="f72" fmla="val 6585"/>
                <a:gd name="f73" fmla="val 5198"/>
                <a:gd name="f74" fmla="val 4190"/>
                <a:gd name="f75" fmla="val 883"/>
                <a:gd name="f76" fmla="*/ f0 1 11815"/>
                <a:gd name="f77" fmla="*/ f1 1 7594"/>
                <a:gd name="f78" fmla="val f2"/>
                <a:gd name="f79" fmla="val f3"/>
                <a:gd name="f80" fmla="val f4"/>
                <a:gd name="f81" fmla="+- f80 0 f78"/>
                <a:gd name="f82" fmla="+- f79 0 f78"/>
                <a:gd name="f83" fmla="*/ f82 1 11815"/>
                <a:gd name="f84" fmla="*/ f81 1 7594"/>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1815" h="7594">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5" y="f21"/>
                  </a:moveTo>
                  <a:cubicBezTo>
                    <a:pt x="f7" y="f21"/>
                    <a:pt x="f8" y="f22"/>
                    <a:pt x="f8" y="f23"/>
                  </a:cubicBezTo>
                  <a:cubicBezTo>
                    <a:pt x="f8" y="f24"/>
                    <a:pt x="f7" y="f25"/>
                    <a:pt x="f5" y="f25"/>
                  </a:cubicBezTo>
                  <a:lnTo>
                    <a:pt x="f13" y="f25"/>
                  </a:lnTo>
                  <a:cubicBezTo>
                    <a:pt x="f14" y="f25"/>
                    <a:pt x="f15" y="f24"/>
                    <a:pt x="f15" y="f23"/>
                  </a:cubicBezTo>
                  <a:cubicBezTo>
                    <a:pt x="f15" y="f22"/>
                    <a:pt x="f14" y="f21"/>
                    <a:pt x="f13" y="f21"/>
                  </a:cubicBezTo>
                  <a:close/>
                  <a:moveTo>
                    <a:pt x="f26" y="f27"/>
                  </a:moveTo>
                  <a:cubicBezTo>
                    <a:pt x="f28" y="f27"/>
                    <a:pt x="f29" y="f30"/>
                    <a:pt x="f29" y="f12"/>
                  </a:cubicBezTo>
                  <a:cubicBezTo>
                    <a:pt x="f29" y="f31"/>
                    <a:pt x="f32" y="f33"/>
                    <a:pt x="f34" y="f35"/>
                  </a:cubicBezTo>
                  <a:cubicBezTo>
                    <a:pt x="f36" y="f37"/>
                    <a:pt x="f38" y="f39"/>
                    <a:pt x="f38" y="f25"/>
                  </a:cubicBezTo>
                  <a:lnTo>
                    <a:pt x="f38" y="f40"/>
                  </a:lnTo>
                  <a:lnTo>
                    <a:pt x="f41" y="f40"/>
                  </a:lnTo>
                  <a:cubicBezTo>
                    <a:pt x="f41" y="f42"/>
                    <a:pt x="f43" y="f44"/>
                    <a:pt x="f45" y="f44"/>
                  </a:cubicBezTo>
                  <a:lnTo>
                    <a:pt x="f46" y="f44"/>
                  </a:lnTo>
                  <a:cubicBezTo>
                    <a:pt x="f47" y="f44"/>
                    <a:pt x="f48" y="f42"/>
                    <a:pt x="f48" y="f40"/>
                  </a:cubicBezTo>
                  <a:lnTo>
                    <a:pt x="f48" y="f25"/>
                  </a:lnTo>
                  <a:cubicBezTo>
                    <a:pt x="f48" y="f39"/>
                    <a:pt x="f49" y="f50"/>
                    <a:pt x="f51" y="f35"/>
                  </a:cubicBezTo>
                  <a:cubicBezTo>
                    <a:pt x="f52" y="f33"/>
                    <a:pt x="f53" y="f31"/>
                    <a:pt x="f53" y="f12"/>
                  </a:cubicBezTo>
                  <a:cubicBezTo>
                    <a:pt x="f53" y="f30"/>
                    <a:pt x="f54" y="f27"/>
                    <a:pt x="f26" y="f27"/>
                  </a:cubicBezTo>
                  <a:close/>
                  <a:moveTo>
                    <a:pt x="f55" y="f56"/>
                  </a:moveTo>
                  <a:cubicBezTo>
                    <a:pt x="f57" y="f56"/>
                    <a:pt x="f2" y="f58"/>
                    <a:pt x="f2" y="f59"/>
                  </a:cubicBezTo>
                  <a:lnTo>
                    <a:pt x="f2" y="f60"/>
                  </a:lnTo>
                  <a:cubicBezTo>
                    <a:pt x="f2" y="f61"/>
                    <a:pt x="f58" y="f62"/>
                    <a:pt x="f55" y="f62"/>
                  </a:cubicBezTo>
                  <a:lnTo>
                    <a:pt x="f63" y="f62"/>
                  </a:lnTo>
                  <a:cubicBezTo>
                    <a:pt x="f64" y="f62"/>
                    <a:pt x="f3" y="f65"/>
                    <a:pt x="f3" y="f60"/>
                  </a:cubicBezTo>
                  <a:lnTo>
                    <a:pt x="f3" y="f59"/>
                  </a:lnTo>
                  <a:cubicBezTo>
                    <a:pt x="f66" y="f58"/>
                    <a:pt x="f67" y="f56"/>
                    <a:pt x="f68" y="f56"/>
                  </a:cubicBezTo>
                  <a:lnTo>
                    <a:pt x="f62" y="f56"/>
                  </a:lnTo>
                  <a:lnTo>
                    <a:pt x="f62" y="f69"/>
                  </a:lnTo>
                  <a:cubicBezTo>
                    <a:pt x="f62" y="f70"/>
                    <a:pt x="f71" y="f48"/>
                    <a:pt x="f72" y="f48"/>
                  </a:cubicBezTo>
                  <a:lnTo>
                    <a:pt x="f73" y="f48"/>
                  </a:lnTo>
                  <a:cubicBezTo>
                    <a:pt x="f32" y="f48"/>
                    <a:pt x="f74" y="f75"/>
                    <a:pt x="f74" y="f69"/>
                  </a:cubicBezTo>
                  <a:lnTo>
                    <a:pt x="f74" y="f5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9" name="Google Shape;10301;p74">
              <a:extLst>
                <a:ext uri="{FF2B5EF4-FFF2-40B4-BE49-F238E27FC236}">
                  <a16:creationId xmlns:a16="http://schemas.microsoft.com/office/drawing/2014/main" id="{7C2F22D6-356A-694D-E0E8-87E0B67B48E1}"/>
                </a:ext>
              </a:extLst>
            </p:cNvPr>
            <p:cNvSpPr/>
            <p:nvPr/>
          </p:nvSpPr>
          <p:spPr>
            <a:xfrm>
              <a:off x="4650327" y="2069762"/>
              <a:ext cx="194392" cy="118990"/>
            </a:xfrm>
            <a:custGeom>
              <a:avLst/>
              <a:gdLst>
                <a:gd name="f0" fmla="val w"/>
                <a:gd name="f1" fmla="val h"/>
                <a:gd name="f2" fmla="val 0"/>
                <a:gd name="f3" fmla="val 4884"/>
                <a:gd name="f4" fmla="val 2805"/>
                <a:gd name="f5" fmla="val 693"/>
                <a:gd name="f6" fmla="val 1"/>
                <a:gd name="f7" fmla="val 315"/>
                <a:gd name="f8" fmla="val 316"/>
                <a:gd name="f9" fmla="val 725"/>
                <a:gd name="f10" fmla="val 1104"/>
                <a:gd name="f11" fmla="val 1419"/>
                <a:gd name="f12" fmla="val 1418"/>
                <a:gd name="f13" fmla="val 2458"/>
                <a:gd name="f14" fmla="val 1386"/>
                <a:gd name="f15" fmla="val 2647"/>
                <a:gd name="f16" fmla="val 1544"/>
                <a:gd name="f17" fmla="val 1733"/>
                <a:gd name="f18" fmla="val 3119"/>
                <a:gd name="f19" fmla="val 3308"/>
                <a:gd name="f20" fmla="val 3466"/>
                <a:gd name="f21" fmla="val 4159"/>
                <a:gd name="f22" fmla="val 4568"/>
                <a:gd name="f23" fmla="val 4883"/>
                <a:gd name="f24" fmla="*/ f0 1 4884"/>
                <a:gd name="f25" fmla="*/ f1 1 2805"/>
                <a:gd name="f26" fmla="val f2"/>
                <a:gd name="f27" fmla="val f3"/>
                <a:gd name="f28" fmla="val f4"/>
                <a:gd name="f29" fmla="+- f28 0 f26"/>
                <a:gd name="f30" fmla="+- f27 0 f26"/>
                <a:gd name="f31" fmla="*/ f30 1 4884"/>
                <a:gd name="f32" fmla="*/ f29 1 2805"/>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884" h="2805">
                  <a:moveTo>
                    <a:pt x="f5" y="f6"/>
                  </a:moveTo>
                  <a:cubicBezTo>
                    <a:pt x="f7" y="f6"/>
                    <a:pt x="f2" y="f8"/>
                    <a:pt x="f2" y="f9"/>
                  </a:cubicBezTo>
                  <a:cubicBezTo>
                    <a:pt x="f2" y="f10"/>
                    <a:pt x="f7" y="f11"/>
                    <a:pt x="f5" y="f11"/>
                  </a:cubicBezTo>
                  <a:lnTo>
                    <a:pt x="f12" y="f11"/>
                  </a:lnTo>
                  <a:lnTo>
                    <a:pt x="f12" y="f13"/>
                  </a:lnTo>
                  <a:cubicBezTo>
                    <a:pt x="f14" y="f15"/>
                    <a:pt x="f16" y="f4"/>
                    <a:pt x="f17" y="f4"/>
                  </a:cubicBezTo>
                  <a:lnTo>
                    <a:pt x="f18" y="f4"/>
                  </a:lnTo>
                  <a:cubicBezTo>
                    <a:pt x="f19" y="f4"/>
                    <a:pt x="f20" y="f15"/>
                    <a:pt x="f20" y="f13"/>
                  </a:cubicBezTo>
                  <a:lnTo>
                    <a:pt x="f20" y="f11"/>
                  </a:lnTo>
                  <a:lnTo>
                    <a:pt x="f21" y="f11"/>
                  </a:lnTo>
                  <a:cubicBezTo>
                    <a:pt x="f22" y="f11"/>
                    <a:pt x="f23" y="f10"/>
                    <a:pt x="f23" y="f9"/>
                  </a:cubicBezTo>
                  <a:cubicBezTo>
                    <a:pt x="f23" y="f8"/>
                    <a:pt x="f22" y="f6"/>
                    <a:pt x="f2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70" name="Google Shape;10302;p74">
              <a:extLst>
                <a:ext uri="{FF2B5EF4-FFF2-40B4-BE49-F238E27FC236}">
                  <a16:creationId xmlns:a16="http://schemas.microsoft.com/office/drawing/2014/main" id="{8E64E2A3-3A2D-1CC5-F804-53E77A3F65B9}"/>
                </a:ext>
              </a:extLst>
            </p:cNvPr>
            <p:cNvSpPr/>
            <p:nvPr/>
          </p:nvSpPr>
          <p:spPr>
            <a:xfrm>
              <a:off x="4677914" y="1981568"/>
              <a:ext cx="137955" cy="60194"/>
            </a:xfrm>
            <a:custGeom>
              <a:avLst/>
              <a:gdLst>
                <a:gd name="f0" fmla="val w"/>
                <a:gd name="f1" fmla="val h"/>
                <a:gd name="f2" fmla="val 0"/>
                <a:gd name="f3" fmla="val 3466"/>
                <a:gd name="f4" fmla="val 1419"/>
                <a:gd name="f5" fmla="val 378"/>
                <a:gd name="f6" fmla="val 1"/>
                <a:gd name="f7" fmla="val 158"/>
                <a:gd name="f8" fmla="val 347"/>
                <a:gd name="f9" fmla="val 1418"/>
                <a:gd name="f10" fmla="val 3308"/>
                <a:gd name="f11" fmla="val 3119"/>
                <a:gd name="f12" fmla="*/ f0 1 3466"/>
                <a:gd name="f13" fmla="*/ f1 1 1419"/>
                <a:gd name="f14" fmla="val f2"/>
                <a:gd name="f15" fmla="val f3"/>
                <a:gd name="f16" fmla="val f4"/>
                <a:gd name="f17" fmla="+- f16 0 f14"/>
                <a:gd name="f18" fmla="+- f15 0 f14"/>
                <a:gd name="f19" fmla="*/ f18 1 3466"/>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466" h="1419">
                  <a:moveTo>
                    <a:pt x="f5" y="f6"/>
                  </a:moveTo>
                  <a:cubicBezTo>
                    <a:pt x="f7" y="f6"/>
                    <a:pt x="f2" y="f7"/>
                    <a:pt x="f2" y="f8"/>
                  </a:cubicBezTo>
                  <a:lnTo>
                    <a:pt x="f2" y="f9"/>
                  </a:lnTo>
                  <a:lnTo>
                    <a:pt x="f3" y="f9"/>
                  </a:lnTo>
                  <a:lnTo>
                    <a:pt x="f3" y="f8"/>
                  </a:lnTo>
                  <a:cubicBezTo>
                    <a:pt x="f3" y="f7"/>
                    <a:pt x="f10" y="f6"/>
                    <a:pt x="f1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71" name="Google Shape;10352;p74">
            <a:extLst>
              <a:ext uri="{FF2B5EF4-FFF2-40B4-BE49-F238E27FC236}">
                <a16:creationId xmlns:a16="http://schemas.microsoft.com/office/drawing/2014/main" id="{549E87A0-E0EC-DC62-032F-769A0CC04316}"/>
              </a:ext>
            </a:extLst>
          </p:cNvPr>
          <p:cNvGrpSpPr/>
          <p:nvPr/>
        </p:nvGrpSpPr>
        <p:grpSpPr>
          <a:xfrm>
            <a:off x="3811694" y="2120684"/>
            <a:ext cx="471528" cy="504319"/>
            <a:chOff x="5183294" y="1990054"/>
            <a:chExt cx="471528" cy="504319"/>
          </a:xfrm>
          <a:solidFill>
            <a:schemeClr val="bg2"/>
          </a:solidFill>
        </p:grpSpPr>
        <p:sp>
          <p:nvSpPr>
            <p:cNvPr id="172" name="Google Shape;10353;p74">
              <a:extLst>
                <a:ext uri="{FF2B5EF4-FFF2-40B4-BE49-F238E27FC236}">
                  <a16:creationId xmlns:a16="http://schemas.microsoft.com/office/drawing/2014/main" id="{97598B3E-6DD7-9775-B71E-C067BB4787D7}"/>
                </a:ext>
              </a:extLst>
            </p:cNvPr>
            <p:cNvSpPr/>
            <p:nvPr/>
          </p:nvSpPr>
          <p:spPr>
            <a:xfrm>
              <a:off x="5319970" y="2108313"/>
              <a:ext cx="194392" cy="168450"/>
            </a:xfrm>
            <a:custGeom>
              <a:avLst/>
              <a:gdLst>
                <a:gd name="f0" fmla="val w"/>
                <a:gd name="f1" fmla="val h"/>
                <a:gd name="f2" fmla="val 0"/>
                <a:gd name="f3" fmla="val 4884"/>
                <a:gd name="f4" fmla="val 3971"/>
                <a:gd name="f5" fmla="val 2426"/>
                <a:gd name="f6" fmla="val 1"/>
                <a:gd name="f7" fmla="val 1103"/>
                <a:gd name="f8" fmla="val 1104"/>
                <a:gd name="f9" fmla="val 2427"/>
                <a:gd name="f10" fmla="val 3025"/>
                <a:gd name="f11" fmla="val 190"/>
                <a:gd name="f12" fmla="val 3530"/>
                <a:gd name="f13" fmla="val 536"/>
                <a:gd name="f14" fmla="val 820"/>
                <a:gd name="f15" fmla="val 3624"/>
                <a:gd name="f16" fmla="val 3309"/>
                <a:gd name="f17" fmla="val 1481"/>
                <a:gd name="f18" fmla="val 3057"/>
                <a:gd name="f19" fmla="val 1261"/>
                <a:gd name="f20" fmla="val 2805"/>
                <a:gd name="f21" fmla="val 2458"/>
                <a:gd name="f22" fmla="val 2112"/>
                <a:gd name="f23" fmla="val 1356"/>
                <a:gd name="f24" fmla="val 1733"/>
                <a:gd name="f25" fmla="val 726"/>
                <a:gd name="f26" fmla="val 2489"/>
                <a:gd name="f27" fmla="val 3214"/>
                <a:gd name="f28" fmla="val 3844"/>
                <a:gd name="f29" fmla="val 3687"/>
                <a:gd name="f30" fmla="val 3466"/>
                <a:gd name="f31" fmla="val 3246"/>
                <a:gd name="f32" fmla="val 4128"/>
                <a:gd name="f33" fmla="val 3561"/>
                <a:gd name="f34" fmla="val 4317"/>
                <a:gd name="f35" fmla="val 4695"/>
                <a:gd name="f36" fmla="val 3781"/>
                <a:gd name="f37" fmla="*/ f0 1 4884"/>
                <a:gd name="f38" fmla="*/ f1 1 3971"/>
                <a:gd name="f39" fmla="val f2"/>
                <a:gd name="f40" fmla="val f3"/>
                <a:gd name="f41" fmla="val f4"/>
                <a:gd name="f42" fmla="+- f41 0 f39"/>
                <a:gd name="f43" fmla="+- f40 0 f39"/>
                <a:gd name="f44" fmla="*/ f43 1 4884"/>
                <a:gd name="f45" fmla="*/ f42 1 3971"/>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884" h="3971">
                  <a:moveTo>
                    <a:pt x="f5" y="f6"/>
                  </a:moveTo>
                  <a:cubicBezTo>
                    <a:pt x="f7" y="f6"/>
                    <a:pt x="f2" y="f8"/>
                    <a:pt x="f2" y="f9"/>
                  </a:cubicBezTo>
                  <a:cubicBezTo>
                    <a:pt x="f2" y="f10"/>
                    <a:pt x="f11" y="f12"/>
                    <a:pt x="f13" y="f4"/>
                  </a:cubicBezTo>
                  <a:cubicBezTo>
                    <a:pt x="f14" y="f15"/>
                    <a:pt x="f7" y="f16"/>
                    <a:pt x="f17" y="f18"/>
                  </a:cubicBezTo>
                  <a:cubicBezTo>
                    <a:pt x="f19" y="f20"/>
                    <a:pt x="f7" y="f21"/>
                    <a:pt x="f7" y="f22"/>
                  </a:cubicBezTo>
                  <a:cubicBezTo>
                    <a:pt x="f7" y="f23"/>
                    <a:pt x="f24" y="f25"/>
                    <a:pt x="f26" y="f25"/>
                  </a:cubicBezTo>
                  <a:cubicBezTo>
                    <a:pt x="f27" y="f25"/>
                    <a:pt x="f28" y="f23"/>
                    <a:pt x="f28" y="f22"/>
                  </a:cubicBezTo>
                  <a:cubicBezTo>
                    <a:pt x="f28" y="f21"/>
                    <a:pt x="f29" y="f20"/>
                    <a:pt x="f30" y="f18"/>
                  </a:cubicBezTo>
                  <a:cubicBezTo>
                    <a:pt x="f28" y="f31"/>
                    <a:pt x="f32" y="f33"/>
                    <a:pt x="f34" y="f4"/>
                  </a:cubicBezTo>
                  <a:cubicBezTo>
                    <a:pt x="f35" y="f12"/>
                    <a:pt x="f3" y="f10"/>
                    <a:pt x="f3" y="f9"/>
                  </a:cubicBezTo>
                  <a:cubicBezTo>
                    <a:pt x="f3" y="f8"/>
                    <a:pt x="f36"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73" name="Google Shape;10354;p74">
              <a:extLst>
                <a:ext uri="{FF2B5EF4-FFF2-40B4-BE49-F238E27FC236}">
                  <a16:creationId xmlns:a16="http://schemas.microsoft.com/office/drawing/2014/main" id="{6824AC52-8A90-AC68-CEA9-EF67171BCE19}"/>
                </a:ext>
              </a:extLst>
            </p:cNvPr>
            <p:cNvSpPr/>
            <p:nvPr/>
          </p:nvSpPr>
          <p:spPr>
            <a:xfrm>
              <a:off x="5390177" y="2168472"/>
              <a:ext cx="56482" cy="60194"/>
            </a:xfrm>
            <a:custGeom>
              <a:avLst/>
              <a:gdLst>
                <a:gd name="f0" fmla="val w"/>
                <a:gd name="f1" fmla="val h"/>
                <a:gd name="f2" fmla="val 0"/>
                <a:gd name="f3" fmla="val 1419"/>
                <a:gd name="f4" fmla="val 725"/>
                <a:gd name="f5" fmla="val 1"/>
                <a:gd name="f6" fmla="val 316"/>
                <a:gd name="f7" fmla="val 694"/>
                <a:gd name="f8" fmla="val 1103"/>
                <a:gd name="f9" fmla="val 1418"/>
                <a:gd name="f10" fmla="*/ f0 1 1419"/>
                <a:gd name="f11" fmla="*/ f1 1 1419"/>
                <a:gd name="f12" fmla="val f2"/>
                <a:gd name="f13" fmla="val f3"/>
                <a:gd name="f14" fmla="+- f13 0 f12"/>
                <a:gd name="f15" fmla="*/ f14 1 1419"/>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1419" h="1419">
                  <a:moveTo>
                    <a:pt x="f4" y="f5"/>
                  </a:moveTo>
                  <a:cubicBezTo>
                    <a:pt x="f6" y="f5"/>
                    <a:pt x="f5" y="f6"/>
                    <a:pt x="f5" y="f7"/>
                  </a:cubicBezTo>
                  <a:cubicBezTo>
                    <a:pt x="f5" y="f8"/>
                    <a:pt x="f6" y="f9"/>
                    <a:pt x="f4" y="f9"/>
                  </a:cubicBezTo>
                  <a:cubicBezTo>
                    <a:pt x="f8" y="f9"/>
                    <a:pt x="f9" y="f8"/>
                    <a:pt x="f9" y="f7"/>
                  </a:cubicBezTo>
                  <a:cubicBezTo>
                    <a:pt x="f9" y="f6"/>
                    <a:pt x="f8"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74" name="Google Shape;10355;p74">
              <a:extLst>
                <a:ext uri="{FF2B5EF4-FFF2-40B4-BE49-F238E27FC236}">
                  <a16:creationId xmlns:a16="http://schemas.microsoft.com/office/drawing/2014/main" id="{4D1808C6-9E0A-DDE7-9BBF-99AAB01652D7}"/>
                </a:ext>
              </a:extLst>
            </p:cNvPr>
            <p:cNvSpPr/>
            <p:nvPr/>
          </p:nvSpPr>
          <p:spPr>
            <a:xfrm>
              <a:off x="5212153" y="1990054"/>
              <a:ext cx="412586" cy="443072"/>
            </a:xfrm>
            <a:custGeom>
              <a:avLst/>
              <a:gdLst>
                <a:gd name="f0" fmla="val w"/>
                <a:gd name="f1" fmla="val h"/>
                <a:gd name="f2" fmla="val 0"/>
                <a:gd name="f3" fmla="val 10366"/>
                <a:gd name="f4" fmla="val 10445"/>
                <a:gd name="f5" fmla="val 5198"/>
                <a:gd name="f6" fmla="val 2159"/>
                <a:gd name="f7" fmla="val 6931"/>
                <a:gd name="f8" fmla="val 8286"/>
                <a:gd name="f9" fmla="val 3514"/>
                <a:gd name="f10" fmla="val 5246"/>
                <a:gd name="f11" fmla="val 6916"/>
                <a:gd name="f12" fmla="val 8365"/>
                <a:gd name="f13" fmla="val 3340"/>
                <a:gd name="f14" fmla="val 2079"/>
                <a:gd name="f15" fmla="val 6822"/>
                <a:gd name="f16" fmla="val 3497"/>
                <a:gd name="f17" fmla="val 5167"/>
                <a:gd name="f18" fmla="val 1"/>
                <a:gd name="f19" fmla="val 5088"/>
                <a:gd name="f20" fmla="val 5009"/>
                <a:gd name="f21" fmla="val 17"/>
                <a:gd name="f22" fmla="val 4946"/>
                <a:gd name="f23" fmla="val 48"/>
                <a:gd name="f24" fmla="val 4001"/>
                <a:gd name="f25" fmla="val 836"/>
                <a:gd name="f26" fmla="val 2773"/>
                <a:gd name="f27" fmla="val 678"/>
                <a:gd name="f28" fmla="val 2756"/>
                <a:gd name="f29" fmla="val 675"/>
                <a:gd name="f30" fmla="val 2739"/>
                <a:gd name="f31" fmla="val 673"/>
                <a:gd name="f32" fmla="val 2723"/>
                <a:gd name="f33" fmla="val 2583"/>
                <a:gd name="f34" fmla="val 2454"/>
                <a:gd name="f35" fmla="val 786"/>
                <a:gd name="f36" fmla="val 2426"/>
                <a:gd name="f37" fmla="val 899"/>
                <a:gd name="f38" fmla="val 1953"/>
                <a:gd name="f39" fmla="val 2033"/>
                <a:gd name="f40" fmla="val 819"/>
                <a:gd name="f41" fmla="val 2505"/>
                <a:gd name="f42" fmla="val 662"/>
                <a:gd name="f43" fmla="val 2568"/>
                <a:gd name="f44" fmla="val 567"/>
                <a:gd name="f45" fmla="val 2694"/>
                <a:gd name="f46" fmla="val 630"/>
                <a:gd name="f47" fmla="val 2852"/>
                <a:gd name="f48" fmla="val 788"/>
                <a:gd name="f49" fmla="val 4081"/>
                <a:gd name="f50" fmla="val 32"/>
                <a:gd name="f51" fmla="val 5026"/>
                <a:gd name="f52" fmla="val 5183"/>
                <a:gd name="f53" fmla="val 5341"/>
                <a:gd name="f54" fmla="val 63"/>
                <a:gd name="f55" fmla="val 5467"/>
                <a:gd name="f56" fmla="val 6381"/>
                <a:gd name="f57" fmla="val 7609"/>
                <a:gd name="f58" fmla="val 7767"/>
                <a:gd name="f59" fmla="val 725"/>
                <a:gd name="f60" fmla="val 7924"/>
                <a:gd name="f61" fmla="val 851"/>
                <a:gd name="f62" fmla="val 7956"/>
                <a:gd name="f63" fmla="val 1985"/>
                <a:gd name="f64" fmla="val 8428"/>
                <a:gd name="f65" fmla="val 2457"/>
                <a:gd name="f66" fmla="val 9594"/>
                <a:gd name="f67" fmla="val 2536"/>
                <a:gd name="f68" fmla="val 9725"/>
                <a:gd name="f69" fmla="val 2637"/>
                <a:gd name="f70" fmla="val 9791"/>
                <a:gd name="f71" fmla="val 2741"/>
                <a:gd name="f72" fmla="val 2762"/>
                <a:gd name="f73" fmla="val 2783"/>
                <a:gd name="f74" fmla="val 9788"/>
                <a:gd name="f75" fmla="val 2804"/>
                <a:gd name="f76" fmla="val 9783"/>
                <a:gd name="f77" fmla="val 4033"/>
                <a:gd name="f78" fmla="val 9626"/>
                <a:gd name="f79" fmla="val 4978"/>
                <a:gd name="f80" fmla="val 10382"/>
                <a:gd name="f81" fmla="val 5072"/>
                <a:gd name="f82" fmla="val 10413"/>
                <a:gd name="f83" fmla="val 5104"/>
                <a:gd name="f84" fmla="val 5261"/>
                <a:gd name="f85" fmla="val 5324"/>
                <a:gd name="f86" fmla="val 5387"/>
                <a:gd name="f87" fmla="val 6333"/>
                <a:gd name="f88" fmla="val 7530"/>
                <a:gd name="f89" fmla="val 7687"/>
                <a:gd name="f90" fmla="val 7876"/>
                <a:gd name="f91" fmla="val 9689"/>
                <a:gd name="f92" fmla="val 7908"/>
                <a:gd name="f93" fmla="val 8380"/>
                <a:gd name="f94" fmla="val 9515"/>
                <a:gd name="f95" fmla="val 9672"/>
                <a:gd name="f96" fmla="val 7893"/>
                <a:gd name="f97" fmla="val 9735"/>
                <a:gd name="f98" fmla="val 9704"/>
                <a:gd name="f99" fmla="val 9546"/>
                <a:gd name="f100" fmla="val 10302"/>
                <a:gd name="f101" fmla="val 10365"/>
                <a:gd name="f102" fmla="val 5120"/>
                <a:gd name="f103" fmla="val 9641"/>
                <a:gd name="f104" fmla="val 2537"/>
                <a:gd name="f105" fmla="val 7826"/>
                <a:gd name="f106" fmla="val 762"/>
                <a:gd name="f107" fmla="val 7719"/>
                <a:gd name="f108" fmla="val 672"/>
                <a:gd name="f109" fmla="val 7589"/>
                <a:gd name="f110" fmla="val 7570"/>
                <a:gd name="f111" fmla="val 7550"/>
                <a:gd name="f112" fmla="val 674"/>
                <a:gd name="f113" fmla="*/ f0 1 10366"/>
                <a:gd name="f114" fmla="*/ f1 1 10445"/>
                <a:gd name="f115" fmla="val f2"/>
                <a:gd name="f116" fmla="val f3"/>
                <a:gd name="f117" fmla="val f4"/>
                <a:gd name="f118" fmla="+- f117 0 f115"/>
                <a:gd name="f119" fmla="+- f116 0 f115"/>
                <a:gd name="f120" fmla="*/ f119 1 10366"/>
                <a:gd name="f121" fmla="*/ f118 1 10445"/>
                <a:gd name="f122" fmla="*/ f115 1 f120"/>
                <a:gd name="f123" fmla="*/ f116 1 f120"/>
                <a:gd name="f124" fmla="*/ f115 1 f121"/>
                <a:gd name="f125" fmla="*/ f117 1 f121"/>
                <a:gd name="f126" fmla="*/ f122 f113 1"/>
                <a:gd name="f127" fmla="*/ f123 f113 1"/>
                <a:gd name="f128" fmla="*/ f125 f114 1"/>
                <a:gd name="f129" fmla="*/ f124 f114 1"/>
              </a:gdLst>
              <a:ahLst/>
              <a:cxnLst>
                <a:cxn ang="3cd4">
                  <a:pos x="hc" y="t"/>
                </a:cxn>
                <a:cxn ang="0">
                  <a:pos x="r" y="vc"/>
                </a:cxn>
                <a:cxn ang="cd4">
                  <a:pos x="hc" y="b"/>
                </a:cxn>
                <a:cxn ang="cd2">
                  <a:pos x="l" y="vc"/>
                </a:cxn>
              </a:cxnLst>
              <a:rect l="f126" t="f129" r="f127" b="f128"/>
              <a:pathLst>
                <a:path w="10366" h="10445">
                  <a:moveTo>
                    <a:pt x="f5" y="f6"/>
                  </a:moveTo>
                  <a:cubicBezTo>
                    <a:pt x="f7" y="f6"/>
                    <a:pt x="f8" y="f9"/>
                    <a:pt x="f8" y="f10"/>
                  </a:cubicBezTo>
                  <a:cubicBezTo>
                    <a:pt x="f8" y="f11"/>
                    <a:pt x="f7" y="f12"/>
                    <a:pt x="f5" y="f12"/>
                  </a:cubicBezTo>
                  <a:cubicBezTo>
                    <a:pt x="f13" y="f12"/>
                    <a:pt x="f14" y="f15"/>
                    <a:pt x="f14" y="f10"/>
                  </a:cubicBezTo>
                  <a:cubicBezTo>
                    <a:pt x="f14" y="f9"/>
                    <a:pt x="f16" y="f6"/>
                    <a:pt x="f5" y="f6"/>
                  </a:cubicBezTo>
                  <a:close/>
                  <a:moveTo>
                    <a:pt x="f17" y="f18"/>
                  </a:moveTo>
                  <a:cubicBezTo>
                    <a:pt x="f19" y="f18"/>
                    <a:pt x="f20" y="f21"/>
                    <a:pt x="f22" y="f23"/>
                  </a:cubicBezTo>
                  <a:lnTo>
                    <a:pt x="f24" y="f25"/>
                  </a:lnTo>
                  <a:lnTo>
                    <a:pt x="f26" y="f27"/>
                  </a:lnTo>
                  <a:cubicBezTo>
                    <a:pt x="f28" y="f29"/>
                    <a:pt x="f30" y="f31"/>
                    <a:pt x="f32" y="f31"/>
                  </a:cubicBezTo>
                  <a:cubicBezTo>
                    <a:pt x="f33" y="f31"/>
                    <a:pt x="f34" y="f35"/>
                    <a:pt x="f36" y="f37"/>
                  </a:cubicBezTo>
                  <a:lnTo>
                    <a:pt x="f38" y="f39"/>
                  </a:lnTo>
                  <a:lnTo>
                    <a:pt x="f40" y="f41"/>
                  </a:lnTo>
                  <a:cubicBezTo>
                    <a:pt x="f42" y="f43"/>
                    <a:pt x="f44" y="f45"/>
                    <a:pt x="f46" y="f47"/>
                  </a:cubicBezTo>
                  <a:lnTo>
                    <a:pt x="f48" y="f49"/>
                  </a:lnTo>
                  <a:lnTo>
                    <a:pt x="f50" y="f51"/>
                  </a:lnTo>
                  <a:cubicBezTo>
                    <a:pt x="f2" y="f52"/>
                    <a:pt x="f2" y="f53"/>
                    <a:pt x="f54" y="f55"/>
                  </a:cubicBezTo>
                  <a:lnTo>
                    <a:pt x="f40" y="f56"/>
                  </a:lnTo>
                  <a:lnTo>
                    <a:pt x="f42" y="f57"/>
                  </a:lnTo>
                  <a:cubicBezTo>
                    <a:pt x="f46" y="f58"/>
                    <a:pt x="f59" y="f60"/>
                    <a:pt x="f61" y="f62"/>
                  </a:cubicBezTo>
                  <a:lnTo>
                    <a:pt x="f63" y="f64"/>
                  </a:lnTo>
                  <a:lnTo>
                    <a:pt x="f65" y="f66"/>
                  </a:lnTo>
                  <a:cubicBezTo>
                    <a:pt x="f67" y="f68"/>
                    <a:pt x="f69" y="f70"/>
                    <a:pt x="f71" y="f70"/>
                  </a:cubicBezTo>
                  <a:cubicBezTo>
                    <a:pt x="f72" y="f70"/>
                    <a:pt x="f73" y="f74"/>
                    <a:pt x="f75" y="f76"/>
                  </a:cubicBezTo>
                  <a:lnTo>
                    <a:pt x="f77" y="f78"/>
                  </a:lnTo>
                  <a:lnTo>
                    <a:pt x="f79" y="f80"/>
                  </a:lnTo>
                  <a:cubicBezTo>
                    <a:pt x="f81" y="f82"/>
                    <a:pt x="f83" y="f4"/>
                    <a:pt x="f17" y="f4"/>
                  </a:cubicBezTo>
                  <a:cubicBezTo>
                    <a:pt x="f84" y="f4"/>
                    <a:pt x="f85" y="f82"/>
                    <a:pt x="f86" y="f80"/>
                  </a:cubicBezTo>
                  <a:lnTo>
                    <a:pt x="f87" y="f78"/>
                  </a:lnTo>
                  <a:lnTo>
                    <a:pt x="f88" y="f76"/>
                  </a:lnTo>
                  <a:cubicBezTo>
                    <a:pt x="f89" y="f76"/>
                    <a:pt x="f90" y="f91"/>
                    <a:pt x="f92" y="f66"/>
                  </a:cubicBezTo>
                  <a:lnTo>
                    <a:pt x="f93" y="f64"/>
                  </a:lnTo>
                  <a:lnTo>
                    <a:pt x="f94" y="f62"/>
                  </a:lnTo>
                  <a:cubicBezTo>
                    <a:pt x="f95" y="f96"/>
                    <a:pt x="f97" y="f58"/>
                    <a:pt x="f98" y="f57"/>
                  </a:cubicBezTo>
                  <a:lnTo>
                    <a:pt x="f99" y="f56"/>
                  </a:lnTo>
                  <a:lnTo>
                    <a:pt x="f100" y="f55"/>
                  </a:lnTo>
                  <a:cubicBezTo>
                    <a:pt x="f101" y="f53"/>
                    <a:pt x="f101" y="f102"/>
                    <a:pt x="f100" y="f51"/>
                  </a:cubicBezTo>
                  <a:lnTo>
                    <a:pt x="f99" y="f49"/>
                  </a:lnTo>
                  <a:lnTo>
                    <a:pt x="f98" y="f47"/>
                  </a:lnTo>
                  <a:cubicBezTo>
                    <a:pt x="f97" y="f45"/>
                    <a:pt x="f103" y="f104"/>
                    <a:pt x="f94" y="f41"/>
                  </a:cubicBezTo>
                  <a:lnTo>
                    <a:pt x="f93" y="f39"/>
                  </a:lnTo>
                  <a:lnTo>
                    <a:pt x="f92" y="f37"/>
                  </a:lnTo>
                  <a:cubicBezTo>
                    <a:pt x="f105" y="f106"/>
                    <a:pt x="f107" y="f108"/>
                    <a:pt x="f109" y="f108"/>
                  </a:cubicBezTo>
                  <a:cubicBezTo>
                    <a:pt x="f110" y="f108"/>
                    <a:pt x="f111" y="f112"/>
                    <a:pt x="f88" y="f27"/>
                  </a:cubicBezTo>
                  <a:lnTo>
                    <a:pt x="f87" y="f25"/>
                  </a:lnTo>
                  <a:lnTo>
                    <a:pt x="f86" y="f23"/>
                  </a:lnTo>
                  <a:cubicBezTo>
                    <a:pt x="f85" y="f21"/>
                    <a:pt x="f10" y="f18"/>
                    <a:pt x="f17" y="f18"/>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75" name="Google Shape;10356;p74">
              <a:extLst>
                <a:ext uri="{FF2B5EF4-FFF2-40B4-BE49-F238E27FC236}">
                  <a16:creationId xmlns:a16="http://schemas.microsoft.com/office/drawing/2014/main" id="{4FCC2C55-F676-C30F-5813-89E0B713A93F}"/>
                </a:ext>
              </a:extLst>
            </p:cNvPr>
            <p:cNvSpPr/>
            <p:nvPr/>
          </p:nvSpPr>
          <p:spPr>
            <a:xfrm>
              <a:off x="5365104" y="2256702"/>
              <a:ext cx="106628" cy="58832"/>
            </a:xfrm>
            <a:custGeom>
              <a:avLst/>
              <a:gdLst>
                <a:gd name="f0" fmla="val w"/>
                <a:gd name="f1" fmla="val h"/>
                <a:gd name="f2" fmla="val 0"/>
                <a:gd name="f3" fmla="val 2679"/>
                <a:gd name="f4" fmla="val 1387"/>
                <a:gd name="f5" fmla="val 1355"/>
                <a:gd name="f6" fmla="val 725"/>
                <a:gd name="f7" fmla="val 190"/>
                <a:gd name="f8" fmla="val 441"/>
                <a:gd name="f9" fmla="val 1"/>
                <a:gd name="f10" fmla="val 977"/>
                <a:gd name="f11" fmla="val 410"/>
                <a:gd name="f12" fmla="val 1229"/>
                <a:gd name="f13" fmla="val 820"/>
                <a:gd name="f14" fmla="val 1386"/>
                <a:gd name="f15" fmla="val 1859"/>
                <a:gd name="f16" fmla="val 2301"/>
                <a:gd name="f17" fmla="val 2521"/>
                <a:gd name="f18" fmla="val 1985"/>
                <a:gd name="f19" fmla="*/ f0 1 2679"/>
                <a:gd name="f20" fmla="*/ f1 1 1387"/>
                <a:gd name="f21" fmla="val f2"/>
                <a:gd name="f22" fmla="val f3"/>
                <a:gd name="f23" fmla="val f4"/>
                <a:gd name="f24" fmla="+- f23 0 f21"/>
                <a:gd name="f25" fmla="+- f22 0 f21"/>
                <a:gd name="f26" fmla="*/ f25 1 2679"/>
                <a:gd name="f27" fmla="*/ f24 1 1387"/>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679" h="1387">
                  <a:moveTo>
                    <a:pt x="f5" y="f2"/>
                  </a:moveTo>
                  <a:cubicBezTo>
                    <a:pt x="f6" y="f2"/>
                    <a:pt x="f7" y="f8"/>
                    <a:pt x="f9" y="f10"/>
                  </a:cubicBezTo>
                  <a:cubicBezTo>
                    <a:pt x="f11" y="f12"/>
                    <a:pt x="f13" y="f14"/>
                    <a:pt x="f5" y="f14"/>
                  </a:cubicBezTo>
                  <a:cubicBezTo>
                    <a:pt x="f15" y="f14"/>
                    <a:pt x="f16" y="f12"/>
                    <a:pt x="f3" y="f10"/>
                  </a:cubicBezTo>
                  <a:cubicBezTo>
                    <a:pt x="f17" y="f11"/>
                    <a:pt x="f1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76" name="Google Shape;10357;p74">
              <a:extLst>
                <a:ext uri="{FF2B5EF4-FFF2-40B4-BE49-F238E27FC236}">
                  <a16:creationId xmlns:a16="http://schemas.microsoft.com/office/drawing/2014/main" id="{DE44BDBF-6496-1541-1975-1FF689EA09B3}"/>
                </a:ext>
              </a:extLst>
            </p:cNvPr>
            <p:cNvSpPr/>
            <p:nvPr/>
          </p:nvSpPr>
          <p:spPr>
            <a:xfrm>
              <a:off x="5503060" y="2343534"/>
              <a:ext cx="151762" cy="147575"/>
            </a:xfrm>
            <a:custGeom>
              <a:avLst/>
              <a:gdLst>
                <a:gd name="f0" fmla="val w"/>
                <a:gd name="f1" fmla="val h"/>
                <a:gd name="f2" fmla="val 0"/>
                <a:gd name="f3" fmla="val 3813"/>
                <a:gd name="f4" fmla="val 3479"/>
                <a:gd name="f5" fmla="val 2867"/>
                <a:gd name="f6" fmla="val 1"/>
                <a:gd name="f7" fmla="val 2741"/>
                <a:gd name="f8" fmla="val 127"/>
                <a:gd name="f9" fmla="val 2647"/>
                <a:gd name="f10" fmla="val 221"/>
                <a:gd name="f11" fmla="val 2489"/>
                <a:gd name="f12" fmla="val 284"/>
                <a:gd name="f13" fmla="val 1607"/>
                <a:gd name="f14" fmla="val 631"/>
                <a:gd name="f15" fmla="val 1260"/>
                <a:gd name="f16" fmla="val 1482"/>
                <a:gd name="f17" fmla="val 1103"/>
                <a:gd name="f18" fmla="val 1891"/>
                <a:gd name="f19" fmla="val 693"/>
                <a:gd name="f20" fmla="val 2112"/>
                <a:gd name="f21" fmla="val 158"/>
                <a:gd name="f22" fmla="val 2080"/>
                <a:gd name="f23" fmla="val 1166"/>
                <a:gd name="f24" fmla="val 3372"/>
                <a:gd name="f25" fmla="val 1237"/>
                <a:gd name="f26" fmla="val 3443"/>
                <a:gd name="f27" fmla="val 1343"/>
                <a:gd name="f28" fmla="val 3478"/>
                <a:gd name="f29" fmla="val 1445"/>
                <a:gd name="f30" fmla="val 1479"/>
                <a:gd name="f31" fmla="val 1512"/>
                <a:gd name="f32" fmla="val 3474"/>
                <a:gd name="f33" fmla="val 1544"/>
                <a:gd name="f34" fmla="val 3466"/>
                <a:gd name="f35" fmla="val 1638"/>
                <a:gd name="f36" fmla="val 3403"/>
                <a:gd name="f37" fmla="val 1764"/>
                <a:gd name="f38" fmla="val 3340"/>
                <a:gd name="f39" fmla="val 3183"/>
                <a:gd name="f40" fmla="val 1639"/>
                <a:gd name="f41" fmla="val 3497"/>
                <a:gd name="f42" fmla="val 1324"/>
                <a:gd name="f43" fmla="val 3532"/>
                <a:gd name="f44" fmla="val 1338"/>
                <a:gd name="f45" fmla="val 3563"/>
                <a:gd name="f46" fmla="val 1344"/>
                <a:gd name="f47" fmla="val 3592"/>
                <a:gd name="f48" fmla="val 3693"/>
                <a:gd name="f49" fmla="val 3756"/>
                <a:gd name="f50" fmla="val 1265"/>
                <a:gd name="f51" fmla="val 3781"/>
                <a:gd name="f52" fmla="val 1167"/>
                <a:gd name="f53" fmla="val 3812"/>
                <a:gd name="f54" fmla="val 1072"/>
                <a:gd name="f55" fmla="val 946"/>
                <a:gd name="f56" fmla="val 3686"/>
                <a:gd name="f57" fmla="val 820"/>
                <a:gd name="f58" fmla="*/ f0 1 3813"/>
                <a:gd name="f59" fmla="*/ f1 1 3479"/>
                <a:gd name="f60" fmla="val f2"/>
                <a:gd name="f61" fmla="val f3"/>
                <a:gd name="f62" fmla="val f4"/>
                <a:gd name="f63" fmla="+- f62 0 f60"/>
                <a:gd name="f64" fmla="+- f61 0 f60"/>
                <a:gd name="f65" fmla="*/ f64 1 3813"/>
                <a:gd name="f66" fmla="*/ f63 1 3479"/>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3813" h="3479">
                  <a:moveTo>
                    <a:pt x="f5" y="f6"/>
                  </a:moveTo>
                  <a:cubicBezTo>
                    <a:pt x="f7" y="f8"/>
                    <a:pt x="f9" y="f10"/>
                    <a:pt x="f11" y="f12"/>
                  </a:cubicBezTo>
                  <a:lnTo>
                    <a:pt x="f13" y="f14"/>
                  </a:lnTo>
                  <a:lnTo>
                    <a:pt x="f15" y="f16"/>
                  </a:lnTo>
                  <a:cubicBezTo>
                    <a:pt x="f17" y="f18"/>
                    <a:pt x="f19" y="f20"/>
                    <a:pt x="f12" y="f20"/>
                  </a:cubicBezTo>
                  <a:lnTo>
                    <a:pt x="f21" y="f20"/>
                  </a:lnTo>
                  <a:lnTo>
                    <a:pt x="f2" y="f22"/>
                  </a:lnTo>
                  <a:lnTo>
                    <a:pt x="f23" y="f24"/>
                  </a:lnTo>
                  <a:cubicBezTo>
                    <a:pt x="f25" y="f26"/>
                    <a:pt x="f27" y="f28"/>
                    <a:pt x="f29" y="f28"/>
                  </a:cubicBezTo>
                  <a:cubicBezTo>
                    <a:pt x="f30" y="f28"/>
                    <a:pt x="f31" y="f32"/>
                    <a:pt x="f33" y="f34"/>
                  </a:cubicBezTo>
                  <a:cubicBezTo>
                    <a:pt x="f35" y="f36"/>
                    <a:pt x="f37" y="f38"/>
                    <a:pt x="f37" y="f39"/>
                  </a:cubicBezTo>
                  <a:lnTo>
                    <a:pt x="f22" y="f40"/>
                  </a:lnTo>
                  <a:lnTo>
                    <a:pt x="f41" y="f42"/>
                  </a:lnTo>
                  <a:cubicBezTo>
                    <a:pt x="f43" y="f44"/>
                    <a:pt x="f45" y="f46"/>
                    <a:pt x="f47" y="f46"/>
                  </a:cubicBezTo>
                  <a:cubicBezTo>
                    <a:pt x="f48" y="f46"/>
                    <a:pt x="f49" y="f50"/>
                    <a:pt x="f51" y="f52"/>
                  </a:cubicBezTo>
                  <a:cubicBezTo>
                    <a:pt x="f53" y="f54"/>
                    <a:pt x="f51" y="f55"/>
                    <a:pt x="f56" y="f57"/>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77" name="Google Shape;10358;p74">
              <a:extLst>
                <a:ext uri="{FF2B5EF4-FFF2-40B4-BE49-F238E27FC236}">
                  <a16:creationId xmlns:a16="http://schemas.microsoft.com/office/drawing/2014/main" id="{2B7C10AB-2251-2333-2543-CE0B53CD4063}"/>
                </a:ext>
              </a:extLst>
            </p:cNvPr>
            <p:cNvSpPr/>
            <p:nvPr/>
          </p:nvSpPr>
          <p:spPr>
            <a:xfrm>
              <a:off x="5183294" y="2346204"/>
              <a:ext cx="151762" cy="148169"/>
            </a:xfrm>
            <a:custGeom>
              <a:avLst/>
              <a:gdLst>
                <a:gd name="f0" fmla="val w"/>
                <a:gd name="f1" fmla="val h"/>
                <a:gd name="f2" fmla="val 0"/>
                <a:gd name="f3" fmla="val 3813"/>
                <a:gd name="f4" fmla="val 3493"/>
                <a:gd name="f5" fmla="val 946"/>
                <a:gd name="f6" fmla="val 1"/>
                <a:gd name="f7" fmla="val 126"/>
                <a:gd name="f8" fmla="val 851"/>
                <a:gd name="f9" fmla="val 1009"/>
                <a:gd name="f10" fmla="val 32"/>
                <a:gd name="f11" fmla="val 1104"/>
                <a:gd name="f12" fmla="val 95"/>
                <a:gd name="f13" fmla="val 1230"/>
                <a:gd name="f14" fmla="val 158"/>
                <a:gd name="f15" fmla="val 1324"/>
                <a:gd name="f16" fmla="val 315"/>
                <a:gd name="f17" fmla="val 1356"/>
                <a:gd name="f18" fmla="val 1733"/>
                <a:gd name="f19" fmla="val 1671"/>
                <a:gd name="f20" fmla="val 2048"/>
                <a:gd name="f21" fmla="val 3214"/>
                <a:gd name="f22" fmla="val 2080"/>
                <a:gd name="f23" fmla="val 3309"/>
                <a:gd name="f24" fmla="val 2174"/>
                <a:gd name="f25" fmla="val 3435"/>
                <a:gd name="f26" fmla="val 2300"/>
                <a:gd name="f27" fmla="val 3466"/>
                <a:gd name="f28" fmla="val 2328"/>
                <a:gd name="f29" fmla="val 3485"/>
                <a:gd name="f30" fmla="val 2361"/>
                <a:gd name="f31" fmla="val 3492"/>
                <a:gd name="f32" fmla="val 2396"/>
                <a:gd name="f33" fmla="val 2482"/>
                <a:gd name="f34" fmla="val 2580"/>
                <a:gd name="f35" fmla="val 3448"/>
                <a:gd name="f36" fmla="val 2647"/>
                <a:gd name="f37" fmla="val 3403"/>
                <a:gd name="f38" fmla="val 2112"/>
                <a:gd name="f39" fmla="val 3624"/>
                <a:gd name="f40" fmla="val 2143"/>
                <a:gd name="f41" fmla="val 3561"/>
                <a:gd name="f42" fmla="val 3119"/>
                <a:gd name="f43" fmla="val 2773"/>
                <a:gd name="f44" fmla="val 1891"/>
                <a:gd name="f45" fmla="val 2552"/>
                <a:gd name="f46" fmla="val 1513"/>
                <a:gd name="f47" fmla="val 2206"/>
                <a:gd name="f48" fmla="val 631"/>
                <a:gd name="f49" fmla="val 1355"/>
                <a:gd name="f50" fmla="val 284"/>
                <a:gd name="f51" fmla="val 1198"/>
                <a:gd name="f52" fmla="val 221"/>
                <a:gd name="f53" fmla="val 1072"/>
                <a:gd name="f54" fmla="val 127"/>
                <a:gd name="f55" fmla="*/ f0 1 3813"/>
                <a:gd name="f56" fmla="*/ f1 1 3493"/>
                <a:gd name="f57" fmla="val f2"/>
                <a:gd name="f58" fmla="val f3"/>
                <a:gd name="f59" fmla="val f4"/>
                <a:gd name="f60" fmla="+- f59 0 f57"/>
                <a:gd name="f61" fmla="+- f58 0 f57"/>
                <a:gd name="f62" fmla="*/ f61 1 3813"/>
                <a:gd name="f63" fmla="*/ f60 1 3493"/>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3813" h="3493">
                  <a:moveTo>
                    <a:pt x="f5" y="f6"/>
                  </a:moveTo>
                  <a:lnTo>
                    <a:pt x="f7" y="f8"/>
                  </a:lnTo>
                  <a:cubicBezTo>
                    <a:pt x="f2" y="f8"/>
                    <a:pt x="f2" y="f9"/>
                    <a:pt x="f10" y="f11"/>
                  </a:cubicBezTo>
                  <a:cubicBezTo>
                    <a:pt x="f12" y="f13"/>
                    <a:pt x="f14" y="f15"/>
                    <a:pt x="f16" y="f17"/>
                  </a:cubicBezTo>
                  <a:lnTo>
                    <a:pt x="f18" y="f19"/>
                  </a:lnTo>
                  <a:lnTo>
                    <a:pt x="f20" y="f21"/>
                  </a:lnTo>
                  <a:cubicBezTo>
                    <a:pt x="f22" y="f23"/>
                    <a:pt x="f24" y="f25"/>
                    <a:pt x="f26" y="f27"/>
                  </a:cubicBezTo>
                  <a:cubicBezTo>
                    <a:pt x="f28" y="f29"/>
                    <a:pt x="f30" y="f31"/>
                    <a:pt x="f32" y="f31"/>
                  </a:cubicBezTo>
                  <a:cubicBezTo>
                    <a:pt x="f33" y="f31"/>
                    <a:pt x="f34" y="f35"/>
                    <a:pt x="f36" y="f37"/>
                  </a:cubicBezTo>
                  <a:lnTo>
                    <a:pt x="f3" y="f38"/>
                  </a:lnTo>
                  <a:lnTo>
                    <a:pt x="f3" y="f38"/>
                  </a:lnTo>
                  <a:lnTo>
                    <a:pt x="f39" y="f40"/>
                  </a:lnTo>
                  <a:lnTo>
                    <a:pt x="f41" y="f40"/>
                  </a:lnTo>
                  <a:cubicBezTo>
                    <a:pt x="f42" y="f40"/>
                    <a:pt x="f43" y="f44"/>
                    <a:pt x="f45" y="f46"/>
                  </a:cubicBezTo>
                  <a:lnTo>
                    <a:pt x="f47" y="f48"/>
                  </a:lnTo>
                  <a:lnTo>
                    <a:pt x="f49" y="f50"/>
                  </a:lnTo>
                  <a:cubicBezTo>
                    <a:pt x="f51" y="f52"/>
                    <a:pt x="f53" y="f54"/>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78" name="Google Shape;10390;p74">
            <a:extLst>
              <a:ext uri="{FF2B5EF4-FFF2-40B4-BE49-F238E27FC236}">
                <a16:creationId xmlns:a16="http://schemas.microsoft.com/office/drawing/2014/main" id="{E0BEF481-0BF2-6ED3-83AF-C8E22D3D7684}"/>
              </a:ext>
            </a:extLst>
          </p:cNvPr>
          <p:cNvGrpSpPr/>
          <p:nvPr/>
        </p:nvGrpSpPr>
        <p:grpSpPr>
          <a:xfrm>
            <a:off x="1757276" y="2132323"/>
            <a:ext cx="471529" cy="502554"/>
            <a:chOff x="3128875" y="2001694"/>
            <a:chExt cx="471529" cy="502554"/>
          </a:xfrm>
          <a:solidFill>
            <a:schemeClr val="bg2"/>
          </a:solidFill>
        </p:grpSpPr>
        <p:sp>
          <p:nvSpPr>
            <p:cNvPr id="179" name="Google Shape;10391;p74">
              <a:extLst>
                <a:ext uri="{FF2B5EF4-FFF2-40B4-BE49-F238E27FC236}">
                  <a16:creationId xmlns:a16="http://schemas.microsoft.com/office/drawing/2014/main" id="{0C8CB84B-800E-4E01-5FF4-5FB49A57C938}"/>
                </a:ext>
              </a:extLst>
            </p:cNvPr>
            <p:cNvSpPr/>
            <p:nvPr/>
          </p:nvSpPr>
          <p:spPr>
            <a:xfrm>
              <a:off x="3308180" y="2192795"/>
              <a:ext cx="110413" cy="116311"/>
            </a:xfrm>
            <a:custGeom>
              <a:avLst/>
              <a:gdLst>
                <a:gd name="f0" fmla="val w"/>
                <a:gd name="f1" fmla="val h"/>
                <a:gd name="f2" fmla="val 0"/>
                <a:gd name="f3" fmla="val 2774"/>
                <a:gd name="f4" fmla="val 2742"/>
                <a:gd name="f5" fmla="val 1387"/>
                <a:gd name="f6" fmla="val 1"/>
                <a:gd name="f7" fmla="val 631"/>
                <a:gd name="f8" fmla="val 1355"/>
                <a:gd name="f9" fmla="val 2112"/>
                <a:gd name="f10" fmla="val 2143"/>
                <a:gd name="f11" fmla="val 2773"/>
                <a:gd name="f12" fmla="*/ f0 1 2774"/>
                <a:gd name="f13" fmla="*/ f1 1 2742"/>
                <a:gd name="f14" fmla="val f2"/>
                <a:gd name="f15" fmla="val f3"/>
                <a:gd name="f16" fmla="val f4"/>
                <a:gd name="f17" fmla="+- f16 0 f14"/>
                <a:gd name="f18" fmla="+- f15 0 f14"/>
                <a:gd name="f19" fmla="*/ f18 1 2774"/>
                <a:gd name="f20" fmla="*/ f17 1 2742"/>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774" h="2742">
                  <a:moveTo>
                    <a:pt x="f5" y="f6"/>
                  </a:moveTo>
                  <a:cubicBezTo>
                    <a:pt x="f7" y="f6"/>
                    <a:pt x="f6" y="f7"/>
                    <a:pt x="f6" y="f8"/>
                  </a:cubicBezTo>
                  <a:cubicBezTo>
                    <a:pt x="f6" y="f9"/>
                    <a:pt x="f7" y="f4"/>
                    <a:pt x="f5" y="f4"/>
                  </a:cubicBezTo>
                  <a:cubicBezTo>
                    <a:pt x="f10" y="f4"/>
                    <a:pt x="f11" y="f9"/>
                    <a:pt x="f11" y="f8"/>
                  </a:cubicBezTo>
                  <a:cubicBezTo>
                    <a:pt x="f11" y="f7"/>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80" name="Google Shape;10392;p74">
              <a:extLst>
                <a:ext uri="{FF2B5EF4-FFF2-40B4-BE49-F238E27FC236}">
                  <a16:creationId xmlns:a16="http://schemas.microsoft.com/office/drawing/2014/main" id="{B6638EE3-F7EC-1A73-4092-4417DB24462A}"/>
                </a:ext>
              </a:extLst>
            </p:cNvPr>
            <p:cNvSpPr/>
            <p:nvPr/>
          </p:nvSpPr>
          <p:spPr>
            <a:xfrm>
              <a:off x="3182806" y="2001694"/>
              <a:ext cx="137955" cy="147072"/>
            </a:xfrm>
            <a:custGeom>
              <a:avLst/>
              <a:gdLst>
                <a:gd name="f0" fmla="val w"/>
                <a:gd name="f1" fmla="val h"/>
                <a:gd name="f2" fmla="val 0"/>
                <a:gd name="f3" fmla="val 3466"/>
                <a:gd name="f4" fmla="val 3467"/>
                <a:gd name="f5" fmla="val 1733"/>
                <a:gd name="f6" fmla="val 1"/>
                <a:gd name="f7" fmla="val 788"/>
                <a:gd name="f8" fmla="val 2678"/>
                <a:gd name="f9" fmla="val 2741"/>
                <a:gd name="f10" fmla="*/ f0 1 3466"/>
                <a:gd name="f11" fmla="*/ f1 1 3467"/>
                <a:gd name="f12" fmla="val f2"/>
                <a:gd name="f13" fmla="val f3"/>
                <a:gd name="f14" fmla="val f4"/>
                <a:gd name="f15" fmla="+- f14 0 f12"/>
                <a:gd name="f16" fmla="+- f13 0 f12"/>
                <a:gd name="f17" fmla="*/ f16 1 3466"/>
                <a:gd name="f18" fmla="*/ f15 1 3467"/>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3466" h="3467">
                  <a:moveTo>
                    <a:pt x="f5" y="f6"/>
                  </a:moveTo>
                  <a:cubicBezTo>
                    <a:pt x="f7" y="f6"/>
                    <a:pt x="f2" y="f7"/>
                    <a:pt x="f2" y="f5"/>
                  </a:cubicBezTo>
                  <a:cubicBezTo>
                    <a:pt x="f2" y="f8"/>
                    <a:pt x="f7" y="f3"/>
                    <a:pt x="f5" y="f3"/>
                  </a:cubicBezTo>
                  <a:cubicBezTo>
                    <a:pt x="f9" y="f3"/>
                    <a:pt x="f3" y="f8"/>
                    <a:pt x="f3" y="f5"/>
                  </a:cubicBezTo>
                  <a:cubicBezTo>
                    <a:pt x="f3" y="f7"/>
                    <a:pt x="f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81" name="Google Shape;10393;p74">
              <a:extLst>
                <a:ext uri="{FF2B5EF4-FFF2-40B4-BE49-F238E27FC236}">
                  <a16:creationId xmlns:a16="http://schemas.microsoft.com/office/drawing/2014/main" id="{3062EB7C-340A-ECFB-5061-B1FF8E0A3CCD}"/>
                </a:ext>
              </a:extLst>
            </p:cNvPr>
            <p:cNvSpPr/>
            <p:nvPr/>
          </p:nvSpPr>
          <p:spPr>
            <a:xfrm>
              <a:off x="3404740" y="2001694"/>
              <a:ext cx="137992" cy="147072"/>
            </a:xfrm>
            <a:custGeom>
              <a:avLst/>
              <a:gdLst>
                <a:gd name="f0" fmla="val w"/>
                <a:gd name="f1" fmla="val h"/>
                <a:gd name="f2" fmla="val 0"/>
                <a:gd name="f3" fmla="val 3467"/>
                <a:gd name="f4" fmla="val 1733"/>
                <a:gd name="f5" fmla="val 1"/>
                <a:gd name="f6" fmla="val 788"/>
                <a:gd name="f7" fmla="val 2678"/>
                <a:gd name="f8" fmla="val 3466"/>
                <a:gd name="f9" fmla="val 2679"/>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82" name="Google Shape;10394;p74">
              <a:extLst>
                <a:ext uri="{FF2B5EF4-FFF2-40B4-BE49-F238E27FC236}">
                  <a16:creationId xmlns:a16="http://schemas.microsoft.com/office/drawing/2014/main" id="{122A78A3-C2CC-5BD0-7291-FFA346F77528}"/>
                </a:ext>
              </a:extLst>
            </p:cNvPr>
            <p:cNvSpPr/>
            <p:nvPr/>
          </p:nvSpPr>
          <p:spPr>
            <a:xfrm>
              <a:off x="3328242" y="2331811"/>
              <a:ext cx="66504" cy="42803"/>
            </a:xfrm>
            <a:custGeom>
              <a:avLst/>
              <a:gdLst>
                <a:gd name="f0" fmla="val w"/>
                <a:gd name="f1" fmla="val h"/>
                <a:gd name="f2" fmla="val 0"/>
                <a:gd name="f3" fmla="val 1671"/>
                <a:gd name="f4" fmla="val 1009"/>
                <a:gd name="f5" fmla="val 1"/>
                <a:gd name="f6" fmla="val 851"/>
                <a:gd name="f7" fmla="val 1008"/>
                <a:gd name="f8" fmla="val 1450"/>
                <a:gd name="f9" fmla="val 126"/>
                <a:gd name="f10" fmla="val 1167"/>
                <a:gd name="f11" fmla="val 158"/>
                <a:gd name="f12" fmla="val 568"/>
                <a:gd name="f13" fmla="val 284"/>
                <a:gd name="f14" fmla="val 95"/>
                <a:gd name="f15" fmla="*/ f0 1 1671"/>
                <a:gd name="f16" fmla="*/ f1 1 1009"/>
                <a:gd name="f17" fmla="val f2"/>
                <a:gd name="f18" fmla="val f3"/>
                <a:gd name="f19" fmla="val f4"/>
                <a:gd name="f20" fmla="+- f19 0 f17"/>
                <a:gd name="f21" fmla="+- f18 0 f17"/>
                <a:gd name="f22" fmla="*/ f21 1 1671"/>
                <a:gd name="f23" fmla="*/ f20 1 100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671" h="1009">
                  <a:moveTo>
                    <a:pt x="f5" y="f2"/>
                  </a:moveTo>
                  <a:lnTo>
                    <a:pt x="f6" y="f7"/>
                  </a:lnTo>
                  <a:lnTo>
                    <a:pt x="f3" y="f2"/>
                  </a:lnTo>
                  <a:lnTo>
                    <a:pt x="f3" y="f2"/>
                  </a:lnTo>
                  <a:cubicBezTo>
                    <a:pt x="f8" y="f9"/>
                    <a:pt x="f10" y="f11"/>
                    <a:pt x="f6" y="f11"/>
                  </a:cubicBezTo>
                  <a:cubicBezTo>
                    <a:pt x="f12" y="f11"/>
                    <a:pt x="f13" y="f14"/>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83" name="Google Shape;10395;p74">
              <a:extLst>
                <a:ext uri="{FF2B5EF4-FFF2-40B4-BE49-F238E27FC236}">
                  <a16:creationId xmlns:a16="http://schemas.microsoft.com/office/drawing/2014/main" id="{1C85C88F-68D8-A679-8D64-466D6484960D}"/>
                </a:ext>
              </a:extLst>
            </p:cNvPr>
            <p:cNvSpPr/>
            <p:nvPr/>
          </p:nvSpPr>
          <p:spPr>
            <a:xfrm>
              <a:off x="3239207" y="2322429"/>
              <a:ext cx="111639" cy="180456"/>
            </a:xfrm>
            <a:custGeom>
              <a:avLst/>
              <a:gdLst>
                <a:gd name="f0" fmla="val w"/>
                <a:gd name="f1" fmla="val h"/>
                <a:gd name="f2" fmla="val 0"/>
                <a:gd name="f3" fmla="val 2805"/>
                <a:gd name="f4" fmla="val 4254"/>
                <a:gd name="f5" fmla="val 1261"/>
                <a:gd name="f6" fmla="val 1"/>
                <a:gd name="f7" fmla="val 474"/>
                <a:gd name="f8" fmla="val 599"/>
                <a:gd name="f9" fmla="val 1513"/>
                <a:gd name="f10" fmla="val 2490"/>
                <a:gd name="f11" fmla="val 3907"/>
                <a:gd name="f12" fmla="val 4096"/>
                <a:gd name="f13" fmla="val 158"/>
                <a:gd name="f14" fmla="val 379"/>
                <a:gd name="f15" fmla="val 1891"/>
                <a:gd name="f16" fmla="*/ f0 1 2805"/>
                <a:gd name="f17" fmla="*/ f1 1 4254"/>
                <a:gd name="f18" fmla="val f2"/>
                <a:gd name="f19" fmla="val f3"/>
                <a:gd name="f20" fmla="val f4"/>
                <a:gd name="f21" fmla="+- f20 0 f18"/>
                <a:gd name="f22" fmla="+- f19 0 f18"/>
                <a:gd name="f23" fmla="*/ f22 1 2805"/>
                <a:gd name="f24" fmla="*/ f21 1 4254"/>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805" h="4254">
                  <a:moveTo>
                    <a:pt x="f5" y="f6"/>
                  </a:moveTo>
                  <a:cubicBezTo>
                    <a:pt x="f7" y="f8"/>
                    <a:pt x="f6" y="f9"/>
                    <a:pt x="f6" y="f10"/>
                  </a:cubicBezTo>
                  <a:lnTo>
                    <a:pt x="f6" y="f11"/>
                  </a:lnTo>
                  <a:cubicBezTo>
                    <a:pt x="f6" y="f12"/>
                    <a:pt x="f13" y="f4"/>
                    <a:pt x="f14" y="f4"/>
                  </a:cubicBezTo>
                  <a:lnTo>
                    <a:pt x="f3" y="f4"/>
                  </a:lnTo>
                  <a:lnTo>
                    <a:pt x="f3" y="f15"/>
                  </a:ln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84" name="Google Shape;10396;p74">
              <a:extLst>
                <a:ext uri="{FF2B5EF4-FFF2-40B4-BE49-F238E27FC236}">
                  <a16:creationId xmlns:a16="http://schemas.microsoft.com/office/drawing/2014/main" id="{5E6C24D4-2CD5-F59D-B1A6-773553FFF79A}"/>
                </a:ext>
              </a:extLst>
            </p:cNvPr>
            <p:cNvSpPr/>
            <p:nvPr/>
          </p:nvSpPr>
          <p:spPr>
            <a:xfrm>
              <a:off x="3377153" y="2323792"/>
              <a:ext cx="111639" cy="180456"/>
            </a:xfrm>
            <a:custGeom>
              <a:avLst/>
              <a:gdLst>
                <a:gd name="f0" fmla="val w"/>
                <a:gd name="f1" fmla="val h"/>
                <a:gd name="f2" fmla="val 0"/>
                <a:gd name="f3" fmla="val 2805"/>
                <a:gd name="f4" fmla="val 4254"/>
                <a:gd name="f5" fmla="val 1544"/>
                <a:gd name="f6" fmla="val 1"/>
                <a:gd name="f7" fmla="val 1890"/>
                <a:gd name="f8" fmla="val 4253"/>
                <a:gd name="f9" fmla="val 2458"/>
                <a:gd name="f10" fmla="val 2647"/>
                <a:gd name="f11" fmla="val 2804"/>
                <a:gd name="f12" fmla="val 4096"/>
                <a:gd name="f13" fmla="val 3907"/>
                <a:gd name="f14" fmla="val 2489"/>
                <a:gd name="f15" fmla="val 2773"/>
                <a:gd name="f16" fmla="val 1481"/>
                <a:gd name="f17" fmla="val 2300"/>
                <a:gd name="f18" fmla="val 567"/>
                <a:gd name="f19" fmla="*/ f0 1 2805"/>
                <a:gd name="f20" fmla="*/ f1 1 4254"/>
                <a:gd name="f21" fmla="val f2"/>
                <a:gd name="f22" fmla="val f3"/>
                <a:gd name="f23" fmla="val f4"/>
                <a:gd name="f24" fmla="+- f23 0 f21"/>
                <a:gd name="f25" fmla="+- f22 0 f21"/>
                <a:gd name="f26" fmla="*/ f25 1 2805"/>
                <a:gd name="f27" fmla="*/ f24 1 425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805" h="4254">
                  <a:moveTo>
                    <a:pt x="f5" y="f2"/>
                  </a:moveTo>
                  <a:lnTo>
                    <a:pt x="f6" y="f7"/>
                  </a:lnTo>
                  <a:lnTo>
                    <a:pt x="f6" y="f8"/>
                  </a:lnTo>
                  <a:lnTo>
                    <a:pt x="f9" y="f8"/>
                  </a:lnTo>
                  <a:cubicBezTo>
                    <a:pt x="f10" y="f8"/>
                    <a:pt x="f11" y="f12"/>
                    <a:pt x="f11" y="f13"/>
                  </a:cubicBezTo>
                  <a:lnTo>
                    <a:pt x="f11" y="f14"/>
                  </a:lnTo>
                  <a:cubicBezTo>
                    <a:pt x="f15" y="f16"/>
                    <a:pt x="f17" y="f18"/>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85" name="Google Shape;10397;p74">
              <a:extLst>
                <a:ext uri="{FF2B5EF4-FFF2-40B4-BE49-F238E27FC236}">
                  <a16:creationId xmlns:a16="http://schemas.microsoft.com/office/drawing/2014/main" id="{EC8174E3-E575-8E54-A7AF-693F9CEF6D8D}"/>
                </a:ext>
              </a:extLst>
            </p:cNvPr>
            <p:cNvSpPr/>
            <p:nvPr/>
          </p:nvSpPr>
          <p:spPr>
            <a:xfrm>
              <a:off x="3380939" y="2143381"/>
              <a:ext cx="219465" cy="184443"/>
            </a:xfrm>
            <a:custGeom>
              <a:avLst/>
              <a:gdLst>
                <a:gd name="f0" fmla="val w"/>
                <a:gd name="f1" fmla="val h"/>
                <a:gd name="f2" fmla="val 0"/>
                <a:gd name="f3" fmla="val 5514"/>
                <a:gd name="f4" fmla="val 4348"/>
                <a:gd name="f5" fmla="val 3686"/>
                <a:gd name="f6" fmla="val 1512"/>
                <a:gd name="f7" fmla="val 3907"/>
                <a:gd name="f8" fmla="val 4064"/>
                <a:gd name="f9" fmla="val 1670"/>
                <a:gd name="f10" fmla="val 1859"/>
                <a:gd name="f11" fmla="val 2048"/>
                <a:gd name="f12" fmla="val 2205"/>
                <a:gd name="f13" fmla="val 2993"/>
                <a:gd name="f14" fmla="val 2804"/>
                <a:gd name="f15" fmla="val 2646"/>
                <a:gd name="f16" fmla="val 4127"/>
                <a:gd name="f17" fmla="val 536"/>
                <a:gd name="f18" fmla="val 3056"/>
                <a:gd name="f19" fmla="val 851"/>
                <a:gd name="f20" fmla="val 2331"/>
                <a:gd name="f21" fmla="val 1607"/>
                <a:gd name="f22" fmla="val 977"/>
                <a:gd name="f23" fmla="val 504"/>
                <a:gd name="f24" fmla="val 63"/>
                <a:gd name="f25" fmla="val 347"/>
                <a:gd name="f26" fmla="val 221"/>
                <a:gd name="f27" fmla="val 158"/>
                <a:gd name="f28" fmla="val 378"/>
                <a:gd name="f29" fmla="val 567"/>
                <a:gd name="f30" fmla="val 945"/>
                <a:gd name="f31" fmla="val 756"/>
                <a:gd name="f32" fmla="val 1638"/>
                <a:gd name="f33" fmla="val 1575"/>
                <a:gd name="f34" fmla="val 2615"/>
                <a:gd name="f35" fmla="val 2930"/>
                <a:gd name="f36" fmla="val 3214"/>
                <a:gd name="f37" fmla="val 1449"/>
                <a:gd name="f38" fmla="val 3466"/>
                <a:gd name="f39" fmla="val 3718"/>
                <a:gd name="f40" fmla="val 4001"/>
                <a:gd name="f41" fmla="val 2520"/>
                <a:gd name="f42" fmla="val 5167"/>
                <a:gd name="f43" fmla="val 5356"/>
                <a:gd name="f44" fmla="val 5513"/>
                <a:gd name="f45" fmla="val 4190"/>
                <a:gd name="f46" fmla="val 5482"/>
                <a:gd name="f47" fmla="val 4915"/>
                <a:gd name="f48" fmla="*/ f0 1 5514"/>
                <a:gd name="f49" fmla="*/ f1 1 4348"/>
                <a:gd name="f50" fmla="val f2"/>
                <a:gd name="f51" fmla="val f3"/>
                <a:gd name="f52" fmla="val f4"/>
                <a:gd name="f53" fmla="+- f52 0 f50"/>
                <a:gd name="f54" fmla="+- f51 0 f50"/>
                <a:gd name="f55" fmla="*/ f54 1 5514"/>
                <a:gd name="f56" fmla="*/ f53 1 4348"/>
                <a:gd name="f57" fmla="*/ f50 1 f55"/>
                <a:gd name="f58" fmla="*/ f51 1 f55"/>
                <a:gd name="f59" fmla="*/ f50 1 f56"/>
                <a:gd name="f60" fmla="*/ f52 1 f56"/>
                <a:gd name="f61" fmla="*/ f57 f48 1"/>
                <a:gd name="f62" fmla="*/ f58 f48 1"/>
                <a:gd name="f63" fmla="*/ f60 f49 1"/>
                <a:gd name="f64" fmla="*/ f59 f49 1"/>
              </a:gdLst>
              <a:ahLst/>
              <a:cxnLst>
                <a:cxn ang="3cd4">
                  <a:pos x="hc" y="t"/>
                </a:cxn>
                <a:cxn ang="0">
                  <a:pos x="r" y="vc"/>
                </a:cxn>
                <a:cxn ang="cd4">
                  <a:pos x="hc" y="b"/>
                </a:cxn>
                <a:cxn ang="cd2">
                  <a:pos x="l" y="vc"/>
                </a:cxn>
              </a:cxnLst>
              <a:rect l="f61" t="f64" r="f62" b="f63"/>
              <a:pathLst>
                <a:path w="5514" h="4348">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2"/>
                  </a:moveTo>
                  <a:cubicBezTo>
                    <a:pt x="f5" y="f17"/>
                    <a:pt x="f18" y="f19"/>
                    <a:pt x="f20" y="f19"/>
                  </a:cubicBezTo>
                  <a:cubicBezTo>
                    <a:pt x="f21" y="f19"/>
                    <a:pt x="f22" y="f23"/>
                    <a:pt x="f17" y="f24"/>
                  </a:cubicBezTo>
                  <a:cubicBezTo>
                    <a:pt x="f25" y="f26"/>
                    <a:pt x="f27" y="f28"/>
                    <a:pt x="f2" y="f29"/>
                  </a:cubicBezTo>
                  <a:cubicBezTo>
                    <a:pt x="f30" y="f31"/>
                    <a:pt x="f32" y="f33"/>
                    <a:pt x="f32" y="f34"/>
                  </a:cubicBezTo>
                  <a:cubicBezTo>
                    <a:pt x="f32" y="f35"/>
                    <a:pt x="f33" y="f36"/>
                    <a:pt x="f37" y="f38"/>
                  </a:cubicBezTo>
                  <a:cubicBezTo>
                    <a:pt x="f10" y="f39"/>
                    <a:pt x="f12" y="f40"/>
                    <a:pt x="f41" y="f4"/>
                  </a:cubicBezTo>
                  <a:lnTo>
                    <a:pt x="f42" y="f4"/>
                  </a:lnTo>
                  <a:cubicBezTo>
                    <a:pt x="f43" y="f4"/>
                    <a:pt x="f44" y="f45"/>
                    <a:pt x="f44" y="f40"/>
                  </a:cubicBezTo>
                  <a:lnTo>
                    <a:pt x="f44" y="f34"/>
                  </a:lnTo>
                  <a:cubicBezTo>
                    <a:pt x="f46" y="f6"/>
                    <a:pt x="f47" y="f29"/>
                    <a:pt x="f1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86" name="Google Shape;10398;p74">
              <a:extLst>
                <a:ext uri="{FF2B5EF4-FFF2-40B4-BE49-F238E27FC236}">
                  <a16:creationId xmlns:a16="http://schemas.microsoft.com/office/drawing/2014/main" id="{A15BBB54-8E0C-E208-87BE-4C32EE127434}"/>
                </a:ext>
              </a:extLst>
            </p:cNvPr>
            <p:cNvSpPr/>
            <p:nvPr/>
          </p:nvSpPr>
          <p:spPr>
            <a:xfrm>
              <a:off x="3128875" y="2142018"/>
              <a:ext cx="216959" cy="184480"/>
            </a:xfrm>
            <a:custGeom>
              <a:avLst/>
              <a:gdLst>
                <a:gd name="f0" fmla="val w"/>
                <a:gd name="f1" fmla="val h"/>
                <a:gd name="f2" fmla="val 0"/>
                <a:gd name="f3" fmla="val 5451"/>
                <a:gd name="f4" fmla="val 4349"/>
                <a:gd name="f5" fmla="val 2426"/>
                <a:gd name="f6" fmla="val 1544"/>
                <a:gd name="f7" fmla="val 2615"/>
                <a:gd name="f8" fmla="val 2773"/>
                <a:gd name="f9" fmla="val 1702"/>
                <a:gd name="f10" fmla="val 1891"/>
                <a:gd name="f11" fmla="val 2080"/>
                <a:gd name="f12" fmla="val 2237"/>
                <a:gd name="f13" fmla="val 1733"/>
                <a:gd name="f14" fmla="val 1513"/>
                <a:gd name="f15" fmla="val 1355"/>
                <a:gd name="f16" fmla="val 1324"/>
                <a:gd name="f17" fmla="val 1"/>
                <a:gd name="f18" fmla="val 536"/>
                <a:gd name="f19" fmla="val 568"/>
                <a:gd name="f20" fmla="val 2552"/>
                <a:gd name="f21" fmla="val 3939"/>
                <a:gd name="f22" fmla="val 4191"/>
                <a:gd name="f23" fmla="val 95"/>
                <a:gd name="f24" fmla="val 4348"/>
                <a:gd name="f25" fmla="val 316"/>
                <a:gd name="f26" fmla="val 2930"/>
                <a:gd name="f27" fmla="val 3214"/>
                <a:gd name="f28" fmla="val 3970"/>
                <a:gd name="f29" fmla="val 3561"/>
                <a:gd name="f30" fmla="val 3655"/>
                <a:gd name="f31" fmla="val 4002"/>
                <a:gd name="f32" fmla="val 3466"/>
                <a:gd name="f33" fmla="val 3876"/>
                <a:gd name="f34" fmla="val 3183"/>
                <a:gd name="f35" fmla="val 3813"/>
                <a:gd name="f36" fmla="val 1607"/>
                <a:gd name="f37" fmla="val 4506"/>
                <a:gd name="f38" fmla="val 757"/>
                <a:gd name="f39" fmla="val 5293"/>
                <a:gd name="f40" fmla="val 347"/>
                <a:gd name="f41" fmla="val 5104"/>
                <a:gd name="f42" fmla="val 190"/>
                <a:gd name="f43" fmla="val 4915"/>
                <a:gd name="f44" fmla="val 32"/>
                <a:gd name="f45" fmla="val 4474"/>
                <a:gd name="f46" fmla="val 505"/>
                <a:gd name="f47" fmla="val 3844"/>
                <a:gd name="f48" fmla="val 820"/>
                <a:gd name="f49" fmla="val 3151"/>
                <a:gd name="f50" fmla="val 1796"/>
                <a:gd name="f51" fmla="*/ f0 1 5451"/>
                <a:gd name="f52" fmla="*/ f1 1 4349"/>
                <a:gd name="f53" fmla="val f2"/>
                <a:gd name="f54" fmla="val f3"/>
                <a:gd name="f55" fmla="val f4"/>
                <a:gd name="f56" fmla="+- f55 0 f53"/>
                <a:gd name="f57" fmla="+- f54 0 f53"/>
                <a:gd name="f58" fmla="*/ f57 1 5451"/>
                <a:gd name="f59" fmla="*/ f56 1 4349"/>
                <a:gd name="f60" fmla="*/ f53 1 f58"/>
                <a:gd name="f61" fmla="*/ f54 1 f58"/>
                <a:gd name="f62" fmla="*/ f53 1 f59"/>
                <a:gd name="f63" fmla="*/ f55 1 f59"/>
                <a:gd name="f64" fmla="*/ f60 f51 1"/>
                <a:gd name="f65" fmla="*/ f61 f51 1"/>
                <a:gd name="f66" fmla="*/ f63 f52 1"/>
                <a:gd name="f67" fmla="*/ f62 f52 1"/>
              </a:gdLst>
              <a:ahLst/>
              <a:cxnLst>
                <a:cxn ang="3cd4">
                  <a:pos x="hc" y="t"/>
                </a:cxn>
                <a:cxn ang="0">
                  <a:pos x="r" y="vc"/>
                </a:cxn>
                <a:cxn ang="cd4">
                  <a:pos x="hc" y="b"/>
                </a:cxn>
                <a:cxn ang="cd2">
                  <a:pos x="l" y="vc"/>
                </a:cxn>
              </a:cxnLst>
              <a:rect l="f64" t="f67" r="f65" b="f66"/>
              <a:pathLst>
                <a:path w="5451" h="4349">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9"/>
                    <a:pt x="f17" y="f14"/>
                    <a:pt x="f17" y="f20"/>
                  </a:cubicBezTo>
                  <a:lnTo>
                    <a:pt x="f17" y="f21"/>
                  </a:lnTo>
                  <a:cubicBezTo>
                    <a:pt x="f17" y="f22"/>
                    <a:pt x="f23" y="f24"/>
                    <a:pt x="f25" y="f24"/>
                  </a:cubicBezTo>
                  <a:lnTo>
                    <a:pt x="f26" y="f24"/>
                  </a:lnTo>
                  <a:cubicBezTo>
                    <a:pt x="f27" y="f28"/>
                    <a:pt x="f29" y="f30"/>
                    <a:pt x="f31" y="f32"/>
                  </a:cubicBezTo>
                  <a:cubicBezTo>
                    <a:pt x="f33" y="f34"/>
                    <a:pt x="f35" y="f26"/>
                    <a:pt x="f35" y="f7"/>
                  </a:cubicBezTo>
                  <a:cubicBezTo>
                    <a:pt x="f35" y="f36"/>
                    <a:pt x="f37" y="f38"/>
                    <a:pt x="f3" y="f19"/>
                  </a:cubicBezTo>
                  <a:cubicBezTo>
                    <a:pt x="f39" y="f40"/>
                    <a:pt x="f41" y="f42"/>
                    <a:pt x="f43" y="f44"/>
                  </a:cubicBezTo>
                  <a:cubicBezTo>
                    <a:pt x="f45" y="f46"/>
                    <a:pt x="f47" y="f48"/>
                    <a:pt x="f49" y="f48"/>
                  </a:cubicBezTo>
                  <a:cubicBezTo>
                    <a:pt x="f5" y="f48"/>
                    <a:pt x="f50" y="f46"/>
                    <a:pt x="f16" y="f17"/>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87" name="Google Shape;10412;p74">
            <a:extLst>
              <a:ext uri="{FF2B5EF4-FFF2-40B4-BE49-F238E27FC236}">
                <a16:creationId xmlns:a16="http://schemas.microsoft.com/office/drawing/2014/main" id="{207C943F-D9BB-97BE-3886-89D7ABAD6E5B}"/>
              </a:ext>
            </a:extLst>
          </p:cNvPr>
          <p:cNvGrpSpPr/>
          <p:nvPr/>
        </p:nvGrpSpPr>
        <p:grpSpPr>
          <a:xfrm>
            <a:off x="4523198" y="2121040"/>
            <a:ext cx="441444" cy="500460"/>
            <a:chOff x="5894798" y="1990411"/>
            <a:chExt cx="441444" cy="500460"/>
          </a:xfrm>
          <a:solidFill>
            <a:schemeClr val="bg2"/>
          </a:solidFill>
        </p:grpSpPr>
        <p:sp>
          <p:nvSpPr>
            <p:cNvPr id="188" name="Google Shape;10413;p74">
              <a:extLst>
                <a:ext uri="{FF2B5EF4-FFF2-40B4-BE49-F238E27FC236}">
                  <a16:creationId xmlns:a16="http://schemas.microsoft.com/office/drawing/2014/main" id="{9DC986DA-10F9-6AA8-EC02-A1FF987FFC4F}"/>
                </a:ext>
              </a:extLst>
            </p:cNvPr>
            <p:cNvSpPr/>
            <p:nvPr/>
          </p:nvSpPr>
          <p:spPr>
            <a:xfrm>
              <a:off x="6114263" y="1990411"/>
              <a:ext cx="27624" cy="74871"/>
            </a:xfrm>
            <a:custGeom>
              <a:avLst/>
              <a:gdLst>
                <a:gd name="f0" fmla="val w"/>
                <a:gd name="f1" fmla="val h"/>
                <a:gd name="f2" fmla="val 0"/>
                <a:gd name="f3" fmla="val 694"/>
                <a:gd name="f4" fmla="val 1765"/>
                <a:gd name="f5" fmla="val 347"/>
                <a:gd name="f6" fmla="val 1"/>
                <a:gd name="f7" fmla="val 158"/>
                <a:gd name="f8" fmla="val 1418"/>
                <a:gd name="f9" fmla="val 1607"/>
                <a:gd name="f10" fmla="val 536"/>
                <a:gd name="f11" fmla="val 693"/>
                <a:gd name="f12" fmla="*/ f0 1 694"/>
                <a:gd name="f13" fmla="*/ f1 1 1765"/>
                <a:gd name="f14" fmla="val f2"/>
                <a:gd name="f15" fmla="val f3"/>
                <a:gd name="f16" fmla="val f4"/>
                <a:gd name="f17" fmla="+- f16 0 f14"/>
                <a:gd name="f18" fmla="+- f15 0 f14"/>
                <a:gd name="f19" fmla="*/ f18 1 694"/>
                <a:gd name="f20" fmla="*/ f17 1 176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694" h="1765">
                  <a:moveTo>
                    <a:pt x="f5" y="f6"/>
                  </a:moveTo>
                  <a:cubicBezTo>
                    <a:pt x="f7" y="f6"/>
                    <a:pt x="f2" y="f7"/>
                    <a:pt x="f2" y="f5"/>
                  </a:cubicBezTo>
                  <a:lnTo>
                    <a:pt x="f2" y="f8"/>
                  </a:lnTo>
                  <a:cubicBezTo>
                    <a:pt x="f2" y="f9"/>
                    <a:pt x="f7" y="f4"/>
                    <a:pt x="f5" y="f4"/>
                  </a:cubicBezTo>
                  <a:cubicBezTo>
                    <a:pt x="f10" y="f4"/>
                    <a:pt x="f11" y="f9"/>
                    <a:pt x="f11" y="f8"/>
                  </a:cubicBezTo>
                  <a:lnTo>
                    <a:pt x="f11" y="f5"/>
                  </a:lnTo>
                  <a:cubicBezTo>
                    <a:pt x="f11" y="f7"/>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89" name="Google Shape;10414;p74">
              <a:extLst>
                <a:ext uri="{FF2B5EF4-FFF2-40B4-BE49-F238E27FC236}">
                  <a16:creationId xmlns:a16="http://schemas.microsoft.com/office/drawing/2014/main" id="{8060AFDD-57F7-FD2E-92E1-307E9BE871EF}"/>
                </a:ext>
              </a:extLst>
            </p:cNvPr>
            <p:cNvSpPr/>
            <p:nvPr/>
          </p:nvSpPr>
          <p:spPr>
            <a:xfrm>
              <a:off x="6198287" y="2022140"/>
              <a:ext cx="56436" cy="57863"/>
            </a:xfrm>
            <a:custGeom>
              <a:avLst/>
              <a:gdLst>
                <a:gd name="f0" fmla="val w"/>
                <a:gd name="f1" fmla="val h"/>
                <a:gd name="f2" fmla="val 0"/>
                <a:gd name="f3" fmla="val 1418"/>
                <a:gd name="f4" fmla="val 1364"/>
                <a:gd name="f5" fmla="val 1071"/>
                <a:gd name="f6" fmla="val 1"/>
                <a:gd name="f7" fmla="val 977"/>
                <a:gd name="f8" fmla="val 882"/>
                <a:gd name="f9" fmla="val 24"/>
                <a:gd name="f10" fmla="val 819"/>
                <a:gd name="f11" fmla="val 72"/>
                <a:gd name="f12" fmla="val 126"/>
                <a:gd name="f13" fmla="val 796"/>
                <a:gd name="f14" fmla="val 922"/>
                <a:gd name="f15" fmla="val 1143"/>
                <a:gd name="f16" fmla="val 1269"/>
                <a:gd name="f17" fmla="val 189"/>
                <a:gd name="f18" fmla="val 1332"/>
                <a:gd name="f19" fmla="val 268"/>
                <a:gd name="f20" fmla="val 1363"/>
                <a:gd name="f21" fmla="val 350"/>
                <a:gd name="f22" fmla="val 433"/>
                <a:gd name="f23" fmla="val 520"/>
                <a:gd name="f24" fmla="val 599"/>
                <a:gd name="f25" fmla="val 1323"/>
                <a:gd name="f26" fmla="val 544"/>
                <a:gd name="f27" fmla="val 418"/>
                <a:gd name="f28" fmla="val 198"/>
                <a:gd name="f29" fmla="val 1260"/>
                <a:gd name="f30" fmla="val 1166"/>
                <a:gd name="f31" fmla="*/ f0 1 1418"/>
                <a:gd name="f32" fmla="*/ f1 1 1364"/>
                <a:gd name="f33" fmla="val f2"/>
                <a:gd name="f34" fmla="val f3"/>
                <a:gd name="f35" fmla="val f4"/>
                <a:gd name="f36" fmla="+- f35 0 f33"/>
                <a:gd name="f37" fmla="+- f34 0 f33"/>
                <a:gd name="f38" fmla="*/ f37 1 1418"/>
                <a:gd name="f39" fmla="*/ f36 1 1364"/>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1418" h="1364">
                  <a:moveTo>
                    <a:pt x="f5" y="f6"/>
                  </a:moveTo>
                  <a:cubicBezTo>
                    <a:pt x="f7" y="f6"/>
                    <a:pt x="f8" y="f9"/>
                    <a:pt x="f10" y="f11"/>
                  </a:cubicBezTo>
                  <a:lnTo>
                    <a:pt x="f12" y="f13"/>
                  </a:lnTo>
                  <a:cubicBezTo>
                    <a:pt x="f2" y="f14"/>
                    <a:pt x="f2" y="f15"/>
                    <a:pt x="f12" y="f16"/>
                  </a:cubicBezTo>
                  <a:cubicBezTo>
                    <a:pt x="f17" y="f18"/>
                    <a:pt x="f19" y="f20"/>
                    <a:pt x="f21" y="f20"/>
                  </a:cubicBezTo>
                  <a:cubicBezTo>
                    <a:pt x="f22" y="f20"/>
                    <a:pt x="f23" y="f18"/>
                    <a:pt x="f24" y="f16"/>
                  </a:cubicBezTo>
                  <a:lnTo>
                    <a:pt x="f25" y="f26"/>
                  </a:lnTo>
                  <a:cubicBezTo>
                    <a:pt x="f3" y="f27"/>
                    <a:pt x="f3" y="f28"/>
                    <a:pt x="f25" y="f11"/>
                  </a:cubicBezTo>
                  <a:cubicBezTo>
                    <a:pt x="f29" y="f9"/>
                    <a:pt x="f3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0" name="Google Shape;10415;p74">
              <a:extLst>
                <a:ext uri="{FF2B5EF4-FFF2-40B4-BE49-F238E27FC236}">
                  <a16:creationId xmlns:a16="http://schemas.microsoft.com/office/drawing/2014/main" id="{A3CD5DC7-B9CA-FA67-6308-EA7C229E1A6E}"/>
                </a:ext>
              </a:extLst>
            </p:cNvPr>
            <p:cNvSpPr/>
            <p:nvPr/>
          </p:nvSpPr>
          <p:spPr>
            <a:xfrm>
              <a:off x="6279760" y="2197540"/>
              <a:ext cx="56482" cy="30796"/>
            </a:xfrm>
            <a:custGeom>
              <a:avLst/>
              <a:gdLst>
                <a:gd name="f0" fmla="val w"/>
                <a:gd name="f1" fmla="val h"/>
                <a:gd name="f2" fmla="val 0"/>
                <a:gd name="f3" fmla="val 1419"/>
                <a:gd name="f4" fmla="val 726"/>
                <a:gd name="f5" fmla="val 379"/>
                <a:gd name="f6" fmla="val 1"/>
                <a:gd name="f7" fmla="val 158"/>
                <a:gd name="f8" fmla="val 347"/>
                <a:gd name="f9" fmla="val 568"/>
                <a:gd name="f10" fmla="val 725"/>
                <a:gd name="f11" fmla="val 1072"/>
                <a:gd name="f12" fmla="val 1261"/>
                <a:gd name="f13" fmla="*/ f0 1 1419"/>
                <a:gd name="f14" fmla="*/ f1 1 726"/>
                <a:gd name="f15" fmla="val f2"/>
                <a:gd name="f16" fmla="val f3"/>
                <a:gd name="f17" fmla="val f4"/>
                <a:gd name="f18" fmla="+- f17 0 f15"/>
                <a:gd name="f19" fmla="+- f16 0 f15"/>
                <a:gd name="f20" fmla="*/ f19 1 1419"/>
                <a:gd name="f21" fmla="*/ f18 1 726"/>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419" h="726">
                  <a:moveTo>
                    <a:pt x="f5" y="f6"/>
                  </a:moveTo>
                  <a:cubicBezTo>
                    <a:pt x="f7" y="f6"/>
                    <a:pt x="f6" y="f7"/>
                    <a:pt x="f6" y="f8"/>
                  </a:cubicBezTo>
                  <a:cubicBezTo>
                    <a:pt x="f6" y="f9"/>
                    <a:pt x="f7" y="f10"/>
                    <a:pt x="f5" y="f10"/>
                  </a:cubicBezTo>
                  <a:lnTo>
                    <a:pt x="f11" y="f10"/>
                  </a:lnTo>
                  <a:cubicBezTo>
                    <a:pt x="f12" y="f10"/>
                    <a:pt x="f3" y="f9"/>
                    <a:pt x="f3" y="f8"/>
                  </a:cubicBezTo>
                  <a:cubicBezTo>
                    <a:pt x="f3" y="f7"/>
                    <a:pt x="f12" y="f6"/>
                    <a:pt x="f1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1" name="Google Shape;10416;p74">
              <a:extLst>
                <a:ext uri="{FF2B5EF4-FFF2-40B4-BE49-F238E27FC236}">
                  <a16:creationId xmlns:a16="http://schemas.microsoft.com/office/drawing/2014/main" id="{959FB98B-4142-C1CA-4B07-3CF0B78F85A6}"/>
                </a:ext>
              </a:extLst>
            </p:cNvPr>
            <p:cNvSpPr/>
            <p:nvPr/>
          </p:nvSpPr>
          <p:spPr>
            <a:xfrm>
              <a:off x="5894798" y="2197540"/>
              <a:ext cx="56482" cy="29434"/>
            </a:xfrm>
            <a:custGeom>
              <a:avLst/>
              <a:gdLst>
                <a:gd name="f0" fmla="val w"/>
                <a:gd name="f1" fmla="val h"/>
                <a:gd name="f2" fmla="val 0"/>
                <a:gd name="f3" fmla="val 1419"/>
                <a:gd name="f4" fmla="val 694"/>
                <a:gd name="f5" fmla="val 347"/>
                <a:gd name="f6" fmla="val 1"/>
                <a:gd name="f7" fmla="val 158"/>
                <a:gd name="f8" fmla="val 568"/>
                <a:gd name="f9" fmla="val 1072"/>
                <a:gd name="f10" fmla="val 1261"/>
                <a:gd name="f11" fmla="*/ f0 1 1419"/>
                <a:gd name="f12" fmla="*/ f1 1 694"/>
                <a:gd name="f13" fmla="val f2"/>
                <a:gd name="f14" fmla="val f3"/>
                <a:gd name="f15" fmla="val f4"/>
                <a:gd name="f16" fmla="+- f15 0 f13"/>
                <a:gd name="f17" fmla="+- f14 0 f13"/>
                <a:gd name="f18" fmla="*/ f17 1 1419"/>
                <a:gd name="f19" fmla="*/ f16 1 69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1419" h="694">
                  <a:moveTo>
                    <a:pt x="f5" y="f6"/>
                  </a:moveTo>
                  <a:cubicBezTo>
                    <a:pt x="f7" y="f6"/>
                    <a:pt x="f6" y="f7"/>
                    <a:pt x="f6" y="f5"/>
                  </a:cubicBezTo>
                  <a:cubicBezTo>
                    <a:pt x="f6" y="f8"/>
                    <a:pt x="f7" y="f4"/>
                    <a:pt x="f5" y="f4"/>
                  </a:cubicBezTo>
                  <a:lnTo>
                    <a:pt x="f9" y="f4"/>
                  </a:lnTo>
                  <a:cubicBezTo>
                    <a:pt x="f10" y="f4"/>
                    <a:pt x="f3" y="f8"/>
                    <a:pt x="f3" y="f5"/>
                  </a:cubicBezTo>
                  <a:cubicBezTo>
                    <a:pt x="f3" y="f7"/>
                    <a:pt x="f10" y="f6"/>
                    <a:pt x="f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2" name="Google Shape;10417;p74">
              <a:extLst>
                <a:ext uri="{FF2B5EF4-FFF2-40B4-BE49-F238E27FC236}">
                  <a16:creationId xmlns:a16="http://schemas.microsoft.com/office/drawing/2014/main" id="{8785E938-9AA3-6F94-F95B-A1D37D2A0BD0}"/>
                </a:ext>
              </a:extLst>
            </p:cNvPr>
            <p:cNvSpPr/>
            <p:nvPr/>
          </p:nvSpPr>
          <p:spPr>
            <a:xfrm>
              <a:off x="6003895" y="2022140"/>
              <a:ext cx="56482" cy="57863"/>
            </a:xfrm>
            <a:custGeom>
              <a:avLst/>
              <a:gdLst>
                <a:gd name="f0" fmla="val w"/>
                <a:gd name="f1" fmla="val h"/>
                <a:gd name="f2" fmla="val 0"/>
                <a:gd name="f3" fmla="val 1419"/>
                <a:gd name="f4" fmla="val 1364"/>
                <a:gd name="f5" fmla="val 363"/>
                <a:gd name="f6" fmla="val 1"/>
                <a:gd name="f7" fmla="val 276"/>
                <a:gd name="f8" fmla="val 190"/>
                <a:gd name="f9" fmla="val 24"/>
                <a:gd name="f10" fmla="val 127"/>
                <a:gd name="f11" fmla="val 72"/>
                <a:gd name="f12" fmla="val 198"/>
                <a:gd name="f13" fmla="val 450"/>
                <a:gd name="f14" fmla="val 544"/>
                <a:gd name="f15" fmla="val 820"/>
                <a:gd name="f16" fmla="val 1269"/>
                <a:gd name="f17" fmla="val 883"/>
                <a:gd name="f18" fmla="val 1332"/>
                <a:gd name="f19" fmla="val 977"/>
                <a:gd name="f20" fmla="val 1363"/>
                <a:gd name="f21" fmla="val 1072"/>
                <a:gd name="f22" fmla="val 1166"/>
                <a:gd name="f23" fmla="val 1261"/>
                <a:gd name="f24" fmla="val 1324"/>
                <a:gd name="f25" fmla="val 1418"/>
                <a:gd name="f26" fmla="val 1143"/>
                <a:gd name="f27" fmla="val 922"/>
                <a:gd name="f28" fmla="val 796"/>
                <a:gd name="f29" fmla="val 599"/>
                <a:gd name="f30" fmla="val 536"/>
                <a:gd name="f31" fmla="*/ f0 1 1419"/>
                <a:gd name="f32" fmla="*/ f1 1 1364"/>
                <a:gd name="f33" fmla="val f2"/>
                <a:gd name="f34" fmla="val f3"/>
                <a:gd name="f35" fmla="val f4"/>
                <a:gd name="f36" fmla="+- f35 0 f33"/>
                <a:gd name="f37" fmla="+- f34 0 f33"/>
                <a:gd name="f38" fmla="*/ f37 1 1419"/>
                <a:gd name="f39" fmla="*/ f36 1 1364"/>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1419" h="1364">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25" y="f26"/>
                    <a:pt x="f25" y="f27"/>
                    <a:pt x="f24" y="f28"/>
                  </a:cubicBezTo>
                  <a:lnTo>
                    <a:pt x="f29" y="f11"/>
                  </a:lnTo>
                  <a:cubicBezTo>
                    <a:pt x="f30" y="f9"/>
                    <a:pt x="f1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3" name="Google Shape;10418;p74">
              <a:extLst>
                <a:ext uri="{FF2B5EF4-FFF2-40B4-BE49-F238E27FC236}">
                  <a16:creationId xmlns:a16="http://schemas.microsoft.com/office/drawing/2014/main" id="{3FD84E38-EAAF-ECE4-9B4B-88FDF05ABF6D}"/>
                </a:ext>
              </a:extLst>
            </p:cNvPr>
            <p:cNvSpPr/>
            <p:nvPr/>
          </p:nvSpPr>
          <p:spPr>
            <a:xfrm>
              <a:off x="5919871" y="2079702"/>
              <a:ext cx="58987" cy="44074"/>
            </a:xfrm>
            <a:custGeom>
              <a:avLst/>
              <a:gdLst>
                <a:gd name="f0" fmla="val w"/>
                <a:gd name="f1" fmla="val h"/>
                <a:gd name="f2" fmla="val 0"/>
                <a:gd name="f3" fmla="val 1482"/>
                <a:gd name="f4" fmla="val 1039"/>
                <a:gd name="f5" fmla="val 396"/>
                <a:gd name="f6" fmla="val 267"/>
                <a:gd name="f7" fmla="val 132"/>
                <a:gd name="f8" fmla="val 81"/>
                <a:gd name="f9" fmla="val 64"/>
                <a:gd name="f10" fmla="val 195"/>
                <a:gd name="f11" fmla="val 1"/>
                <a:gd name="f12" fmla="val 353"/>
                <a:gd name="f13" fmla="val 573"/>
                <a:gd name="f14" fmla="val 221"/>
                <a:gd name="f15" fmla="val 668"/>
                <a:gd name="f16" fmla="val 946"/>
                <a:gd name="f17" fmla="val 1015"/>
                <a:gd name="f18" fmla="val 987"/>
                <a:gd name="f19" fmla="val 1031"/>
                <a:gd name="f20" fmla="val 1032"/>
                <a:gd name="f21" fmla="val 1077"/>
                <a:gd name="f22" fmla="val 1209"/>
                <a:gd name="f23" fmla="val 1349"/>
                <a:gd name="f24" fmla="val 974"/>
                <a:gd name="f25" fmla="val 1419"/>
                <a:gd name="f26" fmla="val 857"/>
                <a:gd name="f27" fmla="val 699"/>
                <a:gd name="f28" fmla="val 447"/>
                <a:gd name="f29" fmla="val 1261"/>
                <a:gd name="f30" fmla="val 384"/>
                <a:gd name="f31" fmla="val 536"/>
                <a:gd name="f32" fmla="val 38"/>
                <a:gd name="f33" fmla="val 493"/>
                <a:gd name="f34" fmla="val 12"/>
                <a:gd name="f35" fmla="val 445"/>
                <a:gd name="f36" fmla="*/ f0 1 1482"/>
                <a:gd name="f37" fmla="*/ f1 1 1039"/>
                <a:gd name="f38" fmla="val f2"/>
                <a:gd name="f39" fmla="val f3"/>
                <a:gd name="f40" fmla="val f4"/>
                <a:gd name="f41" fmla="+- f40 0 f38"/>
                <a:gd name="f42" fmla="+- f39 0 f38"/>
                <a:gd name="f43" fmla="*/ f42 1 1482"/>
                <a:gd name="f44" fmla="*/ f41 1 1039"/>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1482" h="1039">
                  <a:moveTo>
                    <a:pt x="f5" y="f2"/>
                  </a:moveTo>
                  <a:cubicBezTo>
                    <a:pt x="f6" y="f2"/>
                    <a:pt x="f7" y="f8"/>
                    <a:pt x="f9" y="f10"/>
                  </a:cubicBezTo>
                  <a:cubicBezTo>
                    <a:pt x="f11" y="f12"/>
                    <a:pt x="f9" y="f13"/>
                    <a:pt x="f14" y="f15"/>
                  </a:cubicBezTo>
                  <a:lnTo>
                    <a:pt x="f16" y="f17"/>
                  </a:lnTo>
                  <a:cubicBezTo>
                    <a:pt x="f18" y="f19"/>
                    <a:pt x="f20" y="f4"/>
                    <a:pt x="f21" y="f4"/>
                  </a:cubicBezTo>
                  <a:cubicBezTo>
                    <a:pt x="f22" y="f4"/>
                    <a:pt x="f23" y="f24"/>
                    <a:pt x="f25" y="f26"/>
                  </a:cubicBezTo>
                  <a:cubicBezTo>
                    <a:pt x="f3" y="f27"/>
                    <a:pt x="f25" y="f28"/>
                    <a:pt x="f29" y="f30"/>
                  </a:cubicBezTo>
                  <a:lnTo>
                    <a:pt x="f31" y="f32"/>
                  </a:lnTo>
                  <a:cubicBezTo>
                    <a:pt x="f33" y="f34"/>
                    <a:pt x="f3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4" name="Google Shape;10419;p74">
              <a:extLst>
                <a:ext uri="{FF2B5EF4-FFF2-40B4-BE49-F238E27FC236}">
                  <a16:creationId xmlns:a16="http://schemas.microsoft.com/office/drawing/2014/main" id="{E58CCBF2-BBBE-94C7-4398-5E21209EBAA7}"/>
                </a:ext>
              </a:extLst>
            </p:cNvPr>
            <p:cNvSpPr/>
            <p:nvPr/>
          </p:nvSpPr>
          <p:spPr>
            <a:xfrm>
              <a:off x="6250938" y="2080214"/>
              <a:ext cx="58942" cy="45473"/>
            </a:xfrm>
            <a:custGeom>
              <a:avLst/>
              <a:gdLst>
                <a:gd name="f0" fmla="val w"/>
                <a:gd name="f1" fmla="val h"/>
                <a:gd name="f2" fmla="val 0"/>
                <a:gd name="f3" fmla="val 1481"/>
                <a:gd name="f4" fmla="val 1072"/>
                <a:gd name="f5" fmla="val 1110"/>
                <a:gd name="f6" fmla="val 1049"/>
                <a:gd name="f7" fmla="val 983"/>
                <a:gd name="f8" fmla="val 18"/>
                <a:gd name="f9" fmla="val 914"/>
                <a:gd name="f10" fmla="val 57"/>
                <a:gd name="f11" fmla="val 221"/>
                <a:gd name="f12" fmla="val 404"/>
                <a:gd name="f13" fmla="val 63"/>
                <a:gd name="f14" fmla="val 498"/>
                <a:gd name="f15" fmla="val 687"/>
                <a:gd name="f16" fmla="val 877"/>
                <a:gd name="f17" fmla="val 132"/>
                <a:gd name="f18" fmla="val 991"/>
                <a:gd name="f19" fmla="val 250"/>
                <a:gd name="f20" fmla="val 382"/>
                <a:gd name="f21" fmla="val 432"/>
                <a:gd name="f22" fmla="val 484"/>
                <a:gd name="f23" fmla="val 1060"/>
                <a:gd name="f24" fmla="val 536"/>
                <a:gd name="f25" fmla="val 1034"/>
                <a:gd name="f26" fmla="val 1260"/>
                <a:gd name="f27" fmla="val 1418"/>
                <a:gd name="f28" fmla="val 593"/>
                <a:gd name="f29" fmla="val 215"/>
                <a:gd name="f30" fmla="val 1353"/>
                <a:gd name="f31" fmla="val 85"/>
                <a:gd name="f32" fmla="val 1244"/>
                <a:gd name="f33" fmla="*/ f0 1 1481"/>
                <a:gd name="f34" fmla="*/ f1 1 1072"/>
                <a:gd name="f35" fmla="val f2"/>
                <a:gd name="f36" fmla="val f3"/>
                <a:gd name="f37" fmla="val f4"/>
                <a:gd name="f38" fmla="+- f37 0 f35"/>
                <a:gd name="f39" fmla="+- f36 0 f35"/>
                <a:gd name="f40" fmla="*/ f39 1 1481"/>
                <a:gd name="f41" fmla="*/ f38 1 1072"/>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1481" h="1072">
                  <a:moveTo>
                    <a:pt x="f5" y="f2"/>
                  </a:moveTo>
                  <a:cubicBezTo>
                    <a:pt x="f6" y="f2"/>
                    <a:pt x="f7" y="f8"/>
                    <a:pt x="f9" y="f10"/>
                  </a:cubicBezTo>
                  <a:lnTo>
                    <a:pt x="f11" y="f12"/>
                  </a:lnTo>
                  <a:cubicBezTo>
                    <a:pt x="f13" y="f14"/>
                    <a:pt x="f2" y="f15"/>
                    <a:pt x="f13" y="f16"/>
                  </a:cubicBezTo>
                  <a:cubicBezTo>
                    <a:pt x="f17" y="f18"/>
                    <a:pt x="f19" y="f4"/>
                    <a:pt x="f20" y="f4"/>
                  </a:cubicBezTo>
                  <a:cubicBezTo>
                    <a:pt x="f21" y="f4"/>
                    <a:pt x="f22" y="f23"/>
                    <a:pt x="f24" y="f25"/>
                  </a:cubicBezTo>
                  <a:lnTo>
                    <a:pt x="f26" y="f15"/>
                  </a:lnTo>
                  <a:cubicBezTo>
                    <a:pt x="f27" y="f28"/>
                    <a:pt x="f3" y="f12"/>
                    <a:pt x="f27" y="f29"/>
                  </a:cubicBezTo>
                  <a:cubicBezTo>
                    <a:pt x="f30" y="f31"/>
                    <a:pt x="f32"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5" name="Google Shape;10420;p74">
              <a:extLst>
                <a:ext uri="{FF2B5EF4-FFF2-40B4-BE49-F238E27FC236}">
                  <a16:creationId xmlns:a16="http://schemas.microsoft.com/office/drawing/2014/main" id="{A28E320A-4712-1B60-697E-B124B070A8B3}"/>
                </a:ext>
              </a:extLst>
            </p:cNvPr>
            <p:cNvSpPr/>
            <p:nvPr/>
          </p:nvSpPr>
          <p:spPr>
            <a:xfrm>
              <a:off x="5970062" y="2077279"/>
              <a:ext cx="282156" cy="413592"/>
            </a:xfrm>
            <a:custGeom>
              <a:avLst/>
              <a:gdLst>
                <a:gd name="f0" fmla="val w"/>
                <a:gd name="f1" fmla="val h"/>
                <a:gd name="f2" fmla="val 0"/>
                <a:gd name="f3" fmla="val 7089"/>
                <a:gd name="f4" fmla="val 9750"/>
                <a:gd name="f5" fmla="val 3529"/>
                <a:gd name="f6" fmla="val 3151"/>
                <a:gd name="f7" fmla="val 2836"/>
                <a:gd name="f8" fmla="val 315"/>
                <a:gd name="f9" fmla="val 725"/>
                <a:gd name="f10" fmla="val 1418"/>
                <a:gd name="f11" fmla="val 1040"/>
                <a:gd name="f12" fmla="val 2520"/>
                <a:gd name="f13" fmla="val 2111"/>
                <a:gd name="f14" fmla="val 1733"/>
                <a:gd name="f15" fmla="val 2143"/>
                <a:gd name="f16" fmla="val 1544"/>
                <a:gd name="f17" fmla="val 1638"/>
                <a:gd name="f18" fmla="val 2080"/>
                <a:gd name="f19" fmla="val 1764"/>
                <a:gd name="f20" fmla="val 3497"/>
                <a:gd name="f21" fmla="val 4253"/>
                <a:gd name="f22" fmla="val 4883"/>
                <a:gd name="f23" fmla="val 2710"/>
                <a:gd name="f24" fmla="val 3466"/>
                <a:gd name="f25" fmla="val 4096"/>
                <a:gd name="f26" fmla="val 4474"/>
                <a:gd name="f27" fmla="val 4600"/>
                <a:gd name="f28" fmla="val 3907"/>
                <a:gd name="f29" fmla="val 4758"/>
                <a:gd name="f30" fmla="val 4064"/>
                <a:gd name="f31" fmla="val 5073"/>
                <a:gd name="f32" fmla="val 4159"/>
                <a:gd name="f33" fmla="val 5482"/>
                <a:gd name="f34" fmla="val 5860"/>
                <a:gd name="f35" fmla="val 6081"/>
                <a:gd name="f36" fmla="val 4001"/>
                <a:gd name="f37" fmla="val 6238"/>
                <a:gd name="f38" fmla="val 3812"/>
                <a:gd name="f39" fmla="val 3623"/>
                <a:gd name="f40" fmla="val 4915"/>
                <a:gd name="f41" fmla="val 2678"/>
                <a:gd name="f42" fmla="val 4128"/>
                <a:gd name="f43" fmla="val 3844"/>
                <a:gd name="f44" fmla="val 3434"/>
                <a:gd name="f45" fmla="val 3025"/>
                <a:gd name="f46" fmla="val 788"/>
                <a:gd name="f47" fmla="val 4443"/>
                <a:gd name="f48" fmla="val 5167"/>
                <a:gd name="f49" fmla="val 6112"/>
                <a:gd name="f50" fmla="val 536"/>
                <a:gd name="f51" fmla="val 6963"/>
                <a:gd name="f52" fmla="val 1386"/>
                <a:gd name="f53" fmla="val 7372"/>
                <a:gd name="f54" fmla="val 8318"/>
                <a:gd name="f55" fmla="val 977"/>
                <a:gd name="f56" fmla="val 662"/>
                <a:gd name="f57" fmla="val 8633"/>
                <a:gd name="f58" fmla="val 9011"/>
                <a:gd name="f59" fmla="val 9389"/>
                <a:gd name="f60" fmla="val 9578"/>
                <a:gd name="f61" fmla="val 819"/>
                <a:gd name="f62" fmla="val 9735"/>
                <a:gd name="f63" fmla="val 1008"/>
                <a:gd name="f64" fmla="val 5923"/>
                <a:gd name="f65" fmla="val 9745"/>
                <a:gd name="f66" fmla="val 5979"/>
                <a:gd name="f67" fmla="val 9749"/>
                <a:gd name="f68" fmla="val 6029"/>
                <a:gd name="f69" fmla="val 6305"/>
                <a:gd name="f70" fmla="val 6396"/>
                <a:gd name="f71" fmla="val 9612"/>
                <a:gd name="f72" fmla="val 9452"/>
                <a:gd name="f73" fmla="val 9105"/>
                <a:gd name="f74" fmla="val 8696"/>
                <a:gd name="f75" fmla="val 8381"/>
                <a:gd name="f76" fmla="val 5702"/>
                <a:gd name="f77" fmla="val 7436"/>
                <a:gd name="f78" fmla="val 6522"/>
                <a:gd name="f79" fmla="val 7057"/>
                <a:gd name="f80" fmla="val 6175"/>
                <a:gd name="f81" fmla="val 5230"/>
                <a:gd name="f82" fmla="val 6774"/>
                <a:gd name="f83" fmla="val 6364"/>
                <a:gd name="f84" fmla="val 5986"/>
                <a:gd name="f85" fmla="val 5671"/>
                <a:gd name="f86" fmla="val 5356"/>
                <a:gd name="f87" fmla="val 4946"/>
                <a:gd name="f88" fmla="val 4568"/>
                <a:gd name="f89" fmla="val 3938"/>
                <a:gd name="f90" fmla="*/ f0 1 7089"/>
                <a:gd name="f91" fmla="*/ f1 1 9750"/>
                <a:gd name="f92" fmla="val f2"/>
                <a:gd name="f93" fmla="val f3"/>
                <a:gd name="f94" fmla="val f4"/>
                <a:gd name="f95" fmla="+- f94 0 f92"/>
                <a:gd name="f96" fmla="+- f93 0 f92"/>
                <a:gd name="f97" fmla="*/ f96 1 7089"/>
                <a:gd name="f98" fmla="*/ f95 1 975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7089" h="9750">
                  <a:moveTo>
                    <a:pt x="f5" y="f2"/>
                  </a:moveTo>
                  <a:cubicBezTo>
                    <a:pt x="f6" y="f2"/>
                    <a:pt x="f7" y="f8"/>
                    <a:pt x="f7" y="f9"/>
                  </a:cubicBezTo>
                  <a:lnTo>
                    <a:pt x="f7" y="f10"/>
                  </a:lnTo>
                  <a:cubicBezTo>
                    <a:pt x="f7" y="f11"/>
                    <a:pt x="f12" y="f9"/>
                    <a:pt x="f13" y="f9"/>
                  </a:cubicBezTo>
                  <a:cubicBezTo>
                    <a:pt x="f14" y="f9"/>
                    <a:pt x="f10" y="f11"/>
                    <a:pt x="f10" y="f10"/>
                  </a:cubicBezTo>
                  <a:lnTo>
                    <a:pt x="f10" y="f15"/>
                  </a:lnTo>
                  <a:cubicBezTo>
                    <a:pt x="f16" y="f15"/>
                    <a:pt x="f17" y="f18"/>
                    <a:pt x="f19" y="f18"/>
                  </a:cubicBezTo>
                  <a:lnTo>
                    <a:pt x="f20" y="f18"/>
                  </a:lnTo>
                  <a:cubicBezTo>
                    <a:pt x="f21" y="f18"/>
                    <a:pt x="f22" y="f23"/>
                    <a:pt x="f22" y="f24"/>
                  </a:cubicBezTo>
                  <a:cubicBezTo>
                    <a:pt x="f22" y="f25"/>
                    <a:pt x="f26" y="f27"/>
                    <a:pt x="f28" y="f29"/>
                  </a:cubicBezTo>
                  <a:cubicBezTo>
                    <a:pt x="f30" y="f31"/>
                    <a:pt x="f32" y="f33"/>
                    <a:pt x="f32" y="f34"/>
                  </a:cubicBezTo>
                  <a:cubicBezTo>
                    <a:pt x="f32" y="f35"/>
                    <a:pt x="f36" y="f37"/>
                    <a:pt x="f38" y="f37"/>
                  </a:cubicBezTo>
                  <a:cubicBezTo>
                    <a:pt x="f39" y="f37"/>
                    <a:pt x="f24" y="f35"/>
                    <a:pt x="f24" y="f34"/>
                  </a:cubicBezTo>
                  <a:cubicBezTo>
                    <a:pt x="f24" y="f40"/>
                    <a:pt x="f41" y="f42"/>
                    <a:pt x="f14" y="f42"/>
                  </a:cubicBezTo>
                  <a:lnTo>
                    <a:pt x="f24" y="f42"/>
                  </a:lnTo>
                  <a:cubicBezTo>
                    <a:pt x="f43" y="f42"/>
                    <a:pt x="f32" y="f38"/>
                    <a:pt x="f32" y="f44"/>
                  </a:cubicBezTo>
                  <a:cubicBezTo>
                    <a:pt x="f32" y="f45"/>
                    <a:pt x="f43" y="f23"/>
                    <a:pt x="f24" y="f23"/>
                  </a:cubicBezTo>
                  <a:lnTo>
                    <a:pt x="f14" y="f23"/>
                  </a:lnTo>
                  <a:cubicBezTo>
                    <a:pt x="f46" y="f23"/>
                    <a:pt x="f2" y="f20"/>
                    <a:pt x="f2" y="f47"/>
                  </a:cubicBezTo>
                  <a:lnTo>
                    <a:pt x="f2" y="f48"/>
                  </a:lnTo>
                  <a:cubicBezTo>
                    <a:pt x="f2" y="f49"/>
                    <a:pt x="f50" y="f51"/>
                    <a:pt x="f52" y="f53"/>
                  </a:cubicBezTo>
                  <a:lnTo>
                    <a:pt x="f52" y="f54"/>
                  </a:lnTo>
                  <a:cubicBezTo>
                    <a:pt x="f55" y="f54"/>
                    <a:pt x="f56" y="f57"/>
                    <a:pt x="f56" y="f58"/>
                  </a:cubicBezTo>
                  <a:lnTo>
                    <a:pt x="f56" y="f59"/>
                  </a:lnTo>
                  <a:cubicBezTo>
                    <a:pt x="f56" y="f60"/>
                    <a:pt x="f61" y="f62"/>
                    <a:pt x="f63" y="f62"/>
                  </a:cubicBezTo>
                  <a:lnTo>
                    <a:pt x="f34" y="f62"/>
                  </a:lnTo>
                  <a:cubicBezTo>
                    <a:pt x="f64" y="f65"/>
                    <a:pt x="f66" y="f67"/>
                    <a:pt x="f68" y="f67"/>
                  </a:cubicBezTo>
                  <a:cubicBezTo>
                    <a:pt x="f69" y="f67"/>
                    <a:pt x="f70" y="f71"/>
                    <a:pt x="f70" y="f72"/>
                  </a:cubicBezTo>
                  <a:lnTo>
                    <a:pt x="f70" y="f73"/>
                  </a:lnTo>
                  <a:cubicBezTo>
                    <a:pt x="f70" y="f74"/>
                    <a:pt x="f49" y="f75"/>
                    <a:pt x="f76" y="f75"/>
                  </a:cubicBezTo>
                  <a:lnTo>
                    <a:pt x="f76" y="f77"/>
                  </a:lnTo>
                  <a:cubicBezTo>
                    <a:pt x="f78" y="f79"/>
                    <a:pt x="f3" y="f80"/>
                    <a:pt x="f3" y="f81"/>
                  </a:cubicBezTo>
                  <a:lnTo>
                    <a:pt x="f3" y="f15"/>
                  </a:lnTo>
                  <a:cubicBezTo>
                    <a:pt x="f3" y="f14"/>
                    <a:pt x="f82" y="f10"/>
                    <a:pt x="f83" y="f10"/>
                  </a:cubicBezTo>
                  <a:cubicBezTo>
                    <a:pt x="f84" y="f10"/>
                    <a:pt x="f85" y="f14"/>
                    <a:pt x="f85" y="f15"/>
                  </a:cubicBezTo>
                  <a:lnTo>
                    <a:pt x="f85" y="f10"/>
                  </a:lnTo>
                  <a:cubicBezTo>
                    <a:pt x="f85" y="f11"/>
                    <a:pt x="f86" y="f9"/>
                    <a:pt x="f87" y="f9"/>
                  </a:cubicBezTo>
                  <a:cubicBezTo>
                    <a:pt x="f88" y="f9"/>
                    <a:pt x="f21" y="f11"/>
                    <a:pt x="f21" y="f10"/>
                  </a:cubicBezTo>
                  <a:lnTo>
                    <a:pt x="f21" y="f9"/>
                  </a:lnTo>
                  <a:cubicBezTo>
                    <a:pt x="f21" y="f8"/>
                    <a:pt x="f8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96" name="Google Shape;10478;p74">
            <a:extLst>
              <a:ext uri="{FF2B5EF4-FFF2-40B4-BE49-F238E27FC236}">
                <a16:creationId xmlns:a16="http://schemas.microsoft.com/office/drawing/2014/main" id="{09F2D4EE-F98A-A0F4-7C60-0A3C2EBAF0DA}"/>
              </a:ext>
            </a:extLst>
          </p:cNvPr>
          <p:cNvGrpSpPr/>
          <p:nvPr/>
        </p:nvGrpSpPr>
        <p:grpSpPr>
          <a:xfrm>
            <a:off x="5080251" y="2120875"/>
            <a:ext cx="479054" cy="501182"/>
            <a:chOff x="6451850" y="1990246"/>
            <a:chExt cx="479054" cy="501182"/>
          </a:xfrm>
          <a:solidFill>
            <a:schemeClr val="bg2"/>
          </a:solidFill>
        </p:grpSpPr>
        <p:sp>
          <p:nvSpPr>
            <p:cNvPr id="197" name="Google Shape;10479;p74">
              <a:extLst>
                <a:ext uri="{FF2B5EF4-FFF2-40B4-BE49-F238E27FC236}">
                  <a16:creationId xmlns:a16="http://schemas.microsoft.com/office/drawing/2014/main" id="{7E3A64E1-13D9-BDA1-FA52-FEE440608B86}"/>
                </a:ext>
              </a:extLst>
            </p:cNvPr>
            <p:cNvSpPr/>
            <p:nvPr/>
          </p:nvSpPr>
          <p:spPr>
            <a:xfrm>
              <a:off x="6451850" y="2115848"/>
              <a:ext cx="218230" cy="248625"/>
            </a:xfrm>
            <a:custGeom>
              <a:avLst/>
              <a:gdLst>
                <a:gd name="f0" fmla="val w"/>
                <a:gd name="f1" fmla="val h"/>
                <a:gd name="f2" fmla="val 0"/>
                <a:gd name="f3" fmla="val 5483"/>
                <a:gd name="f4" fmla="val 5861"/>
                <a:gd name="f5" fmla="val 2584"/>
                <a:gd name="f6" fmla="val 1"/>
                <a:gd name="f7" fmla="val 410"/>
                <a:gd name="f8" fmla="val 2206"/>
                <a:gd name="f9" fmla="val 2615"/>
                <a:gd name="f10" fmla="val 3277"/>
                <a:gd name="f11" fmla="val 3655"/>
                <a:gd name="f12" fmla="val 5860"/>
                <a:gd name="f13" fmla="val 3781"/>
                <a:gd name="f14" fmla="val 4632"/>
                <a:gd name="f15" fmla="val 3844"/>
                <a:gd name="f16" fmla="val 4584"/>
                <a:gd name="f17" fmla="val 3939"/>
                <a:gd name="f18" fmla="val 4561"/>
                <a:gd name="f19" fmla="val 4029"/>
                <a:gd name="f20" fmla="val 4120"/>
                <a:gd name="f21" fmla="val 4206"/>
                <a:gd name="f22" fmla="val 4254"/>
                <a:gd name="f23" fmla="val 4726"/>
                <a:gd name="f24" fmla="val 5104"/>
                <a:gd name="f25" fmla="val 4789"/>
                <a:gd name="f26" fmla="val 5167"/>
                <a:gd name="f27" fmla="val 4884"/>
                <a:gd name="f28" fmla="val 5199"/>
                <a:gd name="f29" fmla="val 4974"/>
                <a:gd name="f30" fmla="val 5065"/>
                <a:gd name="f31" fmla="val 5152"/>
                <a:gd name="f32" fmla="val 5325"/>
                <a:gd name="f33" fmla="val 5010"/>
                <a:gd name="f34" fmla="val 4758"/>
                <a:gd name="f35" fmla="val 4159"/>
                <a:gd name="f36" fmla="val 4065"/>
                <a:gd name="f37" fmla="val 3813"/>
                <a:gd name="f38" fmla="val 3687"/>
                <a:gd name="f39" fmla="val 5482"/>
                <a:gd name="f40" fmla="val 2962"/>
                <a:gd name="f41" fmla="val 2489"/>
                <a:gd name="f42" fmla="val 2710"/>
                <a:gd name="f43" fmla="val 2915"/>
                <a:gd name="f44" fmla="val 4317"/>
                <a:gd name="f45" fmla="val 3017"/>
                <a:gd name="f46" fmla="val 4049"/>
                <a:gd name="f47" fmla="val 3513"/>
                <a:gd name="f48" fmla="val 3309"/>
                <a:gd name="f49" fmla="val 2930"/>
                <a:gd name="f50" fmla="val 2332"/>
                <a:gd name="f51" fmla="val 1670"/>
                <a:gd name="f52" fmla="val 1261"/>
                <a:gd name="f53" fmla="val 3561"/>
                <a:gd name="f54" fmla="val 1040"/>
                <a:gd name="f55" fmla="*/ f0 1 5483"/>
                <a:gd name="f56" fmla="*/ f1 1 5861"/>
                <a:gd name="f57" fmla="val f2"/>
                <a:gd name="f58" fmla="val f3"/>
                <a:gd name="f59" fmla="val f4"/>
                <a:gd name="f60" fmla="+- f59 0 f57"/>
                <a:gd name="f61" fmla="+- f58 0 f57"/>
                <a:gd name="f62" fmla="*/ f61 1 5483"/>
                <a:gd name="f63" fmla="*/ f60 1 5861"/>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483" h="5861">
                  <a:moveTo>
                    <a:pt x="f5" y="f6"/>
                  </a:moveTo>
                  <a:lnTo>
                    <a:pt x="f7" y="f8"/>
                  </a:lnTo>
                  <a:cubicBezTo>
                    <a:pt x="f6" y="f9"/>
                    <a:pt x="f6" y="f10"/>
                    <a:pt x="f7" y="f11"/>
                  </a:cubicBezTo>
                  <a:lnTo>
                    <a:pt x="f5" y="f12"/>
                  </a:lnTo>
                  <a:lnTo>
                    <a:pt x="f13" y="f14"/>
                  </a:lnTo>
                  <a:cubicBezTo>
                    <a:pt x="f15" y="f16"/>
                    <a:pt x="f17" y="f18"/>
                    <a:pt x="f19" y="f18"/>
                  </a:cubicBezTo>
                  <a:cubicBezTo>
                    <a:pt x="f20" y="f18"/>
                    <a:pt x="f21" y="f16"/>
                    <a:pt x="f22" y="f14"/>
                  </a:cubicBezTo>
                  <a:lnTo>
                    <a:pt x="f23" y="f24"/>
                  </a:lnTo>
                  <a:cubicBezTo>
                    <a:pt x="f25" y="f26"/>
                    <a:pt x="f27" y="f28"/>
                    <a:pt x="f29" y="f28"/>
                  </a:cubicBezTo>
                  <a:cubicBezTo>
                    <a:pt x="f30" y="f28"/>
                    <a:pt x="f31" y="f26"/>
                    <a:pt x="f28" y="f24"/>
                  </a:cubicBezTo>
                  <a:cubicBezTo>
                    <a:pt x="f32" y="f33"/>
                    <a:pt x="f32" y="f34"/>
                    <a:pt x="f28" y="f14"/>
                  </a:cubicBezTo>
                  <a:lnTo>
                    <a:pt x="f23" y="f35"/>
                  </a:lnTo>
                  <a:cubicBezTo>
                    <a:pt x="f14" y="f36"/>
                    <a:pt x="f14" y="f37"/>
                    <a:pt x="f23" y="f38"/>
                  </a:cubicBezTo>
                  <a:lnTo>
                    <a:pt x="f39" y="f40"/>
                  </a:lnTo>
                  <a:lnTo>
                    <a:pt x="f33" y="f41"/>
                  </a:lnTo>
                  <a:lnTo>
                    <a:pt x="f25" y="f42"/>
                  </a:lnTo>
                  <a:cubicBezTo>
                    <a:pt x="f16" y="f43"/>
                    <a:pt x="f44" y="f45"/>
                    <a:pt x="f46" y="f45"/>
                  </a:cubicBezTo>
                  <a:cubicBezTo>
                    <a:pt x="f13" y="f45"/>
                    <a:pt x="f47" y="f43"/>
                    <a:pt x="f48" y="f42"/>
                  </a:cubicBezTo>
                  <a:cubicBezTo>
                    <a:pt x="f49" y="f50"/>
                    <a:pt x="f49" y="f51"/>
                    <a:pt x="f48" y="f52"/>
                  </a:cubicBezTo>
                  <a:lnTo>
                    <a:pt x="f53" y="f54"/>
                  </a:ln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8" name="Google Shape;10480;p74">
              <a:extLst>
                <a:ext uri="{FF2B5EF4-FFF2-40B4-BE49-F238E27FC236}">
                  <a16:creationId xmlns:a16="http://schemas.microsoft.com/office/drawing/2014/main" id="{97889578-B73D-BA95-D24F-1255724C28EB}"/>
                </a:ext>
              </a:extLst>
            </p:cNvPr>
            <p:cNvSpPr/>
            <p:nvPr/>
          </p:nvSpPr>
          <p:spPr>
            <a:xfrm>
              <a:off x="6574755" y="1990246"/>
              <a:ext cx="232001" cy="227200"/>
            </a:xfrm>
            <a:custGeom>
              <a:avLst/>
              <a:gdLst>
                <a:gd name="f0" fmla="val w"/>
                <a:gd name="f1" fmla="val h"/>
                <a:gd name="f2" fmla="val 0"/>
                <a:gd name="f3" fmla="val 5829"/>
                <a:gd name="f4" fmla="val 5356"/>
                <a:gd name="f5" fmla="val 2926"/>
                <a:gd name="f6" fmla="val 2662"/>
                <a:gd name="f7" fmla="val 2394"/>
                <a:gd name="f8" fmla="val 95"/>
                <a:gd name="f9" fmla="val 2205"/>
                <a:gd name="f10" fmla="val 284"/>
                <a:gd name="f11" fmla="val 2457"/>
                <a:gd name="f12" fmla="val 1229"/>
                <a:gd name="f13" fmla="val 3686"/>
                <a:gd name="f14" fmla="val 1323"/>
                <a:gd name="f15" fmla="val 3781"/>
                <a:gd name="f16" fmla="val 4033"/>
                <a:gd name="f17" fmla="val 4127"/>
                <a:gd name="f18" fmla="val 725"/>
                <a:gd name="f19" fmla="val 4600"/>
                <a:gd name="f20" fmla="val 630"/>
                <a:gd name="f21" fmla="val 4726"/>
                <a:gd name="f22" fmla="val 4978"/>
                <a:gd name="f23" fmla="val 5072"/>
                <a:gd name="f24" fmla="val 788"/>
                <a:gd name="f25" fmla="val 5135"/>
                <a:gd name="f26" fmla="val 882"/>
                <a:gd name="f27" fmla="val 5167"/>
                <a:gd name="f28" fmla="val 977"/>
                <a:gd name="f29" fmla="val 1071"/>
                <a:gd name="f30" fmla="val 1166"/>
                <a:gd name="f31" fmla="val 1701"/>
                <a:gd name="f32" fmla="val 1749"/>
                <a:gd name="f33" fmla="val 4553"/>
                <a:gd name="f34" fmla="val 1835"/>
                <a:gd name="f35" fmla="val 4529"/>
                <a:gd name="f36" fmla="val 1926"/>
                <a:gd name="f37" fmla="val 2016"/>
                <a:gd name="f38" fmla="val 2111"/>
                <a:gd name="f39" fmla="val 2174"/>
                <a:gd name="f40" fmla="val 2898"/>
                <a:gd name="f41" fmla="val 3371"/>
                <a:gd name="f42" fmla="val 4883"/>
                <a:gd name="f43" fmla="val 3151"/>
                <a:gd name="f44" fmla="val 4663"/>
                <a:gd name="f45" fmla="val 2741"/>
                <a:gd name="f46" fmla="val 4253"/>
                <a:gd name="f47" fmla="val 3592"/>
                <a:gd name="f48" fmla="val 3214"/>
                <a:gd name="f49" fmla="val 3340"/>
                <a:gd name="f50" fmla="val 3009"/>
                <a:gd name="f51" fmla="val 3607"/>
                <a:gd name="f52" fmla="val 2906"/>
                <a:gd name="f53" fmla="val 3875"/>
                <a:gd name="f54" fmla="val 4143"/>
                <a:gd name="f55" fmla="val 4411"/>
                <a:gd name="f56" fmla="val 4852"/>
                <a:gd name="f57" fmla="val 3434"/>
                <a:gd name="f58" fmla="val 5828"/>
                <a:gd name="f59" fmla="val 3623"/>
                <a:gd name="f60" fmla="val 3450"/>
                <a:gd name="f61" fmla="val 3190"/>
                <a:gd name="f62" fmla="*/ f0 1 5829"/>
                <a:gd name="f63" fmla="*/ f1 1 5356"/>
                <a:gd name="f64" fmla="val f2"/>
                <a:gd name="f65" fmla="val f3"/>
                <a:gd name="f66" fmla="val f4"/>
                <a:gd name="f67" fmla="+- f66 0 f64"/>
                <a:gd name="f68" fmla="+- f65 0 f64"/>
                <a:gd name="f69" fmla="*/ f68 1 5829"/>
                <a:gd name="f70" fmla="*/ f67 1 5356"/>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829" h="5356">
                  <a:moveTo>
                    <a:pt x="f5" y="f2"/>
                  </a:moveTo>
                  <a:cubicBezTo>
                    <a:pt x="f6" y="f2"/>
                    <a:pt x="f7" y="f8"/>
                    <a:pt x="f9" y="f10"/>
                  </a:cubicBezTo>
                  <a:lnTo>
                    <a:pt x="f2" y="f11"/>
                  </a:lnTo>
                  <a:lnTo>
                    <a:pt x="f12" y="f13"/>
                  </a:lnTo>
                  <a:cubicBezTo>
                    <a:pt x="f14" y="f15"/>
                    <a:pt x="f14" y="f16"/>
                    <a:pt x="f12" y="f17"/>
                  </a:cubicBezTo>
                  <a:lnTo>
                    <a:pt x="f18" y="f19"/>
                  </a:lnTo>
                  <a:cubicBezTo>
                    <a:pt x="f20" y="f21"/>
                    <a:pt x="f20" y="f22"/>
                    <a:pt x="f18" y="f23"/>
                  </a:cubicBezTo>
                  <a:cubicBezTo>
                    <a:pt x="f24" y="f25"/>
                    <a:pt x="f26" y="f27"/>
                    <a:pt x="f28" y="f27"/>
                  </a:cubicBezTo>
                  <a:cubicBezTo>
                    <a:pt x="f29" y="f27"/>
                    <a:pt x="f30" y="f25"/>
                    <a:pt x="f12" y="f23"/>
                  </a:cubicBezTo>
                  <a:lnTo>
                    <a:pt x="f31" y="f19"/>
                  </a:lnTo>
                  <a:cubicBezTo>
                    <a:pt x="f32" y="f33"/>
                    <a:pt x="f34" y="f35"/>
                    <a:pt x="f36" y="f35"/>
                  </a:cubicBezTo>
                  <a:cubicBezTo>
                    <a:pt x="f37" y="f35"/>
                    <a:pt x="f38" y="f33"/>
                    <a:pt x="f39" y="f19"/>
                  </a:cubicBezTo>
                  <a:lnTo>
                    <a:pt x="f40" y="f4"/>
                  </a:lnTo>
                  <a:lnTo>
                    <a:pt x="f41" y="f42"/>
                  </a:lnTo>
                  <a:lnTo>
                    <a:pt x="f43" y="f44"/>
                  </a:lnTo>
                  <a:cubicBezTo>
                    <a:pt x="f45" y="f46"/>
                    <a:pt x="f45" y="f47"/>
                    <a:pt x="f43" y="f48"/>
                  </a:cubicBezTo>
                  <a:cubicBezTo>
                    <a:pt x="f49" y="f50"/>
                    <a:pt x="f51" y="f52"/>
                    <a:pt x="f53" y="f52"/>
                  </a:cubicBezTo>
                  <a:cubicBezTo>
                    <a:pt x="f54" y="f52"/>
                    <a:pt x="f55" y="f50"/>
                    <a:pt x="f19" y="f48"/>
                  </a:cubicBezTo>
                  <a:lnTo>
                    <a:pt x="f56" y="f57"/>
                  </a:lnTo>
                  <a:lnTo>
                    <a:pt x="f58" y="f11"/>
                  </a:lnTo>
                  <a:lnTo>
                    <a:pt x="f59" y="f10"/>
                  </a:lnTo>
                  <a:cubicBezTo>
                    <a:pt x="f60" y="f8"/>
                    <a:pt x="f6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9" name="Google Shape;10481;p74">
              <a:extLst>
                <a:ext uri="{FF2B5EF4-FFF2-40B4-BE49-F238E27FC236}">
                  <a16:creationId xmlns:a16="http://schemas.microsoft.com/office/drawing/2014/main" id="{2D6D075D-271F-F463-848D-D979EEE1D4E1}"/>
                </a:ext>
              </a:extLst>
            </p:cNvPr>
            <p:cNvSpPr/>
            <p:nvPr/>
          </p:nvSpPr>
          <p:spPr>
            <a:xfrm>
              <a:off x="6712674" y="2115848"/>
              <a:ext cx="218230" cy="247262"/>
            </a:xfrm>
            <a:custGeom>
              <a:avLst/>
              <a:gdLst>
                <a:gd name="f0" fmla="val w"/>
                <a:gd name="f1" fmla="val h"/>
                <a:gd name="f2" fmla="val 0"/>
                <a:gd name="f3" fmla="val 5483"/>
                <a:gd name="f4" fmla="val 5829"/>
                <a:gd name="f5" fmla="val 2899"/>
                <a:gd name="f6" fmla="val 1"/>
                <a:gd name="f7" fmla="val 1702"/>
                <a:gd name="f8" fmla="val 1229"/>
                <a:gd name="f9" fmla="val 1639"/>
                <a:gd name="f10" fmla="val 1292"/>
                <a:gd name="f11" fmla="val 1544"/>
                <a:gd name="f12" fmla="val 1324"/>
                <a:gd name="f13" fmla="val 1450"/>
                <a:gd name="f14" fmla="val 1355"/>
                <a:gd name="f15" fmla="val 1261"/>
                <a:gd name="f16" fmla="val 1198"/>
                <a:gd name="f17" fmla="val 725"/>
                <a:gd name="f18" fmla="val 757"/>
                <a:gd name="f19" fmla="val 678"/>
                <a:gd name="f20" fmla="val 694"/>
                <a:gd name="f21" fmla="val 591"/>
                <a:gd name="f22" fmla="val 662"/>
                <a:gd name="f23" fmla="val 501"/>
                <a:gd name="f24" fmla="val 410"/>
                <a:gd name="f25" fmla="val 316"/>
                <a:gd name="f26" fmla="val 253"/>
                <a:gd name="f27" fmla="val 158"/>
                <a:gd name="f28" fmla="val 883"/>
                <a:gd name="f29" fmla="val 1103"/>
                <a:gd name="f30" fmla="val 851"/>
                <a:gd name="f31" fmla="val 1828"/>
                <a:gd name="f32" fmla="val 2048"/>
                <a:gd name="f33" fmla="val 2174"/>
                <a:gd name="f34" fmla="val 473"/>
                <a:gd name="f35" fmla="val 3372"/>
                <a:gd name="f36" fmla="val 3151"/>
                <a:gd name="f37" fmla="val 898"/>
                <a:gd name="f38" fmla="val 2946"/>
                <a:gd name="f39" fmla="val 1166"/>
                <a:gd name="f40" fmla="val 2844"/>
                <a:gd name="f41" fmla="val 1434"/>
                <a:gd name="f42" fmla="val 1970"/>
                <a:gd name="f43" fmla="val 2552"/>
                <a:gd name="f44" fmla="val 3529"/>
                <a:gd name="f45" fmla="val 4222"/>
                <a:gd name="f46" fmla="val 4600"/>
                <a:gd name="f47" fmla="val 1922"/>
                <a:gd name="f48" fmla="val 4852"/>
                <a:gd name="f49" fmla="val 5073"/>
                <a:gd name="f50" fmla="val 3655"/>
                <a:gd name="f51" fmla="val 5482"/>
                <a:gd name="f52" fmla="val 3277"/>
                <a:gd name="f53" fmla="val 2615"/>
                <a:gd name="f54" fmla="val 2206"/>
                <a:gd name="f55" fmla="*/ f0 1 5483"/>
                <a:gd name="f56" fmla="*/ f1 1 5829"/>
                <a:gd name="f57" fmla="val f2"/>
                <a:gd name="f58" fmla="val f3"/>
                <a:gd name="f59" fmla="val f4"/>
                <a:gd name="f60" fmla="+- f59 0 f57"/>
                <a:gd name="f61" fmla="+- f58 0 f57"/>
                <a:gd name="f62" fmla="*/ f61 1 5483"/>
                <a:gd name="f63" fmla="*/ f60 1 5829"/>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483" h="5829">
                  <a:moveTo>
                    <a:pt x="f5" y="f6"/>
                  </a:moveTo>
                  <a:lnTo>
                    <a:pt x="f7" y="f8"/>
                  </a:lnTo>
                  <a:cubicBezTo>
                    <a:pt x="f9" y="f10"/>
                    <a:pt x="f11" y="f12"/>
                    <a:pt x="f13" y="f12"/>
                  </a:cubicBezTo>
                  <a:cubicBezTo>
                    <a:pt x="f14" y="f12"/>
                    <a:pt x="f15" y="f10"/>
                    <a:pt x="f16" y="f8"/>
                  </a:cubicBezTo>
                  <a:lnTo>
                    <a:pt x="f17" y="f18"/>
                  </a:lnTo>
                  <a:cubicBezTo>
                    <a:pt x="f19" y="f20"/>
                    <a:pt x="f21" y="f22"/>
                    <a:pt x="f23" y="f22"/>
                  </a:cubicBezTo>
                  <a:cubicBezTo>
                    <a:pt x="f24" y="f22"/>
                    <a:pt x="f25" y="f20"/>
                    <a:pt x="f26" y="f18"/>
                  </a:cubicBezTo>
                  <a:cubicBezTo>
                    <a:pt x="f27" y="f28"/>
                    <a:pt x="f27" y="f29"/>
                    <a:pt x="f26" y="f8"/>
                  </a:cubicBezTo>
                  <a:lnTo>
                    <a:pt x="f17" y="f7"/>
                  </a:lnTo>
                  <a:cubicBezTo>
                    <a:pt x="f30" y="f31"/>
                    <a:pt x="f30" y="f32"/>
                    <a:pt x="f17" y="f33"/>
                  </a:cubicBezTo>
                  <a:lnTo>
                    <a:pt x="f6" y="f5"/>
                  </a:lnTo>
                  <a:lnTo>
                    <a:pt x="f34" y="f35"/>
                  </a:lnTo>
                  <a:lnTo>
                    <a:pt x="f20" y="f36"/>
                  </a:lnTo>
                  <a:cubicBezTo>
                    <a:pt x="f37" y="f38"/>
                    <a:pt x="f39" y="f40"/>
                    <a:pt x="f41" y="f40"/>
                  </a:cubicBezTo>
                  <a:cubicBezTo>
                    <a:pt x="f7" y="f40"/>
                    <a:pt x="f42" y="f38"/>
                    <a:pt x="f33" y="f36"/>
                  </a:cubicBezTo>
                  <a:cubicBezTo>
                    <a:pt x="f43" y="f44"/>
                    <a:pt x="f43" y="f45"/>
                    <a:pt x="f33" y="f46"/>
                  </a:cubicBezTo>
                  <a:lnTo>
                    <a:pt x="f47" y="f48"/>
                  </a:lnTo>
                  <a:lnTo>
                    <a:pt x="f5" y="f4"/>
                  </a:lnTo>
                  <a:lnTo>
                    <a:pt x="f49" y="f50"/>
                  </a:lnTo>
                  <a:cubicBezTo>
                    <a:pt x="f51" y="f52"/>
                    <a:pt x="f51" y="f53"/>
                    <a:pt x="f49" y="f54"/>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00" name="Google Shape;10482;p74">
              <a:extLst>
                <a:ext uri="{FF2B5EF4-FFF2-40B4-BE49-F238E27FC236}">
                  <a16:creationId xmlns:a16="http://schemas.microsoft.com/office/drawing/2014/main" id="{6995B55E-F091-1DC2-CBE3-4DC11A270827}"/>
                </a:ext>
              </a:extLst>
            </p:cNvPr>
            <p:cNvSpPr/>
            <p:nvPr/>
          </p:nvSpPr>
          <p:spPr>
            <a:xfrm>
              <a:off x="6574755" y="2262874"/>
              <a:ext cx="234507" cy="228554"/>
            </a:xfrm>
            <a:custGeom>
              <a:avLst/>
              <a:gdLst>
                <a:gd name="f0" fmla="val w"/>
                <a:gd name="f1" fmla="val h"/>
                <a:gd name="f2" fmla="val 0"/>
                <a:gd name="f3" fmla="val 5892"/>
                <a:gd name="f4" fmla="val 5388"/>
                <a:gd name="f5" fmla="val 2993"/>
                <a:gd name="f6" fmla="val 2520"/>
                <a:gd name="f7" fmla="val 473"/>
                <a:gd name="f8" fmla="val 2741"/>
                <a:gd name="f9" fmla="val 725"/>
                <a:gd name="f10" fmla="val 3151"/>
                <a:gd name="f11" fmla="val 1103"/>
                <a:gd name="f12" fmla="val 1764"/>
                <a:gd name="f13" fmla="val 2174"/>
                <a:gd name="f14" fmla="val 2505"/>
                <a:gd name="f15" fmla="val 2363"/>
                <a:gd name="f16" fmla="val 2221"/>
                <a:gd name="f17" fmla="val 2457"/>
                <a:gd name="f18" fmla="val 1949"/>
                <a:gd name="f19" fmla="val 1678"/>
                <a:gd name="f20" fmla="val 1418"/>
                <a:gd name="f21" fmla="val 1229"/>
                <a:gd name="f22" fmla="val 977"/>
                <a:gd name="f23" fmla="val 1922"/>
                <a:gd name="f24" fmla="val 2930"/>
                <a:gd name="f25" fmla="val 2205"/>
                <a:gd name="f26" fmla="val 5072"/>
                <a:gd name="f27" fmla="val 2394"/>
                <a:gd name="f28" fmla="val 5293"/>
                <a:gd name="f29" fmla="val 2678"/>
                <a:gd name="f30" fmla="val 5387"/>
                <a:gd name="f31" fmla="val 3214"/>
                <a:gd name="f32" fmla="val 3497"/>
                <a:gd name="f33" fmla="val 3686"/>
                <a:gd name="f34" fmla="val 5891"/>
                <a:gd name="f35" fmla="val 4663"/>
                <a:gd name="f36" fmla="val 1701"/>
                <a:gd name="f37" fmla="val 4568"/>
                <a:gd name="f38" fmla="val 1575"/>
                <a:gd name="f39" fmla="val 1355"/>
                <a:gd name="f40" fmla="val 5167"/>
                <a:gd name="f41" fmla="val 756"/>
                <a:gd name="f42" fmla="val 5261"/>
                <a:gd name="f43" fmla="val 630"/>
                <a:gd name="f44" fmla="val 410"/>
                <a:gd name="f45" fmla="val 284"/>
                <a:gd name="f46" fmla="val 5104"/>
                <a:gd name="f47" fmla="val 221"/>
                <a:gd name="f48" fmla="val 5009"/>
                <a:gd name="f49" fmla="val 189"/>
                <a:gd name="f50" fmla="val 4915"/>
                <a:gd name="f51" fmla="val 4820"/>
                <a:gd name="f52" fmla="val 4726"/>
                <a:gd name="f53" fmla="val 4190"/>
                <a:gd name="f54" fmla="val 4143"/>
                <a:gd name="f55" fmla="val 819"/>
                <a:gd name="f56" fmla="val 4056"/>
                <a:gd name="f57" fmla="val 851"/>
                <a:gd name="f58" fmla="val 3966"/>
                <a:gd name="f59" fmla="val 3875"/>
                <a:gd name="f60" fmla="val 3781"/>
                <a:gd name="f61" fmla="val 3718"/>
                <a:gd name="f62" fmla="*/ f0 1 5892"/>
                <a:gd name="f63" fmla="*/ f1 1 5388"/>
                <a:gd name="f64" fmla="val f2"/>
                <a:gd name="f65" fmla="val f3"/>
                <a:gd name="f66" fmla="val f4"/>
                <a:gd name="f67" fmla="+- f66 0 f64"/>
                <a:gd name="f68" fmla="+- f65 0 f64"/>
                <a:gd name="f69" fmla="*/ f68 1 5892"/>
                <a:gd name="f70" fmla="*/ f67 1 5388"/>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892" h="5388">
                  <a:moveTo>
                    <a:pt x="f5" y="f2"/>
                  </a:moveTo>
                  <a:lnTo>
                    <a:pt x="f6" y="f7"/>
                  </a:lnTo>
                  <a:lnTo>
                    <a:pt x="f8" y="f9"/>
                  </a:lnTo>
                  <a:cubicBezTo>
                    <a:pt x="f10" y="f11"/>
                    <a:pt x="f10" y="f12"/>
                    <a:pt x="f8" y="f13"/>
                  </a:cubicBezTo>
                  <a:cubicBezTo>
                    <a:pt x="f14" y="f15"/>
                    <a:pt x="f16" y="f17"/>
                    <a:pt x="f18" y="f17"/>
                  </a:cubicBezTo>
                  <a:cubicBezTo>
                    <a:pt x="f19" y="f17"/>
                    <a:pt x="f20" y="f15"/>
                    <a:pt x="f21" y="f13"/>
                  </a:cubicBezTo>
                  <a:lnTo>
                    <a:pt x="f22" y="f23"/>
                  </a:lnTo>
                  <a:lnTo>
                    <a:pt x="f2" y="f24"/>
                  </a:lnTo>
                  <a:lnTo>
                    <a:pt x="f25" y="f26"/>
                  </a:lnTo>
                  <a:cubicBezTo>
                    <a:pt x="f27" y="f28"/>
                    <a:pt x="f29" y="f30"/>
                    <a:pt x="f24" y="f30"/>
                  </a:cubicBezTo>
                  <a:cubicBezTo>
                    <a:pt x="f31" y="f30"/>
                    <a:pt x="f32" y="f28"/>
                    <a:pt x="f33" y="f26"/>
                  </a:cubicBezTo>
                  <a:lnTo>
                    <a:pt x="f34" y="f24"/>
                  </a:lnTo>
                  <a:lnTo>
                    <a:pt x="f35" y="f36"/>
                  </a:lnTo>
                  <a:cubicBezTo>
                    <a:pt x="f37" y="f38"/>
                    <a:pt x="f37" y="f39"/>
                    <a:pt x="f35" y="f21"/>
                  </a:cubicBezTo>
                  <a:lnTo>
                    <a:pt x="f40" y="f41"/>
                  </a:lnTo>
                  <a:cubicBezTo>
                    <a:pt x="f42" y="f43"/>
                    <a:pt x="f42" y="f44"/>
                    <a:pt x="f40" y="f45"/>
                  </a:cubicBezTo>
                  <a:cubicBezTo>
                    <a:pt x="f46" y="f47"/>
                    <a:pt x="f48" y="f49"/>
                    <a:pt x="f50" y="f49"/>
                  </a:cubicBezTo>
                  <a:cubicBezTo>
                    <a:pt x="f51" y="f49"/>
                    <a:pt x="f52" y="f47"/>
                    <a:pt x="f35" y="f45"/>
                  </a:cubicBezTo>
                  <a:lnTo>
                    <a:pt x="f53" y="f41"/>
                  </a:lnTo>
                  <a:cubicBezTo>
                    <a:pt x="f54" y="f55"/>
                    <a:pt x="f56" y="f57"/>
                    <a:pt x="f58" y="f57"/>
                  </a:cubicBezTo>
                  <a:cubicBezTo>
                    <a:pt x="f59" y="f57"/>
                    <a:pt x="f60" y="f55"/>
                    <a:pt x="f61" y="f41"/>
                  </a:cubicBezTo>
                  <a:lnTo>
                    <a:pt x="f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201" name="Google Shape;10101;p74">
            <a:extLst>
              <a:ext uri="{FF2B5EF4-FFF2-40B4-BE49-F238E27FC236}">
                <a16:creationId xmlns:a16="http://schemas.microsoft.com/office/drawing/2014/main" id="{627F389E-0E42-E782-EF16-4E18CBB8B07E}"/>
              </a:ext>
            </a:extLst>
          </p:cNvPr>
          <p:cNvGrpSpPr/>
          <p:nvPr/>
        </p:nvGrpSpPr>
        <p:grpSpPr>
          <a:xfrm>
            <a:off x="7166847" y="4297139"/>
            <a:ext cx="327922" cy="324154"/>
            <a:chOff x="8538447" y="4166509"/>
            <a:chExt cx="327922" cy="324154"/>
          </a:xfrm>
          <a:solidFill>
            <a:schemeClr val="tx1">
              <a:lumMod val="75000"/>
              <a:lumOff val="25000"/>
            </a:schemeClr>
          </a:solidFill>
        </p:grpSpPr>
        <p:sp>
          <p:nvSpPr>
            <p:cNvPr id="202" name="Google Shape;10102;p74">
              <a:extLst>
                <a:ext uri="{FF2B5EF4-FFF2-40B4-BE49-F238E27FC236}">
                  <a16:creationId xmlns:a16="http://schemas.microsoft.com/office/drawing/2014/main" id="{BE0DA942-5DB3-65B3-5E4F-EAE14DF934D0}"/>
                </a:ext>
              </a:extLst>
            </p:cNvPr>
            <p:cNvSpPr/>
            <p:nvPr/>
          </p:nvSpPr>
          <p:spPr>
            <a:xfrm>
              <a:off x="8643786" y="4252517"/>
              <a:ext cx="222583" cy="238146"/>
            </a:xfrm>
            <a:custGeom>
              <a:avLst/>
              <a:gdLst>
                <a:gd name="f0" fmla="val w"/>
                <a:gd name="f1" fmla="val h"/>
                <a:gd name="f2" fmla="val 0"/>
                <a:gd name="f3" fmla="val 8255"/>
                <a:gd name="f4" fmla="val 8287"/>
                <a:gd name="f5" fmla="val 4128"/>
                <a:gd name="f6" fmla="val 1229"/>
                <a:gd name="f7" fmla="val 4348"/>
                <a:gd name="f8" fmla="val 4506"/>
                <a:gd name="f9" fmla="val 1418"/>
                <a:gd name="f10" fmla="val 1670"/>
                <a:gd name="f11" fmla="val 1922"/>
                <a:gd name="f12" fmla="val 4978"/>
                <a:gd name="f13" fmla="val 2080"/>
                <a:gd name="f14" fmla="val 5356"/>
                <a:gd name="f15" fmla="val 2552"/>
                <a:gd name="f16" fmla="val 3119"/>
                <a:gd name="f17" fmla="val 3340"/>
                <a:gd name="f18" fmla="val 5136"/>
                <a:gd name="f19" fmla="val 3498"/>
                <a:gd name="f20" fmla="val 4947"/>
                <a:gd name="f21" fmla="val 4726"/>
                <a:gd name="f22" fmla="val 3308"/>
                <a:gd name="f23" fmla="val 2867"/>
                <a:gd name="f24" fmla="val 4317"/>
                <a:gd name="f25" fmla="val 2710"/>
                <a:gd name="f26" fmla="val 3939"/>
                <a:gd name="f27" fmla="val 3687"/>
                <a:gd name="f28" fmla="val 2930"/>
                <a:gd name="f29" fmla="val 3718"/>
                <a:gd name="f30" fmla="val 4033"/>
                <a:gd name="f31" fmla="val 3592"/>
                <a:gd name="f32" fmla="val 4411"/>
                <a:gd name="f33" fmla="val 3813"/>
                <a:gd name="f34" fmla="val 4821"/>
                <a:gd name="f35" fmla="val 5388"/>
                <a:gd name="f36" fmla="val 4537"/>
                <a:gd name="f37" fmla="val 5199"/>
                <a:gd name="f38" fmla="val 5766"/>
                <a:gd name="f39" fmla="val 5041"/>
                <a:gd name="f40" fmla="val 6175"/>
                <a:gd name="f41" fmla="val 4569"/>
                <a:gd name="f42" fmla="val 6396"/>
                <a:gd name="f43" fmla="val 6648"/>
                <a:gd name="f44" fmla="val 6900"/>
                <a:gd name="f45" fmla="val 7089"/>
                <a:gd name="f46" fmla="val 4159"/>
                <a:gd name="f47" fmla="val 3970"/>
                <a:gd name="f48" fmla="val 3245"/>
                <a:gd name="f49" fmla="val 6238"/>
                <a:gd name="f50" fmla="val 2899"/>
                <a:gd name="f51" fmla="val 3088"/>
                <a:gd name="f52" fmla="val 5010"/>
                <a:gd name="f53" fmla="val 5451"/>
                <a:gd name="f54" fmla="val 3876"/>
                <a:gd name="f55" fmla="val 5608"/>
                <a:gd name="f56" fmla="val 4191"/>
                <a:gd name="f57" fmla="val 3844"/>
                <a:gd name="f58" fmla="val 3403"/>
                <a:gd name="f59" fmla="val 3781"/>
                <a:gd name="f60" fmla="val 3214"/>
                <a:gd name="f61" fmla="val 2143"/>
                <a:gd name="f62" fmla="val 1828"/>
                <a:gd name="f63" fmla="val 1859"/>
                <a:gd name="f64" fmla="val 6427"/>
                <a:gd name="f65" fmla="val 8286"/>
                <a:gd name="f66" fmla="*/ f0 1 8255"/>
                <a:gd name="f67" fmla="*/ f1 1 8287"/>
                <a:gd name="f68" fmla="val f2"/>
                <a:gd name="f69" fmla="val f3"/>
                <a:gd name="f70" fmla="val f4"/>
                <a:gd name="f71" fmla="+- f70 0 f68"/>
                <a:gd name="f72" fmla="+- f69 0 f68"/>
                <a:gd name="f73" fmla="*/ f72 1 8255"/>
                <a:gd name="f74" fmla="*/ f71 1 828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8255" h="8287">
                  <a:moveTo>
                    <a:pt x="f5" y="f6"/>
                  </a:moveTo>
                  <a:cubicBezTo>
                    <a:pt x="f7" y="f6"/>
                    <a:pt x="f8" y="f9"/>
                    <a:pt x="f8" y="f10"/>
                  </a:cubicBezTo>
                  <a:lnTo>
                    <a:pt x="f8" y="f11"/>
                  </a:lnTo>
                  <a:cubicBezTo>
                    <a:pt x="f12" y="f13"/>
                    <a:pt x="f14" y="f15"/>
                    <a:pt x="f14" y="f16"/>
                  </a:cubicBezTo>
                  <a:cubicBezTo>
                    <a:pt x="f14" y="f17"/>
                    <a:pt x="f18" y="f19"/>
                    <a:pt x="f20" y="f19"/>
                  </a:cubicBezTo>
                  <a:cubicBezTo>
                    <a:pt x="f21" y="f19"/>
                    <a:pt x="f8" y="f22"/>
                    <a:pt x="f8" y="f16"/>
                  </a:cubicBezTo>
                  <a:cubicBezTo>
                    <a:pt x="f8" y="f23"/>
                    <a:pt x="f24" y="f25"/>
                    <a:pt x="f5" y="f25"/>
                  </a:cubicBezTo>
                  <a:cubicBezTo>
                    <a:pt x="f26" y="f25"/>
                    <a:pt x="f27" y="f28"/>
                    <a:pt x="f27" y="f16"/>
                  </a:cubicBezTo>
                  <a:cubicBezTo>
                    <a:pt x="f29" y="f17"/>
                    <a:pt x="f30" y="f31"/>
                    <a:pt x="f32" y="f33"/>
                  </a:cubicBezTo>
                  <a:cubicBezTo>
                    <a:pt x="f34" y="f5"/>
                    <a:pt x="f35" y="f36"/>
                    <a:pt x="f35" y="f37"/>
                  </a:cubicBezTo>
                  <a:cubicBezTo>
                    <a:pt x="f35" y="f38"/>
                    <a:pt x="f39" y="f40"/>
                    <a:pt x="f41" y="f42"/>
                  </a:cubicBezTo>
                  <a:lnTo>
                    <a:pt x="f41" y="f43"/>
                  </a:lnTo>
                  <a:cubicBezTo>
                    <a:pt x="f41" y="f44"/>
                    <a:pt x="f7" y="f45"/>
                    <a:pt x="f46" y="f45"/>
                  </a:cubicBezTo>
                  <a:cubicBezTo>
                    <a:pt x="f47" y="f45"/>
                    <a:pt x="f29" y="f44"/>
                    <a:pt x="f29" y="f43"/>
                  </a:cubicBezTo>
                  <a:lnTo>
                    <a:pt x="f29" y="f42"/>
                  </a:lnTo>
                  <a:cubicBezTo>
                    <a:pt x="f48" y="f49"/>
                    <a:pt x="f50" y="f38"/>
                    <a:pt x="f50" y="f37"/>
                  </a:cubicBezTo>
                  <a:cubicBezTo>
                    <a:pt x="f50" y="f12"/>
                    <a:pt x="f51" y="f34"/>
                    <a:pt x="f22" y="f34"/>
                  </a:cubicBezTo>
                  <a:cubicBezTo>
                    <a:pt x="f19" y="f34"/>
                    <a:pt x="f27" y="f52"/>
                    <a:pt x="f27" y="f37"/>
                  </a:cubicBezTo>
                  <a:cubicBezTo>
                    <a:pt x="f27" y="f53"/>
                    <a:pt x="f54" y="f55"/>
                    <a:pt x="f5" y="f55"/>
                  </a:cubicBezTo>
                  <a:cubicBezTo>
                    <a:pt x="f7" y="f55"/>
                    <a:pt x="f8" y="f35"/>
                    <a:pt x="f8" y="f37"/>
                  </a:cubicBezTo>
                  <a:cubicBezTo>
                    <a:pt x="f8" y="f12"/>
                    <a:pt x="f56" y="f21"/>
                    <a:pt x="f57" y="f8"/>
                  </a:cubicBezTo>
                  <a:cubicBezTo>
                    <a:pt x="f58" y="f56"/>
                    <a:pt x="f23" y="f59"/>
                    <a:pt x="f23" y="f16"/>
                  </a:cubicBezTo>
                  <a:cubicBezTo>
                    <a:pt x="f23" y="f15"/>
                    <a:pt x="f60" y="f61"/>
                    <a:pt x="f27" y="f11"/>
                  </a:cubicBezTo>
                  <a:lnTo>
                    <a:pt x="f27" y="f10"/>
                  </a:lnTo>
                  <a:cubicBezTo>
                    <a:pt x="f27" y="f9"/>
                    <a:pt x="f54" y="f6"/>
                    <a:pt x="f5" y="f6"/>
                  </a:cubicBezTo>
                  <a:close/>
                  <a:moveTo>
                    <a:pt x="f5" y="f2"/>
                  </a:moveTo>
                  <a:cubicBezTo>
                    <a:pt x="f62" y="f2"/>
                    <a:pt x="f2" y="f63"/>
                    <a:pt x="f2" y="f5"/>
                  </a:cubicBezTo>
                  <a:cubicBezTo>
                    <a:pt x="f2" y="f64"/>
                    <a:pt x="f62" y="f65"/>
                    <a:pt x="f5" y="f65"/>
                  </a:cubicBezTo>
                  <a:cubicBezTo>
                    <a:pt x="f42" y="f65"/>
                    <a:pt x="f3" y="f64"/>
                    <a:pt x="f3" y="f5"/>
                  </a:cubicBezTo>
                  <a:cubicBezTo>
                    <a:pt x="f3" y="f63"/>
                    <a:pt x="f42"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03" name="Google Shape;10103;p74">
              <a:extLst>
                <a:ext uri="{FF2B5EF4-FFF2-40B4-BE49-F238E27FC236}">
                  <a16:creationId xmlns:a16="http://schemas.microsoft.com/office/drawing/2014/main" id="{B202A950-1B61-3665-C645-CEA68582E425}"/>
                </a:ext>
              </a:extLst>
            </p:cNvPr>
            <p:cNvSpPr/>
            <p:nvPr/>
          </p:nvSpPr>
          <p:spPr>
            <a:xfrm>
              <a:off x="8539307" y="4166509"/>
              <a:ext cx="172455" cy="86035"/>
            </a:xfrm>
            <a:custGeom>
              <a:avLst/>
              <a:gdLst>
                <a:gd name="f0" fmla="val w"/>
                <a:gd name="f1" fmla="val h"/>
                <a:gd name="f2" fmla="val 0"/>
                <a:gd name="f3" fmla="val 6396"/>
                <a:gd name="f4" fmla="val 2994"/>
                <a:gd name="f5" fmla="val 3214"/>
                <a:gd name="f6" fmla="val 1"/>
                <a:gd name="f7" fmla="val 1450"/>
                <a:gd name="f8" fmla="val 662"/>
                <a:gd name="f9" fmla="val 1513"/>
                <a:gd name="f10" fmla="val 2332"/>
                <a:gd name="f11" fmla="val 2993"/>
                <a:gd name="f12" fmla="val 4947"/>
                <a:gd name="f13" fmla="*/ f0 1 6396"/>
                <a:gd name="f14" fmla="*/ f1 1 2994"/>
                <a:gd name="f15" fmla="val f2"/>
                <a:gd name="f16" fmla="val f3"/>
                <a:gd name="f17" fmla="val f4"/>
                <a:gd name="f18" fmla="+- f17 0 f15"/>
                <a:gd name="f19" fmla="+- f16 0 f15"/>
                <a:gd name="f20" fmla="*/ f19 1 6396"/>
                <a:gd name="f21" fmla="*/ f18 1 2994"/>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6396" h="2994">
                  <a:moveTo>
                    <a:pt x="f5" y="f6"/>
                  </a:moveTo>
                  <a:cubicBezTo>
                    <a:pt x="f7" y="f6"/>
                    <a:pt x="f2" y="f8"/>
                    <a:pt x="f2" y="f9"/>
                  </a:cubicBezTo>
                  <a:cubicBezTo>
                    <a:pt x="f2" y="f10"/>
                    <a:pt x="f7" y="f11"/>
                    <a:pt x="f5" y="f11"/>
                  </a:cubicBezTo>
                  <a:cubicBezTo>
                    <a:pt x="f12" y="f11"/>
                    <a:pt x="f3" y="f10"/>
                    <a:pt x="f3" y="f9"/>
                  </a:cubicBezTo>
                  <a:cubicBezTo>
                    <a:pt x="f3" y="f8"/>
                    <a:pt x="f1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04" name="Google Shape;10104;p74">
              <a:extLst>
                <a:ext uri="{FF2B5EF4-FFF2-40B4-BE49-F238E27FC236}">
                  <a16:creationId xmlns:a16="http://schemas.microsoft.com/office/drawing/2014/main" id="{7CD6E7EA-9238-CD4D-652E-F4064AF670A8}"/>
                </a:ext>
              </a:extLst>
            </p:cNvPr>
            <p:cNvSpPr/>
            <p:nvPr/>
          </p:nvSpPr>
          <p:spPr>
            <a:xfrm>
              <a:off x="8539307" y="4256138"/>
              <a:ext cx="118936" cy="68826"/>
            </a:xfrm>
            <a:custGeom>
              <a:avLst/>
              <a:gdLst>
                <a:gd name="f0" fmla="val w"/>
                <a:gd name="f1" fmla="val h"/>
                <a:gd name="f2" fmla="val 0"/>
                <a:gd name="f3" fmla="val 4411"/>
                <a:gd name="f4" fmla="val 2395"/>
                <a:gd name="f5" fmla="val 1135"/>
                <a:gd name="f6" fmla="val 1450"/>
                <a:gd name="f7" fmla="val 347"/>
                <a:gd name="f8" fmla="val 1765"/>
                <a:gd name="f9" fmla="val 882"/>
                <a:gd name="f10" fmla="val 2017"/>
                <a:gd name="f11" fmla="val 1355"/>
                <a:gd name="f12" fmla="val 2237"/>
                <a:gd name="f13" fmla="val 2332"/>
                <a:gd name="f14" fmla="val 3151"/>
                <a:gd name="f15" fmla="val 3308"/>
                <a:gd name="f16" fmla="val 3560"/>
                <a:gd name="f17" fmla="val 1733"/>
                <a:gd name="f18" fmla="val 3907"/>
                <a:gd name="f19" fmla="val 631"/>
                <a:gd name="f20" fmla="val 4033"/>
                <a:gd name="f21" fmla="val 694"/>
                <a:gd name="f22" fmla="val 3623"/>
                <a:gd name="f23" fmla="val 757"/>
                <a:gd name="f24" fmla="val 3182"/>
                <a:gd name="f25" fmla="val 2363"/>
                <a:gd name="f26" fmla="val 1261"/>
                <a:gd name="f27" fmla="val 599"/>
                <a:gd name="f28" fmla="val 567"/>
                <a:gd name="f29" fmla="val 316"/>
                <a:gd name="f30" fmla="val 221"/>
                <a:gd name="f31" fmla="val 158"/>
                <a:gd name="f32" fmla="val 127"/>
                <a:gd name="f33" fmla="*/ f0 1 4411"/>
                <a:gd name="f34" fmla="*/ f1 1 2395"/>
                <a:gd name="f35" fmla="val f2"/>
                <a:gd name="f36" fmla="val f3"/>
                <a:gd name="f37" fmla="val f4"/>
                <a:gd name="f38" fmla="+- f37 0 f35"/>
                <a:gd name="f39" fmla="+- f36 0 f35"/>
                <a:gd name="f40" fmla="*/ f39 1 4411"/>
                <a:gd name="f41" fmla="*/ f38 1 2395"/>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4411" h="2395">
                  <a:moveTo>
                    <a:pt x="f2" y="f2"/>
                  </a:moveTo>
                  <a:lnTo>
                    <a:pt x="f2" y="f5"/>
                  </a:lnTo>
                  <a:cubicBezTo>
                    <a:pt x="f2" y="f6"/>
                    <a:pt x="f7" y="f8"/>
                    <a:pt x="f9" y="f10"/>
                  </a:cubicBezTo>
                  <a:cubicBezTo>
                    <a:pt x="f11" y="f12"/>
                    <a:pt x="f13" y="f4"/>
                    <a:pt x="f14" y="f4"/>
                  </a:cubicBezTo>
                  <a:lnTo>
                    <a:pt x="f15" y="f4"/>
                  </a:lnTo>
                  <a:cubicBezTo>
                    <a:pt x="f16" y="f17"/>
                    <a:pt x="f18" y="f5"/>
                    <a:pt x="f3" y="f19"/>
                  </a:cubicBezTo>
                  <a:lnTo>
                    <a:pt x="f3" y="f19"/>
                  </a:lnTo>
                  <a:cubicBezTo>
                    <a:pt x="f20" y="f21"/>
                    <a:pt x="f22" y="f23"/>
                    <a:pt x="f24" y="f23"/>
                  </a:cubicBezTo>
                  <a:cubicBezTo>
                    <a:pt x="f25" y="f23"/>
                    <a:pt x="f26" y="f27"/>
                    <a:pt x="f28" y="f29"/>
                  </a:cubicBezTo>
                  <a:cubicBezTo>
                    <a:pt x="f7" y="f30"/>
                    <a:pt x="f31" y="f32"/>
                    <a:pt x="f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05" name="Google Shape;10105;p74">
              <a:extLst>
                <a:ext uri="{FF2B5EF4-FFF2-40B4-BE49-F238E27FC236}">
                  <a16:creationId xmlns:a16="http://schemas.microsoft.com/office/drawing/2014/main" id="{23F00AA8-DFA7-2668-1254-F967C2E32EFC}"/>
                </a:ext>
              </a:extLst>
            </p:cNvPr>
            <p:cNvSpPr/>
            <p:nvPr/>
          </p:nvSpPr>
          <p:spPr>
            <a:xfrm>
              <a:off x="8539307" y="4397386"/>
              <a:ext cx="114702" cy="68826"/>
            </a:xfrm>
            <a:custGeom>
              <a:avLst/>
              <a:gdLst>
                <a:gd name="f0" fmla="val w"/>
                <a:gd name="f1" fmla="val h"/>
                <a:gd name="f2" fmla="val 0"/>
                <a:gd name="f3" fmla="val 4254"/>
                <a:gd name="f4" fmla="val 2395"/>
                <a:gd name="f5" fmla="val 1197"/>
                <a:gd name="f6" fmla="val 1701"/>
                <a:gd name="f7" fmla="val 1355"/>
                <a:gd name="f8" fmla="val 3182"/>
                <a:gd name="f9" fmla="val 3560"/>
                <a:gd name="f10" fmla="val 3907"/>
                <a:gd name="f11" fmla="val 2363"/>
                <a:gd name="f12" fmla="val 2332"/>
                <a:gd name="f13" fmla="val 3875"/>
                <a:gd name="f14" fmla="val 1859"/>
                <a:gd name="f15" fmla="val 3340"/>
                <a:gd name="f16" fmla="val 756"/>
                <a:gd name="f17" fmla="val 1261"/>
                <a:gd name="f18" fmla="val 599"/>
                <a:gd name="f19" fmla="val 567"/>
                <a:gd name="f20" fmla="val 315"/>
                <a:gd name="f21" fmla="val 347"/>
                <a:gd name="f22" fmla="val 252"/>
                <a:gd name="f23" fmla="val 158"/>
                <a:gd name="f24" fmla="val 126"/>
                <a:gd name="f25" fmla="*/ f0 1 4254"/>
                <a:gd name="f26" fmla="*/ f1 1 2395"/>
                <a:gd name="f27" fmla="val f2"/>
                <a:gd name="f28" fmla="val f3"/>
                <a:gd name="f29" fmla="val f4"/>
                <a:gd name="f30" fmla="+- f29 0 f27"/>
                <a:gd name="f31" fmla="+- f28 0 f27"/>
                <a:gd name="f32" fmla="*/ f31 1 4254"/>
                <a:gd name="f33" fmla="*/ f30 1 2395"/>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254" h="2395">
                  <a:moveTo>
                    <a:pt x="f2" y="f2"/>
                  </a:moveTo>
                  <a:lnTo>
                    <a:pt x="f2" y="f5"/>
                  </a:lnTo>
                  <a:cubicBezTo>
                    <a:pt x="f2" y="f6"/>
                    <a:pt x="f7" y="f4"/>
                    <a:pt x="f8" y="f4"/>
                  </a:cubicBezTo>
                  <a:cubicBezTo>
                    <a:pt x="f9" y="f4"/>
                    <a:pt x="f10" y="f11"/>
                    <a:pt x="f3" y="f12"/>
                  </a:cubicBezTo>
                  <a:cubicBezTo>
                    <a:pt x="f13" y="f14"/>
                    <a:pt x="f9" y="f7"/>
                    <a:pt x="f15" y="f16"/>
                  </a:cubicBezTo>
                  <a:lnTo>
                    <a:pt x="f8" y="f16"/>
                  </a:lnTo>
                  <a:cubicBezTo>
                    <a:pt x="f11" y="f16"/>
                    <a:pt x="f17" y="f18"/>
                    <a:pt x="f19" y="f20"/>
                  </a:cubicBezTo>
                  <a:cubicBezTo>
                    <a:pt x="f21" y="f22"/>
                    <a:pt x="f23" y="f24"/>
                    <a:pt x="f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06" name="Google Shape;10106;p74">
              <a:extLst>
                <a:ext uri="{FF2B5EF4-FFF2-40B4-BE49-F238E27FC236}">
                  <a16:creationId xmlns:a16="http://schemas.microsoft.com/office/drawing/2014/main" id="{48F9F7A2-58F3-7F5E-40BC-6B4ACD20A442}"/>
                </a:ext>
              </a:extLst>
            </p:cNvPr>
            <p:cNvSpPr/>
            <p:nvPr/>
          </p:nvSpPr>
          <p:spPr>
            <a:xfrm>
              <a:off x="8538447" y="4326748"/>
              <a:ext cx="84124" cy="69741"/>
            </a:xfrm>
            <a:custGeom>
              <a:avLst/>
              <a:gdLst>
                <a:gd name="f0" fmla="val w"/>
                <a:gd name="f1" fmla="val h"/>
                <a:gd name="f2" fmla="val 0"/>
                <a:gd name="f3" fmla="val 3120"/>
                <a:gd name="f4" fmla="val 2427"/>
                <a:gd name="f5" fmla="val 1"/>
                <a:gd name="f6" fmla="val 1167"/>
                <a:gd name="f7" fmla="val 32"/>
                <a:gd name="f8" fmla="val 1482"/>
                <a:gd name="f9" fmla="val 379"/>
                <a:gd name="f10" fmla="val 1797"/>
                <a:gd name="f11" fmla="val 914"/>
                <a:gd name="f12" fmla="val 2017"/>
                <a:gd name="f13" fmla="val 1387"/>
                <a:gd name="f14" fmla="val 2238"/>
                <a:gd name="f15" fmla="val 2332"/>
                <a:gd name="f16" fmla="val 2395"/>
                <a:gd name="f17" fmla="val 3057"/>
                <a:gd name="f18" fmla="val 2143"/>
                <a:gd name="f19" fmla="val 3025"/>
                <a:gd name="f20" fmla="val 1860"/>
                <a:gd name="f21" fmla="val 1608"/>
                <a:gd name="f22" fmla="val 1324"/>
                <a:gd name="f23" fmla="val 3088"/>
                <a:gd name="f24" fmla="val 1041"/>
                <a:gd name="f25" fmla="val 757"/>
                <a:gd name="f26" fmla="val 1230"/>
                <a:gd name="f27" fmla="val 599"/>
                <a:gd name="f28" fmla="val 536"/>
                <a:gd name="f29" fmla="val 316"/>
                <a:gd name="f30" fmla="val 347"/>
                <a:gd name="f31" fmla="val 253"/>
                <a:gd name="f32" fmla="val 158"/>
                <a:gd name="f33" fmla="val 127"/>
                <a:gd name="f34" fmla="*/ f0 1 3120"/>
                <a:gd name="f35" fmla="*/ f1 1 2427"/>
                <a:gd name="f36" fmla="val f2"/>
                <a:gd name="f37" fmla="val f3"/>
                <a:gd name="f38" fmla="val f4"/>
                <a:gd name="f39" fmla="+- f38 0 f36"/>
                <a:gd name="f40" fmla="+- f37 0 f36"/>
                <a:gd name="f41" fmla="*/ f40 1 3120"/>
                <a:gd name="f42" fmla="*/ f39 1 242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3120" h="2427">
                  <a:moveTo>
                    <a:pt x="f5" y="f5"/>
                  </a:moveTo>
                  <a:lnTo>
                    <a:pt x="f5" y="f6"/>
                  </a:lnTo>
                  <a:lnTo>
                    <a:pt x="f7" y="f6"/>
                  </a:lnTo>
                  <a:cubicBezTo>
                    <a:pt x="f7" y="f8"/>
                    <a:pt x="f9" y="f10"/>
                    <a:pt x="f11" y="f12"/>
                  </a:cubicBezTo>
                  <a:cubicBezTo>
                    <a:pt x="f13" y="f14"/>
                    <a:pt x="f15" y="f16"/>
                    <a:pt x="f3" y="f4"/>
                  </a:cubicBezTo>
                  <a:cubicBezTo>
                    <a:pt x="f17" y="f18"/>
                    <a:pt x="f19" y="f20"/>
                    <a:pt x="f19" y="f21"/>
                  </a:cubicBezTo>
                  <a:cubicBezTo>
                    <a:pt x="f19" y="f22"/>
                    <a:pt x="f23" y="f24"/>
                    <a:pt x="f3" y="f25"/>
                  </a:cubicBezTo>
                  <a:cubicBezTo>
                    <a:pt x="f15" y="f25"/>
                    <a:pt x="f26" y="f27"/>
                    <a:pt x="f28" y="f29"/>
                  </a:cubicBezTo>
                  <a:cubicBezTo>
                    <a:pt x="f30" y="f31"/>
                    <a:pt x="f32" y="f33"/>
                    <a:pt x="f5"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207" name="Google Shape;10125;p74">
            <a:extLst>
              <a:ext uri="{FF2B5EF4-FFF2-40B4-BE49-F238E27FC236}">
                <a16:creationId xmlns:a16="http://schemas.microsoft.com/office/drawing/2014/main" id="{D0F51A8F-92A6-5496-FD99-604737840213}"/>
              </a:ext>
            </a:extLst>
          </p:cNvPr>
          <p:cNvGrpSpPr/>
          <p:nvPr/>
        </p:nvGrpSpPr>
        <p:grpSpPr>
          <a:xfrm>
            <a:off x="6438437" y="1444769"/>
            <a:ext cx="445504" cy="476017"/>
            <a:chOff x="7810036" y="1314139"/>
            <a:chExt cx="445504" cy="476017"/>
          </a:xfrm>
          <a:solidFill>
            <a:schemeClr val="bg2"/>
          </a:solidFill>
        </p:grpSpPr>
        <p:sp>
          <p:nvSpPr>
            <p:cNvPr id="208" name="Google Shape;10126;p74">
              <a:extLst>
                <a:ext uri="{FF2B5EF4-FFF2-40B4-BE49-F238E27FC236}">
                  <a16:creationId xmlns:a16="http://schemas.microsoft.com/office/drawing/2014/main" id="{F8AD469E-C683-D0A1-15D7-6DE82FA35E7A}"/>
                </a:ext>
              </a:extLst>
            </p:cNvPr>
            <p:cNvSpPr/>
            <p:nvPr/>
          </p:nvSpPr>
          <p:spPr>
            <a:xfrm>
              <a:off x="7901120" y="1573453"/>
              <a:ext cx="262213" cy="216703"/>
            </a:xfrm>
            <a:custGeom>
              <a:avLst/>
              <a:gdLst>
                <a:gd name="f0" fmla="val w"/>
                <a:gd name="f1" fmla="val h"/>
                <a:gd name="f2" fmla="val 0"/>
                <a:gd name="f3" fmla="val 7436"/>
                <a:gd name="f4" fmla="val 5766"/>
                <a:gd name="f5" fmla="val 410"/>
                <a:gd name="f6" fmla="val 158"/>
                <a:gd name="f7" fmla="val 1"/>
                <a:gd name="f8" fmla="val 189"/>
                <a:gd name="f9" fmla="val 662"/>
                <a:gd name="f10" fmla="val 190"/>
                <a:gd name="f11" fmla="val 820"/>
                <a:gd name="f12" fmla="val 883"/>
                <a:gd name="f13" fmla="val 1670"/>
                <a:gd name="f14" fmla="val 5419"/>
                <a:gd name="f15" fmla="val 1702"/>
                <a:gd name="f16" fmla="val 5608"/>
                <a:gd name="f17" fmla="val 1859"/>
                <a:gd name="f18" fmla="val 2048"/>
                <a:gd name="f19" fmla="val 5356"/>
                <a:gd name="f20" fmla="val 5545"/>
                <a:gd name="f21" fmla="val 6554"/>
                <a:gd name="f22" fmla="val 7026"/>
                <a:gd name="f23" fmla="val 7247"/>
                <a:gd name="f24" fmla="val 7404"/>
                <a:gd name="f25" fmla="val 630"/>
                <a:gd name="f26" fmla="*/ f0 1 7436"/>
                <a:gd name="f27" fmla="*/ f1 1 5766"/>
                <a:gd name="f28" fmla="val f2"/>
                <a:gd name="f29" fmla="val f3"/>
                <a:gd name="f30" fmla="val f4"/>
                <a:gd name="f31" fmla="+- f30 0 f28"/>
                <a:gd name="f32" fmla="+- f29 0 f28"/>
                <a:gd name="f33" fmla="*/ f32 1 7436"/>
                <a:gd name="f34" fmla="*/ f31 1 5766"/>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7436" h="5766">
                  <a:moveTo>
                    <a:pt x="f5" y="f2"/>
                  </a:moveTo>
                  <a:cubicBezTo>
                    <a:pt x="f6" y="f2"/>
                    <a:pt x="f7" y="f8"/>
                    <a:pt x="f7" y="f5"/>
                  </a:cubicBezTo>
                  <a:cubicBezTo>
                    <a:pt x="f7" y="f9"/>
                    <a:pt x="f10" y="f11"/>
                    <a:pt x="f5" y="f11"/>
                  </a:cubicBezTo>
                  <a:lnTo>
                    <a:pt x="f12" y="f11"/>
                  </a:lnTo>
                  <a:lnTo>
                    <a:pt x="f13" y="f14"/>
                  </a:lnTo>
                  <a:cubicBezTo>
                    <a:pt x="f15" y="f16"/>
                    <a:pt x="f17" y="f4"/>
                    <a:pt x="f18" y="f4"/>
                  </a:cubicBezTo>
                  <a:lnTo>
                    <a:pt x="f19" y="f4"/>
                  </a:lnTo>
                  <a:cubicBezTo>
                    <a:pt x="f20" y="f4"/>
                    <a:pt x="f4" y="f16"/>
                    <a:pt x="f4" y="f14"/>
                  </a:cubicBezTo>
                  <a:lnTo>
                    <a:pt x="f21" y="f11"/>
                  </a:lnTo>
                  <a:lnTo>
                    <a:pt x="f22" y="f11"/>
                  </a:lnTo>
                  <a:cubicBezTo>
                    <a:pt x="f23" y="f11"/>
                    <a:pt x="f24" y="f25"/>
                    <a:pt x="f24" y="f5"/>
                  </a:cubicBezTo>
                  <a:cubicBezTo>
                    <a:pt x="f3" y="f8"/>
                    <a:pt x="f23" y="f2"/>
                    <a:pt x="f2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09" name="Google Shape;10127;p74">
              <a:extLst>
                <a:ext uri="{FF2B5EF4-FFF2-40B4-BE49-F238E27FC236}">
                  <a16:creationId xmlns:a16="http://schemas.microsoft.com/office/drawing/2014/main" id="{288A8D2E-B6F1-87B8-7CEF-F77B1419779C}"/>
                </a:ext>
              </a:extLst>
            </p:cNvPr>
            <p:cNvSpPr/>
            <p:nvPr/>
          </p:nvSpPr>
          <p:spPr>
            <a:xfrm>
              <a:off x="7810036" y="1314139"/>
              <a:ext cx="445504" cy="229742"/>
            </a:xfrm>
            <a:custGeom>
              <a:avLst/>
              <a:gdLst>
                <a:gd name="f0" fmla="val w"/>
                <a:gd name="f1" fmla="val h"/>
                <a:gd name="f2" fmla="val 0"/>
                <a:gd name="f3" fmla="val 12634"/>
                <a:gd name="f4" fmla="val 6113"/>
                <a:gd name="f5" fmla="val 378"/>
                <a:gd name="f6" fmla="val 1"/>
                <a:gd name="f7" fmla="val 158"/>
                <a:gd name="f8" fmla="val 190"/>
                <a:gd name="f9" fmla="val 442"/>
                <a:gd name="f10" fmla="val 5672"/>
                <a:gd name="f11" fmla="val 5892"/>
                <a:gd name="f12" fmla="val 189"/>
                <a:gd name="f13" fmla="val 3088"/>
                <a:gd name="f14" fmla="val 3245"/>
                <a:gd name="f15" fmla="val 5514"/>
                <a:gd name="f16" fmla="val 3560"/>
                <a:gd name="f17" fmla="val 4947"/>
                <a:gd name="f18" fmla="val 4001"/>
                <a:gd name="f19" fmla="val 4569"/>
                <a:gd name="f20" fmla="val 3875"/>
                <a:gd name="f21" fmla="val 4285"/>
                <a:gd name="f22" fmla="val 3812"/>
                <a:gd name="f23" fmla="val 3970"/>
                <a:gd name="f24" fmla="val 3624"/>
                <a:gd name="f25" fmla="val 2238"/>
                <a:gd name="f26" fmla="val 4915"/>
                <a:gd name="f27" fmla="val 1135"/>
                <a:gd name="f28" fmla="val 6301"/>
                <a:gd name="f29" fmla="val 7656"/>
                <a:gd name="f30" fmla="val 8759"/>
                <a:gd name="f31" fmla="val 3939"/>
                <a:gd name="f32" fmla="val 8696"/>
                <a:gd name="f33" fmla="val 4254"/>
                <a:gd name="f34" fmla="val 8570"/>
                <a:gd name="f35" fmla="val 9011"/>
                <a:gd name="f36" fmla="val 5010"/>
                <a:gd name="f37" fmla="val 9326"/>
                <a:gd name="f38" fmla="val 9483"/>
                <a:gd name="f39" fmla="val 12193"/>
                <a:gd name="f40" fmla="val 12445"/>
                <a:gd name="f41" fmla="val 12602"/>
                <a:gd name="f42" fmla="val 12224"/>
                <a:gd name="f43" fmla="*/ f0 1 12634"/>
                <a:gd name="f44" fmla="*/ f1 1 6113"/>
                <a:gd name="f45" fmla="val f2"/>
                <a:gd name="f46" fmla="val f3"/>
                <a:gd name="f47" fmla="val f4"/>
                <a:gd name="f48" fmla="+- f47 0 f45"/>
                <a:gd name="f49" fmla="+- f46 0 f45"/>
                <a:gd name="f50" fmla="*/ f49 1 12634"/>
                <a:gd name="f51" fmla="*/ f48 1 6113"/>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12634" h="6113">
                  <a:moveTo>
                    <a:pt x="f5" y="f6"/>
                  </a:moveTo>
                  <a:cubicBezTo>
                    <a:pt x="f7" y="f6"/>
                    <a:pt x="f2" y="f8"/>
                    <a:pt x="f2" y="f9"/>
                  </a:cubicBezTo>
                  <a:lnTo>
                    <a:pt x="f2" y="f10"/>
                  </a:lnTo>
                  <a:cubicBezTo>
                    <a:pt x="f2" y="f11"/>
                    <a:pt x="f12" y="f4"/>
                    <a:pt x="f5" y="f4"/>
                  </a:cubicBezTo>
                  <a:lnTo>
                    <a:pt x="f13" y="f4"/>
                  </a:lnTo>
                  <a:cubicBezTo>
                    <a:pt x="f14" y="f15"/>
                    <a:pt x="f16" y="f17"/>
                    <a:pt x="f18" y="f19"/>
                  </a:cubicBezTo>
                  <a:cubicBezTo>
                    <a:pt x="f20" y="f21"/>
                    <a:pt x="f22" y="f23"/>
                    <a:pt x="f22" y="f24"/>
                  </a:cubicBezTo>
                  <a:cubicBezTo>
                    <a:pt x="f22" y="f25"/>
                    <a:pt x="f26" y="f27"/>
                    <a:pt x="f28" y="f27"/>
                  </a:cubicBezTo>
                  <a:cubicBezTo>
                    <a:pt x="f29" y="f27"/>
                    <a:pt x="f30" y="f25"/>
                    <a:pt x="f30" y="f24"/>
                  </a:cubicBezTo>
                  <a:cubicBezTo>
                    <a:pt x="f30" y="f31"/>
                    <a:pt x="f32" y="f33"/>
                    <a:pt x="f34" y="f19"/>
                  </a:cubicBezTo>
                  <a:cubicBezTo>
                    <a:pt x="f35" y="f36"/>
                    <a:pt x="f37" y="f15"/>
                    <a:pt x="f38" y="f4"/>
                  </a:cubicBezTo>
                  <a:lnTo>
                    <a:pt x="f39" y="f4"/>
                  </a:lnTo>
                  <a:cubicBezTo>
                    <a:pt x="f40" y="f4"/>
                    <a:pt x="f41" y="f11"/>
                    <a:pt x="f41" y="f10"/>
                  </a:cubicBezTo>
                  <a:lnTo>
                    <a:pt x="f41" y="f9"/>
                  </a:lnTo>
                  <a:cubicBezTo>
                    <a:pt x="f3" y="f8"/>
                    <a:pt x="f40" y="f6"/>
                    <a:pt x="f42"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10" name="Google Shape;10128;p74">
              <a:extLst>
                <a:ext uri="{FF2B5EF4-FFF2-40B4-BE49-F238E27FC236}">
                  <a16:creationId xmlns:a16="http://schemas.microsoft.com/office/drawing/2014/main" id="{FFAE6176-975C-7420-B495-FFF7C974496A}"/>
                </a:ext>
              </a:extLst>
            </p:cNvPr>
            <p:cNvSpPr/>
            <p:nvPr/>
          </p:nvSpPr>
          <p:spPr>
            <a:xfrm>
              <a:off x="7949994" y="1386367"/>
              <a:ext cx="165561" cy="155137"/>
            </a:xfrm>
            <a:custGeom>
              <a:avLst/>
              <a:gdLst>
                <a:gd name="f0" fmla="val w"/>
                <a:gd name="f1" fmla="val h"/>
                <a:gd name="f2" fmla="val 0"/>
                <a:gd name="f3" fmla="val 4695"/>
                <a:gd name="f4" fmla="val 4128"/>
                <a:gd name="f5" fmla="val 2364"/>
                <a:gd name="f6" fmla="val 1"/>
                <a:gd name="f7" fmla="val 1450"/>
                <a:gd name="f8" fmla="val 694"/>
                <a:gd name="f9" fmla="val 757"/>
                <a:gd name="f10" fmla="val 1670"/>
                <a:gd name="f11" fmla="val 2080"/>
                <a:gd name="f12" fmla="val 851"/>
                <a:gd name="f13" fmla="val 2489"/>
                <a:gd name="f14" fmla="val 1167"/>
                <a:gd name="f15" fmla="val 2805"/>
                <a:gd name="f16" fmla="val 599"/>
                <a:gd name="f17" fmla="val 3120"/>
                <a:gd name="f18" fmla="val 190"/>
                <a:gd name="f19" fmla="val 3592"/>
                <a:gd name="f20" fmla="val 4475"/>
                <a:gd name="f21" fmla="val 3561"/>
                <a:gd name="f22" fmla="val 4065"/>
                <a:gd name="f23" fmla="val 3088"/>
                <a:gd name="f24" fmla="val 3529"/>
                <a:gd name="f25" fmla="val 3813"/>
                <a:gd name="f26" fmla="val 4002"/>
                <a:gd name="f27" fmla="val 3277"/>
                <a:gd name="f28" fmla="*/ f0 1 4695"/>
                <a:gd name="f29" fmla="*/ f1 1 4128"/>
                <a:gd name="f30" fmla="val f2"/>
                <a:gd name="f31" fmla="val f3"/>
                <a:gd name="f32" fmla="val f4"/>
                <a:gd name="f33" fmla="+- f32 0 f30"/>
                <a:gd name="f34" fmla="+- f31 0 f30"/>
                <a:gd name="f35" fmla="*/ f34 1 4695"/>
                <a:gd name="f36" fmla="*/ f33 1 412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4695" h="4128">
                  <a:moveTo>
                    <a:pt x="f5" y="f6"/>
                  </a:moveTo>
                  <a:cubicBezTo>
                    <a:pt x="f7" y="f6"/>
                    <a:pt x="f8" y="f9"/>
                    <a:pt x="f8" y="f10"/>
                  </a:cubicBezTo>
                  <a:cubicBezTo>
                    <a:pt x="f8" y="f11"/>
                    <a:pt x="f12" y="f13"/>
                    <a:pt x="f14" y="f15"/>
                  </a:cubicBezTo>
                  <a:cubicBezTo>
                    <a:pt x="f16" y="f17"/>
                    <a:pt x="f18" y="f19"/>
                    <a:pt x="f6" y="f4"/>
                  </a:cubicBezTo>
                  <a:lnTo>
                    <a:pt x="f3" y="f4"/>
                  </a:lnTo>
                  <a:cubicBezTo>
                    <a:pt x="f20" y="f21"/>
                    <a:pt x="f22" y="f23"/>
                    <a:pt x="f24" y="f15"/>
                  </a:cubicBezTo>
                  <a:cubicBezTo>
                    <a:pt x="f25" y="f13"/>
                    <a:pt x="f26" y="f11"/>
                    <a:pt x="f26" y="f10"/>
                  </a:cubicBezTo>
                  <a:cubicBezTo>
                    <a:pt x="f26" y="f9"/>
                    <a:pt x="f27"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211" name="Text Placeholder 1">
            <a:extLst>
              <a:ext uri="{FF2B5EF4-FFF2-40B4-BE49-F238E27FC236}">
                <a16:creationId xmlns:a16="http://schemas.microsoft.com/office/drawing/2014/main" id="{53C31407-9C9A-A937-4454-E493557AFA32}"/>
              </a:ext>
            </a:extLst>
          </p:cNvPr>
          <p:cNvSpPr txBox="1">
            <a:spLocks/>
          </p:cNvSpPr>
          <p:nvPr/>
        </p:nvSpPr>
        <p:spPr>
          <a:xfrm>
            <a:off x="1156795" y="411143"/>
            <a:ext cx="6916200" cy="407386"/>
          </a:xfrm>
          <a:prstGeom prst="rect">
            <a:avLst/>
          </a:prstGeom>
        </p:spPr>
        <p:txBody>
          <a:bodyPr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1">
              <a:buNone/>
            </a:pPr>
            <a:r>
              <a:rPr lang="fa-IR" sz="3600" dirty="0">
                <a:solidFill>
                  <a:schemeClr val="bg1"/>
                </a:solidFill>
                <a:latin typeface="Arial"/>
                <a:cs typeface="B Nazanin" panose="00000700000000000000" pitchFamily="2" charset="-78"/>
              </a:rPr>
              <a:t>مجموعه آیکون های کاملاً قابل ویرایش: </a:t>
            </a:r>
            <a:r>
              <a:rPr lang="en-US" sz="3600" dirty="0">
                <a:solidFill>
                  <a:schemeClr val="bg1"/>
                </a:solidFill>
                <a:latin typeface="Arial"/>
                <a:cs typeface="B Nazanin" panose="00000700000000000000" pitchFamily="2" charset="-78"/>
              </a:rPr>
              <a:t>B</a:t>
            </a:r>
          </a:p>
        </p:txBody>
      </p:sp>
    </p:spTree>
    <p:extLst>
      <p:ext uri="{BB962C8B-B14F-4D97-AF65-F5344CB8AC3E}">
        <p14:creationId xmlns:p14="http://schemas.microsoft.com/office/powerpoint/2010/main" val="21351726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68">
            <a:extLst>
              <a:ext uri="{FF2B5EF4-FFF2-40B4-BE49-F238E27FC236}">
                <a16:creationId xmlns:a16="http://schemas.microsoft.com/office/drawing/2014/main" id="{0AD77B0B-062D-EE53-1F0D-2D38E485C490}"/>
              </a:ext>
            </a:extLst>
          </p:cNvPr>
          <p:cNvSpPr/>
          <p:nvPr/>
        </p:nvSpPr>
        <p:spPr>
          <a:xfrm rot="10799991">
            <a:off x="4978343" y="3369520"/>
            <a:ext cx="187278" cy="583231"/>
          </a:xfrm>
          <a:custGeom>
            <a:avLst/>
            <a:gdLst>
              <a:gd name="f0" fmla="val w"/>
              <a:gd name="f1" fmla="val h"/>
              <a:gd name="f2" fmla="val 0"/>
              <a:gd name="f3" fmla="val 1040400"/>
              <a:gd name="f4" fmla="val 3240000"/>
              <a:gd name="f5" fmla="val 41345"/>
              <a:gd name="f6" fmla="val 940666"/>
              <a:gd name="f7" fmla="val 1242"/>
              <a:gd name="f8" fmla="val 653403"/>
              <a:gd name="f9" fmla="val 1057"/>
              <a:gd name="f10" fmla="val 652077"/>
              <a:gd name="f11" fmla="val 447"/>
              <a:gd name="f12" fmla="val 647712"/>
              <a:gd name="f13" fmla="val 4531"/>
              <a:gd name="f14" fmla="val 520200"/>
              <a:gd name="f15" fmla="val 659109"/>
              <a:gd name="f16" fmla="val 174478"/>
              <a:gd name="f17" fmla="val 101622"/>
              <a:gd name="f18" fmla="val 1372451"/>
              <a:gd name="f19" fmla="val 61820"/>
              <a:gd name="f20" fmla="val 1087335"/>
              <a:gd name="f21" fmla="val 728036"/>
              <a:gd name="f22" fmla="val 261055"/>
              <a:gd name="f23" fmla="val 870500"/>
              <a:gd name="f24" fmla="val 439998"/>
              <a:gd name="f25" fmla="val 860164"/>
              <a:gd name="f26" fmla="val 431664"/>
              <a:gd name="f27" fmla="val 161365"/>
              <a:gd name="f28" fmla="val 1800403"/>
              <a:gd name="f29" fmla="val 122098"/>
              <a:gd name="f30" fmla="val 1519120"/>
              <a:gd name="f31" fmla="val 930953"/>
              <a:gd name="f32" fmla="val 515931"/>
              <a:gd name="f33" fmla="val 1035869"/>
              <a:gd name="f34" fmla="val 1039954"/>
              <a:gd name="f35" fmla="val 1039345"/>
              <a:gd name="f36" fmla="val 652078"/>
              <a:gd name="f37" fmla="val 1039160"/>
              <a:gd name="f38" fmla="val 1029316"/>
              <a:gd name="f39" fmla="val 723920"/>
              <a:gd name="f40" fmla="val 217894"/>
              <a:gd name="f41" fmla="val 2205330"/>
              <a:gd name="f42" fmla="val 181840"/>
              <a:gd name="f43" fmla="val 1947070"/>
              <a:gd name="f44" fmla="val 1000266"/>
              <a:gd name="f45" fmla="val 932012"/>
              <a:gd name="f46" fmla="val 949113"/>
              <a:gd name="f47" fmla="val 1298429"/>
              <a:gd name="f48" fmla="val 330192"/>
              <a:gd name="f49" fmla="val 2564220"/>
              <a:gd name="f50" fmla="val 267995"/>
              <a:gd name="f51" fmla="val 237100"/>
              <a:gd name="f52" fmla="val 2342912"/>
              <a:gd name="f53" fmla="val 242309"/>
              <a:gd name="f54" fmla="val 2347112"/>
              <a:gd name="f55" fmla="val 920063"/>
              <a:gd name="f56" fmla="val 1506522"/>
              <a:gd name="f57" fmla="val 865005"/>
              <a:gd name="f58" fmla="val 1900914"/>
              <a:gd name="f59" fmla="val 772406"/>
              <a:gd name="f60" fmla="val 468924"/>
              <a:gd name="f61" fmla="val 835955"/>
              <a:gd name="f62" fmla="val 2109008"/>
              <a:gd name="f63" fmla="val 892044"/>
              <a:gd name="f64" fmla="val 148356"/>
              <a:gd name="f65" fmla="val 276144"/>
              <a:gd name="f66" fmla="val 2663936"/>
              <a:gd name="f67" fmla="val 764256"/>
              <a:gd name="f68" fmla="*/ f0 1 1040400"/>
              <a:gd name="f69" fmla="*/ f1 1 3240000"/>
              <a:gd name="f70" fmla="val f2"/>
              <a:gd name="f71" fmla="val f3"/>
              <a:gd name="f72" fmla="val f4"/>
              <a:gd name="f73" fmla="+- f72 0 f70"/>
              <a:gd name="f74" fmla="+- f71 0 f70"/>
              <a:gd name="f75" fmla="*/ f74 1 1040400"/>
              <a:gd name="f76" fmla="*/ f73 1 3240000"/>
              <a:gd name="f77" fmla="*/ f70 1 f75"/>
              <a:gd name="f78" fmla="*/ f71 1 f75"/>
              <a:gd name="f79" fmla="*/ f70 1 f76"/>
              <a:gd name="f80" fmla="*/ f72 1 f76"/>
              <a:gd name="f81" fmla="*/ f77 f68 1"/>
              <a:gd name="f82" fmla="*/ f78 f68 1"/>
              <a:gd name="f83" fmla="*/ f80 f69 1"/>
              <a:gd name="f84" fmla="*/ f79 f69 1"/>
            </a:gdLst>
            <a:ahLst/>
            <a:cxnLst>
              <a:cxn ang="3cd4">
                <a:pos x="hc" y="t"/>
              </a:cxn>
              <a:cxn ang="0">
                <a:pos x="r" y="vc"/>
              </a:cxn>
              <a:cxn ang="cd4">
                <a:pos x="hc" y="b"/>
              </a:cxn>
              <a:cxn ang="cd2">
                <a:pos x="l" y="vc"/>
              </a:cxn>
            </a:cxnLst>
            <a:rect l="f81" t="f84" r="f82" b="f83"/>
            <a:pathLst>
              <a:path w="1040400" h="3240000">
                <a:moveTo>
                  <a:pt x="f5" y="f6"/>
                </a:moveTo>
                <a:lnTo>
                  <a:pt x="f7" y="f8"/>
                </a:lnTo>
                <a:lnTo>
                  <a:pt x="f2" y="f8"/>
                </a:lnTo>
                <a:lnTo>
                  <a:pt x="f9" y="f10"/>
                </a:lnTo>
                <a:lnTo>
                  <a:pt x="f11" y="f12"/>
                </a:lnTo>
                <a:lnTo>
                  <a:pt x="f13" y="f12"/>
                </a:lnTo>
                <a:lnTo>
                  <a:pt x="f14" y="f2"/>
                </a:lnTo>
                <a:lnTo>
                  <a:pt x="f15" y="f16"/>
                </a:lnTo>
                <a:close/>
                <a:moveTo>
                  <a:pt x="f17" y="f18"/>
                </a:moveTo>
                <a:lnTo>
                  <a:pt x="f19" y="f20"/>
                </a:lnTo>
                <a:lnTo>
                  <a:pt x="f21" y="f22"/>
                </a:lnTo>
                <a:lnTo>
                  <a:pt x="f23" y="f24"/>
                </a:lnTo>
                <a:lnTo>
                  <a:pt x="f25" y="f26"/>
                </a:lnTo>
                <a:close/>
                <a:moveTo>
                  <a:pt x="f27" y="f28"/>
                </a:moveTo>
                <a:lnTo>
                  <a:pt x="f29" y="f30"/>
                </a:lnTo>
                <a:lnTo>
                  <a:pt x="f31" y="f32"/>
                </a:lnTo>
                <a:lnTo>
                  <a:pt x="f33" y="f12"/>
                </a:lnTo>
                <a:lnTo>
                  <a:pt x="f34" y="f12"/>
                </a:lnTo>
                <a:lnTo>
                  <a:pt x="f35" y="f36"/>
                </a:lnTo>
                <a:lnTo>
                  <a:pt x="f3" y="f8"/>
                </a:lnTo>
                <a:lnTo>
                  <a:pt x="f37" y="f8"/>
                </a:lnTo>
                <a:lnTo>
                  <a:pt x="f38" y="f39"/>
                </a:lnTo>
                <a:close/>
                <a:moveTo>
                  <a:pt x="f40" y="f41"/>
                </a:moveTo>
                <a:lnTo>
                  <a:pt x="f42" y="f43"/>
                </a:lnTo>
                <a:lnTo>
                  <a:pt x="f44" y="f45"/>
                </a:lnTo>
                <a:lnTo>
                  <a:pt x="f46" y="f47"/>
                </a:lnTo>
                <a:close/>
                <a:moveTo>
                  <a:pt x="f48" y="f49"/>
                </a:moveTo>
                <a:lnTo>
                  <a:pt x="f50" y="f49"/>
                </a:lnTo>
                <a:lnTo>
                  <a:pt x="f51" y="f52"/>
                </a:lnTo>
                <a:lnTo>
                  <a:pt x="f53" y="f54"/>
                </a:lnTo>
                <a:lnTo>
                  <a:pt x="f55" y="f56"/>
                </a:lnTo>
                <a:lnTo>
                  <a:pt x="f57" y="f58"/>
                </a:lnTo>
                <a:close/>
                <a:moveTo>
                  <a:pt x="f59" y="f49"/>
                </a:moveTo>
                <a:lnTo>
                  <a:pt x="f60" y="f49"/>
                </a:lnTo>
                <a:lnTo>
                  <a:pt x="f61" y="f62"/>
                </a:lnTo>
                <a:close/>
                <a:moveTo>
                  <a:pt x="f63" y="f4"/>
                </a:moveTo>
                <a:lnTo>
                  <a:pt x="f64" y="f4"/>
                </a:lnTo>
                <a:lnTo>
                  <a:pt x="f65" y="f66"/>
                </a:lnTo>
                <a:lnTo>
                  <a:pt x="f67" y="f66"/>
                </a:lnTo>
                <a:close/>
              </a:path>
            </a:pathLst>
          </a:custGeom>
          <a:solidFill>
            <a:schemeClr val="bg2"/>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3" name="Rectangle 9">
            <a:extLst>
              <a:ext uri="{FF2B5EF4-FFF2-40B4-BE49-F238E27FC236}">
                <a16:creationId xmlns:a16="http://schemas.microsoft.com/office/drawing/2014/main" id="{8A44671E-3D4B-38A8-0907-C5E94A773301}"/>
              </a:ext>
            </a:extLst>
          </p:cNvPr>
          <p:cNvSpPr/>
          <p:nvPr/>
        </p:nvSpPr>
        <p:spPr>
          <a:xfrm>
            <a:off x="5456594" y="3436855"/>
            <a:ext cx="449290" cy="448558"/>
          </a:xfrm>
          <a:custGeom>
            <a:avLst/>
            <a:gdLst>
              <a:gd name="f0" fmla="val w"/>
              <a:gd name="f1" fmla="val h"/>
              <a:gd name="f2" fmla="val 0"/>
              <a:gd name="f3" fmla="val 3228210"/>
              <a:gd name="f4" fmla="val 3222968"/>
              <a:gd name="f5" fmla="val 1619999"/>
              <a:gd name="f6" fmla="val 642446"/>
              <a:gd name="f7" fmla="val 2664115"/>
              <a:gd name="f8" fmla="val 1686562"/>
              <a:gd name="f9" fmla="val 2664116"/>
              <a:gd name="f10" fmla="val 2015013"/>
              <a:gd name="f11" fmla="val 2511495"/>
              <a:gd name="f12" fmla="val 2399422"/>
              <a:gd name="f13" fmla="val 1924159"/>
              <a:gd name="f14" fmla="val 2308568"/>
              <a:gd name="f15" fmla="val 1812086"/>
              <a:gd name="f16" fmla="val 1427912"/>
              <a:gd name="f17" fmla="val 1315839"/>
              <a:gd name="f18" fmla="val 1224985"/>
              <a:gd name="f19" fmla="val 575882"/>
              <a:gd name="f20" fmla="val 575884"/>
              <a:gd name="f21" fmla="val 509997"/>
              <a:gd name="f22" fmla="val 122689"/>
              <a:gd name="f23" fmla="val 942045"/>
              <a:gd name="f24" fmla="val 542556"/>
              <a:gd name="f25" fmla="val 974604"/>
              <a:gd name="f26" fmla="val 1620001"/>
              <a:gd name="f27" fmla="val 7099"/>
              <a:gd name="f28" fmla="val 1686560"/>
              <a:gd name="f29" fmla="val 2900441"/>
              <a:gd name="f30" fmla="val 349390"/>
              <a:gd name="f31" fmla="val 342291"/>
              <a:gd name="f32" fmla="val 330172"/>
              <a:gd name="f33" fmla="val 1679462"/>
              <a:gd name="f34" fmla="*/ f0 1 3228210"/>
              <a:gd name="f35" fmla="*/ f1 1 3222968"/>
              <a:gd name="f36" fmla="val f2"/>
              <a:gd name="f37" fmla="val f3"/>
              <a:gd name="f38" fmla="val f4"/>
              <a:gd name="f39" fmla="+- f38 0 f36"/>
              <a:gd name="f40" fmla="+- f37 0 f36"/>
              <a:gd name="f41" fmla="*/ f40 1 3228210"/>
              <a:gd name="f42" fmla="*/ f39 1 3222968"/>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3228210" h="3222968">
                <a:moveTo>
                  <a:pt x="f5" y="f6"/>
                </a:moveTo>
                <a:lnTo>
                  <a:pt x="f7" y="f8"/>
                </a:lnTo>
                <a:lnTo>
                  <a:pt x="f9" y="f8"/>
                </a:lnTo>
                <a:lnTo>
                  <a:pt x="f9" y="f4"/>
                </a:lnTo>
                <a:lnTo>
                  <a:pt x="f10" y="f4"/>
                </a:lnTo>
                <a:lnTo>
                  <a:pt x="f10" y="f11"/>
                </a:lnTo>
                <a:cubicBezTo>
                  <a:pt x="f10" y="f12"/>
                  <a:pt x="f13" y="f14"/>
                  <a:pt x="f15" y="f14"/>
                </a:cubicBezTo>
                <a:lnTo>
                  <a:pt x="f16" y="f14"/>
                </a:lnTo>
                <a:cubicBezTo>
                  <a:pt x="f17" y="f14"/>
                  <a:pt x="f18" y="f12"/>
                  <a:pt x="f18" y="f11"/>
                </a:cubicBezTo>
                <a:lnTo>
                  <a:pt x="f18" y="f4"/>
                </a:lnTo>
                <a:lnTo>
                  <a:pt x="f19" y="f4"/>
                </a:lnTo>
                <a:lnTo>
                  <a:pt x="f19" y="f8"/>
                </a:lnTo>
                <a:lnTo>
                  <a:pt x="f20" y="f8"/>
                </a:lnTo>
                <a:close/>
                <a:moveTo>
                  <a:pt x="f21" y="f22"/>
                </a:moveTo>
                <a:lnTo>
                  <a:pt x="f23" y="f22"/>
                </a:lnTo>
                <a:lnTo>
                  <a:pt x="f23" y="f24"/>
                </a:lnTo>
                <a:lnTo>
                  <a:pt x="f21" y="f25"/>
                </a:lnTo>
                <a:close/>
                <a:moveTo>
                  <a:pt x="f26" y="f27"/>
                </a:moveTo>
                <a:lnTo>
                  <a:pt x="f3" y="f28"/>
                </a:lnTo>
                <a:lnTo>
                  <a:pt x="f29" y="f28"/>
                </a:lnTo>
                <a:lnTo>
                  <a:pt x="f26" y="f30"/>
                </a:lnTo>
                <a:close/>
                <a:moveTo>
                  <a:pt x="f5" y="f2"/>
                </a:moveTo>
                <a:lnTo>
                  <a:pt x="f5" y="f31"/>
                </a:lnTo>
                <a:lnTo>
                  <a:pt x="f32" y="f33"/>
                </a:lnTo>
                <a:lnTo>
                  <a:pt x="f2" y="f33"/>
                </a:lnTo>
                <a:close/>
              </a:path>
            </a:pathLst>
          </a:custGeom>
          <a:solidFill>
            <a:schemeClr val="bg2"/>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4" name="Freeform 18">
            <a:extLst>
              <a:ext uri="{FF2B5EF4-FFF2-40B4-BE49-F238E27FC236}">
                <a16:creationId xmlns:a16="http://schemas.microsoft.com/office/drawing/2014/main" id="{9DC1AB82-AAF1-3A42-9CB0-C7208CE664D0}"/>
              </a:ext>
            </a:extLst>
          </p:cNvPr>
          <p:cNvSpPr/>
          <p:nvPr/>
        </p:nvSpPr>
        <p:spPr>
          <a:xfrm>
            <a:off x="6873201" y="3486050"/>
            <a:ext cx="433891" cy="350187"/>
          </a:xfrm>
          <a:custGeom>
            <a:avLst/>
            <a:gdLst>
              <a:gd name="f0" fmla="val w"/>
              <a:gd name="f1" fmla="val h"/>
              <a:gd name="f2" fmla="val 0"/>
              <a:gd name="f3" fmla="val 3307788"/>
              <a:gd name="f4" fmla="val 2669631"/>
              <a:gd name="f5" fmla="val 2793832"/>
              <a:gd name="f6" fmla="val 1478391"/>
              <a:gd name="f7" fmla="val 2772990"/>
              <a:gd name="f8" fmla="val 1635402"/>
              <a:gd name="f9" fmla="val 2717678"/>
              <a:gd name="f10" fmla="val 1784517"/>
              <a:gd name="f11" fmla="val 2633007"/>
              <a:gd name="f12" fmla="val 1915952"/>
              <a:gd name="f13" fmla="val 2695386"/>
              <a:gd name="f14" fmla="val 1951862"/>
              <a:gd name="f15" fmla="val 2772768"/>
              <a:gd name="f16" fmla="val 1955673"/>
              <a:gd name="f17" fmla="val 2841607"/>
              <a:gd name="f18" fmla="val 1924185"/>
              <a:gd name="f19" fmla="val 2943442"/>
              <a:gd name="f20" fmla="val 1877605"/>
              <a:gd name="f21" fmla="val 2999062"/>
              <a:gd name="f22" fmla="val 1766364"/>
              <a:gd name="f23" fmla="val 2975226"/>
              <a:gd name="f24" fmla="val 1656948"/>
              <a:gd name="f25" fmla="val 2955176"/>
              <a:gd name="f26" fmla="val 1564911"/>
              <a:gd name="f27" fmla="val 2883463"/>
              <a:gd name="f28" fmla="val 1495086"/>
              <a:gd name="f29" fmla="val 2807611"/>
              <a:gd name="f30" fmla="val 1247700"/>
              <a:gd name="f31" fmla="val 2807472"/>
              <a:gd name="f32" fmla="val 1256060"/>
              <a:gd name="f33" fmla="val 2994195"/>
              <a:gd name="f34" fmla="val 1281771"/>
              <a:gd name="f35" fmla="val 3148201"/>
              <a:gd name="f36" fmla="val 1421768"/>
              <a:gd name="f37" fmla="val 3189276"/>
              <a:gd name="f38" fmla="val 1610317"/>
              <a:gd name="f39" fmla="val 3235041"/>
              <a:gd name="f40" fmla="val 1820393"/>
              <a:gd name="f41" fmla="val 3128252"/>
              <a:gd name="f42" fmla="val 2033972"/>
              <a:gd name="f43" fmla="val 2932732"/>
              <a:gd name="f44" fmla="val 2123406"/>
              <a:gd name="f45" fmla="val 2789297"/>
              <a:gd name="f46" fmla="val 2189015"/>
              <a:gd name="f47" fmla="val 2626543"/>
              <a:gd name="f48" fmla="val 2174805"/>
              <a:gd name="f49" fmla="val 2499470"/>
              <a:gd name="f50" fmla="val 2094044"/>
              <a:gd name="f51" fmla="val 2427194"/>
              <a:gd name="f52" fmla="val 2172627"/>
              <a:gd name="f53" fmla="val 2343030"/>
              <a:gd name="f54" fmla="val 2241391"/>
              <a:gd name="f55" fmla="val 2248861"/>
              <a:gd name="f56" fmla="val 2297980"/>
              <a:gd name="f57" fmla="val 2178351"/>
              <a:gd name="f58" fmla="val 2340352"/>
              <a:gd name="f59" fmla="val 2104446"/>
              <a:gd name="f60" fmla="val 2374567"/>
              <a:gd name="f61" fmla="val 2027600"/>
              <a:gd name="f62" fmla="val 2398134"/>
              <a:gd name="f63" fmla="val 2397615"/>
              <a:gd name="f64" fmla="val 3265361"/>
              <a:gd name="f65" fmla="val 2549905"/>
              <a:gd name="f66" fmla="val 2537441"/>
              <a:gd name="f67" fmla="val 2669620"/>
              <a:gd name="f68" fmla="val 1653814"/>
              <a:gd name="f69" fmla="val 773102"/>
              <a:gd name="f70" fmla="val 2669642"/>
              <a:gd name="f71" fmla="val 46417"/>
              <a:gd name="f72" fmla="val 2550707"/>
              <a:gd name="f73" fmla="val 2398955"/>
              <a:gd name="f74" fmla="val 1280678"/>
              <a:gd name="f75" fmla="val 2398436"/>
              <a:gd name="f76" fmla="val 1203764"/>
              <a:gd name="f77" fmla="val 2374915"/>
              <a:gd name="f78" fmla="val 1129786"/>
              <a:gd name="f79" fmla="val 2340732"/>
              <a:gd name="f80" fmla="val 1059201"/>
              <a:gd name="f81" fmla="val 2298380"/>
              <a:gd name="f82" fmla="val 693039"/>
              <a:gd name="f83" fmla="val 2078675"/>
              <a:gd name="f84" fmla="val 477900"/>
              <a:gd name="f85" fmla="val 1674935"/>
              <a:gd name="f86" fmla="val 499745"/>
              <a:gd name="f87" fmla="val 1248476"/>
              <a:gd name="f88" fmla="val 1331611"/>
              <a:gd name="f89" fmla="val 201752"/>
              <a:gd name="f90" fmla="val 1206335"/>
              <a:gd name="f91" fmla="val 290902"/>
              <a:gd name="f92" fmla="val 1124761"/>
              <a:gd name="f93" fmla="val 308382"/>
              <a:gd name="f94" fmla="val 1132336"/>
              <a:gd name="f95" fmla="val 435988"/>
              <a:gd name="f96" fmla="val 1160888"/>
              <a:gd name="f97" fmla="val 640507"/>
              <a:gd name="f98" fmla="val 1527973"/>
              <a:gd name="f99" fmla="val 617783"/>
              <a:gd name="f100" fmla="val 1498839"/>
              <a:gd name="f101" fmla="val 840365"/>
              <a:gd name="f102" fmla="val 1455138"/>
              <a:gd name="f103" fmla="val 960979"/>
              <a:gd name="f104" fmla="val 1395705"/>
              <a:gd name="f105" fmla="val 987199"/>
              <a:gd name="f106" fmla="val 1213910"/>
              <a:gd name="f107" fmla="val 1052459"/>
              <a:gd name="f108" fmla="val 1331028"/>
              <a:gd name="f109" fmla="val 972050"/>
              <a:gd name="f110" fmla="val 1364241"/>
              <a:gd name="f111" fmla="val 921357"/>
              <a:gd name="f112" fmla="val 1360745"/>
              <a:gd name="f113" fmla="val 809484"/>
              <a:gd name="f114" fmla="val 1360746"/>
              <a:gd name="f115" fmla="val 646916"/>
              <a:gd name="f116" fmla="val 1111360"/>
              <a:gd name="f117" fmla="val 626523"/>
              <a:gd name="f118" fmla="val 1020462"/>
              <a:gd name="f119" fmla="val 495421"/>
              <a:gd name="f120" fmla="val 941218"/>
              <a:gd name="f121" fmla="val 374224"/>
              <a:gd name="f122" fmla="val 1061250"/>
              <a:gd name="f123" fmla="val 280996"/>
              <a:gd name="f124" fmla="val 2164365"/>
              <a:gd name="f125" fmla="val 80223"/>
              <a:gd name="f126" fmla="val 2021192"/>
              <a:gd name="f127" fmla="val 182108"/>
              <a:gd name="f128" fmla="val 1927964"/>
              <a:gd name="f129" fmla="val 202086"/>
              <a:gd name="f130" fmla="val 1936621"/>
              <a:gd name="f131" fmla="val 347922"/>
              <a:gd name="f132" fmla="val 1969252"/>
              <a:gd name="f133" fmla="val 581657"/>
              <a:gd name="f134" fmla="val 2388778"/>
              <a:gd name="f135" fmla="val 555687"/>
              <a:gd name="f136" fmla="val 2355482"/>
              <a:gd name="f137" fmla="val 810066"/>
              <a:gd name="f138" fmla="val 2305538"/>
              <a:gd name="f139" fmla="val 947910"/>
              <a:gd name="f140" fmla="val 2237615"/>
              <a:gd name="f141" fmla="val 977876"/>
              <a:gd name="f142" fmla="val 2029849"/>
              <a:gd name="f143" fmla="val 2163698"/>
              <a:gd name="f144" fmla="val 960563"/>
              <a:gd name="f145" fmla="val 2201656"/>
              <a:gd name="f146" fmla="val 902628"/>
              <a:gd name="f147" fmla="val 2197660"/>
              <a:gd name="f148" fmla="val 774773"/>
              <a:gd name="f149" fmla="val 2197661"/>
              <a:gd name="f150" fmla="val 588982"/>
              <a:gd name="f151" fmla="val 1912649"/>
              <a:gd name="f152" fmla="val 565676"/>
              <a:gd name="f153" fmla="val 1808765"/>
              <a:gd name="f154" fmla="val 415844"/>
              <a:gd name="f155" fmla="val 1718201"/>
              <a:gd name="f156" fmla="val 277334"/>
              <a:gd name="f157" fmla="val 1855380"/>
              <a:gd name="f158" fmla="val 170787"/>
              <a:gd name="f159" fmla="val 1754169"/>
              <a:gd name="f160" fmla="val 1583512"/>
              <a:gd name="f161" fmla="val 121444"/>
              <a:gd name="f162" fmla="val 1472387"/>
              <a:gd name="f163" fmla="val 145257"/>
              <a:gd name="f164" fmla="val 1482706"/>
              <a:gd name="f165" fmla="val 319088"/>
              <a:gd name="f166" fmla="val 1521601"/>
              <a:gd name="f167" fmla="val 597693"/>
              <a:gd name="f168" fmla="val 2021663"/>
              <a:gd name="f169" fmla="val 566738"/>
              <a:gd name="f170" fmla="val 1981975"/>
              <a:gd name="f171" fmla="val 869950"/>
              <a:gd name="f172" fmla="val 1922443"/>
              <a:gd name="f173" fmla="val 1034256"/>
              <a:gd name="f174" fmla="val 1841481"/>
              <a:gd name="f175" fmla="val 1069974"/>
              <a:gd name="f176" fmla="val 1593831"/>
              <a:gd name="f177" fmla="val 1158875"/>
              <a:gd name="f178" fmla="val 1753374"/>
              <a:gd name="f179" fmla="val 1049338"/>
              <a:gd name="f180" fmla="val 1798619"/>
              <a:gd name="f181" fmla="val 980281"/>
              <a:gd name="f182" fmla="val 1793856"/>
              <a:gd name="f183" fmla="val 827882"/>
              <a:gd name="f184" fmla="val 1793857"/>
              <a:gd name="f185" fmla="val 606424"/>
              <a:gd name="f186" fmla="val 1454132"/>
              <a:gd name="f187" fmla="val 578644"/>
              <a:gd name="f188" fmla="val 1330306"/>
              <a:gd name="f189" fmla="val 400050"/>
              <a:gd name="f190" fmla="val 1222356"/>
              <a:gd name="f191" fmla="val 234950"/>
              <a:gd name="f192" fmla="val 1385869"/>
              <a:gd name="f193" fmla="val 107950"/>
              <a:gd name="f194" fmla="*/ f0 1 3307788"/>
              <a:gd name="f195" fmla="*/ f1 1 2669631"/>
              <a:gd name="f196" fmla="val f2"/>
              <a:gd name="f197" fmla="val f3"/>
              <a:gd name="f198" fmla="val f4"/>
              <a:gd name="f199" fmla="+- f198 0 f196"/>
              <a:gd name="f200" fmla="+- f197 0 f196"/>
              <a:gd name="f201" fmla="*/ f200 1 3307788"/>
              <a:gd name="f202" fmla="*/ f199 1 2669631"/>
              <a:gd name="f203" fmla="*/ f196 1 f201"/>
              <a:gd name="f204" fmla="*/ f197 1 f201"/>
              <a:gd name="f205" fmla="*/ f196 1 f202"/>
              <a:gd name="f206" fmla="*/ f198 1 f202"/>
              <a:gd name="f207" fmla="*/ f203 f194 1"/>
              <a:gd name="f208" fmla="*/ f204 f194 1"/>
              <a:gd name="f209" fmla="*/ f206 f195 1"/>
              <a:gd name="f210" fmla="*/ f205 f195 1"/>
            </a:gdLst>
            <a:ahLst/>
            <a:cxnLst>
              <a:cxn ang="3cd4">
                <a:pos x="hc" y="t"/>
              </a:cxn>
              <a:cxn ang="0">
                <a:pos x="r" y="vc"/>
              </a:cxn>
              <a:cxn ang="cd4">
                <a:pos x="hc" y="b"/>
              </a:cxn>
              <a:cxn ang="cd2">
                <a:pos x="l" y="vc"/>
              </a:cxn>
            </a:cxnLst>
            <a:rect l="f207" t="f210" r="f208" b="f209"/>
            <a:pathLst>
              <a:path w="3307788" h="2669631">
                <a:moveTo>
                  <a:pt x="f5" y="f6"/>
                </a:moveTo>
                <a:cubicBezTo>
                  <a:pt x="f7" y="f8"/>
                  <a:pt x="f9" y="f10"/>
                  <a:pt x="f11" y="f12"/>
                </a:cubicBezTo>
                <a:cubicBezTo>
                  <a:pt x="f13" y="f14"/>
                  <a:pt x="f15" y="f16"/>
                  <a:pt x="f17" y="f18"/>
                </a:cubicBezTo>
                <a:cubicBezTo>
                  <a:pt x="f19" y="f20"/>
                  <a:pt x="f21" y="f22"/>
                  <a:pt x="f23" y="f24"/>
                </a:cubicBezTo>
                <a:cubicBezTo>
                  <a:pt x="f25" y="f26"/>
                  <a:pt x="f27" y="f28"/>
                  <a:pt x="f5" y="f6"/>
                </a:cubicBezTo>
                <a:close/>
                <a:moveTo>
                  <a:pt x="f29" y="f30"/>
                </a:moveTo>
                <a:lnTo>
                  <a:pt x="f31" y="f32"/>
                </a:lnTo>
                <a:cubicBezTo>
                  <a:pt x="f33" y="f34"/>
                  <a:pt x="f35" y="f36"/>
                  <a:pt x="f37" y="f38"/>
                </a:cubicBezTo>
                <a:cubicBezTo>
                  <a:pt x="f39" y="f40"/>
                  <a:pt x="f41" y="f42"/>
                  <a:pt x="f43" y="f44"/>
                </a:cubicBezTo>
                <a:cubicBezTo>
                  <a:pt x="f45" y="f46"/>
                  <a:pt x="f47" y="f48"/>
                  <a:pt x="f49" y="f50"/>
                </a:cubicBezTo>
                <a:cubicBezTo>
                  <a:pt x="f51" y="f52"/>
                  <a:pt x="f53" y="f54"/>
                  <a:pt x="f55" y="f56"/>
                </a:cubicBezTo>
                <a:cubicBezTo>
                  <a:pt x="f57" y="f58"/>
                  <a:pt x="f59" y="f60"/>
                  <a:pt x="f61" y="f62"/>
                </a:cubicBezTo>
                <a:lnTo>
                  <a:pt x="f3" y="f63"/>
                </a:lnTo>
                <a:cubicBezTo>
                  <a:pt x="f64" y="f65"/>
                  <a:pt x="f66" y="f67"/>
                  <a:pt x="f68" y="f4"/>
                </a:cubicBezTo>
                <a:cubicBezTo>
                  <a:pt x="f69" y="f70"/>
                  <a:pt x="f71" y="f72"/>
                  <a:pt x="f2" y="f73"/>
                </a:cubicBezTo>
                <a:lnTo>
                  <a:pt x="f74" y="f75"/>
                </a:lnTo>
                <a:cubicBezTo>
                  <a:pt x="f76" y="f77"/>
                  <a:pt x="f78" y="f79"/>
                  <a:pt x="f80" y="f81"/>
                </a:cubicBezTo>
                <a:cubicBezTo>
                  <a:pt x="f82" y="f83"/>
                  <a:pt x="f84" y="f85"/>
                  <a:pt x="f86" y="f87"/>
                </a:cubicBezTo>
                <a:close/>
                <a:moveTo>
                  <a:pt x="f88" y="f89"/>
                </a:moveTo>
                <a:cubicBezTo>
                  <a:pt x="f90" y="f91"/>
                  <a:pt x="f92" y="f93"/>
                  <a:pt x="f94" y="f95"/>
                </a:cubicBezTo>
                <a:cubicBezTo>
                  <a:pt x="f96" y="f97"/>
                  <a:pt x="f98" y="f99"/>
                  <a:pt x="f100" y="f101"/>
                </a:cubicBezTo>
                <a:cubicBezTo>
                  <a:pt x="f102" y="f103"/>
                  <a:pt x="f104" y="f105"/>
                  <a:pt x="f106" y="f107"/>
                </a:cubicBezTo>
                <a:cubicBezTo>
                  <a:pt x="f108" y="f109"/>
                  <a:pt x="f110" y="f111"/>
                  <a:pt x="f112" y="f113"/>
                </a:cubicBezTo>
                <a:cubicBezTo>
                  <a:pt x="f114" y="f115"/>
                  <a:pt x="f116" y="f117"/>
                  <a:pt x="f118" y="f119"/>
                </a:cubicBezTo>
                <a:cubicBezTo>
                  <a:pt x="f120" y="f121"/>
                  <a:pt x="f122" y="f123"/>
                  <a:pt x="f88" y="f89"/>
                </a:cubicBezTo>
                <a:close/>
                <a:moveTo>
                  <a:pt x="f124" y="f125"/>
                </a:moveTo>
                <a:cubicBezTo>
                  <a:pt x="f126" y="f127"/>
                  <a:pt x="f128" y="f129"/>
                  <a:pt x="f130" y="f131"/>
                </a:cubicBezTo>
                <a:cubicBezTo>
                  <a:pt x="f132" y="f133"/>
                  <a:pt x="f134" y="f135"/>
                  <a:pt x="f136" y="f137"/>
                </a:cubicBezTo>
                <a:cubicBezTo>
                  <a:pt x="f138" y="f139"/>
                  <a:pt x="f140" y="f141"/>
                  <a:pt x="f142" y="f107"/>
                </a:cubicBezTo>
                <a:cubicBezTo>
                  <a:pt x="f143" y="f144"/>
                  <a:pt x="f145" y="f146"/>
                  <a:pt x="f147" y="f148"/>
                </a:cubicBezTo>
                <a:cubicBezTo>
                  <a:pt x="f149" y="f150"/>
                  <a:pt x="f151" y="f152"/>
                  <a:pt x="f153" y="f154"/>
                </a:cubicBezTo>
                <a:cubicBezTo>
                  <a:pt x="f155" y="f156"/>
                  <a:pt x="f157" y="f158"/>
                  <a:pt x="f124" y="f125"/>
                </a:cubicBezTo>
                <a:close/>
                <a:moveTo>
                  <a:pt x="f159" y="f2"/>
                </a:moveTo>
                <a:cubicBezTo>
                  <a:pt x="f160" y="f161"/>
                  <a:pt x="f162" y="f163"/>
                  <a:pt x="f164" y="f165"/>
                </a:cubicBezTo>
                <a:cubicBezTo>
                  <a:pt x="f166" y="f167"/>
                  <a:pt x="f168" y="f169"/>
                  <a:pt x="f170" y="f171"/>
                </a:cubicBezTo>
                <a:cubicBezTo>
                  <a:pt x="f172" y="f173"/>
                  <a:pt x="f174" y="f175"/>
                  <a:pt x="f176" y="f177"/>
                </a:cubicBezTo>
                <a:cubicBezTo>
                  <a:pt x="f178" y="f179"/>
                  <a:pt x="f180" y="f181"/>
                  <a:pt x="f182" y="f183"/>
                </a:cubicBezTo>
                <a:cubicBezTo>
                  <a:pt x="f184" y="f185"/>
                  <a:pt x="f186" y="f187"/>
                  <a:pt x="f188" y="f189"/>
                </a:cubicBezTo>
                <a:cubicBezTo>
                  <a:pt x="f190" y="f191"/>
                  <a:pt x="f192" y="f193"/>
                  <a:pt x="f159" y="f2"/>
                </a:cubicBezTo>
                <a:close/>
              </a:path>
            </a:pathLst>
          </a:custGeom>
          <a:solidFill>
            <a:schemeClr val="bg2"/>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5" name="Rounded Rectangle 25">
            <a:extLst>
              <a:ext uri="{FF2B5EF4-FFF2-40B4-BE49-F238E27FC236}">
                <a16:creationId xmlns:a16="http://schemas.microsoft.com/office/drawing/2014/main" id="{BAF86FA7-2CBD-3228-582D-32AEE7BE2607}"/>
              </a:ext>
            </a:extLst>
          </p:cNvPr>
          <p:cNvSpPr/>
          <p:nvPr/>
        </p:nvSpPr>
        <p:spPr>
          <a:xfrm>
            <a:off x="6917119" y="4387109"/>
            <a:ext cx="498091" cy="365028"/>
          </a:xfrm>
          <a:custGeom>
            <a:avLst/>
            <a:gdLst>
              <a:gd name="f0" fmla="val w"/>
              <a:gd name="f1" fmla="val h"/>
              <a:gd name="f2" fmla="val 0"/>
              <a:gd name="f3" fmla="val 3248842"/>
              <a:gd name="f4" fmla="val 2380886"/>
              <a:gd name="f5" fmla="val 1194785"/>
              <a:gd name="f6" fmla="val 1472263"/>
              <a:gd name="f7" fmla="val 1150014"/>
              <a:gd name="f8" fmla="val 1113720"/>
              <a:gd name="f9" fmla="val 1508557"/>
              <a:gd name="f10" fmla="val 1553328"/>
              <a:gd name="f11" fmla="val 1600880"/>
              <a:gd name="f12" fmla="val 1645651"/>
              <a:gd name="f13" fmla="val 1681945"/>
              <a:gd name="f14" fmla="val 2067186"/>
              <a:gd name="f15" fmla="val 2111957"/>
              <a:gd name="f16" fmla="val 2148251"/>
              <a:gd name="f17" fmla="val 2582402"/>
              <a:gd name="f18" fmla="val 986449"/>
              <a:gd name="f19" fmla="val 2477247"/>
              <a:gd name="f20" fmla="val 2392002"/>
              <a:gd name="f21" fmla="val 1071694"/>
              <a:gd name="f22" fmla="val 1176848"/>
              <a:gd name="f23" fmla="val 1282003"/>
              <a:gd name="f24" fmla="val 1367248"/>
              <a:gd name="f25" fmla="val 2687557"/>
              <a:gd name="f26" fmla="val 2772801"/>
              <a:gd name="f27" fmla="val 679570"/>
              <a:gd name="f28" fmla="val 574415"/>
              <a:gd name="f29" fmla="val 489171"/>
              <a:gd name="f30" fmla="val 784725"/>
              <a:gd name="f31" fmla="val 869970"/>
              <a:gd name="f32" fmla="val 867954"/>
              <a:gd name="f33" fmla="val 155801"/>
              <a:gd name="f34" fmla="val 726849"/>
              <a:gd name="f35" fmla="val 858549"/>
              <a:gd name="f36" fmla="val 2535122"/>
              <a:gd name="f37" fmla="val 2394017"/>
              <a:gd name="f38" fmla="val 677268"/>
              <a:gd name="f39" fmla="val 2584703"/>
              <a:gd name="f40" fmla="val 2736658"/>
              <a:gd name="f41" fmla="val 607820"/>
              <a:gd name="f42" fmla="val 2766265"/>
              <a:gd name="f43" fmla="val 579906"/>
              <a:gd name="f44" fmla="val 2806392"/>
              <a:gd name="f45" fmla="val 564164"/>
              <a:gd name="f46" fmla="val 2850195"/>
              <a:gd name="f47" fmla="val 3069929"/>
              <a:gd name="f48" fmla="val 3168740"/>
              <a:gd name="f49" fmla="val 644266"/>
              <a:gd name="f50" fmla="val 743077"/>
              <a:gd name="f51" fmla="val 792706"/>
              <a:gd name="f52" fmla="val 891517"/>
              <a:gd name="f53" fmla="val 971619"/>
              <a:gd name="f54" fmla="val 3054536"/>
              <a:gd name="f55" fmla="val 3060628"/>
              <a:gd name="f56" fmla="val 989042"/>
              <a:gd name="f57" fmla="val 3063411"/>
              <a:gd name="f58" fmla="val 1007758"/>
              <a:gd name="f59" fmla="val 1027125"/>
              <a:gd name="f60" fmla="val 2015961"/>
              <a:gd name="f61" fmla="val 2889080"/>
              <a:gd name="f62" fmla="val 2260325"/>
              <a:gd name="f63" fmla="val 2326909"/>
              <a:gd name="f64" fmla="val 2835102"/>
              <a:gd name="f65" fmla="val 2768518"/>
              <a:gd name="f66" fmla="val 2286284"/>
              <a:gd name="f67" fmla="val 2219700"/>
              <a:gd name="f68" fmla="val 2165723"/>
              <a:gd name="f69" fmla="val 1096248"/>
              <a:gd name="f70" fmla="val 1042270"/>
              <a:gd name="f71" fmla="val 975686"/>
              <a:gd name="f72" fmla="val 493453"/>
              <a:gd name="f73" fmla="val 426869"/>
              <a:gd name="f74" fmla="val 372891"/>
              <a:gd name="f75" fmla="val 198560"/>
              <a:gd name="f76" fmla="val 201343"/>
              <a:gd name="f77" fmla="val 207435"/>
              <a:gd name="f78" fmla="val 178913"/>
              <a:gd name="f79" fmla="val 80102"/>
              <a:gd name="f80" fmla="val 398647"/>
              <a:gd name="f81" fmla="val 447310"/>
              <a:gd name="f82" fmla="val 491436"/>
              <a:gd name="f83" fmla="val 583593"/>
              <a:gd name="f84" fmla="val 523419"/>
              <a:gd name="f85" fmla="val 615395"/>
              <a:gd name="f86" fmla="*/ f0 1 3248842"/>
              <a:gd name="f87" fmla="*/ f1 1 2380886"/>
              <a:gd name="f88" fmla="val f2"/>
              <a:gd name="f89" fmla="val f3"/>
              <a:gd name="f90" fmla="val f4"/>
              <a:gd name="f91" fmla="+- f90 0 f88"/>
              <a:gd name="f92" fmla="+- f89 0 f88"/>
              <a:gd name="f93" fmla="*/ f92 1 3248842"/>
              <a:gd name="f94" fmla="*/ f91 1 2380886"/>
              <a:gd name="f95" fmla="*/ f88 1 f93"/>
              <a:gd name="f96" fmla="*/ f89 1 f93"/>
              <a:gd name="f97" fmla="*/ f88 1 f94"/>
              <a:gd name="f98" fmla="*/ f90 1 f94"/>
              <a:gd name="f99" fmla="*/ f95 f86 1"/>
              <a:gd name="f100" fmla="*/ f96 f86 1"/>
              <a:gd name="f101" fmla="*/ f98 f87 1"/>
              <a:gd name="f102" fmla="*/ f97 f87 1"/>
            </a:gdLst>
            <a:ahLst/>
            <a:cxnLst>
              <a:cxn ang="3cd4">
                <a:pos x="hc" y="t"/>
              </a:cxn>
              <a:cxn ang="0">
                <a:pos x="r" y="vc"/>
              </a:cxn>
              <a:cxn ang="cd4">
                <a:pos x="hc" y="b"/>
              </a:cxn>
              <a:cxn ang="cd2">
                <a:pos x="l" y="vc"/>
              </a:cxn>
            </a:cxnLst>
            <a:rect l="f99" t="f102" r="f100" b="f101"/>
            <a:pathLst>
              <a:path w="3248842" h="2380886">
                <a:moveTo>
                  <a:pt x="f5" y="f6"/>
                </a:moveTo>
                <a:cubicBezTo>
                  <a:pt x="f7" y="f6"/>
                  <a:pt x="f8" y="f9"/>
                  <a:pt x="f8" y="f10"/>
                </a:cubicBezTo>
                <a:lnTo>
                  <a:pt x="f8" y="f11"/>
                </a:lnTo>
                <a:cubicBezTo>
                  <a:pt x="f8" y="f12"/>
                  <a:pt x="f7" y="f13"/>
                  <a:pt x="f5" y="f13"/>
                </a:cubicBezTo>
                <a:lnTo>
                  <a:pt x="f14" y="f13"/>
                </a:lnTo>
                <a:cubicBezTo>
                  <a:pt x="f15" y="f13"/>
                  <a:pt x="f16" y="f12"/>
                  <a:pt x="f16" y="f11"/>
                </a:cubicBezTo>
                <a:lnTo>
                  <a:pt x="f16" y="f10"/>
                </a:lnTo>
                <a:cubicBezTo>
                  <a:pt x="f16" y="f9"/>
                  <a:pt x="f15" y="f6"/>
                  <a:pt x="f14" y="f6"/>
                </a:cubicBezTo>
                <a:close/>
                <a:moveTo>
                  <a:pt x="f17" y="f18"/>
                </a:moveTo>
                <a:cubicBezTo>
                  <a:pt x="f19" y="f18"/>
                  <a:pt x="f20" y="f21"/>
                  <a:pt x="f20" y="f22"/>
                </a:cubicBezTo>
                <a:cubicBezTo>
                  <a:pt x="f20" y="f23"/>
                  <a:pt x="f19" y="f24"/>
                  <a:pt x="f17" y="f24"/>
                </a:cubicBezTo>
                <a:cubicBezTo>
                  <a:pt x="f25" y="f24"/>
                  <a:pt x="f26" y="f23"/>
                  <a:pt x="f26" y="f22"/>
                </a:cubicBezTo>
                <a:cubicBezTo>
                  <a:pt x="f26" y="f21"/>
                  <a:pt x="f25" y="f18"/>
                  <a:pt x="f17" y="f18"/>
                </a:cubicBezTo>
                <a:close/>
                <a:moveTo>
                  <a:pt x="f27" y="f18"/>
                </a:moveTo>
                <a:cubicBezTo>
                  <a:pt x="f28" y="f18"/>
                  <a:pt x="f29" y="f21"/>
                  <a:pt x="f29" y="f22"/>
                </a:cubicBezTo>
                <a:cubicBezTo>
                  <a:pt x="f29" y="f23"/>
                  <a:pt x="f28" y="f24"/>
                  <a:pt x="f27" y="f24"/>
                </a:cubicBezTo>
                <a:cubicBezTo>
                  <a:pt x="f30" y="f24"/>
                  <a:pt x="f31" y="f23"/>
                  <a:pt x="f31" y="f22"/>
                </a:cubicBezTo>
                <a:cubicBezTo>
                  <a:pt x="f31" y="f21"/>
                  <a:pt x="f30" y="f18"/>
                  <a:pt x="f27" y="f18"/>
                </a:cubicBezTo>
                <a:close/>
                <a:moveTo>
                  <a:pt x="f32" y="f33"/>
                </a:moveTo>
                <a:lnTo>
                  <a:pt x="f34" y="f35"/>
                </a:lnTo>
                <a:lnTo>
                  <a:pt x="f36" y="f35"/>
                </a:lnTo>
                <a:lnTo>
                  <a:pt x="f37" y="f33"/>
                </a:lnTo>
                <a:close/>
                <a:moveTo>
                  <a:pt x="f38" y="f2"/>
                </a:moveTo>
                <a:lnTo>
                  <a:pt x="f39" y="f2"/>
                </a:lnTo>
                <a:lnTo>
                  <a:pt x="f40" y="f41"/>
                </a:lnTo>
                <a:cubicBezTo>
                  <a:pt x="f42" y="f43"/>
                  <a:pt x="f44" y="f45"/>
                  <a:pt x="f46" y="f45"/>
                </a:cubicBezTo>
                <a:lnTo>
                  <a:pt x="f47" y="f45"/>
                </a:lnTo>
                <a:cubicBezTo>
                  <a:pt x="f48" y="f45"/>
                  <a:pt x="f3" y="f49"/>
                  <a:pt x="f3" y="f50"/>
                </a:cubicBezTo>
                <a:lnTo>
                  <a:pt x="f3" y="f51"/>
                </a:lnTo>
                <a:cubicBezTo>
                  <a:pt x="f3" y="f52"/>
                  <a:pt x="f48" y="f53"/>
                  <a:pt x="f47" y="f53"/>
                </a:cubicBezTo>
                <a:lnTo>
                  <a:pt x="f54" y="f53"/>
                </a:lnTo>
                <a:cubicBezTo>
                  <a:pt x="f55" y="f56"/>
                  <a:pt x="f57" y="f58"/>
                  <a:pt x="f57" y="f59"/>
                </a:cubicBezTo>
                <a:lnTo>
                  <a:pt x="f57" y="f60"/>
                </a:lnTo>
                <a:lnTo>
                  <a:pt x="f61" y="f60"/>
                </a:lnTo>
                <a:lnTo>
                  <a:pt x="f61" y="f62"/>
                </a:lnTo>
                <a:cubicBezTo>
                  <a:pt x="f61" y="f63"/>
                  <a:pt x="f64" y="f4"/>
                  <a:pt x="f65" y="f4"/>
                </a:cubicBezTo>
                <a:lnTo>
                  <a:pt x="f66" y="f4"/>
                </a:lnTo>
                <a:cubicBezTo>
                  <a:pt x="f67" y="f4"/>
                  <a:pt x="f68" y="f63"/>
                  <a:pt x="f68" y="f62"/>
                </a:cubicBezTo>
                <a:lnTo>
                  <a:pt x="f68" y="f60"/>
                </a:lnTo>
                <a:lnTo>
                  <a:pt x="f69" y="f60"/>
                </a:lnTo>
                <a:lnTo>
                  <a:pt x="f69" y="f62"/>
                </a:lnTo>
                <a:cubicBezTo>
                  <a:pt x="f69" y="f63"/>
                  <a:pt x="f70" y="f4"/>
                  <a:pt x="f71" y="f4"/>
                </a:cubicBezTo>
                <a:lnTo>
                  <a:pt x="f72" y="f4"/>
                </a:lnTo>
                <a:cubicBezTo>
                  <a:pt x="f73" y="f4"/>
                  <a:pt x="f74" y="f63"/>
                  <a:pt x="f74" y="f62"/>
                </a:cubicBezTo>
                <a:lnTo>
                  <a:pt x="f74" y="f60"/>
                </a:lnTo>
                <a:lnTo>
                  <a:pt x="f75" y="f60"/>
                </a:lnTo>
                <a:lnTo>
                  <a:pt x="f75" y="f59"/>
                </a:lnTo>
                <a:cubicBezTo>
                  <a:pt x="f75" y="f58"/>
                  <a:pt x="f76" y="f56"/>
                  <a:pt x="f77" y="f53"/>
                </a:cubicBezTo>
                <a:lnTo>
                  <a:pt x="f78" y="f53"/>
                </a:lnTo>
                <a:cubicBezTo>
                  <a:pt x="f79" y="f53"/>
                  <a:pt x="f2" y="f52"/>
                  <a:pt x="f2" y="f51"/>
                </a:cubicBezTo>
                <a:lnTo>
                  <a:pt x="f2" y="f50"/>
                </a:lnTo>
                <a:cubicBezTo>
                  <a:pt x="f2" y="f49"/>
                  <a:pt x="f79" y="f45"/>
                  <a:pt x="f78" y="f45"/>
                </a:cubicBezTo>
                <a:lnTo>
                  <a:pt x="f80" y="f45"/>
                </a:lnTo>
                <a:cubicBezTo>
                  <a:pt x="f81" y="f45"/>
                  <a:pt x="f82" y="f83"/>
                  <a:pt x="f84" y="f85"/>
                </a:cubicBezTo>
                <a:close/>
              </a:path>
            </a:pathLst>
          </a:custGeom>
          <a:solidFill>
            <a:schemeClr val="tx1">
              <a:lumMod val="75000"/>
              <a:lumOff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6" name="Donut 39">
            <a:extLst>
              <a:ext uri="{FF2B5EF4-FFF2-40B4-BE49-F238E27FC236}">
                <a16:creationId xmlns:a16="http://schemas.microsoft.com/office/drawing/2014/main" id="{A094268B-5281-9380-38FE-483B81BA1F94}"/>
              </a:ext>
            </a:extLst>
          </p:cNvPr>
          <p:cNvSpPr/>
          <p:nvPr/>
        </p:nvSpPr>
        <p:spPr>
          <a:xfrm>
            <a:off x="1821808" y="3416950"/>
            <a:ext cx="488381" cy="488381"/>
          </a:xfrm>
          <a:custGeom>
            <a:avLst/>
            <a:gdLst>
              <a:gd name="f0" fmla="val w"/>
              <a:gd name="f1" fmla="val h"/>
              <a:gd name="f2" fmla="val 0"/>
              <a:gd name="f3" fmla="val 3240000"/>
              <a:gd name="f4" fmla="val 1152300"/>
              <a:gd name="f5" fmla="val 922782"/>
              <a:gd name="f6" fmla="val 2354400"/>
              <a:gd name="f7" fmla="val 1620000"/>
              <a:gd name="f8" fmla="val 2317218"/>
              <a:gd name="f9" fmla="val 342403"/>
              <a:gd name="f10" fmla="val 914403"/>
              <a:gd name="f11" fmla="val 2325597"/>
              <a:gd name="f12" fmla="val 2897597"/>
              <a:gd name="f13" fmla="val 2514701"/>
              <a:gd name="f14" fmla="val 725299"/>
              <a:gd name="f15" fmla="*/ f0 1 3240000"/>
              <a:gd name="f16" fmla="*/ f1 1 3240000"/>
              <a:gd name="f17" fmla="val f2"/>
              <a:gd name="f18" fmla="val f3"/>
              <a:gd name="f19" fmla="+- f18 0 f17"/>
              <a:gd name="f20" fmla="*/ f19 1 3240000"/>
              <a:gd name="f21" fmla="*/ f17 1 f20"/>
              <a:gd name="f22" fmla="*/ f18 1 f20"/>
              <a:gd name="f23" fmla="*/ f21 f15 1"/>
              <a:gd name="f24" fmla="*/ f22 f15 1"/>
              <a:gd name="f25" fmla="*/ f22 f16 1"/>
              <a:gd name="f26" fmla="*/ f21 f16 1"/>
            </a:gdLst>
            <a:ahLst/>
            <a:cxnLst>
              <a:cxn ang="3cd4">
                <a:pos x="hc" y="t"/>
              </a:cxn>
              <a:cxn ang="0">
                <a:pos x="r" y="vc"/>
              </a:cxn>
              <a:cxn ang="cd4">
                <a:pos x="hc" y="b"/>
              </a:cxn>
              <a:cxn ang="cd2">
                <a:pos x="l" y="vc"/>
              </a:cxn>
            </a:cxnLst>
            <a:rect l="f23" t="f26" r="f24" b="f25"/>
            <a:pathLst>
              <a:path w="3240000" h="3240000">
                <a:moveTo>
                  <a:pt x="f4" y="f5"/>
                </a:moveTo>
                <a:lnTo>
                  <a:pt x="f6" y="f7"/>
                </a:lnTo>
                <a:lnTo>
                  <a:pt x="f4" y="f8"/>
                </a:lnTo>
                <a:close/>
                <a:moveTo>
                  <a:pt x="f7" y="f9"/>
                </a:moveTo>
                <a:cubicBezTo>
                  <a:pt x="f10" y="f9"/>
                  <a:pt x="f9" y="f10"/>
                  <a:pt x="f9" y="f7"/>
                </a:cubicBezTo>
                <a:cubicBezTo>
                  <a:pt x="f9" y="f11"/>
                  <a:pt x="f10" y="f12"/>
                  <a:pt x="f7" y="f12"/>
                </a:cubicBezTo>
                <a:cubicBezTo>
                  <a:pt x="f11" y="f12"/>
                  <a:pt x="f12" y="f11"/>
                  <a:pt x="f12" y="f7"/>
                </a:cubicBezTo>
                <a:cubicBezTo>
                  <a:pt x="f12" y="f10"/>
                  <a:pt x="f11" y="f9"/>
                  <a:pt x="f7" y="f9"/>
                </a:cubicBezTo>
                <a:close/>
                <a:moveTo>
                  <a:pt x="f7" y="f2"/>
                </a:moveTo>
                <a:cubicBezTo>
                  <a:pt x="f13" y="f2"/>
                  <a:pt x="f3" y="f14"/>
                  <a:pt x="f3" y="f7"/>
                </a:cubicBezTo>
                <a:cubicBezTo>
                  <a:pt x="f3" y="f13"/>
                  <a:pt x="f13" y="f3"/>
                  <a:pt x="f7" y="f3"/>
                </a:cubicBezTo>
                <a:cubicBezTo>
                  <a:pt x="f14" y="f3"/>
                  <a:pt x="f2" y="f13"/>
                  <a:pt x="f2" y="f7"/>
                </a:cubicBezTo>
                <a:cubicBezTo>
                  <a:pt x="f2" y="f14"/>
                  <a:pt x="f14" y="f2"/>
                  <a:pt x="f7" y="f2"/>
                </a:cubicBezTo>
                <a:close/>
              </a:path>
            </a:pathLst>
          </a:custGeom>
          <a:solidFill>
            <a:schemeClr val="bg2"/>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7" name="Chord 38">
            <a:extLst>
              <a:ext uri="{FF2B5EF4-FFF2-40B4-BE49-F238E27FC236}">
                <a16:creationId xmlns:a16="http://schemas.microsoft.com/office/drawing/2014/main" id="{0B3B3668-A732-4EB2-03A8-01FA3E1E385E}"/>
              </a:ext>
            </a:extLst>
          </p:cNvPr>
          <p:cNvSpPr/>
          <p:nvPr/>
        </p:nvSpPr>
        <p:spPr>
          <a:xfrm>
            <a:off x="3686232" y="4227355"/>
            <a:ext cx="411498" cy="529154"/>
          </a:xfrm>
          <a:custGeom>
            <a:avLst/>
            <a:gdLst>
              <a:gd name="f0" fmla="val w"/>
              <a:gd name="f1" fmla="val h"/>
              <a:gd name="f2" fmla="val 0"/>
              <a:gd name="f3" fmla="val 2519554"/>
              <a:gd name="f4" fmla="val 3240000"/>
              <a:gd name="f5" fmla="val 1259778"/>
              <a:gd name="f6" fmla="val 1299543"/>
              <a:gd name="f7" fmla="val 1331778"/>
              <a:gd name="f8" fmla="val 32235"/>
              <a:gd name="f9" fmla="val 72000"/>
              <a:gd name="f10" fmla="val 292696"/>
              <a:gd name="f11" fmla="val 1526887"/>
              <a:gd name="f12" fmla="val 301316"/>
              <a:gd name="f13" fmla="val 1719796"/>
              <a:gd name="f14" fmla="val 357828"/>
              <a:gd name="f15" fmla="val 1894309"/>
              <a:gd name="f16" fmla="val 459601"/>
              <a:gd name="f17" fmla="val 2284331"/>
              <a:gd name="f18" fmla="val 687055"/>
              <a:gd name="f19" fmla="val 2522839"/>
              <a:gd name="f20" fmla="val 1105809"/>
              <a:gd name="f21" fmla="val 2519520"/>
              <a:gd name="f22" fmla="val 1557297"/>
              <a:gd name="f23" fmla="val 2509882"/>
              <a:gd name="f24" fmla="val 1557270"/>
              <a:gd name="f25" fmla="val 2413806"/>
              <a:gd name="f26" fmla="val 1435449"/>
              <a:gd name="f27" fmla="val 2264527"/>
              <a:gd name="f28" fmla="val 1358626"/>
              <a:gd name="f29" fmla="val 2097304"/>
              <a:gd name="f30" fmla="val 1931567"/>
              <a:gd name="f31" fmla="val 1783455"/>
              <a:gd name="f32" fmla="val 1434091"/>
              <a:gd name="f33" fmla="val 1688484"/>
              <a:gd name="f34" fmla="val 1554913"/>
              <a:gd name="f35" fmla="val 1657888"/>
              <a:gd name="f36" fmla="val 1554825"/>
              <a:gd name="f37" fmla="val 1579123"/>
              <a:gd name="f38" fmla="val 1454657"/>
              <a:gd name="f39" fmla="val 1463823"/>
              <a:gd name="f40" fmla="val 1385682"/>
              <a:gd name="f41" fmla="val 1368008"/>
              <a:gd name="f42" fmla="val 2507895"/>
              <a:gd name="f43" fmla="val 1356113"/>
              <a:gd name="f44" fmla="val 2868215"/>
              <a:gd name="f45" fmla="val 1353558"/>
              <a:gd name="f46" fmla="val 1347515"/>
              <a:gd name="f47" fmla="val 3074779"/>
              <a:gd name="f48" fmla="val 1177830"/>
              <a:gd name="f49" fmla="val 969556"/>
              <a:gd name="f50" fmla="val 759529"/>
              <a:gd name="f51" fmla="val 588743"/>
              <a:gd name="f52" fmla="val 3071985"/>
              <a:gd name="f53" fmla="val 585029"/>
              <a:gd name="f54" fmla="val 2863014"/>
              <a:gd name="f55" fmla="val 584214"/>
              <a:gd name="f56" fmla="val 2861474"/>
              <a:gd name="f57" fmla="val 584183"/>
              <a:gd name="f58" fmla="val 2859896"/>
              <a:gd name="f59" fmla="val 2858310"/>
              <a:gd name="f60" fmla="val 584422"/>
              <a:gd name="f61" fmla="val 2856985"/>
              <a:gd name="f62" fmla="val 584186"/>
              <a:gd name="f63" fmla="val 2856201"/>
              <a:gd name="f64" fmla="val 584184"/>
              <a:gd name="f65" fmla="val 2855415"/>
              <a:gd name="f66" fmla="val 2854628"/>
              <a:gd name="f67" fmla="val 584846"/>
              <a:gd name="f68" fmla="val 585977"/>
              <a:gd name="f69" fmla="val 2797047"/>
              <a:gd name="f70" fmla="val 628115"/>
              <a:gd name="f71" fmla="val 2750982"/>
              <a:gd name="f72" fmla="val 679843"/>
              <a:gd name="f73" fmla="val 731571"/>
              <a:gd name="f74" fmla="val 773709"/>
              <a:gd name="f75" fmla="val 774841"/>
              <a:gd name="f76" fmla="val 776870"/>
              <a:gd name="f77" fmla="val 2961046"/>
              <a:gd name="f78" fmla="val 863138"/>
              <a:gd name="f79" fmla="val 3047314"/>
              <a:gd name="f80" fmla="val 1075974"/>
              <a:gd name="f81" fmla="val 1162242"/>
              <a:gd name="f82" fmla="val 1163439"/>
              <a:gd name="f83" fmla="val 1187778"/>
              <a:gd name="f84" fmla="val 1365548"/>
              <a:gd name="f85" fmla="val 1048083"/>
              <a:gd name="f86" fmla="val 1378241"/>
              <a:gd name="f87" fmla="val 925400"/>
              <a:gd name="f88" fmla="val 1448176"/>
              <a:gd name="f89" fmla="val 842602"/>
              <a:gd name="f90" fmla="val 1552487"/>
              <a:gd name="f91" fmla="val 807450"/>
              <a:gd name="f92" fmla="val 1552386"/>
              <a:gd name="f93" fmla="val 712615"/>
              <a:gd name="f94" fmla="val 1432960"/>
              <a:gd name="f95" fmla="val 565486"/>
              <a:gd name="f96" fmla="val 400996"/>
              <a:gd name="f97" fmla="val 240343"/>
              <a:gd name="f98" fmla="val 96251"/>
              <a:gd name="f99" fmla="val 1429532"/>
              <a:gd name="f100" fmla="val 1543232"/>
              <a:gd name="f101" fmla="val 1264"/>
              <a:gd name="f102" fmla="val 1094357"/>
              <a:gd name="f103" fmla="val 241710"/>
              <a:gd name="f104" fmla="val 680052"/>
              <a:gd name="f105" fmla="val 631054"/>
              <a:gd name="f106" fmla="val 455977"/>
              <a:gd name="f107" fmla="val 804121"/>
              <a:gd name="f108" fmla="val 356374"/>
              <a:gd name="f109" fmla="val 994908"/>
              <a:gd name="f110" fmla="val 301092"/>
              <a:gd name="f111" fmla="val 292721"/>
              <a:gd name="f112" fmla="val 1220013"/>
              <a:gd name="f113" fmla="*/ f0 1 2519554"/>
              <a:gd name="f114" fmla="*/ f1 1 3240000"/>
              <a:gd name="f115" fmla="val f2"/>
              <a:gd name="f116" fmla="val f3"/>
              <a:gd name="f117" fmla="val f4"/>
              <a:gd name="f118" fmla="+- f117 0 f115"/>
              <a:gd name="f119" fmla="+- f116 0 f115"/>
              <a:gd name="f120" fmla="*/ f119 1 2519554"/>
              <a:gd name="f121" fmla="*/ f118 1 3240000"/>
              <a:gd name="f122" fmla="*/ f115 1 f120"/>
              <a:gd name="f123" fmla="*/ f116 1 f120"/>
              <a:gd name="f124" fmla="*/ f115 1 f121"/>
              <a:gd name="f125" fmla="*/ f117 1 f121"/>
              <a:gd name="f126" fmla="*/ f122 f113 1"/>
              <a:gd name="f127" fmla="*/ f123 f113 1"/>
              <a:gd name="f128" fmla="*/ f125 f114 1"/>
              <a:gd name="f129" fmla="*/ f124 f114 1"/>
            </a:gdLst>
            <a:ahLst/>
            <a:cxnLst>
              <a:cxn ang="3cd4">
                <a:pos x="hc" y="t"/>
              </a:cxn>
              <a:cxn ang="0">
                <a:pos x="r" y="vc"/>
              </a:cxn>
              <a:cxn ang="cd4">
                <a:pos x="hc" y="b"/>
              </a:cxn>
              <a:cxn ang="cd2">
                <a:pos x="l" y="vc"/>
              </a:cxn>
            </a:cxnLst>
            <a:rect l="f126" t="f129" r="f127" b="f128"/>
            <a:pathLst>
              <a:path w="2519554" h="3240000">
                <a:moveTo>
                  <a:pt x="f5" y="f2"/>
                </a:moveTo>
                <a:cubicBezTo>
                  <a:pt x="f6" y="f2"/>
                  <a:pt x="f7" y="f8"/>
                  <a:pt x="f7" y="f9"/>
                </a:cubicBezTo>
                <a:lnTo>
                  <a:pt x="f7" y="f10"/>
                </a:lnTo>
                <a:cubicBezTo>
                  <a:pt x="f11" y="f12"/>
                  <a:pt x="f13" y="f14"/>
                  <a:pt x="f15" y="f16"/>
                </a:cubicBezTo>
                <a:cubicBezTo>
                  <a:pt x="f17" y="f18"/>
                  <a:pt x="f19" y="f20"/>
                  <a:pt x="f21" y="f22"/>
                </a:cubicBezTo>
                <a:lnTo>
                  <a:pt x="f23" y="f24"/>
                </a:lnTo>
                <a:cubicBezTo>
                  <a:pt x="f25" y="f26"/>
                  <a:pt x="f27" y="f28"/>
                  <a:pt x="f29" y="f28"/>
                </a:cubicBezTo>
                <a:cubicBezTo>
                  <a:pt x="f30" y="f28"/>
                  <a:pt x="f31" y="f32"/>
                  <a:pt x="f33" y="f34"/>
                </a:cubicBezTo>
                <a:lnTo>
                  <a:pt x="f35" y="f36"/>
                </a:lnTo>
                <a:cubicBezTo>
                  <a:pt x="f37" y="f38"/>
                  <a:pt x="f39" y="f40"/>
                  <a:pt x="f7" y="f41"/>
                </a:cubicBezTo>
                <a:lnTo>
                  <a:pt x="f7" y="f42"/>
                </a:lnTo>
                <a:lnTo>
                  <a:pt x="f43" y="f42"/>
                </a:lnTo>
                <a:lnTo>
                  <a:pt x="f43" y="f44"/>
                </a:lnTo>
                <a:lnTo>
                  <a:pt x="f45" y="f44"/>
                </a:lnTo>
                <a:cubicBezTo>
                  <a:pt x="f46" y="f47"/>
                  <a:pt x="f48" y="f4"/>
                  <a:pt x="f49" y="f4"/>
                </a:cubicBezTo>
                <a:cubicBezTo>
                  <a:pt x="f50" y="f4"/>
                  <a:pt x="f51" y="f52"/>
                  <a:pt x="f53" y="f54"/>
                </a:cubicBezTo>
                <a:cubicBezTo>
                  <a:pt x="f55" y="f56"/>
                  <a:pt x="f57" y="f58"/>
                  <a:pt x="f57" y="f59"/>
                </a:cubicBezTo>
                <a:lnTo>
                  <a:pt x="f60" y="f61"/>
                </a:lnTo>
                <a:cubicBezTo>
                  <a:pt x="f62" y="f63"/>
                  <a:pt x="f64" y="f65"/>
                  <a:pt x="f64" y="f66"/>
                </a:cubicBezTo>
                <a:lnTo>
                  <a:pt x="f67" y="f66"/>
                </a:lnTo>
                <a:cubicBezTo>
                  <a:pt x="f68" y="f69"/>
                  <a:pt x="f70" y="f71"/>
                  <a:pt x="f72" y="f71"/>
                </a:cubicBezTo>
                <a:cubicBezTo>
                  <a:pt x="f73" y="f71"/>
                  <a:pt x="f74" y="f69"/>
                  <a:pt x="f75" y="f66"/>
                </a:cubicBezTo>
                <a:lnTo>
                  <a:pt x="f76" y="f66"/>
                </a:lnTo>
                <a:cubicBezTo>
                  <a:pt x="f76" y="f77"/>
                  <a:pt x="f78" y="f79"/>
                  <a:pt x="f49" y="f79"/>
                </a:cubicBezTo>
                <a:cubicBezTo>
                  <a:pt x="f80" y="f79"/>
                  <a:pt x="f81" y="f77"/>
                  <a:pt x="f81" y="f66"/>
                </a:cubicBezTo>
                <a:lnTo>
                  <a:pt x="f82" y="f66"/>
                </a:lnTo>
                <a:lnTo>
                  <a:pt x="f82" y="f42"/>
                </a:lnTo>
                <a:lnTo>
                  <a:pt x="f83" y="f42"/>
                </a:lnTo>
                <a:lnTo>
                  <a:pt x="f83" y="f84"/>
                </a:lnTo>
                <a:cubicBezTo>
                  <a:pt x="f85" y="f86"/>
                  <a:pt x="f87" y="f88"/>
                  <a:pt x="f89" y="f90"/>
                </a:cubicBezTo>
                <a:lnTo>
                  <a:pt x="f91" y="f92"/>
                </a:lnTo>
                <a:cubicBezTo>
                  <a:pt x="f93" y="f94"/>
                  <a:pt x="f95" y="f28"/>
                  <a:pt x="f96" y="f28"/>
                </a:cubicBezTo>
                <a:cubicBezTo>
                  <a:pt x="f97" y="f28"/>
                  <a:pt x="f98" y="f99"/>
                  <a:pt x="f2" y="f100"/>
                </a:cubicBezTo>
                <a:cubicBezTo>
                  <a:pt x="f101" y="f102"/>
                  <a:pt x="f103" y="f104"/>
                  <a:pt x="f105" y="f106"/>
                </a:cubicBezTo>
                <a:cubicBezTo>
                  <a:pt x="f107" y="f108"/>
                  <a:pt x="f109" y="f110"/>
                  <a:pt x="f83" y="f111"/>
                </a:cubicBezTo>
                <a:lnTo>
                  <a:pt x="f83" y="f9"/>
                </a:lnTo>
                <a:cubicBezTo>
                  <a:pt x="f83" y="f8"/>
                  <a:pt x="f112" y="f2"/>
                  <a:pt x="f5" y="f2"/>
                </a:cubicBezTo>
                <a:close/>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8" name="Oval 6">
            <a:extLst>
              <a:ext uri="{FF2B5EF4-FFF2-40B4-BE49-F238E27FC236}">
                <a16:creationId xmlns:a16="http://schemas.microsoft.com/office/drawing/2014/main" id="{AFDE13BE-937F-8BFC-5937-C8EA92365383}"/>
              </a:ext>
            </a:extLst>
          </p:cNvPr>
          <p:cNvSpPr/>
          <p:nvPr/>
        </p:nvSpPr>
        <p:spPr>
          <a:xfrm>
            <a:off x="4314316" y="4355133"/>
            <a:ext cx="431039" cy="426521"/>
          </a:xfrm>
          <a:custGeom>
            <a:avLst/>
            <a:gdLst>
              <a:gd name="f0" fmla="val w"/>
              <a:gd name="f1" fmla="val h"/>
              <a:gd name="f2" fmla="val 0"/>
              <a:gd name="f3" fmla="val 3220460"/>
              <a:gd name="f4" fmla="val 3186731"/>
              <a:gd name="f5" fmla="val 1762834"/>
              <a:gd name="f6" fmla="val 1282034"/>
              <a:gd name="f7" fmla="val 273698"/>
              <a:gd name="f8" fmla="val 2771171"/>
              <a:gd name="f9" fmla="val 253145"/>
              <a:gd name="f10" fmla="val 2791724"/>
              <a:gd name="f11" fmla="val 2825048"/>
              <a:gd name="f12" fmla="val 2845601"/>
              <a:gd name="f13" fmla="val 294251"/>
              <a:gd name="f14" fmla="val 2866154"/>
              <a:gd name="f15" fmla="val 327575"/>
              <a:gd name="f16" fmla="val 348128"/>
              <a:gd name="f17" fmla="val 1830131"/>
              <a:gd name="f18" fmla="val 1363598"/>
              <a:gd name="f19" fmla="val 2703218"/>
              <a:gd name="f20" fmla="val 237332"/>
              <a:gd name="f21" fmla="val 2623680"/>
              <a:gd name="f22" fmla="val 2559202"/>
              <a:gd name="f23" fmla="val 301810"/>
              <a:gd name="f24" fmla="val 381348"/>
              <a:gd name="f25" fmla="val 460886"/>
              <a:gd name="f26" fmla="val 525364"/>
              <a:gd name="f27" fmla="val 2782756"/>
              <a:gd name="f28" fmla="val 2847234"/>
              <a:gd name="f29" fmla="val 2413103"/>
              <a:gd name="f30" fmla="val 2858994"/>
              <a:gd name="f31" fmla="val 361466"/>
              <a:gd name="f32" fmla="val 807357"/>
              <a:gd name="f33" fmla="val 1253248"/>
              <a:gd name="f34" fmla="val 1614714"/>
              <a:gd name="f35" fmla="val 2305542"/>
              <a:gd name="f36" fmla="val 2202893"/>
              <a:gd name="f37" fmla="val 1593680"/>
              <a:gd name="f38" fmla="val 2109223"/>
              <a:gd name="f39" fmla="val 1555067"/>
              <a:gd name="f40" fmla="val 2191945"/>
              <a:gd name="f41" fmla="val 1637789"/>
              <a:gd name="f42" fmla="val 2226856"/>
              <a:gd name="f43" fmla="val 1672699"/>
              <a:gd name="f44" fmla="val 2226855"/>
              <a:gd name="f45" fmla="val 1729300"/>
              <a:gd name="f46" fmla="val 1764210"/>
              <a:gd name="f47" fmla="val 2045068"/>
              <a:gd name="f48" fmla="val 1911087"/>
              <a:gd name="f49" fmla="val 2010158"/>
              <a:gd name="f50" fmla="val 1945998"/>
              <a:gd name="f51" fmla="val 1953557"/>
              <a:gd name="f52" fmla="val 1918647"/>
              <a:gd name="f53" fmla="val 1799123"/>
              <a:gd name="f54" fmla="val 1791564"/>
              <a:gd name="f55" fmla="val 1749496"/>
              <a:gd name="f56" fmla="val 1841190"/>
              <a:gd name="f57" fmla="val 1832980"/>
              <a:gd name="f58" fmla="val 1924673"/>
              <a:gd name="f59" fmla="val 1761893"/>
              <a:gd name="f60" fmla="val 1995760"/>
              <a:gd name="f61" fmla="val 1678410"/>
              <a:gd name="f62" fmla="val 1912277"/>
              <a:gd name="f63" fmla="val 1650246"/>
              <a:gd name="f64" fmla="val 1940441"/>
              <a:gd name="f65" fmla="val 1735612"/>
              <a:gd name="f66" fmla="val 2025807"/>
              <a:gd name="f67" fmla="val 1573330"/>
              <a:gd name="f68" fmla="val 2188089"/>
              <a:gd name="f69" fmla="val 1487964"/>
              <a:gd name="f70" fmla="val 2102723"/>
              <a:gd name="f71" fmla="val 1451742"/>
              <a:gd name="f72" fmla="val 2138944"/>
              <a:gd name="f73" fmla="val 1537109"/>
              <a:gd name="f74" fmla="val 2224311"/>
              <a:gd name="f75" fmla="val 1374830"/>
              <a:gd name="f76" fmla="val 2386590"/>
              <a:gd name="f77" fmla="val 1289463"/>
              <a:gd name="f78" fmla="val 2301223"/>
              <a:gd name="f79" fmla="val 1225079"/>
              <a:gd name="f80" fmla="val 2365608"/>
              <a:gd name="f81" fmla="val 1310445"/>
              <a:gd name="f82" fmla="val 2450974"/>
              <a:gd name="f83" fmla="val 1239358"/>
              <a:gd name="f84" fmla="val 2522061"/>
              <a:gd name="f85" fmla="val 1153992"/>
              <a:gd name="f86" fmla="val 2436695"/>
              <a:gd name="f87" fmla="val 1104364"/>
              <a:gd name="f88" fmla="val 2486322"/>
              <a:gd name="f89" fmla="val 1189730"/>
              <a:gd name="f90" fmla="val 2571689"/>
              <a:gd name="f91" fmla="val 1034153"/>
              <a:gd name="f92" fmla="val 2727266"/>
              <a:gd name="f93" fmla="val 948787"/>
              <a:gd name="f94" fmla="val 2641900"/>
              <a:gd name="f95" fmla="val 905863"/>
              <a:gd name="f96" fmla="val 2684824"/>
              <a:gd name="f97" fmla="val 991230"/>
              <a:gd name="f98" fmla="val 2770191"/>
              <a:gd name="f99" fmla="val 842353"/>
              <a:gd name="f100" fmla="val 2919067"/>
              <a:gd name="f101" fmla="val 756986"/>
              <a:gd name="f102" fmla="val 2833700"/>
              <a:gd name="f103" fmla="val 692119"/>
              <a:gd name="f104" fmla="val 2898567"/>
              <a:gd name="f105" fmla="val 777486"/>
              <a:gd name="f106" fmla="val 2983934"/>
              <a:gd name="f107" fmla="val 628610"/>
              <a:gd name="f108" fmla="val 3132811"/>
              <a:gd name="f109" fmla="val 618557"/>
              <a:gd name="f110" fmla="val 3122757"/>
              <a:gd name="f111" fmla="val 622830"/>
              <a:gd name="f112" fmla="val 3134825"/>
              <a:gd name="f113" fmla="val 346551"/>
              <a:gd name="f114" fmla="val 3150831"/>
              <a:gd name="f115" fmla="val 51749"/>
              <a:gd name="f116" fmla="val 2750557"/>
              <a:gd name="f117" fmla="val 48979"/>
              <a:gd name="f118" fmla="val 2747788"/>
              <a:gd name="f119" fmla="val 52495"/>
              <a:gd name="f120" fmla="val 2744272"/>
              <a:gd name="f121" fmla="val 52938"/>
              <a:gd name="f122" fmla="val 2740533"/>
              <a:gd name="f123" fmla="val 54575"/>
              <a:gd name="f124" fmla="val 2742192"/>
              <a:gd name="f125" fmla="val 1671288"/>
              <a:gd name="f126" fmla="val 1125479"/>
              <a:gd name="f127" fmla="val 1628971"/>
              <a:gd name="f128" fmla="val 1027979"/>
              <a:gd name="f129" fmla="val 1605746"/>
              <a:gd name="f130" fmla="val 920380"/>
              <a:gd name="f131" fmla="val 1967212"/>
              <a:gd name="f132" fmla="*/ f0 1 3220460"/>
              <a:gd name="f133" fmla="*/ f1 1 3186731"/>
              <a:gd name="f134" fmla="val f2"/>
              <a:gd name="f135" fmla="val f3"/>
              <a:gd name="f136" fmla="val f4"/>
              <a:gd name="f137" fmla="+- f136 0 f134"/>
              <a:gd name="f138" fmla="+- f135 0 f134"/>
              <a:gd name="f139" fmla="*/ f138 1 3220460"/>
              <a:gd name="f140" fmla="*/ f137 1 3186731"/>
              <a:gd name="f141" fmla="*/ f134 1 f139"/>
              <a:gd name="f142" fmla="*/ f135 1 f139"/>
              <a:gd name="f143" fmla="*/ f134 1 f140"/>
              <a:gd name="f144" fmla="*/ f136 1 f140"/>
              <a:gd name="f145" fmla="*/ f141 f132 1"/>
              <a:gd name="f146" fmla="*/ f142 f132 1"/>
              <a:gd name="f147" fmla="*/ f144 f133 1"/>
              <a:gd name="f148" fmla="*/ f143 f133 1"/>
            </a:gdLst>
            <a:ahLst/>
            <a:cxnLst>
              <a:cxn ang="3cd4">
                <a:pos x="hc" y="t"/>
              </a:cxn>
              <a:cxn ang="0">
                <a:pos x="r" y="vc"/>
              </a:cxn>
              <a:cxn ang="cd4">
                <a:pos x="hc" y="b"/>
              </a:cxn>
              <a:cxn ang="cd2">
                <a:pos x="l" y="vc"/>
              </a:cxn>
            </a:cxnLst>
            <a:rect l="f145" t="f148" r="f146" b="f147"/>
            <a:pathLst>
              <a:path w="3220460" h="3186731">
                <a:moveTo>
                  <a:pt x="f5" y="f6"/>
                </a:moveTo>
                <a:lnTo>
                  <a:pt x="f7" y="f8"/>
                </a:lnTo>
                <a:cubicBezTo>
                  <a:pt x="f9" y="f10"/>
                  <a:pt x="f9" y="f11"/>
                  <a:pt x="f7" y="f12"/>
                </a:cubicBezTo>
                <a:cubicBezTo>
                  <a:pt x="f13" y="f14"/>
                  <a:pt x="f15" y="f14"/>
                  <a:pt x="f16" y="f12"/>
                </a:cubicBezTo>
                <a:lnTo>
                  <a:pt x="f17" y="f18"/>
                </a:lnTo>
                <a:close/>
                <a:moveTo>
                  <a:pt x="f19" y="f20"/>
                </a:moveTo>
                <a:cubicBezTo>
                  <a:pt x="f21" y="f20"/>
                  <a:pt x="f22" y="f23"/>
                  <a:pt x="f22" y="f24"/>
                </a:cubicBezTo>
                <a:cubicBezTo>
                  <a:pt x="f22" y="f25"/>
                  <a:pt x="f21" y="f26"/>
                  <a:pt x="f19" y="f26"/>
                </a:cubicBezTo>
                <a:cubicBezTo>
                  <a:pt x="f27" y="f26"/>
                  <a:pt x="f28" y="f25"/>
                  <a:pt x="f28" y="f24"/>
                </a:cubicBezTo>
                <a:cubicBezTo>
                  <a:pt x="f28" y="f23"/>
                  <a:pt x="f27" y="f20"/>
                  <a:pt x="f19" y="f20"/>
                </a:cubicBezTo>
                <a:close/>
                <a:moveTo>
                  <a:pt x="f29" y="f2"/>
                </a:moveTo>
                <a:cubicBezTo>
                  <a:pt x="f30" y="f2"/>
                  <a:pt x="f3" y="f31"/>
                  <a:pt x="f3" y="f32"/>
                </a:cubicBezTo>
                <a:cubicBezTo>
                  <a:pt x="f3" y="f33"/>
                  <a:pt x="f30" y="f34"/>
                  <a:pt x="f29" y="f34"/>
                </a:cubicBezTo>
                <a:cubicBezTo>
                  <a:pt x="f35" y="f34"/>
                  <a:pt x="f36" y="f37"/>
                  <a:pt x="f38" y="f39"/>
                </a:cubicBezTo>
                <a:lnTo>
                  <a:pt x="f40" y="f41"/>
                </a:lnTo>
                <a:cubicBezTo>
                  <a:pt x="f42" y="f43"/>
                  <a:pt x="f44" y="f45"/>
                  <a:pt x="f40" y="f46"/>
                </a:cubicBezTo>
                <a:lnTo>
                  <a:pt x="f47" y="f48"/>
                </a:lnTo>
                <a:cubicBezTo>
                  <a:pt x="f49" y="f50"/>
                  <a:pt x="f51" y="f50"/>
                  <a:pt x="f52" y="f48"/>
                </a:cubicBezTo>
                <a:lnTo>
                  <a:pt x="f53" y="f54"/>
                </a:lnTo>
                <a:lnTo>
                  <a:pt x="f55" y="f56"/>
                </a:lnTo>
                <a:lnTo>
                  <a:pt x="f57" y="f58"/>
                </a:lnTo>
                <a:lnTo>
                  <a:pt x="f59" y="f60"/>
                </a:lnTo>
                <a:lnTo>
                  <a:pt x="f61" y="f62"/>
                </a:lnTo>
                <a:lnTo>
                  <a:pt x="f63" y="f64"/>
                </a:lnTo>
                <a:lnTo>
                  <a:pt x="f65" y="f66"/>
                </a:lnTo>
                <a:lnTo>
                  <a:pt x="f67" y="f68"/>
                </a:lnTo>
                <a:lnTo>
                  <a:pt x="f69" y="f70"/>
                </a:lnTo>
                <a:lnTo>
                  <a:pt x="f71" y="f72"/>
                </a:lnTo>
                <a:lnTo>
                  <a:pt x="f73" y="f74"/>
                </a:lnTo>
                <a:lnTo>
                  <a:pt x="f75" y="f76"/>
                </a:lnTo>
                <a:lnTo>
                  <a:pt x="f77" y="f78"/>
                </a:lnTo>
                <a:lnTo>
                  <a:pt x="f79" y="f80"/>
                </a:lnTo>
                <a:lnTo>
                  <a:pt x="f81" y="f82"/>
                </a:lnTo>
                <a:lnTo>
                  <a:pt x="f83" y="f84"/>
                </a:lnTo>
                <a:lnTo>
                  <a:pt x="f85" y="f86"/>
                </a:lnTo>
                <a:lnTo>
                  <a:pt x="f87" y="f88"/>
                </a:lnTo>
                <a:lnTo>
                  <a:pt x="f89" y="f90"/>
                </a:lnTo>
                <a:lnTo>
                  <a:pt x="f91" y="f92"/>
                </a:lnTo>
                <a:lnTo>
                  <a:pt x="f93" y="f94"/>
                </a:lnTo>
                <a:lnTo>
                  <a:pt x="f95" y="f96"/>
                </a:lnTo>
                <a:lnTo>
                  <a:pt x="f97" y="f98"/>
                </a:lnTo>
                <a:lnTo>
                  <a:pt x="f99" y="f100"/>
                </a:lnTo>
                <a:lnTo>
                  <a:pt x="f101" y="f102"/>
                </a:lnTo>
                <a:lnTo>
                  <a:pt x="f103" y="f104"/>
                </a:lnTo>
                <a:lnTo>
                  <a:pt x="f105" y="f106"/>
                </a:lnTo>
                <a:lnTo>
                  <a:pt x="f107" y="f108"/>
                </a:lnTo>
                <a:lnTo>
                  <a:pt x="f109" y="f110"/>
                </a:lnTo>
                <a:lnTo>
                  <a:pt x="f111" y="f112"/>
                </a:lnTo>
                <a:lnTo>
                  <a:pt x="f113" y="f114"/>
                </a:lnTo>
                <a:lnTo>
                  <a:pt x="f2" y="f4"/>
                </a:lnTo>
                <a:lnTo>
                  <a:pt x="f115" y="f116"/>
                </a:lnTo>
                <a:lnTo>
                  <a:pt x="f117" y="f118"/>
                </a:lnTo>
                <a:lnTo>
                  <a:pt x="f119" y="f120"/>
                </a:lnTo>
                <a:lnTo>
                  <a:pt x="f121" y="f122"/>
                </a:lnTo>
                <a:lnTo>
                  <a:pt x="f123" y="f124"/>
                </a:lnTo>
                <a:lnTo>
                  <a:pt x="f125" y="f126"/>
                </a:lnTo>
                <a:cubicBezTo>
                  <a:pt x="f127" y="f128"/>
                  <a:pt x="f129" y="f130"/>
                  <a:pt x="f129" y="f32"/>
                </a:cubicBezTo>
                <a:cubicBezTo>
                  <a:pt x="f129" y="f31"/>
                  <a:pt x="f131" y="f2"/>
                  <a:pt x="f29" y="f2"/>
                </a:cubicBezTo>
                <a:close/>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9" name="Block Arc 25">
            <a:extLst>
              <a:ext uri="{FF2B5EF4-FFF2-40B4-BE49-F238E27FC236}">
                <a16:creationId xmlns:a16="http://schemas.microsoft.com/office/drawing/2014/main" id="{B7C705E0-412F-7C31-9A9F-C071842850AB}"/>
              </a:ext>
            </a:extLst>
          </p:cNvPr>
          <p:cNvSpPr/>
          <p:nvPr/>
        </p:nvSpPr>
        <p:spPr>
          <a:xfrm>
            <a:off x="2530487" y="4275689"/>
            <a:ext cx="296549" cy="428432"/>
          </a:xfrm>
          <a:custGeom>
            <a:avLst/>
            <a:gdLst>
              <a:gd name="f0" fmla="val w"/>
              <a:gd name="f1" fmla="val h"/>
              <a:gd name="f2" fmla="val 0"/>
              <a:gd name="f3" fmla="val 2215656"/>
              <a:gd name="f4" fmla="val 3200962"/>
              <a:gd name="f5" fmla="val 1107829"/>
              <a:gd name="f6" fmla="val 2097026"/>
              <a:gd name="f7" fmla="val 1025315"/>
              <a:gd name="f8" fmla="val 958423"/>
              <a:gd name="f9" fmla="val 2163918"/>
              <a:gd name="f10" fmla="val 2246432"/>
              <a:gd name="f11" fmla="val 2302715"/>
              <a:gd name="f12" fmla="val 989546"/>
              <a:gd name="f13" fmla="val 2351730"/>
              <a:gd name="f14" fmla="val 1036590"/>
              <a:gd name="f15" fmla="val 2375275"/>
              <a:gd name="f16" fmla="val 985422"/>
              <a:gd name="f17" fmla="val 2684898"/>
              <a:gd name="f18" fmla="val 1230236"/>
              <a:gd name="f19" fmla="val 1179068"/>
              <a:gd name="f20" fmla="val 1226112"/>
              <a:gd name="f21" fmla="val 1257234"/>
              <a:gd name="f22" fmla="val 1190343"/>
              <a:gd name="f23" fmla="val 1102513"/>
              <a:gd name="f24" fmla="val 266871"/>
              <a:gd name="f25" fmla="val 874876"/>
              <a:gd name="f26" fmla="val 269781"/>
              <a:gd name="f27" fmla="val 691868"/>
              <a:gd name="f28" fmla="val 455143"/>
              <a:gd name="f29" fmla="val 682798"/>
              <a:gd name="f30" fmla="val 690469"/>
              <a:gd name="f31" fmla="val 1580962"/>
              <a:gd name="f32" fmla="val 1525188"/>
              <a:gd name="f33" fmla="val 672127"/>
              <a:gd name="f34" fmla="val 1523654"/>
              <a:gd name="f35" fmla="val 672166"/>
              <a:gd name="f36" fmla="val 1517835"/>
              <a:gd name="f37" fmla="val 444585"/>
              <a:gd name="f38" fmla="val 1330149"/>
              <a:gd name="f39" fmla="val 263961"/>
              <a:gd name="f40" fmla="val 1099102"/>
              <a:gd name="f41" fmla="val 56"/>
              <a:gd name="f42" fmla="val 1472767"/>
              <a:gd name="f43" fmla="val -4720"/>
              <a:gd name="f44" fmla="val 1780852"/>
              <a:gd name="f45" fmla="val 291773"/>
              <a:gd name="f46" fmla="val 1790404"/>
              <a:gd name="f47" fmla="val 665346"/>
              <a:gd name="f48" fmla="val 1742843"/>
              <a:gd name="f49" fmla="val 666562"/>
              <a:gd name="f50" fmla="val 1790627"/>
              <a:gd name="f51" fmla="val 2041344"/>
              <a:gd name="f52" fmla="val 2137614"/>
              <a:gd name="f53" fmla="val 1659004"/>
              <a:gd name="f54" fmla="val 1755274"/>
              <a:gd name="f55" fmla="val 3026650"/>
              <a:gd name="f56" fmla="val 3122920"/>
              <a:gd name="f57" fmla="val 174312"/>
              <a:gd name="f58" fmla="val 78042"/>
              <a:gd name="f59" fmla="val 425030"/>
              <a:gd name="f60" fmla="val 676764"/>
              <a:gd name="f61" fmla="val 425634"/>
              <a:gd name="f62" fmla="val 428273"/>
              <a:gd name="f63" fmla="val 305830"/>
              <a:gd name="f64" fmla="val 727452"/>
              <a:gd name="f65" fmla="val 4806"/>
              <a:gd name="f66" fmla="*/ f0 1 2215656"/>
              <a:gd name="f67" fmla="*/ f1 1 3200962"/>
              <a:gd name="f68" fmla="val f2"/>
              <a:gd name="f69" fmla="val f3"/>
              <a:gd name="f70" fmla="val f4"/>
              <a:gd name="f71" fmla="+- f70 0 f68"/>
              <a:gd name="f72" fmla="+- f69 0 f68"/>
              <a:gd name="f73" fmla="*/ f72 1 2215656"/>
              <a:gd name="f74" fmla="*/ f71 1 3200962"/>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215656" h="3200962">
                <a:moveTo>
                  <a:pt x="f5" y="f6"/>
                </a:moveTo>
                <a:cubicBezTo>
                  <a:pt x="f7" y="f6"/>
                  <a:pt x="f8" y="f9"/>
                  <a:pt x="f8" y="f10"/>
                </a:cubicBezTo>
                <a:cubicBezTo>
                  <a:pt x="f8" y="f11"/>
                  <a:pt x="f12" y="f13"/>
                  <a:pt x="f14" y="f15"/>
                </a:cubicBezTo>
                <a:lnTo>
                  <a:pt x="f16" y="f17"/>
                </a:lnTo>
                <a:lnTo>
                  <a:pt x="f18" y="f17"/>
                </a:lnTo>
                <a:lnTo>
                  <a:pt x="f19" y="f15"/>
                </a:lnTo>
                <a:cubicBezTo>
                  <a:pt x="f20" y="f13"/>
                  <a:pt x="f21" y="f11"/>
                  <a:pt x="f21" y="f10"/>
                </a:cubicBezTo>
                <a:cubicBezTo>
                  <a:pt x="f21" y="f9"/>
                  <a:pt x="f22" y="f6"/>
                  <a:pt x="f5" y="f6"/>
                </a:cubicBezTo>
                <a:close/>
                <a:moveTo>
                  <a:pt x="f23" y="f24"/>
                </a:moveTo>
                <a:cubicBezTo>
                  <a:pt x="f25" y="f26"/>
                  <a:pt x="f27" y="f28"/>
                  <a:pt x="f27" y="f29"/>
                </a:cubicBezTo>
                <a:lnTo>
                  <a:pt x="f30" y="f29"/>
                </a:lnTo>
                <a:lnTo>
                  <a:pt x="f30" y="f31"/>
                </a:lnTo>
                <a:lnTo>
                  <a:pt x="f32" y="f31"/>
                </a:lnTo>
                <a:lnTo>
                  <a:pt x="f32" y="f33"/>
                </a:lnTo>
                <a:lnTo>
                  <a:pt x="f34" y="f35"/>
                </a:lnTo>
                <a:cubicBezTo>
                  <a:pt x="f36" y="f37"/>
                  <a:pt x="f38" y="f39"/>
                  <a:pt x="f23" y="f24"/>
                </a:cubicBezTo>
                <a:close/>
                <a:moveTo>
                  <a:pt x="f40" y="f41"/>
                </a:moveTo>
                <a:cubicBezTo>
                  <a:pt x="f42" y="f43"/>
                  <a:pt x="f44" y="f45"/>
                  <a:pt x="f46" y="f47"/>
                </a:cubicBezTo>
                <a:lnTo>
                  <a:pt x="f48" y="f49"/>
                </a:lnTo>
                <a:lnTo>
                  <a:pt x="f50" y="f49"/>
                </a:lnTo>
                <a:lnTo>
                  <a:pt x="f50" y="f31"/>
                </a:lnTo>
                <a:lnTo>
                  <a:pt x="f51" y="f31"/>
                </a:lnTo>
                <a:cubicBezTo>
                  <a:pt x="f52" y="f31"/>
                  <a:pt x="f3" y="f53"/>
                  <a:pt x="f3" y="f54"/>
                </a:cubicBezTo>
                <a:lnTo>
                  <a:pt x="f3" y="f55"/>
                </a:lnTo>
                <a:cubicBezTo>
                  <a:pt x="f3" y="f56"/>
                  <a:pt x="f52" y="f4"/>
                  <a:pt x="f51" y="f4"/>
                </a:cubicBezTo>
                <a:lnTo>
                  <a:pt x="f57" y="f4"/>
                </a:lnTo>
                <a:cubicBezTo>
                  <a:pt x="f58" y="f4"/>
                  <a:pt x="f2" y="f56"/>
                  <a:pt x="f2" y="f55"/>
                </a:cubicBezTo>
                <a:lnTo>
                  <a:pt x="f2" y="f54"/>
                </a:lnTo>
                <a:cubicBezTo>
                  <a:pt x="f2" y="f53"/>
                  <a:pt x="f58" y="f31"/>
                  <a:pt x="f57" y="f31"/>
                </a:cubicBezTo>
                <a:lnTo>
                  <a:pt x="f59" y="f31"/>
                </a:lnTo>
                <a:lnTo>
                  <a:pt x="f59" y="f60"/>
                </a:lnTo>
                <a:lnTo>
                  <a:pt x="f61" y="f60"/>
                </a:lnTo>
                <a:cubicBezTo>
                  <a:pt x="f62" y="f63"/>
                  <a:pt x="f64" y="f65"/>
                  <a:pt x="f40" y="f41"/>
                </a:cubicBezTo>
                <a:close/>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0" name="Block Arc 31">
            <a:extLst>
              <a:ext uri="{FF2B5EF4-FFF2-40B4-BE49-F238E27FC236}">
                <a16:creationId xmlns:a16="http://schemas.microsoft.com/office/drawing/2014/main" id="{B8BC1E63-DD69-D5D5-9185-3570F2DCCD31}"/>
              </a:ext>
            </a:extLst>
          </p:cNvPr>
          <p:cNvSpPr/>
          <p:nvPr/>
        </p:nvSpPr>
        <p:spPr>
          <a:xfrm>
            <a:off x="4948827" y="4307392"/>
            <a:ext cx="386910" cy="428432"/>
          </a:xfrm>
          <a:custGeom>
            <a:avLst/>
            <a:gdLst>
              <a:gd name="f0" fmla="val w"/>
              <a:gd name="f1" fmla="val h"/>
              <a:gd name="f2" fmla="val 0"/>
              <a:gd name="f3" fmla="val 2890784"/>
              <a:gd name="f4" fmla="val 3200962"/>
              <a:gd name="f5" fmla="val 1107828"/>
              <a:gd name="f6" fmla="val 2097026"/>
              <a:gd name="f7" fmla="val 1025313"/>
              <a:gd name="f8" fmla="val 958422"/>
              <a:gd name="f9" fmla="val 2163918"/>
              <a:gd name="f10" fmla="val 2246432"/>
              <a:gd name="f11" fmla="val 2302715"/>
              <a:gd name="f12" fmla="val 989545"/>
              <a:gd name="f13" fmla="val 2351730"/>
              <a:gd name="f14" fmla="val 1036589"/>
              <a:gd name="f15" fmla="val 2375275"/>
              <a:gd name="f16" fmla="val 985421"/>
              <a:gd name="f17" fmla="val 2684898"/>
              <a:gd name="f18" fmla="val 1230235"/>
              <a:gd name="f19" fmla="val 1179067"/>
              <a:gd name="f20" fmla="val 1226111"/>
              <a:gd name="f21" fmla="val 1257233"/>
              <a:gd name="f22" fmla="val 1190342"/>
              <a:gd name="f23" fmla="val 2199259"/>
              <a:gd name="f24" fmla="val 56"/>
              <a:gd name="f25" fmla="val 2572924"/>
              <a:gd name="f26" fmla="val -4720"/>
              <a:gd name="f27" fmla="val 2881009"/>
              <a:gd name="f28" fmla="val 291773"/>
              <a:gd name="f29" fmla="val 2890561"/>
              <a:gd name="f30" fmla="val 665346"/>
              <a:gd name="f31" fmla="val 2843000"/>
              <a:gd name="f32" fmla="val 666562"/>
              <a:gd name="f33" fmla="val 1580962"/>
              <a:gd name="f34" fmla="val 2625345"/>
              <a:gd name="f35" fmla="val 672127"/>
              <a:gd name="f36" fmla="val 2623811"/>
              <a:gd name="f37" fmla="val 672166"/>
              <a:gd name="f38" fmla="val 2617992"/>
              <a:gd name="f39" fmla="val 444585"/>
              <a:gd name="f40" fmla="val 2430306"/>
              <a:gd name="f41" fmla="val 263961"/>
              <a:gd name="f42" fmla="val 2202670"/>
              <a:gd name="f43" fmla="val 266871"/>
              <a:gd name="f44" fmla="val 1975033"/>
              <a:gd name="f45" fmla="val 269781"/>
              <a:gd name="f46" fmla="val 1792025"/>
              <a:gd name="f47" fmla="val 455143"/>
              <a:gd name="f48" fmla="val 682798"/>
              <a:gd name="f49" fmla="val 1790626"/>
              <a:gd name="f50" fmla="val 2041344"/>
              <a:gd name="f51" fmla="val 2137614"/>
              <a:gd name="f52" fmla="val 2215656"/>
              <a:gd name="f53" fmla="val 1659004"/>
              <a:gd name="f54" fmla="val 1755274"/>
              <a:gd name="f55" fmla="val 3026650"/>
              <a:gd name="f56" fmla="val 3122920"/>
              <a:gd name="f57" fmla="val 174312"/>
              <a:gd name="f58" fmla="val 78042"/>
              <a:gd name="f59" fmla="val 1525187"/>
              <a:gd name="f60" fmla="val 676764"/>
              <a:gd name="f61" fmla="val 1525791"/>
              <a:gd name="f62" fmla="val 1528430"/>
              <a:gd name="f63" fmla="val 305830"/>
              <a:gd name="f64" fmla="val 1827609"/>
              <a:gd name="f65" fmla="val 4806"/>
              <a:gd name="f66" fmla="*/ f0 1 2890784"/>
              <a:gd name="f67" fmla="*/ f1 1 3200962"/>
              <a:gd name="f68" fmla="val f2"/>
              <a:gd name="f69" fmla="val f3"/>
              <a:gd name="f70" fmla="val f4"/>
              <a:gd name="f71" fmla="+- f70 0 f68"/>
              <a:gd name="f72" fmla="+- f69 0 f68"/>
              <a:gd name="f73" fmla="*/ f72 1 2890784"/>
              <a:gd name="f74" fmla="*/ f71 1 3200962"/>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890784" h="3200962">
                <a:moveTo>
                  <a:pt x="f5" y="f6"/>
                </a:moveTo>
                <a:cubicBezTo>
                  <a:pt x="f7" y="f6"/>
                  <a:pt x="f8" y="f9"/>
                  <a:pt x="f8" y="f10"/>
                </a:cubicBezTo>
                <a:cubicBezTo>
                  <a:pt x="f8" y="f11"/>
                  <a:pt x="f12" y="f13"/>
                  <a:pt x="f14" y="f15"/>
                </a:cubicBezTo>
                <a:lnTo>
                  <a:pt x="f16" y="f17"/>
                </a:lnTo>
                <a:lnTo>
                  <a:pt x="f18" y="f17"/>
                </a:lnTo>
                <a:lnTo>
                  <a:pt x="f19" y="f15"/>
                </a:lnTo>
                <a:cubicBezTo>
                  <a:pt x="f20" y="f13"/>
                  <a:pt x="f21" y="f11"/>
                  <a:pt x="f21" y="f10"/>
                </a:cubicBezTo>
                <a:cubicBezTo>
                  <a:pt x="f21" y="f9"/>
                  <a:pt x="f22" y="f6"/>
                  <a:pt x="f5" y="f6"/>
                </a:cubicBezTo>
                <a:close/>
                <a:moveTo>
                  <a:pt x="f23" y="f24"/>
                </a:moveTo>
                <a:cubicBezTo>
                  <a:pt x="f25" y="f26"/>
                  <a:pt x="f27" y="f28"/>
                  <a:pt x="f29" y="f30"/>
                </a:cubicBezTo>
                <a:lnTo>
                  <a:pt x="f31" y="f32"/>
                </a:lnTo>
                <a:lnTo>
                  <a:pt x="f3" y="f32"/>
                </a:lnTo>
                <a:lnTo>
                  <a:pt x="f3" y="f33"/>
                </a:lnTo>
                <a:lnTo>
                  <a:pt x="f34" y="f33"/>
                </a:lnTo>
                <a:lnTo>
                  <a:pt x="f34" y="f35"/>
                </a:lnTo>
                <a:lnTo>
                  <a:pt x="f36" y="f37"/>
                </a:lnTo>
                <a:cubicBezTo>
                  <a:pt x="f38" y="f39"/>
                  <a:pt x="f40" y="f41"/>
                  <a:pt x="f42" y="f43"/>
                </a:cubicBezTo>
                <a:cubicBezTo>
                  <a:pt x="f44" y="f45"/>
                  <a:pt x="f46" y="f47"/>
                  <a:pt x="f46" y="f48"/>
                </a:cubicBezTo>
                <a:lnTo>
                  <a:pt x="f49" y="f48"/>
                </a:lnTo>
                <a:lnTo>
                  <a:pt x="f49" y="f33"/>
                </a:lnTo>
                <a:lnTo>
                  <a:pt x="f50" y="f33"/>
                </a:lnTo>
                <a:cubicBezTo>
                  <a:pt x="f51" y="f33"/>
                  <a:pt x="f52" y="f53"/>
                  <a:pt x="f52" y="f54"/>
                </a:cubicBezTo>
                <a:lnTo>
                  <a:pt x="f52" y="f55"/>
                </a:lnTo>
                <a:cubicBezTo>
                  <a:pt x="f52" y="f56"/>
                  <a:pt x="f51" y="f4"/>
                  <a:pt x="f50" y="f4"/>
                </a:cubicBezTo>
                <a:lnTo>
                  <a:pt x="f57" y="f4"/>
                </a:lnTo>
                <a:cubicBezTo>
                  <a:pt x="f58" y="f4"/>
                  <a:pt x="f2" y="f56"/>
                  <a:pt x="f2" y="f55"/>
                </a:cubicBezTo>
                <a:lnTo>
                  <a:pt x="f2" y="f54"/>
                </a:lnTo>
                <a:cubicBezTo>
                  <a:pt x="f2" y="f53"/>
                  <a:pt x="f58" y="f33"/>
                  <a:pt x="f57" y="f33"/>
                </a:cubicBezTo>
                <a:lnTo>
                  <a:pt x="f59" y="f33"/>
                </a:lnTo>
                <a:lnTo>
                  <a:pt x="f59" y="f60"/>
                </a:lnTo>
                <a:lnTo>
                  <a:pt x="f61" y="f60"/>
                </a:lnTo>
                <a:cubicBezTo>
                  <a:pt x="f62" y="f63"/>
                  <a:pt x="f64" y="f65"/>
                  <a:pt x="f23" y="f24"/>
                </a:cubicBezTo>
                <a:close/>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1" name="Freeform 53">
            <a:extLst>
              <a:ext uri="{FF2B5EF4-FFF2-40B4-BE49-F238E27FC236}">
                <a16:creationId xmlns:a16="http://schemas.microsoft.com/office/drawing/2014/main" id="{ED1E09E2-1F0D-C200-61A9-BDF76C899444}"/>
              </a:ext>
            </a:extLst>
          </p:cNvPr>
          <p:cNvSpPr/>
          <p:nvPr/>
        </p:nvSpPr>
        <p:spPr>
          <a:xfrm>
            <a:off x="6243975" y="4333718"/>
            <a:ext cx="423998" cy="434733"/>
          </a:xfrm>
          <a:custGeom>
            <a:avLst/>
            <a:gdLst>
              <a:gd name="f0" fmla="val 10800000"/>
              <a:gd name="f1" fmla="val 5400000"/>
              <a:gd name="f2" fmla="val 180"/>
              <a:gd name="f3" fmla="val w"/>
              <a:gd name="f4" fmla="val h"/>
              <a:gd name="f5" fmla="val 0"/>
              <a:gd name="f6" fmla="val 2296406"/>
              <a:gd name="f7" fmla="val 2354521"/>
              <a:gd name="f8" fmla="val 2279640"/>
              <a:gd name="f9" fmla="val 1747818"/>
              <a:gd name="f10" fmla="val 1827546"/>
              <a:gd name="f11" fmla="val 1826304"/>
              <a:gd name="f12" fmla="val 1873723"/>
              <a:gd name="f13" fmla="val 1907635"/>
              <a:gd name="f14" fmla="val 1985737"/>
              <a:gd name="f15" fmla="val 2047488"/>
              <a:gd name="f16" fmla="val 1955104"/>
              <a:gd name="f17" fmla="val 2095900"/>
              <a:gd name="f18" fmla="val 1897166"/>
              <a:gd name="f19" fmla="val 2139232"/>
              <a:gd name="f20" fmla="val 1773393"/>
              <a:gd name="f21" fmla="val 2006999"/>
              <a:gd name="f22" fmla="val 1682537"/>
              <a:gd name="f23" fmla="val 1962549"/>
              <a:gd name="f24" fmla="val 1528613"/>
              <a:gd name="f25" fmla="val 1380482"/>
              <a:gd name="f26" fmla="val 2120816"/>
              <a:gd name="f27" fmla="val 1495542"/>
              <a:gd name="f28" fmla="val 1788127"/>
              <a:gd name="f29" fmla="val 909489"/>
              <a:gd name="f30" fmla="val 1225390"/>
              <a:gd name="f31" fmla="val 414951"/>
              <a:gd name="f32" fmla="val 2322212"/>
              <a:gd name="f33" fmla="val 293184"/>
              <a:gd name="f34" fmla="val 2052845"/>
              <a:gd name="f35" fmla="val 520411"/>
              <a:gd name="f36" fmla="val 767428"/>
              <a:gd name="f37" fmla="val 325060"/>
              <a:gd name="f38" fmla="val 542715"/>
              <a:gd name="f39" fmla="val -71458"/>
              <a:gd name="f40" fmla="val 102202"/>
              <a:gd name="f41" fmla="val 11167"/>
              <a:gd name="f42" fmla="val 5505"/>
              <a:gd name="f43" fmla="val 111065"/>
              <a:gd name="f44" fmla="val -52229"/>
              <a:gd name="f45" fmla="val 554777"/>
              <a:gd name="f46" fmla="val 358209"/>
              <a:gd name="f47" fmla="val 771719"/>
              <a:gd name="f48" fmla="val 578452"/>
              <a:gd name="f49" fmla="val 2041440"/>
              <a:gd name="f50" fmla="val 514597"/>
              <a:gd name="f51" fmla="val 662729"/>
              <a:gd name="f52" fmla="val 1124906"/>
              <a:gd name="f53" fmla="val 1004182"/>
              <a:gd name="f54" fmla="val 1676517"/>
              <a:gd name="f55" fmla="val 1608523"/>
              <a:gd name="f56" fmla="val 1795262"/>
              <a:gd name="f57" fmla="val 1589016"/>
              <a:gd name="f58" fmla="val 2094931"/>
              <a:gd name="f59" fmla="val 1557316"/>
              <a:gd name="f60" fmla="+- 0 0 -90"/>
              <a:gd name="f61" fmla="*/ f3 1 2296406"/>
              <a:gd name="f62" fmla="*/ f4 1 2354521"/>
              <a:gd name="f63" fmla="val f5"/>
              <a:gd name="f64" fmla="val f6"/>
              <a:gd name="f65" fmla="val f7"/>
              <a:gd name="f66" fmla="*/ f60 f0 1"/>
              <a:gd name="f67" fmla="+- f65 0 f63"/>
              <a:gd name="f68" fmla="+- f64 0 f63"/>
              <a:gd name="f69" fmla="*/ f66 1 f2"/>
              <a:gd name="f70" fmla="*/ f68 1 2296406"/>
              <a:gd name="f71" fmla="*/ f67 1 2354521"/>
              <a:gd name="f72" fmla="*/ 1495542 f68 1"/>
              <a:gd name="f73" fmla="*/ 909489 f68 1"/>
              <a:gd name="f74" fmla="*/ 414951 f68 1"/>
              <a:gd name="f75" fmla="*/ 293184 f68 1"/>
              <a:gd name="f76" fmla="*/ 520411 f68 1"/>
              <a:gd name="f77" fmla="*/ 11167 f68 1"/>
              <a:gd name="f78" fmla="*/ 771719 f68 1"/>
              <a:gd name="f79" fmla="*/ 2041440 f68 1"/>
              <a:gd name="f80" fmla="*/ 2296406 f68 1"/>
              <a:gd name="f81" fmla="*/ 1124906 f68 1"/>
              <a:gd name="f82" fmla="*/ 1676517 f68 1"/>
              <a:gd name="f83" fmla="*/ 2279640 f68 1"/>
              <a:gd name="f84" fmla="*/ 2094931 f68 1"/>
              <a:gd name="f85" fmla="*/ 1380482 f68 1"/>
              <a:gd name="f86" fmla="*/ 1747818 f67 1"/>
              <a:gd name="f87" fmla="*/ 1528613 f68 1"/>
              <a:gd name="f88" fmla="*/ 2354521 f67 1"/>
              <a:gd name="f89" fmla="*/ 2120816 f67 1"/>
              <a:gd name="f90" fmla="*/ 1788127 f67 1"/>
              <a:gd name="f91" fmla="*/ 1225390 f67 1"/>
              <a:gd name="f92" fmla="*/ 2322212 f67 1"/>
              <a:gd name="f93" fmla="*/ 2052845 f67 1"/>
              <a:gd name="f94" fmla="*/ 767428 f67 1"/>
              <a:gd name="f95" fmla="*/ 5505 f67 1"/>
              <a:gd name="f96" fmla="*/ 578452 f67 1"/>
              <a:gd name="f97" fmla="*/ 514597 f67 1"/>
              <a:gd name="f98" fmla="*/ 662729 f67 1"/>
              <a:gd name="f99" fmla="*/ 1004182 f67 1"/>
              <a:gd name="f100" fmla="*/ 1608523 f67 1"/>
              <a:gd name="f101" fmla="*/ 1557316 f67 1"/>
              <a:gd name="f102" fmla="*/ 1682537 f68 1"/>
              <a:gd name="f103" fmla="*/ 1962549 f67 1"/>
              <a:gd name="f104" fmla="*/ 1955104 f68 1"/>
              <a:gd name="f105" fmla="*/ 2095900 f67 1"/>
              <a:gd name="f106" fmla="*/ 1827546 f68 1"/>
              <a:gd name="f107" fmla="*/ 1826304 f67 1"/>
              <a:gd name="f108" fmla="+- f69 0 f1"/>
              <a:gd name="f109" fmla="*/ f72 1 2296406"/>
              <a:gd name="f110" fmla="*/ f73 1 2296406"/>
              <a:gd name="f111" fmla="*/ f74 1 2296406"/>
              <a:gd name="f112" fmla="*/ f75 1 2296406"/>
              <a:gd name="f113" fmla="*/ f76 1 2296406"/>
              <a:gd name="f114" fmla="*/ f77 1 2296406"/>
              <a:gd name="f115" fmla="*/ f78 1 2296406"/>
              <a:gd name="f116" fmla="*/ f79 1 2296406"/>
              <a:gd name="f117" fmla="*/ f80 1 2296406"/>
              <a:gd name="f118" fmla="*/ f81 1 2296406"/>
              <a:gd name="f119" fmla="*/ f82 1 2296406"/>
              <a:gd name="f120" fmla="*/ f83 1 2296406"/>
              <a:gd name="f121" fmla="*/ f84 1 2296406"/>
              <a:gd name="f122" fmla="*/ f85 1 2296406"/>
              <a:gd name="f123" fmla="*/ f86 1 2354521"/>
              <a:gd name="f124" fmla="*/ f87 1 2296406"/>
              <a:gd name="f125" fmla="*/ f88 1 2354521"/>
              <a:gd name="f126" fmla="*/ f89 1 2354521"/>
              <a:gd name="f127" fmla="*/ f90 1 2354521"/>
              <a:gd name="f128" fmla="*/ f91 1 2354521"/>
              <a:gd name="f129" fmla="*/ f92 1 2354521"/>
              <a:gd name="f130" fmla="*/ f93 1 2354521"/>
              <a:gd name="f131" fmla="*/ f94 1 2354521"/>
              <a:gd name="f132" fmla="*/ f95 1 2354521"/>
              <a:gd name="f133" fmla="*/ f96 1 2354521"/>
              <a:gd name="f134" fmla="*/ f97 1 2354521"/>
              <a:gd name="f135" fmla="*/ f98 1 2354521"/>
              <a:gd name="f136" fmla="*/ f99 1 2354521"/>
              <a:gd name="f137" fmla="*/ f100 1 2354521"/>
              <a:gd name="f138" fmla="*/ f101 1 2354521"/>
              <a:gd name="f139" fmla="*/ f102 1 2296406"/>
              <a:gd name="f140" fmla="*/ f103 1 2354521"/>
              <a:gd name="f141" fmla="*/ f104 1 2296406"/>
              <a:gd name="f142" fmla="*/ f105 1 2354521"/>
              <a:gd name="f143" fmla="*/ f106 1 2296406"/>
              <a:gd name="f144" fmla="*/ f107 1 2354521"/>
              <a:gd name="f145" fmla="*/ f63 1 f70"/>
              <a:gd name="f146" fmla="*/ f64 1 f70"/>
              <a:gd name="f147" fmla="*/ f63 1 f71"/>
              <a:gd name="f148" fmla="*/ f65 1 f71"/>
              <a:gd name="f149" fmla="*/ f120 1 f70"/>
              <a:gd name="f150" fmla="*/ f123 1 f71"/>
              <a:gd name="f151" fmla="*/ f143 1 f70"/>
              <a:gd name="f152" fmla="*/ f144 1 f71"/>
              <a:gd name="f153" fmla="*/ f141 1 f70"/>
              <a:gd name="f154" fmla="*/ f142 1 f71"/>
              <a:gd name="f155" fmla="*/ f139 1 f70"/>
              <a:gd name="f156" fmla="*/ f140 1 f71"/>
              <a:gd name="f157" fmla="*/ f124 1 f70"/>
              <a:gd name="f158" fmla="*/ f125 1 f71"/>
              <a:gd name="f159" fmla="*/ f122 1 f70"/>
              <a:gd name="f160" fmla="*/ f126 1 f71"/>
              <a:gd name="f161" fmla="*/ f109 1 f70"/>
              <a:gd name="f162" fmla="*/ f127 1 f71"/>
              <a:gd name="f163" fmla="*/ f110 1 f70"/>
              <a:gd name="f164" fmla="*/ f128 1 f71"/>
              <a:gd name="f165" fmla="*/ f111 1 f70"/>
              <a:gd name="f166" fmla="*/ f129 1 f71"/>
              <a:gd name="f167" fmla="*/ f112 1 f70"/>
              <a:gd name="f168" fmla="*/ f130 1 f71"/>
              <a:gd name="f169" fmla="*/ f113 1 f70"/>
              <a:gd name="f170" fmla="*/ f131 1 f71"/>
              <a:gd name="f171" fmla="*/ f114 1 f70"/>
              <a:gd name="f172" fmla="*/ f132 1 f71"/>
              <a:gd name="f173" fmla="*/ f115 1 f70"/>
              <a:gd name="f174" fmla="*/ f133 1 f71"/>
              <a:gd name="f175" fmla="*/ f116 1 f70"/>
              <a:gd name="f176" fmla="*/ f134 1 f71"/>
              <a:gd name="f177" fmla="*/ f117 1 f70"/>
              <a:gd name="f178" fmla="*/ f135 1 f71"/>
              <a:gd name="f179" fmla="*/ f118 1 f70"/>
              <a:gd name="f180" fmla="*/ f136 1 f71"/>
              <a:gd name="f181" fmla="*/ f119 1 f70"/>
              <a:gd name="f182" fmla="*/ f137 1 f71"/>
              <a:gd name="f183" fmla="*/ f121 1 f70"/>
              <a:gd name="f184" fmla="*/ f138 1 f71"/>
              <a:gd name="f185" fmla="*/ f145 f61 1"/>
              <a:gd name="f186" fmla="*/ f146 f61 1"/>
              <a:gd name="f187" fmla="*/ f148 f62 1"/>
              <a:gd name="f188" fmla="*/ f147 f62 1"/>
              <a:gd name="f189" fmla="*/ f149 f61 1"/>
              <a:gd name="f190" fmla="*/ f150 f62 1"/>
              <a:gd name="f191" fmla="*/ f151 f61 1"/>
              <a:gd name="f192" fmla="*/ f152 f62 1"/>
              <a:gd name="f193" fmla="*/ f153 f61 1"/>
              <a:gd name="f194" fmla="*/ f154 f62 1"/>
              <a:gd name="f195" fmla="*/ f155 f61 1"/>
              <a:gd name="f196" fmla="*/ f156 f62 1"/>
              <a:gd name="f197" fmla="*/ f157 f61 1"/>
              <a:gd name="f198" fmla="*/ f158 f62 1"/>
              <a:gd name="f199" fmla="*/ f159 f61 1"/>
              <a:gd name="f200" fmla="*/ f160 f62 1"/>
              <a:gd name="f201" fmla="*/ f161 f61 1"/>
              <a:gd name="f202" fmla="*/ f162 f62 1"/>
              <a:gd name="f203" fmla="*/ f163 f61 1"/>
              <a:gd name="f204" fmla="*/ f164 f62 1"/>
              <a:gd name="f205" fmla="*/ f165 f61 1"/>
              <a:gd name="f206" fmla="*/ f166 f62 1"/>
              <a:gd name="f207" fmla="*/ f167 f61 1"/>
              <a:gd name="f208" fmla="*/ f168 f62 1"/>
              <a:gd name="f209" fmla="*/ f169 f61 1"/>
              <a:gd name="f210" fmla="*/ f170 f62 1"/>
              <a:gd name="f211" fmla="*/ f171 f61 1"/>
              <a:gd name="f212" fmla="*/ f172 f62 1"/>
              <a:gd name="f213" fmla="*/ f173 f61 1"/>
              <a:gd name="f214" fmla="*/ f174 f62 1"/>
              <a:gd name="f215" fmla="*/ f175 f61 1"/>
              <a:gd name="f216" fmla="*/ f176 f62 1"/>
              <a:gd name="f217" fmla="*/ f177 f61 1"/>
              <a:gd name="f218" fmla="*/ f178 f62 1"/>
              <a:gd name="f219" fmla="*/ f179 f61 1"/>
              <a:gd name="f220" fmla="*/ f180 f62 1"/>
              <a:gd name="f221" fmla="*/ f181 f61 1"/>
              <a:gd name="f222" fmla="*/ f182 f62 1"/>
              <a:gd name="f223" fmla="*/ f183 f61 1"/>
              <a:gd name="f224" fmla="*/ f184 f62 1"/>
            </a:gdLst>
            <a:ahLst/>
            <a:cxnLst>
              <a:cxn ang="3cd4">
                <a:pos x="hc" y="t"/>
              </a:cxn>
              <a:cxn ang="0">
                <a:pos x="r" y="vc"/>
              </a:cxn>
              <a:cxn ang="cd4">
                <a:pos x="hc" y="b"/>
              </a:cxn>
              <a:cxn ang="cd2">
                <a:pos x="l" y="vc"/>
              </a:cxn>
              <a:cxn ang="f108">
                <a:pos x="f189" y="f190"/>
              </a:cxn>
              <a:cxn ang="f108">
                <a:pos x="f191" y="f192"/>
              </a:cxn>
              <a:cxn ang="f108">
                <a:pos x="f193" y="f194"/>
              </a:cxn>
              <a:cxn ang="f108">
                <a:pos x="f195" y="f196"/>
              </a:cxn>
              <a:cxn ang="f108">
                <a:pos x="f197" y="f198"/>
              </a:cxn>
              <a:cxn ang="f108">
                <a:pos x="f199" y="f200"/>
              </a:cxn>
              <a:cxn ang="f108">
                <a:pos x="f201" y="f202"/>
              </a:cxn>
              <a:cxn ang="f108">
                <a:pos x="f203" y="f204"/>
              </a:cxn>
              <a:cxn ang="f108">
                <a:pos x="f205" y="f206"/>
              </a:cxn>
              <a:cxn ang="f108">
                <a:pos x="f207" y="f208"/>
              </a:cxn>
              <a:cxn ang="f108">
                <a:pos x="f209" y="f210"/>
              </a:cxn>
              <a:cxn ang="f108">
                <a:pos x="f211" y="f212"/>
              </a:cxn>
              <a:cxn ang="f108">
                <a:pos x="f213" y="f214"/>
              </a:cxn>
              <a:cxn ang="f108">
                <a:pos x="f215" y="f216"/>
              </a:cxn>
              <a:cxn ang="f108">
                <a:pos x="f217" y="f218"/>
              </a:cxn>
              <a:cxn ang="f108">
                <a:pos x="f219" y="f220"/>
              </a:cxn>
              <a:cxn ang="f108">
                <a:pos x="f221" y="f222"/>
              </a:cxn>
              <a:cxn ang="f108">
                <a:pos x="f223" y="f224"/>
              </a:cxn>
            </a:cxnLst>
            <a:rect l="f185" t="f188" r="f186" b="f187"/>
            <a:pathLst>
              <a:path w="2296406" h="2354521">
                <a:moveTo>
                  <a:pt x="f8" y="f9"/>
                </a:moveTo>
                <a:lnTo>
                  <a:pt x="f10" y="f11"/>
                </a:lnTo>
                <a:cubicBezTo>
                  <a:pt x="f12" y="f13"/>
                  <a:pt x="f14" y="f15"/>
                  <a:pt x="f16" y="f17"/>
                </a:cubicBezTo>
                <a:cubicBezTo>
                  <a:pt x="f18" y="f19"/>
                  <a:pt x="f20" y="f21"/>
                  <a:pt x="f22" y="f23"/>
                </a:cubicBezTo>
                <a:lnTo>
                  <a:pt x="f24" y="f7"/>
                </a:lnTo>
                <a:lnTo>
                  <a:pt x="f25" y="f26"/>
                </a:lnTo>
                <a:lnTo>
                  <a:pt x="f27" y="f28"/>
                </a:lnTo>
                <a:lnTo>
                  <a:pt x="f29" y="f30"/>
                </a:lnTo>
                <a:lnTo>
                  <a:pt x="f31" y="f32"/>
                </a:lnTo>
                <a:lnTo>
                  <a:pt x="f33" y="f34"/>
                </a:lnTo>
                <a:lnTo>
                  <a:pt x="f35" y="f36"/>
                </a:lnTo>
                <a:cubicBezTo>
                  <a:pt x="f37" y="f38"/>
                  <a:pt x="f39" y="f40"/>
                  <a:pt x="f41" y="f42"/>
                </a:cubicBezTo>
                <a:cubicBezTo>
                  <a:pt x="f43" y="f44"/>
                  <a:pt x="f45" y="f46"/>
                  <a:pt x="f47" y="f48"/>
                </a:cubicBezTo>
                <a:lnTo>
                  <a:pt x="f49" y="f50"/>
                </a:lnTo>
                <a:lnTo>
                  <a:pt x="f6" y="f51"/>
                </a:lnTo>
                <a:lnTo>
                  <a:pt x="f52" y="f53"/>
                </a:lnTo>
                <a:lnTo>
                  <a:pt x="f54" y="f55"/>
                </a:lnTo>
                <a:cubicBezTo>
                  <a:pt x="f56" y="f57"/>
                  <a:pt x="f58" y="f59"/>
                  <a:pt x="f58" y="f59"/>
                </a:cubicBezTo>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2" name="Block Arc 10">
            <a:extLst>
              <a:ext uri="{FF2B5EF4-FFF2-40B4-BE49-F238E27FC236}">
                <a16:creationId xmlns:a16="http://schemas.microsoft.com/office/drawing/2014/main" id="{310A98C3-4B5A-3891-4819-D51E0A9F84B6}"/>
              </a:ext>
            </a:extLst>
          </p:cNvPr>
          <p:cNvSpPr/>
          <p:nvPr/>
        </p:nvSpPr>
        <p:spPr>
          <a:xfrm>
            <a:off x="2429509" y="3514835"/>
            <a:ext cx="521464" cy="353214"/>
          </a:xfrm>
          <a:custGeom>
            <a:avLst/>
            <a:gdLst>
              <a:gd name="f0" fmla="val w"/>
              <a:gd name="f1" fmla="val h"/>
              <a:gd name="f2" fmla="val 0"/>
              <a:gd name="f3" fmla="val 3219104"/>
              <a:gd name="f4" fmla="val 2180445"/>
              <a:gd name="f5" fmla="val 631935"/>
              <a:gd name="f6" fmla="val 660566"/>
              <a:gd name="f7" fmla="val 582229"/>
              <a:gd name="f8" fmla="val 541935"/>
              <a:gd name="f9" fmla="val 700860"/>
              <a:gd name="f10" fmla="val 750566"/>
              <a:gd name="f11" fmla="val 800272"/>
              <a:gd name="f12" fmla="val 840566"/>
              <a:gd name="f13" fmla="val 681641"/>
              <a:gd name="f14" fmla="val 721935"/>
              <a:gd name="f15" fmla="val 2920524"/>
              <a:gd name="f16" fmla="val 132986"/>
              <a:gd name="f17" fmla="val 2884582"/>
              <a:gd name="f18" fmla="val 2855445"/>
              <a:gd name="f19" fmla="val 171564"/>
              <a:gd name="f20" fmla="val 219152"/>
              <a:gd name="f21" fmla="val 266740"/>
              <a:gd name="f22" fmla="val 305318"/>
              <a:gd name="f23" fmla="val 2956466"/>
              <a:gd name="f24" fmla="val 2985603"/>
              <a:gd name="f25" fmla="val 1840097"/>
              <a:gd name="f26" fmla="val 123357"/>
              <a:gd name="f27" fmla="val 1690593"/>
              <a:gd name="f28" fmla="val 125267"/>
              <a:gd name="f29" fmla="val 1541569"/>
              <a:gd name="f30" fmla="val 163386"/>
              <a:gd name="f31" fmla="val 1407089"/>
              <a:gd name="f32" fmla="val 237534"/>
              <a:gd name="f33" fmla="val 1442443"/>
              <a:gd name="f34" fmla="val 299445"/>
              <a:gd name="f35" fmla="val 1690026"/>
              <a:gd name="f36" fmla="val 162934"/>
              <a:gd name="f37" fmla="val 1991162"/>
              <a:gd name="f38" fmla="val 159087"/>
              <a:gd name="f39" fmla="val 2242273"/>
              <a:gd name="f40" fmla="val 289227"/>
              <a:gd name="f41" fmla="val 2275978"/>
              <a:gd name="f42" fmla="val 226435"/>
              <a:gd name="f43" fmla="val 2139582"/>
              <a:gd name="f44" fmla="val 155746"/>
              <a:gd name="f45" fmla="val 1989600"/>
              <a:gd name="f46" fmla="val 121447"/>
              <a:gd name="f47" fmla="val 1808744"/>
              <a:gd name="f48" fmla="val 1233"/>
              <a:gd name="f49" fmla="val 2156106"/>
              <a:gd name="f50" fmla="val -14520"/>
              <a:gd name="f51" fmla="val 2554236"/>
              <a:gd name="f52" fmla="val 122009"/>
              <a:gd name="f53" fmla="val 2727916"/>
              <a:gd name="f54" fmla="val 332053"/>
              <a:gd name="f55" fmla="val 2797407"/>
              <a:gd name="f56" fmla="val 426906"/>
              <a:gd name="f57" fmla="val 2816730"/>
              <a:gd name="f58" fmla="val 407744"/>
              <a:gd name="f59" fmla="val 2822914"/>
              <a:gd name="f60" fmla="val 396798"/>
              <a:gd name="f61" fmla="val 2848347"/>
              <a:gd name="f62" fmla="val 374270"/>
              <a:gd name="f63" fmla="val 2789714"/>
              <a:gd name="f64" fmla="val 335227"/>
              <a:gd name="f65" fmla="val 2770554"/>
              <a:gd name="f66" fmla="val 301522"/>
              <a:gd name="f67" fmla="val 211287"/>
              <a:gd name="f68" fmla="val 109060"/>
              <a:gd name="f69" fmla="val 2826850"/>
              <a:gd name="f70" fmla="val 34523"/>
              <a:gd name="f71" fmla="val 2918697"/>
              <a:gd name="f72" fmla="val 33333"/>
              <a:gd name="f73" fmla="val 3010544"/>
              <a:gd name="f74" fmla="val 32143"/>
              <a:gd name="f75" fmla="val 3068737"/>
              <a:gd name="f76" fmla="val 122977"/>
              <a:gd name="f77" fmla="val 3064459"/>
              <a:gd name="f78" fmla="val 218431"/>
              <a:gd name="f79" fmla="val 3062319"/>
              <a:gd name="f80" fmla="val 266188"/>
              <a:gd name="f81" fmla="val 3063213"/>
              <a:gd name="f82" fmla="val 242475"/>
              <a:gd name="f83" fmla="val 3054577"/>
              <a:gd name="f84" fmla="val 285936"/>
              <a:gd name="f85" fmla="val 3088600"/>
              <a:gd name="f86" fmla="val 260795"/>
              <a:gd name="f87" fmla="val 3146396"/>
              <a:gd name="f88" fmla="val 297212"/>
              <a:gd name="f89" fmla="val 3198377"/>
              <a:gd name="f90" fmla="val 27802"/>
              <a:gd name="f91" fmla="val 3270974"/>
              <a:gd name="f92" fmla="val 270322"/>
              <a:gd name="f93" fmla="val 3142267"/>
              <a:gd name="f94" fmla="val 378871"/>
              <a:gd name="f95" fmla="val 2977023"/>
              <a:gd name="f96" fmla="val 405424"/>
              <a:gd name="f97" fmla="val 2937650"/>
              <a:gd name="f98" fmla="val 455263"/>
              <a:gd name="f99" fmla="val 2906651"/>
              <a:gd name="f100" fmla="val 507366"/>
              <a:gd name="f101" fmla="val 2854455"/>
              <a:gd name="f102" fmla="val 531728"/>
              <a:gd name="f103" fmla="val 2854593"/>
              <a:gd name="f104" fmla="val 531917"/>
              <a:gd name="f105" fmla="val 2854687"/>
              <a:gd name="f106" fmla="val 532126"/>
              <a:gd name="f107" fmla="val 2854781"/>
              <a:gd name="f108" fmla="val 532336"/>
              <a:gd name="f109" fmla="val 2914835"/>
              <a:gd name="f110" fmla="val 719911"/>
              <a:gd name="f111" fmla="val 2982387"/>
              <a:gd name="f112" fmla="val 1030651"/>
              <a:gd name="f113" fmla="val 2875068"/>
              <a:gd name="f114" fmla="val 1334999"/>
              <a:gd name="f115" fmla="val 2751965"/>
              <a:gd name="f116" fmla="val 1458417"/>
              <a:gd name="f117" fmla="val 2718119"/>
              <a:gd name="f118" fmla="val 1752479"/>
              <a:gd name="f119" fmla="val 2636178"/>
              <a:gd name="f120" fmla="val 1904762"/>
              <a:gd name="f121" fmla="val 2564924"/>
              <a:gd name="f122" fmla="val 2133185"/>
              <a:gd name="f123" fmla="val 2548001"/>
              <a:gd name="f124" fmla="val 2174319"/>
              <a:gd name="f125" fmla="val 2290597"/>
              <a:gd name="f126" fmla="val 2162941"/>
              <a:gd name="f127" fmla="val 2284362"/>
              <a:gd name="f128" fmla="val 2130560"/>
              <a:gd name="f129" fmla="val 2253189"/>
              <a:gd name="f130" fmla="val 1989654"/>
              <a:gd name="f131" fmla="val 2205984"/>
              <a:gd name="f132" fmla="val 1832997"/>
              <a:gd name="f133" fmla="val 2190842"/>
              <a:gd name="f134" fmla="val 1681589"/>
              <a:gd name="f135" fmla="val 1937891"/>
              <a:gd name="f136" fmla="val 1727975"/>
              <a:gd name="f137" fmla="val 1628829"/>
              <a:gd name="f138" fmla="val 1727099"/>
              <a:gd name="f139" fmla="val 1429318"/>
              <a:gd name="f140" fmla="val 1710471"/>
              <a:gd name="f141" fmla="val 1387456"/>
              <a:gd name="f142" fmla="val 1891634"/>
              <a:gd name="f143" fmla="val 1268107"/>
              <a:gd name="f144" fmla="val 2057044"/>
              <a:gd name="f145" fmla="val 1143413"/>
              <a:gd name="f146" fmla="val 943012"/>
              <a:gd name="f147" fmla="val 894916"/>
              <a:gd name="f148" fmla="val 2170818"/>
              <a:gd name="f149" fmla="val 902932"/>
              <a:gd name="f150" fmla="val 1825120"/>
              <a:gd name="f151" fmla="val 910948"/>
              <a:gd name="f152" fmla="val 1650083"/>
              <a:gd name="f153" fmla="val 600994"/>
              <a:gd name="f154" fmla="val 1508303"/>
              <a:gd name="f155" fmla="val -80369"/>
              <a:gd name="f156" fmla="val 1319263"/>
              <a:gd name="f157" fmla="val 7807"/>
              <a:gd name="f158" fmla="val 838786"/>
              <a:gd name="f159" fmla="val 13151"/>
              <a:gd name="f160" fmla="val 796777"/>
              <a:gd name="f161" fmla="val 184160"/>
              <a:gd name="f162" fmla="val 802028"/>
              <a:gd name="f163" fmla="val 275009"/>
              <a:gd name="f164" fmla="val 799402"/>
              <a:gd name="f165" fmla="val 369419"/>
              <a:gd name="f166" fmla="val 659373"/>
              <a:gd name="f167" fmla="val 418407"/>
              <a:gd name="f168" fmla="val 582356"/>
              <a:gd name="f169" fmla="val 555570"/>
              <a:gd name="f170" fmla="val 465957"/>
              <a:gd name="f171" fmla="val 547554"/>
              <a:gd name="f172" fmla="val 374062"/>
              <a:gd name="f173" fmla="val 496786"/>
              <a:gd name="f174" fmla="val 206026"/>
              <a:gd name="f175" fmla="val 531522"/>
              <a:gd name="f176" fmla="val 190273"/>
              <a:gd name="f177" fmla="val 764877"/>
              <a:gd name="f178" fmla="val 64246"/>
              <a:gd name="f179" fmla="val 803177"/>
              <a:gd name="f180" fmla="val 250661"/>
              <a:gd name="f181" fmla="val 924308"/>
              <a:gd name="f182" fmla="val 355683"/>
              <a:gd name="f183" fmla="val 1130053"/>
              <a:gd name="f184" fmla="val 143013"/>
              <a:gd name="f185" fmla="val 1554903"/>
              <a:gd name="f186" fmla="val 11735"/>
              <a:gd name="f187" fmla="*/ f0 1 3219104"/>
              <a:gd name="f188" fmla="*/ f1 1 2180445"/>
              <a:gd name="f189" fmla="val f2"/>
              <a:gd name="f190" fmla="val f3"/>
              <a:gd name="f191" fmla="val f4"/>
              <a:gd name="f192" fmla="+- f191 0 f189"/>
              <a:gd name="f193" fmla="+- f190 0 f189"/>
              <a:gd name="f194" fmla="*/ f193 1 3219104"/>
              <a:gd name="f195" fmla="*/ f192 1 2180445"/>
              <a:gd name="f196" fmla="*/ f189 1 f194"/>
              <a:gd name="f197" fmla="*/ f190 1 f194"/>
              <a:gd name="f198" fmla="*/ f189 1 f195"/>
              <a:gd name="f199" fmla="*/ f191 1 f195"/>
              <a:gd name="f200" fmla="*/ f196 f187 1"/>
              <a:gd name="f201" fmla="*/ f197 f187 1"/>
              <a:gd name="f202" fmla="*/ f199 f188 1"/>
              <a:gd name="f203" fmla="*/ f198 f188 1"/>
            </a:gdLst>
            <a:ahLst/>
            <a:cxnLst>
              <a:cxn ang="3cd4">
                <a:pos x="hc" y="t"/>
              </a:cxn>
              <a:cxn ang="0">
                <a:pos x="r" y="vc"/>
              </a:cxn>
              <a:cxn ang="cd4">
                <a:pos x="hc" y="b"/>
              </a:cxn>
              <a:cxn ang="cd2">
                <a:pos x="l" y="vc"/>
              </a:cxn>
            </a:cxnLst>
            <a:rect l="f200" t="f203" r="f201" b="f202"/>
            <a:pathLst>
              <a:path w="3219104" h="2180445">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16"/>
                </a:moveTo>
                <a:cubicBezTo>
                  <a:pt x="f17" y="f16"/>
                  <a:pt x="f18" y="f19"/>
                  <a:pt x="f18" y="f20"/>
                </a:cubicBezTo>
                <a:cubicBezTo>
                  <a:pt x="f18" y="f21"/>
                  <a:pt x="f17" y="f22"/>
                  <a:pt x="f15" y="f22"/>
                </a:cubicBezTo>
                <a:cubicBezTo>
                  <a:pt x="f23" y="f22"/>
                  <a:pt x="f24" y="f21"/>
                  <a:pt x="f24" y="f20"/>
                </a:cubicBezTo>
                <a:cubicBezTo>
                  <a:pt x="f24" y="f19"/>
                  <a:pt x="f23" y="f16"/>
                  <a:pt x="f15" y="f16"/>
                </a:cubicBezTo>
                <a:close/>
                <a:moveTo>
                  <a:pt x="f25" y="f26"/>
                </a:moveTo>
                <a:cubicBezTo>
                  <a:pt x="f27" y="f28"/>
                  <a:pt x="f29" y="f30"/>
                  <a:pt x="f31" y="f32"/>
                </a:cubicBezTo>
                <a:lnTo>
                  <a:pt x="f33" y="f34"/>
                </a:lnTo>
                <a:cubicBezTo>
                  <a:pt x="f35" y="f36"/>
                  <a:pt x="f37" y="f38"/>
                  <a:pt x="f39" y="f40"/>
                </a:cubicBezTo>
                <a:lnTo>
                  <a:pt x="f41" y="f42"/>
                </a:lnTo>
                <a:cubicBezTo>
                  <a:pt x="f43" y="f44"/>
                  <a:pt x="f45" y="f46"/>
                  <a:pt x="f25" y="f26"/>
                </a:cubicBezTo>
                <a:close/>
                <a:moveTo>
                  <a:pt x="f47" y="f48"/>
                </a:moveTo>
                <a:cubicBezTo>
                  <a:pt x="f49" y="f50"/>
                  <a:pt x="f51" y="f52"/>
                  <a:pt x="f53" y="f54"/>
                </a:cubicBezTo>
                <a:lnTo>
                  <a:pt x="f55" y="f56"/>
                </a:lnTo>
                <a:cubicBezTo>
                  <a:pt x="f57" y="f58"/>
                  <a:pt x="f59" y="f60"/>
                  <a:pt x="f61" y="f62"/>
                </a:cubicBezTo>
                <a:cubicBezTo>
                  <a:pt x="f63" y="f64"/>
                  <a:pt x="f65" y="f66"/>
                  <a:pt x="f65" y="f67"/>
                </a:cubicBezTo>
                <a:cubicBezTo>
                  <a:pt x="f65" y="f68"/>
                  <a:pt x="f69" y="f70"/>
                  <a:pt x="f71" y="f72"/>
                </a:cubicBezTo>
                <a:cubicBezTo>
                  <a:pt x="f73" y="f74"/>
                  <a:pt x="f75" y="f76"/>
                  <a:pt x="f77" y="f78"/>
                </a:cubicBezTo>
                <a:cubicBezTo>
                  <a:pt x="f79" y="f80"/>
                  <a:pt x="f81" y="f82"/>
                  <a:pt x="f83" y="f84"/>
                </a:cubicBezTo>
                <a:cubicBezTo>
                  <a:pt x="f85" y="f86"/>
                  <a:pt x="f87" y="f88"/>
                  <a:pt x="f89" y="f90"/>
                </a:cubicBez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4"/>
                </a:cubicBezTo>
                <a:lnTo>
                  <a:pt x="f146" y="f4"/>
                </a:lnTo>
                <a:cubicBezTo>
                  <a:pt x="f147" y="f148"/>
                  <a:pt x="f149" y="f150"/>
                  <a:pt x="f151" y="f152"/>
                </a:cubicBezTo>
                <a:cubicBezTo>
                  <a:pt x="f153" y="f154"/>
                  <a:pt x="f155" y="f156"/>
                  <a:pt x="f157" y="f158"/>
                </a:cubicBezTo>
                <a:cubicBezTo>
                  <a:pt x="f159" y="f160"/>
                  <a:pt x="f161" y="f162"/>
                  <a:pt x="f163" y="f164"/>
                </a:cubicBezTo>
                <a:cubicBezTo>
                  <a:pt x="f165" y="f166"/>
                  <a:pt x="f167" y="f168"/>
                  <a:pt x="f169" y="f170"/>
                </a:cubicBezTo>
                <a:cubicBezTo>
                  <a:pt x="f171" y="f172"/>
                  <a:pt x="f173" y="f174"/>
                  <a:pt x="f175" y="f176"/>
                </a:cubicBezTo>
                <a:cubicBezTo>
                  <a:pt x="f177" y="f178"/>
                  <a:pt x="f179" y="f180"/>
                  <a:pt x="f181" y="f182"/>
                </a:cubicBezTo>
                <a:cubicBezTo>
                  <a:pt x="f183" y="f184"/>
                  <a:pt x="f185" y="f186"/>
                  <a:pt x="f47" y="f48"/>
                </a:cubicBezTo>
                <a:close/>
              </a:path>
            </a:pathLst>
          </a:custGeom>
          <a:solidFill>
            <a:schemeClr val="bg2"/>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3" name="Freeform 55">
            <a:extLst>
              <a:ext uri="{FF2B5EF4-FFF2-40B4-BE49-F238E27FC236}">
                <a16:creationId xmlns:a16="http://schemas.microsoft.com/office/drawing/2014/main" id="{4437A8AC-5761-38E3-47F0-91B85EA6CA0C}"/>
              </a:ext>
            </a:extLst>
          </p:cNvPr>
          <p:cNvSpPr/>
          <p:nvPr/>
        </p:nvSpPr>
        <p:spPr>
          <a:xfrm>
            <a:off x="1971705" y="4161207"/>
            <a:ext cx="268284" cy="657389"/>
          </a:xfrm>
          <a:custGeom>
            <a:avLst/>
            <a:gdLst>
              <a:gd name="f0" fmla="val w"/>
              <a:gd name="f1" fmla="val h"/>
              <a:gd name="f2" fmla="val 0"/>
              <a:gd name="f3" fmla="val 1060423"/>
              <a:gd name="f4" fmla="val 2598393"/>
              <a:gd name="f5" fmla="val 511607"/>
              <a:gd name="f6" fmla="val 1989888"/>
              <a:gd name="f7" fmla="val 421916"/>
              <a:gd name="f8" fmla="val 2038892"/>
              <a:gd name="f9" fmla="val 392123"/>
              <a:gd name="f10" fmla="val 2248491"/>
              <a:gd name="f11" fmla="val 577615"/>
              <a:gd name="f12" fmla="val 2379095"/>
              <a:gd name="f13" fmla="val 531205"/>
              <a:gd name="f14" fmla="val 2257454"/>
              <a:gd name="f15" fmla="val 562054"/>
              <a:gd name="f16" fmla="val 2197447"/>
              <a:gd name="f17" fmla="val 592034"/>
              <a:gd name="f18" fmla="val 2136572"/>
              <a:gd name="f19" fmla="val 592534"/>
              <a:gd name="f20" fmla="val 2167519"/>
              <a:gd name="f21" fmla="val 560915"/>
              <a:gd name="f22" fmla="val 2234057"/>
              <a:gd name="f23" fmla="val 638675"/>
              <a:gd name="f24" fmla="val 2272816"/>
              <a:gd name="f25" fmla="val 602283"/>
              <a:gd name="f26" fmla="val 2156226"/>
              <a:gd name="f27" fmla="val 756001"/>
              <a:gd name="f28" fmla="val 2119500"/>
              <a:gd name="f29" fmla="val 594605"/>
              <a:gd name="f30" fmla="val 1990756"/>
              <a:gd name="f31" fmla="val 828052"/>
              <a:gd name="f32" fmla="val 2024484"/>
              <a:gd name="f33" fmla="val 759407"/>
              <a:gd name="f34" fmla="val 2143283"/>
              <a:gd name="f35" fmla="val 814896"/>
              <a:gd name="f36" fmla="val 2262952"/>
              <a:gd name="f37" fmla="val 774295"/>
              <a:gd name="f38" fmla="val 2270013"/>
              <a:gd name="f39" fmla="val 715464"/>
              <a:gd name="f40" fmla="val 2161619"/>
              <a:gd name="f41" fmla="val 728685"/>
              <a:gd name="f42" fmla="val 2212952"/>
              <a:gd name="f43" fmla="val 798068"/>
              <a:gd name="f44" fmla="val 2415798"/>
              <a:gd name="f45" fmla="val 590532"/>
              <a:gd name="f46" fmla="val 2421590"/>
              <a:gd name="f47" fmla="val 656442"/>
              <a:gd name="f48" fmla="val 451592"/>
              <a:gd name="f49" fmla="val 2586815"/>
              <a:gd name="f50" fmla="val 511509"/>
              <a:gd name="f51" fmla="val 2396411"/>
              <a:gd name="f52" fmla="val 415171"/>
              <a:gd name="f53" fmla="val 2350110"/>
              <a:gd name="f54" fmla="val 389023"/>
              <a:gd name="f55" fmla="val 2345435"/>
              <a:gd name="f56" fmla="val 357666"/>
              <a:gd name="f57" fmla="val 2366802"/>
              <a:gd name="f58" fmla="val 415723"/>
              <a:gd name="f59" fmla="val 2461957"/>
              <a:gd name="f60" fmla="val 77590"/>
              <a:gd name="f61" fmla="val 2209980"/>
              <a:gd name="f62" fmla="val 314998"/>
              <a:gd name="f63" fmla="val 2004011"/>
              <a:gd name="f64" fmla="val 344786"/>
              <a:gd name="f65" fmla="val 1884983"/>
              <a:gd name="f66" fmla="val 722598"/>
              <a:gd name="f67" fmla="val 716460"/>
              <a:gd name="f68" fmla="val 1906965"/>
              <a:gd name="f69" fmla="val 711917"/>
              <a:gd name="f70" fmla="val 1928321"/>
              <a:gd name="f71" fmla="val 707988"/>
              <a:gd name="f72" fmla="val 1948728"/>
              <a:gd name="f73" fmla="val 357819"/>
              <a:gd name="f74" fmla="val 1948059"/>
              <a:gd name="f75" fmla="val 530212"/>
              <a:gd name="f76" fmla="val 651224"/>
              <a:gd name="f77" fmla="val 585486"/>
              <a:gd name="f78" fmla="val 630294"/>
              <a:gd name="f79" fmla="val 696033"/>
              <a:gd name="f80" fmla="val 751307"/>
              <a:gd name="f81" fmla="val 806581"/>
              <a:gd name="f82" fmla="val 851389"/>
              <a:gd name="f83" fmla="val 474938"/>
              <a:gd name="f84" fmla="val 430129"/>
              <a:gd name="f85" fmla="val 551141"/>
              <a:gd name="f86" fmla="val 419664"/>
              <a:gd name="f87" fmla="val 330046"/>
              <a:gd name="f88" fmla="val 640759"/>
              <a:gd name="f89" fmla="val 861855"/>
              <a:gd name="f90" fmla="val 951472"/>
              <a:gd name="f91" fmla="val 640760"/>
              <a:gd name="f92" fmla="val 730377"/>
              <a:gd name="f93" fmla="val 286245"/>
              <a:gd name="f94" fmla="val 353827"/>
              <a:gd name="f95" fmla="val 438132"/>
              <a:gd name="f96" fmla="val 439406"/>
              <a:gd name="f97" fmla="val 623290"/>
              <a:gd name="f98" fmla="val 440561"/>
              <a:gd name="f99" fmla="val 776100"/>
              <a:gd name="f100" fmla="val 356932"/>
              <a:gd name="f101" fmla="val 941305"/>
              <a:gd name="f102" fmla="val 720175"/>
              <a:gd name="f103" fmla="val 898096"/>
              <a:gd name="f104" fmla="val 1115325"/>
              <a:gd name="f105" fmla="val 825241"/>
              <a:gd name="f106" fmla="val 1447764"/>
              <a:gd name="f107" fmla="val 1673413"/>
              <a:gd name="f108" fmla="val 1021935"/>
              <a:gd name="f109" fmla="val 1978110"/>
              <a:gd name="f110" fmla="val 745125"/>
              <a:gd name="f111" fmla="val 1786699"/>
              <a:gd name="f112" fmla="val 734250"/>
              <a:gd name="f113" fmla="val 1834148"/>
              <a:gd name="f114" fmla="val 332991"/>
              <a:gd name="f115" fmla="val 330005"/>
              <a:gd name="f116" fmla="val 1820736"/>
              <a:gd name="f117" fmla="val 326662"/>
              <a:gd name="f118" fmla="val 1807037"/>
              <a:gd name="f119" fmla="val 323192"/>
              <a:gd name="f120" fmla="val 1793020"/>
              <a:gd name="f121" fmla="val 38489"/>
              <a:gd name="f122" fmla="val 1685191"/>
              <a:gd name="f123" fmla="val 237343"/>
              <a:gd name="f124" fmla="val 1457469"/>
              <a:gd name="f125" fmla="val 238009"/>
              <a:gd name="f126" fmla="val 1459571"/>
              <a:gd name="f127" fmla="val 242012"/>
              <a:gd name="f128" fmla="val 1446515"/>
              <a:gd name="f129" fmla="val 171205"/>
              <a:gd name="f130" fmla="val 1115067"/>
              <a:gd name="f131" fmla="val 127758"/>
              <a:gd name="f132" fmla="val 714059"/>
              <a:gd name="f133" fmla="val 527942"/>
              <a:gd name="f134" fmla="val 622760"/>
              <a:gd name="f135" fmla="val 95693"/>
              <a:gd name="f136" fmla="val 695048"/>
              <a:gd name="f137" fmla="val 196745"/>
              <a:gd name="f138" fmla="val 748164"/>
              <a:gd name="f139" fmla="val 301374"/>
              <a:gd name="f140" fmla="val 612692"/>
              <a:gd name="f141" fmla="val 376844"/>
              <a:gd name="f142" fmla="val 447588"/>
              <a:gd name="f143" fmla="val 375495"/>
              <a:gd name="f144" fmla="val 312997"/>
              <a:gd name="f145" fmla="val 298024"/>
              <a:gd name="f146" fmla="val 364591"/>
              <a:gd name="f147" fmla="val 193505"/>
              <a:gd name="f148" fmla="val 435080"/>
              <a:gd name="f149" fmla="val 93397"/>
              <a:gd name="f150" fmla="*/ f0 1 1060423"/>
              <a:gd name="f151" fmla="*/ f1 1 2598393"/>
              <a:gd name="f152" fmla="val f2"/>
              <a:gd name="f153" fmla="val f3"/>
              <a:gd name="f154" fmla="val f4"/>
              <a:gd name="f155" fmla="+- f154 0 f152"/>
              <a:gd name="f156" fmla="+- f153 0 f152"/>
              <a:gd name="f157" fmla="*/ f156 1 1060423"/>
              <a:gd name="f158" fmla="*/ f155 1 2598393"/>
              <a:gd name="f159" fmla="*/ f152 1 f157"/>
              <a:gd name="f160" fmla="*/ f153 1 f157"/>
              <a:gd name="f161" fmla="*/ f152 1 f158"/>
              <a:gd name="f162" fmla="*/ f154 1 f158"/>
              <a:gd name="f163" fmla="*/ f159 f150 1"/>
              <a:gd name="f164" fmla="*/ f160 f150 1"/>
              <a:gd name="f165" fmla="*/ f162 f151 1"/>
              <a:gd name="f166" fmla="*/ f161 f151 1"/>
            </a:gdLst>
            <a:ahLst/>
            <a:cxnLst>
              <a:cxn ang="3cd4">
                <a:pos x="hc" y="t"/>
              </a:cxn>
              <a:cxn ang="0">
                <a:pos x="r" y="vc"/>
              </a:cxn>
              <a:cxn ang="cd4">
                <a:pos x="hc" y="b"/>
              </a:cxn>
              <a:cxn ang="cd2">
                <a:pos x="l" y="vc"/>
              </a:cxn>
            </a:cxnLst>
            <a:rect l="f163" t="f166" r="f164" b="f165"/>
            <a:pathLst>
              <a:path w="1060423" h="2598393">
                <a:moveTo>
                  <a:pt x="f5" y="f6"/>
                </a:moveTo>
                <a:cubicBezTo>
                  <a:pt x="f7" y="f8"/>
                  <a:pt x="f9" y="f10"/>
                  <a:pt x="f11" y="f12"/>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41" y="f42"/>
                </a:cubicBezTo>
                <a:cubicBezTo>
                  <a:pt x="f43" y="f44"/>
                  <a:pt x="f45" y="f46"/>
                  <a:pt x="f47" y="f4"/>
                </a:cubicBezTo>
                <a:cubicBezTo>
                  <a:pt x="f48" y="f49"/>
                  <a:pt x="f50" y="f51"/>
                  <a:pt x="f52" y="f53"/>
                </a:cubicBezTo>
                <a:cubicBezTo>
                  <a:pt x="f54" y="f55"/>
                  <a:pt x="f56" y="f57"/>
                  <a:pt x="f58" y="f59"/>
                </a:cubicBezTo>
                <a:cubicBezTo>
                  <a:pt x="f60" y="f61"/>
                  <a:pt x="f62" y="f63"/>
                  <a:pt x="f5" y="f6"/>
                </a:cubicBezTo>
                <a:close/>
                <a:moveTo>
                  <a:pt x="f64" y="f65"/>
                </a:moveTo>
                <a:lnTo>
                  <a:pt x="f66" y="f65"/>
                </a:lnTo>
                <a:cubicBezTo>
                  <a:pt x="f67" y="f68"/>
                  <a:pt x="f69" y="f70"/>
                  <a:pt x="f71" y="f72"/>
                </a:cubicBezTo>
                <a:lnTo>
                  <a:pt x="f73" y="f74"/>
                </a:lnTo>
                <a:close/>
                <a:moveTo>
                  <a:pt x="f75" y="f76"/>
                </a:moveTo>
                <a:cubicBezTo>
                  <a:pt x="f77" y="f76"/>
                  <a:pt x="f78" y="f79"/>
                  <a:pt x="f78" y="f80"/>
                </a:cubicBezTo>
                <a:cubicBezTo>
                  <a:pt x="f78" y="f81"/>
                  <a:pt x="f77" y="f82"/>
                  <a:pt x="f75" y="f82"/>
                </a:cubicBezTo>
                <a:cubicBezTo>
                  <a:pt x="f83" y="f82"/>
                  <a:pt x="f84" y="f81"/>
                  <a:pt x="f84" y="f80"/>
                </a:cubicBezTo>
                <a:cubicBezTo>
                  <a:pt x="f84" y="f79"/>
                  <a:pt x="f83" y="f76"/>
                  <a:pt x="f75" y="f76"/>
                </a:cubicBezTo>
                <a:close/>
                <a:moveTo>
                  <a:pt x="f75" y="f85"/>
                </a:moveTo>
                <a:cubicBezTo>
                  <a:pt x="f86" y="f85"/>
                  <a:pt x="f87" y="f88"/>
                  <a:pt x="f87" y="f80"/>
                </a:cubicBezTo>
                <a:cubicBezTo>
                  <a:pt x="f87" y="f89"/>
                  <a:pt x="f86" y="f90"/>
                  <a:pt x="f75" y="f90"/>
                </a:cubicBezTo>
                <a:cubicBezTo>
                  <a:pt x="f91" y="f90"/>
                  <a:pt x="f92" y="f89"/>
                  <a:pt x="f92" y="f80"/>
                </a:cubicBezTo>
                <a:cubicBezTo>
                  <a:pt x="f92" y="f88"/>
                  <a:pt x="f91" y="f85"/>
                  <a:pt x="f75" y="f85"/>
                </a:cubicBezTo>
                <a:close/>
                <a:moveTo>
                  <a:pt x="f93" y="f94"/>
                </a:moveTo>
                <a:cubicBezTo>
                  <a:pt x="f95" y="f96"/>
                  <a:pt x="f97" y="f98"/>
                  <a:pt x="f99" y="f100"/>
                </a:cubicBezTo>
                <a:cubicBezTo>
                  <a:pt x="f101" y="f102"/>
                  <a:pt x="f103" y="f104"/>
                  <a:pt x="f105" y="f106"/>
                </a:cubicBezTo>
                <a:lnTo>
                  <a:pt x="f3" y="f107"/>
                </a:lnTo>
                <a:lnTo>
                  <a:pt x="f108" y="f109"/>
                </a:lnTo>
                <a:lnTo>
                  <a:pt x="f110" y="f111"/>
                </a:lnTo>
                <a:lnTo>
                  <a:pt x="f112" y="f113"/>
                </a:lnTo>
                <a:lnTo>
                  <a:pt x="f114" y="f113"/>
                </a:lnTo>
                <a:cubicBezTo>
                  <a:pt x="f115" y="f116"/>
                  <a:pt x="f117" y="f118"/>
                  <a:pt x="f119" y="f120"/>
                </a:cubicBezTo>
                <a:lnTo>
                  <a:pt x="f121" y="f6"/>
                </a:lnTo>
                <a:lnTo>
                  <a:pt x="f2" y="f122"/>
                </a:lnTo>
                <a:lnTo>
                  <a:pt x="f123" y="f124"/>
                </a:lnTo>
                <a:lnTo>
                  <a:pt x="f125" y="f126"/>
                </a:lnTo>
                <a:lnTo>
                  <a:pt x="f127" y="f128"/>
                </a:lnTo>
                <a:cubicBezTo>
                  <a:pt x="f129" y="f130"/>
                  <a:pt x="f131" y="f132"/>
                  <a:pt x="f93" y="f94"/>
                </a:cubicBezTo>
                <a:close/>
                <a:moveTo>
                  <a:pt x="f133" y="f2"/>
                </a:moveTo>
                <a:cubicBezTo>
                  <a:pt x="f134" y="f135"/>
                  <a:pt x="f136" y="f137"/>
                  <a:pt x="f138" y="f139"/>
                </a:cubicBezTo>
                <a:cubicBezTo>
                  <a:pt x="f140" y="f141"/>
                  <a:pt x="f142" y="f143"/>
                  <a:pt x="f144" y="f145"/>
                </a:cubicBezTo>
                <a:cubicBezTo>
                  <a:pt x="f146" y="f147"/>
                  <a:pt x="f148" y="f149"/>
                  <a:pt x="f133" y="f2"/>
                </a:cubicBezTo>
                <a:close/>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4" name="Round Same Side Corner Rectangle 36">
            <a:extLst>
              <a:ext uri="{FF2B5EF4-FFF2-40B4-BE49-F238E27FC236}">
                <a16:creationId xmlns:a16="http://schemas.microsoft.com/office/drawing/2014/main" id="{18A72741-EF0E-0215-991A-F31891842AC9}"/>
              </a:ext>
            </a:extLst>
          </p:cNvPr>
          <p:cNvSpPr/>
          <p:nvPr/>
        </p:nvSpPr>
        <p:spPr>
          <a:xfrm>
            <a:off x="5503257" y="4333709"/>
            <a:ext cx="491581" cy="388647"/>
          </a:xfrm>
          <a:custGeom>
            <a:avLst/>
            <a:gdLst>
              <a:gd name="f0" fmla="val w"/>
              <a:gd name="f1" fmla="val h"/>
              <a:gd name="f2" fmla="val 0"/>
              <a:gd name="f3" fmla="val 3219104"/>
              <a:gd name="f4" fmla="val 2545072"/>
              <a:gd name="f5" fmla="val 2779672"/>
              <a:gd name="f6" fmla="val 457200"/>
              <a:gd name="f7" fmla="val 2975888"/>
              <a:gd name="f8" fmla="val 3110212"/>
              <a:gd name="f9" fmla="val 566092"/>
              <a:gd name="f10" fmla="val 700416"/>
              <a:gd name="f11" fmla="val 2301856"/>
              <a:gd name="f12" fmla="val 2436180"/>
              <a:gd name="f13" fmla="val 243216"/>
              <a:gd name="f14" fmla="val 439432"/>
              <a:gd name="f15" fmla="val 108892"/>
              <a:gd name="f16" fmla="val 1428476"/>
              <a:gd name="f17" fmla="val 174246"/>
              <a:gd name="f18" fmla="val 1372210"/>
              <a:gd name="f19" fmla="val 1326598"/>
              <a:gd name="f20" fmla="val 219858"/>
              <a:gd name="f21" fmla="val 276124"/>
              <a:gd name="f22" fmla="val 1892506"/>
              <a:gd name="f23" fmla="val 1846894"/>
              <a:gd name="f24" fmla="val 1790628"/>
              <a:gd name="f25" fmla="val 1285704"/>
              <a:gd name="f26" fmla="val 1933400"/>
              <a:gd name="f27" fmla="val 2007048"/>
              <a:gd name="f28" fmla="val 2066752"/>
              <a:gd name="f29" fmla="val 59704"/>
              <a:gd name="f30" fmla="val 133352"/>
              <a:gd name="f31" fmla="val 2599672"/>
              <a:gd name="f32" fmla="val 619432"/>
              <a:gd name="f33" fmla="val 1152352"/>
              <a:gd name="f34" fmla="val 1212056"/>
              <a:gd name="f35" fmla="*/ f0 1 3219104"/>
              <a:gd name="f36" fmla="*/ f1 1 2545072"/>
              <a:gd name="f37" fmla="val f2"/>
              <a:gd name="f38" fmla="val f3"/>
              <a:gd name="f39" fmla="val f4"/>
              <a:gd name="f40" fmla="+- f39 0 f37"/>
              <a:gd name="f41" fmla="+- f38 0 f37"/>
              <a:gd name="f42" fmla="*/ f41 1 3219104"/>
              <a:gd name="f43" fmla="*/ f40 1 2545072"/>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3219104" h="2545072">
                <a:moveTo>
                  <a:pt x="f5" y="f6"/>
                </a:moveTo>
                <a:lnTo>
                  <a:pt x="f7" y="f6"/>
                </a:lnTo>
                <a:cubicBezTo>
                  <a:pt x="f8" y="f6"/>
                  <a:pt x="f3" y="f9"/>
                  <a:pt x="f3" y="f10"/>
                </a:cubicBezTo>
                <a:lnTo>
                  <a:pt x="f3" y="f11"/>
                </a:lnTo>
                <a:cubicBezTo>
                  <a:pt x="f3" y="f12"/>
                  <a:pt x="f8" y="f4"/>
                  <a:pt x="f7" y="f4"/>
                </a:cubicBezTo>
                <a:lnTo>
                  <a:pt x="f5" y="f4"/>
                </a:lnTo>
                <a:close/>
                <a:moveTo>
                  <a:pt x="f13" y="f6"/>
                </a:moveTo>
                <a:lnTo>
                  <a:pt x="f14" y="f6"/>
                </a:lnTo>
                <a:lnTo>
                  <a:pt x="f14" y="f4"/>
                </a:lnTo>
                <a:lnTo>
                  <a:pt x="f13" y="f4"/>
                </a:lnTo>
                <a:cubicBezTo>
                  <a:pt x="f15" y="f4"/>
                  <a:pt x="f2" y="f12"/>
                  <a:pt x="f2" y="f11"/>
                </a:cubicBezTo>
                <a:lnTo>
                  <a:pt x="f2" y="f10"/>
                </a:lnTo>
                <a:cubicBezTo>
                  <a:pt x="f2" y="f9"/>
                  <a:pt x="f15" y="f6"/>
                  <a:pt x="f13" y="f6"/>
                </a:cubicBezTo>
                <a:close/>
                <a:moveTo>
                  <a:pt x="f16" y="f17"/>
                </a:moveTo>
                <a:cubicBezTo>
                  <a:pt x="f18" y="f17"/>
                  <a:pt x="f19" y="f20"/>
                  <a:pt x="f19" y="f21"/>
                </a:cubicBezTo>
                <a:lnTo>
                  <a:pt x="f19" y="f6"/>
                </a:lnTo>
                <a:lnTo>
                  <a:pt x="f22" y="f6"/>
                </a:lnTo>
                <a:lnTo>
                  <a:pt x="f22" y="f21"/>
                </a:lnTo>
                <a:cubicBezTo>
                  <a:pt x="f22" y="f20"/>
                  <a:pt x="f23" y="f17"/>
                  <a:pt x="f24" y="f17"/>
                </a:cubicBezTo>
                <a:close/>
                <a:moveTo>
                  <a:pt x="f25" y="f2"/>
                </a:moveTo>
                <a:lnTo>
                  <a:pt x="f26" y="f2"/>
                </a:lnTo>
                <a:cubicBezTo>
                  <a:pt x="f27" y="f2"/>
                  <a:pt x="f28" y="f29"/>
                  <a:pt x="f28" y="f30"/>
                </a:cubicBezTo>
                <a:lnTo>
                  <a:pt x="f28" y="f6"/>
                </a:lnTo>
                <a:lnTo>
                  <a:pt x="f31" y="f6"/>
                </a:lnTo>
                <a:lnTo>
                  <a:pt x="f31" y="f4"/>
                </a:lnTo>
                <a:lnTo>
                  <a:pt x="f32" y="f4"/>
                </a:lnTo>
                <a:lnTo>
                  <a:pt x="f32" y="f6"/>
                </a:lnTo>
                <a:lnTo>
                  <a:pt x="f33" y="f6"/>
                </a:lnTo>
                <a:lnTo>
                  <a:pt x="f33" y="f30"/>
                </a:lnTo>
                <a:cubicBezTo>
                  <a:pt x="f33" y="f29"/>
                  <a:pt x="f34" y="f2"/>
                  <a:pt x="f25" y="f2"/>
                </a:cubicBezTo>
                <a:close/>
              </a:path>
            </a:pathLst>
          </a:custGeom>
          <a:solidFill>
            <a:schemeClr val="tx1">
              <a:lumMod val="75000"/>
              <a:lumOff val="25000"/>
            </a:schemeClr>
          </a:solidFill>
          <a:ln cap="flat">
            <a:noFill/>
            <a:prstDash val="solid"/>
          </a:ln>
        </p:spPr>
        <p:txBody>
          <a:bodyPr vert="horz" wrap="square" lIns="91440" tIns="45720" rIns="91440" bIns="4572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5" name="Oval 21">
            <a:extLst>
              <a:ext uri="{FF2B5EF4-FFF2-40B4-BE49-F238E27FC236}">
                <a16:creationId xmlns:a16="http://schemas.microsoft.com/office/drawing/2014/main" id="{044E040A-F6E1-3026-ECDE-4203274DFC50}"/>
              </a:ext>
            </a:extLst>
          </p:cNvPr>
          <p:cNvSpPr/>
          <p:nvPr/>
        </p:nvSpPr>
        <p:spPr>
          <a:xfrm>
            <a:off x="3107162" y="4314278"/>
            <a:ext cx="404704" cy="408087"/>
          </a:xfrm>
          <a:custGeom>
            <a:avLst/>
            <a:gdLst>
              <a:gd name="f0" fmla="val w"/>
              <a:gd name="f1" fmla="val h"/>
              <a:gd name="f2" fmla="val 0"/>
              <a:gd name="f3" fmla="val 1652142"/>
              <a:gd name="f4" fmla="val 1665940"/>
              <a:gd name="f5" fmla="val 898689"/>
              <a:gd name="f6" fmla="val 548008"/>
              <a:gd name="f7" fmla="val 737950"/>
              <a:gd name="f8" fmla="val 504938"/>
              <a:gd name="f9" fmla="val 572731"/>
              <a:gd name="f10" fmla="val 600328"/>
              <a:gd name="f11" fmla="val 529661"/>
              <a:gd name="f12" fmla="val 761066"/>
              <a:gd name="f13" fmla="val 486591"/>
              <a:gd name="f14" fmla="val 921805"/>
              <a:gd name="f15" fmla="val 581980"/>
              <a:gd name="f16" fmla="val 1087025"/>
              <a:gd name="f17" fmla="val 742719"/>
              <a:gd name="f18" fmla="val 1130094"/>
              <a:gd name="f19" fmla="val 903458"/>
              <a:gd name="f20" fmla="val 1173164"/>
              <a:gd name="f21" fmla="val 1068677"/>
              <a:gd name="f22" fmla="val 1077775"/>
              <a:gd name="f23" fmla="val 1111747"/>
              <a:gd name="f24" fmla="val 917036"/>
              <a:gd name="f25" fmla="val 1154817"/>
              <a:gd name="f26" fmla="val 756297"/>
              <a:gd name="f27" fmla="val 1059428"/>
              <a:gd name="f28" fmla="val 591077"/>
              <a:gd name="f29" fmla="val 952303"/>
              <a:gd name="f30" fmla="val 347916"/>
              <a:gd name="f31" fmla="val 1223549"/>
              <a:gd name="f32" fmla="val 420596"/>
              <a:gd name="f33" fmla="val 1384519"/>
              <a:gd name="f34" fmla="val 699404"/>
              <a:gd name="f35" fmla="val 1311839"/>
              <a:gd name="f36" fmla="val 970650"/>
              <a:gd name="f37" fmla="val 1239159"/>
              <a:gd name="f38" fmla="val 1241896"/>
              <a:gd name="f39" fmla="val 960351"/>
              <a:gd name="f40" fmla="val 1402866"/>
              <a:gd name="f41" fmla="val 689105"/>
              <a:gd name="f42" fmla="val 1330186"/>
              <a:gd name="f43" fmla="val 417859"/>
              <a:gd name="f44" fmla="val 1257506"/>
              <a:gd name="f45" fmla="val 256889"/>
              <a:gd name="f46" fmla="val 978698"/>
              <a:gd name="f47" fmla="val 329569"/>
              <a:gd name="f48" fmla="val 707451"/>
              <a:gd name="f49" fmla="val 402249"/>
              <a:gd name="f50" fmla="val 436205"/>
              <a:gd name="f51" fmla="val 681057"/>
              <a:gd name="f52" fmla="val 275235"/>
              <a:gd name="f53" fmla="val 971799"/>
              <a:gd name="f54" fmla="val 275155"/>
              <a:gd name="f55" fmla="val 660368"/>
              <a:gd name="f56" fmla="val 191707"/>
              <a:gd name="f57" fmla="val 340256"/>
              <a:gd name="f58" fmla="val 376524"/>
              <a:gd name="f59" fmla="val 256808"/>
              <a:gd name="f60" fmla="val 687955"/>
              <a:gd name="f61" fmla="val 173361"/>
              <a:gd name="f62" fmla="val 999387"/>
              <a:gd name="f63" fmla="val 358178"/>
              <a:gd name="f64" fmla="val 1319499"/>
              <a:gd name="f65" fmla="val 669609"/>
              <a:gd name="f66" fmla="val 1402947"/>
              <a:gd name="f67" fmla="val 981040"/>
              <a:gd name="f68" fmla="val 1486395"/>
              <a:gd name="f69" fmla="val 1301152"/>
              <a:gd name="f70" fmla="val 1301577"/>
              <a:gd name="f71" fmla="val 1384600"/>
              <a:gd name="f72" fmla="val 990146"/>
              <a:gd name="f73" fmla="val 1468047"/>
              <a:gd name="f74" fmla="val 678715"/>
              <a:gd name="f75" fmla="val 1283230"/>
              <a:gd name="f76" fmla="val 358603"/>
              <a:gd name="f77" fmla="val 394531"/>
              <a:gd name="f78" fmla="val 1649662"/>
              <a:gd name="f79" fmla="val 403784"/>
              <a:gd name="f80" fmla="val 1647140"/>
              <a:gd name="f81" fmla="val 399895"/>
              <a:gd name="f82" fmla="val 1158157"/>
              <a:gd name="f83" fmla="val 65026"/>
              <a:gd name="f84" fmla="val 1154679"/>
              <a:gd name="f85" fmla="val 271718"/>
              <a:gd name="f86" fmla="val 1148331"/>
              <a:gd name="f87" fmla="val 270017"/>
              <a:gd name="f88" fmla="val 1200055"/>
              <a:gd name="f89" fmla="val 299127"/>
              <a:gd name="f90" fmla="val 1246804"/>
              <a:gd name="f91" fmla="val 334821"/>
              <a:gd name="f92" fmla="val 1286346"/>
              <a:gd name="f93" fmla="val 377149"/>
              <a:gd name="f94" fmla="val 1470353"/>
              <a:gd name="f95" fmla="val 331395"/>
              <a:gd name="f96" fmla="val 1588305"/>
              <a:gd name="f97" fmla="val 553229"/>
              <a:gd name="f98" fmla="val 1457194"/>
              <a:gd name="f99" fmla="val 671432"/>
              <a:gd name="f100" fmla="val 1473630"/>
              <a:gd name="f101" fmla="val 731297"/>
              <a:gd name="f102" fmla="val 1481376"/>
              <a:gd name="f103" fmla="val 793983"/>
              <a:gd name="f104" fmla="val 1478595"/>
              <a:gd name="f105" fmla="val 857704"/>
              <a:gd name="f106" fmla="val 1642362"/>
              <a:gd name="f107" fmla="val 948616"/>
              <a:gd name="f108" fmla="val 1577335"/>
              <a:gd name="f109" fmla="val 1191298"/>
              <a:gd name="f110" fmla="val 1378614"/>
              <a:gd name="f111" fmla="val 1187955"/>
              <a:gd name="f112" fmla="val 1353489"/>
              <a:gd name="f113" fmla="val 1229936"/>
              <a:gd name="f114" fmla="val 1323048"/>
              <a:gd name="f115" fmla="val 1267799"/>
              <a:gd name="f116" fmla="val 1288939"/>
              <a:gd name="f117" fmla="val 1301599"/>
              <a:gd name="f118" fmla="val 1354201"/>
              <a:gd name="f119" fmla="val 1471932"/>
              <a:gd name="f120" fmla="val 1148396"/>
              <a:gd name="f121" fmla="val 1616039"/>
              <a:gd name="f122" fmla="val 992294"/>
              <a:gd name="f123" fmla="val 1480516"/>
              <a:gd name="f124" fmla="val 1011291"/>
              <a:gd name="f125" fmla="val 1467215"/>
              <a:gd name="f126" fmla="val 951500"/>
              <a:gd name="f127" fmla="val 1486565"/>
              <a:gd name="f128" fmla="val 888271"/>
              <a:gd name="f129" fmla="val 1495869"/>
              <a:gd name="f130" fmla="val 823805"/>
              <a:gd name="f131" fmla="val 1495510"/>
              <a:gd name="f132" fmla="val 729193"/>
              <a:gd name="f133" fmla="val 486511"/>
              <a:gd name="f134" fmla="val 1600914"/>
              <a:gd name="f135" fmla="val 489790"/>
              <a:gd name="f136" fmla="val 1406012"/>
              <a:gd name="f137" fmla="val 438364"/>
              <a:gd name="f138" fmla="val 1376702"/>
              <a:gd name="f139" fmla="val 391917"/>
              <a:gd name="f140" fmla="val 1340859"/>
              <a:gd name="f141" fmla="val 352658"/>
              <a:gd name="f142" fmla="val 1298452"/>
              <a:gd name="f143" fmla="val 355803"/>
              <a:gd name="f144" fmla="val 1305197"/>
              <a:gd name="f145" fmla="val 152856"/>
              <a:gd name="f146" fmla="val 1344512"/>
              <a:gd name="f147" fmla="val 46675"/>
              <a:gd name="f148" fmla="val 1116809"/>
              <a:gd name="f149" fmla="val 183929"/>
              <a:gd name="f150" fmla="val 1005520"/>
              <a:gd name="f151" fmla="val 169279"/>
              <a:gd name="f152" fmla="val 951824"/>
              <a:gd name="f153" fmla="val 161626"/>
              <a:gd name="f154" fmla="val 895865"/>
              <a:gd name="f155" fmla="val 161615"/>
              <a:gd name="f156" fmla="val 838915"/>
              <a:gd name="f157" fmla="val 749197"/>
              <a:gd name="f158" fmla="val 506515"/>
              <a:gd name="f159" fmla="val 250227"/>
              <a:gd name="f160" fmla="val 509630"/>
              <a:gd name="f161" fmla="val 275353"/>
              <a:gd name="f162" fmla="val 465291"/>
              <a:gd name="f163" fmla="val 305693"/>
              <a:gd name="f164" fmla="val 424864"/>
              <a:gd name="f165" fmla="val 340015"/>
              <a:gd name="f166" fmla="val 388679"/>
              <a:gd name="f167" fmla="val 277984"/>
              <a:gd name="f168" fmla="val 197357"/>
              <a:gd name="f169" fmla="val 491050"/>
              <a:gd name="f170" fmla="val 64219"/>
              <a:gd name="f171" fmla="val 639843"/>
              <a:gd name="f172" fmla="val 207726"/>
              <a:gd name="f173" fmla="val 638348"/>
              <a:gd name="f174" fmla="val 208660"/>
              <a:gd name="f175" fmla="val 696840"/>
              <a:gd name="f176" fmla="val 190256"/>
              <a:gd name="f177" fmla="val 758594"/>
              <a:gd name="f178" fmla="val 181748"/>
              <a:gd name="f179" fmla="val 821488"/>
              <a:gd name="f180" fmla="val 182440"/>
              <a:gd name="f181" fmla="val 815140"/>
              <a:gd name="f182" fmla="val 180739"/>
              <a:gd name="f183" fmla="val 915476"/>
              <a:gd name="f184" fmla="*/ f0 1 1652142"/>
              <a:gd name="f185" fmla="*/ f1 1 1665940"/>
              <a:gd name="f186" fmla="val f2"/>
              <a:gd name="f187" fmla="val f3"/>
              <a:gd name="f188" fmla="val f4"/>
              <a:gd name="f189" fmla="+- f188 0 f186"/>
              <a:gd name="f190" fmla="+- f187 0 f186"/>
              <a:gd name="f191" fmla="*/ f190 1 1652142"/>
              <a:gd name="f192" fmla="*/ f189 1 1665940"/>
              <a:gd name="f193" fmla="*/ f186 1 f191"/>
              <a:gd name="f194" fmla="*/ f187 1 f191"/>
              <a:gd name="f195" fmla="*/ f186 1 f192"/>
              <a:gd name="f196" fmla="*/ f188 1 f192"/>
              <a:gd name="f197" fmla="*/ f193 f184 1"/>
              <a:gd name="f198" fmla="*/ f194 f184 1"/>
              <a:gd name="f199" fmla="*/ f196 f185 1"/>
              <a:gd name="f200" fmla="*/ f195 f185 1"/>
            </a:gdLst>
            <a:ahLst/>
            <a:cxnLst>
              <a:cxn ang="3cd4">
                <a:pos x="hc" y="t"/>
              </a:cxn>
              <a:cxn ang="0">
                <a:pos x="r" y="vc"/>
              </a:cxn>
              <a:cxn ang="cd4">
                <a:pos x="hc" y="b"/>
              </a:cxn>
              <a:cxn ang="cd2">
                <a:pos x="l" y="vc"/>
              </a:cxn>
            </a:cxnLst>
            <a:rect l="f197" t="f200" r="f198" b="f199"/>
            <a:pathLst>
              <a:path w="1652142" h="1665940">
                <a:moveTo>
                  <a:pt x="f5" y="f6"/>
                </a:moveTo>
                <a:cubicBezTo>
                  <a:pt x="f7" y="f8"/>
                  <a:pt x="f9" y="f10"/>
                  <a:pt x="f11" y="f12"/>
                </a:cubicBezTo>
                <a:cubicBezTo>
                  <a:pt x="f13" y="f14"/>
                  <a:pt x="f15" y="f16"/>
                  <a:pt x="f17" y="f18"/>
                </a:cubicBezTo>
                <a:cubicBezTo>
                  <a:pt x="f19" y="f20"/>
                  <a:pt x="f21" y="f22"/>
                  <a:pt x="f23" y="f24"/>
                </a:cubicBezTo>
                <a:cubicBezTo>
                  <a:pt x="f25" y="f26"/>
                  <a:pt x="f27" y="f28"/>
                  <a:pt x="f5" y="f6"/>
                </a:cubicBezTo>
                <a:close/>
                <a:moveTo>
                  <a:pt x="f29" y="f30"/>
                </a:moveTo>
                <a:cubicBezTo>
                  <a:pt x="f31" y="f32"/>
                  <a:pt x="f33" y="f34"/>
                  <a:pt x="f35" y="f36"/>
                </a:cubicBezTo>
                <a:cubicBezTo>
                  <a:pt x="f37" y="f38"/>
                  <a:pt x="f39" y="f40"/>
                  <a:pt x="f41" y="f42"/>
                </a:cubicBezTo>
                <a:cubicBezTo>
                  <a:pt x="f43" y="f44"/>
                  <a:pt x="f45" y="f46"/>
                  <a:pt x="f47" y="f48"/>
                </a:cubicBezTo>
                <a:cubicBezTo>
                  <a:pt x="f49" y="f50"/>
                  <a:pt x="f51" y="f52"/>
                  <a:pt x="f29" y="f30"/>
                </a:cubicBezTo>
                <a:close/>
                <a:moveTo>
                  <a:pt x="f53" y="f54"/>
                </a:moveTo>
                <a:cubicBezTo>
                  <a:pt x="f55" y="f56"/>
                  <a:pt x="f57" y="f58"/>
                  <a:pt x="f59" y="f60"/>
                </a:cubicBezTo>
                <a:cubicBezTo>
                  <a:pt x="f61" y="f62"/>
                  <a:pt x="f63" y="f64"/>
                  <a:pt x="f65" y="f66"/>
                </a:cubicBezTo>
                <a:cubicBezTo>
                  <a:pt x="f67" y="f68"/>
                  <a:pt x="f69" y="f70"/>
                  <a:pt x="f71" y="f72"/>
                </a:cubicBezTo>
                <a:cubicBezTo>
                  <a:pt x="f73" y="f74"/>
                  <a:pt x="f75" y="f76"/>
                  <a:pt x="f53" y="f54"/>
                </a:cubicBezTo>
                <a:close/>
                <a:moveTo>
                  <a:pt x="f3" y="f77"/>
                </a:moveTo>
                <a:lnTo>
                  <a:pt x="f78" y="f79"/>
                </a:lnTo>
                <a:lnTo>
                  <a:pt x="f80" y="f81"/>
                </a:lnTo>
                <a:close/>
                <a:moveTo>
                  <a:pt x="f82" y="f83"/>
                </a:moveTo>
                <a:lnTo>
                  <a:pt x="f84" y="f85"/>
                </a:lnTo>
                <a:lnTo>
                  <a:pt x="f86" y="f87"/>
                </a:lnTo>
                <a:cubicBezTo>
                  <a:pt x="f88" y="f89"/>
                  <a:pt x="f90" y="f91"/>
                  <a:pt x="f92" y="f93"/>
                </a:cubicBezTo>
                <a:lnTo>
                  <a:pt x="f94" y="f95"/>
                </a:lnTo>
                <a:lnTo>
                  <a:pt x="f96" y="f97"/>
                </a:lnTo>
                <a:lnTo>
                  <a:pt x="f98" y="f99"/>
                </a:lnTo>
                <a:cubicBezTo>
                  <a:pt x="f100" y="f101"/>
                  <a:pt x="f102" y="f103"/>
                  <a:pt x="f104" y="f105"/>
                </a:cubicBezTo>
                <a:lnTo>
                  <a:pt x="f106" y="f107"/>
                </a:lnTo>
                <a:lnTo>
                  <a:pt x="f108" y="f109"/>
                </a:lnTo>
                <a:lnTo>
                  <a:pt x="f110" y="f111"/>
                </a:lnTo>
                <a:cubicBezTo>
                  <a:pt x="f112" y="f113"/>
                  <a:pt x="f114" y="f115"/>
                  <a:pt x="f116" y="f117"/>
                </a:cubicBezTo>
                <a:lnTo>
                  <a:pt x="f118" y="f119"/>
                </a:lnTo>
                <a:lnTo>
                  <a:pt x="f120" y="f121"/>
                </a:lnTo>
                <a:lnTo>
                  <a:pt x="f122" y="f123"/>
                </a:lnTo>
                <a:lnTo>
                  <a:pt x="f124" y="f125"/>
                </a:lnTo>
                <a:cubicBezTo>
                  <a:pt x="f126" y="f127"/>
                  <a:pt x="f128" y="f129"/>
                  <a:pt x="f130" y="f131"/>
                </a:cubicBezTo>
                <a:lnTo>
                  <a:pt x="f132" y="f4"/>
                </a:lnTo>
                <a:lnTo>
                  <a:pt x="f133" y="f134"/>
                </a:lnTo>
                <a:lnTo>
                  <a:pt x="f135" y="f136"/>
                </a:lnTo>
                <a:cubicBezTo>
                  <a:pt x="f137" y="f138"/>
                  <a:pt x="f139" y="f140"/>
                  <a:pt x="f141" y="f142"/>
                </a:cubicBezTo>
                <a:lnTo>
                  <a:pt x="f143" y="f144"/>
                </a:lnTo>
                <a:lnTo>
                  <a:pt x="f145" y="f146"/>
                </a:lnTo>
                <a:lnTo>
                  <a:pt x="f147" y="f148"/>
                </a:lnTo>
                <a:lnTo>
                  <a:pt x="f149" y="f150"/>
                </a:lnTo>
                <a:cubicBezTo>
                  <a:pt x="f151" y="f152"/>
                  <a:pt x="f153" y="f154"/>
                  <a:pt x="f155" y="f156"/>
                </a:cubicBezTo>
                <a:lnTo>
                  <a:pt x="f2" y="f157"/>
                </a:lnTo>
                <a:lnTo>
                  <a:pt x="f83" y="f158"/>
                </a:lnTo>
                <a:lnTo>
                  <a:pt x="f159" y="f160"/>
                </a:lnTo>
                <a:cubicBezTo>
                  <a:pt x="f161" y="f162"/>
                  <a:pt x="f163" y="f164"/>
                  <a:pt x="f165" y="f166"/>
                </a:cubicBezTo>
                <a:lnTo>
                  <a:pt x="f167" y="f168"/>
                </a:lnTo>
                <a:lnTo>
                  <a:pt x="f169" y="f170"/>
                </a:lnTo>
                <a:lnTo>
                  <a:pt x="f171" y="f172"/>
                </a:lnTo>
                <a:lnTo>
                  <a:pt x="f173" y="f174"/>
                </a:lnTo>
                <a:cubicBezTo>
                  <a:pt x="f175" y="f176"/>
                  <a:pt x="f177" y="f178"/>
                  <a:pt x="f179" y="f180"/>
                </a:cubicBezTo>
                <a:lnTo>
                  <a:pt x="f181" y="f182"/>
                </a:lnTo>
                <a:lnTo>
                  <a:pt x="f183" y="f2"/>
                </a:lnTo>
                <a:close/>
              </a:path>
            </a:pathLst>
          </a:custGeom>
          <a:solidFill>
            <a:schemeClr val="tx1">
              <a:lumMod val="75000"/>
              <a:lumOff val="25000"/>
            </a:schemeClr>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sp>
        <p:nvSpPr>
          <p:cNvPr id="16" name="Oval 32">
            <a:extLst>
              <a:ext uri="{FF2B5EF4-FFF2-40B4-BE49-F238E27FC236}">
                <a16:creationId xmlns:a16="http://schemas.microsoft.com/office/drawing/2014/main" id="{E12D0035-1C6A-DEE8-8798-ED02EA63D697}"/>
              </a:ext>
            </a:extLst>
          </p:cNvPr>
          <p:cNvSpPr/>
          <p:nvPr/>
        </p:nvSpPr>
        <p:spPr>
          <a:xfrm>
            <a:off x="6196865" y="3429340"/>
            <a:ext cx="385355" cy="463591"/>
          </a:xfrm>
          <a:custGeom>
            <a:avLst/>
            <a:gdLst>
              <a:gd name="f0" fmla="val w"/>
              <a:gd name="f1" fmla="val h"/>
              <a:gd name="f2" fmla="val 0"/>
              <a:gd name="f3" fmla="val 2671236"/>
              <a:gd name="f4" fmla="val 3213546"/>
              <a:gd name="f5" fmla="val 1336943"/>
              <a:gd name="f6" fmla="val 151152"/>
              <a:gd name="f7" fmla="val 1223677"/>
              <a:gd name="f8" fmla="val 1131857"/>
              <a:gd name="f9" fmla="val 242973"/>
              <a:gd name="f10" fmla="val 356239"/>
              <a:gd name="f11" fmla="val 469506"/>
              <a:gd name="f12" fmla="val 561326"/>
              <a:gd name="f13" fmla="val 1450210"/>
              <a:gd name="f14" fmla="val 1542030"/>
              <a:gd name="f15" fmla="val 1533689"/>
              <a:gd name="f16" fmla="val 1693182"/>
              <a:gd name="f17" fmla="val 159493"/>
              <a:gd name="f18" fmla="val 499348"/>
              <a:gd name="f19" fmla="val 1608797"/>
              <a:gd name="f20" fmla="val 622748"/>
              <a:gd name="f21" fmla="val 1486649"/>
              <a:gd name="f22" fmla="val 678491"/>
              <a:gd name="f23" fmla="val 1504985"/>
              <a:gd name="f24" fmla="val 861628"/>
              <a:gd name="f25" fmla="val 2050955"/>
              <a:gd name="f26" fmla="val 2073924"/>
              <a:gd name="f27" fmla="val 808095"/>
              <a:gd name="f28" fmla="val 2127168"/>
              <a:gd name="f29" fmla="val 770742"/>
              <a:gd name="f30" fmla="val 2189136"/>
              <a:gd name="f31" fmla="val 2272476"/>
              <a:gd name="f32" fmla="val 2340037"/>
              <a:gd name="f33" fmla="val 838303"/>
              <a:gd name="f34" fmla="val 921643"/>
              <a:gd name="f35" fmla="val 1004983"/>
              <a:gd name="f36" fmla="val 1072544"/>
              <a:gd name="f37" fmla="val 1035191"/>
              <a:gd name="f38" fmla="val 981658"/>
              <a:gd name="f39" fmla="val 1517002"/>
              <a:gd name="f40" fmla="val 1678124"/>
              <a:gd name="f41" fmla="val 2590970"/>
              <a:gd name="f42" fmla="val 2063444"/>
              <a:gd name="f43" fmla="val 2451708"/>
              <a:gd name="f44" fmla="val 2360829"/>
              <a:gd name="f45" fmla="val 2287813"/>
              <a:gd name="f46" fmla="val 2381761"/>
              <a:gd name="f47" fmla="val 1860600"/>
              <a:gd name="f48" fmla="val 2329006"/>
              <a:gd name="f49" fmla="val 1862811"/>
              <a:gd name="f50" fmla="val 2276981"/>
              <a:gd name="f51" fmla="val 1871755"/>
              <a:gd name="f52" fmla="val 2228094"/>
              <a:gd name="f53" fmla="val 1886075"/>
              <a:gd name="f54" fmla="val 2324645"/>
              <a:gd name="f55" fmla="val 1771974"/>
              <a:gd name="f56" fmla="val 2415523"/>
              <a:gd name="f57" fmla="val 1665436"/>
              <a:gd name="f58" fmla="val 2449665"/>
              <a:gd name="f59" fmla="val 1504055"/>
              <a:gd name="f60" fmla="val 2485699"/>
              <a:gd name="f61" fmla="val 1663545"/>
              <a:gd name="f62" fmla="val 2574685"/>
              <a:gd name="f63" fmla="val 1764408"/>
              <a:gd name="f64" fmla="val 2622475"/>
              <a:gd name="f65" fmla="val 1872164"/>
              <a:gd name="f66" fmla="val 2568855"/>
              <a:gd name="f67" fmla="val 1862858"/>
              <a:gd name="f68" fmla="val 2513341"/>
              <a:gd name="f69" fmla="val 1860541"/>
              <a:gd name="f70" fmla="val 2486075"/>
              <a:gd name="f71" fmla="val 2436981"/>
              <a:gd name="f72" fmla="val 2151724"/>
              <a:gd name="f73" fmla="val 2992040"/>
              <a:gd name="f74" fmla="val 1522375"/>
              <a:gd name="f75" fmla="val 3040581"/>
              <a:gd name="f76" fmla="val 1427529"/>
              <a:gd name="f77" fmla="val 3119259"/>
              <a:gd name="f78" fmla="val 1392747"/>
              <a:gd name="f79" fmla="val 3155891"/>
              <a:gd name="f80" fmla="val 1284048"/>
              <a:gd name="f81" fmla="val 3153728"/>
              <a:gd name="f82" fmla="val 1252174"/>
              <a:gd name="f83" fmla="val 3120936"/>
              <a:gd name="f84" fmla="val 1157234"/>
              <a:gd name="f85" fmla="val 3046101"/>
              <a:gd name="f86" fmla="val 592479"/>
              <a:gd name="f87" fmla="val 2980043"/>
              <a:gd name="f88" fmla="val 187829"/>
              <a:gd name="f89" fmla="val 2438320"/>
              <a:gd name="f90" fmla="val 160409"/>
              <a:gd name="f91" fmla="val 1860193"/>
              <a:gd name="f92" fmla="val 105366"/>
              <a:gd name="f93" fmla="val 1862056"/>
              <a:gd name="f94" fmla="val 50978"/>
              <a:gd name="f95" fmla="val 1871143"/>
              <a:gd name="f96" fmla="val 96552"/>
              <a:gd name="f97" fmla="val 187429"/>
              <a:gd name="f98" fmla="val 221571"/>
              <a:gd name="f99" fmla="val 257605"/>
              <a:gd name="f100" fmla="val 346591"/>
              <a:gd name="f101" fmla="val 443143"/>
              <a:gd name="f102" fmla="val 396276"/>
              <a:gd name="f103" fmla="val 1872705"/>
              <a:gd name="f104" fmla="val 344922"/>
              <a:gd name="f105" fmla="val 1863589"/>
              <a:gd name="f106" fmla="val 291687"/>
              <a:gd name="f107" fmla="val 1860996"/>
              <a:gd name="f108" fmla="val 313360"/>
              <a:gd name="f109" fmla="val 2289054"/>
              <a:gd name="f110" fmla="val 617325"/>
              <a:gd name="f111" fmla="val 2454996"/>
              <a:gd name="f112" fmla="val 1001768"/>
              <a:gd name="f113" fmla="val 2593980"/>
              <a:gd name="f114" fmla="val 1157883"/>
              <a:gd name="f115" fmla="val 666108"/>
              <a:gd name="f116" fmla="val 643139"/>
              <a:gd name="f117" fmla="val 589896"/>
              <a:gd name="f118" fmla="val 1072543"/>
              <a:gd name="f119" fmla="val 527928"/>
              <a:gd name="f120" fmla="val 444588"/>
              <a:gd name="f121" fmla="val 377027"/>
              <a:gd name="f122" fmla="val 1004982"/>
              <a:gd name="f123" fmla="val 921642"/>
              <a:gd name="f124" fmla="val 838302"/>
              <a:gd name="f125" fmla="val 770741"/>
              <a:gd name="f126" fmla="val 643141"/>
              <a:gd name="f127" fmla="val 666110"/>
              <a:gd name="f128" fmla="val 1169505"/>
              <a:gd name="f129" fmla="val 1187237"/>
              <a:gd name="f130" fmla="val 1065090"/>
              <a:gd name="f131" fmla="val 980704"/>
              <a:gd name="f132" fmla="val 1140198"/>
              <a:gd name="f133" fmla="*/ f0 1 2671236"/>
              <a:gd name="f134" fmla="*/ f1 1 3213546"/>
              <a:gd name="f135" fmla="val f2"/>
              <a:gd name="f136" fmla="val f3"/>
              <a:gd name="f137" fmla="val f4"/>
              <a:gd name="f138" fmla="+- f137 0 f135"/>
              <a:gd name="f139" fmla="+- f136 0 f135"/>
              <a:gd name="f140" fmla="*/ f139 1 2671236"/>
              <a:gd name="f141" fmla="*/ f138 1 3213546"/>
              <a:gd name="f142" fmla="*/ f135 1 f140"/>
              <a:gd name="f143" fmla="*/ f136 1 f140"/>
              <a:gd name="f144" fmla="*/ f135 1 f141"/>
              <a:gd name="f145" fmla="*/ f137 1 f141"/>
              <a:gd name="f146" fmla="*/ f142 f133 1"/>
              <a:gd name="f147" fmla="*/ f143 f133 1"/>
              <a:gd name="f148" fmla="*/ f145 f134 1"/>
              <a:gd name="f149" fmla="*/ f144 f134 1"/>
            </a:gdLst>
            <a:ahLst/>
            <a:cxnLst>
              <a:cxn ang="3cd4">
                <a:pos x="hc" y="t"/>
              </a:cxn>
              <a:cxn ang="0">
                <a:pos x="r" y="vc"/>
              </a:cxn>
              <a:cxn ang="cd4">
                <a:pos x="hc" y="b"/>
              </a:cxn>
              <a:cxn ang="cd2">
                <a:pos x="l" y="vc"/>
              </a:cxn>
            </a:cxnLst>
            <a:rect l="f146" t="f149" r="f147" b="f148"/>
            <a:pathLst>
              <a:path w="2671236" h="3213546">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2"/>
                </a:moveTo>
                <a:cubicBezTo>
                  <a:pt x="f15" y="f2"/>
                  <a:pt x="f16" y="f17"/>
                  <a:pt x="f16" y="f10"/>
                </a:cubicBezTo>
                <a:cubicBezTo>
                  <a:pt x="f16" y="f18"/>
                  <a:pt x="f19" y="f20"/>
                  <a:pt x="f21" y="f22"/>
                </a:cubicBezTo>
                <a:lnTo>
                  <a:pt x="f23" y="f24"/>
                </a:lnTo>
                <a:lnTo>
                  <a:pt x="f25" y="f24"/>
                </a:lnTo>
                <a:cubicBezTo>
                  <a:pt x="f26" y="f27"/>
                  <a:pt x="f28" y="f29"/>
                  <a:pt x="f30" y="f29"/>
                </a:cubicBezTo>
                <a:cubicBezTo>
                  <a:pt x="f31" y="f29"/>
                  <a:pt x="f32" y="f33"/>
                  <a:pt x="f32" y="f34"/>
                </a:cubicBezTo>
                <a:cubicBezTo>
                  <a:pt x="f32" y="f35"/>
                  <a:pt x="f31" y="f36"/>
                  <a:pt x="f30" y="f36"/>
                </a:cubicBezTo>
                <a:cubicBezTo>
                  <a:pt x="f28" y="f36"/>
                  <a:pt x="f26" y="f37"/>
                  <a:pt x="f25" y="f38"/>
                </a:cubicBezTo>
                <a:lnTo>
                  <a:pt x="f39" y="f38"/>
                </a:lnTo>
                <a:lnTo>
                  <a:pt x="f40" y="f41"/>
                </a:lnTo>
                <a:cubicBezTo>
                  <a:pt x="f42" y="f43"/>
                  <a:pt x="f44" y="f45"/>
                  <a:pt x="f46" y="f47"/>
                </a:cubicBezTo>
                <a:cubicBezTo>
                  <a:pt x="f48" y="f49"/>
                  <a:pt x="f50" y="f51"/>
                  <a:pt x="f52" y="f53"/>
                </a:cubicBezTo>
                <a:cubicBezTo>
                  <a:pt x="f54" y="f55"/>
                  <a:pt x="f56" y="f57"/>
                  <a:pt x="f58" y="f59"/>
                </a:cubicBezTo>
                <a:cubicBezTo>
                  <a:pt x="f60" y="f61"/>
                  <a:pt x="f62" y="f63"/>
                  <a:pt x="f3" y="f53"/>
                </a:cubicBezTo>
                <a:cubicBezTo>
                  <a:pt x="f64" y="f65"/>
                  <a:pt x="f66" y="f67"/>
                  <a:pt x="f68" y="f69"/>
                </a:cubicBezTo>
                <a:cubicBezTo>
                  <a:pt x="f70" y="f71"/>
                  <a:pt x="f72" y="f73"/>
                  <a:pt x="f74" y="f75"/>
                </a:cubicBezTo>
                <a:cubicBezTo>
                  <a:pt x="f76" y="f77"/>
                  <a:pt x="f78" y="f79"/>
                  <a:pt x="f5" y="f4"/>
                </a:cubicBezTo>
                <a:cubicBezTo>
                  <a:pt x="f80" y="f81"/>
                  <a:pt x="f82" y="f83"/>
                  <a:pt x="f84" y="f85"/>
                </a:cubicBezTo>
                <a:cubicBezTo>
                  <a:pt x="f86" y="f87"/>
                  <a:pt x="f88" y="f89"/>
                  <a:pt x="f90" y="f91"/>
                </a:cubicBezTo>
                <a:cubicBezTo>
                  <a:pt x="f92" y="f93"/>
                  <a:pt x="f94" y="f95"/>
                  <a:pt x="f2" y="f53"/>
                </a:cubicBezTo>
                <a:cubicBezTo>
                  <a:pt x="f96" y="f55"/>
                  <a:pt x="f97" y="f57"/>
                  <a:pt x="f98" y="f59"/>
                </a:cubicBezTo>
                <a:cubicBezTo>
                  <a:pt x="f99" y="f61"/>
                  <a:pt x="f100" y="f63"/>
                  <a:pt x="f101" y="f53"/>
                </a:cubicBezTo>
                <a:cubicBezTo>
                  <a:pt x="f102" y="f103"/>
                  <a:pt x="f104" y="f105"/>
                  <a:pt x="f106" y="f107"/>
                </a:cubicBezTo>
                <a:cubicBezTo>
                  <a:pt x="f108" y="f109"/>
                  <a:pt x="f110" y="f111"/>
                  <a:pt x="f112" y="f113"/>
                </a:cubicBezTo>
                <a:lnTo>
                  <a:pt x="f114" y="f38"/>
                </a:lnTo>
                <a:lnTo>
                  <a:pt x="f115" y="f38"/>
                </a:lnTo>
                <a:cubicBezTo>
                  <a:pt x="f116" y="f37"/>
                  <a:pt x="f117" y="f118"/>
                  <a:pt x="f119" y="f118"/>
                </a:cubicBezTo>
                <a:cubicBezTo>
                  <a:pt x="f120" y="f118"/>
                  <a:pt x="f121" y="f122"/>
                  <a:pt x="f121" y="f123"/>
                </a:cubicBezTo>
                <a:cubicBezTo>
                  <a:pt x="f121" y="f124"/>
                  <a:pt x="f120" y="f125"/>
                  <a:pt x="f119" y="f125"/>
                </a:cubicBezTo>
                <a:cubicBezTo>
                  <a:pt x="f117" y="f125"/>
                  <a:pt x="f126" y="f27"/>
                  <a:pt x="f127" y="f24"/>
                </a:cubicBezTo>
                <a:lnTo>
                  <a:pt x="f128" y="f24"/>
                </a:lnTo>
                <a:lnTo>
                  <a:pt x="f129" y="f22"/>
                </a:lnTo>
                <a:cubicBezTo>
                  <a:pt x="f130" y="f20"/>
                  <a:pt x="f131" y="f18"/>
                  <a:pt x="f131" y="f10"/>
                </a:cubicBezTo>
                <a:cubicBezTo>
                  <a:pt x="f131" y="f17"/>
                  <a:pt x="f132" y="f2"/>
                  <a:pt x="f5" y="f2"/>
                </a:cubicBezTo>
                <a:close/>
              </a:path>
            </a:pathLst>
          </a:custGeom>
          <a:solidFill>
            <a:schemeClr val="bg2"/>
          </a:solidFill>
          <a:ln cap="flat">
            <a:noFill/>
            <a:prstDash val="solid"/>
          </a:ln>
        </p:spPr>
        <p:txBody>
          <a:bodyPr vert="horz" wrap="square" lIns="68580" tIns="34290" rIns="68580" bIns="34290" anchor="ctr" anchorCtr="1" compatLnSpc="1">
            <a:noAutofit/>
          </a:bodyPr>
          <a:lstStyle/>
          <a:p>
            <a:pPr algn="ctr" defTabSz="914378">
              <a:defRPr sz="1800" b="0" i="0" u="none" strike="noStrike" kern="0" cap="none" spc="0" baseline="0">
                <a:solidFill>
                  <a:srgbClr val="000000"/>
                </a:solidFill>
                <a:uFillTx/>
              </a:defRPr>
            </a:pPr>
            <a:endParaRPr lang="en-US" sz="1050">
              <a:solidFill>
                <a:schemeClr val="bg1"/>
              </a:solidFill>
              <a:ea typeface="맑은 고딕" pitchFamily="34"/>
              <a:cs typeface="B Nazanin" panose="00000700000000000000" pitchFamily="2" charset="-78"/>
            </a:endParaRPr>
          </a:p>
        </p:txBody>
      </p:sp>
      <p:grpSp>
        <p:nvGrpSpPr>
          <p:cNvPr id="17" name="Google Shape;6783;p88">
            <a:extLst>
              <a:ext uri="{FF2B5EF4-FFF2-40B4-BE49-F238E27FC236}">
                <a16:creationId xmlns:a16="http://schemas.microsoft.com/office/drawing/2014/main" id="{36C240F8-B88F-B148-07B9-FFA8AC9562A7}"/>
              </a:ext>
            </a:extLst>
          </p:cNvPr>
          <p:cNvGrpSpPr/>
          <p:nvPr/>
        </p:nvGrpSpPr>
        <p:grpSpPr>
          <a:xfrm>
            <a:off x="6893884" y="926489"/>
            <a:ext cx="425141" cy="424848"/>
            <a:chOff x="8211055" y="926488"/>
            <a:chExt cx="425141" cy="424848"/>
          </a:xfrm>
          <a:solidFill>
            <a:schemeClr val="bg2"/>
          </a:solidFill>
        </p:grpSpPr>
        <p:sp>
          <p:nvSpPr>
            <p:cNvPr id="18" name="Google Shape;6784;p88">
              <a:extLst>
                <a:ext uri="{FF2B5EF4-FFF2-40B4-BE49-F238E27FC236}">
                  <a16:creationId xmlns:a16="http://schemas.microsoft.com/office/drawing/2014/main" id="{0D97596B-1A23-8DC5-D19F-7891541C9289}"/>
                </a:ext>
              </a:extLst>
            </p:cNvPr>
            <p:cNvSpPr/>
            <p:nvPr/>
          </p:nvSpPr>
          <p:spPr>
            <a:xfrm>
              <a:off x="8461976" y="926488"/>
              <a:ext cx="150144" cy="224338"/>
            </a:xfrm>
            <a:custGeom>
              <a:avLst/>
              <a:gdLst>
                <a:gd name="f0" fmla="val w"/>
                <a:gd name="f1" fmla="val h"/>
                <a:gd name="f2" fmla="val 0"/>
                <a:gd name="f3" fmla="val 4128"/>
                <a:gd name="f4" fmla="val 6168"/>
                <a:gd name="f5" fmla="val 2426"/>
                <a:gd name="f6" fmla="val 1"/>
                <a:gd name="f7" fmla="val 2286"/>
                <a:gd name="f8" fmla="val 2136"/>
                <a:gd name="f9" fmla="val 77"/>
                <a:gd name="f10" fmla="val 2112"/>
                <a:gd name="f11" fmla="val 244"/>
                <a:gd name="f12" fmla="val 64"/>
                <a:gd name="f13" fmla="val 5064"/>
                <a:gd name="f14" fmla="val 5222"/>
                <a:gd name="f15" fmla="val 5474"/>
                <a:gd name="f16" fmla="val 253"/>
                <a:gd name="f17" fmla="val 5506"/>
                <a:gd name="f18" fmla="val 295"/>
                <a:gd name="f19" fmla="val 5531"/>
                <a:gd name="f20" fmla="val 342"/>
                <a:gd name="f21" fmla="val 5543"/>
                <a:gd name="f22" fmla="val 389"/>
                <a:gd name="f23" fmla="val 517"/>
                <a:gd name="f24" fmla="val 648"/>
                <a:gd name="f25" fmla="val 5455"/>
                <a:gd name="f26" fmla="val 694"/>
                <a:gd name="f27" fmla="val 5317"/>
                <a:gd name="f28" fmla="val 1261"/>
                <a:gd name="f29" fmla="val 4025"/>
                <a:gd name="f30" fmla="val 1419"/>
                <a:gd name="f31" fmla="val 4088"/>
                <a:gd name="f32" fmla="val 1576"/>
                <a:gd name="f33" fmla="val 4119"/>
                <a:gd name="f34" fmla="val 1765"/>
                <a:gd name="f35" fmla="val 1891"/>
                <a:gd name="f36" fmla="val 1986"/>
                <a:gd name="f37" fmla="val 4056"/>
                <a:gd name="f38" fmla="val 4844"/>
                <a:gd name="f39" fmla="val 1450"/>
                <a:gd name="f40" fmla="val 4970"/>
                <a:gd name="f41" fmla="val 946"/>
                <a:gd name="f42" fmla="val 789"/>
                <a:gd name="f43" fmla="val 6167"/>
                <a:gd name="f44" fmla="val 4002"/>
                <a:gd name="f45" fmla="val 3466"/>
                <a:gd name="f46" fmla="val 5001"/>
                <a:gd name="f47" fmla="val 2773"/>
                <a:gd name="f48" fmla="val 3143"/>
                <a:gd name="f49" fmla="val 2670"/>
                <a:gd name="f50" fmla="val 2458"/>
                <a:gd name="f51" fmla="val 2324"/>
                <a:gd name="f52" fmla="val 2080"/>
                <a:gd name="f53" fmla="val 2166"/>
                <a:gd name="f54" fmla="val 496"/>
                <a:gd name="f55" fmla="val 307"/>
                <a:gd name="f56" fmla="val 2710"/>
                <a:gd name="f57" fmla="val 118"/>
                <a:gd name="f58" fmla="val 2553"/>
                <a:gd name="f59" fmla="val 24"/>
                <a:gd name="f60" fmla="val 2515"/>
                <a:gd name="f61" fmla="val 8"/>
                <a:gd name="f62" fmla="val 2471"/>
                <a:gd name="f63" fmla="*/ f0 1 4128"/>
                <a:gd name="f64" fmla="*/ f1 1 6168"/>
                <a:gd name="f65" fmla="val f2"/>
                <a:gd name="f66" fmla="val f3"/>
                <a:gd name="f67" fmla="val f4"/>
                <a:gd name="f68" fmla="+- f67 0 f65"/>
                <a:gd name="f69" fmla="+- f66 0 f65"/>
                <a:gd name="f70" fmla="*/ f69 1 4128"/>
                <a:gd name="f71" fmla="*/ f68 1 6168"/>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4128" h="6168">
                  <a:moveTo>
                    <a:pt x="f5" y="f6"/>
                  </a:moveTo>
                  <a:cubicBezTo>
                    <a:pt x="f7" y="f6"/>
                    <a:pt x="f8" y="f9"/>
                    <a:pt x="f10" y="f11"/>
                  </a:cubicBezTo>
                  <a:lnTo>
                    <a:pt x="f12" y="f13"/>
                  </a:lnTo>
                  <a:cubicBezTo>
                    <a:pt x="f6" y="f14"/>
                    <a:pt x="f12" y="f15"/>
                    <a:pt x="f16" y="f17"/>
                  </a:cubicBezTo>
                  <a:cubicBezTo>
                    <a:pt x="f18" y="f19"/>
                    <a:pt x="f20" y="f21"/>
                    <a:pt x="f22" y="f21"/>
                  </a:cubicBezTo>
                  <a:cubicBezTo>
                    <a:pt x="f23" y="f21"/>
                    <a:pt x="f24" y="f25"/>
                    <a:pt x="f26" y="f27"/>
                  </a:cubicBezTo>
                  <a:lnTo>
                    <a:pt x="f28" y="f29"/>
                  </a:lnTo>
                  <a:cubicBezTo>
                    <a:pt x="f30" y="f31"/>
                    <a:pt x="f32" y="f33"/>
                    <a:pt x="f34" y="f33"/>
                  </a:cubicBezTo>
                  <a:cubicBezTo>
                    <a:pt x="f35" y="f33"/>
                    <a:pt x="f36" y="f31"/>
                    <a:pt x="f10" y="f37"/>
                  </a:cubicBezTo>
                  <a:lnTo>
                    <a:pt x="f10" y="f38"/>
                  </a:lnTo>
                  <a:cubicBezTo>
                    <a:pt x="f39" y="f40"/>
                    <a:pt x="f41" y="f17"/>
                    <a:pt x="f42" y="f43"/>
                  </a:cubicBezTo>
                  <a:lnTo>
                    <a:pt x="f3" y="f43"/>
                  </a:lnTo>
                  <a:cubicBezTo>
                    <a:pt x="f44" y="f17"/>
                    <a:pt x="f45" y="f46"/>
                    <a:pt x="f47" y="f38"/>
                  </a:cubicBezTo>
                  <a:lnTo>
                    <a:pt x="f47" y="f48"/>
                  </a:lnTo>
                  <a:cubicBezTo>
                    <a:pt x="f47" y="f49"/>
                    <a:pt x="f50" y="f51"/>
                    <a:pt x="f52" y="f53"/>
                  </a:cubicBezTo>
                  <a:lnTo>
                    <a:pt x="f47" y="f54"/>
                  </a:lnTo>
                  <a:cubicBezTo>
                    <a:pt x="f47" y="f55"/>
                    <a:pt x="f56" y="f57"/>
                    <a:pt x="f58" y="f59"/>
                  </a:cubicBezTo>
                  <a:cubicBezTo>
                    <a:pt x="f60" y="f61"/>
                    <a:pt x="f6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9" name="Google Shape;6785;p88">
              <a:extLst>
                <a:ext uri="{FF2B5EF4-FFF2-40B4-BE49-F238E27FC236}">
                  <a16:creationId xmlns:a16="http://schemas.microsoft.com/office/drawing/2014/main" id="{43489967-C920-864B-4E1F-37B1A33CCEB9}"/>
                </a:ext>
              </a:extLst>
            </p:cNvPr>
            <p:cNvSpPr/>
            <p:nvPr/>
          </p:nvSpPr>
          <p:spPr>
            <a:xfrm>
              <a:off x="8211055" y="1078589"/>
              <a:ext cx="225756" cy="272747"/>
            </a:xfrm>
            <a:custGeom>
              <a:avLst/>
              <a:gdLst>
                <a:gd name="f0" fmla="val w"/>
                <a:gd name="f1" fmla="val h"/>
                <a:gd name="f2" fmla="val 0"/>
                <a:gd name="f3" fmla="val 6207"/>
                <a:gd name="f4" fmla="val 7499"/>
                <a:gd name="f5" fmla="val 693"/>
                <a:gd name="f6" fmla="val 315"/>
                <a:gd name="f7" fmla="val 662"/>
                <a:gd name="f8" fmla="val 6490"/>
                <a:gd name="f9" fmla="val 32"/>
                <a:gd name="f10" fmla="val 7026"/>
                <a:gd name="f11" fmla="val 504"/>
                <a:gd name="f12" fmla="val 7498"/>
                <a:gd name="f13" fmla="val 1103"/>
                <a:gd name="f14" fmla="val 5797"/>
                <a:gd name="f15" fmla="val 5608"/>
                <a:gd name="f16" fmla="val 6049"/>
                <a:gd name="f17" fmla="val 5451"/>
                <a:gd name="f18" fmla="val 5860"/>
                <a:gd name="f19" fmla="val 1765"/>
                <a:gd name="f20" fmla="val 1576"/>
                <a:gd name="f21" fmla="val 1418"/>
                <a:gd name="f22" fmla="val 5293"/>
                <a:gd name="f23" fmla="val 5104"/>
                <a:gd name="f24" fmla="val 252"/>
                <a:gd name="f25" fmla="*/ f0 1 6207"/>
                <a:gd name="f26" fmla="*/ f1 1 7499"/>
                <a:gd name="f27" fmla="val f2"/>
                <a:gd name="f28" fmla="val f3"/>
                <a:gd name="f29" fmla="val f4"/>
                <a:gd name="f30" fmla="+- f29 0 f27"/>
                <a:gd name="f31" fmla="+- f28 0 f27"/>
                <a:gd name="f32" fmla="*/ f31 1 6207"/>
                <a:gd name="f33" fmla="*/ f30 1 749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6207" h="7499">
                  <a:moveTo>
                    <a:pt x="f5" y="f2"/>
                  </a:moveTo>
                  <a:cubicBezTo>
                    <a:pt x="f6" y="f2"/>
                    <a:pt x="f2" y="f6"/>
                    <a:pt x="f2" y="f7"/>
                  </a:cubicBezTo>
                  <a:lnTo>
                    <a:pt x="f2" y="f8"/>
                  </a:lnTo>
                  <a:cubicBezTo>
                    <a:pt x="f9" y="f10"/>
                    <a:pt x="f11" y="f12"/>
                    <a:pt x="f13" y="f12"/>
                  </a:cubicBezTo>
                  <a:lnTo>
                    <a:pt x="f3" y="f12"/>
                  </a:lnTo>
                  <a:lnTo>
                    <a:pt x="f3" y="f14"/>
                  </a:lnTo>
                  <a:cubicBezTo>
                    <a:pt x="f3" y="f15"/>
                    <a:pt x="f16" y="f17"/>
                    <a:pt x="f18" y="f17"/>
                  </a:cubicBezTo>
                  <a:lnTo>
                    <a:pt x="f19" y="f17"/>
                  </a:lnTo>
                  <a:cubicBezTo>
                    <a:pt x="f20" y="f17"/>
                    <a:pt x="f21" y="f22"/>
                    <a:pt x="f21" y="f23"/>
                  </a:cubicBezTo>
                  <a:lnTo>
                    <a:pt x="f21" y="f7"/>
                  </a:lnTo>
                  <a:cubicBezTo>
                    <a:pt x="f21" y="f24"/>
                    <a:pt x="f13"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0" name="Google Shape;6786;p88">
              <a:extLst>
                <a:ext uri="{FF2B5EF4-FFF2-40B4-BE49-F238E27FC236}">
                  <a16:creationId xmlns:a16="http://schemas.microsoft.com/office/drawing/2014/main" id="{56B0345B-85C3-566D-7A3E-464B71A8EE46}"/>
                </a:ext>
              </a:extLst>
            </p:cNvPr>
            <p:cNvSpPr/>
            <p:nvPr/>
          </p:nvSpPr>
          <p:spPr>
            <a:xfrm>
              <a:off x="8310743" y="977731"/>
              <a:ext cx="74487" cy="74523"/>
            </a:xfrm>
            <a:custGeom>
              <a:avLst/>
              <a:gdLst>
                <a:gd name="f0" fmla="val w"/>
                <a:gd name="f1" fmla="val h"/>
                <a:gd name="f2" fmla="val 0"/>
                <a:gd name="f3" fmla="val 2048"/>
                <a:gd name="f4" fmla="val 2049"/>
                <a:gd name="f5" fmla="val 1040"/>
                <a:gd name="f6" fmla="val 1"/>
                <a:gd name="f7" fmla="val 473"/>
                <a:gd name="f8" fmla="val 1041"/>
                <a:gd name="f9" fmla="val 1576"/>
                <a:gd name="f10" fmla="val 1607"/>
                <a:gd name="f11" fmla="*/ f0 1 2048"/>
                <a:gd name="f12" fmla="*/ f1 1 2049"/>
                <a:gd name="f13" fmla="val f2"/>
                <a:gd name="f14" fmla="val f3"/>
                <a:gd name="f15" fmla="val f4"/>
                <a:gd name="f16" fmla="+- f15 0 f13"/>
                <a:gd name="f17" fmla="+- f14 0 f13"/>
                <a:gd name="f18" fmla="*/ f17 1 2048"/>
                <a:gd name="f19" fmla="*/ f16 1 2049"/>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048" h="2049">
                  <a:moveTo>
                    <a:pt x="f5" y="f6"/>
                  </a:moveTo>
                  <a:cubicBezTo>
                    <a:pt x="f7" y="f6"/>
                    <a:pt x="f2" y="f7"/>
                    <a:pt x="f2" y="f8"/>
                  </a:cubicBezTo>
                  <a:cubicBezTo>
                    <a:pt x="f2" y="f9"/>
                    <a:pt x="f7" y="f4"/>
                    <a:pt x="f5" y="f4"/>
                  </a:cubicBezTo>
                  <a:cubicBezTo>
                    <a:pt x="f9" y="f4"/>
                    <a:pt x="f3" y="f9"/>
                    <a:pt x="f3" y="f8"/>
                  </a:cubicBezTo>
                  <a:cubicBezTo>
                    <a:pt x="f3" y="f7"/>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1" name="Google Shape;6787;p88">
              <a:extLst>
                <a:ext uri="{FF2B5EF4-FFF2-40B4-BE49-F238E27FC236}">
                  <a16:creationId xmlns:a16="http://schemas.microsoft.com/office/drawing/2014/main" id="{775F1AF6-BB8A-F93C-81CB-8233D0C2FD6F}"/>
                </a:ext>
              </a:extLst>
            </p:cNvPr>
            <p:cNvSpPr/>
            <p:nvPr/>
          </p:nvSpPr>
          <p:spPr>
            <a:xfrm>
              <a:off x="8286667" y="1078187"/>
              <a:ext cx="226917" cy="271979"/>
            </a:xfrm>
            <a:custGeom>
              <a:avLst/>
              <a:gdLst>
                <a:gd name="f0" fmla="val w"/>
                <a:gd name="f1" fmla="val h"/>
                <a:gd name="f2" fmla="val 0"/>
                <a:gd name="f3" fmla="val 6239"/>
                <a:gd name="f4" fmla="val 7478"/>
                <a:gd name="f5" fmla="val 1641"/>
                <a:gd name="f6" fmla="val 1"/>
                <a:gd name="f7" fmla="val 1242"/>
                <a:gd name="f8" fmla="val 819"/>
                <a:gd name="f9" fmla="val 205"/>
                <a:gd name="f10" fmla="val 568"/>
                <a:gd name="f11" fmla="val 484"/>
                <a:gd name="f12" fmla="val 190"/>
                <a:gd name="f13" fmla="val 799"/>
                <a:gd name="f14" fmla="val 1209"/>
                <a:gd name="f15" fmla="val 1681"/>
                <a:gd name="f16" fmla="val 4769"/>
                <a:gd name="f17" fmla="val 2679"/>
                <a:gd name="f18" fmla="val 2521"/>
                <a:gd name="f19" fmla="val 4359"/>
                <a:gd name="f20" fmla="val 2175"/>
                <a:gd name="f21" fmla="val 4107"/>
                <a:gd name="f22" fmla="val 1702"/>
                <a:gd name="f23" fmla="val 1040"/>
                <a:gd name="f24" fmla="val 820"/>
                <a:gd name="f25" fmla="val 662"/>
                <a:gd name="f26" fmla="val 3949"/>
                <a:gd name="f27" fmla="val 3729"/>
                <a:gd name="f28" fmla="val 2374"/>
                <a:gd name="f29" fmla="val 2154"/>
                <a:gd name="f30" fmla="val 1996"/>
                <a:gd name="f31" fmla="val 1229"/>
                <a:gd name="f32" fmla="val 1387"/>
                <a:gd name="f33" fmla="val 3382"/>
                <a:gd name="f34" fmla="val 1733"/>
                <a:gd name="f35" fmla="val 2553"/>
                <a:gd name="f36" fmla="val 3277"/>
                <a:gd name="f37" fmla="val 3981"/>
                <a:gd name="f38" fmla="val 3435"/>
                <a:gd name="f39" fmla="val 3813"/>
                <a:gd name="f40" fmla="val 4380"/>
                <a:gd name="f41" fmla="val 4852"/>
                <a:gd name="f42" fmla="val 5241"/>
                <a:gd name="f43" fmla="val 5777"/>
                <a:gd name="f44" fmla="val 5084"/>
                <a:gd name="f45" fmla="val 6176"/>
                <a:gd name="f46" fmla="val 4580"/>
                <a:gd name="f47" fmla="val 5703"/>
                <a:gd name="f48" fmla="val 5168"/>
                <a:gd name="f49" fmla="val 3781"/>
                <a:gd name="f50" fmla="val 3592"/>
                <a:gd name="f51" fmla="val 1807"/>
                <a:gd name="f52" fmla="val 862"/>
                <a:gd name="f53" fmla="val 2710"/>
                <a:gd name="f54" fmla="val 43"/>
                <a:gd name="f55" fmla="val 1796"/>
                <a:gd name="f56" fmla="val 11"/>
                <a:gd name="f57" fmla="val 1745"/>
                <a:gd name="f58" fmla="val 4"/>
                <a:gd name="f59" fmla="val 1694"/>
                <a:gd name="f60" fmla="*/ f0 1 6239"/>
                <a:gd name="f61" fmla="*/ f1 1 7478"/>
                <a:gd name="f62" fmla="val f2"/>
                <a:gd name="f63" fmla="val f3"/>
                <a:gd name="f64" fmla="val f4"/>
                <a:gd name="f65" fmla="+- f64 0 f62"/>
                <a:gd name="f66" fmla="+- f63 0 f62"/>
                <a:gd name="f67" fmla="*/ f66 1 6239"/>
                <a:gd name="f68" fmla="*/ f65 1 7478"/>
                <a:gd name="f69" fmla="*/ f62 1 f67"/>
                <a:gd name="f70" fmla="*/ f63 1 f67"/>
                <a:gd name="f71" fmla="*/ f62 1 f68"/>
                <a:gd name="f72" fmla="*/ f64 1 f68"/>
                <a:gd name="f73" fmla="*/ f69 f60 1"/>
                <a:gd name="f74" fmla="*/ f70 f60 1"/>
                <a:gd name="f75" fmla="*/ f72 f61 1"/>
                <a:gd name="f76" fmla="*/ f71 f61 1"/>
              </a:gdLst>
              <a:ahLst/>
              <a:cxnLst>
                <a:cxn ang="3cd4">
                  <a:pos x="hc" y="t"/>
                </a:cxn>
                <a:cxn ang="0">
                  <a:pos x="r" y="vc"/>
                </a:cxn>
                <a:cxn ang="cd4">
                  <a:pos x="hc" y="b"/>
                </a:cxn>
                <a:cxn ang="cd2">
                  <a:pos x="l" y="vc"/>
                </a:cxn>
              </a:cxnLst>
              <a:rect l="f73" t="f76" r="f74" b="f75"/>
              <a:pathLst>
                <a:path w="6239" h="7478">
                  <a:moveTo>
                    <a:pt x="f5" y="f6"/>
                  </a:moveTo>
                  <a:cubicBezTo>
                    <a:pt x="f7" y="f6"/>
                    <a:pt x="f8" y="f9"/>
                    <a:pt x="f10" y="f11"/>
                  </a:cubicBezTo>
                  <a:cubicBezTo>
                    <a:pt x="f12" y="f13"/>
                    <a:pt x="f6" y="f14"/>
                    <a:pt x="f6" y="f15"/>
                  </a:cubicBezTo>
                  <a:lnTo>
                    <a:pt x="f6" y="f16"/>
                  </a:lnTo>
                  <a:lnTo>
                    <a:pt x="f17" y="f16"/>
                  </a:lnTo>
                  <a:cubicBezTo>
                    <a:pt x="f18" y="f19"/>
                    <a:pt x="f20" y="f21"/>
                    <a:pt x="f22" y="f21"/>
                  </a:cubicBezTo>
                  <a:lnTo>
                    <a:pt x="f23" y="f21"/>
                  </a:lnTo>
                  <a:cubicBezTo>
                    <a:pt x="f24" y="f21"/>
                    <a:pt x="f25" y="f26"/>
                    <a:pt x="f25" y="f27"/>
                  </a:cubicBezTo>
                  <a:lnTo>
                    <a:pt x="f25" y="f28"/>
                  </a:lnTo>
                  <a:cubicBezTo>
                    <a:pt x="f25" y="f29"/>
                    <a:pt x="f24" y="f30"/>
                    <a:pt x="f23" y="f30"/>
                  </a:cubicBezTo>
                  <a:cubicBezTo>
                    <a:pt x="f31" y="f30"/>
                    <a:pt x="f32" y="f29"/>
                    <a:pt x="f32" y="f28"/>
                  </a:cubicBezTo>
                  <a:lnTo>
                    <a:pt x="f32" y="f33"/>
                  </a:lnTo>
                  <a:lnTo>
                    <a:pt x="f34" y="f33"/>
                  </a:lnTo>
                  <a:cubicBezTo>
                    <a:pt x="f35" y="f33"/>
                    <a:pt x="f36" y="f37"/>
                    <a:pt x="f38" y="f16"/>
                  </a:cubicBezTo>
                  <a:lnTo>
                    <a:pt x="f39" y="f16"/>
                  </a:lnTo>
                  <a:cubicBezTo>
                    <a:pt x="f40" y="f16"/>
                    <a:pt x="f41" y="f42"/>
                    <a:pt x="f41" y="f43"/>
                  </a:cubicBezTo>
                  <a:lnTo>
                    <a:pt x="f41" y="f4"/>
                  </a:lnTo>
                  <a:lnTo>
                    <a:pt x="f3" y="f4"/>
                  </a:lnTo>
                  <a:lnTo>
                    <a:pt x="f3" y="f44"/>
                  </a:lnTo>
                  <a:cubicBezTo>
                    <a:pt x="f45" y="f46"/>
                    <a:pt x="f47" y="f21"/>
                    <a:pt x="f48" y="f21"/>
                  </a:cubicBezTo>
                  <a:lnTo>
                    <a:pt x="f49" y="f21"/>
                  </a:lnTo>
                  <a:cubicBezTo>
                    <a:pt x="f50" y="f21"/>
                    <a:pt x="f38" y="f26"/>
                    <a:pt x="f38" y="f27"/>
                  </a:cubicBezTo>
                  <a:lnTo>
                    <a:pt x="f38" y="f51"/>
                  </a:lnTo>
                  <a:cubicBezTo>
                    <a:pt x="f38" y="f52"/>
                    <a:pt x="f53" y="f54"/>
                    <a:pt x="f55" y="f56"/>
                  </a:cubicBezTo>
                  <a:cubicBezTo>
                    <a:pt x="f57" y="f58"/>
                    <a:pt x="f5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2" name="Google Shape;6788;p88">
              <a:extLst>
                <a:ext uri="{FF2B5EF4-FFF2-40B4-BE49-F238E27FC236}">
                  <a16:creationId xmlns:a16="http://schemas.microsoft.com/office/drawing/2014/main" id="{13D0E431-D3DC-A3F4-B340-B5B579FD146D}"/>
                </a:ext>
              </a:extLst>
            </p:cNvPr>
            <p:cNvSpPr/>
            <p:nvPr/>
          </p:nvSpPr>
          <p:spPr>
            <a:xfrm>
              <a:off x="8436775" y="1177116"/>
              <a:ext cx="199421" cy="48152"/>
            </a:xfrm>
            <a:custGeom>
              <a:avLst/>
              <a:gdLst>
                <a:gd name="f0" fmla="val w"/>
                <a:gd name="f1" fmla="val h"/>
                <a:gd name="f2" fmla="val 0"/>
                <a:gd name="f3" fmla="val 5483"/>
                <a:gd name="f4" fmla="val 1324"/>
                <a:gd name="f5" fmla="val 1"/>
                <a:gd name="f6" fmla="val 662"/>
                <a:gd name="f7" fmla="val 1041"/>
                <a:gd name="f8" fmla="val 1576"/>
                <a:gd name="f9" fmla="val 2080"/>
                <a:gd name="f10" fmla="val 946"/>
                <a:gd name="f11" fmla="val 2395"/>
                <a:gd name="f12" fmla="val 5136"/>
                <a:gd name="f13" fmla="val 5325"/>
                <a:gd name="f14" fmla="val 1166"/>
                <a:gd name="f15" fmla="val 977"/>
                <a:gd name="f16" fmla="val 316"/>
                <a:gd name="f17" fmla="val 158"/>
                <a:gd name="f18" fmla="*/ f0 1 5483"/>
                <a:gd name="f19" fmla="*/ f1 1 1324"/>
                <a:gd name="f20" fmla="val f2"/>
                <a:gd name="f21" fmla="val f3"/>
                <a:gd name="f22" fmla="val f4"/>
                <a:gd name="f23" fmla="+- f22 0 f20"/>
                <a:gd name="f24" fmla="+- f21 0 f20"/>
                <a:gd name="f25" fmla="*/ f24 1 5483"/>
                <a:gd name="f26" fmla="*/ f23 1 1324"/>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5483" h="1324">
                  <a:moveTo>
                    <a:pt x="f5" y="f5"/>
                  </a:moveTo>
                  <a:lnTo>
                    <a:pt x="f5" y="f6"/>
                  </a:lnTo>
                  <a:lnTo>
                    <a:pt x="f7" y="f6"/>
                  </a:lnTo>
                  <a:cubicBezTo>
                    <a:pt x="f8" y="f6"/>
                    <a:pt x="f9" y="f10"/>
                    <a:pt x="f11" y="f4"/>
                  </a:cubicBezTo>
                  <a:lnTo>
                    <a:pt x="f12" y="f4"/>
                  </a:lnTo>
                  <a:cubicBezTo>
                    <a:pt x="f13" y="f4"/>
                    <a:pt x="f3" y="f14"/>
                    <a:pt x="f3" y="f15"/>
                  </a:cubicBezTo>
                  <a:lnTo>
                    <a:pt x="f3" y="f16"/>
                  </a:lnTo>
                  <a:cubicBezTo>
                    <a:pt x="f3" y="f17"/>
                    <a:pt x="f13" y="f5"/>
                    <a:pt x="f12"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23" name="Google Shape;6800;p88">
            <a:extLst>
              <a:ext uri="{FF2B5EF4-FFF2-40B4-BE49-F238E27FC236}">
                <a16:creationId xmlns:a16="http://schemas.microsoft.com/office/drawing/2014/main" id="{EC805267-ED73-1C95-F4C9-2921232BEF52}"/>
              </a:ext>
            </a:extLst>
          </p:cNvPr>
          <p:cNvGrpSpPr/>
          <p:nvPr/>
        </p:nvGrpSpPr>
        <p:grpSpPr>
          <a:xfrm>
            <a:off x="6178001" y="1728547"/>
            <a:ext cx="414057" cy="412961"/>
            <a:chOff x="7495172" y="1728545"/>
            <a:chExt cx="414057" cy="412961"/>
          </a:xfrm>
          <a:solidFill>
            <a:schemeClr val="bg2"/>
          </a:solidFill>
        </p:grpSpPr>
        <p:sp>
          <p:nvSpPr>
            <p:cNvPr id="24" name="Google Shape;6801;p88">
              <a:extLst>
                <a:ext uri="{FF2B5EF4-FFF2-40B4-BE49-F238E27FC236}">
                  <a16:creationId xmlns:a16="http://schemas.microsoft.com/office/drawing/2014/main" id="{0D27348E-62C0-757A-D713-E80D2D0E2863}"/>
                </a:ext>
              </a:extLst>
            </p:cNvPr>
            <p:cNvSpPr/>
            <p:nvPr/>
          </p:nvSpPr>
          <p:spPr>
            <a:xfrm>
              <a:off x="7519714" y="1728545"/>
              <a:ext cx="366098" cy="171376"/>
            </a:xfrm>
            <a:custGeom>
              <a:avLst/>
              <a:gdLst>
                <a:gd name="f0" fmla="val w"/>
                <a:gd name="f1" fmla="val h"/>
                <a:gd name="f2" fmla="val 0"/>
                <a:gd name="f3" fmla="val 10335"/>
                <a:gd name="f4" fmla="val 4838"/>
                <a:gd name="f5" fmla="val 1040"/>
                <a:gd name="f6" fmla="val 473"/>
                <a:gd name="f7" fmla="val 1"/>
                <a:gd name="f8" fmla="val 1071"/>
                <a:gd name="f9" fmla="val 2458"/>
                <a:gd name="f10" fmla="val 2993"/>
                <a:gd name="f11" fmla="val 3466"/>
                <a:gd name="f12" fmla="val 2048"/>
                <a:gd name="f13" fmla="val 4505"/>
                <a:gd name="f14" fmla="val 4663"/>
                <a:gd name="f15" fmla="val 2143"/>
                <a:gd name="f16" fmla="val 4757"/>
                <a:gd name="f17" fmla="val 2269"/>
                <a:gd name="f18" fmla="val 4820"/>
                <a:gd name="f19" fmla="val 2300"/>
                <a:gd name="f20" fmla="val 4831"/>
                <a:gd name="f21" fmla="val 2339"/>
                <a:gd name="f22" fmla="val 2380"/>
                <a:gd name="f23" fmla="val 2461"/>
                <a:gd name="f24" fmla="val 2552"/>
                <a:gd name="f25" fmla="val 4810"/>
                <a:gd name="f26" fmla="val 2615"/>
                <a:gd name="f27" fmla="val 4726"/>
                <a:gd name="f28" fmla="val 3876"/>
                <a:gd name="f29" fmla="val 6365"/>
                <a:gd name="f30" fmla="val 7625"/>
                <a:gd name="f31" fmla="val 7688"/>
                <a:gd name="f32" fmla="val 7765"/>
                <a:gd name="f33" fmla="val 7846"/>
                <a:gd name="f34" fmla="val 7887"/>
                <a:gd name="f35" fmla="val 7929"/>
                <a:gd name="f36" fmla="val 7971"/>
                <a:gd name="f37" fmla="val 8097"/>
                <a:gd name="f38" fmla="val 4789"/>
                <a:gd name="f39" fmla="val 8160"/>
                <a:gd name="f40" fmla="val 4631"/>
                <a:gd name="f41" fmla="val 9231"/>
                <a:gd name="f42" fmla="val 9862"/>
                <a:gd name="f43" fmla="val 10334"/>
                <a:gd name="f44" fmla="val 536"/>
                <a:gd name="f45" fmla="val 9294"/>
                <a:gd name="f46" fmla="*/ f0 1 10335"/>
                <a:gd name="f47" fmla="*/ f1 1 4838"/>
                <a:gd name="f48" fmla="val f2"/>
                <a:gd name="f49" fmla="val f3"/>
                <a:gd name="f50" fmla="val f4"/>
                <a:gd name="f51" fmla="+- f50 0 f48"/>
                <a:gd name="f52" fmla="+- f49 0 f48"/>
                <a:gd name="f53" fmla="*/ f52 1 10335"/>
                <a:gd name="f54" fmla="*/ f51 1 4838"/>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10335" h="4838">
                  <a:moveTo>
                    <a:pt x="f5" y="f2"/>
                  </a:moveTo>
                  <a:cubicBezTo>
                    <a:pt x="f6" y="f2"/>
                    <a:pt x="f7" y="f6"/>
                    <a:pt x="f7" y="f8"/>
                  </a:cubicBezTo>
                  <a:lnTo>
                    <a:pt x="f7" y="f9"/>
                  </a:lnTo>
                  <a:cubicBezTo>
                    <a:pt x="f7" y="f10"/>
                    <a:pt x="f6" y="f11"/>
                    <a:pt x="f5" y="f11"/>
                  </a:cubicBezTo>
                  <a:lnTo>
                    <a:pt x="f12" y="f11"/>
                  </a:lnTo>
                  <a:lnTo>
                    <a:pt x="f12" y="f13"/>
                  </a:lnTo>
                  <a:cubicBezTo>
                    <a:pt x="f12" y="f14"/>
                    <a:pt x="f15" y="f16"/>
                    <a:pt x="f17" y="f18"/>
                  </a:cubicBezTo>
                  <a:cubicBezTo>
                    <a:pt x="f19" y="f20"/>
                    <a:pt x="f21" y="f4"/>
                    <a:pt x="f22" y="f4"/>
                  </a:cubicBezTo>
                  <a:cubicBezTo>
                    <a:pt x="f23" y="f4"/>
                    <a:pt x="f24" y="f25"/>
                    <a:pt x="f26" y="f27"/>
                  </a:cubicBezTo>
                  <a:lnTo>
                    <a:pt x="f28" y="f11"/>
                  </a:lnTo>
                  <a:lnTo>
                    <a:pt x="f29" y="f11"/>
                  </a:lnTo>
                  <a:lnTo>
                    <a:pt x="f30" y="f27"/>
                  </a:lnTo>
                  <a:cubicBezTo>
                    <a:pt x="f31" y="f25"/>
                    <a:pt x="f32" y="f4"/>
                    <a:pt x="f33" y="f4"/>
                  </a:cubicBezTo>
                  <a:cubicBezTo>
                    <a:pt x="f34" y="f4"/>
                    <a:pt x="f35" y="f20"/>
                    <a:pt x="f36" y="f18"/>
                  </a:cubicBezTo>
                  <a:cubicBezTo>
                    <a:pt x="f37" y="f38"/>
                    <a:pt x="f39" y="f40"/>
                    <a:pt x="f39" y="f13"/>
                  </a:cubicBezTo>
                  <a:lnTo>
                    <a:pt x="f39" y="f11"/>
                  </a:lnTo>
                  <a:lnTo>
                    <a:pt x="f41" y="f11"/>
                  </a:lnTo>
                  <a:cubicBezTo>
                    <a:pt x="f42" y="f11"/>
                    <a:pt x="f43" y="f10"/>
                    <a:pt x="f43" y="f9"/>
                  </a:cubicBezTo>
                  <a:lnTo>
                    <a:pt x="f43" y="f8"/>
                  </a:lnTo>
                  <a:cubicBezTo>
                    <a:pt x="f43" y="f44"/>
                    <a:pt x="f42" y="f2"/>
                    <a:pt x="f4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5" name="Google Shape;6802;p88">
              <a:extLst>
                <a:ext uri="{FF2B5EF4-FFF2-40B4-BE49-F238E27FC236}">
                  <a16:creationId xmlns:a16="http://schemas.microsoft.com/office/drawing/2014/main" id="{362B4927-0E8F-6450-5CE8-7FF62D0008D1}"/>
                </a:ext>
              </a:extLst>
            </p:cNvPr>
            <p:cNvSpPr/>
            <p:nvPr/>
          </p:nvSpPr>
          <p:spPr>
            <a:xfrm>
              <a:off x="7544266" y="1923833"/>
              <a:ext cx="97127" cy="98261"/>
            </a:xfrm>
            <a:custGeom>
              <a:avLst/>
              <a:gdLst>
                <a:gd name="f0" fmla="val w"/>
                <a:gd name="f1" fmla="val h"/>
                <a:gd name="f2" fmla="val 0"/>
                <a:gd name="f3" fmla="val 2742"/>
                <a:gd name="f4" fmla="val 2774"/>
                <a:gd name="f5" fmla="val 1387"/>
                <a:gd name="f6" fmla="val 1"/>
                <a:gd name="f7" fmla="val 599"/>
                <a:gd name="f8" fmla="val 631"/>
                <a:gd name="f9" fmla="val 2143"/>
                <a:gd name="f10" fmla="val 2773"/>
                <a:gd name="f11" fmla="*/ f0 1 2742"/>
                <a:gd name="f12" fmla="*/ f1 1 2774"/>
                <a:gd name="f13" fmla="val f2"/>
                <a:gd name="f14" fmla="val f3"/>
                <a:gd name="f15" fmla="val f4"/>
                <a:gd name="f16" fmla="+- f15 0 f13"/>
                <a:gd name="f17" fmla="+- f14 0 f13"/>
                <a:gd name="f18" fmla="*/ f17 1 2742"/>
                <a:gd name="f19" fmla="*/ f16 1 277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2" h="2774">
                  <a:moveTo>
                    <a:pt x="f5" y="f6"/>
                  </a:moveTo>
                  <a:cubicBezTo>
                    <a:pt x="f7" y="f6"/>
                    <a:pt x="f6" y="f8"/>
                    <a:pt x="f6" y="f5"/>
                  </a:cubicBezTo>
                  <a:cubicBezTo>
                    <a:pt x="f6" y="f9"/>
                    <a:pt x="f7" y="f10"/>
                    <a:pt x="f5" y="f10"/>
                  </a:cubicBezTo>
                  <a:cubicBezTo>
                    <a:pt x="f9" y="f10"/>
                    <a:pt x="f3" y="f9"/>
                    <a:pt x="f3" y="f5"/>
                  </a:cubicBezTo>
                  <a:cubicBezTo>
                    <a:pt x="f3" y="f8"/>
                    <a:pt x="f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6" name="Google Shape;6803;p88">
              <a:extLst>
                <a:ext uri="{FF2B5EF4-FFF2-40B4-BE49-F238E27FC236}">
                  <a16:creationId xmlns:a16="http://schemas.microsoft.com/office/drawing/2014/main" id="{16BE89E1-55D6-BA05-9AC0-2F4080052F9A}"/>
                </a:ext>
              </a:extLst>
            </p:cNvPr>
            <p:cNvSpPr/>
            <p:nvPr/>
          </p:nvSpPr>
          <p:spPr>
            <a:xfrm>
              <a:off x="7495172" y="2045476"/>
              <a:ext cx="194227" cy="96030"/>
            </a:xfrm>
            <a:custGeom>
              <a:avLst/>
              <a:gdLst>
                <a:gd name="f0" fmla="val w"/>
                <a:gd name="f1" fmla="val h"/>
                <a:gd name="f2" fmla="val 0"/>
                <a:gd name="f3" fmla="val 5483"/>
                <a:gd name="f4" fmla="val 2711"/>
                <a:gd name="f5" fmla="val 2741"/>
                <a:gd name="f6" fmla="val 1"/>
                <a:gd name="f7" fmla="val 1387"/>
                <a:gd name="f8" fmla="val 221"/>
                <a:gd name="f9" fmla="val 1040"/>
                <a:gd name="f10" fmla="val 32"/>
                <a:gd name="f11" fmla="val 2332"/>
                <a:gd name="f12" fmla="val 2521"/>
                <a:gd name="f13" fmla="val 158"/>
                <a:gd name="f14" fmla="val 2710"/>
                <a:gd name="f15" fmla="val 378"/>
                <a:gd name="f16" fmla="val 5104"/>
                <a:gd name="f17" fmla="val 5325"/>
                <a:gd name="f18" fmla="val 5482"/>
                <a:gd name="f19" fmla="val 5262"/>
                <a:gd name="f20" fmla="val 977"/>
                <a:gd name="f21" fmla="val 4128"/>
                <a:gd name="f22" fmla="*/ f0 1 5483"/>
                <a:gd name="f23" fmla="*/ f1 1 2711"/>
                <a:gd name="f24" fmla="val f2"/>
                <a:gd name="f25" fmla="val f3"/>
                <a:gd name="f26" fmla="val f4"/>
                <a:gd name="f27" fmla="+- f26 0 f24"/>
                <a:gd name="f28" fmla="+- f25 0 f24"/>
                <a:gd name="f29" fmla="*/ f28 1 5483"/>
                <a:gd name="f30" fmla="*/ f27 1 2711"/>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5483" h="2711">
                  <a:moveTo>
                    <a:pt x="f5" y="f6"/>
                  </a:moveTo>
                  <a:cubicBezTo>
                    <a:pt x="f7" y="f6"/>
                    <a:pt x="f8" y="f9"/>
                    <a:pt x="f10" y="f11"/>
                  </a:cubicBezTo>
                  <a:cubicBezTo>
                    <a:pt x="f2" y="f12"/>
                    <a:pt x="f13" y="f14"/>
                    <a:pt x="f15" y="f14"/>
                  </a:cubicBezTo>
                  <a:lnTo>
                    <a:pt x="f16" y="f14"/>
                  </a:lnTo>
                  <a:cubicBezTo>
                    <a:pt x="f17" y="f14"/>
                    <a:pt x="f18" y="f12"/>
                    <a:pt x="f18" y="f11"/>
                  </a:cubicBezTo>
                  <a:cubicBezTo>
                    <a:pt x="f19" y="f20"/>
                    <a:pt x="f2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7" name="Google Shape;6804;p88">
              <a:extLst>
                <a:ext uri="{FF2B5EF4-FFF2-40B4-BE49-F238E27FC236}">
                  <a16:creationId xmlns:a16="http://schemas.microsoft.com/office/drawing/2014/main" id="{89FDEB93-3DE4-F106-0092-0579B9E0F32A}"/>
                </a:ext>
              </a:extLst>
            </p:cNvPr>
            <p:cNvSpPr/>
            <p:nvPr/>
          </p:nvSpPr>
          <p:spPr>
            <a:xfrm>
              <a:off x="7763009" y="1923833"/>
              <a:ext cx="97127" cy="98261"/>
            </a:xfrm>
            <a:custGeom>
              <a:avLst/>
              <a:gdLst>
                <a:gd name="f0" fmla="val w"/>
                <a:gd name="f1" fmla="val h"/>
                <a:gd name="f2" fmla="val 0"/>
                <a:gd name="f3" fmla="val 2742"/>
                <a:gd name="f4" fmla="val 2774"/>
                <a:gd name="f5" fmla="val 1387"/>
                <a:gd name="f6" fmla="val 1"/>
                <a:gd name="f7" fmla="val 631"/>
                <a:gd name="f8" fmla="val 2143"/>
                <a:gd name="f9" fmla="val 2773"/>
                <a:gd name="f10" fmla="val 2111"/>
                <a:gd name="f11" fmla="*/ f0 1 2742"/>
                <a:gd name="f12" fmla="*/ f1 1 2774"/>
                <a:gd name="f13" fmla="val f2"/>
                <a:gd name="f14" fmla="val f3"/>
                <a:gd name="f15" fmla="val f4"/>
                <a:gd name="f16" fmla="+- f15 0 f13"/>
                <a:gd name="f17" fmla="+- f14 0 f13"/>
                <a:gd name="f18" fmla="*/ f17 1 2742"/>
                <a:gd name="f19" fmla="*/ f16 1 277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2" h="2774">
                  <a:moveTo>
                    <a:pt x="f5" y="f6"/>
                  </a:moveTo>
                  <a:cubicBezTo>
                    <a:pt x="f7" y="f6"/>
                    <a:pt x="f6" y="f7"/>
                    <a:pt x="f6" y="f5"/>
                  </a:cubicBezTo>
                  <a:cubicBezTo>
                    <a:pt x="f6" y="f8"/>
                    <a:pt x="f7" y="f9"/>
                    <a:pt x="f5" y="f9"/>
                  </a:cubicBezTo>
                  <a:cubicBezTo>
                    <a:pt x="f10" y="f9"/>
                    <a:pt x="f3" y="f8"/>
                    <a:pt x="f3" y="f5"/>
                  </a:cubicBezTo>
                  <a:cubicBezTo>
                    <a:pt x="f3" y="f7"/>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28" name="Google Shape;6805;p88">
              <a:extLst>
                <a:ext uri="{FF2B5EF4-FFF2-40B4-BE49-F238E27FC236}">
                  <a16:creationId xmlns:a16="http://schemas.microsoft.com/office/drawing/2014/main" id="{5B6ED26A-474B-1E9C-BAFE-112BBE7E89F1}"/>
                </a:ext>
              </a:extLst>
            </p:cNvPr>
            <p:cNvSpPr/>
            <p:nvPr/>
          </p:nvSpPr>
          <p:spPr>
            <a:xfrm>
              <a:off x="7713905" y="2045476"/>
              <a:ext cx="195324" cy="96030"/>
            </a:xfrm>
            <a:custGeom>
              <a:avLst/>
              <a:gdLst>
                <a:gd name="f0" fmla="val w"/>
                <a:gd name="f1" fmla="val h"/>
                <a:gd name="f2" fmla="val 0"/>
                <a:gd name="f3" fmla="val 5514"/>
                <a:gd name="f4" fmla="val 2711"/>
                <a:gd name="f5" fmla="val 2773"/>
                <a:gd name="f6" fmla="val 1"/>
                <a:gd name="f7" fmla="val 1387"/>
                <a:gd name="f8" fmla="val 252"/>
                <a:gd name="f9" fmla="val 1040"/>
                <a:gd name="f10" fmla="val 32"/>
                <a:gd name="f11" fmla="val 2332"/>
                <a:gd name="f12" fmla="val 2521"/>
                <a:gd name="f13" fmla="val 158"/>
                <a:gd name="f14" fmla="val 2710"/>
                <a:gd name="f15" fmla="val 410"/>
                <a:gd name="f16" fmla="val 5167"/>
                <a:gd name="f17" fmla="val 5356"/>
                <a:gd name="f18" fmla="val 5293"/>
                <a:gd name="f19" fmla="val 977"/>
                <a:gd name="f20" fmla="val 4128"/>
                <a:gd name="f21" fmla="*/ f0 1 5514"/>
                <a:gd name="f22" fmla="*/ f1 1 2711"/>
                <a:gd name="f23" fmla="val f2"/>
                <a:gd name="f24" fmla="val f3"/>
                <a:gd name="f25" fmla="val f4"/>
                <a:gd name="f26" fmla="+- f25 0 f23"/>
                <a:gd name="f27" fmla="+- f24 0 f23"/>
                <a:gd name="f28" fmla="*/ f27 1 5514"/>
                <a:gd name="f29" fmla="*/ f26 1 2711"/>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5514" h="2711">
                  <a:moveTo>
                    <a:pt x="f5" y="f6"/>
                  </a:moveTo>
                  <a:cubicBezTo>
                    <a:pt x="f7" y="f6"/>
                    <a:pt x="f8" y="f9"/>
                    <a:pt x="f10" y="f11"/>
                  </a:cubicBezTo>
                  <a:cubicBezTo>
                    <a:pt x="f2" y="f12"/>
                    <a:pt x="f13" y="f14"/>
                    <a:pt x="f15" y="f14"/>
                  </a:cubicBezTo>
                  <a:lnTo>
                    <a:pt x="f16" y="f14"/>
                  </a:lnTo>
                  <a:cubicBezTo>
                    <a:pt x="f17" y="f14"/>
                    <a:pt x="f3" y="f12"/>
                    <a:pt x="f3" y="f11"/>
                  </a:cubicBezTo>
                  <a:cubicBezTo>
                    <a:pt x="f18" y="f19"/>
                    <a:pt x="f2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29" name="Google Shape;6866;p88">
            <a:extLst>
              <a:ext uri="{FF2B5EF4-FFF2-40B4-BE49-F238E27FC236}">
                <a16:creationId xmlns:a16="http://schemas.microsoft.com/office/drawing/2014/main" id="{36900384-EB15-106A-1E25-3F34212B8B7A}"/>
              </a:ext>
            </a:extLst>
          </p:cNvPr>
          <p:cNvGrpSpPr/>
          <p:nvPr/>
        </p:nvGrpSpPr>
        <p:grpSpPr>
          <a:xfrm>
            <a:off x="3118016" y="3483023"/>
            <a:ext cx="381642" cy="422306"/>
            <a:chOff x="4435187" y="3483022"/>
            <a:chExt cx="381642" cy="422306"/>
          </a:xfrm>
          <a:solidFill>
            <a:schemeClr val="bg2"/>
          </a:solidFill>
        </p:grpSpPr>
        <p:sp>
          <p:nvSpPr>
            <p:cNvPr id="30" name="Google Shape;6867;p88">
              <a:extLst>
                <a:ext uri="{FF2B5EF4-FFF2-40B4-BE49-F238E27FC236}">
                  <a16:creationId xmlns:a16="http://schemas.microsoft.com/office/drawing/2014/main" id="{34C0FACF-4FFE-C1A4-C5F0-47C4E6364562}"/>
                </a:ext>
              </a:extLst>
            </p:cNvPr>
            <p:cNvSpPr/>
            <p:nvPr/>
          </p:nvSpPr>
          <p:spPr>
            <a:xfrm>
              <a:off x="4435187" y="3534256"/>
              <a:ext cx="180045" cy="369947"/>
            </a:xfrm>
            <a:custGeom>
              <a:avLst/>
              <a:gdLst>
                <a:gd name="f0" fmla="val w"/>
                <a:gd name="f1" fmla="val h"/>
                <a:gd name="f2" fmla="val 0"/>
                <a:gd name="f3" fmla="val 5515"/>
                <a:gd name="f4" fmla="val 10240"/>
                <a:gd name="f5" fmla="val 662"/>
                <a:gd name="f6" fmla="val 284"/>
                <a:gd name="f7" fmla="val 1"/>
                <a:gd name="f8" fmla="val 315"/>
                <a:gd name="f9" fmla="val 4411"/>
                <a:gd name="f10" fmla="val 4632"/>
                <a:gd name="f11" fmla="val 64"/>
                <a:gd name="f12" fmla="val 4884"/>
                <a:gd name="f13" fmla="val 190"/>
                <a:gd name="f14" fmla="val 5073"/>
                <a:gd name="f15" fmla="val 1639"/>
                <a:gd name="f16" fmla="val 7467"/>
                <a:gd name="f17" fmla="val 1891"/>
                <a:gd name="f18" fmla="val 7877"/>
                <a:gd name="f19" fmla="val 2049"/>
                <a:gd name="f20" fmla="val 8097"/>
                <a:gd name="f21" fmla="val 8538"/>
                <a:gd name="f22" fmla="val 9861"/>
                <a:gd name="f23" fmla="val 10082"/>
                <a:gd name="f24" fmla="val 2206"/>
                <a:gd name="f25" fmla="val 10239"/>
                <a:gd name="f26" fmla="val 2395"/>
                <a:gd name="f27" fmla="val 5514"/>
                <a:gd name="f28" fmla="val 6364"/>
                <a:gd name="f29" fmla="val 5986"/>
                <a:gd name="f30" fmla="val 5357"/>
                <a:gd name="f31" fmla="val 5671"/>
                <a:gd name="f32" fmla="val 5168"/>
                <a:gd name="f33" fmla="val 5419"/>
                <a:gd name="f34" fmla="val 5167"/>
                <a:gd name="f35" fmla="val 5420"/>
                <a:gd name="f36" fmla="val 5165"/>
                <a:gd name="f37" fmla="val 5421"/>
                <a:gd name="f38" fmla="val 5163"/>
                <a:gd name="f39" fmla="val 5042"/>
                <a:gd name="f40" fmla="val 3214"/>
                <a:gd name="f41" fmla="val 3623"/>
                <a:gd name="f42" fmla="val 3183"/>
                <a:gd name="f43" fmla="val 3592"/>
                <a:gd name="f44" fmla="val 3041"/>
                <a:gd name="f45" fmla="val 3432"/>
                <a:gd name="f46" fmla="val 2828"/>
                <a:gd name="f47" fmla="val 3332"/>
                <a:gd name="f48" fmla="val 2613"/>
                <a:gd name="f49" fmla="val 2448"/>
                <a:gd name="f50" fmla="val 2280"/>
                <a:gd name="f51" fmla="val 3392"/>
                <a:gd name="f52" fmla="val 2143"/>
                <a:gd name="f53" fmla="val 3529"/>
                <a:gd name="f54" fmla="val 3812"/>
                <a:gd name="f55" fmla="val 1923"/>
                <a:gd name="f56" fmla="val 4285"/>
                <a:gd name="f57" fmla="val 2112"/>
                <a:gd name="f58" fmla="val 4442"/>
                <a:gd name="f59" fmla="val 3970"/>
                <a:gd name="f60" fmla="val 6301"/>
                <a:gd name="f61" fmla="val 4097"/>
                <a:gd name="f62" fmla="val 6427"/>
                <a:gd name="f63" fmla="val 6648"/>
                <a:gd name="f64" fmla="val 6774"/>
                <a:gd name="f65" fmla="val 3907"/>
                <a:gd name="f66" fmla="val 6821"/>
                <a:gd name="f67" fmla="val 3821"/>
                <a:gd name="f68" fmla="val 6845"/>
                <a:gd name="f69" fmla="val 3734"/>
                <a:gd name="f70" fmla="val 3648"/>
                <a:gd name="f71" fmla="val 3561"/>
                <a:gd name="f72" fmla="val 3498"/>
                <a:gd name="f73" fmla="val 4915"/>
                <a:gd name="f74" fmla="val 1450"/>
                <a:gd name="f75" fmla="val 4726"/>
                <a:gd name="f76" fmla="val 1324"/>
                <a:gd name="f77" fmla="val 4190"/>
                <a:gd name="f78" fmla="val 252"/>
                <a:gd name="f79" fmla="val 1009"/>
                <a:gd name="f80" fmla="*/ f0 1 5515"/>
                <a:gd name="f81" fmla="*/ f1 1 10240"/>
                <a:gd name="f82" fmla="val f2"/>
                <a:gd name="f83" fmla="val f3"/>
                <a:gd name="f84" fmla="val f4"/>
                <a:gd name="f85" fmla="+- f84 0 f82"/>
                <a:gd name="f86" fmla="+- f83 0 f82"/>
                <a:gd name="f87" fmla="*/ f86 1 5515"/>
                <a:gd name="f88" fmla="*/ f85 1 10240"/>
                <a:gd name="f89" fmla="*/ f82 1 f87"/>
                <a:gd name="f90" fmla="*/ f83 1 f87"/>
                <a:gd name="f91" fmla="*/ f82 1 f88"/>
                <a:gd name="f92" fmla="*/ f84 1 f88"/>
                <a:gd name="f93" fmla="*/ f89 f80 1"/>
                <a:gd name="f94" fmla="*/ f90 f80 1"/>
                <a:gd name="f95" fmla="*/ f92 f81 1"/>
                <a:gd name="f96" fmla="*/ f91 f81 1"/>
              </a:gdLst>
              <a:ahLst/>
              <a:cxnLst>
                <a:cxn ang="3cd4">
                  <a:pos x="hc" y="t"/>
                </a:cxn>
                <a:cxn ang="0">
                  <a:pos x="r" y="vc"/>
                </a:cxn>
                <a:cxn ang="cd4">
                  <a:pos x="hc" y="b"/>
                </a:cxn>
                <a:cxn ang="cd2">
                  <a:pos x="l" y="vc"/>
                </a:cxn>
              </a:cxnLst>
              <a:rect l="f93" t="f96" r="f94" b="f95"/>
              <a:pathLst>
                <a:path w="5515" h="10240">
                  <a:moveTo>
                    <a:pt x="f5" y="f2"/>
                  </a:moveTo>
                  <a:cubicBezTo>
                    <a:pt x="f6" y="f2"/>
                    <a:pt x="f7" y="f8"/>
                    <a:pt x="f7" y="f5"/>
                  </a:cubicBezTo>
                  <a:lnTo>
                    <a:pt x="f7" y="f9"/>
                  </a:lnTo>
                  <a:cubicBezTo>
                    <a:pt x="f7" y="f10"/>
                    <a:pt x="f11" y="f12"/>
                    <a:pt x="f13" y="f14"/>
                  </a:cubicBezTo>
                  <a:lnTo>
                    <a:pt x="f15" y="f16"/>
                  </a:lnTo>
                  <a:cubicBezTo>
                    <a:pt x="f17" y="f18"/>
                    <a:pt x="f19" y="f20"/>
                    <a:pt x="f19" y="f21"/>
                  </a:cubicBezTo>
                  <a:lnTo>
                    <a:pt x="f19" y="f22"/>
                  </a:lnTo>
                  <a:cubicBezTo>
                    <a:pt x="f19" y="f23"/>
                    <a:pt x="f24" y="f25"/>
                    <a:pt x="f26" y="f25"/>
                  </a:cubicBezTo>
                  <a:lnTo>
                    <a:pt x="f27" y="f25"/>
                  </a:lnTo>
                  <a:lnTo>
                    <a:pt x="f27" y="f28"/>
                  </a:lnTo>
                  <a:cubicBezTo>
                    <a:pt x="f27" y="f29"/>
                    <a:pt x="f30" y="f31"/>
                    <a:pt x="f32" y="f33"/>
                  </a:cubicBezTo>
                  <a:cubicBezTo>
                    <a:pt x="f34" y="f35"/>
                    <a:pt x="f36" y="f37"/>
                    <a:pt x="f38" y="f37"/>
                  </a:cubicBezTo>
                  <a:cubicBezTo>
                    <a:pt x="f39" y="f37"/>
                    <a:pt x="f40" y="f41"/>
                    <a:pt x="f42" y="f43"/>
                  </a:cubicBezTo>
                  <a:cubicBezTo>
                    <a:pt x="f44" y="f45"/>
                    <a:pt x="f46" y="f47"/>
                    <a:pt x="f48" y="f47"/>
                  </a:cubicBezTo>
                  <a:cubicBezTo>
                    <a:pt x="f49" y="f47"/>
                    <a:pt x="f50" y="f51"/>
                    <a:pt x="f52" y="f53"/>
                  </a:cubicBezTo>
                  <a:cubicBezTo>
                    <a:pt x="f17" y="f54"/>
                    <a:pt x="f55" y="f56"/>
                    <a:pt x="f57" y="f58"/>
                  </a:cubicBezTo>
                  <a:lnTo>
                    <a:pt x="f59" y="f60"/>
                  </a:lnTo>
                  <a:cubicBezTo>
                    <a:pt x="f61" y="f62"/>
                    <a:pt x="f61" y="f63"/>
                    <a:pt x="f59" y="f64"/>
                  </a:cubicBezTo>
                  <a:cubicBezTo>
                    <a:pt x="f65" y="f66"/>
                    <a:pt x="f67" y="f68"/>
                    <a:pt x="f69" y="f68"/>
                  </a:cubicBezTo>
                  <a:cubicBezTo>
                    <a:pt x="f70" y="f68"/>
                    <a:pt x="f71" y="f66"/>
                    <a:pt x="f72" y="f64"/>
                  </a:cubicBezTo>
                  <a:lnTo>
                    <a:pt x="f15" y="f73"/>
                  </a:lnTo>
                  <a:cubicBezTo>
                    <a:pt x="f74" y="f75"/>
                    <a:pt x="f76" y="f58"/>
                    <a:pt x="f76" y="f77"/>
                  </a:cubicBezTo>
                  <a:lnTo>
                    <a:pt x="f76" y="f5"/>
                  </a:lnTo>
                  <a:cubicBezTo>
                    <a:pt x="f76" y="f78"/>
                    <a:pt x="f7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1" name="Google Shape;6868;p88">
              <a:extLst>
                <a:ext uri="{FF2B5EF4-FFF2-40B4-BE49-F238E27FC236}">
                  <a16:creationId xmlns:a16="http://schemas.microsoft.com/office/drawing/2014/main" id="{256D0DFA-9B4E-74A0-7F99-E195ED956B55}"/>
                </a:ext>
              </a:extLst>
            </p:cNvPr>
            <p:cNvSpPr/>
            <p:nvPr/>
          </p:nvSpPr>
          <p:spPr>
            <a:xfrm>
              <a:off x="4637827" y="3534256"/>
              <a:ext cx="179002" cy="371072"/>
            </a:xfrm>
            <a:custGeom>
              <a:avLst/>
              <a:gdLst>
                <a:gd name="f0" fmla="val w"/>
                <a:gd name="f1" fmla="val h"/>
                <a:gd name="f2" fmla="val 0"/>
                <a:gd name="f3" fmla="val 5483"/>
                <a:gd name="f4" fmla="val 10271"/>
                <a:gd name="f5" fmla="val 4758"/>
                <a:gd name="f6" fmla="val 4380"/>
                <a:gd name="f7" fmla="val 4096"/>
                <a:gd name="f8" fmla="val 315"/>
                <a:gd name="f9" fmla="val 662"/>
                <a:gd name="f10" fmla="val 4190"/>
                <a:gd name="f11" fmla="val 4474"/>
                <a:gd name="f12" fmla="val 3970"/>
                <a:gd name="f13" fmla="val 3781"/>
                <a:gd name="f14" fmla="val 4915"/>
                <a:gd name="f15" fmla="val 1922"/>
                <a:gd name="f16" fmla="val 6774"/>
                <a:gd name="f17" fmla="val 1875"/>
                <a:gd name="f18" fmla="val 6821"/>
                <a:gd name="f19" fmla="val 1788"/>
                <a:gd name="f20" fmla="val 6845"/>
                <a:gd name="f21" fmla="val 1698"/>
                <a:gd name="f22" fmla="val 1607"/>
                <a:gd name="f23" fmla="val 1513"/>
                <a:gd name="f24" fmla="val 1450"/>
                <a:gd name="f25" fmla="val 1355"/>
                <a:gd name="f26" fmla="val 6648"/>
                <a:gd name="f27" fmla="val 6427"/>
                <a:gd name="f28" fmla="val 6301"/>
                <a:gd name="f29" fmla="val 3308"/>
                <a:gd name="f30" fmla="val 4442"/>
                <a:gd name="f31" fmla="val 3497"/>
                <a:gd name="f32" fmla="val 4285"/>
                <a:gd name="f33" fmla="val 3560"/>
                <a:gd name="f34" fmla="val 3812"/>
                <a:gd name="f35" fmla="val 3277"/>
                <a:gd name="f36" fmla="val 3529"/>
                <a:gd name="f37" fmla="val 3140"/>
                <a:gd name="f38" fmla="val 3392"/>
                <a:gd name="f39" fmla="val 2972"/>
                <a:gd name="f40" fmla="val 3332"/>
                <a:gd name="f41" fmla="val 2807"/>
                <a:gd name="f42" fmla="val 2592"/>
                <a:gd name="f43" fmla="val 2379"/>
                <a:gd name="f44" fmla="val 3432"/>
                <a:gd name="f45" fmla="val 2237"/>
                <a:gd name="f46" fmla="val 3592"/>
                <a:gd name="f47" fmla="val 347"/>
                <a:gd name="f48" fmla="val 5419"/>
                <a:gd name="f49" fmla="val 5482"/>
                <a:gd name="f50" fmla="val 158"/>
                <a:gd name="f51" fmla="val 5671"/>
                <a:gd name="f52" fmla="val 6018"/>
                <a:gd name="f53" fmla="val 8129"/>
                <a:gd name="f54" fmla="val 8412"/>
                <a:gd name="f55" fmla="val 3088"/>
                <a:gd name="f56" fmla="val 3434"/>
                <a:gd name="f57" fmla="val 10113"/>
                <a:gd name="f58" fmla="val 9924"/>
                <a:gd name="f59" fmla="val 8570"/>
                <a:gd name="f60" fmla="val 3623"/>
                <a:gd name="f61" fmla="val 7908"/>
                <a:gd name="f62" fmla="val 7530"/>
                <a:gd name="f63" fmla="val 5293"/>
                <a:gd name="f64" fmla="val 5104"/>
                <a:gd name="f65" fmla="val 5388"/>
                <a:gd name="f66" fmla="val 4663"/>
                <a:gd name="f67" fmla="val 4411"/>
                <a:gd name="f68" fmla="val 5451"/>
                <a:gd name="f69" fmla="val 284"/>
                <a:gd name="f70" fmla="val 5136"/>
                <a:gd name="f71" fmla="*/ f0 1 5483"/>
                <a:gd name="f72" fmla="*/ f1 1 10271"/>
                <a:gd name="f73" fmla="val f2"/>
                <a:gd name="f74" fmla="val f3"/>
                <a:gd name="f75" fmla="val f4"/>
                <a:gd name="f76" fmla="+- f75 0 f73"/>
                <a:gd name="f77" fmla="+- f74 0 f73"/>
                <a:gd name="f78" fmla="*/ f77 1 5483"/>
                <a:gd name="f79" fmla="*/ f76 1 10271"/>
                <a:gd name="f80" fmla="*/ f73 1 f78"/>
                <a:gd name="f81" fmla="*/ f74 1 f78"/>
                <a:gd name="f82" fmla="*/ f73 1 f79"/>
                <a:gd name="f83" fmla="*/ f75 1 f79"/>
                <a:gd name="f84" fmla="*/ f80 f71 1"/>
                <a:gd name="f85" fmla="*/ f81 f71 1"/>
                <a:gd name="f86" fmla="*/ f83 f72 1"/>
                <a:gd name="f87" fmla="*/ f82 f72 1"/>
              </a:gdLst>
              <a:ahLst/>
              <a:cxnLst>
                <a:cxn ang="3cd4">
                  <a:pos x="hc" y="t"/>
                </a:cxn>
                <a:cxn ang="0">
                  <a:pos x="r" y="vc"/>
                </a:cxn>
                <a:cxn ang="cd4">
                  <a:pos x="hc" y="b"/>
                </a:cxn>
                <a:cxn ang="cd2">
                  <a:pos x="l" y="vc"/>
                </a:cxn>
              </a:cxnLst>
              <a:rect l="f84" t="f87" r="f85" b="f86"/>
              <a:pathLst>
                <a:path w="5483" h="10271">
                  <a:moveTo>
                    <a:pt x="f5" y="f2"/>
                  </a:moveTo>
                  <a:cubicBezTo>
                    <a:pt x="f6" y="f2"/>
                    <a:pt x="f7" y="f8"/>
                    <a:pt x="f7" y="f9"/>
                  </a:cubicBezTo>
                  <a:lnTo>
                    <a:pt x="f7" y="f10"/>
                  </a:lnTo>
                  <a:cubicBezTo>
                    <a:pt x="f7" y="f11"/>
                    <a:pt x="f12" y="f5"/>
                    <a:pt x="f13" y="f14"/>
                  </a:cubicBezTo>
                  <a:lnTo>
                    <a:pt x="f15" y="f16"/>
                  </a:lnTo>
                  <a:cubicBezTo>
                    <a:pt x="f17" y="f18"/>
                    <a:pt x="f19" y="f20"/>
                    <a:pt x="f21" y="f20"/>
                  </a:cubicBezTo>
                  <a:cubicBezTo>
                    <a:pt x="f22" y="f20"/>
                    <a:pt x="f23" y="f18"/>
                    <a:pt x="f24" y="f16"/>
                  </a:cubicBezTo>
                  <a:cubicBezTo>
                    <a:pt x="f25" y="f26"/>
                    <a:pt x="f25" y="f27"/>
                    <a:pt x="f24" y="f28"/>
                  </a:cubicBezTo>
                  <a:lnTo>
                    <a:pt x="f29" y="f30"/>
                  </a:lnTo>
                  <a:cubicBezTo>
                    <a:pt x="f31" y="f32"/>
                    <a:pt x="f33" y="f34"/>
                    <a:pt x="f35" y="f36"/>
                  </a:cubicBezTo>
                  <a:cubicBezTo>
                    <a:pt x="f37" y="f38"/>
                    <a:pt x="f39" y="f40"/>
                    <a:pt x="f41" y="f40"/>
                  </a:cubicBezTo>
                  <a:cubicBezTo>
                    <a:pt x="f42" y="f40"/>
                    <a:pt x="f43" y="f44"/>
                    <a:pt x="f45" y="f46"/>
                  </a:cubicBezTo>
                  <a:cubicBezTo>
                    <a:pt x="f45" y="f46"/>
                    <a:pt x="f47" y="f48"/>
                    <a:pt x="f47" y="f49"/>
                  </a:cubicBezTo>
                  <a:cubicBezTo>
                    <a:pt x="f50" y="f51"/>
                    <a:pt x="f2" y="f52"/>
                    <a:pt x="f2" y="f27"/>
                  </a:cubicBezTo>
                  <a:lnTo>
                    <a:pt x="f2" y="f53"/>
                  </a:lnTo>
                  <a:lnTo>
                    <a:pt x="f2" y="f54"/>
                  </a:lnTo>
                  <a:lnTo>
                    <a:pt x="f2" y="f4"/>
                  </a:lnTo>
                  <a:lnTo>
                    <a:pt x="f55" y="f4"/>
                  </a:lnTo>
                  <a:cubicBezTo>
                    <a:pt x="f35" y="f4"/>
                    <a:pt x="f56" y="f57"/>
                    <a:pt x="f56" y="f58"/>
                  </a:cubicBezTo>
                  <a:lnTo>
                    <a:pt x="f56" y="f59"/>
                  </a:lnTo>
                  <a:cubicBezTo>
                    <a:pt x="f56" y="f53"/>
                    <a:pt x="f60" y="f61"/>
                    <a:pt x="f34" y="f62"/>
                  </a:cubicBezTo>
                  <a:lnTo>
                    <a:pt x="f63" y="f64"/>
                  </a:lnTo>
                  <a:cubicBezTo>
                    <a:pt x="f65" y="f14"/>
                    <a:pt x="f49" y="f66"/>
                    <a:pt x="f49" y="f67"/>
                  </a:cubicBezTo>
                  <a:lnTo>
                    <a:pt x="f49" y="f9"/>
                  </a:lnTo>
                  <a:cubicBezTo>
                    <a:pt x="f68" y="f69"/>
                    <a:pt x="f7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2" name="Google Shape;6869;p88">
              <a:extLst>
                <a:ext uri="{FF2B5EF4-FFF2-40B4-BE49-F238E27FC236}">
                  <a16:creationId xmlns:a16="http://schemas.microsoft.com/office/drawing/2014/main" id="{DD0F546F-F334-0434-EF81-68EB9111D954}"/>
                </a:ext>
              </a:extLst>
            </p:cNvPr>
            <p:cNvSpPr/>
            <p:nvPr/>
          </p:nvSpPr>
          <p:spPr>
            <a:xfrm>
              <a:off x="4714966" y="3580927"/>
              <a:ext cx="33951" cy="54662"/>
            </a:xfrm>
            <a:custGeom>
              <a:avLst/>
              <a:gdLst>
                <a:gd name="f0" fmla="val w"/>
                <a:gd name="f1" fmla="val h"/>
                <a:gd name="f2" fmla="val 0"/>
                <a:gd name="f3" fmla="val 1040"/>
                <a:gd name="f4" fmla="val 1513"/>
                <a:gd name="f5" fmla="val 504"/>
                <a:gd name="f6" fmla="val 252"/>
                <a:gd name="f7" fmla="val 32"/>
                <a:gd name="f8" fmla="val 284"/>
                <a:gd name="f9" fmla="val 567"/>
                <a:gd name="f10" fmla="val 1418"/>
                <a:gd name="f11" fmla="val 126"/>
                <a:gd name="f12" fmla="val 1386"/>
                <a:gd name="f13" fmla="val 1355"/>
                <a:gd name="f14" fmla="val 410"/>
                <a:gd name="f15" fmla="val 630"/>
                <a:gd name="f16" fmla="val 819"/>
                <a:gd name="f17" fmla="val 1512"/>
                <a:gd name="f18" fmla="val 788"/>
                <a:gd name="f19" fmla="*/ f0 1 1040"/>
                <a:gd name="f20" fmla="*/ f1 1 1513"/>
                <a:gd name="f21" fmla="val f2"/>
                <a:gd name="f22" fmla="val f3"/>
                <a:gd name="f23" fmla="val f4"/>
                <a:gd name="f24" fmla="+- f23 0 f21"/>
                <a:gd name="f25" fmla="+- f22 0 f21"/>
                <a:gd name="f26" fmla="*/ f25 1 1040"/>
                <a:gd name="f27" fmla="*/ f24 1 1513"/>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040" h="1513">
                  <a:moveTo>
                    <a:pt x="f5" y="f2"/>
                  </a:moveTo>
                  <a:cubicBezTo>
                    <a:pt x="f6" y="f7"/>
                    <a:pt x="f2" y="f8"/>
                    <a:pt x="f2" y="f9"/>
                  </a:cubicBezTo>
                  <a:lnTo>
                    <a:pt x="f2" y="f10"/>
                  </a:lnTo>
                  <a:cubicBezTo>
                    <a:pt x="f11" y="f12"/>
                    <a:pt x="f6" y="f13"/>
                    <a:pt x="f14" y="f13"/>
                  </a:cubicBezTo>
                  <a:cubicBezTo>
                    <a:pt x="f15" y="f13"/>
                    <a:pt x="f16" y="f12"/>
                    <a:pt x="f3" y="f17"/>
                  </a:cubicBezTo>
                  <a:lnTo>
                    <a:pt x="f3" y="f5"/>
                  </a:lnTo>
                  <a:cubicBezTo>
                    <a:pt x="f3" y="f6"/>
                    <a:pt x="f1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3" name="Google Shape;6870;p88">
              <a:extLst>
                <a:ext uri="{FF2B5EF4-FFF2-40B4-BE49-F238E27FC236}">
                  <a16:creationId xmlns:a16="http://schemas.microsoft.com/office/drawing/2014/main" id="{2DD7738D-FDA3-0D64-CF41-0D98CDEA52A3}"/>
                </a:ext>
              </a:extLst>
            </p:cNvPr>
            <p:cNvSpPr/>
            <p:nvPr/>
          </p:nvSpPr>
          <p:spPr>
            <a:xfrm>
              <a:off x="4502048" y="3583963"/>
              <a:ext cx="32936" cy="52742"/>
            </a:xfrm>
            <a:custGeom>
              <a:avLst/>
              <a:gdLst>
                <a:gd name="f0" fmla="val w"/>
                <a:gd name="f1" fmla="val h"/>
                <a:gd name="f2" fmla="val 0"/>
                <a:gd name="f3" fmla="val 1009"/>
                <a:gd name="f4" fmla="val 1460"/>
                <a:gd name="f5" fmla="val 418"/>
                <a:gd name="f6" fmla="val 1"/>
                <a:gd name="f7" fmla="val 177"/>
                <a:gd name="f8" fmla="val 229"/>
                <a:gd name="f9" fmla="val 483"/>
                <a:gd name="f10" fmla="val 190"/>
                <a:gd name="f11" fmla="val 1334"/>
                <a:gd name="f12" fmla="val 379"/>
                <a:gd name="f13" fmla="val 1302"/>
                <a:gd name="f14" fmla="val 631"/>
                <a:gd name="f15" fmla="val 725"/>
                <a:gd name="f16" fmla="val 883"/>
                <a:gd name="f17" fmla="val 1365"/>
                <a:gd name="f18" fmla="val 515"/>
                <a:gd name="f19" fmla="val 231"/>
                <a:gd name="f20" fmla="val 788"/>
                <a:gd name="f21" fmla="val 11"/>
                <a:gd name="f22" fmla="val 505"/>
                <a:gd name="f23" fmla="val 475"/>
                <a:gd name="f24" fmla="val 4"/>
                <a:gd name="f25" fmla="val 446"/>
                <a:gd name="f26" fmla="*/ f0 1 1009"/>
                <a:gd name="f27" fmla="*/ f1 1 1460"/>
                <a:gd name="f28" fmla="val f2"/>
                <a:gd name="f29" fmla="val f3"/>
                <a:gd name="f30" fmla="val f4"/>
                <a:gd name="f31" fmla="+- f30 0 f28"/>
                <a:gd name="f32" fmla="+- f29 0 f28"/>
                <a:gd name="f33" fmla="*/ f32 1 1009"/>
                <a:gd name="f34" fmla="*/ f31 1 1460"/>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1009" h="1460">
                  <a:moveTo>
                    <a:pt x="f5" y="f6"/>
                  </a:moveTo>
                  <a:cubicBezTo>
                    <a:pt x="f7" y="f6"/>
                    <a:pt x="f6" y="f8"/>
                    <a:pt x="f6" y="f9"/>
                  </a:cubicBezTo>
                  <a:lnTo>
                    <a:pt x="f6" y="f4"/>
                  </a:lnTo>
                  <a:cubicBezTo>
                    <a:pt x="f10" y="f11"/>
                    <a:pt x="f12" y="f13"/>
                    <a:pt x="f14" y="f13"/>
                  </a:cubicBezTo>
                  <a:cubicBezTo>
                    <a:pt x="f15" y="f13"/>
                    <a:pt x="f16" y="f11"/>
                    <a:pt x="f3" y="f17"/>
                  </a:cubicBezTo>
                  <a:lnTo>
                    <a:pt x="f3" y="f18"/>
                  </a:lnTo>
                  <a:cubicBezTo>
                    <a:pt x="f3" y="f19"/>
                    <a:pt x="f20" y="f21"/>
                    <a:pt x="f22" y="f21"/>
                  </a:cubicBezTo>
                  <a:cubicBezTo>
                    <a:pt x="f23" y="f24"/>
                    <a:pt x="f25"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4" name="Google Shape;6871;p88">
              <a:extLst>
                <a:ext uri="{FF2B5EF4-FFF2-40B4-BE49-F238E27FC236}">
                  <a16:creationId xmlns:a16="http://schemas.microsoft.com/office/drawing/2014/main" id="{257D7E9E-DDAC-57FE-D1F8-7A79B2074609}"/>
                </a:ext>
              </a:extLst>
            </p:cNvPr>
            <p:cNvSpPr/>
            <p:nvPr/>
          </p:nvSpPr>
          <p:spPr>
            <a:xfrm>
              <a:off x="4580238" y="3483022"/>
              <a:ext cx="89483" cy="99066"/>
            </a:xfrm>
            <a:custGeom>
              <a:avLst/>
              <a:gdLst>
                <a:gd name="f0" fmla="val w"/>
                <a:gd name="f1" fmla="val h"/>
                <a:gd name="f2" fmla="val 0"/>
                <a:gd name="f3" fmla="val 2741"/>
                <a:gd name="f4" fmla="val 2742"/>
                <a:gd name="f5" fmla="val 1386"/>
                <a:gd name="f6" fmla="val 1"/>
                <a:gd name="f7" fmla="val 630"/>
                <a:gd name="f8" fmla="val 631"/>
                <a:gd name="f9" fmla="val 1387"/>
                <a:gd name="f10" fmla="val 2174"/>
                <a:gd name="f11" fmla="val 2111"/>
                <a:gd name="f12" fmla="*/ f0 1 2741"/>
                <a:gd name="f13" fmla="*/ f1 1 2742"/>
                <a:gd name="f14" fmla="val f2"/>
                <a:gd name="f15" fmla="val f3"/>
                <a:gd name="f16" fmla="val f4"/>
                <a:gd name="f17" fmla="+- f16 0 f14"/>
                <a:gd name="f18" fmla="+- f15 0 f14"/>
                <a:gd name="f19" fmla="*/ f18 1 2741"/>
                <a:gd name="f20" fmla="*/ f17 1 2742"/>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741" h="2742">
                  <a:moveTo>
                    <a:pt x="f5" y="f6"/>
                  </a:moveTo>
                  <a:cubicBezTo>
                    <a:pt x="f7" y="f6"/>
                    <a:pt x="f2" y="f8"/>
                    <a:pt x="f2" y="f9"/>
                  </a:cubicBezTo>
                  <a:cubicBezTo>
                    <a:pt x="f2" y="f10"/>
                    <a:pt x="f7" y="f4"/>
                    <a:pt x="f5" y="f4"/>
                  </a:cubicBezTo>
                  <a:cubicBezTo>
                    <a:pt x="f11" y="f4"/>
                    <a:pt x="f3" y="f11"/>
                    <a:pt x="f3" y="f9"/>
                  </a:cubicBezTo>
                  <a:cubicBezTo>
                    <a:pt x="f3" y="f8"/>
                    <a:pt x="f1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5" name="Google Shape;6872;p88">
              <a:extLst>
                <a:ext uri="{FF2B5EF4-FFF2-40B4-BE49-F238E27FC236}">
                  <a16:creationId xmlns:a16="http://schemas.microsoft.com/office/drawing/2014/main" id="{97520D90-66C7-EF08-7C77-67E71FECB529}"/>
                </a:ext>
              </a:extLst>
            </p:cNvPr>
            <p:cNvSpPr/>
            <p:nvPr/>
          </p:nvSpPr>
          <p:spPr>
            <a:xfrm>
              <a:off x="4554507" y="3607088"/>
              <a:ext cx="140936" cy="99066"/>
            </a:xfrm>
            <a:custGeom>
              <a:avLst/>
              <a:gdLst>
                <a:gd name="f0" fmla="val w"/>
                <a:gd name="f1" fmla="val h"/>
                <a:gd name="f2" fmla="val 0"/>
                <a:gd name="f3" fmla="val 4317"/>
                <a:gd name="f4" fmla="val 2742"/>
                <a:gd name="f5" fmla="val 2174"/>
                <a:gd name="f6" fmla="val 1"/>
                <a:gd name="f7" fmla="val 1292"/>
                <a:gd name="f8" fmla="val 505"/>
                <a:gd name="f9" fmla="val 379"/>
                <a:gd name="f10" fmla="val 1040"/>
                <a:gd name="f11" fmla="val 32"/>
                <a:gd name="f12" fmla="val 1103"/>
                <a:gd name="f13" fmla="val 946"/>
                <a:gd name="f14" fmla="val 1985"/>
                <a:gd name="f15" fmla="val 1450"/>
                <a:gd name="f16" fmla="val 2458"/>
                <a:gd name="f17" fmla="val 1702"/>
                <a:gd name="f18" fmla="val 2647"/>
                <a:gd name="f19" fmla="val 4254"/>
                <a:gd name="f20" fmla="val 1135"/>
                <a:gd name="f21" fmla="val 3813"/>
                <a:gd name="f22" fmla="val 410"/>
                <a:gd name="f23" fmla="val 3025"/>
                <a:gd name="f24" fmla="*/ f0 1 4317"/>
                <a:gd name="f25" fmla="*/ f1 1 2742"/>
                <a:gd name="f26" fmla="val f2"/>
                <a:gd name="f27" fmla="val f3"/>
                <a:gd name="f28" fmla="val f4"/>
                <a:gd name="f29" fmla="+- f28 0 f26"/>
                <a:gd name="f30" fmla="+- f27 0 f26"/>
                <a:gd name="f31" fmla="*/ f30 1 4317"/>
                <a:gd name="f32" fmla="*/ f29 1 2742"/>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317" h="2742">
                  <a:moveTo>
                    <a:pt x="f5" y="f6"/>
                  </a:moveTo>
                  <a:cubicBezTo>
                    <a:pt x="f7" y="f6"/>
                    <a:pt x="f8" y="f9"/>
                    <a:pt x="f2" y="f10"/>
                  </a:cubicBezTo>
                  <a:lnTo>
                    <a:pt x="f11" y="f12"/>
                  </a:lnTo>
                  <a:cubicBezTo>
                    <a:pt x="f13" y="f14"/>
                    <a:pt x="f15" y="f16"/>
                    <a:pt x="f17" y="f4"/>
                  </a:cubicBezTo>
                  <a:lnTo>
                    <a:pt x="f18" y="f4"/>
                  </a:lnTo>
                  <a:lnTo>
                    <a:pt x="f19" y="f20"/>
                  </a:lnTo>
                  <a:lnTo>
                    <a:pt x="f3" y="f10"/>
                  </a:lnTo>
                  <a:cubicBezTo>
                    <a:pt x="f21" y="f22"/>
                    <a:pt x="f2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36" name="Google Shape;6957;p88">
            <a:extLst>
              <a:ext uri="{FF2B5EF4-FFF2-40B4-BE49-F238E27FC236}">
                <a16:creationId xmlns:a16="http://schemas.microsoft.com/office/drawing/2014/main" id="{C5DF5525-89F5-78B4-4838-5C2ACCF9A71F}"/>
              </a:ext>
            </a:extLst>
          </p:cNvPr>
          <p:cNvGrpSpPr/>
          <p:nvPr/>
        </p:nvGrpSpPr>
        <p:grpSpPr>
          <a:xfrm>
            <a:off x="2413774" y="986054"/>
            <a:ext cx="373559" cy="372837"/>
            <a:chOff x="3730944" y="986052"/>
            <a:chExt cx="373559" cy="372837"/>
          </a:xfrm>
          <a:solidFill>
            <a:schemeClr val="bg2"/>
          </a:solidFill>
        </p:grpSpPr>
        <p:sp>
          <p:nvSpPr>
            <p:cNvPr id="37" name="Google Shape;6958;p88">
              <a:extLst>
                <a:ext uri="{FF2B5EF4-FFF2-40B4-BE49-F238E27FC236}">
                  <a16:creationId xmlns:a16="http://schemas.microsoft.com/office/drawing/2014/main" id="{20FC4DC3-F22F-3D64-6F48-A4D921A86F98}"/>
                </a:ext>
              </a:extLst>
            </p:cNvPr>
            <p:cNvSpPr/>
            <p:nvPr/>
          </p:nvSpPr>
          <p:spPr>
            <a:xfrm>
              <a:off x="3808475" y="986052"/>
              <a:ext cx="131929" cy="43589"/>
            </a:xfrm>
            <a:custGeom>
              <a:avLst/>
              <a:gdLst>
                <a:gd name="f0" fmla="val w"/>
                <a:gd name="f1" fmla="val h"/>
                <a:gd name="f2" fmla="val 0"/>
                <a:gd name="f3" fmla="val 4128"/>
                <a:gd name="f4" fmla="val 1364"/>
                <a:gd name="f5" fmla="val 645"/>
                <a:gd name="f6" fmla="val 263"/>
                <a:gd name="f7" fmla="val 296"/>
                <a:gd name="f8" fmla="val 670"/>
                <a:gd name="f9" fmla="val 1016"/>
                <a:gd name="f10" fmla="val 1205"/>
                <a:gd name="f11" fmla="val 158"/>
                <a:gd name="f12" fmla="val 1363"/>
                <a:gd name="f13" fmla="val 347"/>
                <a:gd name="f14" fmla="val 3781"/>
                <a:gd name="f15" fmla="val 3970"/>
                <a:gd name="f16" fmla="val 4127"/>
                <a:gd name="f17" fmla="val 260"/>
                <a:gd name="f18" fmla="val 3812"/>
                <a:gd name="f19" fmla="val 8"/>
                <a:gd name="f20" fmla="val 3466"/>
                <a:gd name="f21" fmla="val 756"/>
                <a:gd name="f22" fmla="val 718"/>
                <a:gd name="f23" fmla="val 3"/>
                <a:gd name="f24" fmla="val 681"/>
                <a:gd name="f25" fmla="*/ f0 1 4128"/>
                <a:gd name="f26" fmla="*/ f1 1 1364"/>
                <a:gd name="f27" fmla="val f2"/>
                <a:gd name="f28" fmla="val f3"/>
                <a:gd name="f29" fmla="val f4"/>
                <a:gd name="f30" fmla="+- f29 0 f27"/>
                <a:gd name="f31" fmla="+- f28 0 f27"/>
                <a:gd name="f32" fmla="*/ f31 1 4128"/>
                <a:gd name="f33" fmla="*/ f30 1 1364"/>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128" h="1364">
                  <a:moveTo>
                    <a:pt x="f5" y="f2"/>
                  </a:moveTo>
                  <a:cubicBezTo>
                    <a:pt x="f6" y="f2"/>
                    <a:pt x="f2" y="f7"/>
                    <a:pt x="f2" y="f8"/>
                  </a:cubicBezTo>
                  <a:lnTo>
                    <a:pt x="f2" y="f9"/>
                  </a:lnTo>
                  <a:cubicBezTo>
                    <a:pt x="f2" y="f10"/>
                    <a:pt x="f11" y="f12"/>
                    <a:pt x="f13" y="f12"/>
                  </a:cubicBezTo>
                  <a:lnTo>
                    <a:pt x="f14" y="f12"/>
                  </a:lnTo>
                  <a:cubicBezTo>
                    <a:pt x="f15" y="f12"/>
                    <a:pt x="f16" y="f10"/>
                    <a:pt x="f16" y="f9"/>
                  </a:cubicBezTo>
                  <a:lnTo>
                    <a:pt x="f16" y="f8"/>
                  </a:lnTo>
                  <a:cubicBezTo>
                    <a:pt x="f16" y="f17"/>
                    <a:pt x="f18" y="f19"/>
                    <a:pt x="f20" y="f19"/>
                  </a:cubicBezTo>
                  <a:lnTo>
                    <a:pt x="f21" y="f19"/>
                  </a:lnTo>
                  <a:cubicBezTo>
                    <a:pt x="f22" y="f23"/>
                    <a:pt x="f24"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8" name="Google Shape;6959;p88">
              <a:extLst>
                <a:ext uri="{FF2B5EF4-FFF2-40B4-BE49-F238E27FC236}">
                  <a16:creationId xmlns:a16="http://schemas.microsoft.com/office/drawing/2014/main" id="{BB6ECC99-5320-6477-EBCE-7929ECCEA119}"/>
                </a:ext>
              </a:extLst>
            </p:cNvPr>
            <p:cNvSpPr/>
            <p:nvPr/>
          </p:nvSpPr>
          <p:spPr>
            <a:xfrm>
              <a:off x="3797384" y="1180618"/>
              <a:ext cx="21159" cy="23198"/>
            </a:xfrm>
            <a:custGeom>
              <a:avLst/>
              <a:gdLst>
                <a:gd name="f0" fmla="val w"/>
                <a:gd name="f1" fmla="val h"/>
                <a:gd name="f2" fmla="val 0"/>
                <a:gd name="f3" fmla="val 662"/>
                <a:gd name="f4" fmla="val 726"/>
                <a:gd name="f5" fmla="val 1"/>
                <a:gd name="f6" fmla="val 725"/>
                <a:gd name="f7" fmla="*/ f0 1 662"/>
                <a:gd name="f8" fmla="*/ f1 1 726"/>
                <a:gd name="f9" fmla="val f2"/>
                <a:gd name="f10" fmla="val f3"/>
                <a:gd name="f11" fmla="val f4"/>
                <a:gd name="f12" fmla="+- f11 0 f9"/>
                <a:gd name="f13" fmla="+- f10 0 f9"/>
                <a:gd name="f14" fmla="*/ f13 1 662"/>
                <a:gd name="f15" fmla="*/ f12 1 726"/>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662" h="726">
                  <a:moveTo>
                    <a:pt x="f5" y="f5"/>
                  </a:moveTo>
                  <a:lnTo>
                    <a:pt x="f5" y="f6"/>
                  </a:lnTo>
                  <a:lnTo>
                    <a:pt x="f3" y="f6"/>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39" name="Google Shape;6960;p88">
              <a:extLst>
                <a:ext uri="{FF2B5EF4-FFF2-40B4-BE49-F238E27FC236}">
                  <a16:creationId xmlns:a16="http://schemas.microsoft.com/office/drawing/2014/main" id="{CBC5393C-7C83-3062-F09B-A8236CE7547A}"/>
                </a:ext>
              </a:extLst>
            </p:cNvPr>
            <p:cNvSpPr/>
            <p:nvPr/>
          </p:nvSpPr>
          <p:spPr>
            <a:xfrm>
              <a:off x="3797384" y="1094043"/>
              <a:ext cx="21159" cy="21159"/>
            </a:xfrm>
            <a:custGeom>
              <a:avLst/>
              <a:gdLst>
                <a:gd name="f0" fmla="val w"/>
                <a:gd name="f1" fmla="val h"/>
                <a:gd name="f2" fmla="val 0"/>
                <a:gd name="f3" fmla="val 662"/>
                <a:gd name="f4" fmla="val 1"/>
                <a:gd name="f5" fmla="*/ f0 1 662"/>
                <a:gd name="f6" fmla="*/ f1 1 662"/>
                <a:gd name="f7" fmla="val f2"/>
                <a:gd name="f8" fmla="val f3"/>
                <a:gd name="f9" fmla="+- f8 0 f7"/>
                <a:gd name="f10" fmla="*/ f9 1 662"/>
                <a:gd name="f11" fmla="*/ f7 1 f10"/>
                <a:gd name="f12" fmla="*/ f8 1 f10"/>
                <a:gd name="f13" fmla="*/ f11 f5 1"/>
                <a:gd name="f14" fmla="*/ f12 f5 1"/>
                <a:gd name="f15" fmla="*/ f12 f6 1"/>
                <a:gd name="f16" fmla="*/ f11 f6 1"/>
              </a:gdLst>
              <a:ahLst/>
              <a:cxnLst>
                <a:cxn ang="3cd4">
                  <a:pos x="hc" y="t"/>
                </a:cxn>
                <a:cxn ang="0">
                  <a:pos x="r" y="vc"/>
                </a:cxn>
                <a:cxn ang="cd4">
                  <a:pos x="hc" y="b"/>
                </a:cxn>
                <a:cxn ang="cd2">
                  <a:pos x="l" y="vc"/>
                </a:cxn>
              </a:cxnLst>
              <a:rect l="f13" t="f16" r="f14" b="f15"/>
              <a:pathLst>
                <a:path w="662" h="662">
                  <a:moveTo>
                    <a:pt x="f4" y="f2"/>
                  </a:moveTo>
                  <a:lnTo>
                    <a:pt x="f4" y="f3"/>
                  </a:lnTo>
                  <a:lnTo>
                    <a:pt x="f3" y="f3"/>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0" name="Google Shape;6961;p88">
              <a:extLst>
                <a:ext uri="{FF2B5EF4-FFF2-40B4-BE49-F238E27FC236}">
                  <a16:creationId xmlns:a16="http://schemas.microsoft.com/office/drawing/2014/main" id="{530E1F0C-B090-C2DE-6010-66E9ABE95F25}"/>
                </a:ext>
              </a:extLst>
            </p:cNvPr>
            <p:cNvSpPr/>
            <p:nvPr/>
          </p:nvSpPr>
          <p:spPr>
            <a:xfrm>
              <a:off x="3797384" y="1270229"/>
              <a:ext cx="21159" cy="21186"/>
            </a:xfrm>
            <a:custGeom>
              <a:avLst/>
              <a:gdLst>
                <a:gd name="f0" fmla="val w"/>
                <a:gd name="f1" fmla="val h"/>
                <a:gd name="f2" fmla="val 0"/>
                <a:gd name="f3" fmla="val 662"/>
                <a:gd name="f4" fmla="val 663"/>
                <a:gd name="f5" fmla="val 1"/>
                <a:gd name="f6" fmla="*/ f0 1 662"/>
                <a:gd name="f7" fmla="*/ f1 1 663"/>
                <a:gd name="f8" fmla="val f2"/>
                <a:gd name="f9" fmla="val f3"/>
                <a:gd name="f10" fmla="val f4"/>
                <a:gd name="f11" fmla="+- f10 0 f8"/>
                <a:gd name="f12" fmla="+- f9 0 f8"/>
                <a:gd name="f13" fmla="*/ f12 1 662"/>
                <a:gd name="f14" fmla="*/ f11 1 663"/>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662" h="663">
                  <a:moveTo>
                    <a:pt x="f5" y="f5"/>
                  </a:moveTo>
                  <a:lnTo>
                    <a:pt x="f5" y="f3"/>
                  </a:lnTo>
                  <a:lnTo>
                    <a:pt x="f3" y="f3"/>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1" name="Google Shape;6962;p88">
              <a:extLst>
                <a:ext uri="{FF2B5EF4-FFF2-40B4-BE49-F238E27FC236}">
                  <a16:creationId xmlns:a16="http://schemas.microsoft.com/office/drawing/2014/main" id="{379E4D91-4F68-728C-56BB-3EB132E3F771}"/>
                </a:ext>
              </a:extLst>
            </p:cNvPr>
            <p:cNvSpPr/>
            <p:nvPr/>
          </p:nvSpPr>
          <p:spPr>
            <a:xfrm>
              <a:off x="3730944" y="1007440"/>
              <a:ext cx="284945" cy="351449"/>
            </a:xfrm>
            <a:custGeom>
              <a:avLst/>
              <a:gdLst>
                <a:gd name="f0" fmla="val w"/>
                <a:gd name="f1" fmla="val h"/>
                <a:gd name="f2" fmla="val 0"/>
                <a:gd name="f3" fmla="val 8916"/>
                <a:gd name="f4" fmla="val 10997"/>
                <a:gd name="f5" fmla="val 7183"/>
                <a:gd name="f6" fmla="val 2049"/>
                <a:gd name="f7" fmla="val 7404"/>
                <a:gd name="f8" fmla="val 7561"/>
                <a:gd name="f9" fmla="val 2206"/>
                <a:gd name="f10" fmla="val 2395"/>
                <a:gd name="f11" fmla="val 2584"/>
                <a:gd name="f12" fmla="val 2742"/>
                <a:gd name="f13" fmla="val 4474"/>
                <a:gd name="f14" fmla="val 4285"/>
                <a:gd name="f15" fmla="val 4127"/>
                <a:gd name="f16" fmla="val 3151"/>
                <a:gd name="f17" fmla="val 2017"/>
                <a:gd name="f18" fmla="val 3340"/>
                <a:gd name="f19" fmla="val 3497"/>
                <a:gd name="f20" fmla="val 2175"/>
                <a:gd name="f21" fmla="val 2364"/>
                <a:gd name="f22" fmla="val 3750"/>
                <a:gd name="f23" fmla="val 3939"/>
                <a:gd name="f24" fmla="val 4097"/>
                <a:gd name="f25" fmla="val 1764"/>
                <a:gd name="f26" fmla="val 1575"/>
                <a:gd name="f27" fmla="val 1418"/>
                <a:gd name="f28" fmla="val 5860"/>
                <a:gd name="f29" fmla="val 3372"/>
                <a:gd name="f30" fmla="val 6049"/>
                <a:gd name="f31" fmla="val 6207"/>
                <a:gd name="f32" fmla="val 3529"/>
                <a:gd name="f33" fmla="val 4758"/>
                <a:gd name="f34" fmla="val 4916"/>
                <a:gd name="f35" fmla="val 5105"/>
                <a:gd name="f36" fmla="val 5325"/>
                <a:gd name="f37" fmla="val 5483"/>
                <a:gd name="f38" fmla="val 6491"/>
                <a:gd name="f39" fmla="val 6680"/>
                <a:gd name="f40" fmla="val 6837"/>
                <a:gd name="f41" fmla="val 6144"/>
                <a:gd name="f42" fmla="val 6302"/>
                <a:gd name="f43" fmla="val 7562"/>
                <a:gd name="f44" fmla="val 7720"/>
                <a:gd name="f45" fmla="val 7909"/>
                <a:gd name="f46" fmla="val 8098"/>
                <a:gd name="f47" fmla="val 8255"/>
                <a:gd name="f48" fmla="val 7531"/>
                <a:gd name="f49" fmla="val 7657"/>
                <a:gd name="f50" fmla="val 7877"/>
                <a:gd name="f51" fmla="val 9232"/>
                <a:gd name="f52" fmla="val 9452"/>
                <a:gd name="f53" fmla="val 9610"/>
                <a:gd name="f54" fmla="val 8885"/>
                <a:gd name="f55" fmla="val 9043"/>
                <a:gd name="f56" fmla="val 1040"/>
                <a:gd name="f57" fmla="val 1"/>
                <a:gd name="f58" fmla="val 504"/>
                <a:gd name="f59" fmla="val 473"/>
                <a:gd name="f60" fmla="val 1009"/>
                <a:gd name="f61" fmla="val 9956"/>
                <a:gd name="f62" fmla="val 32"/>
                <a:gd name="f63" fmla="val 10524"/>
                <a:gd name="f64" fmla="val 10996"/>
                <a:gd name="f65" fmla="val 7908"/>
                <a:gd name="f66" fmla="val 8444"/>
                <a:gd name="f67" fmla="val 347"/>
                <a:gd name="f68" fmla="val 915"/>
                <a:gd name="f69" fmla="val 6711"/>
                <a:gd name="f70" fmla="val 1387"/>
                <a:gd name="f71" fmla="val 6175"/>
                <a:gd name="f72" fmla="val 2741"/>
                <a:gd name="f73" fmla="val 1733"/>
                <a:gd name="f74" fmla="*/ f0 1 8916"/>
                <a:gd name="f75" fmla="*/ f1 1 10997"/>
                <a:gd name="f76" fmla="val f2"/>
                <a:gd name="f77" fmla="val f3"/>
                <a:gd name="f78" fmla="val f4"/>
                <a:gd name="f79" fmla="+- f78 0 f76"/>
                <a:gd name="f80" fmla="+- f77 0 f76"/>
                <a:gd name="f81" fmla="*/ f80 1 8916"/>
                <a:gd name="f82" fmla="*/ f79 1 10997"/>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8916" h="10997">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7"/>
                    <a:pt x="f19" y="f20"/>
                    <a:pt x="f19" y="f21"/>
                  </a:cubicBezTo>
                  <a:lnTo>
                    <a:pt x="f19" y="f22"/>
                  </a:lnTo>
                  <a:cubicBezTo>
                    <a:pt x="f19" y="f23"/>
                    <a:pt x="f18" y="f24"/>
                    <a:pt x="f16" y="f24"/>
                  </a:cubicBezTo>
                  <a:lnTo>
                    <a:pt x="f25" y="f24"/>
                  </a:lnTo>
                  <a:cubicBezTo>
                    <a:pt x="f26" y="f24"/>
                    <a:pt x="f27" y="f23"/>
                    <a:pt x="f27" y="f22"/>
                  </a:cubicBezTo>
                  <a:lnTo>
                    <a:pt x="f27" y="f21"/>
                  </a:lnTo>
                  <a:cubicBezTo>
                    <a:pt x="f27" y="f20"/>
                    <a:pt x="f26" y="f17"/>
                    <a:pt x="f25" y="f17"/>
                  </a:cubicBezTo>
                  <a:close/>
                  <a:moveTo>
                    <a:pt x="f28" y="f29"/>
                  </a:moveTo>
                  <a:cubicBezTo>
                    <a:pt x="f30" y="f29"/>
                    <a:pt x="f31" y="f32"/>
                    <a:pt x="f31" y="f22"/>
                  </a:cubicBezTo>
                  <a:cubicBezTo>
                    <a:pt x="f31" y="f23"/>
                    <a:pt x="f30" y="f24"/>
                    <a:pt x="f28" y="f24"/>
                  </a:cubicBezTo>
                  <a:lnTo>
                    <a:pt x="f13" y="f24"/>
                  </a:lnTo>
                  <a:cubicBezTo>
                    <a:pt x="f14" y="f24"/>
                    <a:pt x="f15" y="f23"/>
                    <a:pt x="f15" y="f22"/>
                  </a:cubicBezTo>
                  <a:cubicBezTo>
                    <a:pt x="f15" y="f32"/>
                    <a:pt x="f14" y="f29"/>
                    <a:pt x="f13" y="f29"/>
                  </a:cubicBezTo>
                  <a:close/>
                  <a:moveTo>
                    <a:pt x="f5" y="f33"/>
                  </a:moveTo>
                  <a:cubicBezTo>
                    <a:pt x="f7" y="f33"/>
                    <a:pt x="f8" y="f34"/>
                    <a:pt x="f8" y="f35"/>
                  </a:cubicBezTo>
                  <a:cubicBezTo>
                    <a:pt x="f8" y="f36"/>
                    <a:pt x="f7" y="f37"/>
                    <a:pt x="f5" y="f37"/>
                  </a:cubicBezTo>
                  <a:lnTo>
                    <a:pt x="f13" y="f37"/>
                  </a:lnTo>
                  <a:cubicBezTo>
                    <a:pt x="f14" y="f37"/>
                    <a:pt x="f15" y="f36"/>
                    <a:pt x="f15" y="f35"/>
                  </a:cubicBezTo>
                  <a:cubicBezTo>
                    <a:pt x="f15" y="f34"/>
                    <a:pt x="f14" y="f33"/>
                    <a:pt x="f13" y="f33"/>
                  </a:cubicBezTo>
                  <a:close/>
                  <a:moveTo>
                    <a:pt x="f16" y="f33"/>
                  </a:moveTo>
                  <a:cubicBezTo>
                    <a:pt x="f18" y="f33"/>
                    <a:pt x="f19" y="f34"/>
                    <a:pt x="f19" y="f35"/>
                  </a:cubicBezTo>
                  <a:lnTo>
                    <a:pt x="f19" y="f38"/>
                  </a:lnTo>
                  <a:cubicBezTo>
                    <a:pt x="f19" y="f39"/>
                    <a:pt x="f18" y="f40"/>
                    <a:pt x="f16" y="f40"/>
                  </a:cubicBezTo>
                  <a:lnTo>
                    <a:pt x="f25" y="f40"/>
                  </a:lnTo>
                  <a:cubicBezTo>
                    <a:pt x="f26" y="f40"/>
                    <a:pt x="f27" y="f39"/>
                    <a:pt x="f27" y="f38"/>
                  </a:cubicBezTo>
                  <a:lnTo>
                    <a:pt x="f27" y="f35"/>
                  </a:lnTo>
                  <a:cubicBezTo>
                    <a:pt x="f27" y="f34"/>
                    <a:pt x="f26" y="f33"/>
                    <a:pt x="f25" y="f33"/>
                  </a:cubicBezTo>
                  <a:close/>
                  <a:moveTo>
                    <a:pt x="f28" y="f41"/>
                  </a:moveTo>
                  <a:cubicBezTo>
                    <a:pt x="f30" y="f41"/>
                    <a:pt x="f31" y="f42"/>
                    <a:pt x="f31" y="f38"/>
                  </a:cubicBezTo>
                  <a:cubicBezTo>
                    <a:pt x="f31" y="f39"/>
                    <a:pt x="f30" y="f40"/>
                    <a:pt x="f28" y="f40"/>
                  </a:cubicBezTo>
                  <a:lnTo>
                    <a:pt x="f13" y="f40"/>
                  </a:lnTo>
                  <a:cubicBezTo>
                    <a:pt x="f14" y="f40"/>
                    <a:pt x="f15" y="f39"/>
                    <a:pt x="f15" y="f38"/>
                  </a:cubicBezTo>
                  <a:cubicBezTo>
                    <a:pt x="f15" y="f42"/>
                    <a:pt x="f14" y="f41"/>
                    <a:pt x="f13" y="f41"/>
                  </a:cubicBezTo>
                  <a:close/>
                  <a:moveTo>
                    <a:pt x="f5" y="f43"/>
                  </a:moveTo>
                  <a:cubicBezTo>
                    <a:pt x="f7" y="f43"/>
                    <a:pt x="f8" y="f44"/>
                    <a:pt x="f8" y="f45"/>
                  </a:cubicBezTo>
                  <a:cubicBezTo>
                    <a:pt x="f8" y="f46"/>
                    <a:pt x="f7" y="f47"/>
                    <a:pt x="f5" y="f47"/>
                  </a:cubicBezTo>
                  <a:lnTo>
                    <a:pt x="f13" y="f47"/>
                  </a:lnTo>
                  <a:cubicBezTo>
                    <a:pt x="f14" y="f47"/>
                    <a:pt x="f15" y="f46"/>
                    <a:pt x="f15" y="f45"/>
                  </a:cubicBezTo>
                  <a:cubicBezTo>
                    <a:pt x="f15" y="f44"/>
                    <a:pt x="f14" y="f43"/>
                    <a:pt x="f13" y="f43"/>
                  </a:cubicBezTo>
                  <a:close/>
                  <a:moveTo>
                    <a:pt x="f16" y="f48"/>
                  </a:moveTo>
                  <a:cubicBezTo>
                    <a:pt x="f18" y="f48"/>
                    <a:pt x="f19" y="f49"/>
                    <a:pt x="f19" y="f50"/>
                  </a:cubicBezTo>
                  <a:lnTo>
                    <a:pt x="f19" y="f51"/>
                  </a:lnTo>
                  <a:cubicBezTo>
                    <a:pt x="f19" y="f52"/>
                    <a:pt x="f18" y="f53"/>
                    <a:pt x="f16" y="f53"/>
                  </a:cubicBezTo>
                  <a:lnTo>
                    <a:pt x="f25" y="f53"/>
                  </a:lnTo>
                  <a:cubicBezTo>
                    <a:pt x="f26" y="f53"/>
                    <a:pt x="f27" y="f52"/>
                    <a:pt x="f27" y="f51"/>
                  </a:cubicBezTo>
                  <a:lnTo>
                    <a:pt x="f27" y="f50"/>
                  </a:lnTo>
                  <a:cubicBezTo>
                    <a:pt x="f27" y="f49"/>
                    <a:pt x="f26" y="f48"/>
                    <a:pt x="f25" y="f48"/>
                  </a:cubicBezTo>
                  <a:close/>
                  <a:moveTo>
                    <a:pt x="f28" y="f54"/>
                  </a:moveTo>
                  <a:cubicBezTo>
                    <a:pt x="f30" y="f54"/>
                    <a:pt x="f31" y="f55"/>
                    <a:pt x="f31" y="f51"/>
                  </a:cubicBezTo>
                  <a:cubicBezTo>
                    <a:pt x="f31" y="f52"/>
                    <a:pt x="f30" y="f53"/>
                    <a:pt x="f28" y="f53"/>
                  </a:cubicBezTo>
                  <a:lnTo>
                    <a:pt x="f13" y="f53"/>
                  </a:lnTo>
                  <a:cubicBezTo>
                    <a:pt x="f14" y="f53"/>
                    <a:pt x="f15" y="f52"/>
                    <a:pt x="f15" y="f51"/>
                  </a:cubicBezTo>
                  <a:cubicBezTo>
                    <a:pt x="f15" y="f55"/>
                    <a:pt x="f14" y="f54"/>
                    <a:pt x="f13" y="f54"/>
                  </a:cubicBezTo>
                  <a:close/>
                  <a:moveTo>
                    <a:pt x="f56" y="f57"/>
                  </a:moveTo>
                  <a:cubicBezTo>
                    <a:pt x="f58" y="f57"/>
                    <a:pt x="f2" y="f59"/>
                    <a:pt x="f2" y="f60"/>
                  </a:cubicBezTo>
                  <a:lnTo>
                    <a:pt x="f2" y="f61"/>
                  </a:lnTo>
                  <a:cubicBezTo>
                    <a:pt x="f62" y="f63"/>
                    <a:pt x="f58" y="f64"/>
                    <a:pt x="f56" y="f64"/>
                  </a:cubicBezTo>
                  <a:lnTo>
                    <a:pt x="f65" y="f64"/>
                  </a:lnTo>
                  <a:cubicBezTo>
                    <a:pt x="f66" y="f64"/>
                    <a:pt x="f3" y="f63"/>
                    <a:pt x="f3" y="f61"/>
                  </a:cubicBezTo>
                  <a:lnTo>
                    <a:pt x="f3" y="f60"/>
                  </a:lnTo>
                  <a:cubicBezTo>
                    <a:pt x="f3" y="f59"/>
                    <a:pt x="f66" y="f57"/>
                    <a:pt x="f65" y="f57"/>
                  </a:cubicBezTo>
                  <a:lnTo>
                    <a:pt x="f5" y="f57"/>
                  </a:lnTo>
                  <a:lnTo>
                    <a:pt x="f5" y="f67"/>
                  </a:lnTo>
                  <a:cubicBezTo>
                    <a:pt x="f5" y="f68"/>
                    <a:pt x="f69" y="f70"/>
                    <a:pt x="f71" y="f70"/>
                  </a:cubicBezTo>
                  <a:lnTo>
                    <a:pt x="f72" y="f70"/>
                  </a:lnTo>
                  <a:cubicBezTo>
                    <a:pt x="f9" y="f70"/>
                    <a:pt x="f73" y="f68"/>
                    <a:pt x="f73" y="f67"/>
                  </a:cubicBezTo>
                  <a:lnTo>
                    <a:pt x="f73" y="f57"/>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2" name="Google Shape;6963;p88">
              <a:extLst>
                <a:ext uri="{FF2B5EF4-FFF2-40B4-BE49-F238E27FC236}">
                  <a16:creationId xmlns:a16="http://schemas.microsoft.com/office/drawing/2014/main" id="{5A6D0B79-6D7E-A7CB-D5E5-C0E5AD0618E6}"/>
                </a:ext>
              </a:extLst>
            </p:cNvPr>
            <p:cNvSpPr/>
            <p:nvPr/>
          </p:nvSpPr>
          <p:spPr>
            <a:xfrm>
              <a:off x="4039023" y="1115165"/>
              <a:ext cx="65480" cy="132944"/>
            </a:xfrm>
            <a:custGeom>
              <a:avLst/>
              <a:gdLst>
                <a:gd name="f0" fmla="val w"/>
                <a:gd name="f1" fmla="val h"/>
                <a:gd name="f2" fmla="val 0"/>
                <a:gd name="f3" fmla="val 2049"/>
                <a:gd name="f4" fmla="val 4160"/>
                <a:gd name="f5" fmla="val 1"/>
                <a:gd name="f6" fmla="*/ f0 1 2049"/>
                <a:gd name="f7" fmla="*/ f1 1 4160"/>
                <a:gd name="f8" fmla="val f2"/>
                <a:gd name="f9" fmla="val f3"/>
                <a:gd name="f10" fmla="val f4"/>
                <a:gd name="f11" fmla="+- f10 0 f8"/>
                <a:gd name="f12" fmla="+- f9 0 f8"/>
                <a:gd name="f13" fmla="*/ f12 1 2049"/>
                <a:gd name="f14" fmla="*/ f11 1 4160"/>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2049" h="4160">
                  <a:moveTo>
                    <a:pt x="f5" y="f5"/>
                  </a:moveTo>
                  <a:lnTo>
                    <a:pt x="f5" y="f4"/>
                  </a:lnTo>
                  <a:lnTo>
                    <a:pt x="f3" y="f4"/>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3" name="Google Shape;6964;p88">
              <a:extLst>
                <a:ext uri="{FF2B5EF4-FFF2-40B4-BE49-F238E27FC236}">
                  <a16:creationId xmlns:a16="http://schemas.microsoft.com/office/drawing/2014/main" id="{90A0A656-8E43-F6A5-1275-52579011D307}"/>
                </a:ext>
              </a:extLst>
            </p:cNvPr>
            <p:cNvSpPr/>
            <p:nvPr/>
          </p:nvSpPr>
          <p:spPr>
            <a:xfrm>
              <a:off x="4039023" y="1028590"/>
              <a:ext cx="65480" cy="65480"/>
            </a:xfrm>
            <a:custGeom>
              <a:avLst/>
              <a:gdLst>
                <a:gd name="f0" fmla="val w"/>
                <a:gd name="f1" fmla="val h"/>
                <a:gd name="f2" fmla="val 0"/>
                <a:gd name="f3" fmla="val 2049"/>
                <a:gd name="f4" fmla="val 1009"/>
                <a:gd name="f5" fmla="val 1"/>
                <a:gd name="f6" fmla="val 473"/>
                <a:gd name="f7" fmla="val 1040"/>
                <a:gd name="f8" fmla="val 2048"/>
                <a:gd name="f9" fmla="val 1576"/>
                <a:gd name="f10" fmla="*/ f0 1 2049"/>
                <a:gd name="f11" fmla="*/ f1 1 2049"/>
                <a:gd name="f12" fmla="val f2"/>
                <a:gd name="f13" fmla="val f3"/>
                <a:gd name="f14" fmla="+- f13 0 f12"/>
                <a:gd name="f15" fmla="*/ f14 1 2049"/>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2049" h="2049">
                  <a:moveTo>
                    <a:pt x="f4" y="f5"/>
                  </a:moveTo>
                  <a:cubicBezTo>
                    <a:pt x="f6" y="f5"/>
                    <a:pt x="f5" y="f6"/>
                    <a:pt x="f5" y="f7"/>
                  </a:cubicBezTo>
                  <a:lnTo>
                    <a:pt x="f5" y="f8"/>
                  </a:lnTo>
                  <a:lnTo>
                    <a:pt x="f3" y="f8"/>
                  </a:lnTo>
                  <a:lnTo>
                    <a:pt x="f3" y="f7"/>
                  </a:lnTo>
                  <a:cubicBezTo>
                    <a:pt x="f3" y="f6"/>
                    <a:pt x="f9"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4" name="Google Shape;6965;p88">
              <a:extLst>
                <a:ext uri="{FF2B5EF4-FFF2-40B4-BE49-F238E27FC236}">
                  <a16:creationId xmlns:a16="http://schemas.microsoft.com/office/drawing/2014/main" id="{B0297F3E-0355-D92C-EF2E-07330E5C83FA}"/>
                </a:ext>
              </a:extLst>
            </p:cNvPr>
            <p:cNvSpPr/>
            <p:nvPr/>
          </p:nvSpPr>
          <p:spPr>
            <a:xfrm>
              <a:off x="4041044" y="1270229"/>
              <a:ext cx="59445" cy="65480"/>
            </a:xfrm>
            <a:custGeom>
              <a:avLst/>
              <a:gdLst>
                <a:gd name="f0" fmla="val w"/>
                <a:gd name="f1" fmla="val h"/>
                <a:gd name="f2" fmla="val 0"/>
                <a:gd name="f3" fmla="val 1860"/>
                <a:gd name="f4" fmla="val 2049"/>
                <a:gd name="f5" fmla="val 1"/>
                <a:gd name="f6" fmla="val 599"/>
                <a:gd name="f7" fmla="val 1796"/>
                <a:gd name="f8" fmla="val 694"/>
                <a:gd name="f9" fmla="val 1985"/>
                <a:gd name="f10" fmla="val 788"/>
                <a:gd name="f11" fmla="val 2048"/>
                <a:gd name="f12" fmla="val 946"/>
                <a:gd name="f13" fmla="val 1103"/>
                <a:gd name="f14" fmla="val 1229"/>
                <a:gd name="f15" fmla="val 1261"/>
                <a:gd name="f16" fmla="*/ f0 1 1860"/>
                <a:gd name="f17" fmla="*/ f1 1 2049"/>
                <a:gd name="f18" fmla="val f2"/>
                <a:gd name="f19" fmla="val f3"/>
                <a:gd name="f20" fmla="val f4"/>
                <a:gd name="f21" fmla="+- f20 0 f18"/>
                <a:gd name="f22" fmla="+- f19 0 f18"/>
                <a:gd name="f23" fmla="*/ f22 1 1860"/>
                <a:gd name="f24" fmla="*/ f21 1 204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860" h="2049">
                  <a:moveTo>
                    <a:pt x="f5" y="f5"/>
                  </a:moveTo>
                  <a:lnTo>
                    <a:pt x="f6" y="f7"/>
                  </a:lnTo>
                  <a:cubicBezTo>
                    <a:pt x="f8" y="f9"/>
                    <a:pt x="f10" y="f11"/>
                    <a:pt x="f12" y="f11"/>
                  </a:cubicBezTo>
                  <a:cubicBezTo>
                    <a:pt x="f13" y="f11"/>
                    <a:pt x="f14" y="f9"/>
                    <a:pt x="f15" y="f7"/>
                  </a:cubicBez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45" name="Google Shape;6966;p88">
            <a:extLst>
              <a:ext uri="{FF2B5EF4-FFF2-40B4-BE49-F238E27FC236}">
                <a16:creationId xmlns:a16="http://schemas.microsoft.com/office/drawing/2014/main" id="{912E0CDD-1515-D6AC-E2A2-E2A8982B31DF}"/>
              </a:ext>
            </a:extLst>
          </p:cNvPr>
          <p:cNvGrpSpPr/>
          <p:nvPr/>
        </p:nvGrpSpPr>
        <p:grpSpPr>
          <a:xfrm>
            <a:off x="6872469" y="2558382"/>
            <a:ext cx="453661" cy="454365"/>
            <a:chOff x="8189640" y="2558381"/>
            <a:chExt cx="453661" cy="454365"/>
          </a:xfrm>
          <a:solidFill>
            <a:schemeClr val="bg2"/>
          </a:solidFill>
        </p:grpSpPr>
        <p:sp>
          <p:nvSpPr>
            <p:cNvPr id="46" name="Google Shape;6967;p88">
              <a:extLst>
                <a:ext uri="{FF2B5EF4-FFF2-40B4-BE49-F238E27FC236}">
                  <a16:creationId xmlns:a16="http://schemas.microsoft.com/office/drawing/2014/main" id="{4D4BC596-ACBF-B6EF-27FB-D006BFDBEA96}"/>
                </a:ext>
              </a:extLst>
            </p:cNvPr>
            <p:cNvSpPr/>
            <p:nvPr/>
          </p:nvSpPr>
          <p:spPr>
            <a:xfrm>
              <a:off x="8317162" y="2858761"/>
              <a:ext cx="12298" cy="19650"/>
            </a:xfrm>
            <a:custGeom>
              <a:avLst/>
              <a:gdLst>
                <a:gd name="f0" fmla="val w"/>
                <a:gd name="f1" fmla="val h"/>
                <a:gd name="f2" fmla="val 0"/>
                <a:gd name="f3" fmla="val 316"/>
                <a:gd name="f4" fmla="val 505"/>
                <a:gd name="f5" fmla="val 158"/>
                <a:gd name="f6" fmla="val 1"/>
                <a:gd name="f7" fmla="val 315"/>
                <a:gd name="f8" fmla="*/ f0 1 316"/>
                <a:gd name="f9" fmla="*/ f1 1 505"/>
                <a:gd name="f10" fmla="val f2"/>
                <a:gd name="f11" fmla="val f3"/>
                <a:gd name="f12" fmla="val f4"/>
                <a:gd name="f13" fmla="+- f12 0 f10"/>
                <a:gd name="f14" fmla="+- f11 0 f10"/>
                <a:gd name="f15" fmla="*/ f14 1 316"/>
                <a:gd name="f16" fmla="*/ f13 1 505"/>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316" h="505">
                  <a:moveTo>
                    <a:pt x="f5" y="f6"/>
                  </a:moveTo>
                  <a:lnTo>
                    <a:pt x="f2" y="f4"/>
                  </a:lnTo>
                  <a:lnTo>
                    <a:pt x="f7" y="f4"/>
                  </a:ln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7" name="Google Shape;6968;p88">
              <a:extLst>
                <a:ext uri="{FF2B5EF4-FFF2-40B4-BE49-F238E27FC236}">
                  <a16:creationId xmlns:a16="http://schemas.microsoft.com/office/drawing/2014/main" id="{00BB422D-F3F7-C175-7F90-26DE8576605D}"/>
                </a:ext>
              </a:extLst>
            </p:cNvPr>
            <p:cNvSpPr/>
            <p:nvPr/>
          </p:nvSpPr>
          <p:spPr>
            <a:xfrm>
              <a:off x="8189640" y="2743538"/>
              <a:ext cx="267297" cy="269208"/>
            </a:xfrm>
            <a:custGeom>
              <a:avLst/>
              <a:gdLst>
                <a:gd name="f0" fmla="val w"/>
                <a:gd name="f1" fmla="val h"/>
                <a:gd name="f2" fmla="val 0"/>
                <a:gd name="f3" fmla="val 6869"/>
                <a:gd name="f4" fmla="val 6918"/>
                <a:gd name="f5" fmla="val 3427"/>
                <a:gd name="f6" fmla="val 1449"/>
                <a:gd name="f7" fmla="val 3569"/>
                <a:gd name="f8" fmla="val 3718"/>
                <a:gd name="f9" fmla="val 1512"/>
                <a:gd name="f10" fmla="val 3781"/>
                <a:gd name="f11" fmla="val 1638"/>
                <a:gd name="f12" fmla="val 4317"/>
                <a:gd name="f13" fmla="val 3466"/>
                <a:gd name="f14" fmla="val 4474"/>
                <a:gd name="f15" fmla="val 4695"/>
                <a:gd name="f16" fmla="val 4852"/>
                <a:gd name="f17" fmla="val 3623"/>
                <a:gd name="f18" fmla="val 3812"/>
                <a:gd name="f19" fmla="val 3970"/>
                <a:gd name="f20" fmla="val 4726"/>
                <a:gd name="f21" fmla="val 4127"/>
                <a:gd name="f22" fmla="val 4537"/>
                <a:gd name="f23" fmla="val 4789"/>
                <a:gd name="f24" fmla="val 5072"/>
                <a:gd name="f25" fmla="val 5262"/>
                <a:gd name="f26" fmla="val 4758"/>
                <a:gd name="f27" fmla="val 5419"/>
                <a:gd name="f28" fmla="val 4569"/>
                <a:gd name="f29" fmla="val 5514"/>
                <a:gd name="f30" fmla="val 4545"/>
                <a:gd name="f31" fmla="val 5518"/>
                <a:gd name="f32" fmla="val 4521"/>
                <a:gd name="f33" fmla="val 5520"/>
                <a:gd name="f34" fmla="val 4498"/>
                <a:gd name="f35" fmla="val 4341"/>
                <a:gd name="f36" fmla="val 4210"/>
                <a:gd name="f37" fmla="val 5427"/>
                <a:gd name="f38" fmla="val 4128"/>
                <a:gd name="f39" fmla="val 3057"/>
                <a:gd name="f40" fmla="val 2710"/>
                <a:gd name="f41" fmla="val 2683"/>
                <a:gd name="f42" fmla="val 2535"/>
                <a:gd name="f43" fmla="val 2351"/>
                <a:gd name="f44" fmla="val 2325"/>
                <a:gd name="f45" fmla="val 2297"/>
                <a:gd name="f46" fmla="val 2269"/>
                <a:gd name="f47" fmla="val 2080"/>
                <a:gd name="f48" fmla="val 5451"/>
                <a:gd name="f49" fmla="val 2017"/>
                <a:gd name="f50" fmla="val 2049"/>
                <a:gd name="f51" fmla="val 2332"/>
                <a:gd name="f52" fmla="val 2175"/>
                <a:gd name="f53" fmla="val 4096"/>
                <a:gd name="f54" fmla="val 2206"/>
                <a:gd name="f55" fmla="val 2395"/>
                <a:gd name="f56" fmla="val 2553"/>
                <a:gd name="f57" fmla="val 3120"/>
                <a:gd name="f58" fmla="val 3151"/>
                <a:gd name="f59" fmla="val 3285"/>
                <a:gd name="f60" fmla="val 3435"/>
                <a:gd name="f61" fmla="val 1544"/>
                <a:gd name="f62" fmla="val 1"/>
                <a:gd name="f63" fmla="val 3434"/>
                <a:gd name="f64" fmla="val 5356"/>
                <a:gd name="f65" fmla="val 6900"/>
                <a:gd name="f66" fmla="val 4065"/>
                <a:gd name="f67" fmla="val 4632"/>
                <a:gd name="f68" fmla="val 6742"/>
                <a:gd name="f69" fmla="val 5168"/>
                <a:gd name="f70" fmla="val 6427"/>
                <a:gd name="f71" fmla="val 6365"/>
                <a:gd name="f72" fmla="val 6407"/>
                <a:gd name="f73" fmla="val 6910"/>
                <a:gd name="f74" fmla="val 6449"/>
                <a:gd name="f75" fmla="val 6917"/>
                <a:gd name="f76" fmla="val 6491"/>
                <a:gd name="f77" fmla="val 6575"/>
                <a:gd name="f78" fmla="val 6659"/>
                <a:gd name="f79" fmla="val 6889"/>
                <a:gd name="f80" fmla="val 6743"/>
                <a:gd name="f81" fmla="val 6805"/>
                <a:gd name="f82" fmla="val 6806"/>
                <a:gd name="f83" fmla="val 6616"/>
                <a:gd name="f84" fmla="val 6459"/>
                <a:gd name="f85" fmla="val 5009"/>
                <a:gd name="f86" fmla="val 4001"/>
                <a:gd name="f87" fmla="val 3119"/>
                <a:gd name="f88" fmla="val 6774"/>
                <a:gd name="f89" fmla="val 2804"/>
                <a:gd name="f90" fmla="val 6711"/>
                <a:gd name="f91" fmla="val 2489"/>
                <a:gd name="f92" fmla="val 6617"/>
                <a:gd name="f93" fmla="val 2426"/>
                <a:gd name="f94" fmla="val 6428"/>
                <a:gd name="f95" fmla="val 2363"/>
                <a:gd name="f96" fmla="val 5389"/>
                <a:gd name="f97" fmla="val 2755"/>
                <a:gd name="f98" fmla="val 5256"/>
                <a:gd name="f99" fmla="val 2780"/>
                <a:gd name="f100" fmla="val 5125"/>
                <a:gd name="f101" fmla="val 4892"/>
                <a:gd name="f102" fmla="val 4667"/>
                <a:gd name="f103" fmla="val 2702"/>
                <a:gd name="f104" fmla="val 4506"/>
                <a:gd name="f105" fmla="val 2521"/>
                <a:gd name="f106" fmla="val 4222"/>
                <a:gd name="f107" fmla="val 1891"/>
                <a:gd name="f108" fmla="val 4159"/>
                <a:gd name="f109" fmla="val 1481"/>
                <a:gd name="f110" fmla="val 4443"/>
                <a:gd name="f111" fmla="val 221"/>
                <a:gd name="f112" fmla="val 189"/>
                <a:gd name="f113" fmla="val 4411"/>
                <a:gd name="f114" fmla="val 158"/>
                <a:gd name="f115" fmla="val 63"/>
                <a:gd name="f116" fmla="*/ f0 1 6869"/>
                <a:gd name="f117" fmla="*/ f1 1 6918"/>
                <a:gd name="f118" fmla="val f2"/>
                <a:gd name="f119" fmla="val f3"/>
                <a:gd name="f120" fmla="val f4"/>
                <a:gd name="f121" fmla="+- f120 0 f118"/>
                <a:gd name="f122" fmla="+- f119 0 f118"/>
                <a:gd name="f123" fmla="*/ f122 1 6869"/>
                <a:gd name="f124" fmla="*/ f121 1 6918"/>
                <a:gd name="f125" fmla="*/ f118 1 f123"/>
                <a:gd name="f126" fmla="*/ f119 1 f123"/>
                <a:gd name="f127" fmla="*/ f118 1 f124"/>
                <a:gd name="f128" fmla="*/ f120 1 f124"/>
                <a:gd name="f129" fmla="*/ f125 f116 1"/>
                <a:gd name="f130" fmla="*/ f126 f116 1"/>
                <a:gd name="f131" fmla="*/ f128 f117 1"/>
                <a:gd name="f132" fmla="*/ f127 f117 1"/>
              </a:gdLst>
              <a:ahLst/>
              <a:cxnLst>
                <a:cxn ang="3cd4">
                  <a:pos x="hc" y="t"/>
                </a:cxn>
                <a:cxn ang="0">
                  <a:pos x="r" y="vc"/>
                </a:cxn>
                <a:cxn ang="cd4">
                  <a:pos x="hc" y="b"/>
                </a:cxn>
                <a:cxn ang="cd2">
                  <a:pos x="l" y="vc"/>
                </a:cxn>
              </a:cxnLst>
              <a:rect l="f129" t="f132" r="f130" b="f131"/>
              <a:pathLst>
                <a:path w="6869" h="6918">
                  <a:moveTo>
                    <a:pt x="f5" y="f6"/>
                  </a:moveTo>
                  <a:cubicBezTo>
                    <a:pt x="f7" y="f6"/>
                    <a:pt x="f8" y="f9"/>
                    <a:pt x="f10" y="f11"/>
                  </a:cubicBezTo>
                  <a:lnTo>
                    <a:pt x="f12" y="f13"/>
                  </a:lnTo>
                  <a:lnTo>
                    <a:pt x="f14" y="f13"/>
                  </a:lnTo>
                  <a:cubicBezTo>
                    <a:pt x="f15" y="f13"/>
                    <a:pt x="f16" y="f17"/>
                    <a:pt x="f16" y="f18"/>
                  </a:cubicBezTo>
                  <a:cubicBezTo>
                    <a:pt x="f16" y="f19"/>
                    <a:pt x="f20" y="f21"/>
                    <a:pt x="f22" y="f21"/>
                  </a:cubicBezTo>
                  <a:lnTo>
                    <a:pt x="f23" y="f24"/>
                  </a:lnTo>
                  <a:cubicBezTo>
                    <a:pt x="f16" y="f25"/>
                    <a:pt x="f26" y="f27"/>
                    <a:pt x="f28" y="f29"/>
                  </a:cubicBezTo>
                  <a:cubicBezTo>
                    <a:pt x="f30" y="f31"/>
                    <a:pt x="f32" y="f33"/>
                    <a:pt x="f34" y="f33"/>
                  </a:cubicBezTo>
                  <a:cubicBezTo>
                    <a:pt x="f35" y="f33"/>
                    <a:pt x="f36" y="f37"/>
                    <a:pt x="f38" y="f25"/>
                  </a:cubicBezTo>
                  <a:lnTo>
                    <a:pt x="f10" y="f21"/>
                  </a:lnTo>
                  <a:lnTo>
                    <a:pt x="f39" y="f21"/>
                  </a:lnTo>
                  <a:lnTo>
                    <a:pt x="f40" y="f25"/>
                  </a:lnTo>
                  <a:cubicBezTo>
                    <a:pt x="f41" y="f37"/>
                    <a:pt x="f42" y="f33"/>
                    <a:pt x="f43" y="f33"/>
                  </a:cubicBezTo>
                  <a:cubicBezTo>
                    <a:pt x="f44" y="f33"/>
                    <a:pt x="f45" y="f31"/>
                    <a:pt x="f46" y="f29"/>
                  </a:cubicBezTo>
                  <a:cubicBezTo>
                    <a:pt x="f47" y="f48"/>
                    <a:pt x="f49" y="f25"/>
                    <a:pt x="f50" y="f24"/>
                  </a:cubicBezTo>
                  <a:lnTo>
                    <a:pt x="f51" y="f21"/>
                  </a:lnTo>
                  <a:cubicBezTo>
                    <a:pt x="f52" y="f53"/>
                    <a:pt x="f49" y="f19"/>
                    <a:pt x="f49" y="f18"/>
                  </a:cubicBezTo>
                  <a:cubicBezTo>
                    <a:pt x="f50" y="f17"/>
                    <a:pt x="f54" y="f13"/>
                    <a:pt x="f55" y="f13"/>
                  </a:cubicBezTo>
                  <a:lnTo>
                    <a:pt x="f56" y="f13"/>
                  </a:lnTo>
                  <a:lnTo>
                    <a:pt x="f57" y="f11"/>
                  </a:lnTo>
                  <a:cubicBezTo>
                    <a:pt x="f58" y="f9"/>
                    <a:pt x="f59" y="f6"/>
                    <a:pt x="f5" y="f6"/>
                  </a:cubicBezTo>
                  <a:close/>
                  <a:moveTo>
                    <a:pt x="f60" y="f2"/>
                  </a:moveTo>
                  <a:cubicBezTo>
                    <a:pt x="f61" y="f2"/>
                    <a:pt x="f62" y="f61"/>
                    <a:pt x="f62" y="f63"/>
                  </a:cubicBezTo>
                  <a:cubicBezTo>
                    <a:pt x="f62" y="f64"/>
                    <a:pt x="f61" y="f65"/>
                    <a:pt x="f60" y="f65"/>
                  </a:cubicBezTo>
                  <a:cubicBezTo>
                    <a:pt x="f66" y="f65"/>
                    <a:pt x="f67" y="f68"/>
                    <a:pt x="f69" y="f70"/>
                  </a:cubicBezTo>
                  <a:lnTo>
                    <a:pt x="f71" y="f65"/>
                  </a:lnTo>
                  <a:cubicBezTo>
                    <a:pt x="f72" y="f73"/>
                    <a:pt x="f74" y="f75"/>
                    <a:pt x="f76" y="f75"/>
                  </a:cubicBezTo>
                  <a:cubicBezTo>
                    <a:pt x="f77" y="f75"/>
                    <a:pt x="f78" y="f79"/>
                    <a:pt x="f80" y="f81"/>
                  </a:cubicBezTo>
                  <a:cubicBezTo>
                    <a:pt x="f82" y="f68"/>
                    <a:pt x="f3" y="f83"/>
                    <a:pt x="f3" y="f84"/>
                  </a:cubicBezTo>
                  <a:lnTo>
                    <a:pt x="f76" y="f85"/>
                  </a:lnTo>
                  <a:cubicBezTo>
                    <a:pt x="f80" y="f22"/>
                    <a:pt x="f3" y="f86"/>
                    <a:pt x="f3" y="f13"/>
                  </a:cubicBezTo>
                  <a:cubicBezTo>
                    <a:pt x="f3" y="f87"/>
                    <a:pt x="f88" y="f89"/>
                    <a:pt x="f90" y="f91"/>
                  </a:cubicBezTo>
                  <a:cubicBezTo>
                    <a:pt x="f92" y="f93"/>
                    <a:pt x="f76" y="f55"/>
                    <a:pt x="f94" y="f95"/>
                  </a:cubicBezTo>
                  <a:lnTo>
                    <a:pt x="f29" y="f40"/>
                  </a:lnTo>
                  <a:cubicBezTo>
                    <a:pt x="f96" y="f97"/>
                    <a:pt x="f98" y="f99"/>
                    <a:pt x="f100" y="f99"/>
                  </a:cubicBezTo>
                  <a:cubicBezTo>
                    <a:pt x="f101" y="f99"/>
                    <a:pt x="f102" y="f103"/>
                    <a:pt x="f104" y="f105"/>
                  </a:cubicBezTo>
                  <a:cubicBezTo>
                    <a:pt x="f106" y="f46"/>
                    <a:pt x="f53" y="f107"/>
                    <a:pt x="f108" y="f109"/>
                  </a:cubicBezTo>
                  <a:lnTo>
                    <a:pt x="f110" y="f111"/>
                  </a:lnTo>
                  <a:cubicBezTo>
                    <a:pt x="f110" y="f112"/>
                    <a:pt x="f110" y="f112"/>
                    <a:pt x="f113" y="f114"/>
                  </a:cubicBezTo>
                  <a:cubicBezTo>
                    <a:pt x="f53" y="f115"/>
                    <a:pt x="f10" y="f2"/>
                    <a:pt x="f60"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8" name="Google Shape;6969;p88">
              <a:extLst>
                <a:ext uri="{FF2B5EF4-FFF2-40B4-BE49-F238E27FC236}">
                  <a16:creationId xmlns:a16="http://schemas.microsoft.com/office/drawing/2014/main" id="{A4E2CE31-25CB-3B1D-B61E-7705CA4415FB}"/>
                </a:ext>
              </a:extLst>
            </p:cNvPr>
            <p:cNvSpPr/>
            <p:nvPr/>
          </p:nvSpPr>
          <p:spPr>
            <a:xfrm>
              <a:off x="8497372" y="2665046"/>
              <a:ext cx="24551" cy="40507"/>
            </a:xfrm>
            <a:custGeom>
              <a:avLst/>
              <a:gdLst>
                <a:gd name="f0" fmla="val w"/>
                <a:gd name="f1" fmla="val h"/>
                <a:gd name="f2" fmla="val 0"/>
                <a:gd name="f3" fmla="val 631"/>
                <a:gd name="f4" fmla="val 1041"/>
                <a:gd name="f5" fmla="val 1"/>
                <a:gd name="f6" fmla="val 32"/>
                <a:gd name="f7" fmla="val 410"/>
                <a:gd name="f8" fmla="val 126"/>
                <a:gd name="f9" fmla="val 694"/>
                <a:gd name="f10" fmla="val 315"/>
                <a:gd name="f11" fmla="val 473"/>
                <a:gd name="f12" fmla="val 599"/>
                <a:gd name="f13" fmla="val 347"/>
                <a:gd name="f14" fmla="*/ f0 1 631"/>
                <a:gd name="f15" fmla="*/ f1 1 1041"/>
                <a:gd name="f16" fmla="val f2"/>
                <a:gd name="f17" fmla="val f3"/>
                <a:gd name="f18" fmla="val f4"/>
                <a:gd name="f19" fmla="+- f18 0 f16"/>
                <a:gd name="f20" fmla="+- f17 0 f16"/>
                <a:gd name="f21" fmla="*/ f20 1 631"/>
                <a:gd name="f22" fmla="*/ f19 1 1041"/>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631" h="1041">
                  <a:moveTo>
                    <a:pt x="f2" y="f5"/>
                  </a:moveTo>
                  <a:cubicBezTo>
                    <a:pt x="f6" y="f7"/>
                    <a:pt x="f8" y="f9"/>
                    <a:pt x="f10" y="f4"/>
                  </a:cubicBezTo>
                  <a:cubicBezTo>
                    <a:pt x="f11" y="f9"/>
                    <a:pt x="f12" y="f13"/>
                    <a:pt x="f3"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49" name="Google Shape;6970;p88">
              <a:extLst>
                <a:ext uri="{FF2B5EF4-FFF2-40B4-BE49-F238E27FC236}">
                  <a16:creationId xmlns:a16="http://schemas.microsoft.com/office/drawing/2014/main" id="{844A63FA-585F-62CB-F156-5F00258EE3BD}"/>
                </a:ext>
              </a:extLst>
            </p:cNvPr>
            <p:cNvSpPr/>
            <p:nvPr/>
          </p:nvSpPr>
          <p:spPr>
            <a:xfrm>
              <a:off x="8374751" y="2558381"/>
              <a:ext cx="268550" cy="268348"/>
            </a:xfrm>
            <a:custGeom>
              <a:avLst/>
              <a:gdLst>
                <a:gd name="f0" fmla="val w"/>
                <a:gd name="f1" fmla="val h"/>
                <a:gd name="f2" fmla="val 0"/>
                <a:gd name="f3" fmla="val 6901"/>
                <a:gd name="f4" fmla="val 6896"/>
                <a:gd name="f5" fmla="val 3435"/>
                <a:gd name="f6" fmla="val 1356"/>
                <a:gd name="f7" fmla="val 3624"/>
                <a:gd name="f8" fmla="val 3782"/>
                <a:gd name="f9" fmla="val 1513"/>
                <a:gd name="f10" fmla="val 1734"/>
                <a:gd name="f11" fmla="val 2080"/>
                <a:gd name="f12" fmla="val 4821"/>
                <a:gd name="f13" fmla="val 5010"/>
                <a:gd name="f14" fmla="val 5168"/>
                <a:gd name="f15" fmla="val 2238"/>
                <a:gd name="f16" fmla="val 2427"/>
                <a:gd name="f17" fmla="val 2616"/>
                <a:gd name="f18" fmla="val 2742"/>
                <a:gd name="f19" fmla="val 4412"/>
                <a:gd name="f20" fmla="val 4380"/>
                <a:gd name="f21" fmla="val 3341"/>
                <a:gd name="f22" fmla="val 4191"/>
                <a:gd name="f23" fmla="val 3876"/>
                <a:gd name="f24" fmla="val 3908"/>
                <a:gd name="f25" fmla="val 4443"/>
                <a:gd name="f26" fmla="val 4475"/>
                <a:gd name="f27" fmla="val 3939"/>
                <a:gd name="f28" fmla="val 4506"/>
                <a:gd name="f29" fmla="val 4349"/>
                <a:gd name="f30" fmla="val 4916"/>
                <a:gd name="f31" fmla="val 5042"/>
                <a:gd name="f32" fmla="val 5262"/>
                <a:gd name="f33" fmla="val 5388"/>
                <a:gd name="f34" fmla="val 4286"/>
                <a:gd name="f35" fmla="val 5451"/>
                <a:gd name="f36" fmla="val 5483"/>
                <a:gd name="f37" fmla="val 4101"/>
                <a:gd name="f38" fmla="val 4010"/>
                <a:gd name="f39" fmla="val 3923"/>
                <a:gd name="f40" fmla="val 3466"/>
                <a:gd name="f41" fmla="val 4979"/>
                <a:gd name="f42" fmla="val 4947"/>
                <a:gd name="f43" fmla="val 3403"/>
                <a:gd name="f44" fmla="val 2994"/>
                <a:gd name="f45" fmla="val 2931"/>
                <a:gd name="f46" fmla="val 2844"/>
                <a:gd name="f47" fmla="val 2758"/>
                <a:gd name="f48" fmla="val 2671"/>
                <a:gd name="f49" fmla="val 2584"/>
                <a:gd name="f50" fmla="val 2521"/>
                <a:gd name="f51" fmla="val 2395"/>
                <a:gd name="f52" fmla="val 2962"/>
                <a:gd name="f53" fmla="val 2679"/>
                <a:gd name="f54" fmla="val 2490"/>
                <a:gd name="f55" fmla="val 2458"/>
                <a:gd name="f56" fmla="val 2049"/>
                <a:gd name="f57" fmla="val 1860"/>
                <a:gd name="f58" fmla="val 1702"/>
                <a:gd name="f59" fmla="val 2206"/>
                <a:gd name="f60" fmla="val 3088"/>
                <a:gd name="f61" fmla="val 3246"/>
                <a:gd name="f62" fmla="val 1"/>
                <a:gd name="f63" fmla="val 1576"/>
                <a:gd name="f64" fmla="val 32"/>
                <a:gd name="f65" fmla="val 3467"/>
                <a:gd name="f66" fmla="val 3971"/>
                <a:gd name="f67" fmla="val 158"/>
                <a:gd name="f68" fmla="val 411"/>
                <a:gd name="f69" fmla="val 6459"/>
                <a:gd name="f70" fmla="val 6554"/>
                <a:gd name="f71" fmla="val 6680"/>
                <a:gd name="f72" fmla="val 6806"/>
                <a:gd name="f73" fmla="val 225"/>
                <a:gd name="f74" fmla="val 6851"/>
                <a:gd name="f75" fmla="val 324"/>
                <a:gd name="f76" fmla="val 6895"/>
                <a:gd name="f77" fmla="val 420"/>
                <a:gd name="f78" fmla="val 460"/>
                <a:gd name="f79" fmla="val 500"/>
                <a:gd name="f80" fmla="val 6887"/>
                <a:gd name="f81" fmla="val 537"/>
                <a:gd name="f82" fmla="val 6869"/>
                <a:gd name="f83" fmla="val 6396"/>
                <a:gd name="f84" fmla="val 2269"/>
                <a:gd name="f85" fmla="val 6712"/>
                <a:gd name="f86" fmla="val 2899"/>
                <a:gd name="f87" fmla="val 5357"/>
                <a:gd name="f88" fmla="val 5325"/>
                <a:gd name="f89" fmla="*/ f0 1 6901"/>
                <a:gd name="f90" fmla="*/ f1 1 6896"/>
                <a:gd name="f91" fmla="val f2"/>
                <a:gd name="f92" fmla="val f3"/>
                <a:gd name="f93" fmla="val f4"/>
                <a:gd name="f94" fmla="+- f93 0 f91"/>
                <a:gd name="f95" fmla="+- f92 0 f91"/>
                <a:gd name="f96" fmla="*/ f95 1 6901"/>
                <a:gd name="f97" fmla="*/ f94 1 6896"/>
                <a:gd name="f98" fmla="*/ f91 1 f96"/>
                <a:gd name="f99" fmla="*/ f92 1 f96"/>
                <a:gd name="f100" fmla="*/ f91 1 f97"/>
                <a:gd name="f101" fmla="*/ f93 1 f97"/>
                <a:gd name="f102" fmla="*/ f98 f89 1"/>
                <a:gd name="f103" fmla="*/ f99 f89 1"/>
                <a:gd name="f104" fmla="*/ f101 f90 1"/>
                <a:gd name="f105" fmla="*/ f100 f90 1"/>
              </a:gdLst>
              <a:ahLst/>
              <a:cxnLst>
                <a:cxn ang="3cd4">
                  <a:pos x="hc" y="t"/>
                </a:cxn>
                <a:cxn ang="0">
                  <a:pos x="r" y="vc"/>
                </a:cxn>
                <a:cxn ang="cd4">
                  <a:pos x="hc" y="b"/>
                </a:cxn>
                <a:cxn ang="cd2">
                  <a:pos x="l" y="vc"/>
                </a:cxn>
              </a:cxnLst>
              <a:rect l="f102" t="f105" r="f103" b="f104"/>
              <a:pathLst>
                <a:path w="6901" h="6896">
                  <a:moveTo>
                    <a:pt x="f5" y="f6"/>
                  </a:moveTo>
                  <a:cubicBezTo>
                    <a:pt x="f7" y="f6"/>
                    <a:pt x="f8" y="f9"/>
                    <a:pt x="f8" y="f10"/>
                  </a:cubicBezTo>
                  <a:lnTo>
                    <a:pt x="f8" y="f11"/>
                  </a:lnTo>
                  <a:lnTo>
                    <a:pt x="f12" y="f11"/>
                  </a:lnTo>
                  <a:cubicBezTo>
                    <a:pt x="f13" y="f11"/>
                    <a:pt x="f14" y="f15"/>
                    <a:pt x="f14" y="f16"/>
                  </a:cubicBezTo>
                  <a:cubicBezTo>
                    <a:pt x="f14" y="f17"/>
                    <a:pt x="f13" y="f18"/>
                    <a:pt x="f12" y="f18"/>
                  </a:cubicBezTo>
                  <a:lnTo>
                    <a:pt x="f19" y="f18"/>
                  </a:lnTo>
                  <a:cubicBezTo>
                    <a:pt x="f20" y="f21"/>
                    <a:pt x="f22" y="f23"/>
                    <a:pt x="f23" y="f19"/>
                  </a:cubicBezTo>
                  <a:cubicBezTo>
                    <a:pt x="f24" y="f25"/>
                    <a:pt x="f24" y="f26"/>
                    <a:pt x="f27" y="f28"/>
                  </a:cubicBezTo>
                  <a:lnTo>
                    <a:pt x="f29" y="f30"/>
                  </a:lnTo>
                  <a:cubicBezTo>
                    <a:pt x="f25" y="f31"/>
                    <a:pt x="f25" y="f32"/>
                    <a:pt x="f29" y="f33"/>
                  </a:cubicBezTo>
                  <a:cubicBezTo>
                    <a:pt x="f34" y="f35"/>
                    <a:pt x="f22" y="f36"/>
                    <a:pt x="f37" y="f36"/>
                  </a:cubicBezTo>
                  <a:cubicBezTo>
                    <a:pt x="f38" y="f36"/>
                    <a:pt x="f39" y="f35"/>
                    <a:pt x="f23" y="f33"/>
                  </a:cubicBezTo>
                  <a:lnTo>
                    <a:pt x="f40" y="f41"/>
                  </a:lnTo>
                  <a:lnTo>
                    <a:pt x="f5" y="f42"/>
                  </a:lnTo>
                  <a:lnTo>
                    <a:pt x="f43" y="f41"/>
                  </a:lnTo>
                  <a:lnTo>
                    <a:pt x="f44" y="f33"/>
                  </a:lnTo>
                  <a:cubicBezTo>
                    <a:pt x="f45" y="f35"/>
                    <a:pt x="f46" y="f36"/>
                    <a:pt x="f47" y="f36"/>
                  </a:cubicBezTo>
                  <a:cubicBezTo>
                    <a:pt x="f48" y="f36"/>
                    <a:pt x="f49" y="f35"/>
                    <a:pt x="f50" y="f33"/>
                  </a:cubicBezTo>
                  <a:cubicBezTo>
                    <a:pt x="f51" y="f32"/>
                    <a:pt x="f51" y="f31"/>
                    <a:pt x="f50" y="f30"/>
                  </a:cubicBezTo>
                  <a:lnTo>
                    <a:pt x="f45" y="f28"/>
                  </a:lnTo>
                  <a:cubicBezTo>
                    <a:pt x="f52" y="f26"/>
                    <a:pt x="f52" y="f25"/>
                    <a:pt x="f44" y="f19"/>
                  </a:cubicBezTo>
                  <a:cubicBezTo>
                    <a:pt x="f53" y="f27"/>
                    <a:pt x="f54" y="f21"/>
                    <a:pt x="f55" y="f18"/>
                  </a:cubicBezTo>
                  <a:lnTo>
                    <a:pt x="f56" y="f18"/>
                  </a:lnTo>
                  <a:cubicBezTo>
                    <a:pt x="f57" y="f18"/>
                    <a:pt x="f58" y="f49"/>
                    <a:pt x="f58" y="f51"/>
                  </a:cubicBezTo>
                  <a:cubicBezTo>
                    <a:pt x="f58" y="f59"/>
                    <a:pt x="f57" y="f56"/>
                    <a:pt x="f56" y="f56"/>
                  </a:cubicBezTo>
                  <a:lnTo>
                    <a:pt x="f60" y="f56"/>
                  </a:lnTo>
                  <a:lnTo>
                    <a:pt x="f60" y="f10"/>
                  </a:lnTo>
                  <a:cubicBezTo>
                    <a:pt x="f60" y="f9"/>
                    <a:pt x="f61" y="f6"/>
                    <a:pt x="f5" y="f6"/>
                  </a:cubicBezTo>
                  <a:close/>
                  <a:moveTo>
                    <a:pt x="f40" y="f62"/>
                  </a:moveTo>
                  <a:cubicBezTo>
                    <a:pt x="f63" y="f62"/>
                    <a:pt x="f64" y="f63"/>
                    <a:pt x="f64" y="f65"/>
                  </a:cubicBezTo>
                  <a:cubicBezTo>
                    <a:pt x="f64" y="f66"/>
                    <a:pt x="f67" y="f28"/>
                    <a:pt x="f68" y="f41"/>
                  </a:cubicBezTo>
                  <a:lnTo>
                    <a:pt x="f64" y="f69"/>
                  </a:lnTo>
                  <a:cubicBezTo>
                    <a:pt x="f62" y="f70"/>
                    <a:pt x="f64" y="f71"/>
                    <a:pt x="f67" y="f72"/>
                  </a:cubicBezTo>
                  <a:cubicBezTo>
                    <a:pt x="f73" y="f74"/>
                    <a:pt x="f75" y="f76"/>
                    <a:pt x="f77" y="f76"/>
                  </a:cubicBezTo>
                  <a:cubicBezTo>
                    <a:pt x="f78" y="f76"/>
                    <a:pt x="f79" y="f80"/>
                    <a:pt x="f81" y="f82"/>
                  </a:cubicBezTo>
                  <a:lnTo>
                    <a:pt x="f10" y="f83"/>
                  </a:lnTo>
                  <a:cubicBezTo>
                    <a:pt x="f84" y="f85"/>
                    <a:pt x="f86" y="f82"/>
                    <a:pt x="f40" y="f82"/>
                  </a:cubicBezTo>
                  <a:cubicBezTo>
                    <a:pt x="f87" y="f82"/>
                    <a:pt x="f3" y="f87"/>
                    <a:pt x="f3" y="f5"/>
                  </a:cubicBezTo>
                  <a:cubicBezTo>
                    <a:pt x="f3" y="f63"/>
                    <a:pt x="f88" y="f62"/>
                    <a:pt x="f40" y="f6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50" name="Google Shape;6760;p88">
            <a:extLst>
              <a:ext uri="{FF2B5EF4-FFF2-40B4-BE49-F238E27FC236}">
                <a16:creationId xmlns:a16="http://schemas.microsoft.com/office/drawing/2014/main" id="{A36DC3E2-4520-BEA1-2642-EDAB6C101EC3}"/>
              </a:ext>
            </a:extLst>
          </p:cNvPr>
          <p:cNvGrpSpPr/>
          <p:nvPr/>
        </p:nvGrpSpPr>
        <p:grpSpPr>
          <a:xfrm>
            <a:off x="1834994" y="935259"/>
            <a:ext cx="374968" cy="450424"/>
            <a:chOff x="3152165" y="935257"/>
            <a:chExt cx="374968" cy="450424"/>
          </a:xfrm>
          <a:solidFill>
            <a:schemeClr val="bg2"/>
          </a:solidFill>
        </p:grpSpPr>
        <p:sp>
          <p:nvSpPr>
            <p:cNvPr id="51" name="Google Shape;6761;p88">
              <a:extLst>
                <a:ext uri="{FF2B5EF4-FFF2-40B4-BE49-F238E27FC236}">
                  <a16:creationId xmlns:a16="http://schemas.microsoft.com/office/drawing/2014/main" id="{1DF52CC3-B2D9-FD83-72C7-EC1D0CFD2BB9}"/>
                </a:ext>
              </a:extLst>
            </p:cNvPr>
            <p:cNvSpPr/>
            <p:nvPr/>
          </p:nvSpPr>
          <p:spPr>
            <a:xfrm>
              <a:off x="3152165" y="935257"/>
              <a:ext cx="79168" cy="312880"/>
            </a:xfrm>
            <a:custGeom>
              <a:avLst/>
              <a:gdLst>
                <a:gd name="f0" fmla="val w"/>
                <a:gd name="f1" fmla="val h"/>
                <a:gd name="f2" fmla="val 0"/>
                <a:gd name="f3" fmla="val 2049"/>
                <a:gd name="f4" fmla="val 8098"/>
                <a:gd name="f5" fmla="val 1702"/>
                <a:gd name="f6" fmla="val 757"/>
                <a:gd name="f7" fmla="val 1"/>
                <a:gd name="f8" fmla="val 788"/>
                <a:gd name="f9" fmla="val 1733"/>
                <a:gd name="f10" fmla="val 8097"/>
                <a:gd name="f11" fmla="val 348"/>
                <a:gd name="f12" fmla="val 7782"/>
                <a:gd name="f13" fmla="val 820"/>
                <a:gd name="f14" fmla="val 7562"/>
                <a:gd name="f15" fmla="val 1387"/>
                <a:gd name="f16" fmla="*/ f0 1 2049"/>
                <a:gd name="f17" fmla="*/ f1 1 8098"/>
                <a:gd name="f18" fmla="val f2"/>
                <a:gd name="f19" fmla="val f3"/>
                <a:gd name="f20" fmla="val f4"/>
                <a:gd name="f21" fmla="+- f20 0 f18"/>
                <a:gd name="f22" fmla="+- f19 0 f18"/>
                <a:gd name="f23" fmla="*/ f22 1 2049"/>
                <a:gd name="f24" fmla="*/ f21 1 8098"/>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049" h="8098">
                  <a:moveTo>
                    <a:pt x="f5" y="f2"/>
                  </a:moveTo>
                  <a:cubicBezTo>
                    <a:pt x="f6" y="f2"/>
                    <a:pt x="f7" y="f8"/>
                    <a:pt x="f7" y="f9"/>
                  </a:cubicBezTo>
                  <a:lnTo>
                    <a:pt x="f7" y="f10"/>
                  </a:lnTo>
                  <a:cubicBezTo>
                    <a:pt x="f11" y="f12"/>
                    <a:pt x="f13" y="f14"/>
                    <a:pt x="f15" y="f14"/>
                  </a:cubicBezTo>
                  <a:lnTo>
                    <a:pt x="f3" y="f14"/>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2" name="Google Shape;6762;p88">
              <a:extLst>
                <a:ext uri="{FF2B5EF4-FFF2-40B4-BE49-F238E27FC236}">
                  <a16:creationId xmlns:a16="http://schemas.microsoft.com/office/drawing/2014/main" id="{3FA453F4-B2E6-EE04-07C0-BA91187CBE5E}"/>
                </a:ext>
              </a:extLst>
            </p:cNvPr>
            <p:cNvSpPr/>
            <p:nvPr/>
          </p:nvSpPr>
          <p:spPr>
            <a:xfrm>
              <a:off x="3152165" y="1252965"/>
              <a:ext cx="374968" cy="105942"/>
            </a:xfrm>
            <a:custGeom>
              <a:avLst/>
              <a:gdLst>
                <a:gd name="f0" fmla="val w"/>
                <a:gd name="f1" fmla="val h"/>
                <a:gd name="f2" fmla="val 0"/>
                <a:gd name="f3" fmla="val 9705"/>
                <a:gd name="f4" fmla="val 2742"/>
                <a:gd name="f5" fmla="val 1387"/>
                <a:gd name="f6" fmla="val 631"/>
                <a:gd name="f7" fmla="val 1"/>
                <a:gd name="f8" fmla="val 630"/>
                <a:gd name="f9" fmla="val 1386"/>
                <a:gd name="f10" fmla="val 2111"/>
                <a:gd name="f11" fmla="val 600"/>
                <a:gd name="f12" fmla="val 2741"/>
                <a:gd name="f13" fmla="val 1356"/>
                <a:gd name="f14" fmla="val 4758"/>
                <a:gd name="f15" fmla="val 1733"/>
                <a:gd name="f16" fmla="val 1702"/>
                <a:gd name="f17" fmla="val 1513"/>
                <a:gd name="f18" fmla="val 1575"/>
                <a:gd name="f19" fmla="val 1355"/>
                <a:gd name="f20" fmla="val 1166"/>
                <a:gd name="f21" fmla="val 1008"/>
                <a:gd name="f22" fmla="val 9232"/>
                <a:gd name="f23" fmla="val 9263"/>
                <a:gd name="f24" fmla="val 851"/>
                <a:gd name="f25" fmla="val 9326"/>
                <a:gd name="f26" fmla="val 662"/>
                <a:gd name="f27" fmla="val 9452"/>
                <a:gd name="f28" fmla="val 536"/>
                <a:gd name="f29" fmla="val 9704"/>
                <a:gd name="f30" fmla="val 221"/>
                <a:gd name="f31" fmla="val 9484"/>
                <a:gd name="f32" fmla="*/ f0 1 9705"/>
                <a:gd name="f33" fmla="*/ f1 1 2742"/>
                <a:gd name="f34" fmla="val f2"/>
                <a:gd name="f35" fmla="val f3"/>
                <a:gd name="f36" fmla="val f4"/>
                <a:gd name="f37" fmla="+- f36 0 f34"/>
                <a:gd name="f38" fmla="+- f35 0 f34"/>
                <a:gd name="f39" fmla="*/ f38 1 9705"/>
                <a:gd name="f40" fmla="*/ f37 1 2742"/>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9705" h="2742">
                  <a:moveTo>
                    <a:pt x="f5" y="f2"/>
                  </a:moveTo>
                  <a:cubicBezTo>
                    <a:pt x="f6" y="f2"/>
                    <a:pt x="f7" y="f8"/>
                    <a:pt x="f7" y="f9"/>
                  </a:cubicBezTo>
                  <a:cubicBezTo>
                    <a:pt x="f7" y="f10"/>
                    <a:pt x="f11" y="f12"/>
                    <a:pt x="f13" y="f12"/>
                  </a:cubicBezTo>
                  <a:lnTo>
                    <a:pt x="f14" y="f12"/>
                  </a:lnTo>
                  <a:lnTo>
                    <a:pt x="f14" y="f15"/>
                  </a:lnTo>
                  <a:lnTo>
                    <a:pt x="f16" y="f15"/>
                  </a:lnTo>
                  <a:cubicBezTo>
                    <a:pt x="f17" y="f15"/>
                    <a:pt x="f13" y="f18"/>
                    <a:pt x="f13" y="f19"/>
                  </a:cubicBezTo>
                  <a:cubicBezTo>
                    <a:pt x="f13" y="f20"/>
                    <a:pt x="f17" y="f21"/>
                    <a:pt x="f16" y="f21"/>
                  </a:cubicBezTo>
                  <a:lnTo>
                    <a:pt x="f22" y="f21"/>
                  </a:lnTo>
                  <a:cubicBezTo>
                    <a:pt x="f23" y="f24"/>
                    <a:pt x="f25" y="f26"/>
                    <a:pt x="f27" y="f28"/>
                  </a:cubicBezTo>
                  <a:cubicBezTo>
                    <a:pt x="f29" y="f30"/>
                    <a:pt x="f31" y="f2"/>
                    <a:pt x="f2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3" name="Google Shape;6763;p88">
              <a:extLst>
                <a:ext uri="{FF2B5EF4-FFF2-40B4-BE49-F238E27FC236}">
                  <a16:creationId xmlns:a16="http://schemas.microsoft.com/office/drawing/2014/main" id="{D9C0BF82-F28C-2537-15BB-EB7A174FDFA8}"/>
                </a:ext>
              </a:extLst>
            </p:cNvPr>
            <p:cNvSpPr/>
            <p:nvPr/>
          </p:nvSpPr>
          <p:spPr>
            <a:xfrm>
              <a:off x="3441902" y="1319881"/>
              <a:ext cx="85231" cy="39026"/>
            </a:xfrm>
            <a:custGeom>
              <a:avLst/>
              <a:gdLst>
                <a:gd name="f0" fmla="val w"/>
                <a:gd name="f1" fmla="val h"/>
                <a:gd name="f2" fmla="val 0"/>
                <a:gd name="f3" fmla="val 2206"/>
                <a:gd name="f4" fmla="val 1010"/>
                <a:gd name="f5" fmla="val 1"/>
                <a:gd name="f6" fmla="val 1009"/>
                <a:gd name="f7" fmla="val 1670"/>
                <a:gd name="f8" fmla="val 1953"/>
                <a:gd name="f9" fmla="val 2205"/>
                <a:gd name="f10" fmla="val 788"/>
                <a:gd name="f11" fmla="val 505"/>
                <a:gd name="f12" fmla="val 1827"/>
                <a:gd name="f13" fmla="val 347"/>
                <a:gd name="f14" fmla="val 1764"/>
                <a:gd name="f15" fmla="val 190"/>
                <a:gd name="f16" fmla="*/ f0 1 2206"/>
                <a:gd name="f17" fmla="*/ f1 1 1010"/>
                <a:gd name="f18" fmla="val f2"/>
                <a:gd name="f19" fmla="val f3"/>
                <a:gd name="f20" fmla="val f4"/>
                <a:gd name="f21" fmla="+- f20 0 f18"/>
                <a:gd name="f22" fmla="+- f19 0 f18"/>
                <a:gd name="f23" fmla="*/ f22 1 2206"/>
                <a:gd name="f24" fmla="*/ f21 1 101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206" h="1010">
                  <a:moveTo>
                    <a:pt x="f2" y="f5"/>
                  </a:moveTo>
                  <a:lnTo>
                    <a:pt x="f2" y="f6"/>
                  </a:lnTo>
                  <a:lnTo>
                    <a:pt x="f7" y="f6"/>
                  </a:lnTo>
                  <a:cubicBezTo>
                    <a:pt x="f8" y="f6"/>
                    <a:pt x="f9" y="f10"/>
                    <a:pt x="f8" y="f11"/>
                  </a:cubicBezTo>
                  <a:cubicBezTo>
                    <a:pt x="f12" y="f13"/>
                    <a:pt x="f14" y="f15"/>
                    <a:pt x="f7"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4" name="Google Shape;6764;p88">
              <a:extLst>
                <a:ext uri="{FF2B5EF4-FFF2-40B4-BE49-F238E27FC236}">
                  <a16:creationId xmlns:a16="http://schemas.microsoft.com/office/drawing/2014/main" id="{540908FF-401D-296C-228B-89D85BA6263F}"/>
                </a:ext>
              </a:extLst>
            </p:cNvPr>
            <p:cNvSpPr/>
            <p:nvPr/>
          </p:nvSpPr>
          <p:spPr>
            <a:xfrm>
              <a:off x="3323825" y="1094710"/>
              <a:ext cx="130283" cy="53592"/>
            </a:xfrm>
            <a:custGeom>
              <a:avLst/>
              <a:gdLst>
                <a:gd name="f0" fmla="val w"/>
                <a:gd name="f1" fmla="val h"/>
                <a:gd name="f2" fmla="val 0"/>
                <a:gd name="f3" fmla="val 3372"/>
                <a:gd name="f4" fmla="val 1387"/>
                <a:gd name="f5" fmla="val 1701"/>
                <a:gd name="f6" fmla="val 882"/>
                <a:gd name="f7" fmla="val 221"/>
                <a:gd name="f8" fmla="val 599"/>
                <a:gd name="f9" fmla="val 3371"/>
                <a:gd name="f10" fmla="val 3214"/>
                <a:gd name="f11" fmla="val 2521"/>
                <a:gd name="f12" fmla="*/ f0 1 3372"/>
                <a:gd name="f13" fmla="*/ f1 1 1387"/>
                <a:gd name="f14" fmla="val f2"/>
                <a:gd name="f15" fmla="val f3"/>
                <a:gd name="f16" fmla="val f4"/>
                <a:gd name="f17" fmla="+- f16 0 f14"/>
                <a:gd name="f18" fmla="+- f15 0 f14"/>
                <a:gd name="f19" fmla="*/ f18 1 3372"/>
                <a:gd name="f20" fmla="*/ f17 1 1387"/>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372" h="1387">
                  <a:moveTo>
                    <a:pt x="f5" y="f2"/>
                  </a:moveTo>
                  <a:cubicBezTo>
                    <a:pt x="f6" y="f2"/>
                    <a:pt x="f7" y="f8"/>
                    <a:pt x="f2" y="f4"/>
                  </a:cubicBezTo>
                  <a:lnTo>
                    <a:pt x="f9" y="f4"/>
                  </a:lnTo>
                  <a:cubicBezTo>
                    <a:pt x="f10" y="f8"/>
                    <a:pt x="f1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5" name="Google Shape;6765;p88">
              <a:extLst>
                <a:ext uri="{FF2B5EF4-FFF2-40B4-BE49-F238E27FC236}">
                  <a16:creationId xmlns:a16="http://schemas.microsoft.com/office/drawing/2014/main" id="{2B5BB670-7352-640B-231E-AC08B10EB453}"/>
                </a:ext>
              </a:extLst>
            </p:cNvPr>
            <p:cNvSpPr/>
            <p:nvPr/>
          </p:nvSpPr>
          <p:spPr>
            <a:xfrm>
              <a:off x="3363967" y="1015578"/>
              <a:ext cx="51151" cy="51151"/>
            </a:xfrm>
            <a:custGeom>
              <a:avLst/>
              <a:gdLst>
                <a:gd name="f0" fmla="val w"/>
                <a:gd name="f1" fmla="val h"/>
                <a:gd name="f2" fmla="val 0"/>
                <a:gd name="f3" fmla="val 1324"/>
                <a:gd name="f4" fmla="val 662"/>
                <a:gd name="f5" fmla="val 1"/>
                <a:gd name="f6" fmla="val 316"/>
                <a:gd name="f7" fmla="val 284"/>
                <a:gd name="f8" fmla="val 1040"/>
                <a:gd name="f9" fmla="*/ f0 1 1324"/>
                <a:gd name="f10" fmla="*/ f1 1 1324"/>
                <a:gd name="f11" fmla="val f2"/>
                <a:gd name="f12" fmla="val f3"/>
                <a:gd name="f13" fmla="+- f12 0 f11"/>
                <a:gd name="f14" fmla="*/ f13 1 1324"/>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1324" h="1324">
                  <a:moveTo>
                    <a:pt x="f4" y="f5"/>
                  </a:moveTo>
                  <a:cubicBezTo>
                    <a:pt x="f6" y="f5"/>
                    <a:pt x="f5" y="f7"/>
                    <a:pt x="f5" y="f4"/>
                  </a:cubicBezTo>
                  <a:cubicBezTo>
                    <a:pt x="f5" y="f8"/>
                    <a:pt x="f6" y="f3"/>
                    <a:pt x="f4" y="f3"/>
                  </a:cubicBezTo>
                  <a:cubicBezTo>
                    <a:pt x="f8" y="f3"/>
                    <a:pt x="f3" y="f8"/>
                    <a:pt x="f3" y="f4"/>
                  </a:cubicBezTo>
                  <a:cubicBezTo>
                    <a:pt x="f3" y="f7"/>
                    <a:pt x="f8" y="f5"/>
                    <a:pt x="f4"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6" name="Google Shape;6766;p88">
              <a:extLst>
                <a:ext uri="{FF2B5EF4-FFF2-40B4-BE49-F238E27FC236}">
                  <a16:creationId xmlns:a16="http://schemas.microsoft.com/office/drawing/2014/main" id="{95BADB65-9E00-7E68-F79E-9CC105907CD2}"/>
                </a:ext>
              </a:extLst>
            </p:cNvPr>
            <p:cNvSpPr/>
            <p:nvPr/>
          </p:nvSpPr>
          <p:spPr>
            <a:xfrm>
              <a:off x="3256873" y="935257"/>
              <a:ext cx="265395" cy="292169"/>
            </a:xfrm>
            <a:custGeom>
              <a:avLst/>
              <a:gdLst>
                <a:gd name="f0" fmla="val w"/>
                <a:gd name="f1" fmla="val h"/>
                <a:gd name="f2" fmla="val 0"/>
                <a:gd name="f3" fmla="val 6869"/>
                <a:gd name="f4" fmla="val 7562"/>
                <a:gd name="f5" fmla="val 3434"/>
                <a:gd name="f6" fmla="val 1355"/>
                <a:gd name="f7" fmla="val 4191"/>
                <a:gd name="f8" fmla="val 4821"/>
                <a:gd name="f9" fmla="val 1985"/>
                <a:gd name="f10" fmla="val 2741"/>
                <a:gd name="f11" fmla="val 3088"/>
                <a:gd name="f12" fmla="val 4663"/>
                <a:gd name="f13" fmla="val 3403"/>
                <a:gd name="f14" fmla="val 4474"/>
                <a:gd name="f15" fmla="val 3655"/>
                <a:gd name="f16" fmla="val 5293"/>
                <a:gd name="f17" fmla="val 4033"/>
                <a:gd name="f18" fmla="val 5829"/>
                <a:gd name="f19" fmla="val 4852"/>
                <a:gd name="f20" fmla="val 6018"/>
                <a:gd name="f21" fmla="val 5671"/>
                <a:gd name="f22" fmla="val 6175"/>
                <a:gd name="f23" fmla="val 5482"/>
                <a:gd name="f24" fmla="val 1387"/>
                <a:gd name="f25" fmla="val 1198"/>
                <a:gd name="f26" fmla="val 1040"/>
                <a:gd name="f27" fmla="val 1576"/>
                <a:gd name="f28" fmla="val 2426"/>
                <a:gd name="f29" fmla="val 2174"/>
                <a:gd name="f30" fmla="val 2048"/>
                <a:gd name="f31" fmla="val 2678"/>
                <a:gd name="f32" fmla="val 6868"/>
                <a:gd name="f33" fmla="val 1009"/>
                <a:gd name="f34" fmla="val 473"/>
                <a:gd name="f35" fmla="val 6396"/>
                <a:gd name="f36" fmla="*/ f0 1 6869"/>
                <a:gd name="f37" fmla="*/ f1 1 7562"/>
                <a:gd name="f38" fmla="val f2"/>
                <a:gd name="f39" fmla="val f3"/>
                <a:gd name="f40" fmla="val f4"/>
                <a:gd name="f41" fmla="+- f40 0 f38"/>
                <a:gd name="f42" fmla="+- f39 0 f38"/>
                <a:gd name="f43" fmla="*/ f42 1 6869"/>
                <a:gd name="f44" fmla="*/ f41 1 7562"/>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6869" h="7562">
                  <a:moveTo>
                    <a:pt x="f5" y="f6"/>
                  </a:moveTo>
                  <a:cubicBezTo>
                    <a:pt x="f7" y="f6"/>
                    <a:pt x="f8" y="f9"/>
                    <a:pt x="f8" y="f10"/>
                  </a:cubicBezTo>
                  <a:cubicBezTo>
                    <a:pt x="f8" y="f11"/>
                    <a:pt x="f12" y="f13"/>
                    <a:pt x="f14" y="f15"/>
                  </a:cubicBezTo>
                  <a:cubicBezTo>
                    <a:pt x="f16" y="f17"/>
                    <a:pt x="f18" y="f19"/>
                    <a:pt x="f18" y="f18"/>
                  </a:cubicBezTo>
                  <a:cubicBezTo>
                    <a:pt x="f18" y="f20"/>
                    <a:pt x="f21" y="f22"/>
                    <a:pt x="f23" y="f22"/>
                  </a:cubicBezTo>
                  <a:lnTo>
                    <a:pt x="f24" y="f22"/>
                  </a:lnTo>
                  <a:cubicBezTo>
                    <a:pt x="f25" y="f22"/>
                    <a:pt x="f26" y="f20"/>
                    <a:pt x="f26" y="f18"/>
                  </a:cubicBezTo>
                  <a:cubicBezTo>
                    <a:pt x="f26" y="f19"/>
                    <a:pt x="f27" y="f17"/>
                    <a:pt x="f28" y="f15"/>
                  </a:cubicBezTo>
                  <a:cubicBezTo>
                    <a:pt x="f29" y="f13"/>
                    <a:pt x="f30" y="f11"/>
                    <a:pt x="f30" y="f10"/>
                  </a:cubicBezTo>
                  <a:cubicBezTo>
                    <a:pt x="f30" y="f9"/>
                    <a:pt x="f31" y="f6"/>
                    <a:pt x="f5" y="f6"/>
                  </a:cubicBezTo>
                  <a:close/>
                  <a:moveTo>
                    <a:pt x="f2" y="f2"/>
                  </a:moveTo>
                  <a:lnTo>
                    <a:pt x="f2" y="f4"/>
                  </a:lnTo>
                  <a:lnTo>
                    <a:pt x="f32" y="f4"/>
                  </a:lnTo>
                  <a:lnTo>
                    <a:pt x="f32" y="f33"/>
                  </a:lnTo>
                  <a:cubicBezTo>
                    <a:pt x="f32" y="f34"/>
                    <a:pt x="f35" y="f2"/>
                    <a:pt x="f18"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57" name="Google Shape;6767;p88">
              <a:extLst>
                <a:ext uri="{FF2B5EF4-FFF2-40B4-BE49-F238E27FC236}">
                  <a16:creationId xmlns:a16="http://schemas.microsoft.com/office/drawing/2014/main" id="{484098D1-CF19-874A-4577-E999309BC31E}"/>
                </a:ext>
              </a:extLst>
            </p:cNvPr>
            <p:cNvSpPr/>
            <p:nvPr/>
          </p:nvSpPr>
          <p:spPr>
            <a:xfrm>
              <a:off x="3363967" y="1319881"/>
              <a:ext cx="53592" cy="65800"/>
            </a:xfrm>
            <a:custGeom>
              <a:avLst/>
              <a:gdLst>
                <a:gd name="f0" fmla="val w"/>
                <a:gd name="f1" fmla="val h"/>
                <a:gd name="f2" fmla="val 0"/>
                <a:gd name="f3" fmla="val 1387"/>
                <a:gd name="f4" fmla="val 1703"/>
                <a:gd name="f5" fmla="val 1"/>
                <a:gd name="f6" fmla="val 1702"/>
                <a:gd name="f7" fmla="val 505"/>
                <a:gd name="f8" fmla="val 536"/>
                <a:gd name="f9" fmla="val 1324"/>
                <a:gd name="f10" fmla="val 631"/>
                <a:gd name="f11" fmla="val 694"/>
                <a:gd name="f12" fmla="val 711"/>
                <a:gd name="f13" fmla="val 1316"/>
                <a:gd name="f14" fmla="val 725"/>
                <a:gd name="f15" fmla="val 1312"/>
                <a:gd name="f16" fmla="val 739"/>
                <a:gd name="f17" fmla="val 776"/>
                <a:gd name="f18" fmla="val 805"/>
                <a:gd name="f19" fmla="val 1341"/>
                <a:gd name="f20" fmla="val 851"/>
                <a:gd name="f21" fmla="*/ f0 1 1387"/>
                <a:gd name="f22" fmla="*/ f1 1 1703"/>
                <a:gd name="f23" fmla="val f2"/>
                <a:gd name="f24" fmla="val f3"/>
                <a:gd name="f25" fmla="val f4"/>
                <a:gd name="f26" fmla="+- f25 0 f23"/>
                <a:gd name="f27" fmla="+- f24 0 f23"/>
                <a:gd name="f28" fmla="*/ f27 1 1387"/>
                <a:gd name="f29" fmla="*/ f26 1 1703"/>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387" h="1703">
                  <a:moveTo>
                    <a:pt x="f5" y="f5"/>
                  </a:moveTo>
                  <a:lnTo>
                    <a:pt x="f5" y="f6"/>
                  </a:lnTo>
                  <a:lnTo>
                    <a:pt x="f7" y="f3"/>
                  </a:lnTo>
                  <a:cubicBezTo>
                    <a:pt x="f8" y="f9"/>
                    <a:pt x="f10" y="f9"/>
                    <a:pt x="f11" y="f9"/>
                  </a:cubicBezTo>
                  <a:cubicBezTo>
                    <a:pt x="f12" y="f13"/>
                    <a:pt x="f14" y="f15"/>
                    <a:pt x="f16" y="f15"/>
                  </a:cubicBezTo>
                  <a:cubicBezTo>
                    <a:pt x="f17" y="f15"/>
                    <a:pt x="f18" y="f19"/>
                    <a:pt x="f20" y="f3"/>
                  </a:cubicBezTo>
                  <a:lnTo>
                    <a:pt x="f3" y="f6"/>
                  </a:lnTo>
                  <a:lnTo>
                    <a:pt x="f3" y="f5"/>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58" name="Google Shape;6777;p88">
            <a:extLst>
              <a:ext uri="{FF2B5EF4-FFF2-40B4-BE49-F238E27FC236}">
                <a16:creationId xmlns:a16="http://schemas.microsoft.com/office/drawing/2014/main" id="{2FE61DFB-462B-C3A2-A95D-498849B8362B}"/>
              </a:ext>
            </a:extLst>
          </p:cNvPr>
          <p:cNvGrpSpPr/>
          <p:nvPr/>
        </p:nvGrpSpPr>
        <p:grpSpPr>
          <a:xfrm>
            <a:off x="4810552" y="908466"/>
            <a:ext cx="450424" cy="450423"/>
            <a:chOff x="6127723" y="908465"/>
            <a:chExt cx="450424" cy="450423"/>
          </a:xfrm>
          <a:solidFill>
            <a:schemeClr val="bg2"/>
          </a:solidFill>
        </p:grpSpPr>
        <p:sp>
          <p:nvSpPr>
            <p:cNvPr id="59" name="Google Shape;6778;p88">
              <a:extLst>
                <a:ext uri="{FF2B5EF4-FFF2-40B4-BE49-F238E27FC236}">
                  <a16:creationId xmlns:a16="http://schemas.microsoft.com/office/drawing/2014/main" id="{FBD216FE-5664-BD78-B1BD-8D89D9F91273}"/>
                </a:ext>
              </a:extLst>
            </p:cNvPr>
            <p:cNvSpPr/>
            <p:nvPr/>
          </p:nvSpPr>
          <p:spPr>
            <a:xfrm>
              <a:off x="6361435" y="1042379"/>
              <a:ext cx="198470" cy="76690"/>
            </a:xfrm>
            <a:custGeom>
              <a:avLst/>
              <a:gdLst>
                <a:gd name="f0" fmla="val w"/>
                <a:gd name="f1" fmla="val h"/>
                <a:gd name="f2" fmla="val 0"/>
                <a:gd name="f3" fmla="val 5137"/>
                <a:gd name="f4" fmla="val 1985"/>
                <a:gd name="f5" fmla="val 473"/>
                <a:gd name="f6" fmla="val 316"/>
                <a:gd name="f7" fmla="val 158"/>
                <a:gd name="f8" fmla="val 32"/>
                <a:gd name="f9" fmla="val 1"/>
                <a:gd name="f10" fmla="val 126"/>
                <a:gd name="f11" fmla="val 2521"/>
                <a:gd name="f12" fmla="val 5136"/>
                <a:gd name="f13" fmla="val 4979"/>
                <a:gd name="f14" fmla="val 4790"/>
                <a:gd name="f15" fmla="val 4569"/>
                <a:gd name="f16" fmla="*/ f0 1 5137"/>
                <a:gd name="f17" fmla="*/ f1 1 1985"/>
                <a:gd name="f18" fmla="val f2"/>
                <a:gd name="f19" fmla="val f3"/>
                <a:gd name="f20" fmla="val f4"/>
                <a:gd name="f21" fmla="+- f20 0 f18"/>
                <a:gd name="f22" fmla="+- f19 0 f18"/>
                <a:gd name="f23" fmla="*/ f22 1 5137"/>
                <a:gd name="f24" fmla="*/ f21 1 1985"/>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5137" h="1985">
                  <a:moveTo>
                    <a:pt x="f5" y="f2"/>
                  </a:moveTo>
                  <a:cubicBezTo>
                    <a:pt x="f6" y="f2"/>
                    <a:pt x="f7" y="f8"/>
                    <a:pt x="f9" y="f10"/>
                  </a:cubicBezTo>
                  <a:lnTo>
                    <a:pt x="f11" y="f4"/>
                  </a:lnTo>
                  <a:lnTo>
                    <a:pt x="f12" y="f7"/>
                  </a:lnTo>
                  <a:cubicBezTo>
                    <a:pt x="f13" y="f8"/>
                    <a:pt x="f14" y="f2"/>
                    <a:pt x="f1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0" name="Google Shape;6779;p88">
              <a:extLst>
                <a:ext uri="{FF2B5EF4-FFF2-40B4-BE49-F238E27FC236}">
                  <a16:creationId xmlns:a16="http://schemas.microsoft.com/office/drawing/2014/main" id="{5532E547-8DFD-A99D-DE0C-B08C854338BB}"/>
                </a:ext>
              </a:extLst>
            </p:cNvPr>
            <p:cNvSpPr/>
            <p:nvPr/>
          </p:nvSpPr>
          <p:spPr>
            <a:xfrm>
              <a:off x="6340769" y="1065486"/>
              <a:ext cx="237378" cy="159489"/>
            </a:xfrm>
            <a:custGeom>
              <a:avLst/>
              <a:gdLst>
                <a:gd name="f0" fmla="val w"/>
                <a:gd name="f1" fmla="val h"/>
                <a:gd name="f2" fmla="val 0"/>
                <a:gd name="f3" fmla="val 6144"/>
                <a:gd name="f4" fmla="val 4128"/>
                <a:gd name="f5" fmla="val 63"/>
                <a:gd name="f6" fmla="val 1"/>
                <a:gd name="f7" fmla="val 32"/>
                <a:gd name="f8" fmla="val 127"/>
                <a:gd name="f9" fmla="val 284"/>
                <a:gd name="f10" fmla="val 379"/>
                <a:gd name="f11" fmla="val 3120"/>
                <a:gd name="f12" fmla="val 3655"/>
                <a:gd name="f13" fmla="val 473"/>
                <a:gd name="f14" fmla="val 1040"/>
                <a:gd name="f15" fmla="val 5136"/>
                <a:gd name="f16" fmla="val 5671"/>
                <a:gd name="f17" fmla="val 6112"/>
                <a:gd name="f18" fmla="val 190"/>
                <a:gd name="f19" fmla="val 64"/>
                <a:gd name="f20" fmla="val 3277"/>
                <a:gd name="f21" fmla="val 2048"/>
                <a:gd name="f22" fmla="val 3214"/>
                <a:gd name="f23" fmla="val 2080"/>
                <a:gd name="f24" fmla="val 3151"/>
                <a:gd name="f25" fmla="val 3056"/>
                <a:gd name="f26" fmla="val 2993"/>
                <a:gd name="f27" fmla="val 2962"/>
                <a:gd name="f28" fmla="val 2867"/>
                <a:gd name="f29" fmla="*/ f0 1 6144"/>
                <a:gd name="f30" fmla="*/ f1 1 4128"/>
                <a:gd name="f31" fmla="val f2"/>
                <a:gd name="f32" fmla="val f3"/>
                <a:gd name="f33" fmla="val f4"/>
                <a:gd name="f34" fmla="+- f33 0 f31"/>
                <a:gd name="f35" fmla="+- f32 0 f31"/>
                <a:gd name="f36" fmla="*/ f35 1 6144"/>
                <a:gd name="f37" fmla="*/ f34 1 4128"/>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6144" h="4128">
                  <a:moveTo>
                    <a:pt x="f5" y="f6"/>
                  </a:moveTo>
                  <a:cubicBezTo>
                    <a:pt x="f7" y="f8"/>
                    <a:pt x="f2" y="f9"/>
                    <a:pt x="f2" y="f10"/>
                  </a:cubicBezTo>
                  <a:lnTo>
                    <a:pt x="f2" y="f11"/>
                  </a:lnTo>
                  <a:cubicBezTo>
                    <a:pt x="f2" y="f12"/>
                    <a:pt x="f13" y="f4"/>
                    <a:pt x="f14" y="f4"/>
                  </a:cubicBezTo>
                  <a:lnTo>
                    <a:pt x="f15" y="f4"/>
                  </a:lnTo>
                  <a:cubicBezTo>
                    <a:pt x="f16" y="f4"/>
                    <a:pt x="f3" y="f12"/>
                    <a:pt x="f3" y="f11"/>
                  </a:cubicBezTo>
                  <a:lnTo>
                    <a:pt x="f3" y="f10"/>
                  </a:lnTo>
                  <a:cubicBezTo>
                    <a:pt x="f3" y="f9"/>
                    <a:pt x="f17" y="f18"/>
                    <a:pt x="f17" y="f19"/>
                  </a:cubicBezTo>
                  <a:lnTo>
                    <a:pt x="f20" y="f21"/>
                  </a:lnTo>
                  <a:cubicBezTo>
                    <a:pt x="f22" y="f23"/>
                    <a:pt x="f24" y="f23"/>
                    <a:pt x="f25" y="f23"/>
                  </a:cubicBezTo>
                  <a:cubicBezTo>
                    <a:pt x="f26" y="f23"/>
                    <a:pt x="f27" y="f23"/>
                    <a:pt x="f28" y="f21"/>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1" name="Google Shape;6780;p88">
              <a:extLst>
                <a:ext uri="{FF2B5EF4-FFF2-40B4-BE49-F238E27FC236}">
                  <a16:creationId xmlns:a16="http://schemas.microsoft.com/office/drawing/2014/main" id="{CD364EAB-2597-B143-DA32-164EE9BC4FCC}"/>
                </a:ext>
              </a:extLst>
            </p:cNvPr>
            <p:cNvSpPr/>
            <p:nvPr/>
          </p:nvSpPr>
          <p:spPr>
            <a:xfrm>
              <a:off x="6127723" y="988786"/>
              <a:ext cx="292169" cy="290971"/>
            </a:xfrm>
            <a:custGeom>
              <a:avLst/>
              <a:gdLst>
                <a:gd name="f0" fmla="val w"/>
                <a:gd name="f1" fmla="val h"/>
                <a:gd name="f2" fmla="val 0"/>
                <a:gd name="f3" fmla="val 7562"/>
                <a:gd name="f4" fmla="val 7531"/>
                <a:gd name="f5" fmla="val 3781"/>
                <a:gd name="f6" fmla="val 2017"/>
                <a:gd name="f7" fmla="val 3970"/>
                <a:gd name="f8" fmla="val 4128"/>
                <a:gd name="f9" fmla="val 2175"/>
                <a:gd name="f10" fmla="val 2364"/>
                <a:gd name="f11" fmla="val 2584"/>
                <a:gd name="f12" fmla="val 2742"/>
                <a:gd name="f13" fmla="val 1702"/>
                <a:gd name="f14" fmla="val 1482"/>
                <a:gd name="f15" fmla="val 1324"/>
                <a:gd name="f16" fmla="val 3057"/>
                <a:gd name="f17" fmla="val 3403"/>
                <a:gd name="f18" fmla="val 3277"/>
                <a:gd name="f19" fmla="val 3435"/>
                <a:gd name="f20" fmla="val 3561"/>
                <a:gd name="f21" fmla="val 3750"/>
                <a:gd name="f22" fmla="val 3466"/>
                <a:gd name="f23" fmla="val 3939"/>
                <a:gd name="f24" fmla="val 4096"/>
                <a:gd name="f25" fmla="val 2395"/>
                <a:gd name="f26" fmla="val 4790"/>
                <a:gd name="f27" fmla="val 4947"/>
                <a:gd name="f28" fmla="val 5136"/>
                <a:gd name="f29" fmla="val 5325"/>
                <a:gd name="f30" fmla="val 5483"/>
                <a:gd name="f31" fmla="val 1"/>
                <a:gd name="f32" fmla="val 7530"/>
                <a:gd name="f33" fmla="val 6837"/>
                <a:gd name="f34" fmla="val 6522"/>
                <a:gd name="f35" fmla="val 5577"/>
                <a:gd name="f36" fmla="val 4853"/>
                <a:gd name="f37" fmla="val 6081"/>
                <a:gd name="f38" fmla="val 1450"/>
                <a:gd name="f39" fmla="val 725"/>
                <a:gd name="f40" fmla="*/ f0 1 7562"/>
                <a:gd name="f41" fmla="*/ f1 1 7531"/>
                <a:gd name="f42" fmla="val f2"/>
                <a:gd name="f43" fmla="val f3"/>
                <a:gd name="f44" fmla="val f4"/>
                <a:gd name="f45" fmla="+- f44 0 f42"/>
                <a:gd name="f46" fmla="+- f43 0 f42"/>
                <a:gd name="f47" fmla="*/ f46 1 7562"/>
                <a:gd name="f48" fmla="*/ f45 1 75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7562" h="7531">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7"/>
                    <a:pt x="f19" y="f20"/>
                    <a:pt x="f19" y="f21"/>
                  </a:cubicBezTo>
                  <a:cubicBezTo>
                    <a:pt x="f22" y="f23"/>
                    <a:pt x="f18" y="f24"/>
                    <a:pt x="f16" y="f24"/>
                  </a:cubicBezTo>
                  <a:lnTo>
                    <a:pt x="f13" y="f24"/>
                  </a:lnTo>
                  <a:cubicBezTo>
                    <a:pt x="f14" y="f24"/>
                    <a:pt x="f15" y="f23"/>
                    <a:pt x="f15" y="f21"/>
                  </a:cubicBezTo>
                  <a:cubicBezTo>
                    <a:pt x="f15" y="f20"/>
                    <a:pt x="f14" y="f17"/>
                    <a:pt x="f13" y="f17"/>
                  </a:cubicBezTo>
                  <a:close/>
                  <a:moveTo>
                    <a:pt x="f25" y="f26"/>
                  </a:moveTo>
                  <a:cubicBezTo>
                    <a:pt x="f11" y="f26"/>
                    <a:pt x="f12" y="f27"/>
                    <a:pt x="f12" y="f28"/>
                  </a:cubicBezTo>
                  <a:cubicBezTo>
                    <a:pt x="f12" y="f29"/>
                    <a:pt x="f11" y="f30"/>
                    <a:pt x="f25" y="f30"/>
                  </a:cubicBezTo>
                  <a:lnTo>
                    <a:pt x="f13" y="f30"/>
                  </a:lnTo>
                  <a:cubicBezTo>
                    <a:pt x="f14" y="f30"/>
                    <a:pt x="f15" y="f29"/>
                    <a:pt x="f15" y="f28"/>
                  </a:cubicBezTo>
                  <a:cubicBezTo>
                    <a:pt x="f15" y="f27"/>
                    <a:pt x="f14" y="f26"/>
                    <a:pt x="f13" y="f26"/>
                  </a:cubicBezTo>
                  <a:close/>
                  <a:moveTo>
                    <a:pt x="f31" y="f31"/>
                  </a:moveTo>
                  <a:lnTo>
                    <a:pt x="f31" y="f32"/>
                  </a:lnTo>
                  <a:lnTo>
                    <a:pt x="f3" y="f32"/>
                  </a:lnTo>
                  <a:lnTo>
                    <a:pt x="f3" y="f33"/>
                  </a:lnTo>
                  <a:lnTo>
                    <a:pt x="f34" y="f33"/>
                  </a:lnTo>
                  <a:cubicBezTo>
                    <a:pt x="f35" y="f33"/>
                    <a:pt x="f36" y="f37"/>
                    <a:pt x="f36" y="f28"/>
                  </a:cubicBezTo>
                  <a:lnTo>
                    <a:pt x="f36" y="f25"/>
                  </a:lnTo>
                  <a:cubicBezTo>
                    <a:pt x="f36" y="f38"/>
                    <a:pt x="f35" y="f39"/>
                    <a:pt x="f34" y="f39"/>
                  </a:cubicBezTo>
                  <a:lnTo>
                    <a:pt x="f3" y="f39"/>
                  </a:lnTo>
                  <a:lnTo>
                    <a:pt x="f3" y="f31"/>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2" name="Google Shape;6781;p88">
              <a:extLst>
                <a:ext uri="{FF2B5EF4-FFF2-40B4-BE49-F238E27FC236}">
                  <a16:creationId xmlns:a16="http://schemas.microsoft.com/office/drawing/2014/main" id="{352174E8-EE46-166A-A4B6-758BA6AAEA24}"/>
                </a:ext>
              </a:extLst>
            </p:cNvPr>
            <p:cNvSpPr/>
            <p:nvPr/>
          </p:nvSpPr>
          <p:spPr>
            <a:xfrm>
              <a:off x="6127723" y="908465"/>
              <a:ext cx="292169" cy="53592"/>
            </a:xfrm>
            <a:custGeom>
              <a:avLst/>
              <a:gdLst>
                <a:gd name="f0" fmla="val w"/>
                <a:gd name="f1" fmla="val h"/>
                <a:gd name="f2" fmla="val 0"/>
                <a:gd name="f3" fmla="val 7562"/>
                <a:gd name="f4" fmla="val 1387"/>
                <a:gd name="f5" fmla="val 1009"/>
                <a:gd name="f6" fmla="val 1"/>
                <a:gd name="f7" fmla="val 473"/>
                <a:gd name="f8" fmla="val 1040"/>
                <a:gd name="f9" fmla="val 7089"/>
                <a:gd name="f10" fmla="val 6522"/>
                <a:gd name="f11" fmla="*/ f0 1 7562"/>
                <a:gd name="f12" fmla="*/ f1 1 1387"/>
                <a:gd name="f13" fmla="val f2"/>
                <a:gd name="f14" fmla="val f3"/>
                <a:gd name="f15" fmla="val f4"/>
                <a:gd name="f16" fmla="+- f15 0 f13"/>
                <a:gd name="f17" fmla="+- f14 0 f13"/>
                <a:gd name="f18" fmla="*/ f17 1 7562"/>
                <a:gd name="f19" fmla="*/ f16 1 1387"/>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7562" h="1387">
                  <a:moveTo>
                    <a:pt x="f5" y="f6"/>
                  </a:moveTo>
                  <a:cubicBezTo>
                    <a:pt x="f7" y="f6"/>
                    <a:pt x="f6" y="f7"/>
                    <a:pt x="f6" y="f8"/>
                  </a:cubicBezTo>
                  <a:lnTo>
                    <a:pt x="f6" y="f4"/>
                  </a:lnTo>
                  <a:lnTo>
                    <a:pt x="f3" y="f4"/>
                  </a:lnTo>
                  <a:lnTo>
                    <a:pt x="f3" y="f8"/>
                  </a:lnTo>
                  <a:cubicBezTo>
                    <a:pt x="f3" y="f7"/>
                    <a:pt x="f9" y="f6"/>
                    <a:pt x="f10"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3" name="Google Shape;6782;p88">
              <a:extLst>
                <a:ext uri="{FF2B5EF4-FFF2-40B4-BE49-F238E27FC236}">
                  <a16:creationId xmlns:a16="http://schemas.microsoft.com/office/drawing/2014/main" id="{555574FF-167C-0439-51CD-91AA9360AD94}"/>
                </a:ext>
              </a:extLst>
            </p:cNvPr>
            <p:cNvSpPr/>
            <p:nvPr/>
          </p:nvSpPr>
          <p:spPr>
            <a:xfrm>
              <a:off x="6127723" y="1305296"/>
              <a:ext cx="292169" cy="53592"/>
            </a:xfrm>
            <a:custGeom>
              <a:avLst/>
              <a:gdLst>
                <a:gd name="f0" fmla="val w"/>
                <a:gd name="f1" fmla="val h"/>
                <a:gd name="f2" fmla="val 0"/>
                <a:gd name="f3" fmla="val 7562"/>
                <a:gd name="f4" fmla="val 1387"/>
                <a:gd name="f5" fmla="val 1"/>
                <a:gd name="f6" fmla="val 347"/>
                <a:gd name="f7" fmla="val 945"/>
                <a:gd name="f8" fmla="val 442"/>
                <a:gd name="f9" fmla="val 1386"/>
                <a:gd name="f10" fmla="val 1009"/>
                <a:gd name="f11" fmla="val 6522"/>
                <a:gd name="f12" fmla="val 7089"/>
                <a:gd name="f13" fmla="val 914"/>
                <a:gd name="f14" fmla="*/ f0 1 7562"/>
                <a:gd name="f15" fmla="*/ f1 1 1387"/>
                <a:gd name="f16" fmla="val f2"/>
                <a:gd name="f17" fmla="val f3"/>
                <a:gd name="f18" fmla="val f4"/>
                <a:gd name="f19" fmla="+- f18 0 f16"/>
                <a:gd name="f20" fmla="+- f17 0 f16"/>
                <a:gd name="f21" fmla="*/ f20 1 7562"/>
                <a:gd name="f22" fmla="*/ f19 1 1387"/>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562" h="1387">
                  <a:moveTo>
                    <a:pt x="f5" y="f2"/>
                  </a:moveTo>
                  <a:lnTo>
                    <a:pt x="f5" y="f6"/>
                  </a:lnTo>
                  <a:cubicBezTo>
                    <a:pt x="f5" y="f7"/>
                    <a:pt x="f8" y="f9"/>
                    <a:pt x="f10" y="f9"/>
                  </a:cubicBezTo>
                  <a:lnTo>
                    <a:pt x="f11" y="f9"/>
                  </a:lnTo>
                  <a:cubicBezTo>
                    <a:pt x="f12" y="f9"/>
                    <a:pt x="f3" y="f13"/>
                    <a:pt x="f3" y="f6"/>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64" name="Google Shape;6827;p88">
            <a:extLst>
              <a:ext uri="{FF2B5EF4-FFF2-40B4-BE49-F238E27FC236}">
                <a16:creationId xmlns:a16="http://schemas.microsoft.com/office/drawing/2014/main" id="{73AC6D41-3DDC-B136-447A-60AEC5F52B1B}"/>
              </a:ext>
            </a:extLst>
          </p:cNvPr>
          <p:cNvGrpSpPr/>
          <p:nvPr/>
        </p:nvGrpSpPr>
        <p:grpSpPr>
          <a:xfrm>
            <a:off x="5377773" y="916357"/>
            <a:ext cx="455278" cy="449190"/>
            <a:chOff x="6694944" y="916356"/>
            <a:chExt cx="455278" cy="449190"/>
          </a:xfrm>
          <a:solidFill>
            <a:schemeClr val="bg2"/>
          </a:solidFill>
        </p:grpSpPr>
        <p:sp>
          <p:nvSpPr>
            <p:cNvPr id="65" name="Google Shape;6828;p88">
              <a:extLst>
                <a:ext uri="{FF2B5EF4-FFF2-40B4-BE49-F238E27FC236}">
                  <a16:creationId xmlns:a16="http://schemas.microsoft.com/office/drawing/2014/main" id="{5FD0B2FE-9CB9-749D-12A7-28983D888E6F}"/>
                </a:ext>
              </a:extLst>
            </p:cNvPr>
            <p:cNvSpPr/>
            <p:nvPr/>
          </p:nvSpPr>
          <p:spPr>
            <a:xfrm>
              <a:off x="6987067" y="968669"/>
              <a:ext cx="130283" cy="131518"/>
            </a:xfrm>
            <a:custGeom>
              <a:avLst/>
              <a:gdLst>
                <a:gd name="f0" fmla="val w"/>
                <a:gd name="f1" fmla="val h"/>
                <a:gd name="f2" fmla="val 0"/>
                <a:gd name="f3" fmla="val 3372"/>
                <a:gd name="f4" fmla="val 3404"/>
                <a:gd name="f5" fmla="val 347"/>
                <a:gd name="f6" fmla="val 1"/>
                <a:gd name="f7" fmla="val 158"/>
                <a:gd name="f8" fmla="val 536"/>
                <a:gd name="f9" fmla="val 694"/>
                <a:gd name="f10" fmla="val 1009"/>
                <a:gd name="f11" fmla="val 1576"/>
                <a:gd name="f12" fmla="val 2049"/>
                <a:gd name="f13" fmla="val 1166"/>
                <a:gd name="f14" fmla="val 1733"/>
                <a:gd name="f15" fmla="val 2269"/>
                <a:gd name="f16" fmla="val 1923"/>
                <a:gd name="f17" fmla="val 2175"/>
                <a:gd name="f18" fmla="val 1860"/>
                <a:gd name="f19" fmla="val 2112"/>
                <a:gd name="f20" fmla="val 1773"/>
                <a:gd name="f21" fmla="val 2080"/>
                <a:gd name="f22" fmla="val 1686"/>
                <a:gd name="f23" fmla="val 1600"/>
                <a:gd name="f24" fmla="val 1513"/>
                <a:gd name="f25" fmla="val 1450"/>
                <a:gd name="f26" fmla="val 1324"/>
                <a:gd name="f27" fmla="val 2521"/>
                <a:gd name="f28" fmla="val 2647"/>
                <a:gd name="f29" fmla="val 3309"/>
                <a:gd name="f30" fmla="val 3403"/>
                <a:gd name="f31" fmla="val 2360"/>
                <a:gd name="f32" fmla="val 2450"/>
                <a:gd name="f33" fmla="val 2537"/>
                <a:gd name="f34" fmla="val 2584"/>
                <a:gd name="f35" fmla="val 3277"/>
                <a:gd name="f36" fmla="val 3214"/>
                <a:gd name="f37" fmla="val 3120"/>
                <a:gd name="f38" fmla="val 3029"/>
                <a:gd name="f39" fmla="val 2939"/>
                <a:gd name="f40" fmla="val 2852"/>
                <a:gd name="f41" fmla="val 2805"/>
                <a:gd name="f42" fmla="val 2679"/>
                <a:gd name="f43" fmla="val 2742"/>
                <a:gd name="f44" fmla="val 788"/>
                <a:gd name="f45" fmla="val 1954"/>
                <a:gd name="f46" fmla="*/ f0 1 3372"/>
                <a:gd name="f47" fmla="*/ f1 1 3404"/>
                <a:gd name="f48" fmla="val f2"/>
                <a:gd name="f49" fmla="val f3"/>
                <a:gd name="f50" fmla="val f4"/>
                <a:gd name="f51" fmla="+- f50 0 f48"/>
                <a:gd name="f52" fmla="+- f49 0 f48"/>
                <a:gd name="f53" fmla="*/ f52 1 3372"/>
                <a:gd name="f54" fmla="*/ f51 1 3404"/>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3372" h="3404">
                  <a:moveTo>
                    <a:pt x="f5" y="f6"/>
                  </a:moveTo>
                  <a:cubicBezTo>
                    <a:pt x="f7" y="f6"/>
                    <a:pt x="f6" y="f7"/>
                    <a:pt x="f6" y="f5"/>
                  </a:cubicBezTo>
                  <a:cubicBezTo>
                    <a:pt x="f6" y="f8"/>
                    <a:pt x="f7" y="f9"/>
                    <a:pt x="f5" y="f9"/>
                  </a:cubicBezTo>
                  <a:lnTo>
                    <a:pt x="f10" y="f9"/>
                  </a:lnTo>
                  <a:cubicBezTo>
                    <a:pt x="f11" y="f9"/>
                    <a:pt x="f12" y="f13"/>
                    <a:pt x="f12" y="f14"/>
                  </a:cubicBezTo>
                  <a:lnTo>
                    <a:pt x="f12" y="f15"/>
                  </a:lnTo>
                  <a:lnTo>
                    <a:pt x="f16" y="f17"/>
                  </a:lnTo>
                  <a:cubicBezTo>
                    <a:pt x="f18" y="f19"/>
                    <a:pt x="f20" y="f21"/>
                    <a:pt x="f22" y="f21"/>
                  </a:cubicBezTo>
                  <a:cubicBezTo>
                    <a:pt x="f23" y="f21"/>
                    <a:pt x="f24" y="f19"/>
                    <a:pt x="f25" y="f17"/>
                  </a:cubicBezTo>
                  <a:cubicBezTo>
                    <a:pt x="f26" y="f15"/>
                    <a:pt x="f26" y="f27"/>
                    <a:pt x="f25" y="f28"/>
                  </a:cubicBezTo>
                  <a:lnTo>
                    <a:pt x="f19" y="f29"/>
                  </a:lnTo>
                  <a:cubicBezTo>
                    <a:pt x="f17" y="f3"/>
                    <a:pt x="f15" y="f30"/>
                    <a:pt x="f31" y="f30"/>
                  </a:cubicBezTo>
                  <a:cubicBezTo>
                    <a:pt x="f32" y="f30"/>
                    <a:pt x="f33" y="f3"/>
                    <a:pt x="f34" y="f29"/>
                  </a:cubicBezTo>
                  <a:lnTo>
                    <a:pt x="f35" y="f28"/>
                  </a:lnTo>
                  <a:cubicBezTo>
                    <a:pt x="f3" y="f27"/>
                    <a:pt x="f3" y="f15"/>
                    <a:pt x="f35" y="f17"/>
                  </a:cubicBezTo>
                  <a:cubicBezTo>
                    <a:pt x="f36" y="f19"/>
                    <a:pt x="f37" y="f21"/>
                    <a:pt x="f38" y="f21"/>
                  </a:cubicBezTo>
                  <a:cubicBezTo>
                    <a:pt x="f39" y="f21"/>
                    <a:pt x="f40" y="f19"/>
                    <a:pt x="f41" y="f17"/>
                  </a:cubicBezTo>
                  <a:lnTo>
                    <a:pt x="f42" y="f15"/>
                  </a:lnTo>
                  <a:lnTo>
                    <a:pt x="f42" y="f14"/>
                  </a:lnTo>
                  <a:cubicBezTo>
                    <a:pt x="f43" y="f44"/>
                    <a:pt x="f45" y="f6"/>
                    <a:pt x="f10"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6" name="Google Shape;6829;p88">
              <a:extLst>
                <a:ext uri="{FF2B5EF4-FFF2-40B4-BE49-F238E27FC236}">
                  <a16:creationId xmlns:a16="http://schemas.microsoft.com/office/drawing/2014/main" id="{ED0BC22C-4FA3-B914-EFF4-E3E624FE0374}"/>
                </a:ext>
              </a:extLst>
            </p:cNvPr>
            <p:cNvSpPr/>
            <p:nvPr/>
          </p:nvSpPr>
          <p:spPr>
            <a:xfrm>
              <a:off x="6803273" y="1234028"/>
              <a:ext cx="131481" cy="131518"/>
            </a:xfrm>
            <a:custGeom>
              <a:avLst/>
              <a:gdLst>
                <a:gd name="f0" fmla="val w"/>
                <a:gd name="f1" fmla="val h"/>
                <a:gd name="f2" fmla="val 0"/>
                <a:gd name="f3" fmla="val 3403"/>
                <a:gd name="f4" fmla="val 3404"/>
                <a:gd name="f5" fmla="val 1013"/>
                <a:gd name="f6" fmla="val 1"/>
                <a:gd name="f7" fmla="val 922"/>
                <a:gd name="f8" fmla="val 835"/>
                <a:gd name="f9" fmla="val 32"/>
                <a:gd name="f10" fmla="val 788"/>
                <a:gd name="f11" fmla="val 95"/>
                <a:gd name="f12" fmla="val 127"/>
                <a:gd name="f13" fmla="val 757"/>
                <a:gd name="f14" fmla="val 883"/>
                <a:gd name="f15" fmla="val 1135"/>
                <a:gd name="f16" fmla="val 1229"/>
                <a:gd name="f17" fmla="val 174"/>
                <a:gd name="f18" fmla="val 1292"/>
                <a:gd name="f19" fmla="val 260"/>
                <a:gd name="f20" fmla="val 1324"/>
                <a:gd name="f21" fmla="val 351"/>
                <a:gd name="f22" fmla="val 442"/>
                <a:gd name="f23" fmla="val 536"/>
                <a:gd name="f24" fmla="val 599"/>
                <a:gd name="f25" fmla="val 694"/>
                <a:gd name="f26" fmla="val 1671"/>
                <a:gd name="f27" fmla="val 2616"/>
                <a:gd name="f28" fmla="val 1450"/>
                <a:gd name="f29" fmla="val 3372"/>
                <a:gd name="f30" fmla="val 2395"/>
                <a:gd name="f31" fmla="val 3057"/>
                <a:gd name="f32" fmla="val 3246"/>
                <a:gd name="f33" fmla="val 2868"/>
                <a:gd name="f34" fmla="val 2710"/>
                <a:gd name="f35" fmla="val 2363"/>
                <a:gd name="f36" fmla="val 1796"/>
                <a:gd name="f37" fmla="val 2238"/>
                <a:gd name="f38" fmla="val 1513"/>
                <a:gd name="f39" fmla="val 1599"/>
                <a:gd name="f40" fmla="val 1686"/>
                <a:gd name="f41" fmla="val 1773"/>
                <a:gd name="f42" fmla="val 1859"/>
                <a:gd name="f43" fmla="val 1922"/>
                <a:gd name="f44" fmla="val 2048"/>
                <a:gd name="f45" fmla="val 1261"/>
                <a:gd name="f46" fmla="val 1198"/>
                <a:gd name="f47" fmla="val 1103"/>
                <a:gd name="f48" fmla="*/ f0 1 3403"/>
                <a:gd name="f49" fmla="*/ f1 1 3404"/>
                <a:gd name="f50" fmla="val f2"/>
                <a:gd name="f51" fmla="val f3"/>
                <a:gd name="f52" fmla="val f4"/>
                <a:gd name="f53" fmla="+- f52 0 f50"/>
                <a:gd name="f54" fmla="+- f51 0 f50"/>
                <a:gd name="f55" fmla="*/ f54 1 3403"/>
                <a:gd name="f56" fmla="*/ f53 1 3404"/>
                <a:gd name="f57" fmla="*/ f50 1 f55"/>
                <a:gd name="f58" fmla="*/ f51 1 f55"/>
                <a:gd name="f59" fmla="*/ f50 1 f56"/>
                <a:gd name="f60" fmla="*/ f52 1 f56"/>
                <a:gd name="f61" fmla="*/ f57 f48 1"/>
                <a:gd name="f62" fmla="*/ f58 f48 1"/>
                <a:gd name="f63" fmla="*/ f60 f49 1"/>
                <a:gd name="f64" fmla="*/ f59 f49 1"/>
              </a:gdLst>
              <a:ahLst/>
              <a:cxnLst>
                <a:cxn ang="3cd4">
                  <a:pos x="hc" y="t"/>
                </a:cxn>
                <a:cxn ang="0">
                  <a:pos x="r" y="vc"/>
                </a:cxn>
                <a:cxn ang="cd4">
                  <a:pos x="hc" y="b"/>
                </a:cxn>
                <a:cxn ang="cd2">
                  <a:pos x="l" y="vc"/>
                </a:cxn>
              </a:cxnLst>
              <a:rect l="f61" t="f64" r="f62" b="f63"/>
              <a:pathLst>
                <a:path w="3403" h="3404">
                  <a:moveTo>
                    <a:pt x="f5" y="f6"/>
                  </a:moveTo>
                  <a:cubicBezTo>
                    <a:pt x="f7" y="f6"/>
                    <a:pt x="f8" y="f9"/>
                    <a:pt x="f10" y="f11"/>
                  </a:cubicBezTo>
                  <a:lnTo>
                    <a:pt x="f12" y="f13"/>
                  </a:lnTo>
                  <a:cubicBezTo>
                    <a:pt x="f6" y="f14"/>
                    <a:pt x="f6" y="f15"/>
                    <a:pt x="f12"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lnTo>
                    <a:pt x="f31" y="f3"/>
                  </a:lnTo>
                  <a:cubicBezTo>
                    <a:pt x="f32" y="f3"/>
                    <a:pt x="f3" y="f32"/>
                    <a:pt x="f3" y="f31"/>
                  </a:cubicBezTo>
                  <a:cubicBezTo>
                    <a:pt x="f3" y="f33"/>
                    <a:pt x="f32" y="f34"/>
                    <a:pt x="f31" y="f34"/>
                  </a:cubicBezTo>
                  <a:lnTo>
                    <a:pt x="f35" y="f34"/>
                  </a:lnTo>
                  <a:cubicBezTo>
                    <a:pt x="f36" y="f34"/>
                    <a:pt x="f20" y="f37"/>
                    <a:pt x="f20" y="f26"/>
                  </a:cubicBezTo>
                  <a:lnTo>
                    <a:pt x="f20" y="f15"/>
                  </a:lnTo>
                  <a:lnTo>
                    <a:pt x="f28" y="f16"/>
                  </a:lnTo>
                  <a:cubicBezTo>
                    <a:pt x="f38" y="f18"/>
                    <a:pt x="f39" y="f20"/>
                    <a:pt x="f40" y="f20"/>
                  </a:cubicBezTo>
                  <a:cubicBezTo>
                    <a:pt x="f41" y="f20"/>
                    <a:pt x="f42" y="f18"/>
                    <a:pt x="f43" y="f16"/>
                  </a:cubicBezTo>
                  <a:cubicBezTo>
                    <a:pt x="f44" y="f15"/>
                    <a:pt x="f44" y="f14"/>
                    <a:pt x="f43" y="f13"/>
                  </a:cubicBezTo>
                  <a:lnTo>
                    <a:pt x="f45" y="f11"/>
                  </a:lnTo>
                  <a:cubicBezTo>
                    <a:pt x="f46" y="f9"/>
                    <a:pt x="f47"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7" name="Google Shape;6830;p88">
              <a:extLst>
                <a:ext uri="{FF2B5EF4-FFF2-40B4-BE49-F238E27FC236}">
                  <a16:creationId xmlns:a16="http://schemas.microsoft.com/office/drawing/2014/main" id="{BF63FBC7-A82D-02B1-2D26-FD59C15DB8A3}"/>
                </a:ext>
              </a:extLst>
            </p:cNvPr>
            <p:cNvSpPr/>
            <p:nvPr/>
          </p:nvSpPr>
          <p:spPr>
            <a:xfrm>
              <a:off x="6694944" y="916356"/>
              <a:ext cx="318942" cy="237378"/>
            </a:xfrm>
            <a:custGeom>
              <a:avLst/>
              <a:gdLst>
                <a:gd name="f0" fmla="val w"/>
                <a:gd name="f1" fmla="val h"/>
                <a:gd name="f2" fmla="val 0"/>
                <a:gd name="f3" fmla="val 8255"/>
                <a:gd name="f4" fmla="val 6144"/>
                <a:gd name="f5" fmla="val 4191"/>
                <a:gd name="f6" fmla="val 2300"/>
                <a:gd name="f7" fmla="val 757"/>
                <a:gd name="f8" fmla="val 1544"/>
                <a:gd name="f9" fmla="val 3434"/>
                <a:gd name="f10" fmla="val 3529"/>
                <a:gd name="f11" fmla="val 347"/>
                <a:gd name="f12" fmla="val 3686"/>
                <a:gd name="f13" fmla="val 95"/>
                <a:gd name="f14" fmla="val 4033"/>
                <a:gd name="f15" fmla="val 4474"/>
                <a:gd name="f16" fmla="val 5135"/>
                <a:gd name="f17" fmla="val 1"/>
                <a:gd name="f18" fmla="val 5671"/>
                <a:gd name="f19" fmla="val 473"/>
                <a:gd name="f20" fmla="val 6143"/>
                <a:gd name="f21" fmla="val 1009"/>
                <a:gd name="f22" fmla="val 1135"/>
                <a:gd name="f23" fmla="val 1261"/>
                <a:gd name="f24" fmla="val 6112"/>
                <a:gd name="f25" fmla="val 1387"/>
                <a:gd name="f26" fmla="val 6080"/>
                <a:gd name="f27" fmla="val 3403"/>
                <a:gd name="f28" fmla="val 1890"/>
                <a:gd name="f29" fmla="val 2647"/>
                <a:gd name="f30" fmla="val 630"/>
                <a:gd name="f31" fmla="val 4128"/>
                <a:gd name="f32" fmla="val 5640"/>
                <a:gd name="f33" fmla="val 6900"/>
                <a:gd name="f34" fmla="val 6995"/>
                <a:gd name="f35" fmla="val 7121"/>
                <a:gd name="f36" fmla="val 7247"/>
                <a:gd name="f37" fmla="val 7782"/>
                <a:gd name="f38" fmla="val 8003"/>
                <a:gd name="f39" fmla="val 3623"/>
                <a:gd name="f40" fmla="val 7593"/>
                <a:gd name="f41" fmla="val 6050"/>
                <a:gd name="f42" fmla="*/ f0 1 8255"/>
                <a:gd name="f43" fmla="*/ f1 1 6144"/>
                <a:gd name="f44" fmla="val f2"/>
                <a:gd name="f45" fmla="val f3"/>
                <a:gd name="f46" fmla="val f4"/>
                <a:gd name="f47" fmla="+- f46 0 f44"/>
                <a:gd name="f48" fmla="+- f45 0 f44"/>
                <a:gd name="f49" fmla="*/ f48 1 8255"/>
                <a:gd name="f50" fmla="*/ f47 1 6144"/>
                <a:gd name="f51" fmla="*/ f44 1 f49"/>
                <a:gd name="f52" fmla="*/ f45 1 f49"/>
                <a:gd name="f53" fmla="*/ f44 1 f50"/>
                <a:gd name="f54" fmla="*/ f46 1 f50"/>
                <a:gd name="f55" fmla="*/ f51 f42 1"/>
                <a:gd name="f56" fmla="*/ f52 f42 1"/>
                <a:gd name="f57" fmla="*/ f54 f43 1"/>
                <a:gd name="f58" fmla="*/ f53 f43 1"/>
              </a:gdLst>
              <a:ahLst/>
              <a:cxnLst>
                <a:cxn ang="3cd4">
                  <a:pos x="hc" y="t"/>
                </a:cxn>
                <a:cxn ang="0">
                  <a:pos x="r" y="vc"/>
                </a:cxn>
                <a:cxn ang="cd4">
                  <a:pos x="hc" y="b"/>
                </a:cxn>
                <a:cxn ang="cd2">
                  <a:pos x="l" y="vc"/>
                </a:cxn>
              </a:cxnLst>
              <a:rect l="f55" t="f58" r="f56" b="f57"/>
              <a:pathLst>
                <a:path w="8255" h="6144">
                  <a:moveTo>
                    <a:pt x="f5" y="f2"/>
                  </a:moveTo>
                  <a:cubicBezTo>
                    <a:pt x="f6" y="f2"/>
                    <a:pt x="f7" y="f8"/>
                    <a:pt x="f7" y="f9"/>
                  </a:cubicBezTo>
                  <a:lnTo>
                    <a:pt x="f7" y="f10"/>
                  </a:lnTo>
                  <a:cubicBezTo>
                    <a:pt x="f11" y="f12"/>
                    <a:pt x="f13" y="f14"/>
                    <a:pt x="f13" y="f15"/>
                  </a:cubicBezTo>
                  <a:lnTo>
                    <a:pt x="f13" y="f16"/>
                  </a:lnTo>
                  <a:cubicBezTo>
                    <a:pt x="f17" y="f18"/>
                    <a:pt x="f19" y="f20"/>
                    <a:pt x="f21" y="f20"/>
                  </a:cubicBezTo>
                  <a:cubicBezTo>
                    <a:pt x="f22" y="f20"/>
                    <a:pt x="f23" y="f24"/>
                    <a:pt x="f25" y="f26"/>
                  </a:cubicBezTo>
                  <a:lnTo>
                    <a:pt x="f25" y="f27"/>
                  </a:lnTo>
                  <a:cubicBezTo>
                    <a:pt x="f25" y="f28"/>
                    <a:pt x="f29" y="f30"/>
                    <a:pt x="f31" y="f30"/>
                  </a:cubicBezTo>
                  <a:cubicBezTo>
                    <a:pt x="f32" y="f30"/>
                    <a:pt x="f33" y="f28"/>
                    <a:pt x="f33" y="f27"/>
                  </a:cubicBezTo>
                  <a:lnTo>
                    <a:pt x="f33" y="f26"/>
                  </a:lnTo>
                  <a:cubicBezTo>
                    <a:pt x="f34" y="f24"/>
                    <a:pt x="f35" y="f20"/>
                    <a:pt x="f36" y="f20"/>
                  </a:cubicBezTo>
                  <a:cubicBezTo>
                    <a:pt x="f37" y="f20"/>
                    <a:pt x="f3" y="f18"/>
                    <a:pt x="f3" y="f16"/>
                  </a:cubicBezTo>
                  <a:lnTo>
                    <a:pt x="f3" y="f15"/>
                  </a:lnTo>
                  <a:cubicBezTo>
                    <a:pt x="f3" y="f14"/>
                    <a:pt x="f38" y="f39"/>
                    <a:pt x="f40" y="f10"/>
                  </a:cubicBezTo>
                  <a:lnTo>
                    <a:pt x="f40" y="f9"/>
                  </a:lnTo>
                  <a:cubicBezTo>
                    <a:pt x="f40" y="f8"/>
                    <a:pt x="f41"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8" name="Google Shape;6831;p88">
              <a:extLst>
                <a:ext uri="{FF2B5EF4-FFF2-40B4-BE49-F238E27FC236}">
                  <a16:creationId xmlns:a16="http://schemas.microsoft.com/office/drawing/2014/main" id="{2B9922DA-8521-600F-19EB-AA4B67A178B5}"/>
                </a:ext>
              </a:extLst>
            </p:cNvPr>
            <p:cNvSpPr/>
            <p:nvPr/>
          </p:nvSpPr>
          <p:spPr>
            <a:xfrm>
              <a:off x="6775265" y="995443"/>
              <a:ext cx="161921" cy="80787"/>
            </a:xfrm>
            <a:custGeom>
              <a:avLst/>
              <a:gdLst>
                <a:gd name="f0" fmla="val w"/>
                <a:gd name="f1" fmla="val h"/>
                <a:gd name="f2" fmla="val 0"/>
                <a:gd name="f3" fmla="val 4191"/>
                <a:gd name="f4" fmla="val 2091"/>
                <a:gd name="f5" fmla="val 1734"/>
                <a:gd name="f6" fmla="val 1"/>
                <a:gd name="f7" fmla="val 789"/>
                <a:gd name="f8" fmla="val 757"/>
                <a:gd name="f9" fmla="val 1702"/>
                <a:gd name="f10" fmla="val 2049"/>
                <a:gd name="f11" fmla="val 1230"/>
                <a:gd name="f12" fmla="val 1545"/>
                <a:gd name="f13" fmla="val 1891"/>
                <a:gd name="f14" fmla="val 2017"/>
                <a:gd name="f15" fmla="val 1986"/>
                <a:gd name="f16" fmla="val 1954"/>
                <a:gd name="f17" fmla="val 2080"/>
                <a:gd name="f18" fmla="val 1828"/>
                <a:gd name="f19" fmla="val 2238"/>
                <a:gd name="f20" fmla="val 1387"/>
                <a:gd name="f21" fmla="val 2458"/>
                <a:gd name="f22" fmla="val 2647"/>
                <a:gd name="f23" fmla="val 2805"/>
                <a:gd name="f24" fmla="val 2868"/>
                <a:gd name="f25" fmla="val 2942"/>
                <a:gd name="f26" fmla="val 2059"/>
                <a:gd name="f27" fmla="val 3091"/>
                <a:gd name="f28" fmla="val 2090"/>
                <a:gd name="f29" fmla="val 3266"/>
                <a:gd name="f30" fmla="val 3389"/>
                <a:gd name="f31" fmla="val 3525"/>
                <a:gd name="f32" fmla="val 2075"/>
                <a:gd name="f33" fmla="val 3656"/>
                <a:gd name="f34" fmla="val 4128"/>
                <a:gd name="f35" fmla="val 3340"/>
                <a:gd name="f36" fmla="val 2395"/>
                <a:gd name="f37" fmla="*/ f0 1 4191"/>
                <a:gd name="f38" fmla="*/ f1 1 2091"/>
                <a:gd name="f39" fmla="val f2"/>
                <a:gd name="f40" fmla="val f3"/>
                <a:gd name="f41" fmla="val f4"/>
                <a:gd name="f42" fmla="+- f41 0 f39"/>
                <a:gd name="f43" fmla="+- f40 0 f39"/>
                <a:gd name="f44" fmla="*/ f43 1 4191"/>
                <a:gd name="f45" fmla="*/ f42 1 2091"/>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191" h="2091">
                  <a:moveTo>
                    <a:pt x="f5" y="f6"/>
                  </a:moveTo>
                  <a:cubicBezTo>
                    <a:pt x="f7" y="f6"/>
                    <a:pt x="f6" y="f8"/>
                    <a:pt x="f6" y="f9"/>
                  </a:cubicBezTo>
                  <a:lnTo>
                    <a:pt x="f6" y="f10"/>
                  </a:lnTo>
                  <a:lnTo>
                    <a:pt x="f11" y="f10"/>
                  </a:lnTo>
                  <a:cubicBezTo>
                    <a:pt x="f12" y="f10"/>
                    <a:pt x="f13" y="f10"/>
                    <a:pt x="f14" y="f15"/>
                  </a:cubicBezTo>
                  <a:cubicBezTo>
                    <a:pt x="f10" y="f16"/>
                    <a:pt x="f17" y="f18"/>
                    <a:pt x="f17" y="f5"/>
                  </a:cubicBezTo>
                  <a:cubicBezTo>
                    <a:pt x="f17" y="f12"/>
                    <a:pt x="f19" y="f20"/>
                    <a:pt x="f21" y="f20"/>
                  </a:cubicBezTo>
                  <a:cubicBezTo>
                    <a:pt x="f22" y="f20"/>
                    <a:pt x="f23" y="f12"/>
                    <a:pt x="f23" y="f5"/>
                  </a:cubicBezTo>
                  <a:cubicBezTo>
                    <a:pt x="f23" y="f18"/>
                    <a:pt x="f23" y="f16"/>
                    <a:pt x="f24" y="f15"/>
                  </a:cubicBezTo>
                  <a:cubicBezTo>
                    <a:pt x="f25" y="f26"/>
                    <a:pt x="f27" y="f28"/>
                    <a:pt x="f29" y="f28"/>
                  </a:cubicBezTo>
                  <a:cubicBezTo>
                    <a:pt x="f30" y="f28"/>
                    <a:pt x="f31" y="f32"/>
                    <a:pt x="f33" y="f10"/>
                  </a:cubicBezTo>
                  <a:lnTo>
                    <a:pt x="f3" y="f10"/>
                  </a:lnTo>
                  <a:lnTo>
                    <a:pt x="f3" y="f9"/>
                  </a:lnTo>
                  <a:lnTo>
                    <a:pt x="f34" y="f9"/>
                  </a:lnTo>
                  <a:cubicBezTo>
                    <a:pt x="f34" y="f8"/>
                    <a:pt x="f35" y="f6"/>
                    <a:pt x="f36"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69" name="Google Shape;6832;p88">
              <a:extLst>
                <a:ext uri="{FF2B5EF4-FFF2-40B4-BE49-F238E27FC236}">
                  <a16:creationId xmlns:a16="http://schemas.microsoft.com/office/drawing/2014/main" id="{631BA8A3-0037-D3E4-42B0-41A22DC65AB0}"/>
                </a:ext>
              </a:extLst>
            </p:cNvPr>
            <p:cNvSpPr/>
            <p:nvPr/>
          </p:nvSpPr>
          <p:spPr>
            <a:xfrm>
              <a:off x="6775265" y="1091610"/>
              <a:ext cx="161921" cy="114482"/>
            </a:xfrm>
            <a:custGeom>
              <a:avLst/>
              <a:gdLst>
                <a:gd name="f0" fmla="val w"/>
                <a:gd name="f1" fmla="val h"/>
                <a:gd name="f2" fmla="val 0"/>
                <a:gd name="f3" fmla="val 4191"/>
                <a:gd name="f4" fmla="val 2963"/>
                <a:gd name="f5" fmla="val 2395"/>
                <a:gd name="f6" fmla="val 1"/>
                <a:gd name="f7" fmla="val 2080"/>
                <a:gd name="f8" fmla="val 253"/>
                <a:gd name="f9" fmla="val 1671"/>
                <a:gd name="f10" fmla="val 1230"/>
                <a:gd name="f11" fmla="val 914"/>
                <a:gd name="f12" fmla="val 2049"/>
                <a:gd name="f13" fmla="val 946"/>
                <a:gd name="f14" fmla="val 2962"/>
                <a:gd name="f15" fmla="val 2112"/>
                <a:gd name="f16" fmla="val 3246"/>
                <a:gd name="f17" fmla="val 3466"/>
                <a:gd name="f18" fmla="val 3088"/>
                <a:gd name="f19" fmla="val 2679"/>
                <a:gd name="f20" fmla="val 190"/>
                <a:gd name="f21" fmla="*/ f0 1 4191"/>
                <a:gd name="f22" fmla="*/ f1 1 2963"/>
                <a:gd name="f23" fmla="val f2"/>
                <a:gd name="f24" fmla="val f3"/>
                <a:gd name="f25" fmla="val f4"/>
                <a:gd name="f26" fmla="+- f25 0 f23"/>
                <a:gd name="f27" fmla="+- f24 0 f23"/>
                <a:gd name="f28" fmla="*/ f27 1 4191"/>
                <a:gd name="f29" fmla="*/ f26 1 2963"/>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4191" h="2963">
                  <a:moveTo>
                    <a:pt x="f5" y="f6"/>
                  </a:moveTo>
                  <a:cubicBezTo>
                    <a:pt x="f7" y="f8"/>
                    <a:pt x="f9" y="f8"/>
                    <a:pt x="f10" y="f8"/>
                  </a:cubicBezTo>
                  <a:lnTo>
                    <a:pt x="f6" y="f8"/>
                  </a:lnTo>
                  <a:lnTo>
                    <a:pt x="f6" y="f11"/>
                  </a:lnTo>
                  <a:cubicBezTo>
                    <a:pt x="f6" y="f12"/>
                    <a:pt x="f13" y="f14"/>
                    <a:pt x="f15" y="f14"/>
                  </a:cubicBezTo>
                  <a:cubicBezTo>
                    <a:pt x="f16" y="f14"/>
                    <a:pt x="f3" y="f12"/>
                    <a:pt x="f3" y="f11"/>
                  </a:cubicBezTo>
                  <a:lnTo>
                    <a:pt x="f3" y="f8"/>
                  </a:lnTo>
                  <a:lnTo>
                    <a:pt x="f17" y="f8"/>
                  </a:lnTo>
                  <a:cubicBezTo>
                    <a:pt x="f18" y="f8"/>
                    <a:pt x="f19" y="f20"/>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0" name="Google Shape;6833;p88">
              <a:extLst>
                <a:ext uri="{FF2B5EF4-FFF2-40B4-BE49-F238E27FC236}">
                  <a16:creationId xmlns:a16="http://schemas.microsoft.com/office/drawing/2014/main" id="{73CAC5D1-D4C2-EB08-6627-74AE0EAE3E70}"/>
                </a:ext>
              </a:extLst>
            </p:cNvPr>
            <p:cNvSpPr/>
            <p:nvPr/>
          </p:nvSpPr>
          <p:spPr>
            <a:xfrm>
              <a:off x="6988301" y="1153698"/>
              <a:ext cx="161921" cy="80750"/>
            </a:xfrm>
            <a:custGeom>
              <a:avLst/>
              <a:gdLst>
                <a:gd name="f0" fmla="val w"/>
                <a:gd name="f1" fmla="val h"/>
                <a:gd name="f2" fmla="val 0"/>
                <a:gd name="f3" fmla="val 4191"/>
                <a:gd name="f4" fmla="val 2090"/>
                <a:gd name="f5" fmla="val 1702"/>
                <a:gd name="f6" fmla="val 756"/>
                <a:gd name="f7" fmla="val 757"/>
                <a:gd name="f8" fmla="val 2048"/>
                <a:gd name="f9" fmla="val 1229"/>
                <a:gd name="f10" fmla="val 1544"/>
                <a:gd name="f11" fmla="val 1891"/>
                <a:gd name="f12" fmla="val 2017"/>
                <a:gd name="f13" fmla="val 1985"/>
                <a:gd name="f14" fmla="val 1954"/>
                <a:gd name="f15" fmla="val 2080"/>
                <a:gd name="f16" fmla="val 1828"/>
                <a:gd name="f17" fmla="val 1733"/>
                <a:gd name="f18" fmla="val 2237"/>
                <a:gd name="f19" fmla="val 1387"/>
                <a:gd name="f20" fmla="val 2458"/>
                <a:gd name="f21" fmla="val 2647"/>
                <a:gd name="f22" fmla="val 2804"/>
                <a:gd name="f23" fmla="val 2867"/>
                <a:gd name="f24" fmla="val 2941"/>
                <a:gd name="f25" fmla="val 2059"/>
                <a:gd name="f26" fmla="val 3091"/>
                <a:gd name="f27" fmla="val 3265"/>
                <a:gd name="f28" fmla="val 3388"/>
                <a:gd name="f29" fmla="val 3524"/>
                <a:gd name="f30" fmla="val 2074"/>
                <a:gd name="f31" fmla="val 3655"/>
                <a:gd name="f32" fmla="val 4190"/>
                <a:gd name="f33" fmla="val 4096"/>
                <a:gd name="f34" fmla="val 3308"/>
                <a:gd name="f35" fmla="val 2363"/>
                <a:gd name="f36" fmla="*/ f0 1 4191"/>
                <a:gd name="f37" fmla="*/ f1 1 2090"/>
                <a:gd name="f38" fmla="val f2"/>
                <a:gd name="f39" fmla="val f3"/>
                <a:gd name="f40" fmla="val f4"/>
                <a:gd name="f41" fmla="+- f40 0 f38"/>
                <a:gd name="f42" fmla="+- f39 0 f38"/>
                <a:gd name="f43" fmla="*/ f42 1 4191"/>
                <a:gd name="f44" fmla="*/ f41 1 2090"/>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4191" h="2090">
                  <a:moveTo>
                    <a:pt x="f5" y="f2"/>
                  </a:moveTo>
                  <a:cubicBezTo>
                    <a:pt x="f6" y="f2"/>
                    <a:pt x="f2" y="f7"/>
                    <a:pt x="f2" y="f5"/>
                  </a:cubicBezTo>
                  <a:lnTo>
                    <a:pt x="f2" y="f8"/>
                  </a:lnTo>
                  <a:lnTo>
                    <a:pt x="f9" y="f8"/>
                  </a:lnTo>
                  <a:cubicBezTo>
                    <a:pt x="f10" y="f8"/>
                    <a:pt x="f11" y="f8"/>
                    <a:pt x="f12" y="f13"/>
                  </a:cubicBezTo>
                  <a:cubicBezTo>
                    <a:pt x="f8" y="f14"/>
                    <a:pt x="f15" y="f16"/>
                    <a:pt x="f15" y="f17"/>
                  </a:cubicBezTo>
                  <a:cubicBezTo>
                    <a:pt x="f15" y="f10"/>
                    <a:pt x="f18" y="f19"/>
                    <a:pt x="f20" y="f19"/>
                  </a:cubicBezTo>
                  <a:cubicBezTo>
                    <a:pt x="f21" y="f19"/>
                    <a:pt x="f22" y="f10"/>
                    <a:pt x="f22" y="f17"/>
                  </a:cubicBezTo>
                  <a:cubicBezTo>
                    <a:pt x="f22" y="f16"/>
                    <a:pt x="f22" y="f14"/>
                    <a:pt x="f23" y="f13"/>
                  </a:cubicBezTo>
                  <a:cubicBezTo>
                    <a:pt x="f24" y="f25"/>
                    <a:pt x="f26" y="f4"/>
                    <a:pt x="f27" y="f4"/>
                  </a:cubicBezTo>
                  <a:cubicBezTo>
                    <a:pt x="f28" y="f4"/>
                    <a:pt x="f29" y="f30"/>
                    <a:pt x="f31" y="f8"/>
                  </a:cubicBezTo>
                  <a:lnTo>
                    <a:pt x="f32" y="f8"/>
                  </a:lnTo>
                  <a:lnTo>
                    <a:pt x="f32" y="f5"/>
                  </a:lnTo>
                  <a:cubicBezTo>
                    <a:pt x="f33" y="f7"/>
                    <a:pt x="f34" y="f2"/>
                    <a:pt x="f3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1" name="Google Shape;6834;p88">
              <a:extLst>
                <a:ext uri="{FF2B5EF4-FFF2-40B4-BE49-F238E27FC236}">
                  <a16:creationId xmlns:a16="http://schemas.microsoft.com/office/drawing/2014/main" id="{CA856E26-751B-CC96-E3C9-998868CEBBD7}"/>
                </a:ext>
              </a:extLst>
            </p:cNvPr>
            <p:cNvSpPr/>
            <p:nvPr/>
          </p:nvSpPr>
          <p:spPr>
            <a:xfrm>
              <a:off x="6987067" y="1249865"/>
              <a:ext cx="158291" cy="115680"/>
            </a:xfrm>
            <a:custGeom>
              <a:avLst/>
              <a:gdLst>
                <a:gd name="f0" fmla="val w"/>
                <a:gd name="f1" fmla="val h"/>
                <a:gd name="f2" fmla="val 0"/>
                <a:gd name="f3" fmla="val 4097"/>
                <a:gd name="f4" fmla="val 2994"/>
                <a:gd name="f5" fmla="val 2395"/>
                <a:gd name="f6" fmla="val 2080"/>
                <a:gd name="f7" fmla="val 252"/>
                <a:gd name="f8" fmla="val 1639"/>
                <a:gd name="f9" fmla="val 1230"/>
                <a:gd name="f10" fmla="val 1"/>
                <a:gd name="f11" fmla="val 914"/>
                <a:gd name="f12" fmla="val 2048"/>
                <a:gd name="f13" fmla="val 2993"/>
                <a:gd name="f14" fmla="val 2049"/>
                <a:gd name="f15" fmla="val 3183"/>
                <a:gd name="f16" fmla="val 4096"/>
                <a:gd name="f17" fmla="val 3435"/>
                <a:gd name="f18" fmla="val 3025"/>
                <a:gd name="f19" fmla="val 2679"/>
                <a:gd name="f20" fmla="val 189"/>
                <a:gd name="f21" fmla="*/ f0 1 4097"/>
                <a:gd name="f22" fmla="*/ f1 1 2994"/>
                <a:gd name="f23" fmla="val f2"/>
                <a:gd name="f24" fmla="val f3"/>
                <a:gd name="f25" fmla="val f4"/>
                <a:gd name="f26" fmla="+- f25 0 f23"/>
                <a:gd name="f27" fmla="+- f24 0 f23"/>
                <a:gd name="f28" fmla="*/ f27 1 4097"/>
                <a:gd name="f29" fmla="*/ f26 1 2994"/>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4097" h="2994">
                  <a:moveTo>
                    <a:pt x="f5" y="f2"/>
                  </a:moveTo>
                  <a:cubicBezTo>
                    <a:pt x="f6" y="f7"/>
                    <a:pt x="f8" y="f7"/>
                    <a:pt x="f9" y="f7"/>
                  </a:cubicBezTo>
                  <a:lnTo>
                    <a:pt x="f10" y="f7"/>
                  </a:lnTo>
                  <a:lnTo>
                    <a:pt x="f10" y="f11"/>
                  </a:lnTo>
                  <a:cubicBezTo>
                    <a:pt x="f10" y="f12"/>
                    <a:pt x="f11" y="f13"/>
                    <a:pt x="f14" y="f13"/>
                  </a:cubicBezTo>
                  <a:cubicBezTo>
                    <a:pt x="f15" y="f13"/>
                    <a:pt x="f16" y="f12"/>
                    <a:pt x="f16" y="f11"/>
                  </a:cubicBezTo>
                  <a:lnTo>
                    <a:pt x="f16" y="f7"/>
                  </a:lnTo>
                  <a:lnTo>
                    <a:pt x="f17" y="f7"/>
                  </a:lnTo>
                  <a:cubicBezTo>
                    <a:pt x="f18" y="f7"/>
                    <a:pt x="f19" y="f20"/>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72" name="Google Shape;6873;p88">
            <a:extLst>
              <a:ext uri="{FF2B5EF4-FFF2-40B4-BE49-F238E27FC236}">
                <a16:creationId xmlns:a16="http://schemas.microsoft.com/office/drawing/2014/main" id="{6CDD445E-586B-91FC-EAC2-07BF9B9D9A70}"/>
              </a:ext>
            </a:extLst>
          </p:cNvPr>
          <p:cNvGrpSpPr/>
          <p:nvPr/>
        </p:nvGrpSpPr>
        <p:grpSpPr>
          <a:xfrm>
            <a:off x="3077947" y="916889"/>
            <a:ext cx="435775" cy="450423"/>
            <a:chOff x="4395118" y="916887"/>
            <a:chExt cx="435775" cy="450423"/>
          </a:xfrm>
          <a:solidFill>
            <a:schemeClr val="bg2"/>
          </a:solidFill>
        </p:grpSpPr>
        <p:sp>
          <p:nvSpPr>
            <p:cNvPr id="73" name="Google Shape;6874;p88">
              <a:extLst>
                <a:ext uri="{FF2B5EF4-FFF2-40B4-BE49-F238E27FC236}">
                  <a16:creationId xmlns:a16="http://schemas.microsoft.com/office/drawing/2014/main" id="{66021850-4E7A-D5F9-8A46-854D8458AAD1}"/>
                </a:ext>
              </a:extLst>
            </p:cNvPr>
            <p:cNvSpPr/>
            <p:nvPr/>
          </p:nvSpPr>
          <p:spPr>
            <a:xfrm>
              <a:off x="4565544" y="916887"/>
              <a:ext cx="265349" cy="264654"/>
            </a:xfrm>
            <a:custGeom>
              <a:avLst/>
              <a:gdLst>
                <a:gd name="f0" fmla="val w"/>
                <a:gd name="f1" fmla="val h"/>
                <a:gd name="f2" fmla="val 0"/>
                <a:gd name="f3" fmla="val 6868"/>
                <a:gd name="f4" fmla="val 6850"/>
                <a:gd name="f5" fmla="val 3466"/>
                <a:gd name="f6" fmla="val 1355"/>
                <a:gd name="f7" fmla="val 4222"/>
                <a:gd name="f8" fmla="val 4852"/>
                <a:gd name="f9" fmla="val 1985"/>
                <a:gd name="f10" fmla="val 2741"/>
                <a:gd name="f11" fmla="val 4127"/>
                <a:gd name="f12" fmla="val 4348"/>
                <a:gd name="f13" fmla="val 4757"/>
                <a:gd name="f14" fmla="val 4600"/>
                <a:gd name="f15" fmla="val 4631"/>
                <a:gd name="f16" fmla="val 4821"/>
                <a:gd name="f17" fmla="val 4726"/>
                <a:gd name="f18" fmla="val 4915"/>
                <a:gd name="f19" fmla="val 5041"/>
                <a:gd name="f20" fmla="val 5262"/>
                <a:gd name="f21" fmla="val 5388"/>
                <a:gd name="f22" fmla="val 4663"/>
                <a:gd name="f23" fmla="val 5451"/>
                <a:gd name="f24" fmla="val 4576"/>
                <a:gd name="f25" fmla="val 5482"/>
                <a:gd name="f26" fmla="val 4489"/>
                <a:gd name="f27" fmla="val 4403"/>
                <a:gd name="f28" fmla="val 4316"/>
                <a:gd name="f29" fmla="val 4253"/>
                <a:gd name="f30" fmla="val 4190"/>
                <a:gd name="f31" fmla="val 5293"/>
                <a:gd name="f32" fmla="val 3970"/>
                <a:gd name="f33" fmla="val 5419"/>
                <a:gd name="f34" fmla="val 3749"/>
                <a:gd name="f35" fmla="val 5514"/>
                <a:gd name="f36" fmla="val 2709"/>
                <a:gd name="f37" fmla="val 2079"/>
                <a:gd name="f38" fmla="val 4884"/>
                <a:gd name="f39" fmla="val 1575"/>
                <a:gd name="f40" fmla="val 32"/>
                <a:gd name="f41" fmla="val 1576"/>
                <a:gd name="f42" fmla="val 3403"/>
                <a:gd name="f43" fmla="val 4001"/>
                <a:gd name="f44" fmla="val 189"/>
                <a:gd name="f45" fmla="val 4569"/>
                <a:gd name="f46" fmla="val 473"/>
                <a:gd name="f47" fmla="val 5104"/>
                <a:gd name="f48" fmla="val 6396"/>
                <a:gd name="f49" fmla="val 6522"/>
                <a:gd name="f50" fmla="val 6679"/>
                <a:gd name="f51" fmla="val 126"/>
                <a:gd name="f52" fmla="val 6774"/>
                <a:gd name="f53" fmla="val 172"/>
                <a:gd name="f54" fmla="val 6820"/>
                <a:gd name="f55" fmla="val 269"/>
                <a:gd name="f56" fmla="val 6849"/>
                <a:gd name="f57" fmla="val 367"/>
                <a:gd name="f58" fmla="val 403"/>
                <a:gd name="f59" fmla="val 439"/>
                <a:gd name="f60" fmla="val 6845"/>
                <a:gd name="f61" fmla="val 6837"/>
                <a:gd name="f62" fmla="val 1764"/>
                <a:gd name="f63" fmla="val 2300"/>
                <a:gd name="f64" fmla="val 2867"/>
                <a:gd name="f65" fmla="val 5356"/>
                <a:gd name="f66" fmla="val 1513"/>
                <a:gd name="f67" fmla="*/ f0 1 6868"/>
                <a:gd name="f68" fmla="*/ f1 1 6850"/>
                <a:gd name="f69" fmla="val f2"/>
                <a:gd name="f70" fmla="val f3"/>
                <a:gd name="f71" fmla="val f4"/>
                <a:gd name="f72" fmla="+- f71 0 f69"/>
                <a:gd name="f73" fmla="+- f70 0 f69"/>
                <a:gd name="f74" fmla="*/ f73 1 6868"/>
                <a:gd name="f75" fmla="*/ f72 1 6850"/>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6868" h="6850">
                  <a:moveTo>
                    <a:pt x="f5" y="f6"/>
                  </a:moveTo>
                  <a:cubicBezTo>
                    <a:pt x="f7" y="f6"/>
                    <a:pt x="f8" y="f9"/>
                    <a:pt x="f8" y="f10"/>
                  </a:cubicBezTo>
                  <a:lnTo>
                    <a:pt x="f8" y="f11"/>
                  </a:lnTo>
                  <a:cubicBezTo>
                    <a:pt x="f8" y="f12"/>
                    <a:pt x="f13" y="f14"/>
                    <a:pt x="f15" y="f16"/>
                  </a:cubicBezTo>
                  <a:lnTo>
                    <a:pt x="f17" y="f18"/>
                  </a:lnTo>
                  <a:cubicBezTo>
                    <a:pt x="f8" y="f19"/>
                    <a:pt x="f8" y="f20"/>
                    <a:pt x="f17" y="f21"/>
                  </a:cubicBezTo>
                  <a:cubicBezTo>
                    <a:pt x="f22" y="f23"/>
                    <a:pt x="f24" y="f25"/>
                    <a:pt x="f26" y="f25"/>
                  </a:cubicBezTo>
                  <a:cubicBezTo>
                    <a:pt x="f27" y="f25"/>
                    <a:pt x="f28" y="f23"/>
                    <a:pt x="f29" y="f21"/>
                  </a:cubicBezTo>
                  <a:lnTo>
                    <a:pt x="f30" y="f31"/>
                  </a:lnTo>
                  <a:cubicBezTo>
                    <a:pt x="f32" y="f33"/>
                    <a:pt x="f34" y="f35"/>
                    <a:pt x="f5" y="f35"/>
                  </a:cubicBezTo>
                  <a:cubicBezTo>
                    <a:pt x="f36" y="f35"/>
                    <a:pt x="f37" y="f38"/>
                    <a:pt x="f37" y="f11"/>
                  </a:cubicBezTo>
                  <a:lnTo>
                    <a:pt x="f37" y="f10"/>
                  </a:lnTo>
                  <a:cubicBezTo>
                    <a:pt x="f37" y="f9"/>
                    <a:pt x="f36" y="f6"/>
                    <a:pt x="f5" y="f6"/>
                  </a:cubicBezTo>
                  <a:close/>
                  <a:moveTo>
                    <a:pt x="f5" y="f2"/>
                  </a:moveTo>
                  <a:cubicBezTo>
                    <a:pt x="f39" y="f2"/>
                    <a:pt x="f40" y="f41"/>
                    <a:pt x="f40" y="f42"/>
                  </a:cubicBezTo>
                  <a:cubicBezTo>
                    <a:pt x="f40" y="f43"/>
                    <a:pt x="f44" y="f45"/>
                    <a:pt x="f46" y="f47"/>
                  </a:cubicBezTo>
                  <a:lnTo>
                    <a:pt x="f40" y="f48"/>
                  </a:lnTo>
                  <a:cubicBezTo>
                    <a:pt x="f2" y="f49"/>
                    <a:pt x="f40" y="f50"/>
                    <a:pt x="f51" y="f52"/>
                  </a:cubicBezTo>
                  <a:cubicBezTo>
                    <a:pt x="f53" y="f54"/>
                    <a:pt x="f55" y="f56"/>
                    <a:pt x="f57" y="f56"/>
                  </a:cubicBezTo>
                  <a:cubicBezTo>
                    <a:pt x="f58" y="f56"/>
                    <a:pt x="f59" y="f60"/>
                    <a:pt x="f46" y="f61"/>
                  </a:cubicBezTo>
                  <a:lnTo>
                    <a:pt x="f62" y="f48"/>
                  </a:lnTo>
                  <a:cubicBezTo>
                    <a:pt x="f63" y="f50"/>
                    <a:pt x="f64" y="f61"/>
                    <a:pt x="f5" y="f61"/>
                  </a:cubicBezTo>
                  <a:cubicBezTo>
                    <a:pt x="f65" y="f61"/>
                    <a:pt x="f3" y="f31"/>
                    <a:pt x="f3" y="f42"/>
                  </a:cubicBezTo>
                  <a:cubicBezTo>
                    <a:pt x="f3" y="f66"/>
                    <a:pt x="f6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4" name="Google Shape;6875;p88">
              <a:extLst>
                <a:ext uri="{FF2B5EF4-FFF2-40B4-BE49-F238E27FC236}">
                  <a16:creationId xmlns:a16="http://schemas.microsoft.com/office/drawing/2014/main" id="{6979CC92-5B1D-284F-4F1F-982AEBCEAA37}"/>
                </a:ext>
              </a:extLst>
            </p:cNvPr>
            <p:cNvSpPr/>
            <p:nvPr/>
          </p:nvSpPr>
          <p:spPr>
            <a:xfrm>
              <a:off x="4673845" y="997217"/>
              <a:ext cx="51197" cy="104744"/>
            </a:xfrm>
            <a:custGeom>
              <a:avLst/>
              <a:gdLst>
                <a:gd name="f0" fmla="val w"/>
                <a:gd name="f1" fmla="val h"/>
                <a:gd name="f2" fmla="val 0"/>
                <a:gd name="f3" fmla="val 1325"/>
                <a:gd name="f4" fmla="val 2711"/>
                <a:gd name="f5" fmla="val 663"/>
                <a:gd name="f6" fmla="val 1"/>
                <a:gd name="f7" fmla="val 253"/>
                <a:gd name="f8" fmla="val 316"/>
                <a:gd name="f9" fmla="val 662"/>
                <a:gd name="f10" fmla="val 2048"/>
                <a:gd name="f11" fmla="val 2427"/>
                <a:gd name="f12" fmla="val 2710"/>
                <a:gd name="f13" fmla="val 694"/>
                <a:gd name="f14" fmla="val 789"/>
                <a:gd name="f15" fmla="val 820"/>
                <a:gd name="f16" fmla="val 2679"/>
                <a:gd name="f17" fmla="val 757"/>
                <a:gd name="f18" fmla="val 2584"/>
                <a:gd name="f19" fmla="val 631"/>
                <a:gd name="f20" fmla="val 2490"/>
                <a:gd name="f21" fmla="val 2238"/>
                <a:gd name="f22" fmla="val 2111"/>
                <a:gd name="f23" fmla="val 804"/>
                <a:gd name="f24" fmla="val 2064"/>
                <a:gd name="f25" fmla="val 891"/>
                <a:gd name="f26" fmla="val 2041"/>
                <a:gd name="f27" fmla="val 978"/>
                <a:gd name="f28" fmla="val 1064"/>
                <a:gd name="f29" fmla="val 1151"/>
                <a:gd name="f30" fmla="val 1198"/>
                <a:gd name="f31" fmla="val 1293"/>
                <a:gd name="f32" fmla="val 2206"/>
                <a:gd name="f33" fmla="val 2175"/>
                <a:gd name="f34" fmla="val 1324"/>
                <a:gd name="f35" fmla="val 2080"/>
                <a:gd name="f36" fmla="val 284"/>
                <a:gd name="f37" fmla="val 1041"/>
                <a:gd name="f38" fmla="*/ f0 1 1325"/>
                <a:gd name="f39" fmla="*/ f1 1 2711"/>
                <a:gd name="f40" fmla="val f2"/>
                <a:gd name="f41" fmla="val f3"/>
                <a:gd name="f42" fmla="val f4"/>
                <a:gd name="f43" fmla="+- f42 0 f40"/>
                <a:gd name="f44" fmla="+- f41 0 f40"/>
                <a:gd name="f45" fmla="*/ f44 1 1325"/>
                <a:gd name="f46" fmla="*/ f43 1 2711"/>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1325" h="2711">
                  <a:moveTo>
                    <a:pt x="f5" y="f6"/>
                  </a:moveTo>
                  <a:cubicBezTo>
                    <a:pt x="f7" y="f6"/>
                    <a:pt x="f6" y="f8"/>
                    <a:pt x="f6" y="f9"/>
                  </a:cubicBezTo>
                  <a:lnTo>
                    <a:pt x="f6" y="f10"/>
                  </a:lnTo>
                  <a:cubicBezTo>
                    <a:pt x="f6" y="f11"/>
                    <a:pt x="f8" y="f12"/>
                    <a:pt x="f5" y="f12"/>
                  </a:cubicBezTo>
                  <a:cubicBezTo>
                    <a:pt x="f13" y="f12"/>
                    <a:pt x="f14" y="f12"/>
                    <a:pt x="f15" y="f16"/>
                  </a:cubicBezTo>
                  <a:lnTo>
                    <a:pt x="f17" y="f18"/>
                  </a:lnTo>
                  <a:cubicBezTo>
                    <a:pt x="f19" y="f20"/>
                    <a:pt x="f19" y="f21"/>
                    <a:pt x="f17" y="f22"/>
                  </a:cubicBezTo>
                  <a:cubicBezTo>
                    <a:pt x="f23" y="f24"/>
                    <a:pt x="f25" y="f26"/>
                    <a:pt x="f27" y="f26"/>
                  </a:cubicBezTo>
                  <a:cubicBezTo>
                    <a:pt x="f28" y="f26"/>
                    <a:pt x="f29" y="f24"/>
                    <a:pt x="f30" y="f22"/>
                  </a:cubicBezTo>
                  <a:lnTo>
                    <a:pt x="f31" y="f32"/>
                  </a:lnTo>
                  <a:cubicBezTo>
                    <a:pt x="f31" y="f33"/>
                    <a:pt x="f34" y="f35"/>
                    <a:pt x="f34" y="f10"/>
                  </a:cubicBezTo>
                  <a:lnTo>
                    <a:pt x="f34" y="f9"/>
                  </a:lnTo>
                  <a:cubicBezTo>
                    <a:pt x="f34" y="f36"/>
                    <a:pt x="f37"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5" name="Google Shape;6876;p88">
              <a:extLst>
                <a:ext uri="{FF2B5EF4-FFF2-40B4-BE49-F238E27FC236}">
                  <a16:creationId xmlns:a16="http://schemas.microsoft.com/office/drawing/2014/main" id="{485F6613-3D08-18B4-3B08-F309EEDB0BCB}"/>
                </a:ext>
              </a:extLst>
            </p:cNvPr>
            <p:cNvSpPr/>
            <p:nvPr/>
          </p:nvSpPr>
          <p:spPr>
            <a:xfrm>
              <a:off x="4446233" y="1127455"/>
              <a:ext cx="107140" cy="107176"/>
            </a:xfrm>
            <a:custGeom>
              <a:avLst/>
              <a:gdLst>
                <a:gd name="f0" fmla="val w"/>
                <a:gd name="f1" fmla="val h"/>
                <a:gd name="f2" fmla="val 0"/>
                <a:gd name="f3" fmla="val 2773"/>
                <a:gd name="f4" fmla="val 2774"/>
                <a:gd name="f5" fmla="val 1387"/>
                <a:gd name="f6" fmla="val 1"/>
                <a:gd name="f7" fmla="val 631"/>
                <a:gd name="f8" fmla="val 64"/>
                <a:gd name="f9" fmla="val 2143"/>
                <a:gd name="f10" fmla="*/ f0 1 2773"/>
                <a:gd name="f11" fmla="*/ f1 1 2774"/>
                <a:gd name="f12" fmla="val f2"/>
                <a:gd name="f13" fmla="val f3"/>
                <a:gd name="f14" fmla="val f4"/>
                <a:gd name="f15" fmla="+- f14 0 f12"/>
                <a:gd name="f16" fmla="+- f13 0 f12"/>
                <a:gd name="f17" fmla="*/ f16 1 2773"/>
                <a:gd name="f18" fmla="*/ f15 1 2774"/>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773" h="2774">
                  <a:moveTo>
                    <a:pt x="f5" y="f6"/>
                  </a:moveTo>
                  <a:cubicBezTo>
                    <a:pt x="f7" y="f6"/>
                    <a:pt x="f6" y="f7"/>
                    <a:pt x="f6" y="f5"/>
                  </a:cubicBezTo>
                  <a:cubicBezTo>
                    <a:pt x="f8" y="f9"/>
                    <a:pt x="f7" y="f3"/>
                    <a:pt x="f5" y="f3"/>
                  </a:cubicBezTo>
                  <a:cubicBezTo>
                    <a:pt x="f9" y="f3"/>
                    <a:pt x="f3" y="f9"/>
                    <a:pt x="f3" y="f5"/>
                  </a:cubicBezTo>
                  <a:cubicBezTo>
                    <a:pt x="f3" y="f7"/>
                    <a:pt x="f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6" name="Google Shape;6877;p88">
              <a:extLst>
                <a:ext uri="{FF2B5EF4-FFF2-40B4-BE49-F238E27FC236}">
                  <a16:creationId xmlns:a16="http://schemas.microsoft.com/office/drawing/2014/main" id="{2CBBF055-6E51-040A-029F-235DF3481C6F}"/>
                </a:ext>
              </a:extLst>
            </p:cNvPr>
            <p:cNvSpPr/>
            <p:nvPr/>
          </p:nvSpPr>
          <p:spPr>
            <a:xfrm>
              <a:off x="4395118" y="1260134"/>
              <a:ext cx="211839" cy="107176"/>
            </a:xfrm>
            <a:custGeom>
              <a:avLst/>
              <a:gdLst>
                <a:gd name="f0" fmla="val w"/>
                <a:gd name="f1" fmla="val h"/>
                <a:gd name="f2" fmla="val 0"/>
                <a:gd name="f3" fmla="val 5483"/>
                <a:gd name="f4" fmla="val 2774"/>
                <a:gd name="f5" fmla="val 2741"/>
                <a:gd name="f6" fmla="val 1"/>
                <a:gd name="f7" fmla="val 1387"/>
                <a:gd name="f8" fmla="val 221"/>
                <a:gd name="f9" fmla="val 1040"/>
                <a:gd name="f10" fmla="val 32"/>
                <a:gd name="f11" fmla="val 2364"/>
                <a:gd name="f12" fmla="val 2553"/>
                <a:gd name="f13" fmla="val 158"/>
                <a:gd name="f14" fmla="val 2773"/>
                <a:gd name="f15" fmla="val 347"/>
                <a:gd name="f16" fmla="val 5104"/>
                <a:gd name="f17" fmla="val 5325"/>
                <a:gd name="f18" fmla="val 5482"/>
                <a:gd name="f19" fmla="val 5262"/>
                <a:gd name="f20" fmla="val 4127"/>
                <a:gd name="f21" fmla="*/ f0 1 5483"/>
                <a:gd name="f22" fmla="*/ f1 1 2774"/>
                <a:gd name="f23" fmla="val f2"/>
                <a:gd name="f24" fmla="val f3"/>
                <a:gd name="f25" fmla="val f4"/>
                <a:gd name="f26" fmla="+- f25 0 f23"/>
                <a:gd name="f27" fmla="+- f24 0 f23"/>
                <a:gd name="f28" fmla="*/ f27 1 5483"/>
                <a:gd name="f29" fmla="*/ f26 1 2774"/>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5483" h="2774">
                  <a:moveTo>
                    <a:pt x="f5" y="f6"/>
                  </a:moveTo>
                  <a:cubicBezTo>
                    <a:pt x="f7" y="f6"/>
                    <a:pt x="f8" y="f9"/>
                    <a:pt x="f10" y="f11"/>
                  </a:cubicBezTo>
                  <a:cubicBezTo>
                    <a:pt x="f2" y="f12"/>
                    <a:pt x="f13" y="f14"/>
                    <a:pt x="f15" y="f14"/>
                  </a:cubicBezTo>
                  <a:lnTo>
                    <a:pt x="f16" y="f14"/>
                  </a:lnTo>
                  <a:cubicBezTo>
                    <a:pt x="f17" y="f14"/>
                    <a:pt x="f18" y="f12"/>
                    <a:pt x="f18" y="f11"/>
                  </a:cubicBezTo>
                  <a:cubicBezTo>
                    <a:pt x="f19" y="f9"/>
                    <a:pt x="f2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77" name="Google Shape;6884;p88">
            <a:extLst>
              <a:ext uri="{FF2B5EF4-FFF2-40B4-BE49-F238E27FC236}">
                <a16:creationId xmlns:a16="http://schemas.microsoft.com/office/drawing/2014/main" id="{356E9A71-E683-8A77-F5EF-62426A610934}"/>
              </a:ext>
            </a:extLst>
          </p:cNvPr>
          <p:cNvGrpSpPr/>
          <p:nvPr/>
        </p:nvGrpSpPr>
        <p:grpSpPr>
          <a:xfrm>
            <a:off x="6177993" y="916357"/>
            <a:ext cx="428515" cy="451036"/>
            <a:chOff x="7495163" y="916356"/>
            <a:chExt cx="428515" cy="451036"/>
          </a:xfrm>
          <a:solidFill>
            <a:schemeClr val="bg2"/>
          </a:solidFill>
        </p:grpSpPr>
        <p:sp>
          <p:nvSpPr>
            <p:cNvPr id="78" name="Google Shape;6885;p88">
              <a:extLst>
                <a:ext uri="{FF2B5EF4-FFF2-40B4-BE49-F238E27FC236}">
                  <a16:creationId xmlns:a16="http://schemas.microsoft.com/office/drawing/2014/main" id="{A162E623-3D0F-2111-190A-046E8ED73694}"/>
                </a:ext>
              </a:extLst>
            </p:cNvPr>
            <p:cNvSpPr/>
            <p:nvPr/>
          </p:nvSpPr>
          <p:spPr>
            <a:xfrm>
              <a:off x="7814069" y="1246848"/>
              <a:ext cx="51151" cy="52395"/>
            </a:xfrm>
            <a:custGeom>
              <a:avLst/>
              <a:gdLst>
                <a:gd name="f0" fmla="val w"/>
                <a:gd name="f1" fmla="val h"/>
                <a:gd name="f2" fmla="val 0"/>
                <a:gd name="f3" fmla="val 1324"/>
                <a:gd name="f4" fmla="val 1356"/>
                <a:gd name="f5" fmla="val 662"/>
                <a:gd name="f6" fmla="val 284"/>
                <a:gd name="f7" fmla="val 1"/>
                <a:gd name="f8" fmla="val 315"/>
                <a:gd name="f9" fmla="val 693"/>
                <a:gd name="f10" fmla="val 1040"/>
                <a:gd name="f11" fmla="val 1355"/>
                <a:gd name="f12" fmla="*/ f0 1 1324"/>
                <a:gd name="f13" fmla="*/ f1 1 1356"/>
                <a:gd name="f14" fmla="val f2"/>
                <a:gd name="f15" fmla="val f3"/>
                <a:gd name="f16" fmla="val f4"/>
                <a:gd name="f17" fmla="+- f16 0 f14"/>
                <a:gd name="f18" fmla="+- f15 0 f14"/>
                <a:gd name="f19" fmla="*/ f18 1 1324"/>
                <a:gd name="f20" fmla="*/ f17 1 1356"/>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1324" h="1356">
                  <a:moveTo>
                    <a:pt x="f5" y="f2"/>
                  </a:moveTo>
                  <a:cubicBezTo>
                    <a:pt x="f6" y="f2"/>
                    <a:pt x="f7" y="f8"/>
                    <a:pt x="f7" y="f9"/>
                  </a:cubicBezTo>
                  <a:cubicBezTo>
                    <a:pt x="f7" y="f10"/>
                    <a:pt x="f6" y="f11"/>
                    <a:pt x="f5" y="f11"/>
                  </a:cubicBezTo>
                  <a:cubicBezTo>
                    <a:pt x="f10" y="f11"/>
                    <a:pt x="f3" y="f10"/>
                    <a:pt x="f3" y="f9"/>
                  </a:cubicBezTo>
                  <a:cubicBezTo>
                    <a:pt x="f3" y="f8"/>
                    <a:pt x="f1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79" name="Google Shape;6886;p88">
              <a:extLst>
                <a:ext uri="{FF2B5EF4-FFF2-40B4-BE49-F238E27FC236}">
                  <a16:creationId xmlns:a16="http://schemas.microsoft.com/office/drawing/2014/main" id="{71A9E660-DF1E-54E9-7042-CD399C01F6E7}"/>
                </a:ext>
              </a:extLst>
            </p:cNvPr>
            <p:cNvSpPr/>
            <p:nvPr/>
          </p:nvSpPr>
          <p:spPr>
            <a:xfrm>
              <a:off x="7680191" y="916978"/>
              <a:ext cx="26810" cy="159489"/>
            </a:xfrm>
            <a:custGeom>
              <a:avLst/>
              <a:gdLst>
                <a:gd name="f0" fmla="val w"/>
                <a:gd name="f1" fmla="val h"/>
                <a:gd name="f2" fmla="val 0"/>
                <a:gd name="f3" fmla="val 694"/>
                <a:gd name="f4" fmla="val 4128"/>
                <a:gd name="f5" fmla="val 347"/>
                <a:gd name="f6" fmla="val 1"/>
                <a:gd name="f7" fmla="val 158"/>
                <a:gd name="f8" fmla="val 95"/>
                <a:gd name="f9" fmla="val 4096"/>
                <a:gd name="f10" fmla="val 221"/>
                <a:gd name="f11" fmla="val 473"/>
                <a:gd name="f12" fmla="val 567"/>
                <a:gd name="f13" fmla="val 693"/>
                <a:gd name="f14" fmla="val 536"/>
                <a:gd name="f15" fmla="*/ f0 1 694"/>
                <a:gd name="f16" fmla="*/ f1 1 4128"/>
                <a:gd name="f17" fmla="val f2"/>
                <a:gd name="f18" fmla="val f3"/>
                <a:gd name="f19" fmla="val f4"/>
                <a:gd name="f20" fmla="+- f19 0 f17"/>
                <a:gd name="f21" fmla="+- f18 0 f17"/>
                <a:gd name="f22" fmla="*/ f21 1 694"/>
                <a:gd name="f23" fmla="*/ f20 1 4128"/>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94" h="4128">
                  <a:moveTo>
                    <a:pt x="f5" y="f6"/>
                  </a:moveTo>
                  <a:cubicBezTo>
                    <a:pt x="f7" y="f6"/>
                    <a:pt x="f2" y="f7"/>
                    <a:pt x="f2" y="f5"/>
                  </a:cubicBezTo>
                  <a:lnTo>
                    <a:pt x="f2" y="f4"/>
                  </a:lnTo>
                  <a:cubicBezTo>
                    <a:pt x="f8" y="f9"/>
                    <a:pt x="f10" y="f9"/>
                    <a:pt x="f5" y="f9"/>
                  </a:cubicBezTo>
                  <a:cubicBezTo>
                    <a:pt x="f11" y="f9"/>
                    <a:pt x="f12" y="f9"/>
                    <a:pt x="f13" y="f4"/>
                  </a:cubicBezTo>
                  <a:lnTo>
                    <a:pt x="f13" y="f5"/>
                  </a:lnTo>
                  <a:cubicBezTo>
                    <a:pt x="f13" y="f7"/>
                    <a:pt x="f14"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0" name="Google Shape;6887;p88">
              <a:extLst>
                <a:ext uri="{FF2B5EF4-FFF2-40B4-BE49-F238E27FC236}">
                  <a16:creationId xmlns:a16="http://schemas.microsoft.com/office/drawing/2014/main" id="{154979DF-F0F4-BA66-CAD4-8FA792923347}"/>
                </a:ext>
              </a:extLst>
            </p:cNvPr>
            <p:cNvSpPr/>
            <p:nvPr/>
          </p:nvSpPr>
          <p:spPr>
            <a:xfrm>
              <a:off x="7653418" y="1103013"/>
              <a:ext cx="79123" cy="79360"/>
            </a:xfrm>
            <a:custGeom>
              <a:avLst/>
              <a:gdLst>
                <a:gd name="f0" fmla="val w"/>
                <a:gd name="f1" fmla="val h"/>
                <a:gd name="f2" fmla="val 0"/>
                <a:gd name="f3" fmla="val 2048"/>
                <a:gd name="f4" fmla="val 2054"/>
                <a:gd name="f5" fmla="val 938"/>
                <a:gd name="f6" fmla="val 417"/>
                <a:gd name="f7" fmla="val 451"/>
                <a:gd name="f8" fmla="val 1014"/>
                <a:gd name="f9" fmla="val 1549"/>
                <a:gd name="f10" fmla="val 473"/>
                <a:gd name="f11" fmla="val 1040"/>
                <a:gd name="f12" fmla="val 1575"/>
                <a:gd name="f13" fmla="val 1581"/>
                <a:gd name="f14" fmla="val 447"/>
                <a:gd name="f15" fmla="val 6"/>
                <a:gd name="f16" fmla="val 1006"/>
                <a:gd name="f17" fmla="val 2"/>
                <a:gd name="f18" fmla="val 972"/>
                <a:gd name="f19" fmla="*/ f0 1 2048"/>
                <a:gd name="f20" fmla="*/ f1 1 2054"/>
                <a:gd name="f21" fmla="val f2"/>
                <a:gd name="f22" fmla="val f3"/>
                <a:gd name="f23" fmla="val f4"/>
                <a:gd name="f24" fmla="+- f23 0 f21"/>
                <a:gd name="f25" fmla="+- f22 0 f21"/>
                <a:gd name="f26" fmla="*/ f25 1 2048"/>
                <a:gd name="f27" fmla="*/ f24 1 205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048" h="2054">
                  <a:moveTo>
                    <a:pt x="f5" y="f2"/>
                  </a:moveTo>
                  <a:cubicBezTo>
                    <a:pt x="f6" y="f2"/>
                    <a:pt x="f2" y="f7"/>
                    <a:pt x="f2" y="f8"/>
                  </a:cubicBezTo>
                  <a:cubicBezTo>
                    <a:pt x="f2" y="f9"/>
                    <a:pt x="f10" y="f4"/>
                    <a:pt x="f11" y="f4"/>
                  </a:cubicBezTo>
                  <a:cubicBezTo>
                    <a:pt x="f12" y="f4"/>
                    <a:pt x="f3" y="f13"/>
                    <a:pt x="f3" y="f8"/>
                  </a:cubicBezTo>
                  <a:cubicBezTo>
                    <a:pt x="f3" y="f14"/>
                    <a:pt x="f12" y="f15"/>
                    <a:pt x="f11" y="f15"/>
                  </a:cubicBezTo>
                  <a:cubicBezTo>
                    <a:pt x="f16" y="f17"/>
                    <a:pt x="f1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1" name="Google Shape;6888;p88">
              <a:extLst>
                <a:ext uri="{FF2B5EF4-FFF2-40B4-BE49-F238E27FC236}">
                  <a16:creationId xmlns:a16="http://schemas.microsoft.com/office/drawing/2014/main" id="{7AF3FF99-605C-61AD-9774-E7230AF78EBC}"/>
                </a:ext>
              </a:extLst>
            </p:cNvPr>
            <p:cNvSpPr/>
            <p:nvPr/>
          </p:nvSpPr>
          <p:spPr>
            <a:xfrm>
              <a:off x="7576727" y="1190868"/>
              <a:ext cx="247116" cy="176524"/>
            </a:xfrm>
            <a:custGeom>
              <a:avLst/>
              <a:gdLst>
                <a:gd name="f0" fmla="val w"/>
                <a:gd name="f1" fmla="val h"/>
                <a:gd name="f2" fmla="val 0"/>
                <a:gd name="f3" fmla="val 6396"/>
                <a:gd name="f4" fmla="val 4569"/>
                <a:gd name="f5" fmla="val 1954"/>
                <a:gd name="f6" fmla="val 2520"/>
                <a:gd name="f7" fmla="val 4222"/>
                <a:gd name="f8" fmla="val 4411"/>
                <a:gd name="f9" fmla="val 158"/>
                <a:gd name="f10" fmla="val 4568"/>
                <a:gd name="f11" fmla="val 347"/>
                <a:gd name="f12" fmla="val 3781"/>
                <a:gd name="f13" fmla="val 3970"/>
                <a:gd name="f14" fmla="val 4127"/>
                <a:gd name="f15" fmla="val 3875"/>
                <a:gd name="f16" fmla="val 5136"/>
                <a:gd name="f17" fmla="val 5577"/>
                <a:gd name="f18" fmla="val 3844"/>
                <a:gd name="f19" fmla="val 6018"/>
                <a:gd name="f20" fmla="val 3718"/>
                <a:gd name="f21" fmla="val 3434"/>
                <a:gd name="f22" fmla="val 5986"/>
                <a:gd name="f23" fmla="val 3277"/>
                <a:gd name="f24" fmla="val 5608"/>
                <a:gd name="f25" fmla="val 2930"/>
                <a:gd name="f26" fmla="val 5514"/>
                <a:gd name="f27" fmla="val 2489"/>
                <a:gd name="f28" fmla="val 4442"/>
                <a:gd name="f29" fmla="val 3497"/>
                <a:gd name="f30" fmla="val 2741"/>
                <a:gd name="f31" fmla="val 1733"/>
                <a:gd name="f32" fmla="val 788"/>
                <a:gd name="f33" fmla="val 410"/>
                <a:gd name="f34" fmla="val 2426"/>
                <a:gd name="f35" fmla="val 315"/>
                <a:gd name="f36" fmla="val 2206"/>
                <a:gd name="f37" fmla="val 189"/>
                <a:gd name="f38" fmla="*/ f0 1 6396"/>
                <a:gd name="f39" fmla="*/ f1 1 4569"/>
                <a:gd name="f40" fmla="val f2"/>
                <a:gd name="f41" fmla="val f3"/>
                <a:gd name="f42" fmla="val f4"/>
                <a:gd name="f43" fmla="+- f42 0 f40"/>
                <a:gd name="f44" fmla="+- f41 0 f40"/>
                <a:gd name="f45" fmla="*/ f44 1 6396"/>
                <a:gd name="f46" fmla="*/ f43 1 4569"/>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6396" h="4569">
                  <a:moveTo>
                    <a:pt x="f5" y="f2"/>
                  </a:moveTo>
                  <a:lnTo>
                    <a:pt x="f2" y="f6"/>
                  </a:lnTo>
                  <a:lnTo>
                    <a:pt x="f2" y="f7"/>
                  </a:lnTo>
                  <a:cubicBezTo>
                    <a:pt x="f2" y="f8"/>
                    <a:pt x="f9" y="f10"/>
                    <a:pt x="f11" y="f10"/>
                  </a:cubicBezTo>
                  <a:lnTo>
                    <a:pt x="f12" y="f10"/>
                  </a:lnTo>
                  <a:cubicBezTo>
                    <a:pt x="f13" y="f10"/>
                    <a:pt x="f14" y="f8"/>
                    <a:pt x="f14" y="f7"/>
                  </a:cubicBezTo>
                  <a:lnTo>
                    <a:pt x="f14" y="f15"/>
                  </a:lnTo>
                  <a:lnTo>
                    <a:pt x="f16" y="f15"/>
                  </a:lnTo>
                  <a:cubicBezTo>
                    <a:pt x="f17" y="f18"/>
                    <a:pt x="f19" y="f20"/>
                    <a:pt x="f3" y="f21"/>
                  </a:cubicBezTo>
                  <a:cubicBezTo>
                    <a:pt x="f22" y="f23"/>
                    <a:pt x="f24" y="f25"/>
                    <a:pt x="f26" y="f27"/>
                  </a:cubicBezTo>
                  <a:lnTo>
                    <a:pt x="f28" y="f27"/>
                  </a:lnTo>
                  <a:cubicBezTo>
                    <a:pt x="f29" y="f27"/>
                    <a:pt x="f30" y="f31"/>
                    <a:pt x="f30" y="f32"/>
                  </a:cubicBezTo>
                  <a:lnTo>
                    <a:pt x="f30" y="f33"/>
                  </a:lnTo>
                  <a:cubicBezTo>
                    <a:pt x="f34" y="f35"/>
                    <a:pt x="f36" y="f37"/>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2" name="Google Shape;6889;p88">
              <a:extLst>
                <a:ext uri="{FF2B5EF4-FFF2-40B4-BE49-F238E27FC236}">
                  <a16:creationId xmlns:a16="http://schemas.microsoft.com/office/drawing/2014/main" id="{83E67681-7986-DB93-2C20-9A559C6559A7}"/>
                </a:ext>
              </a:extLst>
            </p:cNvPr>
            <p:cNvSpPr/>
            <p:nvPr/>
          </p:nvSpPr>
          <p:spPr>
            <a:xfrm>
              <a:off x="7705731" y="1048451"/>
              <a:ext cx="197236" cy="214234"/>
            </a:xfrm>
            <a:custGeom>
              <a:avLst/>
              <a:gdLst>
                <a:gd name="f0" fmla="val w"/>
                <a:gd name="f1" fmla="val h"/>
                <a:gd name="f2" fmla="val 0"/>
                <a:gd name="f3" fmla="val 5105"/>
                <a:gd name="f4" fmla="val 5545"/>
                <a:gd name="f5" fmla="val 4128"/>
                <a:gd name="f6" fmla="val 694"/>
                <a:gd name="f7" fmla="val 662"/>
                <a:gd name="f8" fmla="val 1040"/>
                <a:gd name="f9" fmla="val 1103"/>
                <a:gd name="f10" fmla="val 1355"/>
                <a:gd name="f11" fmla="val 1387"/>
                <a:gd name="f12" fmla="val 1827"/>
                <a:gd name="f13" fmla="val 2426"/>
                <a:gd name="f14" fmla="val 3245"/>
                <a:gd name="f15" fmla="val 788"/>
                <a:gd name="f16" fmla="val 3938"/>
                <a:gd name="f17" fmla="val 1"/>
                <a:gd name="f18" fmla="val 4127"/>
                <a:gd name="f19" fmla="val 4505"/>
                <a:gd name="f20" fmla="val 5072"/>
                <a:gd name="f21" fmla="val 473"/>
                <a:gd name="f22" fmla="val 1009"/>
                <a:gd name="f23" fmla="val 2080"/>
                <a:gd name="f24" fmla="val 2238"/>
                <a:gd name="f25" fmla="val 4946"/>
                <a:gd name="f26" fmla="val 2742"/>
                <a:gd name="f27" fmla="val 3372"/>
                <a:gd name="f28" fmla="val 3624"/>
                <a:gd name="f29" fmla="val 3844"/>
                <a:gd name="f30" fmla="val 4600"/>
                <a:gd name="f31" fmla="val 4065"/>
                <a:gd name="f32" fmla="val 4726"/>
                <a:gd name="f33" fmla="val 4443"/>
                <a:gd name="f34" fmla="val 4064"/>
                <a:gd name="f35" fmla="val 4758"/>
                <a:gd name="f36" fmla="val 4916"/>
                <a:gd name="f37" fmla="val 3655"/>
                <a:gd name="f38" fmla="val 3340"/>
                <a:gd name="f39" fmla="val 2993"/>
                <a:gd name="f40" fmla="val 4947"/>
                <a:gd name="f41" fmla="val 2678"/>
                <a:gd name="f42" fmla="val 1008"/>
                <a:gd name="f43" fmla="*/ f0 1 5105"/>
                <a:gd name="f44" fmla="*/ f1 1 5545"/>
                <a:gd name="f45" fmla="val f2"/>
                <a:gd name="f46" fmla="val f3"/>
                <a:gd name="f47" fmla="val f4"/>
                <a:gd name="f48" fmla="+- f47 0 f45"/>
                <a:gd name="f49" fmla="+- f46 0 f45"/>
                <a:gd name="f50" fmla="*/ f49 1 5105"/>
                <a:gd name="f51" fmla="*/ f48 1 5545"/>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5105" h="5545">
                  <a:moveTo>
                    <a:pt x="f5" y="f2"/>
                  </a:moveTo>
                  <a:lnTo>
                    <a:pt x="f6" y="f7"/>
                  </a:lnTo>
                  <a:lnTo>
                    <a:pt x="f6" y="f8"/>
                  </a:lnTo>
                  <a:cubicBezTo>
                    <a:pt x="f9" y="f10"/>
                    <a:pt x="f11" y="f12"/>
                    <a:pt x="f11" y="f13"/>
                  </a:cubicBezTo>
                  <a:cubicBezTo>
                    <a:pt x="f11" y="f14"/>
                    <a:pt x="f15" y="f16"/>
                    <a:pt x="f17" y="f18"/>
                  </a:cubicBezTo>
                  <a:lnTo>
                    <a:pt x="f17" y="f19"/>
                  </a:lnTo>
                  <a:cubicBezTo>
                    <a:pt x="f17" y="f20"/>
                    <a:pt x="f21" y="f4"/>
                    <a:pt x="f22" y="f4"/>
                  </a:cubicBezTo>
                  <a:lnTo>
                    <a:pt x="f23" y="f4"/>
                  </a:lnTo>
                  <a:cubicBezTo>
                    <a:pt x="f24" y="f25"/>
                    <a:pt x="f26" y="f19"/>
                    <a:pt x="f27" y="f19"/>
                  </a:cubicBezTo>
                  <a:cubicBezTo>
                    <a:pt x="f28" y="f19"/>
                    <a:pt x="f29" y="f30"/>
                    <a:pt x="f31" y="f32"/>
                  </a:cubicBezTo>
                  <a:lnTo>
                    <a:pt x="f31" y="f18"/>
                  </a:lnTo>
                  <a:lnTo>
                    <a:pt x="f5" y="f18"/>
                  </a:lnTo>
                  <a:cubicBezTo>
                    <a:pt x="f33" y="f34"/>
                    <a:pt x="f35" y="f16"/>
                    <a:pt x="f36" y="f37"/>
                  </a:cubicBezTo>
                  <a:cubicBezTo>
                    <a:pt x="f3" y="f38"/>
                    <a:pt x="f3" y="f39"/>
                    <a:pt x="f40" y="f41"/>
                  </a:cubicBezTo>
                  <a:lnTo>
                    <a:pt x="f5" y="f42"/>
                  </a:lnTo>
                  <a:lnTo>
                    <a:pt x="f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3" name="Google Shape;6890;p88">
              <a:extLst>
                <a:ext uri="{FF2B5EF4-FFF2-40B4-BE49-F238E27FC236}">
                  <a16:creationId xmlns:a16="http://schemas.microsoft.com/office/drawing/2014/main" id="{7DFEC4C2-8D19-A994-468B-947E225B8140}"/>
                </a:ext>
              </a:extLst>
            </p:cNvPr>
            <p:cNvSpPr/>
            <p:nvPr/>
          </p:nvSpPr>
          <p:spPr>
            <a:xfrm>
              <a:off x="7734937" y="916356"/>
              <a:ext cx="188741" cy="129698"/>
            </a:xfrm>
            <a:custGeom>
              <a:avLst/>
              <a:gdLst>
                <a:gd name="f0" fmla="val w"/>
                <a:gd name="f1" fmla="val h"/>
                <a:gd name="f2" fmla="val 0"/>
                <a:gd name="f3" fmla="val 4885"/>
                <a:gd name="f4" fmla="val 3357"/>
                <a:gd name="f5" fmla="val 3376"/>
                <a:gd name="f6" fmla="val 1"/>
                <a:gd name="f7" fmla="val 3025"/>
                <a:gd name="f8" fmla="val 2679"/>
                <a:gd name="f9" fmla="val 143"/>
                <a:gd name="f10" fmla="val 2427"/>
                <a:gd name="f11" fmla="val 426"/>
                <a:gd name="f12" fmla="val 2143"/>
                <a:gd name="f13" fmla="val 678"/>
                <a:gd name="f14" fmla="val 3356"/>
                <a:gd name="f15" fmla="val 4191"/>
                <a:gd name="f16" fmla="val 2537"/>
                <a:gd name="f17" fmla="val 4349"/>
                <a:gd name="f18" fmla="val 2379"/>
                <a:gd name="f19" fmla="val 4884"/>
                <a:gd name="f20" fmla="val 1844"/>
                <a:gd name="f21" fmla="val 962"/>
                <a:gd name="f22" fmla="val 4081"/>
                <a:gd name="f23" fmla="val 3726"/>
                <a:gd name="f24" fmla="*/ f0 1 4885"/>
                <a:gd name="f25" fmla="*/ f1 1 3357"/>
                <a:gd name="f26" fmla="val f2"/>
                <a:gd name="f27" fmla="val f3"/>
                <a:gd name="f28" fmla="val f4"/>
                <a:gd name="f29" fmla="+- f28 0 f26"/>
                <a:gd name="f30" fmla="+- f27 0 f26"/>
                <a:gd name="f31" fmla="*/ f30 1 4885"/>
                <a:gd name="f32" fmla="*/ f29 1 3357"/>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885" h="3357">
                  <a:moveTo>
                    <a:pt x="f5" y="f6"/>
                  </a:moveTo>
                  <a:cubicBezTo>
                    <a:pt x="f7" y="f6"/>
                    <a:pt x="f8" y="f9"/>
                    <a:pt x="f10" y="f11"/>
                  </a:cubicBezTo>
                  <a:lnTo>
                    <a:pt x="f12" y="f13"/>
                  </a:lnTo>
                  <a:lnTo>
                    <a:pt x="f6" y="f13"/>
                  </a:lnTo>
                  <a:lnTo>
                    <a:pt x="f6" y="f14"/>
                  </a:lnTo>
                  <a:lnTo>
                    <a:pt x="f15" y="f16"/>
                  </a:lnTo>
                  <a:lnTo>
                    <a:pt x="f17" y="f18"/>
                  </a:lnTo>
                  <a:cubicBezTo>
                    <a:pt x="f19" y="f20"/>
                    <a:pt x="f19" y="f21"/>
                    <a:pt x="f17" y="f11"/>
                  </a:cubicBezTo>
                  <a:cubicBezTo>
                    <a:pt x="f22" y="f9"/>
                    <a:pt x="f2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4" name="Google Shape;6891;p88">
              <a:extLst>
                <a:ext uri="{FF2B5EF4-FFF2-40B4-BE49-F238E27FC236}">
                  <a16:creationId xmlns:a16="http://schemas.microsoft.com/office/drawing/2014/main" id="{D6ACAC3E-B812-85BB-2498-61FB85E3D8CB}"/>
                </a:ext>
              </a:extLst>
            </p:cNvPr>
            <p:cNvSpPr/>
            <p:nvPr/>
          </p:nvSpPr>
          <p:spPr>
            <a:xfrm>
              <a:off x="7495163" y="944986"/>
              <a:ext cx="158255" cy="306772"/>
            </a:xfrm>
            <a:custGeom>
              <a:avLst/>
              <a:gdLst>
                <a:gd name="f0" fmla="val w"/>
                <a:gd name="f1" fmla="val h"/>
                <a:gd name="f2" fmla="val 0"/>
                <a:gd name="f3" fmla="val 4096"/>
                <a:gd name="f4" fmla="val 7940"/>
                <a:gd name="f5" fmla="val 1828"/>
                <a:gd name="f6" fmla="val 95"/>
                <a:gd name="f7" fmla="val 1985"/>
                <a:gd name="f8" fmla="val 4316"/>
                <a:gd name="f9" fmla="val 5766"/>
                <a:gd name="f10" fmla="val 757"/>
                <a:gd name="f11" fmla="val 7120"/>
                <a:gd name="f12" fmla="val 1954"/>
                <a:gd name="f13" fmla="val 7939"/>
                <a:gd name="f14" fmla="val 3592"/>
                <a:gd name="f15" fmla="val 5829"/>
                <a:gd name="f16" fmla="val 3466"/>
                <a:gd name="f17" fmla="val 5576"/>
                <a:gd name="f18" fmla="val 3434"/>
                <a:gd name="f19" fmla="val 5356"/>
                <a:gd name="f20" fmla="val 5104"/>
                <a:gd name="f21" fmla="val 4568"/>
                <a:gd name="f22" fmla="val 3718"/>
                <a:gd name="f23" fmla="val 4033"/>
                <a:gd name="f24" fmla="*/ f0 1 4096"/>
                <a:gd name="f25" fmla="*/ f1 1 7940"/>
                <a:gd name="f26" fmla="val f2"/>
                <a:gd name="f27" fmla="val f3"/>
                <a:gd name="f28" fmla="val f4"/>
                <a:gd name="f29" fmla="+- f28 0 f26"/>
                <a:gd name="f30" fmla="+- f27 0 f26"/>
                <a:gd name="f31" fmla="*/ f30 1 4096"/>
                <a:gd name="f32" fmla="*/ f29 1 7940"/>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096" h="7940">
                  <a:moveTo>
                    <a:pt x="f3" y="f2"/>
                  </a:moveTo>
                  <a:cubicBezTo>
                    <a:pt x="f5" y="f6"/>
                    <a:pt x="f2" y="f7"/>
                    <a:pt x="f2" y="f8"/>
                  </a:cubicBezTo>
                  <a:cubicBezTo>
                    <a:pt x="f2" y="f9"/>
                    <a:pt x="f10" y="f11"/>
                    <a:pt x="f12" y="f13"/>
                  </a:cubicBezTo>
                  <a:lnTo>
                    <a:pt x="f14" y="f15"/>
                  </a:lnTo>
                  <a:cubicBezTo>
                    <a:pt x="f16" y="f17"/>
                    <a:pt x="f18" y="f19"/>
                    <a:pt x="f18" y="f20"/>
                  </a:cubicBezTo>
                  <a:cubicBezTo>
                    <a:pt x="f18" y="f21"/>
                    <a:pt x="f22" y="f23"/>
                    <a:pt x="f3" y="f22"/>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85" name="Google Shape;6922;p88">
            <a:extLst>
              <a:ext uri="{FF2B5EF4-FFF2-40B4-BE49-F238E27FC236}">
                <a16:creationId xmlns:a16="http://schemas.microsoft.com/office/drawing/2014/main" id="{5AF5529C-F448-7F1C-BD6A-4D090548DBD5}"/>
              </a:ext>
            </a:extLst>
          </p:cNvPr>
          <p:cNvGrpSpPr/>
          <p:nvPr/>
        </p:nvGrpSpPr>
        <p:grpSpPr>
          <a:xfrm>
            <a:off x="3653516" y="916888"/>
            <a:ext cx="423596" cy="450424"/>
            <a:chOff x="4970687" y="916887"/>
            <a:chExt cx="423596" cy="450424"/>
          </a:xfrm>
          <a:solidFill>
            <a:schemeClr val="bg2"/>
          </a:solidFill>
        </p:grpSpPr>
        <p:sp>
          <p:nvSpPr>
            <p:cNvPr id="86" name="Google Shape;6923;p88">
              <a:extLst>
                <a:ext uri="{FF2B5EF4-FFF2-40B4-BE49-F238E27FC236}">
                  <a16:creationId xmlns:a16="http://schemas.microsoft.com/office/drawing/2014/main" id="{BA2F67F1-83E8-9BC9-085D-E1E93EB5FB60}"/>
                </a:ext>
              </a:extLst>
            </p:cNvPr>
            <p:cNvSpPr/>
            <p:nvPr/>
          </p:nvSpPr>
          <p:spPr>
            <a:xfrm>
              <a:off x="5051008" y="1206587"/>
              <a:ext cx="130283" cy="53592"/>
            </a:xfrm>
            <a:custGeom>
              <a:avLst/>
              <a:gdLst>
                <a:gd name="f0" fmla="val w"/>
                <a:gd name="f1" fmla="val h"/>
                <a:gd name="f2" fmla="val 0"/>
                <a:gd name="f3" fmla="val 3372"/>
                <a:gd name="f4" fmla="val 1387"/>
                <a:gd name="f5" fmla="val 1670"/>
                <a:gd name="f6" fmla="val 1"/>
                <a:gd name="f7" fmla="val 883"/>
                <a:gd name="f8" fmla="val 158"/>
                <a:gd name="f9" fmla="val 599"/>
                <a:gd name="f10" fmla="val 3371"/>
                <a:gd name="f11" fmla="val 3214"/>
                <a:gd name="f12" fmla="val 2489"/>
                <a:gd name="f13" fmla="*/ f0 1 3372"/>
                <a:gd name="f14" fmla="*/ f1 1 1387"/>
                <a:gd name="f15" fmla="val f2"/>
                <a:gd name="f16" fmla="val f3"/>
                <a:gd name="f17" fmla="val f4"/>
                <a:gd name="f18" fmla="+- f17 0 f15"/>
                <a:gd name="f19" fmla="+- f16 0 f15"/>
                <a:gd name="f20" fmla="*/ f19 1 3372"/>
                <a:gd name="f21" fmla="*/ f18 1 1387"/>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3372" h="1387">
                  <a:moveTo>
                    <a:pt x="f5" y="f6"/>
                  </a:moveTo>
                  <a:cubicBezTo>
                    <a:pt x="f7" y="f6"/>
                    <a:pt x="f8" y="f9"/>
                    <a:pt x="f2" y="f4"/>
                  </a:cubicBezTo>
                  <a:lnTo>
                    <a:pt x="f10" y="f4"/>
                  </a:lnTo>
                  <a:cubicBezTo>
                    <a:pt x="f11" y="f9"/>
                    <a:pt x="f1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7" name="Google Shape;6924;p88">
              <a:extLst>
                <a:ext uri="{FF2B5EF4-FFF2-40B4-BE49-F238E27FC236}">
                  <a16:creationId xmlns:a16="http://schemas.microsoft.com/office/drawing/2014/main" id="{2F2BB62D-BDB9-FFE2-3AA4-275D87AD8EFD}"/>
                </a:ext>
              </a:extLst>
            </p:cNvPr>
            <p:cNvSpPr/>
            <p:nvPr/>
          </p:nvSpPr>
          <p:spPr>
            <a:xfrm>
              <a:off x="5154472" y="1143301"/>
              <a:ext cx="107140" cy="116878"/>
            </a:xfrm>
            <a:custGeom>
              <a:avLst/>
              <a:gdLst>
                <a:gd name="f0" fmla="val w"/>
                <a:gd name="f1" fmla="val h"/>
                <a:gd name="f2" fmla="val 0"/>
                <a:gd name="f3" fmla="val 2773"/>
                <a:gd name="f4" fmla="val 3025"/>
                <a:gd name="f5" fmla="val 2111"/>
                <a:gd name="f6" fmla="val 1387"/>
                <a:gd name="f7" fmla="val 221"/>
                <a:gd name="f8" fmla="val 1298"/>
                <a:gd name="f9" fmla="val 265"/>
                <a:gd name="f10" fmla="val 1179"/>
                <a:gd name="f11" fmla="val 290"/>
                <a:gd name="f12" fmla="val 1049"/>
                <a:gd name="f13" fmla="val 808"/>
                <a:gd name="f14" fmla="val 531"/>
                <a:gd name="f15" fmla="val 205"/>
                <a:gd name="f16" fmla="val 347"/>
                <a:gd name="f17" fmla="val 378"/>
                <a:gd name="f18" fmla="val 63"/>
                <a:gd name="f19" fmla="val 189"/>
                <a:gd name="f20" fmla="val 315"/>
                <a:gd name="f21" fmla="val 662"/>
                <a:gd name="f22" fmla="val 977"/>
                <a:gd name="f23" fmla="val 1229"/>
                <a:gd name="f24" fmla="val 725"/>
                <a:gd name="f25" fmla="val 1575"/>
                <a:gd name="f26" fmla="val 2237"/>
                <a:gd name="f27" fmla="val 1355"/>
                <a:gd name="f28" fmla="val 2521"/>
                <a:gd name="f29" fmla="val 2300"/>
                <a:gd name="f30" fmla="val 126"/>
                <a:gd name="f31" fmla="*/ f0 1 2773"/>
                <a:gd name="f32" fmla="*/ f1 1 3025"/>
                <a:gd name="f33" fmla="val f2"/>
                <a:gd name="f34" fmla="val f3"/>
                <a:gd name="f35" fmla="val f4"/>
                <a:gd name="f36" fmla="+- f35 0 f33"/>
                <a:gd name="f37" fmla="+- f34 0 f33"/>
                <a:gd name="f38" fmla="*/ f37 1 2773"/>
                <a:gd name="f39" fmla="*/ f36 1 3025"/>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2773" h="3025">
                  <a:moveTo>
                    <a:pt x="f5" y="f2"/>
                  </a:moveTo>
                  <a:lnTo>
                    <a:pt x="f6" y="f7"/>
                  </a:lnTo>
                  <a:cubicBezTo>
                    <a:pt x="f8" y="f9"/>
                    <a:pt x="f10" y="f11"/>
                    <a:pt x="f12" y="f11"/>
                  </a:cubicBezTo>
                  <a:cubicBezTo>
                    <a:pt x="f13" y="f11"/>
                    <a:pt x="f14" y="f15"/>
                    <a:pt x="f16" y="f2"/>
                  </a:cubicBezTo>
                  <a:lnTo>
                    <a:pt x="f16" y="f2"/>
                  </a:lnTo>
                  <a:cubicBezTo>
                    <a:pt x="f17" y="f18"/>
                    <a:pt x="f17" y="f19"/>
                    <a:pt x="f17" y="f20"/>
                  </a:cubicBezTo>
                  <a:cubicBezTo>
                    <a:pt x="f17" y="f21"/>
                    <a:pt x="f7" y="f22"/>
                    <a:pt x="f2" y="f23"/>
                  </a:cubicBezTo>
                  <a:cubicBezTo>
                    <a:pt x="f24" y="f25"/>
                    <a:pt x="f23" y="f26"/>
                    <a:pt x="f27" y="f4"/>
                  </a:cubicBezTo>
                  <a:lnTo>
                    <a:pt x="f3" y="f4"/>
                  </a:lnTo>
                  <a:lnTo>
                    <a:pt x="f3" y="f7"/>
                  </a:lnTo>
                  <a:cubicBezTo>
                    <a:pt x="f28" y="f19"/>
                    <a:pt x="f29" y="f30"/>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8" name="Google Shape;6925;p88">
              <a:extLst>
                <a:ext uri="{FF2B5EF4-FFF2-40B4-BE49-F238E27FC236}">
                  <a16:creationId xmlns:a16="http://schemas.microsoft.com/office/drawing/2014/main" id="{ED861DD3-B255-84C5-F338-26F5E237C0F6}"/>
                </a:ext>
              </a:extLst>
            </p:cNvPr>
            <p:cNvSpPr/>
            <p:nvPr/>
          </p:nvSpPr>
          <p:spPr>
            <a:xfrm>
              <a:off x="4974317" y="996019"/>
              <a:ext cx="194803" cy="264151"/>
            </a:xfrm>
            <a:custGeom>
              <a:avLst/>
              <a:gdLst>
                <a:gd name="f0" fmla="val w"/>
                <a:gd name="f1" fmla="val h"/>
                <a:gd name="f2" fmla="val 0"/>
                <a:gd name="f3" fmla="val 5042"/>
                <a:gd name="f4" fmla="val 6837"/>
                <a:gd name="f5" fmla="val 1"/>
                <a:gd name="f6" fmla="val 1418"/>
                <a:gd name="f7" fmla="val 1450"/>
                <a:gd name="f8" fmla="val 6018"/>
                <a:gd name="f9" fmla="val 1954"/>
                <a:gd name="f10" fmla="val 5356"/>
                <a:gd name="f11" fmla="val 2679"/>
                <a:gd name="f12" fmla="val 4978"/>
                <a:gd name="f13" fmla="val 2427"/>
                <a:gd name="f14" fmla="val 4757"/>
                <a:gd name="f15" fmla="val 2301"/>
                <a:gd name="f16" fmla="val 4442"/>
                <a:gd name="f17" fmla="val 4064"/>
                <a:gd name="f18" fmla="val 3340"/>
                <a:gd name="f19" fmla="val 2931"/>
                <a:gd name="f20" fmla="val 2710"/>
                <a:gd name="f21" fmla="val 3687"/>
                <a:gd name="f22" fmla="val 4128"/>
                <a:gd name="f23" fmla="val 4474"/>
                <a:gd name="f24" fmla="val 2899"/>
                <a:gd name="f25" fmla="val 4758"/>
                <a:gd name="f26" fmla="val 3214"/>
                <a:gd name="f27" fmla="val 4726"/>
                <a:gd name="f28" fmla="val 3056"/>
                <a:gd name="f29" fmla="val 4789"/>
                <a:gd name="f30" fmla="val 2741"/>
                <a:gd name="f31" fmla="val 5041"/>
                <a:gd name="f32" fmla="val 2016"/>
                <a:gd name="f33" fmla="val 4821"/>
                <a:gd name="f34" fmla="val 1607"/>
                <a:gd name="f35" fmla="val 1134"/>
                <a:gd name="f36" fmla="val 662"/>
                <a:gd name="f37" fmla="val 410"/>
                <a:gd name="f38" fmla="val 189"/>
                <a:gd name="f39" fmla="*/ f0 1 5042"/>
                <a:gd name="f40" fmla="*/ f1 1 6837"/>
                <a:gd name="f41" fmla="val f2"/>
                <a:gd name="f42" fmla="val f3"/>
                <a:gd name="f43" fmla="val f4"/>
                <a:gd name="f44" fmla="+- f43 0 f41"/>
                <a:gd name="f45" fmla="+- f42 0 f41"/>
                <a:gd name="f46" fmla="*/ f45 1 5042"/>
                <a:gd name="f47" fmla="*/ f44 1 6837"/>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5042" h="6837">
                  <a:moveTo>
                    <a:pt x="f5" y="f2"/>
                  </a:moveTo>
                  <a:lnTo>
                    <a:pt x="f5" y="f4"/>
                  </a:lnTo>
                  <a:lnTo>
                    <a:pt x="f6" y="f4"/>
                  </a:lnTo>
                  <a:cubicBezTo>
                    <a:pt x="f7" y="f8"/>
                    <a:pt x="f9" y="f10"/>
                    <a:pt x="f11" y="f12"/>
                  </a:cubicBezTo>
                  <a:cubicBezTo>
                    <a:pt x="f13" y="f14"/>
                    <a:pt x="f15" y="f16"/>
                    <a:pt x="f15" y="f17"/>
                  </a:cubicBezTo>
                  <a:cubicBezTo>
                    <a:pt x="f15" y="f18"/>
                    <a:pt x="f19" y="f20"/>
                    <a:pt x="f21" y="f20"/>
                  </a:cubicBezTo>
                  <a:cubicBezTo>
                    <a:pt x="f22" y="f20"/>
                    <a:pt x="f23" y="f24"/>
                    <a:pt x="f25" y="f26"/>
                  </a:cubicBezTo>
                  <a:cubicBezTo>
                    <a:pt x="f27" y="f28"/>
                    <a:pt x="f25" y="f24"/>
                    <a:pt x="f29" y="f30"/>
                  </a:cubicBezTo>
                  <a:lnTo>
                    <a:pt x="f31" y="f32"/>
                  </a:lnTo>
                  <a:cubicBezTo>
                    <a:pt x="f33" y="f34"/>
                    <a:pt x="f25" y="f35"/>
                    <a:pt x="f25" y="f36"/>
                  </a:cubicBezTo>
                  <a:cubicBezTo>
                    <a:pt x="f25" y="f37"/>
                    <a:pt x="f29" y="f38"/>
                    <a:pt x="f3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89" name="Google Shape;6926;p88">
              <a:extLst>
                <a:ext uri="{FF2B5EF4-FFF2-40B4-BE49-F238E27FC236}">
                  <a16:creationId xmlns:a16="http://schemas.microsoft.com/office/drawing/2014/main" id="{682AEFBC-D1AB-EB87-9086-9194F992A029}"/>
                </a:ext>
              </a:extLst>
            </p:cNvPr>
            <p:cNvSpPr/>
            <p:nvPr/>
          </p:nvSpPr>
          <p:spPr>
            <a:xfrm>
              <a:off x="5091187" y="1127455"/>
              <a:ext cx="52349" cy="52395"/>
            </a:xfrm>
            <a:custGeom>
              <a:avLst/>
              <a:gdLst>
                <a:gd name="f0" fmla="val w"/>
                <a:gd name="f1" fmla="val h"/>
                <a:gd name="f2" fmla="val 0"/>
                <a:gd name="f3" fmla="val 1355"/>
                <a:gd name="f4" fmla="val 1356"/>
                <a:gd name="f5" fmla="val 662"/>
                <a:gd name="f6" fmla="val 1"/>
                <a:gd name="f7" fmla="val 315"/>
                <a:gd name="f8" fmla="val 316"/>
                <a:gd name="f9" fmla="val 694"/>
                <a:gd name="f10" fmla="val 1040"/>
                <a:gd name="f11" fmla="*/ f0 1 1355"/>
                <a:gd name="f12" fmla="*/ f1 1 1356"/>
                <a:gd name="f13" fmla="val f2"/>
                <a:gd name="f14" fmla="val f3"/>
                <a:gd name="f15" fmla="val f4"/>
                <a:gd name="f16" fmla="+- f15 0 f13"/>
                <a:gd name="f17" fmla="+- f14 0 f13"/>
                <a:gd name="f18" fmla="*/ f17 1 1355"/>
                <a:gd name="f19" fmla="*/ f16 1 1356"/>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1355" h="1356">
                  <a:moveTo>
                    <a:pt x="f5" y="f6"/>
                  </a:moveTo>
                  <a:cubicBezTo>
                    <a:pt x="f7" y="f6"/>
                    <a:pt x="f2" y="f8"/>
                    <a:pt x="f2" y="f9"/>
                  </a:cubicBezTo>
                  <a:cubicBezTo>
                    <a:pt x="f2" y="f10"/>
                    <a:pt x="f7" y="f3"/>
                    <a:pt x="f5" y="f3"/>
                  </a:cubicBezTo>
                  <a:cubicBezTo>
                    <a:pt x="f10" y="f3"/>
                    <a:pt x="f3" y="f10"/>
                    <a:pt x="f3" y="f9"/>
                  </a:cubicBezTo>
                  <a:cubicBezTo>
                    <a:pt x="f3" y="f8"/>
                    <a:pt x="f10"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0" name="Google Shape;6927;p88">
              <a:extLst>
                <a:ext uri="{FF2B5EF4-FFF2-40B4-BE49-F238E27FC236}">
                  <a16:creationId xmlns:a16="http://schemas.microsoft.com/office/drawing/2014/main" id="{BED37412-F314-B467-C73E-FBA9A529882C}"/>
                </a:ext>
              </a:extLst>
            </p:cNvPr>
            <p:cNvSpPr/>
            <p:nvPr/>
          </p:nvSpPr>
          <p:spPr>
            <a:xfrm>
              <a:off x="5182444" y="917545"/>
              <a:ext cx="211839" cy="209946"/>
            </a:xfrm>
            <a:custGeom>
              <a:avLst/>
              <a:gdLst>
                <a:gd name="f0" fmla="val w"/>
                <a:gd name="f1" fmla="val h"/>
                <a:gd name="f2" fmla="val 0"/>
                <a:gd name="f3" fmla="val 5483"/>
                <a:gd name="f4" fmla="val 5434"/>
                <a:gd name="f5" fmla="val 2710"/>
                <a:gd name="f6" fmla="val 992"/>
                <a:gd name="f7" fmla="val 2899"/>
                <a:gd name="f8" fmla="val 3057"/>
                <a:gd name="f9" fmla="val 1149"/>
                <a:gd name="f10" fmla="val 1338"/>
                <a:gd name="f11" fmla="val 1559"/>
                <a:gd name="f12" fmla="val 1716"/>
                <a:gd name="f13" fmla="val 2521"/>
                <a:gd name="f14" fmla="val 2364"/>
                <a:gd name="f15" fmla="val 2395"/>
                <a:gd name="f16" fmla="val 2553"/>
                <a:gd name="f17" fmla="val 2742"/>
                <a:gd name="f18" fmla="val 2346"/>
                <a:gd name="f19" fmla="val 2962"/>
                <a:gd name="f20" fmla="val 3120"/>
                <a:gd name="f21" fmla="val 2504"/>
                <a:gd name="f22" fmla="val 2693"/>
                <a:gd name="f23" fmla="val 4079"/>
                <a:gd name="f24" fmla="val 4268"/>
                <a:gd name="f25" fmla="val 4426"/>
                <a:gd name="f26" fmla="val 2646"/>
                <a:gd name="f27" fmla="val 1359"/>
                <a:gd name="f28" fmla="val 1"/>
                <a:gd name="f29" fmla="val 1099"/>
                <a:gd name="f30" fmla="val 2724"/>
                <a:gd name="f31" fmla="val 3197"/>
                <a:gd name="f32" fmla="val 127"/>
                <a:gd name="f33" fmla="val 3638"/>
                <a:gd name="f34" fmla="val 348"/>
                <a:gd name="f35" fmla="val 4016"/>
                <a:gd name="f36" fmla="val 33"/>
                <a:gd name="f37" fmla="val 4961"/>
                <a:gd name="f38" fmla="val 5087"/>
                <a:gd name="f39" fmla="val 5245"/>
                <a:gd name="f40" fmla="val 5339"/>
                <a:gd name="f41" fmla="val 167"/>
                <a:gd name="f42" fmla="val 5399"/>
                <a:gd name="f43" fmla="val 245"/>
                <a:gd name="f44" fmla="val 5421"/>
                <a:gd name="f45" fmla="val 329"/>
                <a:gd name="f46" fmla="val 377"/>
                <a:gd name="f47" fmla="val 427"/>
                <a:gd name="f48" fmla="val 5414"/>
                <a:gd name="f49" fmla="val 474"/>
                <a:gd name="f50" fmla="val 5402"/>
                <a:gd name="f51" fmla="val 1419"/>
                <a:gd name="f52" fmla="val 1797"/>
                <a:gd name="f53" fmla="val 2238"/>
                <a:gd name="f54" fmla="val 4254"/>
                <a:gd name="f55" fmla="val 4237"/>
                <a:gd name="f56" fmla="val 1275"/>
                <a:gd name="f57" fmla="val 4317"/>
                <a:gd name="f58" fmla="val 78"/>
                <a:gd name="f59" fmla="val 15"/>
                <a:gd name="f60" fmla="val 2815"/>
                <a:gd name="f61" fmla="val 5"/>
                <a:gd name="f62" fmla="val 2731"/>
                <a:gd name="f63" fmla="*/ f0 1 5483"/>
                <a:gd name="f64" fmla="*/ f1 1 5434"/>
                <a:gd name="f65" fmla="val f2"/>
                <a:gd name="f66" fmla="val f3"/>
                <a:gd name="f67" fmla="val f4"/>
                <a:gd name="f68" fmla="+- f67 0 f65"/>
                <a:gd name="f69" fmla="+- f66 0 f65"/>
                <a:gd name="f70" fmla="*/ f69 1 5483"/>
                <a:gd name="f71" fmla="*/ f68 1 5434"/>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5483" h="5434">
                  <a:moveTo>
                    <a:pt x="f5" y="f6"/>
                  </a:moveTo>
                  <a:cubicBezTo>
                    <a:pt x="f7" y="f6"/>
                    <a:pt x="f8" y="f9"/>
                    <a:pt x="f8" y="f10"/>
                  </a:cubicBezTo>
                  <a:cubicBezTo>
                    <a:pt x="f8" y="f11"/>
                    <a:pt x="f7" y="f12"/>
                    <a:pt x="f5" y="f12"/>
                  </a:cubicBezTo>
                  <a:cubicBezTo>
                    <a:pt x="f13" y="f12"/>
                    <a:pt x="f14" y="f11"/>
                    <a:pt x="f14" y="f10"/>
                  </a:cubicBezTo>
                  <a:cubicBezTo>
                    <a:pt x="f15" y="f9"/>
                    <a:pt x="f16" y="f6"/>
                    <a:pt x="f5" y="f6"/>
                  </a:cubicBezTo>
                  <a:close/>
                  <a:moveTo>
                    <a:pt x="f17" y="f18"/>
                  </a:moveTo>
                  <a:cubicBezTo>
                    <a:pt x="f19" y="f18"/>
                    <a:pt x="f20" y="f21"/>
                    <a:pt x="f20" y="f22"/>
                  </a:cubicBezTo>
                  <a:lnTo>
                    <a:pt x="f20" y="f23"/>
                  </a:lnTo>
                  <a:cubicBezTo>
                    <a:pt x="f20" y="f24"/>
                    <a:pt x="f19" y="f25"/>
                    <a:pt x="f17" y="f25"/>
                  </a:cubicBezTo>
                  <a:cubicBezTo>
                    <a:pt x="f16" y="f25"/>
                    <a:pt x="f15" y="f24"/>
                    <a:pt x="f15" y="f23"/>
                  </a:cubicBezTo>
                  <a:lnTo>
                    <a:pt x="f15" y="f22"/>
                  </a:lnTo>
                  <a:cubicBezTo>
                    <a:pt x="f15" y="f21"/>
                    <a:pt x="f16" y="f18"/>
                    <a:pt x="f17" y="f18"/>
                  </a:cubicBezTo>
                  <a:close/>
                  <a:moveTo>
                    <a:pt x="f26" y="f2"/>
                  </a:moveTo>
                  <a:cubicBezTo>
                    <a:pt x="f27" y="f2"/>
                    <a:pt x="f28" y="f29"/>
                    <a:pt x="f28" y="f30"/>
                  </a:cubicBezTo>
                  <a:cubicBezTo>
                    <a:pt x="f28" y="f31"/>
                    <a:pt x="f32" y="f33"/>
                    <a:pt x="f34" y="f35"/>
                  </a:cubicBezTo>
                  <a:lnTo>
                    <a:pt x="f36" y="f37"/>
                  </a:lnTo>
                  <a:cubicBezTo>
                    <a:pt x="f28" y="f38"/>
                    <a:pt x="f36" y="f39"/>
                    <a:pt x="f32" y="f40"/>
                  </a:cubicBezTo>
                  <a:cubicBezTo>
                    <a:pt x="f41" y="f42"/>
                    <a:pt x="f43" y="f44"/>
                    <a:pt x="f45" y="f44"/>
                  </a:cubicBezTo>
                  <a:cubicBezTo>
                    <a:pt x="f46" y="f44"/>
                    <a:pt x="f47" y="f48"/>
                    <a:pt x="f49" y="f50"/>
                  </a:cubicBezTo>
                  <a:lnTo>
                    <a:pt x="f51" y="f38"/>
                  </a:lnTo>
                  <a:cubicBezTo>
                    <a:pt x="f52" y="f40"/>
                    <a:pt x="f53" y="f4"/>
                    <a:pt x="f17" y="f4"/>
                  </a:cubicBezTo>
                  <a:cubicBezTo>
                    <a:pt x="f54" y="f4"/>
                    <a:pt x="f3" y="f55"/>
                    <a:pt x="f3" y="f30"/>
                  </a:cubicBezTo>
                  <a:cubicBezTo>
                    <a:pt x="f3" y="f56"/>
                    <a:pt x="f57" y="f58"/>
                    <a:pt x="f7" y="f59"/>
                  </a:cubicBezTo>
                  <a:cubicBezTo>
                    <a:pt x="f60" y="f61"/>
                    <a:pt x="f62" y="f2"/>
                    <a:pt x="f2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1" name="Google Shape;6928;p88">
              <a:extLst>
                <a:ext uri="{FF2B5EF4-FFF2-40B4-BE49-F238E27FC236}">
                  <a16:creationId xmlns:a16="http://schemas.microsoft.com/office/drawing/2014/main" id="{DE8F1210-5392-53BC-0F3A-409B585C1376}"/>
                </a:ext>
              </a:extLst>
            </p:cNvPr>
            <p:cNvSpPr/>
            <p:nvPr/>
          </p:nvSpPr>
          <p:spPr>
            <a:xfrm>
              <a:off x="4970687" y="1285710"/>
              <a:ext cx="290934" cy="81601"/>
            </a:xfrm>
            <a:custGeom>
              <a:avLst/>
              <a:gdLst>
                <a:gd name="f0" fmla="val w"/>
                <a:gd name="f1" fmla="val h"/>
                <a:gd name="f2" fmla="val 0"/>
                <a:gd name="f3" fmla="val 7530"/>
                <a:gd name="f4" fmla="val 2112"/>
                <a:gd name="f5" fmla="val 1071"/>
                <a:gd name="f6" fmla="val 1670"/>
                <a:gd name="f7" fmla="val 473"/>
                <a:gd name="f8" fmla="val 2111"/>
                <a:gd name="f9" fmla="val 1040"/>
                <a:gd name="f10" fmla="val 6490"/>
                <a:gd name="f11" fmla="val 7057"/>
                <a:gd name="f12" fmla="val 1639"/>
                <a:gd name="f13" fmla="*/ f0 1 7530"/>
                <a:gd name="f14" fmla="*/ f1 1 2112"/>
                <a:gd name="f15" fmla="val f2"/>
                <a:gd name="f16" fmla="val f3"/>
                <a:gd name="f17" fmla="val f4"/>
                <a:gd name="f18" fmla="+- f17 0 f15"/>
                <a:gd name="f19" fmla="+- f16 0 f15"/>
                <a:gd name="f20" fmla="*/ f19 1 7530"/>
                <a:gd name="f21" fmla="*/ f18 1 2112"/>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530" h="2112">
                  <a:moveTo>
                    <a:pt x="f2" y="f2"/>
                  </a:moveTo>
                  <a:lnTo>
                    <a:pt x="f2" y="f5"/>
                  </a:lnTo>
                  <a:cubicBezTo>
                    <a:pt x="f2" y="f6"/>
                    <a:pt x="f7" y="f8"/>
                    <a:pt x="f9" y="f8"/>
                  </a:cubicBezTo>
                  <a:lnTo>
                    <a:pt x="f10" y="f8"/>
                  </a:lnTo>
                  <a:cubicBezTo>
                    <a:pt x="f11" y="f8"/>
                    <a:pt x="f3" y="f12"/>
                    <a:pt x="f3" y="f5"/>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2" name="Google Shape;6929;p88">
              <a:extLst>
                <a:ext uri="{FF2B5EF4-FFF2-40B4-BE49-F238E27FC236}">
                  <a16:creationId xmlns:a16="http://schemas.microsoft.com/office/drawing/2014/main" id="{9A27BB18-DCA6-CFF1-D45C-FF33F2D3B3DD}"/>
                </a:ext>
              </a:extLst>
            </p:cNvPr>
            <p:cNvSpPr/>
            <p:nvPr/>
          </p:nvSpPr>
          <p:spPr>
            <a:xfrm>
              <a:off x="4971885" y="916887"/>
              <a:ext cx="237378" cy="52395"/>
            </a:xfrm>
            <a:custGeom>
              <a:avLst/>
              <a:gdLst>
                <a:gd name="f0" fmla="val w"/>
                <a:gd name="f1" fmla="val h"/>
                <a:gd name="f2" fmla="val 0"/>
                <a:gd name="f3" fmla="val 6144"/>
                <a:gd name="f4" fmla="val 1356"/>
                <a:gd name="f5" fmla="val 1040"/>
                <a:gd name="f6" fmla="val 473"/>
                <a:gd name="f7" fmla="val 1"/>
                <a:gd name="f8" fmla="val 1009"/>
                <a:gd name="f9" fmla="val 1355"/>
                <a:gd name="f10" fmla="val 5104"/>
                <a:gd name="f11" fmla="val 5293"/>
                <a:gd name="f12" fmla="val 819"/>
                <a:gd name="f13" fmla="val 5672"/>
                <a:gd name="f14" fmla="val 347"/>
                <a:gd name="f15" fmla="*/ f0 1 6144"/>
                <a:gd name="f16" fmla="*/ f1 1 1356"/>
                <a:gd name="f17" fmla="val f2"/>
                <a:gd name="f18" fmla="val f3"/>
                <a:gd name="f19" fmla="val f4"/>
                <a:gd name="f20" fmla="+- f19 0 f17"/>
                <a:gd name="f21" fmla="+- f18 0 f17"/>
                <a:gd name="f22" fmla="*/ f21 1 6144"/>
                <a:gd name="f23" fmla="*/ f20 1 135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144" h="1356">
                  <a:moveTo>
                    <a:pt x="f5" y="f2"/>
                  </a:moveTo>
                  <a:cubicBezTo>
                    <a:pt x="f6" y="f2"/>
                    <a:pt x="f7" y="f6"/>
                    <a:pt x="f7" y="f8"/>
                  </a:cubicBezTo>
                  <a:lnTo>
                    <a:pt x="f7" y="f9"/>
                  </a:lnTo>
                  <a:lnTo>
                    <a:pt x="f10" y="f9"/>
                  </a:lnTo>
                  <a:cubicBezTo>
                    <a:pt x="f11" y="f12"/>
                    <a:pt x="f13" y="f14"/>
                    <a:pt x="f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93" name="Google Shape;6981;p88">
            <a:extLst>
              <a:ext uri="{FF2B5EF4-FFF2-40B4-BE49-F238E27FC236}">
                <a16:creationId xmlns:a16="http://schemas.microsoft.com/office/drawing/2014/main" id="{1D5142E6-A328-6DC9-9105-FC88A6A3E932}"/>
              </a:ext>
            </a:extLst>
          </p:cNvPr>
          <p:cNvGrpSpPr/>
          <p:nvPr/>
        </p:nvGrpSpPr>
        <p:grpSpPr>
          <a:xfrm>
            <a:off x="4198113" y="916568"/>
            <a:ext cx="456486" cy="451082"/>
            <a:chOff x="5515285" y="916567"/>
            <a:chExt cx="456486" cy="451082"/>
          </a:xfrm>
          <a:solidFill>
            <a:schemeClr val="bg2"/>
          </a:solidFill>
        </p:grpSpPr>
        <p:sp>
          <p:nvSpPr>
            <p:cNvPr id="94" name="Google Shape;6982;p88">
              <a:extLst>
                <a:ext uri="{FF2B5EF4-FFF2-40B4-BE49-F238E27FC236}">
                  <a16:creationId xmlns:a16="http://schemas.microsoft.com/office/drawing/2014/main" id="{F7EF0BFD-E652-F1A7-41A2-32CEF423FEE2}"/>
                </a:ext>
              </a:extLst>
            </p:cNvPr>
            <p:cNvSpPr/>
            <p:nvPr/>
          </p:nvSpPr>
          <p:spPr>
            <a:xfrm>
              <a:off x="5722223" y="916567"/>
              <a:ext cx="249548" cy="249548"/>
            </a:xfrm>
            <a:custGeom>
              <a:avLst/>
              <a:gdLst>
                <a:gd name="f0" fmla="val w"/>
                <a:gd name="f1" fmla="val h"/>
                <a:gd name="f2" fmla="val 0"/>
                <a:gd name="f3" fmla="val 6459"/>
                <a:gd name="f4" fmla="val 3718"/>
                <a:gd name="f5" fmla="val 3560"/>
                <a:gd name="f6" fmla="val 3434"/>
                <a:gd name="f7" fmla="val 63"/>
                <a:gd name="f8" fmla="val 3403"/>
                <a:gd name="f9" fmla="val 189"/>
                <a:gd name="f10" fmla="val 3340"/>
                <a:gd name="f11" fmla="val 315"/>
                <a:gd name="f12" fmla="val 473"/>
                <a:gd name="f13" fmla="val 3466"/>
                <a:gd name="f14" fmla="val 536"/>
                <a:gd name="f15" fmla="val 4190"/>
                <a:gd name="f16" fmla="val 1261"/>
                <a:gd name="f17" fmla="val 1260"/>
                <a:gd name="f18" fmla="val 4159"/>
                <a:gd name="f19" fmla="val 567"/>
                <a:gd name="f20" fmla="val 496"/>
                <a:gd name="f21" fmla="val 3395"/>
                <a:gd name="f22" fmla="val 390"/>
                <a:gd name="f23" fmla="val 3360"/>
                <a:gd name="f24" fmla="val 288"/>
                <a:gd name="f25" fmla="val 254"/>
                <a:gd name="f26" fmla="val 221"/>
                <a:gd name="f27" fmla="val 3363"/>
                <a:gd name="f28" fmla="val 3371"/>
                <a:gd name="f29" fmla="val 95"/>
                <a:gd name="f30" fmla="val 3686"/>
                <a:gd name="f31" fmla="val 6081"/>
                <a:gd name="f32" fmla="val 6301"/>
                <a:gd name="f33" fmla="val 158"/>
                <a:gd name="f34" fmla="val 347"/>
                <a:gd name="f35" fmla="val 2773"/>
                <a:gd name="f36" fmla="val 2930"/>
                <a:gd name="f37" fmla="val 3025"/>
                <a:gd name="f38" fmla="val 6364"/>
                <a:gd name="f39" fmla="val 3088"/>
                <a:gd name="f40" fmla="val 6238"/>
                <a:gd name="f41" fmla="val 3119"/>
                <a:gd name="f42" fmla="val 6144"/>
                <a:gd name="f43" fmla="val 5986"/>
                <a:gd name="f44" fmla="val 2993"/>
                <a:gd name="f45" fmla="val 5892"/>
                <a:gd name="f46" fmla="val 2300"/>
                <a:gd name="f47" fmla="val 5199"/>
                <a:gd name="f48" fmla="val 5198"/>
                <a:gd name="f49" fmla="val 2269"/>
                <a:gd name="f50" fmla="val 5923"/>
                <a:gd name="f51" fmla="val 5969"/>
                <a:gd name="f52" fmla="val 3039"/>
                <a:gd name="f53" fmla="val 6066"/>
                <a:gd name="f54" fmla="val 3069"/>
                <a:gd name="f55" fmla="val 6164"/>
                <a:gd name="f56" fmla="val 6200"/>
                <a:gd name="f57" fmla="val 6236"/>
                <a:gd name="f58" fmla="val 3065"/>
                <a:gd name="f59" fmla="val 6270"/>
                <a:gd name="f60" fmla="val 3056"/>
                <a:gd name="f61" fmla="val 6396"/>
                <a:gd name="f62" fmla="val 2867"/>
                <a:gd name="f63" fmla="val 2741"/>
                <a:gd name="f64" fmla="val 6112"/>
                <a:gd name="f65" fmla="*/ f0 1 6459"/>
                <a:gd name="f66" fmla="*/ f1 1 6459"/>
                <a:gd name="f67" fmla="val f2"/>
                <a:gd name="f68" fmla="val f3"/>
                <a:gd name="f69" fmla="+- f68 0 f67"/>
                <a:gd name="f70" fmla="*/ f69 1 6459"/>
                <a:gd name="f71" fmla="*/ f67 1 f70"/>
                <a:gd name="f72" fmla="*/ f68 1 f70"/>
                <a:gd name="f73" fmla="*/ f71 f65 1"/>
                <a:gd name="f74" fmla="*/ f72 f65 1"/>
                <a:gd name="f75" fmla="*/ f72 f66 1"/>
                <a:gd name="f76" fmla="*/ f71 f66 1"/>
              </a:gdLst>
              <a:ahLst/>
              <a:cxnLst>
                <a:cxn ang="3cd4">
                  <a:pos x="hc" y="t"/>
                </a:cxn>
                <a:cxn ang="0">
                  <a:pos x="r" y="vc"/>
                </a:cxn>
                <a:cxn ang="cd4">
                  <a:pos x="hc" y="b"/>
                </a:cxn>
                <a:cxn ang="cd2">
                  <a:pos x="l" y="vc"/>
                </a:cxn>
              </a:cxnLst>
              <a:rect l="f73" t="f76" r="f74" b="f75"/>
              <a:pathLst>
                <a:path w="6459" h="6459">
                  <a:moveTo>
                    <a:pt x="f4" y="f2"/>
                  </a:moveTo>
                  <a:cubicBezTo>
                    <a:pt x="f5" y="f2"/>
                    <a:pt x="f6" y="f7"/>
                    <a:pt x="f8" y="f9"/>
                  </a:cubicBezTo>
                  <a:cubicBezTo>
                    <a:pt x="f10" y="f11"/>
                    <a:pt x="f10" y="f12"/>
                    <a:pt x="f13" y="f14"/>
                  </a:cubicBezTo>
                  <a:lnTo>
                    <a:pt x="f15" y="f16"/>
                  </a:lnTo>
                  <a:lnTo>
                    <a:pt x="f17" y="f18"/>
                  </a:lnTo>
                  <a:lnTo>
                    <a:pt x="f19" y="f13"/>
                  </a:lnTo>
                  <a:cubicBezTo>
                    <a:pt x="f20" y="f21"/>
                    <a:pt x="f22" y="f23"/>
                    <a:pt x="f24" y="f23"/>
                  </a:cubicBezTo>
                  <a:cubicBezTo>
                    <a:pt x="f25" y="f23"/>
                    <a:pt x="f26" y="f27"/>
                    <a:pt x="f9" y="f28"/>
                  </a:cubicBezTo>
                  <a:cubicBezTo>
                    <a:pt x="f29" y="f8"/>
                    <a:pt x="f2" y="f5"/>
                    <a:pt x="f2" y="f30"/>
                  </a:cubicBezTo>
                  <a:lnTo>
                    <a:pt x="f2" y="f31"/>
                  </a:lnTo>
                  <a:cubicBezTo>
                    <a:pt x="f2" y="f32"/>
                    <a:pt x="f33" y="f3"/>
                    <a:pt x="f34" y="f3"/>
                  </a:cubicBezTo>
                  <a:lnTo>
                    <a:pt x="f35" y="f3"/>
                  </a:lnTo>
                  <a:cubicBezTo>
                    <a:pt x="f36" y="f3"/>
                    <a:pt x="f37" y="f38"/>
                    <a:pt x="f39" y="f40"/>
                  </a:cubicBezTo>
                  <a:cubicBezTo>
                    <a:pt x="f41" y="f42"/>
                    <a:pt x="f41" y="f43"/>
                    <a:pt x="f44" y="f45"/>
                  </a:cubicBezTo>
                  <a:lnTo>
                    <a:pt x="f46" y="f47"/>
                  </a:lnTo>
                  <a:lnTo>
                    <a:pt x="f48" y="f49"/>
                  </a:lnTo>
                  <a:lnTo>
                    <a:pt x="f50" y="f44"/>
                  </a:lnTo>
                  <a:cubicBezTo>
                    <a:pt x="f51" y="f52"/>
                    <a:pt x="f53" y="f54"/>
                    <a:pt x="f55" y="f54"/>
                  </a:cubicBezTo>
                  <a:cubicBezTo>
                    <a:pt x="f56" y="f54"/>
                    <a:pt x="f57" y="f58"/>
                    <a:pt x="f59" y="f60"/>
                  </a:cubicBezTo>
                  <a:cubicBezTo>
                    <a:pt x="f61" y="f37"/>
                    <a:pt x="f3" y="f62"/>
                    <a:pt x="f3" y="f63"/>
                  </a:cubicBezTo>
                  <a:lnTo>
                    <a:pt x="f3" y="f34"/>
                  </a:lnTo>
                  <a:cubicBezTo>
                    <a:pt x="f3" y="f33"/>
                    <a:pt x="f32" y="f2"/>
                    <a:pt x="f6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5" name="Google Shape;6983;p88">
              <a:extLst>
                <a:ext uri="{FF2B5EF4-FFF2-40B4-BE49-F238E27FC236}">
                  <a16:creationId xmlns:a16="http://schemas.microsoft.com/office/drawing/2014/main" id="{71B96033-043B-206E-1A04-13E66784CEAC}"/>
                </a:ext>
              </a:extLst>
            </p:cNvPr>
            <p:cNvSpPr/>
            <p:nvPr/>
          </p:nvSpPr>
          <p:spPr>
            <a:xfrm>
              <a:off x="5561536" y="1010997"/>
              <a:ext cx="118113" cy="113742"/>
            </a:xfrm>
            <a:custGeom>
              <a:avLst/>
              <a:gdLst>
                <a:gd name="f0" fmla="val w"/>
                <a:gd name="f1" fmla="val h"/>
                <a:gd name="f2" fmla="val 0"/>
                <a:gd name="f3" fmla="val 3057"/>
                <a:gd name="f4" fmla="val 2944"/>
                <a:gd name="f5" fmla="val 970"/>
                <a:gd name="f6" fmla="val 1"/>
                <a:gd name="f7" fmla="val 685"/>
                <a:gd name="f8" fmla="val 405"/>
                <a:gd name="f9" fmla="val 114"/>
                <a:gd name="f10" fmla="val 221"/>
                <a:gd name="f11" fmla="val 297"/>
                <a:gd name="f12" fmla="val 549"/>
                <a:gd name="f13" fmla="val 2395"/>
                <a:gd name="f14" fmla="val 2678"/>
                <a:gd name="f15" fmla="val 2755"/>
                <a:gd name="f16" fmla="val 3056"/>
                <a:gd name="f17" fmla="val 2345"/>
                <a:gd name="f18" fmla="val 1683"/>
                <a:gd name="f19" fmla="val 1274"/>
                <a:gd name="f20" fmla="val 1670"/>
                <a:gd name="f21" fmla="val 1478"/>
                <a:gd name="f22" fmla="val 90"/>
                <a:gd name="f23" fmla="val 1222"/>
                <a:gd name="f24" fmla="*/ f0 1 3057"/>
                <a:gd name="f25" fmla="*/ f1 1 2944"/>
                <a:gd name="f26" fmla="val f2"/>
                <a:gd name="f27" fmla="val f3"/>
                <a:gd name="f28" fmla="val f4"/>
                <a:gd name="f29" fmla="+- f28 0 f26"/>
                <a:gd name="f30" fmla="+- f27 0 f26"/>
                <a:gd name="f31" fmla="*/ f30 1 3057"/>
                <a:gd name="f32" fmla="*/ f29 1 2944"/>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057" h="2944">
                  <a:moveTo>
                    <a:pt x="f5" y="f6"/>
                  </a:moveTo>
                  <a:cubicBezTo>
                    <a:pt x="f7" y="f6"/>
                    <a:pt x="f8" y="f9"/>
                    <a:pt x="f10" y="f11"/>
                  </a:cubicBezTo>
                  <a:lnTo>
                    <a:pt x="f6" y="f12"/>
                  </a:lnTo>
                  <a:lnTo>
                    <a:pt x="f13" y="f4"/>
                  </a:lnTo>
                  <a:lnTo>
                    <a:pt x="f14" y="f15"/>
                  </a:lnTo>
                  <a:cubicBezTo>
                    <a:pt x="f16" y="f17"/>
                    <a:pt x="f16" y="f18"/>
                    <a:pt x="f14" y="f19"/>
                  </a:cubicBezTo>
                  <a:lnTo>
                    <a:pt x="f20" y="f11"/>
                  </a:lnTo>
                  <a:cubicBezTo>
                    <a:pt x="f21" y="f22"/>
                    <a:pt x="f23"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6" name="Google Shape;6984;p88">
              <a:extLst>
                <a:ext uri="{FF2B5EF4-FFF2-40B4-BE49-F238E27FC236}">
                  <a16:creationId xmlns:a16="http://schemas.microsoft.com/office/drawing/2014/main" id="{68F62C38-81AE-F2F1-0D07-5F460349D286}"/>
                </a:ext>
              </a:extLst>
            </p:cNvPr>
            <p:cNvSpPr/>
            <p:nvPr/>
          </p:nvSpPr>
          <p:spPr>
            <a:xfrm>
              <a:off x="5759933" y="1210555"/>
              <a:ext cx="119347" cy="115022"/>
            </a:xfrm>
            <a:custGeom>
              <a:avLst/>
              <a:gdLst>
                <a:gd name="f0" fmla="val w"/>
                <a:gd name="f1" fmla="val h"/>
                <a:gd name="f2" fmla="val 0"/>
                <a:gd name="f3" fmla="val 3089"/>
                <a:gd name="f4" fmla="val 2977"/>
                <a:gd name="f5" fmla="val 999"/>
                <a:gd name="f6" fmla="val 787"/>
                <a:gd name="f7" fmla="val 577"/>
                <a:gd name="f8" fmla="val 66"/>
                <a:gd name="f9" fmla="val 410"/>
                <a:gd name="f10" fmla="val 205"/>
                <a:gd name="f11" fmla="val 379"/>
                <a:gd name="f12" fmla="val 316"/>
                <a:gd name="f13" fmla="val 268"/>
                <a:gd name="f14" fmla="val 284"/>
                <a:gd name="f15" fmla="val 299"/>
                <a:gd name="f16" fmla="val 1"/>
                <a:gd name="f17" fmla="val 583"/>
                <a:gd name="f18" fmla="val 2427"/>
                <a:gd name="f19" fmla="val 2679"/>
                <a:gd name="f20" fmla="val 2693"/>
                <a:gd name="f21" fmla="val 3088"/>
                <a:gd name="f22" fmla="val 2315"/>
                <a:gd name="f23" fmla="val 1622"/>
                <a:gd name="f24" fmla="val 1244"/>
                <a:gd name="f25" fmla="val 1734"/>
                <a:gd name="f26" fmla="val 1540"/>
                <a:gd name="f27" fmla="val 105"/>
                <a:gd name="f28" fmla="val 1267"/>
                <a:gd name="f29" fmla="*/ f0 1 3089"/>
                <a:gd name="f30" fmla="*/ f1 1 2977"/>
                <a:gd name="f31" fmla="val f2"/>
                <a:gd name="f32" fmla="val f3"/>
                <a:gd name="f33" fmla="val f4"/>
                <a:gd name="f34" fmla="+- f33 0 f31"/>
                <a:gd name="f35" fmla="+- f32 0 f31"/>
                <a:gd name="f36" fmla="*/ f35 1 3089"/>
                <a:gd name="f37" fmla="*/ f34 1 2977"/>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3089" h="2977">
                  <a:moveTo>
                    <a:pt x="f5" y="f2"/>
                  </a:moveTo>
                  <a:cubicBezTo>
                    <a:pt x="f6" y="f2"/>
                    <a:pt x="f7" y="f8"/>
                    <a:pt x="f9" y="f10"/>
                  </a:cubicBezTo>
                  <a:cubicBezTo>
                    <a:pt x="f11" y="f10"/>
                    <a:pt x="f12" y="f13"/>
                    <a:pt x="f14" y="f15"/>
                  </a:cubicBezTo>
                  <a:lnTo>
                    <a:pt x="f16" y="f17"/>
                  </a:lnTo>
                  <a:lnTo>
                    <a:pt x="f18" y="f4"/>
                  </a:lnTo>
                  <a:lnTo>
                    <a:pt x="f19" y="f20"/>
                  </a:lnTo>
                  <a:cubicBezTo>
                    <a:pt x="f21" y="f22"/>
                    <a:pt x="f21" y="f23"/>
                    <a:pt x="f19" y="f24"/>
                  </a:cubicBezTo>
                  <a:lnTo>
                    <a:pt x="f25" y="f15"/>
                  </a:lnTo>
                  <a:cubicBezTo>
                    <a:pt x="f26" y="f27"/>
                    <a:pt x="f28"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97" name="Google Shape;6985;p88">
              <a:extLst>
                <a:ext uri="{FF2B5EF4-FFF2-40B4-BE49-F238E27FC236}">
                  <a16:creationId xmlns:a16="http://schemas.microsoft.com/office/drawing/2014/main" id="{407D5B57-1A4D-0892-0815-A004D9BFBDE7}"/>
                </a:ext>
              </a:extLst>
            </p:cNvPr>
            <p:cNvSpPr/>
            <p:nvPr/>
          </p:nvSpPr>
          <p:spPr>
            <a:xfrm>
              <a:off x="5515285" y="1052876"/>
              <a:ext cx="320140" cy="314773"/>
            </a:xfrm>
            <a:custGeom>
              <a:avLst/>
              <a:gdLst>
                <a:gd name="f0" fmla="val w"/>
                <a:gd name="f1" fmla="val h"/>
                <a:gd name="f2" fmla="val 0"/>
                <a:gd name="f3" fmla="val 8286"/>
                <a:gd name="f4" fmla="val 8147"/>
                <a:gd name="f5" fmla="val 725"/>
                <a:gd name="f6" fmla="val 1"/>
                <a:gd name="f7" fmla="val 95"/>
                <a:gd name="f8" fmla="val 631"/>
                <a:gd name="f9" fmla="val 1387"/>
                <a:gd name="f10" fmla="val 284"/>
                <a:gd name="f11" fmla="val 2017"/>
                <a:gd name="f12" fmla="val 4223"/>
                <a:gd name="f13" fmla="val 3938"/>
                <a:gd name="f14" fmla="val 6774"/>
                <a:gd name="f15" fmla="val 6270"/>
                <a:gd name="f16" fmla="val 7972"/>
                <a:gd name="f17" fmla="val 6499"/>
                <a:gd name="f18" fmla="val 8086"/>
                <a:gd name="f19" fmla="val 6745"/>
                <a:gd name="f20" fmla="val 6996"/>
                <a:gd name="f21" fmla="val 7434"/>
                <a:gd name="f22" fmla="val 7886"/>
                <a:gd name="f23" fmla="val 7963"/>
                <a:gd name="f24" fmla="val 7562"/>
                <a:gd name="f25" fmla="*/ f0 1 8286"/>
                <a:gd name="f26" fmla="*/ f1 1 8147"/>
                <a:gd name="f27" fmla="val f2"/>
                <a:gd name="f28" fmla="val f3"/>
                <a:gd name="f29" fmla="val f4"/>
                <a:gd name="f30" fmla="+- f29 0 f27"/>
                <a:gd name="f31" fmla="+- f28 0 f27"/>
                <a:gd name="f32" fmla="*/ f31 1 8286"/>
                <a:gd name="f33" fmla="*/ f30 1 8147"/>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8286" h="8147">
                  <a:moveTo>
                    <a:pt x="f5" y="f6"/>
                  </a:moveTo>
                  <a:cubicBezTo>
                    <a:pt x="f7" y="f8"/>
                    <a:pt x="f2" y="f9"/>
                    <a:pt x="f10" y="f11"/>
                  </a:cubicBezTo>
                  <a:cubicBezTo>
                    <a:pt x="f9" y="f12"/>
                    <a:pt x="f13" y="f14"/>
                    <a:pt x="f15" y="f16"/>
                  </a:cubicBezTo>
                  <a:cubicBezTo>
                    <a:pt x="f17" y="f18"/>
                    <a:pt x="f19" y="f4"/>
                    <a:pt x="f20" y="f4"/>
                  </a:cubicBezTo>
                  <a:cubicBezTo>
                    <a:pt x="f21" y="f4"/>
                    <a:pt x="f22" y="f23"/>
                    <a:pt x="f3" y="f24"/>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98" name="Google Shape;7015;p88">
            <a:extLst>
              <a:ext uri="{FF2B5EF4-FFF2-40B4-BE49-F238E27FC236}">
                <a16:creationId xmlns:a16="http://schemas.microsoft.com/office/drawing/2014/main" id="{7F3D0A24-4939-0D2B-5440-6C598F941FC9}"/>
              </a:ext>
            </a:extLst>
          </p:cNvPr>
          <p:cNvGrpSpPr/>
          <p:nvPr/>
        </p:nvGrpSpPr>
        <p:grpSpPr>
          <a:xfrm>
            <a:off x="6853633" y="1679599"/>
            <a:ext cx="498603" cy="496391"/>
            <a:chOff x="8170804" y="1679597"/>
            <a:chExt cx="498603" cy="496391"/>
          </a:xfrm>
          <a:solidFill>
            <a:schemeClr val="bg2"/>
          </a:solidFill>
        </p:grpSpPr>
        <p:sp>
          <p:nvSpPr>
            <p:cNvPr id="99" name="Google Shape;7016;p88">
              <a:extLst>
                <a:ext uri="{FF2B5EF4-FFF2-40B4-BE49-F238E27FC236}">
                  <a16:creationId xmlns:a16="http://schemas.microsoft.com/office/drawing/2014/main" id="{B275324E-0A84-DF8C-B573-631487F6B874}"/>
                </a:ext>
              </a:extLst>
            </p:cNvPr>
            <p:cNvSpPr/>
            <p:nvPr/>
          </p:nvSpPr>
          <p:spPr>
            <a:xfrm>
              <a:off x="8377769" y="1855683"/>
              <a:ext cx="291638" cy="320305"/>
            </a:xfrm>
            <a:custGeom>
              <a:avLst/>
              <a:gdLst>
                <a:gd name="f0" fmla="val w"/>
                <a:gd name="f1" fmla="val h"/>
                <a:gd name="f2" fmla="val 0"/>
                <a:gd name="f3" fmla="val 6837"/>
                <a:gd name="f4" fmla="val 7509"/>
                <a:gd name="f5" fmla="val 5120"/>
                <a:gd name="f6" fmla="val 2079"/>
                <a:gd name="f7" fmla="val 5206"/>
                <a:gd name="f8" fmla="val 5293"/>
                <a:gd name="f9" fmla="val 2111"/>
                <a:gd name="f10" fmla="val 5356"/>
                <a:gd name="f11" fmla="val 2174"/>
                <a:gd name="f12" fmla="val 5451"/>
                <a:gd name="f13" fmla="val 2268"/>
                <a:gd name="f14" fmla="val 2458"/>
                <a:gd name="f15" fmla="val 2647"/>
                <a:gd name="f16" fmla="val 3308"/>
                <a:gd name="f17" fmla="val 4694"/>
                <a:gd name="f18" fmla="val 3214"/>
                <a:gd name="f19" fmla="val 4757"/>
                <a:gd name="f20" fmla="val 3151"/>
                <a:gd name="f21" fmla="val 4789"/>
                <a:gd name="f22" fmla="val 3056"/>
                <a:gd name="f23" fmla="val 2993"/>
                <a:gd name="f24" fmla="val 2899"/>
                <a:gd name="f25" fmla="val 2836"/>
                <a:gd name="f26" fmla="val 4001"/>
                <a:gd name="f27" fmla="val 2048"/>
                <a:gd name="f28" fmla="val 3907"/>
                <a:gd name="f29" fmla="val 3655"/>
                <a:gd name="f30" fmla="val 3529"/>
                <a:gd name="f31" fmla="val 2221"/>
                <a:gd name="f32" fmla="val 3481"/>
                <a:gd name="f33" fmla="val 2308"/>
                <a:gd name="f34" fmla="val 3458"/>
                <a:gd name="f35" fmla="val 2399"/>
                <a:gd name="f36" fmla="val 2489"/>
                <a:gd name="f37" fmla="val 2584"/>
                <a:gd name="f38" fmla="val 3970"/>
                <a:gd name="f39" fmla="val 4883"/>
                <a:gd name="f40" fmla="val 4946"/>
                <a:gd name="f41" fmla="val 5033"/>
                <a:gd name="f42" fmla="val 1701"/>
                <a:gd name="f43" fmla="val 725"/>
                <a:gd name="f44" fmla="val 756"/>
                <a:gd name="f45" fmla="val 4411"/>
                <a:gd name="f46" fmla="val 6112"/>
                <a:gd name="f47" fmla="val 7152"/>
                <a:gd name="f48" fmla="val 7309"/>
                <a:gd name="f49" fmla="val 7435"/>
                <a:gd name="f50" fmla="val 2237"/>
                <a:gd name="f51" fmla="val 7467"/>
                <a:gd name="f52" fmla="val 2289"/>
                <a:gd name="f53" fmla="val 7493"/>
                <a:gd name="f54" fmla="val 2347"/>
                <a:gd name="f55" fmla="val 7508"/>
                <a:gd name="f56" fmla="val 2401"/>
                <a:gd name="f57" fmla="val 2477"/>
                <a:gd name="f58" fmla="val 2547"/>
                <a:gd name="f59" fmla="val 7478"/>
                <a:gd name="f60" fmla="val 7404"/>
                <a:gd name="f61" fmla="val 3844"/>
                <a:gd name="f62" fmla="val 5073"/>
                <a:gd name="f63" fmla="val 6018"/>
                <a:gd name="f64" fmla="val 6805"/>
                <a:gd name="f65" fmla="val 6049"/>
                <a:gd name="f66" fmla="val 5104"/>
                <a:gd name="f67" fmla="*/ f0 1 6837"/>
                <a:gd name="f68" fmla="*/ f1 1 7509"/>
                <a:gd name="f69" fmla="val f2"/>
                <a:gd name="f70" fmla="val f3"/>
                <a:gd name="f71" fmla="val f4"/>
                <a:gd name="f72" fmla="+- f71 0 f69"/>
                <a:gd name="f73" fmla="+- f70 0 f69"/>
                <a:gd name="f74" fmla="*/ f73 1 6837"/>
                <a:gd name="f75" fmla="*/ f72 1 7509"/>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6837" h="7509">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lnTo>
                    <a:pt x="f11" y="f26"/>
                  </a:lnTo>
                  <a:cubicBezTo>
                    <a:pt x="f27" y="f28"/>
                    <a:pt x="f27" y="f29"/>
                    <a:pt x="f11" y="f30"/>
                  </a:cubicBezTo>
                  <a:cubicBezTo>
                    <a:pt x="f31" y="f32"/>
                    <a:pt x="f33" y="f34"/>
                    <a:pt x="f35" y="f34"/>
                  </a:cubicBezTo>
                  <a:cubicBezTo>
                    <a:pt x="f36" y="f34"/>
                    <a:pt x="f37" y="f32"/>
                    <a:pt x="f15" y="f30"/>
                  </a:cubicBezTo>
                  <a:lnTo>
                    <a:pt x="f22" y="f38"/>
                  </a:lnTo>
                  <a:lnTo>
                    <a:pt x="f39" y="f11"/>
                  </a:lnTo>
                  <a:cubicBezTo>
                    <a:pt x="f40" y="f9"/>
                    <a:pt x="f41" y="f6"/>
                    <a:pt x="f5" y="f6"/>
                  </a:cubicBezTo>
                  <a:close/>
                  <a:moveTo>
                    <a:pt x="f42" y="f2"/>
                  </a:moveTo>
                  <a:cubicBezTo>
                    <a:pt x="f43" y="f2"/>
                    <a:pt x="f2" y="f44"/>
                    <a:pt x="f2" y="f42"/>
                  </a:cubicBezTo>
                  <a:lnTo>
                    <a:pt x="f2" y="f45"/>
                  </a:lnTo>
                  <a:cubicBezTo>
                    <a:pt x="f2" y="f10"/>
                    <a:pt x="f43" y="f46"/>
                    <a:pt x="f42" y="f46"/>
                  </a:cubicBezTo>
                  <a:lnTo>
                    <a:pt x="f27" y="f46"/>
                  </a:lnTo>
                  <a:lnTo>
                    <a:pt x="f27" y="f47"/>
                  </a:lnTo>
                  <a:cubicBezTo>
                    <a:pt x="f27" y="f48"/>
                    <a:pt x="f9" y="f49"/>
                    <a:pt x="f50" y="f51"/>
                  </a:cubicBezTo>
                  <a:cubicBezTo>
                    <a:pt x="f52" y="f53"/>
                    <a:pt x="f54" y="f55"/>
                    <a:pt x="f56" y="f55"/>
                  </a:cubicBezTo>
                  <a:cubicBezTo>
                    <a:pt x="f57" y="f55"/>
                    <a:pt x="f58" y="f59"/>
                    <a:pt x="f37" y="f60"/>
                  </a:cubicBezTo>
                  <a:lnTo>
                    <a:pt x="f61" y="f46"/>
                  </a:lnTo>
                  <a:lnTo>
                    <a:pt x="f62" y="f46"/>
                  </a:lnTo>
                  <a:cubicBezTo>
                    <a:pt x="f63" y="f46"/>
                    <a:pt x="f64" y="f10"/>
                    <a:pt x="f64" y="f45"/>
                  </a:cubicBezTo>
                  <a:lnTo>
                    <a:pt x="f64" y="f42"/>
                  </a:lnTo>
                  <a:cubicBezTo>
                    <a:pt x="f3" y="f44"/>
                    <a:pt x="f65" y="f2"/>
                    <a:pt x="f66"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0" name="Google Shape;7017;p88">
              <a:extLst>
                <a:ext uri="{FF2B5EF4-FFF2-40B4-BE49-F238E27FC236}">
                  <a16:creationId xmlns:a16="http://schemas.microsoft.com/office/drawing/2014/main" id="{9256B9D0-5EC2-B04C-083C-803DD03B53FD}"/>
                </a:ext>
              </a:extLst>
            </p:cNvPr>
            <p:cNvSpPr/>
            <p:nvPr/>
          </p:nvSpPr>
          <p:spPr>
            <a:xfrm>
              <a:off x="8170804" y="1679597"/>
              <a:ext cx="321247" cy="349913"/>
            </a:xfrm>
            <a:custGeom>
              <a:avLst/>
              <a:gdLst>
                <a:gd name="f0" fmla="val w"/>
                <a:gd name="f1" fmla="val h"/>
                <a:gd name="f2" fmla="val 0"/>
                <a:gd name="f3" fmla="val 7531"/>
                <a:gd name="f4" fmla="val 8203"/>
                <a:gd name="f5" fmla="val 3781"/>
                <a:gd name="f6" fmla="val 1356"/>
                <a:gd name="f7" fmla="val 4317"/>
                <a:gd name="f8" fmla="val 4789"/>
                <a:gd name="f9" fmla="val 1828"/>
                <a:gd name="f10" fmla="val 2395"/>
                <a:gd name="f11" fmla="val 2710"/>
                <a:gd name="f12" fmla="val 4632"/>
                <a:gd name="f13" fmla="val 3025"/>
                <a:gd name="f14" fmla="val 4411"/>
                <a:gd name="f15" fmla="val 3214"/>
                <a:gd name="f16" fmla="val 4254"/>
                <a:gd name="f17" fmla="val 3341"/>
                <a:gd name="f18" fmla="val 4128"/>
                <a:gd name="f19" fmla="val 3530"/>
                <a:gd name="f20" fmla="val 3782"/>
                <a:gd name="f21" fmla="val 3971"/>
                <a:gd name="f22" fmla="val 3970"/>
                <a:gd name="f23" fmla="val 3592"/>
                <a:gd name="f24" fmla="val 3434"/>
                <a:gd name="f25" fmla="val 3624"/>
                <a:gd name="f26" fmla="val 2931"/>
                <a:gd name="f27" fmla="val 2679"/>
                <a:gd name="f28" fmla="val 4065"/>
                <a:gd name="f29" fmla="val 2584"/>
                <a:gd name="f30" fmla="val 4096"/>
                <a:gd name="f31" fmla="val 2521"/>
                <a:gd name="f32" fmla="val 2206"/>
                <a:gd name="f33" fmla="val 3939"/>
                <a:gd name="f34" fmla="val 2049"/>
                <a:gd name="f35" fmla="val 3750"/>
                <a:gd name="f36" fmla="val 3529"/>
                <a:gd name="f37" fmla="val 3371"/>
                <a:gd name="f38" fmla="val 2742"/>
                <a:gd name="f39" fmla="val 2836"/>
                <a:gd name="f40" fmla="val 2678"/>
                <a:gd name="f41" fmla="val 2741"/>
                <a:gd name="f42" fmla="val 4758"/>
                <a:gd name="f43" fmla="val 4916"/>
                <a:gd name="f44" fmla="val 5105"/>
                <a:gd name="f45" fmla="val 5294"/>
                <a:gd name="f46" fmla="val 5451"/>
                <a:gd name="f47" fmla="val 1733"/>
                <a:gd name="f48" fmla="val 1"/>
                <a:gd name="f49" fmla="val 788"/>
                <a:gd name="f50" fmla="val 789"/>
                <a:gd name="f51" fmla="val 1734"/>
                <a:gd name="f52" fmla="val 5136"/>
                <a:gd name="f53" fmla="val 5987"/>
                <a:gd name="f54" fmla="val 631"/>
                <a:gd name="f55" fmla="val 6649"/>
                <a:gd name="f56" fmla="val 1418"/>
                <a:gd name="f57" fmla="val 6806"/>
                <a:gd name="f58" fmla="val 7846"/>
                <a:gd name="f59" fmla="val 8003"/>
                <a:gd name="f60" fmla="val 1481"/>
                <a:gd name="f61" fmla="val 8129"/>
                <a:gd name="f62" fmla="val 1607"/>
                <a:gd name="f63" fmla="val 8161"/>
                <a:gd name="f64" fmla="val 1659"/>
                <a:gd name="f65" fmla="val 8187"/>
                <a:gd name="f66" fmla="val 1717"/>
                <a:gd name="f67" fmla="val 8202"/>
                <a:gd name="f68" fmla="val 1771"/>
                <a:gd name="f69" fmla="val 1848"/>
                <a:gd name="f70" fmla="val 1917"/>
                <a:gd name="f71" fmla="val 8172"/>
                <a:gd name="f72" fmla="val 1954"/>
                <a:gd name="f73" fmla="val 8098"/>
                <a:gd name="f74" fmla="val 6838"/>
                <a:gd name="f75" fmla="val 5798"/>
                <a:gd name="f76" fmla="val 4475"/>
                <a:gd name="f77" fmla="val 5167"/>
                <a:gd name="f78" fmla="val 3404"/>
                <a:gd name="f79" fmla="val 6490"/>
                <a:gd name="f80" fmla="val 7530"/>
                <a:gd name="f81" fmla="val 6774"/>
                <a:gd name="f82" fmla="val 5829"/>
                <a:gd name="f83" fmla="*/ f0 1 7531"/>
                <a:gd name="f84" fmla="*/ f1 1 8203"/>
                <a:gd name="f85" fmla="val f2"/>
                <a:gd name="f86" fmla="val f3"/>
                <a:gd name="f87" fmla="val f4"/>
                <a:gd name="f88" fmla="+- f87 0 f85"/>
                <a:gd name="f89" fmla="+- f86 0 f85"/>
                <a:gd name="f90" fmla="*/ f89 1 7531"/>
                <a:gd name="f91" fmla="*/ f88 1 8203"/>
                <a:gd name="f92" fmla="*/ f85 1 f90"/>
                <a:gd name="f93" fmla="*/ f86 1 f90"/>
                <a:gd name="f94" fmla="*/ f85 1 f91"/>
                <a:gd name="f95" fmla="*/ f87 1 f91"/>
                <a:gd name="f96" fmla="*/ f92 f83 1"/>
                <a:gd name="f97" fmla="*/ f93 f83 1"/>
                <a:gd name="f98" fmla="*/ f95 f84 1"/>
                <a:gd name="f99" fmla="*/ f94 f84 1"/>
              </a:gdLst>
              <a:ahLst/>
              <a:cxnLst>
                <a:cxn ang="3cd4">
                  <a:pos x="hc" y="t"/>
                </a:cxn>
                <a:cxn ang="0">
                  <a:pos x="r" y="vc"/>
                </a:cxn>
                <a:cxn ang="cd4">
                  <a:pos x="hc" y="b"/>
                </a:cxn>
                <a:cxn ang="cd2">
                  <a:pos x="l" y="vc"/>
                </a:cxn>
              </a:cxnLst>
              <a:rect l="f96" t="f99" r="f97" b="f98"/>
              <a:pathLst>
                <a:path w="7531" h="8203">
                  <a:moveTo>
                    <a:pt x="f5" y="f6"/>
                  </a:moveTo>
                  <a:cubicBezTo>
                    <a:pt x="f7" y="f6"/>
                    <a:pt x="f8" y="f9"/>
                    <a:pt x="f8" y="f10"/>
                  </a:cubicBezTo>
                  <a:cubicBezTo>
                    <a:pt x="f8" y="f11"/>
                    <a:pt x="f12" y="f13"/>
                    <a:pt x="f14" y="f15"/>
                  </a:cubicBezTo>
                  <a:cubicBezTo>
                    <a:pt x="f16" y="f17"/>
                    <a:pt x="f18" y="f19"/>
                    <a:pt x="f18" y="f20"/>
                  </a:cubicBezTo>
                  <a:cubicBezTo>
                    <a:pt x="f18" y="f21"/>
                    <a:pt x="f22" y="f18"/>
                    <a:pt x="f5" y="f18"/>
                  </a:cubicBezTo>
                  <a:cubicBezTo>
                    <a:pt x="f23" y="f18"/>
                    <a:pt x="f24" y="f21"/>
                    <a:pt x="f24" y="f20"/>
                  </a:cubicBezTo>
                  <a:cubicBezTo>
                    <a:pt x="f24" y="f17"/>
                    <a:pt x="f25" y="f26"/>
                    <a:pt x="f22" y="f27"/>
                  </a:cubicBezTo>
                  <a:cubicBezTo>
                    <a:pt x="f28" y="f29"/>
                    <a:pt x="f30" y="f31"/>
                    <a:pt x="f30" y="f10"/>
                  </a:cubicBezTo>
                  <a:cubicBezTo>
                    <a:pt x="f30" y="f32"/>
                    <a:pt x="f33" y="f34"/>
                    <a:pt x="f35" y="f34"/>
                  </a:cubicBezTo>
                  <a:cubicBezTo>
                    <a:pt x="f36" y="f34"/>
                    <a:pt x="f37" y="f32"/>
                    <a:pt x="f37" y="f10"/>
                  </a:cubicBezTo>
                  <a:cubicBezTo>
                    <a:pt x="f37" y="f29"/>
                    <a:pt x="f15" y="f38"/>
                    <a:pt x="f13" y="f38"/>
                  </a:cubicBezTo>
                  <a:cubicBezTo>
                    <a:pt x="f39" y="f38"/>
                    <a:pt x="f40" y="f29"/>
                    <a:pt x="f40" y="f10"/>
                  </a:cubicBezTo>
                  <a:cubicBezTo>
                    <a:pt x="f41" y="f9"/>
                    <a:pt x="f15" y="f6"/>
                    <a:pt x="f5" y="f6"/>
                  </a:cubicBezTo>
                  <a:close/>
                  <a:moveTo>
                    <a:pt x="f5" y="f42"/>
                  </a:moveTo>
                  <a:cubicBezTo>
                    <a:pt x="f22" y="f42"/>
                    <a:pt x="f18" y="f43"/>
                    <a:pt x="f18" y="f44"/>
                  </a:cubicBezTo>
                  <a:cubicBezTo>
                    <a:pt x="f18" y="f45"/>
                    <a:pt x="f22" y="f46"/>
                    <a:pt x="f5" y="f46"/>
                  </a:cubicBezTo>
                  <a:cubicBezTo>
                    <a:pt x="f23" y="f46"/>
                    <a:pt x="f24" y="f45"/>
                    <a:pt x="f24" y="f44"/>
                  </a:cubicBezTo>
                  <a:cubicBezTo>
                    <a:pt x="f24" y="f43"/>
                    <a:pt x="f23" y="f42"/>
                    <a:pt x="f5" y="f42"/>
                  </a:cubicBezTo>
                  <a:close/>
                  <a:moveTo>
                    <a:pt x="f47" y="f48"/>
                  </a:moveTo>
                  <a:cubicBezTo>
                    <a:pt x="f49" y="f48"/>
                    <a:pt x="f2" y="f50"/>
                    <a:pt x="f2" y="f51"/>
                  </a:cubicBezTo>
                  <a:lnTo>
                    <a:pt x="f2" y="f52"/>
                  </a:lnTo>
                  <a:cubicBezTo>
                    <a:pt x="f2" y="f53"/>
                    <a:pt x="f54" y="f55"/>
                    <a:pt x="f56" y="f57"/>
                  </a:cubicBezTo>
                  <a:lnTo>
                    <a:pt x="f56" y="f58"/>
                  </a:lnTo>
                  <a:cubicBezTo>
                    <a:pt x="f56" y="f59"/>
                    <a:pt x="f60" y="f61"/>
                    <a:pt x="f62" y="f63"/>
                  </a:cubicBezTo>
                  <a:cubicBezTo>
                    <a:pt x="f64" y="f65"/>
                    <a:pt x="f66" y="f67"/>
                    <a:pt x="f68" y="f67"/>
                  </a:cubicBezTo>
                  <a:cubicBezTo>
                    <a:pt x="f69" y="f67"/>
                    <a:pt x="f70" y="f71"/>
                    <a:pt x="f72" y="f73"/>
                  </a:cubicBezTo>
                  <a:lnTo>
                    <a:pt x="f15" y="f74"/>
                  </a:lnTo>
                  <a:lnTo>
                    <a:pt x="f30" y="f74"/>
                  </a:lnTo>
                  <a:lnTo>
                    <a:pt x="f30" y="f75"/>
                  </a:lnTo>
                  <a:cubicBezTo>
                    <a:pt x="f30" y="f76"/>
                    <a:pt x="f77" y="f78"/>
                    <a:pt x="f79" y="f78"/>
                  </a:cubicBezTo>
                  <a:lnTo>
                    <a:pt x="f80" y="f78"/>
                  </a:lnTo>
                  <a:lnTo>
                    <a:pt x="f80" y="f51"/>
                  </a:lnTo>
                  <a:cubicBezTo>
                    <a:pt x="f80" y="f50"/>
                    <a:pt x="f81" y="f48"/>
                    <a:pt x="f82" y="f48"/>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101" name="Google Shape;6799;p88">
            <a:extLst>
              <a:ext uri="{FF2B5EF4-FFF2-40B4-BE49-F238E27FC236}">
                <a16:creationId xmlns:a16="http://schemas.microsoft.com/office/drawing/2014/main" id="{0485B2DB-8565-A1D8-64E6-1C06B5D1A1F7}"/>
              </a:ext>
            </a:extLst>
          </p:cNvPr>
          <p:cNvSpPr/>
          <p:nvPr/>
        </p:nvSpPr>
        <p:spPr>
          <a:xfrm>
            <a:off x="3029429" y="1707908"/>
            <a:ext cx="445212" cy="446400"/>
          </a:xfrm>
          <a:custGeom>
            <a:avLst/>
            <a:gdLst>
              <a:gd name="f0" fmla="val w"/>
              <a:gd name="f1" fmla="val h"/>
              <a:gd name="f2" fmla="val 0"/>
              <a:gd name="f3" fmla="val 11658"/>
              <a:gd name="f4" fmla="val 11689"/>
              <a:gd name="f5" fmla="val 7877"/>
              <a:gd name="f6" fmla="val 1386"/>
              <a:gd name="f7" fmla="val 9232"/>
              <a:gd name="f8" fmla="val 10303"/>
              <a:gd name="f9" fmla="val 2458"/>
              <a:gd name="f10" fmla="val 3781"/>
              <a:gd name="f11" fmla="val 4883"/>
              <a:gd name="f12" fmla="val 10240"/>
              <a:gd name="f13" fmla="val 10209"/>
              <a:gd name="f14" fmla="val 4946"/>
              <a:gd name="f15" fmla="val 10177"/>
              <a:gd name="f16" fmla="val 10019"/>
              <a:gd name="f17" fmla="val 4190"/>
              <a:gd name="f18" fmla="val 9704"/>
              <a:gd name="f19" fmla="val 3529"/>
              <a:gd name="f20" fmla="val 9200"/>
              <a:gd name="f21" fmla="val 2962"/>
              <a:gd name="f22" fmla="val 7720"/>
              <a:gd name="f23" fmla="val 4442"/>
              <a:gd name="f24" fmla="val 8192"/>
              <a:gd name="f25" fmla="val 5072"/>
              <a:gd name="f26" fmla="val 8318"/>
              <a:gd name="f27" fmla="val 5860"/>
              <a:gd name="f28" fmla="val 8098"/>
              <a:gd name="f29" fmla="val 6648"/>
              <a:gd name="f30" fmla="val 8003"/>
              <a:gd name="f31" fmla="val 6868"/>
              <a:gd name="f32" fmla="val 7057"/>
              <a:gd name="f33" fmla="val 7278"/>
              <a:gd name="f34" fmla="val 8727"/>
              <a:gd name="f35" fmla="val 9673"/>
              <a:gd name="f36" fmla="val 8160"/>
              <a:gd name="f37" fmla="val 7498"/>
              <a:gd name="f38" fmla="val 6742"/>
              <a:gd name="f39" fmla="val 6805"/>
              <a:gd name="f40" fmla="val 7908"/>
              <a:gd name="f41" fmla="val 9231"/>
              <a:gd name="f42" fmla="val 10302"/>
              <a:gd name="f43" fmla="val 6774"/>
              <a:gd name="f44" fmla="val 10271"/>
              <a:gd name="f45" fmla="val 6743"/>
              <a:gd name="f46" fmla="val 10208"/>
              <a:gd name="f47" fmla="val 10176"/>
              <a:gd name="f48" fmla="val 7499"/>
              <a:gd name="f49" fmla="val 8161"/>
              <a:gd name="f50" fmla="val 8728"/>
              <a:gd name="f51" fmla="val 7279"/>
              <a:gd name="f52" fmla="val 7750"/>
              <a:gd name="f53" fmla="val 7058"/>
              <a:gd name="f54" fmla="val 6869"/>
              <a:gd name="f55" fmla="val 8002"/>
              <a:gd name="f56" fmla="val 8097"/>
              <a:gd name="f57" fmla="val 6365"/>
              <a:gd name="f58" fmla="val 6081"/>
              <a:gd name="f59" fmla="val 8223"/>
              <a:gd name="f60" fmla="val 5861"/>
              <a:gd name="f61" fmla="val 5325"/>
              <a:gd name="f62" fmla="val 4821"/>
              <a:gd name="f63" fmla="val 8065"/>
              <a:gd name="f64" fmla="val 4443"/>
              <a:gd name="f65" fmla="val 9672"/>
              <a:gd name="f66" fmla="val 4191"/>
              <a:gd name="f67" fmla="val 4947"/>
              <a:gd name="f68" fmla="val 4916"/>
              <a:gd name="f69" fmla="val 3813"/>
              <a:gd name="f70" fmla="val 1387"/>
              <a:gd name="f71" fmla="val 1450"/>
              <a:gd name="f72" fmla="val 1482"/>
              <a:gd name="f73" fmla="val 1513"/>
              <a:gd name="f74" fmla="val 1671"/>
              <a:gd name="f75" fmla="val 1986"/>
              <a:gd name="f76" fmla="val 2490"/>
              <a:gd name="f77" fmla="val 3971"/>
              <a:gd name="f78" fmla="val 3498"/>
              <a:gd name="f79" fmla="val 3372"/>
              <a:gd name="f80" fmla="val 3592"/>
              <a:gd name="f81" fmla="val 3687"/>
              <a:gd name="f82" fmla="val 4820"/>
              <a:gd name="f83" fmla="val 4631"/>
              <a:gd name="f84" fmla="val 2017"/>
              <a:gd name="f85" fmla="val 1418"/>
              <a:gd name="f86" fmla="val 1481"/>
              <a:gd name="f87" fmla="val 1512"/>
              <a:gd name="f88" fmla="val 1670"/>
              <a:gd name="f89" fmla="val 1985"/>
              <a:gd name="f90" fmla="val 2489"/>
              <a:gd name="f91" fmla="val 3938"/>
              <a:gd name="f92" fmla="val 4632"/>
              <a:gd name="f93" fmla="val 3686"/>
              <a:gd name="f94" fmla="val 5073"/>
              <a:gd name="f95" fmla="val 5339"/>
              <a:gd name="f96" fmla="val 3496"/>
              <a:gd name="f97" fmla="val 5605"/>
              <a:gd name="f98" fmla="val 3451"/>
              <a:gd name="f99" fmla="val 5865"/>
              <a:gd name="f100" fmla="val 6375"/>
              <a:gd name="f101" fmla="val 6861"/>
              <a:gd name="f102" fmla="val 3625"/>
              <a:gd name="f103" fmla="val 2016"/>
              <a:gd name="f104" fmla="val 5829"/>
              <a:gd name="f105" fmla="val 5420"/>
              <a:gd name="f106" fmla="val 5010"/>
              <a:gd name="f107" fmla="val 315"/>
              <a:gd name="f108" fmla="val 4884"/>
              <a:gd name="f109" fmla="val 725"/>
              <a:gd name="f110" fmla="val 3782"/>
              <a:gd name="f111" fmla="val 2112"/>
              <a:gd name="f112" fmla="val 726"/>
              <a:gd name="f113" fmla="val 2111"/>
              <a:gd name="f114" fmla="val 316"/>
              <a:gd name="f115" fmla="val 5041"/>
              <a:gd name="f116" fmla="val 1"/>
              <a:gd name="f117" fmla="val 5419"/>
              <a:gd name="f118" fmla="val 6270"/>
              <a:gd name="f119" fmla="val 6679"/>
              <a:gd name="f120" fmla="val 7876"/>
              <a:gd name="f121" fmla="val 9578"/>
              <a:gd name="f122" fmla="val 10964"/>
              <a:gd name="f123" fmla="val 5042"/>
              <a:gd name="f124" fmla="val 11342"/>
              <a:gd name="f125" fmla="val 11688"/>
              <a:gd name="f126" fmla="val 6680"/>
              <a:gd name="f127" fmla="val 10965"/>
              <a:gd name="f128" fmla="val 11343"/>
              <a:gd name="f129" fmla="val 6616"/>
              <a:gd name="f130" fmla="val 6617"/>
              <a:gd name="f131" fmla="*/ f0 1 11658"/>
              <a:gd name="f132" fmla="*/ f1 1 11689"/>
              <a:gd name="f133" fmla="val f2"/>
              <a:gd name="f134" fmla="val f3"/>
              <a:gd name="f135" fmla="val f4"/>
              <a:gd name="f136" fmla="+- f135 0 f133"/>
              <a:gd name="f137" fmla="+- f134 0 f133"/>
              <a:gd name="f138" fmla="*/ f137 1 11658"/>
              <a:gd name="f139" fmla="*/ f136 1 11689"/>
              <a:gd name="f140" fmla="*/ f133 1 f138"/>
              <a:gd name="f141" fmla="*/ f134 1 f138"/>
              <a:gd name="f142" fmla="*/ f133 1 f139"/>
              <a:gd name="f143" fmla="*/ f135 1 f139"/>
              <a:gd name="f144" fmla="*/ f140 f131 1"/>
              <a:gd name="f145" fmla="*/ f141 f131 1"/>
              <a:gd name="f146" fmla="*/ f143 f132 1"/>
              <a:gd name="f147" fmla="*/ f142 f132 1"/>
            </a:gdLst>
            <a:ahLst/>
            <a:cxnLst>
              <a:cxn ang="3cd4">
                <a:pos x="hc" y="t"/>
              </a:cxn>
              <a:cxn ang="0">
                <a:pos x="r" y="vc"/>
              </a:cxn>
              <a:cxn ang="cd4">
                <a:pos x="hc" y="b"/>
              </a:cxn>
              <a:cxn ang="cd2">
                <a:pos x="l" y="vc"/>
              </a:cxn>
            </a:cxnLst>
            <a:rect l="f144" t="f147" r="f145" b="f146"/>
            <a:pathLst>
              <a:path w="11658" h="11689">
                <a:moveTo>
                  <a:pt x="f5" y="f6"/>
                </a:moveTo>
                <a:cubicBezTo>
                  <a:pt x="f7" y="f6"/>
                  <a:pt x="f8" y="f9"/>
                  <a:pt x="f8" y="f10"/>
                </a:cubicBezTo>
                <a:lnTo>
                  <a:pt x="f8" y="f11"/>
                </a:lnTo>
                <a:cubicBezTo>
                  <a:pt x="f12" y="f11"/>
                  <a:pt x="f13" y="f14"/>
                  <a:pt x="f15" y="f14"/>
                </a:cubicBezTo>
                <a:cubicBezTo>
                  <a:pt x="f16" y="f17"/>
                  <a:pt x="f18" y="f19"/>
                  <a:pt x="f20" y="f21"/>
                </a:cubicBezTo>
                <a:lnTo>
                  <a:pt x="f22" y="f23"/>
                </a:lnTo>
                <a:cubicBezTo>
                  <a:pt x="f24" y="f25"/>
                  <a:pt x="f26" y="f27"/>
                  <a:pt x="f28" y="f29"/>
                </a:cubicBezTo>
                <a:cubicBezTo>
                  <a:pt x="f30" y="f31"/>
                  <a:pt x="f5" y="f32"/>
                  <a:pt x="f22" y="f33"/>
                </a:cubicBezTo>
                <a:lnTo>
                  <a:pt x="f20" y="f34"/>
                </a:lnTo>
                <a:cubicBezTo>
                  <a:pt x="f35" y="f36"/>
                  <a:pt x="f16" y="f37"/>
                  <a:pt x="f15" y="f38"/>
                </a:cubicBezTo>
                <a:cubicBezTo>
                  <a:pt x="f13" y="f38"/>
                  <a:pt x="f12" y="f39"/>
                  <a:pt x="f8" y="f39"/>
                </a:cubicBezTo>
                <a:lnTo>
                  <a:pt x="f8" y="f40"/>
                </a:lnTo>
                <a:cubicBezTo>
                  <a:pt x="f8" y="f41"/>
                  <a:pt x="f7" y="f42"/>
                  <a:pt x="f5" y="f42"/>
                </a:cubicBezTo>
                <a:lnTo>
                  <a:pt x="f43" y="f42"/>
                </a:lnTo>
                <a:cubicBezTo>
                  <a:pt x="f43" y="f44"/>
                  <a:pt x="f45" y="f46"/>
                  <a:pt x="f45" y="f47"/>
                </a:cubicBezTo>
                <a:cubicBezTo>
                  <a:pt x="f48" y="f16"/>
                  <a:pt x="f49" y="f18"/>
                  <a:pt x="f50" y="f20"/>
                </a:cubicBezTo>
                <a:lnTo>
                  <a:pt x="f51" y="f52"/>
                </a:lnTo>
                <a:cubicBezTo>
                  <a:pt x="f53" y="f40"/>
                  <a:pt x="f54" y="f55"/>
                  <a:pt x="f29" y="f56"/>
                </a:cubicBezTo>
                <a:cubicBezTo>
                  <a:pt x="f57" y="f36"/>
                  <a:pt x="f58" y="f59"/>
                  <a:pt x="f60" y="f59"/>
                </a:cubicBezTo>
                <a:cubicBezTo>
                  <a:pt x="f61" y="f59"/>
                  <a:pt x="f62" y="f63"/>
                  <a:pt x="f64" y="f52"/>
                </a:cubicBezTo>
                <a:lnTo>
                  <a:pt x="f21" y="f20"/>
                </a:lnTo>
                <a:cubicBezTo>
                  <a:pt x="f19" y="f65"/>
                  <a:pt x="f66" y="f16"/>
                  <a:pt x="f67" y="f47"/>
                </a:cubicBezTo>
                <a:cubicBezTo>
                  <a:pt x="f67" y="f46"/>
                  <a:pt x="f68" y="f44"/>
                  <a:pt x="f68" y="f42"/>
                </a:cubicBezTo>
                <a:lnTo>
                  <a:pt x="f69" y="f42"/>
                </a:lnTo>
                <a:cubicBezTo>
                  <a:pt x="f9" y="f42"/>
                  <a:pt x="f70" y="f41"/>
                  <a:pt x="f70" y="f40"/>
                </a:cubicBezTo>
                <a:lnTo>
                  <a:pt x="f70" y="f39"/>
                </a:lnTo>
                <a:cubicBezTo>
                  <a:pt x="f71" y="f39"/>
                  <a:pt x="f72" y="f38"/>
                  <a:pt x="f73" y="f38"/>
                </a:cubicBezTo>
                <a:cubicBezTo>
                  <a:pt x="f74" y="f37"/>
                  <a:pt x="f75" y="f36"/>
                  <a:pt x="f76" y="f34"/>
                </a:cubicBezTo>
                <a:lnTo>
                  <a:pt x="f77" y="f33"/>
                </a:lnTo>
                <a:cubicBezTo>
                  <a:pt x="f78" y="f29"/>
                  <a:pt x="f79" y="f27"/>
                  <a:pt x="f80" y="f25"/>
                </a:cubicBezTo>
                <a:cubicBezTo>
                  <a:pt x="f81" y="f82"/>
                  <a:pt x="f69" y="f83"/>
                  <a:pt x="f77" y="f23"/>
                </a:cubicBezTo>
                <a:lnTo>
                  <a:pt x="f76" y="f21"/>
                </a:lnTo>
                <a:cubicBezTo>
                  <a:pt x="f84" y="f19"/>
                  <a:pt x="f74" y="f17"/>
                  <a:pt x="f73" y="f14"/>
                </a:cubicBezTo>
                <a:cubicBezTo>
                  <a:pt x="f72" y="f14"/>
                  <a:pt x="f71" y="f11"/>
                  <a:pt x="f70" y="f11"/>
                </a:cubicBezTo>
                <a:lnTo>
                  <a:pt x="f70" y="f10"/>
                </a:lnTo>
                <a:cubicBezTo>
                  <a:pt x="f70" y="f9"/>
                  <a:pt x="f9" y="f6"/>
                  <a:pt x="f69" y="f6"/>
                </a:cubicBezTo>
                <a:lnTo>
                  <a:pt x="f68" y="f6"/>
                </a:lnTo>
                <a:cubicBezTo>
                  <a:pt x="f68" y="f85"/>
                  <a:pt x="f67" y="f86"/>
                  <a:pt x="f67" y="f87"/>
                </a:cubicBezTo>
                <a:cubicBezTo>
                  <a:pt x="f66" y="f88"/>
                  <a:pt x="f19" y="f89"/>
                  <a:pt x="f21" y="f90"/>
                </a:cubicBezTo>
                <a:lnTo>
                  <a:pt x="f64" y="f91"/>
                </a:lnTo>
                <a:cubicBezTo>
                  <a:pt x="f92" y="f10"/>
                  <a:pt x="f62" y="f93"/>
                  <a:pt x="f94" y="f80"/>
                </a:cubicBezTo>
                <a:cubicBezTo>
                  <a:pt x="f95" y="f96"/>
                  <a:pt x="f97" y="f98"/>
                  <a:pt x="f99" y="f98"/>
                </a:cubicBezTo>
                <a:cubicBezTo>
                  <a:pt x="f100" y="f98"/>
                  <a:pt x="f101" y="f102"/>
                  <a:pt x="f51" y="f91"/>
                </a:cubicBezTo>
                <a:lnTo>
                  <a:pt x="f50" y="f90"/>
                </a:lnTo>
                <a:cubicBezTo>
                  <a:pt x="f49" y="f103"/>
                  <a:pt x="f48" y="f88"/>
                  <a:pt x="f45" y="f87"/>
                </a:cubicBezTo>
                <a:cubicBezTo>
                  <a:pt x="f45" y="f86"/>
                  <a:pt x="f43" y="f85"/>
                  <a:pt x="f43" y="f6"/>
                </a:cubicBezTo>
                <a:close/>
                <a:moveTo>
                  <a:pt x="f104" y="f2"/>
                </a:moveTo>
                <a:cubicBezTo>
                  <a:pt x="f105" y="f2"/>
                  <a:pt x="f106" y="f107"/>
                  <a:pt x="f108" y="f109"/>
                </a:cubicBezTo>
                <a:lnTo>
                  <a:pt x="f110" y="f109"/>
                </a:lnTo>
                <a:cubicBezTo>
                  <a:pt x="f111" y="f109"/>
                  <a:pt x="f112" y="f113"/>
                  <a:pt x="f112" y="f10"/>
                </a:cubicBezTo>
                <a:lnTo>
                  <a:pt x="f112" y="f11"/>
                </a:lnTo>
                <a:cubicBezTo>
                  <a:pt x="f114" y="f115"/>
                  <a:pt x="f116" y="f117"/>
                  <a:pt x="f116" y="f104"/>
                </a:cubicBezTo>
                <a:cubicBezTo>
                  <a:pt x="f116" y="f118"/>
                  <a:pt x="f114" y="f119"/>
                  <a:pt x="f112" y="f43"/>
                </a:cubicBezTo>
                <a:lnTo>
                  <a:pt x="f112" y="f120"/>
                </a:lnTo>
                <a:cubicBezTo>
                  <a:pt x="f112" y="f121"/>
                  <a:pt x="f111" y="f122"/>
                  <a:pt x="f110" y="f122"/>
                </a:cubicBezTo>
                <a:lnTo>
                  <a:pt x="f108" y="f122"/>
                </a:lnTo>
                <a:cubicBezTo>
                  <a:pt x="f123" y="f124"/>
                  <a:pt x="f105" y="f125"/>
                  <a:pt x="f104" y="f125"/>
                </a:cubicBezTo>
                <a:cubicBezTo>
                  <a:pt x="f118" y="f125"/>
                  <a:pt x="f126" y="f124"/>
                  <a:pt x="f43" y="f122"/>
                </a:cubicBezTo>
                <a:lnTo>
                  <a:pt x="f5" y="f122"/>
                </a:lnTo>
                <a:cubicBezTo>
                  <a:pt x="f121" y="f122"/>
                  <a:pt x="f127" y="f121"/>
                  <a:pt x="f127" y="f120"/>
                </a:cubicBezTo>
                <a:lnTo>
                  <a:pt x="f127" y="f43"/>
                </a:lnTo>
                <a:cubicBezTo>
                  <a:pt x="f128" y="f129"/>
                  <a:pt x="f3" y="f118"/>
                  <a:pt x="f3" y="f104"/>
                </a:cubicBezTo>
                <a:cubicBezTo>
                  <a:pt x="f3" y="f117"/>
                  <a:pt x="f128" y="f25"/>
                  <a:pt x="f127" y="f11"/>
                </a:cubicBezTo>
                <a:lnTo>
                  <a:pt x="f127" y="f10"/>
                </a:lnTo>
                <a:cubicBezTo>
                  <a:pt x="f127" y="f113"/>
                  <a:pt x="f121" y="f109"/>
                  <a:pt x="f5" y="f109"/>
                </a:cubicBezTo>
                <a:lnTo>
                  <a:pt x="f43" y="f109"/>
                </a:lnTo>
                <a:cubicBezTo>
                  <a:pt x="f130" y="f107"/>
                  <a:pt x="f118" y="f2"/>
                  <a:pt x="f104" y="f2"/>
                </a:cubicBezTo>
                <a:close/>
              </a:path>
            </a:pathLst>
          </a:custGeom>
          <a:solidFill>
            <a:schemeClr val="bg2"/>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nvGrpSpPr>
          <p:cNvPr id="102" name="Google Shape;6862;p88">
            <a:extLst>
              <a:ext uri="{FF2B5EF4-FFF2-40B4-BE49-F238E27FC236}">
                <a16:creationId xmlns:a16="http://schemas.microsoft.com/office/drawing/2014/main" id="{DB15583F-262C-2613-38FE-B82A1633DCCD}"/>
              </a:ext>
            </a:extLst>
          </p:cNvPr>
          <p:cNvGrpSpPr/>
          <p:nvPr/>
        </p:nvGrpSpPr>
        <p:grpSpPr>
          <a:xfrm>
            <a:off x="3590513" y="1706391"/>
            <a:ext cx="460830" cy="449225"/>
            <a:chOff x="4907685" y="1706389"/>
            <a:chExt cx="460830" cy="449225"/>
          </a:xfrm>
          <a:solidFill>
            <a:schemeClr val="bg2"/>
          </a:solidFill>
        </p:grpSpPr>
        <p:sp>
          <p:nvSpPr>
            <p:cNvPr id="103" name="Google Shape;6863;p88">
              <a:extLst>
                <a:ext uri="{FF2B5EF4-FFF2-40B4-BE49-F238E27FC236}">
                  <a16:creationId xmlns:a16="http://schemas.microsoft.com/office/drawing/2014/main" id="{666E509D-A48C-CC23-F7E5-9D73691AEFDB}"/>
                </a:ext>
              </a:extLst>
            </p:cNvPr>
            <p:cNvSpPr/>
            <p:nvPr/>
          </p:nvSpPr>
          <p:spPr>
            <a:xfrm>
              <a:off x="4907685" y="1708720"/>
              <a:ext cx="460830" cy="446894"/>
            </a:xfrm>
            <a:custGeom>
              <a:avLst/>
              <a:gdLst>
                <a:gd name="f0" fmla="val w"/>
                <a:gd name="f1" fmla="val h"/>
                <a:gd name="f2" fmla="val 0"/>
                <a:gd name="f3" fmla="val 12067"/>
                <a:gd name="f4" fmla="val 11702"/>
                <a:gd name="f5" fmla="val 2558"/>
                <a:gd name="f6" fmla="val 2357"/>
                <a:gd name="f7" fmla="val 2155"/>
                <a:gd name="f8" fmla="val 24"/>
                <a:gd name="f9" fmla="val 1954"/>
                <a:gd name="f10" fmla="val 70"/>
                <a:gd name="f11" fmla="val 1828"/>
                <a:gd name="f12" fmla="val 102"/>
                <a:gd name="f13" fmla="val 1733"/>
                <a:gd name="f14" fmla="val 196"/>
                <a:gd name="f15" fmla="val 1702"/>
                <a:gd name="f16" fmla="val 322"/>
                <a:gd name="f17" fmla="val 1670"/>
                <a:gd name="f18" fmla="val 448"/>
                <a:gd name="f19" fmla="val 543"/>
                <a:gd name="f20" fmla="val 1796"/>
                <a:gd name="f21" fmla="val 637"/>
                <a:gd name="f22" fmla="val 2679"/>
                <a:gd name="f23" fmla="val 1551"/>
                <a:gd name="f24" fmla="val 2962"/>
                <a:gd name="f25" fmla="val 1803"/>
                <a:gd name="f26" fmla="val 2244"/>
                <a:gd name="f27" fmla="val 2528"/>
                <a:gd name="f28" fmla="val 2553"/>
                <a:gd name="f29" fmla="val 2669"/>
                <a:gd name="f30" fmla="val 2379"/>
                <a:gd name="f31" fmla="val 2740"/>
                <a:gd name="f32" fmla="val 2202"/>
                <a:gd name="f33" fmla="val 2025"/>
                <a:gd name="f34" fmla="val 1844"/>
                <a:gd name="f35" fmla="val 788"/>
                <a:gd name="f36" fmla="val 1614"/>
                <a:gd name="f37" fmla="val 744"/>
                <a:gd name="f38" fmla="val 1569"/>
                <a:gd name="f39" fmla="val 668"/>
                <a:gd name="f40" fmla="val 1525"/>
                <a:gd name="f41" fmla="val 582"/>
                <a:gd name="f42" fmla="val 547"/>
                <a:gd name="f43" fmla="val 510"/>
                <a:gd name="f44" fmla="val 1532"/>
                <a:gd name="f45" fmla="val 473"/>
                <a:gd name="f46" fmla="val 347"/>
                <a:gd name="f47" fmla="val 1582"/>
                <a:gd name="f48" fmla="val 284"/>
                <a:gd name="f49" fmla="val 1645"/>
                <a:gd name="f50" fmla="val 253"/>
                <a:gd name="f51" fmla="val 1771"/>
                <a:gd name="f52" fmla="val 1"/>
                <a:gd name="f53" fmla="val 2591"/>
                <a:gd name="f54" fmla="val 3473"/>
                <a:gd name="f55" fmla="val 883"/>
                <a:gd name="f56" fmla="val 4103"/>
                <a:gd name="f57" fmla="val 1366"/>
                <a:gd name="f58" fmla="val 4494"/>
                <a:gd name="f59" fmla="val 1932"/>
                <a:gd name="f60" fmla="val 4750"/>
                <a:gd name="f61" fmla="val 2619"/>
                <a:gd name="f62" fmla="val 2874"/>
                <a:gd name="f63" fmla="val 3145"/>
                <a:gd name="f64" fmla="val 4715"/>
                <a:gd name="f65" fmla="val 3435"/>
                <a:gd name="f66" fmla="val 4638"/>
                <a:gd name="f67" fmla="val 7247"/>
                <a:gd name="f68" fmla="val 8482"/>
                <a:gd name="f69" fmla="val 6963"/>
                <a:gd name="f70" fmla="val 9522"/>
                <a:gd name="f71" fmla="val 7215"/>
                <a:gd name="f72" fmla="val 10372"/>
                <a:gd name="f73" fmla="val 7814"/>
                <a:gd name="f74" fmla="val 10971"/>
                <a:gd name="f75" fmla="val 8291"/>
                <a:gd name="f76" fmla="val 11472"/>
                <a:gd name="f77" fmla="val 8895"/>
                <a:gd name="f78" fmla="val 9516"/>
                <a:gd name="f79" fmla="val 9714"/>
                <a:gd name="f80" fmla="val 9915"/>
                <a:gd name="f81" fmla="val 11678"/>
                <a:gd name="f82" fmla="val 10114"/>
                <a:gd name="f83" fmla="val 11632"/>
                <a:gd name="f84" fmla="val 10240"/>
                <a:gd name="f85" fmla="val 11569"/>
                <a:gd name="f86" fmla="val 10334"/>
                <a:gd name="f87" fmla="val 11506"/>
                <a:gd name="f88" fmla="val 10366"/>
                <a:gd name="f89" fmla="val 11380"/>
                <a:gd name="f90" fmla="val 10397"/>
                <a:gd name="f91" fmla="val 11254"/>
                <a:gd name="f92" fmla="val 11128"/>
                <a:gd name="f93" fmla="val 10271"/>
                <a:gd name="f94" fmla="val 11065"/>
                <a:gd name="f95" fmla="val 9389"/>
                <a:gd name="f96" fmla="val 10152"/>
                <a:gd name="f97" fmla="val 9106"/>
                <a:gd name="f98" fmla="val 9868"/>
                <a:gd name="f99" fmla="val 9459"/>
                <a:gd name="f100" fmla="val 9175"/>
                <a:gd name="f101" fmla="val 9515"/>
                <a:gd name="f102" fmla="val 9033"/>
                <a:gd name="f103" fmla="val 9688"/>
                <a:gd name="f104" fmla="val 8962"/>
                <a:gd name="f105" fmla="val 9866"/>
                <a:gd name="f106" fmla="val 10043"/>
                <a:gd name="f107" fmla="val 10224"/>
                <a:gd name="f108" fmla="val 11279"/>
                <a:gd name="f109" fmla="val 10089"/>
                <a:gd name="f110" fmla="val 11326"/>
                <a:gd name="f111" fmla="val 10135"/>
                <a:gd name="f112" fmla="val 11405"/>
                <a:gd name="f113" fmla="val 10164"/>
                <a:gd name="f114" fmla="val 11494"/>
                <a:gd name="f115" fmla="val 11527"/>
                <a:gd name="f116" fmla="val 11561"/>
                <a:gd name="f117" fmla="val 10160"/>
                <a:gd name="f118" fmla="val 11594"/>
                <a:gd name="f119" fmla="val 11720"/>
                <a:gd name="f120" fmla="val 10120"/>
                <a:gd name="f121" fmla="val 11783"/>
                <a:gd name="f122" fmla="val 10026"/>
                <a:gd name="f123" fmla="val 11815"/>
                <a:gd name="f124" fmla="val 9931"/>
                <a:gd name="f125" fmla="val 9081"/>
                <a:gd name="f126" fmla="val 8230"/>
                <a:gd name="f127" fmla="val 11185"/>
                <a:gd name="f128" fmla="val 7600"/>
                <a:gd name="f129" fmla="val 10778"/>
                <a:gd name="f130" fmla="val 7170"/>
                <a:gd name="f131" fmla="val 6903"/>
                <a:gd name="f132" fmla="val 9537"/>
                <a:gd name="f133" fmla="val 9266"/>
                <a:gd name="f134" fmla="val 8975"/>
                <a:gd name="f135" fmla="val 6944"/>
                <a:gd name="f136" fmla="val 8665"/>
                <a:gd name="f137" fmla="val 7033"/>
                <a:gd name="f138" fmla="val 4852"/>
                <a:gd name="f139" fmla="val 3221"/>
                <a:gd name="f140" fmla="val 4884"/>
                <a:gd name="f141" fmla="val 3032"/>
                <a:gd name="f142" fmla="val 5136"/>
                <a:gd name="f143" fmla="val 2213"/>
                <a:gd name="f144" fmla="val 1330"/>
                <a:gd name="f145" fmla="val 4254"/>
                <a:gd name="f146" fmla="val 700"/>
                <a:gd name="f147" fmla="val 3778"/>
                <a:gd name="f148" fmla="val 225"/>
                <a:gd name="f149" fmla="val 3177"/>
                <a:gd name="f150" fmla="*/ f0 1 12067"/>
                <a:gd name="f151" fmla="*/ f1 1 11702"/>
                <a:gd name="f152" fmla="val f2"/>
                <a:gd name="f153" fmla="val f3"/>
                <a:gd name="f154" fmla="val f4"/>
                <a:gd name="f155" fmla="+- f154 0 f152"/>
                <a:gd name="f156" fmla="+- f153 0 f152"/>
                <a:gd name="f157" fmla="*/ f156 1 12067"/>
                <a:gd name="f158" fmla="*/ f155 1 11702"/>
                <a:gd name="f159" fmla="*/ f152 1 f157"/>
                <a:gd name="f160" fmla="*/ f153 1 f157"/>
                <a:gd name="f161" fmla="*/ f152 1 f158"/>
                <a:gd name="f162" fmla="*/ f154 1 f158"/>
                <a:gd name="f163" fmla="*/ f159 f150 1"/>
                <a:gd name="f164" fmla="*/ f160 f150 1"/>
                <a:gd name="f165" fmla="*/ f162 f151 1"/>
                <a:gd name="f166" fmla="*/ f161 f151 1"/>
              </a:gdLst>
              <a:ahLst/>
              <a:cxnLst>
                <a:cxn ang="3cd4">
                  <a:pos x="hc" y="t"/>
                </a:cxn>
                <a:cxn ang="0">
                  <a:pos x="r" y="vc"/>
                </a:cxn>
                <a:cxn ang="cd4">
                  <a:pos x="hc" y="b"/>
                </a:cxn>
                <a:cxn ang="cd2">
                  <a:pos x="l" y="vc"/>
                </a:cxn>
              </a:cxnLst>
              <a:rect l="f163" t="f166" r="f164" b="f165"/>
              <a:pathLst>
                <a:path w="12067" h="11702">
                  <a:moveTo>
                    <a:pt x="f5" y="f2"/>
                  </a:moveTo>
                  <a:cubicBezTo>
                    <a:pt x="f6" y="f2"/>
                    <a:pt x="f7" y="f8"/>
                    <a:pt x="f9" y="f10"/>
                  </a:cubicBezTo>
                  <a:cubicBezTo>
                    <a:pt x="f11" y="f12"/>
                    <a:pt x="f13" y="f14"/>
                    <a:pt x="f15" y="f16"/>
                  </a:cubicBezTo>
                  <a:cubicBezTo>
                    <a:pt x="f17" y="f18"/>
                    <a:pt x="f15" y="f19"/>
                    <a:pt x="f20" y="f21"/>
                  </a:cubicBezTo>
                  <a:lnTo>
                    <a:pt x="f22" y="f23"/>
                  </a:lnTo>
                  <a:cubicBezTo>
                    <a:pt x="f24" y="f25"/>
                    <a:pt x="f24" y="f26"/>
                    <a:pt x="f22" y="f27"/>
                  </a:cubicBezTo>
                  <a:cubicBezTo>
                    <a:pt x="f28" y="f29"/>
                    <a:pt x="f30" y="f31"/>
                    <a:pt x="f32" y="f31"/>
                  </a:cubicBezTo>
                  <a:cubicBezTo>
                    <a:pt x="f33" y="f31"/>
                    <a:pt x="f34" y="f29"/>
                    <a:pt x="f15" y="f27"/>
                  </a:cubicBezTo>
                  <a:lnTo>
                    <a:pt x="f35" y="f36"/>
                  </a:lnTo>
                  <a:cubicBezTo>
                    <a:pt x="f37" y="f38"/>
                    <a:pt x="f39" y="f40"/>
                    <a:pt x="f41" y="f40"/>
                  </a:cubicBezTo>
                  <a:cubicBezTo>
                    <a:pt x="f42" y="f40"/>
                    <a:pt x="f43" y="f44"/>
                    <a:pt x="f45" y="f23"/>
                  </a:cubicBezTo>
                  <a:cubicBezTo>
                    <a:pt x="f46" y="f47"/>
                    <a:pt x="f48" y="f49"/>
                    <a:pt x="f50" y="f51"/>
                  </a:cubicBezTo>
                  <a:cubicBezTo>
                    <a:pt x="f52" y="f53"/>
                    <a:pt x="f50" y="f54"/>
                    <a:pt x="f55" y="f56"/>
                  </a:cubicBezTo>
                  <a:cubicBezTo>
                    <a:pt x="f57" y="f58"/>
                    <a:pt x="f59" y="f60"/>
                    <a:pt x="f61" y="f60"/>
                  </a:cubicBezTo>
                  <a:cubicBezTo>
                    <a:pt x="f62" y="f60"/>
                    <a:pt x="f63" y="f64"/>
                    <a:pt x="f65" y="f66"/>
                  </a:cubicBezTo>
                  <a:lnTo>
                    <a:pt x="f67" y="f68"/>
                  </a:lnTo>
                  <a:cubicBezTo>
                    <a:pt x="f69" y="f70"/>
                    <a:pt x="f71" y="f72"/>
                    <a:pt x="f73" y="f74"/>
                  </a:cubicBezTo>
                  <a:cubicBezTo>
                    <a:pt x="f75" y="f76"/>
                    <a:pt x="f77" y="f4"/>
                    <a:pt x="f78" y="f4"/>
                  </a:cubicBezTo>
                  <a:cubicBezTo>
                    <a:pt x="f79" y="f4"/>
                    <a:pt x="f80" y="f81"/>
                    <a:pt x="f82" y="f83"/>
                  </a:cubicBezTo>
                  <a:cubicBezTo>
                    <a:pt x="f84" y="f85"/>
                    <a:pt x="f86" y="f87"/>
                    <a:pt x="f88" y="f89"/>
                  </a:cubicBezTo>
                  <a:cubicBezTo>
                    <a:pt x="f90" y="f91"/>
                    <a:pt x="f88" y="f92"/>
                    <a:pt x="f93" y="f94"/>
                  </a:cubicBezTo>
                  <a:lnTo>
                    <a:pt x="f95" y="f96"/>
                  </a:lnTo>
                  <a:cubicBezTo>
                    <a:pt x="f97" y="f98"/>
                    <a:pt x="f97" y="f99"/>
                    <a:pt x="f95" y="f100"/>
                  </a:cubicBezTo>
                  <a:cubicBezTo>
                    <a:pt x="f101" y="f102"/>
                    <a:pt x="f103" y="f104"/>
                    <a:pt x="f105" y="f104"/>
                  </a:cubicBezTo>
                  <a:cubicBezTo>
                    <a:pt x="f106" y="f104"/>
                    <a:pt x="f107" y="f102"/>
                    <a:pt x="f88" y="f100"/>
                  </a:cubicBezTo>
                  <a:lnTo>
                    <a:pt x="f108" y="f109"/>
                  </a:lnTo>
                  <a:cubicBezTo>
                    <a:pt x="f110" y="f111"/>
                    <a:pt x="f112" y="f113"/>
                    <a:pt x="f114" y="f113"/>
                  </a:cubicBezTo>
                  <a:cubicBezTo>
                    <a:pt x="f115" y="f113"/>
                    <a:pt x="f116" y="f117"/>
                    <a:pt x="f118" y="f96"/>
                  </a:cubicBezTo>
                  <a:cubicBezTo>
                    <a:pt x="f119" y="f120"/>
                    <a:pt x="f121" y="f122"/>
                    <a:pt x="f123" y="f124"/>
                  </a:cubicBezTo>
                  <a:cubicBezTo>
                    <a:pt x="f3" y="f125"/>
                    <a:pt x="f123" y="f126"/>
                    <a:pt x="f127" y="f128"/>
                  </a:cubicBezTo>
                  <a:cubicBezTo>
                    <a:pt x="f129" y="f130"/>
                    <a:pt x="f107" y="f131"/>
                    <a:pt x="f132" y="f131"/>
                  </a:cubicBezTo>
                  <a:cubicBezTo>
                    <a:pt x="f133" y="f131"/>
                    <a:pt x="f134" y="f135"/>
                    <a:pt x="f136" y="f137"/>
                  </a:cubicBezTo>
                  <a:lnTo>
                    <a:pt x="f138" y="f139"/>
                  </a:lnTo>
                  <a:lnTo>
                    <a:pt x="f140" y="f141"/>
                  </a:lnTo>
                  <a:cubicBezTo>
                    <a:pt x="f142" y="f143"/>
                    <a:pt x="f140" y="f144"/>
                    <a:pt x="f145" y="f146"/>
                  </a:cubicBezTo>
                  <a:cubicBezTo>
                    <a:pt x="f147" y="f148"/>
                    <a:pt x="f14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4" name="Google Shape;6864;p88">
              <a:extLst>
                <a:ext uri="{FF2B5EF4-FFF2-40B4-BE49-F238E27FC236}">
                  <a16:creationId xmlns:a16="http://schemas.microsoft.com/office/drawing/2014/main" id="{ADACCCCB-E82E-4914-6D34-FD50327A7238}"/>
                </a:ext>
              </a:extLst>
            </p:cNvPr>
            <p:cNvSpPr/>
            <p:nvPr/>
          </p:nvSpPr>
          <p:spPr>
            <a:xfrm>
              <a:off x="4908901" y="1940000"/>
              <a:ext cx="220196" cy="214783"/>
            </a:xfrm>
            <a:custGeom>
              <a:avLst/>
              <a:gdLst>
                <a:gd name="f0" fmla="val w"/>
                <a:gd name="f1" fmla="val h"/>
                <a:gd name="f2" fmla="val 0"/>
                <a:gd name="f3" fmla="val 5766"/>
                <a:gd name="f4" fmla="val 5624"/>
                <a:gd name="f5" fmla="val 4080"/>
                <a:gd name="f6" fmla="val 1504"/>
                <a:gd name="f7" fmla="val 4167"/>
                <a:gd name="f8" fmla="val 4253"/>
                <a:gd name="f9" fmla="val 1528"/>
                <a:gd name="f10" fmla="val 4316"/>
                <a:gd name="f11" fmla="val 1575"/>
                <a:gd name="f12" fmla="val 4442"/>
                <a:gd name="f13" fmla="val 1701"/>
                <a:gd name="f14" fmla="val 1953"/>
                <a:gd name="f15" fmla="val 2048"/>
                <a:gd name="f16" fmla="val 2205"/>
                <a:gd name="f17" fmla="val 4159"/>
                <a:gd name="f18" fmla="val 2158"/>
                <a:gd name="f19" fmla="val 4206"/>
                <a:gd name="f20" fmla="val 2072"/>
                <a:gd name="f21" fmla="val 4230"/>
                <a:gd name="f22" fmla="val 1985"/>
                <a:gd name="f23" fmla="val 1898"/>
                <a:gd name="f24" fmla="val 1812"/>
                <a:gd name="f25" fmla="val 1764"/>
                <a:gd name="f26" fmla="val 1638"/>
                <a:gd name="f27" fmla="val 4033"/>
                <a:gd name="f28" fmla="val 3781"/>
                <a:gd name="f29" fmla="val 3686"/>
                <a:gd name="f30" fmla="val 3844"/>
                <a:gd name="f31" fmla="val 3907"/>
                <a:gd name="f32" fmla="val 3993"/>
                <a:gd name="f33" fmla="val 567"/>
                <a:gd name="f34" fmla="val 3277"/>
                <a:gd name="f35" fmla="val 4694"/>
                <a:gd name="f36" fmla="val 5198"/>
                <a:gd name="f37" fmla="val 835"/>
                <a:gd name="f38" fmla="val 5482"/>
                <a:gd name="f39" fmla="val 1189"/>
                <a:gd name="f40" fmla="val 1540"/>
                <a:gd name="f41" fmla="val 1890"/>
                <a:gd name="f42" fmla="val 2237"/>
                <a:gd name="f43" fmla="val 2489"/>
                <a:gd name="f44" fmla="*/ f0 1 5766"/>
                <a:gd name="f45" fmla="*/ f1 1 5624"/>
                <a:gd name="f46" fmla="val f2"/>
                <a:gd name="f47" fmla="val f3"/>
                <a:gd name="f48" fmla="val f4"/>
                <a:gd name="f49" fmla="+- f48 0 f46"/>
                <a:gd name="f50" fmla="+- f47 0 f46"/>
                <a:gd name="f51" fmla="*/ f50 1 5766"/>
                <a:gd name="f52" fmla="*/ f49 1 5624"/>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5766" h="5624">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cubicBezTo>
                    <a:pt x="f26" y="f27"/>
                    <a:pt x="f26" y="f28"/>
                    <a:pt x="f25" y="f29"/>
                  </a:cubicBezTo>
                  <a:lnTo>
                    <a:pt x="f30" y="f11"/>
                  </a:lnTo>
                  <a:cubicBezTo>
                    <a:pt x="f31" y="f9"/>
                    <a:pt x="f32" y="f6"/>
                    <a:pt x="f5" y="f6"/>
                  </a:cubicBezTo>
                  <a:close/>
                  <a:moveTo>
                    <a:pt x="f30" y="f2"/>
                  </a:moveTo>
                  <a:lnTo>
                    <a:pt x="f33" y="f34"/>
                  </a:lnTo>
                  <a:cubicBezTo>
                    <a:pt x="f2" y="f30"/>
                    <a:pt x="f2" y="f35"/>
                    <a:pt x="f33" y="f36"/>
                  </a:cubicBezTo>
                  <a:cubicBezTo>
                    <a:pt x="f37" y="f38"/>
                    <a:pt x="f39" y="f4"/>
                    <a:pt x="f40" y="f4"/>
                  </a:cubicBezTo>
                  <a:cubicBezTo>
                    <a:pt x="f41" y="f4"/>
                    <a:pt x="f42" y="f38"/>
                    <a:pt x="f43" y="f36"/>
                  </a:cubicBezTo>
                  <a:lnTo>
                    <a:pt x="f3" y="f14"/>
                  </a:lnTo>
                  <a:lnTo>
                    <a:pt x="f30"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5" name="Google Shape;6865;p88">
              <a:extLst>
                <a:ext uri="{FF2B5EF4-FFF2-40B4-BE49-F238E27FC236}">
                  <a16:creationId xmlns:a16="http://schemas.microsoft.com/office/drawing/2014/main" id="{E089596D-20A0-48AE-745D-9D27DEC23279}"/>
                </a:ext>
              </a:extLst>
            </p:cNvPr>
            <p:cNvSpPr/>
            <p:nvPr/>
          </p:nvSpPr>
          <p:spPr>
            <a:xfrm>
              <a:off x="5166378" y="1706389"/>
              <a:ext cx="197327" cy="195114"/>
            </a:xfrm>
            <a:custGeom>
              <a:avLst/>
              <a:gdLst>
                <a:gd name="f0" fmla="val w"/>
                <a:gd name="f1" fmla="val h"/>
                <a:gd name="f2" fmla="val 0"/>
                <a:gd name="f3" fmla="val 5167"/>
                <a:gd name="f4" fmla="val 5109"/>
                <a:gd name="f5" fmla="val 4249"/>
                <a:gd name="f6" fmla="val 1"/>
                <a:gd name="f7" fmla="val 4179"/>
                <a:gd name="f8" fmla="val 4106"/>
                <a:gd name="f9" fmla="val 24"/>
                <a:gd name="f10" fmla="val 4033"/>
                <a:gd name="f11" fmla="val 68"/>
                <a:gd name="f12" fmla="val 2206"/>
                <a:gd name="f13" fmla="val 1171"/>
                <a:gd name="f14" fmla="val 2017"/>
                <a:gd name="f15" fmla="val 1265"/>
                <a:gd name="f16" fmla="val 1985"/>
                <a:gd name="f17" fmla="val 1549"/>
                <a:gd name="f18" fmla="val 2143"/>
                <a:gd name="f19" fmla="val 1706"/>
                <a:gd name="f20" fmla="val 2300"/>
                <a:gd name="f21" fmla="val 1864"/>
                <a:gd name="f22" fmla="val 4164"/>
                <a:gd name="f23" fmla="val 945"/>
                <a:gd name="f24" fmla="val 3245"/>
                <a:gd name="f25" fmla="val 2809"/>
                <a:gd name="f26" fmla="val 3434"/>
                <a:gd name="f27" fmla="val 2998"/>
                <a:gd name="f28" fmla="val 3502"/>
                <a:gd name="f29" fmla="val 3066"/>
                <a:gd name="f30" fmla="val 3594"/>
                <a:gd name="f31" fmla="val 3099"/>
                <a:gd name="f32" fmla="val 3684"/>
                <a:gd name="f33" fmla="val 3802"/>
                <a:gd name="f34" fmla="val 3916"/>
                <a:gd name="f35" fmla="val 3042"/>
                <a:gd name="f36" fmla="val 3970"/>
                <a:gd name="f37" fmla="val 2935"/>
                <a:gd name="f38" fmla="val 5073"/>
                <a:gd name="f39" fmla="val 1108"/>
                <a:gd name="f40" fmla="val 1013"/>
                <a:gd name="f41" fmla="val 793"/>
                <a:gd name="f42" fmla="val 5041"/>
                <a:gd name="f43" fmla="val 698"/>
                <a:gd name="f44" fmla="val 4474"/>
                <a:gd name="f45" fmla="val 100"/>
                <a:gd name="f46" fmla="val 4406"/>
                <a:gd name="f47" fmla="val 32"/>
                <a:gd name="f48" fmla="val 4330"/>
                <a:gd name="f49" fmla="*/ f0 1 5167"/>
                <a:gd name="f50" fmla="*/ f1 1 5109"/>
                <a:gd name="f51" fmla="val f2"/>
                <a:gd name="f52" fmla="val f3"/>
                <a:gd name="f53" fmla="val f4"/>
                <a:gd name="f54" fmla="+- f53 0 f51"/>
                <a:gd name="f55" fmla="+- f52 0 f51"/>
                <a:gd name="f56" fmla="*/ f55 1 5167"/>
                <a:gd name="f57" fmla="*/ f54 1 5109"/>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5167" h="5109">
                  <a:moveTo>
                    <a:pt x="f5" y="f6"/>
                  </a:moveTo>
                  <a:cubicBezTo>
                    <a:pt x="f7" y="f6"/>
                    <a:pt x="f8" y="f9"/>
                    <a:pt x="f10" y="f11"/>
                  </a:cubicBezTo>
                  <a:lnTo>
                    <a:pt x="f12" y="f13"/>
                  </a:lnTo>
                  <a:cubicBezTo>
                    <a:pt x="f14" y="f15"/>
                    <a:pt x="f16" y="f17"/>
                    <a:pt x="f18" y="f19"/>
                  </a:cubicBezTo>
                  <a:lnTo>
                    <a:pt x="f20" y="f21"/>
                  </a:lnTo>
                  <a:lnTo>
                    <a:pt x="f2" y="f22"/>
                  </a:lnTo>
                  <a:lnTo>
                    <a:pt x="f23" y="f4"/>
                  </a:lnTo>
                  <a:lnTo>
                    <a:pt x="f24" y="f25"/>
                  </a:lnTo>
                  <a:lnTo>
                    <a:pt x="f26" y="f27"/>
                  </a:lnTo>
                  <a:cubicBezTo>
                    <a:pt x="f28" y="f29"/>
                    <a:pt x="f30" y="f31"/>
                    <a:pt x="f32" y="f31"/>
                  </a:cubicBezTo>
                  <a:cubicBezTo>
                    <a:pt x="f33" y="f31"/>
                    <a:pt x="f34" y="f35"/>
                    <a:pt x="f36" y="f37"/>
                  </a:cubicBezTo>
                  <a:lnTo>
                    <a:pt x="f38" y="f39"/>
                  </a:lnTo>
                  <a:cubicBezTo>
                    <a:pt x="f3" y="f40"/>
                    <a:pt x="f3" y="f41"/>
                    <a:pt x="f42" y="f43"/>
                  </a:cubicBezTo>
                  <a:lnTo>
                    <a:pt x="f44" y="f45"/>
                  </a:lnTo>
                  <a:cubicBezTo>
                    <a:pt x="f46" y="f47"/>
                    <a:pt x="f48"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06" name="Google Shape;6913;p88">
            <a:extLst>
              <a:ext uri="{FF2B5EF4-FFF2-40B4-BE49-F238E27FC236}">
                <a16:creationId xmlns:a16="http://schemas.microsoft.com/office/drawing/2014/main" id="{CF3AD40F-EA8E-A9AA-8F62-CB40BBC14F3E}"/>
              </a:ext>
            </a:extLst>
          </p:cNvPr>
          <p:cNvGrpSpPr/>
          <p:nvPr/>
        </p:nvGrpSpPr>
        <p:grpSpPr>
          <a:xfrm>
            <a:off x="4158201" y="1706601"/>
            <a:ext cx="450021" cy="448805"/>
            <a:chOff x="5475372" y="1706599"/>
            <a:chExt cx="450021" cy="448805"/>
          </a:xfrm>
          <a:solidFill>
            <a:schemeClr val="bg2"/>
          </a:solidFill>
        </p:grpSpPr>
        <p:sp>
          <p:nvSpPr>
            <p:cNvPr id="107" name="Google Shape;6914;p88">
              <a:extLst>
                <a:ext uri="{FF2B5EF4-FFF2-40B4-BE49-F238E27FC236}">
                  <a16:creationId xmlns:a16="http://schemas.microsoft.com/office/drawing/2014/main" id="{899BB21F-3430-86A8-0A1A-328935E92947}"/>
                </a:ext>
              </a:extLst>
            </p:cNvPr>
            <p:cNvSpPr/>
            <p:nvPr/>
          </p:nvSpPr>
          <p:spPr>
            <a:xfrm>
              <a:off x="5475372" y="1706599"/>
              <a:ext cx="450021" cy="448805"/>
            </a:xfrm>
            <a:custGeom>
              <a:avLst/>
              <a:gdLst>
                <a:gd name="f0" fmla="val w"/>
                <a:gd name="f1" fmla="val h"/>
                <a:gd name="f2" fmla="val 0"/>
                <a:gd name="f3" fmla="val 11784"/>
                <a:gd name="f4" fmla="val 11752"/>
                <a:gd name="f5" fmla="val 5199"/>
                <a:gd name="f6" fmla="val 1"/>
                <a:gd name="f7" fmla="val 5042"/>
                <a:gd name="f8" fmla="val 4916"/>
                <a:gd name="f9" fmla="val 127"/>
                <a:gd name="f10" fmla="val 4884"/>
                <a:gd name="f11" fmla="val 284"/>
                <a:gd name="f12" fmla="val 4727"/>
                <a:gd name="f13" fmla="val 883"/>
                <a:gd name="f14" fmla="val 4191"/>
                <a:gd name="f15" fmla="val 977"/>
                <a:gd name="f16" fmla="val 3655"/>
                <a:gd name="f17" fmla="val 1229"/>
                <a:gd name="f18" fmla="val 3151"/>
                <a:gd name="f19" fmla="val 1513"/>
                <a:gd name="f20" fmla="val 2647"/>
                <a:gd name="f21" fmla="val 2599"/>
                <a:gd name="f22" fmla="val 1205"/>
                <a:gd name="f23" fmla="val 2542"/>
                <a:gd name="f24" fmla="val 1195"/>
                <a:gd name="f25" fmla="val 2482"/>
                <a:gd name="f26" fmla="val 2386"/>
                <a:gd name="f27" fmla="val 2284"/>
                <a:gd name="f28" fmla="val 1222"/>
                <a:gd name="f29" fmla="val 2206"/>
                <a:gd name="f30" fmla="val 1261"/>
                <a:gd name="f31" fmla="val 1135"/>
                <a:gd name="f32" fmla="val 2332"/>
                <a:gd name="f33" fmla="val 2490"/>
                <a:gd name="f34" fmla="val 1230"/>
                <a:gd name="f35" fmla="val 1198"/>
                <a:gd name="f36" fmla="val 3624"/>
                <a:gd name="f37" fmla="val 978"/>
                <a:gd name="f38" fmla="val 4726"/>
                <a:gd name="f39" fmla="val 4947"/>
                <a:gd name="f40" fmla="val 5041"/>
                <a:gd name="f41" fmla="val 6585"/>
                <a:gd name="f42" fmla="val 6743"/>
                <a:gd name="f43" fmla="val 6869"/>
                <a:gd name="f44" fmla="val 6900"/>
                <a:gd name="f45" fmla="val 7058"/>
                <a:gd name="f46" fmla="val 946"/>
                <a:gd name="f47" fmla="val 7404"/>
                <a:gd name="f48" fmla="val 1072"/>
                <a:gd name="f49" fmla="val 7782"/>
                <a:gd name="f50" fmla="val 8129"/>
                <a:gd name="f51" fmla="val 1504"/>
                <a:gd name="f52" fmla="val 7854"/>
                <a:gd name="f53" fmla="val 2843"/>
                <a:gd name="f54" fmla="val 6486"/>
                <a:gd name="f55" fmla="val 2841"/>
                <a:gd name="f56" fmla="val 2839"/>
                <a:gd name="f57" fmla="val 6488"/>
                <a:gd name="f58" fmla="val 2836"/>
                <a:gd name="f59" fmla="val 6491"/>
                <a:gd name="f60" fmla="val 6459"/>
                <a:gd name="f61" fmla="val 2805"/>
                <a:gd name="f62" fmla="val 6050"/>
                <a:gd name="f63" fmla="val 5955"/>
                <a:gd name="f64" fmla="val 2773"/>
                <a:gd name="f65" fmla="val 4222"/>
                <a:gd name="f66" fmla="val 5861"/>
                <a:gd name="f67" fmla="val 7562"/>
                <a:gd name="f68" fmla="val 8948"/>
                <a:gd name="f69" fmla="val 5924"/>
                <a:gd name="f70" fmla="val 7499"/>
                <a:gd name="f71" fmla="val 7751"/>
                <a:gd name="f72" fmla="val 8822"/>
                <a:gd name="f73" fmla="val 6113"/>
                <a:gd name="f74" fmla="val 6066"/>
                <a:gd name="f75" fmla="val 5963"/>
                <a:gd name="f76" fmla="val 8956"/>
                <a:gd name="f77" fmla="val 5821"/>
                <a:gd name="f78" fmla="val 5680"/>
                <a:gd name="f79" fmla="val 5499"/>
                <a:gd name="f80" fmla="val 5294"/>
                <a:gd name="f81" fmla="val 8917"/>
                <a:gd name="f82" fmla="val 10523"/>
                <a:gd name="f83" fmla="val 4034"/>
                <a:gd name="f84" fmla="val 10681"/>
                <a:gd name="f85" fmla="val 4349"/>
                <a:gd name="f86" fmla="val 10807"/>
                <a:gd name="f87" fmla="val 10870"/>
                <a:gd name="f88" fmla="val 11468"/>
                <a:gd name="f89" fmla="val 11626"/>
                <a:gd name="f90" fmla="val 6901"/>
                <a:gd name="f91" fmla="val 7594"/>
                <a:gd name="f92" fmla="val 10775"/>
                <a:gd name="f93" fmla="val 8633"/>
                <a:gd name="f94" fmla="val 10240"/>
                <a:gd name="f95" fmla="val 9137"/>
                <a:gd name="f96" fmla="val 9185"/>
                <a:gd name="f97" fmla="val 10547"/>
                <a:gd name="f98" fmla="val 9243"/>
                <a:gd name="f99" fmla="val 10558"/>
                <a:gd name="f100" fmla="val 9302"/>
                <a:gd name="f101" fmla="val 9399"/>
                <a:gd name="f102" fmla="val 9501"/>
                <a:gd name="f103" fmla="val 10531"/>
                <a:gd name="f104" fmla="val 9578"/>
                <a:gd name="f105" fmla="val 10492"/>
                <a:gd name="f106" fmla="val 10524"/>
                <a:gd name="f107" fmla="val 9547"/>
                <a:gd name="f108" fmla="val 10650"/>
                <a:gd name="f109" fmla="val 9421"/>
                <a:gd name="f110" fmla="val 9263"/>
                <a:gd name="f111" fmla="val 10555"/>
                <a:gd name="f112" fmla="val 9106"/>
                <a:gd name="f113" fmla="val 10303"/>
                <a:gd name="f114" fmla="val 8601"/>
                <a:gd name="f115" fmla="val 10618"/>
                <a:gd name="f116" fmla="val 10933"/>
                <a:gd name="f117" fmla="val 7026"/>
                <a:gd name="f118" fmla="val 11500"/>
                <a:gd name="f119" fmla="val 11658"/>
                <a:gd name="f120" fmla="val 6806"/>
                <a:gd name="f121" fmla="val 6711"/>
                <a:gd name="f122" fmla="val 6554"/>
                <a:gd name="f123" fmla="val 5167"/>
                <a:gd name="f124" fmla="val 4915"/>
                <a:gd name="f125" fmla="val 10902"/>
                <a:gd name="f126" fmla="val 3687"/>
                <a:gd name="f127" fmla="val 10272"/>
                <a:gd name="f128" fmla="val 2521"/>
                <a:gd name="f129" fmla="val 10587"/>
                <a:gd name="f130" fmla="val 9509"/>
                <a:gd name="f131" fmla="val 1209"/>
                <a:gd name="f132" fmla="val 9430"/>
                <a:gd name="f133" fmla="val 1185"/>
                <a:gd name="f134" fmla="val 9347"/>
                <a:gd name="f135" fmla="val 9279"/>
                <a:gd name="f136" fmla="val 9208"/>
                <a:gd name="f137" fmla="val 1201"/>
                <a:gd name="f138" fmla="val 8161"/>
                <a:gd name="f139" fmla="*/ f0 1 11784"/>
                <a:gd name="f140" fmla="*/ f1 1 11752"/>
                <a:gd name="f141" fmla="val f2"/>
                <a:gd name="f142" fmla="val f3"/>
                <a:gd name="f143" fmla="val f4"/>
                <a:gd name="f144" fmla="+- f143 0 f141"/>
                <a:gd name="f145" fmla="+- f142 0 f141"/>
                <a:gd name="f146" fmla="*/ f145 1 11784"/>
                <a:gd name="f147" fmla="*/ f144 1 11752"/>
                <a:gd name="f148" fmla="*/ f141 1 f146"/>
                <a:gd name="f149" fmla="*/ f142 1 f146"/>
                <a:gd name="f150" fmla="*/ f141 1 f147"/>
                <a:gd name="f151" fmla="*/ f143 1 f147"/>
                <a:gd name="f152" fmla="*/ f148 f139 1"/>
                <a:gd name="f153" fmla="*/ f149 f139 1"/>
                <a:gd name="f154" fmla="*/ f151 f140 1"/>
                <a:gd name="f155" fmla="*/ f150 f140 1"/>
              </a:gdLst>
              <a:ahLst/>
              <a:cxnLst>
                <a:cxn ang="3cd4">
                  <a:pos x="hc" y="t"/>
                </a:cxn>
                <a:cxn ang="0">
                  <a:pos x="r" y="vc"/>
                </a:cxn>
                <a:cxn ang="cd4">
                  <a:pos x="hc" y="b"/>
                </a:cxn>
                <a:cxn ang="cd2">
                  <a:pos x="l" y="vc"/>
                </a:cxn>
              </a:cxnLst>
              <a:rect l="f152" t="f155" r="f153" b="f154"/>
              <a:pathLst>
                <a:path w="11784" h="11752">
                  <a:moveTo>
                    <a:pt x="f5" y="f6"/>
                  </a:moveTo>
                  <a:cubicBezTo>
                    <a:pt x="f7" y="f6"/>
                    <a:pt x="f8" y="f9"/>
                    <a:pt x="f10" y="f11"/>
                  </a:cubicBezTo>
                  <a:lnTo>
                    <a:pt x="f12" y="f13"/>
                  </a:lnTo>
                  <a:cubicBezTo>
                    <a:pt x="f14" y="f15"/>
                    <a:pt x="f16" y="f17"/>
                    <a:pt x="f18" y="f19"/>
                  </a:cubicBezTo>
                  <a:lnTo>
                    <a:pt x="f20" y="f17"/>
                  </a:lnTo>
                  <a:cubicBezTo>
                    <a:pt x="f21" y="f22"/>
                    <a:pt x="f23" y="f24"/>
                    <a:pt x="f25" y="f24"/>
                  </a:cubicBezTo>
                  <a:cubicBezTo>
                    <a:pt x="f26" y="f24"/>
                    <a:pt x="f27" y="f28"/>
                    <a:pt x="f29" y="f30"/>
                  </a:cubicBezTo>
                  <a:lnTo>
                    <a:pt x="f30" y="f29"/>
                  </a:lnTo>
                  <a:cubicBezTo>
                    <a:pt x="f31" y="f32"/>
                    <a:pt x="f31" y="f33"/>
                    <a:pt x="f34" y="f20"/>
                  </a:cubicBezTo>
                  <a:lnTo>
                    <a:pt x="f19" y="f18"/>
                  </a:lnTo>
                  <a:cubicBezTo>
                    <a:pt x="f35" y="f36"/>
                    <a:pt x="f37" y="f14"/>
                    <a:pt x="f13" y="f38"/>
                  </a:cubicBezTo>
                  <a:lnTo>
                    <a:pt x="f11" y="f10"/>
                  </a:lnTo>
                  <a:cubicBezTo>
                    <a:pt x="f9" y="f39"/>
                    <a:pt x="f6" y="f40"/>
                    <a:pt x="f6" y="f5"/>
                  </a:cubicBezTo>
                  <a:lnTo>
                    <a:pt x="f6" y="f41"/>
                  </a:lnTo>
                  <a:cubicBezTo>
                    <a:pt x="f6" y="f42"/>
                    <a:pt x="f9" y="f43"/>
                    <a:pt x="f11" y="f44"/>
                  </a:cubicBezTo>
                  <a:lnTo>
                    <a:pt x="f13" y="f45"/>
                  </a:lnTo>
                  <a:cubicBezTo>
                    <a:pt x="f46" y="f47"/>
                    <a:pt x="f48" y="f49"/>
                    <a:pt x="f34" y="f50"/>
                  </a:cubicBezTo>
                  <a:cubicBezTo>
                    <a:pt x="f51" y="f52"/>
                    <a:pt x="f53" y="f54"/>
                    <a:pt x="f55" y="f54"/>
                  </a:cubicBezTo>
                  <a:lnTo>
                    <a:pt x="f55" y="f54"/>
                  </a:lnTo>
                  <a:cubicBezTo>
                    <a:pt x="f55" y="f54"/>
                    <a:pt x="f56" y="f57"/>
                    <a:pt x="f58" y="f59"/>
                  </a:cubicBezTo>
                  <a:cubicBezTo>
                    <a:pt x="f58" y="f60"/>
                    <a:pt x="f61" y="f62"/>
                    <a:pt x="f61" y="f63"/>
                  </a:cubicBezTo>
                  <a:cubicBezTo>
                    <a:pt x="f64" y="f65"/>
                    <a:pt x="f14" y="f58"/>
                    <a:pt x="f66" y="f58"/>
                  </a:cubicBezTo>
                  <a:cubicBezTo>
                    <a:pt x="f67" y="f58"/>
                    <a:pt x="f68" y="f65"/>
                    <a:pt x="f68" y="f69"/>
                  </a:cubicBezTo>
                  <a:cubicBezTo>
                    <a:pt x="f68" y="f70"/>
                    <a:pt x="f71" y="f72"/>
                    <a:pt x="f73" y="f68"/>
                  </a:cubicBezTo>
                  <a:cubicBezTo>
                    <a:pt x="f74" y="f68"/>
                    <a:pt x="f75" y="f76"/>
                    <a:pt x="f77" y="f76"/>
                  </a:cubicBezTo>
                  <a:cubicBezTo>
                    <a:pt x="f78" y="f76"/>
                    <a:pt x="f79" y="f68"/>
                    <a:pt x="f80" y="f81"/>
                  </a:cubicBezTo>
                  <a:lnTo>
                    <a:pt x="f16" y="f82"/>
                  </a:lnTo>
                  <a:cubicBezTo>
                    <a:pt x="f83" y="f84"/>
                    <a:pt x="f85" y="f86"/>
                    <a:pt x="f12" y="f87"/>
                  </a:cubicBezTo>
                  <a:lnTo>
                    <a:pt x="f10" y="f88"/>
                  </a:lnTo>
                  <a:cubicBezTo>
                    <a:pt x="f8" y="f89"/>
                    <a:pt x="f7" y="f4"/>
                    <a:pt x="f5" y="f4"/>
                  </a:cubicBezTo>
                  <a:lnTo>
                    <a:pt x="f41" y="f4"/>
                  </a:lnTo>
                  <a:cubicBezTo>
                    <a:pt x="f42" y="f4"/>
                    <a:pt x="f43" y="f89"/>
                    <a:pt x="f90" y="f88"/>
                  </a:cubicBezTo>
                  <a:lnTo>
                    <a:pt x="f45" y="f87"/>
                  </a:lnTo>
                  <a:cubicBezTo>
                    <a:pt x="f91" y="f92"/>
                    <a:pt x="f50" y="f82"/>
                    <a:pt x="f93" y="f94"/>
                  </a:cubicBezTo>
                  <a:lnTo>
                    <a:pt x="f95" y="f82"/>
                  </a:lnTo>
                  <a:cubicBezTo>
                    <a:pt x="f96" y="f97"/>
                    <a:pt x="f98" y="f99"/>
                    <a:pt x="f100" y="f99"/>
                  </a:cubicBezTo>
                  <a:cubicBezTo>
                    <a:pt x="f101" y="f99"/>
                    <a:pt x="f102" y="f103"/>
                    <a:pt x="f104" y="f105"/>
                  </a:cubicBezTo>
                  <a:lnTo>
                    <a:pt x="f106" y="f107"/>
                  </a:lnTo>
                  <a:cubicBezTo>
                    <a:pt x="f108" y="f109"/>
                    <a:pt x="f108" y="f110"/>
                    <a:pt x="f111" y="f112"/>
                  </a:cubicBezTo>
                  <a:lnTo>
                    <a:pt x="f113" y="f114"/>
                  </a:lnTo>
                  <a:cubicBezTo>
                    <a:pt x="f115" y="f50"/>
                    <a:pt x="f86" y="f67"/>
                    <a:pt x="f116" y="f117"/>
                  </a:cubicBezTo>
                  <a:lnTo>
                    <a:pt x="f118" y="f43"/>
                  </a:lnTo>
                  <a:cubicBezTo>
                    <a:pt x="f119" y="f120"/>
                    <a:pt x="f3" y="f121"/>
                    <a:pt x="f3" y="f122"/>
                  </a:cubicBezTo>
                  <a:lnTo>
                    <a:pt x="f3" y="f123"/>
                  </a:lnTo>
                  <a:cubicBezTo>
                    <a:pt x="f4" y="f40"/>
                    <a:pt x="f119" y="f124"/>
                    <a:pt x="f118" y="f10"/>
                  </a:cubicBezTo>
                  <a:lnTo>
                    <a:pt x="f125" y="f38"/>
                  </a:lnTo>
                  <a:cubicBezTo>
                    <a:pt x="f86" y="f14"/>
                    <a:pt x="f111" y="f126"/>
                    <a:pt x="f127" y="f18"/>
                  </a:cubicBezTo>
                  <a:lnTo>
                    <a:pt x="f111" y="f20"/>
                  </a:lnTo>
                  <a:cubicBezTo>
                    <a:pt x="f108" y="f128"/>
                    <a:pt x="f129" y="f32"/>
                    <a:pt x="f106" y="f29"/>
                  </a:cubicBezTo>
                  <a:lnTo>
                    <a:pt x="f104" y="f30"/>
                  </a:lnTo>
                  <a:cubicBezTo>
                    <a:pt x="f130" y="f131"/>
                    <a:pt x="f132" y="f133"/>
                    <a:pt x="f134" y="f133"/>
                  </a:cubicBezTo>
                  <a:cubicBezTo>
                    <a:pt x="f135" y="f133"/>
                    <a:pt x="f136" y="f137"/>
                    <a:pt x="f95" y="f17"/>
                  </a:cubicBezTo>
                  <a:lnTo>
                    <a:pt x="f93" y="f19"/>
                  </a:lnTo>
                  <a:cubicBezTo>
                    <a:pt x="f138" y="f35"/>
                    <a:pt x="f91" y="f15"/>
                    <a:pt x="f45" y="f13"/>
                  </a:cubicBezTo>
                  <a:lnTo>
                    <a:pt x="f90" y="f11"/>
                  </a:lnTo>
                  <a:cubicBezTo>
                    <a:pt x="f43" y="f9"/>
                    <a:pt x="f42" y="f6"/>
                    <a:pt x="f41"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08" name="Google Shape;6915;p88">
              <a:extLst>
                <a:ext uri="{FF2B5EF4-FFF2-40B4-BE49-F238E27FC236}">
                  <a16:creationId xmlns:a16="http://schemas.microsoft.com/office/drawing/2014/main" id="{1240680D-6068-DF61-A08C-8120AC931F9F}"/>
                </a:ext>
              </a:extLst>
            </p:cNvPr>
            <p:cNvSpPr/>
            <p:nvPr/>
          </p:nvSpPr>
          <p:spPr>
            <a:xfrm>
              <a:off x="5475372" y="1841025"/>
              <a:ext cx="328507" cy="313191"/>
            </a:xfrm>
            <a:custGeom>
              <a:avLst/>
              <a:gdLst>
                <a:gd name="f0" fmla="val w"/>
                <a:gd name="f1" fmla="val h"/>
                <a:gd name="f2" fmla="val 0"/>
                <a:gd name="f3" fmla="val 8602"/>
                <a:gd name="f4" fmla="val 8201"/>
                <a:gd name="f5" fmla="val 5939"/>
                <a:gd name="f6" fmla="val 4729"/>
                <a:gd name="f7" fmla="val 3750"/>
                <a:gd name="f8" fmla="val 854"/>
                <a:gd name="f9" fmla="val 3561"/>
                <a:gd name="f10" fmla="val 1963"/>
                <a:gd name="f11" fmla="val 3466"/>
                <a:gd name="f12" fmla="val 2404"/>
                <a:gd name="f13" fmla="val 3498"/>
                <a:gd name="f14" fmla="val 2813"/>
                <a:gd name="f15" fmla="val 3624"/>
                <a:gd name="f16" fmla="val 3223"/>
                <a:gd name="f17" fmla="val 410"/>
                <a:gd name="f18" fmla="val 6468"/>
                <a:gd name="f19" fmla="val 1"/>
                <a:gd name="f20" fmla="val 6846"/>
                <a:gd name="f21" fmla="val 7507"/>
                <a:gd name="f22" fmla="val 7917"/>
                <a:gd name="f23" fmla="val 600"/>
                <a:gd name="f24" fmla="val 8106"/>
                <a:gd name="f25" fmla="val 852"/>
                <a:gd name="f26" fmla="val 8200"/>
                <a:gd name="f27" fmla="val 1111"/>
                <a:gd name="f28" fmla="val 1371"/>
                <a:gd name="f29" fmla="val 1639"/>
                <a:gd name="f30" fmla="val 1860"/>
                <a:gd name="f31" fmla="val 5136"/>
                <a:gd name="f32" fmla="val 4640"/>
                <a:gd name="f33" fmla="val 5388"/>
                <a:gd name="f34" fmla="val 4735"/>
                <a:gd name="f35" fmla="val 5664"/>
                <a:gd name="f36" fmla="val 4782"/>
                <a:gd name="f37" fmla="val 5947"/>
                <a:gd name="f38" fmla="val 6231"/>
                <a:gd name="f39" fmla="val 6522"/>
                <a:gd name="f40" fmla="val 6806"/>
                <a:gd name="f41" fmla="val 7846"/>
                <a:gd name="f42" fmla="val 4294"/>
                <a:gd name="f43" fmla="val 3065"/>
                <a:gd name="f44" fmla="val 8224"/>
                <a:gd name="f45" fmla="val 1773"/>
                <a:gd name="f46" fmla="val 8192"/>
                <a:gd name="f47" fmla="val 1647"/>
                <a:gd name="f48" fmla="val 8129"/>
                <a:gd name="f49" fmla="val 1553"/>
                <a:gd name="f50" fmla="val 8003"/>
                <a:gd name="f51" fmla="val 1521"/>
                <a:gd name="f52" fmla="val 7972"/>
                <a:gd name="f53" fmla="val 1514"/>
                <a:gd name="f54" fmla="val 7942"/>
                <a:gd name="f55" fmla="val 1510"/>
                <a:gd name="f56" fmla="val 7914"/>
                <a:gd name="f57" fmla="val 7830"/>
                <a:gd name="f58" fmla="val 7759"/>
                <a:gd name="f59" fmla="val 1545"/>
                <a:gd name="f60" fmla="val 7688"/>
                <a:gd name="f61" fmla="val 1616"/>
                <a:gd name="f62" fmla="val 6901"/>
                <a:gd name="f63" fmla="val 6759"/>
                <a:gd name="f64" fmla="val 2530"/>
                <a:gd name="f65" fmla="val 6578"/>
                <a:gd name="f66" fmla="val 2593"/>
                <a:gd name="f67" fmla="val 6400"/>
                <a:gd name="f68" fmla="val 6223"/>
                <a:gd name="f69" fmla="val 6050"/>
                <a:gd name="f70" fmla="val 5924"/>
                <a:gd name="f71" fmla="val 5640"/>
                <a:gd name="f72" fmla="val 2120"/>
                <a:gd name="f73" fmla="val 1679"/>
                <a:gd name="f74" fmla="val 1395"/>
                <a:gd name="f75" fmla="val 6711"/>
                <a:gd name="f76" fmla="val 608"/>
                <a:gd name="f77" fmla="val 6774"/>
                <a:gd name="f78" fmla="val 545"/>
                <a:gd name="f79" fmla="val 419"/>
                <a:gd name="f80" fmla="val 293"/>
                <a:gd name="f81" fmla="val 6743"/>
                <a:gd name="f82" fmla="val 198"/>
                <a:gd name="f83" fmla="val 6648"/>
                <a:gd name="f84" fmla="val 104"/>
                <a:gd name="f85" fmla="val 6554"/>
                <a:gd name="f86" fmla="val 72"/>
                <a:gd name="f87" fmla="val 6344"/>
                <a:gd name="f88" fmla="val 23"/>
                <a:gd name="f89" fmla="val 6139"/>
                <a:gd name="f90" fmla="*/ f0 1 8602"/>
                <a:gd name="f91" fmla="*/ f1 1 8201"/>
                <a:gd name="f92" fmla="val f2"/>
                <a:gd name="f93" fmla="val f3"/>
                <a:gd name="f94" fmla="val f4"/>
                <a:gd name="f95" fmla="+- f94 0 f92"/>
                <a:gd name="f96" fmla="+- f93 0 f92"/>
                <a:gd name="f97" fmla="*/ f96 1 8602"/>
                <a:gd name="f98" fmla="*/ f95 1 8201"/>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8602" h="8201">
                  <a:moveTo>
                    <a:pt x="f5" y="f2"/>
                  </a:moveTo>
                  <a:cubicBezTo>
                    <a:pt x="f6" y="f2"/>
                    <a:pt x="f7" y="f8"/>
                    <a:pt x="f9" y="f10"/>
                  </a:cubicBezTo>
                  <a:cubicBezTo>
                    <a:pt x="f11" y="f12"/>
                    <a:pt x="f13" y="f14"/>
                    <a:pt x="f15" y="f16"/>
                  </a:cubicBezTo>
                  <a:lnTo>
                    <a:pt x="f17" y="f18"/>
                  </a:lnTo>
                  <a:cubicBezTo>
                    <a:pt x="f19" y="f20"/>
                    <a:pt x="f19" y="f21"/>
                    <a:pt x="f17" y="f22"/>
                  </a:cubicBezTo>
                  <a:cubicBezTo>
                    <a:pt x="f23" y="f24"/>
                    <a:pt x="f25" y="f26"/>
                    <a:pt x="f27" y="f26"/>
                  </a:cubicBezTo>
                  <a:cubicBezTo>
                    <a:pt x="f28" y="f26"/>
                    <a:pt x="f29" y="f24"/>
                    <a:pt x="f30" y="f22"/>
                  </a:cubicBezTo>
                  <a:lnTo>
                    <a:pt x="f31" y="f32"/>
                  </a:lnTo>
                  <a:cubicBezTo>
                    <a:pt x="f33" y="f34"/>
                    <a:pt x="f35" y="f36"/>
                    <a:pt x="f37" y="f36"/>
                  </a:cubicBezTo>
                  <a:cubicBezTo>
                    <a:pt x="f38" y="f36"/>
                    <a:pt x="f39" y="f34"/>
                    <a:pt x="f40" y="f32"/>
                  </a:cubicBezTo>
                  <a:cubicBezTo>
                    <a:pt x="f41" y="f42"/>
                    <a:pt x="f3" y="f43"/>
                    <a:pt x="f44" y="f45"/>
                  </a:cubicBezTo>
                  <a:cubicBezTo>
                    <a:pt x="f46" y="f47"/>
                    <a:pt x="f48" y="f49"/>
                    <a:pt x="f50" y="f51"/>
                  </a:cubicBezTo>
                  <a:cubicBezTo>
                    <a:pt x="f52" y="f53"/>
                    <a:pt x="f54" y="f55"/>
                    <a:pt x="f56" y="f55"/>
                  </a:cubicBezTo>
                  <a:cubicBezTo>
                    <a:pt x="f57" y="f55"/>
                    <a:pt x="f58" y="f59"/>
                    <a:pt x="f60" y="f61"/>
                  </a:cubicBezTo>
                  <a:lnTo>
                    <a:pt x="f62" y="f12"/>
                  </a:lnTo>
                  <a:cubicBezTo>
                    <a:pt x="f63" y="f64"/>
                    <a:pt x="f65" y="f66"/>
                    <a:pt x="f67" y="f66"/>
                  </a:cubicBezTo>
                  <a:cubicBezTo>
                    <a:pt x="f68" y="f66"/>
                    <a:pt x="f69" y="f64"/>
                    <a:pt x="f70" y="f12"/>
                  </a:cubicBezTo>
                  <a:cubicBezTo>
                    <a:pt x="f71" y="f72"/>
                    <a:pt x="f71" y="f73"/>
                    <a:pt x="f70" y="f74"/>
                  </a:cubicBezTo>
                  <a:lnTo>
                    <a:pt x="f75" y="f76"/>
                  </a:lnTo>
                  <a:cubicBezTo>
                    <a:pt x="f77" y="f78"/>
                    <a:pt x="f40" y="f79"/>
                    <a:pt x="f77" y="f80"/>
                  </a:cubicBezTo>
                  <a:cubicBezTo>
                    <a:pt x="f81" y="f82"/>
                    <a:pt x="f83" y="f84"/>
                    <a:pt x="f85" y="f86"/>
                  </a:cubicBezTo>
                  <a:cubicBezTo>
                    <a:pt x="f87" y="f88"/>
                    <a:pt x="f8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09" name="Google Shape;6947;p88">
            <a:extLst>
              <a:ext uri="{FF2B5EF4-FFF2-40B4-BE49-F238E27FC236}">
                <a16:creationId xmlns:a16="http://schemas.microsoft.com/office/drawing/2014/main" id="{FF7DDA40-65ED-3876-562D-91A1B805F667}"/>
              </a:ext>
            </a:extLst>
          </p:cNvPr>
          <p:cNvGrpSpPr/>
          <p:nvPr/>
        </p:nvGrpSpPr>
        <p:grpSpPr>
          <a:xfrm>
            <a:off x="1830678" y="1725785"/>
            <a:ext cx="446391" cy="447617"/>
            <a:chOff x="3147849" y="1725783"/>
            <a:chExt cx="446391" cy="447617"/>
          </a:xfrm>
          <a:solidFill>
            <a:schemeClr val="bg2"/>
          </a:solidFill>
        </p:grpSpPr>
        <p:sp>
          <p:nvSpPr>
            <p:cNvPr id="110" name="Google Shape;6948;p88">
              <a:extLst>
                <a:ext uri="{FF2B5EF4-FFF2-40B4-BE49-F238E27FC236}">
                  <a16:creationId xmlns:a16="http://schemas.microsoft.com/office/drawing/2014/main" id="{34592157-4E7D-84DC-C784-5E0B0F39001B}"/>
                </a:ext>
              </a:extLst>
            </p:cNvPr>
            <p:cNvSpPr/>
            <p:nvPr/>
          </p:nvSpPr>
          <p:spPr>
            <a:xfrm>
              <a:off x="3147849" y="1725783"/>
              <a:ext cx="105896" cy="446400"/>
            </a:xfrm>
            <a:custGeom>
              <a:avLst/>
              <a:gdLst>
                <a:gd name="f0" fmla="val w"/>
                <a:gd name="f1" fmla="val h"/>
                <a:gd name="f2" fmla="val 0"/>
                <a:gd name="f3" fmla="val 2773"/>
                <a:gd name="f4" fmla="val 11689"/>
                <a:gd name="f5" fmla="val 1418"/>
                <a:gd name="f6" fmla="val 1072"/>
                <a:gd name="f7" fmla="val 757"/>
                <a:gd name="f8" fmla="val 315"/>
                <a:gd name="f9" fmla="val 662"/>
                <a:gd name="f10" fmla="val 9578"/>
                <a:gd name="f11" fmla="val 9830"/>
                <a:gd name="f12" fmla="val 914"/>
                <a:gd name="f13" fmla="val 10050"/>
                <a:gd name="f14" fmla="val 1103"/>
                <a:gd name="f15" fmla="val 10176"/>
                <a:gd name="f16" fmla="val 10996"/>
                <a:gd name="f17" fmla="val 347"/>
                <a:gd name="f18" fmla="val 158"/>
                <a:gd name="f19" fmla="val 1"/>
                <a:gd name="f20" fmla="val 11153"/>
                <a:gd name="f21" fmla="val 11342"/>
                <a:gd name="f22" fmla="val 11531"/>
                <a:gd name="f23" fmla="val 2395"/>
                <a:gd name="f24" fmla="val 2616"/>
                <a:gd name="f25" fmla="val 1733"/>
                <a:gd name="f26" fmla="val 1922"/>
                <a:gd name="f27" fmla="val 2080"/>
                <a:gd name="f28" fmla="val 9861"/>
                <a:gd name="f29" fmla="val 284"/>
                <a:gd name="f30" fmla="val 1765"/>
                <a:gd name="f31" fmla="*/ f0 1 2773"/>
                <a:gd name="f32" fmla="*/ f1 1 11689"/>
                <a:gd name="f33" fmla="val f2"/>
                <a:gd name="f34" fmla="val f3"/>
                <a:gd name="f35" fmla="val f4"/>
                <a:gd name="f36" fmla="+- f35 0 f33"/>
                <a:gd name="f37" fmla="+- f34 0 f33"/>
                <a:gd name="f38" fmla="*/ f37 1 2773"/>
                <a:gd name="f39" fmla="*/ f36 1 11689"/>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2773" h="11689">
                  <a:moveTo>
                    <a:pt x="f5" y="f2"/>
                  </a:moveTo>
                  <a:cubicBezTo>
                    <a:pt x="f6" y="f2"/>
                    <a:pt x="f7" y="f8"/>
                    <a:pt x="f7" y="f9"/>
                  </a:cubicBezTo>
                  <a:lnTo>
                    <a:pt x="f7" y="f10"/>
                  </a:lnTo>
                  <a:cubicBezTo>
                    <a:pt x="f7" y="f11"/>
                    <a:pt x="f12" y="f13"/>
                    <a:pt x="f14" y="f15"/>
                  </a:cubicBezTo>
                  <a:lnTo>
                    <a:pt x="f14" y="f16"/>
                  </a:lnTo>
                  <a:lnTo>
                    <a:pt x="f17" y="f16"/>
                  </a:lnTo>
                  <a:cubicBezTo>
                    <a:pt x="f18" y="f16"/>
                    <a:pt x="f19" y="f20"/>
                    <a:pt x="f19" y="f21"/>
                  </a:cubicBezTo>
                  <a:cubicBezTo>
                    <a:pt x="f19" y="f22"/>
                    <a:pt x="f18" y="f4"/>
                    <a:pt x="f17" y="f4"/>
                  </a:cubicBezTo>
                  <a:lnTo>
                    <a:pt x="f23" y="f4"/>
                  </a:lnTo>
                  <a:cubicBezTo>
                    <a:pt x="f24" y="f4"/>
                    <a:pt x="f3" y="f22"/>
                    <a:pt x="f3" y="f21"/>
                  </a:cubicBezTo>
                  <a:cubicBezTo>
                    <a:pt x="f3" y="f20"/>
                    <a:pt x="f24" y="f16"/>
                    <a:pt x="f23" y="f16"/>
                  </a:cubicBezTo>
                  <a:lnTo>
                    <a:pt x="f25" y="f16"/>
                  </a:lnTo>
                  <a:lnTo>
                    <a:pt x="f25" y="f15"/>
                  </a:lnTo>
                  <a:cubicBezTo>
                    <a:pt x="f26" y="f13"/>
                    <a:pt x="f27" y="f28"/>
                    <a:pt x="f27" y="f10"/>
                  </a:cubicBezTo>
                  <a:lnTo>
                    <a:pt x="f27" y="f9"/>
                  </a:lnTo>
                  <a:cubicBezTo>
                    <a:pt x="f27" y="f29"/>
                    <a:pt x="f3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1" name="Google Shape;6949;p88">
              <a:extLst>
                <a:ext uri="{FF2B5EF4-FFF2-40B4-BE49-F238E27FC236}">
                  <a16:creationId xmlns:a16="http://schemas.microsoft.com/office/drawing/2014/main" id="{B590D756-14A6-57D0-9771-6C3D52A33072}"/>
                </a:ext>
              </a:extLst>
            </p:cNvPr>
            <p:cNvSpPr/>
            <p:nvPr/>
          </p:nvSpPr>
          <p:spPr>
            <a:xfrm>
              <a:off x="3464286" y="1897828"/>
              <a:ext cx="129954" cy="38532"/>
            </a:xfrm>
            <a:custGeom>
              <a:avLst/>
              <a:gdLst>
                <a:gd name="f0" fmla="val w"/>
                <a:gd name="f1" fmla="val h"/>
                <a:gd name="f2" fmla="val 0"/>
                <a:gd name="f3" fmla="val 3403"/>
                <a:gd name="f4" fmla="val 1009"/>
                <a:gd name="f5" fmla="val 505"/>
                <a:gd name="f6" fmla="val 1"/>
                <a:gd name="f7" fmla="val 221"/>
                <a:gd name="f8" fmla="val 788"/>
                <a:gd name="f9" fmla="val 2899"/>
                <a:gd name="f10" fmla="val 3182"/>
                <a:gd name="f11" fmla="val 190"/>
                <a:gd name="f12" fmla="*/ f0 1 3403"/>
                <a:gd name="f13" fmla="*/ f1 1 1009"/>
                <a:gd name="f14" fmla="val f2"/>
                <a:gd name="f15" fmla="val f3"/>
                <a:gd name="f16" fmla="val f4"/>
                <a:gd name="f17" fmla="+- f16 0 f14"/>
                <a:gd name="f18" fmla="+- f15 0 f14"/>
                <a:gd name="f19" fmla="*/ f18 1 3403"/>
                <a:gd name="f20" fmla="*/ f17 1 100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403" h="1009">
                  <a:moveTo>
                    <a:pt x="f5" y="f6"/>
                  </a:moveTo>
                  <a:cubicBezTo>
                    <a:pt x="f7" y="f6"/>
                    <a:pt x="f2" y="f7"/>
                    <a:pt x="f2" y="f5"/>
                  </a:cubicBezTo>
                  <a:cubicBezTo>
                    <a:pt x="f2" y="f8"/>
                    <a:pt x="f7" y="f4"/>
                    <a:pt x="f5" y="f4"/>
                  </a:cubicBezTo>
                  <a:lnTo>
                    <a:pt x="f9" y="f4"/>
                  </a:lnTo>
                  <a:cubicBezTo>
                    <a:pt x="f10" y="f4"/>
                    <a:pt x="f3" y="f8"/>
                    <a:pt x="f3" y="f5"/>
                  </a:cubicBezTo>
                  <a:cubicBezTo>
                    <a:pt x="f3" y="f11"/>
                    <a:pt x="f10" y="f6"/>
                    <a:pt x="f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2" name="Google Shape;6950;p88">
              <a:extLst>
                <a:ext uri="{FF2B5EF4-FFF2-40B4-BE49-F238E27FC236}">
                  <a16:creationId xmlns:a16="http://schemas.microsoft.com/office/drawing/2014/main" id="{E4CD7997-759D-3094-573D-A399D0E80C0B}"/>
                </a:ext>
              </a:extLst>
            </p:cNvPr>
            <p:cNvSpPr/>
            <p:nvPr/>
          </p:nvSpPr>
          <p:spPr>
            <a:xfrm>
              <a:off x="3464286" y="1962787"/>
              <a:ext cx="129954" cy="38532"/>
            </a:xfrm>
            <a:custGeom>
              <a:avLst/>
              <a:gdLst>
                <a:gd name="f0" fmla="val w"/>
                <a:gd name="f1" fmla="val h"/>
                <a:gd name="f2" fmla="val 0"/>
                <a:gd name="f3" fmla="val 3403"/>
                <a:gd name="f4" fmla="val 1009"/>
                <a:gd name="f5" fmla="val 505"/>
                <a:gd name="f6" fmla="val 1"/>
                <a:gd name="f7" fmla="val 221"/>
                <a:gd name="f8" fmla="val 788"/>
                <a:gd name="f9" fmla="val 2899"/>
                <a:gd name="f10" fmla="val 3182"/>
                <a:gd name="f11" fmla="*/ f0 1 3403"/>
                <a:gd name="f12" fmla="*/ f1 1 1009"/>
                <a:gd name="f13" fmla="val f2"/>
                <a:gd name="f14" fmla="val f3"/>
                <a:gd name="f15" fmla="val f4"/>
                <a:gd name="f16" fmla="+- f15 0 f13"/>
                <a:gd name="f17" fmla="+- f14 0 f13"/>
                <a:gd name="f18" fmla="*/ f17 1 3403"/>
                <a:gd name="f19" fmla="*/ f16 1 1009"/>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3403" h="1009">
                  <a:moveTo>
                    <a:pt x="f5" y="f6"/>
                  </a:moveTo>
                  <a:cubicBezTo>
                    <a:pt x="f7" y="f6"/>
                    <a:pt x="f2" y="f7"/>
                    <a:pt x="f2" y="f5"/>
                  </a:cubicBezTo>
                  <a:cubicBezTo>
                    <a:pt x="f2" y="f8"/>
                    <a:pt x="f7" y="f4"/>
                    <a:pt x="f5" y="f4"/>
                  </a:cubicBezTo>
                  <a:lnTo>
                    <a:pt x="f9" y="f4"/>
                  </a:lnTo>
                  <a:cubicBezTo>
                    <a:pt x="f10" y="f4"/>
                    <a:pt x="f3" y="f8"/>
                    <a:pt x="f3" y="f5"/>
                  </a:cubicBezTo>
                  <a:cubicBezTo>
                    <a:pt x="f3" y="f7"/>
                    <a:pt x="f10" y="f6"/>
                    <a:pt x="f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3" name="Google Shape;6951;p88">
              <a:extLst>
                <a:ext uri="{FF2B5EF4-FFF2-40B4-BE49-F238E27FC236}">
                  <a16:creationId xmlns:a16="http://schemas.microsoft.com/office/drawing/2014/main" id="{7AC14CE2-6C7C-31B8-771C-9A5ADF6DD59B}"/>
                </a:ext>
              </a:extLst>
            </p:cNvPr>
            <p:cNvSpPr/>
            <p:nvPr/>
          </p:nvSpPr>
          <p:spPr>
            <a:xfrm>
              <a:off x="3464286" y="2026566"/>
              <a:ext cx="103491" cy="39758"/>
            </a:xfrm>
            <a:custGeom>
              <a:avLst/>
              <a:gdLst>
                <a:gd name="f0" fmla="val w"/>
                <a:gd name="f1" fmla="val h"/>
                <a:gd name="f2" fmla="val 0"/>
                <a:gd name="f3" fmla="val 2710"/>
                <a:gd name="f4" fmla="val 1041"/>
                <a:gd name="f5" fmla="val 505"/>
                <a:gd name="f6" fmla="val 1"/>
                <a:gd name="f7" fmla="val 221"/>
                <a:gd name="f8" fmla="val 253"/>
                <a:gd name="f9" fmla="val 536"/>
                <a:gd name="f10" fmla="val 788"/>
                <a:gd name="f11" fmla="val 1040"/>
                <a:gd name="f12" fmla="val 2206"/>
                <a:gd name="f13" fmla="val 2458"/>
                <a:gd name="f14" fmla="val 2521"/>
                <a:gd name="f15" fmla="*/ f0 1 2710"/>
                <a:gd name="f16" fmla="*/ f1 1 1041"/>
                <a:gd name="f17" fmla="val f2"/>
                <a:gd name="f18" fmla="val f3"/>
                <a:gd name="f19" fmla="val f4"/>
                <a:gd name="f20" fmla="+- f19 0 f17"/>
                <a:gd name="f21" fmla="+- f18 0 f17"/>
                <a:gd name="f22" fmla="*/ f21 1 2710"/>
                <a:gd name="f23" fmla="*/ f20 1 1041"/>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2710" h="1041">
                  <a:moveTo>
                    <a:pt x="f5" y="f6"/>
                  </a:moveTo>
                  <a:cubicBezTo>
                    <a:pt x="f7" y="f6"/>
                    <a:pt x="f2" y="f8"/>
                    <a:pt x="f2" y="f9"/>
                  </a:cubicBezTo>
                  <a:cubicBezTo>
                    <a:pt x="f2" y="f10"/>
                    <a:pt x="f7" y="f11"/>
                    <a:pt x="f5" y="f11"/>
                  </a:cubicBezTo>
                  <a:lnTo>
                    <a:pt x="f12" y="f11"/>
                  </a:lnTo>
                  <a:cubicBezTo>
                    <a:pt x="f13" y="f11"/>
                    <a:pt x="f3" y="f10"/>
                    <a:pt x="f3" y="f9"/>
                  </a:cubicBezTo>
                  <a:cubicBezTo>
                    <a:pt x="f3" y="f8"/>
                    <a:pt x="f14" y="f6"/>
                    <a:pt x="f12"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4" name="Google Shape;6952;p88">
              <a:extLst>
                <a:ext uri="{FF2B5EF4-FFF2-40B4-BE49-F238E27FC236}">
                  <a16:creationId xmlns:a16="http://schemas.microsoft.com/office/drawing/2014/main" id="{4309DC8E-500F-D381-BC8D-E9680887ACE6}"/>
                </a:ext>
              </a:extLst>
            </p:cNvPr>
            <p:cNvSpPr/>
            <p:nvPr/>
          </p:nvSpPr>
          <p:spPr>
            <a:xfrm>
              <a:off x="3412540" y="1725783"/>
              <a:ext cx="78254" cy="79433"/>
            </a:xfrm>
            <a:custGeom>
              <a:avLst/>
              <a:gdLst>
                <a:gd name="f0" fmla="val w"/>
                <a:gd name="f1" fmla="val h"/>
                <a:gd name="f2" fmla="val 0"/>
                <a:gd name="f3" fmla="val 2049"/>
                <a:gd name="f4" fmla="val 2080"/>
                <a:gd name="f5" fmla="val 1702"/>
                <a:gd name="f6" fmla="val 757"/>
                <a:gd name="f7" fmla="val 1"/>
                <a:gd name="f8" fmla="val 788"/>
                <a:gd name="f9" fmla="val 1733"/>
                <a:gd name="f10" fmla="*/ f0 1 2049"/>
                <a:gd name="f11" fmla="*/ f1 1 2080"/>
                <a:gd name="f12" fmla="val f2"/>
                <a:gd name="f13" fmla="val f3"/>
                <a:gd name="f14" fmla="val f4"/>
                <a:gd name="f15" fmla="+- f14 0 f12"/>
                <a:gd name="f16" fmla="+- f13 0 f12"/>
                <a:gd name="f17" fmla="*/ f16 1 2049"/>
                <a:gd name="f18" fmla="*/ f15 1 2080"/>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049" h="2080">
                  <a:moveTo>
                    <a:pt x="f5" y="f2"/>
                  </a:moveTo>
                  <a:cubicBezTo>
                    <a:pt x="f6" y="f2"/>
                    <a:pt x="f7" y="f8"/>
                    <a:pt x="f7" y="f9"/>
                  </a:cubicBezTo>
                  <a:lnTo>
                    <a:pt x="f7" y="f4"/>
                  </a:lnTo>
                  <a:lnTo>
                    <a:pt x="f3" y="f4"/>
                  </a:ln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5" name="Google Shape;6953;p88">
              <a:extLst>
                <a:ext uri="{FF2B5EF4-FFF2-40B4-BE49-F238E27FC236}">
                  <a16:creationId xmlns:a16="http://schemas.microsoft.com/office/drawing/2014/main" id="{CA357093-6453-2402-CCBC-02EACFB89C7C}"/>
                </a:ext>
              </a:extLst>
            </p:cNvPr>
            <p:cNvSpPr/>
            <p:nvPr/>
          </p:nvSpPr>
          <p:spPr>
            <a:xfrm>
              <a:off x="3514816" y="1725783"/>
              <a:ext cx="52971" cy="84243"/>
            </a:xfrm>
            <a:custGeom>
              <a:avLst/>
              <a:gdLst>
                <a:gd name="f0" fmla="val w"/>
                <a:gd name="f1" fmla="val h"/>
                <a:gd name="f2" fmla="val 0"/>
                <a:gd name="f3" fmla="val 1387"/>
                <a:gd name="f4" fmla="val 2206"/>
                <a:gd name="f5" fmla="val 1"/>
                <a:gd name="f6" fmla="val 2111"/>
                <a:gd name="f7" fmla="val 883"/>
                <a:gd name="f8" fmla="val 1072"/>
                <a:gd name="f9" fmla="val 1261"/>
                <a:gd name="f10" fmla="val 2143"/>
                <a:gd name="f11" fmla="val 1040"/>
                <a:gd name="f12" fmla="val 473"/>
                <a:gd name="f13" fmla="val 914"/>
                <a:gd name="f14" fmla="val 347"/>
                <a:gd name="f15" fmla="*/ f0 1 1387"/>
                <a:gd name="f16" fmla="*/ f1 1 2206"/>
                <a:gd name="f17" fmla="val f2"/>
                <a:gd name="f18" fmla="val f3"/>
                <a:gd name="f19" fmla="val f4"/>
                <a:gd name="f20" fmla="+- f19 0 f17"/>
                <a:gd name="f21" fmla="+- f18 0 f17"/>
                <a:gd name="f22" fmla="*/ f21 1 1387"/>
                <a:gd name="f23" fmla="*/ f20 1 220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2206">
                  <a:moveTo>
                    <a:pt x="f5" y="f2"/>
                  </a:moveTo>
                  <a:lnTo>
                    <a:pt x="f5" y="f6"/>
                  </a:lnTo>
                  <a:lnTo>
                    <a:pt x="f7" y="f6"/>
                  </a:lnTo>
                  <a:cubicBezTo>
                    <a:pt x="f8" y="f6"/>
                    <a:pt x="f9" y="f10"/>
                    <a:pt x="f3" y="f4"/>
                  </a:cubicBezTo>
                  <a:lnTo>
                    <a:pt x="f3" y="f11"/>
                  </a:lnTo>
                  <a:cubicBezTo>
                    <a:pt x="f3" y="f12"/>
                    <a:pt x="f13" y="f2"/>
                    <a:pt x="f14"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6" name="Google Shape;6954;p88">
              <a:extLst>
                <a:ext uri="{FF2B5EF4-FFF2-40B4-BE49-F238E27FC236}">
                  <a16:creationId xmlns:a16="http://schemas.microsoft.com/office/drawing/2014/main" id="{F620744D-42D6-65CA-390A-C106FEDA513F}"/>
                </a:ext>
              </a:extLst>
            </p:cNvPr>
            <p:cNvSpPr/>
            <p:nvPr/>
          </p:nvSpPr>
          <p:spPr>
            <a:xfrm>
              <a:off x="3251350" y="1831643"/>
              <a:ext cx="316437" cy="234671"/>
            </a:xfrm>
            <a:custGeom>
              <a:avLst/>
              <a:gdLst>
                <a:gd name="f0" fmla="val w"/>
                <a:gd name="f1" fmla="val h"/>
                <a:gd name="f2" fmla="val 0"/>
                <a:gd name="f3" fmla="val 8286"/>
                <a:gd name="f4" fmla="val 6145"/>
                <a:gd name="f5" fmla="val 1"/>
                <a:gd name="f6" fmla="val 6144"/>
                <a:gd name="f7" fmla="val 378"/>
                <a:gd name="f8" fmla="val 756"/>
                <a:gd name="f9" fmla="val 1071"/>
                <a:gd name="f10" fmla="val 5892"/>
                <a:gd name="f11" fmla="val 1260"/>
                <a:gd name="f12" fmla="val 5577"/>
                <a:gd name="f13" fmla="val 2016"/>
                <a:gd name="f14" fmla="val 5955"/>
                <a:gd name="f15" fmla="val 2268"/>
                <a:gd name="f16" fmla="val 6050"/>
                <a:gd name="f17" fmla="val 2552"/>
                <a:gd name="f18" fmla="val 2773"/>
                <a:gd name="f19" fmla="val 3497"/>
                <a:gd name="f20" fmla="val 3057"/>
                <a:gd name="f21" fmla="val 3214"/>
                <a:gd name="f22" fmla="val 3309"/>
                <a:gd name="f23" fmla="val 2867"/>
                <a:gd name="f24" fmla="val 3435"/>
                <a:gd name="f25" fmla="val 2457"/>
                <a:gd name="f26" fmla="val 2111"/>
                <a:gd name="f27" fmla="val 3277"/>
                <a:gd name="f28" fmla="val 2868"/>
                <a:gd name="f29" fmla="val 2710"/>
                <a:gd name="f30" fmla="val 3025"/>
                <a:gd name="f31" fmla="val 2238"/>
                <a:gd name="f32" fmla="val 1702"/>
                <a:gd name="f33" fmla="val 1009"/>
                <a:gd name="f34" fmla="val 7782"/>
                <a:gd name="f35" fmla="val 8065"/>
                <a:gd name="f36" fmla="val 788"/>
                <a:gd name="f37" fmla="val 505"/>
                <a:gd name="f38" fmla="val 221"/>
                <a:gd name="f39" fmla="val 3560"/>
                <a:gd name="f40" fmla="val 3308"/>
                <a:gd name="f41" fmla="val 2899"/>
                <a:gd name="f42" fmla="val 158"/>
                <a:gd name="f43" fmla="val 2583"/>
                <a:gd name="f44" fmla="val 442"/>
                <a:gd name="f45" fmla="val 2426"/>
                <a:gd name="f46" fmla="val 599"/>
                <a:gd name="f47" fmla="val 2205"/>
                <a:gd name="f48" fmla="val 662"/>
                <a:gd name="f49" fmla="val 1985"/>
                <a:gd name="f50" fmla="val 1323"/>
                <a:gd name="f51" fmla="val 1166"/>
                <a:gd name="f52" fmla="val 284"/>
                <a:gd name="f53" fmla="*/ f0 1 8286"/>
                <a:gd name="f54" fmla="*/ f1 1 6145"/>
                <a:gd name="f55" fmla="val f2"/>
                <a:gd name="f56" fmla="val f3"/>
                <a:gd name="f57" fmla="val f4"/>
                <a:gd name="f58" fmla="+- f57 0 f55"/>
                <a:gd name="f59" fmla="+- f56 0 f55"/>
                <a:gd name="f60" fmla="*/ f59 1 8286"/>
                <a:gd name="f61" fmla="*/ f58 1 6145"/>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8286" h="6145">
                  <a:moveTo>
                    <a:pt x="f2" y="f5"/>
                  </a:moveTo>
                  <a:lnTo>
                    <a:pt x="f2" y="f6"/>
                  </a:lnTo>
                  <a:lnTo>
                    <a:pt x="f7" y="f6"/>
                  </a:lnTo>
                  <a:cubicBezTo>
                    <a:pt x="f8" y="f6"/>
                    <a:pt x="f9" y="f10"/>
                    <a:pt x="f11" y="f12"/>
                  </a:cubicBezTo>
                  <a:lnTo>
                    <a:pt x="f13" y="f14"/>
                  </a:lnTo>
                  <a:cubicBezTo>
                    <a:pt x="f15" y="f16"/>
                    <a:pt x="f17" y="f6"/>
                    <a:pt x="f18" y="f6"/>
                  </a:cubicBezTo>
                  <a:lnTo>
                    <a:pt x="f19" y="f6"/>
                  </a:lnTo>
                  <a:lnTo>
                    <a:pt x="f19" y="f20"/>
                  </a:lnTo>
                  <a:cubicBezTo>
                    <a:pt x="f21" y="f22"/>
                    <a:pt x="f23" y="f24"/>
                    <a:pt x="f25" y="f24"/>
                  </a:cubicBezTo>
                  <a:cubicBezTo>
                    <a:pt x="f15" y="f24"/>
                    <a:pt x="f26" y="f27"/>
                    <a:pt x="f26" y="f20"/>
                  </a:cubicBezTo>
                  <a:cubicBezTo>
                    <a:pt x="f26" y="f28"/>
                    <a:pt x="f15" y="f29"/>
                    <a:pt x="f25" y="f29"/>
                  </a:cubicBezTo>
                  <a:cubicBezTo>
                    <a:pt x="f30" y="f29"/>
                    <a:pt x="f19" y="f31"/>
                    <a:pt x="f19" y="f32"/>
                  </a:cubicBezTo>
                  <a:lnTo>
                    <a:pt x="f19" y="f33"/>
                  </a:lnTo>
                  <a:lnTo>
                    <a:pt x="f34" y="f33"/>
                  </a:lnTo>
                  <a:cubicBezTo>
                    <a:pt x="f35" y="f33"/>
                    <a:pt x="f3" y="f36"/>
                    <a:pt x="f3" y="f37"/>
                  </a:cubicBezTo>
                  <a:cubicBezTo>
                    <a:pt x="f3" y="f38"/>
                    <a:pt x="f35" y="f5"/>
                    <a:pt x="f34" y="f5"/>
                  </a:cubicBezTo>
                  <a:lnTo>
                    <a:pt x="f39" y="f5"/>
                  </a:lnTo>
                  <a:cubicBezTo>
                    <a:pt x="f40" y="f5"/>
                    <a:pt x="f41" y="f42"/>
                    <a:pt x="f43" y="f44"/>
                  </a:cubicBezTo>
                  <a:cubicBezTo>
                    <a:pt x="f45" y="f46"/>
                    <a:pt x="f47" y="f48"/>
                    <a:pt x="f49" y="f48"/>
                  </a:cubicBezTo>
                  <a:lnTo>
                    <a:pt x="f50" y="f48"/>
                  </a:lnTo>
                  <a:cubicBezTo>
                    <a:pt x="f51" y="f52"/>
                    <a:pt x="f36" y="f5"/>
                    <a:pt x="f7"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7" name="Google Shape;6955;p88">
              <a:extLst>
                <a:ext uri="{FF2B5EF4-FFF2-40B4-BE49-F238E27FC236}">
                  <a16:creationId xmlns:a16="http://schemas.microsoft.com/office/drawing/2014/main" id="{EBE83A48-9915-FA20-E360-F9CA91C66E59}"/>
                </a:ext>
              </a:extLst>
            </p:cNvPr>
            <p:cNvSpPr/>
            <p:nvPr/>
          </p:nvSpPr>
          <p:spPr>
            <a:xfrm>
              <a:off x="3411361" y="1895423"/>
              <a:ext cx="78208" cy="276761"/>
            </a:xfrm>
            <a:custGeom>
              <a:avLst/>
              <a:gdLst>
                <a:gd name="f0" fmla="val w"/>
                <a:gd name="f1" fmla="val h"/>
                <a:gd name="f2" fmla="val 0"/>
                <a:gd name="f3" fmla="val 2048"/>
                <a:gd name="f4" fmla="val 7247"/>
                <a:gd name="f5" fmla="val 1"/>
                <a:gd name="f6" fmla="val 64"/>
                <a:gd name="f7" fmla="val 5514"/>
                <a:gd name="f8" fmla="val 6459"/>
                <a:gd name="f9" fmla="val 756"/>
                <a:gd name="f10" fmla="val 1701"/>
                <a:gd name="f11" fmla="val 5167"/>
                <a:gd name="f12" fmla="val 1891"/>
                <a:gd name="f13" fmla="val 1229"/>
                <a:gd name="f14" fmla="val 725"/>
                <a:gd name="f15" fmla="val 4632"/>
                <a:gd name="f16" fmla="val 4002"/>
                <a:gd name="f17" fmla="val 3624"/>
                <a:gd name="f18" fmla="val 882"/>
                <a:gd name="f19" fmla="val 3372"/>
                <a:gd name="f20" fmla="val 1071"/>
                <a:gd name="f21" fmla="val 3120"/>
                <a:gd name="f22" fmla="val 819"/>
                <a:gd name="f23" fmla="val 2899"/>
                <a:gd name="f24" fmla="val 2615"/>
                <a:gd name="f25" fmla="val 2269"/>
                <a:gd name="f26" fmla="val 1922"/>
                <a:gd name="f27" fmla="val 1639"/>
                <a:gd name="f28" fmla="val 1387"/>
                <a:gd name="f29" fmla="val 1166"/>
                <a:gd name="f30" fmla="val 883"/>
                <a:gd name="f31" fmla="val 536"/>
                <a:gd name="f32" fmla="val 316"/>
                <a:gd name="f33" fmla="val 190"/>
                <a:gd name="f34" fmla="*/ f0 1 2048"/>
                <a:gd name="f35" fmla="*/ f1 1 7247"/>
                <a:gd name="f36" fmla="val f2"/>
                <a:gd name="f37" fmla="val f3"/>
                <a:gd name="f38" fmla="val f4"/>
                <a:gd name="f39" fmla="+- f38 0 f36"/>
                <a:gd name="f40" fmla="+- f37 0 f36"/>
                <a:gd name="f41" fmla="*/ f40 1 2048"/>
                <a:gd name="f42" fmla="*/ f39 1 724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2048" h="7247">
                  <a:moveTo>
                    <a:pt x="f2" y="f5"/>
                  </a:moveTo>
                  <a:lnTo>
                    <a:pt x="f2" y="f6"/>
                  </a:lnTo>
                  <a:lnTo>
                    <a:pt x="f2" y="f7"/>
                  </a:lnTo>
                  <a:cubicBezTo>
                    <a:pt x="f2" y="f8"/>
                    <a:pt x="f9" y="f4"/>
                    <a:pt x="f10" y="f4"/>
                  </a:cubicBezTo>
                  <a:lnTo>
                    <a:pt x="f3" y="f4"/>
                  </a:lnTo>
                  <a:lnTo>
                    <a:pt x="f3" y="f11"/>
                  </a:lnTo>
                  <a:lnTo>
                    <a:pt x="f12" y="f11"/>
                  </a:lnTo>
                  <a:cubicBezTo>
                    <a:pt x="f13" y="f11"/>
                    <a:pt x="f14" y="f15"/>
                    <a:pt x="f14" y="f16"/>
                  </a:cubicBezTo>
                  <a:cubicBezTo>
                    <a:pt x="f14" y="f17"/>
                    <a:pt x="f18" y="f19"/>
                    <a:pt x="f20" y="f21"/>
                  </a:cubicBezTo>
                  <a:cubicBezTo>
                    <a:pt x="f22" y="f23"/>
                    <a:pt x="f14" y="f24"/>
                    <a:pt x="f14" y="f25"/>
                  </a:cubicBezTo>
                  <a:cubicBezTo>
                    <a:pt x="f14" y="f26"/>
                    <a:pt x="f18" y="f27"/>
                    <a:pt x="f20" y="f28"/>
                  </a:cubicBezTo>
                  <a:cubicBezTo>
                    <a:pt x="f22" y="f29"/>
                    <a:pt x="f14" y="f30"/>
                    <a:pt x="f14" y="f31"/>
                  </a:cubicBezTo>
                  <a:cubicBezTo>
                    <a:pt x="f14" y="f32"/>
                    <a:pt x="f9" y="f33"/>
                    <a:pt x="f22" y="f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18" name="Google Shape;6956;p88">
              <a:extLst>
                <a:ext uri="{FF2B5EF4-FFF2-40B4-BE49-F238E27FC236}">
                  <a16:creationId xmlns:a16="http://schemas.microsoft.com/office/drawing/2014/main" id="{C7458D01-F7C0-2980-63AB-22A3DAC668B1}"/>
                </a:ext>
              </a:extLst>
            </p:cNvPr>
            <p:cNvSpPr/>
            <p:nvPr/>
          </p:nvSpPr>
          <p:spPr>
            <a:xfrm>
              <a:off x="3516041" y="2089120"/>
              <a:ext cx="52971" cy="84280"/>
            </a:xfrm>
            <a:custGeom>
              <a:avLst/>
              <a:gdLst>
                <a:gd name="f0" fmla="val w"/>
                <a:gd name="f1" fmla="val h"/>
                <a:gd name="f2" fmla="val 0"/>
                <a:gd name="f3" fmla="val 1387"/>
                <a:gd name="f4" fmla="val 2207"/>
                <a:gd name="f5" fmla="val 1386"/>
                <a:gd name="f6" fmla="val 1"/>
                <a:gd name="f7" fmla="val 1229"/>
                <a:gd name="f8" fmla="val 64"/>
                <a:gd name="f9" fmla="val 1071"/>
                <a:gd name="f10" fmla="val 95"/>
                <a:gd name="f11" fmla="val 882"/>
                <a:gd name="f12" fmla="val 2206"/>
                <a:gd name="f13" fmla="val 378"/>
                <a:gd name="f14" fmla="val 914"/>
                <a:gd name="f15" fmla="val 1734"/>
                <a:gd name="f16" fmla="val 1167"/>
                <a:gd name="f17" fmla="*/ f0 1 1387"/>
                <a:gd name="f18" fmla="*/ f1 1 2207"/>
                <a:gd name="f19" fmla="val f2"/>
                <a:gd name="f20" fmla="val f3"/>
                <a:gd name="f21" fmla="val f4"/>
                <a:gd name="f22" fmla="+- f21 0 f19"/>
                <a:gd name="f23" fmla="+- f20 0 f19"/>
                <a:gd name="f24" fmla="*/ f23 1 1387"/>
                <a:gd name="f25" fmla="*/ f22 1 2207"/>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1387" h="2207">
                  <a:moveTo>
                    <a:pt x="f5" y="f6"/>
                  </a:moveTo>
                  <a:cubicBezTo>
                    <a:pt x="f7" y="f8"/>
                    <a:pt x="f9" y="f10"/>
                    <a:pt x="f11" y="f10"/>
                  </a:cubicBezTo>
                  <a:lnTo>
                    <a:pt x="f2" y="f10"/>
                  </a:lnTo>
                  <a:lnTo>
                    <a:pt x="f2" y="f12"/>
                  </a:lnTo>
                  <a:lnTo>
                    <a:pt x="f13" y="f12"/>
                  </a:lnTo>
                  <a:cubicBezTo>
                    <a:pt x="f14" y="f12"/>
                    <a:pt x="f5" y="f15"/>
                    <a:pt x="f5" y="f16"/>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19" name="Google Shape;6971;p88">
            <a:extLst>
              <a:ext uri="{FF2B5EF4-FFF2-40B4-BE49-F238E27FC236}">
                <a16:creationId xmlns:a16="http://schemas.microsoft.com/office/drawing/2014/main" id="{573FEC7D-225C-4B67-26A8-5B45E1BE5F8F}"/>
              </a:ext>
            </a:extLst>
          </p:cNvPr>
          <p:cNvGrpSpPr/>
          <p:nvPr/>
        </p:nvGrpSpPr>
        <p:grpSpPr>
          <a:xfrm>
            <a:off x="4790582" y="1700219"/>
            <a:ext cx="445212" cy="445175"/>
            <a:chOff x="6107753" y="1700217"/>
            <a:chExt cx="445212" cy="445175"/>
          </a:xfrm>
          <a:solidFill>
            <a:schemeClr val="bg2"/>
          </a:solidFill>
        </p:grpSpPr>
        <p:sp>
          <p:nvSpPr>
            <p:cNvPr id="120" name="Google Shape;6972;p88">
              <a:extLst>
                <a:ext uri="{FF2B5EF4-FFF2-40B4-BE49-F238E27FC236}">
                  <a16:creationId xmlns:a16="http://schemas.microsoft.com/office/drawing/2014/main" id="{37955411-57CA-59F6-50D3-31EEC189A9A7}"/>
                </a:ext>
              </a:extLst>
            </p:cNvPr>
            <p:cNvSpPr/>
            <p:nvPr/>
          </p:nvSpPr>
          <p:spPr>
            <a:xfrm>
              <a:off x="6107753" y="1700217"/>
              <a:ext cx="445212" cy="445175"/>
            </a:xfrm>
            <a:custGeom>
              <a:avLst/>
              <a:gdLst>
                <a:gd name="f0" fmla="val w"/>
                <a:gd name="f1" fmla="val h"/>
                <a:gd name="f2" fmla="val 0"/>
                <a:gd name="f3" fmla="val 11658"/>
                <a:gd name="f4" fmla="val 11657"/>
                <a:gd name="f5" fmla="val 5829"/>
                <a:gd name="f6" fmla="val 3372"/>
                <a:gd name="f7" fmla="val 1261"/>
                <a:gd name="f8" fmla="val 1796"/>
                <a:gd name="f9" fmla="val 788"/>
                <a:gd name="f10" fmla="val 4159"/>
                <a:gd name="f11" fmla="val 347"/>
                <a:gd name="f12" fmla="val 4285"/>
                <a:gd name="f13" fmla="val 1"/>
                <a:gd name="f14" fmla="val 4694"/>
                <a:gd name="f15" fmla="val 5167"/>
                <a:gd name="f16" fmla="val 7876"/>
                <a:gd name="f17" fmla="val 8412"/>
                <a:gd name="f18" fmla="val 473"/>
                <a:gd name="f19" fmla="val 8885"/>
                <a:gd name="f20" fmla="val 1009"/>
                <a:gd name="f21" fmla="val 1702"/>
                <a:gd name="f22" fmla="val 1891"/>
                <a:gd name="f23" fmla="val 2049"/>
                <a:gd name="f24" fmla="val 8727"/>
                <a:gd name="f25" fmla="val 8538"/>
                <a:gd name="f26" fmla="val 4442"/>
                <a:gd name="f27" fmla="val 4253"/>
                <a:gd name="f28" fmla="val 4096"/>
                <a:gd name="f29" fmla="val 1481"/>
                <a:gd name="f30" fmla="val 1954"/>
                <a:gd name="f31" fmla="val 2111"/>
                <a:gd name="f32" fmla="val 3781"/>
                <a:gd name="f33" fmla="val 630"/>
                <a:gd name="f34" fmla="val 7877"/>
                <a:gd name="f35" fmla="val 9673"/>
                <a:gd name="f36" fmla="val 10145"/>
                <a:gd name="f37" fmla="val 9956"/>
                <a:gd name="f38" fmla="val 9767"/>
                <a:gd name="f39" fmla="val 9610"/>
                <a:gd name="f40" fmla="val 10271"/>
                <a:gd name="f41" fmla="val 10114"/>
                <a:gd name="f42" fmla="val 9672"/>
                <a:gd name="f43" fmla="val 9421"/>
                <a:gd name="f44" fmla="val 8570"/>
                <a:gd name="f45" fmla="val 6774"/>
                <a:gd name="f46" fmla="val 6617"/>
                <a:gd name="f47" fmla="val 9893"/>
                <a:gd name="f48" fmla="val 6270"/>
                <a:gd name="f49" fmla="val 9609"/>
                <a:gd name="f50" fmla="val 5262"/>
                <a:gd name="f51" fmla="val 4789"/>
                <a:gd name="f52" fmla="val 10082"/>
                <a:gd name="f53" fmla="val 10617"/>
                <a:gd name="f54" fmla="val 11184"/>
                <a:gd name="f55" fmla="val 6648"/>
                <a:gd name="f56" fmla="val 11373"/>
                <a:gd name="f57" fmla="val 10995"/>
                <a:gd name="f58" fmla="val 9799"/>
                <a:gd name="f59" fmla="val 10775"/>
                <a:gd name="f60" fmla="val 10933"/>
                <a:gd name="f61" fmla="val 11342"/>
                <a:gd name="f62" fmla="val 8790"/>
                <a:gd name="f63" fmla="val 8380"/>
                <a:gd name="f64" fmla="val 7908"/>
                <a:gd name="f65" fmla="val 5198"/>
                <a:gd name="f66" fmla="val 11311"/>
                <a:gd name="f67" fmla="val 10870"/>
                <a:gd name="f68" fmla="val 10397"/>
                <a:gd name="f69" fmla="val 8255"/>
                <a:gd name="f70" fmla="*/ f0 1 11658"/>
                <a:gd name="f71" fmla="*/ f1 1 11657"/>
                <a:gd name="f72" fmla="val f2"/>
                <a:gd name="f73" fmla="val f3"/>
                <a:gd name="f74" fmla="val f4"/>
                <a:gd name="f75" fmla="+- f74 0 f72"/>
                <a:gd name="f76" fmla="+- f73 0 f72"/>
                <a:gd name="f77" fmla="*/ f76 1 11658"/>
                <a:gd name="f78" fmla="*/ f75 1 11657"/>
                <a:gd name="f79" fmla="*/ f72 1 f77"/>
                <a:gd name="f80" fmla="*/ f73 1 f77"/>
                <a:gd name="f81" fmla="*/ f72 1 f78"/>
                <a:gd name="f82" fmla="*/ f74 1 f78"/>
                <a:gd name="f83" fmla="*/ f79 f70 1"/>
                <a:gd name="f84" fmla="*/ f80 f70 1"/>
                <a:gd name="f85" fmla="*/ f82 f71 1"/>
                <a:gd name="f86" fmla="*/ f81 f71 1"/>
              </a:gdLst>
              <a:ahLst/>
              <a:cxnLst>
                <a:cxn ang="3cd4">
                  <a:pos x="hc" y="t"/>
                </a:cxn>
                <a:cxn ang="0">
                  <a:pos x="r" y="vc"/>
                </a:cxn>
                <a:cxn ang="cd4">
                  <a:pos x="hc" y="b"/>
                </a:cxn>
                <a:cxn ang="cd2">
                  <a:pos x="l" y="vc"/>
                </a:cxn>
              </a:cxnLst>
              <a:rect l="f83" t="f86" r="f84" b="f85"/>
              <a:pathLst>
                <a:path w="11658" h="11657">
                  <a:moveTo>
                    <a:pt x="f5" y="f2"/>
                  </a:moveTo>
                  <a:cubicBezTo>
                    <a:pt x="f6" y="f2"/>
                    <a:pt x="f7" y="f8"/>
                    <a:pt x="f9" y="f10"/>
                  </a:cubicBezTo>
                  <a:cubicBezTo>
                    <a:pt x="f11" y="f12"/>
                    <a:pt x="f13" y="f14"/>
                    <a:pt x="f13" y="f15"/>
                  </a:cubicBezTo>
                  <a:lnTo>
                    <a:pt x="f13" y="f16"/>
                  </a:lnTo>
                  <a:cubicBezTo>
                    <a:pt x="f13" y="f17"/>
                    <a:pt x="f18" y="f19"/>
                    <a:pt x="f20" y="f19"/>
                  </a:cubicBezTo>
                  <a:lnTo>
                    <a:pt x="f21" y="f19"/>
                  </a:lnTo>
                  <a:cubicBezTo>
                    <a:pt x="f22" y="f19"/>
                    <a:pt x="f23" y="f24"/>
                    <a:pt x="f23" y="f25"/>
                  </a:cubicBezTo>
                  <a:lnTo>
                    <a:pt x="f23" y="f26"/>
                  </a:lnTo>
                  <a:cubicBezTo>
                    <a:pt x="f23" y="f27"/>
                    <a:pt x="f22" y="f28"/>
                    <a:pt x="f21" y="f28"/>
                  </a:cubicBezTo>
                  <a:lnTo>
                    <a:pt x="f29" y="f28"/>
                  </a:lnTo>
                  <a:cubicBezTo>
                    <a:pt x="f30" y="f31"/>
                    <a:pt x="f32" y="f33"/>
                    <a:pt x="f5" y="f33"/>
                  </a:cubicBezTo>
                  <a:cubicBezTo>
                    <a:pt x="f34" y="f33"/>
                    <a:pt x="f35" y="f31"/>
                    <a:pt x="f36" y="f28"/>
                  </a:cubicBezTo>
                  <a:lnTo>
                    <a:pt x="f37" y="f28"/>
                  </a:lnTo>
                  <a:cubicBezTo>
                    <a:pt x="f38" y="f28"/>
                    <a:pt x="f39" y="f27"/>
                    <a:pt x="f39" y="f26"/>
                  </a:cubicBezTo>
                  <a:lnTo>
                    <a:pt x="f39" y="f25"/>
                  </a:lnTo>
                  <a:cubicBezTo>
                    <a:pt x="f39" y="f24"/>
                    <a:pt x="f38" y="f19"/>
                    <a:pt x="f37" y="f19"/>
                  </a:cubicBezTo>
                  <a:lnTo>
                    <a:pt x="f40" y="f19"/>
                  </a:lnTo>
                  <a:cubicBezTo>
                    <a:pt x="f41" y="f42"/>
                    <a:pt x="f43" y="f40"/>
                    <a:pt x="f44" y="f40"/>
                  </a:cubicBezTo>
                  <a:lnTo>
                    <a:pt x="f45" y="f40"/>
                  </a:lnTo>
                  <a:cubicBezTo>
                    <a:pt x="f46" y="f47"/>
                    <a:pt x="f48" y="f49"/>
                    <a:pt x="f5" y="f49"/>
                  </a:cubicBezTo>
                  <a:cubicBezTo>
                    <a:pt x="f50" y="f49"/>
                    <a:pt x="f51" y="f52"/>
                    <a:pt x="f51" y="f53"/>
                  </a:cubicBezTo>
                  <a:cubicBezTo>
                    <a:pt x="f51" y="f54"/>
                    <a:pt x="f50" y="f4"/>
                    <a:pt x="f5" y="f4"/>
                  </a:cubicBezTo>
                  <a:cubicBezTo>
                    <a:pt x="f48" y="f4"/>
                    <a:pt x="f55" y="f56"/>
                    <a:pt x="f45" y="f57"/>
                  </a:cubicBezTo>
                  <a:lnTo>
                    <a:pt x="f44" y="f57"/>
                  </a:lnTo>
                  <a:cubicBezTo>
                    <a:pt x="f58" y="f57"/>
                    <a:pt x="f59" y="f52"/>
                    <a:pt x="f60" y="f19"/>
                  </a:cubicBezTo>
                  <a:cubicBezTo>
                    <a:pt x="f61" y="f62"/>
                    <a:pt x="f3" y="f63"/>
                    <a:pt x="f3" y="f64"/>
                  </a:cubicBezTo>
                  <a:lnTo>
                    <a:pt x="f3" y="f65"/>
                  </a:lnTo>
                  <a:cubicBezTo>
                    <a:pt x="f3" y="f14"/>
                    <a:pt x="f66" y="f27"/>
                    <a:pt x="f67" y="f10"/>
                  </a:cubicBezTo>
                  <a:cubicBezTo>
                    <a:pt x="f68" y="f8"/>
                    <a:pt x="f69"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1" name="Google Shape;6973;p88">
              <a:extLst>
                <a:ext uri="{FF2B5EF4-FFF2-40B4-BE49-F238E27FC236}">
                  <a16:creationId xmlns:a16="http://schemas.microsoft.com/office/drawing/2014/main" id="{BE5AA39F-9606-D2B3-A527-9211E3D71C04}"/>
                </a:ext>
              </a:extLst>
            </p:cNvPr>
            <p:cNvSpPr/>
            <p:nvPr/>
          </p:nvSpPr>
          <p:spPr>
            <a:xfrm>
              <a:off x="6211244" y="1804897"/>
              <a:ext cx="239444" cy="235631"/>
            </a:xfrm>
            <a:custGeom>
              <a:avLst/>
              <a:gdLst>
                <a:gd name="f0" fmla="val w"/>
                <a:gd name="f1" fmla="val h"/>
                <a:gd name="f2" fmla="val 0"/>
                <a:gd name="f3" fmla="val 6270"/>
                <a:gd name="f4" fmla="val 6170"/>
                <a:gd name="f5" fmla="val 3119"/>
                <a:gd name="f6" fmla="val 1386"/>
                <a:gd name="f7" fmla="val 3308"/>
                <a:gd name="f8" fmla="val 3466"/>
                <a:gd name="f9" fmla="val 1544"/>
                <a:gd name="f10" fmla="val 1733"/>
                <a:gd name="f11" fmla="val 1953"/>
                <a:gd name="f12" fmla="val 2079"/>
                <a:gd name="f13" fmla="val 2930"/>
                <a:gd name="f14" fmla="val 2773"/>
                <a:gd name="f15" fmla="val 2741"/>
                <a:gd name="f16" fmla="val 2867"/>
                <a:gd name="f17" fmla="val 3088"/>
                <a:gd name="f18" fmla="val 4474"/>
                <a:gd name="f19" fmla="val 4663"/>
                <a:gd name="f20" fmla="val 4820"/>
                <a:gd name="f21" fmla="val 3151"/>
                <a:gd name="f22" fmla="val 1449"/>
                <a:gd name="f23" fmla="val 63"/>
                <a:gd name="f24" fmla="val 3592"/>
                <a:gd name="f25" fmla="val 158"/>
                <a:gd name="f26" fmla="val 4096"/>
                <a:gd name="f27" fmla="val 441"/>
                <a:gd name="f28" fmla="val 4568"/>
                <a:gd name="f29" fmla="val 5734"/>
                <a:gd name="f30" fmla="val 5828"/>
                <a:gd name="f31" fmla="val 5955"/>
                <a:gd name="f32" fmla="val 126"/>
                <a:gd name="f33" fmla="val 6081"/>
                <a:gd name="f34" fmla="val 171"/>
                <a:gd name="f35" fmla="val 6125"/>
                <a:gd name="f36" fmla="val 263"/>
                <a:gd name="f37" fmla="val 357"/>
                <a:gd name="f38" fmla="val 396"/>
                <a:gd name="f39" fmla="val 436"/>
                <a:gd name="f40" fmla="val 6162"/>
                <a:gd name="f41" fmla="val 473"/>
                <a:gd name="f42" fmla="val 6144"/>
                <a:gd name="f43" fmla="val 1638"/>
                <a:gd name="f44" fmla="val 5765"/>
                <a:gd name="f45" fmla="val 6049"/>
                <a:gd name="f46" fmla="val 2615"/>
                <a:gd name="f47" fmla="val 4852"/>
                <a:gd name="f48" fmla="val 4789"/>
                <a:gd name="f49" fmla="*/ f0 1 6270"/>
                <a:gd name="f50" fmla="*/ f1 1 6170"/>
                <a:gd name="f51" fmla="val f2"/>
                <a:gd name="f52" fmla="val f3"/>
                <a:gd name="f53" fmla="val f4"/>
                <a:gd name="f54" fmla="+- f53 0 f51"/>
                <a:gd name="f55" fmla="+- f52 0 f51"/>
                <a:gd name="f56" fmla="*/ f55 1 6270"/>
                <a:gd name="f57" fmla="*/ f54 1 6170"/>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6270" h="6170">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7" y="f15"/>
                    <a:pt x="f8" y="f16"/>
                    <a:pt x="f8" y="f17"/>
                  </a:cubicBezTo>
                  <a:lnTo>
                    <a:pt x="f8" y="f18"/>
                  </a:lnTo>
                  <a:cubicBezTo>
                    <a:pt x="f8" y="f19"/>
                    <a:pt x="f7" y="f20"/>
                    <a:pt x="f5" y="f20"/>
                  </a:cubicBezTo>
                  <a:cubicBezTo>
                    <a:pt x="f13" y="f20"/>
                    <a:pt x="f14" y="f19"/>
                    <a:pt x="f14" y="f18"/>
                  </a:cubicBezTo>
                  <a:lnTo>
                    <a:pt x="f14" y="f17"/>
                  </a:lnTo>
                  <a:cubicBezTo>
                    <a:pt x="f14" y="f16"/>
                    <a:pt x="f13" y="f15"/>
                    <a:pt x="f5" y="f15"/>
                  </a:cubicBezTo>
                  <a:close/>
                  <a:moveTo>
                    <a:pt x="f21" y="f2"/>
                  </a:moveTo>
                  <a:cubicBezTo>
                    <a:pt x="f22" y="f2"/>
                    <a:pt x="f23" y="f6"/>
                    <a:pt x="f23" y="f17"/>
                  </a:cubicBezTo>
                  <a:cubicBezTo>
                    <a:pt x="f23" y="f24"/>
                    <a:pt x="f25" y="f26"/>
                    <a:pt x="f27" y="f28"/>
                  </a:cubicBezTo>
                  <a:lnTo>
                    <a:pt x="f23" y="f29"/>
                  </a:lnTo>
                  <a:cubicBezTo>
                    <a:pt x="f2" y="f30"/>
                    <a:pt x="f2" y="f31"/>
                    <a:pt x="f32" y="f33"/>
                  </a:cubicBezTo>
                  <a:cubicBezTo>
                    <a:pt x="f34" y="f35"/>
                    <a:pt x="f36" y="f4"/>
                    <a:pt x="f37" y="f4"/>
                  </a:cubicBezTo>
                  <a:cubicBezTo>
                    <a:pt x="f38" y="f4"/>
                    <a:pt x="f39" y="f40"/>
                    <a:pt x="f41" y="f42"/>
                  </a:cubicBezTo>
                  <a:lnTo>
                    <a:pt x="f43" y="f44"/>
                  </a:lnTo>
                  <a:cubicBezTo>
                    <a:pt x="f12" y="f45"/>
                    <a:pt x="f46" y="f42"/>
                    <a:pt x="f21" y="f42"/>
                  </a:cubicBezTo>
                  <a:cubicBezTo>
                    <a:pt x="f47" y="f42"/>
                    <a:pt x="f3" y="f48"/>
                    <a:pt x="f3" y="f17"/>
                  </a:cubicBezTo>
                  <a:cubicBezTo>
                    <a:pt x="f3" y="f6"/>
                    <a:pt x="f47" y="f2"/>
                    <a:pt x="f21"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22" name="Google Shape;7004;p88">
            <a:extLst>
              <a:ext uri="{FF2B5EF4-FFF2-40B4-BE49-F238E27FC236}">
                <a16:creationId xmlns:a16="http://schemas.microsoft.com/office/drawing/2014/main" id="{9ADC5959-C660-360C-449B-DBA0ED80CA4A}"/>
              </a:ext>
            </a:extLst>
          </p:cNvPr>
          <p:cNvGrpSpPr/>
          <p:nvPr/>
        </p:nvGrpSpPr>
        <p:grpSpPr>
          <a:xfrm>
            <a:off x="2464366" y="1707954"/>
            <a:ext cx="469270" cy="446099"/>
            <a:chOff x="3781537" y="1707952"/>
            <a:chExt cx="469270" cy="446099"/>
          </a:xfrm>
          <a:solidFill>
            <a:schemeClr val="bg2"/>
          </a:solidFill>
        </p:grpSpPr>
        <p:sp>
          <p:nvSpPr>
            <p:cNvPr id="123" name="Google Shape;7005;p88">
              <a:extLst>
                <a:ext uri="{FF2B5EF4-FFF2-40B4-BE49-F238E27FC236}">
                  <a16:creationId xmlns:a16="http://schemas.microsoft.com/office/drawing/2014/main" id="{2A036D39-CFAD-C250-2C28-0A94F5979E0C}"/>
                </a:ext>
              </a:extLst>
            </p:cNvPr>
            <p:cNvSpPr/>
            <p:nvPr/>
          </p:nvSpPr>
          <p:spPr>
            <a:xfrm>
              <a:off x="3924705" y="1707952"/>
              <a:ext cx="326102" cy="327894"/>
            </a:xfrm>
            <a:custGeom>
              <a:avLst/>
              <a:gdLst>
                <a:gd name="f0" fmla="val w"/>
                <a:gd name="f1" fmla="val h"/>
                <a:gd name="f2" fmla="val 0"/>
                <a:gd name="f3" fmla="val 8539"/>
                <a:gd name="f4" fmla="val 8586"/>
                <a:gd name="f5" fmla="val 5156"/>
                <a:gd name="f6" fmla="val 1"/>
                <a:gd name="f7" fmla="val 4372"/>
                <a:gd name="f8" fmla="val 3593"/>
                <a:gd name="f9" fmla="val 308"/>
                <a:gd name="f10" fmla="val 2994"/>
                <a:gd name="f11" fmla="val 922"/>
                <a:gd name="f12" fmla="val 1450"/>
                <a:gd name="f13" fmla="val 2466"/>
                <a:gd name="f14" fmla="val 1681"/>
                <a:gd name="f15" fmla="val 2417"/>
                <a:gd name="f16" fmla="val 1916"/>
                <a:gd name="f17" fmla="val 2392"/>
                <a:gd name="f18" fmla="val 2152"/>
                <a:gd name="f19" fmla="val 2529"/>
                <a:gd name="f20" fmla="val 2909"/>
                <a:gd name="f21" fmla="val 2456"/>
                <a:gd name="f22" fmla="val 3277"/>
                <a:gd name="f23" fmla="val 2592"/>
                <a:gd name="f24" fmla="val 3939"/>
                <a:gd name="f25" fmla="val 1899"/>
                <a:gd name="f26" fmla="val 4270"/>
                <a:gd name="f27" fmla="val 1568"/>
                <a:gd name="f28" fmla="val 4703"/>
                <a:gd name="f29" fmla="val 1402"/>
                <a:gd name="f30" fmla="val 5136"/>
                <a:gd name="f31" fmla="val 5569"/>
                <a:gd name="f32" fmla="val 6003"/>
                <a:gd name="f33" fmla="val 6333"/>
                <a:gd name="f34" fmla="val 7027"/>
                <a:gd name="f35" fmla="val 3631"/>
                <a:gd name="f36" fmla="val 4325"/>
                <a:gd name="f37" fmla="val 6719"/>
                <a:gd name="f38" fmla="val 3608"/>
                <a:gd name="f39" fmla="val 7050"/>
                <a:gd name="f40" fmla="val 3175"/>
                <a:gd name="f41" fmla="val 7215"/>
                <a:gd name="f42" fmla="val 2742"/>
                <a:gd name="f43" fmla="val 2309"/>
                <a:gd name="f44" fmla="val 1875"/>
                <a:gd name="f45" fmla="val 1545"/>
                <a:gd name="f46" fmla="val 1261"/>
                <a:gd name="f47" fmla="val 6435"/>
                <a:gd name="f48" fmla="val 1104"/>
                <a:gd name="f49" fmla="val 6089"/>
                <a:gd name="f50" fmla="val 1072"/>
                <a:gd name="f51" fmla="val 5742"/>
                <a:gd name="f52" fmla="val 6782"/>
                <a:gd name="f53" fmla="val 158"/>
                <a:gd name="f54" fmla="val 7097"/>
                <a:gd name="f55" fmla="val 348"/>
                <a:gd name="f56" fmla="val 7381"/>
                <a:gd name="f57" fmla="val 600"/>
                <a:gd name="f58" fmla="val 7664"/>
                <a:gd name="f59" fmla="val 1214"/>
                <a:gd name="f60" fmla="val 8278"/>
                <a:gd name="f61" fmla="val 2002"/>
                <a:gd name="f62" fmla="val 2781"/>
                <a:gd name="f63" fmla="val 3561"/>
                <a:gd name="f64" fmla="val 4333"/>
                <a:gd name="f65" fmla="val 4916"/>
                <a:gd name="f66" fmla="val 7342"/>
                <a:gd name="f67" fmla="val 5270"/>
                <a:gd name="f68" fmla="val 4073"/>
                <a:gd name="f69" fmla="val 2151"/>
                <a:gd name="f70" fmla="val 6727"/>
                <a:gd name="f71" fmla="val 5940"/>
                <a:gd name="f72" fmla="*/ f0 1 8539"/>
                <a:gd name="f73" fmla="*/ f1 1 8586"/>
                <a:gd name="f74" fmla="val f2"/>
                <a:gd name="f75" fmla="val f3"/>
                <a:gd name="f76" fmla="val f4"/>
                <a:gd name="f77" fmla="+- f76 0 f74"/>
                <a:gd name="f78" fmla="+- f75 0 f74"/>
                <a:gd name="f79" fmla="*/ f78 1 8539"/>
                <a:gd name="f80" fmla="*/ f77 1 8586"/>
                <a:gd name="f81" fmla="*/ f74 1 f79"/>
                <a:gd name="f82" fmla="*/ f75 1 f79"/>
                <a:gd name="f83" fmla="*/ f74 1 f80"/>
                <a:gd name="f84" fmla="*/ f76 1 f80"/>
                <a:gd name="f85" fmla="*/ f81 f72 1"/>
                <a:gd name="f86" fmla="*/ f82 f72 1"/>
                <a:gd name="f87" fmla="*/ f84 f73 1"/>
                <a:gd name="f88" fmla="*/ f83 f73 1"/>
              </a:gdLst>
              <a:ahLst/>
              <a:cxnLst>
                <a:cxn ang="3cd4">
                  <a:pos x="hc" y="t"/>
                </a:cxn>
                <a:cxn ang="0">
                  <a:pos x="r" y="vc"/>
                </a:cxn>
                <a:cxn ang="cd4">
                  <a:pos x="hc" y="b"/>
                </a:cxn>
                <a:cxn ang="cd2">
                  <a:pos x="l" y="vc"/>
                </a:cxn>
              </a:cxnLst>
              <a:rect l="f85" t="f88" r="f86" b="f87"/>
              <a:pathLst>
                <a:path w="8539" h="8586">
                  <a:moveTo>
                    <a:pt x="f5" y="f6"/>
                  </a:moveTo>
                  <a:cubicBezTo>
                    <a:pt x="f7" y="f6"/>
                    <a:pt x="f8" y="f9"/>
                    <a:pt x="f10" y="f11"/>
                  </a:cubicBezTo>
                  <a:lnTo>
                    <a:pt x="f12" y="f13"/>
                  </a:lnTo>
                  <a:cubicBezTo>
                    <a:pt x="f14" y="f15"/>
                    <a:pt x="f16" y="f17"/>
                    <a:pt x="f18" y="f17"/>
                  </a:cubicBezTo>
                  <a:cubicBezTo>
                    <a:pt x="f19" y="f17"/>
                    <a:pt x="f20" y="f21"/>
                    <a:pt x="f22" y="f23"/>
                  </a:cubicBezTo>
                  <a:lnTo>
                    <a:pt x="f24" y="f25"/>
                  </a:lnTo>
                  <a:cubicBezTo>
                    <a:pt x="f26" y="f27"/>
                    <a:pt x="f28" y="f29"/>
                    <a:pt x="f30" y="f29"/>
                  </a:cubicBezTo>
                  <a:cubicBezTo>
                    <a:pt x="f31" y="f29"/>
                    <a:pt x="f32" y="f27"/>
                    <a:pt x="f33" y="f25"/>
                  </a:cubicBezTo>
                  <a:cubicBezTo>
                    <a:pt x="f34" y="f23"/>
                    <a:pt x="f34" y="f35"/>
                    <a:pt x="f33" y="f36"/>
                  </a:cubicBezTo>
                  <a:lnTo>
                    <a:pt x="f24" y="f37"/>
                  </a:lnTo>
                  <a:cubicBezTo>
                    <a:pt x="f38" y="f39"/>
                    <a:pt x="f40" y="f41"/>
                    <a:pt x="f42" y="f41"/>
                  </a:cubicBezTo>
                  <a:cubicBezTo>
                    <a:pt x="f43" y="f41"/>
                    <a:pt x="f44" y="f39"/>
                    <a:pt x="f45" y="f37"/>
                  </a:cubicBezTo>
                  <a:cubicBezTo>
                    <a:pt x="f46" y="f47"/>
                    <a:pt x="f48" y="f49"/>
                    <a:pt x="f50" y="f51"/>
                  </a:cubicBezTo>
                  <a:lnTo>
                    <a:pt x="f6" y="f52"/>
                  </a:lnTo>
                  <a:cubicBezTo>
                    <a:pt x="f53" y="f54"/>
                    <a:pt x="f55" y="f56"/>
                    <a:pt x="f57" y="f58"/>
                  </a:cubicBezTo>
                  <a:cubicBezTo>
                    <a:pt x="f59" y="f60"/>
                    <a:pt x="f61" y="f4"/>
                    <a:pt x="f62" y="f4"/>
                  </a:cubicBezTo>
                  <a:cubicBezTo>
                    <a:pt x="f63" y="f4"/>
                    <a:pt x="f64" y="f60"/>
                    <a:pt x="f65" y="f58"/>
                  </a:cubicBezTo>
                  <a:lnTo>
                    <a:pt x="f66" y="f67"/>
                  </a:lnTo>
                  <a:cubicBezTo>
                    <a:pt x="f3" y="f68"/>
                    <a:pt x="f3" y="f69"/>
                    <a:pt x="f66" y="f11"/>
                  </a:cubicBezTo>
                  <a:cubicBezTo>
                    <a:pt x="f70" y="f9"/>
                    <a:pt x="f71"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4" name="Google Shape;7006;p88">
              <a:extLst>
                <a:ext uri="{FF2B5EF4-FFF2-40B4-BE49-F238E27FC236}">
                  <a16:creationId xmlns:a16="http://schemas.microsoft.com/office/drawing/2014/main" id="{20303F55-A9E5-7549-4481-3972677E8A93}"/>
                </a:ext>
              </a:extLst>
            </p:cNvPr>
            <p:cNvSpPr/>
            <p:nvPr/>
          </p:nvSpPr>
          <p:spPr>
            <a:xfrm>
              <a:off x="3781537" y="1823441"/>
              <a:ext cx="329723" cy="330610"/>
            </a:xfrm>
            <a:custGeom>
              <a:avLst/>
              <a:gdLst>
                <a:gd name="f0" fmla="val w"/>
                <a:gd name="f1" fmla="val h"/>
                <a:gd name="f2" fmla="val 0"/>
                <a:gd name="f3" fmla="val 8634"/>
                <a:gd name="f4" fmla="val 8657"/>
                <a:gd name="f5" fmla="val 5865"/>
                <a:gd name="f6" fmla="val 1"/>
                <a:gd name="f7" fmla="val 5081"/>
                <a:gd name="f8" fmla="val 4301"/>
                <a:gd name="f9" fmla="val 308"/>
                <a:gd name="f10" fmla="val 3718"/>
                <a:gd name="f11" fmla="val 922"/>
                <a:gd name="f12" fmla="val 1230"/>
                <a:gd name="f13" fmla="val 3411"/>
                <a:gd name="f14" fmla="val 4640"/>
                <a:gd name="f15" fmla="val 6562"/>
                <a:gd name="f16" fmla="val 7759"/>
                <a:gd name="f17" fmla="val 1844"/>
                <a:gd name="f18" fmla="val 8358"/>
                <a:gd name="f19" fmla="val 2632"/>
                <a:gd name="f20" fmla="val 3415"/>
                <a:gd name="f21" fmla="val 4199"/>
                <a:gd name="f22" fmla="val 4979"/>
                <a:gd name="f23" fmla="val 5577"/>
                <a:gd name="f24" fmla="val 7152"/>
                <a:gd name="f25" fmla="val 6184"/>
                <a:gd name="f26" fmla="val 6938"/>
                <a:gd name="f27" fmla="val 6218"/>
                <a:gd name="f28" fmla="val 6719"/>
                <a:gd name="f29" fmla="val 6235"/>
                <a:gd name="f30" fmla="val 6499"/>
                <a:gd name="f31" fmla="val 6106"/>
                <a:gd name="f32" fmla="val 5709"/>
                <a:gd name="f33" fmla="val 6179"/>
                <a:gd name="f34" fmla="val 5325"/>
                <a:gd name="f35" fmla="val 6058"/>
                <a:gd name="f36" fmla="val 4569"/>
                <a:gd name="f37" fmla="val 6814"/>
                <a:gd name="f38" fmla="val 4238"/>
                <a:gd name="f39" fmla="val 7145"/>
                <a:gd name="f40" fmla="val 3805"/>
                <a:gd name="f41" fmla="val 7310"/>
                <a:gd name="f42" fmla="val 3372"/>
                <a:gd name="f43" fmla="val 2939"/>
                <a:gd name="f44" fmla="val 2505"/>
                <a:gd name="f45" fmla="val 2175"/>
                <a:gd name="f46" fmla="val 1513"/>
                <a:gd name="f47" fmla="val 6121"/>
                <a:gd name="f48" fmla="val 4388"/>
                <a:gd name="f49" fmla="val 4664"/>
                <a:gd name="f50" fmla="val 1899"/>
                <a:gd name="f51" fmla="val 4994"/>
                <a:gd name="f52" fmla="val 1568"/>
                <a:gd name="f53" fmla="val 5428"/>
                <a:gd name="f54" fmla="val 1403"/>
                <a:gd name="f55" fmla="val 5861"/>
                <a:gd name="f56" fmla="val 6294"/>
                <a:gd name="f57" fmla="val 6727"/>
                <a:gd name="f58" fmla="val 7058"/>
                <a:gd name="f59" fmla="val 7342"/>
                <a:gd name="f60" fmla="val 2183"/>
                <a:gd name="f61" fmla="val 7499"/>
                <a:gd name="f62" fmla="val 2561"/>
                <a:gd name="f63" fmla="val 7531"/>
                <a:gd name="f64" fmla="val 2907"/>
                <a:gd name="f65" fmla="val 8287"/>
                <a:gd name="f66" fmla="val 2151"/>
                <a:gd name="f67" fmla="val 8633"/>
                <a:gd name="f68" fmla="val 1805"/>
                <a:gd name="f69" fmla="val 8476"/>
                <a:gd name="f70" fmla="val 1490"/>
                <a:gd name="f71" fmla="val 1206"/>
                <a:gd name="f72" fmla="val 8035"/>
                <a:gd name="f73" fmla="val 7436"/>
                <a:gd name="f74" fmla="val 6648"/>
                <a:gd name="f75" fmla="*/ f0 1 8634"/>
                <a:gd name="f76" fmla="*/ f1 1 8657"/>
                <a:gd name="f77" fmla="val f2"/>
                <a:gd name="f78" fmla="val f3"/>
                <a:gd name="f79" fmla="val f4"/>
                <a:gd name="f80" fmla="+- f79 0 f77"/>
                <a:gd name="f81" fmla="+- f78 0 f77"/>
                <a:gd name="f82" fmla="*/ f81 1 8634"/>
                <a:gd name="f83" fmla="*/ f80 1 8657"/>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8634" h="8657">
                  <a:moveTo>
                    <a:pt x="f5" y="f6"/>
                  </a:moveTo>
                  <a:cubicBezTo>
                    <a:pt x="f7" y="f6"/>
                    <a:pt x="f8" y="f9"/>
                    <a:pt x="f10" y="f11"/>
                  </a:cubicBezTo>
                  <a:lnTo>
                    <a:pt x="f12" y="f13"/>
                  </a:lnTo>
                  <a:cubicBezTo>
                    <a:pt x="f6" y="f14"/>
                    <a:pt x="f6" y="f15"/>
                    <a:pt x="f12" y="f16"/>
                  </a:cubicBezTo>
                  <a:cubicBezTo>
                    <a:pt x="f17" y="f18"/>
                    <a:pt x="f19" y="f4"/>
                    <a:pt x="f20" y="f4"/>
                  </a:cubicBezTo>
                  <a:cubicBezTo>
                    <a:pt x="f21" y="f4"/>
                    <a:pt x="f22" y="f18"/>
                    <a:pt x="f23" y="f16"/>
                  </a:cubicBezTo>
                  <a:lnTo>
                    <a:pt x="f24" y="f25"/>
                  </a:lnTo>
                  <a:lnTo>
                    <a:pt x="f24" y="f25"/>
                  </a:lnTo>
                  <a:cubicBezTo>
                    <a:pt x="f26" y="f27"/>
                    <a:pt x="f28" y="f29"/>
                    <a:pt x="f30" y="f29"/>
                  </a:cubicBezTo>
                  <a:cubicBezTo>
                    <a:pt x="f31" y="f29"/>
                    <a:pt x="f32" y="f33"/>
                    <a:pt x="f34" y="f35"/>
                  </a:cubicBezTo>
                  <a:lnTo>
                    <a:pt x="f36" y="f37"/>
                  </a:lnTo>
                  <a:cubicBezTo>
                    <a:pt x="f38" y="f39"/>
                    <a:pt x="f40" y="f41"/>
                    <a:pt x="f42" y="f41"/>
                  </a:cubicBezTo>
                  <a:cubicBezTo>
                    <a:pt x="f43" y="f41"/>
                    <a:pt x="f44" y="f39"/>
                    <a:pt x="f45" y="f37"/>
                  </a:cubicBezTo>
                  <a:cubicBezTo>
                    <a:pt x="f46" y="f47"/>
                    <a:pt x="f46" y="f7"/>
                    <a:pt x="f45" y="f48"/>
                  </a:cubicBezTo>
                  <a:lnTo>
                    <a:pt x="f49" y="f50"/>
                  </a:lnTo>
                  <a:cubicBezTo>
                    <a:pt x="f51" y="f52"/>
                    <a:pt x="f53" y="f54"/>
                    <a:pt x="f55" y="f54"/>
                  </a:cubicBezTo>
                  <a:cubicBezTo>
                    <a:pt x="f56" y="f54"/>
                    <a:pt x="f57" y="f52"/>
                    <a:pt x="f58" y="f50"/>
                  </a:cubicBezTo>
                  <a:cubicBezTo>
                    <a:pt x="f59" y="f60"/>
                    <a:pt x="f61" y="f62"/>
                    <a:pt x="f63" y="f64"/>
                  </a:cubicBezTo>
                  <a:lnTo>
                    <a:pt x="f65" y="f66"/>
                  </a:lnTo>
                  <a:lnTo>
                    <a:pt x="f67" y="f68"/>
                  </a:lnTo>
                  <a:cubicBezTo>
                    <a:pt x="f69" y="f70"/>
                    <a:pt x="f65" y="f71"/>
                    <a:pt x="f72" y="f11"/>
                  </a:cubicBezTo>
                  <a:cubicBezTo>
                    <a:pt x="f73" y="f9"/>
                    <a:pt x="f74"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25" name="Google Shape;7018;p88">
            <a:extLst>
              <a:ext uri="{FF2B5EF4-FFF2-40B4-BE49-F238E27FC236}">
                <a16:creationId xmlns:a16="http://schemas.microsoft.com/office/drawing/2014/main" id="{C7C5AD2B-B520-8741-5E4F-26A25A677CCF}"/>
              </a:ext>
            </a:extLst>
          </p:cNvPr>
          <p:cNvGrpSpPr/>
          <p:nvPr/>
        </p:nvGrpSpPr>
        <p:grpSpPr>
          <a:xfrm>
            <a:off x="5413178" y="1707240"/>
            <a:ext cx="446400" cy="445212"/>
            <a:chOff x="6730349" y="1707239"/>
            <a:chExt cx="446400" cy="445212"/>
          </a:xfrm>
          <a:solidFill>
            <a:schemeClr val="bg2"/>
          </a:solidFill>
        </p:grpSpPr>
        <p:sp>
          <p:nvSpPr>
            <p:cNvPr id="126" name="Google Shape;7019;p88">
              <a:extLst>
                <a:ext uri="{FF2B5EF4-FFF2-40B4-BE49-F238E27FC236}">
                  <a16:creationId xmlns:a16="http://schemas.microsoft.com/office/drawing/2014/main" id="{23A74C74-7072-A9B6-5AF0-093F2568263A}"/>
                </a:ext>
              </a:extLst>
            </p:cNvPr>
            <p:cNvSpPr/>
            <p:nvPr/>
          </p:nvSpPr>
          <p:spPr>
            <a:xfrm>
              <a:off x="6809747" y="1786637"/>
              <a:ext cx="287606" cy="285201"/>
            </a:xfrm>
            <a:custGeom>
              <a:avLst/>
              <a:gdLst>
                <a:gd name="f0" fmla="val w"/>
                <a:gd name="f1" fmla="val h"/>
                <a:gd name="f2" fmla="val 0"/>
                <a:gd name="f3" fmla="val 7531"/>
                <a:gd name="f4" fmla="val 7468"/>
                <a:gd name="f5" fmla="val 3750"/>
                <a:gd name="f6" fmla="val 663"/>
                <a:gd name="f7" fmla="val 3939"/>
                <a:gd name="f8" fmla="val 4096"/>
                <a:gd name="f9" fmla="val 820"/>
                <a:gd name="f10" fmla="val 1009"/>
                <a:gd name="f11" fmla="val 3624"/>
                <a:gd name="f12" fmla="val 5357"/>
                <a:gd name="f13" fmla="val 4884"/>
                <a:gd name="f14" fmla="val 5514"/>
                <a:gd name="f15" fmla="val 5042"/>
                <a:gd name="f16" fmla="val 5231"/>
                <a:gd name="f17" fmla="val 5294"/>
                <a:gd name="f18" fmla="val 5420"/>
                <a:gd name="f19" fmla="val 5207"/>
                <a:gd name="f20" fmla="val 5451"/>
                <a:gd name="f21" fmla="val 5120"/>
                <a:gd name="f22" fmla="val 5034"/>
                <a:gd name="f23" fmla="val 4947"/>
                <a:gd name="f24" fmla="val 3498"/>
                <a:gd name="f25" fmla="val 3971"/>
                <a:gd name="f26" fmla="val 3435"/>
                <a:gd name="f27" fmla="val 3908"/>
                <a:gd name="f28" fmla="val 3403"/>
                <a:gd name="f29" fmla="val 3813"/>
                <a:gd name="f30" fmla="val 3719"/>
                <a:gd name="f31" fmla="val 3561"/>
                <a:gd name="f32" fmla="val 1"/>
                <a:gd name="f33" fmla="val 1671"/>
                <a:gd name="f34" fmla="val 1702"/>
                <a:gd name="f35" fmla="val 5829"/>
                <a:gd name="f36" fmla="val 5798"/>
                <a:gd name="f37" fmla="val 7499"/>
                <a:gd name="f38" fmla="val 7530"/>
                <a:gd name="f39" fmla="*/ f0 1 7531"/>
                <a:gd name="f40" fmla="*/ f1 1 7468"/>
                <a:gd name="f41" fmla="val f2"/>
                <a:gd name="f42" fmla="val f3"/>
                <a:gd name="f43" fmla="val f4"/>
                <a:gd name="f44" fmla="+- f43 0 f41"/>
                <a:gd name="f45" fmla="+- f42 0 f41"/>
                <a:gd name="f46" fmla="*/ f45 1 7531"/>
                <a:gd name="f47" fmla="*/ f44 1 7468"/>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7531" h="7468">
                  <a:moveTo>
                    <a:pt x="f5" y="f6"/>
                  </a:moveTo>
                  <a:cubicBezTo>
                    <a:pt x="f7" y="f6"/>
                    <a:pt x="f8" y="f9"/>
                    <a:pt x="f8" y="f10"/>
                  </a:cubicBezTo>
                  <a:lnTo>
                    <a:pt x="f8" y="f11"/>
                  </a:lnTo>
                  <a:lnTo>
                    <a:pt x="f12" y="f13"/>
                  </a:lnTo>
                  <a:cubicBezTo>
                    <a:pt x="f14" y="f15"/>
                    <a:pt x="f14" y="f16"/>
                    <a:pt x="f12" y="f12"/>
                  </a:cubicBezTo>
                  <a:cubicBezTo>
                    <a:pt x="f17" y="f18"/>
                    <a:pt x="f19" y="f20"/>
                    <a:pt x="f21" y="f20"/>
                  </a:cubicBezTo>
                  <a:cubicBezTo>
                    <a:pt x="f22" y="f20"/>
                    <a:pt x="f23" y="f18"/>
                    <a:pt x="f13" y="f12"/>
                  </a:cubicBezTo>
                  <a:lnTo>
                    <a:pt x="f24" y="f25"/>
                  </a:lnTo>
                  <a:cubicBezTo>
                    <a:pt x="f26" y="f27"/>
                    <a:pt x="f28" y="f29"/>
                    <a:pt x="f28" y="f30"/>
                  </a:cubicBezTo>
                  <a:lnTo>
                    <a:pt x="f28" y="f10"/>
                  </a:lnTo>
                  <a:cubicBezTo>
                    <a:pt x="f28" y="f9"/>
                    <a:pt x="f31" y="f6"/>
                    <a:pt x="f5" y="f6"/>
                  </a:cubicBezTo>
                  <a:close/>
                  <a:moveTo>
                    <a:pt x="f5" y="f32"/>
                  </a:moveTo>
                  <a:cubicBezTo>
                    <a:pt x="f33" y="f32"/>
                    <a:pt x="f32" y="f34"/>
                    <a:pt x="f32" y="f5"/>
                  </a:cubicBezTo>
                  <a:cubicBezTo>
                    <a:pt x="f32" y="f35"/>
                    <a:pt x="f34" y="f4"/>
                    <a:pt x="f5" y="f4"/>
                  </a:cubicBezTo>
                  <a:cubicBezTo>
                    <a:pt x="f36" y="f4"/>
                    <a:pt x="f37" y="f36"/>
                    <a:pt x="f37" y="f5"/>
                  </a:cubicBezTo>
                  <a:cubicBezTo>
                    <a:pt x="f38" y="f34"/>
                    <a:pt x="f35" y="f32"/>
                    <a:pt x="f5" y="f3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7" name="Google Shape;7020;p88">
              <a:extLst>
                <a:ext uri="{FF2B5EF4-FFF2-40B4-BE49-F238E27FC236}">
                  <a16:creationId xmlns:a16="http://schemas.microsoft.com/office/drawing/2014/main" id="{A3D24D6D-9BCE-9BE4-F8EB-FA35579BE71C}"/>
                </a:ext>
              </a:extLst>
            </p:cNvPr>
            <p:cNvSpPr/>
            <p:nvPr/>
          </p:nvSpPr>
          <p:spPr>
            <a:xfrm>
              <a:off x="6730349" y="1707239"/>
              <a:ext cx="446400" cy="445212"/>
            </a:xfrm>
            <a:custGeom>
              <a:avLst/>
              <a:gdLst>
                <a:gd name="f0" fmla="val w"/>
                <a:gd name="f1" fmla="val h"/>
                <a:gd name="f2" fmla="val 0"/>
                <a:gd name="f3" fmla="val 11689"/>
                <a:gd name="f4" fmla="val 11658"/>
                <a:gd name="f5" fmla="val 5829"/>
                <a:gd name="f6" fmla="val 1355"/>
                <a:gd name="f7" fmla="val 8286"/>
                <a:gd name="f8" fmla="val 10271"/>
                <a:gd name="f9" fmla="val 3372"/>
                <a:gd name="f10" fmla="val 8318"/>
                <a:gd name="f11" fmla="val 3403"/>
                <a:gd name="f12" fmla="val 1387"/>
                <a:gd name="f13" fmla="val 8255"/>
                <a:gd name="f14" fmla="val 3371"/>
                <a:gd name="f15" fmla="val 1"/>
                <a:gd name="f16" fmla="val 2647"/>
                <a:gd name="f17" fmla="val 2616"/>
                <a:gd name="f18" fmla="val 9011"/>
                <a:gd name="f19" fmla="val 11657"/>
                <a:gd name="f20" fmla="val 9042"/>
                <a:gd name="f21" fmla="*/ f0 1 11689"/>
                <a:gd name="f22" fmla="*/ f1 1 11658"/>
                <a:gd name="f23" fmla="val f2"/>
                <a:gd name="f24" fmla="val f3"/>
                <a:gd name="f25" fmla="val f4"/>
                <a:gd name="f26" fmla="+- f25 0 f23"/>
                <a:gd name="f27" fmla="+- f24 0 f23"/>
                <a:gd name="f28" fmla="*/ f27 1 11689"/>
                <a:gd name="f29" fmla="*/ f26 1 11658"/>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1689" h="11658">
                  <a:moveTo>
                    <a:pt x="f5" y="f6"/>
                  </a:moveTo>
                  <a:cubicBezTo>
                    <a:pt x="f7" y="f6"/>
                    <a:pt x="f8" y="f9"/>
                    <a:pt x="f8" y="f5"/>
                  </a:cubicBezTo>
                  <a:cubicBezTo>
                    <a:pt x="f8" y="f7"/>
                    <a:pt x="f10" y="f8"/>
                    <a:pt x="f5" y="f8"/>
                  </a:cubicBezTo>
                  <a:cubicBezTo>
                    <a:pt x="f11" y="f8"/>
                    <a:pt x="f12" y="f13"/>
                    <a:pt x="f12" y="f5"/>
                  </a:cubicBezTo>
                  <a:cubicBezTo>
                    <a:pt x="f12" y="f9"/>
                    <a:pt x="f14" y="f6"/>
                    <a:pt x="f5" y="f6"/>
                  </a:cubicBezTo>
                  <a:close/>
                  <a:moveTo>
                    <a:pt x="f5" y="f15"/>
                  </a:moveTo>
                  <a:cubicBezTo>
                    <a:pt x="f16" y="f15"/>
                    <a:pt x="f2" y="f17"/>
                    <a:pt x="f2" y="f5"/>
                  </a:cubicBezTo>
                  <a:cubicBezTo>
                    <a:pt x="f2" y="f18"/>
                    <a:pt x="f16" y="f19"/>
                    <a:pt x="f5" y="f19"/>
                  </a:cubicBezTo>
                  <a:cubicBezTo>
                    <a:pt x="f18" y="f19"/>
                    <a:pt x="f19" y="f18"/>
                    <a:pt x="f19" y="f5"/>
                  </a:cubicBezTo>
                  <a:cubicBezTo>
                    <a:pt x="f3" y="f17"/>
                    <a:pt x="f20" y="f15"/>
                    <a:pt x="f5" y="f1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128" name="Google Shape;5917;p86">
            <a:extLst>
              <a:ext uri="{FF2B5EF4-FFF2-40B4-BE49-F238E27FC236}">
                <a16:creationId xmlns:a16="http://schemas.microsoft.com/office/drawing/2014/main" id="{04B2DBC0-6173-E03D-00CD-C61F1E9E95B7}"/>
              </a:ext>
            </a:extLst>
          </p:cNvPr>
          <p:cNvSpPr/>
          <p:nvPr/>
        </p:nvSpPr>
        <p:spPr>
          <a:xfrm>
            <a:off x="3022607" y="2577101"/>
            <a:ext cx="451036" cy="463171"/>
          </a:xfrm>
          <a:custGeom>
            <a:avLst/>
            <a:gdLst>
              <a:gd name="f0" fmla="val w"/>
              <a:gd name="f1" fmla="val h"/>
              <a:gd name="f2" fmla="val 0"/>
              <a:gd name="f3" fmla="val 12446"/>
              <a:gd name="f4" fmla="val 12698"/>
              <a:gd name="f5" fmla="val 6239"/>
              <a:gd name="f6" fmla="val 1"/>
              <a:gd name="f7" fmla="val 5105"/>
              <a:gd name="f8" fmla="val 4191"/>
              <a:gd name="f9" fmla="val 915"/>
              <a:gd name="f10" fmla="val 4159"/>
              <a:gd name="f11" fmla="val 2112"/>
              <a:gd name="f12" fmla="val 3088"/>
              <a:gd name="f13" fmla="val 4852"/>
              <a:gd name="f14" fmla="val 3939"/>
              <a:gd name="f15" fmla="val 5798"/>
              <a:gd name="f16" fmla="val 4097"/>
              <a:gd name="f17" fmla="val 5294"/>
              <a:gd name="f18" fmla="val 5483"/>
              <a:gd name="f19" fmla="val 6333"/>
              <a:gd name="f20" fmla="val 7310"/>
              <a:gd name="f21" fmla="val 7657"/>
              <a:gd name="f22" fmla="val 4222"/>
              <a:gd name="f23" fmla="val 7972"/>
              <a:gd name="f24" fmla="val 4380"/>
              <a:gd name="f25" fmla="val 8255"/>
              <a:gd name="f26" fmla="val 3403"/>
              <a:gd name="f27" fmla="val 9043"/>
              <a:gd name="f28" fmla="val 3057"/>
              <a:gd name="f29" fmla="val 8728"/>
              <a:gd name="f30" fmla="val 2584"/>
              <a:gd name="f31" fmla="val 8570"/>
              <a:gd name="f32" fmla="val 946"/>
              <a:gd name="f33" fmla="val 8602"/>
              <a:gd name="f34" fmla="val 9515"/>
              <a:gd name="f35" fmla="val 10650"/>
              <a:gd name="f36" fmla="val 11784"/>
              <a:gd name="f37" fmla="val 12697"/>
              <a:gd name="f38" fmla="val 3246"/>
              <a:gd name="f39" fmla="val 4128"/>
              <a:gd name="f40" fmla="val 11752"/>
              <a:gd name="f41" fmla="val 10303"/>
              <a:gd name="f42" fmla="val 4096"/>
              <a:gd name="f43" fmla="val 9988"/>
              <a:gd name="f44" fmla="val 9704"/>
              <a:gd name="f45" fmla="val 4947"/>
              <a:gd name="f46" fmla="val 8917"/>
              <a:gd name="f47" fmla="val 9232"/>
              <a:gd name="f48" fmla="val 5766"/>
              <a:gd name="f49" fmla="val 9389"/>
              <a:gd name="f50" fmla="val 6743"/>
              <a:gd name="f51" fmla="val 7184"/>
              <a:gd name="f52" fmla="val 9200"/>
              <a:gd name="f53" fmla="val 7530"/>
              <a:gd name="f54" fmla="val 8507"/>
              <a:gd name="f55" fmla="val 8350"/>
              <a:gd name="f56" fmla="val 8287"/>
              <a:gd name="f57" fmla="val 10366"/>
              <a:gd name="f58" fmla="val 11500"/>
              <a:gd name="f59" fmla="val 12414"/>
              <a:gd name="f60" fmla="val 12445"/>
              <a:gd name="f61" fmla="val 11563"/>
              <a:gd name="f62" fmla="val 9862"/>
              <a:gd name="f63" fmla="val 9421"/>
              <a:gd name="f64" fmla="val 8759"/>
              <a:gd name="f65" fmla="val 9074"/>
              <a:gd name="f66" fmla="val 8097"/>
              <a:gd name="f67" fmla="val 8318"/>
              <a:gd name="f68" fmla="val 7625"/>
              <a:gd name="f69" fmla="val 5451"/>
              <a:gd name="f70" fmla="val 6680"/>
              <a:gd name="f71" fmla="val 3908"/>
              <a:gd name="f72" fmla="val 7404"/>
              <a:gd name="f73" fmla="val 64"/>
              <a:gd name="f74" fmla="*/ f0 1 12446"/>
              <a:gd name="f75" fmla="*/ f1 1 12698"/>
              <a:gd name="f76" fmla="val f2"/>
              <a:gd name="f77" fmla="val f3"/>
              <a:gd name="f78" fmla="val f4"/>
              <a:gd name="f79" fmla="+- f78 0 f76"/>
              <a:gd name="f80" fmla="+- f77 0 f76"/>
              <a:gd name="f81" fmla="*/ f80 1 12446"/>
              <a:gd name="f82" fmla="*/ f79 1 12698"/>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12446" h="12698">
                <a:moveTo>
                  <a:pt x="f5" y="f6"/>
                </a:moveTo>
                <a:cubicBezTo>
                  <a:pt x="f7" y="f6"/>
                  <a:pt x="f8" y="f9"/>
                  <a:pt x="f10" y="f11"/>
                </a:cubicBezTo>
                <a:cubicBezTo>
                  <a:pt x="f10" y="f12"/>
                  <a:pt x="f13" y="f14"/>
                  <a:pt x="f15" y="f16"/>
                </a:cubicBezTo>
                <a:lnTo>
                  <a:pt x="f15" y="f17"/>
                </a:lnTo>
                <a:cubicBezTo>
                  <a:pt x="f13" y="f18"/>
                  <a:pt x="f10" y="f19"/>
                  <a:pt x="f10" y="f20"/>
                </a:cubicBezTo>
                <a:cubicBezTo>
                  <a:pt x="f10" y="f21"/>
                  <a:pt x="f22" y="f23"/>
                  <a:pt x="f24" y="f25"/>
                </a:cubicBezTo>
                <a:lnTo>
                  <a:pt x="f26" y="f27"/>
                </a:lnTo>
                <a:cubicBezTo>
                  <a:pt x="f28" y="f29"/>
                  <a:pt x="f30" y="f31"/>
                  <a:pt x="f11" y="f31"/>
                </a:cubicBezTo>
                <a:cubicBezTo>
                  <a:pt x="f32" y="f33"/>
                  <a:pt x="f6" y="f34"/>
                  <a:pt x="f6" y="f35"/>
                </a:cubicBezTo>
                <a:cubicBezTo>
                  <a:pt x="f6" y="f36"/>
                  <a:pt x="f32" y="f37"/>
                  <a:pt x="f11" y="f37"/>
                </a:cubicBezTo>
                <a:cubicBezTo>
                  <a:pt x="f38" y="f37"/>
                  <a:pt x="f39" y="f40"/>
                  <a:pt x="f8" y="f35"/>
                </a:cubicBezTo>
                <a:cubicBezTo>
                  <a:pt x="f8" y="f41"/>
                  <a:pt x="f42" y="f43"/>
                  <a:pt x="f14" y="f44"/>
                </a:cubicBezTo>
                <a:lnTo>
                  <a:pt x="f45" y="f46"/>
                </a:lnTo>
                <a:cubicBezTo>
                  <a:pt x="f17" y="f47"/>
                  <a:pt x="f48" y="f49"/>
                  <a:pt x="f5" y="f49"/>
                </a:cubicBezTo>
                <a:cubicBezTo>
                  <a:pt x="f50" y="f49"/>
                  <a:pt x="f51" y="f52"/>
                  <a:pt x="f53" y="f46"/>
                </a:cubicBezTo>
                <a:lnTo>
                  <a:pt x="f54" y="f44"/>
                </a:lnTo>
                <a:cubicBezTo>
                  <a:pt x="f55" y="f43"/>
                  <a:pt x="f56" y="f41"/>
                  <a:pt x="f56" y="f35"/>
                </a:cubicBezTo>
                <a:cubicBezTo>
                  <a:pt x="f56" y="f36"/>
                  <a:pt x="f47" y="f37"/>
                  <a:pt x="f57" y="f37"/>
                </a:cubicBezTo>
                <a:cubicBezTo>
                  <a:pt x="f58" y="f37"/>
                  <a:pt x="f59" y="f40"/>
                  <a:pt x="f60" y="f35"/>
                </a:cubicBezTo>
                <a:cubicBezTo>
                  <a:pt x="f60" y="f34"/>
                  <a:pt x="f61" y="f33"/>
                  <a:pt x="f57" y="f31"/>
                </a:cubicBezTo>
                <a:cubicBezTo>
                  <a:pt x="f62" y="f31"/>
                  <a:pt x="f63" y="f64"/>
                  <a:pt x="f65" y="f27"/>
                </a:cubicBezTo>
                <a:lnTo>
                  <a:pt x="f66" y="f25"/>
                </a:lnTo>
                <a:cubicBezTo>
                  <a:pt x="f25" y="f23"/>
                  <a:pt x="f67" y="f21"/>
                  <a:pt x="f67" y="f20"/>
                </a:cubicBezTo>
                <a:cubicBezTo>
                  <a:pt x="f67" y="f19"/>
                  <a:pt x="f68" y="f69"/>
                  <a:pt x="f70" y="f17"/>
                </a:cubicBezTo>
                <a:lnTo>
                  <a:pt x="f70" y="f16"/>
                </a:lnTo>
                <a:cubicBezTo>
                  <a:pt x="f68" y="f71"/>
                  <a:pt x="f67" y="f12"/>
                  <a:pt x="f67" y="f11"/>
                </a:cubicBezTo>
                <a:cubicBezTo>
                  <a:pt x="f67" y="f32"/>
                  <a:pt x="f72" y="f73"/>
                  <a:pt x="f5" y="f6"/>
                </a:cubicBezTo>
                <a:close/>
              </a:path>
            </a:pathLst>
          </a:custGeom>
          <a:solidFill>
            <a:schemeClr val="bg2"/>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29" name="Google Shape;5955;p86">
            <a:extLst>
              <a:ext uri="{FF2B5EF4-FFF2-40B4-BE49-F238E27FC236}">
                <a16:creationId xmlns:a16="http://schemas.microsoft.com/office/drawing/2014/main" id="{9644E34A-06CA-0296-CD52-E56BE39F915C}"/>
              </a:ext>
            </a:extLst>
          </p:cNvPr>
          <p:cNvSpPr/>
          <p:nvPr/>
        </p:nvSpPr>
        <p:spPr>
          <a:xfrm>
            <a:off x="3562204" y="2649493"/>
            <a:ext cx="459001" cy="390768"/>
          </a:xfrm>
          <a:custGeom>
            <a:avLst/>
            <a:gdLst>
              <a:gd name="f0" fmla="val w"/>
              <a:gd name="f1" fmla="val h"/>
              <a:gd name="f2" fmla="val 0"/>
              <a:gd name="f3" fmla="val 12666"/>
              <a:gd name="f4" fmla="val 10713"/>
              <a:gd name="f5" fmla="val 1765"/>
              <a:gd name="f6" fmla="val 3309"/>
              <a:gd name="f7" fmla="val 7058"/>
              <a:gd name="f8" fmla="val 7278"/>
              <a:gd name="f9" fmla="val 1954"/>
              <a:gd name="f10" fmla="val 7436"/>
              <a:gd name="f11" fmla="val 2206"/>
              <a:gd name="f12" fmla="val 2615"/>
              <a:gd name="f13" fmla="val 9925"/>
              <a:gd name="f14" fmla="val 788"/>
              <a:gd name="f15" fmla="val 5073"/>
              <a:gd name="f16" fmla="val 5262"/>
              <a:gd name="f17" fmla="val 5514"/>
              <a:gd name="f18" fmla="val 5892"/>
              <a:gd name="f19" fmla="val 3403"/>
              <a:gd name="f20" fmla="val 3813"/>
              <a:gd name="f21" fmla="val 4033"/>
              <a:gd name="f22" fmla="val 4254"/>
              <a:gd name="f23" fmla="val 7247"/>
              <a:gd name="f24" fmla="val 8412"/>
              <a:gd name="f25" fmla="val 8601"/>
              <a:gd name="f26" fmla="val 8853"/>
              <a:gd name="f27" fmla="val 9294"/>
              <a:gd name="f28" fmla="val 6711"/>
              <a:gd name="f29" fmla="val 7152"/>
              <a:gd name="f30" fmla="val 7404"/>
              <a:gd name="f31" fmla="val 7593"/>
              <a:gd name="f32" fmla="val 11815"/>
              <a:gd name="f33" fmla="val 9988"/>
              <a:gd name="f34" fmla="val 10429"/>
              <a:gd name="f35" fmla="val 10649"/>
              <a:gd name="f36" fmla="val 10870"/>
              <a:gd name="f37" fmla="val 379"/>
              <a:gd name="f38" fmla="val 1"/>
              <a:gd name="f39" fmla="val 158"/>
              <a:gd name="f40" fmla="val 190"/>
              <a:gd name="f41" fmla="val 10334"/>
              <a:gd name="f42" fmla="val 10555"/>
              <a:gd name="f43" fmla="val 10712"/>
              <a:gd name="f44" fmla="val 12224"/>
              <a:gd name="f45" fmla="val 12476"/>
              <a:gd name="f46" fmla="val 12665"/>
              <a:gd name="f47" fmla="val 10523"/>
              <a:gd name="f48" fmla="val 12634"/>
              <a:gd name="f49" fmla="val 12445"/>
              <a:gd name="f50" fmla="*/ f0 1 12666"/>
              <a:gd name="f51" fmla="*/ f1 1 10713"/>
              <a:gd name="f52" fmla="val f2"/>
              <a:gd name="f53" fmla="val f3"/>
              <a:gd name="f54" fmla="val f4"/>
              <a:gd name="f55" fmla="+- f54 0 f52"/>
              <a:gd name="f56" fmla="+- f53 0 f52"/>
              <a:gd name="f57" fmla="*/ f56 1 12666"/>
              <a:gd name="f58" fmla="*/ f55 1 10713"/>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2666" h="10713">
                <a:moveTo>
                  <a:pt x="f5" y="f6"/>
                </a:moveTo>
                <a:lnTo>
                  <a:pt x="f5" y="f7"/>
                </a:lnTo>
                <a:cubicBezTo>
                  <a:pt x="f5" y="f8"/>
                  <a:pt x="f9" y="f10"/>
                  <a:pt x="f11" y="f10"/>
                </a:cubicBezTo>
                <a:lnTo>
                  <a:pt x="f12" y="f10"/>
                </a:lnTo>
                <a:lnTo>
                  <a:pt x="f12" y="f13"/>
                </a:lnTo>
                <a:lnTo>
                  <a:pt x="f14" y="f13"/>
                </a:lnTo>
                <a:lnTo>
                  <a:pt x="f14" y="f6"/>
                </a:lnTo>
                <a:close/>
                <a:moveTo>
                  <a:pt x="f15" y="f6"/>
                </a:moveTo>
                <a:lnTo>
                  <a:pt x="f15" y="f7"/>
                </a:lnTo>
                <a:cubicBezTo>
                  <a:pt x="f15" y="f8"/>
                  <a:pt x="f16" y="f10"/>
                  <a:pt x="f17" y="f10"/>
                </a:cubicBezTo>
                <a:lnTo>
                  <a:pt x="f18" y="f10"/>
                </a:lnTo>
                <a:lnTo>
                  <a:pt x="f18" y="f13"/>
                </a:lnTo>
                <a:lnTo>
                  <a:pt x="f19" y="f13"/>
                </a:lnTo>
                <a:lnTo>
                  <a:pt x="f19" y="f10"/>
                </a:lnTo>
                <a:lnTo>
                  <a:pt x="f20" y="f10"/>
                </a:lnTo>
                <a:cubicBezTo>
                  <a:pt x="f21" y="f10"/>
                  <a:pt x="f22" y="f23"/>
                  <a:pt x="f22" y="f7"/>
                </a:cubicBezTo>
                <a:lnTo>
                  <a:pt x="f22" y="f6"/>
                </a:lnTo>
                <a:close/>
                <a:moveTo>
                  <a:pt x="f24" y="f6"/>
                </a:moveTo>
                <a:lnTo>
                  <a:pt x="f24" y="f7"/>
                </a:lnTo>
                <a:cubicBezTo>
                  <a:pt x="f24" y="f8"/>
                  <a:pt x="f25" y="f10"/>
                  <a:pt x="f26" y="f10"/>
                </a:cubicBezTo>
                <a:lnTo>
                  <a:pt x="f27" y="f10"/>
                </a:lnTo>
                <a:lnTo>
                  <a:pt x="f27" y="f13"/>
                </a:lnTo>
                <a:lnTo>
                  <a:pt x="f28" y="f13"/>
                </a:lnTo>
                <a:lnTo>
                  <a:pt x="f28" y="f10"/>
                </a:lnTo>
                <a:lnTo>
                  <a:pt x="f29" y="f10"/>
                </a:lnTo>
                <a:cubicBezTo>
                  <a:pt x="f30" y="f10"/>
                  <a:pt x="f31" y="f23"/>
                  <a:pt x="f31" y="f7"/>
                </a:cubicBezTo>
                <a:lnTo>
                  <a:pt x="f31" y="f6"/>
                </a:lnTo>
                <a:close/>
                <a:moveTo>
                  <a:pt x="f32" y="f6"/>
                </a:moveTo>
                <a:lnTo>
                  <a:pt x="f32" y="f13"/>
                </a:lnTo>
                <a:lnTo>
                  <a:pt x="f33" y="f13"/>
                </a:lnTo>
                <a:lnTo>
                  <a:pt x="f33" y="f10"/>
                </a:lnTo>
                <a:lnTo>
                  <a:pt x="f34" y="f10"/>
                </a:lnTo>
                <a:cubicBezTo>
                  <a:pt x="f35" y="f10"/>
                  <a:pt x="f36" y="f23"/>
                  <a:pt x="f36" y="f7"/>
                </a:cubicBezTo>
                <a:lnTo>
                  <a:pt x="f36" y="f6"/>
                </a:lnTo>
                <a:close/>
                <a:moveTo>
                  <a:pt x="f37" y="f38"/>
                </a:moveTo>
                <a:cubicBezTo>
                  <a:pt x="f39" y="f38"/>
                  <a:pt x="f38" y="f40"/>
                  <a:pt x="f38" y="f37"/>
                </a:cubicBezTo>
                <a:lnTo>
                  <a:pt x="f38" y="f41"/>
                </a:lnTo>
                <a:cubicBezTo>
                  <a:pt x="f38" y="f42"/>
                  <a:pt x="f40" y="f43"/>
                  <a:pt x="f37" y="f43"/>
                </a:cubicBezTo>
                <a:lnTo>
                  <a:pt x="f44" y="f43"/>
                </a:lnTo>
                <a:cubicBezTo>
                  <a:pt x="f45" y="f43"/>
                  <a:pt x="f46" y="f47"/>
                  <a:pt x="f46" y="f41"/>
                </a:cubicBezTo>
                <a:lnTo>
                  <a:pt x="f46" y="f37"/>
                </a:lnTo>
                <a:cubicBezTo>
                  <a:pt x="f48" y="f40"/>
                  <a:pt x="f49" y="f38"/>
                  <a:pt x="f44" y="f38"/>
                </a:cubicBezTo>
                <a:close/>
              </a:path>
            </a:pathLst>
          </a:custGeom>
          <a:solidFill>
            <a:schemeClr val="bg2"/>
          </a:solid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nvGrpSpPr>
          <p:cNvPr id="130" name="Google Shape;5983;p86">
            <a:extLst>
              <a:ext uri="{FF2B5EF4-FFF2-40B4-BE49-F238E27FC236}">
                <a16:creationId xmlns:a16="http://schemas.microsoft.com/office/drawing/2014/main" id="{753FA3AD-772B-5514-9358-E1B9DFAFB8F9}"/>
              </a:ext>
            </a:extLst>
          </p:cNvPr>
          <p:cNvGrpSpPr/>
          <p:nvPr/>
        </p:nvGrpSpPr>
        <p:grpSpPr>
          <a:xfrm>
            <a:off x="4209663" y="2589243"/>
            <a:ext cx="461287" cy="462000"/>
            <a:chOff x="5526834" y="2589242"/>
            <a:chExt cx="461287" cy="462000"/>
          </a:xfrm>
          <a:solidFill>
            <a:schemeClr val="bg2"/>
          </a:solidFill>
        </p:grpSpPr>
        <p:sp>
          <p:nvSpPr>
            <p:cNvPr id="131" name="Google Shape;5984;p86">
              <a:extLst>
                <a:ext uri="{FF2B5EF4-FFF2-40B4-BE49-F238E27FC236}">
                  <a16:creationId xmlns:a16="http://schemas.microsoft.com/office/drawing/2014/main" id="{F203BDFD-8A3E-153C-9CCF-9150B0F2C0EB}"/>
                </a:ext>
              </a:extLst>
            </p:cNvPr>
            <p:cNvSpPr/>
            <p:nvPr/>
          </p:nvSpPr>
          <p:spPr>
            <a:xfrm>
              <a:off x="5526834" y="2589242"/>
              <a:ext cx="368804" cy="370048"/>
            </a:xfrm>
            <a:custGeom>
              <a:avLst/>
              <a:gdLst>
                <a:gd name="f0" fmla="val w"/>
                <a:gd name="f1" fmla="val h"/>
                <a:gd name="f2" fmla="val 0"/>
                <a:gd name="f3" fmla="val 10177"/>
                <a:gd name="f4" fmla="val 10145"/>
                <a:gd name="f5" fmla="val 5104"/>
                <a:gd name="f6" fmla="val 3813"/>
                <a:gd name="f7" fmla="val 5797"/>
                <a:gd name="f8" fmla="val 6364"/>
                <a:gd name="f9" fmla="val 4348"/>
                <a:gd name="f10" fmla="val 5073"/>
                <a:gd name="f11" fmla="val 5766"/>
                <a:gd name="f12" fmla="val 6333"/>
                <a:gd name="f13" fmla="val 4379"/>
                <a:gd name="f14" fmla="val 3844"/>
                <a:gd name="f15" fmla="val 4411"/>
                <a:gd name="f16" fmla="val 2300"/>
                <a:gd name="f17" fmla="val 2269"/>
                <a:gd name="f18" fmla="val 63"/>
                <a:gd name="f19" fmla="val 7908"/>
                <a:gd name="f20" fmla="val 7877"/>
                <a:gd name="f21" fmla="val 10176"/>
                <a:gd name="f22" fmla="*/ f0 1 10177"/>
                <a:gd name="f23" fmla="*/ f1 1 10145"/>
                <a:gd name="f24" fmla="val f2"/>
                <a:gd name="f25" fmla="val f3"/>
                <a:gd name="f26" fmla="val f4"/>
                <a:gd name="f27" fmla="+- f26 0 f24"/>
                <a:gd name="f28" fmla="+- f25 0 f24"/>
                <a:gd name="f29" fmla="*/ f28 1 10177"/>
                <a:gd name="f30" fmla="*/ f27 1 10145"/>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10177" h="10145">
                  <a:moveTo>
                    <a:pt x="f5" y="f6"/>
                  </a:moveTo>
                  <a:cubicBezTo>
                    <a:pt x="f7" y="f6"/>
                    <a:pt x="f8" y="f9"/>
                    <a:pt x="f8" y="f10"/>
                  </a:cubicBezTo>
                  <a:cubicBezTo>
                    <a:pt x="f8" y="f11"/>
                    <a:pt x="f7" y="f12"/>
                    <a:pt x="f5" y="f12"/>
                  </a:cubicBezTo>
                  <a:cubicBezTo>
                    <a:pt x="f13" y="f12"/>
                    <a:pt x="f14" y="f11"/>
                    <a:pt x="f14" y="f10"/>
                  </a:cubicBezTo>
                  <a:cubicBezTo>
                    <a:pt x="f14" y="f15"/>
                    <a:pt x="f15" y="f6"/>
                    <a:pt x="f5" y="f6"/>
                  </a:cubicBezTo>
                  <a:close/>
                  <a:moveTo>
                    <a:pt x="f5" y="f2"/>
                  </a:moveTo>
                  <a:cubicBezTo>
                    <a:pt x="f16" y="f2"/>
                    <a:pt x="f2" y="f17"/>
                    <a:pt x="f2" y="f10"/>
                  </a:cubicBezTo>
                  <a:cubicBezTo>
                    <a:pt x="f18" y="f19"/>
                    <a:pt x="f16" y="f4"/>
                    <a:pt x="f5" y="f4"/>
                  </a:cubicBezTo>
                  <a:cubicBezTo>
                    <a:pt x="f20" y="f4"/>
                    <a:pt x="f21" y="f20"/>
                    <a:pt x="f21" y="f10"/>
                  </a:cubicBezTo>
                  <a:cubicBezTo>
                    <a:pt x="f21" y="f17"/>
                    <a:pt x="f20"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2" name="Google Shape;5985;p86">
              <a:extLst>
                <a:ext uri="{FF2B5EF4-FFF2-40B4-BE49-F238E27FC236}">
                  <a16:creationId xmlns:a16="http://schemas.microsoft.com/office/drawing/2014/main" id="{871FCE81-A02B-CDB9-77E8-D949AFE6E6B5}"/>
                </a:ext>
              </a:extLst>
            </p:cNvPr>
            <p:cNvSpPr/>
            <p:nvPr/>
          </p:nvSpPr>
          <p:spPr>
            <a:xfrm>
              <a:off x="5588474" y="2775231"/>
              <a:ext cx="399647" cy="276011"/>
            </a:xfrm>
            <a:custGeom>
              <a:avLst/>
              <a:gdLst>
                <a:gd name="f0" fmla="val w"/>
                <a:gd name="f1" fmla="val h"/>
                <a:gd name="f2" fmla="val 0"/>
                <a:gd name="f3" fmla="val 11028"/>
                <a:gd name="f4" fmla="val 7567"/>
                <a:gd name="f5" fmla="val 9774"/>
                <a:gd name="f6" fmla="val 9040"/>
                <a:gd name="f7" fmla="val 8444"/>
                <a:gd name="f8" fmla="val 548"/>
                <a:gd name="f9" fmla="val 1265"/>
                <a:gd name="f10" fmla="val 1801"/>
                <a:gd name="f11" fmla="val 8790"/>
                <a:gd name="f12" fmla="val 2305"/>
                <a:gd name="f13" fmla="val 9295"/>
                <a:gd name="f14" fmla="val 2463"/>
                <a:gd name="f15" fmla="val 2967"/>
                <a:gd name="f16" fmla="val 4416"/>
                <a:gd name="f17" fmla="val 8192"/>
                <a:gd name="f18" fmla="val 5645"/>
                <a:gd name="f19" fmla="val 6774"/>
                <a:gd name="f20" fmla="val 5834"/>
                <a:gd name="f21" fmla="val 4825"/>
                <a:gd name="f22" fmla="val 5829"/>
                <a:gd name="f23" fmla="val 5487"/>
                <a:gd name="f24" fmla="val 4663"/>
                <a:gd name="f25" fmla="val 5865"/>
                <a:gd name="f26" fmla="val 3403"/>
                <a:gd name="f27" fmla="val 2143"/>
                <a:gd name="f28" fmla="val 977"/>
                <a:gd name="f29" fmla="val 1"/>
                <a:gd name="f30" fmla="val 6306"/>
                <a:gd name="f31" fmla="val 7031"/>
                <a:gd name="f32" fmla="val 568"/>
                <a:gd name="f33" fmla="val 7566"/>
                <a:gd name="f34" fmla="val 1261"/>
                <a:gd name="f35" fmla="val 5388"/>
                <a:gd name="f36" fmla="val 5955"/>
                <a:gd name="f37" fmla="val 6459"/>
                <a:gd name="f38" fmla="val 7220"/>
                <a:gd name="f39" fmla="val 6617"/>
                <a:gd name="f40" fmla="val 6716"/>
                <a:gd name="f41" fmla="val 8601"/>
                <a:gd name="f42" fmla="val 6495"/>
                <a:gd name="f43" fmla="val 10082"/>
                <a:gd name="f44" fmla="val 4920"/>
                <a:gd name="f45" fmla="val 10114"/>
                <a:gd name="f46" fmla="val 2904"/>
                <a:gd name="f47" fmla="val 2400"/>
                <a:gd name="f48" fmla="val 10649"/>
                <a:gd name="f49" fmla="val 2211"/>
                <a:gd name="f50" fmla="val 11027"/>
                <a:gd name="f51" fmla="val 1706"/>
                <a:gd name="f52" fmla="val 10996"/>
                <a:gd name="f53" fmla="val 1108"/>
                <a:gd name="f54" fmla="val 10964"/>
                <a:gd name="f55" fmla="val 572"/>
                <a:gd name="f56" fmla="val 10492"/>
                <a:gd name="f57" fmla="val 100"/>
                <a:gd name="f58" fmla="val 9893"/>
                <a:gd name="f59" fmla="val 5"/>
                <a:gd name="f60" fmla="val 9853"/>
                <a:gd name="f61" fmla="val 2"/>
                <a:gd name="f62" fmla="val 9813"/>
                <a:gd name="f63" fmla="*/ f0 1 11028"/>
                <a:gd name="f64" fmla="*/ f1 1 7567"/>
                <a:gd name="f65" fmla="val f2"/>
                <a:gd name="f66" fmla="val f3"/>
                <a:gd name="f67" fmla="val f4"/>
                <a:gd name="f68" fmla="+- f67 0 f65"/>
                <a:gd name="f69" fmla="+- f66 0 f65"/>
                <a:gd name="f70" fmla="*/ f69 1 11028"/>
                <a:gd name="f71" fmla="*/ f68 1 7567"/>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11028" h="7567">
                  <a:moveTo>
                    <a:pt x="f5" y="f2"/>
                  </a:moveTo>
                  <a:cubicBezTo>
                    <a:pt x="f6" y="f2"/>
                    <a:pt x="f7" y="f8"/>
                    <a:pt x="f7" y="f9"/>
                  </a:cubicBezTo>
                  <a:cubicBezTo>
                    <a:pt x="f7" y="f10"/>
                    <a:pt x="f11" y="f12"/>
                    <a:pt x="f13" y="f14"/>
                  </a:cubicBezTo>
                  <a:lnTo>
                    <a:pt x="f13" y="f15"/>
                  </a:lnTo>
                  <a:cubicBezTo>
                    <a:pt x="f13" y="f16"/>
                    <a:pt x="f17" y="f18"/>
                    <a:pt x="f19" y="f20"/>
                  </a:cubicBezTo>
                  <a:lnTo>
                    <a:pt x="f19" y="f21"/>
                  </a:lnTo>
                  <a:cubicBezTo>
                    <a:pt x="f22" y="f23"/>
                    <a:pt x="f24" y="f25"/>
                    <a:pt x="f26" y="f25"/>
                  </a:cubicBezTo>
                  <a:cubicBezTo>
                    <a:pt x="f27" y="f25"/>
                    <a:pt x="f28" y="f23"/>
                    <a:pt x="f29" y="f21"/>
                  </a:cubicBezTo>
                  <a:lnTo>
                    <a:pt x="f29" y="f30"/>
                  </a:lnTo>
                  <a:cubicBezTo>
                    <a:pt x="f29" y="f31"/>
                    <a:pt x="f32" y="f33"/>
                    <a:pt x="f34" y="f33"/>
                  </a:cubicBezTo>
                  <a:lnTo>
                    <a:pt x="f35" y="f33"/>
                  </a:lnTo>
                  <a:cubicBezTo>
                    <a:pt x="f36" y="f33"/>
                    <a:pt x="f37" y="f38"/>
                    <a:pt x="f39" y="f40"/>
                  </a:cubicBezTo>
                  <a:cubicBezTo>
                    <a:pt x="f41" y="f42"/>
                    <a:pt x="f43" y="f44"/>
                    <a:pt x="f45" y="f46"/>
                  </a:cubicBezTo>
                  <a:lnTo>
                    <a:pt x="f45" y="f47"/>
                  </a:lnTo>
                  <a:cubicBezTo>
                    <a:pt x="f48" y="f49"/>
                    <a:pt x="f50" y="f51"/>
                    <a:pt x="f52" y="f53"/>
                  </a:cubicBezTo>
                  <a:cubicBezTo>
                    <a:pt x="f54" y="f55"/>
                    <a:pt x="f56" y="f57"/>
                    <a:pt x="f58" y="f59"/>
                  </a:cubicBezTo>
                  <a:cubicBezTo>
                    <a:pt x="f60" y="f61"/>
                    <a:pt x="f62"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33" name="Google Shape;5986;p86">
            <a:extLst>
              <a:ext uri="{FF2B5EF4-FFF2-40B4-BE49-F238E27FC236}">
                <a16:creationId xmlns:a16="http://schemas.microsoft.com/office/drawing/2014/main" id="{2F9A5532-B90A-9C41-2920-DC56D3865D52}"/>
              </a:ext>
            </a:extLst>
          </p:cNvPr>
          <p:cNvGrpSpPr/>
          <p:nvPr/>
        </p:nvGrpSpPr>
        <p:grpSpPr>
          <a:xfrm>
            <a:off x="6036681" y="2571614"/>
            <a:ext cx="465823" cy="464295"/>
            <a:chOff x="7353851" y="2571612"/>
            <a:chExt cx="465823" cy="464295"/>
          </a:xfrm>
          <a:solidFill>
            <a:schemeClr val="bg2"/>
          </a:solidFill>
        </p:grpSpPr>
        <p:sp>
          <p:nvSpPr>
            <p:cNvPr id="134" name="Google Shape;5987;p86">
              <a:extLst>
                <a:ext uri="{FF2B5EF4-FFF2-40B4-BE49-F238E27FC236}">
                  <a16:creationId xmlns:a16="http://schemas.microsoft.com/office/drawing/2014/main" id="{D25F9F50-05C6-10CD-8DCF-725B6316422F}"/>
                </a:ext>
              </a:extLst>
            </p:cNvPr>
            <p:cNvSpPr/>
            <p:nvPr/>
          </p:nvSpPr>
          <p:spPr>
            <a:xfrm>
              <a:off x="7635834" y="2856594"/>
              <a:ext cx="183840" cy="179313"/>
            </a:xfrm>
            <a:custGeom>
              <a:avLst/>
              <a:gdLst>
                <a:gd name="f0" fmla="val w"/>
                <a:gd name="f1" fmla="val h"/>
                <a:gd name="f2" fmla="val 0"/>
                <a:gd name="f3" fmla="val 5073"/>
                <a:gd name="f4" fmla="val 4916"/>
                <a:gd name="f5" fmla="val 2238"/>
                <a:gd name="f6" fmla="val 1"/>
                <a:gd name="f7" fmla="val 1986"/>
                <a:gd name="f8" fmla="val 442"/>
                <a:gd name="f9" fmla="val 1671"/>
                <a:gd name="f10" fmla="val 820"/>
                <a:gd name="f11" fmla="val 1324"/>
                <a:gd name="f12" fmla="val 1229"/>
                <a:gd name="f13" fmla="val 946"/>
                <a:gd name="f14" fmla="val 473"/>
                <a:gd name="f15" fmla="val 2206"/>
                <a:gd name="f16" fmla="val 4443"/>
                <a:gd name="f17" fmla="val 2521"/>
                <a:gd name="f18" fmla="val 4758"/>
                <a:gd name="f19" fmla="val 2923"/>
                <a:gd name="f20" fmla="val 3325"/>
                <a:gd name="f21" fmla="val 3726"/>
                <a:gd name="f22" fmla="val 4128"/>
                <a:gd name="f23" fmla="val 3813"/>
                <a:gd name="f24" fmla="val 2836"/>
                <a:gd name="f25" fmla="*/ f0 1 5073"/>
                <a:gd name="f26" fmla="*/ f1 1 4916"/>
                <a:gd name="f27" fmla="val f2"/>
                <a:gd name="f28" fmla="val f3"/>
                <a:gd name="f29" fmla="val f4"/>
                <a:gd name="f30" fmla="+- f29 0 f27"/>
                <a:gd name="f31" fmla="+- f28 0 f27"/>
                <a:gd name="f32" fmla="*/ f31 1 5073"/>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5073" h="4916">
                  <a:moveTo>
                    <a:pt x="f5" y="f6"/>
                  </a:moveTo>
                  <a:cubicBezTo>
                    <a:pt x="f7" y="f8"/>
                    <a:pt x="f9" y="f10"/>
                    <a:pt x="f11" y="f12"/>
                  </a:cubicBezTo>
                  <a:cubicBezTo>
                    <a:pt x="f13" y="f9"/>
                    <a:pt x="f14" y="f7"/>
                    <a:pt x="f6" y="f5"/>
                  </a:cubicBezTo>
                  <a:lnTo>
                    <a:pt x="f15" y="f16"/>
                  </a:lnTo>
                  <a:cubicBezTo>
                    <a:pt x="f17" y="f18"/>
                    <a:pt x="f19" y="f4"/>
                    <a:pt x="f20" y="f4"/>
                  </a:cubicBezTo>
                  <a:cubicBezTo>
                    <a:pt x="f21" y="f4"/>
                    <a:pt x="f22" y="f18"/>
                    <a:pt x="f16" y="f16"/>
                  </a:cubicBezTo>
                  <a:cubicBezTo>
                    <a:pt x="f3" y="f23"/>
                    <a:pt x="f3" y="f24"/>
                    <a:pt x="f16" y="f15"/>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5" name="Google Shape;5988;p86">
              <a:extLst>
                <a:ext uri="{FF2B5EF4-FFF2-40B4-BE49-F238E27FC236}">
                  <a16:creationId xmlns:a16="http://schemas.microsoft.com/office/drawing/2014/main" id="{C7B444F9-F405-8797-78EE-E6185284985D}"/>
                </a:ext>
              </a:extLst>
            </p:cNvPr>
            <p:cNvSpPr/>
            <p:nvPr/>
          </p:nvSpPr>
          <p:spPr>
            <a:xfrm>
              <a:off x="7353851" y="2571612"/>
              <a:ext cx="359670" cy="363227"/>
            </a:xfrm>
            <a:custGeom>
              <a:avLst/>
              <a:gdLst>
                <a:gd name="f0" fmla="val w"/>
                <a:gd name="f1" fmla="val h"/>
                <a:gd name="f2" fmla="val 0"/>
                <a:gd name="f3" fmla="val 9925"/>
                <a:gd name="f4" fmla="val 9958"/>
                <a:gd name="f5" fmla="val 4978"/>
                <a:gd name="f6" fmla="val 1702"/>
                <a:gd name="f7" fmla="val 6774"/>
                <a:gd name="f8" fmla="val 8286"/>
                <a:gd name="f9" fmla="val 3214"/>
                <a:gd name="f10" fmla="val 5010"/>
                <a:gd name="f11" fmla="val 8254"/>
                <a:gd name="f12" fmla="val 5892"/>
                <a:gd name="f13" fmla="val 7939"/>
                <a:gd name="f14" fmla="val 6711"/>
                <a:gd name="f15" fmla="val 7341"/>
                <a:gd name="f16" fmla="val 7310"/>
                <a:gd name="f17" fmla="val 6742"/>
                <a:gd name="f18" fmla="val 7908"/>
                <a:gd name="f19" fmla="val 5923"/>
                <a:gd name="f20" fmla="val 8318"/>
                <a:gd name="f21" fmla="val 3151"/>
                <a:gd name="f22" fmla="val 1670"/>
                <a:gd name="f23" fmla="val 6837"/>
                <a:gd name="f24" fmla="val 1"/>
                <a:gd name="f25" fmla="val 2268"/>
                <a:gd name="f26" fmla="val 2269"/>
                <a:gd name="f27" fmla="val 7688"/>
                <a:gd name="f28" fmla="val 9956"/>
                <a:gd name="f29" fmla="val 5013"/>
                <a:gd name="f30" fmla="val 9957"/>
                <a:gd name="f31" fmla="val 5048"/>
                <a:gd name="f32" fmla="val 5083"/>
                <a:gd name="f33" fmla="val 6367"/>
                <a:gd name="f34" fmla="val 7586"/>
                <a:gd name="f35" fmla="val 9395"/>
                <a:gd name="f36" fmla="val 8506"/>
                <a:gd name="f37" fmla="val 8444"/>
                <a:gd name="f38" fmla="val 9420"/>
                <a:gd name="f39" fmla="val 7499"/>
                <a:gd name="f40" fmla="val 9924"/>
                <a:gd name="f41" fmla="val 6270"/>
                <a:gd name="f42" fmla="val 7687"/>
                <a:gd name="f43" fmla="*/ f0 1 9925"/>
                <a:gd name="f44" fmla="*/ f1 1 9958"/>
                <a:gd name="f45" fmla="val f2"/>
                <a:gd name="f46" fmla="val f3"/>
                <a:gd name="f47" fmla="val f4"/>
                <a:gd name="f48" fmla="+- f47 0 f45"/>
                <a:gd name="f49" fmla="+- f46 0 f45"/>
                <a:gd name="f50" fmla="*/ f49 1 9925"/>
                <a:gd name="f51" fmla="*/ f48 1 9958"/>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9925" h="9958">
                  <a:moveTo>
                    <a:pt x="f5" y="f6"/>
                  </a:moveTo>
                  <a:cubicBezTo>
                    <a:pt x="f7" y="f6"/>
                    <a:pt x="f8" y="f9"/>
                    <a:pt x="f8" y="f10"/>
                  </a:cubicBezTo>
                  <a:cubicBezTo>
                    <a:pt x="f11" y="f12"/>
                    <a:pt x="f13" y="f14"/>
                    <a:pt x="f15" y="f16"/>
                  </a:cubicBezTo>
                  <a:cubicBezTo>
                    <a:pt x="f17" y="f18"/>
                    <a:pt x="f19" y="f20"/>
                    <a:pt x="f5" y="f20"/>
                  </a:cubicBezTo>
                  <a:cubicBezTo>
                    <a:pt x="f21" y="f20"/>
                    <a:pt x="f22" y="f23"/>
                    <a:pt x="f22" y="f10"/>
                  </a:cubicBezTo>
                  <a:cubicBezTo>
                    <a:pt x="f22" y="f9"/>
                    <a:pt x="f21" y="f6"/>
                    <a:pt x="f5" y="f6"/>
                  </a:cubicBezTo>
                  <a:close/>
                  <a:moveTo>
                    <a:pt x="f5" y="f24"/>
                  </a:moveTo>
                  <a:cubicBezTo>
                    <a:pt x="f25" y="f24"/>
                    <a:pt x="f2" y="f26"/>
                    <a:pt x="f2" y="f5"/>
                  </a:cubicBezTo>
                  <a:cubicBezTo>
                    <a:pt x="f2" y="f27"/>
                    <a:pt x="f25" y="f28"/>
                    <a:pt x="f5" y="f28"/>
                  </a:cubicBezTo>
                  <a:cubicBezTo>
                    <a:pt x="f29" y="f30"/>
                    <a:pt x="f31" y="f30"/>
                    <a:pt x="f32" y="f30"/>
                  </a:cubicBezTo>
                  <a:cubicBezTo>
                    <a:pt x="f33" y="f30"/>
                    <a:pt x="f34" y="f35"/>
                    <a:pt x="f36" y="f37"/>
                  </a:cubicBezTo>
                  <a:cubicBezTo>
                    <a:pt x="f38" y="f39"/>
                    <a:pt x="f40" y="f41"/>
                    <a:pt x="f40" y="f5"/>
                  </a:cubicBezTo>
                  <a:cubicBezTo>
                    <a:pt x="f40" y="f26"/>
                    <a:pt x="f42" y="f24"/>
                    <a:pt x="f5" y="f24"/>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36" name="Google Shape;6005;p86">
            <a:extLst>
              <a:ext uri="{FF2B5EF4-FFF2-40B4-BE49-F238E27FC236}">
                <a16:creationId xmlns:a16="http://schemas.microsoft.com/office/drawing/2014/main" id="{646F3AF4-BE29-A550-C790-1F2EF8E0D593}"/>
              </a:ext>
            </a:extLst>
          </p:cNvPr>
          <p:cNvGrpSpPr/>
          <p:nvPr/>
        </p:nvGrpSpPr>
        <p:grpSpPr>
          <a:xfrm>
            <a:off x="3584177" y="3495295"/>
            <a:ext cx="406286" cy="408900"/>
            <a:chOff x="4901348" y="3495294"/>
            <a:chExt cx="406286" cy="408900"/>
          </a:xfrm>
          <a:solidFill>
            <a:schemeClr val="bg2"/>
          </a:solidFill>
        </p:grpSpPr>
        <p:sp>
          <p:nvSpPr>
            <p:cNvPr id="137" name="Google Shape;6006;p86">
              <a:extLst>
                <a:ext uri="{FF2B5EF4-FFF2-40B4-BE49-F238E27FC236}">
                  <a16:creationId xmlns:a16="http://schemas.microsoft.com/office/drawing/2014/main" id="{941ADE97-3C0E-CEEE-EBC9-513AB4E2E004}"/>
                </a:ext>
              </a:extLst>
            </p:cNvPr>
            <p:cNvSpPr/>
            <p:nvPr/>
          </p:nvSpPr>
          <p:spPr>
            <a:xfrm>
              <a:off x="4901348" y="3495294"/>
              <a:ext cx="406286" cy="300069"/>
            </a:xfrm>
            <a:custGeom>
              <a:avLst/>
              <a:gdLst>
                <a:gd name="f0" fmla="val w"/>
                <a:gd name="f1" fmla="val h"/>
                <a:gd name="f2" fmla="val 0"/>
                <a:gd name="f3" fmla="val 12666"/>
                <a:gd name="f4" fmla="val 9294"/>
                <a:gd name="f5" fmla="val 11405"/>
                <a:gd name="f6" fmla="val 1701"/>
                <a:gd name="f7" fmla="val 11626"/>
                <a:gd name="f8" fmla="val 11846"/>
                <a:gd name="f9" fmla="val 1890"/>
                <a:gd name="f10" fmla="val 2142"/>
                <a:gd name="f11" fmla="val 3749"/>
                <a:gd name="f12" fmla="val 11090"/>
                <a:gd name="f13" fmla="val 4663"/>
                <a:gd name="f14" fmla="val 9956"/>
                <a:gd name="f15" fmla="val 4978"/>
                <a:gd name="f16" fmla="val 10051"/>
                <a:gd name="f17" fmla="val 4631"/>
                <a:gd name="f18" fmla="val 10145"/>
                <a:gd name="f19" fmla="val 4222"/>
                <a:gd name="f20" fmla="val 3844"/>
                <a:gd name="f21" fmla="val 2584"/>
                <a:gd name="f22" fmla="val 3812"/>
                <a:gd name="f23" fmla="val 2647"/>
                <a:gd name="f24" fmla="val 4600"/>
                <a:gd name="f25" fmla="val 2773"/>
                <a:gd name="f26" fmla="val 5009"/>
                <a:gd name="f27" fmla="val 1639"/>
                <a:gd name="f28" fmla="val 4694"/>
                <a:gd name="f29" fmla="val 851"/>
                <a:gd name="f30" fmla="val 3781"/>
                <a:gd name="f31" fmla="val 1040"/>
                <a:gd name="f32" fmla="val 1292"/>
                <a:gd name="f33" fmla="val 4065"/>
                <a:gd name="f34" fmla="val 3655"/>
                <a:gd name="f35" fmla="val 4317"/>
                <a:gd name="f36" fmla="val 4506"/>
                <a:gd name="f37" fmla="val 3875"/>
                <a:gd name="f38" fmla="val 4096"/>
                <a:gd name="f39" fmla="val 4821"/>
                <a:gd name="f40" fmla="val 5041"/>
                <a:gd name="f41" fmla="val 5262"/>
                <a:gd name="f42" fmla="val 5261"/>
                <a:gd name="f43" fmla="val 5451"/>
                <a:gd name="f44" fmla="val 5324"/>
                <a:gd name="f45" fmla="val 5577"/>
                <a:gd name="f46" fmla="val 5608"/>
                <a:gd name="f47" fmla="val 5482"/>
                <a:gd name="f48" fmla="val 5797"/>
                <a:gd name="f49" fmla="val 5431"/>
                <a:gd name="f50" fmla="val 5952"/>
                <a:gd name="f51" fmla="val 5229"/>
                <a:gd name="f52" fmla="val 6065"/>
                <a:gd name="f53" fmla="val 5054"/>
                <a:gd name="f54" fmla="val 5017"/>
                <a:gd name="f55" fmla="val 4980"/>
                <a:gd name="f56" fmla="val 6060"/>
                <a:gd name="f57" fmla="val 4947"/>
                <a:gd name="f58" fmla="val 6049"/>
                <a:gd name="f59" fmla="val 4128"/>
                <a:gd name="f60" fmla="val 5734"/>
                <a:gd name="f61" fmla="val 4946"/>
                <a:gd name="f62" fmla="val 2993"/>
                <a:gd name="f63" fmla="val 2741"/>
                <a:gd name="f64" fmla="val 2552"/>
                <a:gd name="f65" fmla="val 189"/>
                <a:gd name="f66" fmla="val 441"/>
                <a:gd name="f67" fmla="val 882"/>
                <a:gd name="f68" fmla="val 1261"/>
                <a:gd name="f69" fmla="val 536"/>
                <a:gd name="f70" fmla="val 1"/>
                <a:gd name="f71" fmla="val 1418"/>
                <a:gd name="f72" fmla="val 4568"/>
                <a:gd name="f73" fmla="val 1513"/>
                <a:gd name="f74" fmla="val 3183"/>
                <a:gd name="f75" fmla="val 5923"/>
                <a:gd name="f76" fmla="val 4159"/>
                <a:gd name="f77" fmla="val 7372"/>
                <a:gd name="f78" fmla="val 5073"/>
                <a:gd name="f79" fmla="val 7089"/>
                <a:gd name="f80" fmla="val 7687"/>
                <a:gd name="f81" fmla="val 8286"/>
                <a:gd name="f82" fmla="val 8884"/>
                <a:gd name="f83" fmla="val 4443"/>
                <a:gd name="f84" fmla="val 8192"/>
                <a:gd name="f85" fmla="val 7782"/>
                <a:gd name="f86" fmla="val 7562"/>
                <a:gd name="f87" fmla="val 8507"/>
                <a:gd name="f88" fmla="val 9484"/>
                <a:gd name="f89" fmla="val 11216"/>
                <a:gd name="f90" fmla="val 4537"/>
                <a:gd name="f91" fmla="val 12098"/>
                <a:gd name="f92" fmla="val 9704"/>
                <a:gd name="f93" fmla="*/ f0 1 12666"/>
                <a:gd name="f94" fmla="*/ f1 1 9294"/>
                <a:gd name="f95" fmla="val f2"/>
                <a:gd name="f96" fmla="val f3"/>
                <a:gd name="f97" fmla="val f4"/>
                <a:gd name="f98" fmla="+- f97 0 f95"/>
                <a:gd name="f99" fmla="+- f96 0 f95"/>
                <a:gd name="f100" fmla="*/ f99 1 12666"/>
                <a:gd name="f101" fmla="*/ f98 1 9294"/>
                <a:gd name="f102" fmla="*/ f95 1 f100"/>
                <a:gd name="f103" fmla="*/ f96 1 f100"/>
                <a:gd name="f104" fmla="*/ f95 1 f101"/>
                <a:gd name="f105" fmla="*/ f97 1 f101"/>
                <a:gd name="f106" fmla="*/ f102 f93 1"/>
                <a:gd name="f107" fmla="*/ f103 f93 1"/>
                <a:gd name="f108" fmla="*/ f105 f94 1"/>
                <a:gd name="f109" fmla="*/ f104 f94 1"/>
              </a:gdLst>
              <a:ahLst/>
              <a:cxnLst>
                <a:cxn ang="3cd4">
                  <a:pos x="hc" y="t"/>
                </a:cxn>
                <a:cxn ang="0">
                  <a:pos x="r" y="vc"/>
                </a:cxn>
                <a:cxn ang="cd4">
                  <a:pos x="hc" y="b"/>
                </a:cxn>
                <a:cxn ang="cd2">
                  <a:pos x="l" y="vc"/>
                </a:cxn>
              </a:cxnLst>
              <a:rect l="f106" t="f109" r="f107" b="f108"/>
              <a:pathLst>
                <a:path w="12666" h="9294">
                  <a:moveTo>
                    <a:pt x="f5" y="f6"/>
                  </a:moveTo>
                  <a:cubicBezTo>
                    <a:pt x="f7" y="f6"/>
                    <a:pt x="f8" y="f9"/>
                    <a:pt x="f8" y="f10"/>
                  </a:cubicBezTo>
                  <a:cubicBezTo>
                    <a:pt x="f8" y="f11"/>
                    <a:pt x="f12" y="f13"/>
                    <a:pt x="f14" y="f15"/>
                  </a:cubicBezTo>
                  <a:cubicBezTo>
                    <a:pt x="f16" y="f17"/>
                    <a:pt x="f18" y="f19"/>
                    <a:pt x="f18" y="f20"/>
                  </a:cubicBezTo>
                  <a:lnTo>
                    <a:pt x="f18" y="f6"/>
                  </a:lnTo>
                  <a:close/>
                  <a:moveTo>
                    <a:pt x="f21" y="f6"/>
                  </a:moveTo>
                  <a:lnTo>
                    <a:pt x="f21" y="f22"/>
                  </a:lnTo>
                  <a:cubicBezTo>
                    <a:pt x="f21" y="f19"/>
                    <a:pt x="f23" y="f24"/>
                    <a:pt x="f25" y="f26"/>
                  </a:cubicBezTo>
                  <a:cubicBezTo>
                    <a:pt x="f27" y="f28"/>
                    <a:pt x="f29" y="f30"/>
                    <a:pt x="f29" y="f10"/>
                  </a:cubicBezTo>
                  <a:cubicBezTo>
                    <a:pt x="f29" y="f9"/>
                    <a:pt x="f31" y="f6"/>
                    <a:pt x="f32" y="f6"/>
                  </a:cubicBezTo>
                  <a:close/>
                  <a:moveTo>
                    <a:pt x="f33" y="f34"/>
                  </a:moveTo>
                  <a:cubicBezTo>
                    <a:pt x="f35" y="f34"/>
                    <a:pt x="f36" y="f37"/>
                    <a:pt x="f36" y="f38"/>
                  </a:cubicBezTo>
                  <a:cubicBezTo>
                    <a:pt x="f36" y="f17"/>
                    <a:pt x="f39" y="f40"/>
                    <a:pt x="f41" y="f42"/>
                  </a:cubicBezTo>
                  <a:cubicBezTo>
                    <a:pt x="f43" y="f44"/>
                    <a:pt x="f45" y="f46"/>
                    <a:pt x="f47" y="f48"/>
                  </a:cubicBezTo>
                  <a:cubicBezTo>
                    <a:pt x="f49" y="f50"/>
                    <a:pt x="f51" y="f52"/>
                    <a:pt x="f53" y="f52"/>
                  </a:cubicBezTo>
                  <a:cubicBezTo>
                    <a:pt x="f54" y="f52"/>
                    <a:pt x="f55" y="f56"/>
                    <a:pt x="f57" y="f58"/>
                  </a:cubicBezTo>
                  <a:cubicBezTo>
                    <a:pt x="f59" y="f60"/>
                    <a:pt x="f34" y="f61"/>
                    <a:pt x="f34" y="f38"/>
                  </a:cubicBezTo>
                  <a:cubicBezTo>
                    <a:pt x="f34" y="f37"/>
                    <a:pt x="f20" y="f34"/>
                    <a:pt x="f33" y="f34"/>
                  </a:cubicBezTo>
                  <a:close/>
                  <a:moveTo>
                    <a:pt x="f62" y="f2"/>
                  </a:moveTo>
                  <a:cubicBezTo>
                    <a:pt x="f63" y="f2"/>
                    <a:pt x="f64" y="f65"/>
                    <a:pt x="f64" y="f66"/>
                  </a:cubicBezTo>
                  <a:lnTo>
                    <a:pt x="f64" y="f67"/>
                  </a:lnTo>
                  <a:lnTo>
                    <a:pt x="f68" y="f67"/>
                  </a:lnTo>
                  <a:cubicBezTo>
                    <a:pt x="f69" y="f67"/>
                    <a:pt x="f70" y="f71"/>
                    <a:pt x="f70" y="f10"/>
                  </a:cubicBezTo>
                  <a:cubicBezTo>
                    <a:pt x="f70" y="f72"/>
                    <a:pt x="f73" y="f48"/>
                    <a:pt x="f74" y="f75"/>
                  </a:cubicBezTo>
                  <a:cubicBezTo>
                    <a:pt x="f76" y="f77"/>
                    <a:pt x="f78" y="f79"/>
                    <a:pt x="f78" y="f80"/>
                  </a:cubicBezTo>
                  <a:cubicBezTo>
                    <a:pt x="f78" y="f81"/>
                    <a:pt x="f39" y="f82"/>
                    <a:pt x="f83" y="f4"/>
                  </a:cubicBezTo>
                  <a:lnTo>
                    <a:pt x="f84" y="f4"/>
                  </a:lnTo>
                  <a:cubicBezTo>
                    <a:pt x="f85" y="f82"/>
                    <a:pt x="f86" y="f81"/>
                    <a:pt x="f86" y="f80"/>
                  </a:cubicBezTo>
                  <a:cubicBezTo>
                    <a:pt x="f86" y="f79"/>
                    <a:pt x="f87" y="f77"/>
                    <a:pt x="f88" y="f75"/>
                  </a:cubicBezTo>
                  <a:cubicBezTo>
                    <a:pt x="f89" y="f48"/>
                    <a:pt x="f3" y="f90"/>
                    <a:pt x="f3" y="f10"/>
                  </a:cubicBezTo>
                  <a:cubicBezTo>
                    <a:pt x="f3" y="f71"/>
                    <a:pt x="f91" y="f67"/>
                    <a:pt x="f5" y="f67"/>
                  </a:cubicBezTo>
                  <a:lnTo>
                    <a:pt x="f18" y="f67"/>
                  </a:lnTo>
                  <a:lnTo>
                    <a:pt x="f18" y="f66"/>
                  </a:lnTo>
                  <a:cubicBezTo>
                    <a:pt x="f18" y="f65"/>
                    <a:pt x="f14" y="f2"/>
                    <a:pt x="f92"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38" name="Google Shape;6007;p86">
              <a:extLst>
                <a:ext uri="{FF2B5EF4-FFF2-40B4-BE49-F238E27FC236}">
                  <a16:creationId xmlns:a16="http://schemas.microsoft.com/office/drawing/2014/main" id="{DA0B80C2-2F0E-009A-C952-95D5CDC7920B}"/>
                </a:ext>
              </a:extLst>
            </p:cNvPr>
            <p:cNvSpPr/>
            <p:nvPr/>
          </p:nvSpPr>
          <p:spPr>
            <a:xfrm>
              <a:off x="4979173" y="3822804"/>
              <a:ext cx="249658" cy="81390"/>
            </a:xfrm>
            <a:custGeom>
              <a:avLst/>
              <a:gdLst>
                <a:gd name="f0" fmla="val w"/>
                <a:gd name="f1" fmla="val h"/>
                <a:gd name="f2" fmla="val 0"/>
                <a:gd name="f3" fmla="val 7783"/>
                <a:gd name="f4" fmla="val 2521"/>
                <a:gd name="f5" fmla="val 757"/>
                <a:gd name="f6" fmla="val 1"/>
                <a:gd name="f7" fmla="val 63"/>
                <a:gd name="f8" fmla="val 1954"/>
                <a:gd name="f9" fmla="val 2237"/>
                <a:gd name="f10" fmla="val 158"/>
                <a:gd name="f11" fmla="val 473"/>
                <a:gd name="f12" fmla="val 7278"/>
                <a:gd name="f13" fmla="val 7593"/>
                <a:gd name="f14" fmla="val 7782"/>
                <a:gd name="f15" fmla="val 7688"/>
                <a:gd name="f16" fmla="val 6995"/>
                <a:gd name="f17" fmla="*/ f0 1 7783"/>
                <a:gd name="f18" fmla="*/ f1 1 2521"/>
                <a:gd name="f19" fmla="val f2"/>
                <a:gd name="f20" fmla="val f3"/>
                <a:gd name="f21" fmla="val f4"/>
                <a:gd name="f22" fmla="+- f21 0 f19"/>
                <a:gd name="f23" fmla="+- f20 0 f19"/>
                <a:gd name="f24" fmla="*/ f23 1 7783"/>
                <a:gd name="f25" fmla="*/ f22 1 2521"/>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7783" h="2521">
                  <a:moveTo>
                    <a:pt x="f5" y="f6"/>
                  </a:moveTo>
                  <a:lnTo>
                    <a:pt x="f7" y="f8"/>
                  </a:lnTo>
                  <a:cubicBezTo>
                    <a:pt x="f2" y="f9"/>
                    <a:pt x="f10" y="f4"/>
                    <a:pt x="f11" y="f4"/>
                  </a:cubicBezTo>
                  <a:lnTo>
                    <a:pt x="f12" y="f4"/>
                  </a:lnTo>
                  <a:cubicBezTo>
                    <a:pt x="f13" y="f4"/>
                    <a:pt x="f14" y="f9"/>
                    <a:pt x="f15" y="f8"/>
                  </a:cubicBezTo>
                  <a:lnTo>
                    <a:pt x="f16"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39" name="Google Shape;6020;p86">
            <a:extLst>
              <a:ext uri="{FF2B5EF4-FFF2-40B4-BE49-F238E27FC236}">
                <a16:creationId xmlns:a16="http://schemas.microsoft.com/office/drawing/2014/main" id="{BD04068B-0941-E656-17E5-E65A330B6C6F}"/>
              </a:ext>
            </a:extLst>
          </p:cNvPr>
          <p:cNvGrpSpPr/>
          <p:nvPr/>
        </p:nvGrpSpPr>
        <p:grpSpPr>
          <a:xfrm>
            <a:off x="4831144" y="2583016"/>
            <a:ext cx="272920" cy="462000"/>
            <a:chOff x="6148315" y="2583015"/>
            <a:chExt cx="272920" cy="462000"/>
          </a:xfrm>
          <a:solidFill>
            <a:schemeClr val="bg2"/>
          </a:solidFill>
        </p:grpSpPr>
        <p:sp>
          <p:nvSpPr>
            <p:cNvPr id="140" name="Google Shape;6021;p86">
              <a:extLst>
                <a:ext uri="{FF2B5EF4-FFF2-40B4-BE49-F238E27FC236}">
                  <a16:creationId xmlns:a16="http://schemas.microsoft.com/office/drawing/2014/main" id="{3A59458A-64B0-2EAC-7251-2DB03D42CD57}"/>
                </a:ext>
              </a:extLst>
            </p:cNvPr>
            <p:cNvSpPr/>
            <p:nvPr/>
          </p:nvSpPr>
          <p:spPr>
            <a:xfrm>
              <a:off x="6148315" y="2583015"/>
              <a:ext cx="272920" cy="321832"/>
            </a:xfrm>
            <a:custGeom>
              <a:avLst/>
              <a:gdLst>
                <a:gd name="f0" fmla="val w"/>
                <a:gd name="f1" fmla="val h"/>
                <a:gd name="f2" fmla="val 0"/>
                <a:gd name="f3" fmla="val 7531"/>
                <a:gd name="f4" fmla="val 8823"/>
                <a:gd name="f5" fmla="val 3372"/>
                <a:gd name="f6" fmla="val 1"/>
                <a:gd name="f7" fmla="val 95"/>
                <a:gd name="f8" fmla="val 5703"/>
                <a:gd name="f9" fmla="val 5829"/>
                <a:gd name="f10" fmla="val 5987"/>
                <a:gd name="f11" fmla="val 6113"/>
                <a:gd name="f12" fmla="val 1418"/>
                <a:gd name="f13" fmla="val 8822"/>
                <a:gd name="f14" fmla="val 6081"/>
                <a:gd name="f15" fmla="val 7467"/>
                <a:gd name="f16" fmla="val 7530"/>
                <a:gd name="f17" fmla="val 7499"/>
                <a:gd name="f18" fmla="val 4191"/>
                <a:gd name="f19" fmla="val 4727"/>
                <a:gd name="f20" fmla="val 4663"/>
                <a:gd name="f21" fmla="val 4884"/>
                <a:gd name="f22" fmla="val 5010"/>
                <a:gd name="f23" fmla="val 5357"/>
                <a:gd name="f24" fmla="val 5892"/>
                <a:gd name="f25" fmla="val 6585"/>
                <a:gd name="f26" fmla="val 4474"/>
                <a:gd name="f27" fmla="val 7121"/>
                <a:gd name="f28" fmla="val 3750"/>
                <a:gd name="f29" fmla="val 3088"/>
                <a:gd name="f30" fmla="val 2521"/>
                <a:gd name="f31" fmla="val 2899"/>
                <a:gd name="f32" fmla="val 4916"/>
                <a:gd name="f33" fmla="*/ f0 1 7531"/>
                <a:gd name="f34" fmla="*/ f1 1 8823"/>
                <a:gd name="f35" fmla="val f2"/>
                <a:gd name="f36" fmla="val f3"/>
                <a:gd name="f37" fmla="val f4"/>
                <a:gd name="f38" fmla="+- f37 0 f35"/>
                <a:gd name="f39" fmla="+- f36 0 f35"/>
                <a:gd name="f40" fmla="*/ f39 1 7531"/>
                <a:gd name="f41" fmla="*/ f38 1 8823"/>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7531" h="8823">
                  <a:moveTo>
                    <a:pt x="f5" y="f6"/>
                  </a:moveTo>
                  <a:lnTo>
                    <a:pt x="f7" y="f8"/>
                  </a:lnTo>
                  <a:cubicBezTo>
                    <a:pt x="f6" y="f9"/>
                    <a:pt x="f6" y="f10"/>
                    <a:pt x="f7" y="f11"/>
                  </a:cubicBezTo>
                  <a:lnTo>
                    <a:pt x="f12" y="f13"/>
                  </a:lnTo>
                  <a:lnTo>
                    <a:pt x="f14" y="f13"/>
                  </a:lnTo>
                  <a:lnTo>
                    <a:pt x="f15" y="f11"/>
                  </a:lnTo>
                  <a:cubicBezTo>
                    <a:pt x="f16" y="f10"/>
                    <a:pt x="f17" y="f9"/>
                    <a:pt x="f15" y="f8"/>
                  </a:cubicBezTo>
                  <a:lnTo>
                    <a:pt x="f18" y="f6"/>
                  </a:lnTo>
                  <a:lnTo>
                    <a:pt x="f18" y="f19"/>
                  </a:lnTo>
                  <a:cubicBezTo>
                    <a:pt x="f20" y="f21"/>
                    <a:pt x="f22" y="f23"/>
                    <a:pt x="f22" y="f24"/>
                  </a:cubicBezTo>
                  <a:cubicBezTo>
                    <a:pt x="f22" y="f25"/>
                    <a:pt x="f26" y="f27"/>
                    <a:pt x="f28" y="f27"/>
                  </a:cubicBezTo>
                  <a:cubicBezTo>
                    <a:pt x="f29" y="f27"/>
                    <a:pt x="f30" y="f25"/>
                    <a:pt x="f30" y="f24"/>
                  </a:cubicBezTo>
                  <a:cubicBezTo>
                    <a:pt x="f30" y="f23"/>
                    <a:pt x="f31" y="f32"/>
                    <a:pt x="f5" y="f19"/>
                  </a:cubicBezTo>
                  <a:lnTo>
                    <a:pt x="f5"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1" name="Google Shape;6022;p86">
              <a:extLst>
                <a:ext uri="{FF2B5EF4-FFF2-40B4-BE49-F238E27FC236}">
                  <a16:creationId xmlns:a16="http://schemas.microsoft.com/office/drawing/2014/main" id="{322DC2E4-3E43-4863-47FC-5DA9675A14AB}"/>
                </a:ext>
              </a:extLst>
            </p:cNvPr>
            <p:cNvSpPr/>
            <p:nvPr/>
          </p:nvSpPr>
          <p:spPr>
            <a:xfrm>
              <a:off x="6209955" y="2934675"/>
              <a:ext cx="151881" cy="110340"/>
            </a:xfrm>
            <a:custGeom>
              <a:avLst/>
              <a:gdLst>
                <a:gd name="f0" fmla="val w"/>
                <a:gd name="f1" fmla="val h"/>
                <a:gd name="f2" fmla="val 0"/>
                <a:gd name="f3" fmla="val 4191"/>
                <a:gd name="f4" fmla="val 3025"/>
                <a:gd name="f5" fmla="val 32"/>
                <a:gd name="f6" fmla="val 2615"/>
                <a:gd name="f7" fmla="val 1"/>
                <a:gd name="f8" fmla="val 2836"/>
                <a:gd name="f9" fmla="val 190"/>
                <a:gd name="f10" fmla="val 442"/>
                <a:gd name="f11" fmla="val 3750"/>
                <a:gd name="f12" fmla="val 3970"/>
                <a:gd name="f13" fmla="*/ f0 1 4191"/>
                <a:gd name="f14" fmla="*/ f1 1 3025"/>
                <a:gd name="f15" fmla="val f2"/>
                <a:gd name="f16" fmla="val f3"/>
                <a:gd name="f17" fmla="val f4"/>
                <a:gd name="f18" fmla="+- f17 0 f15"/>
                <a:gd name="f19" fmla="+- f16 0 f15"/>
                <a:gd name="f20" fmla="*/ f19 1 4191"/>
                <a:gd name="f21" fmla="*/ f18 1 3025"/>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4191" h="3025">
                  <a:moveTo>
                    <a:pt x="f5" y="f2"/>
                  </a:moveTo>
                  <a:lnTo>
                    <a:pt x="f5" y="f6"/>
                  </a:lnTo>
                  <a:cubicBezTo>
                    <a:pt x="f7" y="f8"/>
                    <a:pt x="f9" y="f4"/>
                    <a:pt x="f10" y="f4"/>
                  </a:cubicBezTo>
                  <a:lnTo>
                    <a:pt x="f11" y="f4"/>
                  </a:lnTo>
                  <a:cubicBezTo>
                    <a:pt x="f12" y="f4"/>
                    <a:pt x="f3" y="f8"/>
                    <a:pt x="f3" y="f6"/>
                  </a:cubicBezTo>
                  <a:lnTo>
                    <a:pt x="f3"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42" name="Google Shape;6038;p86">
            <a:extLst>
              <a:ext uri="{FF2B5EF4-FFF2-40B4-BE49-F238E27FC236}">
                <a16:creationId xmlns:a16="http://schemas.microsoft.com/office/drawing/2014/main" id="{1BC62C47-C953-9339-2DE6-99A88EAA10FE}"/>
              </a:ext>
            </a:extLst>
          </p:cNvPr>
          <p:cNvGrpSpPr/>
          <p:nvPr/>
        </p:nvGrpSpPr>
        <p:grpSpPr>
          <a:xfrm>
            <a:off x="2478887" y="2604504"/>
            <a:ext cx="454438" cy="462586"/>
            <a:chOff x="3796058" y="2604503"/>
            <a:chExt cx="454438" cy="462586"/>
          </a:xfrm>
          <a:solidFill>
            <a:schemeClr val="bg2"/>
          </a:solidFill>
        </p:grpSpPr>
        <p:sp>
          <p:nvSpPr>
            <p:cNvPr id="143" name="Google Shape;6039;p86">
              <a:extLst>
                <a:ext uri="{FF2B5EF4-FFF2-40B4-BE49-F238E27FC236}">
                  <a16:creationId xmlns:a16="http://schemas.microsoft.com/office/drawing/2014/main" id="{4E7695E8-4147-3BCD-914E-F1758AC136B6}"/>
                </a:ext>
              </a:extLst>
            </p:cNvPr>
            <p:cNvSpPr/>
            <p:nvPr/>
          </p:nvSpPr>
          <p:spPr>
            <a:xfrm>
              <a:off x="3796058" y="2604503"/>
              <a:ext cx="138184" cy="224658"/>
            </a:xfrm>
            <a:custGeom>
              <a:avLst/>
              <a:gdLst>
                <a:gd name="f0" fmla="val w"/>
                <a:gd name="f1" fmla="val h"/>
                <a:gd name="f2" fmla="val 0"/>
                <a:gd name="f3" fmla="val 3813"/>
                <a:gd name="f4" fmla="val 6159"/>
                <a:gd name="f5" fmla="val 1698"/>
                <a:gd name="f6" fmla="val 1"/>
                <a:gd name="f7" fmla="val 1520"/>
                <a:gd name="f8" fmla="val 1373"/>
                <a:gd name="f9" fmla="val 138"/>
                <a:gd name="f10" fmla="val 1293"/>
                <a:gd name="f11" fmla="val 299"/>
                <a:gd name="f12" fmla="val 5119"/>
                <a:gd name="f13" fmla="val 5308"/>
                <a:gd name="f14" fmla="val 127"/>
                <a:gd name="f15" fmla="val 5528"/>
                <a:gd name="f16" fmla="val 316"/>
                <a:gd name="f17" fmla="val 5623"/>
                <a:gd name="f18" fmla="val 2332"/>
                <a:gd name="f19" fmla="val 6158"/>
                <a:gd name="f20" fmla="val 3277"/>
                <a:gd name="f21" fmla="val 2630"/>
                <a:gd name="f22" fmla="val 2868"/>
                <a:gd name="f23" fmla="val 4111"/>
                <a:gd name="f24" fmla="val 582"/>
                <a:gd name="f25" fmla="val 1797"/>
                <a:gd name="f26" fmla="val 15"/>
                <a:gd name="f27" fmla="val 1763"/>
                <a:gd name="f28" fmla="val 5"/>
                <a:gd name="f29" fmla="val 1730"/>
                <a:gd name="f30" fmla="*/ f0 1 3813"/>
                <a:gd name="f31" fmla="*/ f1 1 6159"/>
                <a:gd name="f32" fmla="val f2"/>
                <a:gd name="f33" fmla="val f3"/>
                <a:gd name="f34" fmla="val f4"/>
                <a:gd name="f35" fmla="+- f34 0 f32"/>
                <a:gd name="f36" fmla="+- f33 0 f32"/>
                <a:gd name="f37" fmla="*/ f36 1 3813"/>
                <a:gd name="f38" fmla="*/ f35 1 6159"/>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3813" h="6159">
                  <a:moveTo>
                    <a:pt x="f5" y="f6"/>
                  </a:moveTo>
                  <a:cubicBezTo>
                    <a:pt x="f7" y="f6"/>
                    <a:pt x="f8" y="f9"/>
                    <a:pt x="f10" y="f11"/>
                  </a:cubicBezTo>
                  <a:lnTo>
                    <a:pt x="f6" y="f12"/>
                  </a:lnTo>
                  <a:cubicBezTo>
                    <a:pt x="f6" y="f13"/>
                    <a:pt x="f14" y="f15"/>
                    <a:pt x="f16" y="f17"/>
                  </a:cubicBezTo>
                  <a:lnTo>
                    <a:pt x="f18" y="f19"/>
                  </a:lnTo>
                  <a:cubicBezTo>
                    <a:pt x="f20" y="f21"/>
                    <a:pt x="f22" y="f23"/>
                    <a:pt x="f3" y="f24"/>
                  </a:cubicBezTo>
                  <a:lnTo>
                    <a:pt x="f25" y="f26"/>
                  </a:lnTo>
                  <a:cubicBezTo>
                    <a:pt x="f27" y="f28"/>
                    <a:pt x="f29"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4" name="Google Shape;6040;p86">
              <a:extLst>
                <a:ext uri="{FF2B5EF4-FFF2-40B4-BE49-F238E27FC236}">
                  <a16:creationId xmlns:a16="http://schemas.microsoft.com/office/drawing/2014/main" id="{A3813D48-9D03-D307-2FC9-F2880E90E9EC}"/>
                </a:ext>
              </a:extLst>
            </p:cNvPr>
            <p:cNvSpPr/>
            <p:nvPr/>
          </p:nvSpPr>
          <p:spPr>
            <a:xfrm>
              <a:off x="3880567" y="2662495"/>
              <a:ext cx="313977" cy="404594"/>
            </a:xfrm>
            <a:custGeom>
              <a:avLst/>
              <a:gdLst>
                <a:gd name="f0" fmla="val w"/>
                <a:gd name="f1" fmla="val h"/>
                <a:gd name="f2" fmla="val 0"/>
                <a:gd name="f3" fmla="val 8664"/>
                <a:gd name="f4" fmla="val 11092"/>
                <a:gd name="f5" fmla="val 4348"/>
                <a:gd name="f6" fmla="val 3466"/>
                <a:gd name="f7" fmla="val 4820"/>
                <a:gd name="f8" fmla="val 5199"/>
                <a:gd name="f9" fmla="val 3844"/>
                <a:gd name="f10" fmla="val 4316"/>
                <a:gd name="f11" fmla="val 4789"/>
                <a:gd name="f12" fmla="val 5136"/>
                <a:gd name="f13" fmla="val 3907"/>
                <a:gd name="f14" fmla="val 3529"/>
                <a:gd name="f15" fmla="val 3875"/>
                <a:gd name="f16" fmla="val 5104"/>
                <a:gd name="f17" fmla="val 5766"/>
                <a:gd name="f18" fmla="val 6081"/>
                <a:gd name="f19" fmla="val 7624"/>
                <a:gd name="f20" fmla="val 2615"/>
                <a:gd name="f21" fmla="val 3560"/>
                <a:gd name="f22" fmla="val 3812"/>
                <a:gd name="f23" fmla="val 5892"/>
                <a:gd name="f24" fmla="val 4096"/>
                <a:gd name="f25" fmla="val 5955"/>
                <a:gd name="f26" fmla="val 4631"/>
                <a:gd name="f27" fmla="val 4883"/>
                <a:gd name="f28" fmla="val 2048"/>
                <a:gd name="f29" fmla="val 1386"/>
                <a:gd name="f30" fmla="val 2458"/>
                <a:gd name="f31" fmla="val 1638"/>
                <a:gd name="f32" fmla="val 1544"/>
                <a:gd name="f33" fmla="val 977"/>
                <a:gd name="f34" fmla="val 4001"/>
                <a:gd name="f35" fmla="val 2678"/>
                <a:gd name="f36" fmla="val 4474"/>
                <a:gd name="f37" fmla="val 4726"/>
                <a:gd name="f38" fmla="val 2741"/>
                <a:gd name="f39" fmla="val 5010"/>
                <a:gd name="f40" fmla="val 2899"/>
                <a:gd name="f41" fmla="val 32"/>
                <a:gd name="f42" fmla="val 10523"/>
                <a:gd name="f43" fmla="val 10680"/>
                <a:gd name="f44" fmla="val 63"/>
                <a:gd name="f45" fmla="val 10964"/>
                <a:gd name="f46" fmla="val 252"/>
                <a:gd name="f47" fmla="val 11027"/>
                <a:gd name="f48" fmla="val 328"/>
                <a:gd name="f49" fmla="val 11070"/>
                <a:gd name="f50" fmla="val 404"/>
                <a:gd name="f51" fmla="val 11091"/>
                <a:gd name="f52" fmla="val 475"/>
                <a:gd name="f53" fmla="val 613"/>
                <a:gd name="f54" fmla="val 737"/>
                <a:gd name="f55" fmla="val 11014"/>
                <a:gd name="f56" fmla="val 819"/>
                <a:gd name="f57" fmla="val 10869"/>
                <a:gd name="f58" fmla="val 2143"/>
                <a:gd name="f59" fmla="val 8475"/>
                <a:gd name="f60" fmla="val 6490"/>
                <a:gd name="f61" fmla="val 7845"/>
                <a:gd name="f62" fmla="val 7907"/>
                <a:gd name="f63" fmla="val 8037"/>
                <a:gd name="f64" fmla="val 8173"/>
                <a:gd name="f65" fmla="val 8243"/>
                <a:gd name="f66" fmla="val 8316"/>
                <a:gd name="f67" fmla="val 8381"/>
                <a:gd name="f68" fmla="val 8570"/>
                <a:gd name="f69" fmla="val 10932"/>
                <a:gd name="f70" fmla="val 8538"/>
                <a:gd name="f71" fmla="val 10491"/>
                <a:gd name="f72" fmla="val 5734"/>
                <a:gd name="f73" fmla="val 5262"/>
                <a:gd name="f74" fmla="val 6585"/>
                <a:gd name="f75" fmla="val 5482"/>
                <a:gd name="f76" fmla="val 7120"/>
                <a:gd name="f77" fmla="val 3434"/>
                <a:gd name="f78" fmla="val 6931"/>
                <a:gd name="f79" fmla="val 4222"/>
                <a:gd name="f80" fmla="val 1513"/>
                <a:gd name="f81" fmla="*/ f0 1 8664"/>
                <a:gd name="f82" fmla="*/ f1 1 11092"/>
                <a:gd name="f83" fmla="val f2"/>
                <a:gd name="f84" fmla="val f3"/>
                <a:gd name="f85" fmla="val f4"/>
                <a:gd name="f86" fmla="+- f85 0 f83"/>
                <a:gd name="f87" fmla="+- f84 0 f83"/>
                <a:gd name="f88" fmla="*/ f87 1 8664"/>
                <a:gd name="f89" fmla="*/ f86 1 11092"/>
                <a:gd name="f90" fmla="*/ f83 1 f88"/>
                <a:gd name="f91" fmla="*/ f84 1 f88"/>
                <a:gd name="f92" fmla="*/ f83 1 f89"/>
                <a:gd name="f93" fmla="*/ f85 1 f89"/>
                <a:gd name="f94" fmla="*/ f90 f81 1"/>
                <a:gd name="f95" fmla="*/ f91 f81 1"/>
                <a:gd name="f96" fmla="*/ f93 f82 1"/>
                <a:gd name="f97" fmla="*/ f92 f82 1"/>
              </a:gdLst>
              <a:ahLst/>
              <a:cxnLst>
                <a:cxn ang="3cd4">
                  <a:pos x="hc" y="t"/>
                </a:cxn>
                <a:cxn ang="0">
                  <a:pos x="r" y="vc"/>
                </a:cxn>
                <a:cxn ang="cd4">
                  <a:pos x="hc" y="b"/>
                </a:cxn>
                <a:cxn ang="cd2">
                  <a:pos x="l" y="vc"/>
                </a:cxn>
              </a:cxnLst>
              <a:rect l="f94" t="f97" r="f95" b="f96"/>
              <a:pathLst>
                <a:path w="8664" h="11092">
                  <a:moveTo>
                    <a:pt x="f5" y="f6"/>
                  </a:moveTo>
                  <a:cubicBezTo>
                    <a:pt x="f7" y="f6"/>
                    <a:pt x="f8" y="f9"/>
                    <a:pt x="f8" y="f10"/>
                  </a:cubicBezTo>
                  <a:cubicBezTo>
                    <a:pt x="f8" y="f11"/>
                    <a:pt x="f7" y="f12"/>
                    <a:pt x="f5" y="f12"/>
                  </a:cubicBezTo>
                  <a:cubicBezTo>
                    <a:pt x="f13" y="f12"/>
                    <a:pt x="f14" y="f11"/>
                    <a:pt x="f14" y="f10"/>
                  </a:cubicBezTo>
                  <a:cubicBezTo>
                    <a:pt x="f14" y="f15"/>
                    <a:pt x="f15" y="f6"/>
                    <a:pt x="f5" y="f6"/>
                  </a:cubicBezTo>
                  <a:close/>
                  <a:moveTo>
                    <a:pt x="f16" y="f17"/>
                  </a:moveTo>
                  <a:lnTo>
                    <a:pt x="f18" y="f19"/>
                  </a:lnTo>
                  <a:lnTo>
                    <a:pt x="f20" y="f19"/>
                  </a:lnTo>
                  <a:lnTo>
                    <a:pt x="f21" y="f17"/>
                  </a:lnTo>
                  <a:cubicBezTo>
                    <a:pt x="f22" y="f23"/>
                    <a:pt x="f24" y="f25"/>
                    <a:pt x="f5" y="f25"/>
                  </a:cubicBezTo>
                  <a:cubicBezTo>
                    <a:pt x="f26" y="f25"/>
                    <a:pt x="f27" y="f23"/>
                    <a:pt x="f16" y="f17"/>
                  </a:cubicBezTo>
                  <a:close/>
                  <a:moveTo>
                    <a:pt x="f28" y="f2"/>
                  </a:moveTo>
                  <a:cubicBezTo>
                    <a:pt x="f29" y="f30"/>
                    <a:pt x="f31" y="f32"/>
                    <a:pt x="f33" y="f34"/>
                  </a:cubicBezTo>
                  <a:lnTo>
                    <a:pt x="f35" y="f36"/>
                  </a:lnTo>
                  <a:cubicBezTo>
                    <a:pt x="f35" y="f37"/>
                    <a:pt x="f38" y="f39"/>
                    <a:pt x="f40" y="f8"/>
                  </a:cubicBezTo>
                  <a:lnTo>
                    <a:pt x="f41" y="f42"/>
                  </a:lnTo>
                  <a:cubicBezTo>
                    <a:pt x="f2" y="f43"/>
                    <a:pt x="f44" y="f45"/>
                    <a:pt x="f46" y="f47"/>
                  </a:cubicBezTo>
                  <a:cubicBezTo>
                    <a:pt x="f48" y="f49"/>
                    <a:pt x="f50" y="f51"/>
                    <a:pt x="f52" y="f51"/>
                  </a:cubicBezTo>
                  <a:cubicBezTo>
                    <a:pt x="f53" y="f51"/>
                    <a:pt x="f54" y="f55"/>
                    <a:pt x="f56" y="f57"/>
                  </a:cubicBezTo>
                  <a:lnTo>
                    <a:pt x="f58" y="f59"/>
                  </a:lnTo>
                  <a:lnTo>
                    <a:pt x="f60" y="f59"/>
                  </a:lnTo>
                  <a:lnTo>
                    <a:pt x="f61" y="f57"/>
                  </a:lnTo>
                  <a:cubicBezTo>
                    <a:pt x="f62" y="f55"/>
                    <a:pt x="f63" y="f51"/>
                    <a:pt x="f64" y="f51"/>
                  </a:cubicBezTo>
                  <a:cubicBezTo>
                    <a:pt x="f65" y="f51"/>
                    <a:pt x="f66" y="f49"/>
                    <a:pt x="f67" y="f47"/>
                  </a:cubicBezTo>
                  <a:cubicBezTo>
                    <a:pt x="f68" y="f69"/>
                    <a:pt x="f3" y="f43"/>
                    <a:pt x="f70" y="f71"/>
                  </a:cubicBezTo>
                  <a:lnTo>
                    <a:pt x="f72" y="f73"/>
                  </a:lnTo>
                  <a:lnTo>
                    <a:pt x="f74" y="f75"/>
                  </a:lnTo>
                  <a:cubicBezTo>
                    <a:pt x="f76" y="f77"/>
                    <a:pt x="f78" y="f79"/>
                    <a:pt x="f19" y="f80"/>
                  </a:cubicBezTo>
                  <a:lnTo>
                    <a:pt x="f28"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5" name="Google Shape;6041;p86">
              <a:extLst>
                <a:ext uri="{FF2B5EF4-FFF2-40B4-BE49-F238E27FC236}">
                  <a16:creationId xmlns:a16="http://schemas.microsoft.com/office/drawing/2014/main" id="{6612A772-F491-E02D-8456-FD16464FEC64}"/>
                </a:ext>
              </a:extLst>
            </p:cNvPr>
            <p:cNvSpPr/>
            <p:nvPr/>
          </p:nvSpPr>
          <p:spPr>
            <a:xfrm>
              <a:off x="4156853" y="2753285"/>
              <a:ext cx="93643" cy="104470"/>
            </a:xfrm>
            <a:custGeom>
              <a:avLst/>
              <a:gdLst>
                <a:gd name="f0" fmla="val w"/>
                <a:gd name="f1" fmla="val h"/>
                <a:gd name="f2" fmla="val 0"/>
                <a:gd name="f3" fmla="val 2584"/>
                <a:gd name="f4" fmla="val 2864"/>
                <a:gd name="f5" fmla="val 630"/>
                <a:gd name="f6" fmla="val 252"/>
                <a:gd name="f7" fmla="val 1449"/>
                <a:gd name="f8" fmla="val 410"/>
                <a:gd name="f9" fmla="val 945"/>
                <a:gd name="f10" fmla="val 2395"/>
                <a:gd name="f11" fmla="val 1607"/>
                <a:gd name="f12" fmla="val 2836"/>
                <a:gd name="f13" fmla="val 1658"/>
                <a:gd name="f14" fmla="val 2855"/>
                <a:gd name="f15" fmla="val 1707"/>
                <a:gd name="f16" fmla="val 1753"/>
                <a:gd name="f17" fmla="val 1932"/>
                <a:gd name="f18" fmla="val 2067"/>
                <a:gd name="f19" fmla="val 2728"/>
                <a:gd name="f20" fmla="val 2143"/>
                <a:gd name="f21" fmla="val 2552"/>
                <a:gd name="f22" fmla="val 725"/>
                <a:gd name="f23" fmla="val 2458"/>
                <a:gd name="f24" fmla="val 473"/>
                <a:gd name="f25" fmla="val 2237"/>
                <a:gd name="f26" fmla="val 441"/>
                <a:gd name="f27" fmla="*/ f0 1 2584"/>
                <a:gd name="f28" fmla="*/ f1 1 2864"/>
                <a:gd name="f29" fmla="val f2"/>
                <a:gd name="f30" fmla="val f3"/>
                <a:gd name="f31" fmla="val f4"/>
                <a:gd name="f32" fmla="+- f31 0 f29"/>
                <a:gd name="f33" fmla="+- f30 0 f29"/>
                <a:gd name="f34" fmla="*/ f33 1 2584"/>
                <a:gd name="f35" fmla="*/ f32 1 2864"/>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584" h="2864">
                  <a:moveTo>
                    <a:pt x="f5" y="f2"/>
                  </a:moveTo>
                  <a:cubicBezTo>
                    <a:pt x="f6" y="f7"/>
                    <a:pt x="f8" y="f9"/>
                    <a:pt x="f2" y="f10"/>
                  </a:cubicBezTo>
                  <a:lnTo>
                    <a:pt x="f11" y="f12"/>
                  </a:lnTo>
                  <a:cubicBezTo>
                    <a:pt x="f13" y="f14"/>
                    <a:pt x="f15" y="f4"/>
                    <a:pt x="f16" y="f4"/>
                  </a:cubicBezTo>
                  <a:cubicBezTo>
                    <a:pt x="f17" y="f4"/>
                    <a:pt x="f18" y="f19"/>
                    <a:pt x="f20" y="f21"/>
                  </a:cubicBezTo>
                  <a:lnTo>
                    <a:pt x="f3" y="f9"/>
                  </a:lnTo>
                  <a:cubicBezTo>
                    <a:pt x="f21" y="f22"/>
                    <a:pt x="f23" y="f24"/>
                    <a:pt x="f25" y="f26"/>
                  </a:cubicBezTo>
                  <a:lnTo>
                    <a:pt x="f5" y="f2"/>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46" name="Google Shape;6048;p86">
            <a:extLst>
              <a:ext uri="{FF2B5EF4-FFF2-40B4-BE49-F238E27FC236}">
                <a16:creationId xmlns:a16="http://schemas.microsoft.com/office/drawing/2014/main" id="{13A87405-C2F4-BE0E-B4B1-4756BF310ABC}"/>
              </a:ext>
            </a:extLst>
          </p:cNvPr>
          <p:cNvGrpSpPr/>
          <p:nvPr/>
        </p:nvGrpSpPr>
        <p:grpSpPr>
          <a:xfrm>
            <a:off x="5388115" y="2576277"/>
            <a:ext cx="456723" cy="464304"/>
            <a:chOff x="6705286" y="2576276"/>
            <a:chExt cx="456723" cy="464304"/>
          </a:xfrm>
          <a:solidFill>
            <a:schemeClr val="bg2"/>
          </a:solidFill>
        </p:grpSpPr>
        <p:sp>
          <p:nvSpPr>
            <p:cNvPr id="147" name="Google Shape;6049;p86">
              <a:extLst>
                <a:ext uri="{FF2B5EF4-FFF2-40B4-BE49-F238E27FC236}">
                  <a16:creationId xmlns:a16="http://schemas.microsoft.com/office/drawing/2014/main" id="{75CE7C28-237A-D05C-8E15-4007D438ED7E}"/>
                </a:ext>
              </a:extLst>
            </p:cNvPr>
            <p:cNvSpPr/>
            <p:nvPr/>
          </p:nvSpPr>
          <p:spPr>
            <a:xfrm>
              <a:off x="6981608" y="2578580"/>
              <a:ext cx="180401" cy="271677"/>
            </a:xfrm>
            <a:custGeom>
              <a:avLst/>
              <a:gdLst>
                <a:gd name="f0" fmla="val w"/>
                <a:gd name="f1" fmla="val h"/>
                <a:gd name="f2" fmla="val 0"/>
                <a:gd name="f3" fmla="val 4978"/>
                <a:gd name="f4" fmla="val 7448"/>
                <a:gd name="f5" fmla="val 2489"/>
                <a:gd name="f6" fmla="val 820"/>
                <a:gd name="f7" fmla="val 3403"/>
                <a:gd name="f8" fmla="val 4127"/>
                <a:gd name="f9" fmla="val 1576"/>
                <a:gd name="f10" fmla="val 2490"/>
                <a:gd name="f11" fmla="val 3372"/>
                <a:gd name="f12" fmla="val 4128"/>
                <a:gd name="f13" fmla="val 1575"/>
                <a:gd name="f14" fmla="val 819"/>
                <a:gd name="f15" fmla="val 1"/>
                <a:gd name="f16" fmla="val 1103"/>
                <a:gd name="f17" fmla="val 1104"/>
                <a:gd name="f18" fmla="val 3214"/>
                <a:gd name="f19" fmla="val 315"/>
                <a:gd name="f20" fmla="val 3845"/>
                <a:gd name="f21" fmla="val 4317"/>
                <a:gd name="f22" fmla="val 7058"/>
                <a:gd name="f23" fmla="val 7287"/>
                <a:gd name="f24" fmla="val 1012"/>
                <a:gd name="f25" fmla="val 1225"/>
                <a:gd name="f26" fmla="val 1334"/>
                <a:gd name="f27" fmla="val 1448"/>
                <a:gd name="f28" fmla="val 7406"/>
                <a:gd name="f29" fmla="val 1544"/>
                <a:gd name="f30" fmla="val 7310"/>
                <a:gd name="f31" fmla="val 6365"/>
                <a:gd name="f32" fmla="val 3434"/>
                <a:gd name="f33" fmla="val 3530"/>
                <a:gd name="f34" fmla="val 3640"/>
                <a:gd name="f35" fmla="val 3744"/>
                <a:gd name="f36" fmla="val 3948"/>
                <a:gd name="f37" fmla="val 4663"/>
                <a:gd name="f38" fmla="val 3875"/>
                <a:gd name="f39" fmla="*/ f0 1 4978"/>
                <a:gd name="f40" fmla="*/ f1 1 7448"/>
                <a:gd name="f41" fmla="val f2"/>
                <a:gd name="f42" fmla="val f3"/>
                <a:gd name="f43" fmla="val f4"/>
                <a:gd name="f44" fmla="+- f43 0 f41"/>
                <a:gd name="f45" fmla="+- f42 0 f41"/>
                <a:gd name="f46" fmla="*/ f45 1 4978"/>
                <a:gd name="f47" fmla="*/ f44 1 7448"/>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4978" h="7448">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16" y="f15"/>
                    <a:pt x="f2" y="f17"/>
                    <a:pt x="f2" y="f10"/>
                  </a:cubicBezTo>
                  <a:cubicBezTo>
                    <a:pt x="f2" y="f18"/>
                    <a:pt x="f19" y="f20"/>
                    <a:pt x="f14" y="f21"/>
                  </a:cubicBezTo>
                  <a:lnTo>
                    <a:pt x="f14" y="f22"/>
                  </a:lnTo>
                  <a:cubicBezTo>
                    <a:pt x="f14" y="f23"/>
                    <a:pt x="f24" y="f4"/>
                    <a:pt x="f25" y="f4"/>
                  </a:cubicBezTo>
                  <a:cubicBezTo>
                    <a:pt x="f26" y="f4"/>
                    <a:pt x="f27" y="f28"/>
                    <a:pt x="f29" y="f30"/>
                  </a:cubicBezTo>
                  <a:lnTo>
                    <a:pt x="f5" y="f31"/>
                  </a:lnTo>
                  <a:lnTo>
                    <a:pt x="f32" y="f30"/>
                  </a:lnTo>
                  <a:cubicBezTo>
                    <a:pt x="f33" y="f28"/>
                    <a:pt x="f34" y="f4"/>
                    <a:pt x="f35" y="f4"/>
                  </a:cubicBezTo>
                  <a:cubicBezTo>
                    <a:pt x="f36" y="f4"/>
                    <a:pt x="f8" y="f23"/>
                    <a:pt x="f8" y="f22"/>
                  </a:cubicBezTo>
                  <a:lnTo>
                    <a:pt x="f8" y="f21"/>
                  </a:lnTo>
                  <a:cubicBezTo>
                    <a:pt x="f37" y="f20"/>
                    <a:pt x="f3" y="f18"/>
                    <a:pt x="f3" y="f10"/>
                  </a:cubicBezTo>
                  <a:cubicBezTo>
                    <a:pt x="f3" y="f17"/>
                    <a:pt x="f38" y="f15"/>
                    <a:pt x="f5" y="f15"/>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8" name="Google Shape;6050;p86">
              <a:extLst>
                <a:ext uri="{FF2B5EF4-FFF2-40B4-BE49-F238E27FC236}">
                  <a16:creationId xmlns:a16="http://schemas.microsoft.com/office/drawing/2014/main" id="{557A47E5-D70F-80FA-992B-AF3F2D015DF4}"/>
                </a:ext>
              </a:extLst>
            </p:cNvPr>
            <p:cNvSpPr/>
            <p:nvPr/>
          </p:nvSpPr>
          <p:spPr>
            <a:xfrm>
              <a:off x="6768087" y="2980797"/>
              <a:ext cx="391637" cy="59783"/>
            </a:xfrm>
            <a:custGeom>
              <a:avLst/>
              <a:gdLst>
                <a:gd name="f0" fmla="val w"/>
                <a:gd name="f1" fmla="val h"/>
                <a:gd name="f2" fmla="val 0"/>
                <a:gd name="f3" fmla="val 10807"/>
                <a:gd name="f4" fmla="val 1639"/>
                <a:gd name="f5" fmla="val 1450"/>
                <a:gd name="f6" fmla="val 1"/>
                <a:gd name="f7" fmla="val 1292"/>
                <a:gd name="f8" fmla="val 788"/>
                <a:gd name="f9" fmla="val 662"/>
                <a:gd name="f10" fmla="val 1387"/>
                <a:gd name="f11" fmla="val 8822"/>
                <a:gd name="f12" fmla="val 9799"/>
                <a:gd name="f13" fmla="val 10649"/>
                <a:gd name="f14" fmla="val 946"/>
                <a:gd name="f15" fmla="*/ f0 1 10807"/>
                <a:gd name="f16" fmla="*/ f1 1 1639"/>
                <a:gd name="f17" fmla="val f2"/>
                <a:gd name="f18" fmla="val f3"/>
                <a:gd name="f19" fmla="val f4"/>
                <a:gd name="f20" fmla="+- f19 0 f17"/>
                <a:gd name="f21" fmla="+- f18 0 f17"/>
                <a:gd name="f22" fmla="*/ f21 1 10807"/>
                <a:gd name="f23" fmla="*/ f20 1 163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0807" h="1639">
                  <a:moveTo>
                    <a:pt x="f5" y="f6"/>
                  </a:moveTo>
                  <a:cubicBezTo>
                    <a:pt x="f7" y="f8"/>
                    <a:pt x="f9" y="f10"/>
                    <a:pt x="f6" y="f4"/>
                  </a:cubicBezTo>
                  <a:lnTo>
                    <a:pt x="f11" y="f4"/>
                  </a:lnTo>
                  <a:cubicBezTo>
                    <a:pt x="f12" y="f4"/>
                    <a:pt x="f13" y="f14"/>
                    <a:pt x="f3"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49" name="Google Shape;6051;p86">
              <a:extLst>
                <a:ext uri="{FF2B5EF4-FFF2-40B4-BE49-F238E27FC236}">
                  <a16:creationId xmlns:a16="http://schemas.microsoft.com/office/drawing/2014/main" id="{5785663D-6B53-BE65-D7C7-4C649400A50E}"/>
                </a:ext>
              </a:extLst>
            </p:cNvPr>
            <p:cNvSpPr/>
            <p:nvPr/>
          </p:nvSpPr>
          <p:spPr>
            <a:xfrm>
              <a:off x="6705286" y="2576276"/>
              <a:ext cx="397361" cy="431404"/>
            </a:xfrm>
            <a:custGeom>
              <a:avLst/>
              <a:gdLst>
                <a:gd name="f0" fmla="val w"/>
                <a:gd name="f1" fmla="val h"/>
                <a:gd name="f2" fmla="val 0"/>
                <a:gd name="f3" fmla="val 10965"/>
                <a:gd name="f4" fmla="val 11827"/>
                <a:gd name="f5" fmla="val 379"/>
                <a:gd name="f6" fmla="val 1"/>
                <a:gd name="f7" fmla="val 158"/>
                <a:gd name="f8" fmla="val 221"/>
                <a:gd name="f9" fmla="val 411"/>
                <a:gd name="f10" fmla="val 10618"/>
                <a:gd name="f11" fmla="val 11280"/>
                <a:gd name="f12" fmla="val 537"/>
                <a:gd name="f13" fmla="val 11815"/>
                <a:gd name="f14" fmla="val 1198"/>
                <a:gd name="f15" fmla="val 1247"/>
                <a:gd name="f16" fmla="val 11823"/>
                <a:gd name="f17" fmla="val 1295"/>
                <a:gd name="f18" fmla="val 11826"/>
                <a:gd name="f19" fmla="val 1342"/>
                <a:gd name="f20" fmla="val 1912"/>
                <a:gd name="f21" fmla="val 2395"/>
                <a:gd name="f22" fmla="val 11318"/>
                <a:gd name="f23" fmla="val 10650"/>
                <a:gd name="f24" fmla="val 10398"/>
                <a:gd name="f25" fmla="val 2584"/>
                <a:gd name="f26" fmla="val 10272"/>
                <a:gd name="f27" fmla="val 2836"/>
                <a:gd name="f28" fmla="val 8255"/>
                <a:gd name="f29" fmla="val 10807"/>
                <a:gd name="f30" fmla="val 8161"/>
                <a:gd name="f31" fmla="val 8098"/>
                <a:gd name="f32" fmla="val 10492"/>
                <a:gd name="f33" fmla="val 7972"/>
                <a:gd name="f34" fmla="val 10146"/>
                <a:gd name="f35" fmla="val 7625"/>
                <a:gd name="f36" fmla="val 9799"/>
                <a:gd name="f37" fmla="val 9547"/>
                <a:gd name="f38" fmla="val 8224"/>
                <a:gd name="f39" fmla="val 9232"/>
                <a:gd name="f40" fmla="val 8318"/>
                <a:gd name="f41" fmla="val 8917"/>
                <a:gd name="f42" fmla="val 7720"/>
                <a:gd name="f43" fmla="val 7783"/>
                <a:gd name="f44" fmla="val 7058"/>
                <a:gd name="f45" fmla="val 4664"/>
                <a:gd name="f46" fmla="val 7184"/>
                <a:gd name="f47" fmla="val 4065"/>
                <a:gd name="f48" fmla="val 6869"/>
                <a:gd name="f49" fmla="val 3309"/>
                <a:gd name="f50" fmla="val 2490"/>
                <a:gd name="f51" fmla="val 1513"/>
                <a:gd name="f52" fmla="val 7310"/>
                <a:gd name="f53" fmla="val 600"/>
                <a:gd name="f54" fmla="val 8035"/>
                <a:gd name="f55" fmla="*/ f0 1 10965"/>
                <a:gd name="f56" fmla="*/ f1 1 11827"/>
                <a:gd name="f57" fmla="val f2"/>
                <a:gd name="f58" fmla="val f3"/>
                <a:gd name="f59" fmla="val f4"/>
                <a:gd name="f60" fmla="+- f59 0 f57"/>
                <a:gd name="f61" fmla="+- f58 0 f57"/>
                <a:gd name="f62" fmla="*/ f61 1 10965"/>
                <a:gd name="f63" fmla="*/ f60 1 11827"/>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10965" h="11827">
                  <a:moveTo>
                    <a:pt x="f5" y="f6"/>
                  </a:moveTo>
                  <a:cubicBezTo>
                    <a:pt x="f7" y="f6"/>
                    <a:pt x="f6" y="f8"/>
                    <a:pt x="f6" y="f9"/>
                  </a:cubicBezTo>
                  <a:lnTo>
                    <a:pt x="f6" y="f10"/>
                  </a:lnTo>
                  <a:cubicBezTo>
                    <a:pt x="f6" y="f11"/>
                    <a:pt x="f12" y="f13"/>
                    <a:pt x="f14" y="f13"/>
                  </a:cubicBezTo>
                  <a:cubicBezTo>
                    <a:pt x="f15" y="f16"/>
                    <a:pt x="f17" y="f18"/>
                    <a:pt x="f19" y="f18"/>
                  </a:cubicBezTo>
                  <a:cubicBezTo>
                    <a:pt x="f20" y="f18"/>
                    <a:pt x="f21" y="f22"/>
                    <a:pt x="f21" y="f23"/>
                  </a:cubicBezTo>
                  <a:cubicBezTo>
                    <a:pt x="f21" y="f24"/>
                    <a:pt x="f25" y="f26"/>
                    <a:pt x="f27" y="f26"/>
                  </a:cubicBezTo>
                  <a:lnTo>
                    <a:pt x="f3" y="f26"/>
                  </a:lnTo>
                  <a:lnTo>
                    <a:pt x="f3" y="f28"/>
                  </a:lnTo>
                  <a:cubicBezTo>
                    <a:pt x="f29" y="f30"/>
                    <a:pt x="f23" y="f31"/>
                    <a:pt x="f32" y="f33"/>
                  </a:cubicBezTo>
                  <a:lnTo>
                    <a:pt x="f34" y="f35"/>
                  </a:lnTo>
                  <a:lnTo>
                    <a:pt x="f36" y="f33"/>
                  </a:lnTo>
                  <a:cubicBezTo>
                    <a:pt x="f37" y="f38"/>
                    <a:pt x="f39" y="f40"/>
                    <a:pt x="f41" y="f40"/>
                  </a:cubicBezTo>
                  <a:cubicBezTo>
                    <a:pt x="f28" y="f40"/>
                    <a:pt x="f42" y="f43"/>
                    <a:pt x="f42" y="f44"/>
                  </a:cubicBezTo>
                  <a:lnTo>
                    <a:pt x="f42" y="f45"/>
                  </a:lnTo>
                  <a:cubicBezTo>
                    <a:pt x="f46" y="f47"/>
                    <a:pt x="f48" y="f49"/>
                    <a:pt x="f48" y="f50"/>
                  </a:cubicBezTo>
                  <a:cubicBezTo>
                    <a:pt x="f48" y="f51"/>
                    <a:pt x="f52" y="f53"/>
                    <a:pt x="f54"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50" name="Google Shape;5717;p85">
            <a:extLst>
              <a:ext uri="{FF2B5EF4-FFF2-40B4-BE49-F238E27FC236}">
                <a16:creationId xmlns:a16="http://schemas.microsoft.com/office/drawing/2014/main" id="{CE5DD9E5-2EA1-0878-0223-DDE716E90D3B}"/>
              </a:ext>
            </a:extLst>
          </p:cNvPr>
          <p:cNvGrpSpPr/>
          <p:nvPr/>
        </p:nvGrpSpPr>
        <p:grpSpPr>
          <a:xfrm>
            <a:off x="4250665" y="3523549"/>
            <a:ext cx="492377" cy="387934"/>
            <a:chOff x="5567836" y="3523548"/>
            <a:chExt cx="492377" cy="387934"/>
          </a:xfrm>
          <a:solidFill>
            <a:schemeClr val="bg2"/>
          </a:solidFill>
        </p:grpSpPr>
        <p:sp>
          <p:nvSpPr>
            <p:cNvPr id="151" name="Google Shape;5718;p85">
              <a:extLst>
                <a:ext uri="{FF2B5EF4-FFF2-40B4-BE49-F238E27FC236}">
                  <a16:creationId xmlns:a16="http://schemas.microsoft.com/office/drawing/2014/main" id="{0C245FC4-37D1-E64B-5F1F-BCBB84E43101}"/>
                </a:ext>
              </a:extLst>
            </p:cNvPr>
            <p:cNvSpPr/>
            <p:nvPr/>
          </p:nvSpPr>
          <p:spPr>
            <a:xfrm>
              <a:off x="5691198" y="3523548"/>
              <a:ext cx="110230" cy="139976"/>
            </a:xfrm>
            <a:custGeom>
              <a:avLst/>
              <a:gdLst>
                <a:gd name="f0" fmla="val w"/>
                <a:gd name="f1" fmla="val h"/>
                <a:gd name="f2" fmla="val 0"/>
                <a:gd name="f3" fmla="val 4518"/>
                <a:gd name="f4" fmla="val 5737"/>
                <a:gd name="f5" fmla="val 2259"/>
                <a:gd name="f6" fmla="val 793"/>
                <a:gd name="f7" fmla="val 1"/>
                <a:gd name="f8" fmla="val 2469"/>
                <a:gd name="f9" fmla="val 3478"/>
                <a:gd name="f10" fmla="val 4725"/>
                <a:gd name="f11" fmla="val 1013"/>
                <a:gd name="f12" fmla="val 5733"/>
                <a:gd name="f13" fmla="val 5736"/>
                <a:gd name="f14" fmla="val 3506"/>
                <a:gd name="f15" fmla="val 3729"/>
                <a:gd name="f16" fmla="*/ f0 1 4518"/>
                <a:gd name="f17" fmla="*/ f1 1 5737"/>
                <a:gd name="f18" fmla="val f2"/>
                <a:gd name="f19" fmla="val f3"/>
                <a:gd name="f20" fmla="val f4"/>
                <a:gd name="f21" fmla="+- f20 0 f18"/>
                <a:gd name="f22" fmla="+- f19 0 f18"/>
                <a:gd name="f23" fmla="*/ f22 1 4518"/>
                <a:gd name="f24" fmla="*/ f21 1 5737"/>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4518" h="5737">
                  <a:moveTo>
                    <a:pt x="f5" y="f2"/>
                  </a:moveTo>
                  <a:cubicBezTo>
                    <a:pt x="f6" y="f2"/>
                    <a:pt x="f7" y="f8"/>
                    <a:pt x="f7" y="f9"/>
                  </a:cubicBezTo>
                  <a:cubicBezTo>
                    <a:pt x="f7" y="f10"/>
                    <a:pt x="f11" y="f12"/>
                    <a:pt x="f5" y="f13"/>
                  </a:cubicBezTo>
                  <a:cubicBezTo>
                    <a:pt x="f14" y="f12"/>
                    <a:pt x="f3" y="f10"/>
                    <a:pt x="f3" y="f9"/>
                  </a:cubicBezTo>
                  <a:cubicBezTo>
                    <a:pt x="f3" y="f8"/>
                    <a:pt x="f1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2" name="Google Shape;5719;p85">
              <a:extLst>
                <a:ext uri="{FF2B5EF4-FFF2-40B4-BE49-F238E27FC236}">
                  <a16:creationId xmlns:a16="http://schemas.microsoft.com/office/drawing/2014/main" id="{A6A9371D-4775-5EA1-3C21-AB4EC3D16F24}"/>
                </a:ext>
              </a:extLst>
            </p:cNvPr>
            <p:cNvSpPr/>
            <p:nvPr/>
          </p:nvSpPr>
          <p:spPr>
            <a:xfrm>
              <a:off x="5567836" y="3639321"/>
              <a:ext cx="137196" cy="132898"/>
            </a:xfrm>
            <a:custGeom>
              <a:avLst/>
              <a:gdLst>
                <a:gd name="f0" fmla="val w"/>
                <a:gd name="f1" fmla="val h"/>
                <a:gd name="f2" fmla="val 0"/>
                <a:gd name="f3" fmla="val 5623"/>
                <a:gd name="f4" fmla="val 5447"/>
                <a:gd name="f5" fmla="val 1951"/>
                <a:gd name="f6" fmla="val 1711"/>
                <a:gd name="f7" fmla="val 1480"/>
                <a:gd name="f8" fmla="val 53"/>
                <a:gd name="f9" fmla="val 1269"/>
                <a:gd name="f10" fmla="val 175"/>
                <a:gd name="f11" fmla="val 1"/>
                <a:gd name="f12" fmla="val 907"/>
                <a:gd name="f13" fmla="val 582"/>
                <a:gd name="f14" fmla="val 3443"/>
                <a:gd name="f15" fmla="val 1088"/>
                <a:gd name="f16" fmla="val 4316"/>
                <a:gd name="f17" fmla="val 1506"/>
                <a:gd name="f18" fmla="val 5041"/>
                <a:gd name="f19" fmla="val 2265"/>
                <a:gd name="f20" fmla="val 3045"/>
                <a:gd name="f21" fmla="val 3428"/>
                <a:gd name="f22" fmla="val 3816"/>
                <a:gd name="f23" fmla="val 5349"/>
                <a:gd name="f24" fmla="val 4172"/>
                <a:gd name="f25" fmla="val 5144"/>
                <a:gd name="f26" fmla="val 5253"/>
                <a:gd name="f27" fmla="val 4521"/>
                <a:gd name="f28" fmla="val 3138"/>
                <a:gd name="f29" fmla="val 5000"/>
                <a:gd name="f30" fmla="val 2057"/>
                <a:gd name="f31" fmla="val 4578"/>
                <a:gd name="f32" fmla="val 1330"/>
                <a:gd name="f33" fmla="val 3149"/>
                <a:gd name="f34" fmla="*/ f0 1 5623"/>
                <a:gd name="f35" fmla="*/ f1 1 5447"/>
                <a:gd name="f36" fmla="val f2"/>
                <a:gd name="f37" fmla="val f3"/>
                <a:gd name="f38" fmla="val f4"/>
                <a:gd name="f39" fmla="+- f38 0 f36"/>
                <a:gd name="f40" fmla="+- f37 0 f36"/>
                <a:gd name="f41" fmla="*/ f40 1 5623"/>
                <a:gd name="f42" fmla="*/ f39 1 544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5623" h="5447">
                  <a:moveTo>
                    <a:pt x="f5" y="f2"/>
                  </a:moveTo>
                  <a:cubicBezTo>
                    <a:pt x="f6" y="f2"/>
                    <a:pt x="f7" y="f8"/>
                    <a:pt x="f9" y="f10"/>
                  </a:cubicBezTo>
                  <a:cubicBezTo>
                    <a:pt x="f11" y="f12"/>
                    <a:pt x="f13" y="f14"/>
                    <a:pt x="f15" y="f16"/>
                  </a:cubicBezTo>
                  <a:cubicBezTo>
                    <a:pt x="f17" y="f18"/>
                    <a:pt x="f19" y="f4"/>
                    <a:pt x="f20" y="f4"/>
                  </a:cubicBezTo>
                  <a:cubicBezTo>
                    <a:pt x="f21" y="f4"/>
                    <a:pt x="f22" y="f23"/>
                    <a:pt x="f24" y="f25"/>
                  </a:cubicBezTo>
                  <a:cubicBezTo>
                    <a:pt x="f26" y="f27"/>
                    <a:pt x="f3" y="f28"/>
                    <a:pt x="f29" y="f30"/>
                  </a:cubicBezTo>
                  <a:cubicBezTo>
                    <a:pt x="f31" y="f32"/>
                    <a:pt x="f33"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3" name="Google Shape;5720;p85">
              <a:extLst>
                <a:ext uri="{FF2B5EF4-FFF2-40B4-BE49-F238E27FC236}">
                  <a16:creationId xmlns:a16="http://schemas.microsoft.com/office/drawing/2014/main" id="{60889EA0-172F-1BC4-1E7F-AE277C890E8D}"/>
                </a:ext>
              </a:extLst>
            </p:cNvPr>
            <p:cNvSpPr/>
            <p:nvPr/>
          </p:nvSpPr>
          <p:spPr>
            <a:xfrm>
              <a:off x="5828952" y="3523548"/>
              <a:ext cx="110230" cy="139976"/>
            </a:xfrm>
            <a:custGeom>
              <a:avLst/>
              <a:gdLst>
                <a:gd name="f0" fmla="val w"/>
                <a:gd name="f1" fmla="val h"/>
                <a:gd name="f2" fmla="val 0"/>
                <a:gd name="f3" fmla="val 4518"/>
                <a:gd name="f4" fmla="val 5737"/>
                <a:gd name="f5" fmla="val 2259"/>
                <a:gd name="f6" fmla="val 793"/>
                <a:gd name="f7" fmla="val 1"/>
                <a:gd name="f8" fmla="val 2469"/>
                <a:gd name="f9" fmla="val 3478"/>
                <a:gd name="f10" fmla="val 4725"/>
                <a:gd name="f11" fmla="val 1013"/>
                <a:gd name="f12" fmla="val 5736"/>
                <a:gd name="f13" fmla="val 3506"/>
                <a:gd name="f14" fmla="val 3729"/>
                <a:gd name="f15" fmla="*/ f0 1 4518"/>
                <a:gd name="f16" fmla="*/ f1 1 5737"/>
                <a:gd name="f17" fmla="val f2"/>
                <a:gd name="f18" fmla="val f3"/>
                <a:gd name="f19" fmla="val f4"/>
                <a:gd name="f20" fmla="+- f19 0 f17"/>
                <a:gd name="f21" fmla="+- f18 0 f17"/>
                <a:gd name="f22" fmla="*/ f21 1 4518"/>
                <a:gd name="f23" fmla="*/ f20 1 5737"/>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518" h="5737">
                  <a:moveTo>
                    <a:pt x="f5" y="f2"/>
                  </a:moveTo>
                  <a:cubicBezTo>
                    <a:pt x="f6" y="f2"/>
                    <a:pt x="f7" y="f8"/>
                    <a:pt x="f7" y="f9"/>
                  </a:cubicBezTo>
                  <a:cubicBezTo>
                    <a:pt x="f7" y="f10"/>
                    <a:pt x="f11" y="f12"/>
                    <a:pt x="f5" y="f12"/>
                  </a:cubicBezTo>
                  <a:cubicBezTo>
                    <a:pt x="f13" y="f12"/>
                    <a:pt x="f3" y="f10"/>
                    <a:pt x="f3" y="f9"/>
                  </a:cubicBezTo>
                  <a:cubicBezTo>
                    <a:pt x="f3" y="f8"/>
                    <a:pt x="f14"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4" name="Google Shape;5721;p85">
              <a:extLst>
                <a:ext uri="{FF2B5EF4-FFF2-40B4-BE49-F238E27FC236}">
                  <a16:creationId xmlns:a16="http://schemas.microsoft.com/office/drawing/2014/main" id="{7F542C4B-0A30-1507-E708-47AE3F1FFABA}"/>
                </a:ext>
              </a:extLst>
            </p:cNvPr>
            <p:cNvSpPr/>
            <p:nvPr/>
          </p:nvSpPr>
          <p:spPr>
            <a:xfrm>
              <a:off x="5925138" y="3638827"/>
              <a:ext cx="135075" cy="132926"/>
            </a:xfrm>
            <a:custGeom>
              <a:avLst/>
              <a:gdLst>
                <a:gd name="f0" fmla="val w"/>
                <a:gd name="f1" fmla="val h"/>
                <a:gd name="f2" fmla="val 0"/>
                <a:gd name="f3" fmla="val 5536"/>
                <a:gd name="f4" fmla="val 5448"/>
                <a:gd name="f5" fmla="val 3670"/>
                <a:gd name="f6" fmla="val 1"/>
                <a:gd name="f7" fmla="val 2471"/>
                <a:gd name="f8" fmla="val 1045"/>
                <a:gd name="f9" fmla="val 1330"/>
                <a:gd name="f10" fmla="val 624"/>
                <a:gd name="f11" fmla="val 2059"/>
                <a:gd name="f12" fmla="val 3137"/>
                <a:gd name="f13" fmla="val 371"/>
                <a:gd name="f14" fmla="val 4523"/>
                <a:gd name="f15" fmla="val 1452"/>
                <a:gd name="f16" fmla="val 5146"/>
                <a:gd name="f17" fmla="val 1808"/>
                <a:gd name="f18" fmla="val 5351"/>
                <a:gd name="f19" fmla="val 2199"/>
                <a:gd name="f20" fmla="val 2586"/>
                <a:gd name="f21" fmla="val 3381"/>
                <a:gd name="f22" fmla="val 4158"/>
                <a:gd name="f23" fmla="val 5039"/>
                <a:gd name="f24" fmla="val 4575"/>
                <a:gd name="f25" fmla="val 4318"/>
                <a:gd name="f26" fmla="val 5168"/>
                <a:gd name="f27" fmla="val 3288"/>
                <a:gd name="f28" fmla="val 5535"/>
                <a:gd name="f29" fmla="val 858"/>
                <a:gd name="f30" fmla="val 4355"/>
                <a:gd name="f31" fmla="val 177"/>
                <a:gd name="f32" fmla="val 4142"/>
                <a:gd name="f33" fmla="val 54"/>
                <a:gd name="f34" fmla="val 3911"/>
                <a:gd name="f35" fmla="*/ f0 1 5536"/>
                <a:gd name="f36" fmla="*/ f1 1 5448"/>
                <a:gd name="f37" fmla="val f2"/>
                <a:gd name="f38" fmla="val f3"/>
                <a:gd name="f39" fmla="val f4"/>
                <a:gd name="f40" fmla="+- f39 0 f37"/>
                <a:gd name="f41" fmla="+- f38 0 f37"/>
                <a:gd name="f42" fmla="*/ f41 1 5536"/>
                <a:gd name="f43" fmla="*/ f40 1 5448"/>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5536" h="5448">
                  <a:moveTo>
                    <a:pt x="f5" y="f6"/>
                  </a:moveTo>
                  <a:cubicBezTo>
                    <a:pt x="f7" y="f6"/>
                    <a:pt x="f8" y="f9"/>
                    <a:pt x="f10" y="f11"/>
                  </a:cubicBezTo>
                  <a:cubicBezTo>
                    <a:pt x="f6" y="f12"/>
                    <a:pt x="f13" y="f14"/>
                    <a:pt x="f15" y="f16"/>
                  </a:cubicBezTo>
                  <a:cubicBezTo>
                    <a:pt x="f17" y="f18"/>
                    <a:pt x="f19" y="f4"/>
                    <a:pt x="f20" y="f4"/>
                  </a:cubicBezTo>
                  <a:cubicBezTo>
                    <a:pt x="f21" y="f4"/>
                    <a:pt x="f22" y="f23"/>
                    <a:pt x="f24" y="f25"/>
                  </a:cubicBezTo>
                  <a:cubicBezTo>
                    <a:pt x="f26" y="f27"/>
                    <a:pt x="f28" y="f29"/>
                    <a:pt x="f30" y="f31"/>
                  </a:cubicBezTo>
                  <a:cubicBezTo>
                    <a:pt x="f32" y="f33"/>
                    <a:pt x="f34"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5" name="Google Shape;5722;p85">
              <a:extLst>
                <a:ext uri="{FF2B5EF4-FFF2-40B4-BE49-F238E27FC236}">
                  <a16:creationId xmlns:a16="http://schemas.microsoft.com/office/drawing/2014/main" id="{3B360340-2939-0A94-40FF-5386AC1810AD}"/>
                </a:ext>
              </a:extLst>
            </p:cNvPr>
            <p:cNvSpPr/>
            <p:nvPr/>
          </p:nvSpPr>
          <p:spPr>
            <a:xfrm>
              <a:off x="5663656" y="3691039"/>
              <a:ext cx="303105" cy="220443"/>
            </a:xfrm>
            <a:custGeom>
              <a:avLst/>
              <a:gdLst>
                <a:gd name="f0" fmla="val w"/>
                <a:gd name="f1" fmla="val h"/>
                <a:gd name="f2" fmla="val 0"/>
                <a:gd name="f3" fmla="val 12423"/>
                <a:gd name="f4" fmla="val 9035"/>
                <a:gd name="f5" fmla="val 6213"/>
                <a:gd name="f6" fmla="val 1"/>
                <a:gd name="f7" fmla="val 5234"/>
                <a:gd name="f8" fmla="val 2259"/>
                <a:gd name="f9" fmla="val 2822"/>
                <a:gd name="f10" fmla="val 3147"/>
                <a:gd name="f11" fmla="val 3376"/>
                <a:gd name="f12" fmla="val 2121"/>
                <a:gd name="f13" fmla="val 3584"/>
                <a:gd name="f14" fmla="val 1907"/>
                <a:gd name="f15" fmla="val 3671"/>
                <a:gd name="f16" fmla="val 750"/>
                <a:gd name="f17" fmla="val 4144"/>
                <a:gd name="f18" fmla="val 5141"/>
                <a:gd name="f19" fmla="val 6210"/>
                <a:gd name="f20" fmla="val 7767"/>
                <a:gd name="f21" fmla="val 1521"/>
                <a:gd name="f22" fmla="val 9034"/>
                <a:gd name="f23" fmla="val 3388"/>
                <a:gd name="f24" fmla="val 3400"/>
                <a:gd name="f25" fmla="val 3413"/>
                <a:gd name="f26" fmla="val 3425"/>
                <a:gd name="f27" fmla="val 3753"/>
                <a:gd name="f28" fmla="val 4081"/>
                <a:gd name="f29" fmla="val 8995"/>
                <a:gd name="f30" fmla="val 4400"/>
                <a:gd name="f31" fmla="val 8917"/>
                <a:gd name="f32" fmla="val 4995"/>
                <a:gd name="f33" fmla="val 8766"/>
                <a:gd name="f34" fmla="val 5604"/>
                <a:gd name="f35" fmla="val 8691"/>
                <a:gd name="f36" fmla="val 6823"/>
                <a:gd name="f37" fmla="val 7432"/>
                <a:gd name="f38" fmla="val 8029"/>
                <a:gd name="f39" fmla="val 8345"/>
                <a:gd name="f40" fmla="val 8670"/>
                <a:gd name="f41" fmla="val 8998"/>
                <a:gd name="f42" fmla="val 9010"/>
                <a:gd name="f43" fmla="val 9022"/>
                <a:gd name="f44" fmla="val 10901"/>
                <a:gd name="f45" fmla="val 12422"/>
                <a:gd name="f46" fmla="val 5138"/>
                <a:gd name="f47" fmla="val 11675"/>
                <a:gd name="f48" fmla="val 4141"/>
                <a:gd name="f49" fmla="val 10516"/>
                <a:gd name="f50" fmla="val 10302"/>
                <a:gd name="f51" fmla="val 10164"/>
                <a:gd name="f52" fmla="val 7191"/>
                <a:gd name="f53" fmla="*/ f0 1 12423"/>
                <a:gd name="f54" fmla="*/ f1 1 9035"/>
                <a:gd name="f55" fmla="val f2"/>
                <a:gd name="f56" fmla="val f3"/>
                <a:gd name="f57" fmla="val f4"/>
                <a:gd name="f58" fmla="+- f57 0 f55"/>
                <a:gd name="f59" fmla="+- f56 0 f55"/>
                <a:gd name="f60" fmla="*/ f59 1 12423"/>
                <a:gd name="f61" fmla="*/ f58 1 9035"/>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12423" h="9035">
                  <a:moveTo>
                    <a:pt x="f5" y="f6"/>
                  </a:moveTo>
                  <a:cubicBezTo>
                    <a:pt x="f7" y="f6"/>
                    <a:pt x="f8" y="f6"/>
                    <a:pt x="f8" y="f9"/>
                  </a:cubicBezTo>
                  <a:lnTo>
                    <a:pt x="f8" y="f10"/>
                  </a:lnTo>
                  <a:cubicBezTo>
                    <a:pt x="f8" y="f11"/>
                    <a:pt x="f12" y="f13"/>
                    <a:pt x="f14" y="f15"/>
                  </a:cubicBezTo>
                  <a:cubicBezTo>
                    <a:pt x="f16" y="f17"/>
                    <a:pt x="f6" y="f18"/>
                    <a:pt x="f6" y="f19"/>
                  </a:cubicBezTo>
                  <a:cubicBezTo>
                    <a:pt x="f6" y="f20"/>
                    <a:pt x="f21" y="f22"/>
                    <a:pt x="f23" y="f22"/>
                  </a:cubicBezTo>
                  <a:cubicBezTo>
                    <a:pt x="f24" y="f4"/>
                    <a:pt x="f25" y="f4"/>
                    <a:pt x="f26" y="f4"/>
                  </a:cubicBezTo>
                  <a:cubicBezTo>
                    <a:pt x="f27" y="f4"/>
                    <a:pt x="f28" y="f29"/>
                    <a:pt x="f30" y="f31"/>
                  </a:cubicBezTo>
                  <a:cubicBezTo>
                    <a:pt x="f32" y="f33"/>
                    <a:pt x="f34" y="f35"/>
                    <a:pt x="f5" y="f35"/>
                  </a:cubicBezTo>
                  <a:cubicBezTo>
                    <a:pt x="f36" y="f35"/>
                    <a:pt x="f37" y="f33"/>
                    <a:pt x="f38" y="f31"/>
                  </a:cubicBezTo>
                  <a:cubicBezTo>
                    <a:pt x="f39" y="f29"/>
                    <a:pt x="f40" y="f4"/>
                    <a:pt x="f41" y="f4"/>
                  </a:cubicBezTo>
                  <a:cubicBezTo>
                    <a:pt x="f42" y="f4"/>
                    <a:pt x="f43" y="f4"/>
                    <a:pt x="f22" y="f22"/>
                  </a:cubicBezTo>
                  <a:cubicBezTo>
                    <a:pt x="f44" y="f22"/>
                    <a:pt x="f45" y="f20"/>
                    <a:pt x="f45" y="f19"/>
                  </a:cubicBezTo>
                  <a:cubicBezTo>
                    <a:pt x="f45" y="f46"/>
                    <a:pt x="f47" y="f48"/>
                    <a:pt x="f49" y="f15"/>
                  </a:cubicBezTo>
                  <a:cubicBezTo>
                    <a:pt x="f50" y="f13"/>
                    <a:pt x="f51" y="f11"/>
                    <a:pt x="f51" y="f10"/>
                  </a:cubicBezTo>
                  <a:lnTo>
                    <a:pt x="f51" y="f9"/>
                  </a:lnTo>
                  <a:cubicBezTo>
                    <a:pt x="f51" y="f6"/>
                    <a:pt x="f52" y="f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grpSp>
        <p:nvGrpSpPr>
          <p:cNvPr id="156" name="Google Shape;5723;p85">
            <a:extLst>
              <a:ext uri="{FF2B5EF4-FFF2-40B4-BE49-F238E27FC236}">
                <a16:creationId xmlns:a16="http://schemas.microsoft.com/office/drawing/2014/main" id="{A4FE14E6-CAC5-24AE-077F-A43AE998D81B}"/>
              </a:ext>
            </a:extLst>
          </p:cNvPr>
          <p:cNvGrpSpPr/>
          <p:nvPr/>
        </p:nvGrpSpPr>
        <p:grpSpPr>
          <a:xfrm>
            <a:off x="1760780" y="2595846"/>
            <a:ext cx="556458" cy="457373"/>
            <a:chOff x="3077952" y="2595844"/>
            <a:chExt cx="556458" cy="457373"/>
          </a:xfrm>
          <a:solidFill>
            <a:schemeClr val="bg2"/>
          </a:solidFill>
        </p:grpSpPr>
        <p:sp>
          <p:nvSpPr>
            <p:cNvPr id="157" name="Google Shape;5724;p85">
              <a:extLst>
                <a:ext uri="{FF2B5EF4-FFF2-40B4-BE49-F238E27FC236}">
                  <a16:creationId xmlns:a16="http://schemas.microsoft.com/office/drawing/2014/main" id="{FD9048F5-AA9D-E7DA-9FF6-3B0058F8D89C}"/>
                </a:ext>
              </a:extLst>
            </p:cNvPr>
            <p:cNvSpPr/>
            <p:nvPr/>
          </p:nvSpPr>
          <p:spPr>
            <a:xfrm>
              <a:off x="3319445" y="2595844"/>
              <a:ext cx="147739" cy="103866"/>
            </a:xfrm>
            <a:custGeom>
              <a:avLst/>
              <a:gdLst>
                <a:gd name="f0" fmla="val w"/>
                <a:gd name="f1" fmla="val h"/>
                <a:gd name="f2" fmla="val 0"/>
                <a:gd name="f3" fmla="val 5132"/>
                <a:gd name="f4" fmla="val 3608"/>
                <a:gd name="f5" fmla="val 567"/>
                <a:gd name="f6" fmla="val 254"/>
                <a:gd name="f7" fmla="val 1"/>
                <a:gd name="f8" fmla="val 253"/>
                <a:gd name="f9" fmla="val 563"/>
                <a:gd name="f10" fmla="val 7"/>
                <a:gd name="f11" fmla="val 1662"/>
                <a:gd name="f12" fmla="val 368"/>
                <a:gd name="f13" fmla="val 2731"/>
                <a:gd name="f14" fmla="val 1034"/>
                <a:gd name="f15" fmla="val 2097"/>
                <a:gd name="f16" fmla="val 3138"/>
                <a:gd name="f17" fmla="val 3325"/>
                <a:gd name="f18" fmla="val 2864"/>
                <a:gd name="f19" fmla="val 5014"/>
                <a:gd name="f20" fmla="val 5054"/>
                <a:gd name="f21" fmla="val 5093"/>
                <a:gd name="f22" fmla="val 2873"/>
                <a:gd name="f23" fmla="val 4289"/>
                <a:gd name="f24" fmla="val 1117"/>
                <a:gd name="f25" fmla="val 2515"/>
                <a:gd name="f26" fmla="*/ f0 1 5132"/>
                <a:gd name="f27" fmla="*/ f1 1 3608"/>
                <a:gd name="f28" fmla="val f2"/>
                <a:gd name="f29" fmla="val f3"/>
                <a:gd name="f30" fmla="val f4"/>
                <a:gd name="f31" fmla="+- f30 0 f28"/>
                <a:gd name="f32" fmla="+- f29 0 f28"/>
                <a:gd name="f33" fmla="*/ f32 1 5132"/>
                <a:gd name="f34" fmla="*/ f31 1 3608"/>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5132" h="3608">
                  <a:moveTo>
                    <a:pt x="f5" y="f2"/>
                  </a:moveTo>
                  <a:cubicBezTo>
                    <a:pt x="f6" y="f2"/>
                    <a:pt x="f7" y="f8"/>
                    <a:pt x="f7" y="f9"/>
                  </a:cubicBezTo>
                  <a:cubicBezTo>
                    <a:pt x="f10" y="f11"/>
                    <a:pt x="f12" y="f13"/>
                    <a:pt x="f14" y="f4"/>
                  </a:cubicBezTo>
                  <a:cubicBezTo>
                    <a:pt x="f15" y="f16"/>
                    <a:pt x="f17" y="f18"/>
                    <a:pt x="f19" y="f18"/>
                  </a:cubicBezTo>
                  <a:cubicBezTo>
                    <a:pt x="f20" y="f18"/>
                    <a:pt x="f21" y="f22"/>
                    <a:pt x="f3" y="f22"/>
                  </a:cubicBezTo>
                  <a:cubicBezTo>
                    <a:pt x="f23" y="f24"/>
                    <a:pt x="f25" y="f2"/>
                    <a:pt x="f5"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8" name="Google Shape;5725;p85">
              <a:extLst>
                <a:ext uri="{FF2B5EF4-FFF2-40B4-BE49-F238E27FC236}">
                  <a16:creationId xmlns:a16="http://schemas.microsoft.com/office/drawing/2014/main" id="{5120F1F0-50D5-D1A6-26AB-EF5F9C4A7FAF}"/>
                </a:ext>
              </a:extLst>
            </p:cNvPr>
            <p:cNvSpPr/>
            <p:nvPr/>
          </p:nvSpPr>
          <p:spPr>
            <a:xfrm>
              <a:off x="3319528" y="2949671"/>
              <a:ext cx="147648" cy="103546"/>
            </a:xfrm>
            <a:custGeom>
              <a:avLst/>
              <a:gdLst>
                <a:gd name="f0" fmla="val w"/>
                <a:gd name="f1" fmla="val h"/>
                <a:gd name="f2" fmla="val 0"/>
                <a:gd name="f3" fmla="val 5129"/>
                <a:gd name="f4" fmla="val 3597"/>
                <a:gd name="f5" fmla="val 1022"/>
                <a:gd name="f6" fmla="val 1"/>
                <a:gd name="f7" fmla="val 362"/>
                <a:gd name="f8" fmla="val 874"/>
                <a:gd name="f9" fmla="val 4"/>
                <a:gd name="f10" fmla="val 1937"/>
                <a:gd name="f11" fmla="val 3033"/>
                <a:gd name="f12" fmla="val 3343"/>
                <a:gd name="f13" fmla="val 251"/>
                <a:gd name="f14" fmla="val 3596"/>
                <a:gd name="f15" fmla="val 564"/>
                <a:gd name="f16" fmla="val 2512"/>
                <a:gd name="f17" fmla="val 4286"/>
                <a:gd name="f18" fmla="val 2479"/>
                <a:gd name="f19" fmla="val 724"/>
                <a:gd name="f20" fmla="val 5093"/>
                <a:gd name="f21" fmla="val 5051"/>
                <a:gd name="f22" fmla="val 736"/>
                <a:gd name="f23" fmla="val 5011"/>
                <a:gd name="f24" fmla="val 3319"/>
                <a:gd name="f25" fmla="val 2088"/>
                <a:gd name="f26" fmla="val 462"/>
                <a:gd name="f27" fmla="*/ f0 1 5129"/>
                <a:gd name="f28" fmla="*/ f1 1 3597"/>
                <a:gd name="f29" fmla="val f2"/>
                <a:gd name="f30" fmla="val f3"/>
                <a:gd name="f31" fmla="val f4"/>
                <a:gd name="f32" fmla="+- f31 0 f29"/>
                <a:gd name="f33" fmla="+- f30 0 f29"/>
                <a:gd name="f34" fmla="*/ f33 1 5129"/>
                <a:gd name="f35" fmla="*/ f32 1 3597"/>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129" h="3597">
                  <a:moveTo>
                    <a:pt x="f5" y="f6"/>
                  </a:moveTo>
                  <a:cubicBezTo>
                    <a:pt x="f7" y="f8"/>
                    <a:pt x="f9" y="f10"/>
                    <a:pt x="f6" y="f11"/>
                  </a:cubicBezTo>
                  <a:cubicBezTo>
                    <a:pt x="f6" y="f12"/>
                    <a:pt x="f13" y="f14"/>
                    <a:pt x="f15" y="f14"/>
                  </a:cubicBezTo>
                  <a:cubicBezTo>
                    <a:pt x="f16" y="f14"/>
                    <a:pt x="f17" y="f18"/>
                    <a:pt x="f3" y="f19"/>
                  </a:cubicBezTo>
                  <a:cubicBezTo>
                    <a:pt x="f20" y="f19"/>
                    <a:pt x="f21" y="f22"/>
                    <a:pt x="f23" y="f22"/>
                  </a:cubicBezTo>
                  <a:cubicBezTo>
                    <a:pt x="f24" y="f22"/>
                    <a:pt x="f25" y="f26"/>
                    <a:pt x="f5"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59" name="Google Shape;5726;p85">
              <a:extLst>
                <a:ext uri="{FF2B5EF4-FFF2-40B4-BE49-F238E27FC236}">
                  <a16:creationId xmlns:a16="http://schemas.microsoft.com/office/drawing/2014/main" id="{21F64416-E423-9E95-5CE4-FB30061E97E5}"/>
                </a:ext>
              </a:extLst>
            </p:cNvPr>
            <p:cNvSpPr/>
            <p:nvPr/>
          </p:nvSpPr>
          <p:spPr>
            <a:xfrm>
              <a:off x="3239618" y="2710683"/>
              <a:ext cx="281827" cy="227594"/>
            </a:xfrm>
            <a:custGeom>
              <a:avLst/>
              <a:gdLst>
                <a:gd name="f0" fmla="val w"/>
                <a:gd name="f1" fmla="val h"/>
                <a:gd name="f2" fmla="val 0"/>
                <a:gd name="f3" fmla="val 9790"/>
                <a:gd name="f4" fmla="val 7906"/>
                <a:gd name="f5" fmla="val 6045"/>
                <a:gd name="f6" fmla="val 2610"/>
                <a:gd name="f7" fmla="val 6190"/>
                <a:gd name="f8" fmla="val 6335"/>
                <a:gd name="f9" fmla="val 2666"/>
                <a:gd name="f10" fmla="val 6444"/>
                <a:gd name="f11" fmla="val 2777"/>
                <a:gd name="f12" fmla="val 6664"/>
                <a:gd name="f13" fmla="val 2997"/>
                <a:gd name="f14" fmla="val 3356"/>
                <a:gd name="f15" fmla="val 3575"/>
                <a:gd name="f16" fmla="val 6225"/>
                <a:gd name="f17" fmla="val 3795"/>
                <a:gd name="f18" fmla="val 4153"/>
                <a:gd name="f19" fmla="val 4373"/>
                <a:gd name="f20" fmla="val 4593"/>
                <a:gd name="f21" fmla="val 4951"/>
                <a:gd name="f22" fmla="val 5171"/>
                <a:gd name="f23" fmla="val 5281"/>
                <a:gd name="f24" fmla="val 5336"/>
                <a:gd name="f25" fmla="val 5901"/>
                <a:gd name="f26" fmla="val 5756"/>
                <a:gd name="f27" fmla="val 5646"/>
                <a:gd name="f28" fmla="val 4984"/>
                <a:gd name="f29" fmla="val 4509"/>
                <a:gd name="f30" fmla="val 3440"/>
                <a:gd name="f31" fmla="val 7787"/>
                <a:gd name="f32" fmla="val 1"/>
                <a:gd name="f33" fmla="val 4463"/>
                <a:gd name="f34" fmla="val 3204"/>
                <a:gd name="f35" fmla="val 1064"/>
                <a:gd name="f36" fmla="val 919"/>
                <a:gd name="f37" fmla="val 271"/>
                <a:gd name="f38" fmla="val 3542"/>
                <a:gd name="f39" fmla="val 3765"/>
                <a:gd name="f40" fmla="val 4181"/>
                <a:gd name="f41" fmla="val 4406"/>
                <a:gd name="f42" fmla="val 856"/>
                <a:gd name="f43" fmla="val 4897"/>
                <a:gd name="f44" fmla="val 3147"/>
                <a:gd name="f45" fmla="val 6837"/>
                <a:gd name="f46" fmla="val 4412"/>
                <a:gd name="f47" fmla="val 8450"/>
                <a:gd name="f48" fmla="val 7902"/>
                <a:gd name="f49" fmla="val 9106"/>
                <a:gd name="f50" fmla="val 7788"/>
                <a:gd name="f51" fmla="val 9730"/>
                <a:gd name="f52" fmla="val 7574"/>
                <a:gd name="f53" fmla="val 8357"/>
                <a:gd name="f54" fmla="val 6951"/>
                <a:gd name="f55" fmla="val 7456"/>
                <a:gd name="f56" fmla="val 5602"/>
                <a:gd name="f57" fmla="val 7411"/>
                <a:gd name="f58" fmla="val 4093"/>
                <a:gd name="f59" fmla="val 7366"/>
                <a:gd name="f60" fmla="val 2588"/>
                <a:gd name="f61" fmla="val 8179"/>
                <a:gd name="f62" fmla="val 1184"/>
                <a:gd name="f63" fmla="val 9513"/>
                <a:gd name="f64" fmla="val 480"/>
                <a:gd name="f65" fmla="val 9603"/>
                <a:gd name="f66" fmla="val 432"/>
                <a:gd name="f67" fmla="val 9697"/>
                <a:gd name="f68" fmla="val 398"/>
                <a:gd name="f69" fmla="val 356"/>
                <a:gd name="f70" fmla="val 9149"/>
                <a:gd name="f71" fmla="val 124"/>
                <a:gd name="f72" fmla="val 8471"/>
                <a:gd name="f73" fmla="val 4"/>
                <a:gd name="f74" fmla="*/ f0 1 9790"/>
                <a:gd name="f75" fmla="*/ f1 1 7906"/>
                <a:gd name="f76" fmla="val f2"/>
                <a:gd name="f77" fmla="val f3"/>
                <a:gd name="f78" fmla="val f4"/>
                <a:gd name="f79" fmla="+- f78 0 f76"/>
                <a:gd name="f80" fmla="+- f77 0 f76"/>
                <a:gd name="f81" fmla="*/ f80 1 9790"/>
                <a:gd name="f82" fmla="*/ f79 1 7906"/>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9790" h="7906">
                  <a:moveTo>
                    <a:pt x="f5" y="f6"/>
                  </a:moveTo>
                  <a:cubicBezTo>
                    <a:pt x="f7" y="f6"/>
                    <a:pt x="f8" y="f9"/>
                    <a:pt x="f10" y="f11"/>
                  </a:cubicBezTo>
                  <a:cubicBezTo>
                    <a:pt x="f12" y="f13"/>
                    <a:pt x="f12" y="f14"/>
                    <a:pt x="f10" y="f15"/>
                  </a:cubicBezTo>
                  <a:cubicBezTo>
                    <a:pt x="f16" y="f17"/>
                    <a:pt x="f16" y="f18"/>
                    <a:pt x="f10" y="f19"/>
                  </a:cubicBezTo>
                  <a:cubicBezTo>
                    <a:pt x="f12" y="f20"/>
                    <a:pt x="f12" y="f21"/>
                    <a:pt x="f10" y="f22"/>
                  </a:cubicBezTo>
                  <a:cubicBezTo>
                    <a:pt x="f8" y="f23"/>
                    <a:pt x="f7" y="f24"/>
                    <a:pt x="f5" y="f24"/>
                  </a:cubicBezTo>
                  <a:cubicBezTo>
                    <a:pt x="f25" y="f24"/>
                    <a:pt x="f26" y="f23"/>
                    <a:pt x="f27" y="f22"/>
                  </a:cubicBezTo>
                  <a:cubicBezTo>
                    <a:pt x="f28" y="f29"/>
                    <a:pt x="f28" y="f30"/>
                    <a:pt x="f27" y="f11"/>
                  </a:cubicBezTo>
                  <a:cubicBezTo>
                    <a:pt x="f26" y="f9"/>
                    <a:pt x="f25" y="f6"/>
                    <a:pt x="f5" y="f6"/>
                  </a:cubicBezTo>
                  <a:close/>
                  <a:moveTo>
                    <a:pt x="f31" y="f32"/>
                  </a:moveTo>
                  <a:cubicBezTo>
                    <a:pt x="f33" y="f32"/>
                    <a:pt x="f34" y="f35"/>
                    <a:pt x="f36" y="f13"/>
                  </a:cubicBezTo>
                  <a:lnTo>
                    <a:pt x="f37" y="f38"/>
                  </a:lnTo>
                  <a:cubicBezTo>
                    <a:pt x="f2" y="f39"/>
                    <a:pt x="f2" y="f40"/>
                    <a:pt x="f37" y="f41"/>
                  </a:cubicBezTo>
                  <a:lnTo>
                    <a:pt x="f42" y="f43"/>
                  </a:lnTo>
                  <a:cubicBezTo>
                    <a:pt x="f44" y="f45"/>
                    <a:pt x="f46" y="f4"/>
                    <a:pt x="f31" y="f4"/>
                  </a:cubicBezTo>
                  <a:cubicBezTo>
                    <a:pt x="f47" y="f48"/>
                    <a:pt x="f49" y="f50"/>
                    <a:pt x="f51" y="f52"/>
                  </a:cubicBezTo>
                  <a:cubicBezTo>
                    <a:pt x="f53" y="f54"/>
                    <a:pt x="f55" y="f56"/>
                    <a:pt x="f57" y="f58"/>
                  </a:cubicBezTo>
                  <a:cubicBezTo>
                    <a:pt x="f59" y="f60"/>
                    <a:pt x="f61" y="f62"/>
                    <a:pt x="f63" y="f64"/>
                  </a:cubicBezTo>
                  <a:cubicBezTo>
                    <a:pt x="f65" y="f66"/>
                    <a:pt x="f67" y="f68"/>
                    <a:pt x="f3" y="f69"/>
                  </a:cubicBezTo>
                  <a:cubicBezTo>
                    <a:pt x="f70" y="f71"/>
                    <a:pt x="f72" y="f73"/>
                    <a:pt x="f31" y="f3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0" name="Google Shape;5727;p85">
              <a:extLst>
                <a:ext uri="{FF2B5EF4-FFF2-40B4-BE49-F238E27FC236}">
                  <a16:creationId xmlns:a16="http://schemas.microsoft.com/office/drawing/2014/main" id="{4BB6E54B-E89D-210D-FB5E-8181791E4C50}"/>
                </a:ext>
              </a:extLst>
            </p:cNvPr>
            <p:cNvSpPr/>
            <p:nvPr/>
          </p:nvSpPr>
          <p:spPr>
            <a:xfrm>
              <a:off x="3484339" y="2744589"/>
              <a:ext cx="150071" cy="161784"/>
            </a:xfrm>
            <a:custGeom>
              <a:avLst/>
              <a:gdLst>
                <a:gd name="f0" fmla="val w"/>
                <a:gd name="f1" fmla="val h"/>
                <a:gd name="f2" fmla="val 0"/>
                <a:gd name="f3" fmla="val 5213"/>
                <a:gd name="f4" fmla="val 5620"/>
                <a:gd name="f5" fmla="val 2343"/>
                <a:gd name="f6" fmla="val 1789"/>
                <a:gd name="f7" fmla="val 2633"/>
                <a:gd name="f8" fmla="val 2912"/>
                <a:gd name="f9" fmla="val 2015"/>
                <a:gd name="f10" fmla="val 2355"/>
                <a:gd name="f11" fmla="val 2665"/>
                <a:gd name="f12" fmla="val 2659"/>
                <a:gd name="f13" fmla="val 2918"/>
                <a:gd name="f14" fmla="val 2349"/>
                <a:gd name="f15" fmla="val 1846"/>
                <a:gd name="f16" fmla="val 1593"/>
                <a:gd name="f17" fmla="val 2310"/>
                <a:gd name="f18" fmla="val 1948"/>
                <a:gd name="f19" fmla="val 1955"/>
                <a:gd name="f20" fmla="val 2063"/>
                <a:gd name="f21" fmla="val 1840"/>
                <a:gd name="f22" fmla="val 2204"/>
                <a:gd name="f23" fmla="val 2846"/>
                <a:gd name="f24" fmla="val 2394"/>
                <a:gd name="f25" fmla="val 1947"/>
                <a:gd name="f26" fmla="val 85"/>
                <a:gd name="f27" fmla="val 1539"/>
                <a:gd name="f28" fmla="val 301"/>
                <a:gd name="f29" fmla="val 645"/>
                <a:gd name="f30" fmla="val 774"/>
                <a:gd name="f31" fmla="val 72"/>
                <a:gd name="f32" fmla="val 1687"/>
                <a:gd name="f33" fmla="val 36"/>
                <a:gd name="f34" fmla="val 2698"/>
                <a:gd name="f35" fmla="val 3707"/>
                <a:gd name="f36" fmla="val 506"/>
                <a:gd name="f37" fmla="val 4662"/>
                <a:gd name="f38" fmla="val 1367"/>
                <a:gd name="f39" fmla="val 5195"/>
                <a:gd name="f40" fmla="val 1792"/>
                <a:gd name="f41" fmla="val 5460"/>
                <a:gd name="f42" fmla="val 2280"/>
                <a:gd name="f43" fmla="val 5607"/>
                <a:gd name="f44" fmla="val 2782"/>
                <a:gd name="f45" fmla="val 5619"/>
                <a:gd name="f46" fmla="val 3752"/>
                <a:gd name="f47" fmla="val 4957"/>
                <a:gd name="f48" fmla="val 4550"/>
                <a:gd name="f49" fmla="val 4078"/>
                <a:gd name="f50" fmla="val 5119"/>
                <a:gd name="f51" fmla="val 3051"/>
                <a:gd name="f52" fmla="val 2882"/>
                <a:gd name="f53" fmla="val 2674"/>
                <a:gd name="f54" fmla="val 2506"/>
                <a:gd name="f55" fmla="val 4568"/>
                <a:gd name="f56" fmla="val 1512"/>
                <a:gd name="f57" fmla="val 3797"/>
                <a:gd name="f58" fmla="val 654"/>
                <a:gd name="f59" fmla="val 2870"/>
                <a:gd name="f60" fmla="val 2862"/>
                <a:gd name="f61" fmla="val 2854"/>
                <a:gd name="f62" fmla="*/ f0 1 5213"/>
                <a:gd name="f63" fmla="*/ f1 1 5620"/>
                <a:gd name="f64" fmla="val f2"/>
                <a:gd name="f65" fmla="val f3"/>
                <a:gd name="f66" fmla="val f4"/>
                <a:gd name="f67" fmla="+- f66 0 f64"/>
                <a:gd name="f68" fmla="+- f65 0 f64"/>
                <a:gd name="f69" fmla="*/ f68 1 5213"/>
                <a:gd name="f70" fmla="*/ f67 1 5620"/>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213" h="5620">
                  <a:moveTo>
                    <a:pt x="f5" y="f6"/>
                  </a:moveTo>
                  <a:cubicBezTo>
                    <a:pt x="f7" y="f6"/>
                    <a:pt x="f8" y="f9"/>
                    <a:pt x="f8" y="f10"/>
                  </a:cubicBezTo>
                  <a:cubicBezTo>
                    <a:pt x="f8" y="f11"/>
                    <a:pt x="f12" y="f13"/>
                    <a:pt x="f14" y="f13"/>
                  </a:cubicBezTo>
                  <a:cubicBezTo>
                    <a:pt x="f15" y="f13"/>
                    <a:pt x="f16" y="f17"/>
                    <a:pt x="f18" y="f19"/>
                  </a:cubicBezTo>
                  <a:cubicBezTo>
                    <a:pt x="f20" y="f21"/>
                    <a:pt x="f22" y="f6"/>
                    <a:pt x="f5" y="f6"/>
                  </a:cubicBezTo>
                  <a:close/>
                  <a:moveTo>
                    <a:pt x="f23" y="f2"/>
                  </a:moveTo>
                  <a:cubicBezTo>
                    <a:pt x="f24" y="f2"/>
                    <a:pt x="f25" y="f26"/>
                    <a:pt x="f27" y="f28"/>
                  </a:cubicBezTo>
                  <a:cubicBezTo>
                    <a:pt x="f29" y="f30"/>
                    <a:pt x="f31" y="f32"/>
                    <a:pt x="f33" y="f34"/>
                  </a:cubicBezTo>
                  <a:cubicBezTo>
                    <a:pt x="f2" y="f35"/>
                    <a:pt x="f36" y="f37"/>
                    <a:pt x="f38" y="f39"/>
                  </a:cubicBezTo>
                  <a:cubicBezTo>
                    <a:pt x="f40" y="f41"/>
                    <a:pt x="f42" y="f43"/>
                    <a:pt x="f44" y="f45"/>
                  </a:cubicBezTo>
                  <a:cubicBezTo>
                    <a:pt x="f46" y="f47"/>
                    <a:pt x="f48" y="f49"/>
                    <a:pt x="f50" y="f51"/>
                  </a:cubicBezTo>
                  <a:cubicBezTo>
                    <a:pt x="f3" y="f52"/>
                    <a:pt x="f3" y="f53"/>
                    <a:pt x="f50" y="f54"/>
                  </a:cubicBezTo>
                  <a:cubicBezTo>
                    <a:pt x="f55" y="f56"/>
                    <a:pt x="f57" y="f58"/>
                    <a:pt x="f59" y="f2"/>
                  </a:cubicBezTo>
                  <a:cubicBezTo>
                    <a:pt x="f60" y="f2"/>
                    <a:pt x="f61" y="f2"/>
                    <a:pt x="f23" y="f2"/>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1" name="Google Shape;5728;p85">
              <a:extLst>
                <a:ext uri="{FF2B5EF4-FFF2-40B4-BE49-F238E27FC236}">
                  <a16:creationId xmlns:a16="http://schemas.microsoft.com/office/drawing/2014/main" id="{3579BE0E-4033-F8E9-E4F0-63C43F7B7E3F}"/>
                </a:ext>
              </a:extLst>
            </p:cNvPr>
            <p:cNvSpPr/>
            <p:nvPr/>
          </p:nvSpPr>
          <p:spPr>
            <a:xfrm>
              <a:off x="3077952" y="2841315"/>
              <a:ext cx="190048" cy="162589"/>
            </a:xfrm>
            <a:custGeom>
              <a:avLst/>
              <a:gdLst>
                <a:gd name="f0" fmla="val w"/>
                <a:gd name="f1" fmla="val h"/>
                <a:gd name="f2" fmla="val 0"/>
                <a:gd name="f3" fmla="val 6602"/>
                <a:gd name="f4" fmla="val 5648"/>
                <a:gd name="f5" fmla="val 3990"/>
                <a:gd name="f6" fmla="val 1"/>
                <a:gd name="f7" fmla="val 1807"/>
                <a:gd name="f8" fmla="val 1772"/>
                <a:gd name="f9" fmla="val 3955"/>
                <a:gd name="f10" fmla="val 5084"/>
                <a:gd name="f11" fmla="val 5394"/>
                <a:gd name="f12" fmla="val 253"/>
                <a:gd name="f13" fmla="val 5647"/>
                <a:gd name="f14" fmla="val 566"/>
                <a:gd name="f15" fmla="val 1696"/>
                <a:gd name="f16" fmla="val 4014"/>
                <a:gd name="f17" fmla="val 5996"/>
                <a:gd name="f18" fmla="val 4075"/>
                <a:gd name="f19" fmla="val 6601"/>
                <a:gd name="f20" fmla="val 1943"/>
                <a:gd name="f21" fmla="val 6324"/>
                <a:gd name="f22" fmla="val 1717"/>
                <a:gd name="f23" fmla="val 6041"/>
                <a:gd name="f24" fmla="val 1476"/>
                <a:gd name="f25" fmla="val 5740"/>
                <a:gd name="f26" fmla="val 1223"/>
                <a:gd name="f27" fmla="val 5481"/>
                <a:gd name="f28" fmla="val 1004"/>
                <a:gd name="f29" fmla="val 4391"/>
                <a:gd name="f30" fmla="val 2097"/>
                <a:gd name="f31" fmla="val 4281"/>
                <a:gd name="f32" fmla="val 2203"/>
                <a:gd name="f33" fmla="val 4139"/>
                <a:gd name="f34" fmla="val 2255"/>
                <a:gd name="f35" fmla="val 3997"/>
                <a:gd name="f36" fmla="val 3852"/>
                <a:gd name="f37" fmla="val 3708"/>
                <a:gd name="f38" fmla="val 2200"/>
                <a:gd name="f39" fmla="val 3599"/>
                <a:gd name="f40" fmla="val 2091"/>
                <a:gd name="f41" fmla="val 3379"/>
                <a:gd name="f42" fmla="val 1871"/>
                <a:gd name="f43" fmla="val 3376"/>
                <a:gd name="f44" fmla="val 1519"/>
                <a:gd name="f45" fmla="val 3593"/>
                <a:gd name="f46" fmla="val 1299"/>
                <a:gd name="f47" fmla="val 4611"/>
                <a:gd name="f48" fmla="val 278"/>
                <a:gd name="f49" fmla="val 4285"/>
                <a:gd name="f50" fmla="*/ f0 1 6602"/>
                <a:gd name="f51" fmla="*/ f1 1 5648"/>
                <a:gd name="f52" fmla="val f2"/>
                <a:gd name="f53" fmla="val f3"/>
                <a:gd name="f54" fmla="val f4"/>
                <a:gd name="f55" fmla="+- f54 0 f52"/>
                <a:gd name="f56" fmla="+- f53 0 f52"/>
                <a:gd name="f57" fmla="*/ f56 1 6602"/>
                <a:gd name="f58" fmla="*/ f55 1 5648"/>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6602" h="5648">
                  <a:moveTo>
                    <a:pt x="f5" y="f6"/>
                  </a:moveTo>
                  <a:cubicBezTo>
                    <a:pt x="f7" y="f6"/>
                    <a:pt x="f2" y="f8"/>
                    <a:pt x="f2" y="f9"/>
                  </a:cubicBezTo>
                  <a:lnTo>
                    <a:pt x="f2" y="f10"/>
                  </a:lnTo>
                  <a:cubicBezTo>
                    <a:pt x="f2" y="f11"/>
                    <a:pt x="f12" y="f13"/>
                    <a:pt x="f14" y="f13"/>
                  </a:cubicBezTo>
                  <a:lnTo>
                    <a:pt x="f15" y="f13"/>
                  </a:lnTo>
                  <a:cubicBezTo>
                    <a:pt x="f16" y="f13"/>
                    <a:pt x="f17" y="f18"/>
                    <a:pt x="f19" y="f20"/>
                  </a:cubicBezTo>
                  <a:cubicBezTo>
                    <a:pt x="f21" y="f22"/>
                    <a:pt x="f23" y="f24"/>
                    <a:pt x="f25" y="f26"/>
                  </a:cubicBezTo>
                  <a:lnTo>
                    <a:pt x="f27" y="f28"/>
                  </a:lnTo>
                  <a:lnTo>
                    <a:pt x="f29" y="f30"/>
                  </a:lnTo>
                  <a:cubicBezTo>
                    <a:pt x="f31" y="f32"/>
                    <a:pt x="f33" y="f34"/>
                    <a:pt x="f35" y="f34"/>
                  </a:cubicBezTo>
                  <a:cubicBezTo>
                    <a:pt x="f36" y="f34"/>
                    <a:pt x="f37" y="f38"/>
                    <a:pt x="f39" y="f40"/>
                  </a:cubicBezTo>
                  <a:cubicBezTo>
                    <a:pt x="f41" y="f42"/>
                    <a:pt x="f43" y="f44"/>
                    <a:pt x="f45" y="f46"/>
                  </a:cubicBezTo>
                  <a:lnTo>
                    <a:pt x="f47" y="f48"/>
                  </a:lnTo>
                  <a:lnTo>
                    <a:pt x="f49" y="f6"/>
                  </a:ln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sp>
          <p:nvSpPr>
            <p:cNvPr id="162" name="Google Shape;5729;p85">
              <a:extLst>
                <a:ext uri="{FF2B5EF4-FFF2-40B4-BE49-F238E27FC236}">
                  <a16:creationId xmlns:a16="http://schemas.microsoft.com/office/drawing/2014/main" id="{ABB5D0CD-8725-3AF3-66BE-824ABF551717}"/>
                </a:ext>
              </a:extLst>
            </p:cNvPr>
            <p:cNvSpPr/>
            <p:nvPr/>
          </p:nvSpPr>
          <p:spPr>
            <a:xfrm>
              <a:off x="3077952" y="2646282"/>
              <a:ext cx="190048" cy="162562"/>
            </a:xfrm>
            <a:custGeom>
              <a:avLst/>
              <a:gdLst>
                <a:gd name="f0" fmla="val w"/>
                <a:gd name="f1" fmla="val h"/>
                <a:gd name="f2" fmla="val 0"/>
                <a:gd name="f3" fmla="val 6602"/>
                <a:gd name="f4" fmla="val 5647"/>
                <a:gd name="f5" fmla="val 566"/>
                <a:gd name="f6" fmla="val 1"/>
                <a:gd name="f7" fmla="val 253"/>
                <a:gd name="f8" fmla="val 3"/>
                <a:gd name="f9" fmla="val 254"/>
                <a:gd name="f10" fmla="val 567"/>
                <a:gd name="f11" fmla="val 1699"/>
                <a:gd name="f12" fmla="val 3879"/>
                <a:gd name="f13" fmla="val 1807"/>
                <a:gd name="f14" fmla="val 3990"/>
                <a:gd name="f15" fmla="val 4285"/>
                <a:gd name="f16" fmla="val 4611"/>
                <a:gd name="f17" fmla="val 5373"/>
                <a:gd name="f18" fmla="val 3593"/>
                <a:gd name="f19" fmla="val 4352"/>
                <a:gd name="f20" fmla="val 3379"/>
                <a:gd name="f21" fmla="val 4132"/>
                <a:gd name="f22" fmla="val 3382"/>
                <a:gd name="f23" fmla="val 3780"/>
                <a:gd name="f24" fmla="val 3599"/>
                <a:gd name="f25" fmla="val 3563"/>
                <a:gd name="f26" fmla="val 3710"/>
                <a:gd name="f27" fmla="val 3451"/>
                <a:gd name="f28" fmla="val 3856"/>
                <a:gd name="f29" fmla="val 3396"/>
                <a:gd name="f30" fmla="val 4001"/>
                <a:gd name="f31" fmla="val 4142"/>
                <a:gd name="f32" fmla="val 4282"/>
                <a:gd name="f33" fmla="val 3448"/>
                <a:gd name="f34" fmla="val 4391"/>
                <a:gd name="f35" fmla="val 3554"/>
                <a:gd name="f36" fmla="val 5481"/>
                <a:gd name="f37" fmla="val 4644"/>
                <a:gd name="f38" fmla="val 5809"/>
                <a:gd name="f39" fmla="val 4370"/>
                <a:gd name="f40" fmla="val 6083"/>
                <a:gd name="f41" fmla="val 4138"/>
                <a:gd name="f42" fmla="val 6345"/>
                <a:gd name="f43" fmla="val 3918"/>
                <a:gd name="f44" fmla="val 6601"/>
                <a:gd name="f45" fmla="val 3704"/>
                <a:gd name="f46" fmla="val 5996"/>
                <a:gd name="f47" fmla="val 1575"/>
                <a:gd name="f48" fmla="val 4017"/>
                <a:gd name="f49" fmla="val 1696"/>
                <a:gd name="f50" fmla="*/ f0 1 6602"/>
                <a:gd name="f51" fmla="*/ f1 1 5647"/>
                <a:gd name="f52" fmla="val f2"/>
                <a:gd name="f53" fmla="val f3"/>
                <a:gd name="f54" fmla="val f4"/>
                <a:gd name="f55" fmla="+- f54 0 f52"/>
                <a:gd name="f56" fmla="+- f53 0 f52"/>
                <a:gd name="f57" fmla="*/ f56 1 6602"/>
                <a:gd name="f58" fmla="*/ f55 1 5647"/>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6602" h="5647">
                  <a:moveTo>
                    <a:pt x="f5" y="f6"/>
                  </a:moveTo>
                  <a:cubicBezTo>
                    <a:pt x="f7" y="f6"/>
                    <a:pt x="f8" y="f9"/>
                    <a:pt x="f8" y="f10"/>
                  </a:cubicBezTo>
                  <a:lnTo>
                    <a:pt x="f8" y="f11"/>
                  </a:lnTo>
                  <a:cubicBezTo>
                    <a:pt x="f2" y="f12"/>
                    <a:pt x="f13" y="f4"/>
                    <a:pt x="f14" y="f4"/>
                  </a:cubicBezTo>
                  <a:lnTo>
                    <a:pt x="f15" y="f4"/>
                  </a:lnTo>
                  <a:lnTo>
                    <a:pt x="f16" y="f17"/>
                  </a:lnTo>
                  <a:lnTo>
                    <a:pt x="f18" y="f19"/>
                  </a:lnTo>
                  <a:cubicBezTo>
                    <a:pt x="f20" y="f21"/>
                    <a:pt x="f22" y="f23"/>
                    <a:pt x="f24" y="f25"/>
                  </a:cubicBezTo>
                  <a:cubicBezTo>
                    <a:pt x="f26" y="f27"/>
                    <a:pt x="f28" y="f29"/>
                    <a:pt x="f30" y="f29"/>
                  </a:cubicBezTo>
                  <a:cubicBezTo>
                    <a:pt x="f31" y="f29"/>
                    <a:pt x="f32" y="f33"/>
                    <a:pt x="f34" y="f35"/>
                  </a:cubicBezTo>
                  <a:lnTo>
                    <a:pt x="f36" y="f37"/>
                  </a:lnTo>
                  <a:lnTo>
                    <a:pt x="f38" y="f39"/>
                  </a:lnTo>
                  <a:cubicBezTo>
                    <a:pt x="f40" y="f41"/>
                    <a:pt x="f42" y="f43"/>
                    <a:pt x="f44" y="f45"/>
                  </a:cubicBezTo>
                  <a:cubicBezTo>
                    <a:pt x="f46" y="f47"/>
                    <a:pt x="f48" y="f6"/>
                    <a:pt x="f49" y="f6"/>
                  </a:cubicBezTo>
                  <a:close/>
                </a:path>
              </a:pathLst>
            </a:custGeom>
            <a:grpFill/>
            <a:ln cap="flat">
              <a:noFill/>
              <a:prstDash val="solid"/>
            </a:ln>
          </p:spPr>
          <p:txBody>
            <a:bodyPr vert="horz" wrap="square" lIns="68570" tIns="68570" rIns="68570" bIns="68570" anchor="ctr" anchorCtr="0" compatLnSpc="1">
              <a:noAutofit/>
            </a:bodyPr>
            <a:lstStyle/>
            <a:p>
              <a:pPr defTabSz="914378">
                <a:defRPr sz="1800" b="0" i="0" u="none" strike="noStrike" kern="0" cap="none" spc="0" baseline="0">
                  <a:solidFill>
                    <a:srgbClr val="000000"/>
                  </a:solidFill>
                  <a:uFillTx/>
                </a:defRPr>
              </a:pPr>
              <a:endParaRPr lang="es-PE" sz="1050">
                <a:solidFill>
                  <a:schemeClr val="bg1"/>
                </a:solidFill>
                <a:cs typeface="B Nazanin" panose="00000700000000000000" pitchFamily="2" charset="-78"/>
              </a:endParaRPr>
            </a:p>
          </p:txBody>
        </p:sp>
      </p:grpSp>
      <p:sp>
        <p:nvSpPr>
          <p:cNvPr id="163" name="Text Placeholder 1">
            <a:extLst>
              <a:ext uri="{FF2B5EF4-FFF2-40B4-BE49-F238E27FC236}">
                <a16:creationId xmlns:a16="http://schemas.microsoft.com/office/drawing/2014/main" id="{F42780E1-616A-EF01-1220-0FF6385C3EE0}"/>
              </a:ext>
            </a:extLst>
          </p:cNvPr>
          <p:cNvSpPr txBox="1">
            <a:spLocks/>
          </p:cNvSpPr>
          <p:nvPr/>
        </p:nvSpPr>
        <p:spPr>
          <a:xfrm>
            <a:off x="827315" y="193395"/>
            <a:ext cx="6959743" cy="407386"/>
          </a:xfrm>
          <a:prstGeom prst="rect">
            <a:avLst/>
          </a:prstGeom>
        </p:spPr>
        <p:txBody>
          <a:bodyPr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1">
              <a:buNone/>
            </a:pPr>
            <a:r>
              <a:rPr lang="fa-IR" sz="3600" dirty="0">
                <a:solidFill>
                  <a:schemeClr val="bg1"/>
                </a:solidFill>
                <a:latin typeface="Arial"/>
                <a:cs typeface="B Nazanin" panose="00000700000000000000" pitchFamily="2" charset="-78"/>
              </a:rPr>
              <a:t>مجموعه آیکون های کاملاً قابل ویرایش: </a:t>
            </a:r>
            <a:r>
              <a:rPr lang="en-US" sz="3600" dirty="0">
                <a:solidFill>
                  <a:schemeClr val="bg1"/>
                </a:solidFill>
                <a:latin typeface="Arial"/>
                <a:cs typeface="B Nazanin" panose="00000700000000000000" pitchFamily="2" charset="-78"/>
              </a:rPr>
              <a:t>C</a:t>
            </a:r>
          </a:p>
        </p:txBody>
      </p:sp>
    </p:spTree>
    <p:extLst>
      <p:ext uri="{BB962C8B-B14F-4D97-AF65-F5344CB8AC3E}">
        <p14:creationId xmlns:p14="http://schemas.microsoft.com/office/powerpoint/2010/main" val="38525797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196"/>
        <p:cNvGrpSpPr/>
        <p:nvPr/>
      </p:nvGrpSpPr>
      <p:grpSpPr>
        <a:xfrm>
          <a:off x="0" y="0"/>
          <a:ext cx="0" cy="0"/>
          <a:chOff x="0" y="0"/>
          <a:chExt cx="0" cy="0"/>
        </a:xfrm>
      </p:grpSpPr>
      <p:sp>
        <p:nvSpPr>
          <p:cNvPr id="1197" name="Google Shape;1197;p70"/>
          <p:cNvSpPr txBox="1"/>
          <p:nvPr/>
        </p:nvSpPr>
        <p:spPr>
          <a:xfrm>
            <a:off x="716775" y="1188000"/>
            <a:ext cx="7710600" cy="772500"/>
          </a:xfrm>
          <a:prstGeom prst="rect">
            <a:avLst/>
          </a:prstGeom>
          <a:noFill/>
          <a:ln>
            <a:noFill/>
          </a:ln>
        </p:spPr>
        <p:txBody>
          <a:bodyPr spcFirstLastPara="1" wrap="square" lIns="91425" tIns="91425" rIns="91425" bIns="91425" anchor="t" anchorCtr="0">
            <a:noAutofit/>
          </a:bodyPr>
          <a:lstStyle/>
          <a:p>
            <a:pPr algn="r" rtl="1"/>
            <a:r>
              <a:rPr lang="fa-IR" sz="1400" dirty="0">
                <a:solidFill>
                  <a:schemeClr val="bg1"/>
                </a:solidFill>
                <a:cs typeface="B Nazanin" panose="00000700000000000000" pitchFamily="2" charset="-78"/>
              </a:rPr>
              <a:t>شما به راحتی می توانید اندازه این منابع را بدون از دست دادن کیفیت تغییر دهید. برای تغییر رنگ، کافی است منبع را از حالت گروه خارج کنید و روی شی ای که می خواهید تغییر دهید کلیک کنید. سپس روی سطل رنگ کلیک کرده و رنگ مورد نظر خود را انتخاب کنید. وقتی کارتان تمام شد، منبع را دوباره گروه بندی کنید.</a:t>
            </a:r>
          </a:p>
        </p:txBody>
      </p:sp>
      <p:grpSp>
        <p:nvGrpSpPr>
          <p:cNvPr id="1198" name="Google Shape;1198;p70"/>
          <p:cNvGrpSpPr/>
          <p:nvPr/>
        </p:nvGrpSpPr>
        <p:grpSpPr>
          <a:xfrm>
            <a:off x="5117640" y="3085736"/>
            <a:ext cx="474294" cy="551291"/>
            <a:chOff x="4727025" y="1332775"/>
            <a:chExt cx="59900" cy="69625"/>
          </a:xfrm>
        </p:grpSpPr>
        <p:sp>
          <p:nvSpPr>
            <p:cNvPr id="1199" name="Google Shape;1199;p70"/>
            <p:cNvSpPr/>
            <p:nvPr/>
          </p:nvSpPr>
          <p:spPr>
            <a:xfrm>
              <a:off x="4727025" y="1332775"/>
              <a:ext cx="36450" cy="33200"/>
            </a:xfrm>
            <a:custGeom>
              <a:avLst/>
              <a:gdLst/>
              <a:ahLst/>
              <a:cxnLst/>
              <a:rect l="l" t="t" r="r" b="b"/>
              <a:pathLst>
                <a:path w="1458" h="1328" extrusionOk="0">
                  <a:moveTo>
                    <a:pt x="1047" y="1"/>
                  </a:moveTo>
                  <a:lnTo>
                    <a:pt x="1047" y="188"/>
                  </a:lnTo>
                  <a:cubicBezTo>
                    <a:pt x="484" y="289"/>
                    <a:pt x="51" y="758"/>
                    <a:pt x="1" y="1328"/>
                  </a:cubicBezTo>
                  <a:lnTo>
                    <a:pt x="477" y="1328"/>
                  </a:lnTo>
                  <a:cubicBezTo>
                    <a:pt x="527" y="1018"/>
                    <a:pt x="751" y="765"/>
                    <a:pt x="1047" y="679"/>
                  </a:cubicBezTo>
                  <a:lnTo>
                    <a:pt x="1047" y="845"/>
                  </a:lnTo>
                  <a:lnTo>
                    <a:pt x="1458" y="433"/>
                  </a:lnTo>
                  <a:lnTo>
                    <a:pt x="1047"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00" name="Google Shape;1200;p70"/>
            <p:cNvSpPr/>
            <p:nvPr/>
          </p:nvSpPr>
          <p:spPr>
            <a:xfrm>
              <a:off x="4750475" y="1369025"/>
              <a:ext cx="36450" cy="33375"/>
            </a:xfrm>
            <a:custGeom>
              <a:avLst/>
              <a:gdLst/>
              <a:ahLst/>
              <a:cxnLst/>
              <a:rect l="l" t="t" r="r" b="b"/>
              <a:pathLst>
                <a:path w="1458" h="1335" extrusionOk="0">
                  <a:moveTo>
                    <a:pt x="974" y="0"/>
                  </a:moveTo>
                  <a:cubicBezTo>
                    <a:pt x="931" y="311"/>
                    <a:pt x="707" y="570"/>
                    <a:pt x="404" y="657"/>
                  </a:cubicBezTo>
                  <a:lnTo>
                    <a:pt x="404" y="491"/>
                  </a:lnTo>
                  <a:lnTo>
                    <a:pt x="0" y="902"/>
                  </a:lnTo>
                  <a:lnTo>
                    <a:pt x="404" y="1335"/>
                  </a:lnTo>
                  <a:lnTo>
                    <a:pt x="404" y="1140"/>
                  </a:lnTo>
                  <a:cubicBezTo>
                    <a:pt x="967" y="1039"/>
                    <a:pt x="1400" y="577"/>
                    <a:pt x="1457"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01" name="Google Shape;1201;p70"/>
          <p:cNvGrpSpPr/>
          <p:nvPr/>
        </p:nvGrpSpPr>
        <p:grpSpPr>
          <a:xfrm>
            <a:off x="5731296" y="2314340"/>
            <a:ext cx="555653" cy="557031"/>
            <a:chOff x="4820425" y="1329900"/>
            <a:chExt cx="70175" cy="70350"/>
          </a:xfrm>
        </p:grpSpPr>
        <p:sp>
          <p:nvSpPr>
            <p:cNvPr id="1202" name="Google Shape;1202;p70"/>
            <p:cNvSpPr/>
            <p:nvPr/>
          </p:nvSpPr>
          <p:spPr>
            <a:xfrm>
              <a:off x="4862975" y="1335475"/>
              <a:ext cx="27625" cy="34650"/>
            </a:xfrm>
            <a:custGeom>
              <a:avLst/>
              <a:gdLst/>
              <a:ahLst/>
              <a:cxnLst/>
              <a:rect l="l" t="t" r="r" b="b"/>
              <a:pathLst>
                <a:path w="1105" h="1386" extrusionOk="0">
                  <a:moveTo>
                    <a:pt x="1" y="1"/>
                  </a:moveTo>
                  <a:lnTo>
                    <a:pt x="1" y="491"/>
                  </a:lnTo>
                  <a:cubicBezTo>
                    <a:pt x="217" y="585"/>
                    <a:pt x="376" y="765"/>
                    <a:pt x="441" y="989"/>
                  </a:cubicBezTo>
                  <a:lnTo>
                    <a:pt x="275" y="989"/>
                  </a:lnTo>
                  <a:lnTo>
                    <a:pt x="679" y="1386"/>
                  </a:lnTo>
                  <a:lnTo>
                    <a:pt x="1104" y="989"/>
                  </a:lnTo>
                  <a:lnTo>
                    <a:pt x="917" y="989"/>
                  </a:lnTo>
                  <a:cubicBezTo>
                    <a:pt x="830" y="513"/>
                    <a:pt x="470" y="123"/>
                    <a:pt x="1"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03" name="Google Shape;1203;p70"/>
            <p:cNvSpPr/>
            <p:nvPr/>
          </p:nvSpPr>
          <p:spPr>
            <a:xfrm>
              <a:off x="4820425" y="1360000"/>
              <a:ext cx="27625" cy="34650"/>
            </a:xfrm>
            <a:custGeom>
              <a:avLst/>
              <a:gdLst/>
              <a:ahLst/>
              <a:cxnLst/>
              <a:rect l="l" t="t" r="r" b="b"/>
              <a:pathLst>
                <a:path w="1105" h="1386" extrusionOk="0">
                  <a:moveTo>
                    <a:pt x="426" y="1"/>
                  </a:moveTo>
                  <a:lnTo>
                    <a:pt x="1" y="397"/>
                  </a:lnTo>
                  <a:lnTo>
                    <a:pt x="188" y="397"/>
                  </a:lnTo>
                  <a:cubicBezTo>
                    <a:pt x="275" y="873"/>
                    <a:pt x="628" y="1263"/>
                    <a:pt x="1097" y="1386"/>
                  </a:cubicBezTo>
                  <a:lnTo>
                    <a:pt x="1104" y="895"/>
                  </a:lnTo>
                  <a:cubicBezTo>
                    <a:pt x="888" y="801"/>
                    <a:pt x="729" y="621"/>
                    <a:pt x="664" y="397"/>
                  </a:cubicBezTo>
                  <a:lnTo>
                    <a:pt x="830" y="397"/>
                  </a:lnTo>
                  <a:lnTo>
                    <a:pt x="426"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04" name="Google Shape;1204;p70"/>
            <p:cNvSpPr/>
            <p:nvPr/>
          </p:nvSpPr>
          <p:spPr>
            <a:xfrm>
              <a:off x="4850375" y="1372800"/>
              <a:ext cx="34625" cy="27450"/>
            </a:xfrm>
            <a:custGeom>
              <a:avLst/>
              <a:gdLst/>
              <a:ahLst/>
              <a:cxnLst/>
              <a:rect l="l" t="t" r="r" b="b"/>
              <a:pathLst>
                <a:path w="1385" h="1098" extrusionOk="0">
                  <a:moveTo>
                    <a:pt x="894" y="1"/>
                  </a:moveTo>
                  <a:cubicBezTo>
                    <a:pt x="801" y="210"/>
                    <a:pt x="620" y="369"/>
                    <a:pt x="397" y="434"/>
                  </a:cubicBezTo>
                  <a:lnTo>
                    <a:pt x="397" y="275"/>
                  </a:lnTo>
                  <a:lnTo>
                    <a:pt x="0" y="672"/>
                  </a:lnTo>
                  <a:lnTo>
                    <a:pt x="397" y="1097"/>
                  </a:lnTo>
                  <a:lnTo>
                    <a:pt x="397" y="910"/>
                  </a:lnTo>
                  <a:cubicBezTo>
                    <a:pt x="873" y="823"/>
                    <a:pt x="1262" y="470"/>
                    <a:pt x="1385" y="1"/>
                  </a:cubicBez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05" name="Google Shape;1205;p70"/>
            <p:cNvSpPr/>
            <p:nvPr/>
          </p:nvSpPr>
          <p:spPr>
            <a:xfrm>
              <a:off x="4825850" y="1329900"/>
              <a:ext cx="34625" cy="27975"/>
            </a:xfrm>
            <a:custGeom>
              <a:avLst/>
              <a:gdLst/>
              <a:ahLst/>
              <a:cxnLst/>
              <a:rect l="l" t="t" r="r" b="b"/>
              <a:pathLst>
                <a:path w="1385" h="1119" extrusionOk="0">
                  <a:moveTo>
                    <a:pt x="988" y="0"/>
                  </a:moveTo>
                  <a:lnTo>
                    <a:pt x="988" y="188"/>
                  </a:lnTo>
                  <a:cubicBezTo>
                    <a:pt x="505" y="274"/>
                    <a:pt x="123" y="635"/>
                    <a:pt x="0" y="1118"/>
                  </a:cubicBezTo>
                  <a:lnTo>
                    <a:pt x="491" y="1118"/>
                  </a:lnTo>
                  <a:cubicBezTo>
                    <a:pt x="584" y="895"/>
                    <a:pt x="765" y="729"/>
                    <a:pt x="995" y="664"/>
                  </a:cubicBezTo>
                  <a:lnTo>
                    <a:pt x="995" y="830"/>
                  </a:lnTo>
                  <a:lnTo>
                    <a:pt x="1385" y="426"/>
                  </a:lnTo>
                  <a:lnTo>
                    <a:pt x="988"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06" name="Google Shape;1206;p70"/>
          <p:cNvGrpSpPr/>
          <p:nvPr/>
        </p:nvGrpSpPr>
        <p:grpSpPr>
          <a:xfrm>
            <a:off x="6357664" y="2318845"/>
            <a:ext cx="582574" cy="533871"/>
            <a:chOff x="4903200" y="1331525"/>
            <a:chExt cx="73575" cy="67425"/>
          </a:xfrm>
        </p:grpSpPr>
        <p:sp>
          <p:nvSpPr>
            <p:cNvPr id="1207" name="Google Shape;1207;p70"/>
            <p:cNvSpPr/>
            <p:nvPr/>
          </p:nvSpPr>
          <p:spPr>
            <a:xfrm>
              <a:off x="4903200" y="1331525"/>
              <a:ext cx="73575" cy="67425"/>
            </a:xfrm>
            <a:custGeom>
              <a:avLst/>
              <a:gdLst/>
              <a:ahLst/>
              <a:cxnLst/>
              <a:rect l="l" t="t" r="r" b="b"/>
              <a:pathLst>
                <a:path w="2943" h="2697" extrusionOk="0">
                  <a:moveTo>
                    <a:pt x="1652" y="0"/>
                  </a:moveTo>
                  <a:lnTo>
                    <a:pt x="1652" y="173"/>
                  </a:lnTo>
                  <a:cubicBezTo>
                    <a:pt x="534" y="195"/>
                    <a:pt x="0" y="1551"/>
                    <a:pt x="794" y="2330"/>
                  </a:cubicBezTo>
                  <a:cubicBezTo>
                    <a:pt x="1051" y="2583"/>
                    <a:pt x="1366" y="2696"/>
                    <a:pt x="1674" y="2696"/>
                  </a:cubicBezTo>
                  <a:cubicBezTo>
                    <a:pt x="2323" y="2696"/>
                    <a:pt x="2943" y="2194"/>
                    <a:pt x="2943" y="1435"/>
                  </a:cubicBezTo>
                  <a:lnTo>
                    <a:pt x="2503" y="1435"/>
                  </a:lnTo>
                  <a:cubicBezTo>
                    <a:pt x="2503" y="1928"/>
                    <a:pt x="2093" y="2259"/>
                    <a:pt x="1668" y="2259"/>
                  </a:cubicBezTo>
                  <a:cubicBezTo>
                    <a:pt x="1470" y="2259"/>
                    <a:pt x="1269" y="2187"/>
                    <a:pt x="1104" y="2027"/>
                  </a:cubicBezTo>
                  <a:cubicBezTo>
                    <a:pt x="577" y="1515"/>
                    <a:pt x="923" y="628"/>
                    <a:pt x="1652" y="613"/>
                  </a:cubicBezTo>
                  <a:lnTo>
                    <a:pt x="1652" y="765"/>
                  </a:lnTo>
                  <a:lnTo>
                    <a:pt x="2020" y="390"/>
                  </a:lnTo>
                  <a:lnTo>
                    <a:pt x="1652" y="0"/>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08" name="Google Shape;1208;p70"/>
            <p:cNvSpPr/>
            <p:nvPr/>
          </p:nvSpPr>
          <p:spPr>
            <a:xfrm>
              <a:off x="4930250" y="1353150"/>
              <a:ext cx="29775" cy="32475"/>
            </a:xfrm>
            <a:custGeom>
              <a:avLst/>
              <a:gdLst/>
              <a:ahLst/>
              <a:cxnLst/>
              <a:rect l="l" t="t" r="r" b="b"/>
              <a:pathLst>
                <a:path w="1191" h="1299" extrusionOk="0">
                  <a:moveTo>
                    <a:pt x="592" y="1"/>
                  </a:moveTo>
                  <a:cubicBezTo>
                    <a:pt x="274" y="1"/>
                    <a:pt x="15" y="246"/>
                    <a:pt x="0" y="570"/>
                  </a:cubicBezTo>
                  <a:lnTo>
                    <a:pt x="447" y="570"/>
                  </a:lnTo>
                  <a:cubicBezTo>
                    <a:pt x="447" y="479"/>
                    <a:pt x="519" y="416"/>
                    <a:pt x="597" y="416"/>
                  </a:cubicBezTo>
                  <a:cubicBezTo>
                    <a:pt x="624" y="416"/>
                    <a:pt x="652" y="424"/>
                    <a:pt x="678" y="441"/>
                  </a:cubicBezTo>
                  <a:cubicBezTo>
                    <a:pt x="779" y="506"/>
                    <a:pt x="765" y="657"/>
                    <a:pt x="656" y="707"/>
                  </a:cubicBezTo>
                  <a:lnTo>
                    <a:pt x="656" y="534"/>
                  </a:lnTo>
                  <a:lnTo>
                    <a:pt x="289" y="902"/>
                  </a:lnTo>
                  <a:lnTo>
                    <a:pt x="656" y="1299"/>
                  </a:lnTo>
                  <a:lnTo>
                    <a:pt x="656" y="1155"/>
                  </a:lnTo>
                  <a:cubicBezTo>
                    <a:pt x="959" y="1126"/>
                    <a:pt x="1190" y="873"/>
                    <a:pt x="1190" y="570"/>
                  </a:cubicBezTo>
                  <a:cubicBezTo>
                    <a:pt x="1176" y="246"/>
                    <a:pt x="916" y="1"/>
                    <a:pt x="592"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09" name="Google Shape;1209;p70"/>
          <p:cNvGrpSpPr/>
          <p:nvPr/>
        </p:nvGrpSpPr>
        <p:grpSpPr>
          <a:xfrm>
            <a:off x="5717142" y="3078709"/>
            <a:ext cx="583960" cy="565345"/>
            <a:chOff x="4815575" y="1416800"/>
            <a:chExt cx="73750" cy="71400"/>
          </a:xfrm>
        </p:grpSpPr>
        <p:sp>
          <p:nvSpPr>
            <p:cNvPr id="1210" name="Google Shape;1210;p70"/>
            <p:cNvSpPr/>
            <p:nvPr/>
          </p:nvSpPr>
          <p:spPr>
            <a:xfrm>
              <a:off x="4815575" y="1416800"/>
              <a:ext cx="43100" cy="52150"/>
            </a:xfrm>
            <a:custGeom>
              <a:avLst/>
              <a:gdLst/>
              <a:ahLst/>
              <a:cxnLst/>
              <a:rect l="l" t="t" r="r" b="b"/>
              <a:pathLst>
                <a:path w="1724" h="2086" extrusionOk="0">
                  <a:moveTo>
                    <a:pt x="1327" y="1"/>
                  </a:moveTo>
                  <a:lnTo>
                    <a:pt x="1327" y="181"/>
                  </a:lnTo>
                  <a:cubicBezTo>
                    <a:pt x="469" y="361"/>
                    <a:pt x="0" y="1299"/>
                    <a:pt x="375" y="2085"/>
                  </a:cubicBezTo>
                  <a:lnTo>
                    <a:pt x="772" y="1818"/>
                  </a:lnTo>
                  <a:cubicBezTo>
                    <a:pt x="729" y="1717"/>
                    <a:pt x="707" y="1609"/>
                    <a:pt x="707" y="1501"/>
                  </a:cubicBezTo>
                  <a:cubicBezTo>
                    <a:pt x="714" y="1111"/>
                    <a:pt x="959" y="772"/>
                    <a:pt x="1327" y="657"/>
                  </a:cubicBezTo>
                  <a:lnTo>
                    <a:pt x="1327" y="823"/>
                  </a:lnTo>
                  <a:lnTo>
                    <a:pt x="1724" y="426"/>
                  </a:lnTo>
                  <a:lnTo>
                    <a:pt x="1327"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11" name="Google Shape;1211;p70"/>
            <p:cNvSpPr/>
            <p:nvPr/>
          </p:nvSpPr>
          <p:spPr>
            <a:xfrm>
              <a:off x="4861725" y="1421125"/>
              <a:ext cx="27600" cy="51250"/>
            </a:xfrm>
            <a:custGeom>
              <a:avLst/>
              <a:gdLst/>
              <a:ahLst/>
              <a:cxnLst/>
              <a:rect l="l" t="t" r="r" b="b"/>
              <a:pathLst>
                <a:path w="1104" h="2050" extrusionOk="0">
                  <a:moveTo>
                    <a:pt x="0" y="1"/>
                  </a:moveTo>
                  <a:lnTo>
                    <a:pt x="0" y="477"/>
                  </a:lnTo>
                  <a:cubicBezTo>
                    <a:pt x="375" y="592"/>
                    <a:pt x="635" y="938"/>
                    <a:pt x="635" y="1328"/>
                  </a:cubicBezTo>
                  <a:cubicBezTo>
                    <a:pt x="635" y="1429"/>
                    <a:pt x="621" y="1530"/>
                    <a:pt x="585" y="1624"/>
                  </a:cubicBezTo>
                  <a:lnTo>
                    <a:pt x="404" y="1494"/>
                  </a:lnTo>
                  <a:lnTo>
                    <a:pt x="513" y="2049"/>
                  </a:lnTo>
                  <a:lnTo>
                    <a:pt x="1089" y="1963"/>
                  </a:lnTo>
                  <a:lnTo>
                    <a:pt x="981" y="1883"/>
                  </a:lnTo>
                  <a:cubicBezTo>
                    <a:pt x="1061" y="1710"/>
                    <a:pt x="1104" y="1523"/>
                    <a:pt x="1104" y="1328"/>
                  </a:cubicBezTo>
                  <a:cubicBezTo>
                    <a:pt x="1104" y="679"/>
                    <a:pt x="635" y="123"/>
                    <a:pt x="0"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12" name="Google Shape;1212;p70"/>
            <p:cNvSpPr/>
            <p:nvPr/>
          </p:nvSpPr>
          <p:spPr>
            <a:xfrm>
              <a:off x="4829450" y="1467825"/>
              <a:ext cx="49250" cy="20375"/>
            </a:xfrm>
            <a:custGeom>
              <a:avLst/>
              <a:gdLst/>
              <a:ahLst/>
              <a:cxnLst/>
              <a:rect l="l" t="t" r="r" b="b"/>
              <a:pathLst>
                <a:path w="1970" h="815" extrusionOk="0">
                  <a:moveTo>
                    <a:pt x="109" y="1"/>
                  </a:moveTo>
                  <a:lnTo>
                    <a:pt x="0" y="556"/>
                  </a:lnTo>
                  <a:lnTo>
                    <a:pt x="137" y="462"/>
                  </a:lnTo>
                  <a:cubicBezTo>
                    <a:pt x="394" y="698"/>
                    <a:pt x="720" y="815"/>
                    <a:pt x="1045" y="815"/>
                  </a:cubicBezTo>
                  <a:cubicBezTo>
                    <a:pt x="1378" y="815"/>
                    <a:pt x="1710" y="692"/>
                    <a:pt x="1969" y="448"/>
                  </a:cubicBezTo>
                  <a:lnTo>
                    <a:pt x="1969" y="441"/>
                  </a:lnTo>
                  <a:lnTo>
                    <a:pt x="1573" y="174"/>
                  </a:lnTo>
                  <a:cubicBezTo>
                    <a:pt x="1418" y="292"/>
                    <a:pt x="1232" y="352"/>
                    <a:pt x="1046" y="352"/>
                  </a:cubicBezTo>
                  <a:cubicBezTo>
                    <a:pt x="868" y="352"/>
                    <a:pt x="689" y="297"/>
                    <a:pt x="534" y="188"/>
                  </a:cubicBezTo>
                  <a:lnTo>
                    <a:pt x="678" y="95"/>
                  </a:lnTo>
                  <a:lnTo>
                    <a:pt x="109" y="1"/>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13" name="Google Shape;1213;p70"/>
          <p:cNvGrpSpPr/>
          <p:nvPr/>
        </p:nvGrpSpPr>
        <p:grpSpPr>
          <a:xfrm>
            <a:off x="6351924" y="3108896"/>
            <a:ext cx="589898" cy="504970"/>
            <a:chOff x="4902475" y="1418875"/>
            <a:chExt cx="74500" cy="63775"/>
          </a:xfrm>
        </p:grpSpPr>
        <p:sp>
          <p:nvSpPr>
            <p:cNvPr id="1214" name="Google Shape;1214;p70"/>
            <p:cNvSpPr/>
            <p:nvPr/>
          </p:nvSpPr>
          <p:spPr>
            <a:xfrm>
              <a:off x="4902475" y="1418875"/>
              <a:ext cx="74500" cy="63775"/>
            </a:xfrm>
            <a:custGeom>
              <a:avLst/>
              <a:gdLst/>
              <a:ahLst/>
              <a:cxnLst/>
              <a:rect l="l" t="t" r="r" b="b"/>
              <a:pathLst>
                <a:path w="2980" h="2551" extrusionOk="0">
                  <a:moveTo>
                    <a:pt x="1703" y="444"/>
                  </a:moveTo>
                  <a:cubicBezTo>
                    <a:pt x="2164" y="444"/>
                    <a:pt x="2539" y="819"/>
                    <a:pt x="2539" y="1281"/>
                  </a:cubicBezTo>
                  <a:cubicBezTo>
                    <a:pt x="2539" y="1784"/>
                    <a:pt x="2126" y="2118"/>
                    <a:pt x="1695" y="2118"/>
                  </a:cubicBezTo>
                  <a:cubicBezTo>
                    <a:pt x="1490" y="2118"/>
                    <a:pt x="1281" y="2042"/>
                    <a:pt x="1111" y="1872"/>
                  </a:cubicBezTo>
                  <a:cubicBezTo>
                    <a:pt x="585" y="1346"/>
                    <a:pt x="960" y="444"/>
                    <a:pt x="1703" y="444"/>
                  </a:cubicBezTo>
                  <a:close/>
                  <a:moveTo>
                    <a:pt x="1697" y="0"/>
                  </a:moveTo>
                  <a:cubicBezTo>
                    <a:pt x="1383" y="0"/>
                    <a:pt x="1063" y="118"/>
                    <a:pt x="801" y="379"/>
                  </a:cubicBezTo>
                  <a:cubicBezTo>
                    <a:pt x="0" y="1180"/>
                    <a:pt x="570" y="2550"/>
                    <a:pt x="1703" y="2550"/>
                  </a:cubicBezTo>
                  <a:cubicBezTo>
                    <a:pt x="2409" y="2550"/>
                    <a:pt x="2979" y="1980"/>
                    <a:pt x="2979" y="1281"/>
                  </a:cubicBezTo>
                  <a:cubicBezTo>
                    <a:pt x="2979" y="510"/>
                    <a:pt x="2353" y="0"/>
                    <a:pt x="1697" y="0"/>
                  </a:cubicBez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15" name="Google Shape;1215;p70"/>
            <p:cNvSpPr/>
            <p:nvPr/>
          </p:nvSpPr>
          <p:spPr>
            <a:xfrm>
              <a:off x="4916350" y="1418975"/>
              <a:ext cx="59725" cy="63675"/>
            </a:xfrm>
            <a:custGeom>
              <a:avLst/>
              <a:gdLst/>
              <a:ahLst/>
              <a:cxnLst/>
              <a:rect l="l" t="t" r="r" b="b"/>
              <a:pathLst>
                <a:path w="2389" h="2547" extrusionOk="0">
                  <a:moveTo>
                    <a:pt x="1148" y="0"/>
                  </a:moveTo>
                  <a:cubicBezTo>
                    <a:pt x="765" y="0"/>
                    <a:pt x="397" y="173"/>
                    <a:pt x="159" y="476"/>
                  </a:cubicBezTo>
                  <a:lnTo>
                    <a:pt x="1" y="354"/>
                  </a:lnTo>
                  <a:lnTo>
                    <a:pt x="116" y="967"/>
                  </a:lnTo>
                  <a:lnTo>
                    <a:pt x="700" y="909"/>
                  </a:lnTo>
                  <a:lnTo>
                    <a:pt x="498" y="750"/>
                  </a:lnTo>
                  <a:cubicBezTo>
                    <a:pt x="669" y="541"/>
                    <a:pt x="910" y="441"/>
                    <a:pt x="1149" y="441"/>
                  </a:cubicBezTo>
                  <a:cubicBezTo>
                    <a:pt x="1454" y="441"/>
                    <a:pt x="1755" y="605"/>
                    <a:pt x="1905" y="916"/>
                  </a:cubicBezTo>
                  <a:cubicBezTo>
                    <a:pt x="2165" y="1472"/>
                    <a:pt x="1768" y="2106"/>
                    <a:pt x="1148" y="2106"/>
                  </a:cubicBezTo>
                  <a:lnTo>
                    <a:pt x="1148" y="2546"/>
                  </a:lnTo>
                  <a:cubicBezTo>
                    <a:pt x="1840" y="2532"/>
                    <a:pt x="2388" y="1962"/>
                    <a:pt x="2388" y="1277"/>
                  </a:cubicBezTo>
                  <a:cubicBezTo>
                    <a:pt x="2388" y="584"/>
                    <a:pt x="1840" y="22"/>
                    <a:pt x="1148"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16" name="Google Shape;1216;p70"/>
          <p:cNvGrpSpPr/>
          <p:nvPr/>
        </p:nvGrpSpPr>
        <p:grpSpPr>
          <a:xfrm>
            <a:off x="5727139" y="3826000"/>
            <a:ext cx="563967" cy="567127"/>
            <a:chOff x="4818100" y="1507675"/>
            <a:chExt cx="71225" cy="71625"/>
          </a:xfrm>
        </p:grpSpPr>
        <p:sp>
          <p:nvSpPr>
            <p:cNvPr id="1217" name="Google Shape;1217;p70"/>
            <p:cNvSpPr/>
            <p:nvPr/>
          </p:nvSpPr>
          <p:spPr>
            <a:xfrm>
              <a:off x="4818100" y="1507675"/>
              <a:ext cx="46000" cy="56300"/>
            </a:xfrm>
            <a:custGeom>
              <a:avLst/>
              <a:gdLst/>
              <a:ahLst/>
              <a:cxnLst/>
              <a:rect l="l" t="t" r="r" b="b"/>
              <a:pathLst>
                <a:path w="1840" h="2252" extrusionOk="0">
                  <a:moveTo>
                    <a:pt x="1457" y="1"/>
                  </a:moveTo>
                  <a:lnTo>
                    <a:pt x="1457" y="159"/>
                  </a:lnTo>
                  <a:cubicBezTo>
                    <a:pt x="606" y="188"/>
                    <a:pt x="0" y="989"/>
                    <a:pt x="195" y="1818"/>
                  </a:cubicBezTo>
                  <a:cubicBezTo>
                    <a:pt x="188" y="1818"/>
                    <a:pt x="188" y="1825"/>
                    <a:pt x="188" y="1833"/>
                  </a:cubicBezTo>
                  <a:lnTo>
                    <a:pt x="195" y="1869"/>
                  </a:lnTo>
                  <a:cubicBezTo>
                    <a:pt x="195" y="1876"/>
                    <a:pt x="202" y="1883"/>
                    <a:pt x="202" y="1898"/>
                  </a:cubicBezTo>
                  <a:cubicBezTo>
                    <a:pt x="202" y="1905"/>
                    <a:pt x="209" y="1912"/>
                    <a:pt x="209" y="1919"/>
                  </a:cubicBezTo>
                  <a:cubicBezTo>
                    <a:pt x="209" y="1934"/>
                    <a:pt x="216" y="1948"/>
                    <a:pt x="224" y="1955"/>
                  </a:cubicBezTo>
                  <a:lnTo>
                    <a:pt x="231" y="1977"/>
                  </a:lnTo>
                  <a:cubicBezTo>
                    <a:pt x="245" y="2013"/>
                    <a:pt x="260" y="2056"/>
                    <a:pt x="274" y="2092"/>
                  </a:cubicBezTo>
                  <a:lnTo>
                    <a:pt x="281" y="2100"/>
                  </a:lnTo>
                  <a:cubicBezTo>
                    <a:pt x="289" y="2114"/>
                    <a:pt x="296" y="2128"/>
                    <a:pt x="303" y="2143"/>
                  </a:cubicBezTo>
                  <a:lnTo>
                    <a:pt x="317" y="2157"/>
                  </a:lnTo>
                  <a:cubicBezTo>
                    <a:pt x="317" y="2172"/>
                    <a:pt x="325" y="2186"/>
                    <a:pt x="332" y="2201"/>
                  </a:cubicBezTo>
                  <a:lnTo>
                    <a:pt x="346" y="2215"/>
                  </a:lnTo>
                  <a:cubicBezTo>
                    <a:pt x="353" y="2229"/>
                    <a:pt x="361" y="2237"/>
                    <a:pt x="368" y="2251"/>
                  </a:cubicBezTo>
                  <a:lnTo>
                    <a:pt x="743" y="1970"/>
                  </a:lnTo>
                  <a:lnTo>
                    <a:pt x="721" y="1934"/>
                  </a:lnTo>
                  <a:lnTo>
                    <a:pt x="700" y="1898"/>
                  </a:lnTo>
                  <a:lnTo>
                    <a:pt x="692" y="1883"/>
                  </a:lnTo>
                  <a:cubicBezTo>
                    <a:pt x="685" y="1862"/>
                    <a:pt x="678" y="1847"/>
                    <a:pt x="671" y="1825"/>
                  </a:cubicBezTo>
                  <a:cubicBezTo>
                    <a:pt x="671" y="1818"/>
                    <a:pt x="664" y="1811"/>
                    <a:pt x="664" y="1804"/>
                  </a:cubicBezTo>
                  <a:cubicBezTo>
                    <a:pt x="664" y="1797"/>
                    <a:pt x="656" y="1782"/>
                    <a:pt x="649" y="1775"/>
                  </a:cubicBezTo>
                  <a:lnTo>
                    <a:pt x="642" y="1732"/>
                  </a:lnTo>
                  <a:lnTo>
                    <a:pt x="635" y="1703"/>
                  </a:lnTo>
                  <a:lnTo>
                    <a:pt x="628" y="1667"/>
                  </a:lnTo>
                  <a:lnTo>
                    <a:pt x="628" y="1645"/>
                  </a:lnTo>
                  <a:cubicBezTo>
                    <a:pt x="628" y="1638"/>
                    <a:pt x="620" y="1609"/>
                    <a:pt x="620" y="1587"/>
                  </a:cubicBezTo>
                  <a:lnTo>
                    <a:pt x="620" y="1573"/>
                  </a:lnTo>
                  <a:lnTo>
                    <a:pt x="620" y="1508"/>
                  </a:lnTo>
                  <a:cubicBezTo>
                    <a:pt x="620" y="1039"/>
                    <a:pt x="988" y="650"/>
                    <a:pt x="1457" y="628"/>
                  </a:cubicBezTo>
                  <a:lnTo>
                    <a:pt x="1457" y="809"/>
                  </a:lnTo>
                  <a:lnTo>
                    <a:pt x="1839" y="419"/>
                  </a:lnTo>
                  <a:lnTo>
                    <a:pt x="1457"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18" name="Google Shape;1218;p70"/>
            <p:cNvSpPr/>
            <p:nvPr/>
          </p:nvSpPr>
          <p:spPr>
            <a:xfrm>
              <a:off x="4869825" y="1519575"/>
              <a:ext cx="19500" cy="23825"/>
            </a:xfrm>
            <a:custGeom>
              <a:avLst/>
              <a:gdLst/>
              <a:ahLst/>
              <a:cxnLst/>
              <a:rect l="l" t="t" r="r" b="b"/>
              <a:pathLst>
                <a:path w="780" h="953" extrusionOk="0">
                  <a:moveTo>
                    <a:pt x="304" y="1"/>
                  </a:moveTo>
                  <a:lnTo>
                    <a:pt x="1" y="354"/>
                  </a:lnTo>
                  <a:cubicBezTo>
                    <a:pt x="181" y="506"/>
                    <a:pt x="289" y="722"/>
                    <a:pt x="311" y="953"/>
                  </a:cubicBezTo>
                  <a:lnTo>
                    <a:pt x="780" y="953"/>
                  </a:lnTo>
                  <a:cubicBezTo>
                    <a:pt x="751" y="585"/>
                    <a:pt x="585" y="239"/>
                    <a:pt x="304" y="1"/>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19" name="Google Shape;1219;p70"/>
            <p:cNvSpPr/>
            <p:nvPr/>
          </p:nvSpPr>
          <p:spPr>
            <a:xfrm>
              <a:off x="4857575" y="1547700"/>
              <a:ext cx="31575" cy="31600"/>
            </a:xfrm>
            <a:custGeom>
              <a:avLst/>
              <a:gdLst/>
              <a:ahLst/>
              <a:cxnLst/>
              <a:rect l="l" t="t" r="r" b="b"/>
              <a:pathLst>
                <a:path w="1263" h="1264" extrusionOk="0">
                  <a:moveTo>
                    <a:pt x="801" y="1"/>
                  </a:moveTo>
                  <a:cubicBezTo>
                    <a:pt x="758" y="419"/>
                    <a:pt x="426" y="751"/>
                    <a:pt x="1" y="794"/>
                  </a:cubicBezTo>
                  <a:lnTo>
                    <a:pt x="1" y="1263"/>
                  </a:lnTo>
                  <a:cubicBezTo>
                    <a:pt x="679" y="1213"/>
                    <a:pt x="1219" y="679"/>
                    <a:pt x="1263"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20" name="Google Shape;1220;p70"/>
            <p:cNvSpPr/>
            <p:nvPr/>
          </p:nvSpPr>
          <p:spPr>
            <a:xfrm>
              <a:off x="4829800" y="1560150"/>
              <a:ext cx="23650" cy="18950"/>
            </a:xfrm>
            <a:custGeom>
              <a:avLst/>
              <a:gdLst/>
              <a:ahLst/>
              <a:cxnLst/>
              <a:rect l="l" t="t" r="r" b="b"/>
              <a:pathLst>
                <a:path w="946" h="758" extrusionOk="0">
                  <a:moveTo>
                    <a:pt x="376" y="1"/>
                  </a:moveTo>
                  <a:lnTo>
                    <a:pt x="1" y="282"/>
                  </a:lnTo>
                  <a:cubicBezTo>
                    <a:pt x="239" y="563"/>
                    <a:pt x="578" y="736"/>
                    <a:pt x="946" y="758"/>
                  </a:cubicBezTo>
                  <a:lnTo>
                    <a:pt x="946" y="289"/>
                  </a:lnTo>
                  <a:cubicBezTo>
                    <a:pt x="722" y="267"/>
                    <a:pt x="520" y="166"/>
                    <a:pt x="376"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21" name="Google Shape;1221;p70"/>
          <p:cNvGrpSpPr/>
          <p:nvPr/>
        </p:nvGrpSpPr>
        <p:grpSpPr>
          <a:xfrm>
            <a:off x="5040636" y="3829461"/>
            <a:ext cx="628301" cy="588505"/>
            <a:chOff x="4721450" y="1509475"/>
            <a:chExt cx="79350" cy="74325"/>
          </a:xfrm>
        </p:grpSpPr>
        <p:sp>
          <p:nvSpPr>
            <p:cNvPr id="1222" name="Google Shape;1222;p70"/>
            <p:cNvSpPr/>
            <p:nvPr/>
          </p:nvSpPr>
          <p:spPr>
            <a:xfrm>
              <a:off x="4729025" y="1509475"/>
              <a:ext cx="27050" cy="26725"/>
            </a:xfrm>
            <a:custGeom>
              <a:avLst/>
              <a:gdLst/>
              <a:ahLst/>
              <a:cxnLst/>
              <a:rect l="l" t="t" r="r" b="b"/>
              <a:pathLst>
                <a:path w="1082" h="1069" extrusionOk="0">
                  <a:moveTo>
                    <a:pt x="440" y="1"/>
                  </a:moveTo>
                  <a:lnTo>
                    <a:pt x="570" y="224"/>
                  </a:lnTo>
                  <a:cubicBezTo>
                    <a:pt x="296" y="405"/>
                    <a:pt x="94" y="672"/>
                    <a:pt x="0" y="989"/>
                  </a:cubicBezTo>
                  <a:lnTo>
                    <a:pt x="188" y="809"/>
                  </a:lnTo>
                  <a:lnTo>
                    <a:pt x="462" y="1068"/>
                  </a:lnTo>
                  <a:cubicBezTo>
                    <a:pt x="527" y="888"/>
                    <a:pt x="649" y="737"/>
                    <a:pt x="808" y="628"/>
                  </a:cubicBezTo>
                  <a:lnTo>
                    <a:pt x="923" y="823"/>
                  </a:lnTo>
                  <a:lnTo>
                    <a:pt x="1082" y="188"/>
                  </a:lnTo>
                  <a:lnTo>
                    <a:pt x="440" y="1"/>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23" name="Google Shape;1223;p70"/>
            <p:cNvSpPr/>
            <p:nvPr/>
          </p:nvSpPr>
          <p:spPr>
            <a:xfrm>
              <a:off x="4721450" y="1533275"/>
              <a:ext cx="32300" cy="42600"/>
            </a:xfrm>
            <a:custGeom>
              <a:avLst/>
              <a:gdLst/>
              <a:ahLst/>
              <a:cxnLst/>
              <a:rect l="l" t="t" r="r" b="b"/>
              <a:pathLst>
                <a:path w="1292" h="1704" extrusionOk="0">
                  <a:moveTo>
                    <a:pt x="491" y="1"/>
                  </a:moveTo>
                  <a:lnTo>
                    <a:pt x="0" y="455"/>
                  </a:lnTo>
                  <a:lnTo>
                    <a:pt x="238" y="455"/>
                  </a:lnTo>
                  <a:cubicBezTo>
                    <a:pt x="253" y="1025"/>
                    <a:pt x="635" y="1530"/>
                    <a:pt x="1183" y="1703"/>
                  </a:cubicBezTo>
                  <a:lnTo>
                    <a:pt x="1024" y="1530"/>
                  </a:lnTo>
                  <a:lnTo>
                    <a:pt x="1291" y="1256"/>
                  </a:lnTo>
                  <a:cubicBezTo>
                    <a:pt x="952" y="1133"/>
                    <a:pt x="721" y="816"/>
                    <a:pt x="707" y="455"/>
                  </a:cubicBezTo>
                  <a:lnTo>
                    <a:pt x="945" y="455"/>
                  </a:lnTo>
                  <a:lnTo>
                    <a:pt x="491" y="1"/>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24" name="Google Shape;1224;p70"/>
            <p:cNvSpPr/>
            <p:nvPr/>
          </p:nvSpPr>
          <p:spPr>
            <a:xfrm>
              <a:off x="4750650" y="1551675"/>
              <a:ext cx="42950" cy="32125"/>
            </a:xfrm>
            <a:custGeom>
              <a:avLst/>
              <a:gdLst/>
              <a:ahLst/>
              <a:cxnLst/>
              <a:rect l="l" t="t" r="r" b="b"/>
              <a:pathLst>
                <a:path w="1718" h="1285" extrusionOk="0">
                  <a:moveTo>
                    <a:pt x="1256" y="1"/>
                  </a:moveTo>
                  <a:cubicBezTo>
                    <a:pt x="1126" y="332"/>
                    <a:pt x="808" y="556"/>
                    <a:pt x="448" y="570"/>
                  </a:cubicBezTo>
                  <a:lnTo>
                    <a:pt x="448" y="340"/>
                  </a:lnTo>
                  <a:lnTo>
                    <a:pt x="1" y="794"/>
                  </a:lnTo>
                  <a:lnTo>
                    <a:pt x="448" y="1284"/>
                  </a:lnTo>
                  <a:lnTo>
                    <a:pt x="448" y="1032"/>
                  </a:lnTo>
                  <a:cubicBezTo>
                    <a:pt x="1039" y="1025"/>
                    <a:pt x="1551" y="635"/>
                    <a:pt x="1717" y="73"/>
                  </a:cubicBezTo>
                  <a:lnTo>
                    <a:pt x="1717" y="73"/>
                  </a:lnTo>
                  <a:lnTo>
                    <a:pt x="1515" y="260"/>
                  </a:lnTo>
                  <a:lnTo>
                    <a:pt x="1256"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25" name="Google Shape;1225;p70"/>
            <p:cNvSpPr/>
            <p:nvPr/>
          </p:nvSpPr>
          <p:spPr>
            <a:xfrm>
              <a:off x="4761300" y="1510025"/>
              <a:ext cx="39500" cy="44375"/>
            </a:xfrm>
            <a:custGeom>
              <a:avLst/>
              <a:gdLst/>
              <a:ahLst/>
              <a:cxnLst/>
              <a:rect l="l" t="t" r="r" b="b"/>
              <a:pathLst>
                <a:path w="1580" h="1775" extrusionOk="0">
                  <a:moveTo>
                    <a:pt x="13" y="0"/>
                  </a:moveTo>
                  <a:cubicBezTo>
                    <a:pt x="9" y="0"/>
                    <a:pt x="5" y="0"/>
                    <a:pt x="0" y="0"/>
                  </a:cubicBezTo>
                  <a:lnTo>
                    <a:pt x="0" y="462"/>
                  </a:lnTo>
                  <a:cubicBezTo>
                    <a:pt x="476" y="462"/>
                    <a:pt x="873" y="844"/>
                    <a:pt x="880" y="1328"/>
                  </a:cubicBezTo>
                  <a:lnTo>
                    <a:pt x="635" y="1328"/>
                  </a:lnTo>
                  <a:lnTo>
                    <a:pt x="1089" y="1775"/>
                  </a:lnTo>
                  <a:lnTo>
                    <a:pt x="1580" y="1328"/>
                  </a:lnTo>
                  <a:lnTo>
                    <a:pt x="1349" y="1328"/>
                  </a:lnTo>
                  <a:cubicBezTo>
                    <a:pt x="1335" y="589"/>
                    <a:pt x="743" y="0"/>
                    <a:pt x="13"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26" name="Google Shape;1226;p70"/>
          <p:cNvGrpSpPr/>
          <p:nvPr/>
        </p:nvGrpSpPr>
        <p:grpSpPr>
          <a:xfrm>
            <a:off x="6386170" y="3814027"/>
            <a:ext cx="557038" cy="562772"/>
            <a:chOff x="4906800" y="1507500"/>
            <a:chExt cx="70350" cy="71075"/>
          </a:xfrm>
        </p:grpSpPr>
        <p:sp>
          <p:nvSpPr>
            <p:cNvPr id="1227" name="Google Shape;1227;p70"/>
            <p:cNvSpPr/>
            <p:nvPr/>
          </p:nvSpPr>
          <p:spPr>
            <a:xfrm>
              <a:off x="4916000" y="1507500"/>
              <a:ext cx="30850" cy="24000"/>
            </a:xfrm>
            <a:custGeom>
              <a:avLst/>
              <a:gdLst/>
              <a:ahLst/>
              <a:cxnLst/>
              <a:rect l="l" t="t" r="r" b="b"/>
              <a:pathLst>
                <a:path w="1234" h="960" extrusionOk="0">
                  <a:moveTo>
                    <a:pt x="837" y="1"/>
                  </a:moveTo>
                  <a:lnTo>
                    <a:pt x="837" y="202"/>
                  </a:lnTo>
                  <a:cubicBezTo>
                    <a:pt x="484" y="282"/>
                    <a:pt x="181" y="498"/>
                    <a:pt x="0" y="808"/>
                  </a:cubicBezTo>
                  <a:lnTo>
                    <a:pt x="455" y="960"/>
                  </a:lnTo>
                  <a:cubicBezTo>
                    <a:pt x="556" y="837"/>
                    <a:pt x="686" y="736"/>
                    <a:pt x="837" y="686"/>
                  </a:cubicBezTo>
                  <a:lnTo>
                    <a:pt x="837" y="823"/>
                  </a:lnTo>
                  <a:lnTo>
                    <a:pt x="1234" y="426"/>
                  </a:lnTo>
                  <a:lnTo>
                    <a:pt x="837" y="1"/>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28" name="Google Shape;1228;p70"/>
            <p:cNvSpPr/>
            <p:nvPr/>
          </p:nvSpPr>
          <p:spPr>
            <a:xfrm>
              <a:off x="4906800" y="1533825"/>
              <a:ext cx="19675" cy="32475"/>
            </a:xfrm>
            <a:custGeom>
              <a:avLst/>
              <a:gdLst/>
              <a:ahLst/>
              <a:cxnLst/>
              <a:rect l="l" t="t" r="r" b="b"/>
              <a:pathLst>
                <a:path w="787" h="1299" extrusionOk="0">
                  <a:moveTo>
                    <a:pt x="527" y="1"/>
                  </a:moveTo>
                  <a:lnTo>
                    <a:pt x="1" y="246"/>
                  </a:lnTo>
                  <a:lnTo>
                    <a:pt x="181" y="303"/>
                  </a:lnTo>
                  <a:cubicBezTo>
                    <a:pt x="181" y="347"/>
                    <a:pt x="174" y="390"/>
                    <a:pt x="174" y="433"/>
                  </a:cubicBezTo>
                  <a:cubicBezTo>
                    <a:pt x="174" y="751"/>
                    <a:pt x="289" y="1061"/>
                    <a:pt x="498" y="1299"/>
                  </a:cubicBezTo>
                  <a:lnTo>
                    <a:pt x="787" y="909"/>
                  </a:lnTo>
                  <a:cubicBezTo>
                    <a:pt x="693" y="772"/>
                    <a:pt x="650" y="614"/>
                    <a:pt x="642" y="455"/>
                  </a:cubicBezTo>
                  <a:lnTo>
                    <a:pt x="642" y="455"/>
                  </a:lnTo>
                  <a:lnTo>
                    <a:pt x="787" y="498"/>
                  </a:lnTo>
                  <a:lnTo>
                    <a:pt x="527"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29" name="Google Shape;1229;p70"/>
            <p:cNvSpPr/>
            <p:nvPr/>
          </p:nvSpPr>
          <p:spPr>
            <a:xfrm>
              <a:off x="4926625" y="1561950"/>
              <a:ext cx="30675" cy="16625"/>
            </a:xfrm>
            <a:custGeom>
              <a:avLst/>
              <a:gdLst/>
              <a:ahLst/>
              <a:cxnLst/>
              <a:rect l="l" t="t" r="r" b="b"/>
              <a:pathLst>
                <a:path w="1227" h="665" extrusionOk="0">
                  <a:moveTo>
                    <a:pt x="556" y="1"/>
                  </a:moveTo>
                  <a:lnTo>
                    <a:pt x="1" y="87"/>
                  </a:lnTo>
                  <a:lnTo>
                    <a:pt x="66" y="664"/>
                  </a:lnTo>
                  <a:lnTo>
                    <a:pt x="181" y="513"/>
                  </a:lnTo>
                  <a:cubicBezTo>
                    <a:pt x="347" y="585"/>
                    <a:pt x="526" y="621"/>
                    <a:pt x="704" y="621"/>
                  </a:cubicBezTo>
                  <a:cubicBezTo>
                    <a:pt x="883" y="621"/>
                    <a:pt x="1061" y="585"/>
                    <a:pt x="1227" y="513"/>
                  </a:cubicBezTo>
                  <a:lnTo>
                    <a:pt x="946" y="123"/>
                  </a:lnTo>
                  <a:cubicBezTo>
                    <a:pt x="866" y="149"/>
                    <a:pt x="785" y="161"/>
                    <a:pt x="704" y="161"/>
                  </a:cubicBezTo>
                  <a:cubicBezTo>
                    <a:pt x="623" y="161"/>
                    <a:pt x="542" y="149"/>
                    <a:pt x="462" y="123"/>
                  </a:cubicBezTo>
                  <a:lnTo>
                    <a:pt x="556"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30" name="Google Shape;1230;p70"/>
            <p:cNvSpPr/>
            <p:nvPr/>
          </p:nvSpPr>
          <p:spPr>
            <a:xfrm>
              <a:off x="4957475" y="1541400"/>
              <a:ext cx="19675" cy="27800"/>
            </a:xfrm>
            <a:custGeom>
              <a:avLst/>
              <a:gdLst/>
              <a:ahLst/>
              <a:cxnLst/>
              <a:rect l="l" t="t" r="r" b="b"/>
              <a:pathLst>
                <a:path w="787" h="1112" extrusionOk="0">
                  <a:moveTo>
                    <a:pt x="779" y="0"/>
                  </a:moveTo>
                  <a:lnTo>
                    <a:pt x="318" y="145"/>
                  </a:lnTo>
                  <a:cubicBezTo>
                    <a:pt x="318" y="303"/>
                    <a:pt x="274" y="455"/>
                    <a:pt x="188" y="592"/>
                  </a:cubicBezTo>
                  <a:lnTo>
                    <a:pt x="80" y="448"/>
                  </a:lnTo>
                  <a:lnTo>
                    <a:pt x="0" y="1003"/>
                  </a:lnTo>
                  <a:lnTo>
                    <a:pt x="570" y="1111"/>
                  </a:lnTo>
                  <a:lnTo>
                    <a:pt x="469" y="981"/>
                  </a:lnTo>
                  <a:cubicBezTo>
                    <a:pt x="671" y="743"/>
                    <a:pt x="786" y="440"/>
                    <a:pt x="786" y="130"/>
                  </a:cubicBezTo>
                  <a:cubicBezTo>
                    <a:pt x="786" y="87"/>
                    <a:pt x="786" y="44"/>
                    <a:pt x="779" y="0"/>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31" name="Google Shape;1231;p70"/>
            <p:cNvSpPr/>
            <p:nvPr/>
          </p:nvSpPr>
          <p:spPr>
            <a:xfrm>
              <a:off x="4951325" y="1512550"/>
              <a:ext cx="24925" cy="26350"/>
            </a:xfrm>
            <a:custGeom>
              <a:avLst/>
              <a:gdLst/>
              <a:ahLst/>
              <a:cxnLst/>
              <a:rect l="l" t="t" r="r" b="b"/>
              <a:pathLst>
                <a:path w="997" h="1054" extrusionOk="0">
                  <a:moveTo>
                    <a:pt x="1" y="0"/>
                  </a:moveTo>
                  <a:lnTo>
                    <a:pt x="1" y="476"/>
                  </a:lnTo>
                  <a:cubicBezTo>
                    <a:pt x="145" y="534"/>
                    <a:pt x="282" y="628"/>
                    <a:pt x="376" y="751"/>
                  </a:cubicBezTo>
                  <a:lnTo>
                    <a:pt x="210" y="801"/>
                  </a:lnTo>
                  <a:lnTo>
                    <a:pt x="715" y="1053"/>
                  </a:lnTo>
                  <a:lnTo>
                    <a:pt x="996" y="549"/>
                  </a:lnTo>
                  <a:lnTo>
                    <a:pt x="996" y="549"/>
                  </a:lnTo>
                  <a:lnTo>
                    <a:pt x="838" y="599"/>
                  </a:lnTo>
                  <a:cubicBezTo>
                    <a:pt x="650" y="296"/>
                    <a:pt x="347" y="73"/>
                    <a:pt x="1" y="0"/>
                  </a:cubicBez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32" name="Google Shape;1232;p70"/>
          <p:cNvGrpSpPr/>
          <p:nvPr/>
        </p:nvGrpSpPr>
        <p:grpSpPr>
          <a:xfrm>
            <a:off x="4423778" y="2340963"/>
            <a:ext cx="517934" cy="517934"/>
            <a:chOff x="3736598" y="2170606"/>
            <a:chExt cx="404889" cy="404889"/>
          </a:xfrm>
        </p:grpSpPr>
        <p:sp>
          <p:nvSpPr>
            <p:cNvPr id="1233" name="Google Shape;1233;p70"/>
            <p:cNvSpPr/>
            <p:nvPr/>
          </p:nvSpPr>
          <p:spPr>
            <a:xfrm>
              <a:off x="3950281" y="2170846"/>
              <a:ext cx="191206" cy="231947"/>
            </a:xfrm>
            <a:custGeom>
              <a:avLst/>
              <a:gdLst/>
              <a:ahLst/>
              <a:cxnLst/>
              <a:rect l="l" t="t" r="r" b="b"/>
              <a:pathLst>
                <a:path w="8781" h="10652" extrusionOk="0">
                  <a:moveTo>
                    <a:pt x="23" y="1"/>
                  </a:moveTo>
                  <a:lnTo>
                    <a:pt x="1435" y="2583"/>
                  </a:lnTo>
                  <a:lnTo>
                    <a:pt x="0" y="5246"/>
                  </a:lnTo>
                  <a:cubicBezTo>
                    <a:pt x="1997" y="5498"/>
                    <a:pt x="3512" y="7186"/>
                    <a:pt x="3547" y="9217"/>
                  </a:cubicBezTo>
                  <a:lnTo>
                    <a:pt x="6187" y="10652"/>
                  </a:lnTo>
                  <a:lnTo>
                    <a:pt x="8780" y="9217"/>
                  </a:lnTo>
                  <a:cubicBezTo>
                    <a:pt x="8746" y="4305"/>
                    <a:pt x="4913" y="276"/>
                    <a:pt x="23" y="1"/>
                  </a:cubicBezTo>
                  <a:close/>
                </a:path>
              </a:pathLst>
            </a:custGeom>
            <a:noFill/>
            <a:ln w="9525" cap="flat" cmpd="sng">
              <a:solidFill>
                <a:srgbClr val="F8FAF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34" name="Google Shape;1234;p70"/>
            <p:cNvSpPr/>
            <p:nvPr/>
          </p:nvSpPr>
          <p:spPr>
            <a:xfrm>
              <a:off x="3737099" y="2170606"/>
              <a:ext cx="231947" cy="191446"/>
            </a:xfrm>
            <a:custGeom>
              <a:avLst/>
              <a:gdLst/>
              <a:ahLst/>
              <a:cxnLst/>
              <a:rect l="l" t="t" r="r" b="b"/>
              <a:pathLst>
                <a:path w="10652" h="8792" extrusionOk="0">
                  <a:moveTo>
                    <a:pt x="9216" y="0"/>
                  </a:moveTo>
                  <a:cubicBezTo>
                    <a:pt x="4304" y="35"/>
                    <a:pt x="276" y="3868"/>
                    <a:pt x="0" y="8769"/>
                  </a:cubicBezTo>
                  <a:lnTo>
                    <a:pt x="2583" y="7346"/>
                  </a:lnTo>
                  <a:lnTo>
                    <a:pt x="5245" y="8792"/>
                  </a:lnTo>
                  <a:cubicBezTo>
                    <a:pt x="5498" y="6783"/>
                    <a:pt x="7185" y="5268"/>
                    <a:pt x="9216" y="5234"/>
                  </a:cubicBezTo>
                  <a:lnTo>
                    <a:pt x="10651" y="2594"/>
                  </a:lnTo>
                  <a:lnTo>
                    <a:pt x="9216" y="0"/>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35" name="Google Shape;1235;p70"/>
            <p:cNvSpPr/>
            <p:nvPr/>
          </p:nvSpPr>
          <p:spPr>
            <a:xfrm>
              <a:off x="3909539" y="2384027"/>
              <a:ext cx="231686" cy="191468"/>
            </a:xfrm>
            <a:custGeom>
              <a:avLst/>
              <a:gdLst/>
              <a:ahLst/>
              <a:cxnLst/>
              <a:rect l="l" t="t" r="r" b="b"/>
              <a:pathLst>
                <a:path w="10640" h="8793" extrusionOk="0">
                  <a:moveTo>
                    <a:pt x="5395" y="1"/>
                  </a:moveTo>
                  <a:cubicBezTo>
                    <a:pt x="5142" y="1998"/>
                    <a:pt x="3455" y="3513"/>
                    <a:pt x="1435" y="3559"/>
                  </a:cubicBezTo>
                  <a:lnTo>
                    <a:pt x="0" y="6187"/>
                  </a:lnTo>
                  <a:lnTo>
                    <a:pt x="1424" y="8792"/>
                  </a:lnTo>
                  <a:cubicBezTo>
                    <a:pt x="6324" y="8758"/>
                    <a:pt x="10364" y="4913"/>
                    <a:pt x="10640" y="24"/>
                  </a:cubicBezTo>
                  <a:lnTo>
                    <a:pt x="10640" y="24"/>
                  </a:lnTo>
                  <a:lnTo>
                    <a:pt x="8058" y="1436"/>
                  </a:lnTo>
                  <a:lnTo>
                    <a:pt x="5395" y="1"/>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36" name="Google Shape;1236;p70"/>
            <p:cNvSpPr/>
            <p:nvPr/>
          </p:nvSpPr>
          <p:spPr>
            <a:xfrm>
              <a:off x="3736598" y="2343307"/>
              <a:ext cx="191707" cy="231686"/>
            </a:xfrm>
            <a:custGeom>
              <a:avLst/>
              <a:gdLst/>
              <a:ahLst/>
              <a:cxnLst/>
              <a:rect l="l" t="t" r="r" b="b"/>
              <a:pathLst>
                <a:path w="8804" h="10640" extrusionOk="0">
                  <a:moveTo>
                    <a:pt x="2606" y="0"/>
                  </a:moveTo>
                  <a:lnTo>
                    <a:pt x="0" y="1435"/>
                  </a:lnTo>
                  <a:cubicBezTo>
                    <a:pt x="46" y="6335"/>
                    <a:pt x="3880" y="10364"/>
                    <a:pt x="8769" y="10639"/>
                  </a:cubicBezTo>
                  <a:lnTo>
                    <a:pt x="7357" y="8057"/>
                  </a:lnTo>
                  <a:lnTo>
                    <a:pt x="8803" y="5394"/>
                  </a:lnTo>
                  <a:cubicBezTo>
                    <a:pt x="6795" y="5142"/>
                    <a:pt x="5280" y="3455"/>
                    <a:pt x="5245" y="1435"/>
                  </a:cubicBezTo>
                  <a:lnTo>
                    <a:pt x="2606" y="0"/>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37" name="Google Shape;1237;p70"/>
          <p:cNvGrpSpPr/>
          <p:nvPr/>
        </p:nvGrpSpPr>
        <p:grpSpPr>
          <a:xfrm>
            <a:off x="3690839" y="2341061"/>
            <a:ext cx="586986" cy="517740"/>
            <a:chOff x="3161917" y="2170682"/>
            <a:chExt cx="458870" cy="404737"/>
          </a:xfrm>
        </p:grpSpPr>
        <p:sp>
          <p:nvSpPr>
            <p:cNvPr id="1238" name="Google Shape;1238;p70"/>
            <p:cNvSpPr/>
            <p:nvPr/>
          </p:nvSpPr>
          <p:spPr>
            <a:xfrm>
              <a:off x="3161917" y="2170682"/>
              <a:ext cx="277174" cy="291676"/>
            </a:xfrm>
            <a:custGeom>
              <a:avLst/>
              <a:gdLst/>
              <a:ahLst/>
              <a:cxnLst/>
              <a:rect l="l" t="t" r="r" b="b"/>
              <a:pathLst>
                <a:path w="12729" h="13395" extrusionOk="0">
                  <a:moveTo>
                    <a:pt x="11294" y="0"/>
                  </a:moveTo>
                  <a:cubicBezTo>
                    <a:pt x="4442" y="46"/>
                    <a:pt x="0" y="7242"/>
                    <a:pt x="3019" y="13394"/>
                  </a:cubicBezTo>
                  <a:lnTo>
                    <a:pt x="4522" y="10915"/>
                  </a:lnTo>
                  <a:lnTo>
                    <a:pt x="7598" y="10835"/>
                  </a:lnTo>
                  <a:cubicBezTo>
                    <a:pt x="6531" y="8195"/>
                    <a:pt x="8436" y="5291"/>
                    <a:pt x="11294" y="5234"/>
                  </a:cubicBezTo>
                  <a:lnTo>
                    <a:pt x="12729" y="2606"/>
                  </a:lnTo>
                  <a:lnTo>
                    <a:pt x="11294" y="0"/>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39" name="Google Shape;1239;p70"/>
            <p:cNvSpPr/>
            <p:nvPr/>
          </p:nvSpPr>
          <p:spPr>
            <a:xfrm>
              <a:off x="3420326" y="2170922"/>
              <a:ext cx="200461" cy="302934"/>
            </a:xfrm>
            <a:custGeom>
              <a:avLst/>
              <a:gdLst/>
              <a:ahLst/>
              <a:cxnLst/>
              <a:rect l="l" t="t" r="r" b="b"/>
              <a:pathLst>
                <a:path w="9206" h="13912" extrusionOk="0">
                  <a:moveTo>
                    <a:pt x="24" y="1"/>
                  </a:moveTo>
                  <a:lnTo>
                    <a:pt x="1447" y="2583"/>
                  </a:lnTo>
                  <a:lnTo>
                    <a:pt x="1" y="5246"/>
                  </a:lnTo>
                  <a:cubicBezTo>
                    <a:pt x="2893" y="5602"/>
                    <a:pt x="4488" y="8815"/>
                    <a:pt x="3008" y="11329"/>
                  </a:cubicBezTo>
                  <a:lnTo>
                    <a:pt x="4557" y="13854"/>
                  </a:lnTo>
                  <a:lnTo>
                    <a:pt x="7564" y="13911"/>
                  </a:lnTo>
                  <a:cubicBezTo>
                    <a:pt x="9171" y="11122"/>
                    <a:pt x="9206" y="7691"/>
                    <a:pt x="7679" y="4856"/>
                  </a:cubicBezTo>
                  <a:cubicBezTo>
                    <a:pt x="6141" y="2021"/>
                    <a:pt x="3237" y="184"/>
                    <a:pt x="24" y="1"/>
                  </a:cubicBezTo>
                  <a:close/>
                </a:path>
              </a:pathLst>
            </a:custGeom>
            <a:noFill/>
            <a:ln w="9525" cap="flat" cmpd="sng">
              <a:solidFill>
                <a:srgbClr val="F8FAF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40" name="Google Shape;1240;p70"/>
            <p:cNvSpPr/>
            <p:nvPr/>
          </p:nvSpPr>
          <p:spPr>
            <a:xfrm>
              <a:off x="3233645" y="2417594"/>
              <a:ext cx="344393" cy="157825"/>
            </a:xfrm>
            <a:custGeom>
              <a:avLst/>
              <a:gdLst/>
              <a:ahLst/>
              <a:cxnLst/>
              <a:rect l="l" t="t" r="r" b="b"/>
              <a:pathLst>
                <a:path w="15816" h="7248" extrusionOk="0">
                  <a:moveTo>
                    <a:pt x="4557" y="1"/>
                  </a:moveTo>
                  <a:lnTo>
                    <a:pt x="1515" y="81"/>
                  </a:lnTo>
                  <a:lnTo>
                    <a:pt x="0" y="2583"/>
                  </a:lnTo>
                  <a:cubicBezTo>
                    <a:pt x="1607" y="5372"/>
                    <a:pt x="4545" y="7140"/>
                    <a:pt x="7770" y="7243"/>
                  </a:cubicBezTo>
                  <a:cubicBezTo>
                    <a:pt x="7870" y="7246"/>
                    <a:pt x="7970" y="7248"/>
                    <a:pt x="8070" y="7248"/>
                  </a:cubicBezTo>
                  <a:cubicBezTo>
                    <a:pt x="11183" y="7248"/>
                    <a:pt x="14092" y="5691"/>
                    <a:pt x="15816" y="3088"/>
                  </a:cubicBezTo>
                  <a:lnTo>
                    <a:pt x="12832" y="3019"/>
                  </a:lnTo>
                  <a:lnTo>
                    <a:pt x="11260" y="471"/>
                  </a:lnTo>
                  <a:cubicBezTo>
                    <a:pt x="10437" y="1506"/>
                    <a:pt x="9252" y="2011"/>
                    <a:pt x="8072" y="2011"/>
                  </a:cubicBezTo>
                  <a:cubicBezTo>
                    <a:pt x="6699" y="2011"/>
                    <a:pt x="5334" y="1328"/>
                    <a:pt x="4557"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41" name="Google Shape;1241;p70"/>
          <p:cNvGrpSpPr/>
          <p:nvPr/>
        </p:nvGrpSpPr>
        <p:grpSpPr>
          <a:xfrm>
            <a:off x="3713860" y="3102400"/>
            <a:ext cx="540943" cy="517963"/>
            <a:chOff x="3179914" y="2889488"/>
            <a:chExt cx="422876" cy="404911"/>
          </a:xfrm>
        </p:grpSpPr>
        <p:sp>
          <p:nvSpPr>
            <p:cNvPr id="1242" name="Google Shape;1242;p70"/>
            <p:cNvSpPr/>
            <p:nvPr/>
          </p:nvSpPr>
          <p:spPr>
            <a:xfrm>
              <a:off x="3402328" y="2889749"/>
              <a:ext cx="163726" cy="157477"/>
            </a:xfrm>
            <a:custGeom>
              <a:avLst/>
              <a:gdLst/>
              <a:ahLst/>
              <a:cxnLst/>
              <a:rect l="l" t="t" r="r" b="b"/>
              <a:pathLst>
                <a:path w="7519" h="7232" extrusionOk="0">
                  <a:moveTo>
                    <a:pt x="24" y="0"/>
                  </a:moveTo>
                  <a:lnTo>
                    <a:pt x="1447" y="2583"/>
                  </a:lnTo>
                  <a:lnTo>
                    <a:pt x="1" y="5257"/>
                  </a:lnTo>
                  <a:cubicBezTo>
                    <a:pt x="1252" y="5418"/>
                    <a:pt x="2365" y="6141"/>
                    <a:pt x="2996" y="7231"/>
                  </a:cubicBezTo>
                  <a:lnTo>
                    <a:pt x="5958" y="7151"/>
                  </a:lnTo>
                  <a:lnTo>
                    <a:pt x="7518" y="4580"/>
                  </a:lnTo>
                  <a:cubicBezTo>
                    <a:pt x="5946" y="1894"/>
                    <a:pt x="3134" y="184"/>
                    <a:pt x="24"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43" name="Google Shape;1243;p70"/>
            <p:cNvSpPr/>
            <p:nvPr/>
          </p:nvSpPr>
          <p:spPr>
            <a:xfrm>
              <a:off x="3467807" y="3000956"/>
              <a:ext cx="134983" cy="191707"/>
            </a:xfrm>
            <a:custGeom>
              <a:avLst/>
              <a:gdLst/>
              <a:ahLst/>
              <a:cxnLst/>
              <a:rect l="l" t="t" r="r" b="b"/>
              <a:pathLst>
                <a:path w="6199" h="8804" extrusionOk="0">
                  <a:moveTo>
                    <a:pt x="4798" y="1"/>
                  </a:moveTo>
                  <a:lnTo>
                    <a:pt x="3249" y="2549"/>
                  </a:lnTo>
                  <a:lnTo>
                    <a:pt x="242" y="2629"/>
                  </a:lnTo>
                  <a:cubicBezTo>
                    <a:pt x="724" y="3800"/>
                    <a:pt x="644" y="5131"/>
                    <a:pt x="1" y="6221"/>
                  </a:cubicBezTo>
                  <a:lnTo>
                    <a:pt x="1550" y="8746"/>
                  </a:lnTo>
                  <a:lnTo>
                    <a:pt x="4557" y="8804"/>
                  </a:lnTo>
                  <a:cubicBezTo>
                    <a:pt x="6107" y="6095"/>
                    <a:pt x="6199" y="2790"/>
                    <a:pt x="4798" y="1"/>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44" name="Google Shape;1244;p70"/>
            <p:cNvSpPr/>
            <p:nvPr/>
          </p:nvSpPr>
          <p:spPr>
            <a:xfrm>
              <a:off x="3222637" y="2889488"/>
              <a:ext cx="198457" cy="149224"/>
            </a:xfrm>
            <a:custGeom>
              <a:avLst/>
              <a:gdLst/>
              <a:ahLst/>
              <a:cxnLst/>
              <a:rect l="l" t="t" r="r" b="b"/>
              <a:pathLst>
                <a:path w="9114" h="6853" extrusionOk="0">
                  <a:moveTo>
                    <a:pt x="7690" y="1"/>
                  </a:moveTo>
                  <a:cubicBezTo>
                    <a:pt x="4592" y="24"/>
                    <a:pt x="1711" y="1585"/>
                    <a:pt x="1" y="4156"/>
                  </a:cubicBezTo>
                  <a:lnTo>
                    <a:pt x="2904" y="4225"/>
                  </a:lnTo>
                  <a:lnTo>
                    <a:pt x="4511" y="6853"/>
                  </a:lnTo>
                  <a:cubicBezTo>
                    <a:pt x="5257" y="5854"/>
                    <a:pt x="6428" y="5258"/>
                    <a:pt x="7679" y="5235"/>
                  </a:cubicBezTo>
                  <a:lnTo>
                    <a:pt x="9114" y="2606"/>
                  </a:lnTo>
                  <a:lnTo>
                    <a:pt x="7690" y="1"/>
                  </a:lnTo>
                  <a:close/>
                </a:path>
              </a:pathLst>
            </a:custGeom>
            <a:noFill/>
            <a:ln w="9525" cap="flat" cmpd="sng">
              <a:solidFill>
                <a:srgbClr val="F8FAF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45" name="Google Shape;1245;p70"/>
            <p:cNvSpPr/>
            <p:nvPr/>
          </p:nvSpPr>
          <p:spPr>
            <a:xfrm>
              <a:off x="3179914" y="2991462"/>
              <a:ext cx="133960" cy="190205"/>
            </a:xfrm>
            <a:custGeom>
              <a:avLst/>
              <a:gdLst/>
              <a:ahLst/>
              <a:cxnLst/>
              <a:rect l="l" t="t" r="r" b="b"/>
              <a:pathLst>
                <a:path w="6152" h="8735" extrusionOk="0">
                  <a:moveTo>
                    <a:pt x="1641" y="1"/>
                  </a:moveTo>
                  <a:cubicBezTo>
                    <a:pt x="103" y="2686"/>
                    <a:pt x="0" y="5957"/>
                    <a:pt x="1366" y="8735"/>
                  </a:cubicBezTo>
                  <a:lnTo>
                    <a:pt x="2869" y="6244"/>
                  </a:lnTo>
                  <a:lnTo>
                    <a:pt x="5957" y="6164"/>
                  </a:lnTo>
                  <a:cubicBezTo>
                    <a:pt x="5486" y="5016"/>
                    <a:pt x="5555" y="3731"/>
                    <a:pt x="6152" y="2640"/>
                  </a:cubicBezTo>
                  <a:lnTo>
                    <a:pt x="4568" y="58"/>
                  </a:lnTo>
                  <a:lnTo>
                    <a:pt x="1641" y="1"/>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46" name="Google Shape;1246;p70"/>
            <p:cNvSpPr/>
            <p:nvPr/>
          </p:nvSpPr>
          <p:spPr>
            <a:xfrm>
              <a:off x="3215887" y="3136661"/>
              <a:ext cx="162725" cy="157477"/>
            </a:xfrm>
            <a:custGeom>
              <a:avLst/>
              <a:gdLst/>
              <a:ahLst/>
              <a:cxnLst/>
              <a:rect l="l" t="t" r="r" b="b"/>
              <a:pathLst>
                <a:path w="7473" h="7232" extrusionOk="0">
                  <a:moveTo>
                    <a:pt x="4546" y="1"/>
                  </a:moveTo>
                  <a:lnTo>
                    <a:pt x="1516" y="81"/>
                  </a:lnTo>
                  <a:lnTo>
                    <a:pt x="1" y="2583"/>
                  </a:lnTo>
                  <a:cubicBezTo>
                    <a:pt x="1550" y="5280"/>
                    <a:pt x="4339" y="7025"/>
                    <a:pt x="7438" y="7232"/>
                  </a:cubicBezTo>
                  <a:lnTo>
                    <a:pt x="6026" y="4649"/>
                  </a:lnTo>
                  <a:lnTo>
                    <a:pt x="7472" y="1964"/>
                  </a:lnTo>
                  <a:cubicBezTo>
                    <a:pt x="6256" y="1791"/>
                    <a:pt x="5177" y="1068"/>
                    <a:pt x="4546"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47" name="Google Shape;1247;p70"/>
            <p:cNvSpPr/>
            <p:nvPr/>
          </p:nvSpPr>
          <p:spPr>
            <a:xfrm>
              <a:off x="3359605" y="3146677"/>
              <a:ext cx="200439" cy="147722"/>
            </a:xfrm>
            <a:custGeom>
              <a:avLst/>
              <a:gdLst/>
              <a:ahLst/>
              <a:cxnLst/>
              <a:rect l="l" t="t" r="r" b="b"/>
              <a:pathLst>
                <a:path w="9205" h="6784" extrusionOk="0">
                  <a:moveTo>
                    <a:pt x="4649" y="0"/>
                  </a:moveTo>
                  <a:cubicBezTo>
                    <a:pt x="3880" y="976"/>
                    <a:pt x="2697" y="1549"/>
                    <a:pt x="1446" y="1549"/>
                  </a:cubicBezTo>
                  <a:lnTo>
                    <a:pt x="1435" y="1549"/>
                  </a:lnTo>
                  <a:lnTo>
                    <a:pt x="0" y="4189"/>
                  </a:lnTo>
                  <a:lnTo>
                    <a:pt x="1435" y="6783"/>
                  </a:lnTo>
                  <a:lnTo>
                    <a:pt x="1446" y="6783"/>
                  </a:lnTo>
                  <a:cubicBezTo>
                    <a:pt x="1458" y="6783"/>
                    <a:pt x="1469" y="6783"/>
                    <a:pt x="1481" y="6783"/>
                  </a:cubicBezTo>
                  <a:cubicBezTo>
                    <a:pt x="4589" y="6783"/>
                    <a:pt x="7490" y="5224"/>
                    <a:pt x="9205" y="2628"/>
                  </a:cubicBezTo>
                  <a:lnTo>
                    <a:pt x="6221" y="2559"/>
                  </a:lnTo>
                  <a:lnTo>
                    <a:pt x="4649"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48" name="Google Shape;1248;p70"/>
          <p:cNvGrpSpPr/>
          <p:nvPr/>
        </p:nvGrpSpPr>
        <p:grpSpPr>
          <a:xfrm>
            <a:off x="4414654" y="3102358"/>
            <a:ext cx="536180" cy="518047"/>
            <a:chOff x="3729467" y="2889422"/>
            <a:chExt cx="419153" cy="404977"/>
          </a:xfrm>
        </p:grpSpPr>
        <p:sp>
          <p:nvSpPr>
            <p:cNvPr id="1249" name="Google Shape;1249;p70"/>
            <p:cNvSpPr/>
            <p:nvPr/>
          </p:nvSpPr>
          <p:spPr>
            <a:xfrm>
              <a:off x="4014137" y="2974913"/>
              <a:ext cx="134482" cy="178707"/>
            </a:xfrm>
            <a:custGeom>
              <a:avLst/>
              <a:gdLst/>
              <a:ahLst/>
              <a:cxnLst/>
              <a:rect l="l" t="t" r="r" b="b"/>
              <a:pathLst>
                <a:path w="6176" h="8207" extrusionOk="0">
                  <a:moveTo>
                    <a:pt x="4121" y="0"/>
                  </a:moveTo>
                  <a:lnTo>
                    <a:pt x="2973" y="2732"/>
                  </a:lnTo>
                  <a:lnTo>
                    <a:pt x="0" y="3260"/>
                  </a:lnTo>
                  <a:cubicBezTo>
                    <a:pt x="391" y="3891"/>
                    <a:pt x="586" y="4625"/>
                    <a:pt x="586" y="5372"/>
                  </a:cubicBezTo>
                  <a:cubicBezTo>
                    <a:pt x="586" y="5658"/>
                    <a:pt x="563" y="5945"/>
                    <a:pt x="494" y="6232"/>
                  </a:cubicBezTo>
                  <a:lnTo>
                    <a:pt x="2743" y="8206"/>
                  </a:lnTo>
                  <a:lnTo>
                    <a:pt x="5613" y="7392"/>
                  </a:lnTo>
                  <a:cubicBezTo>
                    <a:pt x="6175" y="4832"/>
                    <a:pt x="5636" y="2146"/>
                    <a:pt x="4121" y="0"/>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50" name="Google Shape;1250;p70"/>
            <p:cNvSpPr/>
            <p:nvPr/>
          </p:nvSpPr>
          <p:spPr>
            <a:xfrm>
              <a:off x="3741225" y="3095375"/>
              <a:ext cx="148963" cy="173460"/>
            </a:xfrm>
            <a:custGeom>
              <a:avLst/>
              <a:gdLst/>
              <a:ahLst/>
              <a:cxnLst/>
              <a:rect l="l" t="t" r="r" b="b"/>
              <a:pathLst>
                <a:path w="6841" h="7966" extrusionOk="0">
                  <a:moveTo>
                    <a:pt x="2215" y="0"/>
                  </a:moveTo>
                  <a:lnTo>
                    <a:pt x="0" y="1963"/>
                  </a:lnTo>
                  <a:cubicBezTo>
                    <a:pt x="597" y="4511"/>
                    <a:pt x="2250" y="6691"/>
                    <a:pt x="4534" y="7965"/>
                  </a:cubicBezTo>
                  <a:lnTo>
                    <a:pt x="4373" y="5027"/>
                  </a:lnTo>
                  <a:lnTo>
                    <a:pt x="6841" y="3248"/>
                  </a:lnTo>
                  <a:cubicBezTo>
                    <a:pt x="5980" y="2686"/>
                    <a:pt x="5360" y="1814"/>
                    <a:pt x="5108" y="804"/>
                  </a:cubicBezTo>
                  <a:lnTo>
                    <a:pt x="2215"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51" name="Google Shape;1251;p70"/>
            <p:cNvSpPr/>
            <p:nvPr/>
          </p:nvSpPr>
          <p:spPr>
            <a:xfrm>
              <a:off x="3949660" y="2889684"/>
              <a:ext cx="146219" cy="145980"/>
            </a:xfrm>
            <a:custGeom>
              <a:avLst/>
              <a:gdLst/>
              <a:ahLst/>
              <a:cxnLst/>
              <a:rect l="l" t="t" r="r" b="b"/>
              <a:pathLst>
                <a:path w="6715" h="6704" extrusionOk="0">
                  <a:moveTo>
                    <a:pt x="12" y="0"/>
                  </a:moveTo>
                  <a:lnTo>
                    <a:pt x="1435" y="2583"/>
                  </a:lnTo>
                  <a:lnTo>
                    <a:pt x="0" y="5257"/>
                  </a:lnTo>
                  <a:cubicBezTo>
                    <a:pt x="1022" y="5383"/>
                    <a:pt x="1963" y="5900"/>
                    <a:pt x="2629" y="6703"/>
                  </a:cubicBezTo>
                  <a:lnTo>
                    <a:pt x="5567" y="6187"/>
                  </a:lnTo>
                  <a:lnTo>
                    <a:pt x="6714" y="3432"/>
                  </a:lnTo>
                  <a:cubicBezTo>
                    <a:pt x="5062" y="1401"/>
                    <a:pt x="2629" y="150"/>
                    <a:pt x="12"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52" name="Google Shape;1252;p70"/>
            <p:cNvSpPr/>
            <p:nvPr/>
          </p:nvSpPr>
          <p:spPr>
            <a:xfrm>
              <a:off x="3847947" y="3172089"/>
              <a:ext cx="167210" cy="122310"/>
            </a:xfrm>
            <a:custGeom>
              <a:avLst/>
              <a:gdLst/>
              <a:ahLst/>
              <a:cxnLst/>
              <a:rect l="l" t="t" r="r" b="b"/>
              <a:pathLst>
                <a:path w="7679" h="5617" extrusionOk="0">
                  <a:moveTo>
                    <a:pt x="2433" y="1"/>
                  </a:moveTo>
                  <a:lnTo>
                    <a:pt x="0" y="1757"/>
                  </a:lnTo>
                  <a:lnTo>
                    <a:pt x="149" y="4718"/>
                  </a:lnTo>
                  <a:cubicBezTo>
                    <a:pt x="1415" y="5317"/>
                    <a:pt x="2781" y="5616"/>
                    <a:pt x="4148" y="5616"/>
                  </a:cubicBezTo>
                  <a:cubicBezTo>
                    <a:pt x="5347" y="5616"/>
                    <a:pt x="6546" y="5386"/>
                    <a:pt x="7678" y="4924"/>
                  </a:cubicBezTo>
                  <a:lnTo>
                    <a:pt x="5280" y="3203"/>
                  </a:lnTo>
                  <a:lnTo>
                    <a:pt x="5417" y="173"/>
                  </a:lnTo>
                  <a:lnTo>
                    <a:pt x="5417" y="173"/>
                  </a:lnTo>
                  <a:cubicBezTo>
                    <a:pt x="5016" y="311"/>
                    <a:pt x="4591" y="379"/>
                    <a:pt x="4155" y="379"/>
                  </a:cubicBezTo>
                  <a:cubicBezTo>
                    <a:pt x="3558" y="379"/>
                    <a:pt x="2973" y="253"/>
                    <a:pt x="2433" y="1"/>
                  </a:cubicBezTo>
                  <a:close/>
                </a:path>
              </a:pathLst>
            </a:custGeom>
            <a:noFill/>
            <a:ln w="9525" cap="flat" cmpd="sng">
              <a:solidFill>
                <a:srgbClr val="F8FAF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53" name="Google Shape;1253;p70"/>
            <p:cNvSpPr/>
            <p:nvPr/>
          </p:nvSpPr>
          <p:spPr>
            <a:xfrm>
              <a:off x="3974658" y="3122616"/>
              <a:ext cx="158457" cy="151206"/>
            </a:xfrm>
            <a:custGeom>
              <a:avLst/>
              <a:gdLst/>
              <a:ahLst/>
              <a:cxnLst/>
              <a:rect l="l" t="t" r="r" b="b"/>
              <a:pathLst>
                <a:path w="7277" h="6944" extrusionOk="0">
                  <a:moveTo>
                    <a:pt x="2158" y="0"/>
                  </a:moveTo>
                  <a:cubicBezTo>
                    <a:pt x="1790" y="964"/>
                    <a:pt x="1079" y="1768"/>
                    <a:pt x="149" y="2227"/>
                  </a:cubicBezTo>
                  <a:lnTo>
                    <a:pt x="0" y="5222"/>
                  </a:lnTo>
                  <a:lnTo>
                    <a:pt x="2422" y="6944"/>
                  </a:lnTo>
                  <a:cubicBezTo>
                    <a:pt x="4775" y="5785"/>
                    <a:pt x="6542" y="3696"/>
                    <a:pt x="7277" y="1171"/>
                  </a:cubicBezTo>
                  <a:lnTo>
                    <a:pt x="7277" y="1171"/>
                  </a:lnTo>
                  <a:lnTo>
                    <a:pt x="4430" y="1986"/>
                  </a:lnTo>
                  <a:lnTo>
                    <a:pt x="2158" y="0"/>
                  </a:ln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54" name="Google Shape;1254;p70"/>
            <p:cNvSpPr/>
            <p:nvPr/>
          </p:nvSpPr>
          <p:spPr>
            <a:xfrm>
              <a:off x="3729467" y="2966660"/>
              <a:ext cx="138990" cy="158718"/>
            </a:xfrm>
            <a:custGeom>
              <a:avLst/>
              <a:gdLst/>
              <a:ahLst/>
              <a:cxnLst/>
              <a:rect l="l" t="t" r="r" b="b"/>
              <a:pathLst>
                <a:path w="6383" h="7289" extrusionOk="0">
                  <a:moveTo>
                    <a:pt x="2296" y="0"/>
                  </a:moveTo>
                  <a:cubicBezTo>
                    <a:pt x="678" y="2055"/>
                    <a:pt x="1" y="4706"/>
                    <a:pt x="425" y="7288"/>
                  </a:cubicBezTo>
                  <a:lnTo>
                    <a:pt x="2618" y="5337"/>
                  </a:lnTo>
                  <a:lnTo>
                    <a:pt x="5556" y="6152"/>
                  </a:lnTo>
                  <a:cubicBezTo>
                    <a:pt x="5544" y="6026"/>
                    <a:pt x="5533" y="5888"/>
                    <a:pt x="5533" y="5751"/>
                  </a:cubicBezTo>
                  <a:cubicBezTo>
                    <a:pt x="5533" y="4855"/>
                    <a:pt x="5831" y="3983"/>
                    <a:pt x="6382" y="3271"/>
                  </a:cubicBezTo>
                  <a:lnTo>
                    <a:pt x="5211" y="505"/>
                  </a:lnTo>
                  <a:lnTo>
                    <a:pt x="2296"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55" name="Google Shape;1255;p70"/>
            <p:cNvSpPr/>
            <p:nvPr/>
          </p:nvSpPr>
          <p:spPr>
            <a:xfrm>
              <a:off x="3787716" y="2889422"/>
              <a:ext cx="180449" cy="139229"/>
            </a:xfrm>
            <a:custGeom>
              <a:avLst/>
              <a:gdLst/>
              <a:ahLst/>
              <a:cxnLst/>
              <a:rect l="l" t="t" r="r" b="b"/>
              <a:pathLst>
                <a:path w="8287" h="6394" extrusionOk="0">
                  <a:moveTo>
                    <a:pt x="6863" y="1"/>
                  </a:moveTo>
                  <a:cubicBezTo>
                    <a:pt x="4235" y="12"/>
                    <a:pt x="1756" y="1137"/>
                    <a:pt x="0" y="3088"/>
                  </a:cubicBezTo>
                  <a:lnTo>
                    <a:pt x="2904" y="3593"/>
                  </a:lnTo>
                  <a:lnTo>
                    <a:pt x="4086" y="6394"/>
                  </a:lnTo>
                  <a:cubicBezTo>
                    <a:pt x="4820" y="5671"/>
                    <a:pt x="5819" y="5258"/>
                    <a:pt x="6852" y="5235"/>
                  </a:cubicBezTo>
                  <a:lnTo>
                    <a:pt x="8287" y="2606"/>
                  </a:lnTo>
                  <a:lnTo>
                    <a:pt x="6863" y="1"/>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56" name="Google Shape;1256;p70"/>
          <p:cNvGrpSpPr/>
          <p:nvPr/>
        </p:nvGrpSpPr>
        <p:grpSpPr>
          <a:xfrm>
            <a:off x="1951688" y="3445787"/>
            <a:ext cx="965351" cy="134611"/>
            <a:chOff x="4411970" y="2962952"/>
            <a:chExt cx="706544" cy="104212"/>
          </a:xfrm>
        </p:grpSpPr>
        <p:sp>
          <p:nvSpPr>
            <p:cNvPr id="1257" name="Google Shape;1257;p70"/>
            <p:cNvSpPr/>
            <p:nvPr/>
          </p:nvSpPr>
          <p:spPr>
            <a:xfrm>
              <a:off x="4583864" y="2962952"/>
              <a:ext cx="534651" cy="104077"/>
            </a:xfrm>
            <a:custGeom>
              <a:avLst/>
              <a:gdLst/>
              <a:ahLst/>
              <a:cxnLst/>
              <a:rect l="l" t="t" r="r" b="b"/>
              <a:pathLst>
                <a:path w="11841" h="2305" extrusionOk="0">
                  <a:moveTo>
                    <a:pt x="1155" y="0"/>
                  </a:moveTo>
                  <a:lnTo>
                    <a:pt x="0" y="2304"/>
                  </a:lnTo>
                  <a:lnTo>
                    <a:pt x="11410" y="2304"/>
                  </a:lnTo>
                  <a:lnTo>
                    <a:pt x="11840" y="1153"/>
                  </a:lnTo>
                  <a:lnTo>
                    <a:pt x="11410"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58" name="Google Shape;1258;p70"/>
            <p:cNvSpPr/>
            <p:nvPr/>
          </p:nvSpPr>
          <p:spPr>
            <a:xfrm>
              <a:off x="4411970" y="2963088"/>
              <a:ext cx="124124" cy="104077"/>
            </a:xfrm>
            <a:custGeom>
              <a:avLst/>
              <a:gdLst/>
              <a:ahLst/>
              <a:cxnLst/>
              <a:rect l="l" t="t" r="r" b="b"/>
              <a:pathLst>
                <a:path w="2749" h="2305" extrusionOk="0">
                  <a:moveTo>
                    <a:pt x="2749" y="0"/>
                  </a:moveTo>
                  <a:lnTo>
                    <a:pt x="177" y="2"/>
                  </a:lnTo>
                  <a:cubicBezTo>
                    <a:pt x="79" y="2"/>
                    <a:pt x="1" y="79"/>
                    <a:pt x="1" y="176"/>
                  </a:cubicBezTo>
                  <a:lnTo>
                    <a:pt x="1" y="2130"/>
                  </a:lnTo>
                  <a:cubicBezTo>
                    <a:pt x="1" y="2226"/>
                    <a:pt x="79" y="2305"/>
                    <a:pt x="177" y="2305"/>
                  </a:cubicBezTo>
                  <a:lnTo>
                    <a:pt x="1522" y="2305"/>
                  </a:lnTo>
                  <a:lnTo>
                    <a:pt x="2749"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59" name="Google Shape;1259;p70"/>
            <p:cNvSpPr/>
            <p:nvPr/>
          </p:nvSpPr>
          <p:spPr>
            <a:xfrm>
              <a:off x="4496946" y="2963133"/>
              <a:ext cx="79920" cy="104031"/>
            </a:xfrm>
            <a:custGeom>
              <a:avLst/>
              <a:gdLst/>
              <a:ahLst/>
              <a:cxnLst/>
              <a:rect l="l" t="t" r="r" b="b"/>
              <a:pathLst>
                <a:path w="1770" h="2304" extrusionOk="0">
                  <a:moveTo>
                    <a:pt x="1227" y="1"/>
                  </a:moveTo>
                  <a:lnTo>
                    <a:pt x="0" y="2304"/>
                  </a:lnTo>
                  <a:lnTo>
                    <a:pt x="542" y="2304"/>
                  </a:lnTo>
                  <a:lnTo>
                    <a:pt x="1770" y="1"/>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60" name="Google Shape;1260;p70"/>
            <p:cNvSpPr/>
            <p:nvPr/>
          </p:nvSpPr>
          <p:spPr>
            <a:xfrm>
              <a:off x="4537628" y="2963133"/>
              <a:ext cx="79965" cy="104031"/>
            </a:xfrm>
            <a:custGeom>
              <a:avLst/>
              <a:gdLst/>
              <a:ahLst/>
              <a:cxnLst/>
              <a:rect l="l" t="t" r="r" b="b"/>
              <a:pathLst>
                <a:path w="1771" h="2304" extrusionOk="0">
                  <a:moveTo>
                    <a:pt x="1229" y="1"/>
                  </a:moveTo>
                  <a:lnTo>
                    <a:pt x="1" y="2304"/>
                  </a:lnTo>
                  <a:lnTo>
                    <a:pt x="544" y="2304"/>
                  </a:lnTo>
                  <a:lnTo>
                    <a:pt x="1770" y="1"/>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61" name="Google Shape;1261;p70"/>
          <p:cNvGrpSpPr/>
          <p:nvPr/>
        </p:nvGrpSpPr>
        <p:grpSpPr>
          <a:xfrm>
            <a:off x="1951688" y="3041077"/>
            <a:ext cx="960158" cy="289172"/>
            <a:chOff x="4411970" y="2726085"/>
            <a:chExt cx="643107" cy="193659"/>
          </a:xfrm>
        </p:grpSpPr>
        <p:sp>
          <p:nvSpPr>
            <p:cNvPr id="1262" name="Google Shape;1262;p70"/>
            <p:cNvSpPr/>
            <p:nvPr/>
          </p:nvSpPr>
          <p:spPr>
            <a:xfrm>
              <a:off x="4411970" y="2726085"/>
              <a:ext cx="118796" cy="193659"/>
            </a:xfrm>
            <a:custGeom>
              <a:avLst/>
              <a:gdLst/>
              <a:ahLst/>
              <a:cxnLst/>
              <a:rect l="l" t="t" r="r" b="b"/>
              <a:pathLst>
                <a:path w="2631" h="4289" extrusionOk="0">
                  <a:moveTo>
                    <a:pt x="450" y="0"/>
                  </a:moveTo>
                  <a:cubicBezTo>
                    <a:pt x="357" y="0"/>
                    <a:pt x="264" y="35"/>
                    <a:pt x="193" y="106"/>
                  </a:cubicBezTo>
                  <a:lnTo>
                    <a:pt x="1" y="298"/>
                  </a:lnTo>
                  <a:lnTo>
                    <a:pt x="1591" y="1886"/>
                  </a:lnTo>
                  <a:cubicBezTo>
                    <a:pt x="1732" y="2029"/>
                    <a:pt x="1732" y="2258"/>
                    <a:pt x="1591" y="2401"/>
                  </a:cubicBezTo>
                  <a:lnTo>
                    <a:pt x="1" y="3991"/>
                  </a:lnTo>
                  <a:lnTo>
                    <a:pt x="193" y="4183"/>
                  </a:lnTo>
                  <a:cubicBezTo>
                    <a:pt x="264" y="4253"/>
                    <a:pt x="357" y="4288"/>
                    <a:pt x="450" y="4288"/>
                  </a:cubicBezTo>
                  <a:cubicBezTo>
                    <a:pt x="543" y="4288"/>
                    <a:pt x="636" y="4253"/>
                    <a:pt x="707" y="4183"/>
                  </a:cubicBezTo>
                  <a:lnTo>
                    <a:pt x="2488" y="2401"/>
                  </a:lnTo>
                  <a:cubicBezTo>
                    <a:pt x="2630" y="2260"/>
                    <a:pt x="2630" y="2029"/>
                    <a:pt x="2488" y="1888"/>
                  </a:cubicBezTo>
                  <a:lnTo>
                    <a:pt x="707" y="106"/>
                  </a:lnTo>
                  <a:cubicBezTo>
                    <a:pt x="636" y="35"/>
                    <a:pt x="543" y="0"/>
                    <a:pt x="450"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63" name="Google Shape;1263;p70"/>
            <p:cNvSpPr/>
            <p:nvPr/>
          </p:nvSpPr>
          <p:spPr>
            <a:xfrm>
              <a:off x="4426058" y="2791601"/>
              <a:ext cx="36167" cy="62627"/>
            </a:xfrm>
            <a:custGeom>
              <a:avLst/>
              <a:gdLst/>
              <a:ahLst/>
              <a:cxnLst/>
              <a:rect l="l" t="t" r="r" b="b"/>
              <a:pathLst>
                <a:path w="801" h="1387" extrusionOk="0">
                  <a:moveTo>
                    <a:pt x="176" y="0"/>
                  </a:moveTo>
                  <a:cubicBezTo>
                    <a:pt x="87" y="0"/>
                    <a:pt x="1" y="69"/>
                    <a:pt x="1" y="173"/>
                  </a:cubicBezTo>
                  <a:lnTo>
                    <a:pt x="1" y="1214"/>
                  </a:lnTo>
                  <a:cubicBezTo>
                    <a:pt x="1" y="1318"/>
                    <a:pt x="87" y="1386"/>
                    <a:pt x="176" y="1386"/>
                  </a:cubicBezTo>
                  <a:cubicBezTo>
                    <a:pt x="218" y="1386"/>
                    <a:pt x="262" y="1371"/>
                    <a:pt x="297" y="1335"/>
                  </a:cubicBezTo>
                  <a:lnTo>
                    <a:pt x="627" y="1006"/>
                  </a:lnTo>
                  <a:cubicBezTo>
                    <a:pt x="800" y="834"/>
                    <a:pt x="800" y="554"/>
                    <a:pt x="627" y="381"/>
                  </a:cubicBezTo>
                  <a:lnTo>
                    <a:pt x="297" y="51"/>
                  </a:lnTo>
                  <a:cubicBezTo>
                    <a:pt x="262" y="16"/>
                    <a:pt x="218" y="0"/>
                    <a:pt x="176"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64" name="Google Shape;1264;p70"/>
            <p:cNvSpPr/>
            <p:nvPr/>
          </p:nvSpPr>
          <p:spPr>
            <a:xfrm>
              <a:off x="4456806" y="2743875"/>
              <a:ext cx="598271" cy="157989"/>
            </a:xfrm>
            <a:custGeom>
              <a:avLst/>
              <a:gdLst/>
              <a:ahLst/>
              <a:cxnLst/>
              <a:rect l="l" t="t" r="r" b="b"/>
              <a:pathLst>
                <a:path w="13250" h="3499" extrusionOk="0">
                  <a:moveTo>
                    <a:pt x="1" y="0"/>
                  </a:moveTo>
                  <a:lnTo>
                    <a:pt x="1495" y="1494"/>
                  </a:lnTo>
                  <a:cubicBezTo>
                    <a:pt x="1635" y="1635"/>
                    <a:pt x="1635" y="1866"/>
                    <a:pt x="1495" y="2007"/>
                  </a:cubicBezTo>
                  <a:lnTo>
                    <a:pt x="2" y="3499"/>
                  </a:lnTo>
                  <a:lnTo>
                    <a:pt x="11527" y="3499"/>
                  </a:lnTo>
                  <a:lnTo>
                    <a:pt x="13250" y="1750"/>
                  </a:lnTo>
                  <a:lnTo>
                    <a:pt x="11527"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65" name="Google Shape;1265;p70"/>
          <p:cNvGrpSpPr/>
          <p:nvPr/>
        </p:nvGrpSpPr>
        <p:grpSpPr>
          <a:xfrm>
            <a:off x="960185" y="3295400"/>
            <a:ext cx="811503" cy="252584"/>
            <a:chOff x="4411970" y="4340222"/>
            <a:chExt cx="779467" cy="242683"/>
          </a:xfrm>
        </p:grpSpPr>
        <p:sp>
          <p:nvSpPr>
            <p:cNvPr id="1266" name="Google Shape;1266;p70"/>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67" name="Google Shape;1267;p70"/>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68" name="Google Shape;1268;p70"/>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69" name="Google Shape;1269;p70"/>
          <p:cNvGrpSpPr/>
          <p:nvPr/>
        </p:nvGrpSpPr>
        <p:grpSpPr>
          <a:xfrm>
            <a:off x="1951688" y="2709308"/>
            <a:ext cx="965160" cy="216230"/>
            <a:chOff x="4411970" y="2468674"/>
            <a:chExt cx="747317" cy="167425"/>
          </a:xfrm>
        </p:grpSpPr>
        <p:sp>
          <p:nvSpPr>
            <p:cNvPr id="1270" name="Google Shape;1270;p70"/>
            <p:cNvSpPr/>
            <p:nvPr/>
          </p:nvSpPr>
          <p:spPr>
            <a:xfrm>
              <a:off x="4411970" y="2468674"/>
              <a:ext cx="216235" cy="167425"/>
            </a:xfrm>
            <a:custGeom>
              <a:avLst/>
              <a:gdLst/>
              <a:ahLst/>
              <a:cxnLst/>
              <a:rect l="l" t="t" r="r" b="b"/>
              <a:pathLst>
                <a:path w="4789" h="3708" extrusionOk="0">
                  <a:moveTo>
                    <a:pt x="1" y="0"/>
                  </a:moveTo>
                  <a:lnTo>
                    <a:pt x="1" y="3707"/>
                  </a:lnTo>
                  <a:lnTo>
                    <a:pt x="3381" y="3707"/>
                  </a:lnTo>
                  <a:lnTo>
                    <a:pt x="4789" y="1853"/>
                  </a:lnTo>
                  <a:lnTo>
                    <a:pt x="3381"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71" name="Google Shape;1271;p70"/>
            <p:cNvSpPr/>
            <p:nvPr/>
          </p:nvSpPr>
          <p:spPr>
            <a:xfrm>
              <a:off x="4564629" y="2468674"/>
              <a:ext cx="594658" cy="167425"/>
            </a:xfrm>
            <a:custGeom>
              <a:avLst/>
              <a:gdLst/>
              <a:ahLst/>
              <a:cxnLst/>
              <a:rect l="l" t="t" r="r" b="b"/>
              <a:pathLst>
                <a:path w="13170" h="3708" extrusionOk="0">
                  <a:moveTo>
                    <a:pt x="0" y="0"/>
                  </a:moveTo>
                  <a:lnTo>
                    <a:pt x="1408" y="1853"/>
                  </a:lnTo>
                  <a:lnTo>
                    <a:pt x="0" y="3707"/>
                  </a:lnTo>
                  <a:lnTo>
                    <a:pt x="13169" y="3707"/>
                  </a:lnTo>
                  <a:lnTo>
                    <a:pt x="13169"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sp>
        <p:nvSpPr>
          <p:cNvPr id="1272" name="Google Shape;1272;p70"/>
          <p:cNvSpPr/>
          <p:nvPr/>
        </p:nvSpPr>
        <p:spPr>
          <a:xfrm>
            <a:off x="958435" y="3014089"/>
            <a:ext cx="810618" cy="192983"/>
          </a:xfrm>
          <a:custGeom>
            <a:avLst/>
            <a:gdLst/>
            <a:ahLst/>
            <a:cxnLst/>
            <a:rect l="l" t="t" r="r" b="b"/>
            <a:pathLst>
              <a:path w="17936" h="4270" extrusionOk="0">
                <a:moveTo>
                  <a:pt x="2303" y="1110"/>
                </a:moveTo>
                <a:cubicBezTo>
                  <a:pt x="2883" y="1110"/>
                  <a:pt x="3355" y="1569"/>
                  <a:pt x="3355" y="2135"/>
                </a:cubicBezTo>
                <a:cubicBezTo>
                  <a:pt x="3353" y="2716"/>
                  <a:pt x="2883" y="3187"/>
                  <a:pt x="2303" y="3187"/>
                </a:cubicBezTo>
                <a:cubicBezTo>
                  <a:pt x="1722" y="3187"/>
                  <a:pt x="1251" y="2716"/>
                  <a:pt x="1251" y="2135"/>
                </a:cubicBezTo>
                <a:cubicBezTo>
                  <a:pt x="1251" y="1569"/>
                  <a:pt x="1722" y="1110"/>
                  <a:pt x="2303" y="1110"/>
                </a:cubicBezTo>
                <a:close/>
                <a:moveTo>
                  <a:pt x="2304" y="0"/>
                </a:moveTo>
                <a:cubicBezTo>
                  <a:pt x="1748" y="0"/>
                  <a:pt x="1201" y="218"/>
                  <a:pt x="793" y="626"/>
                </a:cubicBezTo>
                <a:cubicBezTo>
                  <a:pt x="183" y="1236"/>
                  <a:pt x="0" y="2154"/>
                  <a:pt x="330" y="2951"/>
                </a:cubicBezTo>
                <a:cubicBezTo>
                  <a:pt x="662" y="3749"/>
                  <a:pt x="1438" y="4269"/>
                  <a:pt x="2303" y="4269"/>
                </a:cubicBezTo>
                <a:cubicBezTo>
                  <a:pt x="3481" y="4269"/>
                  <a:pt x="4436" y="3313"/>
                  <a:pt x="4436" y="2135"/>
                </a:cubicBezTo>
                <a:lnTo>
                  <a:pt x="4436" y="3254"/>
                </a:lnTo>
                <a:cubicBezTo>
                  <a:pt x="4436" y="3814"/>
                  <a:pt x="4891" y="4269"/>
                  <a:pt x="5451" y="4269"/>
                </a:cubicBezTo>
                <a:lnTo>
                  <a:pt x="17600" y="4269"/>
                </a:lnTo>
                <a:cubicBezTo>
                  <a:pt x="17785" y="4269"/>
                  <a:pt x="17935" y="4119"/>
                  <a:pt x="17935" y="3936"/>
                </a:cubicBezTo>
                <a:lnTo>
                  <a:pt x="17935" y="333"/>
                </a:lnTo>
                <a:cubicBezTo>
                  <a:pt x="17934" y="149"/>
                  <a:pt x="17785" y="0"/>
                  <a:pt x="17602" y="0"/>
                </a:cubicBezTo>
                <a:lnTo>
                  <a:pt x="5451" y="0"/>
                </a:lnTo>
                <a:cubicBezTo>
                  <a:pt x="4891" y="0"/>
                  <a:pt x="4437" y="453"/>
                  <a:pt x="4437" y="1014"/>
                </a:cubicBezTo>
                <a:lnTo>
                  <a:pt x="4437" y="2133"/>
                </a:lnTo>
                <a:cubicBezTo>
                  <a:pt x="4436" y="1270"/>
                  <a:pt x="3915" y="492"/>
                  <a:pt x="3118" y="162"/>
                </a:cubicBezTo>
                <a:cubicBezTo>
                  <a:pt x="2855" y="53"/>
                  <a:pt x="2578" y="0"/>
                  <a:pt x="2304"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nvGrpSpPr>
          <p:cNvPr id="1273" name="Google Shape;1273;p70"/>
          <p:cNvGrpSpPr/>
          <p:nvPr/>
        </p:nvGrpSpPr>
        <p:grpSpPr>
          <a:xfrm>
            <a:off x="959254" y="2334687"/>
            <a:ext cx="1959041" cy="208784"/>
            <a:chOff x="6336019" y="3733725"/>
            <a:chExt cx="2566206" cy="351310"/>
          </a:xfrm>
        </p:grpSpPr>
        <p:sp>
          <p:nvSpPr>
            <p:cNvPr id="1274" name="Google Shape;1274;p70"/>
            <p:cNvSpPr/>
            <p:nvPr/>
          </p:nvSpPr>
          <p:spPr>
            <a:xfrm>
              <a:off x="6336019" y="3733735"/>
              <a:ext cx="1881300" cy="351300"/>
            </a:xfrm>
            <a:prstGeom prst="homePlate">
              <a:avLst>
                <a:gd name="adj" fmla="val 50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75" name="Google Shape;1275;p70"/>
            <p:cNvSpPr/>
            <p:nvPr/>
          </p:nvSpPr>
          <p:spPr>
            <a:xfrm>
              <a:off x="80985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76" name="Google Shape;1276;p70"/>
            <p:cNvSpPr/>
            <p:nvPr/>
          </p:nvSpPr>
          <p:spPr>
            <a:xfrm>
              <a:off x="83271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77" name="Google Shape;1277;p70"/>
            <p:cNvSpPr/>
            <p:nvPr/>
          </p:nvSpPr>
          <p:spPr>
            <a:xfrm>
              <a:off x="85557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78" name="Google Shape;1278;p70"/>
          <p:cNvGrpSpPr/>
          <p:nvPr/>
        </p:nvGrpSpPr>
        <p:grpSpPr>
          <a:xfrm>
            <a:off x="1951688" y="3950602"/>
            <a:ext cx="946551" cy="153200"/>
            <a:chOff x="4404545" y="3301592"/>
            <a:chExt cx="782403" cy="129272"/>
          </a:xfrm>
        </p:grpSpPr>
        <p:sp>
          <p:nvSpPr>
            <p:cNvPr id="1279" name="Google Shape;1279;p70"/>
            <p:cNvSpPr/>
            <p:nvPr/>
          </p:nvSpPr>
          <p:spPr>
            <a:xfrm>
              <a:off x="4404545" y="3301592"/>
              <a:ext cx="782403" cy="129272"/>
            </a:xfrm>
            <a:custGeom>
              <a:avLst/>
              <a:gdLst/>
              <a:ahLst/>
              <a:cxnLst/>
              <a:rect l="l" t="t" r="r" b="b"/>
              <a:pathLst>
                <a:path w="17328" h="2863" extrusionOk="0">
                  <a:moveTo>
                    <a:pt x="1432" y="1"/>
                  </a:moveTo>
                  <a:cubicBezTo>
                    <a:pt x="641" y="1"/>
                    <a:pt x="1" y="641"/>
                    <a:pt x="2" y="1431"/>
                  </a:cubicBezTo>
                  <a:cubicBezTo>
                    <a:pt x="1" y="2222"/>
                    <a:pt x="641" y="2861"/>
                    <a:pt x="1432" y="2862"/>
                  </a:cubicBezTo>
                  <a:lnTo>
                    <a:pt x="15897" y="2862"/>
                  </a:lnTo>
                  <a:cubicBezTo>
                    <a:pt x="16687" y="2861"/>
                    <a:pt x="17327" y="2222"/>
                    <a:pt x="17327" y="1431"/>
                  </a:cubicBezTo>
                  <a:cubicBezTo>
                    <a:pt x="17327" y="641"/>
                    <a:pt x="16687" y="1"/>
                    <a:pt x="15897"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80" name="Google Shape;1280;p70"/>
            <p:cNvSpPr/>
            <p:nvPr/>
          </p:nvSpPr>
          <p:spPr>
            <a:xfrm>
              <a:off x="4420869" y="3318308"/>
              <a:ext cx="92621" cy="95856"/>
            </a:xfrm>
            <a:custGeom>
              <a:avLst/>
              <a:gdLst/>
              <a:ahLst/>
              <a:cxnLst/>
              <a:rect l="l" t="t" r="r" b="b"/>
              <a:pathLst>
                <a:path w="2664" h="2563" extrusionOk="0">
                  <a:moveTo>
                    <a:pt x="1382" y="1"/>
                  </a:moveTo>
                  <a:cubicBezTo>
                    <a:pt x="864" y="1"/>
                    <a:pt x="398" y="313"/>
                    <a:pt x="199" y="792"/>
                  </a:cubicBezTo>
                  <a:cubicBezTo>
                    <a:pt x="0" y="1270"/>
                    <a:pt x="109" y="1821"/>
                    <a:pt x="476" y="2188"/>
                  </a:cubicBezTo>
                  <a:cubicBezTo>
                    <a:pt x="721" y="2433"/>
                    <a:pt x="1048" y="2563"/>
                    <a:pt x="1381" y="2563"/>
                  </a:cubicBezTo>
                  <a:cubicBezTo>
                    <a:pt x="1547" y="2563"/>
                    <a:pt x="1713" y="2531"/>
                    <a:pt x="1872" y="2465"/>
                  </a:cubicBezTo>
                  <a:cubicBezTo>
                    <a:pt x="2351" y="2268"/>
                    <a:pt x="2663" y="1800"/>
                    <a:pt x="2663" y="1282"/>
                  </a:cubicBezTo>
                  <a:cubicBezTo>
                    <a:pt x="2663" y="574"/>
                    <a:pt x="2090" y="1"/>
                    <a:pt x="1382"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81" name="Google Shape;1281;p70"/>
          <p:cNvGrpSpPr/>
          <p:nvPr/>
        </p:nvGrpSpPr>
        <p:grpSpPr>
          <a:xfrm>
            <a:off x="1951688" y="3695937"/>
            <a:ext cx="962257" cy="139127"/>
            <a:chOff x="4411970" y="3131459"/>
            <a:chExt cx="710520" cy="117397"/>
          </a:xfrm>
        </p:grpSpPr>
        <p:sp>
          <p:nvSpPr>
            <p:cNvPr id="1282" name="Google Shape;1282;p70"/>
            <p:cNvSpPr/>
            <p:nvPr/>
          </p:nvSpPr>
          <p:spPr>
            <a:xfrm>
              <a:off x="4411970" y="3131459"/>
              <a:ext cx="710520" cy="11739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83" name="Google Shape;1283;p70"/>
            <p:cNvSpPr/>
            <p:nvPr/>
          </p:nvSpPr>
          <p:spPr>
            <a:xfrm>
              <a:off x="4411970" y="3131459"/>
              <a:ext cx="168012" cy="117397"/>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sp>
        <p:nvSpPr>
          <p:cNvPr id="1284" name="Google Shape;1284;p70" descr="Timeline background shape"/>
          <p:cNvSpPr/>
          <p:nvPr/>
        </p:nvSpPr>
        <p:spPr>
          <a:xfrm>
            <a:off x="1951688" y="4219341"/>
            <a:ext cx="960300" cy="153000"/>
          </a:xfrm>
          <a:prstGeom prst="homePlate">
            <a:avLst>
              <a:gd name="adj" fmla="val 50000"/>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nvGrpSpPr>
          <p:cNvPr id="1285" name="Google Shape;1285;p70"/>
          <p:cNvGrpSpPr/>
          <p:nvPr/>
        </p:nvGrpSpPr>
        <p:grpSpPr>
          <a:xfrm>
            <a:off x="951833" y="3621603"/>
            <a:ext cx="823838" cy="458988"/>
            <a:chOff x="4411970" y="1801825"/>
            <a:chExt cx="734586" cy="409262"/>
          </a:xfrm>
        </p:grpSpPr>
        <p:sp>
          <p:nvSpPr>
            <p:cNvPr id="1286" name="Google Shape;1286;p70"/>
            <p:cNvSpPr/>
            <p:nvPr/>
          </p:nvSpPr>
          <p:spPr>
            <a:xfrm>
              <a:off x="4411970" y="1801825"/>
              <a:ext cx="734586" cy="409262"/>
            </a:xfrm>
            <a:custGeom>
              <a:avLst/>
              <a:gdLst/>
              <a:ahLst/>
              <a:cxnLst/>
              <a:rect l="l" t="t" r="r" b="b"/>
              <a:pathLst>
                <a:path w="16269" h="9064" extrusionOk="0">
                  <a:moveTo>
                    <a:pt x="428" y="0"/>
                  </a:moveTo>
                  <a:cubicBezTo>
                    <a:pt x="193" y="0"/>
                    <a:pt x="2" y="191"/>
                    <a:pt x="2" y="428"/>
                  </a:cubicBezTo>
                  <a:lnTo>
                    <a:pt x="2" y="6900"/>
                  </a:lnTo>
                  <a:cubicBezTo>
                    <a:pt x="1" y="7136"/>
                    <a:pt x="193" y="7328"/>
                    <a:pt x="428" y="7328"/>
                  </a:cubicBezTo>
                  <a:lnTo>
                    <a:pt x="12834" y="7328"/>
                  </a:lnTo>
                  <a:lnTo>
                    <a:pt x="13836" y="9064"/>
                  </a:lnTo>
                  <a:lnTo>
                    <a:pt x="14839" y="7328"/>
                  </a:lnTo>
                  <a:lnTo>
                    <a:pt x="15839" y="7328"/>
                  </a:lnTo>
                  <a:cubicBezTo>
                    <a:pt x="16076" y="7328"/>
                    <a:pt x="16269" y="7137"/>
                    <a:pt x="16269" y="6900"/>
                  </a:cubicBezTo>
                  <a:lnTo>
                    <a:pt x="16269" y="428"/>
                  </a:lnTo>
                  <a:cubicBezTo>
                    <a:pt x="16267" y="191"/>
                    <a:pt x="16076" y="0"/>
                    <a:pt x="15839" y="0"/>
                  </a:cubicBezTo>
                  <a:close/>
                </a:path>
              </a:pathLst>
            </a:custGeom>
            <a:noFill/>
            <a:ln w="9525" cap="flat" cmpd="sng">
              <a:solidFill>
                <a:srgbClr val="B3C3C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87" name="Google Shape;1287;p70"/>
            <p:cNvSpPr/>
            <p:nvPr/>
          </p:nvSpPr>
          <p:spPr>
            <a:xfrm>
              <a:off x="4411970" y="1801825"/>
              <a:ext cx="184087" cy="330923"/>
            </a:xfrm>
            <a:custGeom>
              <a:avLst/>
              <a:gdLst/>
              <a:ahLst/>
              <a:cxnLst/>
              <a:rect l="l" t="t" r="r" b="b"/>
              <a:pathLst>
                <a:path w="4077" h="7329" extrusionOk="0">
                  <a:moveTo>
                    <a:pt x="428" y="0"/>
                  </a:moveTo>
                  <a:cubicBezTo>
                    <a:pt x="193" y="0"/>
                    <a:pt x="2" y="191"/>
                    <a:pt x="2" y="428"/>
                  </a:cubicBezTo>
                  <a:lnTo>
                    <a:pt x="2" y="6900"/>
                  </a:lnTo>
                  <a:cubicBezTo>
                    <a:pt x="1" y="7136"/>
                    <a:pt x="193" y="7328"/>
                    <a:pt x="428" y="7328"/>
                  </a:cubicBezTo>
                  <a:lnTo>
                    <a:pt x="4076" y="7328"/>
                  </a:lnTo>
                  <a:lnTo>
                    <a:pt x="4076"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88" name="Google Shape;1288;p70"/>
          <p:cNvGrpSpPr/>
          <p:nvPr/>
        </p:nvGrpSpPr>
        <p:grpSpPr>
          <a:xfrm>
            <a:off x="3056804" y="2339173"/>
            <a:ext cx="521514" cy="521514"/>
            <a:chOff x="5681300" y="2527788"/>
            <a:chExt cx="805800" cy="805800"/>
          </a:xfrm>
        </p:grpSpPr>
        <p:sp>
          <p:nvSpPr>
            <p:cNvPr id="1289" name="Google Shape;1289;p70"/>
            <p:cNvSpPr/>
            <p:nvPr/>
          </p:nvSpPr>
          <p:spPr>
            <a:xfrm>
              <a:off x="5681300" y="2527788"/>
              <a:ext cx="805800" cy="805800"/>
            </a:xfrm>
            <a:prstGeom prst="ellipse">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90" name="Google Shape;1290;p70"/>
            <p:cNvSpPr/>
            <p:nvPr/>
          </p:nvSpPr>
          <p:spPr>
            <a:xfrm>
              <a:off x="5681300" y="2527788"/>
              <a:ext cx="805800" cy="805800"/>
            </a:xfrm>
            <a:prstGeom prst="pie">
              <a:avLst>
                <a:gd name="adj1" fmla="val 0"/>
                <a:gd name="adj2" fmla="val 16200000"/>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91" name="Google Shape;1291;p70"/>
          <p:cNvGrpSpPr/>
          <p:nvPr/>
        </p:nvGrpSpPr>
        <p:grpSpPr>
          <a:xfrm>
            <a:off x="3051044" y="3094865"/>
            <a:ext cx="533033" cy="533033"/>
            <a:chOff x="4049800" y="640400"/>
            <a:chExt cx="858900" cy="858900"/>
          </a:xfrm>
        </p:grpSpPr>
        <p:sp>
          <p:nvSpPr>
            <p:cNvPr id="1292" name="Google Shape;1292;p70"/>
            <p:cNvSpPr/>
            <p:nvPr/>
          </p:nvSpPr>
          <p:spPr>
            <a:xfrm>
              <a:off x="4049800" y="640400"/>
              <a:ext cx="858900" cy="858900"/>
            </a:xfrm>
            <a:prstGeom prst="donut">
              <a:avLst>
                <a:gd name="adj" fmla="val 25000"/>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93" name="Google Shape;1293;p70"/>
            <p:cNvSpPr/>
            <p:nvPr/>
          </p:nvSpPr>
          <p:spPr>
            <a:xfrm>
              <a:off x="4049800" y="640400"/>
              <a:ext cx="858900" cy="858900"/>
            </a:xfrm>
            <a:prstGeom prst="blockArc">
              <a:avLst>
                <a:gd name="adj1" fmla="val 7914150"/>
                <a:gd name="adj2" fmla="val 0"/>
                <a:gd name="adj3" fmla="val 25000"/>
              </a:avLst>
            </a:prstGeom>
            <a:solidFill>
              <a:srgbClr val="667E92"/>
            </a:solid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294" name="Google Shape;1294;p70"/>
          <p:cNvGrpSpPr/>
          <p:nvPr/>
        </p:nvGrpSpPr>
        <p:grpSpPr>
          <a:xfrm>
            <a:off x="2976527" y="3772543"/>
            <a:ext cx="682068" cy="682068"/>
            <a:chOff x="5080188" y="927900"/>
            <a:chExt cx="961200" cy="961200"/>
          </a:xfrm>
        </p:grpSpPr>
        <p:sp>
          <p:nvSpPr>
            <p:cNvPr id="1295" name="Google Shape;1295;p70"/>
            <p:cNvSpPr/>
            <p:nvPr/>
          </p:nvSpPr>
          <p:spPr>
            <a:xfrm>
              <a:off x="5201900" y="1050116"/>
              <a:ext cx="716700" cy="716700"/>
            </a:xfrm>
            <a:prstGeom prst="donut">
              <a:avLst>
                <a:gd name="adj" fmla="val 4716"/>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96" name="Google Shape;1296;p70"/>
            <p:cNvSpPr/>
            <p:nvPr/>
          </p:nvSpPr>
          <p:spPr>
            <a:xfrm>
              <a:off x="5269594" y="1117818"/>
              <a:ext cx="581100" cy="581100"/>
            </a:xfrm>
            <a:prstGeom prst="donut">
              <a:avLst>
                <a:gd name="adj" fmla="val 5814"/>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97" name="Google Shape;1297;p70"/>
            <p:cNvSpPr/>
            <p:nvPr/>
          </p:nvSpPr>
          <p:spPr>
            <a:xfrm>
              <a:off x="5339279" y="1187526"/>
              <a:ext cx="441900" cy="441600"/>
            </a:xfrm>
            <a:prstGeom prst="donut">
              <a:avLst>
                <a:gd name="adj" fmla="val 7648"/>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98" name="Google Shape;1298;p70"/>
            <p:cNvSpPr/>
            <p:nvPr/>
          </p:nvSpPr>
          <p:spPr>
            <a:xfrm>
              <a:off x="5414892" y="1263155"/>
              <a:ext cx="290700" cy="290700"/>
            </a:xfrm>
            <a:prstGeom prst="donut">
              <a:avLst>
                <a:gd name="adj" fmla="val 10182"/>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299" name="Google Shape;1299;p70"/>
            <p:cNvSpPr/>
            <p:nvPr/>
          </p:nvSpPr>
          <p:spPr>
            <a:xfrm rot="-3809958">
              <a:off x="5202435" y="1050148"/>
              <a:ext cx="716705" cy="716705"/>
            </a:xfrm>
            <a:prstGeom prst="blockArc">
              <a:avLst>
                <a:gd name="adj1" fmla="val 5266439"/>
                <a:gd name="adj2" fmla="val 19995741"/>
                <a:gd name="adj3" fmla="val 4692"/>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00" name="Google Shape;1300;p70"/>
            <p:cNvSpPr/>
            <p:nvPr/>
          </p:nvSpPr>
          <p:spPr>
            <a:xfrm rot="-3906059">
              <a:off x="5269616" y="1117617"/>
              <a:ext cx="581445" cy="581445"/>
            </a:xfrm>
            <a:prstGeom prst="blockArc">
              <a:avLst>
                <a:gd name="adj1" fmla="val 3085776"/>
                <a:gd name="adj2" fmla="val 20100839"/>
                <a:gd name="adj3" fmla="val 5564"/>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01" name="Google Shape;1301;p70"/>
            <p:cNvSpPr/>
            <p:nvPr/>
          </p:nvSpPr>
          <p:spPr>
            <a:xfrm rot="-4222340">
              <a:off x="5339825" y="1187386"/>
              <a:ext cx="442087" cy="442087"/>
            </a:xfrm>
            <a:prstGeom prst="blockArc">
              <a:avLst>
                <a:gd name="adj1" fmla="val 8884448"/>
                <a:gd name="adj2" fmla="val 20414899"/>
                <a:gd name="adj3" fmla="val 7688"/>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02" name="Google Shape;1302;p70"/>
            <p:cNvSpPr/>
            <p:nvPr/>
          </p:nvSpPr>
          <p:spPr>
            <a:xfrm rot="-4538880">
              <a:off x="5414922" y="1262925"/>
              <a:ext cx="290465" cy="290465"/>
            </a:xfrm>
            <a:prstGeom prst="blockArc">
              <a:avLst>
                <a:gd name="adj1" fmla="val 6490304"/>
                <a:gd name="adj2" fmla="val 20700625"/>
                <a:gd name="adj3" fmla="val 10156"/>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03" name="Google Shape;1303;p70"/>
          <p:cNvGrpSpPr/>
          <p:nvPr/>
        </p:nvGrpSpPr>
        <p:grpSpPr>
          <a:xfrm>
            <a:off x="4440026" y="3869234"/>
            <a:ext cx="505650" cy="504006"/>
            <a:chOff x="6039282" y="1042577"/>
            <a:chExt cx="734315" cy="731929"/>
          </a:xfrm>
        </p:grpSpPr>
        <p:sp>
          <p:nvSpPr>
            <p:cNvPr id="1304" name="Google Shape;1304;p70"/>
            <p:cNvSpPr/>
            <p:nvPr/>
          </p:nvSpPr>
          <p:spPr>
            <a:xfrm>
              <a:off x="6045348" y="1300071"/>
              <a:ext cx="131951" cy="65352"/>
            </a:xfrm>
            <a:custGeom>
              <a:avLst/>
              <a:gdLst/>
              <a:ahLst/>
              <a:cxnLst/>
              <a:rect l="l" t="t" r="r" b="b"/>
              <a:pathLst>
                <a:path w="1414" h="701" extrusionOk="0">
                  <a:moveTo>
                    <a:pt x="108" y="0"/>
                  </a:moveTo>
                  <a:lnTo>
                    <a:pt x="51" y="224"/>
                  </a:lnTo>
                  <a:cubicBezTo>
                    <a:pt x="29" y="303"/>
                    <a:pt x="7" y="375"/>
                    <a:pt x="0" y="455"/>
                  </a:cubicBezTo>
                  <a:lnTo>
                    <a:pt x="1342" y="700"/>
                  </a:lnTo>
                  <a:cubicBezTo>
                    <a:pt x="1349" y="650"/>
                    <a:pt x="1363" y="599"/>
                    <a:pt x="1378" y="549"/>
                  </a:cubicBezTo>
                  <a:lnTo>
                    <a:pt x="1414" y="397"/>
                  </a:lnTo>
                  <a:lnTo>
                    <a:pt x="108"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05" name="Google Shape;1305;p70"/>
            <p:cNvSpPr/>
            <p:nvPr/>
          </p:nvSpPr>
          <p:spPr>
            <a:xfrm>
              <a:off x="6080342" y="1201250"/>
              <a:ext cx="127938" cy="96863"/>
            </a:xfrm>
            <a:custGeom>
              <a:avLst/>
              <a:gdLst/>
              <a:ahLst/>
              <a:cxnLst/>
              <a:rect l="l" t="t" r="r" b="b"/>
              <a:pathLst>
                <a:path w="1371" h="1039" extrusionOk="0">
                  <a:moveTo>
                    <a:pt x="245" y="0"/>
                  </a:moveTo>
                  <a:cubicBezTo>
                    <a:pt x="159" y="137"/>
                    <a:pt x="72" y="267"/>
                    <a:pt x="0" y="404"/>
                  </a:cubicBezTo>
                  <a:lnTo>
                    <a:pt x="1219" y="1039"/>
                  </a:lnTo>
                  <a:cubicBezTo>
                    <a:pt x="1262" y="945"/>
                    <a:pt x="1320" y="866"/>
                    <a:pt x="1371" y="772"/>
                  </a:cubicBezTo>
                  <a:lnTo>
                    <a:pt x="245"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06" name="Google Shape;1306;p70"/>
            <p:cNvSpPr/>
            <p:nvPr/>
          </p:nvSpPr>
          <p:spPr>
            <a:xfrm>
              <a:off x="6144918" y="1121167"/>
              <a:ext cx="112541" cy="119145"/>
            </a:xfrm>
            <a:custGeom>
              <a:avLst/>
              <a:gdLst/>
              <a:ahLst/>
              <a:cxnLst/>
              <a:rect l="l" t="t" r="r" b="b"/>
              <a:pathLst>
                <a:path w="1206" h="1278" extrusionOk="0">
                  <a:moveTo>
                    <a:pt x="347" y="1"/>
                  </a:moveTo>
                  <a:cubicBezTo>
                    <a:pt x="224" y="95"/>
                    <a:pt x="116" y="210"/>
                    <a:pt x="1" y="318"/>
                  </a:cubicBezTo>
                  <a:lnTo>
                    <a:pt x="974" y="1278"/>
                  </a:lnTo>
                  <a:cubicBezTo>
                    <a:pt x="1046" y="1205"/>
                    <a:pt x="1126" y="1133"/>
                    <a:pt x="1205" y="1068"/>
                  </a:cubicBezTo>
                  <a:lnTo>
                    <a:pt x="347" y="1"/>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07" name="Google Shape;1307;p70"/>
            <p:cNvSpPr/>
            <p:nvPr/>
          </p:nvSpPr>
          <p:spPr>
            <a:xfrm>
              <a:off x="6232449" y="1066723"/>
              <a:ext cx="86879" cy="130518"/>
            </a:xfrm>
            <a:custGeom>
              <a:avLst/>
              <a:gdLst/>
              <a:ahLst/>
              <a:cxnLst/>
              <a:rect l="l" t="t" r="r" b="b"/>
              <a:pathLst>
                <a:path w="931" h="1400" extrusionOk="0">
                  <a:moveTo>
                    <a:pt x="426" y="1"/>
                  </a:moveTo>
                  <a:cubicBezTo>
                    <a:pt x="354" y="22"/>
                    <a:pt x="282" y="58"/>
                    <a:pt x="209" y="94"/>
                  </a:cubicBezTo>
                  <a:lnTo>
                    <a:pt x="0" y="195"/>
                  </a:lnTo>
                  <a:lnTo>
                    <a:pt x="649" y="1400"/>
                  </a:lnTo>
                  <a:lnTo>
                    <a:pt x="786" y="1335"/>
                  </a:lnTo>
                  <a:cubicBezTo>
                    <a:pt x="830" y="1306"/>
                    <a:pt x="880" y="1285"/>
                    <a:pt x="931" y="1270"/>
                  </a:cubicBezTo>
                  <a:lnTo>
                    <a:pt x="426" y="1"/>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08" name="Google Shape;1308;p70"/>
            <p:cNvSpPr/>
            <p:nvPr/>
          </p:nvSpPr>
          <p:spPr>
            <a:xfrm>
              <a:off x="6335379" y="1042577"/>
              <a:ext cx="53284" cy="130518"/>
            </a:xfrm>
            <a:custGeom>
              <a:avLst/>
              <a:gdLst/>
              <a:ahLst/>
              <a:cxnLst/>
              <a:rect l="l" t="t" r="r" b="b"/>
              <a:pathLst>
                <a:path w="571" h="1400" extrusionOk="0">
                  <a:moveTo>
                    <a:pt x="470" y="0"/>
                  </a:moveTo>
                  <a:cubicBezTo>
                    <a:pt x="390" y="0"/>
                    <a:pt x="311" y="7"/>
                    <a:pt x="239" y="22"/>
                  </a:cubicBezTo>
                  <a:lnTo>
                    <a:pt x="1" y="58"/>
                  </a:lnTo>
                  <a:lnTo>
                    <a:pt x="268" y="1399"/>
                  </a:lnTo>
                  <a:lnTo>
                    <a:pt x="419" y="1378"/>
                  </a:lnTo>
                  <a:cubicBezTo>
                    <a:pt x="470" y="1370"/>
                    <a:pt x="520" y="1363"/>
                    <a:pt x="571" y="1363"/>
                  </a:cubicBezTo>
                  <a:lnTo>
                    <a:pt x="470"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09" name="Google Shape;1309;p70"/>
            <p:cNvSpPr/>
            <p:nvPr/>
          </p:nvSpPr>
          <p:spPr>
            <a:xfrm>
              <a:off x="6431682" y="1043229"/>
              <a:ext cx="56550" cy="131824"/>
            </a:xfrm>
            <a:custGeom>
              <a:avLst/>
              <a:gdLst/>
              <a:ahLst/>
              <a:cxnLst/>
              <a:rect l="l" t="t" r="r" b="b"/>
              <a:pathLst>
                <a:path w="606" h="1414" extrusionOk="0">
                  <a:moveTo>
                    <a:pt x="144" y="0"/>
                  </a:moveTo>
                  <a:lnTo>
                    <a:pt x="0" y="1356"/>
                  </a:lnTo>
                  <a:cubicBezTo>
                    <a:pt x="101" y="1378"/>
                    <a:pt x="202" y="1385"/>
                    <a:pt x="303" y="1414"/>
                  </a:cubicBezTo>
                  <a:lnTo>
                    <a:pt x="606" y="80"/>
                  </a:lnTo>
                  <a:cubicBezTo>
                    <a:pt x="454" y="36"/>
                    <a:pt x="296" y="22"/>
                    <a:pt x="144"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0" name="Google Shape;1310;p70"/>
            <p:cNvSpPr/>
            <p:nvPr/>
          </p:nvSpPr>
          <p:spPr>
            <a:xfrm>
              <a:off x="6500924" y="1070731"/>
              <a:ext cx="89678" cy="130612"/>
            </a:xfrm>
            <a:custGeom>
              <a:avLst/>
              <a:gdLst/>
              <a:ahLst/>
              <a:cxnLst/>
              <a:rect l="l" t="t" r="r" b="b"/>
              <a:pathLst>
                <a:path w="961" h="1401" extrusionOk="0">
                  <a:moveTo>
                    <a:pt x="542" y="1"/>
                  </a:moveTo>
                  <a:lnTo>
                    <a:pt x="1" y="1256"/>
                  </a:lnTo>
                  <a:lnTo>
                    <a:pt x="138" y="1321"/>
                  </a:lnTo>
                  <a:cubicBezTo>
                    <a:pt x="181" y="1343"/>
                    <a:pt x="232" y="1371"/>
                    <a:pt x="275" y="1400"/>
                  </a:cubicBezTo>
                  <a:lnTo>
                    <a:pt x="960" y="210"/>
                  </a:lnTo>
                  <a:cubicBezTo>
                    <a:pt x="895" y="174"/>
                    <a:pt x="823" y="131"/>
                    <a:pt x="751" y="102"/>
                  </a:cubicBezTo>
                  <a:lnTo>
                    <a:pt x="542"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1" name="Google Shape;1311;p70"/>
            <p:cNvSpPr/>
            <p:nvPr/>
          </p:nvSpPr>
          <p:spPr>
            <a:xfrm>
              <a:off x="6561580" y="1127973"/>
              <a:ext cx="114501" cy="117746"/>
            </a:xfrm>
            <a:custGeom>
              <a:avLst/>
              <a:gdLst/>
              <a:ahLst/>
              <a:cxnLst/>
              <a:rect l="l" t="t" r="r" b="b"/>
              <a:pathLst>
                <a:path w="1227" h="1263" extrusionOk="0">
                  <a:moveTo>
                    <a:pt x="887" y="0"/>
                  </a:moveTo>
                  <a:lnTo>
                    <a:pt x="0" y="1046"/>
                  </a:lnTo>
                  <a:cubicBezTo>
                    <a:pt x="79" y="1111"/>
                    <a:pt x="152" y="1183"/>
                    <a:pt x="224" y="1262"/>
                  </a:cubicBezTo>
                  <a:lnTo>
                    <a:pt x="1226" y="332"/>
                  </a:lnTo>
                  <a:cubicBezTo>
                    <a:pt x="1118" y="209"/>
                    <a:pt x="1003" y="101"/>
                    <a:pt x="887"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2" name="Google Shape;1312;p70"/>
            <p:cNvSpPr/>
            <p:nvPr/>
          </p:nvSpPr>
          <p:spPr>
            <a:xfrm>
              <a:off x="6636887" y="1310792"/>
              <a:ext cx="132697" cy="61996"/>
            </a:xfrm>
            <a:custGeom>
              <a:avLst/>
              <a:gdLst/>
              <a:ahLst/>
              <a:cxnLst/>
              <a:rect l="l" t="t" r="r" b="b"/>
              <a:pathLst>
                <a:path w="1422" h="665" extrusionOk="0">
                  <a:moveTo>
                    <a:pt x="1321" y="1"/>
                  </a:moveTo>
                  <a:lnTo>
                    <a:pt x="1" y="361"/>
                  </a:lnTo>
                  <a:lnTo>
                    <a:pt x="44" y="506"/>
                  </a:lnTo>
                  <a:cubicBezTo>
                    <a:pt x="51" y="556"/>
                    <a:pt x="59" y="614"/>
                    <a:pt x="66" y="664"/>
                  </a:cubicBezTo>
                  <a:lnTo>
                    <a:pt x="1422" y="462"/>
                  </a:lnTo>
                  <a:cubicBezTo>
                    <a:pt x="1407" y="383"/>
                    <a:pt x="1400" y="304"/>
                    <a:pt x="1378" y="232"/>
                  </a:cubicBezTo>
                  <a:lnTo>
                    <a:pt x="1321"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3" name="Google Shape;1313;p70"/>
            <p:cNvSpPr/>
            <p:nvPr/>
          </p:nvSpPr>
          <p:spPr>
            <a:xfrm>
              <a:off x="6642953" y="1415020"/>
              <a:ext cx="130645" cy="47826"/>
            </a:xfrm>
            <a:custGeom>
              <a:avLst/>
              <a:gdLst/>
              <a:ahLst/>
              <a:cxnLst/>
              <a:rect l="l" t="t" r="r" b="b"/>
              <a:pathLst>
                <a:path w="1400" h="513" extrusionOk="0">
                  <a:moveTo>
                    <a:pt x="30" y="1"/>
                  </a:moveTo>
                  <a:cubicBezTo>
                    <a:pt x="30" y="109"/>
                    <a:pt x="15" y="210"/>
                    <a:pt x="1" y="311"/>
                  </a:cubicBezTo>
                  <a:lnTo>
                    <a:pt x="1357" y="513"/>
                  </a:lnTo>
                  <a:cubicBezTo>
                    <a:pt x="1378" y="354"/>
                    <a:pt x="1393" y="203"/>
                    <a:pt x="1400" y="44"/>
                  </a:cubicBezTo>
                  <a:lnTo>
                    <a:pt x="30"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4" name="Google Shape;1314;p70"/>
            <p:cNvSpPr/>
            <p:nvPr/>
          </p:nvSpPr>
          <p:spPr>
            <a:xfrm>
              <a:off x="6622143" y="1485687"/>
              <a:ext cx="131951" cy="81388"/>
            </a:xfrm>
            <a:custGeom>
              <a:avLst/>
              <a:gdLst/>
              <a:ahLst/>
              <a:cxnLst/>
              <a:rect l="l" t="t" r="r" b="b"/>
              <a:pathLst>
                <a:path w="1414" h="873" extrusionOk="0">
                  <a:moveTo>
                    <a:pt x="123" y="0"/>
                  </a:moveTo>
                  <a:lnTo>
                    <a:pt x="65" y="144"/>
                  </a:lnTo>
                  <a:cubicBezTo>
                    <a:pt x="51" y="195"/>
                    <a:pt x="22" y="238"/>
                    <a:pt x="0" y="281"/>
                  </a:cubicBezTo>
                  <a:lnTo>
                    <a:pt x="1234" y="873"/>
                  </a:lnTo>
                  <a:cubicBezTo>
                    <a:pt x="1270" y="801"/>
                    <a:pt x="1306" y="736"/>
                    <a:pt x="1335" y="664"/>
                  </a:cubicBezTo>
                  <a:lnTo>
                    <a:pt x="1414" y="440"/>
                  </a:lnTo>
                  <a:lnTo>
                    <a:pt x="123"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5" name="Google Shape;1315;p70"/>
            <p:cNvSpPr/>
            <p:nvPr/>
          </p:nvSpPr>
          <p:spPr>
            <a:xfrm>
              <a:off x="6582390" y="1548895"/>
              <a:ext cx="121219" cy="108983"/>
            </a:xfrm>
            <a:custGeom>
              <a:avLst/>
              <a:gdLst/>
              <a:ahLst/>
              <a:cxnLst/>
              <a:rect l="l" t="t" r="r" b="b"/>
              <a:pathLst>
                <a:path w="1299" h="1169" extrusionOk="0">
                  <a:moveTo>
                    <a:pt x="195" y="0"/>
                  </a:moveTo>
                  <a:lnTo>
                    <a:pt x="102" y="123"/>
                  </a:lnTo>
                  <a:lnTo>
                    <a:pt x="1" y="238"/>
                  </a:lnTo>
                  <a:lnTo>
                    <a:pt x="1003" y="1168"/>
                  </a:lnTo>
                  <a:lnTo>
                    <a:pt x="1155" y="988"/>
                  </a:lnTo>
                  <a:lnTo>
                    <a:pt x="1299" y="801"/>
                  </a:lnTo>
                  <a:lnTo>
                    <a:pt x="195"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6" name="Google Shape;1316;p70"/>
            <p:cNvSpPr/>
            <p:nvPr/>
          </p:nvSpPr>
          <p:spPr>
            <a:xfrm>
              <a:off x="6526586" y="1599238"/>
              <a:ext cx="100316" cy="126510"/>
            </a:xfrm>
            <a:custGeom>
              <a:avLst/>
              <a:gdLst/>
              <a:ahLst/>
              <a:cxnLst/>
              <a:rect l="l" t="t" r="r" b="b"/>
              <a:pathLst>
                <a:path w="1075" h="1357" extrusionOk="0">
                  <a:moveTo>
                    <a:pt x="252" y="1"/>
                  </a:moveTo>
                  <a:cubicBezTo>
                    <a:pt x="209" y="37"/>
                    <a:pt x="173" y="66"/>
                    <a:pt x="130" y="95"/>
                  </a:cubicBezTo>
                  <a:lnTo>
                    <a:pt x="0" y="174"/>
                  </a:lnTo>
                  <a:lnTo>
                    <a:pt x="685" y="1357"/>
                  </a:lnTo>
                  <a:lnTo>
                    <a:pt x="880" y="1234"/>
                  </a:lnTo>
                  <a:cubicBezTo>
                    <a:pt x="952" y="1191"/>
                    <a:pt x="1010" y="1141"/>
                    <a:pt x="1075" y="1097"/>
                  </a:cubicBezTo>
                  <a:lnTo>
                    <a:pt x="252"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7" name="Google Shape;1317;p70"/>
            <p:cNvSpPr/>
            <p:nvPr/>
          </p:nvSpPr>
          <p:spPr>
            <a:xfrm>
              <a:off x="6459957" y="1632893"/>
              <a:ext cx="70735" cy="132570"/>
            </a:xfrm>
            <a:custGeom>
              <a:avLst/>
              <a:gdLst/>
              <a:ahLst/>
              <a:cxnLst/>
              <a:rect l="l" t="t" r="r" b="b"/>
              <a:pathLst>
                <a:path w="758" h="1422" extrusionOk="0">
                  <a:moveTo>
                    <a:pt x="296" y="1"/>
                  </a:moveTo>
                  <a:cubicBezTo>
                    <a:pt x="195" y="37"/>
                    <a:pt x="101" y="73"/>
                    <a:pt x="0" y="94"/>
                  </a:cubicBezTo>
                  <a:lnTo>
                    <a:pt x="303" y="1421"/>
                  </a:lnTo>
                  <a:cubicBezTo>
                    <a:pt x="454" y="1393"/>
                    <a:pt x="606" y="1342"/>
                    <a:pt x="757" y="1292"/>
                  </a:cubicBezTo>
                  <a:lnTo>
                    <a:pt x="296"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8" name="Google Shape;1318;p70"/>
            <p:cNvSpPr/>
            <p:nvPr/>
          </p:nvSpPr>
          <p:spPr>
            <a:xfrm>
              <a:off x="6379145" y="1646318"/>
              <a:ext cx="43859" cy="128188"/>
            </a:xfrm>
            <a:custGeom>
              <a:avLst/>
              <a:gdLst/>
              <a:ahLst/>
              <a:cxnLst/>
              <a:rect l="l" t="t" r="r" b="b"/>
              <a:pathLst>
                <a:path w="470" h="1375" extrusionOk="0">
                  <a:moveTo>
                    <a:pt x="102" y="1"/>
                  </a:moveTo>
                  <a:lnTo>
                    <a:pt x="1" y="1364"/>
                  </a:lnTo>
                  <a:cubicBezTo>
                    <a:pt x="113" y="1369"/>
                    <a:pt x="221" y="1374"/>
                    <a:pt x="331" y="1374"/>
                  </a:cubicBezTo>
                  <a:cubicBezTo>
                    <a:pt x="377" y="1374"/>
                    <a:pt x="423" y="1373"/>
                    <a:pt x="469" y="1371"/>
                  </a:cubicBezTo>
                  <a:lnTo>
                    <a:pt x="412" y="1"/>
                  </a:lnTo>
                  <a:cubicBezTo>
                    <a:pt x="361" y="4"/>
                    <a:pt x="309" y="6"/>
                    <a:pt x="257" y="6"/>
                  </a:cubicBezTo>
                  <a:cubicBezTo>
                    <a:pt x="204" y="6"/>
                    <a:pt x="152" y="4"/>
                    <a:pt x="102"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19" name="Google Shape;1319;p70"/>
            <p:cNvSpPr/>
            <p:nvPr/>
          </p:nvSpPr>
          <p:spPr>
            <a:xfrm>
              <a:off x="6272109" y="1630842"/>
              <a:ext cx="74187" cy="131917"/>
            </a:xfrm>
            <a:custGeom>
              <a:avLst/>
              <a:gdLst/>
              <a:ahLst/>
              <a:cxnLst/>
              <a:rect l="l" t="t" r="r" b="b"/>
              <a:pathLst>
                <a:path w="795" h="1415" extrusionOk="0">
                  <a:moveTo>
                    <a:pt x="506" y="1"/>
                  </a:moveTo>
                  <a:lnTo>
                    <a:pt x="1" y="1270"/>
                  </a:lnTo>
                  <a:cubicBezTo>
                    <a:pt x="145" y="1328"/>
                    <a:pt x="296" y="1379"/>
                    <a:pt x="448" y="1415"/>
                  </a:cubicBezTo>
                  <a:lnTo>
                    <a:pt x="794" y="95"/>
                  </a:lnTo>
                  <a:cubicBezTo>
                    <a:pt x="693" y="66"/>
                    <a:pt x="599" y="37"/>
                    <a:pt x="506"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20" name="Google Shape;1320;p70"/>
            <p:cNvSpPr/>
            <p:nvPr/>
          </p:nvSpPr>
          <p:spPr>
            <a:xfrm>
              <a:off x="6177205" y="1595229"/>
              <a:ext cx="103769" cy="125205"/>
            </a:xfrm>
            <a:custGeom>
              <a:avLst/>
              <a:gdLst/>
              <a:ahLst/>
              <a:cxnLst/>
              <a:rect l="l" t="t" r="r" b="b"/>
              <a:pathLst>
                <a:path w="1112" h="1343" extrusionOk="0">
                  <a:moveTo>
                    <a:pt x="859" y="1"/>
                  </a:moveTo>
                  <a:lnTo>
                    <a:pt x="1" y="1068"/>
                  </a:lnTo>
                  <a:cubicBezTo>
                    <a:pt x="123" y="1169"/>
                    <a:pt x="253" y="1256"/>
                    <a:pt x="390" y="1342"/>
                  </a:cubicBezTo>
                  <a:lnTo>
                    <a:pt x="1112" y="174"/>
                  </a:lnTo>
                  <a:cubicBezTo>
                    <a:pt x="1018" y="123"/>
                    <a:pt x="938" y="66"/>
                    <a:pt x="859"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21" name="Google Shape;1321;p70"/>
            <p:cNvSpPr/>
            <p:nvPr/>
          </p:nvSpPr>
          <p:spPr>
            <a:xfrm>
              <a:off x="6103205" y="1542835"/>
              <a:ext cx="123272" cy="106932"/>
            </a:xfrm>
            <a:custGeom>
              <a:avLst/>
              <a:gdLst/>
              <a:ahLst/>
              <a:cxnLst/>
              <a:rect l="l" t="t" r="r" b="b"/>
              <a:pathLst>
                <a:path w="1321" h="1147" extrusionOk="0">
                  <a:moveTo>
                    <a:pt x="1126" y="0"/>
                  </a:moveTo>
                  <a:lnTo>
                    <a:pt x="0" y="772"/>
                  </a:lnTo>
                  <a:lnTo>
                    <a:pt x="137" y="959"/>
                  </a:lnTo>
                  <a:lnTo>
                    <a:pt x="210" y="1053"/>
                  </a:lnTo>
                  <a:lnTo>
                    <a:pt x="289" y="1147"/>
                  </a:lnTo>
                  <a:lnTo>
                    <a:pt x="1320" y="245"/>
                  </a:lnTo>
                  <a:lnTo>
                    <a:pt x="1263" y="188"/>
                  </a:lnTo>
                  <a:lnTo>
                    <a:pt x="1219" y="123"/>
                  </a:lnTo>
                  <a:lnTo>
                    <a:pt x="1126"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22" name="Google Shape;1322;p70"/>
            <p:cNvSpPr/>
            <p:nvPr/>
          </p:nvSpPr>
          <p:spPr>
            <a:xfrm>
              <a:off x="6055426" y="1478881"/>
              <a:ext cx="131951" cy="78777"/>
            </a:xfrm>
            <a:custGeom>
              <a:avLst/>
              <a:gdLst/>
              <a:ahLst/>
              <a:cxnLst/>
              <a:rect l="l" t="t" r="r" b="b"/>
              <a:pathLst>
                <a:path w="1414" h="845" extrusionOk="0">
                  <a:moveTo>
                    <a:pt x="1306" y="1"/>
                  </a:moveTo>
                  <a:lnTo>
                    <a:pt x="0" y="405"/>
                  </a:lnTo>
                  <a:cubicBezTo>
                    <a:pt x="51" y="549"/>
                    <a:pt x="101" y="701"/>
                    <a:pt x="166" y="845"/>
                  </a:cubicBezTo>
                  <a:lnTo>
                    <a:pt x="1414" y="282"/>
                  </a:lnTo>
                  <a:cubicBezTo>
                    <a:pt x="1371" y="196"/>
                    <a:pt x="1342" y="95"/>
                    <a:pt x="1306"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23" name="Google Shape;1323;p70"/>
            <p:cNvSpPr/>
            <p:nvPr/>
          </p:nvSpPr>
          <p:spPr>
            <a:xfrm>
              <a:off x="6039282" y="1408308"/>
              <a:ext cx="129338" cy="43817"/>
            </a:xfrm>
            <a:custGeom>
              <a:avLst/>
              <a:gdLst/>
              <a:ahLst/>
              <a:cxnLst/>
              <a:rect l="l" t="t" r="r" b="b"/>
              <a:pathLst>
                <a:path w="1386" h="470" extrusionOk="0">
                  <a:moveTo>
                    <a:pt x="0" y="1"/>
                  </a:moveTo>
                  <a:cubicBezTo>
                    <a:pt x="7" y="152"/>
                    <a:pt x="7" y="311"/>
                    <a:pt x="29" y="469"/>
                  </a:cubicBezTo>
                  <a:lnTo>
                    <a:pt x="1385" y="304"/>
                  </a:lnTo>
                  <a:cubicBezTo>
                    <a:pt x="1371" y="203"/>
                    <a:pt x="1378" y="102"/>
                    <a:pt x="1363"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24" name="Google Shape;1324;p70"/>
            <p:cNvSpPr/>
            <p:nvPr/>
          </p:nvSpPr>
          <p:spPr>
            <a:xfrm>
              <a:off x="6608612" y="1210666"/>
              <a:ext cx="128685" cy="93507"/>
            </a:xfrm>
            <a:custGeom>
              <a:avLst/>
              <a:gdLst/>
              <a:ahLst/>
              <a:cxnLst/>
              <a:rect l="l" t="t" r="r" b="b"/>
              <a:pathLst>
                <a:path w="1379" h="1003" extrusionOk="0">
                  <a:moveTo>
                    <a:pt x="1155" y="0"/>
                  </a:moveTo>
                  <a:lnTo>
                    <a:pt x="1" y="736"/>
                  </a:lnTo>
                  <a:lnTo>
                    <a:pt x="80" y="866"/>
                  </a:lnTo>
                  <a:cubicBezTo>
                    <a:pt x="102" y="909"/>
                    <a:pt x="131" y="959"/>
                    <a:pt x="145" y="1003"/>
                  </a:cubicBezTo>
                  <a:lnTo>
                    <a:pt x="1379" y="411"/>
                  </a:lnTo>
                  <a:cubicBezTo>
                    <a:pt x="1342" y="339"/>
                    <a:pt x="1314" y="267"/>
                    <a:pt x="1278" y="202"/>
                  </a:cubicBezTo>
                  <a:lnTo>
                    <a:pt x="1155" y="0"/>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25" name="Google Shape;1325;p70"/>
          <p:cNvGrpSpPr/>
          <p:nvPr/>
        </p:nvGrpSpPr>
        <p:grpSpPr>
          <a:xfrm>
            <a:off x="5052628" y="2298862"/>
            <a:ext cx="567744" cy="602136"/>
            <a:chOff x="1825800" y="1651625"/>
            <a:chExt cx="539989" cy="571775"/>
          </a:xfrm>
        </p:grpSpPr>
        <p:sp>
          <p:nvSpPr>
            <p:cNvPr id="1326" name="Google Shape;1326;p70"/>
            <p:cNvSpPr/>
            <p:nvPr/>
          </p:nvSpPr>
          <p:spPr>
            <a:xfrm>
              <a:off x="2093189" y="1651625"/>
              <a:ext cx="272600" cy="287950"/>
            </a:xfrm>
            <a:custGeom>
              <a:avLst/>
              <a:gdLst/>
              <a:ahLst/>
              <a:cxnLst/>
              <a:rect l="l" t="t" r="r" b="b"/>
              <a:pathLst>
                <a:path w="10904" h="11518" extrusionOk="0">
                  <a:moveTo>
                    <a:pt x="2" y="1"/>
                  </a:moveTo>
                  <a:lnTo>
                    <a:pt x="0" y="11518"/>
                  </a:lnTo>
                  <a:lnTo>
                    <a:pt x="10904" y="11518"/>
                  </a:lnTo>
                  <a:cubicBezTo>
                    <a:pt x="10391" y="5596"/>
                    <a:pt x="5836" y="826"/>
                    <a:pt x="2"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27" name="Google Shape;1327;p70"/>
            <p:cNvSpPr/>
            <p:nvPr/>
          </p:nvSpPr>
          <p:spPr>
            <a:xfrm>
              <a:off x="1825800" y="1967150"/>
              <a:ext cx="231900" cy="233575"/>
            </a:xfrm>
            <a:custGeom>
              <a:avLst/>
              <a:gdLst/>
              <a:ahLst/>
              <a:cxnLst/>
              <a:rect l="l" t="t" r="r" b="b"/>
              <a:pathLst>
                <a:path w="9276" h="9343" extrusionOk="0">
                  <a:moveTo>
                    <a:pt x="0" y="1"/>
                  </a:moveTo>
                  <a:cubicBezTo>
                    <a:pt x="465" y="4930"/>
                    <a:pt x="4350" y="8842"/>
                    <a:pt x="9275" y="9343"/>
                  </a:cubicBezTo>
                  <a:lnTo>
                    <a:pt x="9275" y="1"/>
                  </a:ln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28" name="Google Shape;1328;p70"/>
            <p:cNvSpPr/>
            <p:nvPr/>
          </p:nvSpPr>
          <p:spPr>
            <a:xfrm>
              <a:off x="2093189" y="1967150"/>
              <a:ext cx="244350" cy="256250"/>
            </a:xfrm>
            <a:custGeom>
              <a:avLst/>
              <a:gdLst/>
              <a:ahLst/>
              <a:cxnLst/>
              <a:rect l="l" t="t" r="r" b="b"/>
              <a:pathLst>
                <a:path w="9774" h="10250" extrusionOk="0">
                  <a:moveTo>
                    <a:pt x="0" y="1"/>
                  </a:moveTo>
                  <a:lnTo>
                    <a:pt x="0" y="10249"/>
                  </a:lnTo>
                  <a:cubicBezTo>
                    <a:pt x="5200" y="9514"/>
                    <a:pt x="9280" y="5280"/>
                    <a:pt x="9773"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29" name="Google Shape;1329;p70"/>
            <p:cNvSpPr/>
            <p:nvPr/>
          </p:nvSpPr>
          <p:spPr>
            <a:xfrm>
              <a:off x="1851375" y="1730300"/>
              <a:ext cx="206325" cy="209275"/>
            </a:xfrm>
            <a:custGeom>
              <a:avLst/>
              <a:gdLst/>
              <a:ahLst/>
              <a:cxnLst/>
              <a:rect l="l" t="t" r="r" b="b"/>
              <a:pathLst>
                <a:path w="8253" h="8371" extrusionOk="0">
                  <a:moveTo>
                    <a:pt x="8252" y="1"/>
                  </a:moveTo>
                  <a:cubicBezTo>
                    <a:pt x="3865" y="441"/>
                    <a:pt x="383" y="3959"/>
                    <a:pt x="1" y="8371"/>
                  </a:cubicBezTo>
                  <a:lnTo>
                    <a:pt x="8252" y="8371"/>
                  </a:lnTo>
                  <a:lnTo>
                    <a:pt x="8252" y="1"/>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30" name="Google Shape;1330;p70"/>
          <p:cNvGrpSpPr/>
          <p:nvPr/>
        </p:nvGrpSpPr>
        <p:grpSpPr>
          <a:xfrm>
            <a:off x="3727557" y="3855579"/>
            <a:ext cx="508123" cy="507955"/>
            <a:chOff x="1897577" y="2802432"/>
            <a:chExt cx="492176" cy="492014"/>
          </a:xfrm>
        </p:grpSpPr>
        <p:sp>
          <p:nvSpPr>
            <p:cNvPr id="1331" name="Google Shape;1331;p70"/>
            <p:cNvSpPr/>
            <p:nvPr/>
          </p:nvSpPr>
          <p:spPr>
            <a:xfrm>
              <a:off x="2067309" y="2802432"/>
              <a:ext cx="152163" cy="136326"/>
            </a:xfrm>
            <a:custGeom>
              <a:avLst/>
              <a:gdLst/>
              <a:ahLst/>
              <a:cxnLst/>
              <a:rect l="l" t="t" r="r" b="b"/>
              <a:pathLst>
                <a:path w="9435" h="8453" extrusionOk="0">
                  <a:moveTo>
                    <a:pt x="4727" y="1"/>
                  </a:moveTo>
                  <a:cubicBezTo>
                    <a:pt x="3131" y="1"/>
                    <a:pt x="1537" y="250"/>
                    <a:pt x="0" y="751"/>
                  </a:cubicBezTo>
                  <a:lnTo>
                    <a:pt x="2502" y="8452"/>
                  </a:lnTo>
                  <a:cubicBezTo>
                    <a:pt x="3225" y="8211"/>
                    <a:pt x="3983" y="8097"/>
                    <a:pt x="4740" y="8097"/>
                  </a:cubicBezTo>
                  <a:cubicBezTo>
                    <a:pt x="5486" y="8097"/>
                    <a:pt x="6221" y="8211"/>
                    <a:pt x="6932" y="8441"/>
                  </a:cubicBezTo>
                  <a:lnTo>
                    <a:pt x="9434" y="740"/>
                  </a:lnTo>
                  <a:cubicBezTo>
                    <a:pt x="7901" y="248"/>
                    <a:pt x="6313" y="1"/>
                    <a:pt x="4727"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32" name="Google Shape;1332;p70"/>
            <p:cNvSpPr/>
            <p:nvPr/>
          </p:nvSpPr>
          <p:spPr>
            <a:xfrm>
              <a:off x="2179099" y="2814350"/>
              <a:ext cx="163452" cy="166049"/>
            </a:xfrm>
            <a:custGeom>
              <a:avLst/>
              <a:gdLst/>
              <a:ahLst/>
              <a:cxnLst/>
              <a:rect l="l" t="t" r="r" b="b"/>
              <a:pathLst>
                <a:path w="10135" h="10296" extrusionOk="0">
                  <a:moveTo>
                    <a:pt x="2491" y="1"/>
                  </a:moveTo>
                  <a:lnTo>
                    <a:pt x="0" y="7702"/>
                  </a:lnTo>
                  <a:cubicBezTo>
                    <a:pt x="1435" y="8161"/>
                    <a:pt x="2686" y="9079"/>
                    <a:pt x="3581" y="10296"/>
                  </a:cubicBezTo>
                  <a:lnTo>
                    <a:pt x="10135" y="5533"/>
                  </a:lnTo>
                  <a:cubicBezTo>
                    <a:pt x="8230" y="2927"/>
                    <a:pt x="5555" y="988"/>
                    <a:pt x="2491"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33" name="Google Shape;1333;p70"/>
            <p:cNvSpPr/>
            <p:nvPr/>
          </p:nvSpPr>
          <p:spPr>
            <a:xfrm>
              <a:off x="2236848" y="3048492"/>
              <a:ext cx="152905" cy="144760"/>
            </a:xfrm>
            <a:custGeom>
              <a:avLst/>
              <a:gdLst/>
              <a:ahLst/>
              <a:cxnLst/>
              <a:rect l="l" t="t" r="r" b="b"/>
              <a:pathLst>
                <a:path w="9481" h="8976" extrusionOk="0">
                  <a:moveTo>
                    <a:pt x="1377" y="0"/>
                  </a:moveTo>
                  <a:cubicBezTo>
                    <a:pt x="1377" y="1515"/>
                    <a:pt x="895" y="2996"/>
                    <a:pt x="0" y="4212"/>
                  </a:cubicBezTo>
                  <a:lnTo>
                    <a:pt x="6554" y="8976"/>
                  </a:lnTo>
                  <a:cubicBezTo>
                    <a:pt x="8459" y="6370"/>
                    <a:pt x="9480" y="3225"/>
                    <a:pt x="9480"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34" name="Google Shape;1334;p70"/>
            <p:cNvSpPr/>
            <p:nvPr/>
          </p:nvSpPr>
          <p:spPr>
            <a:xfrm>
              <a:off x="1944586" y="2814543"/>
              <a:ext cx="163097" cy="166226"/>
            </a:xfrm>
            <a:custGeom>
              <a:avLst/>
              <a:gdLst/>
              <a:ahLst/>
              <a:cxnLst/>
              <a:rect l="l" t="t" r="r" b="b"/>
              <a:pathLst>
                <a:path w="10113" h="10307" extrusionOk="0">
                  <a:moveTo>
                    <a:pt x="7610" y="0"/>
                  </a:moveTo>
                  <a:cubicBezTo>
                    <a:pt x="4557" y="999"/>
                    <a:pt x="1883" y="2938"/>
                    <a:pt x="1" y="5544"/>
                  </a:cubicBezTo>
                  <a:lnTo>
                    <a:pt x="6554" y="10307"/>
                  </a:lnTo>
                  <a:cubicBezTo>
                    <a:pt x="7438" y="9090"/>
                    <a:pt x="8677" y="8172"/>
                    <a:pt x="10112" y="7701"/>
                  </a:cubicBezTo>
                  <a:lnTo>
                    <a:pt x="761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35" name="Google Shape;1335;p70"/>
            <p:cNvSpPr/>
            <p:nvPr/>
          </p:nvSpPr>
          <p:spPr>
            <a:xfrm>
              <a:off x="2236848" y="2903562"/>
              <a:ext cx="152905" cy="144954"/>
            </a:xfrm>
            <a:custGeom>
              <a:avLst/>
              <a:gdLst/>
              <a:ahLst/>
              <a:cxnLst/>
              <a:rect l="l" t="t" r="r" b="b"/>
              <a:pathLst>
                <a:path w="9481" h="8988" extrusionOk="0">
                  <a:moveTo>
                    <a:pt x="6554" y="1"/>
                  </a:moveTo>
                  <a:lnTo>
                    <a:pt x="0" y="4764"/>
                  </a:lnTo>
                  <a:cubicBezTo>
                    <a:pt x="895" y="5992"/>
                    <a:pt x="1377" y="7472"/>
                    <a:pt x="1377" y="8987"/>
                  </a:cubicBezTo>
                  <a:lnTo>
                    <a:pt x="9469" y="8987"/>
                  </a:lnTo>
                  <a:cubicBezTo>
                    <a:pt x="9480" y="5751"/>
                    <a:pt x="8459" y="2606"/>
                    <a:pt x="6554"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36" name="Google Shape;1336;p70"/>
            <p:cNvSpPr/>
            <p:nvPr/>
          </p:nvSpPr>
          <p:spPr>
            <a:xfrm>
              <a:off x="2179099" y="3116417"/>
              <a:ext cx="163452" cy="166242"/>
            </a:xfrm>
            <a:custGeom>
              <a:avLst/>
              <a:gdLst/>
              <a:ahLst/>
              <a:cxnLst/>
              <a:rect l="l" t="t" r="r" b="b"/>
              <a:pathLst>
                <a:path w="10135" h="10308" extrusionOk="0">
                  <a:moveTo>
                    <a:pt x="3581" y="0"/>
                  </a:moveTo>
                  <a:cubicBezTo>
                    <a:pt x="2686" y="1229"/>
                    <a:pt x="1435" y="2135"/>
                    <a:pt x="0" y="2594"/>
                  </a:cubicBezTo>
                  <a:lnTo>
                    <a:pt x="2502" y="10307"/>
                  </a:lnTo>
                  <a:cubicBezTo>
                    <a:pt x="5567" y="9309"/>
                    <a:pt x="8241" y="7369"/>
                    <a:pt x="10135" y="4764"/>
                  </a:cubicBezTo>
                  <a:lnTo>
                    <a:pt x="3581"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37" name="Google Shape;1337;p70"/>
            <p:cNvSpPr/>
            <p:nvPr/>
          </p:nvSpPr>
          <p:spPr>
            <a:xfrm>
              <a:off x="1897577" y="2903933"/>
              <a:ext cx="152727" cy="144583"/>
            </a:xfrm>
            <a:custGeom>
              <a:avLst/>
              <a:gdLst/>
              <a:ahLst/>
              <a:cxnLst/>
              <a:rect l="l" t="t" r="r" b="b"/>
              <a:pathLst>
                <a:path w="9470" h="8965" extrusionOk="0">
                  <a:moveTo>
                    <a:pt x="2916" y="1"/>
                  </a:moveTo>
                  <a:cubicBezTo>
                    <a:pt x="1022" y="2606"/>
                    <a:pt x="0" y="5739"/>
                    <a:pt x="12" y="8964"/>
                  </a:cubicBezTo>
                  <a:lnTo>
                    <a:pt x="8103" y="8964"/>
                  </a:lnTo>
                  <a:cubicBezTo>
                    <a:pt x="8103" y="7449"/>
                    <a:pt x="8574" y="5980"/>
                    <a:pt x="9469" y="4764"/>
                  </a:cubicBezTo>
                  <a:lnTo>
                    <a:pt x="2916" y="1"/>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38" name="Google Shape;1338;p70"/>
            <p:cNvSpPr/>
            <p:nvPr/>
          </p:nvSpPr>
          <p:spPr>
            <a:xfrm>
              <a:off x="2067309" y="3158056"/>
              <a:ext cx="152163" cy="136390"/>
            </a:xfrm>
            <a:custGeom>
              <a:avLst/>
              <a:gdLst/>
              <a:ahLst/>
              <a:cxnLst/>
              <a:rect l="l" t="t" r="r" b="b"/>
              <a:pathLst>
                <a:path w="9435" h="8457" extrusionOk="0">
                  <a:moveTo>
                    <a:pt x="2502" y="1"/>
                  </a:moveTo>
                  <a:lnTo>
                    <a:pt x="0" y="7702"/>
                  </a:lnTo>
                  <a:cubicBezTo>
                    <a:pt x="1541" y="8204"/>
                    <a:pt x="3140" y="8457"/>
                    <a:pt x="4740" y="8457"/>
                  </a:cubicBezTo>
                  <a:cubicBezTo>
                    <a:pt x="6322" y="8457"/>
                    <a:pt x="7905" y="8210"/>
                    <a:pt x="9434" y="7714"/>
                  </a:cubicBezTo>
                  <a:lnTo>
                    <a:pt x="6932" y="12"/>
                  </a:lnTo>
                  <a:cubicBezTo>
                    <a:pt x="6221" y="242"/>
                    <a:pt x="5475" y="357"/>
                    <a:pt x="4740" y="357"/>
                  </a:cubicBezTo>
                  <a:cubicBezTo>
                    <a:pt x="3983" y="357"/>
                    <a:pt x="3225" y="242"/>
                    <a:pt x="2502"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39" name="Google Shape;1339;p70"/>
            <p:cNvSpPr/>
            <p:nvPr/>
          </p:nvSpPr>
          <p:spPr>
            <a:xfrm>
              <a:off x="1944586" y="3116046"/>
              <a:ext cx="163097" cy="166242"/>
            </a:xfrm>
            <a:custGeom>
              <a:avLst/>
              <a:gdLst/>
              <a:ahLst/>
              <a:cxnLst/>
              <a:rect l="l" t="t" r="r" b="b"/>
              <a:pathLst>
                <a:path w="10113" h="10308" extrusionOk="0">
                  <a:moveTo>
                    <a:pt x="6554" y="1"/>
                  </a:moveTo>
                  <a:lnTo>
                    <a:pt x="1" y="4764"/>
                  </a:lnTo>
                  <a:cubicBezTo>
                    <a:pt x="1883" y="7369"/>
                    <a:pt x="4557" y="9309"/>
                    <a:pt x="7610" y="10307"/>
                  </a:cubicBezTo>
                  <a:lnTo>
                    <a:pt x="10112" y="2606"/>
                  </a:lnTo>
                  <a:cubicBezTo>
                    <a:pt x="8677" y="2135"/>
                    <a:pt x="7438" y="1229"/>
                    <a:pt x="6554"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40" name="Google Shape;1340;p70"/>
            <p:cNvSpPr/>
            <p:nvPr/>
          </p:nvSpPr>
          <p:spPr>
            <a:xfrm>
              <a:off x="1897577" y="3048492"/>
              <a:ext cx="152727" cy="144390"/>
            </a:xfrm>
            <a:custGeom>
              <a:avLst/>
              <a:gdLst/>
              <a:ahLst/>
              <a:cxnLst/>
              <a:rect l="l" t="t" r="r" b="b"/>
              <a:pathLst>
                <a:path w="9470" h="8953" extrusionOk="0">
                  <a:moveTo>
                    <a:pt x="12" y="0"/>
                  </a:moveTo>
                  <a:cubicBezTo>
                    <a:pt x="0" y="3214"/>
                    <a:pt x="1022" y="6347"/>
                    <a:pt x="2916" y="8953"/>
                  </a:cubicBezTo>
                  <a:lnTo>
                    <a:pt x="9469" y="4190"/>
                  </a:lnTo>
                  <a:cubicBezTo>
                    <a:pt x="8574" y="2973"/>
                    <a:pt x="8103" y="1504"/>
                    <a:pt x="8103"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41" name="Google Shape;1341;p70"/>
            <p:cNvSpPr/>
            <p:nvPr/>
          </p:nvSpPr>
          <p:spPr>
            <a:xfrm>
              <a:off x="2143379" y="3048492"/>
              <a:ext cx="16" cy="16"/>
            </a:xfrm>
            <a:custGeom>
              <a:avLst/>
              <a:gdLst/>
              <a:ahLst/>
              <a:cxnLst/>
              <a:rect l="l" t="t" r="r" b="b"/>
              <a:pathLst>
                <a:path w="1" h="1" fill="none" extrusionOk="0">
                  <a:moveTo>
                    <a:pt x="0" y="0"/>
                  </a:moveTo>
                  <a:lnTo>
                    <a:pt x="0" y="0"/>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42" name="Google Shape;1342;p70"/>
            <p:cNvSpPr/>
            <p:nvPr/>
          </p:nvSpPr>
          <p:spPr>
            <a:xfrm>
              <a:off x="2143379" y="3048492"/>
              <a:ext cx="16" cy="16"/>
            </a:xfrm>
            <a:custGeom>
              <a:avLst/>
              <a:gdLst/>
              <a:ahLst/>
              <a:cxnLst/>
              <a:rect l="l" t="t" r="r" b="b"/>
              <a:pathLst>
                <a:path w="1" h="1" fill="none" extrusionOk="0">
                  <a:moveTo>
                    <a:pt x="0" y="0"/>
                  </a:moveTo>
                  <a:lnTo>
                    <a:pt x="0" y="0"/>
                  </a:lnTo>
                  <a:close/>
                </a:path>
              </a:pathLst>
            </a:cu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43" name="Google Shape;1343;p70"/>
          <p:cNvGrpSpPr/>
          <p:nvPr/>
        </p:nvGrpSpPr>
        <p:grpSpPr>
          <a:xfrm>
            <a:off x="959087" y="4169123"/>
            <a:ext cx="809227" cy="200842"/>
            <a:chOff x="2013045" y="4813233"/>
            <a:chExt cx="921986" cy="228854"/>
          </a:xfrm>
        </p:grpSpPr>
        <p:sp>
          <p:nvSpPr>
            <p:cNvPr id="1344" name="Google Shape;1344;p70"/>
            <p:cNvSpPr/>
            <p:nvPr/>
          </p:nvSpPr>
          <p:spPr>
            <a:xfrm>
              <a:off x="2013045" y="4867370"/>
              <a:ext cx="921986" cy="174718"/>
            </a:xfrm>
            <a:custGeom>
              <a:avLst/>
              <a:gdLst/>
              <a:ahLst/>
              <a:cxnLst/>
              <a:rect l="l" t="t" r="r" b="b"/>
              <a:pathLst>
                <a:path w="138801" h="26303" fill="none" extrusionOk="0">
                  <a:moveTo>
                    <a:pt x="0" y="18153"/>
                  </a:moveTo>
                  <a:lnTo>
                    <a:pt x="0" y="26303"/>
                  </a:lnTo>
                  <a:lnTo>
                    <a:pt x="138800" y="26303"/>
                  </a:lnTo>
                  <a:lnTo>
                    <a:pt x="138800" y="0"/>
                  </a:lnTo>
                  <a:lnTo>
                    <a:pt x="38405" y="0"/>
                  </a:lnTo>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45" name="Google Shape;1345;p70"/>
            <p:cNvSpPr/>
            <p:nvPr/>
          </p:nvSpPr>
          <p:spPr>
            <a:xfrm>
              <a:off x="2013045" y="4813233"/>
              <a:ext cx="316628" cy="174718"/>
            </a:xfrm>
            <a:custGeom>
              <a:avLst/>
              <a:gdLst/>
              <a:ahLst/>
              <a:cxnLst/>
              <a:rect l="l" t="t" r="r" b="b"/>
              <a:pathLst>
                <a:path w="47667" h="26303" fill="none" extrusionOk="0">
                  <a:moveTo>
                    <a:pt x="0" y="0"/>
                  </a:moveTo>
                  <a:lnTo>
                    <a:pt x="0" y="26303"/>
                  </a:lnTo>
                  <a:lnTo>
                    <a:pt x="47666" y="26303"/>
                  </a:lnTo>
                  <a:lnTo>
                    <a:pt x="34453"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46" name="Google Shape;1346;p70"/>
          <p:cNvGrpSpPr/>
          <p:nvPr/>
        </p:nvGrpSpPr>
        <p:grpSpPr>
          <a:xfrm>
            <a:off x="967547" y="2656004"/>
            <a:ext cx="792421" cy="269941"/>
            <a:chOff x="1046767" y="4756633"/>
            <a:chExt cx="859646" cy="292841"/>
          </a:xfrm>
        </p:grpSpPr>
        <p:sp>
          <p:nvSpPr>
            <p:cNvPr id="1347" name="Google Shape;1347;p70"/>
            <p:cNvSpPr/>
            <p:nvPr/>
          </p:nvSpPr>
          <p:spPr>
            <a:xfrm>
              <a:off x="1046767" y="4811593"/>
              <a:ext cx="859646" cy="237881"/>
            </a:xfrm>
            <a:custGeom>
              <a:avLst/>
              <a:gdLst/>
              <a:ahLst/>
              <a:cxnLst/>
              <a:rect l="l" t="t" r="r" b="b"/>
              <a:pathLst>
                <a:path w="129416" h="35812" fill="none" extrusionOk="0">
                  <a:moveTo>
                    <a:pt x="31737" y="0"/>
                  </a:moveTo>
                  <a:cubicBezTo>
                    <a:pt x="33960" y="8644"/>
                    <a:pt x="27539" y="17041"/>
                    <a:pt x="18524" y="17041"/>
                  </a:cubicBezTo>
                  <a:cubicBezTo>
                    <a:pt x="9633" y="17041"/>
                    <a:pt x="3088" y="8644"/>
                    <a:pt x="5434" y="0"/>
                  </a:cubicBezTo>
                  <a:lnTo>
                    <a:pt x="2594" y="0"/>
                  </a:lnTo>
                  <a:cubicBezTo>
                    <a:pt x="1236" y="0"/>
                    <a:pt x="1" y="1112"/>
                    <a:pt x="1" y="2594"/>
                  </a:cubicBezTo>
                  <a:lnTo>
                    <a:pt x="1" y="35811"/>
                  </a:lnTo>
                  <a:lnTo>
                    <a:pt x="126823" y="35811"/>
                  </a:lnTo>
                  <a:cubicBezTo>
                    <a:pt x="128304" y="35811"/>
                    <a:pt x="129416" y="34576"/>
                    <a:pt x="129416" y="33218"/>
                  </a:cubicBezTo>
                  <a:lnTo>
                    <a:pt x="129416"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48" name="Google Shape;1348;p70"/>
            <p:cNvSpPr/>
            <p:nvPr/>
          </p:nvSpPr>
          <p:spPr>
            <a:xfrm>
              <a:off x="1046767" y="4983846"/>
              <a:ext cx="65628" cy="65628"/>
            </a:xfrm>
            <a:custGeom>
              <a:avLst/>
              <a:gdLst/>
              <a:ahLst/>
              <a:cxnLst/>
              <a:rect l="l" t="t" r="r" b="b"/>
              <a:pathLst>
                <a:path w="9880" h="9880" fill="none" extrusionOk="0">
                  <a:moveTo>
                    <a:pt x="1" y="0"/>
                  </a:moveTo>
                  <a:lnTo>
                    <a:pt x="1" y="9879"/>
                  </a:lnTo>
                  <a:lnTo>
                    <a:pt x="9880" y="9879"/>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49" name="Google Shape;1349;p70"/>
            <p:cNvSpPr/>
            <p:nvPr/>
          </p:nvSpPr>
          <p:spPr>
            <a:xfrm>
              <a:off x="1067279" y="4756633"/>
              <a:ext cx="179640" cy="179646"/>
            </a:xfrm>
            <a:custGeom>
              <a:avLst/>
              <a:gdLst/>
              <a:ahLst/>
              <a:cxnLst/>
              <a:rect l="l" t="t" r="r" b="b"/>
              <a:pathLst>
                <a:path w="27044" h="27045" fill="none" extrusionOk="0">
                  <a:moveTo>
                    <a:pt x="15560" y="1"/>
                  </a:moveTo>
                  <a:cubicBezTo>
                    <a:pt x="5187" y="1"/>
                    <a:pt x="0" y="12473"/>
                    <a:pt x="7286" y="19759"/>
                  </a:cubicBezTo>
                  <a:cubicBezTo>
                    <a:pt x="14572" y="27044"/>
                    <a:pt x="27044" y="21858"/>
                    <a:pt x="27044" y="11609"/>
                  </a:cubicBezTo>
                  <a:cubicBezTo>
                    <a:pt x="27044" y="5187"/>
                    <a:pt x="21857" y="1"/>
                    <a:pt x="15560" y="1"/>
                  </a:cubicBezTo>
                  <a:close/>
                </a:path>
              </a:pathLst>
            </a:custGeom>
            <a:noFill/>
            <a:ln w="9525" cap="flat" cmpd="sng">
              <a:solidFill>
                <a:srgbClr val="A5B7C5"/>
              </a:solidFill>
              <a:prstDash val="solid"/>
              <a:miter lim="12348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sp>
        <p:nvSpPr>
          <p:cNvPr id="1350" name="Google Shape;1350;p70"/>
          <p:cNvSpPr/>
          <p:nvPr/>
        </p:nvSpPr>
        <p:spPr>
          <a:xfrm>
            <a:off x="7401300" y="2350672"/>
            <a:ext cx="185410" cy="94006"/>
          </a:xfrm>
          <a:custGeom>
            <a:avLst/>
            <a:gdLst/>
            <a:ahLst/>
            <a:cxnLst/>
            <a:rect l="l" t="t" r="r" b="b"/>
            <a:pathLst>
              <a:path w="3045" h="1544" extrusionOk="0">
                <a:moveTo>
                  <a:pt x="1645" y="0"/>
                </a:moveTo>
                <a:lnTo>
                  <a:pt x="2143" y="505"/>
                </a:lnTo>
                <a:lnTo>
                  <a:pt x="0" y="505"/>
                </a:lnTo>
                <a:lnTo>
                  <a:pt x="0" y="1046"/>
                </a:lnTo>
                <a:lnTo>
                  <a:pt x="2143" y="1046"/>
                </a:lnTo>
                <a:lnTo>
                  <a:pt x="1645" y="1544"/>
                </a:lnTo>
                <a:lnTo>
                  <a:pt x="2272" y="1544"/>
                </a:lnTo>
                <a:lnTo>
                  <a:pt x="3044" y="772"/>
                </a:lnTo>
                <a:lnTo>
                  <a:pt x="2272"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51" name="Google Shape;1351;p70"/>
          <p:cNvSpPr/>
          <p:nvPr/>
        </p:nvSpPr>
        <p:spPr>
          <a:xfrm>
            <a:off x="7100754" y="2333075"/>
            <a:ext cx="171771" cy="129198"/>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52" name="Google Shape;1352;p70"/>
          <p:cNvSpPr/>
          <p:nvPr/>
        </p:nvSpPr>
        <p:spPr>
          <a:xfrm>
            <a:off x="7723043" y="2339529"/>
            <a:ext cx="167813" cy="116777"/>
          </a:xfrm>
          <a:custGeom>
            <a:avLst/>
            <a:gdLst/>
            <a:ahLst/>
            <a:cxnLst/>
            <a:rect l="l" t="t" r="r" b="b"/>
            <a:pathLst>
              <a:path w="2756" h="1918" extrusionOk="0">
                <a:moveTo>
                  <a:pt x="1757" y="0"/>
                </a:moveTo>
                <a:cubicBezTo>
                  <a:pt x="1693" y="0"/>
                  <a:pt x="1630" y="25"/>
                  <a:pt x="1580" y="75"/>
                </a:cubicBezTo>
                <a:cubicBezTo>
                  <a:pt x="1479" y="176"/>
                  <a:pt x="1479" y="335"/>
                  <a:pt x="1580" y="436"/>
                </a:cubicBezTo>
                <a:lnTo>
                  <a:pt x="1768" y="623"/>
                </a:lnTo>
                <a:cubicBezTo>
                  <a:pt x="1797" y="652"/>
                  <a:pt x="1775" y="702"/>
                  <a:pt x="1739" y="702"/>
                </a:cubicBezTo>
                <a:lnTo>
                  <a:pt x="253" y="702"/>
                </a:lnTo>
                <a:cubicBezTo>
                  <a:pt x="116" y="702"/>
                  <a:pt x="1" y="818"/>
                  <a:pt x="1" y="962"/>
                </a:cubicBezTo>
                <a:cubicBezTo>
                  <a:pt x="1" y="1099"/>
                  <a:pt x="116" y="1215"/>
                  <a:pt x="253" y="1215"/>
                </a:cubicBezTo>
                <a:lnTo>
                  <a:pt x="1739" y="1215"/>
                </a:lnTo>
                <a:cubicBezTo>
                  <a:pt x="1775" y="1215"/>
                  <a:pt x="1797" y="1265"/>
                  <a:pt x="1768" y="1294"/>
                </a:cubicBezTo>
                <a:lnTo>
                  <a:pt x="1580" y="1481"/>
                </a:lnTo>
                <a:cubicBezTo>
                  <a:pt x="1479" y="1582"/>
                  <a:pt x="1479" y="1741"/>
                  <a:pt x="1580" y="1842"/>
                </a:cubicBezTo>
                <a:cubicBezTo>
                  <a:pt x="1631" y="1892"/>
                  <a:pt x="1696" y="1918"/>
                  <a:pt x="1760" y="1918"/>
                </a:cubicBezTo>
                <a:cubicBezTo>
                  <a:pt x="1825" y="1918"/>
                  <a:pt x="1890" y="1892"/>
                  <a:pt x="1941" y="1842"/>
                </a:cubicBezTo>
                <a:lnTo>
                  <a:pt x="2676" y="1106"/>
                </a:lnTo>
                <a:cubicBezTo>
                  <a:pt x="2756" y="1027"/>
                  <a:pt x="2756" y="897"/>
                  <a:pt x="2676" y="811"/>
                </a:cubicBezTo>
                <a:lnTo>
                  <a:pt x="1941" y="82"/>
                </a:lnTo>
                <a:cubicBezTo>
                  <a:pt x="1889" y="27"/>
                  <a:pt x="1823" y="0"/>
                  <a:pt x="1757"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53" name="Google Shape;1353;p70"/>
          <p:cNvSpPr/>
          <p:nvPr/>
        </p:nvSpPr>
        <p:spPr>
          <a:xfrm>
            <a:off x="8017748" y="2333075"/>
            <a:ext cx="163855" cy="129198"/>
          </a:xfrm>
          <a:custGeom>
            <a:avLst/>
            <a:gdLst/>
            <a:ahLst/>
            <a:cxnLst/>
            <a:rect l="l" t="t" r="r" b="b"/>
            <a:pathLst>
              <a:path w="2691" h="2122" extrusionOk="0">
                <a:moveTo>
                  <a:pt x="1630" y="1"/>
                </a:moveTo>
                <a:lnTo>
                  <a:pt x="1630" y="722"/>
                </a:lnTo>
                <a:lnTo>
                  <a:pt x="1630" y="808"/>
                </a:lnTo>
                <a:lnTo>
                  <a:pt x="0" y="808"/>
                </a:lnTo>
                <a:lnTo>
                  <a:pt x="0" y="1321"/>
                </a:lnTo>
                <a:lnTo>
                  <a:pt x="1630" y="1321"/>
                </a:lnTo>
                <a:lnTo>
                  <a:pt x="1630" y="1407"/>
                </a:lnTo>
                <a:lnTo>
                  <a:pt x="1630" y="2121"/>
                </a:lnTo>
                <a:lnTo>
                  <a:pt x="2691" y="1061"/>
                </a:lnTo>
                <a:lnTo>
                  <a:pt x="1630"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nvGrpSpPr>
          <p:cNvPr id="1354" name="Google Shape;1354;p70"/>
          <p:cNvGrpSpPr/>
          <p:nvPr/>
        </p:nvGrpSpPr>
        <p:grpSpPr>
          <a:xfrm>
            <a:off x="7103403" y="2550562"/>
            <a:ext cx="166473" cy="141497"/>
            <a:chOff x="4660325" y="1866850"/>
            <a:chExt cx="68350" cy="58100"/>
          </a:xfrm>
        </p:grpSpPr>
        <p:sp>
          <p:nvSpPr>
            <p:cNvPr id="1355" name="Google Shape;1355;p70"/>
            <p:cNvSpPr/>
            <p:nvPr/>
          </p:nvSpPr>
          <p:spPr>
            <a:xfrm>
              <a:off x="4660325" y="1866850"/>
              <a:ext cx="37700" cy="58100"/>
            </a:xfrm>
            <a:custGeom>
              <a:avLst/>
              <a:gdLst/>
              <a:ahLst/>
              <a:cxnLst/>
              <a:rect l="l" t="t" r="r" b="b"/>
              <a:pathLst>
                <a:path w="1508" h="2324" extrusionOk="0">
                  <a:moveTo>
                    <a:pt x="346" y="1"/>
                  </a:moveTo>
                  <a:lnTo>
                    <a:pt x="0" y="354"/>
                  </a:lnTo>
                  <a:lnTo>
                    <a:pt x="815" y="1162"/>
                  </a:lnTo>
                  <a:lnTo>
                    <a:pt x="0" y="1977"/>
                  </a:lnTo>
                  <a:lnTo>
                    <a:pt x="346" y="2323"/>
                  </a:lnTo>
                  <a:lnTo>
                    <a:pt x="1508" y="1162"/>
                  </a:lnTo>
                  <a:lnTo>
                    <a:pt x="346"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56" name="Google Shape;1356;p70"/>
            <p:cNvSpPr/>
            <p:nvPr/>
          </p:nvSpPr>
          <p:spPr>
            <a:xfrm>
              <a:off x="4690975" y="1866850"/>
              <a:ext cx="37700" cy="58100"/>
            </a:xfrm>
            <a:custGeom>
              <a:avLst/>
              <a:gdLst/>
              <a:ahLst/>
              <a:cxnLst/>
              <a:rect l="l" t="t" r="r" b="b"/>
              <a:pathLst>
                <a:path w="1508" h="2324" extrusionOk="0">
                  <a:moveTo>
                    <a:pt x="346" y="1"/>
                  </a:moveTo>
                  <a:lnTo>
                    <a:pt x="0" y="354"/>
                  </a:lnTo>
                  <a:lnTo>
                    <a:pt x="808" y="1162"/>
                  </a:lnTo>
                  <a:lnTo>
                    <a:pt x="0" y="1977"/>
                  </a:lnTo>
                  <a:lnTo>
                    <a:pt x="346" y="2323"/>
                  </a:lnTo>
                  <a:lnTo>
                    <a:pt x="1508" y="1162"/>
                  </a:lnTo>
                  <a:lnTo>
                    <a:pt x="346"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57" name="Google Shape;1357;p70"/>
          <p:cNvGrpSpPr/>
          <p:nvPr/>
        </p:nvGrpSpPr>
        <p:grpSpPr>
          <a:xfrm>
            <a:off x="7412747" y="2576286"/>
            <a:ext cx="162515" cy="90049"/>
            <a:chOff x="4791775" y="1877500"/>
            <a:chExt cx="66725" cy="36975"/>
          </a:xfrm>
        </p:grpSpPr>
        <p:sp>
          <p:nvSpPr>
            <p:cNvPr id="1358" name="Google Shape;1358;p70"/>
            <p:cNvSpPr/>
            <p:nvPr/>
          </p:nvSpPr>
          <p:spPr>
            <a:xfrm>
              <a:off x="4791775" y="1877500"/>
              <a:ext cx="36075" cy="36975"/>
            </a:xfrm>
            <a:custGeom>
              <a:avLst/>
              <a:gdLst/>
              <a:ahLst/>
              <a:cxnLst/>
              <a:rect l="l" t="t" r="r" b="b"/>
              <a:pathLst>
                <a:path w="1443" h="1479" extrusionOk="0">
                  <a:moveTo>
                    <a:pt x="0" y="0"/>
                  </a:moveTo>
                  <a:lnTo>
                    <a:pt x="743" y="736"/>
                  </a:lnTo>
                  <a:lnTo>
                    <a:pt x="0" y="1479"/>
                  </a:lnTo>
                  <a:lnTo>
                    <a:pt x="700" y="1479"/>
                  </a:lnTo>
                  <a:lnTo>
                    <a:pt x="1442" y="736"/>
                  </a:lnTo>
                  <a:lnTo>
                    <a:pt x="70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59" name="Google Shape;1359;p70"/>
            <p:cNvSpPr/>
            <p:nvPr/>
          </p:nvSpPr>
          <p:spPr>
            <a:xfrm>
              <a:off x="4822425" y="1877500"/>
              <a:ext cx="36075" cy="36975"/>
            </a:xfrm>
            <a:custGeom>
              <a:avLst/>
              <a:gdLst/>
              <a:ahLst/>
              <a:cxnLst/>
              <a:rect l="l" t="t" r="r" b="b"/>
              <a:pathLst>
                <a:path w="1443" h="1479" extrusionOk="0">
                  <a:moveTo>
                    <a:pt x="0" y="0"/>
                  </a:moveTo>
                  <a:lnTo>
                    <a:pt x="743" y="736"/>
                  </a:lnTo>
                  <a:lnTo>
                    <a:pt x="0" y="1479"/>
                  </a:lnTo>
                  <a:lnTo>
                    <a:pt x="700" y="1479"/>
                  </a:lnTo>
                  <a:lnTo>
                    <a:pt x="1443" y="736"/>
                  </a:lnTo>
                  <a:lnTo>
                    <a:pt x="70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60" name="Google Shape;1360;p70"/>
          <p:cNvGrpSpPr/>
          <p:nvPr/>
        </p:nvGrpSpPr>
        <p:grpSpPr>
          <a:xfrm>
            <a:off x="7734460" y="2576286"/>
            <a:ext cx="144979" cy="90049"/>
            <a:chOff x="4923925" y="1877500"/>
            <a:chExt cx="59525" cy="36975"/>
          </a:xfrm>
        </p:grpSpPr>
        <p:sp>
          <p:nvSpPr>
            <p:cNvPr id="1361" name="Google Shape;1361;p70"/>
            <p:cNvSpPr/>
            <p:nvPr/>
          </p:nvSpPr>
          <p:spPr>
            <a:xfrm>
              <a:off x="4923925" y="1877500"/>
              <a:ext cx="28875" cy="36975"/>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62" name="Google Shape;1362;p70"/>
            <p:cNvSpPr/>
            <p:nvPr/>
          </p:nvSpPr>
          <p:spPr>
            <a:xfrm>
              <a:off x="4954575" y="1877500"/>
              <a:ext cx="28875" cy="36975"/>
            </a:xfrm>
            <a:custGeom>
              <a:avLst/>
              <a:gdLst/>
              <a:ahLst/>
              <a:cxnLst/>
              <a:rect l="l" t="t" r="r" b="b"/>
              <a:pathLst>
                <a:path w="1155" h="1479" extrusionOk="0">
                  <a:moveTo>
                    <a:pt x="333" y="0"/>
                  </a:moveTo>
                  <a:cubicBezTo>
                    <a:pt x="116" y="0"/>
                    <a:pt x="1" y="260"/>
                    <a:pt x="159" y="419"/>
                  </a:cubicBezTo>
                  <a:lnTo>
                    <a:pt x="434" y="700"/>
                  </a:lnTo>
                  <a:cubicBezTo>
                    <a:pt x="455" y="722"/>
                    <a:pt x="455" y="758"/>
                    <a:pt x="434" y="779"/>
                  </a:cubicBezTo>
                  <a:lnTo>
                    <a:pt x="159" y="1053"/>
                  </a:lnTo>
                  <a:cubicBezTo>
                    <a:pt x="1" y="1212"/>
                    <a:pt x="116" y="1479"/>
                    <a:pt x="333" y="1479"/>
                  </a:cubicBezTo>
                  <a:cubicBezTo>
                    <a:pt x="397" y="1479"/>
                    <a:pt x="462" y="1450"/>
                    <a:pt x="506" y="1407"/>
                  </a:cubicBezTo>
                  <a:lnTo>
                    <a:pt x="1133" y="779"/>
                  </a:lnTo>
                  <a:cubicBezTo>
                    <a:pt x="1155" y="758"/>
                    <a:pt x="1155" y="722"/>
                    <a:pt x="1133" y="700"/>
                  </a:cubicBezTo>
                  <a:lnTo>
                    <a:pt x="506" y="73"/>
                  </a:lnTo>
                  <a:cubicBezTo>
                    <a:pt x="462" y="22"/>
                    <a:pt x="397" y="0"/>
                    <a:pt x="333"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63" name="Google Shape;1363;p70"/>
          <p:cNvGrpSpPr/>
          <p:nvPr/>
        </p:nvGrpSpPr>
        <p:grpSpPr>
          <a:xfrm>
            <a:off x="8028952" y="2558477"/>
            <a:ext cx="141447" cy="125667"/>
            <a:chOff x="5058450" y="1870100"/>
            <a:chExt cx="58075" cy="51600"/>
          </a:xfrm>
        </p:grpSpPr>
        <p:sp>
          <p:nvSpPr>
            <p:cNvPr id="1364" name="Google Shape;1364;p70"/>
            <p:cNvSpPr/>
            <p:nvPr/>
          </p:nvSpPr>
          <p:spPr>
            <a:xfrm>
              <a:off x="5058450" y="1870100"/>
              <a:ext cx="25800" cy="51600"/>
            </a:xfrm>
            <a:custGeom>
              <a:avLst/>
              <a:gdLst/>
              <a:ahLst/>
              <a:cxnLst/>
              <a:rect l="l" t="t" r="r" b="b"/>
              <a:pathLst>
                <a:path w="1032" h="2064" extrusionOk="0">
                  <a:moveTo>
                    <a:pt x="0" y="1"/>
                  </a:moveTo>
                  <a:lnTo>
                    <a:pt x="0" y="621"/>
                  </a:lnTo>
                  <a:lnTo>
                    <a:pt x="0" y="1443"/>
                  </a:lnTo>
                  <a:lnTo>
                    <a:pt x="0" y="2063"/>
                  </a:lnTo>
                  <a:lnTo>
                    <a:pt x="1032" y="1032"/>
                  </a:lnTo>
                  <a:lnTo>
                    <a:pt x="0"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65" name="Google Shape;1365;p70"/>
            <p:cNvSpPr/>
            <p:nvPr/>
          </p:nvSpPr>
          <p:spPr>
            <a:xfrm>
              <a:off x="5090725" y="1870100"/>
              <a:ext cx="25800" cy="51600"/>
            </a:xfrm>
            <a:custGeom>
              <a:avLst/>
              <a:gdLst/>
              <a:ahLst/>
              <a:cxnLst/>
              <a:rect l="l" t="t" r="r" b="b"/>
              <a:pathLst>
                <a:path w="1032" h="2064" extrusionOk="0">
                  <a:moveTo>
                    <a:pt x="0" y="1"/>
                  </a:moveTo>
                  <a:lnTo>
                    <a:pt x="0" y="621"/>
                  </a:lnTo>
                  <a:lnTo>
                    <a:pt x="0" y="1443"/>
                  </a:lnTo>
                  <a:lnTo>
                    <a:pt x="0" y="2063"/>
                  </a:lnTo>
                  <a:lnTo>
                    <a:pt x="1032" y="1032"/>
                  </a:lnTo>
                  <a:lnTo>
                    <a:pt x="0"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66" name="Google Shape;1366;p70"/>
          <p:cNvGrpSpPr/>
          <p:nvPr/>
        </p:nvGrpSpPr>
        <p:grpSpPr>
          <a:xfrm>
            <a:off x="7443466" y="2980885"/>
            <a:ext cx="101077" cy="107645"/>
            <a:chOff x="4811425" y="2065025"/>
            <a:chExt cx="41500" cy="44200"/>
          </a:xfrm>
        </p:grpSpPr>
        <p:sp>
          <p:nvSpPr>
            <p:cNvPr id="1367" name="Google Shape;1367;p70"/>
            <p:cNvSpPr/>
            <p:nvPr/>
          </p:nvSpPr>
          <p:spPr>
            <a:xfrm>
              <a:off x="4825300" y="2065025"/>
              <a:ext cx="27625" cy="44200"/>
            </a:xfrm>
            <a:custGeom>
              <a:avLst/>
              <a:gdLst/>
              <a:ahLst/>
              <a:cxnLst/>
              <a:rect l="l" t="t" r="r" b="b"/>
              <a:pathLst>
                <a:path w="1105" h="1768" extrusionOk="0">
                  <a:moveTo>
                    <a:pt x="217" y="0"/>
                  </a:moveTo>
                  <a:lnTo>
                    <a:pt x="1" y="224"/>
                  </a:lnTo>
                  <a:lnTo>
                    <a:pt x="657" y="880"/>
                  </a:lnTo>
                  <a:lnTo>
                    <a:pt x="1" y="1544"/>
                  </a:lnTo>
                  <a:lnTo>
                    <a:pt x="217" y="1767"/>
                  </a:lnTo>
                  <a:lnTo>
                    <a:pt x="1104" y="880"/>
                  </a:lnTo>
                  <a:lnTo>
                    <a:pt x="217"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68" name="Google Shape;1368;p70"/>
            <p:cNvSpPr/>
            <p:nvPr/>
          </p:nvSpPr>
          <p:spPr>
            <a:xfrm>
              <a:off x="4811425" y="2072950"/>
              <a:ext cx="19850" cy="28350"/>
            </a:xfrm>
            <a:custGeom>
              <a:avLst/>
              <a:gdLst/>
              <a:ahLst/>
              <a:cxnLst/>
              <a:rect l="l" t="t" r="r" b="b"/>
              <a:pathLst>
                <a:path w="794" h="1134" extrusionOk="0">
                  <a:moveTo>
                    <a:pt x="224" y="1"/>
                  </a:moveTo>
                  <a:lnTo>
                    <a:pt x="0" y="224"/>
                  </a:lnTo>
                  <a:lnTo>
                    <a:pt x="346" y="563"/>
                  </a:lnTo>
                  <a:lnTo>
                    <a:pt x="0" y="909"/>
                  </a:lnTo>
                  <a:lnTo>
                    <a:pt x="224" y="1133"/>
                  </a:lnTo>
                  <a:lnTo>
                    <a:pt x="794" y="563"/>
                  </a:lnTo>
                  <a:lnTo>
                    <a:pt x="224"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69" name="Google Shape;1369;p70"/>
          <p:cNvGrpSpPr/>
          <p:nvPr/>
        </p:nvGrpSpPr>
        <p:grpSpPr>
          <a:xfrm>
            <a:off x="7735904" y="2981098"/>
            <a:ext cx="120867" cy="107218"/>
            <a:chOff x="4929875" y="2065025"/>
            <a:chExt cx="49625" cy="44025"/>
          </a:xfrm>
        </p:grpSpPr>
        <p:sp>
          <p:nvSpPr>
            <p:cNvPr id="1370" name="Google Shape;1370;p70"/>
            <p:cNvSpPr/>
            <p:nvPr/>
          </p:nvSpPr>
          <p:spPr>
            <a:xfrm>
              <a:off x="4950075" y="2065025"/>
              <a:ext cx="29425" cy="44025"/>
            </a:xfrm>
            <a:custGeom>
              <a:avLst/>
              <a:gdLst/>
              <a:ahLst/>
              <a:cxnLst/>
              <a:rect l="l" t="t" r="r" b="b"/>
              <a:pathLst>
                <a:path w="1177" h="1761" extrusionOk="0">
                  <a:moveTo>
                    <a:pt x="1" y="0"/>
                  </a:moveTo>
                  <a:lnTo>
                    <a:pt x="729" y="880"/>
                  </a:lnTo>
                  <a:lnTo>
                    <a:pt x="1" y="1760"/>
                  </a:lnTo>
                  <a:lnTo>
                    <a:pt x="1176" y="880"/>
                  </a:lnTo>
                  <a:lnTo>
                    <a:pt x="1"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71" name="Google Shape;1371;p70"/>
            <p:cNvSpPr/>
            <p:nvPr/>
          </p:nvSpPr>
          <p:spPr>
            <a:xfrm>
              <a:off x="4929875" y="2065025"/>
              <a:ext cx="29425" cy="44025"/>
            </a:xfrm>
            <a:custGeom>
              <a:avLst/>
              <a:gdLst/>
              <a:ahLst/>
              <a:cxnLst/>
              <a:rect l="l" t="t" r="r" b="b"/>
              <a:pathLst>
                <a:path w="1177" h="1761" extrusionOk="0">
                  <a:moveTo>
                    <a:pt x="1" y="0"/>
                  </a:moveTo>
                  <a:lnTo>
                    <a:pt x="736" y="880"/>
                  </a:lnTo>
                  <a:lnTo>
                    <a:pt x="1" y="1760"/>
                  </a:lnTo>
                  <a:lnTo>
                    <a:pt x="1" y="1760"/>
                  </a:lnTo>
                  <a:lnTo>
                    <a:pt x="1176" y="880"/>
                  </a:lnTo>
                  <a:lnTo>
                    <a:pt x="1"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72" name="Google Shape;1372;p70"/>
          <p:cNvGrpSpPr/>
          <p:nvPr/>
        </p:nvGrpSpPr>
        <p:grpSpPr>
          <a:xfrm>
            <a:off x="8064572" y="2984112"/>
            <a:ext cx="70206" cy="101191"/>
            <a:chOff x="5083925" y="2066350"/>
            <a:chExt cx="28825" cy="41550"/>
          </a:xfrm>
        </p:grpSpPr>
        <p:sp>
          <p:nvSpPr>
            <p:cNvPr id="1373" name="Google Shape;1373;p70"/>
            <p:cNvSpPr/>
            <p:nvPr/>
          </p:nvSpPr>
          <p:spPr>
            <a:xfrm>
              <a:off x="5084050" y="2066350"/>
              <a:ext cx="28700" cy="41550"/>
            </a:xfrm>
            <a:custGeom>
              <a:avLst/>
              <a:gdLst/>
              <a:ahLst/>
              <a:cxnLst/>
              <a:rect l="l" t="t" r="r" b="b"/>
              <a:pathLst>
                <a:path w="1148" h="1662" extrusionOk="0">
                  <a:moveTo>
                    <a:pt x="52" y="1"/>
                  </a:moveTo>
                  <a:cubicBezTo>
                    <a:pt x="27" y="1"/>
                    <a:pt x="0" y="24"/>
                    <a:pt x="0" y="56"/>
                  </a:cubicBezTo>
                  <a:lnTo>
                    <a:pt x="0" y="200"/>
                  </a:lnTo>
                  <a:cubicBezTo>
                    <a:pt x="0" y="243"/>
                    <a:pt x="22" y="279"/>
                    <a:pt x="51" y="308"/>
                  </a:cubicBezTo>
                  <a:lnTo>
                    <a:pt x="700" y="791"/>
                  </a:lnTo>
                  <a:cubicBezTo>
                    <a:pt x="729" y="813"/>
                    <a:pt x="729" y="849"/>
                    <a:pt x="700" y="871"/>
                  </a:cubicBezTo>
                  <a:lnTo>
                    <a:pt x="51" y="1354"/>
                  </a:lnTo>
                  <a:cubicBezTo>
                    <a:pt x="22" y="1383"/>
                    <a:pt x="0" y="1419"/>
                    <a:pt x="0" y="1462"/>
                  </a:cubicBezTo>
                  <a:lnTo>
                    <a:pt x="0" y="1613"/>
                  </a:lnTo>
                  <a:cubicBezTo>
                    <a:pt x="0" y="1639"/>
                    <a:pt x="26" y="1661"/>
                    <a:pt x="51" y="1661"/>
                  </a:cubicBezTo>
                  <a:cubicBezTo>
                    <a:pt x="61" y="1661"/>
                    <a:pt x="71" y="1658"/>
                    <a:pt x="80" y="1649"/>
                  </a:cubicBezTo>
                  <a:lnTo>
                    <a:pt x="1111" y="878"/>
                  </a:lnTo>
                  <a:cubicBezTo>
                    <a:pt x="1147" y="856"/>
                    <a:pt x="1147" y="806"/>
                    <a:pt x="1111" y="784"/>
                  </a:cubicBezTo>
                  <a:lnTo>
                    <a:pt x="80" y="12"/>
                  </a:lnTo>
                  <a:cubicBezTo>
                    <a:pt x="72" y="4"/>
                    <a:pt x="62" y="1"/>
                    <a:pt x="5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74" name="Google Shape;1374;p70"/>
            <p:cNvSpPr/>
            <p:nvPr/>
          </p:nvSpPr>
          <p:spPr>
            <a:xfrm>
              <a:off x="5083925" y="2081325"/>
              <a:ext cx="8800" cy="11600"/>
            </a:xfrm>
            <a:custGeom>
              <a:avLst/>
              <a:gdLst/>
              <a:ahLst/>
              <a:cxnLst/>
              <a:rect l="l" t="t" r="r" b="b"/>
              <a:pathLst>
                <a:path w="352" h="464" extrusionOk="0">
                  <a:moveTo>
                    <a:pt x="53" y="0"/>
                  </a:moveTo>
                  <a:cubicBezTo>
                    <a:pt x="25" y="0"/>
                    <a:pt x="0" y="24"/>
                    <a:pt x="5" y="55"/>
                  </a:cubicBezTo>
                  <a:lnTo>
                    <a:pt x="5" y="416"/>
                  </a:lnTo>
                  <a:cubicBezTo>
                    <a:pt x="5" y="442"/>
                    <a:pt x="31" y="464"/>
                    <a:pt x="56" y="464"/>
                  </a:cubicBezTo>
                  <a:cubicBezTo>
                    <a:pt x="66" y="464"/>
                    <a:pt x="76" y="460"/>
                    <a:pt x="85" y="452"/>
                  </a:cubicBezTo>
                  <a:lnTo>
                    <a:pt x="323" y="279"/>
                  </a:lnTo>
                  <a:cubicBezTo>
                    <a:pt x="352" y="257"/>
                    <a:pt x="352" y="207"/>
                    <a:pt x="323" y="185"/>
                  </a:cubicBezTo>
                  <a:lnTo>
                    <a:pt x="85" y="12"/>
                  </a:lnTo>
                  <a:cubicBezTo>
                    <a:pt x="75" y="4"/>
                    <a:pt x="63" y="0"/>
                    <a:pt x="5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75" name="Google Shape;1375;p70"/>
          <p:cNvGrpSpPr/>
          <p:nvPr/>
        </p:nvGrpSpPr>
        <p:grpSpPr>
          <a:xfrm>
            <a:off x="7096126" y="2999759"/>
            <a:ext cx="181026" cy="69896"/>
            <a:chOff x="4659775" y="2072775"/>
            <a:chExt cx="74325" cy="28700"/>
          </a:xfrm>
        </p:grpSpPr>
        <p:sp>
          <p:nvSpPr>
            <p:cNvPr id="1376" name="Google Shape;1376;p70"/>
            <p:cNvSpPr/>
            <p:nvPr/>
          </p:nvSpPr>
          <p:spPr>
            <a:xfrm>
              <a:off x="4659775" y="2072775"/>
              <a:ext cx="38075" cy="28700"/>
            </a:xfrm>
            <a:custGeom>
              <a:avLst/>
              <a:gdLst/>
              <a:ahLst/>
              <a:cxnLst/>
              <a:rect l="l" t="t" r="r" b="b"/>
              <a:pathLst>
                <a:path w="1523" h="1148" extrusionOk="0">
                  <a:moveTo>
                    <a:pt x="1" y="0"/>
                  </a:moveTo>
                  <a:lnTo>
                    <a:pt x="578" y="570"/>
                  </a:lnTo>
                  <a:lnTo>
                    <a:pt x="1" y="1147"/>
                  </a:lnTo>
                  <a:lnTo>
                    <a:pt x="945" y="1147"/>
                  </a:lnTo>
                  <a:lnTo>
                    <a:pt x="1522" y="570"/>
                  </a:lnTo>
                  <a:lnTo>
                    <a:pt x="945"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77" name="Google Shape;1377;p70"/>
            <p:cNvSpPr/>
            <p:nvPr/>
          </p:nvSpPr>
          <p:spPr>
            <a:xfrm>
              <a:off x="4691875" y="2072775"/>
              <a:ext cx="24550" cy="28700"/>
            </a:xfrm>
            <a:custGeom>
              <a:avLst/>
              <a:gdLst/>
              <a:ahLst/>
              <a:cxnLst/>
              <a:rect l="l" t="t" r="r" b="b"/>
              <a:pathLst>
                <a:path w="982" h="1148" extrusionOk="0">
                  <a:moveTo>
                    <a:pt x="0" y="0"/>
                  </a:moveTo>
                  <a:lnTo>
                    <a:pt x="570" y="570"/>
                  </a:lnTo>
                  <a:lnTo>
                    <a:pt x="0" y="1147"/>
                  </a:lnTo>
                  <a:lnTo>
                    <a:pt x="411" y="1147"/>
                  </a:lnTo>
                  <a:lnTo>
                    <a:pt x="981" y="570"/>
                  </a:lnTo>
                  <a:lnTo>
                    <a:pt x="411"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78" name="Google Shape;1378;p70"/>
            <p:cNvSpPr/>
            <p:nvPr/>
          </p:nvSpPr>
          <p:spPr>
            <a:xfrm>
              <a:off x="4709350" y="2072775"/>
              <a:ext cx="24750" cy="28700"/>
            </a:xfrm>
            <a:custGeom>
              <a:avLst/>
              <a:gdLst/>
              <a:ahLst/>
              <a:cxnLst/>
              <a:rect l="l" t="t" r="r" b="b"/>
              <a:pathLst>
                <a:path w="990" h="1148" extrusionOk="0">
                  <a:moveTo>
                    <a:pt x="1" y="0"/>
                  </a:moveTo>
                  <a:lnTo>
                    <a:pt x="578" y="570"/>
                  </a:lnTo>
                  <a:lnTo>
                    <a:pt x="1" y="1147"/>
                  </a:lnTo>
                  <a:lnTo>
                    <a:pt x="412" y="1147"/>
                  </a:lnTo>
                  <a:lnTo>
                    <a:pt x="989" y="570"/>
                  </a:lnTo>
                  <a:lnTo>
                    <a:pt x="412"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79" name="Google Shape;1379;p70"/>
          <p:cNvGrpSpPr/>
          <p:nvPr/>
        </p:nvGrpSpPr>
        <p:grpSpPr>
          <a:xfrm>
            <a:off x="8015982" y="2790324"/>
            <a:ext cx="167387" cy="89197"/>
            <a:chOff x="4662475" y="1976500"/>
            <a:chExt cx="68725" cy="36625"/>
          </a:xfrm>
        </p:grpSpPr>
        <p:sp>
          <p:nvSpPr>
            <p:cNvPr id="1380" name="Google Shape;1380;p70"/>
            <p:cNvSpPr/>
            <p:nvPr/>
          </p:nvSpPr>
          <p:spPr>
            <a:xfrm>
              <a:off x="4690800" y="1976500"/>
              <a:ext cx="40400" cy="36625"/>
            </a:xfrm>
            <a:custGeom>
              <a:avLst/>
              <a:gdLst/>
              <a:ahLst/>
              <a:cxnLst/>
              <a:rect l="l" t="t" r="r" b="b"/>
              <a:pathLst>
                <a:path w="1616" h="1465" extrusionOk="0">
                  <a:moveTo>
                    <a:pt x="887" y="0"/>
                  </a:moveTo>
                  <a:lnTo>
                    <a:pt x="692" y="188"/>
                  </a:lnTo>
                  <a:lnTo>
                    <a:pt x="1104" y="599"/>
                  </a:lnTo>
                  <a:lnTo>
                    <a:pt x="0" y="599"/>
                  </a:lnTo>
                  <a:lnTo>
                    <a:pt x="0" y="866"/>
                  </a:lnTo>
                  <a:lnTo>
                    <a:pt x="1104" y="866"/>
                  </a:lnTo>
                  <a:lnTo>
                    <a:pt x="692" y="1269"/>
                  </a:lnTo>
                  <a:lnTo>
                    <a:pt x="887" y="1464"/>
                  </a:lnTo>
                  <a:lnTo>
                    <a:pt x="1616" y="729"/>
                  </a:lnTo>
                  <a:lnTo>
                    <a:pt x="887"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81" name="Google Shape;1381;p70"/>
            <p:cNvSpPr/>
            <p:nvPr/>
          </p:nvSpPr>
          <p:spPr>
            <a:xfrm>
              <a:off x="4674375" y="1991450"/>
              <a:ext cx="10675" cy="6700"/>
            </a:xfrm>
            <a:custGeom>
              <a:avLst/>
              <a:gdLst/>
              <a:ahLst/>
              <a:cxnLst/>
              <a:rect l="l" t="t" r="r" b="b"/>
              <a:pathLst>
                <a:path w="427" h="268" extrusionOk="0">
                  <a:moveTo>
                    <a:pt x="1" y="1"/>
                  </a:moveTo>
                  <a:lnTo>
                    <a:pt x="1" y="268"/>
                  </a:lnTo>
                  <a:lnTo>
                    <a:pt x="426" y="268"/>
                  </a:lnTo>
                  <a:lnTo>
                    <a:pt x="426"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82" name="Google Shape;1382;p70"/>
            <p:cNvSpPr/>
            <p:nvPr/>
          </p:nvSpPr>
          <p:spPr>
            <a:xfrm>
              <a:off x="4662475" y="1991450"/>
              <a:ext cx="5625" cy="6700"/>
            </a:xfrm>
            <a:custGeom>
              <a:avLst/>
              <a:gdLst/>
              <a:ahLst/>
              <a:cxnLst/>
              <a:rect l="l" t="t" r="r" b="b"/>
              <a:pathLst>
                <a:path w="225" h="268" extrusionOk="0">
                  <a:moveTo>
                    <a:pt x="1" y="1"/>
                  </a:moveTo>
                  <a:lnTo>
                    <a:pt x="1" y="268"/>
                  </a:lnTo>
                  <a:lnTo>
                    <a:pt x="224" y="268"/>
                  </a:lnTo>
                  <a:lnTo>
                    <a:pt x="224"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83" name="Google Shape;1383;p70"/>
          <p:cNvGrpSpPr/>
          <p:nvPr/>
        </p:nvGrpSpPr>
        <p:grpSpPr>
          <a:xfrm>
            <a:off x="7712887" y="2793764"/>
            <a:ext cx="166899" cy="82317"/>
            <a:chOff x="4920150" y="1977875"/>
            <a:chExt cx="68525" cy="33800"/>
          </a:xfrm>
        </p:grpSpPr>
        <p:sp>
          <p:nvSpPr>
            <p:cNvPr id="1384" name="Google Shape;1384;p70"/>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85" name="Google Shape;1385;p70"/>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86" name="Google Shape;1386;p70"/>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87" name="Google Shape;1387;p70"/>
          <p:cNvGrpSpPr/>
          <p:nvPr/>
        </p:nvGrpSpPr>
        <p:grpSpPr>
          <a:xfrm>
            <a:off x="7124044" y="3197682"/>
            <a:ext cx="125190" cy="127859"/>
            <a:chOff x="4676550" y="2160575"/>
            <a:chExt cx="51400" cy="52500"/>
          </a:xfrm>
        </p:grpSpPr>
        <p:sp>
          <p:nvSpPr>
            <p:cNvPr id="1388" name="Google Shape;1388;p70"/>
            <p:cNvSpPr/>
            <p:nvPr/>
          </p:nvSpPr>
          <p:spPr>
            <a:xfrm>
              <a:off x="4676550" y="2160575"/>
              <a:ext cx="27775" cy="52500"/>
            </a:xfrm>
            <a:custGeom>
              <a:avLst/>
              <a:gdLst/>
              <a:ahLst/>
              <a:cxnLst/>
              <a:rect l="l" t="t" r="r" b="b"/>
              <a:pathLst>
                <a:path w="1111" h="2100" extrusionOk="0">
                  <a:moveTo>
                    <a:pt x="0" y="1"/>
                  </a:moveTo>
                  <a:lnTo>
                    <a:pt x="823" y="1047"/>
                  </a:lnTo>
                  <a:lnTo>
                    <a:pt x="0" y="2100"/>
                  </a:lnTo>
                  <a:lnTo>
                    <a:pt x="289" y="2100"/>
                  </a:lnTo>
                  <a:lnTo>
                    <a:pt x="1111" y="1047"/>
                  </a:lnTo>
                  <a:lnTo>
                    <a:pt x="289"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89" name="Google Shape;1389;p70"/>
            <p:cNvSpPr/>
            <p:nvPr/>
          </p:nvSpPr>
          <p:spPr>
            <a:xfrm>
              <a:off x="4688275" y="2160575"/>
              <a:ext cx="27975" cy="52500"/>
            </a:xfrm>
            <a:custGeom>
              <a:avLst/>
              <a:gdLst/>
              <a:ahLst/>
              <a:cxnLst/>
              <a:rect l="l" t="t" r="r" b="b"/>
              <a:pathLst>
                <a:path w="1119" h="2100" extrusionOk="0">
                  <a:moveTo>
                    <a:pt x="0" y="1"/>
                  </a:moveTo>
                  <a:lnTo>
                    <a:pt x="822" y="1047"/>
                  </a:lnTo>
                  <a:lnTo>
                    <a:pt x="0" y="2100"/>
                  </a:lnTo>
                  <a:lnTo>
                    <a:pt x="296" y="2100"/>
                  </a:lnTo>
                  <a:lnTo>
                    <a:pt x="1118" y="1047"/>
                  </a:lnTo>
                  <a:lnTo>
                    <a:pt x="296"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90" name="Google Shape;1390;p70"/>
            <p:cNvSpPr/>
            <p:nvPr/>
          </p:nvSpPr>
          <p:spPr>
            <a:xfrm>
              <a:off x="4700175" y="2160575"/>
              <a:ext cx="27775" cy="52500"/>
            </a:xfrm>
            <a:custGeom>
              <a:avLst/>
              <a:gdLst/>
              <a:ahLst/>
              <a:cxnLst/>
              <a:rect l="l" t="t" r="r" b="b"/>
              <a:pathLst>
                <a:path w="1111" h="2100" extrusionOk="0">
                  <a:moveTo>
                    <a:pt x="0" y="1"/>
                  </a:moveTo>
                  <a:lnTo>
                    <a:pt x="822" y="1047"/>
                  </a:lnTo>
                  <a:lnTo>
                    <a:pt x="0" y="2100"/>
                  </a:lnTo>
                  <a:lnTo>
                    <a:pt x="289" y="2100"/>
                  </a:lnTo>
                  <a:lnTo>
                    <a:pt x="1111" y="1047"/>
                  </a:lnTo>
                  <a:lnTo>
                    <a:pt x="289"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391" name="Google Shape;1391;p70"/>
          <p:cNvGrpSpPr/>
          <p:nvPr/>
        </p:nvGrpSpPr>
        <p:grpSpPr>
          <a:xfrm>
            <a:off x="7421302" y="3204714"/>
            <a:ext cx="145405" cy="113794"/>
            <a:chOff x="4768325" y="2163475"/>
            <a:chExt cx="59700" cy="46725"/>
          </a:xfrm>
        </p:grpSpPr>
        <p:sp>
          <p:nvSpPr>
            <p:cNvPr id="1392" name="Google Shape;1392;p70"/>
            <p:cNvSpPr/>
            <p:nvPr/>
          </p:nvSpPr>
          <p:spPr>
            <a:xfrm>
              <a:off x="4768325" y="2163475"/>
              <a:ext cx="35375" cy="46725"/>
            </a:xfrm>
            <a:custGeom>
              <a:avLst/>
              <a:gdLst/>
              <a:ahLst/>
              <a:cxnLst/>
              <a:rect l="l" t="t" r="r" b="b"/>
              <a:pathLst>
                <a:path w="1415" h="1869" extrusionOk="0">
                  <a:moveTo>
                    <a:pt x="0" y="0"/>
                  </a:moveTo>
                  <a:lnTo>
                    <a:pt x="895" y="931"/>
                  </a:lnTo>
                  <a:lnTo>
                    <a:pt x="0" y="1868"/>
                  </a:lnTo>
                  <a:lnTo>
                    <a:pt x="520" y="1868"/>
                  </a:lnTo>
                  <a:lnTo>
                    <a:pt x="1414" y="931"/>
                  </a:lnTo>
                  <a:lnTo>
                    <a:pt x="52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93" name="Google Shape;1393;p70"/>
            <p:cNvSpPr/>
            <p:nvPr/>
          </p:nvSpPr>
          <p:spPr>
            <a:xfrm>
              <a:off x="4792475" y="2163475"/>
              <a:ext cx="35550" cy="46725"/>
            </a:xfrm>
            <a:custGeom>
              <a:avLst/>
              <a:gdLst/>
              <a:ahLst/>
              <a:cxnLst/>
              <a:rect l="l" t="t" r="r" b="b"/>
              <a:pathLst>
                <a:path w="1422" h="1869" extrusionOk="0">
                  <a:moveTo>
                    <a:pt x="1" y="0"/>
                  </a:moveTo>
                  <a:lnTo>
                    <a:pt x="895" y="931"/>
                  </a:lnTo>
                  <a:lnTo>
                    <a:pt x="1" y="1868"/>
                  </a:lnTo>
                  <a:lnTo>
                    <a:pt x="527" y="1868"/>
                  </a:lnTo>
                  <a:lnTo>
                    <a:pt x="1422" y="931"/>
                  </a:lnTo>
                  <a:lnTo>
                    <a:pt x="527"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sp>
        <p:nvSpPr>
          <p:cNvPr id="1394" name="Google Shape;1394;p70"/>
          <p:cNvSpPr/>
          <p:nvPr/>
        </p:nvSpPr>
        <p:spPr>
          <a:xfrm>
            <a:off x="7753257" y="3196221"/>
            <a:ext cx="86159" cy="130781"/>
          </a:xfrm>
          <a:custGeom>
            <a:avLst/>
            <a:gdLst/>
            <a:ahLst/>
            <a:cxnLst/>
            <a:rect l="l" t="t" r="r" b="b"/>
            <a:pathLst>
              <a:path w="1415" h="2148" extrusionOk="0">
                <a:moveTo>
                  <a:pt x="308" y="0"/>
                </a:moveTo>
                <a:cubicBezTo>
                  <a:pt x="152" y="0"/>
                  <a:pt x="1" y="123"/>
                  <a:pt x="1" y="308"/>
                </a:cubicBezTo>
                <a:lnTo>
                  <a:pt x="8" y="1844"/>
                </a:lnTo>
                <a:cubicBezTo>
                  <a:pt x="8" y="2026"/>
                  <a:pt x="158" y="2148"/>
                  <a:pt x="316" y="2148"/>
                </a:cubicBezTo>
                <a:cubicBezTo>
                  <a:pt x="390" y="2148"/>
                  <a:pt x="465" y="2121"/>
                  <a:pt x="527" y="2061"/>
                </a:cubicBezTo>
                <a:lnTo>
                  <a:pt x="1292" y="1296"/>
                </a:lnTo>
                <a:cubicBezTo>
                  <a:pt x="1414" y="1181"/>
                  <a:pt x="1414" y="986"/>
                  <a:pt x="1292" y="864"/>
                </a:cubicBezTo>
                <a:lnTo>
                  <a:pt x="520" y="92"/>
                </a:lnTo>
                <a:cubicBezTo>
                  <a:pt x="459" y="29"/>
                  <a:pt x="383" y="0"/>
                  <a:pt x="308"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95" name="Google Shape;1395;p70"/>
          <p:cNvSpPr/>
          <p:nvPr/>
        </p:nvSpPr>
        <p:spPr>
          <a:xfrm>
            <a:off x="8025633" y="4203306"/>
            <a:ext cx="148084" cy="162989"/>
          </a:xfrm>
          <a:custGeom>
            <a:avLst/>
            <a:gdLst/>
            <a:ahLst/>
            <a:cxnLst/>
            <a:rect l="l" t="t" r="r" b="b"/>
            <a:pathLst>
              <a:path w="2432" h="2677" extrusionOk="0">
                <a:moveTo>
                  <a:pt x="801" y="1"/>
                </a:moveTo>
                <a:lnTo>
                  <a:pt x="1205" y="751"/>
                </a:lnTo>
                <a:lnTo>
                  <a:pt x="1" y="751"/>
                </a:lnTo>
                <a:lnTo>
                  <a:pt x="1" y="1927"/>
                </a:lnTo>
                <a:lnTo>
                  <a:pt x="1205" y="1927"/>
                </a:lnTo>
                <a:lnTo>
                  <a:pt x="801" y="2677"/>
                </a:lnTo>
                <a:lnTo>
                  <a:pt x="2431" y="1335"/>
                </a:lnTo>
                <a:lnTo>
                  <a:pt x="80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96" name="Google Shape;1396;p70"/>
          <p:cNvSpPr/>
          <p:nvPr/>
        </p:nvSpPr>
        <p:spPr>
          <a:xfrm>
            <a:off x="7127089" y="3431527"/>
            <a:ext cx="119101" cy="163415"/>
          </a:xfrm>
          <a:custGeom>
            <a:avLst/>
            <a:gdLst/>
            <a:ahLst/>
            <a:cxnLst/>
            <a:rect l="l" t="t" r="r" b="b"/>
            <a:pathLst>
              <a:path w="1956" h="2684" extrusionOk="0">
                <a:moveTo>
                  <a:pt x="1" y="0"/>
                </a:moveTo>
                <a:lnTo>
                  <a:pt x="787" y="1342"/>
                </a:lnTo>
                <a:lnTo>
                  <a:pt x="1" y="2683"/>
                </a:lnTo>
                <a:lnTo>
                  <a:pt x="1955" y="1342"/>
                </a:lnTo>
                <a:lnTo>
                  <a:pt x="1"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97" name="Google Shape;1397;p70"/>
          <p:cNvSpPr/>
          <p:nvPr/>
        </p:nvSpPr>
        <p:spPr>
          <a:xfrm>
            <a:off x="7095061" y="4219136"/>
            <a:ext cx="183157" cy="131329"/>
          </a:xfrm>
          <a:custGeom>
            <a:avLst/>
            <a:gdLst/>
            <a:ahLst/>
            <a:cxnLst/>
            <a:rect l="l" t="t" r="r" b="b"/>
            <a:pathLst>
              <a:path w="3008" h="2157" extrusionOk="0">
                <a:moveTo>
                  <a:pt x="0" y="0"/>
                </a:moveTo>
                <a:lnTo>
                  <a:pt x="729" y="1075"/>
                </a:lnTo>
                <a:lnTo>
                  <a:pt x="0" y="2157"/>
                </a:lnTo>
                <a:lnTo>
                  <a:pt x="0" y="2157"/>
                </a:lnTo>
                <a:lnTo>
                  <a:pt x="3008" y="1075"/>
                </a:lnTo>
                <a:lnTo>
                  <a:pt x="0" y="0"/>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98" name="Google Shape;1398;p70"/>
          <p:cNvSpPr/>
          <p:nvPr/>
        </p:nvSpPr>
        <p:spPr>
          <a:xfrm>
            <a:off x="7112384" y="3700780"/>
            <a:ext cx="148511" cy="112515"/>
          </a:xfrm>
          <a:custGeom>
            <a:avLst/>
            <a:gdLst/>
            <a:ahLst/>
            <a:cxnLst/>
            <a:rect l="l" t="t" r="r" b="b"/>
            <a:pathLst>
              <a:path w="2439" h="1848" extrusionOk="0">
                <a:moveTo>
                  <a:pt x="1580" y="1"/>
                </a:moveTo>
                <a:lnTo>
                  <a:pt x="1371" y="203"/>
                </a:lnTo>
                <a:lnTo>
                  <a:pt x="1919" y="780"/>
                </a:lnTo>
                <a:lnTo>
                  <a:pt x="1" y="780"/>
                </a:lnTo>
                <a:lnTo>
                  <a:pt x="1" y="1068"/>
                </a:lnTo>
                <a:lnTo>
                  <a:pt x="1919" y="1068"/>
                </a:lnTo>
                <a:lnTo>
                  <a:pt x="1371" y="1645"/>
                </a:lnTo>
                <a:lnTo>
                  <a:pt x="1580" y="1847"/>
                </a:lnTo>
                <a:lnTo>
                  <a:pt x="2439" y="924"/>
                </a:lnTo>
                <a:lnTo>
                  <a:pt x="1580" y="1"/>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399" name="Google Shape;1399;p70"/>
          <p:cNvSpPr/>
          <p:nvPr/>
        </p:nvSpPr>
        <p:spPr>
          <a:xfrm>
            <a:off x="7746133" y="3682697"/>
            <a:ext cx="100408" cy="148681"/>
          </a:xfrm>
          <a:custGeom>
            <a:avLst/>
            <a:gdLst/>
            <a:ahLst/>
            <a:cxnLst/>
            <a:rect l="l" t="t" r="r" b="b"/>
            <a:pathLst>
              <a:path w="1649" h="2442" extrusionOk="0">
                <a:moveTo>
                  <a:pt x="501" y="1"/>
                </a:moveTo>
                <a:cubicBezTo>
                  <a:pt x="238" y="1"/>
                  <a:pt x="1" y="336"/>
                  <a:pt x="250" y="590"/>
                </a:cubicBezTo>
                <a:lnTo>
                  <a:pt x="841" y="1232"/>
                </a:lnTo>
                <a:lnTo>
                  <a:pt x="250" y="1874"/>
                </a:lnTo>
                <a:cubicBezTo>
                  <a:pt x="36" y="2126"/>
                  <a:pt x="260" y="2441"/>
                  <a:pt x="516" y="2441"/>
                </a:cubicBezTo>
                <a:cubicBezTo>
                  <a:pt x="596" y="2441"/>
                  <a:pt x="680" y="2410"/>
                  <a:pt x="754" y="2336"/>
                </a:cubicBezTo>
                <a:lnTo>
                  <a:pt x="1555" y="1463"/>
                </a:lnTo>
                <a:cubicBezTo>
                  <a:pt x="1613" y="1405"/>
                  <a:pt x="1641" y="1326"/>
                  <a:pt x="1649" y="1246"/>
                </a:cubicBezTo>
                <a:cubicBezTo>
                  <a:pt x="1649" y="1239"/>
                  <a:pt x="1649" y="1239"/>
                  <a:pt x="1649" y="1232"/>
                </a:cubicBezTo>
                <a:cubicBezTo>
                  <a:pt x="1649" y="1225"/>
                  <a:pt x="1649" y="1225"/>
                  <a:pt x="1649" y="1218"/>
                </a:cubicBezTo>
                <a:cubicBezTo>
                  <a:pt x="1641" y="1138"/>
                  <a:pt x="1613" y="1059"/>
                  <a:pt x="1555" y="1001"/>
                </a:cubicBezTo>
                <a:lnTo>
                  <a:pt x="754" y="129"/>
                </a:lnTo>
                <a:cubicBezTo>
                  <a:pt x="679" y="38"/>
                  <a:pt x="588" y="1"/>
                  <a:pt x="501"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nvGrpSpPr>
          <p:cNvPr id="1400" name="Google Shape;1400;p70"/>
          <p:cNvGrpSpPr/>
          <p:nvPr/>
        </p:nvGrpSpPr>
        <p:grpSpPr>
          <a:xfrm>
            <a:off x="7437621" y="3459808"/>
            <a:ext cx="112768" cy="106853"/>
            <a:chOff x="4768575" y="2253950"/>
            <a:chExt cx="46300" cy="43875"/>
          </a:xfrm>
        </p:grpSpPr>
        <p:sp>
          <p:nvSpPr>
            <p:cNvPr id="1401" name="Google Shape;1401;p70"/>
            <p:cNvSpPr/>
            <p:nvPr/>
          </p:nvSpPr>
          <p:spPr>
            <a:xfrm>
              <a:off x="4785700" y="2253950"/>
              <a:ext cx="29175" cy="43875"/>
            </a:xfrm>
            <a:custGeom>
              <a:avLst/>
              <a:gdLst/>
              <a:ahLst/>
              <a:cxnLst/>
              <a:rect l="l" t="t" r="r" b="b"/>
              <a:pathLst>
                <a:path w="1167" h="1755" extrusionOk="0">
                  <a:moveTo>
                    <a:pt x="262" y="1"/>
                  </a:moveTo>
                  <a:cubicBezTo>
                    <a:pt x="150" y="1"/>
                    <a:pt x="49" y="149"/>
                    <a:pt x="164" y="247"/>
                  </a:cubicBezTo>
                  <a:lnTo>
                    <a:pt x="770" y="853"/>
                  </a:lnTo>
                  <a:lnTo>
                    <a:pt x="106" y="1517"/>
                  </a:lnTo>
                  <a:cubicBezTo>
                    <a:pt x="1" y="1616"/>
                    <a:pt x="95" y="1754"/>
                    <a:pt x="204" y="1754"/>
                  </a:cubicBezTo>
                  <a:cubicBezTo>
                    <a:pt x="236" y="1754"/>
                    <a:pt x="271" y="1742"/>
                    <a:pt x="301" y="1711"/>
                  </a:cubicBezTo>
                  <a:lnTo>
                    <a:pt x="1166" y="853"/>
                  </a:lnTo>
                  <a:lnTo>
                    <a:pt x="366" y="52"/>
                  </a:lnTo>
                  <a:cubicBezTo>
                    <a:pt x="334" y="16"/>
                    <a:pt x="297" y="1"/>
                    <a:pt x="26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02" name="Google Shape;1402;p70"/>
            <p:cNvSpPr/>
            <p:nvPr/>
          </p:nvSpPr>
          <p:spPr>
            <a:xfrm>
              <a:off x="4768575" y="2253950"/>
              <a:ext cx="29175" cy="43875"/>
            </a:xfrm>
            <a:custGeom>
              <a:avLst/>
              <a:gdLst/>
              <a:ahLst/>
              <a:cxnLst/>
              <a:rect l="l" t="t" r="r" b="b"/>
              <a:pathLst>
                <a:path w="1167" h="1755" extrusionOk="0">
                  <a:moveTo>
                    <a:pt x="261" y="1"/>
                  </a:moveTo>
                  <a:cubicBezTo>
                    <a:pt x="150" y="1"/>
                    <a:pt x="50" y="149"/>
                    <a:pt x="171" y="247"/>
                  </a:cubicBezTo>
                  <a:lnTo>
                    <a:pt x="769" y="853"/>
                  </a:lnTo>
                  <a:lnTo>
                    <a:pt x="106" y="1517"/>
                  </a:lnTo>
                  <a:cubicBezTo>
                    <a:pt x="1" y="1616"/>
                    <a:pt x="95" y="1754"/>
                    <a:pt x="203" y="1754"/>
                  </a:cubicBezTo>
                  <a:cubicBezTo>
                    <a:pt x="236" y="1754"/>
                    <a:pt x="270" y="1742"/>
                    <a:pt x="301" y="1711"/>
                  </a:cubicBezTo>
                  <a:lnTo>
                    <a:pt x="1166" y="853"/>
                  </a:lnTo>
                  <a:lnTo>
                    <a:pt x="365" y="52"/>
                  </a:lnTo>
                  <a:cubicBezTo>
                    <a:pt x="334" y="16"/>
                    <a:pt x="297" y="1"/>
                    <a:pt x="26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403" name="Google Shape;1403;p70"/>
          <p:cNvGrpSpPr/>
          <p:nvPr/>
        </p:nvGrpSpPr>
        <p:grpSpPr>
          <a:xfrm>
            <a:off x="7737243" y="3948834"/>
            <a:ext cx="118187" cy="146246"/>
            <a:chOff x="4960900" y="2433225"/>
            <a:chExt cx="48525" cy="60050"/>
          </a:xfrm>
        </p:grpSpPr>
        <p:sp>
          <p:nvSpPr>
            <p:cNvPr id="1404" name="Google Shape;1404;p70"/>
            <p:cNvSpPr/>
            <p:nvPr/>
          </p:nvSpPr>
          <p:spPr>
            <a:xfrm>
              <a:off x="4974225" y="2433225"/>
              <a:ext cx="35200" cy="60050"/>
            </a:xfrm>
            <a:custGeom>
              <a:avLst/>
              <a:gdLst/>
              <a:ahLst/>
              <a:cxnLst/>
              <a:rect l="l" t="t" r="r" b="b"/>
              <a:pathLst>
                <a:path w="1408" h="2402" extrusionOk="0">
                  <a:moveTo>
                    <a:pt x="102" y="0"/>
                  </a:moveTo>
                  <a:lnTo>
                    <a:pt x="95" y="7"/>
                  </a:lnTo>
                  <a:lnTo>
                    <a:pt x="1112" y="1154"/>
                  </a:lnTo>
                  <a:lnTo>
                    <a:pt x="1" y="2402"/>
                  </a:lnTo>
                  <a:lnTo>
                    <a:pt x="297" y="2402"/>
                  </a:lnTo>
                  <a:lnTo>
                    <a:pt x="1407" y="1154"/>
                  </a:lnTo>
                  <a:lnTo>
                    <a:pt x="383"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05" name="Google Shape;1405;p70"/>
            <p:cNvSpPr/>
            <p:nvPr/>
          </p:nvSpPr>
          <p:spPr>
            <a:xfrm>
              <a:off x="4960900" y="2433225"/>
              <a:ext cx="35175" cy="60050"/>
            </a:xfrm>
            <a:custGeom>
              <a:avLst/>
              <a:gdLst/>
              <a:ahLst/>
              <a:cxnLst/>
              <a:rect l="l" t="t" r="r" b="b"/>
              <a:pathLst>
                <a:path w="1407" h="2402" extrusionOk="0">
                  <a:moveTo>
                    <a:pt x="108" y="0"/>
                  </a:moveTo>
                  <a:lnTo>
                    <a:pt x="94" y="7"/>
                  </a:lnTo>
                  <a:lnTo>
                    <a:pt x="1111" y="1154"/>
                  </a:lnTo>
                  <a:lnTo>
                    <a:pt x="0" y="2402"/>
                  </a:lnTo>
                  <a:lnTo>
                    <a:pt x="296" y="2402"/>
                  </a:lnTo>
                  <a:lnTo>
                    <a:pt x="1407" y="1154"/>
                  </a:lnTo>
                  <a:lnTo>
                    <a:pt x="390" y="0"/>
                  </a:ln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406" name="Google Shape;1406;p70"/>
          <p:cNvGrpSpPr/>
          <p:nvPr/>
        </p:nvGrpSpPr>
        <p:grpSpPr>
          <a:xfrm>
            <a:off x="7425808" y="4212895"/>
            <a:ext cx="136394" cy="143810"/>
            <a:chOff x="4854075" y="2527625"/>
            <a:chExt cx="56000" cy="59050"/>
          </a:xfrm>
        </p:grpSpPr>
        <p:sp>
          <p:nvSpPr>
            <p:cNvPr id="1407" name="Google Shape;1407;p70"/>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08" name="Google Shape;1408;p70"/>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sp>
        <p:nvSpPr>
          <p:cNvPr id="1409" name="Google Shape;1409;p70"/>
          <p:cNvSpPr/>
          <p:nvPr/>
        </p:nvSpPr>
        <p:spPr>
          <a:xfrm>
            <a:off x="7441061" y="3955623"/>
            <a:ext cx="105888" cy="132668"/>
          </a:xfrm>
          <a:custGeom>
            <a:avLst/>
            <a:gdLst/>
            <a:ahLst/>
            <a:cxnLst/>
            <a:rect l="l" t="t" r="r" b="b"/>
            <a:pathLst>
              <a:path w="1739" h="2179" extrusionOk="0">
                <a:moveTo>
                  <a:pt x="1" y="1"/>
                </a:moveTo>
                <a:lnTo>
                  <a:pt x="1" y="2179"/>
                </a:lnTo>
                <a:lnTo>
                  <a:pt x="758" y="2179"/>
                </a:lnTo>
                <a:lnTo>
                  <a:pt x="1739" y="1090"/>
                </a:lnTo>
                <a:lnTo>
                  <a:pt x="758"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10" name="Google Shape;1410;p70"/>
          <p:cNvSpPr/>
          <p:nvPr/>
        </p:nvSpPr>
        <p:spPr>
          <a:xfrm>
            <a:off x="8019727" y="3195277"/>
            <a:ext cx="159897" cy="132668"/>
          </a:xfrm>
          <a:custGeom>
            <a:avLst/>
            <a:gdLst/>
            <a:ahLst/>
            <a:cxnLst/>
            <a:rect l="l" t="t" r="r" b="b"/>
            <a:pathLst>
              <a:path w="2626" h="2179" extrusionOk="0">
                <a:moveTo>
                  <a:pt x="0" y="1"/>
                </a:moveTo>
                <a:lnTo>
                  <a:pt x="887" y="1090"/>
                </a:lnTo>
                <a:lnTo>
                  <a:pt x="0" y="2179"/>
                </a:lnTo>
                <a:lnTo>
                  <a:pt x="1644" y="2179"/>
                </a:lnTo>
                <a:lnTo>
                  <a:pt x="2625" y="1090"/>
                </a:lnTo>
                <a:lnTo>
                  <a:pt x="1644"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11" name="Google Shape;1411;p70"/>
          <p:cNvSpPr/>
          <p:nvPr/>
        </p:nvSpPr>
        <p:spPr>
          <a:xfrm>
            <a:off x="7118991" y="3955623"/>
            <a:ext cx="135298" cy="132668"/>
          </a:xfrm>
          <a:custGeom>
            <a:avLst/>
            <a:gdLst/>
            <a:ahLst/>
            <a:cxnLst/>
            <a:rect l="l" t="t" r="r" b="b"/>
            <a:pathLst>
              <a:path w="2222" h="2179" extrusionOk="0">
                <a:moveTo>
                  <a:pt x="477" y="1"/>
                </a:moveTo>
                <a:lnTo>
                  <a:pt x="895" y="513"/>
                </a:lnTo>
                <a:lnTo>
                  <a:pt x="1" y="513"/>
                </a:lnTo>
                <a:lnTo>
                  <a:pt x="1" y="1659"/>
                </a:lnTo>
                <a:lnTo>
                  <a:pt x="895" y="1659"/>
                </a:lnTo>
                <a:lnTo>
                  <a:pt x="477" y="2179"/>
                </a:lnTo>
                <a:lnTo>
                  <a:pt x="1234" y="2179"/>
                </a:lnTo>
                <a:lnTo>
                  <a:pt x="2222" y="1090"/>
                </a:lnTo>
                <a:lnTo>
                  <a:pt x="1234"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nvGrpSpPr>
          <p:cNvPr id="1412" name="Google Shape;1412;p70"/>
          <p:cNvGrpSpPr/>
          <p:nvPr/>
        </p:nvGrpSpPr>
        <p:grpSpPr>
          <a:xfrm>
            <a:off x="8050020" y="3676639"/>
            <a:ext cx="99312" cy="160797"/>
            <a:chOff x="5059700" y="2334775"/>
            <a:chExt cx="40775" cy="66025"/>
          </a:xfrm>
        </p:grpSpPr>
        <p:sp>
          <p:nvSpPr>
            <p:cNvPr id="1413" name="Google Shape;1413;p70"/>
            <p:cNvSpPr/>
            <p:nvPr/>
          </p:nvSpPr>
          <p:spPr>
            <a:xfrm>
              <a:off x="5059700" y="2334775"/>
              <a:ext cx="12475" cy="10525"/>
            </a:xfrm>
            <a:custGeom>
              <a:avLst/>
              <a:gdLst/>
              <a:ahLst/>
              <a:cxnLst/>
              <a:rect l="l" t="t" r="r" b="b"/>
              <a:pathLst>
                <a:path w="499" h="421" extrusionOk="0">
                  <a:moveTo>
                    <a:pt x="282" y="0"/>
                  </a:moveTo>
                  <a:cubicBezTo>
                    <a:pt x="94" y="0"/>
                    <a:pt x="1" y="224"/>
                    <a:pt x="138" y="361"/>
                  </a:cubicBezTo>
                  <a:cubicBezTo>
                    <a:pt x="179" y="402"/>
                    <a:pt x="230" y="421"/>
                    <a:pt x="281" y="421"/>
                  </a:cubicBezTo>
                  <a:cubicBezTo>
                    <a:pt x="388" y="421"/>
                    <a:pt x="491" y="337"/>
                    <a:pt x="491" y="209"/>
                  </a:cubicBezTo>
                  <a:cubicBezTo>
                    <a:pt x="498" y="94"/>
                    <a:pt x="397" y="0"/>
                    <a:pt x="282"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14" name="Google Shape;1414;p70"/>
            <p:cNvSpPr/>
            <p:nvPr/>
          </p:nvSpPr>
          <p:spPr>
            <a:xfrm>
              <a:off x="5059700" y="2348650"/>
              <a:ext cx="12475" cy="10550"/>
            </a:xfrm>
            <a:custGeom>
              <a:avLst/>
              <a:gdLst/>
              <a:ahLst/>
              <a:cxnLst/>
              <a:rect l="l" t="t" r="r" b="b"/>
              <a:pathLst>
                <a:path w="499" h="422" extrusionOk="0">
                  <a:moveTo>
                    <a:pt x="282" y="1"/>
                  </a:moveTo>
                  <a:cubicBezTo>
                    <a:pt x="94" y="1"/>
                    <a:pt x="1" y="224"/>
                    <a:pt x="138" y="361"/>
                  </a:cubicBezTo>
                  <a:cubicBezTo>
                    <a:pt x="179" y="403"/>
                    <a:pt x="230" y="421"/>
                    <a:pt x="281" y="421"/>
                  </a:cubicBezTo>
                  <a:cubicBezTo>
                    <a:pt x="388" y="421"/>
                    <a:pt x="491" y="337"/>
                    <a:pt x="491" y="210"/>
                  </a:cubicBezTo>
                  <a:cubicBezTo>
                    <a:pt x="498" y="94"/>
                    <a:pt x="397" y="1"/>
                    <a:pt x="28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15" name="Google Shape;1415;p70"/>
            <p:cNvSpPr/>
            <p:nvPr/>
          </p:nvSpPr>
          <p:spPr>
            <a:xfrm>
              <a:off x="5059700" y="2362525"/>
              <a:ext cx="12475" cy="10550"/>
            </a:xfrm>
            <a:custGeom>
              <a:avLst/>
              <a:gdLst/>
              <a:ahLst/>
              <a:cxnLst/>
              <a:rect l="l" t="t" r="r" b="b"/>
              <a:pathLst>
                <a:path w="499" h="422" extrusionOk="0">
                  <a:moveTo>
                    <a:pt x="282" y="1"/>
                  </a:moveTo>
                  <a:cubicBezTo>
                    <a:pt x="94" y="1"/>
                    <a:pt x="1" y="224"/>
                    <a:pt x="138" y="361"/>
                  </a:cubicBezTo>
                  <a:cubicBezTo>
                    <a:pt x="179" y="403"/>
                    <a:pt x="230" y="422"/>
                    <a:pt x="281" y="422"/>
                  </a:cubicBezTo>
                  <a:cubicBezTo>
                    <a:pt x="388" y="422"/>
                    <a:pt x="491" y="338"/>
                    <a:pt x="491" y="210"/>
                  </a:cubicBezTo>
                  <a:cubicBezTo>
                    <a:pt x="498" y="95"/>
                    <a:pt x="397" y="1"/>
                    <a:pt x="28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16" name="Google Shape;1416;p70"/>
            <p:cNvSpPr/>
            <p:nvPr/>
          </p:nvSpPr>
          <p:spPr>
            <a:xfrm>
              <a:off x="5059700" y="2376400"/>
              <a:ext cx="12475" cy="10500"/>
            </a:xfrm>
            <a:custGeom>
              <a:avLst/>
              <a:gdLst/>
              <a:ahLst/>
              <a:cxnLst/>
              <a:rect l="l" t="t" r="r" b="b"/>
              <a:pathLst>
                <a:path w="499" h="420" extrusionOk="0">
                  <a:moveTo>
                    <a:pt x="294" y="1"/>
                  </a:moveTo>
                  <a:cubicBezTo>
                    <a:pt x="290" y="1"/>
                    <a:pt x="286" y="1"/>
                    <a:pt x="282" y="1"/>
                  </a:cubicBezTo>
                  <a:cubicBezTo>
                    <a:pt x="94" y="1"/>
                    <a:pt x="1" y="225"/>
                    <a:pt x="138" y="355"/>
                  </a:cubicBezTo>
                  <a:cubicBezTo>
                    <a:pt x="180" y="400"/>
                    <a:pt x="233" y="420"/>
                    <a:pt x="285" y="420"/>
                  </a:cubicBezTo>
                  <a:cubicBezTo>
                    <a:pt x="390" y="420"/>
                    <a:pt x="491" y="336"/>
                    <a:pt x="491" y="210"/>
                  </a:cubicBezTo>
                  <a:cubicBezTo>
                    <a:pt x="498" y="99"/>
                    <a:pt x="404" y="1"/>
                    <a:pt x="294"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17" name="Google Shape;1417;p70"/>
            <p:cNvSpPr/>
            <p:nvPr/>
          </p:nvSpPr>
          <p:spPr>
            <a:xfrm>
              <a:off x="5059700" y="2390125"/>
              <a:ext cx="12475" cy="10675"/>
            </a:xfrm>
            <a:custGeom>
              <a:avLst/>
              <a:gdLst/>
              <a:ahLst/>
              <a:cxnLst/>
              <a:rect l="l" t="t" r="r" b="b"/>
              <a:pathLst>
                <a:path w="499" h="427" extrusionOk="0">
                  <a:moveTo>
                    <a:pt x="282" y="0"/>
                  </a:moveTo>
                  <a:cubicBezTo>
                    <a:pt x="94" y="0"/>
                    <a:pt x="1" y="231"/>
                    <a:pt x="138" y="361"/>
                  </a:cubicBezTo>
                  <a:cubicBezTo>
                    <a:pt x="180" y="406"/>
                    <a:pt x="233" y="426"/>
                    <a:pt x="285" y="426"/>
                  </a:cubicBezTo>
                  <a:cubicBezTo>
                    <a:pt x="390" y="426"/>
                    <a:pt x="491" y="343"/>
                    <a:pt x="491" y="217"/>
                  </a:cubicBezTo>
                  <a:cubicBezTo>
                    <a:pt x="498" y="94"/>
                    <a:pt x="397" y="0"/>
                    <a:pt x="282"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18" name="Google Shape;1418;p70"/>
            <p:cNvSpPr/>
            <p:nvPr/>
          </p:nvSpPr>
          <p:spPr>
            <a:xfrm>
              <a:off x="5073950" y="2348650"/>
              <a:ext cx="12275" cy="10550"/>
            </a:xfrm>
            <a:custGeom>
              <a:avLst/>
              <a:gdLst/>
              <a:ahLst/>
              <a:cxnLst/>
              <a:rect l="l" t="t" r="r" b="b"/>
              <a:pathLst>
                <a:path w="491" h="422" extrusionOk="0">
                  <a:moveTo>
                    <a:pt x="282" y="1"/>
                  </a:moveTo>
                  <a:cubicBezTo>
                    <a:pt x="94" y="1"/>
                    <a:pt x="0" y="224"/>
                    <a:pt x="130" y="361"/>
                  </a:cubicBezTo>
                  <a:cubicBezTo>
                    <a:pt x="174" y="403"/>
                    <a:pt x="227" y="421"/>
                    <a:pt x="278" y="421"/>
                  </a:cubicBezTo>
                  <a:cubicBezTo>
                    <a:pt x="387" y="421"/>
                    <a:pt x="491" y="337"/>
                    <a:pt x="491" y="210"/>
                  </a:cubicBezTo>
                  <a:cubicBezTo>
                    <a:pt x="491" y="94"/>
                    <a:pt x="397" y="1"/>
                    <a:pt x="28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19" name="Google Shape;1419;p70"/>
            <p:cNvSpPr/>
            <p:nvPr/>
          </p:nvSpPr>
          <p:spPr>
            <a:xfrm>
              <a:off x="5073950" y="2362525"/>
              <a:ext cx="12275" cy="10550"/>
            </a:xfrm>
            <a:custGeom>
              <a:avLst/>
              <a:gdLst/>
              <a:ahLst/>
              <a:cxnLst/>
              <a:rect l="l" t="t" r="r" b="b"/>
              <a:pathLst>
                <a:path w="491" h="422" extrusionOk="0">
                  <a:moveTo>
                    <a:pt x="282" y="1"/>
                  </a:moveTo>
                  <a:cubicBezTo>
                    <a:pt x="94" y="1"/>
                    <a:pt x="0" y="224"/>
                    <a:pt x="130" y="361"/>
                  </a:cubicBezTo>
                  <a:cubicBezTo>
                    <a:pt x="174" y="403"/>
                    <a:pt x="227" y="422"/>
                    <a:pt x="278" y="422"/>
                  </a:cubicBezTo>
                  <a:cubicBezTo>
                    <a:pt x="387" y="422"/>
                    <a:pt x="491" y="338"/>
                    <a:pt x="491" y="210"/>
                  </a:cubicBezTo>
                  <a:cubicBezTo>
                    <a:pt x="491" y="95"/>
                    <a:pt x="397" y="1"/>
                    <a:pt x="282"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20" name="Google Shape;1420;p70"/>
            <p:cNvSpPr/>
            <p:nvPr/>
          </p:nvSpPr>
          <p:spPr>
            <a:xfrm>
              <a:off x="5074000" y="2376400"/>
              <a:ext cx="12225" cy="10500"/>
            </a:xfrm>
            <a:custGeom>
              <a:avLst/>
              <a:gdLst/>
              <a:ahLst/>
              <a:cxnLst/>
              <a:rect l="l" t="t" r="r" b="b"/>
              <a:pathLst>
                <a:path w="489" h="420" extrusionOk="0">
                  <a:moveTo>
                    <a:pt x="291" y="1"/>
                  </a:moveTo>
                  <a:cubicBezTo>
                    <a:pt x="287" y="1"/>
                    <a:pt x="284" y="1"/>
                    <a:pt x="280" y="1"/>
                  </a:cubicBezTo>
                  <a:cubicBezTo>
                    <a:pt x="277" y="1"/>
                    <a:pt x="274" y="1"/>
                    <a:pt x="271" y="1"/>
                  </a:cubicBezTo>
                  <a:cubicBezTo>
                    <a:pt x="89" y="1"/>
                    <a:pt x="0" y="227"/>
                    <a:pt x="128" y="355"/>
                  </a:cubicBezTo>
                  <a:cubicBezTo>
                    <a:pt x="173" y="400"/>
                    <a:pt x="228" y="420"/>
                    <a:pt x="281" y="420"/>
                  </a:cubicBezTo>
                  <a:cubicBezTo>
                    <a:pt x="388" y="420"/>
                    <a:pt x="489" y="336"/>
                    <a:pt x="489" y="210"/>
                  </a:cubicBezTo>
                  <a:cubicBezTo>
                    <a:pt x="489" y="99"/>
                    <a:pt x="401" y="1"/>
                    <a:pt x="29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21" name="Google Shape;1421;p70"/>
            <p:cNvSpPr/>
            <p:nvPr/>
          </p:nvSpPr>
          <p:spPr>
            <a:xfrm>
              <a:off x="5088000" y="2362525"/>
              <a:ext cx="12475" cy="10550"/>
            </a:xfrm>
            <a:custGeom>
              <a:avLst/>
              <a:gdLst/>
              <a:ahLst/>
              <a:cxnLst/>
              <a:rect l="l" t="t" r="r" b="b"/>
              <a:pathLst>
                <a:path w="499" h="422" extrusionOk="0">
                  <a:moveTo>
                    <a:pt x="289" y="1"/>
                  </a:moveTo>
                  <a:cubicBezTo>
                    <a:pt x="102" y="1"/>
                    <a:pt x="1" y="224"/>
                    <a:pt x="138" y="361"/>
                  </a:cubicBezTo>
                  <a:cubicBezTo>
                    <a:pt x="180" y="403"/>
                    <a:pt x="231" y="422"/>
                    <a:pt x="283" y="422"/>
                  </a:cubicBezTo>
                  <a:cubicBezTo>
                    <a:pt x="392" y="422"/>
                    <a:pt x="499" y="338"/>
                    <a:pt x="499" y="210"/>
                  </a:cubicBezTo>
                  <a:cubicBezTo>
                    <a:pt x="499" y="95"/>
                    <a:pt x="405" y="1"/>
                    <a:pt x="28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422" name="Google Shape;1422;p70"/>
          <p:cNvGrpSpPr/>
          <p:nvPr/>
        </p:nvGrpSpPr>
        <p:grpSpPr>
          <a:xfrm>
            <a:off x="8007184" y="3941771"/>
            <a:ext cx="184984" cy="160371"/>
            <a:chOff x="5037700" y="2430325"/>
            <a:chExt cx="75950" cy="65850"/>
          </a:xfrm>
        </p:grpSpPr>
        <p:sp>
          <p:nvSpPr>
            <p:cNvPr id="1423" name="Google Shape;1423;p70"/>
            <p:cNvSpPr/>
            <p:nvPr/>
          </p:nvSpPr>
          <p:spPr>
            <a:xfrm>
              <a:off x="5059700" y="2430325"/>
              <a:ext cx="53950" cy="65850"/>
            </a:xfrm>
            <a:custGeom>
              <a:avLst/>
              <a:gdLst/>
              <a:ahLst/>
              <a:cxnLst/>
              <a:rect l="l" t="t" r="r" b="b"/>
              <a:pathLst>
                <a:path w="2158" h="2634" extrusionOk="0">
                  <a:moveTo>
                    <a:pt x="1" y="1"/>
                  </a:moveTo>
                  <a:lnTo>
                    <a:pt x="866" y="1321"/>
                  </a:lnTo>
                  <a:lnTo>
                    <a:pt x="1" y="2633"/>
                  </a:lnTo>
                  <a:lnTo>
                    <a:pt x="1292" y="2633"/>
                  </a:lnTo>
                  <a:lnTo>
                    <a:pt x="2157" y="1321"/>
                  </a:lnTo>
                  <a:lnTo>
                    <a:pt x="1292"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24" name="Google Shape;1424;p70"/>
            <p:cNvSpPr/>
            <p:nvPr/>
          </p:nvSpPr>
          <p:spPr>
            <a:xfrm>
              <a:off x="5037700" y="2430325"/>
              <a:ext cx="34100" cy="65850"/>
            </a:xfrm>
            <a:custGeom>
              <a:avLst/>
              <a:gdLst/>
              <a:ahLst/>
              <a:cxnLst/>
              <a:rect l="l" t="t" r="r" b="b"/>
              <a:pathLst>
                <a:path w="1364" h="2634" extrusionOk="0">
                  <a:moveTo>
                    <a:pt x="1" y="1"/>
                  </a:moveTo>
                  <a:lnTo>
                    <a:pt x="866" y="1321"/>
                  </a:lnTo>
                  <a:lnTo>
                    <a:pt x="1" y="2633"/>
                  </a:lnTo>
                  <a:lnTo>
                    <a:pt x="498" y="2633"/>
                  </a:lnTo>
                  <a:lnTo>
                    <a:pt x="1364" y="1321"/>
                  </a:lnTo>
                  <a:lnTo>
                    <a:pt x="498"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425" name="Google Shape;1425;p70"/>
          <p:cNvGrpSpPr/>
          <p:nvPr/>
        </p:nvGrpSpPr>
        <p:grpSpPr>
          <a:xfrm>
            <a:off x="7426689" y="3708223"/>
            <a:ext cx="173014" cy="97629"/>
            <a:chOff x="4756975" y="2341800"/>
            <a:chExt cx="91975" cy="51925"/>
          </a:xfrm>
        </p:grpSpPr>
        <p:sp>
          <p:nvSpPr>
            <p:cNvPr id="1426" name="Google Shape;1426;p70"/>
            <p:cNvSpPr/>
            <p:nvPr/>
          </p:nvSpPr>
          <p:spPr>
            <a:xfrm>
              <a:off x="4756975" y="2341800"/>
              <a:ext cx="10650" cy="9150"/>
            </a:xfrm>
            <a:custGeom>
              <a:avLst/>
              <a:gdLst/>
              <a:ahLst/>
              <a:cxnLst/>
              <a:rect l="l" t="t" r="r" b="b"/>
              <a:pathLst>
                <a:path w="426" h="366" extrusionOk="0">
                  <a:moveTo>
                    <a:pt x="245" y="0"/>
                  </a:moveTo>
                  <a:cubicBezTo>
                    <a:pt x="79" y="0"/>
                    <a:pt x="0" y="195"/>
                    <a:pt x="115" y="311"/>
                  </a:cubicBezTo>
                  <a:cubicBezTo>
                    <a:pt x="153" y="348"/>
                    <a:pt x="199" y="365"/>
                    <a:pt x="244" y="365"/>
                  </a:cubicBezTo>
                  <a:cubicBezTo>
                    <a:pt x="337" y="365"/>
                    <a:pt x="426" y="293"/>
                    <a:pt x="426" y="181"/>
                  </a:cubicBezTo>
                  <a:cubicBezTo>
                    <a:pt x="426" y="80"/>
                    <a:pt x="346" y="0"/>
                    <a:pt x="245"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27" name="Google Shape;1427;p70"/>
            <p:cNvSpPr/>
            <p:nvPr/>
          </p:nvSpPr>
          <p:spPr>
            <a:xfrm>
              <a:off x="4777350" y="2341800"/>
              <a:ext cx="10650" cy="9150"/>
            </a:xfrm>
            <a:custGeom>
              <a:avLst/>
              <a:gdLst/>
              <a:ahLst/>
              <a:cxnLst/>
              <a:rect l="l" t="t" r="r" b="b"/>
              <a:pathLst>
                <a:path w="426" h="366" extrusionOk="0">
                  <a:moveTo>
                    <a:pt x="245" y="0"/>
                  </a:moveTo>
                  <a:cubicBezTo>
                    <a:pt x="79" y="0"/>
                    <a:pt x="0" y="195"/>
                    <a:pt x="115" y="311"/>
                  </a:cubicBezTo>
                  <a:cubicBezTo>
                    <a:pt x="153" y="348"/>
                    <a:pt x="199" y="365"/>
                    <a:pt x="244" y="365"/>
                  </a:cubicBezTo>
                  <a:cubicBezTo>
                    <a:pt x="337" y="365"/>
                    <a:pt x="426" y="293"/>
                    <a:pt x="426" y="181"/>
                  </a:cubicBezTo>
                  <a:cubicBezTo>
                    <a:pt x="426" y="80"/>
                    <a:pt x="339" y="0"/>
                    <a:pt x="245"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28" name="Google Shape;1428;p70"/>
            <p:cNvSpPr/>
            <p:nvPr/>
          </p:nvSpPr>
          <p:spPr>
            <a:xfrm>
              <a:off x="4797725" y="2341800"/>
              <a:ext cx="10475" cy="9150"/>
            </a:xfrm>
            <a:custGeom>
              <a:avLst/>
              <a:gdLst/>
              <a:ahLst/>
              <a:cxnLst/>
              <a:rect l="l" t="t" r="r" b="b"/>
              <a:pathLst>
                <a:path w="419" h="366" extrusionOk="0">
                  <a:moveTo>
                    <a:pt x="238" y="0"/>
                  </a:moveTo>
                  <a:cubicBezTo>
                    <a:pt x="79" y="0"/>
                    <a:pt x="0" y="195"/>
                    <a:pt x="115" y="311"/>
                  </a:cubicBezTo>
                  <a:cubicBezTo>
                    <a:pt x="151" y="348"/>
                    <a:pt x="195" y="365"/>
                    <a:pt x="239" y="365"/>
                  </a:cubicBezTo>
                  <a:cubicBezTo>
                    <a:pt x="330" y="365"/>
                    <a:pt x="418" y="293"/>
                    <a:pt x="418" y="181"/>
                  </a:cubicBezTo>
                  <a:cubicBezTo>
                    <a:pt x="418" y="80"/>
                    <a:pt x="339" y="0"/>
                    <a:pt x="238"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29" name="Google Shape;1429;p70"/>
            <p:cNvSpPr/>
            <p:nvPr/>
          </p:nvSpPr>
          <p:spPr>
            <a:xfrm>
              <a:off x="4818100" y="2341800"/>
              <a:ext cx="10475" cy="9150"/>
            </a:xfrm>
            <a:custGeom>
              <a:avLst/>
              <a:gdLst/>
              <a:ahLst/>
              <a:cxnLst/>
              <a:rect l="l" t="t" r="r" b="b"/>
              <a:pathLst>
                <a:path w="419" h="366" extrusionOk="0">
                  <a:moveTo>
                    <a:pt x="238" y="0"/>
                  </a:moveTo>
                  <a:cubicBezTo>
                    <a:pt x="79" y="0"/>
                    <a:pt x="0" y="195"/>
                    <a:pt x="115" y="311"/>
                  </a:cubicBezTo>
                  <a:cubicBezTo>
                    <a:pt x="151" y="348"/>
                    <a:pt x="195" y="365"/>
                    <a:pt x="239" y="365"/>
                  </a:cubicBezTo>
                  <a:cubicBezTo>
                    <a:pt x="330" y="365"/>
                    <a:pt x="418" y="293"/>
                    <a:pt x="418" y="181"/>
                  </a:cubicBezTo>
                  <a:cubicBezTo>
                    <a:pt x="418" y="80"/>
                    <a:pt x="339" y="0"/>
                    <a:pt x="238"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0" name="Google Shape;1430;p70"/>
            <p:cNvSpPr/>
            <p:nvPr/>
          </p:nvSpPr>
          <p:spPr>
            <a:xfrm>
              <a:off x="4768675" y="2352625"/>
              <a:ext cx="8875" cy="9025"/>
            </a:xfrm>
            <a:custGeom>
              <a:avLst/>
              <a:gdLst/>
              <a:ahLst/>
              <a:cxnLst/>
              <a:rect l="l" t="t" r="r" b="b"/>
              <a:pathLst>
                <a:path w="355" h="361" extrusionOk="0">
                  <a:moveTo>
                    <a:pt x="174" y="0"/>
                  </a:moveTo>
                  <a:cubicBezTo>
                    <a:pt x="80" y="0"/>
                    <a:pt x="1" y="87"/>
                    <a:pt x="1" y="181"/>
                  </a:cubicBezTo>
                  <a:cubicBezTo>
                    <a:pt x="1" y="281"/>
                    <a:pt x="80" y="361"/>
                    <a:pt x="174" y="361"/>
                  </a:cubicBezTo>
                  <a:cubicBezTo>
                    <a:pt x="275" y="361"/>
                    <a:pt x="354" y="281"/>
                    <a:pt x="354" y="181"/>
                  </a:cubicBezTo>
                  <a:cubicBezTo>
                    <a:pt x="354" y="87"/>
                    <a:pt x="275" y="0"/>
                    <a:pt x="174"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1" name="Google Shape;1431;p70"/>
            <p:cNvSpPr/>
            <p:nvPr/>
          </p:nvSpPr>
          <p:spPr>
            <a:xfrm>
              <a:off x="4787425" y="2352625"/>
              <a:ext cx="10500" cy="9125"/>
            </a:xfrm>
            <a:custGeom>
              <a:avLst/>
              <a:gdLst/>
              <a:ahLst/>
              <a:cxnLst/>
              <a:rect l="l" t="t" r="r" b="b"/>
              <a:pathLst>
                <a:path w="420" h="365" extrusionOk="0">
                  <a:moveTo>
                    <a:pt x="239" y="0"/>
                  </a:moveTo>
                  <a:cubicBezTo>
                    <a:pt x="80" y="0"/>
                    <a:pt x="1" y="195"/>
                    <a:pt x="116" y="310"/>
                  </a:cubicBezTo>
                  <a:cubicBezTo>
                    <a:pt x="152" y="348"/>
                    <a:pt x="196" y="365"/>
                    <a:pt x="240" y="365"/>
                  </a:cubicBezTo>
                  <a:cubicBezTo>
                    <a:pt x="331" y="365"/>
                    <a:pt x="419" y="292"/>
                    <a:pt x="419" y="181"/>
                  </a:cubicBezTo>
                  <a:cubicBezTo>
                    <a:pt x="419" y="87"/>
                    <a:pt x="340" y="0"/>
                    <a:pt x="239"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2" name="Google Shape;1432;p70"/>
            <p:cNvSpPr/>
            <p:nvPr/>
          </p:nvSpPr>
          <p:spPr>
            <a:xfrm>
              <a:off x="4809250" y="2352625"/>
              <a:ext cx="9050" cy="9025"/>
            </a:xfrm>
            <a:custGeom>
              <a:avLst/>
              <a:gdLst/>
              <a:ahLst/>
              <a:cxnLst/>
              <a:rect l="l" t="t" r="r" b="b"/>
              <a:pathLst>
                <a:path w="362" h="361" extrusionOk="0">
                  <a:moveTo>
                    <a:pt x="181" y="0"/>
                  </a:moveTo>
                  <a:cubicBezTo>
                    <a:pt x="80" y="0"/>
                    <a:pt x="1" y="87"/>
                    <a:pt x="1" y="181"/>
                  </a:cubicBezTo>
                  <a:cubicBezTo>
                    <a:pt x="1" y="281"/>
                    <a:pt x="80" y="361"/>
                    <a:pt x="181" y="361"/>
                  </a:cubicBezTo>
                  <a:cubicBezTo>
                    <a:pt x="282" y="361"/>
                    <a:pt x="361" y="281"/>
                    <a:pt x="361" y="181"/>
                  </a:cubicBezTo>
                  <a:cubicBezTo>
                    <a:pt x="361" y="87"/>
                    <a:pt x="282" y="0"/>
                    <a:pt x="18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3" name="Google Shape;1433;p70"/>
            <p:cNvSpPr/>
            <p:nvPr/>
          </p:nvSpPr>
          <p:spPr>
            <a:xfrm>
              <a:off x="4829625" y="2352625"/>
              <a:ext cx="9050" cy="9025"/>
            </a:xfrm>
            <a:custGeom>
              <a:avLst/>
              <a:gdLst/>
              <a:ahLst/>
              <a:cxnLst/>
              <a:rect l="l" t="t" r="r" b="b"/>
              <a:pathLst>
                <a:path w="362" h="361" extrusionOk="0">
                  <a:moveTo>
                    <a:pt x="181" y="0"/>
                  </a:moveTo>
                  <a:cubicBezTo>
                    <a:pt x="80" y="0"/>
                    <a:pt x="1" y="87"/>
                    <a:pt x="1" y="181"/>
                  </a:cubicBezTo>
                  <a:cubicBezTo>
                    <a:pt x="1" y="281"/>
                    <a:pt x="80" y="361"/>
                    <a:pt x="181" y="361"/>
                  </a:cubicBezTo>
                  <a:cubicBezTo>
                    <a:pt x="282" y="361"/>
                    <a:pt x="361" y="281"/>
                    <a:pt x="361" y="181"/>
                  </a:cubicBezTo>
                  <a:cubicBezTo>
                    <a:pt x="361" y="87"/>
                    <a:pt x="282" y="0"/>
                    <a:pt x="18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4" name="Google Shape;1434;p70"/>
            <p:cNvSpPr/>
            <p:nvPr/>
          </p:nvSpPr>
          <p:spPr>
            <a:xfrm>
              <a:off x="4777350" y="2363250"/>
              <a:ext cx="10650" cy="9025"/>
            </a:xfrm>
            <a:custGeom>
              <a:avLst/>
              <a:gdLst/>
              <a:ahLst/>
              <a:cxnLst/>
              <a:rect l="l" t="t" r="r" b="b"/>
              <a:pathLst>
                <a:path w="426" h="361" extrusionOk="0">
                  <a:moveTo>
                    <a:pt x="245" y="1"/>
                  </a:moveTo>
                  <a:cubicBezTo>
                    <a:pt x="79" y="1"/>
                    <a:pt x="0" y="195"/>
                    <a:pt x="115" y="311"/>
                  </a:cubicBezTo>
                  <a:cubicBezTo>
                    <a:pt x="152" y="345"/>
                    <a:pt x="197" y="361"/>
                    <a:pt x="241" y="361"/>
                  </a:cubicBezTo>
                  <a:cubicBezTo>
                    <a:pt x="335" y="361"/>
                    <a:pt x="426" y="289"/>
                    <a:pt x="426" y="181"/>
                  </a:cubicBezTo>
                  <a:cubicBezTo>
                    <a:pt x="426" y="80"/>
                    <a:pt x="339" y="1"/>
                    <a:pt x="245"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5" name="Google Shape;1435;p70"/>
            <p:cNvSpPr/>
            <p:nvPr/>
          </p:nvSpPr>
          <p:spPr>
            <a:xfrm>
              <a:off x="4797725" y="2363250"/>
              <a:ext cx="10475" cy="9025"/>
            </a:xfrm>
            <a:custGeom>
              <a:avLst/>
              <a:gdLst/>
              <a:ahLst/>
              <a:cxnLst/>
              <a:rect l="l" t="t" r="r" b="b"/>
              <a:pathLst>
                <a:path w="419" h="361" extrusionOk="0">
                  <a:moveTo>
                    <a:pt x="238" y="1"/>
                  </a:moveTo>
                  <a:cubicBezTo>
                    <a:pt x="79" y="1"/>
                    <a:pt x="0" y="195"/>
                    <a:pt x="115" y="311"/>
                  </a:cubicBezTo>
                  <a:cubicBezTo>
                    <a:pt x="150" y="345"/>
                    <a:pt x="193" y="361"/>
                    <a:pt x="236"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6" name="Google Shape;1436;p70"/>
            <p:cNvSpPr/>
            <p:nvPr/>
          </p:nvSpPr>
          <p:spPr>
            <a:xfrm>
              <a:off x="4818100" y="2363250"/>
              <a:ext cx="10475" cy="9025"/>
            </a:xfrm>
            <a:custGeom>
              <a:avLst/>
              <a:gdLst/>
              <a:ahLst/>
              <a:cxnLst/>
              <a:rect l="l" t="t" r="r" b="b"/>
              <a:pathLst>
                <a:path w="419" h="361" extrusionOk="0">
                  <a:moveTo>
                    <a:pt x="238" y="1"/>
                  </a:moveTo>
                  <a:cubicBezTo>
                    <a:pt x="79" y="1"/>
                    <a:pt x="0" y="195"/>
                    <a:pt x="115" y="311"/>
                  </a:cubicBezTo>
                  <a:cubicBezTo>
                    <a:pt x="150" y="345"/>
                    <a:pt x="193" y="361"/>
                    <a:pt x="236"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7" name="Google Shape;1437;p70"/>
            <p:cNvSpPr/>
            <p:nvPr/>
          </p:nvSpPr>
          <p:spPr>
            <a:xfrm>
              <a:off x="4838475" y="2363250"/>
              <a:ext cx="10475" cy="9025"/>
            </a:xfrm>
            <a:custGeom>
              <a:avLst/>
              <a:gdLst/>
              <a:ahLst/>
              <a:cxnLst/>
              <a:rect l="l" t="t" r="r" b="b"/>
              <a:pathLst>
                <a:path w="419" h="361" extrusionOk="0">
                  <a:moveTo>
                    <a:pt x="238" y="1"/>
                  </a:moveTo>
                  <a:cubicBezTo>
                    <a:pt x="79" y="1"/>
                    <a:pt x="0" y="195"/>
                    <a:pt x="108" y="311"/>
                  </a:cubicBezTo>
                  <a:cubicBezTo>
                    <a:pt x="145" y="345"/>
                    <a:pt x="190" y="361"/>
                    <a:pt x="233"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8" name="Google Shape;1438;p70"/>
            <p:cNvSpPr/>
            <p:nvPr/>
          </p:nvSpPr>
          <p:spPr>
            <a:xfrm>
              <a:off x="4768675" y="2374075"/>
              <a:ext cx="8875" cy="9050"/>
            </a:xfrm>
            <a:custGeom>
              <a:avLst/>
              <a:gdLst/>
              <a:ahLst/>
              <a:cxnLst/>
              <a:rect l="l" t="t" r="r" b="b"/>
              <a:pathLst>
                <a:path w="355" h="362" extrusionOk="0">
                  <a:moveTo>
                    <a:pt x="174" y="0"/>
                  </a:moveTo>
                  <a:cubicBezTo>
                    <a:pt x="80" y="0"/>
                    <a:pt x="1" y="80"/>
                    <a:pt x="1" y="181"/>
                  </a:cubicBezTo>
                  <a:cubicBezTo>
                    <a:pt x="1" y="282"/>
                    <a:pt x="80" y="361"/>
                    <a:pt x="174" y="361"/>
                  </a:cubicBezTo>
                  <a:cubicBezTo>
                    <a:pt x="275" y="361"/>
                    <a:pt x="354" y="282"/>
                    <a:pt x="354" y="181"/>
                  </a:cubicBezTo>
                  <a:cubicBezTo>
                    <a:pt x="354" y="80"/>
                    <a:pt x="275" y="0"/>
                    <a:pt x="174"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39" name="Google Shape;1439;p70"/>
            <p:cNvSpPr/>
            <p:nvPr/>
          </p:nvSpPr>
          <p:spPr>
            <a:xfrm>
              <a:off x="4787425" y="2374075"/>
              <a:ext cx="10500" cy="9150"/>
            </a:xfrm>
            <a:custGeom>
              <a:avLst/>
              <a:gdLst/>
              <a:ahLst/>
              <a:cxnLst/>
              <a:rect l="l" t="t" r="r" b="b"/>
              <a:pathLst>
                <a:path w="420" h="366" extrusionOk="0">
                  <a:moveTo>
                    <a:pt x="239" y="0"/>
                  </a:moveTo>
                  <a:cubicBezTo>
                    <a:pt x="80" y="0"/>
                    <a:pt x="1" y="195"/>
                    <a:pt x="116" y="311"/>
                  </a:cubicBezTo>
                  <a:cubicBezTo>
                    <a:pt x="152" y="348"/>
                    <a:pt x="196" y="365"/>
                    <a:pt x="240" y="365"/>
                  </a:cubicBezTo>
                  <a:cubicBezTo>
                    <a:pt x="331" y="365"/>
                    <a:pt x="419" y="293"/>
                    <a:pt x="419" y="181"/>
                  </a:cubicBezTo>
                  <a:cubicBezTo>
                    <a:pt x="419" y="80"/>
                    <a:pt x="340" y="0"/>
                    <a:pt x="239"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40" name="Google Shape;1440;p70"/>
            <p:cNvSpPr/>
            <p:nvPr/>
          </p:nvSpPr>
          <p:spPr>
            <a:xfrm>
              <a:off x="4809250" y="2374075"/>
              <a:ext cx="9050" cy="9050"/>
            </a:xfrm>
            <a:custGeom>
              <a:avLst/>
              <a:gdLst/>
              <a:ahLst/>
              <a:cxnLst/>
              <a:rect l="l" t="t" r="r" b="b"/>
              <a:pathLst>
                <a:path w="362" h="362" extrusionOk="0">
                  <a:moveTo>
                    <a:pt x="181" y="0"/>
                  </a:moveTo>
                  <a:cubicBezTo>
                    <a:pt x="80" y="0"/>
                    <a:pt x="1" y="80"/>
                    <a:pt x="1" y="181"/>
                  </a:cubicBezTo>
                  <a:cubicBezTo>
                    <a:pt x="1" y="282"/>
                    <a:pt x="80" y="361"/>
                    <a:pt x="181" y="361"/>
                  </a:cubicBezTo>
                  <a:cubicBezTo>
                    <a:pt x="282" y="361"/>
                    <a:pt x="361" y="282"/>
                    <a:pt x="361" y="181"/>
                  </a:cubicBezTo>
                  <a:cubicBezTo>
                    <a:pt x="361" y="80"/>
                    <a:pt x="282" y="0"/>
                    <a:pt x="18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41" name="Google Shape;1441;p70"/>
            <p:cNvSpPr/>
            <p:nvPr/>
          </p:nvSpPr>
          <p:spPr>
            <a:xfrm>
              <a:off x="4829625" y="2374075"/>
              <a:ext cx="9050" cy="9050"/>
            </a:xfrm>
            <a:custGeom>
              <a:avLst/>
              <a:gdLst/>
              <a:ahLst/>
              <a:cxnLst/>
              <a:rect l="l" t="t" r="r" b="b"/>
              <a:pathLst>
                <a:path w="362" h="362" extrusionOk="0">
                  <a:moveTo>
                    <a:pt x="181" y="0"/>
                  </a:moveTo>
                  <a:cubicBezTo>
                    <a:pt x="80" y="0"/>
                    <a:pt x="1" y="80"/>
                    <a:pt x="1" y="181"/>
                  </a:cubicBezTo>
                  <a:cubicBezTo>
                    <a:pt x="1" y="282"/>
                    <a:pt x="80" y="361"/>
                    <a:pt x="181" y="361"/>
                  </a:cubicBezTo>
                  <a:cubicBezTo>
                    <a:pt x="282" y="361"/>
                    <a:pt x="361" y="282"/>
                    <a:pt x="361" y="181"/>
                  </a:cubicBezTo>
                  <a:cubicBezTo>
                    <a:pt x="361" y="80"/>
                    <a:pt x="282" y="0"/>
                    <a:pt x="18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42" name="Google Shape;1442;p70"/>
            <p:cNvSpPr/>
            <p:nvPr/>
          </p:nvSpPr>
          <p:spPr>
            <a:xfrm>
              <a:off x="4756975" y="2384725"/>
              <a:ext cx="10650" cy="9000"/>
            </a:xfrm>
            <a:custGeom>
              <a:avLst/>
              <a:gdLst/>
              <a:ahLst/>
              <a:cxnLst/>
              <a:rect l="l" t="t" r="r" b="b"/>
              <a:pathLst>
                <a:path w="426" h="360" extrusionOk="0">
                  <a:moveTo>
                    <a:pt x="245" y="0"/>
                  </a:moveTo>
                  <a:cubicBezTo>
                    <a:pt x="79" y="0"/>
                    <a:pt x="0" y="195"/>
                    <a:pt x="115" y="310"/>
                  </a:cubicBezTo>
                  <a:cubicBezTo>
                    <a:pt x="152" y="344"/>
                    <a:pt x="197" y="360"/>
                    <a:pt x="241" y="360"/>
                  </a:cubicBezTo>
                  <a:cubicBezTo>
                    <a:pt x="335" y="360"/>
                    <a:pt x="426" y="289"/>
                    <a:pt x="426" y="180"/>
                  </a:cubicBezTo>
                  <a:cubicBezTo>
                    <a:pt x="426" y="79"/>
                    <a:pt x="346" y="0"/>
                    <a:pt x="245"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43" name="Google Shape;1443;p70"/>
            <p:cNvSpPr/>
            <p:nvPr/>
          </p:nvSpPr>
          <p:spPr>
            <a:xfrm>
              <a:off x="4777350" y="2384725"/>
              <a:ext cx="10650" cy="9000"/>
            </a:xfrm>
            <a:custGeom>
              <a:avLst/>
              <a:gdLst/>
              <a:ahLst/>
              <a:cxnLst/>
              <a:rect l="l" t="t" r="r" b="b"/>
              <a:pathLst>
                <a:path w="426" h="360" extrusionOk="0">
                  <a:moveTo>
                    <a:pt x="245" y="0"/>
                  </a:moveTo>
                  <a:cubicBezTo>
                    <a:pt x="79" y="0"/>
                    <a:pt x="0" y="195"/>
                    <a:pt x="115" y="310"/>
                  </a:cubicBezTo>
                  <a:cubicBezTo>
                    <a:pt x="152" y="344"/>
                    <a:pt x="197" y="360"/>
                    <a:pt x="241" y="360"/>
                  </a:cubicBezTo>
                  <a:cubicBezTo>
                    <a:pt x="335" y="360"/>
                    <a:pt x="426" y="289"/>
                    <a:pt x="426" y="180"/>
                  </a:cubicBezTo>
                  <a:cubicBezTo>
                    <a:pt x="426" y="79"/>
                    <a:pt x="339" y="0"/>
                    <a:pt x="245"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44" name="Google Shape;1444;p70"/>
            <p:cNvSpPr/>
            <p:nvPr/>
          </p:nvSpPr>
          <p:spPr>
            <a:xfrm>
              <a:off x="4797725" y="2384725"/>
              <a:ext cx="10475" cy="9000"/>
            </a:xfrm>
            <a:custGeom>
              <a:avLst/>
              <a:gdLst/>
              <a:ahLst/>
              <a:cxnLst/>
              <a:rect l="l" t="t" r="r" b="b"/>
              <a:pathLst>
                <a:path w="419" h="360" extrusionOk="0">
                  <a:moveTo>
                    <a:pt x="238" y="0"/>
                  </a:moveTo>
                  <a:cubicBezTo>
                    <a:pt x="79" y="0"/>
                    <a:pt x="0" y="195"/>
                    <a:pt x="115" y="310"/>
                  </a:cubicBezTo>
                  <a:cubicBezTo>
                    <a:pt x="150" y="344"/>
                    <a:pt x="193" y="360"/>
                    <a:pt x="236" y="360"/>
                  </a:cubicBezTo>
                  <a:cubicBezTo>
                    <a:pt x="328" y="360"/>
                    <a:pt x="418" y="289"/>
                    <a:pt x="418" y="180"/>
                  </a:cubicBezTo>
                  <a:cubicBezTo>
                    <a:pt x="418" y="79"/>
                    <a:pt x="339" y="0"/>
                    <a:pt x="238"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45" name="Google Shape;1445;p70"/>
            <p:cNvSpPr/>
            <p:nvPr/>
          </p:nvSpPr>
          <p:spPr>
            <a:xfrm>
              <a:off x="4818100" y="2384725"/>
              <a:ext cx="10475" cy="9000"/>
            </a:xfrm>
            <a:custGeom>
              <a:avLst/>
              <a:gdLst/>
              <a:ahLst/>
              <a:cxnLst/>
              <a:rect l="l" t="t" r="r" b="b"/>
              <a:pathLst>
                <a:path w="419" h="360" extrusionOk="0">
                  <a:moveTo>
                    <a:pt x="238" y="0"/>
                  </a:moveTo>
                  <a:cubicBezTo>
                    <a:pt x="79" y="0"/>
                    <a:pt x="0" y="195"/>
                    <a:pt x="115" y="310"/>
                  </a:cubicBezTo>
                  <a:cubicBezTo>
                    <a:pt x="150" y="344"/>
                    <a:pt x="193" y="360"/>
                    <a:pt x="236" y="360"/>
                  </a:cubicBezTo>
                  <a:cubicBezTo>
                    <a:pt x="328" y="360"/>
                    <a:pt x="418" y="289"/>
                    <a:pt x="418" y="180"/>
                  </a:cubicBezTo>
                  <a:cubicBezTo>
                    <a:pt x="418" y="79"/>
                    <a:pt x="339" y="0"/>
                    <a:pt x="238"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grpSp>
        <p:nvGrpSpPr>
          <p:cNvPr id="1446" name="Google Shape;1446;p70"/>
          <p:cNvGrpSpPr/>
          <p:nvPr/>
        </p:nvGrpSpPr>
        <p:grpSpPr>
          <a:xfrm>
            <a:off x="7693626" y="4196920"/>
            <a:ext cx="212497" cy="175761"/>
            <a:chOff x="4943575" y="2516350"/>
            <a:chExt cx="98675" cy="81700"/>
          </a:xfrm>
        </p:grpSpPr>
        <p:sp>
          <p:nvSpPr>
            <p:cNvPr id="1447" name="Google Shape;1447;p70"/>
            <p:cNvSpPr/>
            <p:nvPr/>
          </p:nvSpPr>
          <p:spPr>
            <a:xfrm>
              <a:off x="5036450" y="2554750"/>
              <a:ext cx="5800" cy="4825"/>
            </a:xfrm>
            <a:custGeom>
              <a:avLst/>
              <a:gdLst/>
              <a:ahLst/>
              <a:cxnLst/>
              <a:rect l="l" t="t" r="r" b="b"/>
              <a:pathLst>
                <a:path w="232" h="193" extrusionOk="0">
                  <a:moveTo>
                    <a:pt x="130" y="0"/>
                  </a:moveTo>
                  <a:cubicBezTo>
                    <a:pt x="51" y="0"/>
                    <a:pt x="0" y="101"/>
                    <a:pt x="65" y="166"/>
                  </a:cubicBezTo>
                  <a:cubicBezTo>
                    <a:pt x="83" y="184"/>
                    <a:pt x="106" y="192"/>
                    <a:pt x="129" y="192"/>
                  </a:cubicBezTo>
                  <a:cubicBezTo>
                    <a:pt x="179" y="192"/>
                    <a:pt x="229" y="153"/>
                    <a:pt x="224" y="94"/>
                  </a:cubicBezTo>
                  <a:cubicBezTo>
                    <a:pt x="231" y="44"/>
                    <a:pt x="188"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48" name="Google Shape;1448;p70"/>
            <p:cNvSpPr/>
            <p:nvPr/>
          </p:nvSpPr>
          <p:spPr>
            <a:xfrm>
              <a:off x="5028150" y="2547175"/>
              <a:ext cx="5625" cy="4725"/>
            </a:xfrm>
            <a:custGeom>
              <a:avLst/>
              <a:gdLst/>
              <a:ahLst/>
              <a:cxnLst/>
              <a:rect l="l" t="t" r="r" b="b"/>
              <a:pathLst>
                <a:path w="225" h="189" extrusionOk="0">
                  <a:moveTo>
                    <a:pt x="123" y="0"/>
                  </a:moveTo>
                  <a:cubicBezTo>
                    <a:pt x="37" y="0"/>
                    <a:pt x="0" y="101"/>
                    <a:pt x="58" y="159"/>
                  </a:cubicBezTo>
                  <a:cubicBezTo>
                    <a:pt x="79" y="180"/>
                    <a:pt x="103" y="189"/>
                    <a:pt x="126" y="189"/>
                  </a:cubicBezTo>
                  <a:cubicBezTo>
                    <a:pt x="177" y="189"/>
                    <a:pt x="224" y="146"/>
                    <a:pt x="224" y="87"/>
                  </a:cubicBezTo>
                  <a:cubicBezTo>
                    <a:pt x="217" y="36"/>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49" name="Google Shape;1449;p70"/>
            <p:cNvSpPr/>
            <p:nvPr/>
          </p:nvSpPr>
          <p:spPr>
            <a:xfrm>
              <a:off x="5028150" y="2554750"/>
              <a:ext cx="5625" cy="4825"/>
            </a:xfrm>
            <a:custGeom>
              <a:avLst/>
              <a:gdLst/>
              <a:ahLst/>
              <a:cxnLst/>
              <a:rect l="l" t="t" r="r" b="b"/>
              <a:pathLst>
                <a:path w="225" h="193" extrusionOk="0">
                  <a:moveTo>
                    <a:pt x="123" y="0"/>
                  </a:moveTo>
                  <a:cubicBezTo>
                    <a:pt x="44" y="0"/>
                    <a:pt x="0" y="101"/>
                    <a:pt x="58" y="166"/>
                  </a:cubicBezTo>
                  <a:cubicBezTo>
                    <a:pt x="76" y="184"/>
                    <a:pt x="99" y="192"/>
                    <a:pt x="123" y="192"/>
                  </a:cubicBezTo>
                  <a:cubicBezTo>
                    <a:pt x="173" y="192"/>
                    <a:pt x="224" y="153"/>
                    <a:pt x="224" y="94"/>
                  </a:cubicBezTo>
                  <a:cubicBezTo>
                    <a:pt x="224" y="44"/>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0" name="Google Shape;1450;p70"/>
            <p:cNvSpPr/>
            <p:nvPr/>
          </p:nvSpPr>
          <p:spPr>
            <a:xfrm>
              <a:off x="5028150" y="2562500"/>
              <a:ext cx="5625" cy="4800"/>
            </a:xfrm>
            <a:custGeom>
              <a:avLst/>
              <a:gdLst/>
              <a:ahLst/>
              <a:cxnLst/>
              <a:rect l="l" t="t" r="r" b="b"/>
              <a:pathLst>
                <a:path w="225" h="192" extrusionOk="0">
                  <a:moveTo>
                    <a:pt x="123" y="0"/>
                  </a:moveTo>
                  <a:cubicBezTo>
                    <a:pt x="37" y="0"/>
                    <a:pt x="0" y="101"/>
                    <a:pt x="58" y="166"/>
                  </a:cubicBezTo>
                  <a:cubicBezTo>
                    <a:pt x="77" y="183"/>
                    <a:pt x="100" y="191"/>
                    <a:pt x="122" y="191"/>
                  </a:cubicBezTo>
                  <a:cubicBezTo>
                    <a:pt x="174" y="191"/>
                    <a:pt x="224" y="148"/>
                    <a:pt x="224" y="87"/>
                  </a:cubicBezTo>
                  <a:cubicBezTo>
                    <a:pt x="217" y="37"/>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1" name="Google Shape;1451;p70"/>
            <p:cNvSpPr/>
            <p:nvPr/>
          </p:nvSpPr>
          <p:spPr>
            <a:xfrm>
              <a:off x="5019725"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2" name="Google Shape;1452;p70"/>
            <p:cNvSpPr/>
            <p:nvPr/>
          </p:nvSpPr>
          <p:spPr>
            <a:xfrm>
              <a:off x="5019675" y="2547175"/>
              <a:ext cx="5625" cy="4725"/>
            </a:xfrm>
            <a:custGeom>
              <a:avLst/>
              <a:gdLst/>
              <a:ahLst/>
              <a:cxnLst/>
              <a:rect l="l" t="t" r="r" b="b"/>
              <a:pathLst>
                <a:path w="225" h="189" extrusionOk="0">
                  <a:moveTo>
                    <a:pt x="130" y="0"/>
                  </a:moveTo>
                  <a:cubicBezTo>
                    <a:pt x="44" y="0"/>
                    <a:pt x="0" y="101"/>
                    <a:pt x="58" y="159"/>
                  </a:cubicBezTo>
                  <a:cubicBezTo>
                    <a:pt x="79" y="180"/>
                    <a:pt x="103" y="189"/>
                    <a:pt x="126" y="189"/>
                  </a:cubicBezTo>
                  <a:cubicBezTo>
                    <a:pt x="177" y="189"/>
                    <a:pt x="224" y="146"/>
                    <a:pt x="224" y="87"/>
                  </a:cubicBezTo>
                  <a:cubicBezTo>
                    <a:pt x="217"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3" name="Google Shape;1453;p70"/>
            <p:cNvSpPr/>
            <p:nvPr/>
          </p:nvSpPr>
          <p:spPr>
            <a:xfrm>
              <a:off x="5019675" y="2554750"/>
              <a:ext cx="5625" cy="4825"/>
            </a:xfrm>
            <a:custGeom>
              <a:avLst/>
              <a:gdLst/>
              <a:ahLst/>
              <a:cxnLst/>
              <a:rect l="l" t="t" r="r" b="b"/>
              <a:pathLst>
                <a:path w="225" h="193" extrusionOk="0">
                  <a:moveTo>
                    <a:pt x="130" y="0"/>
                  </a:moveTo>
                  <a:cubicBezTo>
                    <a:pt x="44" y="0"/>
                    <a:pt x="0" y="101"/>
                    <a:pt x="58" y="166"/>
                  </a:cubicBezTo>
                  <a:cubicBezTo>
                    <a:pt x="79" y="184"/>
                    <a:pt x="102"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4" name="Google Shape;1454;p70"/>
            <p:cNvSpPr/>
            <p:nvPr/>
          </p:nvSpPr>
          <p:spPr>
            <a:xfrm>
              <a:off x="5019675" y="2562500"/>
              <a:ext cx="5625" cy="4800"/>
            </a:xfrm>
            <a:custGeom>
              <a:avLst/>
              <a:gdLst/>
              <a:ahLst/>
              <a:cxnLst/>
              <a:rect l="l" t="t" r="r" b="b"/>
              <a:pathLst>
                <a:path w="225" h="192" extrusionOk="0">
                  <a:moveTo>
                    <a:pt x="130" y="0"/>
                  </a:moveTo>
                  <a:cubicBezTo>
                    <a:pt x="44" y="0"/>
                    <a:pt x="0" y="101"/>
                    <a:pt x="58" y="166"/>
                  </a:cubicBezTo>
                  <a:cubicBezTo>
                    <a:pt x="77" y="183"/>
                    <a:pt x="100" y="191"/>
                    <a:pt x="122" y="191"/>
                  </a:cubicBezTo>
                  <a:cubicBezTo>
                    <a:pt x="174" y="191"/>
                    <a:pt x="224" y="148"/>
                    <a:pt x="224" y="87"/>
                  </a:cubicBezTo>
                  <a:cubicBezTo>
                    <a:pt x="217"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5" name="Google Shape;1455;p70"/>
            <p:cNvSpPr/>
            <p:nvPr/>
          </p:nvSpPr>
          <p:spPr>
            <a:xfrm>
              <a:off x="5019725" y="2570225"/>
              <a:ext cx="5575" cy="4750"/>
            </a:xfrm>
            <a:custGeom>
              <a:avLst/>
              <a:gdLst/>
              <a:ahLst/>
              <a:cxnLst/>
              <a:rect l="l" t="t" r="r" b="b"/>
              <a:pathLst>
                <a:path w="223" h="190" extrusionOk="0">
                  <a:moveTo>
                    <a:pt x="139" y="1"/>
                  </a:moveTo>
                  <a:cubicBezTo>
                    <a:pt x="136" y="1"/>
                    <a:pt x="132" y="1"/>
                    <a:pt x="128" y="2"/>
                  </a:cubicBezTo>
                  <a:cubicBezTo>
                    <a:pt x="126" y="1"/>
                    <a:pt x="123" y="1"/>
                    <a:pt x="120" y="1"/>
                  </a:cubicBezTo>
                  <a:cubicBezTo>
                    <a:pt x="39" y="1"/>
                    <a:pt x="0" y="104"/>
                    <a:pt x="56" y="160"/>
                  </a:cubicBezTo>
                  <a:cubicBezTo>
                    <a:pt x="77" y="181"/>
                    <a:pt x="101" y="190"/>
                    <a:pt x="124" y="190"/>
                  </a:cubicBezTo>
                  <a:cubicBezTo>
                    <a:pt x="175" y="190"/>
                    <a:pt x="222" y="147"/>
                    <a:pt x="222" y="88"/>
                  </a:cubicBezTo>
                  <a:cubicBezTo>
                    <a:pt x="215" y="41"/>
                    <a:pt x="184"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6" name="Google Shape;1456;p70"/>
            <p:cNvSpPr/>
            <p:nvPr/>
          </p:nvSpPr>
          <p:spPr>
            <a:xfrm>
              <a:off x="5011200"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7" name="Google Shape;1457;p70"/>
            <p:cNvSpPr/>
            <p:nvPr/>
          </p:nvSpPr>
          <p:spPr>
            <a:xfrm>
              <a:off x="5011250"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8" name="Google Shape;1458;p70"/>
            <p:cNvSpPr/>
            <p:nvPr/>
          </p:nvSpPr>
          <p:spPr>
            <a:xfrm>
              <a:off x="5011200"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59" name="Google Shape;1459;p70"/>
            <p:cNvSpPr/>
            <p:nvPr/>
          </p:nvSpPr>
          <p:spPr>
            <a:xfrm>
              <a:off x="5011200" y="2554750"/>
              <a:ext cx="5625" cy="4825"/>
            </a:xfrm>
            <a:custGeom>
              <a:avLst/>
              <a:gdLst/>
              <a:ahLst/>
              <a:cxnLst/>
              <a:rect l="l" t="t" r="r" b="b"/>
              <a:pathLst>
                <a:path w="225" h="193" extrusionOk="0">
                  <a:moveTo>
                    <a:pt x="130" y="0"/>
                  </a:moveTo>
                  <a:cubicBezTo>
                    <a:pt x="44" y="0"/>
                    <a:pt x="1" y="101"/>
                    <a:pt x="58" y="166"/>
                  </a:cubicBezTo>
                  <a:cubicBezTo>
                    <a:pt x="79" y="184"/>
                    <a:pt x="103"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0" name="Google Shape;1460;p70"/>
            <p:cNvSpPr/>
            <p:nvPr/>
          </p:nvSpPr>
          <p:spPr>
            <a:xfrm>
              <a:off x="5011200" y="2562500"/>
              <a:ext cx="5750" cy="4800"/>
            </a:xfrm>
            <a:custGeom>
              <a:avLst/>
              <a:gdLst/>
              <a:ahLst/>
              <a:cxnLst/>
              <a:rect l="l" t="t" r="r" b="b"/>
              <a:pathLst>
                <a:path w="230" h="192" extrusionOk="0">
                  <a:moveTo>
                    <a:pt x="130" y="0"/>
                  </a:moveTo>
                  <a:cubicBezTo>
                    <a:pt x="44" y="0"/>
                    <a:pt x="1" y="101"/>
                    <a:pt x="65" y="166"/>
                  </a:cubicBezTo>
                  <a:cubicBezTo>
                    <a:pt x="82"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1" name="Google Shape;1461;p70"/>
            <p:cNvSpPr/>
            <p:nvPr/>
          </p:nvSpPr>
          <p:spPr>
            <a:xfrm>
              <a:off x="501125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2" name="Google Shape;1462;p70"/>
            <p:cNvSpPr/>
            <p:nvPr/>
          </p:nvSpPr>
          <p:spPr>
            <a:xfrm>
              <a:off x="5011200" y="2577825"/>
              <a:ext cx="5625" cy="4825"/>
            </a:xfrm>
            <a:custGeom>
              <a:avLst/>
              <a:gdLst/>
              <a:ahLst/>
              <a:cxnLst/>
              <a:rect l="l" t="t" r="r" b="b"/>
              <a:pathLst>
                <a:path w="225" h="193" extrusionOk="0">
                  <a:moveTo>
                    <a:pt x="130" y="1"/>
                  </a:moveTo>
                  <a:cubicBezTo>
                    <a:pt x="44" y="1"/>
                    <a:pt x="1" y="101"/>
                    <a:pt x="58" y="166"/>
                  </a:cubicBezTo>
                  <a:cubicBezTo>
                    <a:pt x="79" y="185"/>
                    <a:pt x="103" y="193"/>
                    <a:pt x="126"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3" name="Google Shape;1463;p70"/>
            <p:cNvSpPr/>
            <p:nvPr/>
          </p:nvSpPr>
          <p:spPr>
            <a:xfrm>
              <a:off x="5002725" y="2524100"/>
              <a:ext cx="5750" cy="4775"/>
            </a:xfrm>
            <a:custGeom>
              <a:avLst/>
              <a:gdLst/>
              <a:ahLst/>
              <a:cxnLst/>
              <a:rect l="l" t="t" r="r" b="b"/>
              <a:pathLst>
                <a:path w="230" h="191" extrusionOk="0">
                  <a:moveTo>
                    <a:pt x="130" y="0"/>
                  </a:moveTo>
                  <a:cubicBezTo>
                    <a:pt x="44" y="0"/>
                    <a:pt x="1" y="101"/>
                    <a:pt x="65" y="166"/>
                  </a:cubicBezTo>
                  <a:cubicBezTo>
                    <a:pt x="83" y="183"/>
                    <a:pt x="104" y="191"/>
                    <a:pt x="126" y="191"/>
                  </a:cubicBezTo>
                  <a:cubicBezTo>
                    <a:pt x="177" y="191"/>
                    <a:pt x="229" y="148"/>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4" name="Google Shape;1464;p70"/>
            <p:cNvSpPr/>
            <p:nvPr/>
          </p:nvSpPr>
          <p:spPr>
            <a:xfrm>
              <a:off x="5002725"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5" name="Google Shape;1465;p70"/>
            <p:cNvSpPr/>
            <p:nvPr/>
          </p:nvSpPr>
          <p:spPr>
            <a:xfrm>
              <a:off x="5002775"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6" name="Google Shape;1466;p70"/>
            <p:cNvSpPr/>
            <p:nvPr/>
          </p:nvSpPr>
          <p:spPr>
            <a:xfrm>
              <a:off x="5002725"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7" name="Google Shape;1467;p70"/>
            <p:cNvSpPr/>
            <p:nvPr/>
          </p:nvSpPr>
          <p:spPr>
            <a:xfrm>
              <a:off x="5002725" y="2554750"/>
              <a:ext cx="5625" cy="4825"/>
            </a:xfrm>
            <a:custGeom>
              <a:avLst/>
              <a:gdLst/>
              <a:ahLst/>
              <a:cxnLst/>
              <a:rect l="l" t="t" r="r" b="b"/>
              <a:pathLst>
                <a:path w="225" h="193" extrusionOk="0">
                  <a:moveTo>
                    <a:pt x="130" y="0"/>
                  </a:moveTo>
                  <a:cubicBezTo>
                    <a:pt x="44" y="0"/>
                    <a:pt x="1" y="101"/>
                    <a:pt x="58" y="166"/>
                  </a:cubicBezTo>
                  <a:cubicBezTo>
                    <a:pt x="79" y="184"/>
                    <a:pt x="103"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8" name="Google Shape;1468;p70"/>
            <p:cNvSpPr/>
            <p:nvPr/>
          </p:nvSpPr>
          <p:spPr>
            <a:xfrm>
              <a:off x="5002725" y="2562500"/>
              <a:ext cx="5750" cy="4800"/>
            </a:xfrm>
            <a:custGeom>
              <a:avLst/>
              <a:gdLst/>
              <a:ahLst/>
              <a:cxnLst/>
              <a:rect l="l" t="t" r="r" b="b"/>
              <a:pathLst>
                <a:path w="230" h="192" extrusionOk="0">
                  <a:moveTo>
                    <a:pt x="130" y="0"/>
                  </a:moveTo>
                  <a:cubicBezTo>
                    <a:pt x="44" y="0"/>
                    <a:pt x="1" y="101"/>
                    <a:pt x="65" y="166"/>
                  </a:cubicBezTo>
                  <a:cubicBezTo>
                    <a:pt x="83"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69" name="Google Shape;1469;p70"/>
            <p:cNvSpPr/>
            <p:nvPr/>
          </p:nvSpPr>
          <p:spPr>
            <a:xfrm>
              <a:off x="500277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0" name="Google Shape;1470;p70"/>
            <p:cNvSpPr/>
            <p:nvPr/>
          </p:nvSpPr>
          <p:spPr>
            <a:xfrm>
              <a:off x="5002725" y="2577825"/>
              <a:ext cx="5625" cy="4825"/>
            </a:xfrm>
            <a:custGeom>
              <a:avLst/>
              <a:gdLst/>
              <a:ahLst/>
              <a:cxnLst/>
              <a:rect l="l" t="t" r="r" b="b"/>
              <a:pathLst>
                <a:path w="225" h="193" extrusionOk="0">
                  <a:moveTo>
                    <a:pt x="130" y="1"/>
                  </a:moveTo>
                  <a:cubicBezTo>
                    <a:pt x="44" y="1"/>
                    <a:pt x="1" y="101"/>
                    <a:pt x="58" y="166"/>
                  </a:cubicBezTo>
                  <a:cubicBezTo>
                    <a:pt x="79" y="185"/>
                    <a:pt x="103" y="193"/>
                    <a:pt x="126"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1" name="Google Shape;1471;p70"/>
            <p:cNvSpPr/>
            <p:nvPr/>
          </p:nvSpPr>
          <p:spPr>
            <a:xfrm>
              <a:off x="5002725" y="2585575"/>
              <a:ext cx="5750" cy="4800"/>
            </a:xfrm>
            <a:custGeom>
              <a:avLst/>
              <a:gdLst/>
              <a:ahLst/>
              <a:cxnLst/>
              <a:rect l="l" t="t" r="r" b="b"/>
              <a:pathLst>
                <a:path w="230" h="192" extrusionOk="0">
                  <a:moveTo>
                    <a:pt x="130" y="1"/>
                  </a:moveTo>
                  <a:cubicBezTo>
                    <a:pt x="44" y="1"/>
                    <a:pt x="1" y="102"/>
                    <a:pt x="65" y="167"/>
                  </a:cubicBezTo>
                  <a:cubicBezTo>
                    <a:pt x="83" y="184"/>
                    <a:pt x="104" y="191"/>
                    <a:pt x="126" y="191"/>
                  </a:cubicBezTo>
                  <a:cubicBezTo>
                    <a:pt x="177" y="191"/>
                    <a:pt x="229" y="148"/>
                    <a:pt x="224" y="87"/>
                  </a:cubicBezTo>
                  <a:cubicBezTo>
                    <a:pt x="224" y="37"/>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2" name="Google Shape;1472;p70"/>
            <p:cNvSpPr/>
            <p:nvPr/>
          </p:nvSpPr>
          <p:spPr>
            <a:xfrm>
              <a:off x="4994250" y="25163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3" name="Google Shape;1473;p70"/>
            <p:cNvSpPr/>
            <p:nvPr/>
          </p:nvSpPr>
          <p:spPr>
            <a:xfrm>
              <a:off x="4994250" y="2524100"/>
              <a:ext cx="5750" cy="4775"/>
            </a:xfrm>
            <a:custGeom>
              <a:avLst/>
              <a:gdLst/>
              <a:ahLst/>
              <a:cxnLst/>
              <a:rect l="l" t="t" r="r" b="b"/>
              <a:pathLst>
                <a:path w="230" h="191" extrusionOk="0">
                  <a:moveTo>
                    <a:pt x="130" y="0"/>
                  </a:moveTo>
                  <a:cubicBezTo>
                    <a:pt x="44" y="0"/>
                    <a:pt x="1" y="101"/>
                    <a:pt x="65" y="166"/>
                  </a:cubicBezTo>
                  <a:cubicBezTo>
                    <a:pt x="83" y="183"/>
                    <a:pt x="104" y="191"/>
                    <a:pt x="126" y="191"/>
                  </a:cubicBezTo>
                  <a:cubicBezTo>
                    <a:pt x="177" y="191"/>
                    <a:pt x="229" y="148"/>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4" name="Google Shape;1474;p70"/>
            <p:cNvSpPr/>
            <p:nvPr/>
          </p:nvSpPr>
          <p:spPr>
            <a:xfrm>
              <a:off x="4994250"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5" name="Google Shape;1475;p70"/>
            <p:cNvSpPr/>
            <p:nvPr/>
          </p:nvSpPr>
          <p:spPr>
            <a:xfrm>
              <a:off x="4994300"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6" name="Google Shape;1476;p70"/>
            <p:cNvSpPr/>
            <p:nvPr/>
          </p:nvSpPr>
          <p:spPr>
            <a:xfrm>
              <a:off x="4994250"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7" name="Google Shape;1477;p70"/>
            <p:cNvSpPr/>
            <p:nvPr/>
          </p:nvSpPr>
          <p:spPr>
            <a:xfrm>
              <a:off x="4994250"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8" name="Google Shape;1478;p70"/>
            <p:cNvSpPr/>
            <p:nvPr/>
          </p:nvSpPr>
          <p:spPr>
            <a:xfrm>
              <a:off x="4994250" y="2562500"/>
              <a:ext cx="5750" cy="4800"/>
            </a:xfrm>
            <a:custGeom>
              <a:avLst/>
              <a:gdLst/>
              <a:ahLst/>
              <a:cxnLst/>
              <a:rect l="l" t="t" r="r" b="b"/>
              <a:pathLst>
                <a:path w="230" h="192" extrusionOk="0">
                  <a:moveTo>
                    <a:pt x="130" y="0"/>
                  </a:moveTo>
                  <a:cubicBezTo>
                    <a:pt x="44" y="0"/>
                    <a:pt x="1" y="101"/>
                    <a:pt x="65" y="166"/>
                  </a:cubicBezTo>
                  <a:cubicBezTo>
                    <a:pt x="83"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79" name="Google Shape;1479;p70"/>
            <p:cNvSpPr/>
            <p:nvPr/>
          </p:nvSpPr>
          <p:spPr>
            <a:xfrm>
              <a:off x="499430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0" name="Google Shape;1480;p70"/>
            <p:cNvSpPr/>
            <p:nvPr/>
          </p:nvSpPr>
          <p:spPr>
            <a:xfrm>
              <a:off x="4994250"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1" name="Google Shape;1481;p70"/>
            <p:cNvSpPr/>
            <p:nvPr/>
          </p:nvSpPr>
          <p:spPr>
            <a:xfrm>
              <a:off x="4994250" y="2585575"/>
              <a:ext cx="5750" cy="4800"/>
            </a:xfrm>
            <a:custGeom>
              <a:avLst/>
              <a:gdLst/>
              <a:ahLst/>
              <a:cxnLst/>
              <a:rect l="l" t="t" r="r" b="b"/>
              <a:pathLst>
                <a:path w="230" h="192" extrusionOk="0">
                  <a:moveTo>
                    <a:pt x="130" y="1"/>
                  </a:moveTo>
                  <a:cubicBezTo>
                    <a:pt x="44" y="1"/>
                    <a:pt x="1" y="102"/>
                    <a:pt x="65" y="167"/>
                  </a:cubicBezTo>
                  <a:cubicBezTo>
                    <a:pt x="83" y="184"/>
                    <a:pt x="104" y="191"/>
                    <a:pt x="126" y="191"/>
                  </a:cubicBezTo>
                  <a:cubicBezTo>
                    <a:pt x="177" y="191"/>
                    <a:pt x="229" y="148"/>
                    <a:pt x="224" y="87"/>
                  </a:cubicBezTo>
                  <a:cubicBezTo>
                    <a:pt x="224" y="37"/>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2" name="Google Shape;1482;p70"/>
            <p:cNvSpPr/>
            <p:nvPr/>
          </p:nvSpPr>
          <p:spPr>
            <a:xfrm>
              <a:off x="4994250" y="2593150"/>
              <a:ext cx="5750" cy="4900"/>
            </a:xfrm>
            <a:custGeom>
              <a:avLst/>
              <a:gdLst/>
              <a:ahLst/>
              <a:cxnLst/>
              <a:rect l="l" t="t" r="r" b="b"/>
              <a:pathLst>
                <a:path w="230" h="196" extrusionOk="0">
                  <a:moveTo>
                    <a:pt x="130" y="1"/>
                  </a:moveTo>
                  <a:cubicBezTo>
                    <a:pt x="44" y="1"/>
                    <a:pt x="1" y="109"/>
                    <a:pt x="65" y="166"/>
                  </a:cubicBezTo>
                  <a:cubicBezTo>
                    <a:pt x="84" y="187"/>
                    <a:pt x="107" y="196"/>
                    <a:pt x="130" y="196"/>
                  </a:cubicBezTo>
                  <a:cubicBezTo>
                    <a:pt x="180" y="196"/>
                    <a:pt x="229"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3" name="Google Shape;1483;p70"/>
            <p:cNvSpPr/>
            <p:nvPr/>
          </p:nvSpPr>
          <p:spPr>
            <a:xfrm>
              <a:off x="4985775" y="2531675"/>
              <a:ext cx="5750" cy="4900"/>
            </a:xfrm>
            <a:custGeom>
              <a:avLst/>
              <a:gdLst/>
              <a:ahLst/>
              <a:cxnLst/>
              <a:rect l="l" t="t" r="r" b="b"/>
              <a:pathLst>
                <a:path w="230" h="196" extrusionOk="0">
                  <a:moveTo>
                    <a:pt x="130" y="0"/>
                  </a:moveTo>
                  <a:cubicBezTo>
                    <a:pt x="44" y="0"/>
                    <a:pt x="1" y="108"/>
                    <a:pt x="65"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4" name="Google Shape;1484;p70"/>
            <p:cNvSpPr/>
            <p:nvPr/>
          </p:nvSpPr>
          <p:spPr>
            <a:xfrm>
              <a:off x="4985825"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5" name="Google Shape;1485;p70"/>
            <p:cNvSpPr/>
            <p:nvPr/>
          </p:nvSpPr>
          <p:spPr>
            <a:xfrm>
              <a:off x="4985775" y="2547175"/>
              <a:ext cx="5750" cy="4725"/>
            </a:xfrm>
            <a:custGeom>
              <a:avLst/>
              <a:gdLst/>
              <a:ahLst/>
              <a:cxnLst/>
              <a:rect l="l" t="t" r="r" b="b"/>
              <a:pathLst>
                <a:path w="230" h="189" extrusionOk="0">
                  <a:moveTo>
                    <a:pt x="130" y="0"/>
                  </a:moveTo>
                  <a:cubicBezTo>
                    <a:pt x="44" y="0"/>
                    <a:pt x="1" y="101"/>
                    <a:pt x="65"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6" name="Google Shape;1486;p70"/>
            <p:cNvSpPr/>
            <p:nvPr/>
          </p:nvSpPr>
          <p:spPr>
            <a:xfrm>
              <a:off x="4985775"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7" name="Google Shape;1487;p70"/>
            <p:cNvSpPr/>
            <p:nvPr/>
          </p:nvSpPr>
          <p:spPr>
            <a:xfrm>
              <a:off x="4985775" y="2562500"/>
              <a:ext cx="5750" cy="4800"/>
            </a:xfrm>
            <a:custGeom>
              <a:avLst/>
              <a:gdLst/>
              <a:ahLst/>
              <a:cxnLst/>
              <a:rect l="l" t="t" r="r" b="b"/>
              <a:pathLst>
                <a:path w="230" h="192" extrusionOk="0">
                  <a:moveTo>
                    <a:pt x="130" y="0"/>
                  </a:moveTo>
                  <a:cubicBezTo>
                    <a:pt x="44" y="0"/>
                    <a:pt x="1" y="101"/>
                    <a:pt x="65"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8" name="Google Shape;1488;p70"/>
            <p:cNvSpPr/>
            <p:nvPr/>
          </p:nvSpPr>
          <p:spPr>
            <a:xfrm>
              <a:off x="498582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89" name="Google Shape;1489;p70"/>
            <p:cNvSpPr/>
            <p:nvPr/>
          </p:nvSpPr>
          <p:spPr>
            <a:xfrm>
              <a:off x="4985775"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0" name="Google Shape;1490;p70"/>
            <p:cNvSpPr/>
            <p:nvPr/>
          </p:nvSpPr>
          <p:spPr>
            <a:xfrm>
              <a:off x="4977300" y="2531675"/>
              <a:ext cx="5750" cy="4900"/>
            </a:xfrm>
            <a:custGeom>
              <a:avLst/>
              <a:gdLst/>
              <a:ahLst/>
              <a:cxnLst/>
              <a:rect l="l" t="t" r="r" b="b"/>
              <a:pathLst>
                <a:path w="230" h="196" extrusionOk="0">
                  <a:moveTo>
                    <a:pt x="130" y="0"/>
                  </a:moveTo>
                  <a:cubicBezTo>
                    <a:pt x="44" y="0"/>
                    <a:pt x="1" y="108"/>
                    <a:pt x="65"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1" name="Google Shape;1491;p70"/>
            <p:cNvSpPr/>
            <p:nvPr/>
          </p:nvSpPr>
          <p:spPr>
            <a:xfrm>
              <a:off x="4977350"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2" name="Google Shape;1492;p70"/>
            <p:cNvSpPr/>
            <p:nvPr/>
          </p:nvSpPr>
          <p:spPr>
            <a:xfrm>
              <a:off x="4977300" y="2547175"/>
              <a:ext cx="5750" cy="4725"/>
            </a:xfrm>
            <a:custGeom>
              <a:avLst/>
              <a:gdLst/>
              <a:ahLst/>
              <a:cxnLst/>
              <a:rect l="l" t="t" r="r" b="b"/>
              <a:pathLst>
                <a:path w="230" h="189" extrusionOk="0">
                  <a:moveTo>
                    <a:pt x="130" y="0"/>
                  </a:moveTo>
                  <a:cubicBezTo>
                    <a:pt x="44" y="0"/>
                    <a:pt x="1" y="101"/>
                    <a:pt x="65"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3" name="Google Shape;1493;p70"/>
            <p:cNvSpPr/>
            <p:nvPr/>
          </p:nvSpPr>
          <p:spPr>
            <a:xfrm>
              <a:off x="4977300"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4" name="Google Shape;1494;p70"/>
            <p:cNvSpPr/>
            <p:nvPr/>
          </p:nvSpPr>
          <p:spPr>
            <a:xfrm>
              <a:off x="4977300" y="2562500"/>
              <a:ext cx="5750" cy="4800"/>
            </a:xfrm>
            <a:custGeom>
              <a:avLst/>
              <a:gdLst/>
              <a:ahLst/>
              <a:cxnLst/>
              <a:rect l="l" t="t" r="r" b="b"/>
              <a:pathLst>
                <a:path w="230" h="192" extrusionOk="0">
                  <a:moveTo>
                    <a:pt x="130" y="0"/>
                  </a:moveTo>
                  <a:cubicBezTo>
                    <a:pt x="44" y="0"/>
                    <a:pt x="1" y="101"/>
                    <a:pt x="65"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5" name="Google Shape;1495;p70"/>
            <p:cNvSpPr/>
            <p:nvPr/>
          </p:nvSpPr>
          <p:spPr>
            <a:xfrm>
              <a:off x="497735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6" name="Google Shape;1496;p70"/>
            <p:cNvSpPr/>
            <p:nvPr/>
          </p:nvSpPr>
          <p:spPr>
            <a:xfrm>
              <a:off x="4977300"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7" name="Google Shape;1497;p70"/>
            <p:cNvSpPr/>
            <p:nvPr/>
          </p:nvSpPr>
          <p:spPr>
            <a:xfrm>
              <a:off x="4968825" y="2531675"/>
              <a:ext cx="5750" cy="4900"/>
            </a:xfrm>
            <a:custGeom>
              <a:avLst/>
              <a:gdLst/>
              <a:ahLst/>
              <a:cxnLst/>
              <a:rect l="l" t="t" r="r" b="b"/>
              <a:pathLst>
                <a:path w="230" h="196" extrusionOk="0">
                  <a:moveTo>
                    <a:pt x="130" y="0"/>
                  </a:moveTo>
                  <a:cubicBezTo>
                    <a:pt x="44" y="0"/>
                    <a:pt x="1" y="108"/>
                    <a:pt x="66"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8" name="Google Shape;1498;p70"/>
            <p:cNvSpPr/>
            <p:nvPr/>
          </p:nvSpPr>
          <p:spPr>
            <a:xfrm>
              <a:off x="4968875" y="2539400"/>
              <a:ext cx="5700" cy="4750"/>
            </a:xfrm>
            <a:custGeom>
              <a:avLst/>
              <a:gdLst/>
              <a:ahLst/>
              <a:cxnLst/>
              <a:rect l="l" t="t" r="r" b="b"/>
              <a:pathLst>
                <a:path w="228" h="190" extrusionOk="0">
                  <a:moveTo>
                    <a:pt x="121" y="1"/>
                  </a:moveTo>
                  <a:cubicBezTo>
                    <a:pt x="46" y="1"/>
                    <a:pt x="1" y="104"/>
                    <a:pt x="64" y="160"/>
                  </a:cubicBezTo>
                  <a:cubicBezTo>
                    <a:pt x="82" y="181"/>
                    <a:pt x="106" y="190"/>
                    <a:pt x="129" y="190"/>
                  </a:cubicBezTo>
                  <a:cubicBezTo>
                    <a:pt x="179" y="190"/>
                    <a:pt x="227" y="149"/>
                    <a:pt x="222" y="95"/>
                  </a:cubicBezTo>
                  <a:cubicBezTo>
                    <a:pt x="222" y="37"/>
                    <a:pt x="186" y="1"/>
                    <a:pt x="128" y="1"/>
                  </a:cubicBezTo>
                  <a:cubicBezTo>
                    <a:pt x="126" y="1"/>
                    <a:pt x="123" y="1"/>
                    <a:pt x="12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499" name="Google Shape;1499;p70"/>
            <p:cNvSpPr/>
            <p:nvPr/>
          </p:nvSpPr>
          <p:spPr>
            <a:xfrm>
              <a:off x="4968825" y="2547175"/>
              <a:ext cx="5750" cy="4725"/>
            </a:xfrm>
            <a:custGeom>
              <a:avLst/>
              <a:gdLst/>
              <a:ahLst/>
              <a:cxnLst/>
              <a:rect l="l" t="t" r="r" b="b"/>
              <a:pathLst>
                <a:path w="230" h="189" extrusionOk="0">
                  <a:moveTo>
                    <a:pt x="130" y="0"/>
                  </a:moveTo>
                  <a:cubicBezTo>
                    <a:pt x="44" y="0"/>
                    <a:pt x="1" y="101"/>
                    <a:pt x="66"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0" name="Google Shape;1500;p70"/>
            <p:cNvSpPr/>
            <p:nvPr/>
          </p:nvSpPr>
          <p:spPr>
            <a:xfrm>
              <a:off x="4968825" y="2554750"/>
              <a:ext cx="5800" cy="4825"/>
            </a:xfrm>
            <a:custGeom>
              <a:avLst/>
              <a:gdLst/>
              <a:ahLst/>
              <a:cxnLst/>
              <a:rect l="l" t="t" r="r" b="b"/>
              <a:pathLst>
                <a:path w="232" h="193" extrusionOk="0">
                  <a:moveTo>
                    <a:pt x="130" y="0"/>
                  </a:moveTo>
                  <a:cubicBezTo>
                    <a:pt x="51" y="0"/>
                    <a:pt x="1" y="101"/>
                    <a:pt x="66" y="166"/>
                  </a:cubicBezTo>
                  <a:cubicBezTo>
                    <a:pt x="84" y="184"/>
                    <a:pt x="107" y="192"/>
                    <a:pt x="130" y="192"/>
                  </a:cubicBezTo>
                  <a:cubicBezTo>
                    <a:pt x="180" y="192"/>
                    <a:pt x="229" y="153"/>
                    <a:pt x="224" y="94"/>
                  </a:cubicBezTo>
                  <a:cubicBezTo>
                    <a:pt x="231" y="44"/>
                    <a:pt x="188"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1" name="Google Shape;1501;p70"/>
            <p:cNvSpPr/>
            <p:nvPr/>
          </p:nvSpPr>
          <p:spPr>
            <a:xfrm>
              <a:off x="4968825" y="2562500"/>
              <a:ext cx="5750" cy="4800"/>
            </a:xfrm>
            <a:custGeom>
              <a:avLst/>
              <a:gdLst/>
              <a:ahLst/>
              <a:cxnLst/>
              <a:rect l="l" t="t" r="r" b="b"/>
              <a:pathLst>
                <a:path w="230" h="192" extrusionOk="0">
                  <a:moveTo>
                    <a:pt x="130" y="0"/>
                  </a:moveTo>
                  <a:cubicBezTo>
                    <a:pt x="44" y="0"/>
                    <a:pt x="1" y="101"/>
                    <a:pt x="66"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2" name="Google Shape;1502;p70"/>
            <p:cNvSpPr/>
            <p:nvPr/>
          </p:nvSpPr>
          <p:spPr>
            <a:xfrm>
              <a:off x="496887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4"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3" name="Google Shape;1503;p70"/>
            <p:cNvSpPr/>
            <p:nvPr/>
          </p:nvSpPr>
          <p:spPr>
            <a:xfrm>
              <a:off x="4968825" y="2577825"/>
              <a:ext cx="5800" cy="4825"/>
            </a:xfrm>
            <a:custGeom>
              <a:avLst/>
              <a:gdLst/>
              <a:ahLst/>
              <a:cxnLst/>
              <a:rect l="l" t="t" r="r" b="b"/>
              <a:pathLst>
                <a:path w="232" h="193" extrusionOk="0">
                  <a:moveTo>
                    <a:pt x="130" y="1"/>
                  </a:moveTo>
                  <a:cubicBezTo>
                    <a:pt x="51" y="1"/>
                    <a:pt x="1" y="101"/>
                    <a:pt x="66" y="166"/>
                  </a:cubicBezTo>
                  <a:cubicBezTo>
                    <a:pt x="84" y="185"/>
                    <a:pt x="107" y="193"/>
                    <a:pt x="130" y="193"/>
                  </a:cubicBezTo>
                  <a:cubicBezTo>
                    <a:pt x="180" y="193"/>
                    <a:pt x="229" y="154"/>
                    <a:pt x="224" y="94"/>
                  </a:cubicBezTo>
                  <a:cubicBezTo>
                    <a:pt x="231" y="44"/>
                    <a:pt x="188" y="1"/>
                    <a:pt x="13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4" name="Google Shape;1504;p70"/>
            <p:cNvSpPr/>
            <p:nvPr/>
          </p:nvSpPr>
          <p:spPr>
            <a:xfrm>
              <a:off x="4960525" y="2531675"/>
              <a:ext cx="5625" cy="4900"/>
            </a:xfrm>
            <a:custGeom>
              <a:avLst/>
              <a:gdLst/>
              <a:ahLst/>
              <a:cxnLst/>
              <a:rect l="l" t="t" r="r" b="b"/>
              <a:pathLst>
                <a:path w="225" h="196" extrusionOk="0">
                  <a:moveTo>
                    <a:pt x="123" y="0"/>
                  </a:moveTo>
                  <a:cubicBezTo>
                    <a:pt x="37" y="0"/>
                    <a:pt x="1" y="108"/>
                    <a:pt x="59" y="166"/>
                  </a:cubicBezTo>
                  <a:cubicBezTo>
                    <a:pt x="79" y="187"/>
                    <a:pt x="103" y="195"/>
                    <a:pt x="126" y="195"/>
                  </a:cubicBezTo>
                  <a:cubicBezTo>
                    <a:pt x="177" y="195"/>
                    <a:pt x="224" y="153"/>
                    <a:pt x="224" y="94"/>
                  </a:cubicBezTo>
                  <a:cubicBezTo>
                    <a:pt x="217" y="43"/>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5" name="Google Shape;1505;p70"/>
            <p:cNvSpPr/>
            <p:nvPr/>
          </p:nvSpPr>
          <p:spPr>
            <a:xfrm>
              <a:off x="4960575" y="2539400"/>
              <a:ext cx="5575" cy="4750"/>
            </a:xfrm>
            <a:custGeom>
              <a:avLst/>
              <a:gdLst/>
              <a:ahLst/>
              <a:cxnLst/>
              <a:rect l="l" t="t" r="r" b="b"/>
              <a:pathLst>
                <a:path w="223" h="190" extrusionOk="0">
                  <a:moveTo>
                    <a:pt x="114" y="1"/>
                  </a:moveTo>
                  <a:cubicBezTo>
                    <a:pt x="39" y="1"/>
                    <a:pt x="1" y="104"/>
                    <a:pt x="57" y="160"/>
                  </a:cubicBezTo>
                  <a:cubicBezTo>
                    <a:pt x="75" y="181"/>
                    <a:pt x="99" y="190"/>
                    <a:pt x="122" y="190"/>
                  </a:cubicBezTo>
                  <a:cubicBezTo>
                    <a:pt x="172" y="190"/>
                    <a:pt x="222" y="149"/>
                    <a:pt x="222" y="95"/>
                  </a:cubicBezTo>
                  <a:cubicBezTo>
                    <a:pt x="222" y="37"/>
                    <a:pt x="179" y="1"/>
                    <a:pt x="121" y="1"/>
                  </a:cubicBezTo>
                  <a:cubicBezTo>
                    <a:pt x="119" y="1"/>
                    <a:pt x="116" y="1"/>
                    <a:pt x="114"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6" name="Google Shape;1506;p70"/>
            <p:cNvSpPr/>
            <p:nvPr/>
          </p:nvSpPr>
          <p:spPr>
            <a:xfrm>
              <a:off x="4960525" y="2547175"/>
              <a:ext cx="5625" cy="4725"/>
            </a:xfrm>
            <a:custGeom>
              <a:avLst/>
              <a:gdLst/>
              <a:ahLst/>
              <a:cxnLst/>
              <a:rect l="l" t="t" r="r" b="b"/>
              <a:pathLst>
                <a:path w="225" h="189" extrusionOk="0">
                  <a:moveTo>
                    <a:pt x="123" y="0"/>
                  </a:moveTo>
                  <a:cubicBezTo>
                    <a:pt x="37" y="0"/>
                    <a:pt x="1" y="101"/>
                    <a:pt x="59" y="159"/>
                  </a:cubicBezTo>
                  <a:cubicBezTo>
                    <a:pt x="79" y="180"/>
                    <a:pt x="103" y="189"/>
                    <a:pt x="126" y="189"/>
                  </a:cubicBezTo>
                  <a:cubicBezTo>
                    <a:pt x="177" y="189"/>
                    <a:pt x="224" y="146"/>
                    <a:pt x="224" y="87"/>
                  </a:cubicBezTo>
                  <a:cubicBezTo>
                    <a:pt x="217" y="36"/>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7" name="Google Shape;1507;p70"/>
            <p:cNvSpPr/>
            <p:nvPr/>
          </p:nvSpPr>
          <p:spPr>
            <a:xfrm>
              <a:off x="4960525" y="2554750"/>
              <a:ext cx="5625" cy="4825"/>
            </a:xfrm>
            <a:custGeom>
              <a:avLst/>
              <a:gdLst/>
              <a:ahLst/>
              <a:cxnLst/>
              <a:rect l="l" t="t" r="r" b="b"/>
              <a:pathLst>
                <a:path w="225" h="193" extrusionOk="0">
                  <a:moveTo>
                    <a:pt x="123" y="0"/>
                  </a:moveTo>
                  <a:cubicBezTo>
                    <a:pt x="44" y="0"/>
                    <a:pt x="1" y="101"/>
                    <a:pt x="59" y="166"/>
                  </a:cubicBezTo>
                  <a:cubicBezTo>
                    <a:pt x="77" y="184"/>
                    <a:pt x="100" y="192"/>
                    <a:pt x="123" y="192"/>
                  </a:cubicBezTo>
                  <a:cubicBezTo>
                    <a:pt x="173" y="192"/>
                    <a:pt x="224" y="153"/>
                    <a:pt x="224" y="94"/>
                  </a:cubicBezTo>
                  <a:cubicBezTo>
                    <a:pt x="224" y="44"/>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8" name="Google Shape;1508;p70"/>
            <p:cNvSpPr/>
            <p:nvPr/>
          </p:nvSpPr>
          <p:spPr>
            <a:xfrm>
              <a:off x="4960525" y="2562500"/>
              <a:ext cx="5625" cy="4800"/>
            </a:xfrm>
            <a:custGeom>
              <a:avLst/>
              <a:gdLst/>
              <a:ahLst/>
              <a:cxnLst/>
              <a:rect l="l" t="t" r="r" b="b"/>
              <a:pathLst>
                <a:path w="225" h="192" extrusionOk="0">
                  <a:moveTo>
                    <a:pt x="123" y="0"/>
                  </a:moveTo>
                  <a:cubicBezTo>
                    <a:pt x="37" y="0"/>
                    <a:pt x="1" y="101"/>
                    <a:pt x="59" y="166"/>
                  </a:cubicBezTo>
                  <a:cubicBezTo>
                    <a:pt x="78" y="183"/>
                    <a:pt x="100" y="191"/>
                    <a:pt x="122" y="191"/>
                  </a:cubicBezTo>
                  <a:cubicBezTo>
                    <a:pt x="174" y="191"/>
                    <a:pt x="224" y="148"/>
                    <a:pt x="224" y="87"/>
                  </a:cubicBezTo>
                  <a:cubicBezTo>
                    <a:pt x="217" y="37"/>
                    <a:pt x="181" y="0"/>
                    <a:pt x="123"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09" name="Google Shape;1509;p70"/>
            <p:cNvSpPr/>
            <p:nvPr/>
          </p:nvSpPr>
          <p:spPr>
            <a:xfrm>
              <a:off x="4960575" y="2570225"/>
              <a:ext cx="5575" cy="4750"/>
            </a:xfrm>
            <a:custGeom>
              <a:avLst/>
              <a:gdLst/>
              <a:ahLst/>
              <a:cxnLst/>
              <a:rect l="l" t="t" r="r" b="b"/>
              <a:pathLst>
                <a:path w="223" h="190" extrusionOk="0">
                  <a:moveTo>
                    <a:pt x="134" y="1"/>
                  </a:moveTo>
                  <a:cubicBezTo>
                    <a:pt x="130" y="1"/>
                    <a:pt x="126" y="1"/>
                    <a:pt x="121" y="2"/>
                  </a:cubicBezTo>
                  <a:cubicBezTo>
                    <a:pt x="119" y="1"/>
                    <a:pt x="116" y="1"/>
                    <a:pt x="113" y="1"/>
                  </a:cubicBezTo>
                  <a:cubicBezTo>
                    <a:pt x="33" y="1"/>
                    <a:pt x="1" y="104"/>
                    <a:pt x="57" y="160"/>
                  </a:cubicBezTo>
                  <a:cubicBezTo>
                    <a:pt x="77" y="181"/>
                    <a:pt x="101" y="190"/>
                    <a:pt x="124" y="190"/>
                  </a:cubicBezTo>
                  <a:cubicBezTo>
                    <a:pt x="175" y="190"/>
                    <a:pt x="222" y="147"/>
                    <a:pt x="222" y="88"/>
                  </a:cubicBezTo>
                  <a:cubicBezTo>
                    <a:pt x="216" y="41"/>
                    <a:pt x="184" y="1"/>
                    <a:pt x="134"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0" name="Google Shape;1510;p70"/>
            <p:cNvSpPr/>
            <p:nvPr/>
          </p:nvSpPr>
          <p:spPr>
            <a:xfrm>
              <a:off x="4960525" y="2577825"/>
              <a:ext cx="5625" cy="4825"/>
            </a:xfrm>
            <a:custGeom>
              <a:avLst/>
              <a:gdLst/>
              <a:ahLst/>
              <a:cxnLst/>
              <a:rect l="l" t="t" r="r" b="b"/>
              <a:pathLst>
                <a:path w="225" h="193" extrusionOk="0">
                  <a:moveTo>
                    <a:pt x="123" y="1"/>
                  </a:moveTo>
                  <a:cubicBezTo>
                    <a:pt x="44" y="1"/>
                    <a:pt x="1" y="101"/>
                    <a:pt x="59" y="166"/>
                  </a:cubicBezTo>
                  <a:cubicBezTo>
                    <a:pt x="77" y="185"/>
                    <a:pt x="100" y="193"/>
                    <a:pt x="123" y="193"/>
                  </a:cubicBezTo>
                  <a:cubicBezTo>
                    <a:pt x="173" y="193"/>
                    <a:pt x="224" y="154"/>
                    <a:pt x="224" y="94"/>
                  </a:cubicBezTo>
                  <a:cubicBezTo>
                    <a:pt x="224" y="44"/>
                    <a:pt x="181" y="1"/>
                    <a:pt x="123"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1" name="Google Shape;1511;p70"/>
            <p:cNvSpPr/>
            <p:nvPr/>
          </p:nvSpPr>
          <p:spPr>
            <a:xfrm>
              <a:off x="4952050" y="2531675"/>
              <a:ext cx="5625" cy="4900"/>
            </a:xfrm>
            <a:custGeom>
              <a:avLst/>
              <a:gdLst/>
              <a:ahLst/>
              <a:cxnLst/>
              <a:rect l="l" t="t" r="r" b="b"/>
              <a:pathLst>
                <a:path w="225" h="196" extrusionOk="0">
                  <a:moveTo>
                    <a:pt x="131" y="0"/>
                  </a:moveTo>
                  <a:cubicBezTo>
                    <a:pt x="44" y="0"/>
                    <a:pt x="1" y="108"/>
                    <a:pt x="59" y="166"/>
                  </a:cubicBezTo>
                  <a:cubicBezTo>
                    <a:pt x="79" y="187"/>
                    <a:pt x="103" y="195"/>
                    <a:pt x="126" y="195"/>
                  </a:cubicBezTo>
                  <a:cubicBezTo>
                    <a:pt x="177" y="195"/>
                    <a:pt x="224" y="153"/>
                    <a:pt x="224" y="94"/>
                  </a:cubicBezTo>
                  <a:cubicBezTo>
                    <a:pt x="217" y="43"/>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2" name="Google Shape;1512;p70"/>
            <p:cNvSpPr/>
            <p:nvPr/>
          </p:nvSpPr>
          <p:spPr>
            <a:xfrm>
              <a:off x="4952100" y="2539400"/>
              <a:ext cx="5575" cy="4750"/>
            </a:xfrm>
            <a:custGeom>
              <a:avLst/>
              <a:gdLst/>
              <a:ahLst/>
              <a:cxnLst/>
              <a:rect l="l" t="t" r="r" b="b"/>
              <a:pathLst>
                <a:path w="223" h="190" extrusionOk="0">
                  <a:moveTo>
                    <a:pt x="120" y="1"/>
                  </a:moveTo>
                  <a:cubicBezTo>
                    <a:pt x="39" y="1"/>
                    <a:pt x="1" y="104"/>
                    <a:pt x="57" y="160"/>
                  </a:cubicBezTo>
                  <a:cubicBezTo>
                    <a:pt x="77" y="181"/>
                    <a:pt x="102" y="190"/>
                    <a:pt x="125" y="190"/>
                  </a:cubicBezTo>
                  <a:cubicBezTo>
                    <a:pt x="176" y="190"/>
                    <a:pt x="222" y="149"/>
                    <a:pt x="222" y="95"/>
                  </a:cubicBezTo>
                  <a:cubicBezTo>
                    <a:pt x="222" y="37"/>
                    <a:pt x="179" y="1"/>
                    <a:pt x="129" y="1"/>
                  </a:cubicBezTo>
                  <a:cubicBezTo>
                    <a:pt x="126" y="1"/>
                    <a:pt x="123" y="1"/>
                    <a:pt x="12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3" name="Google Shape;1513;p70"/>
            <p:cNvSpPr/>
            <p:nvPr/>
          </p:nvSpPr>
          <p:spPr>
            <a:xfrm>
              <a:off x="4952050" y="2547175"/>
              <a:ext cx="5625" cy="4725"/>
            </a:xfrm>
            <a:custGeom>
              <a:avLst/>
              <a:gdLst/>
              <a:ahLst/>
              <a:cxnLst/>
              <a:rect l="l" t="t" r="r" b="b"/>
              <a:pathLst>
                <a:path w="225" h="189" extrusionOk="0">
                  <a:moveTo>
                    <a:pt x="131" y="0"/>
                  </a:moveTo>
                  <a:cubicBezTo>
                    <a:pt x="44" y="0"/>
                    <a:pt x="1" y="101"/>
                    <a:pt x="59" y="159"/>
                  </a:cubicBezTo>
                  <a:cubicBezTo>
                    <a:pt x="79" y="180"/>
                    <a:pt x="103" y="189"/>
                    <a:pt x="126" y="189"/>
                  </a:cubicBezTo>
                  <a:cubicBezTo>
                    <a:pt x="177" y="189"/>
                    <a:pt x="224" y="146"/>
                    <a:pt x="224" y="87"/>
                  </a:cubicBezTo>
                  <a:cubicBezTo>
                    <a:pt x="217" y="36"/>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4" name="Google Shape;1514;p70"/>
            <p:cNvSpPr/>
            <p:nvPr/>
          </p:nvSpPr>
          <p:spPr>
            <a:xfrm>
              <a:off x="4952050" y="2554750"/>
              <a:ext cx="5625" cy="4825"/>
            </a:xfrm>
            <a:custGeom>
              <a:avLst/>
              <a:gdLst/>
              <a:ahLst/>
              <a:cxnLst/>
              <a:rect l="l" t="t" r="r" b="b"/>
              <a:pathLst>
                <a:path w="225" h="193" extrusionOk="0">
                  <a:moveTo>
                    <a:pt x="131" y="0"/>
                  </a:moveTo>
                  <a:cubicBezTo>
                    <a:pt x="44" y="0"/>
                    <a:pt x="1" y="101"/>
                    <a:pt x="59" y="166"/>
                  </a:cubicBezTo>
                  <a:cubicBezTo>
                    <a:pt x="79" y="184"/>
                    <a:pt x="103" y="192"/>
                    <a:pt x="126" y="192"/>
                  </a:cubicBezTo>
                  <a:cubicBezTo>
                    <a:pt x="177" y="192"/>
                    <a:pt x="224" y="153"/>
                    <a:pt x="224" y="94"/>
                  </a:cubicBezTo>
                  <a:cubicBezTo>
                    <a:pt x="224" y="44"/>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5" name="Google Shape;1515;p70"/>
            <p:cNvSpPr/>
            <p:nvPr/>
          </p:nvSpPr>
          <p:spPr>
            <a:xfrm>
              <a:off x="4952050" y="2562500"/>
              <a:ext cx="5625" cy="4800"/>
            </a:xfrm>
            <a:custGeom>
              <a:avLst/>
              <a:gdLst/>
              <a:ahLst/>
              <a:cxnLst/>
              <a:rect l="l" t="t" r="r" b="b"/>
              <a:pathLst>
                <a:path w="225" h="192" extrusionOk="0">
                  <a:moveTo>
                    <a:pt x="131" y="0"/>
                  </a:moveTo>
                  <a:cubicBezTo>
                    <a:pt x="44" y="0"/>
                    <a:pt x="1" y="101"/>
                    <a:pt x="59" y="166"/>
                  </a:cubicBezTo>
                  <a:cubicBezTo>
                    <a:pt x="78" y="183"/>
                    <a:pt x="100" y="191"/>
                    <a:pt x="122" y="191"/>
                  </a:cubicBezTo>
                  <a:cubicBezTo>
                    <a:pt x="174" y="191"/>
                    <a:pt x="224" y="148"/>
                    <a:pt x="224" y="87"/>
                  </a:cubicBezTo>
                  <a:cubicBezTo>
                    <a:pt x="217" y="37"/>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6" name="Google Shape;1516;p70"/>
            <p:cNvSpPr/>
            <p:nvPr/>
          </p:nvSpPr>
          <p:spPr>
            <a:xfrm>
              <a:off x="4952100" y="2570225"/>
              <a:ext cx="5575" cy="4750"/>
            </a:xfrm>
            <a:custGeom>
              <a:avLst/>
              <a:gdLst/>
              <a:ahLst/>
              <a:cxnLst/>
              <a:rect l="l" t="t" r="r" b="b"/>
              <a:pathLst>
                <a:path w="223" h="190" extrusionOk="0">
                  <a:moveTo>
                    <a:pt x="140" y="1"/>
                  </a:moveTo>
                  <a:cubicBezTo>
                    <a:pt x="136" y="1"/>
                    <a:pt x="132" y="1"/>
                    <a:pt x="129" y="2"/>
                  </a:cubicBezTo>
                  <a:cubicBezTo>
                    <a:pt x="126" y="1"/>
                    <a:pt x="123" y="1"/>
                    <a:pt x="120" y="1"/>
                  </a:cubicBezTo>
                  <a:cubicBezTo>
                    <a:pt x="39" y="1"/>
                    <a:pt x="1" y="104"/>
                    <a:pt x="57" y="160"/>
                  </a:cubicBezTo>
                  <a:cubicBezTo>
                    <a:pt x="77" y="181"/>
                    <a:pt x="101" y="190"/>
                    <a:pt x="124" y="190"/>
                  </a:cubicBezTo>
                  <a:cubicBezTo>
                    <a:pt x="175" y="190"/>
                    <a:pt x="222" y="147"/>
                    <a:pt x="222" y="88"/>
                  </a:cubicBezTo>
                  <a:cubicBezTo>
                    <a:pt x="216" y="41"/>
                    <a:pt x="184" y="1"/>
                    <a:pt x="14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7" name="Google Shape;1517;p70"/>
            <p:cNvSpPr/>
            <p:nvPr/>
          </p:nvSpPr>
          <p:spPr>
            <a:xfrm>
              <a:off x="4952050" y="2577825"/>
              <a:ext cx="5625" cy="4825"/>
            </a:xfrm>
            <a:custGeom>
              <a:avLst/>
              <a:gdLst/>
              <a:ahLst/>
              <a:cxnLst/>
              <a:rect l="l" t="t" r="r" b="b"/>
              <a:pathLst>
                <a:path w="225" h="193" extrusionOk="0">
                  <a:moveTo>
                    <a:pt x="131" y="1"/>
                  </a:moveTo>
                  <a:cubicBezTo>
                    <a:pt x="44" y="1"/>
                    <a:pt x="1" y="101"/>
                    <a:pt x="59" y="166"/>
                  </a:cubicBezTo>
                  <a:cubicBezTo>
                    <a:pt x="79" y="185"/>
                    <a:pt x="103" y="193"/>
                    <a:pt x="126" y="193"/>
                  </a:cubicBezTo>
                  <a:cubicBezTo>
                    <a:pt x="177" y="193"/>
                    <a:pt x="224" y="154"/>
                    <a:pt x="224" y="94"/>
                  </a:cubicBezTo>
                  <a:cubicBezTo>
                    <a:pt x="224" y="44"/>
                    <a:pt x="181" y="1"/>
                    <a:pt x="13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8" name="Google Shape;1518;p70"/>
            <p:cNvSpPr/>
            <p:nvPr/>
          </p:nvSpPr>
          <p:spPr>
            <a:xfrm>
              <a:off x="4943575" y="2531675"/>
              <a:ext cx="5750" cy="4900"/>
            </a:xfrm>
            <a:custGeom>
              <a:avLst/>
              <a:gdLst/>
              <a:ahLst/>
              <a:cxnLst/>
              <a:rect l="l" t="t" r="r" b="b"/>
              <a:pathLst>
                <a:path w="230" h="196" extrusionOk="0">
                  <a:moveTo>
                    <a:pt x="131" y="0"/>
                  </a:moveTo>
                  <a:cubicBezTo>
                    <a:pt x="44" y="0"/>
                    <a:pt x="1" y="108"/>
                    <a:pt x="66" y="166"/>
                  </a:cubicBezTo>
                  <a:cubicBezTo>
                    <a:pt x="84" y="187"/>
                    <a:pt x="107" y="195"/>
                    <a:pt x="130" y="195"/>
                  </a:cubicBezTo>
                  <a:cubicBezTo>
                    <a:pt x="180" y="195"/>
                    <a:pt x="229" y="153"/>
                    <a:pt x="224" y="94"/>
                  </a:cubicBezTo>
                  <a:cubicBezTo>
                    <a:pt x="224" y="43"/>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19" name="Google Shape;1519;p70"/>
            <p:cNvSpPr/>
            <p:nvPr/>
          </p:nvSpPr>
          <p:spPr>
            <a:xfrm>
              <a:off x="4943625" y="2539400"/>
              <a:ext cx="5575" cy="4750"/>
            </a:xfrm>
            <a:custGeom>
              <a:avLst/>
              <a:gdLst/>
              <a:ahLst/>
              <a:cxnLst/>
              <a:rect l="l" t="t" r="r" b="b"/>
              <a:pathLst>
                <a:path w="223" h="190" extrusionOk="0">
                  <a:moveTo>
                    <a:pt x="121" y="1"/>
                  </a:moveTo>
                  <a:cubicBezTo>
                    <a:pt x="39" y="1"/>
                    <a:pt x="1" y="104"/>
                    <a:pt x="57" y="160"/>
                  </a:cubicBezTo>
                  <a:cubicBezTo>
                    <a:pt x="77" y="181"/>
                    <a:pt x="102" y="190"/>
                    <a:pt x="125" y="190"/>
                  </a:cubicBezTo>
                  <a:cubicBezTo>
                    <a:pt x="176" y="190"/>
                    <a:pt x="222" y="149"/>
                    <a:pt x="222" y="95"/>
                  </a:cubicBezTo>
                  <a:cubicBezTo>
                    <a:pt x="222" y="37"/>
                    <a:pt x="179" y="1"/>
                    <a:pt x="129" y="1"/>
                  </a:cubicBezTo>
                  <a:cubicBezTo>
                    <a:pt x="126" y="1"/>
                    <a:pt x="123" y="1"/>
                    <a:pt x="12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0" name="Google Shape;1520;p70"/>
            <p:cNvSpPr/>
            <p:nvPr/>
          </p:nvSpPr>
          <p:spPr>
            <a:xfrm>
              <a:off x="4943575" y="2547175"/>
              <a:ext cx="5750" cy="4725"/>
            </a:xfrm>
            <a:custGeom>
              <a:avLst/>
              <a:gdLst/>
              <a:ahLst/>
              <a:cxnLst/>
              <a:rect l="l" t="t" r="r" b="b"/>
              <a:pathLst>
                <a:path w="230" h="189" extrusionOk="0">
                  <a:moveTo>
                    <a:pt x="131" y="0"/>
                  </a:moveTo>
                  <a:cubicBezTo>
                    <a:pt x="44" y="0"/>
                    <a:pt x="1" y="101"/>
                    <a:pt x="66" y="159"/>
                  </a:cubicBezTo>
                  <a:cubicBezTo>
                    <a:pt x="84" y="180"/>
                    <a:pt x="107" y="189"/>
                    <a:pt x="130" y="189"/>
                  </a:cubicBezTo>
                  <a:cubicBezTo>
                    <a:pt x="180" y="189"/>
                    <a:pt x="229" y="146"/>
                    <a:pt x="224" y="87"/>
                  </a:cubicBezTo>
                  <a:cubicBezTo>
                    <a:pt x="224" y="36"/>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1" name="Google Shape;1521;p70"/>
            <p:cNvSpPr/>
            <p:nvPr/>
          </p:nvSpPr>
          <p:spPr>
            <a:xfrm>
              <a:off x="4943575" y="2554750"/>
              <a:ext cx="5625" cy="4825"/>
            </a:xfrm>
            <a:custGeom>
              <a:avLst/>
              <a:gdLst/>
              <a:ahLst/>
              <a:cxnLst/>
              <a:rect l="l" t="t" r="r" b="b"/>
              <a:pathLst>
                <a:path w="225" h="193" extrusionOk="0">
                  <a:moveTo>
                    <a:pt x="131" y="0"/>
                  </a:moveTo>
                  <a:cubicBezTo>
                    <a:pt x="44" y="0"/>
                    <a:pt x="1" y="101"/>
                    <a:pt x="59" y="166"/>
                  </a:cubicBezTo>
                  <a:cubicBezTo>
                    <a:pt x="79" y="184"/>
                    <a:pt x="103" y="192"/>
                    <a:pt x="126" y="192"/>
                  </a:cubicBezTo>
                  <a:cubicBezTo>
                    <a:pt x="177" y="192"/>
                    <a:pt x="224" y="153"/>
                    <a:pt x="224" y="94"/>
                  </a:cubicBezTo>
                  <a:cubicBezTo>
                    <a:pt x="224" y="44"/>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2" name="Google Shape;1522;p70"/>
            <p:cNvSpPr/>
            <p:nvPr/>
          </p:nvSpPr>
          <p:spPr>
            <a:xfrm>
              <a:off x="4943575" y="2562500"/>
              <a:ext cx="5750" cy="4800"/>
            </a:xfrm>
            <a:custGeom>
              <a:avLst/>
              <a:gdLst/>
              <a:ahLst/>
              <a:cxnLst/>
              <a:rect l="l" t="t" r="r" b="b"/>
              <a:pathLst>
                <a:path w="230" h="192" extrusionOk="0">
                  <a:moveTo>
                    <a:pt x="131" y="0"/>
                  </a:moveTo>
                  <a:cubicBezTo>
                    <a:pt x="44" y="0"/>
                    <a:pt x="1" y="101"/>
                    <a:pt x="66" y="166"/>
                  </a:cubicBezTo>
                  <a:cubicBezTo>
                    <a:pt x="83" y="183"/>
                    <a:pt x="104" y="191"/>
                    <a:pt x="126" y="191"/>
                  </a:cubicBezTo>
                  <a:cubicBezTo>
                    <a:pt x="177" y="191"/>
                    <a:pt x="230" y="148"/>
                    <a:pt x="224" y="87"/>
                  </a:cubicBezTo>
                  <a:cubicBezTo>
                    <a:pt x="224" y="37"/>
                    <a:pt x="181" y="0"/>
                    <a:pt x="131" y="0"/>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3" name="Google Shape;1523;p70"/>
            <p:cNvSpPr/>
            <p:nvPr/>
          </p:nvSpPr>
          <p:spPr>
            <a:xfrm>
              <a:off x="4943625" y="2570225"/>
              <a:ext cx="5700" cy="4750"/>
            </a:xfrm>
            <a:custGeom>
              <a:avLst/>
              <a:gdLst/>
              <a:ahLst/>
              <a:cxnLst/>
              <a:rect l="l" t="t" r="r" b="b"/>
              <a:pathLst>
                <a:path w="228" h="190" extrusionOk="0">
                  <a:moveTo>
                    <a:pt x="140" y="1"/>
                  </a:moveTo>
                  <a:cubicBezTo>
                    <a:pt x="136" y="1"/>
                    <a:pt x="132" y="1"/>
                    <a:pt x="129" y="2"/>
                  </a:cubicBezTo>
                  <a:cubicBezTo>
                    <a:pt x="126" y="1"/>
                    <a:pt x="123" y="1"/>
                    <a:pt x="121" y="1"/>
                  </a:cubicBezTo>
                  <a:cubicBezTo>
                    <a:pt x="39" y="1"/>
                    <a:pt x="1" y="104"/>
                    <a:pt x="64" y="160"/>
                  </a:cubicBezTo>
                  <a:cubicBezTo>
                    <a:pt x="82" y="181"/>
                    <a:pt x="105" y="190"/>
                    <a:pt x="128" y="190"/>
                  </a:cubicBezTo>
                  <a:cubicBezTo>
                    <a:pt x="178" y="190"/>
                    <a:pt x="227" y="147"/>
                    <a:pt x="222" y="88"/>
                  </a:cubicBezTo>
                  <a:cubicBezTo>
                    <a:pt x="222" y="41"/>
                    <a:pt x="185" y="1"/>
                    <a:pt x="140"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4" name="Google Shape;1524;p70"/>
            <p:cNvSpPr/>
            <p:nvPr/>
          </p:nvSpPr>
          <p:spPr>
            <a:xfrm>
              <a:off x="4943575" y="2577825"/>
              <a:ext cx="5625" cy="4825"/>
            </a:xfrm>
            <a:custGeom>
              <a:avLst/>
              <a:gdLst/>
              <a:ahLst/>
              <a:cxnLst/>
              <a:rect l="l" t="t" r="r" b="b"/>
              <a:pathLst>
                <a:path w="225" h="193" extrusionOk="0">
                  <a:moveTo>
                    <a:pt x="131" y="1"/>
                  </a:moveTo>
                  <a:cubicBezTo>
                    <a:pt x="44" y="1"/>
                    <a:pt x="1" y="101"/>
                    <a:pt x="59" y="166"/>
                  </a:cubicBezTo>
                  <a:cubicBezTo>
                    <a:pt x="79" y="185"/>
                    <a:pt x="103" y="193"/>
                    <a:pt x="126" y="193"/>
                  </a:cubicBezTo>
                  <a:cubicBezTo>
                    <a:pt x="177" y="193"/>
                    <a:pt x="224" y="154"/>
                    <a:pt x="224" y="94"/>
                  </a:cubicBezTo>
                  <a:cubicBezTo>
                    <a:pt x="224" y="44"/>
                    <a:pt x="181" y="1"/>
                    <a:pt x="131" y="1"/>
                  </a:cubicBezTo>
                  <a:close/>
                </a:path>
              </a:pathLst>
            </a:cu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grpSp>
      <p:sp>
        <p:nvSpPr>
          <p:cNvPr id="1525" name="Google Shape;1525;p70"/>
          <p:cNvSpPr/>
          <p:nvPr/>
        </p:nvSpPr>
        <p:spPr>
          <a:xfrm>
            <a:off x="7709169" y="3426066"/>
            <a:ext cx="174337" cy="174337"/>
          </a:xfrm>
          <a:custGeom>
            <a:avLst/>
            <a:gdLst/>
            <a:ahLst/>
            <a:cxnLst/>
            <a:rect l="l" t="t" r="r" b="b"/>
            <a:pathLst>
              <a:path w="208163" h="208163" extrusionOk="0">
                <a:moveTo>
                  <a:pt x="79632" y="48546"/>
                </a:moveTo>
                <a:cubicBezTo>
                  <a:pt x="80399" y="48546"/>
                  <a:pt x="81191" y="48783"/>
                  <a:pt x="81877" y="49126"/>
                </a:cubicBezTo>
                <a:lnTo>
                  <a:pt x="158203" y="101306"/>
                </a:lnTo>
                <a:cubicBezTo>
                  <a:pt x="159036" y="101861"/>
                  <a:pt x="159591" y="102971"/>
                  <a:pt x="159591" y="104081"/>
                </a:cubicBezTo>
                <a:cubicBezTo>
                  <a:pt x="159591" y="105191"/>
                  <a:pt x="159036" y="106302"/>
                  <a:pt x="158203" y="106857"/>
                </a:cubicBezTo>
                <a:lnTo>
                  <a:pt x="81877" y="159036"/>
                </a:lnTo>
                <a:cubicBezTo>
                  <a:pt x="81045" y="159314"/>
                  <a:pt x="80489" y="159591"/>
                  <a:pt x="79934" y="159591"/>
                </a:cubicBezTo>
                <a:cubicBezTo>
                  <a:pt x="79379" y="159591"/>
                  <a:pt x="78547" y="159591"/>
                  <a:pt x="78269" y="159314"/>
                </a:cubicBezTo>
                <a:cubicBezTo>
                  <a:pt x="77159" y="158481"/>
                  <a:pt x="76326" y="157371"/>
                  <a:pt x="76326" y="156260"/>
                </a:cubicBezTo>
                <a:lnTo>
                  <a:pt x="76326" y="52179"/>
                </a:lnTo>
                <a:cubicBezTo>
                  <a:pt x="76326" y="50792"/>
                  <a:pt x="77159" y="49681"/>
                  <a:pt x="78269" y="48849"/>
                </a:cubicBezTo>
                <a:cubicBezTo>
                  <a:pt x="78693" y="48637"/>
                  <a:pt x="79158" y="48546"/>
                  <a:pt x="79632" y="48546"/>
                </a:cubicBezTo>
                <a:close/>
                <a:moveTo>
                  <a:pt x="104081" y="0"/>
                </a:moveTo>
                <a:cubicBezTo>
                  <a:pt x="46628" y="0"/>
                  <a:pt x="0" y="46628"/>
                  <a:pt x="0" y="104081"/>
                </a:cubicBezTo>
                <a:cubicBezTo>
                  <a:pt x="0" y="161534"/>
                  <a:pt x="46628" y="208162"/>
                  <a:pt x="104081" y="208162"/>
                </a:cubicBezTo>
                <a:cubicBezTo>
                  <a:pt x="161534" y="208162"/>
                  <a:pt x="208162" y="161534"/>
                  <a:pt x="208162" y="104081"/>
                </a:cubicBezTo>
                <a:cubicBezTo>
                  <a:pt x="208162" y="46628"/>
                  <a:pt x="161534" y="0"/>
                  <a:pt x="104081"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6" name="Google Shape;1526;p70"/>
          <p:cNvSpPr/>
          <p:nvPr/>
        </p:nvSpPr>
        <p:spPr>
          <a:xfrm>
            <a:off x="8025426" y="3454885"/>
            <a:ext cx="148500" cy="116700"/>
          </a:xfrm>
          <a:prstGeom prst="stripedRightArrow">
            <a:avLst>
              <a:gd name="adj1" fmla="val 50000"/>
              <a:gd name="adj2" fmla="val 50000"/>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7" name="Google Shape;1527;p70"/>
          <p:cNvSpPr/>
          <p:nvPr/>
        </p:nvSpPr>
        <p:spPr>
          <a:xfrm>
            <a:off x="7127539" y="2775822"/>
            <a:ext cx="118200" cy="118200"/>
          </a:xfrm>
          <a:prstGeom prst="curvedRightArrow">
            <a:avLst>
              <a:gd name="adj1" fmla="val 25000"/>
              <a:gd name="adj2" fmla="val 50000"/>
              <a:gd name="adj3" fmla="val 25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8" name="Google Shape;1528;p70"/>
          <p:cNvSpPr/>
          <p:nvPr/>
        </p:nvSpPr>
        <p:spPr>
          <a:xfrm flipH="1">
            <a:off x="7434905" y="2775822"/>
            <a:ext cx="118200" cy="118200"/>
          </a:xfrm>
          <a:prstGeom prst="curvedRightArrow">
            <a:avLst>
              <a:gd name="adj1" fmla="val 25000"/>
              <a:gd name="adj2" fmla="val 50000"/>
              <a:gd name="adj3" fmla="val 25000"/>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cs typeface="B Nazanin" panose="00000700000000000000" pitchFamily="2" charset="-78"/>
            </a:endParaRPr>
          </a:p>
        </p:txBody>
      </p:sp>
      <p:sp>
        <p:nvSpPr>
          <p:cNvPr id="1529" name="Google Shape;1529;p70"/>
          <p:cNvSpPr txBox="1">
            <a:spLocks noGrp="1"/>
          </p:cNvSpPr>
          <p:nvPr>
            <p:ph type="title"/>
          </p:nvPr>
        </p:nvSpPr>
        <p:spPr>
          <a:xfrm>
            <a:off x="504092" y="282751"/>
            <a:ext cx="7218951" cy="177780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sz="2800" dirty="0">
                <a:solidFill>
                  <a:schemeClr val="lt1"/>
                </a:solidFill>
                <a:cs typeface="B Nazanin" panose="00000700000000000000" pitchFamily="2" charset="-78"/>
              </a:rPr>
              <a:t>از منابع گرافیکی قابل ویرایش ما استفاده کنید...</a:t>
            </a:r>
            <a:endParaRPr sz="2800" dirty="0">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248"/>
        <p:cNvGrpSpPr/>
        <p:nvPr/>
      </p:nvGrpSpPr>
      <p:grpSpPr>
        <a:xfrm>
          <a:off x="0" y="0"/>
          <a:ext cx="0" cy="0"/>
          <a:chOff x="0" y="0"/>
          <a:chExt cx="0" cy="0"/>
        </a:xfrm>
      </p:grpSpPr>
      <p:sp>
        <p:nvSpPr>
          <p:cNvPr id="12249" name="Google Shape;12249;p21"/>
          <p:cNvSpPr/>
          <p:nvPr/>
        </p:nvSpPr>
        <p:spPr>
          <a:xfrm>
            <a:off x="1504285" y="2586168"/>
            <a:ext cx="1713187" cy="534976"/>
          </a:xfrm>
          <a:custGeom>
            <a:avLst/>
            <a:gdLst/>
            <a:ahLst/>
            <a:cxnLst/>
            <a:rect l="l" t="t" r="r" b="b"/>
            <a:pathLst>
              <a:path w="110102" h="34387" extrusionOk="0">
                <a:moveTo>
                  <a:pt x="17194" y="1"/>
                </a:moveTo>
                <a:cubicBezTo>
                  <a:pt x="7695" y="1"/>
                  <a:pt x="1" y="7695"/>
                  <a:pt x="1" y="17194"/>
                </a:cubicBezTo>
                <a:cubicBezTo>
                  <a:pt x="1" y="26693"/>
                  <a:pt x="7695" y="34387"/>
                  <a:pt x="17194" y="34387"/>
                </a:cubicBezTo>
                <a:lnTo>
                  <a:pt x="92908" y="34387"/>
                </a:lnTo>
                <a:cubicBezTo>
                  <a:pt x="102407" y="34387"/>
                  <a:pt x="110102" y="26693"/>
                  <a:pt x="110102" y="17194"/>
                </a:cubicBezTo>
                <a:cubicBezTo>
                  <a:pt x="110102" y="7695"/>
                  <a:pt x="102407" y="1"/>
                  <a:pt x="92908" y="1"/>
                </a:cubicBezTo>
                <a:close/>
              </a:path>
            </a:pathLst>
          </a:custGeom>
          <a:noFill/>
          <a:ln w="19050"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0" name="Google Shape;12250;p21"/>
          <p:cNvSpPr/>
          <p:nvPr/>
        </p:nvSpPr>
        <p:spPr>
          <a:xfrm>
            <a:off x="2653822" y="2482830"/>
            <a:ext cx="687939" cy="741642"/>
          </a:xfrm>
          <a:custGeom>
            <a:avLst/>
            <a:gdLst/>
            <a:ahLst/>
            <a:cxnLst/>
            <a:rect l="l" t="t" r="r" b="b"/>
            <a:pathLst>
              <a:path w="44212" h="47671" extrusionOk="0">
                <a:moveTo>
                  <a:pt x="1" y="1"/>
                </a:moveTo>
                <a:lnTo>
                  <a:pt x="1" y="1379"/>
                </a:lnTo>
                <a:lnTo>
                  <a:pt x="20352" y="1379"/>
                </a:lnTo>
                <a:cubicBezTo>
                  <a:pt x="32758" y="1379"/>
                  <a:pt x="42833" y="11455"/>
                  <a:pt x="42833" y="23836"/>
                </a:cubicBezTo>
                <a:cubicBezTo>
                  <a:pt x="42833" y="36217"/>
                  <a:pt x="32758" y="46292"/>
                  <a:pt x="20352" y="46292"/>
                </a:cubicBezTo>
                <a:lnTo>
                  <a:pt x="1" y="46292"/>
                </a:lnTo>
                <a:lnTo>
                  <a:pt x="1" y="47670"/>
                </a:lnTo>
                <a:lnTo>
                  <a:pt x="20352" y="47670"/>
                </a:lnTo>
                <a:cubicBezTo>
                  <a:pt x="33510" y="47670"/>
                  <a:pt x="44212" y="36969"/>
                  <a:pt x="44212" y="23836"/>
                </a:cubicBezTo>
                <a:cubicBezTo>
                  <a:pt x="44212" y="10678"/>
                  <a:pt x="33510" y="1"/>
                  <a:pt x="20352" y="1"/>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1" name="Google Shape;12251;p21"/>
          <p:cNvSpPr/>
          <p:nvPr/>
        </p:nvSpPr>
        <p:spPr>
          <a:xfrm>
            <a:off x="1380284" y="2482830"/>
            <a:ext cx="687550" cy="741642"/>
          </a:xfrm>
          <a:custGeom>
            <a:avLst/>
            <a:gdLst/>
            <a:ahLst/>
            <a:cxnLst/>
            <a:rect l="l" t="t" r="r" b="b"/>
            <a:pathLst>
              <a:path w="44187" h="47671" extrusionOk="0">
                <a:moveTo>
                  <a:pt x="23835" y="1"/>
                </a:moveTo>
                <a:cubicBezTo>
                  <a:pt x="10677" y="1"/>
                  <a:pt x="1" y="10678"/>
                  <a:pt x="1" y="23836"/>
                </a:cubicBezTo>
                <a:cubicBezTo>
                  <a:pt x="1" y="36969"/>
                  <a:pt x="10677" y="47670"/>
                  <a:pt x="23835" y="47670"/>
                </a:cubicBezTo>
                <a:lnTo>
                  <a:pt x="44186" y="47670"/>
                </a:lnTo>
                <a:lnTo>
                  <a:pt x="44186" y="46292"/>
                </a:lnTo>
                <a:lnTo>
                  <a:pt x="23835" y="46292"/>
                </a:lnTo>
                <a:cubicBezTo>
                  <a:pt x="11454" y="46292"/>
                  <a:pt x="1379" y="36217"/>
                  <a:pt x="1379" y="23836"/>
                </a:cubicBezTo>
                <a:cubicBezTo>
                  <a:pt x="1379" y="11455"/>
                  <a:pt x="11454" y="1379"/>
                  <a:pt x="23835" y="1379"/>
                </a:cubicBezTo>
                <a:lnTo>
                  <a:pt x="44186" y="1379"/>
                </a:lnTo>
                <a:lnTo>
                  <a:pt x="44186" y="1"/>
                </a:lnTo>
                <a:close/>
              </a:path>
            </a:pathLst>
          </a:custGeom>
          <a:solidFill>
            <a:srgbClr val="CFD9E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2" name="Google Shape;12252;p21"/>
          <p:cNvSpPr/>
          <p:nvPr/>
        </p:nvSpPr>
        <p:spPr>
          <a:xfrm>
            <a:off x="1998733" y="3559838"/>
            <a:ext cx="724194" cy="588011"/>
          </a:xfrm>
          <a:custGeom>
            <a:avLst/>
            <a:gdLst/>
            <a:ahLst/>
            <a:cxnLst/>
            <a:rect l="l" t="t" r="r" b="b"/>
            <a:pathLst>
              <a:path w="46542" h="37796" extrusionOk="0">
                <a:moveTo>
                  <a:pt x="7544" y="0"/>
                </a:moveTo>
                <a:cubicBezTo>
                  <a:pt x="3384" y="0"/>
                  <a:pt x="0" y="3384"/>
                  <a:pt x="0" y="7569"/>
                </a:cubicBezTo>
                <a:lnTo>
                  <a:pt x="0" y="30226"/>
                </a:lnTo>
                <a:cubicBezTo>
                  <a:pt x="0" y="34412"/>
                  <a:pt x="3384" y="37795"/>
                  <a:pt x="7544" y="37795"/>
                </a:cubicBezTo>
                <a:lnTo>
                  <a:pt x="38998" y="37795"/>
                </a:lnTo>
                <a:cubicBezTo>
                  <a:pt x="43184" y="37795"/>
                  <a:pt x="46542" y="34412"/>
                  <a:pt x="46542" y="30226"/>
                </a:cubicBezTo>
                <a:lnTo>
                  <a:pt x="46542" y="7569"/>
                </a:lnTo>
                <a:cubicBezTo>
                  <a:pt x="46542"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3" name="Google Shape;12253;p21"/>
          <p:cNvSpPr/>
          <p:nvPr/>
        </p:nvSpPr>
        <p:spPr>
          <a:xfrm>
            <a:off x="2949013" y="3559838"/>
            <a:ext cx="724598" cy="588011"/>
          </a:xfrm>
          <a:custGeom>
            <a:avLst/>
            <a:gdLst/>
            <a:ahLst/>
            <a:cxnLst/>
            <a:rect l="l" t="t" r="r" b="b"/>
            <a:pathLst>
              <a:path w="46568" h="37796" extrusionOk="0">
                <a:moveTo>
                  <a:pt x="7544" y="0"/>
                </a:moveTo>
                <a:cubicBezTo>
                  <a:pt x="3384" y="0"/>
                  <a:pt x="0" y="3384"/>
                  <a:pt x="0" y="7569"/>
                </a:cubicBezTo>
                <a:lnTo>
                  <a:pt x="0" y="30226"/>
                </a:lnTo>
                <a:cubicBezTo>
                  <a:pt x="0" y="34412"/>
                  <a:pt x="3384" y="37795"/>
                  <a:pt x="7544" y="37795"/>
                </a:cubicBezTo>
                <a:lnTo>
                  <a:pt x="38998" y="37795"/>
                </a:lnTo>
                <a:cubicBezTo>
                  <a:pt x="43184" y="37795"/>
                  <a:pt x="46567" y="34412"/>
                  <a:pt x="46567" y="30226"/>
                </a:cubicBezTo>
                <a:lnTo>
                  <a:pt x="46567" y="7569"/>
                </a:lnTo>
                <a:cubicBezTo>
                  <a:pt x="46567"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4" name="Google Shape;12254;p21"/>
          <p:cNvSpPr/>
          <p:nvPr/>
        </p:nvSpPr>
        <p:spPr>
          <a:xfrm>
            <a:off x="1048453" y="3559838"/>
            <a:ext cx="724194" cy="588011"/>
          </a:xfrm>
          <a:custGeom>
            <a:avLst/>
            <a:gdLst/>
            <a:ahLst/>
            <a:cxnLst/>
            <a:rect l="l" t="t" r="r" b="b"/>
            <a:pathLst>
              <a:path w="46542" h="37796"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5" name="Google Shape;12255;p21"/>
          <p:cNvSpPr/>
          <p:nvPr/>
        </p:nvSpPr>
        <p:spPr>
          <a:xfrm>
            <a:off x="1998733" y="1559475"/>
            <a:ext cx="724194" cy="587996"/>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84" y="37795"/>
                  <a:pt x="46542" y="34412"/>
                  <a:pt x="46542" y="30226"/>
                </a:cubicBezTo>
                <a:lnTo>
                  <a:pt x="46542" y="7569"/>
                </a:lnTo>
                <a:cubicBezTo>
                  <a:pt x="46542"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6" name="Google Shape;12256;p21"/>
          <p:cNvSpPr/>
          <p:nvPr/>
        </p:nvSpPr>
        <p:spPr>
          <a:xfrm>
            <a:off x="2949013" y="1559475"/>
            <a:ext cx="724598" cy="587996"/>
          </a:xfrm>
          <a:custGeom>
            <a:avLst/>
            <a:gdLst/>
            <a:ahLst/>
            <a:cxnLst/>
            <a:rect l="l" t="t" r="r" b="b"/>
            <a:pathLst>
              <a:path w="46568" h="37795" extrusionOk="0">
                <a:moveTo>
                  <a:pt x="7544" y="0"/>
                </a:moveTo>
                <a:cubicBezTo>
                  <a:pt x="3384" y="0"/>
                  <a:pt x="0" y="3384"/>
                  <a:pt x="0" y="7569"/>
                </a:cubicBezTo>
                <a:lnTo>
                  <a:pt x="0" y="30226"/>
                </a:lnTo>
                <a:cubicBezTo>
                  <a:pt x="0" y="34412"/>
                  <a:pt x="3384" y="37795"/>
                  <a:pt x="7544" y="37795"/>
                </a:cubicBezTo>
                <a:lnTo>
                  <a:pt x="38998" y="37795"/>
                </a:lnTo>
                <a:cubicBezTo>
                  <a:pt x="43184" y="37795"/>
                  <a:pt x="46567" y="34412"/>
                  <a:pt x="46567" y="30226"/>
                </a:cubicBezTo>
                <a:lnTo>
                  <a:pt x="46567" y="7569"/>
                </a:lnTo>
                <a:cubicBezTo>
                  <a:pt x="46567"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7" name="Google Shape;12257;p21"/>
          <p:cNvSpPr/>
          <p:nvPr/>
        </p:nvSpPr>
        <p:spPr>
          <a:xfrm>
            <a:off x="1048453" y="1559475"/>
            <a:ext cx="724194" cy="587996"/>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8" name="Google Shape;12258;p21"/>
          <p:cNvSpPr/>
          <p:nvPr/>
        </p:nvSpPr>
        <p:spPr>
          <a:xfrm>
            <a:off x="1180249" y="1851536"/>
            <a:ext cx="453169" cy="3905"/>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59" name="Google Shape;12259;p21"/>
          <p:cNvSpPr/>
          <p:nvPr/>
        </p:nvSpPr>
        <p:spPr>
          <a:xfrm>
            <a:off x="2132084" y="1851536"/>
            <a:ext cx="453169" cy="3905"/>
          </a:xfrm>
          <a:custGeom>
            <a:avLst/>
            <a:gdLst/>
            <a:ahLst/>
            <a:cxnLst/>
            <a:rect l="l" t="t" r="r" b="b"/>
            <a:pathLst>
              <a:path w="29124" h="251" extrusionOk="0">
                <a:moveTo>
                  <a:pt x="101" y="0"/>
                </a:moveTo>
                <a:cubicBezTo>
                  <a:pt x="51" y="0"/>
                  <a:pt x="1" y="50"/>
                  <a:pt x="1" y="126"/>
                </a:cubicBezTo>
                <a:cubicBezTo>
                  <a:pt x="1" y="176"/>
                  <a:pt x="51" y="251"/>
                  <a:pt x="101" y="251"/>
                </a:cubicBezTo>
                <a:lnTo>
                  <a:pt x="28998" y="251"/>
                </a:lnTo>
                <a:cubicBezTo>
                  <a:pt x="29074" y="251"/>
                  <a:pt x="29124" y="176"/>
                  <a:pt x="29124" y="126"/>
                </a:cubicBezTo>
                <a:cubicBezTo>
                  <a:pt x="29124" y="50"/>
                  <a:pt x="29074" y="0"/>
                  <a:pt x="28998"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60" name="Google Shape;12260;p21"/>
          <p:cNvSpPr/>
          <p:nvPr/>
        </p:nvSpPr>
        <p:spPr>
          <a:xfrm>
            <a:off x="3087047" y="1851536"/>
            <a:ext cx="453169" cy="3905"/>
          </a:xfrm>
          <a:custGeom>
            <a:avLst/>
            <a:gdLst/>
            <a:ahLst/>
            <a:cxnLst/>
            <a:rect l="l" t="t" r="r" b="b"/>
            <a:pathLst>
              <a:path w="29124" h="251" extrusionOk="0">
                <a:moveTo>
                  <a:pt x="101" y="0"/>
                </a:moveTo>
                <a:cubicBezTo>
                  <a:pt x="51" y="0"/>
                  <a:pt x="1" y="50"/>
                  <a:pt x="1" y="126"/>
                </a:cubicBezTo>
                <a:cubicBezTo>
                  <a:pt x="1" y="176"/>
                  <a:pt x="51" y="251"/>
                  <a:pt x="101" y="251"/>
                </a:cubicBezTo>
                <a:lnTo>
                  <a:pt x="28998" y="251"/>
                </a:lnTo>
                <a:cubicBezTo>
                  <a:pt x="29073" y="251"/>
                  <a:pt x="29124" y="176"/>
                  <a:pt x="29124" y="126"/>
                </a:cubicBezTo>
                <a:cubicBezTo>
                  <a:pt x="29124" y="50"/>
                  <a:pt x="29073" y="0"/>
                  <a:pt x="28998"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61" name="Google Shape;12261;p21"/>
          <p:cNvSpPr/>
          <p:nvPr/>
        </p:nvSpPr>
        <p:spPr>
          <a:xfrm>
            <a:off x="3087047" y="3851898"/>
            <a:ext cx="453169" cy="3920"/>
          </a:xfrm>
          <a:custGeom>
            <a:avLst/>
            <a:gdLst/>
            <a:ahLst/>
            <a:cxnLst/>
            <a:rect l="l" t="t" r="r" b="b"/>
            <a:pathLst>
              <a:path w="29124" h="252" extrusionOk="0">
                <a:moveTo>
                  <a:pt x="101" y="0"/>
                </a:moveTo>
                <a:cubicBezTo>
                  <a:pt x="51" y="0"/>
                  <a:pt x="1" y="51"/>
                  <a:pt x="1" y="126"/>
                </a:cubicBezTo>
                <a:cubicBezTo>
                  <a:pt x="1" y="201"/>
                  <a:pt x="51" y="251"/>
                  <a:pt x="101" y="251"/>
                </a:cubicBezTo>
                <a:lnTo>
                  <a:pt x="28998" y="251"/>
                </a:lnTo>
                <a:cubicBezTo>
                  <a:pt x="29073" y="251"/>
                  <a:pt x="29124" y="201"/>
                  <a:pt x="29124" y="126"/>
                </a:cubicBezTo>
                <a:cubicBezTo>
                  <a:pt x="29124" y="51"/>
                  <a:pt x="29073" y="0"/>
                  <a:pt x="28998"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62" name="Google Shape;12262;p21"/>
          <p:cNvSpPr/>
          <p:nvPr/>
        </p:nvSpPr>
        <p:spPr>
          <a:xfrm>
            <a:off x="2132084" y="3851898"/>
            <a:ext cx="453169" cy="3920"/>
          </a:xfrm>
          <a:custGeom>
            <a:avLst/>
            <a:gdLst/>
            <a:ahLst/>
            <a:cxnLst/>
            <a:rect l="l" t="t" r="r" b="b"/>
            <a:pathLst>
              <a:path w="29124" h="252" extrusionOk="0">
                <a:moveTo>
                  <a:pt x="101" y="0"/>
                </a:moveTo>
                <a:cubicBezTo>
                  <a:pt x="51" y="0"/>
                  <a:pt x="1" y="51"/>
                  <a:pt x="1" y="126"/>
                </a:cubicBezTo>
                <a:cubicBezTo>
                  <a:pt x="1" y="201"/>
                  <a:pt x="51" y="251"/>
                  <a:pt x="101" y="251"/>
                </a:cubicBezTo>
                <a:lnTo>
                  <a:pt x="28998" y="251"/>
                </a:lnTo>
                <a:cubicBezTo>
                  <a:pt x="29074" y="251"/>
                  <a:pt x="29124" y="201"/>
                  <a:pt x="29124" y="126"/>
                </a:cubicBezTo>
                <a:cubicBezTo>
                  <a:pt x="29124" y="51"/>
                  <a:pt x="29074" y="0"/>
                  <a:pt x="28998"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63" name="Google Shape;12263;p21"/>
          <p:cNvSpPr/>
          <p:nvPr/>
        </p:nvSpPr>
        <p:spPr>
          <a:xfrm>
            <a:off x="1181416" y="3851898"/>
            <a:ext cx="453169" cy="3920"/>
          </a:xfrm>
          <a:custGeom>
            <a:avLst/>
            <a:gdLst/>
            <a:ahLst/>
            <a:cxnLst/>
            <a:rect l="l" t="t" r="r" b="b"/>
            <a:pathLst>
              <a:path w="29124" h="252" extrusionOk="0">
                <a:moveTo>
                  <a:pt x="126" y="0"/>
                </a:moveTo>
                <a:cubicBezTo>
                  <a:pt x="51" y="0"/>
                  <a:pt x="1" y="51"/>
                  <a:pt x="1" y="126"/>
                </a:cubicBezTo>
                <a:cubicBezTo>
                  <a:pt x="1" y="201"/>
                  <a:pt x="51" y="251"/>
                  <a:pt x="126" y="251"/>
                </a:cubicBezTo>
                <a:lnTo>
                  <a:pt x="29023" y="251"/>
                </a:lnTo>
                <a:cubicBezTo>
                  <a:pt x="29074" y="251"/>
                  <a:pt x="29124" y="201"/>
                  <a:pt x="29124" y="126"/>
                </a:cubicBezTo>
                <a:cubicBezTo>
                  <a:pt x="29124" y="51"/>
                  <a:pt x="29074" y="0"/>
                  <a:pt x="29023" y="0"/>
                </a:cubicBezTo>
                <a:close/>
              </a:path>
            </a:pathLst>
          </a:custGeom>
          <a:solidFill>
            <a:srgbClr val="CFD9E0"/>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64" name="Google Shape;12264;p21"/>
          <p:cNvSpPr txBox="1"/>
          <p:nvPr/>
        </p:nvSpPr>
        <p:spPr>
          <a:xfrm>
            <a:off x="1644313" y="2717237"/>
            <a:ext cx="1428600" cy="2730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1000" b="0" i="0" u="none" strike="noStrike" kern="0" cap="none" spc="0" normalizeH="0" baseline="0" noProof="0" dirty="0">
                <a:ln>
                  <a:noFill/>
                </a:ln>
                <a:solidFill>
                  <a:schemeClr val="bg1"/>
                </a:solidFill>
                <a:effectLst/>
                <a:uLnTx/>
                <a:uFillTx/>
                <a:latin typeface="Arial"/>
                <a:cs typeface="Arial"/>
                <a:sym typeface="Arial"/>
              </a:rPr>
              <a:t>عنوان را اینجا اضافه کنید</a:t>
            </a:r>
            <a:endParaRPr kumimoji="0" sz="1000" b="0" i="0" u="none" strike="noStrike" kern="0" cap="none" spc="0" normalizeH="0" baseline="0" noProof="0" dirty="0">
              <a:ln>
                <a:noFill/>
              </a:ln>
              <a:solidFill>
                <a:schemeClr val="bg1"/>
              </a:solidFill>
              <a:effectLst/>
              <a:uLnTx/>
              <a:uFillTx/>
              <a:latin typeface="Arial"/>
              <a:cs typeface="Arial"/>
              <a:sym typeface="Arial"/>
            </a:endParaRPr>
          </a:p>
        </p:txBody>
      </p:sp>
      <p:grpSp>
        <p:nvGrpSpPr>
          <p:cNvPr id="12265" name="Google Shape;12265;p21"/>
          <p:cNvGrpSpPr/>
          <p:nvPr/>
        </p:nvGrpSpPr>
        <p:grpSpPr>
          <a:xfrm>
            <a:off x="1311648" y="1620631"/>
            <a:ext cx="197743" cy="197743"/>
            <a:chOff x="2676100" y="832575"/>
            <a:chExt cx="483125" cy="483125"/>
          </a:xfrm>
        </p:grpSpPr>
        <p:sp>
          <p:nvSpPr>
            <p:cNvPr id="12266" name="Google Shape;12266;p21"/>
            <p:cNvSpPr/>
            <p:nvPr/>
          </p:nvSpPr>
          <p:spPr>
            <a:xfrm>
              <a:off x="2676100" y="832575"/>
              <a:ext cx="483125" cy="483125"/>
            </a:xfrm>
            <a:custGeom>
              <a:avLst/>
              <a:gdLst/>
              <a:ahLst/>
              <a:cxnLst/>
              <a:rect l="l" t="t" r="r" b="b"/>
              <a:pathLst>
                <a:path w="19325" h="19325" extrusionOk="0">
                  <a:moveTo>
                    <a:pt x="10351" y="1132"/>
                  </a:moveTo>
                  <a:lnTo>
                    <a:pt x="10562" y="2008"/>
                  </a:lnTo>
                  <a:cubicBezTo>
                    <a:pt x="10614" y="2226"/>
                    <a:pt x="10789" y="2392"/>
                    <a:pt x="11009" y="2434"/>
                  </a:cubicBezTo>
                  <a:cubicBezTo>
                    <a:pt x="12021" y="2618"/>
                    <a:pt x="12981" y="3014"/>
                    <a:pt x="13826" y="3596"/>
                  </a:cubicBezTo>
                  <a:cubicBezTo>
                    <a:pt x="13922" y="3663"/>
                    <a:pt x="14033" y="3696"/>
                    <a:pt x="14146" y="3696"/>
                  </a:cubicBezTo>
                  <a:cubicBezTo>
                    <a:pt x="14247" y="3696"/>
                    <a:pt x="14349" y="3669"/>
                    <a:pt x="14439" y="3614"/>
                  </a:cubicBezTo>
                  <a:lnTo>
                    <a:pt x="15179" y="3171"/>
                  </a:lnTo>
                  <a:lnTo>
                    <a:pt x="16154" y="4146"/>
                  </a:lnTo>
                  <a:lnTo>
                    <a:pt x="15711" y="4889"/>
                  </a:lnTo>
                  <a:cubicBezTo>
                    <a:pt x="15596" y="5079"/>
                    <a:pt x="15602" y="5317"/>
                    <a:pt x="15729" y="5499"/>
                  </a:cubicBezTo>
                  <a:cubicBezTo>
                    <a:pt x="16311" y="6344"/>
                    <a:pt x="16707" y="7304"/>
                    <a:pt x="16891" y="8316"/>
                  </a:cubicBezTo>
                  <a:cubicBezTo>
                    <a:pt x="16933" y="8536"/>
                    <a:pt x="17100" y="8711"/>
                    <a:pt x="17317" y="8763"/>
                  </a:cubicBezTo>
                  <a:lnTo>
                    <a:pt x="18193" y="8974"/>
                  </a:lnTo>
                  <a:lnTo>
                    <a:pt x="18193" y="10351"/>
                  </a:lnTo>
                  <a:lnTo>
                    <a:pt x="17317" y="10562"/>
                  </a:lnTo>
                  <a:cubicBezTo>
                    <a:pt x="17100" y="10614"/>
                    <a:pt x="16933" y="10789"/>
                    <a:pt x="16894" y="11009"/>
                  </a:cubicBezTo>
                  <a:cubicBezTo>
                    <a:pt x="16710" y="12021"/>
                    <a:pt x="16311" y="12981"/>
                    <a:pt x="15729" y="13826"/>
                  </a:cubicBezTo>
                  <a:cubicBezTo>
                    <a:pt x="15605" y="14007"/>
                    <a:pt x="15596" y="14246"/>
                    <a:pt x="15711" y="14436"/>
                  </a:cubicBezTo>
                  <a:lnTo>
                    <a:pt x="16154" y="15179"/>
                  </a:lnTo>
                  <a:lnTo>
                    <a:pt x="15179" y="16154"/>
                  </a:lnTo>
                  <a:lnTo>
                    <a:pt x="14439" y="15710"/>
                  </a:lnTo>
                  <a:cubicBezTo>
                    <a:pt x="14349" y="15656"/>
                    <a:pt x="14247" y="15629"/>
                    <a:pt x="14146" y="15629"/>
                  </a:cubicBezTo>
                  <a:cubicBezTo>
                    <a:pt x="14033" y="15629"/>
                    <a:pt x="13922" y="15662"/>
                    <a:pt x="13826" y="15729"/>
                  </a:cubicBezTo>
                  <a:cubicBezTo>
                    <a:pt x="12981" y="16311"/>
                    <a:pt x="12021" y="16707"/>
                    <a:pt x="11009" y="16891"/>
                  </a:cubicBezTo>
                  <a:cubicBezTo>
                    <a:pt x="10789" y="16933"/>
                    <a:pt x="10614" y="17099"/>
                    <a:pt x="10562" y="17317"/>
                  </a:cubicBezTo>
                  <a:lnTo>
                    <a:pt x="10351" y="18192"/>
                  </a:lnTo>
                  <a:lnTo>
                    <a:pt x="8974" y="18192"/>
                  </a:lnTo>
                  <a:lnTo>
                    <a:pt x="8763" y="17317"/>
                  </a:lnTo>
                  <a:cubicBezTo>
                    <a:pt x="8712" y="17099"/>
                    <a:pt x="8536" y="16933"/>
                    <a:pt x="8316" y="16891"/>
                  </a:cubicBezTo>
                  <a:cubicBezTo>
                    <a:pt x="7304" y="16707"/>
                    <a:pt x="6344" y="16311"/>
                    <a:pt x="5499" y="15729"/>
                  </a:cubicBezTo>
                  <a:cubicBezTo>
                    <a:pt x="5404" y="15662"/>
                    <a:pt x="5293" y="15629"/>
                    <a:pt x="5181" y="15629"/>
                  </a:cubicBezTo>
                  <a:cubicBezTo>
                    <a:pt x="5081" y="15629"/>
                    <a:pt x="4979" y="15656"/>
                    <a:pt x="4889" y="15710"/>
                  </a:cubicBezTo>
                  <a:lnTo>
                    <a:pt x="4146" y="16154"/>
                  </a:lnTo>
                  <a:lnTo>
                    <a:pt x="3171" y="15179"/>
                  </a:lnTo>
                  <a:lnTo>
                    <a:pt x="3615" y="14436"/>
                  </a:lnTo>
                  <a:cubicBezTo>
                    <a:pt x="3729" y="14246"/>
                    <a:pt x="3723" y="14007"/>
                    <a:pt x="3597" y="13826"/>
                  </a:cubicBezTo>
                  <a:cubicBezTo>
                    <a:pt x="3014" y="12981"/>
                    <a:pt x="2618" y="12021"/>
                    <a:pt x="2434" y="11009"/>
                  </a:cubicBezTo>
                  <a:cubicBezTo>
                    <a:pt x="2392" y="10789"/>
                    <a:pt x="2226" y="10614"/>
                    <a:pt x="2011" y="10562"/>
                  </a:cubicBezTo>
                  <a:lnTo>
                    <a:pt x="1133" y="10351"/>
                  </a:lnTo>
                  <a:lnTo>
                    <a:pt x="1133" y="8974"/>
                  </a:lnTo>
                  <a:lnTo>
                    <a:pt x="2008" y="8763"/>
                  </a:lnTo>
                  <a:cubicBezTo>
                    <a:pt x="2226" y="8711"/>
                    <a:pt x="2392" y="8536"/>
                    <a:pt x="2431" y="8316"/>
                  </a:cubicBezTo>
                  <a:cubicBezTo>
                    <a:pt x="2615" y="7304"/>
                    <a:pt x="3014" y="6344"/>
                    <a:pt x="3597" y="5499"/>
                  </a:cubicBezTo>
                  <a:cubicBezTo>
                    <a:pt x="3720" y="5317"/>
                    <a:pt x="3729" y="5079"/>
                    <a:pt x="3615" y="4889"/>
                  </a:cubicBezTo>
                  <a:lnTo>
                    <a:pt x="3171" y="4146"/>
                  </a:lnTo>
                  <a:lnTo>
                    <a:pt x="4146" y="3171"/>
                  </a:lnTo>
                  <a:lnTo>
                    <a:pt x="4889" y="3614"/>
                  </a:lnTo>
                  <a:cubicBezTo>
                    <a:pt x="4979" y="3669"/>
                    <a:pt x="5081" y="3696"/>
                    <a:pt x="5181" y="3696"/>
                  </a:cubicBezTo>
                  <a:cubicBezTo>
                    <a:pt x="5293" y="3696"/>
                    <a:pt x="5404" y="3663"/>
                    <a:pt x="5499" y="3596"/>
                  </a:cubicBezTo>
                  <a:cubicBezTo>
                    <a:pt x="6344" y="3014"/>
                    <a:pt x="7304" y="2618"/>
                    <a:pt x="8316" y="2434"/>
                  </a:cubicBezTo>
                  <a:cubicBezTo>
                    <a:pt x="8536" y="2392"/>
                    <a:pt x="8712" y="2226"/>
                    <a:pt x="8763" y="2008"/>
                  </a:cubicBezTo>
                  <a:lnTo>
                    <a:pt x="8974" y="1132"/>
                  </a:lnTo>
                  <a:close/>
                  <a:moveTo>
                    <a:pt x="8530" y="0"/>
                  </a:moveTo>
                  <a:cubicBezTo>
                    <a:pt x="8268" y="0"/>
                    <a:pt x="8041" y="178"/>
                    <a:pt x="7981" y="432"/>
                  </a:cubicBezTo>
                  <a:lnTo>
                    <a:pt x="7748" y="1392"/>
                  </a:lnTo>
                  <a:cubicBezTo>
                    <a:pt x="6833" y="1604"/>
                    <a:pt x="5961" y="1963"/>
                    <a:pt x="5167" y="2461"/>
                  </a:cubicBezTo>
                  <a:lnTo>
                    <a:pt x="4348" y="1969"/>
                  </a:lnTo>
                  <a:cubicBezTo>
                    <a:pt x="4260" y="1915"/>
                    <a:pt x="4160" y="1889"/>
                    <a:pt x="4061" y="1889"/>
                  </a:cubicBezTo>
                  <a:cubicBezTo>
                    <a:pt x="3913" y="1889"/>
                    <a:pt x="3767" y="1946"/>
                    <a:pt x="3657" y="2056"/>
                  </a:cubicBezTo>
                  <a:lnTo>
                    <a:pt x="2057" y="3657"/>
                  </a:lnTo>
                  <a:cubicBezTo>
                    <a:pt x="1872" y="3841"/>
                    <a:pt x="1839" y="4125"/>
                    <a:pt x="1972" y="4348"/>
                  </a:cubicBezTo>
                  <a:lnTo>
                    <a:pt x="2461" y="5163"/>
                  </a:lnTo>
                  <a:cubicBezTo>
                    <a:pt x="1963" y="5958"/>
                    <a:pt x="1604" y="6830"/>
                    <a:pt x="1395" y="7745"/>
                  </a:cubicBezTo>
                  <a:lnTo>
                    <a:pt x="435" y="7978"/>
                  </a:lnTo>
                  <a:cubicBezTo>
                    <a:pt x="179" y="8041"/>
                    <a:pt x="0" y="8267"/>
                    <a:pt x="0" y="8530"/>
                  </a:cubicBezTo>
                  <a:lnTo>
                    <a:pt x="0" y="10795"/>
                  </a:lnTo>
                  <a:cubicBezTo>
                    <a:pt x="0" y="11057"/>
                    <a:pt x="179" y="11284"/>
                    <a:pt x="432" y="11344"/>
                  </a:cubicBezTo>
                  <a:lnTo>
                    <a:pt x="1392" y="11580"/>
                  </a:lnTo>
                  <a:cubicBezTo>
                    <a:pt x="1604" y="12492"/>
                    <a:pt x="1963" y="13364"/>
                    <a:pt x="2461" y="14158"/>
                  </a:cubicBezTo>
                  <a:lnTo>
                    <a:pt x="1969" y="14977"/>
                  </a:lnTo>
                  <a:cubicBezTo>
                    <a:pt x="1836" y="15200"/>
                    <a:pt x="1872" y="15484"/>
                    <a:pt x="2057" y="15668"/>
                  </a:cubicBezTo>
                  <a:lnTo>
                    <a:pt x="3657" y="17268"/>
                  </a:lnTo>
                  <a:cubicBezTo>
                    <a:pt x="3766" y="17378"/>
                    <a:pt x="3911" y="17435"/>
                    <a:pt x="4057" y="17435"/>
                  </a:cubicBezTo>
                  <a:cubicBezTo>
                    <a:pt x="4157" y="17435"/>
                    <a:pt x="4258" y="17408"/>
                    <a:pt x="4348" y="17353"/>
                  </a:cubicBezTo>
                  <a:lnTo>
                    <a:pt x="5164" y="16864"/>
                  </a:lnTo>
                  <a:cubicBezTo>
                    <a:pt x="5958" y="17362"/>
                    <a:pt x="6830" y="17721"/>
                    <a:pt x="7745" y="17930"/>
                  </a:cubicBezTo>
                  <a:lnTo>
                    <a:pt x="7978" y="18890"/>
                  </a:lnTo>
                  <a:cubicBezTo>
                    <a:pt x="8041" y="19147"/>
                    <a:pt x="8268" y="19325"/>
                    <a:pt x="8530" y="19325"/>
                  </a:cubicBezTo>
                  <a:lnTo>
                    <a:pt x="10795" y="19325"/>
                  </a:lnTo>
                  <a:cubicBezTo>
                    <a:pt x="11058" y="19325"/>
                    <a:pt x="11284" y="19147"/>
                    <a:pt x="11344" y="18893"/>
                  </a:cubicBezTo>
                  <a:lnTo>
                    <a:pt x="11577" y="17933"/>
                  </a:lnTo>
                  <a:cubicBezTo>
                    <a:pt x="12492" y="17721"/>
                    <a:pt x="13364" y="17362"/>
                    <a:pt x="14159" y="16864"/>
                  </a:cubicBezTo>
                  <a:lnTo>
                    <a:pt x="14977" y="17356"/>
                  </a:lnTo>
                  <a:cubicBezTo>
                    <a:pt x="15066" y="17410"/>
                    <a:pt x="15166" y="17436"/>
                    <a:pt x="15266" y="17436"/>
                  </a:cubicBezTo>
                  <a:cubicBezTo>
                    <a:pt x="15413" y="17436"/>
                    <a:pt x="15559" y="17379"/>
                    <a:pt x="15668" y="17271"/>
                  </a:cubicBezTo>
                  <a:lnTo>
                    <a:pt x="17269" y="15668"/>
                  </a:lnTo>
                  <a:cubicBezTo>
                    <a:pt x="17453" y="15484"/>
                    <a:pt x="17489" y="15200"/>
                    <a:pt x="17353" y="14977"/>
                  </a:cubicBezTo>
                  <a:lnTo>
                    <a:pt x="16864" y="14161"/>
                  </a:lnTo>
                  <a:cubicBezTo>
                    <a:pt x="17362" y="13367"/>
                    <a:pt x="17722" y="12495"/>
                    <a:pt x="17930" y="11580"/>
                  </a:cubicBezTo>
                  <a:lnTo>
                    <a:pt x="18890" y="11347"/>
                  </a:lnTo>
                  <a:cubicBezTo>
                    <a:pt x="19147" y="11284"/>
                    <a:pt x="19325" y="11057"/>
                    <a:pt x="19325" y="10795"/>
                  </a:cubicBezTo>
                  <a:lnTo>
                    <a:pt x="19325" y="8530"/>
                  </a:lnTo>
                  <a:cubicBezTo>
                    <a:pt x="19325" y="8267"/>
                    <a:pt x="19147" y="8041"/>
                    <a:pt x="18893" y="7981"/>
                  </a:cubicBezTo>
                  <a:lnTo>
                    <a:pt x="17933" y="7748"/>
                  </a:lnTo>
                  <a:cubicBezTo>
                    <a:pt x="17722" y="6833"/>
                    <a:pt x="17362" y="5961"/>
                    <a:pt x="16864" y="5166"/>
                  </a:cubicBezTo>
                  <a:lnTo>
                    <a:pt x="17356" y="4348"/>
                  </a:lnTo>
                  <a:cubicBezTo>
                    <a:pt x="17489" y="4128"/>
                    <a:pt x="17453" y="3841"/>
                    <a:pt x="17272" y="3657"/>
                  </a:cubicBezTo>
                  <a:lnTo>
                    <a:pt x="15668" y="2056"/>
                  </a:lnTo>
                  <a:cubicBezTo>
                    <a:pt x="15559" y="1947"/>
                    <a:pt x="15415" y="1890"/>
                    <a:pt x="15268" y="1890"/>
                  </a:cubicBezTo>
                  <a:cubicBezTo>
                    <a:pt x="15168" y="1890"/>
                    <a:pt x="15068" y="1917"/>
                    <a:pt x="14977" y="1972"/>
                  </a:cubicBezTo>
                  <a:lnTo>
                    <a:pt x="14162" y="2461"/>
                  </a:lnTo>
                  <a:cubicBezTo>
                    <a:pt x="13367" y="1963"/>
                    <a:pt x="12495" y="1604"/>
                    <a:pt x="11580" y="1395"/>
                  </a:cubicBezTo>
                  <a:lnTo>
                    <a:pt x="11347" y="435"/>
                  </a:lnTo>
                  <a:cubicBezTo>
                    <a:pt x="11284" y="178"/>
                    <a:pt x="11058" y="0"/>
                    <a:pt x="10795"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67" name="Google Shape;12267;p21"/>
            <p:cNvSpPr/>
            <p:nvPr/>
          </p:nvSpPr>
          <p:spPr>
            <a:xfrm>
              <a:off x="2762000" y="918475"/>
              <a:ext cx="311400" cy="311400"/>
            </a:xfrm>
            <a:custGeom>
              <a:avLst/>
              <a:gdLst/>
              <a:ahLst/>
              <a:cxnLst/>
              <a:rect l="l" t="t" r="r" b="b"/>
              <a:pathLst>
                <a:path w="12456" h="12456" extrusionOk="0">
                  <a:moveTo>
                    <a:pt x="6227" y="1133"/>
                  </a:moveTo>
                  <a:cubicBezTo>
                    <a:pt x="9038" y="1133"/>
                    <a:pt x="11323" y="3418"/>
                    <a:pt x="11323" y="6226"/>
                  </a:cubicBezTo>
                  <a:cubicBezTo>
                    <a:pt x="11323" y="9038"/>
                    <a:pt x="9038" y="11323"/>
                    <a:pt x="6227" y="11323"/>
                  </a:cubicBezTo>
                  <a:cubicBezTo>
                    <a:pt x="3419" y="11323"/>
                    <a:pt x="1133" y="9038"/>
                    <a:pt x="1133" y="6226"/>
                  </a:cubicBezTo>
                  <a:cubicBezTo>
                    <a:pt x="1133" y="3418"/>
                    <a:pt x="3419" y="1133"/>
                    <a:pt x="6227" y="1133"/>
                  </a:cubicBezTo>
                  <a:close/>
                  <a:moveTo>
                    <a:pt x="6227" y="0"/>
                  </a:moveTo>
                  <a:cubicBezTo>
                    <a:pt x="2794" y="0"/>
                    <a:pt x="1" y="2793"/>
                    <a:pt x="1" y="6226"/>
                  </a:cubicBezTo>
                  <a:cubicBezTo>
                    <a:pt x="1" y="9663"/>
                    <a:pt x="2794" y="12456"/>
                    <a:pt x="6227" y="12456"/>
                  </a:cubicBezTo>
                  <a:cubicBezTo>
                    <a:pt x="9663" y="12456"/>
                    <a:pt x="12456" y="9663"/>
                    <a:pt x="12456" y="6226"/>
                  </a:cubicBezTo>
                  <a:cubicBezTo>
                    <a:pt x="12456" y="2793"/>
                    <a:pt x="9663" y="0"/>
                    <a:pt x="6227"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68" name="Google Shape;12268;p21"/>
            <p:cNvSpPr/>
            <p:nvPr/>
          </p:nvSpPr>
          <p:spPr>
            <a:xfrm>
              <a:off x="2810775" y="975075"/>
              <a:ext cx="206025" cy="198150"/>
            </a:xfrm>
            <a:custGeom>
              <a:avLst/>
              <a:gdLst/>
              <a:ahLst/>
              <a:cxnLst/>
              <a:rect l="l" t="t" r="r" b="b"/>
              <a:pathLst>
                <a:path w="8241" h="7926" extrusionOk="0">
                  <a:moveTo>
                    <a:pt x="4275" y="1132"/>
                  </a:moveTo>
                  <a:cubicBezTo>
                    <a:pt x="4640" y="1132"/>
                    <a:pt x="5009" y="1203"/>
                    <a:pt x="5360" y="1348"/>
                  </a:cubicBezTo>
                  <a:cubicBezTo>
                    <a:pt x="6416" y="1785"/>
                    <a:pt x="7108" y="2818"/>
                    <a:pt x="7108" y="3962"/>
                  </a:cubicBezTo>
                  <a:cubicBezTo>
                    <a:pt x="7105" y="5527"/>
                    <a:pt x="5840" y="6792"/>
                    <a:pt x="4276" y="6795"/>
                  </a:cubicBezTo>
                  <a:cubicBezTo>
                    <a:pt x="3131" y="6795"/>
                    <a:pt x="2099" y="6103"/>
                    <a:pt x="1661" y="5046"/>
                  </a:cubicBezTo>
                  <a:cubicBezTo>
                    <a:pt x="1223" y="3987"/>
                    <a:pt x="1465" y="2770"/>
                    <a:pt x="2274" y="1961"/>
                  </a:cubicBezTo>
                  <a:cubicBezTo>
                    <a:pt x="2815" y="1419"/>
                    <a:pt x="3538" y="1132"/>
                    <a:pt x="4275" y="1132"/>
                  </a:cubicBezTo>
                  <a:close/>
                  <a:moveTo>
                    <a:pt x="4276" y="1"/>
                  </a:moveTo>
                  <a:cubicBezTo>
                    <a:pt x="2672" y="1"/>
                    <a:pt x="1229" y="964"/>
                    <a:pt x="613" y="2447"/>
                  </a:cubicBezTo>
                  <a:cubicBezTo>
                    <a:pt x="0" y="3926"/>
                    <a:pt x="341" y="5632"/>
                    <a:pt x="1474" y="6764"/>
                  </a:cubicBezTo>
                  <a:cubicBezTo>
                    <a:pt x="2232" y="7523"/>
                    <a:pt x="3247" y="7926"/>
                    <a:pt x="4279" y="7926"/>
                  </a:cubicBezTo>
                  <a:cubicBezTo>
                    <a:pt x="4789" y="7926"/>
                    <a:pt x="5302" y="7828"/>
                    <a:pt x="5791" y="7625"/>
                  </a:cubicBezTo>
                  <a:cubicBezTo>
                    <a:pt x="7274" y="7009"/>
                    <a:pt x="8240" y="5566"/>
                    <a:pt x="8240" y="3962"/>
                  </a:cubicBezTo>
                  <a:cubicBezTo>
                    <a:pt x="8237" y="1773"/>
                    <a:pt x="6465" y="1"/>
                    <a:pt x="4276"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grpSp>
        <p:nvGrpSpPr>
          <p:cNvPr id="12269" name="Google Shape;12269;p21"/>
          <p:cNvGrpSpPr/>
          <p:nvPr/>
        </p:nvGrpSpPr>
        <p:grpSpPr>
          <a:xfrm>
            <a:off x="2258621" y="1613606"/>
            <a:ext cx="204394" cy="197743"/>
            <a:chOff x="3270550" y="832575"/>
            <a:chExt cx="499375" cy="483125"/>
          </a:xfrm>
        </p:grpSpPr>
        <p:sp>
          <p:nvSpPr>
            <p:cNvPr id="12270" name="Google Shape;12270;p21"/>
            <p:cNvSpPr/>
            <p:nvPr/>
          </p:nvSpPr>
          <p:spPr>
            <a:xfrm>
              <a:off x="3270550" y="865975"/>
              <a:ext cx="463725" cy="449725"/>
            </a:xfrm>
            <a:custGeom>
              <a:avLst/>
              <a:gdLst/>
              <a:ahLst/>
              <a:cxnLst/>
              <a:rect l="l" t="t" r="r" b="b"/>
              <a:pathLst>
                <a:path w="18549" h="17989" extrusionOk="0">
                  <a:moveTo>
                    <a:pt x="4823" y="1361"/>
                  </a:moveTo>
                  <a:lnTo>
                    <a:pt x="9177" y="8619"/>
                  </a:lnTo>
                  <a:cubicBezTo>
                    <a:pt x="9237" y="8716"/>
                    <a:pt x="9325" y="8794"/>
                    <a:pt x="9427" y="8843"/>
                  </a:cubicBezTo>
                  <a:lnTo>
                    <a:pt x="17136" y="12345"/>
                  </a:lnTo>
                  <a:cubicBezTo>
                    <a:pt x="15653" y="15102"/>
                    <a:pt x="12779" y="16856"/>
                    <a:pt x="9663" y="16856"/>
                  </a:cubicBezTo>
                  <a:cubicBezTo>
                    <a:pt x="4958" y="16856"/>
                    <a:pt x="1133" y="13031"/>
                    <a:pt x="1133" y="8326"/>
                  </a:cubicBezTo>
                  <a:cubicBezTo>
                    <a:pt x="1133" y="5573"/>
                    <a:pt x="2534" y="2952"/>
                    <a:pt x="4823" y="1361"/>
                  </a:cubicBezTo>
                  <a:close/>
                  <a:moveTo>
                    <a:pt x="5005" y="0"/>
                  </a:moveTo>
                  <a:cubicBezTo>
                    <a:pt x="4907" y="0"/>
                    <a:pt x="4807" y="26"/>
                    <a:pt x="4717" y="80"/>
                  </a:cubicBezTo>
                  <a:cubicBezTo>
                    <a:pt x="3313" y="926"/>
                    <a:pt x="2141" y="2106"/>
                    <a:pt x="1311" y="3516"/>
                  </a:cubicBezTo>
                  <a:cubicBezTo>
                    <a:pt x="453" y="4975"/>
                    <a:pt x="1" y="6636"/>
                    <a:pt x="1" y="8326"/>
                  </a:cubicBezTo>
                  <a:cubicBezTo>
                    <a:pt x="1" y="10896"/>
                    <a:pt x="1009" y="13321"/>
                    <a:pt x="2839" y="15150"/>
                  </a:cubicBezTo>
                  <a:cubicBezTo>
                    <a:pt x="4669" y="16980"/>
                    <a:pt x="7093" y="17989"/>
                    <a:pt x="9663" y="17989"/>
                  </a:cubicBezTo>
                  <a:cubicBezTo>
                    <a:pt x="13410" y="17989"/>
                    <a:pt x="16846" y="15757"/>
                    <a:pt x="18419" y="12306"/>
                  </a:cubicBezTo>
                  <a:cubicBezTo>
                    <a:pt x="18549" y="12022"/>
                    <a:pt x="18422" y="11687"/>
                    <a:pt x="18138" y="11557"/>
                  </a:cubicBezTo>
                  <a:lnTo>
                    <a:pt x="10058" y="7886"/>
                  </a:lnTo>
                  <a:lnTo>
                    <a:pt x="5493" y="277"/>
                  </a:lnTo>
                  <a:cubicBezTo>
                    <a:pt x="5387" y="99"/>
                    <a:pt x="5198" y="0"/>
                    <a:pt x="5005"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71" name="Google Shape;12271;p21"/>
            <p:cNvSpPr/>
            <p:nvPr/>
          </p:nvSpPr>
          <p:spPr>
            <a:xfrm>
              <a:off x="3562600" y="876075"/>
              <a:ext cx="207325" cy="241775"/>
            </a:xfrm>
            <a:custGeom>
              <a:avLst/>
              <a:gdLst/>
              <a:ahLst/>
              <a:cxnLst/>
              <a:rect l="l" t="t" r="r" b="b"/>
              <a:pathLst>
                <a:path w="8293" h="9671" extrusionOk="0">
                  <a:moveTo>
                    <a:pt x="4204" y="1437"/>
                  </a:moveTo>
                  <a:cubicBezTo>
                    <a:pt x="5680" y="2826"/>
                    <a:pt x="6517" y="4764"/>
                    <a:pt x="6511" y="6790"/>
                  </a:cubicBezTo>
                  <a:cubicBezTo>
                    <a:pt x="6511" y="7300"/>
                    <a:pt x="6459" y="7811"/>
                    <a:pt x="6354" y="8309"/>
                  </a:cubicBezTo>
                  <a:lnTo>
                    <a:pt x="1468" y="6090"/>
                  </a:lnTo>
                  <a:lnTo>
                    <a:pt x="4204" y="1437"/>
                  </a:lnTo>
                  <a:close/>
                  <a:moveTo>
                    <a:pt x="4060" y="1"/>
                  </a:moveTo>
                  <a:cubicBezTo>
                    <a:pt x="3867" y="1"/>
                    <a:pt x="3677" y="99"/>
                    <a:pt x="3570" y="280"/>
                  </a:cubicBezTo>
                  <a:lnTo>
                    <a:pt x="173" y="6056"/>
                  </a:lnTo>
                  <a:cubicBezTo>
                    <a:pt x="1" y="6346"/>
                    <a:pt x="119" y="6721"/>
                    <a:pt x="427" y="6860"/>
                  </a:cubicBezTo>
                  <a:lnTo>
                    <a:pt x="6499" y="9622"/>
                  </a:lnTo>
                  <a:cubicBezTo>
                    <a:pt x="6574" y="9656"/>
                    <a:pt x="6653" y="9671"/>
                    <a:pt x="6734" y="9671"/>
                  </a:cubicBezTo>
                  <a:cubicBezTo>
                    <a:pt x="6982" y="9671"/>
                    <a:pt x="7202" y="9508"/>
                    <a:pt x="7275" y="9269"/>
                  </a:cubicBezTo>
                  <a:cubicBezTo>
                    <a:pt x="8292" y="5921"/>
                    <a:pt x="7157" y="2291"/>
                    <a:pt x="4409" y="123"/>
                  </a:cubicBezTo>
                  <a:cubicBezTo>
                    <a:pt x="4305" y="40"/>
                    <a:pt x="4182" y="1"/>
                    <a:pt x="4060"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72" name="Google Shape;12272;p21"/>
            <p:cNvSpPr/>
            <p:nvPr/>
          </p:nvSpPr>
          <p:spPr>
            <a:xfrm>
              <a:off x="3443500" y="832575"/>
              <a:ext cx="187300" cy="173625"/>
            </a:xfrm>
            <a:custGeom>
              <a:avLst/>
              <a:gdLst/>
              <a:ahLst/>
              <a:cxnLst/>
              <a:rect l="l" t="t" r="r" b="b"/>
              <a:pathLst>
                <a:path w="7492" h="6945" extrusionOk="0">
                  <a:moveTo>
                    <a:pt x="3877" y="1133"/>
                  </a:moveTo>
                  <a:cubicBezTo>
                    <a:pt x="4588" y="1133"/>
                    <a:pt x="5300" y="1235"/>
                    <a:pt x="5991" y="1440"/>
                  </a:cubicBezTo>
                  <a:lnTo>
                    <a:pt x="3735" y="5269"/>
                  </a:lnTo>
                  <a:lnTo>
                    <a:pt x="1492" y="1528"/>
                  </a:lnTo>
                  <a:cubicBezTo>
                    <a:pt x="2264" y="1265"/>
                    <a:pt x="3070" y="1133"/>
                    <a:pt x="3877" y="1133"/>
                  </a:cubicBezTo>
                  <a:close/>
                  <a:moveTo>
                    <a:pt x="3877" y="0"/>
                  </a:moveTo>
                  <a:cubicBezTo>
                    <a:pt x="2702" y="0"/>
                    <a:pt x="1528" y="243"/>
                    <a:pt x="432" y="728"/>
                  </a:cubicBezTo>
                  <a:cubicBezTo>
                    <a:pt x="121" y="867"/>
                    <a:pt x="0" y="1244"/>
                    <a:pt x="175" y="1537"/>
                  </a:cubicBezTo>
                  <a:lnTo>
                    <a:pt x="3255" y="6670"/>
                  </a:lnTo>
                  <a:cubicBezTo>
                    <a:pt x="3358" y="6839"/>
                    <a:pt x="3542" y="6945"/>
                    <a:pt x="3741" y="6945"/>
                  </a:cubicBezTo>
                  <a:lnTo>
                    <a:pt x="3744" y="6945"/>
                  </a:lnTo>
                  <a:cubicBezTo>
                    <a:pt x="3943" y="6945"/>
                    <a:pt x="4128" y="6839"/>
                    <a:pt x="4230" y="6667"/>
                  </a:cubicBezTo>
                  <a:lnTo>
                    <a:pt x="7313" y="1419"/>
                  </a:lnTo>
                  <a:cubicBezTo>
                    <a:pt x="7491" y="1120"/>
                    <a:pt x="7358" y="737"/>
                    <a:pt x="7038" y="607"/>
                  </a:cubicBezTo>
                  <a:cubicBezTo>
                    <a:pt x="6023" y="202"/>
                    <a:pt x="4950" y="0"/>
                    <a:pt x="3877"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grpSp>
        <p:nvGrpSpPr>
          <p:cNvPr id="12273" name="Google Shape;12273;p21"/>
          <p:cNvGrpSpPr/>
          <p:nvPr/>
        </p:nvGrpSpPr>
        <p:grpSpPr>
          <a:xfrm>
            <a:off x="3212214" y="1620657"/>
            <a:ext cx="197774" cy="197743"/>
            <a:chOff x="3270475" y="1427025"/>
            <a:chExt cx="483200" cy="483125"/>
          </a:xfrm>
        </p:grpSpPr>
        <p:sp>
          <p:nvSpPr>
            <p:cNvPr id="12274" name="Google Shape;12274;p21"/>
            <p:cNvSpPr/>
            <p:nvPr/>
          </p:nvSpPr>
          <p:spPr>
            <a:xfrm>
              <a:off x="3270475" y="1427025"/>
              <a:ext cx="483200" cy="483125"/>
            </a:xfrm>
            <a:custGeom>
              <a:avLst/>
              <a:gdLst/>
              <a:ahLst/>
              <a:cxnLst/>
              <a:rect l="l" t="t" r="r" b="b"/>
              <a:pathLst>
                <a:path w="19328" h="19325" extrusionOk="0">
                  <a:moveTo>
                    <a:pt x="9630" y="1133"/>
                  </a:moveTo>
                  <a:cubicBezTo>
                    <a:pt x="14352" y="1133"/>
                    <a:pt x="18196" y="4943"/>
                    <a:pt x="18196" y="9626"/>
                  </a:cubicBezTo>
                  <a:cubicBezTo>
                    <a:pt x="18196" y="14349"/>
                    <a:pt x="14352" y="18193"/>
                    <a:pt x="9630" y="18193"/>
                  </a:cubicBezTo>
                  <a:cubicBezTo>
                    <a:pt x="4946" y="18193"/>
                    <a:pt x="1136" y="14349"/>
                    <a:pt x="1136" y="9626"/>
                  </a:cubicBezTo>
                  <a:cubicBezTo>
                    <a:pt x="1136" y="4943"/>
                    <a:pt x="4946" y="1133"/>
                    <a:pt x="9630" y="1133"/>
                  </a:cubicBezTo>
                  <a:close/>
                  <a:moveTo>
                    <a:pt x="9641" y="0"/>
                  </a:moveTo>
                  <a:cubicBezTo>
                    <a:pt x="9637" y="0"/>
                    <a:pt x="9633" y="0"/>
                    <a:pt x="9630" y="0"/>
                  </a:cubicBezTo>
                  <a:cubicBezTo>
                    <a:pt x="4312" y="0"/>
                    <a:pt x="4" y="4309"/>
                    <a:pt x="4" y="9626"/>
                  </a:cubicBezTo>
                  <a:cubicBezTo>
                    <a:pt x="1" y="12187"/>
                    <a:pt x="1012" y="14648"/>
                    <a:pt x="2821" y="16465"/>
                  </a:cubicBezTo>
                  <a:cubicBezTo>
                    <a:pt x="4644" y="18310"/>
                    <a:pt x="7063" y="19325"/>
                    <a:pt x="9630" y="19325"/>
                  </a:cubicBezTo>
                  <a:cubicBezTo>
                    <a:pt x="10922" y="19325"/>
                    <a:pt x="12199" y="19065"/>
                    <a:pt x="13389" y="18555"/>
                  </a:cubicBezTo>
                  <a:cubicBezTo>
                    <a:pt x="15711" y="17558"/>
                    <a:pt x="17562" y="15708"/>
                    <a:pt x="18558" y="13386"/>
                  </a:cubicBezTo>
                  <a:cubicBezTo>
                    <a:pt x="19068" y="12196"/>
                    <a:pt x="19328" y="10919"/>
                    <a:pt x="19328" y="9626"/>
                  </a:cubicBezTo>
                  <a:cubicBezTo>
                    <a:pt x="19328" y="7060"/>
                    <a:pt x="18313" y="4641"/>
                    <a:pt x="16469" y="2818"/>
                  </a:cubicBezTo>
                  <a:cubicBezTo>
                    <a:pt x="14654" y="1012"/>
                    <a:pt x="12197" y="0"/>
                    <a:pt x="9641"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75" name="Google Shape;12275;p21"/>
            <p:cNvSpPr/>
            <p:nvPr/>
          </p:nvSpPr>
          <p:spPr>
            <a:xfrm>
              <a:off x="3497550" y="1596875"/>
              <a:ext cx="87650" cy="141525"/>
            </a:xfrm>
            <a:custGeom>
              <a:avLst/>
              <a:gdLst/>
              <a:ahLst/>
              <a:cxnLst/>
              <a:rect l="l" t="t" r="r" b="b"/>
              <a:pathLst>
                <a:path w="3506" h="5661" extrusionOk="0">
                  <a:moveTo>
                    <a:pt x="2885" y="1"/>
                  </a:moveTo>
                  <a:cubicBezTo>
                    <a:pt x="2740" y="1"/>
                    <a:pt x="2595" y="56"/>
                    <a:pt x="2485" y="166"/>
                  </a:cubicBezTo>
                  <a:lnTo>
                    <a:pt x="220" y="2431"/>
                  </a:lnTo>
                  <a:cubicBezTo>
                    <a:pt x="0" y="2651"/>
                    <a:pt x="0" y="3011"/>
                    <a:pt x="220" y="3231"/>
                  </a:cubicBezTo>
                  <a:lnTo>
                    <a:pt x="2485" y="5496"/>
                  </a:lnTo>
                  <a:cubicBezTo>
                    <a:pt x="2595" y="5606"/>
                    <a:pt x="2740" y="5661"/>
                    <a:pt x="2885" y="5661"/>
                  </a:cubicBezTo>
                  <a:cubicBezTo>
                    <a:pt x="3030" y="5661"/>
                    <a:pt x="3175" y="5606"/>
                    <a:pt x="3285" y="5496"/>
                  </a:cubicBezTo>
                  <a:cubicBezTo>
                    <a:pt x="3506" y="5275"/>
                    <a:pt x="3506" y="4916"/>
                    <a:pt x="3285" y="4695"/>
                  </a:cubicBezTo>
                  <a:lnTo>
                    <a:pt x="1422" y="2832"/>
                  </a:lnTo>
                  <a:lnTo>
                    <a:pt x="3285" y="966"/>
                  </a:lnTo>
                  <a:cubicBezTo>
                    <a:pt x="3506" y="746"/>
                    <a:pt x="3506" y="387"/>
                    <a:pt x="3285" y="166"/>
                  </a:cubicBezTo>
                  <a:cubicBezTo>
                    <a:pt x="3175" y="56"/>
                    <a:pt x="3030" y="1"/>
                    <a:pt x="2885"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76" name="Google Shape;12276;p21"/>
            <p:cNvSpPr/>
            <p:nvPr/>
          </p:nvSpPr>
          <p:spPr>
            <a:xfrm>
              <a:off x="3327100" y="1483625"/>
              <a:ext cx="369975" cy="369925"/>
            </a:xfrm>
            <a:custGeom>
              <a:avLst/>
              <a:gdLst/>
              <a:ahLst/>
              <a:cxnLst/>
              <a:rect l="l" t="t" r="r" b="b"/>
              <a:pathLst>
                <a:path w="14799" h="14797" extrusionOk="0">
                  <a:moveTo>
                    <a:pt x="7929" y="1157"/>
                  </a:moveTo>
                  <a:cubicBezTo>
                    <a:pt x="9206" y="1272"/>
                    <a:pt x="10420" y="1770"/>
                    <a:pt x="11411" y="2589"/>
                  </a:cubicBezTo>
                  <a:lnTo>
                    <a:pt x="11042" y="2957"/>
                  </a:lnTo>
                  <a:cubicBezTo>
                    <a:pt x="10828" y="3180"/>
                    <a:pt x="10831" y="3534"/>
                    <a:pt x="11048" y="3751"/>
                  </a:cubicBezTo>
                  <a:cubicBezTo>
                    <a:pt x="11158" y="3861"/>
                    <a:pt x="11303" y="3916"/>
                    <a:pt x="11448" y="3916"/>
                  </a:cubicBezTo>
                  <a:cubicBezTo>
                    <a:pt x="11590" y="3916"/>
                    <a:pt x="11732" y="3863"/>
                    <a:pt x="11842" y="3757"/>
                  </a:cubicBezTo>
                  <a:lnTo>
                    <a:pt x="12214" y="3389"/>
                  </a:lnTo>
                  <a:cubicBezTo>
                    <a:pt x="13026" y="4349"/>
                    <a:pt x="13524" y="5539"/>
                    <a:pt x="13639" y="6795"/>
                  </a:cubicBezTo>
                  <a:lnTo>
                    <a:pt x="13101" y="6795"/>
                  </a:lnTo>
                  <a:cubicBezTo>
                    <a:pt x="12787" y="6795"/>
                    <a:pt x="12534" y="7048"/>
                    <a:pt x="12534" y="7362"/>
                  </a:cubicBezTo>
                  <a:cubicBezTo>
                    <a:pt x="12534" y="7673"/>
                    <a:pt x="12787" y="7927"/>
                    <a:pt x="13101" y="7927"/>
                  </a:cubicBezTo>
                  <a:lnTo>
                    <a:pt x="13639" y="7927"/>
                  </a:lnTo>
                  <a:cubicBezTo>
                    <a:pt x="13515" y="9198"/>
                    <a:pt x="13005" y="10400"/>
                    <a:pt x="12178" y="11375"/>
                  </a:cubicBezTo>
                  <a:lnTo>
                    <a:pt x="11842" y="11040"/>
                  </a:lnTo>
                  <a:cubicBezTo>
                    <a:pt x="11732" y="10934"/>
                    <a:pt x="11590" y="10881"/>
                    <a:pt x="11448" y="10881"/>
                  </a:cubicBezTo>
                  <a:cubicBezTo>
                    <a:pt x="11303" y="10881"/>
                    <a:pt x="11158" y="10936"/>
                    <a:pt x="11048" y="11046"/>
                  </a:cubicBezTo>
                  <a:cubicBezTo>
                    <a:pt x="10831" y="11264"/>
                    <a:pt x="10828" y="11617"/>
                    <a:pt x="11042" y="11840"/>
                  </a:cubicBezTo>
                  <a:lnTo>
                    <a:pt x="11377" y="12175"/>
                  </a:lnTo>
                  <a:cubicBezTo>
                    <a:pt x="10402" y="13003"/>
                    <a:pt x="9200" y="13513"/>
                    <a:pt x="7929" y="13637"/>
                  </a:cubicBezTo>
                  <a:lnTo>
                    <a:pt x="7929" y="13099"/>
                  </a:lnTo>
                  <a:cubicBezTo>
                    <a:pt x="7929" y="12785"/>
                    <a:pt x="7676" y="12532"/>
                    <a:pt x="7365" y="12532"/>
                  </a:cubicBezTo>
                  <a:cubicBezTo>
                    <a:pt x="7051" y="12532"/>
                    <a:pt x="6797" y="12785"/>
                    <a:pt x="6797" y="13099"/>
                  </a:cubicBezTo>
                  <a:lnTo>
                    <a:pt x="6797" y="13637"/>
                  </a:lnTo>
                  <a:cubicBezTo>
                    <a:pt x="5541" y="13522"/>
                    <a:pt x="4351" y="13024"/>
                    <a:pt x="3391" y="12212"/>
                  </a:cubicBezTo>
                  <a:lnTo>
                    <a:pt x="3759" y="11840"/>
                  </a:lnTo>
                  <a:cubicBezTo>
                    <a:pt x="3974" y="11617"/>
                    <a:pt x="3971" y="11264"/>
                    <a:pt x="3753" y="11046"/>
                  </a:cubicBezTo>
                  <a:cubicBezTo>
                    <a:pt x="3643" y="10936"/>
                    <a:pt x="3499" y="10881"/>
                    <a:pt x="3354" y="10881"/>
                  </a:cubicBezTo>
                  <a:cubicBezTo>
                    <a:pt x="3212" y="10881"/>
                    <a:pt x="3070" y="10934"/>
                    <a:pt x="2959" y="11040"/>
                  </a:cubicBezTo>
                  <a:lnTo>
                    <a:pt x="2591" y="11408"/>
                  </a:lnTo>
                  <a:cubicBezTo>
                    <a:pt x="1773" y="10418"/>
                    <a:pt x="1274" y="9204"/>
                    <a:pt x="1160" y="7927"/>
                  </a:cubicBezTo>
                  <a:lnTo>
                    <a:pt x="1703" y="7927"/>
                  </a:lnTo>
                  <a:cubicBezTo>
                    <a:pt x="2014" y="7927"/>
                    <a:pt x="2268" y="7673"/>
                    <a:pt x="2268" y="7362"/>
                  </a:cubicBezTo>
                  <a:cubicBezTo>
                    <a:pt x="2268" y="7048"/>
                    <a:pt x="2014" y="6795"/>
                    <a:pt x="1703" y="6795"/>
                  </a:cubicBezTo>
                  <a:lnTo>
                    <a:pt x="1163" y="6795"/>
                  </a:lnTo>
                  <a:cubicBezTo>
                    <a:pt x="1274" y="5539"/>
                    <a:pt x="1770" y="4346"/>
                    <a:pt x="2579" y="3377"/>
                  </a:cubicBezTo>
                  <a:lnTo>
                    <a:pt x="2959" y="3757"/>
                  </a:lnTo>
                  <a:cubicBezTo>
                    <a:pt x="3070" y="3863"/>
                    <a:pt x="3212" y="3916"/>
                    <a:pt x="3354" y="3916"/>
                  </a:cubicBezTo>
                  <a:cubicBezTo>
                    <a:pt x="3499" y="3916"/>
                    <a:pt x="3643" y="3861"/>
                    <a:pt x="3753" y="3751"/>
                  </a:cubicBezTo>
                  <a:cubicBezTo>
                    <a:pt x="3971" y="3534"/>
                    <a:pt x="3974" y="3180"/>
                    <a:pt x="3759" y="2957"/>
                  </a:cubicBezTo>
                  <a:lnTo>
                    <a:pt x="3379" y="2577"/>
                  </a:lnTo>
                  <a:cubicBezTo>
                    <a:pt x="4348" y="1767"/>
                    <a:pt x="5541" y="1272"/>
                    <a:pt x="6797" y="1160"/>
                  </a:cubicBezTo>
                  <a:lnTo>
                    <a:pt x="6797" y="1701"/>
                  </a:lnTo>
                  <a:cubicBezTo>
                    <a:pt x="6797" y="2012"/>
                    <a:pt x="7051" y="2266"/>
                    <a:pt x="7365" y="2266"/>
                  </a:cubicBezTo>
                  <a:cubicBezTo>
                    <a:pt x="7676" y="2266"/>
                    <a:pt x="7929" y="2012"/>
                    <a:pt x="7929" y="1701"/>
                  </a:cubicBezTo>
                  <a:lnTo>
                    <a:pt x="7929" y="1157"/>
                  </a:lnTo>
                  <a:close/>
                  <a:moveTo>
                    <a:pt x="7376" y="1"/>
                  </a:moveTo>
                  <a:cubicBezTo>
                    <a:pt x="7372" y="1"/>
                    <a:pt x="7368" y="1"/>
                    <a:pt x="7365" y="1"/>
                  </a:cubicBezTo>
                  <a:cubicBezTo>
                    <a:pt x="5435" y="1"/>
                    <a:pt x="3581" y="759"/>
                    <a:pt x="2210" y="2115"/>
                  </a:cubicBezTo>
                  <a:cubicBezTo>
                    <a:pt x="2174" y="2142"/>
                    <a:pt x="2141" y="2172"/>
                    <a:pt x="2114" y="2208"/>
                  </a:cubicBezTo>
                  <a:cubicBezTo>
                    <a:pt x="761" y="3582"/>
                    <a:pt x="3" y="5433"/>
                    <a:pt x="3" y="7362"/>
                  </a:cubicBezTo>
                  <a:cubicBezTo>
                    <a:pt x="0" y="9322"/>
                    <a:pt x="776" y="11206"/>
                    <a:pt x="2159" y="12598"/>
                  </a:cubicBezTo>
                  <a:lnTo>
                    <a:pt x="2177" y="12616"/>
                  </a:lnTo>
                  <a:lnTo>
                    <a:pt x="2180" y="12619"/>
                  </a:lnTo>
                  <a:lnTo>
                    <a:pt x="2186" y="12625"/>
                  </a:lnTo>
                  <a:cubicBezTo>
                    <a:pt x="3578" y="14023"/>
                    <a:pt x="5414" y="14796"/>
                    <a:pt x="7365" y="14796"/>
                  </a:cubicBezTo>
                  <a:cubicBezTo>
                    <a:pt x="9327" y="14796"/>
                    <a:pt x="11187" y="14017"/>
                    <a:pt x="12603" y="12601"/>
                  </a:cubicBezTo>
                  <a:cubicBezTo>
                    <a:pt x="14019" y="11185"/>
                    <a:pt x="14798" y="9325"/>
                    <a:pt x="14798" y="7362"/>
                  </a:cubicBezTo>
                  <a:cubicBezTo>
                    <a:pt x="14798" y="5415"/>
                    <a:pt x="14028" y="3576"/>
                    <a:pt x="12627" y="2184"/>
                  </a:cubicBezTo>
                  <a:lnTo>
                    <a:pt x="12621" y="2178"/>
                  </a:lnTo>
                  <a:cubicBezTo>
                    <a:pt x="12621" y="2175"/>
                    <a:pt x="12618" y="2175"/>
                    <a:pt x="12618" y="2175"/>
                  </a:cubicBezTo>
                  <a:lnTo>
                    <a:pt x="12600" y="2157"/>
                  </a:lnTo>
                  <a:cubicBezTo>
                    <a:pt x="11211" y="777"/>
                    <a:pt x="9331" y="1"/>
                    <a:pt x="7376"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sp>
        <p:nvSpPr>
          <p:cNvPr id="12277" name="Google Shape;12277;p21"/>
          <p:cNvSpPr/>
          <p:nvPr/>
        </p:nvSpPr>
        <p:spPr>
          <a:xfrm>
            <a:off x="3212183" y="3615929"/>
            <a:ext cx="197784" cy="197743"/>
          </a:xfrm>
          <a:custGeom>
            <a:avLst/>
            <a:gdLst/>
            <a:ahLst/>
            <a:cxnLst/>
            <a:rect l="l" t="t" r="r" b="b"/>
            <a:pathLst>
              <a:path w="19329" h="19325" extrusionOk="0">
                <a:moveTo>
                  <a:pt x="9062" y="1229"/>
                </a:moveTo>
                <a:lnTo>
                  <a:pt x="9062" y="4539"/>
                </a:lnTo>
                <a:cubicBezTo>
                  <a:pt x="8470" y="4557"/>
                  <a:pt x="7885" y="4602"/>
                  <a:pt x="7311" y="4674"/>
                </a:cubicBezTo>
                <a:cubicBezTo>
                  <a:pt x="7223" y="4339"/>
                  <a:pt x="7036" y="4037"/>
                  <a:pt x="6773" y="3811"/>
                </a:cubicBezTo>
                <a:cubicBezTo>
                  <a:pt x="7392" y="2428"/>
                  <a:pt x="8211" y="1513"/>
                  <a:pt x="9062" y="1229"/>
                </a:cubicBezTo>
                <a:close/>
                <a:moveTo>
                  <a:pt x="10194" y="1226"/>
                </a:moveTo>
                <a:cubicBezTo>
                  <a:pt x="11278" y="1586"/>
                  <a:pt x="12272" y="2944"/>
                  <a:pt x="12912" y="4835"/>
                </a:cubicBezTo>
                <a:cubicBezTo>
                  <a:pt x="12015" y="4662"/>
                  <a:pt x="11106" y="4566"/>
                  <a:pt x="10194" y="4539"/>
                </a:cubicBezTo>
                <a:lnTo>
                  <a:pt x="10194" y="1226"/>
                </a:lnTo>
                <a:close/>
                <a:moveTo>
                  <a:pt x="5665" y="4530"/>
                </a:moveTo>
                <a:cubicBezTo>
                  <a:pt x="6170" y="4530"/>
                  <a:pt x="6423" y="5139"/>
                  <a:pt x="6067" y="5496"/>
                </a:cubicBezTo>
                <a:cubicBezTo>
                  <a:pt x="5950" y="5611"/>
                  <a:pt x="5808" y="5663"/>
                  <a:pt x="5669" y="5663"/>
                </a:cubicBezTo>
                <a:cubicBezTo>
                  <a:pt x="5378" y="5663"/>
                  <a:pt x="5101" y="5438"/>
                  <a:pt x="5101" y="5097"/>
                </a:cubicBezTo>
                <a:cubicBezTo>
                  <a:pt x="5101" y="4783"/>
                  <a:pt x="5351" y="4530"/>
                  <a:pt x="5665" y="4530"/>
                </a:cubicBezTo>
                <a:close/>
                <a:moveTo>
                  <a:pt x="6743" y="1643"/>
                </a:moveTo>
                <a:cubicBezTo>
                  <a:pt x="6363" y="2129"/>
                  <a:pt x="6019" y="2718"/>
                  <a:pt x="5717" y="3397"/>
                </a:cubicBezTo>
                <a:lnTo>
                  <a:pt x="5665" y="3397"/>
                </a:lnTo>
                <a:cubicBezTo>
                  <a:pt x="4578" y="3397"/>
                  <a:pt x="3769" y="4406"/>
                  <a:pt x="4008" y="5469"/>
                </a:cubicBezTo>
                <a:cubicBezTo>
                  <a:pt x="3075" y="5822"/>
                  <a:pt x="2277" y="6266"/>
                  <a:pt x="1646" y="6773"/>
                </a:cubicBezTo>
                <a:cubicBezTo>
                  <a:pt x="2507" y="4394"/>
                  <a:pt x="4373" y="2516"/>
                  <a:pt x="6743" y="1643"/>
                </a:cubicBezTo>
                <a:close/>
                <a:moveTo>
                  <a:pt x="12510" y="1631"/>
                </a:moveTo>
                <a:lnTo>
                  <a:pt x="12510" y="1631"/>
                </a:lnTo>
                <a:cubicBezTo>
                  <a:pt x="14926" y="2500"/>
                  <a:pt x="16828" y="4403"/>
                  <a:pt x="17698" y="6818"/>
                </a:cubicBezTo>
                <a:cubicBezTo>
                  <a:pt x="17269" y="6483"/>
                  <a:pt x="16810" y="6196"/>
                  <a:pt x="16327" y="5955"/>
                </a:cubicBezTo>
                <a:cubicBezTo>
                  <a:pt x="15645" y="5614"/>
                  <a:pt x="14932" y="5342"/>
                  <a:pt x="14195" y="5136"/>
                </a:cubicBezTo>
                <a:cubicBezTo>
                  <a:pt x="13933" y="4203"/>
                  <a:pt x="13585" y="3349"/>
                  <a:pt x="13169" y="2612"/>
                </a:cubicBezTo>
                <a:cubicBezTo>
                  <a:pt x="12975" y="2268"/>
                  <a:pt x="12755" y="1942"/>
                  <a:pt x="12510" y="1631"/>
                </a:cubicBezTo>
                <a:close/>
                <a:moveTo>
                  <a:pt x="4636" y="6444"/>
                </a:moveTo>
                <a:cubicBezTo>
                  <a:pt x="4684" y="6483"/>
                  <a:pt x="4738" y="6519"/>
                  <a:pt x="4793" y="6553"/>
                </a:cubicBezTo>
                <a:cubicBezTo>
                  <a:pt x="4651" y="7407"/>
                  <a:pt x="4566" y="8268"/>
                  <a:pt x="4542" y="9134"/>
                </a:cubicBezTo>
                <a:lnTo>
                  <a:pt x="1230" y="9134"/>
                </a:lnTo>
                <a:cubicBezTo>
                  <a:pt x="1568" y="8083"/>
                  <a:pt x="2821" y="7081"/>
                  <a:pt x="4636" y="6444"/>
                </a:cubicBezTo>
                <a:close/>
                <a:moveTo>
                  <a:pt x="9062" y="5674"/>
                </a:moveTo>
                <a:lnTo>
                  <a:pt x="9062" y="9134"/>
                </a:lnTo>
                <a:lnTo>
                  <a:pt x="5674" y="9134"/>
                </a:lnTo>
                <a:cubicBezTo>
                  <a:pt x="5698" y="8343"/>
                  <a:pt x="5774" y="7558"/>
                  <a:pt x="5904" y="6776"/>
                </a:cubicBezTo>
                <a:lnTo>
                  <a:pt x="5904" y="6779"/>
                </a:lnTo>
                <a:cubicBezTo>
                  <a:pt x="6462" y="6698"/>
                  <a:pt x="6949" y="6344"/>
                  <a:pt x="7196" y="5834"/>
                </a:cubicBezTo>
                <a:cubicBezTo>
                  <a:pt x="7815" y="5746"/>
                  <a:pt x="8437" y="5692"/>
                  <a:pt x="9062" y="5674"/>
                </a:cubicBezTo>
                <a:close/>
                <a:moveTo>
                  <a:pt x="10194" y="5671"/>
                </a:moveTo>
                <a:cubicBezTo>
                  <a:pt x="11227" y="5701"/>
                  <a:pt x="12257" y="5834"/>
                  <a:pt x="13265" y="6063"/>
                </a:cubicBezTo>
                <a:cubicBezTo>
                  <a:pt x="13422" y="6743"/>
                  <a:pt x="13534" y="7431"/>
                  <a:pt x="13597" y="8126"/>
                </a:cubicBezTo>
                <a:cubicBezTo>
                  <a:pt x="13144" y="8310"/>
                  <a:pt x="12794" y="8675"/>
                  <a:pt x="12631" y="9134"/>
                </a:cubicBezTo>
                <a:lnTo>
                  <a:pt x="10194" y="9134"/>
                </a:lnTo>
                <a:lnTo>
                  <a:pt x="10194" y="5671"/>
                </a:lnTo>
                <a:close/>
                <a:moveTo>
                  <a:pt x="14497" y="6417"/>
                </a:moveTo>
                <a:cubicBezTo>
                  <a:pt x="14950" y="6571"/>
                  <a:pt x="15391" y="6752"/>
                  <a:pt x="15817" y="6966"/>
                </a:cubicBezTo>
                <a:cubicBezTo>
                  <a:pt x="17037" y="7585"/>
                  <a:pt x="17837" y="8352"/>
                  <a:pt x="18099" y="9137"/>
                </a:cubicBezTo>
                <a:lnTo>
                  <a:pt x="15835" y="9134"/>
                </a:lnTo>
                <a:cubicBezTo>
                  <a:pt x="15654" y="8627"/>
                  <a:pt x="15243" y="8234"/>
                  <a:pt x="14730" y="8077"/>
                </a:cubicBezTo>
                <a:cubicBezTo>
                  <a:pt x="14678" y="7519"/>
                  <a:pt x="14603" y="6966"/>
                  <a:pt x="14497" y="6417"/>
                </a:cubicBezTo>
                <a:close/>
                <a:moveTo>
                  <a:pt x="14241" y="9137"/>
                </a:moveTo>
                <a:cubicBezTo>
                  <a:pt x="14555" y="9137"/>
                  <a:pt x="14808" y="9391"/>
                  <a:pt x="14808" y="9702"/>
                </a:cubicBezTo>
                <a:cubicBezTo>
                  <a:pt x="14808" y="10016"/>
                  <a:pt x="14555" y="10270"/>
                  <a:pt x="14241" y="10270"/>
                </a:cubicBezTo>
                <a:lnTo>
                  <a:pt x="14241" y="10267"/>
                </a:lnTo>
                <a:lnTo>
                  <a:pt x="14204" y="10267"/>
                </a:lnTo>
                <a:cubicBezTo>
                  <a:pt x="13902" y="10251"/>
                  <a:pt x="13667" y="10004"/>
                  <a:pt x="13667" y="9702"/>
                </a:cubicBezTo>
                <a:cubicBezTo>
                  <a:pt x="13667" y="9403"/>
                  <a:pt x="13899" y="9155"/>
                  <a:pt x="14195" y="9137"/>
                </a:cubicBezTo>
                <a:close/>
                <a:moveTo>
                  <a:pt x="18099" y="10270"/>
                </a:moveTo>
                <a:cubicBezTo>
                  <a:pt x="17861" y="10967"/>
                  <a:pt x="17194" y="11643"/>
                  <a:pt x="16161" y="12217"/>
                </a:cubicBezTo>
                <a:cubicBezTo>
                  <a:pt x="15632" y="12504"/>
                  <a:pt x="15080" y="12742"/>
                  <a:pt x="14506" y="12930"/>
                </a:cubicBezTo>
                <a:cubicBezTo>
                  <a:pt x="14606" y="12407"/>
                  <a:pt x="14678" y="11873"/>
                  <a:pt x="14730" y="11323"/>
                </a:cubicBezTo>
                <a:lnTo>
                  <a:pt x="14730" y="11326"/>
                </a:lnTo>
                <a:cubicBezTo>
                  <a:pt x="15243" y="11166"/>
                  <a:pt x="15654" y="10774"/>
                  <a:pt x="15835" y="10270"/>
                </a:cubicBezTo>
                <a:close/>
                <a:moveTo>
                  <a:pt x="4542" y="10267"/>
                </a:moveTo>
                <a:cubicBezTo>
                  <a:pt x="4566" y="11163"/>
                  <a:pt x="4660" y="12060"/>
                  <a:pt x="4820" y="12945"/>
                </a:cubicBezTo>
                <a:cubicBezTo>
                  <a:pt x="2927" y="12320"/>
                  <a:pt x="1583" y="11351"/>
                  <a:pt x="1230" y="10267"/>
                </a:cubicBezTo>
                <a:close/>
                <a:moveTo>
                  <a:pt x="9062" y="10267"/>
                </a:moveTo>
                <a:lnTo>
                  <a:pt x="9062" y="12628"/>
                </a:lnTo>
                <a:cubicBezTo>
                  <a:pt x="8603" y="12791"/>
                  <a:pt x="8238" y="13141"/>
                  <a:pt x="8054" y="13594"/>
                </a:cubicBezTo>
                <a:cubicBezTo>
                  <a:pt x="7377" y="13534"/>
                  <a:pt x="6707" y="13428"/>
                  <a:pt x="6046" y="13280"/>
                </a:cubicBezTo>
                <a:cubicBezTo>
                  <a:pt x="5828" y="12290"/>
                  <a:pt x="5702" y="11281"/>
                  <a:pt x="5674" y="10267"/>
                </a:cubicBezTo>
                <a:close/>
                <a:moveTo>
                  <a:pt x="12631" y="10267"/>
                </a:moveTo>
                <a:cubicBezTo>
                  <a:pt x="12794" y="10725"/>
                  <a:pt x="13144" y="11091"/>
                  <a:pt x="13597" y="11275"/>
                </a:cubicBezTo>
                <a:cubicBezTo>
                  <a:pt x="13534" y="11945"/>
                  <a:pt x="13431" y="12613"/>
                  <a:pt x="13280" y="13268"/>
                </a:cubicBezTo>
                <a:cubicBezTo>
                  <a:pt x="12595" y="13422"/>
                  <a:pt x="11900" y="13531"/>
                  <a:pt x="11203" y="13594"/>
                </a:cubicBezTo>
                <a:cubicBezTo>
                  <a:pt x="11019" y="13141"/>
                  <a:pt x="10653" y="12791"/>
                  <a:pt x="10194" y="12628"/>
                </a:cubicBezTo>
                <a:lnTo>
                  <a:pt x="10194" y="10267"/>
                </a:lnTo>
                <a:close/>
                <a:moveTo>
                  <a:pt x="9627" y="13678"/>
                </a:moveTo>
                <a:cubicBezTo>
                  <a:pt x="9923" y="13678"/>
                  <a:pt x="10170" y="13905"/>
                  <a:pt x="10191" y="14201"/>
                </a:cubicBezTo>
                <a:lnTo>
                  <a:pt x="10191" y="14231"/>
                </a:lnTo>
                <a:cubicBezTo>
                  <a:pt x="10191" y="14231"/>
                  <a:pt x="10191" y="14234"/>
                  <a:pt x="10191" y="14237"/>
                </a:cubicBezTo>
                <a:cubicBezTo>
                  <a:pt x="10188" y="14545"/>
                  <a:pt x="9938" y="14793"/>
                  <a:pt x="9630" y="14796"/>
                </a:cubicBezTo>
                <a:cubicBezTo>
                  <a:pt x="9319" y="14796"/>
                  <a:pt x="9065" y="14545"/>
                  <a:pt x="9062" y="14237"/>
                </a:cubicBezTo>
                <a:lnTo>
                  <a:pt x="9062" y="14231"/>
                </a:lnTo>
                <a:lnTo>
                  <a:pt x="9062" y="14201"/>
                </a:lnTo>
                <a:cubicBezTo>
                  <a:pt x="9083" y="13905"/>
                  <a:pt x="9331" y="13678"/>
                  <a:pt x="9627" y="13678"/>
                </a:cubicBezTo>
                <a:close/>
                <a:moveTo>
                  <a:pt x="1640" y="12579"/>
                </a:moveTo>
                <a:lnTo>
                  <a:pt x="1640" y="12579"/>
                </a:lnTo>
                <a:cubicBezTo>
                  <a:pt x="1936" y="12812"/>
                  <a:pt x="2250" y="13020"/>
                  <a:pt x="2579" y="13204"/>
                </a:cubicBezTo>
                <a:cubicBezTo>
                  <a:pt x="3313" y="13615"/>
                  <a:pt x="4168" y="13953"/>
                  <a:pt x="5110" y="14213"/>
                </a:cubicBezTo>
                <a:cubicBezTo>
                  <a:pt x="5496" y="15620"/>
                  <a:pt x="6061" y="16813"/>
                  <a:pt x="6752" y="17691"/>
                </a:cubicBezTo>
                <a:cubicBezTo>
                  <a:pt x="4373" y="16828"/>
                  <a:pt x="2501" y="14956"/>
                  <a:pt x="1640" y="12579"/>
                </a:cubicBezTo>
                <a:close/>
                <a:moveTo>
                  <a:pt x="17698" y="12555"/>
                </a:moveTo>
                <a:cubicBezTo>
                  <a:pt x="16837" y="14938"/>
                  <a:pt x="14932" y="16831"/>
                  <a:pt x="12535" y="17691"/>
                </a:cubicBezTo>
                <a:cubicBezTo>
                  <a:pt x="12770" y="17395"/>
                  <a:pt x="12981" y="17081"/>
                  <a:pt x="13169" y="16752"/>
                </a:cubicBezTo>
                <a:cubicBezTo>
                  <a:pt x="13594" y="16013"/>
                  <a:pt x="13945" y="15149"/>
                  <a:pt x="14213" y="14201"/>
                </a:cubicBezTo>
                <a:cubicBezTo>
                  <a:pt x="15140" y="13944"/>
                  <a:pt x="15986" y="13609"/>
                  <a:pt x="16713" y="13204"/>
                </a:cubicBezTo>
                <a:cubicBezTo>
                  <a:pt x="17058" y="13014"/>
                  <a:pt x="17387" y="12797"/>
                  <a:pt x="17698" y="12555"/>
                </a:cubicBezTo>
                <a:close/>
                <a:moveTo>
                  <a:pt x="6381" y="14503"/>
                </a:moveTo>
                <a:cubicBezTo>
                  <a:pt x="6906" y="14602"/>
                  <a:pt x="7450" y="14678"/>
                  <a:pt x="8005" y="14726"/>
                </a:cubicBezTo>
                <a:cubicBezTo>
                  <a:pt x="8162" y="15240"/>
                  <a:pt x="8555" y="15650"/>
                  <a:pt x="9062" y="15831"/>
                </a:cubicBezTo>
                <a:lnTo>
                  <a:pt x="9062" y="18096"/>
                </a:lnTo>
                <a:cubicBezTo>
                  <a:pt x="8286" y="17833"/>
                  <a:pt x="7531" y="17048"/>
                  <a:pt x="6933" y="15853"/>
                </a:cubicBezTo>
                <a:cubicBezTo>
                  <a:pt x="6716" y="15415"/>
                  <a:pt x="6532" y="14965"/>
                  <a:pt x="6381" y="14503"/>
                </a:cubicBezTo>
                <a:close/>
                <a:moveTo>
                  <a:pt x="12933" y="14497"/>
                </a:moveTo>
                <a:cubicBezTo>
                  <a:pt x="12740" y="15083"/>
                  <a:pt x="12486" y="15650"/>
                  <a:pt x="12184" y="16188"/>
                </a:cubicBezTo>
                <a:cubicBezTo>
                  <a:pt x="11595" y="17211"/>
                  <a:pt x="10904" y="17869"/>
                  <a:pt x="10194" y="18099"/>
                </a:cubicBezTo>
                <a:lnTo>
                  <a:pt x="10194" y="15831"/>
                </a:lnTo>
                <a:cubicBezTo>
                  <a:pt x="10702" y="15650"/>
                  <a:pt x="11094" y="15240"/>
                  <a:pt x="11251" y="14726"/>
                </a:cubicBezTo>
                <a:cubicBezTo>
                  <a:pt x="11828" y="14675"/>
                  <a:pt x="12390" y="14596"/>
                  <a:pt x="12933" y="14497"/>
                </a:cubicBezTo>
                <a:close/>
                <a:moveTo>
                  <a:pt x="9630" y="0"/>
                </a:moveTo>
                <a:cubicBezTo>
                  <a:pt x="7063" y="0"/>
                  <a:pt x="4645" y="1015"/>
                  <a:pt x="2821" y="2860"/>
                </a:cubicBezTo>
                <a:cubicBezTo>
                  <a:pt x="1012" y="4678"/>
                  <a:pt x="1" y="7138"/>
                  <a:pt x="4" y="9702"/>
                </a:cubicBezTo>
                <a:cubicBezTo>
                  <a:pt x="4" y="15016"/>
                  <a:pt x="4313" y="19325"/>
                  <a:pt x="9630" y="19325"/>
                </a:cubicBezTo>
                <a:cubicBezTo>
                  <a:pt x="9634" y="19325"/>
                  <a:pt x="9637" y="19325"/>
                  <a:pt x="9641" y="19325"/>
                </a:cubicBezTo>
                <a:cubicBezTo>
                  <a:pt x="12198" y="19325"/>
                  <a:pt x="14654" y="18314"/>
                  <a:pt x="16469" y="16508"/>
                </a:cubicBezTo>
                <a:cubicBezTo>
                  <a:pt x="18314" y="14687"/>
                  <a:pt x="19328" y="12268"/>
                  <a:pt x="19328" y="9702"/>
                </a:cubicBezTo>
                <a:cubicBezTo>
                  <a:pt x="19328" y="8407"/>
                  <a:pt x="19069" y="7129"/>
                  <a:pt x="18558" y="5940"/>
                </a:cubicBezTo>
                <a:cubicBezTo>
                  <a:pt x="18066" y="4789"/>
                  <a:pt x="17360" y="3741"/>
                  <a:pt x="16472" y="2857"/>
                </a:cubicBezTo>
                <a:cubicBezTo>
                  <a:pt x="15587" y="1969"/>
                  <a:pt x="14539" y="1263"/>
                  <a:pt x="13389" y="770"/>
                </a:cubicBezTo>
                <a:cubicBezTo>
                  <a:pt x="12199" y="260"/>
                  <a:pt x="10922" y="0"/>
                  <a:pt x="9630"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78" name="Google Shape;12278;p21"/>
          <p:cNvSpPr/>
          <p:nvPr/>
        </p:nvSpPr>
        <p:spPr>
          <a:xfrm>
            <a:off x="1309717" y="3615924"/>
            <a:ext cx="199697" cy="197753"/>
          </a:xfrm>
          <a:custGeom>
            <a:avLst/>
            <a:gdLst/>
            <a:ahLst/>
            <a:cxnLst/>
            <a:rect l="l" t="t" r="r" b="b"/>
            <a:pathLst>
              <a:path w="19516" h="19326" extrusionOk="0">
                <a:moveTo>
                  <a:pt x="15929" y="1934"/>
                </a:moveTo>
                <a:lnTo>
                  <a:pt x="15929" y="2834"/>
                </a:lnTo>
                <a:cubicBezTo>
                  <a:pt x="15929" y="3145"/>
                  <a:pt x="16182" y="3398"/>
                  <a:pt x="16496" y="3398"/>
                </a:cubicBezTo>
                <a:lnTo>
                  <a:pt x="17393" y="3398"/>
                </a:lnTo>
                <a:lnTo>
                  <a:pt x="16261" y="4531"/>
                </a:lnTo>
                <a:lnTo>
                  <a:pt x="14796" y="4531"/>
                </a:lnTo>
                <a:lnTo>
                  <a:pt x="14796" y="3066"/>
                </a:lnTo>
                <a:lnTo>
                  <a:pt x="15929" y="1934"/>
                </a:lnTo>
                <a:close/>
                <a:moveTo>
                  <a:pt x="9663" y="7927"/>
                </a:moveTo>
                <a:cubicBezTo>
                  <a:pt x="9926" y="7927"/>
                  <a:pt x="10183" y="7991"/>
                  <a:pt x="10418" y="8109"/>
                </a:cubicBezTo>
                <a:lnTo>
                  <a:pt x="9262" y="9262"/>
                </a:lnTo>
                <a:cubicBezTo>
                  <a:pt x="9041" y="9485"/>
                  <a:pt x="9041" y="9842"/>
                  <a:pt x="9262" y="10065"/>
                </a:cubicBezTo>
                <a:cubicBezTo>
                  <a:pt x="9372" y="10175"/>
                  <a:pt x="9517" y="10231"/>
                  <a:pt x="9662" y="10231"/>
                </a:cubicBezTo>
                <a:cubicBezTo>
                  <a:pt x="9807" y="10231"/>
                  <a:pt x="9952" y="10175"/>
                  <a:pt x="10062" y="10065"/>
                </a:cubicBezTo>
                <a:lnTo>
                  <a:pt x="11218" y="8909"/>
                </a:lnTo>
                <a:cubicBezTo>
                  <a:pt x="11336" y="9141"/>
                  <a:pt x="11399" y="9401"/>
                  <a:pt x="11399" y="9664"/>
                </a:cubicBezTo>
                <a:cubicBezTo>
                  <a:pt x="11399" y="10585"/>
                  <a:pt x="10605" y="11364"/>
                  <a:pt x="9663" y="11364"/>
                </a:cubicBezTo>
                <a:cubicBezTo>
                  <a:pt x="8721" y="11364"/>
                  <a:pt x="7927" y="10585"/>
                  <a:pt x="7927" y="9664"/>
                </a:cubicBezTo>
                <a:cubicBezTo>
                  <a:pt x="7927" y="8722"/>
                  <a:pt x="8721" y="7927"/>
                  <a:pt x="9663" y="7927"/>
                </a:cubicBezTo>
                <a:close/>
                <a:moveTo>
                  <a:pt x="9663" y="5663"/>
                </a:moveTo>
                <a:cubicBezTo>
                  <a:pt x="10527" y="5666"/>
                  <a:pt x="11363" y="5953"/>
                  <a:pt x="12049" y="6478"/>
                </a:cubicBezTo>
                <a:lnTo>
                  <a:pt x="11242" y="7287"/>
                </a:lnTo>
                <a:cubicBezTo>
                  <a:pt x="10777" y="6967"/>
                  <a:pt x="10228" y="6798"/>
                  <a:pt x="9663" y="6795"/>
                </a:cubicBezTo>
                <a:cubicBezTo>
                  <a:pt x="8108" y="6795"/>
                  <a:pt x="6795" y="8109"/>
                  <a:pt x="6795" y="9664"/>
                </a:cubicBezTo>
                <a:cubicBezTo>
                  <a:pt x="6795" y="10422"/>
                  <a:pt x="7103" y="11143"/>
                  <a:pt x="7649" y="11669"/>
                </a:cubicBezTo>
                <a:cubicBezTo>
                  <a:pt x="8208" y="12220"/>
                  <a:pt x="8935" y="12495"/>
                  <a:pt x="9663" y="12495"/>
                </a:cubicBezTo>
                <a:cubicBezTo>
                  <a:pt x="10391" y="12495"/>
                  <a:pt x="11119" y="12220"/>
                  <a:pt x="11677" y="11669"/>
                </a:cubicBezTo>
                <a:cubicBezTo>
                  <a:pt x="12224" y="11143"/>
                  <a:pt x="12532" y="10422"/>
                  <a:pt x="12532" y="9664"/>
                </a:cubicBezTo>
                <a:cubicBezTo>
                  <a:pt x="12529" y="9099"/>
                  <a:pt x="12360" y="8549"/>
                  <a:pt x="12043" y="8084"/>
                </a:cubicBezTo>
                <a:lnTo>
                  <a:pt x="12849" y="7278"/>
                </a:lnTo>
                <a:cubicBezTo>
                  <a:pt x="13374" y="7964"/>
                  <a:pt x="13661" y="8800"/>
                  <a:pt x="13664" y="9664"/>
                </a:cubicBezTo>
                <a:cubicBezTo>
                  <a:pt x="13664" y="11850"/>
                  <a:pt x="11870" y="13628"/>
                  <a:pt x="9663" y="13628"/>
                </a:cubicBezTo>
                <a:cubicBezTo>
                  <a:pt x="7456" y="13628"/>
                  <a:pt x="5662" y="11850"/>
                  <a:pt x="5662" y="9664"/>
                </a:cubicBezTo>
                <a:cubicBezTo>
                  <a:pt x="5662" y="7496"/>
                  <a:pt x="7495" y="5663"/>
                  <a:pt x="9663" y="5663"/>
                </a:cubicBezTo>
                <a:close/>
                <a:moveTo>
                  <a:pt x="9676" y="3398"/>
                </a:moveTo>
                <a:cubicBezTo>
                  <a:pt x="11130" y="3398"/>
                  <a:pt x="12541" y="3902"/>
                  <a:pt x="13664" y="4826"/>
                </a:cubicBezTo>
                <a:lnTo>
                  <a:pt x="13664" y="4863"/>
                </a:lnTo>
                <a:lnTo>
                  <a:pt x="12861" y="5663"/>
                </a:lnTo>
                <a:cubicBezTo>
                  <a:pt x="11911" y="4901"/>
                  <a:pt x="10770" y="4528"/>
                  <a:pt x="9634" y="4528"/>
                </a:cubicBezTo>
                <a:cubicBezTo>
                  <a:pt x="8214" y="4528"/>
                  <a:pt x="6803" y="5111"/>
                  <a:pt x="5786" y="6246"/>
                </a:cubicBezTo>
                <a:cubicBezTo>
                  <a:pt x="3959" y="8287"/>
                  <a:pt x="4047" y="11403"/>
                  <a:pt x="5985" y="13341"/>
                </a:cubicBezTo>
                <a:cubicBezTo>
                  <a:pt x="6991" y="14346"/>
                  <a:pt x="8313" y="14852"/>
                  <a:pt x="9638" y="14852"/>
                </a:cubicBezTo>
                <a:cubicBezTo>
                  <a:pt x="10866" y="14852"/>
                  <a:pt x="12096" y="14417"/>
                  <a:pt x="13078" y="13538"/>
                </a:cubicBezTo>
                <a:cubicBezTo>
                  <a:pt x="15119" y="11711"/>
                  <a:pt x="15376" y="8604"/>
                  <a:pt x="13664" y="6463"/>
                </a:cubicBezTo>
                <a:lnTo>
                  <a:pt x="14464" y="5663"/>
                </a:lnTo>
                <a:lnTo>
                  <a:pt x="14503" y="5663"/>
                </a:lnTo>
                <a:cubicBezTo>
                  <a:pt x="15430" y="6789"/>
                  <a:pt x="15935" y="8205"/>
                  <a:pt x="15929" y="9664"/>
                </a:cubicBezTo>
                <a:cubicBezTo>
                  <a:pt x="15929" y="13100"/>
                  <a:pt x="13117" y="15893"/>
                  <a:pt x="9663" y="15893"/>
                </a:cubicBezTo>
                <a:cubicBezTo>
                  <a:pt x="6209" y="15893"/>
                  <a:pt x="3398" y="13100"/>
                  <a:pt x="3398" y="9664"/>
                </a:cubicBezTo>
                <a:cubicBezTo>
                  <a:pt x="3398" y="6209"/>
                  <a:pt x="6209" y="3398"/>
                  <a:pt x="9663" y="3398"/>
                </a:cubicBezTo>
                <a:cubicBezTo>
                  <a:pt x="9668" y="3398"/>
                  <a:pt x="9672" y="3398"/>
                  <a:pt x="9676" y="3398"/>
                </a:cubicBezTo>
                <a:close/>
                <a:moveTo>
                  <a:pt x="9663" y="1134"/>
                </a:moveTo>
                <a:cubicBezTo>
                  <a:pt x="11176" y="1134"/>
                  <a:pt x="12661" y="1532"/>
                  <a:pt x="13975" y="2287"/>
                </a:cubicBezTo>
                <a:lnTo>
                  <a:pt x="13830" y="2432"/>
                </a:lnTo>
                <a:cubicBezTo>
                  <a:pt x="13724" y="2538"/>
                  <a:pt x="13664" y="2683"/>
                  <a:pt x="13664" y="2834"/>
                </a:cubicBezTo>
                <a:lnTo>
                  <a:pt x="13664" y="3428"/>
                </a:lnTo>
                <a:cubicBezTo>
                  <a:pt x="12473" y="2670"/>
                  <a:pt x="11090" y="2266"/>
                  <a:pt x="9679" y="2266"/>
                </a:cubicBezTo>
                <a:cubicBezTo>
                  <a:pt x="9674" y="2266"/>
                  <a:pt x="9668" y="2266"/>
                  <a:pt x="9663" y="2266"/>
                </a:cubicBezTo>
                <a:cubicBezTo>
                  <a:pt x="7701" y="2266"/>
                  <a:pt x="5847" y="3039"/>
                  <a:pt x="4443" y="4443"/>
                </a:cubicBezTo>
                <a:cubicBezTo>
                  <a:pt x="3039" y="5847"/>
                  <a:pt x="2266" y="7701"/>
                  <a:pt x="2266" y="9664"/>
                </a:cubicBezTo>
                <a:cubicBezTo>
                  <a:pt x="2266" y="11626"/>
                  <a:pt x="3039" y="13474"/>
                  <a:pt x="4443" y="14866"/>
                </a:cubicBezTo>
                <a:cubicBezTo>
                  <a:pt x="5886" y="16305"/>
                  <a:pt x="7775" y="17024"/>
                  <a:pt x="9663" y="17024"/>
                </a:cubicBezTo>
                <a:cubicBezTo>
                  <a:pt x="11552" y="17024"/>
                  <a:pt x="13441" y="16305"/>
                  <a:pt x="14884" y="14866"/>
                </a:cubicBezTo>
                <a:cubicBezTo>
                  <a:pt x="16288" y="13474"/>
                  <a:pt x="17061" y="11626"/>
                  <a:pt x="17061" y="9664"/>
                </a:cubicBezTo>
                <a:cubicBezTo>
                  <a:pt x="17064" y="8248"/>
                  <a:pt x="16659" y="6859"/>
                  <a:pt x="15898" y="5663"/>
                </a:cubicBezTo>
                <a:lnTo>
                  <a:pt x="16496" y="5663"/>
                </a:lnTo>
                <a:cubicBezTo>
                  <a:pt x="16644" y="5663"/>
                  <a:pt x="16789" y="5602"/>
                  <a:pt x="16895" y="5497"/>
                </a:cubicBezTo>
                <a:lnTo>
                  <a:pt x="17040" y="5352"/>
                </a:lnTo>
                <a:cubicBezTo>
                  <a:pt x="17795" y="6665"/>
                  <a:pt x="18193" y="8151"/>
                  <a:pt x="18193" y="9664"/>
                </a:cubicBezTo>
                <a:cubicBezTo>
                  <a:pt x="18193" y="14368"/>
                  <a:pt x="14367" y="18194"/>
                  <a:pt x="9663" y="18194"/>
                </a:cubicBezTo>
                <a:cubicBezTo>
                  <a:pt x="4959" y="18194"/>
                  <a:pt x="1133" y="14368"/>
                  <a:pt x="1133" y="9664"/>
                </a:cubicBezTo>
                <a:cubicBezTo>
                  <a:pt x="1133" y="4959"/>
                  <a:pt x="4959" y="1134"/>
                  <a:pt x="9663" y="1134"/>
                </a:cubicBezTo>
                <a:close/>
                <a:moveTo>
                  <a:pt x="16491" y="0"/>
                </a:moveTo>
                <a:cubicBezTo>
                  <a:pt x="16352" y="0"/>
                  <a:pt x="16210" y="52"/>
                  <a:pt x="16095" y="167"/>
                </a:cubicBezTo>
                <a:lnTo>
                  <a:pt x="14799" y="1463"/>
                </a:lnTo>
                <a:cubicBezTo>
                  <a:pt x="13256" y="509"/>
                  <a:pt x="11478" y="4"/>
                  <a:pt x="9663" y="1"/>
                </a:cubicBezTo>
                <a:cubicBezTo>
                  <a:pt x="7094" y="1"/>
                  <a:pt x="4669" y="1010"/>
                  <a:pt x="2839" y="2840"/>
                </a:cubicBezTo>
                <a:cubicBezTo>
                  <a:pt x="1009" y="4669"/>
                  <a:pt x="1" y="7094"/>
                  <a:pt x="1" y="9664"/>
                </a:cubicBezTo>
                <a:cubicBezTo>
                  <a:pt x="1" y="12233"/>
                  <a:pt x="1009" y="14658"/>
                  <a:pt x="2839" y="16488"/>
                </a:cubicBezTo>
                <a:cubicBezTo>
                  <a:pt x="4669" y="18317"/>
                  <a:pt x="7094" y="19326"/>
                  <a:pt x="9663" y="19326"/>
                </a:cubicBezTo>
                <a:cubicBezTo>
                  <a:pt x="12233" y="19326"/>
                  <a:pt x="14657" y="18317"/>
                  <a:pt x="16487" y="16488"/>
                </a:cubicBezTo>
                <a:cubicBezTo>
                  <a:pt x="18317" y="14658"/>
                  <a:pt x="19325" y="12233"/>
                  <a:pt x="19325" y="9664"/>
                </a:cubicBezTo>
                <a:cubicBezTo>
                  <a:pt x="19322" y="7849"/>
                  <a:pt x="18818" y="6070"/>
                  <a:pt x="17864" y="4528"/>
                </a:cubicBezTo>
                <a:lnTo>
                  <a:pt x="19159" y="3232"/>
                </a:lnTo>
                <a:cubicBezTo>
                  <a:pt x="19516" y="2876"/>
                  <a:pt x="19265" y="2266"/>
                  <a:pt x="18761" y="2266"/>
                </a:cubicBezTo>
                <a:lnTo>
                  <a:pt x="17061" y="2266"/>
                </a:lnTo>
                <a:lnTo>
                  <a:pt x="17061" y="569"/>
                </a:lnTo>
                <a:cubicBezTo>
                  <a:pt x="17061" y="226"/>
                  <a:pt x="16782" y="0"/>
                  <a:pt x="16491"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nvGrpSpPr>
          <p:cNvPr id="12279" name="Google Shape;12279;p21"/>
          <p:cNvGrpSpPr/>
          <p:nvPr/>
        </p:nvGrpSpPr>
        <p:grpSpPr>
          <a:xfrm>
            <a:off x="2258607" y="3617777"/>
            <a:ext cx="204425" cy="194059"/>
            <a:chOff x="6222125" y="2025975"/>
            <a:chExt cx="499450" cy="474125"/>
          </a:xfrm>
        </p:grpSpPr>
        <p:sp>
          <p:nvSpPr>
            <p:cNvPr id="12280" name="Google Shape;12280;p21"/>
            <p:cNvSpPr/>
            <p:nvPr/>
          </p:nvSpPr>
          <p:spPr>
            <a:xfrm>
              <a:off x="6222125" y="2025975"/>
              <a:ext cx="499450" cy="474125"/>
            </a:xfrm>
            <a:custGeom>
              <a:avLst/>
              <a:gdLst/>
              <a:ahLst/>
              <a:cxnLst/>
              <a:rect l="l" t="t" r="r" b="b"/>
              <a:pathLst>
                <a:path w="19978" h="18965" extrusionOk="0">
                  <a:moveTo>
                    <a:pt x="10490" y="1134"/>
                  </a:moveTo>
                  <a:cubicBezTo>
                    <a:pt x="15095" y="1134"/>
                    <a:pt x="18839" y="4878"/>
                    <a:pt x="18839" y="9483"/>
                  </a:cubicBezTo>
                  <a:cubicBezTo>
                    <a:pt x="18839" y="14087"/>
                    <a:pt x="15095" y="17832"/>
                    <a:pt x="10490" y="17832"/>
                  </a:cubicBezTo>
                  <a:cubicBezTo>
                    <a:pt x="5886" y="17832"/>
                    <a:pt x="2142" y="14087"/>
                    <a:pt x="2142" y="9483"/>
                  </a:cubicBezTo>
                  <a:cubicBezTo>
                    <a:pt x="2142" y="4878"/>
                    <a:pt x="5886" y="1134"/>
                    <a:pt x="10490" y="1134"/>
                  </a:cubicBezTo>
                  <a:close/>
                  <a:moveTo>
                    <a:pt x="10488" y="0"/>
                  </a:moveTo>
                  <a:cubicBezTo>
                    <a:pt x="6717" y="0"/>
                    <a:pt x="3222" y="2259"/>
                    <a:pt x="1731" y="5853"/>
                  </a:cubicBezTo>
                  <a:cubicBezTo>
                    <a:pt x="1" y="10032"/>
                    <a:pt x="1462" y="14854"/>
                    <a:pt x="5222" y="17367"/>
                  </a:cubicBezTo>
                  <a:cubicBezTo>
                    <a:pt x="6828" y="18439"/>
                    <a:pt x="8663" y="18964"/>
                    <a:pt x="10487" y="18964"/>
                  </a:cubicBezTo>
                  <a:cubicBezTo>
                    <a:pt x="12934" y="18964"/>
                    <a:pt x="15362" y="18020"/>
                    <a:pt x="17194" y="16186"/>
                  </a:cubicBezTo>
                  <a:cubicBezTo>
                    <a:pt x="18978" y="14414"/>
                    <a:pt x="19978" y="11998"/>
                    <a:pt x="19972" y="9483"/>
                  </a:cubicBezTo>
                  <a:cubicBezTo>
                    <a:pt x="19972" y="4960"/>
                    <a:pt x="16777" y="1065"/>
                    <a:pt x="12341" y="183"/>
                  </a:cubicBezTo>
                  <a:cubicBezTo>
                    <a:pt x="11721" y="60"/>
                    <a:pt x="11101" y="0"/>
                    <a:pt x="10488"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81" name="Google Shape;12281;p21"/>
            <p:cNvSpPr/>
            <p:nvPr/>
          </p:nvSpPr>
          <p:spPr>
            <a:xfrm>
              <a:off x="6309175" y="2087825"/>
              <a:ext cx="350425" cy="350425"/>
            </a:xfrm>
            <a:custGeom>
              <a:avLst/>
              <a:gdLst/>
              <a:ahLst/>
              <a:cxnLst/>
              <a:rect l="l" t="t" r="r" b="b"/>
              <a:pathLst>
                <a:path w="14017" h="14017" extrusionOk="0">
                  <a:moveTo>
                    <a:pt x="7008" y="1133"/>
                  </a:moveTo>
                  <a:cubicBezTo>
                    <a:pt x="10248" y="1133"/>
                    <a:pt x="12884" y="3769"/>
                    <a:pt x="12884" y="7009"/>
                  </a:cubicBezTo>
                  <a:cubicBezTo>
                    <a:pt x="12884" y="10249"/>
                    <a:pt x="10248" y="12885"/>
                    <a:pt x="7008" y="12885"/>
                  </a:cubicBezTo>
                  <a:cubicBezTo>
                    <a:pt x="3769" y="12885"/>
                    <a:pt x="1133" y="10249"/>
                    <a:pt x="1133" y="7009"/>
                  </a:cubicBezTo>
                  <a:cubicBezTo>
                    <a:pt x="1133" y="3769"/>
                    <a:pt x="3769" y="1133"/>
                    <a:pt x="7008" y="1133"/>
                  </a:cubicBezTo>
                  <a:close/>
                  <a:moveTo>
                    <a:pt x="7008" y="1"/>
                  </a:moveTo>
                  <a:cubicBezTo>
                    <a:pt x="3144" y="1"/>
                    <a:pt x="0" y="3144"/>
                    <a:pt x="0" y="7009"/>
                  </a:cubicBezTo>
                  <a:cubicBezTo>
                    <a:pt x="0" y="10874"/>
                    <a:pt x="3144" y="14017"/>
                    <a:pt x="7008" y="14017"/>
                  </a:cubicBezTo>
                  <a:cubicBezTo>
                    <a:pt x="10873" y="14017"/>
                    <a:pt x="14017" y="10874"/>
                    <a:pt x="14017" y="7009"/>
                  </a:cubicBezTo>
                  <a:cubicBezTo>
                    <a:pt x="14017" y="3144"/>
                    <a:pt x="10873" y="1"/>
                    <a:pt x="7008"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82" name="Google Shape;12282;p21"/>
            <p:cNvSpPr/>
            <p:nvPr/>
          </p:nvSpPr>
          <p:spPr>
            <a:xfrm>
              <a:off x="6431600" y="2142250"/>
              <a:ext cx="105575" cy="241575"/>
            </a:xfrm>
            <a:custGeom>
              <a:avLst/>
              <a:gdLst/>
              <a:ahLst/>
              <a:cxnLst/>
              <a:rect l="l" t="t" r="r" b="b"/>
              <a:pathLst>
                <a:path w="4223" h="9663" extrusionOk="0">
                  <a:moveTo>
                    <a:pt x="2111" y="1"/>
                  </a:moveTo>
                  <a:cubicBezTo>
                    <a:pt x="1797" y="1"/>
                    <a:pt x="1547" y="254"/>
                    <a:pt x="1547" y="568"/>
                  </a:cubicBezTo>
                  <a:lnTo>
                    <a:pt x="1547" y="1504"/>
                  </a:lnTo>
                  <a:cubicBezTo>
                    <a:pt x="599" y="1785"/>
                    <a:pt x="1" y="2718"/>
                    <a:pt x="143" y="3697"/>
                  </a:cubicBezTo>
                  <a:cubicBezTo>
                    <a:pt x="285" y="4675"/>
                    <a:pt x="1124" y="5399"/>
                    <a:pt x="2111" y="5399"/>
                  </a:cubicBezTo>
                  <a:cubicBezTo>
                    <a:pt x="2872" y="5399"/>
                    <a:pt x="3256" y="6320"/>
                    <a:pt x="2715" y="6858"/>
                  </a:cubicBezTo>
                  <a:cubicBezTo>
                    <a:pt x="2542" y="7033"/>
                    <a:pt x="2328" y="7111"/>
                    <a:pt x="2118" y="7111"/>
                  </a:cubicBezTo>
                  <a:cubicBezTo>
                    <a:pt x="1679" y="7111"/>
                    <a:pt x="1257" y="6769"/>
                    <a:pt x="1257" y="6254"/>
                  </a:cubicBezTo>
                  <a:cubicBezTo>
                    <a:pt x="1257" y="5940"/>
                    <a:pt x="1003" y="5686"/>
                    <a:pt x="689" y="5686"/>
                  </a:cubicBezTo>
                  <a:cubicBezTo>
                    <a:pt x="378" y="5686"/>
                    <a:pt x="125" y="5940"/>
                    <a:pt x="125" y="6254"/>
                  </a:cubicBezTo>
                  <a:cubicBezTo>
                    <a:pt x="125" y="7133"/>
                    <a:pt x="701" y="7909"/>
                    <a:pt x="1547" y="8159"/>
                  </a:cubicBezTo>
                  <a:lnTo>
                    <a:pt x="1547" y="9098"/>
                  </a:lnTo>
                  <a:cubicBezTo>
                    <a:pt x="1547" y="9409"/>
                    <a:pt x="1797" y="9663"/>
                    <a:pt x="2111" y="9663"/>
                  </a:cubicBezTo>
                  <a:cubicBezTo>
                    <a:pt x="2425" y="9663"/>
                    <a:pt x="2679" y="9409"/>
                    <a:pt x="2679" y="9098"/>
                  </a:cubicBezTo>
                  <a:lnTo>
                    <a:pt x="2679" y="8159"/>
                  </a:lnTo>
                  <a:cubicBezTo>
                    <a:pt x="3624" y="7878"/>
                    <a:pt x="4222" y="6945"/>
                    <a:pt x="4080" y="5967"/>
                  </a:cubicBezTo>
                  <a:cubicBezTo>
                    <a:pt x="3939" y="4991"/>
                    <a:pt x="3102" y="4267"/>
                    <a:pt x="2118" y="4267"/>
                  </a:cubicBezTo>
                  <a:cubicBezTo>
                    <a:pt x="2116" y="4267"/>
                    <a:pt x="2114" y="4267"/>
                    <a:pt x="2111" y="4267"/>
                  </a:cubicBezTo>
                  <a:cubicBezTo>
                    <a:pt x="2106" y="4267"/>
                    <a:pt x="2100" y="4267"/>
                    <a:pt x="2095" y="4267"/>
                  </a:cubicBezTo>
                  <a:cubicBezTo>
                    <a:pt x="1622" y="4267"/>
                    <a:pt x="1239" y="3884"/>
                    <a:pt x="1239" y="3410"/>
                  </a:cubicBezTo>
                  <a:cubicBezTo>
                    <a:pt x="1239" y="2935"/>
                    <a:pt x="1622" y="2555"/>
                    <a:pt x="2095" y="2555"/>
                  </a:cubicBezTo>
                  <a:cubicBezTo>
                    <a:pt x="2100" y="2555"/>
                    <a:pt x="2106" y="2555"/>
                    <a:pt x="2111" y="2555"/>
                  </a:cubicBezTo>
                  <a:cubicBezTo>
                    <a:pt x="2582" y="2555"/>
                    <a:pt x="2966" y="2939"/>
                    <a:pt x="2966" y="3410"/>
                  </a:cubicBezTo>
                  <a:cubicBezTo>
                    <a:pt x="2966" y="3724"/>
                    <a:pt x="3220" y="3977"/>
                    <a:pt x="3534" y="3977"/>
                  </a:cubicBezTo>
                  <a:cubicBezTo>
                    <a:pt x="3845" y="3977"/>
                    <a:pt x="4098" y="3724"/>
                    <a:pt x="4098" y="3410"/>
                  </a:cubicBezTo>
                  <a:cubicBezTo>
                    <a:pt x="4098" y="2531"/>
                    <a:pt x="3522" y="1755"/>
                    <a:pt x="2679" y="1504"/>
                  </a:cubicBezTo>
                  <a:lnTo>
                    <a:pt x="2679" y="568"/>
                  </a:lnTo>
                  <a:cubicBezTo>
                    <a:pt x="2679" y="254"/>
                    <a:pt x="2425" y="1"/>
                    <a:pt x="2111"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sp>
        <p:nvSpPr>
          <p:cNvPr id="12283" name="Google Shape;12283;p21"/>
          <p:cNvSpPr txBox="1"/>
          <p:nvPr/>
        </p:nvSpPr>
        <p:spPr>
          <a:xfrm>
            <a:off x="1048453" y="1910789"/>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bg1"/>
                </a:solidFill>
                <a:effectLst/>
                <a:uLnTx/>
                <a:uFillTx/>
                <a:latin typeface="Arial"/>
                <a:cs typeface="Arial"/>
                <a:sym typeface="Arial"/>
              </a:rPr>
              <a:t>متن</a:t>
            </a:r>
            <a:r>
              <a:rPr kumimoji="0" lang="es" sz="900" b="0" i="0" u="none" strike="noStrike" kern="0" cap="none" spc="0" normalizeH="0" baseline="0" noProof="0" dirty="0">
                <a:ln>
                  <a:noFill/>
                </a:ln>
                <a:solidFill>
                  <a:schemeClr val="bg1"/>
                </a:solidFill>
                <a:effectLst/>
                <a:uLnTx/>
                <a:uFillTx/>
                <a:latin typeface="Arial"/>
                <a:cs typeface="Arial"/>
                <a:sym typeface="Arial"/>
              </a:rPr>
              <a:t> 1</a:t>
            </a:r>
            <a:endParaRPr kumimoji="0" sz="900" b="0" i="0" u="none" strike="noStrike" kern="0" cap="none" spc="0" normalizeH="0" baseline="0" noProof="0" dirty="0">
              <a:ln>
                <a:noFill/>
              </a:ln>
              <a:solidFill>
                <a:schemeClr val="bg1"/>
              </a:solidFill>
              <a:effectLst/>
              <a:uLnTx/>
              <a:uFillTx/>
              <a:latin typeface="Arial"/>
              <a:cs typeface="Arial"/>
              <a:sym typeface="Arial"/>
            </a:endParaRPr>
          </a:p>
        </p:txBody>
      </p:sp>
      <p:sp>
        <p:nvSpPr>
          <p:cNvPr id="12284" name="Google Shape;12284;p21"/>
          <p:cNvSpPr txBox="1"/>
          <p:nvPr/>
        </p:nvSpPr>
        <p:spPr>
          <a:xfrm>
            <a:off x="1998736" y="1909835"/>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bg1"/>
                </a:solidFill>
                <a:effectLst/>
                <a:uLnTx/>
                <a:uFillTx/>
                <a:latin typeface="Arial"/>
                <a:cs typeface="Arial"/>
                <a:sym typeface="Arial"/>
              </a:rPr>
              <a:t>متن</a:t>
            </a:r>
            <a:r>
              <a:rPr kumimoji="0" lang="es" sz="900" b="0" i="0" u="none" strike="noStrike" kern="0" cap="none" spc="0" normalizeH="0" baseline="0" noProof="0" dirty="0">
                <a:ln>
                  <a:noFill/>
                </a:ln>
                <a:solidFill>
                  <a:schemeClr val="bg1"/>
                </a:solidFill>
                <a:effectLst/>
                <a:uLnTx/>
                <a:uFillTx/>
                <a:latin typeface="Arial"/>
                <a:cs typeface="Arial"/>
                <a:sym typeface="Arial"/>
              </a:rPr>
              <a:t> 2</a:t>
            </a:r>
            <a:endParaRPr kumimoji="0" sz="900" b="0" i="0" u="none" strike="noStrike" kern="0" cap="none" spc="0" normalizeH="0" baseline="0" noProof="0" dirty="0">
              <a:ln>
                <a:noFill/>
              </a:ln>
              <a:solidFill>
                <a:schemeClr val="bg1"/>
              </a:solidFill>
              <a:effectLst/>
              <a:uLnTx/>
              <a:uFillTx/>
              <a:latin typeface="Arial"/>
              <a:cs typeface="Arial"/>
              <a:sym typeface="Arial"/>
            </a:endParaRPr>
          </a:p>
        </p:txBody>
      </p:sp>
      <p:sp>
        <p:nvSpPr>
          <p:cNvPr id="12285" name="Google Shape;12285;p21"/>
          <p:cNvSpPr txBox="1"/>
          <p:nvPr/>
        </p:nvSpPr>
        <p:spPr>
          <a:xfrm>
            <a:off x="2949019" y="1909835"/>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bg1"/>
                </a:solidFill>
                <a:effectLst/>
                <a:uLnTx/>
                <a:uFillTx/>
                <a:latin typeface="Arial"/>
                <a:cs typeface="Arial"/>
                <a:sym typeface="Arial"/>
              </a:rPr>
              <a:t>متن</a:t>
            </a:r>
            <a:r>
              <a:rPr kumimoji="0" lang="es" sz="900" b="0" i="0" u="none" strike="noStrike" kern="0" cap="none" spc="0" normalizeH="0" baseline="0" noProof="0" dirty="0">
                <a:ln>
                  <a:noFill/>
                </a:ln>
                <a:solidFill>
                  <a:schemeClr val="bg1"/>
                </a:solidFill>
                <a:effectLst/>
                <a:uLnTx/>
                <a:uFillTx/>
                <a:latin typeface="Arial"/>
                <a:cs typeface="Arial"/>
                <a:sym typeface="Arial"/>
              </a:rPr>
              <a:t> 3</a:t>
            </a:r>
            <a:endParaRPr kumimoji="0" sz="900" b="0" i="0" u="none" strike="noStrike" kern="0" cap="none" spc="0" normalizeH="0" baseline="0" noProof="0" dirty="0">
              <a:ln>
                <a:noFill/>
              </a:ln>
              <a:solidFill>
                <a:schemeClr val="bg1"/>
              </a:solidFill>
              <a:effectLst/>
              <a:uLnTx/>
              <a:uFillTx/>
              <a:latin typeface="Arial"/>
              <a:cs typeface="Arial"/>
              <a:sym typeface="Arial"/>
            </a:endParaRPr>
          </a:p>
        </p:txBody>
      </p:sp>
      <p:sp>
        <p:nvSpPr>
          <p:cNvPr id="12286" name="Google Shape;12286;p21"/>
          <p:cNvSpPr txBox="1"/>
          <p:nvPr/>
        </p:nvSpPr>
        <p:spPr>
          <a:xfrm>
            <a:off x="1048350" y="3923158"/>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bg1"/>
                </a:solidFill>
                <a:effectLst/>
                <a:uLnTx/>
                <a:uFillTx/>
                <a:latin typeface="Arial"/>
                <a:cs typeface="Arial"/>
                <a:sym typeface="Arial"/>
              </a:rPr>
              <a:t>متن</a:t>
            </a:r>
            <a:r>
              <a:rPr kumimoji="0" lang="es" sz="900" b="0" i="0" u="none" strike="noStrike" kern="0" cap="none" spc="0" normalizeH="0" baseline="0" noProof="0" dirty="0">
                <a:ln>
                  <a:noFill/>
                </a:ln>
                <a:solidFill>
                  <a:schemeClr val="bg1"/>
                </a:solidFill>
                <a:effectLst/>
                <a:uLnTx/>
                <a:uFillTx/>
                <a:latin typeface="Arial"/>
                <a:cs typeface="Arial"/>
                <a:sym typeface="Arial"/>
              </a:rPr>
              <a:t> 4</a:t>
            </a:r>
            <a:endParaRPr kumimoji="0" sz="900" b="0" i="0" u="none" strike="noStrike" kern="0" cap="none" spc="0" normalizeH="0" baseline="0" noProof="0" dirty="0">
              <a:ln>
                <a:noFill/>
              </a:ln>
              <a:solidFill>
                <a:schemeClr val="bg1"/>
              </a:solidFill>
              <a:effectLst/>
              <a:uLnTx/>
              <a:uFillTx/>
              <a:latin typeface="Arial"/>
              <a:cs typeface="Arial"/>
              <a:sym typeface="Arial"/>
            </a:endParaRPr>
          </a:p>
        </p:txBody>
      </p:sp>
      <p:sp>
        <p:nvSpPr>
          <p:cNvPr id="12287" name="Google Shape;12287;p21"/>
          <p:cNvSpPr txBox="1"/>
          <p:nvPr/>
        </p:nvSpPr>
        <p:spPr>
          <a:xfrm>
            <a:off x="1998684" y="3923158"/>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bg1"/>
                </a:solidFill>
                <a:effectLst/>
                <a:uLnTx/>
                <a:uFillTx/>
                <a:latin typeface="Arial"/>
                <a:cs typeface="Arial"/>
                <a:sym typeface="Arial"/>
              </a:rPr>
              <a:t>متن</a:t>
            </a:r>
            <a:r>
              <a:rPr kumimoji="0" lang="es" sz="900" b="0" i="0" u="none" strike="noStrike" kern="0" cap="none" spc="0" normalizeH="0" baseline="0" noProof="0" dirty="0">
                <a:ln>
                  <a:noFill/>
                </a:ln>
                <a:solidFill>
                  <a:schemeClr val="bg1"/>
                </a:solidFill>
                <a:effectLst/>
                <a:uLnTx/>
                <a:uFillTx/>
                <a:latin typeface="Arial"/>
                <a:cs typeface="Arial"/>
                <a:sym typeface="Arial"/>
              </a:rPr>
              <a:t> 5</a:t>
            </a:r>
            <a:endParaRPr kumimoji="0" sz="900" b="0" i="0" u="none" strike="noStrike" kern="0" cap="none" spc="0" normalizeH="0" baseline="0" noProof="0" dirty="0">
              <a:ln>
                <a:noFill/>
              </a:ln>
              <a:solidFill>
                <a:schemeClr val="bg1"/>
              </a:solidFill>
              <a:effectLst/>
              <a:uLnTx/>
              <a:uFillTx/>
              <a:latin typeface="Arial"/>
              <a:cs typeface="Arial"/>
              <a:sym typeface="Arial"/>
            </a:endParaRPr>
          </a:p>
        </p:txBody>
      </p:sp>
      <p:sp>
        <p:nvSpPr>
          <p:cNvPr id="12288" name="Google Shape;12288;p21"/>
          <p:cNvSpPr txBox="1"/>
          <p:nvPr/>
        </p:nvSpPr>
        <p:spPr>
          <a:xfrm>
            <a:off x="2949019" y="3923158"/>
            <a:ext cx="724200" cy="2367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900" b="0" i="0" u="none" strike="noStrike" kern="0" cap="none" spc="0" normalizeH="0" baseline="0" noProof="0" dirty="0">
                <a:ln>
                  <a:noFill/>
                </a:ln>
                <a:solidFill>
                  <a:schemeClr val="bg1"/>
                </a:solidFill>
                <a:effectLst/>
                <a:uLnTx/>
                <a:uFillTx/>
                <a:latin typeface="Arial"/>
                <a:cs typeface="Arial"/>
                <a:sym typeface="Arial"/>
              </a:rPr>
              <a:t>متن</a:t>
            </a:r>
            <a:r>
              <a:rPr kumimoji="0" lang="es" sz="900" b="0" i="0" u="none" strike="noStrike" kern="0" cap="none" spc="0" normalizeH="0" baseline="0" noProof="0" dirty="0">
                <a:ln>
                  <a:noFill/>
                </a:ln>
                <a:solidFill>
                  <a:schemeClr val="bg1"/>
                </a:solidFill>
                <a:effectLst/>
                <a:uLnTx/>
                <a:uFillTx/>
                <a:latin typeface="Arial"/>
                <a:cs typeface="Arial"/>
                <a:sym typeface="Arial"/>
              </a:rPr>
              <a:t> 6</a:t>
            </a:r>
            <a:endParaRPr kumimoji="0" sz="900" b="0" i="0" u="none" strike="noStrike" kern="0" cap="none" spc="0" normalizeH="0" baseline="0" noProof="0" dirty="0">
              <a:ln>
                <a:noFill/>
              </a:ln>
              <a:solidFill>
                <a:schemeClr val="bg1"/>
              </a:solidFill>
              <a:effectLst/>
              <a:uLnTx/>
              <a:uFillTx/>
              <a:latin typeface="Arial"/>
              <a:cs typeface="Arial"/>
              <a:sym typeface="Arial"/>
            </a:endParaRPr>
          </a:p>
        </p:txBody>
      </p:sp>
      <p:sp>
        <p:nvSpPr>
          <p:cNvPr id="12289" name="Google Shape;12289;p21"/>
          <p:cNvSpPr/>
          <p:nvPr/>
        </p:nvSpPr>
        <p:spPr>
          <a:xfrm>
            <a:off x="1374787" y="2192426"/>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0" name="Google Shape;12290;p21"/>
          <p:cNvSpPr/>
          <p:nvPr/>
        </p:nvSpPr>
        <p:spPr>
          <a:xfrm>
            <a:off x="2326630" y="2192426"/>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1" name="Google Shape;12291;p21"/>
          <p:cNvSpPr/>
          <p:nvPr/>
        </p:nvSpPr>
        <p:spPr>
          <a:xfrm>
            <a:off x="3278485" y="2192426"/>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2" name="Google Shape;12292;p21"/>
          <p:cNvSpPr/>
          <p:nvPr/>
        </p:nvSpPr>
        <p:spPr>
          <a:xfrm>
            <a:off x="1374774" y="345453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3" name="Google Shape;12293;p21"/>
          <p:cNvSpPr/>
          <p:nvPr/>
        </p:nvSpPr>
        <p:spPr>
          <a:xfrm>
            <a:off x="2326617" y="345453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4" name="Google Shape;12294;p21"/>
          <p:cNvSpPr/>
          <p:nvPr/>
        </p:nvSpPr>
        <p:spPr>
          <a:xfrm>
            <a:off x="3278472" y="345453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5" name="Google Shape;12295;p21"/>
          <p:cNvSpPr/>
          <p:nvPr/>
        </p:nvSpPr>
        <p:spPr>
          <a:xfrm>
            <a:off x="2200729" y="245820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6" name="Google Shape;12296;p21"/>
          <p:cNvSpPr/>
          <p:nvPr/>
        </p:nvSpPr>
        <p:spPr>
          <a:xfrm>
            <a:off x="2328782" y="245820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7" name="Google Shape;12297;p21"/>
          <p:cNvSpPr/>
          <p:nvPr/>
        </p:nvSpPr>
        <p:spPr>
          <a:xfrm>
            <a:off x="2456836" y="2458205"/>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8" name="Google Shape;12298;p21"/>
          <p:cNvSpPr/>
          <p:nvPr/>
        </p:nvSpPr>
        <p:spPr>
          <a:xfrm>
            <a:off x="2200729" y="3186918"/>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299" name="Google Shape;12299;p21"/>
          <p:cNvSpPr/>
          <p:nvPr/>
        </p:nvSpPr>
        <p:spPr>
          <a:xfrm>
            <a:off x="2328782" y="3186918"/>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00" name="Google Shape;12300;p21"/>
          <p:cNvSpPr/>
          <p:nvPr/>
        </p:nvSpPr>
        <p:spPr>
          <a:xfrm>
            <a:off x="2456836" y="3186918"/>
            <a:ext cx="63900" cy="639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cxnSp>
        <p:nvCxnSpPr>
          <p:cNvPr id="12301" name="Google Shape;12301;p21"/>
          <p:cNvCxnSpPr>
            <a:stCxn id="12289" idx="4"/>
            <a:endCxn id="12295" idx="0"/>
          </p:cNvCxnSpPr>
          <p:nvPr/>
        </p:nvCxnSpPr>
        <p:spPr>
          <a:xfrm rot="-5400000" flipH="1">
            <a:off x="1718737" y="1944326"/>
            <a:ext cx="201900" cy="8259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2" name="Google Shape;12302;p21"/>
          <p:cNvCxnSpPr>
            <a:stCxn id="12291" idx="4"/>
            <a:endCxn id="12297" idx="0"/>
          </p:cNvCxnSpPr>
          <p:nvPr/>
        </p:nvCxnSpPr>
        <p:spPr>
          <a:xfrm rot="5400000">
            <a:off x="2798635" y="1946426"/>
            <a:ext cx="201900" cy="8217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3" name="Google Shape;12303;p21"/>
          <p:cNvCxnSpPr>
            <a:stCxn id="12290" idx="4"/>
            <a:endCxn id="12296" idx="0"/>
          </p:cNvCxnSpPr>
          <p:nvPr/>
        </p:nvCxnSpPr>
        <p:spPr>
          <a:xfrm rot="-5400000" flipH="1">
            <a:off x="2258680" y="2356226"/>
            <a:ext cx="201900" cy="21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4" name="Google Shape;12304;p21"/>
          <p:cNvCxnSpPr>
            <a:stCxn id="12292" idx="0"/>
            <a:endCxn id="12298" idx="4"/>
          </p:cNvCxnSpPr>
          <p:nvPr/>
        </p:nvCxnSpPr>
        <p:spPr>
          <a:xfrm rot="-5400000">
            <a:off x="1717824" y="2939735"/>
            <a:ext cx="203700" cy="825900"/>
          </a:xfrm>
          <a:prstGeom prst="curvedConnector3">
            <a:avLst>
              <a:gd name="adj1" fmla="val 50004"/>
            </a:avLst>
          </a:prstGeom>
          <a:noFill/>
          <a:ln w="19050" cap="flat" cmpd="sng">
            <a:solidFill>
              <a:srgbClr val="5F7D95"/>
            </a:solidFill>
            <a:prstDash val="solid"/>
            <a:round/>
            <a:headEnd type="none" w="med" len="med"/>
            <a:tailEnd type="none" w="med" len="med"/>
          </a:ln>
        </p:spPr>
      </p:cxnSp>
      <p:cxnSp>
        <p:nvCxnSpPr>
          <p:cNvPr id="12305" name="Google Shape;12305;p21"/>
          <p:cNvCxnSpPr>
            <a:stCxn id="12294" idx="0"/>
            <a:endCxn id="12300" idx="4"/>
          </p:cNvCxnSpPr>
          <p:nvPr/>
        </p:nvCxnSpPr>
        <p:spPr>
          <a:xfrm rot="5400000" flipH="1">
            <a:off x="2797722" y="2941835"/>
            <a:ext cx="203700" cy="821700"/>
          </a:xfrm>
          <a:prstGeom prst="curvedConnector3">
            <a:avLst>
              <a:gd name="adj1" fmla="val 50004"/>
            </a:avLst>
          </a:prstGeom>
          <a:noFill/>
          <a:ln w="19050" cap="flat" cmpd="sng">
            <a:solidFill>
              <a:srgbClr val="5F7D95"/>
            </a:solidFill>
            <a:prstDash val="solid"/>
            <a:round/>
            <a:headEnd type="none" w="med" len="med"/>
            <a:tailEnd type="none" w="med" len="med"/>
          </a:ln>
        </p:spPr>
      </p:cxnSp>
      <p:cxnSp>
        <p:nvCxnSpPr>
          <p:cNvPr id="12306" name="Google Shape;12306;p21"/>
          <p:cNvCxnSpPr>
            <a:stCxn id="12293" idx="0"/>
            <a:endCxn id="12299" idx="4"/>
          </p:cNvCxnSpPr>
          <p:nvPr/>
        </p:nvCxnSpPr>
        <p:spPr>
          <a:xfrm rot="-5400000">
            <a:off x="2257767" y="3351635"/>
            <a:ext cx="203700" cy="2100"/>
          </a:xfrm>
          <a:prstGeom prst="curvedConnector3">
            <a:avLst>
              <a:gd name="adj1" fmla="val 50004"/>
            </a:avLst>
          </a:prstGeom>
          <a:noFill/>
          <a:ln w="19050" cap="flat" cmpd="sng">
            <a:solidFill>
              <a:srgbClr val="5F7D95"/>
            </a:solidFill>
            <a:prstDash val="solid"/>
            <a:round/>
            <a:headEnd type="none" w="med" len="med"/>
            <a:tailEnd type="none" w="med" len="med"/>
          </a:ln>
        </p:spPr>
      </p:cxnSp>
      <p:sp>
        <p:nvSpPr>
          <p:cNvPr id="12307" name="Google Shape;12307;p21"/>
          <p:cNvSpPr/>
          <p:nvPr/>
        </p:nvSpPr>
        <p:spPr>
          <a:xfrm>
            <a:off x="4239724" y="2708319"/>
            <a:ext cx="779136" cy="2522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08" name="Google Shape;12308;p21"/>
          <p:cNvSpPr/>
          <p:nvPr/>
        </p:nvSpPr>
        <p:spPr>
          <a:xfrm>
            <a:off x="5018842" y="2708319"/>
            <a:ext cx="779119" cy="252234"/>
          </a:xfrm>
          <a:custGeom>
            <a:avLst/>
            <a:gdLst/>
            <a:ahLst/>
            <a:cxnLst/>
            <a:rect l="l" t="t" r="r" b="b"/>
            <a:pathLst>
              <a:path w="44350" h="14358" extrusionOk="0">
                <a:moveTo>
                  <a:pt x="42866" y="5706"/>
                </a:moveTo>
                <a:lnTo>
                  <a:pt x="42866" y="1598"/>
                </a:lnTo>
                <a:cubicBezTo>
                  <a:pt x="42866" y="708"/>
                  <a:pt x="42136" y="0"/>
                  <a:pt x="41268" y="0"/>
                </a:cubicBezTo>
                <a:lnTo>
                  <a:pt x="1598" y="0"/>
                </a:lnTo>
                <a:cubicBezTo>
                  <a:pt x="708" y="0"/>
                  <a:pt x="0" y="708"/>
                  <a:pt x="0" y="1598"/>
                </a:cubicBezTo>
                <a:lnTo>
                  <a:pt x="0" y="5706"/>
                </a:lnTo>
                <a:lnTo>
                  <a:pt x="1484" y="7190"/>
                </a:lnTo>
                <a:lnTo>
                  <a:pt x="0" y="8674"/>
                </a:lnTo>
                <a:lnTo>
                  <a:pt x="0" y="12759"/>
                </a:lnTo>
                <a:cubicBezTo>
                  <a:pt x="0" y="13650"/>
                  <a:pt x="708" y="14357"/>
                  <a:pt x="1598" y="14357"/>
                </a:cubicBezTo>
                <a:lnTo>
                  <a:pt x="41268" y="14357"/>
                </a:lnTo>
                <a:cubicBezTo>
                  <a:pt x="42136" y="14357"/>
                  <a:pt x="42866" y="13650"/>
                  <a:pt x="42866" y="12759"/>
                </a:cubicBezTo>
                <a:lnTo>
                  <a:pt x="42866" y="8674"/>
                </a:lnTo>
                <a:lnTo>
                  <a:pt x="44350" y="7190"/>
                </a:lnTo>
                <a:lnTo>
                  <a:pt x="42866" y="5706"/>
                </a:lnTo>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09" name="Google Shape;12309;p21"/>
          <p:cNvSpPr/>
          <p:nvPr/>
        </p:nvSpPr>
        <p:spPr>
          <a:xfrm>
            <a:off x="5797943" y="2708319"/>
            <a:ext cx="778732" cy="252234"/>
          </a:xfrm>
          <a:custGeom>
            <a:avLst/>
            <a:gdLst/>
            <a:ahLst/>
            <a:cxnLst/>
            <a:rect l="l" t="t" r="r" b="b"/>
            <a:pathLst>
              <a:path w="44328" h="14358" extrusionOk="0">
                <a:moveTo>
                  <a:pt x="42844" y="5706"/>
                </a:moveTo>
                <a:lnTo>
                  <a:pt x="42844" y="1598"/>
                </a:lnTo>
                <a:cubicBezTo>
                  <a:pt x="42844" y="708"/>
                  <a:pt x="42136" y="0"/>
                  <a:pt x="41246" y="0"/>
                </a:cubicBezTo>
                <a:lnTo>
                  <a:pt x="1599" y="0"/>
                </a:lnTo>
                <a:cubicBezTo>
                  <a:pt x="708" y="0"/>
                  <a:pt x="1" y="708"/>
                  <a:pt x="1" y="1598"/>
                </a:cubicBezTo>
                <a:lnTo>
                  <a:pt x="1" y="5706"/>
                </a:lnTo>
                <a:lnTo>
                  <a:pt x="1485" y="7190"/>
                </a:lnTo>
                <a:lnTo>
                  <a:pt x="1" y="8674"/>
                </a:lnTo>
                <a:lnTo>
                  <a:pt x="1" y="12759"/>
                </a:lnTo>
                <a:cubicBezTo>
                  <a:pt x="1" y="13650"/>
                  <a:pt x="708" y="14357"/>
                  <a:pt x="1599" y="14357"/>
                </a:cubicBezTo>
                <a:lnTo>
                  <a:pt x="41246" y="14357"/>
                </a:lnTo>
                <a:cubicBezTo>
                  <a:pt x="42136" y="14357"/>
                  <a:pt x="42844" y="13650"/>
                  <a:pt x="42844" y="12759"/>
                </a:cubicBezTo>
                <a:lnTo>
                  <a:pt x="42844" y="8674"/>
                </a:lnTo>
                <a:lnTo>
                  <a:pt x="44328" y="7190"/>
                </a:lnTo>
                <a:lnTo>
                  <a:pt x="42844" y="5706"/>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0" name="Google Shape;12310;p21"/>
          <p:cNvSpPr/>
          <p:nvPr/>
        </p:nvSpPr>
        <p:spPr>
          <a:xfrm>
            <a:off x="6576658" y="2708319"/>
            <a:ext cx="779136" cy="252234"/>
          </a:xfrm>
          <a:custGeom>
            <a:avLst/>
            <a:gdLst/>
            <a:ahLst/>
            <a:cxnLst/>
            <a:rect l="l" t="t" r="r" b="b"/>
            <a:pathLst>
              <a:path w="44351" h="14358" extrusionOk="0">
                <a:moveTo>
                  <a:pt x="42867" y="5706"/>
                </a:moveTo>
                <a:lnTo>
                  <a:pt x="42867" y="1598"/>
                </a:lnTo>
                <a:cubicBezTo>
                  <a:pt x="42867" y="708"/>
                  <a:pt x="42159" y="0"/>
                  <a:pt x="41269" y="0"/>
                </a:cubicBezTo>
                <a:lnTo>
                  <a:pt x="1598" y="0"/>
                </a:lnTo>
                <a:cubicBezTo>
                  <a:pt x="731" y="0"/>
                  <a:pt x="1" y="708"/>
                  <a:pt x="1" y="1598"/>
                </a:cubicBezTo>
                <a:lnTo>
                  <a:pt x="1" y="5706"/>
                </a:lnTo>
                <a:lnTo>
                  <a:pt x="1507" y="7190"/>
                </a:lnTo>
                <a:lnTo>
                  <a:pt x="1" y="8674"/>
                </a:lnTo>
                <a:lnTo>
                  <a:pt x="1" y="12759"/>
                </a:lnTo>
                <a:cubicBezTo>
                  <a:pt x="1" y="13650"/>
                  <a:pt x="731" y="14357"/>
                  <a:pt x="1598" y="14357"/>
                </a:cubicBezTo>
                <a:lnTo>
                  <a:pt x="41269" y="14357"/>
                </a:lnTo>
                <a:cubicBezTo>
                  <a:pt x="42159" y="14357"/>
                  <a:pt x="42867" y="13650"/>
                  <a:pt x="42867" y="12759"/>
                </a:cubicBezTo>
                <a:lnTo>
                  <a:pt x="42867" y="8674"/>
                </a:lnTo>
                <a:lnTo>
                  <a:pt x="44350" y="7190"/>
                </a:lnTo>
                <a:lnTo>
                  <a:pt x="42867" y="5706"/>
                </a:ln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1" name="Google Shape;12311;p21"/>
          <p:cNvSpPr/>
          <p:nvPr/>
        </p:nvSpPr>
        <p:spPr>
          <a:xfrm>
            <a:off x="7355776" y="2708319"/>
            <a:ext cx="779119" cy="252234"/>
          </a:xfrm>
          <a:custGeom>
            <a:avLst/>
            <a:gdLst/>
            <a:ahLst/>
            <a:cxnLst/>
            <a:rect l="l" t="t" r="r" b="b"/>
            <a:pathLst>
              <a:path w="44350" h="14358" extrusionOk="0">
                <a:moveTo>
                  <a:pt x="42866" y="5706"/>
                </a:moveTo>
                <a:lnTo>
                  <a:pt x="42866" y="1598"/>
                </a:lnTo>
                <a:cubicBezTo>
                  <a:pt x="42866" y="708"/>
                  <a:pt x="42159" y="0"/>
                  <a:pt x="41268" y="0"/>
                </a:cubicBezTo>
                <a:lnTo>
                  <a:pt x="1598" y="0"/>
                </a:lnTo>
                <a:cubicBezTo>
                  <a:pt x="731" y="0"/>
                  <a:pt x="0" y="708"/>
                  <a:pt x="0" y="1598"/>
                </a:cubicBezTo>
                <a:lnTo>
                  <a:pt x="0" y="5706"/>
                </a:lnTo>
                <a:lnTo>
                  <a:pt x="1484" y="7190"/>
                </a:lnTo>
                <a:lnTo>
                  <a:pt x="0" y="8674"/>
                </a:lnTo>
                <a:lnTo>
                  <a:pt x="0" y="12759"/>
                </a:lnTo>
                <a:cubicBezTo>
                  <a:pt x="0" y="13650"/>
                  <a:pt x="731" y="14357"/>
                  <a:pt x="1598" y="14357"/>
                </a:cubicBezTo>
                <a:lnTo>
                  <a:pt x="41268" y="14357"/>
                </a:lnTo>
                <a:cubicBezTo>
                  <a:pt x="42159" y="14357"/>
                  <a:pt x="42866" y="13650"/>
                  <a:pt x="42866" y="12759"/>
                </a:cubicBezTo>
                <a:lnTo>
                  <a:pt x="42866" y="8674"/>
                </a:lnTo>
                <a:lnTo>
                  <a:pt x="44350" y="7190"/>
                </a:lnTo>
                <a:lnTo>
                  <a:pt x="42866" y="5706"/>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2" name="Google Shape;12312;p21"/>
          <p:cNvSpPr/>
          <p:nvPr/>
        </p:nvSpPr>
        <p:spPr>
          <a:xfrm>
            <a:off x="4429400" y="1662350"/>
            <a:ext cx="342847" cy="386555"/>
          </a:xfrm>
          <a:custGeom>
            <a:avLst/>
            <a:gdLst/>
            <a:ahLst/>
            <a:cxnLst/>
            <a:rect l="l" t="t" r="r" b="b"/>
            <a:pathLst>
              <a:path w="19516" h="22004" extrusionOk="0">
                <a:moveTo>
                  <a:pt x="9758" y="0"/>
                </a:moveTo>
                <a:cubicBezTo>
                  <a:pt x="9456" y="0"/>
                  <a:pt x="9153" y="80"/>
                  <a:pt x="8879" y="240"/>
                </a:cubicBezTo>
                <a:lnTo>
                  <a:pt x="867" y="4851"/>
                </a:lnTo>
                <a:cubicBezTo>
                  <a:pt x="320" y="5170"/>
                  <a:pt x="0" y="5741"/>
                  <a:pt x="0" y="6380"/>
                </a:cubicBezTo>
                <a:lnTo>
                  <a:pt x="0" y="15624"/>
                </a:lnTo>
                <a:cubicBezTo>
                  <a:pt x="0" y="16263"/>
                  <a:pt x="320" y="16834"/>
                  <a:pt x="867" y="17131"/>
                </a:cubicBezTo>
                <a:lnTo>
                  <a:pt x="8879" y="21764"/>
                </a:lnTo>
                <a:cubicBezTo>
                  <a:pt x="9153" y="21924"/>
                  <a:pt x="9456" y="22004"/>
                  <a:pt x="9758" y="22004"/>
                </a:cubicBezTo>
                <a:cubicBezTo>
                  <a:pt x="10060" y="22004"/>
                  <a:pt x="10363" y="21924"/>
                  <a:pt x="10637" y="21764"/>
                </a:cubicBezTo>
                <a:lnTo>
                  <a:pt x="18648" y="17131"/>
                </a:lnTo>
                <a:cubicBezTo>
                  <a:pt x="19196" y="16834"/>
                  <a:pt x="19516" y="16263"/>
                  <a:pt x="19516" y="15624"/>
                </a:cubicBezTo>
                <a:lnTo>
                  <a:pt x="19516" y="6380"/>
                </a:lnTo>
                <a:cubicBezTo>
                  <a:pt x="19516" y="5741"/>
                  <a:pt x="19196" y="5170"/>
                  <a:pt x="18648" y="4851"/>
                </a:cubicBezTo>
                <a:lnTo>
                  <a:pt x="10637" y="240"/>
                </a:lnTo>
                <a:cubicBezTo>
                  <a:pt x="10363" y="80"/>
                  <a:pt x="10060" y="0"/>
                  <a:pt x="9758" y="0"/>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3" name="Google Shape;12313;p21"/>
          <p:cNvSpPr/>
          <p:nvPr/>
        </p:nvSpPr>
        <p:spPr>
          <a:xfrm>
            <a:off x="5244198" y="3658334"/>
            <a:ext cx="342847" cy="386678"/>
          </a:xfrm>
          <a:custGeom>
            <a:avLst/>
            <a:gdLst/>
            <a:ahLst/>
            <a:cxnLst/>
            <a:rect l="l" t="t" r="r" b="b"/>
            <a:pathLst>
              <a:path w="19516" h="22011" extrusionOk="0">
                <a:moveTo>
                  <a:pt x="9758" y="1"/>
                </a:moveTo>
                <a:cubicBezTo>
                  <a:pt x="9456" y="1"/>
                  <a:pt x="9153" y="75"/>
                  <a:pt x="8879" y="223"/>
                </a:cubicBezTo>
                <a:lnTo>
                  <a:pt x="868" y="4857"/>
                </a:lnTo>
                <a:cubicBezTo>
                  <a:pt x="320" y="5177"/>
                  <a:pt x="0" y="5747"/>
                  <a:pt x="0" y="6363"/>
                </a:cubicBezTo>
                <a:lnTo>
                  <a:pt x="0" y="15630"/>
                </a:lnTo>
                <a:cubicBezTo>
                  <a:pt x="0" y="16247"/>
                  <a:pt x="320" y="16817"/>
                  <a:pt x="868" y="17137"/>
                </a:cubicBezTo>
                <a:lnTo>
                  <a:pt x="8879" y="21770"/>
                </a:lnTo>
                <a:cubicBezTo>
                  <a:pt x="9153" y="21930"/>
                  <a:pt x="9456" y="22010"/>
                  <a:pt x="9758" y="22010"/>
                </a:cubicBezTo>
                <a:cubicBezTo>
                  <a:pt x="10060" y="22010"/>
                  <a:pt x="10363" y="21930"/>
                  <a:pt x="10637" y="21770"/>
                </a:cubicBezTo>
                <a:lnTo>
                  <a:pt x="18648" y="17137"/>
                </a:lnTo>
                <a:cubicBezTo>
                  <a:pt x="19196" y="16817"/>
                  <a:pt x="19516" y="16247"/>
                  <a:pt x="19516" y="15630"/>
                </a:cubicBezTo>
                <a:lnTo>
                  <a:pt x="19516" y="6363"/>
                </a:lnTo>
                <a:cubicBezTo>
                  <a:pt x="19516" y="5747"/>
                  <a:pt x="19196" y="5177"/>
                  <a:pt x="18648" y="4857"/>
                </a:cubicBezTo>
                <a:lnTo>
                  <a:pt x="10637" y="223"/>
                </a:lnTo>
                <a:cubicBezTo>
                  <a:pt x="10363" y="75"/>
                  <a:pt x="10060" y="1"/>
                  <a:pt x="9758" y="1"/>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4" name="Google Shape;12314;p21"/>
          <p:cNvSpPr/>
          <p:nvPr/>
        </p:nvSpPr>
        <p:spPr>
          <a:xfrm>
            <a:off x="6007260" y="1662350"/>
            <a:ext cx="342865" cy="386555"/>
          </a:xfrm>
          <a:custGeom>
            <a:avLst/>
            <a:gdLst/>
            <a:ahLst/>
            <a:cxnLst/>
            <a:rect l="l" t="t" r="r" b="b"/>
            <a:pathLst>
              <a:path w="19517" h="22004" extrusionOk="0">
                <a:moveTo>
                  <a:pt x="9759" y="0"/>
                </a:moveTo>
                <a:cubicBezTo>
                  <a:pt x="9456" y="0"/>
                  <a:pt x="9154" y="80"/>
                  <a:pt x="8880" y="240"/>
                </a:cubicBezTo>
                <a:lnTo>
                  <a:pt x="868" y="4851"/>
                </a:lnTo>
                <a:cubicBezTo>
                  <a:pt x="320" y="5170"/>
                  <a:pt x="1" y="5741"/>
                  <a:pt x="1" y="6380"/>
                </a:cubicBezTo>
                <a:lnTo>
                  <a:pt x="1" y="15624"/>
                </a:lnTo>
                <a:cubicBezTo>
                  <a:pt x="1" y="16263"/>
                  <a:pt x="320" y="16834"/>
                  <a:pt x="868" y="17131"/>
                </a:cubicBezTo>
                <a:lnTo>
                  <a:pt x="8880" y="21764"/>
                </a:lnTo>
                <a:cubicBezTo>
                  <a:pt x="9154" y="21924"/>
                  <a:pt x="9456" y="22004"/>
                  <a:pt x="9759" y="22004"/>
                </a:cubicBezTo>
                <a:cubicBezTo>
                  <a:pt x="10061" y="22004"/>
                  <a:pt x="10363" y="21924"/>
                  <a:pt x="10637" y="21764"/>
                </a:cubicBezTo>
                <a:lnTo>
                  <a:pt x="18649" y="17131"/>
                </a:lnTo>
                <a:cubicBezTo>
                  <a:pt x="19197" y="16834"/>
                  <a:pt x="19516" y="16263"/>
                  <a:pt x="19516" y="15624"/>
                </a:cubicBezTo>
                <a:lnTo>
                  <a:pt x="19516" y="6380"/>
                </a:lnTo>
                <a:cubicBezTo>
                  <a:pt x="19516" y="5741"/>
                  <a:pt x="19197" y="5170"/>
                  <a:pt x="18649" y="4851"/>
                </a:cubicBezTo>
                <a:lnTo>
                  <a:pt x="10637" y="240"/>
                </a:lnTo>
                <a:cubicBezTo>
                  <a:pt x="10363" y="80"/>
                  <a:pt x="10061" y="0"/>
                  <a:pt x="9759" y="0"/>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5" name="Google Shape;12315;p21"/>
          <p:cNvSpPr/>
          <p:nvPr/>
        </p:nvSpPr>
        <p:spPr>
          <a:xfrm>
            <a:off x="6796005" y="3658439"/>
            <a:ext cx="343251" cy="386661"/>
          </a:xfrm>
          <a:custGeom>
            <a:avLst/>
            <a:gdLst/>
            <a:ahLst/>
            <a:cxnLst/>
            <a:rect l="l" t="t" r="r" b="b"/>
            <a:pathLst>
              <a:path w="19539" h="22010" extrusionOk="0">
                <a:moveTo>
                  <a:pt x="9761" y="1"/>
                </a:moveTo>
                <a:cubicBezTo>
                  <a:pt x="9461" y="1"/>
                  <a:pt x="9164" y="80"/>
                  <a:pt x="8902" y="240"/>
                </a:cubicBezTo>
                <a:lnTo>
                  <a:pt x="867" y="4874"/>
                </a:lnTo>
                <a:cubicBezTo>
                  <a:pt x="342" y="5171"/>
                  <a:pt x="0" y="5741"/>
                  <a:pt x="0" y="6380"/>
                </a:cubicBezTo>
                <a:lnTo>
                  <a:pt x="0" y="15647"/>
                </a:lnTo>
                <a:cubicBezTo>
                  <a:pt x="0" y="16264"/>
                  <a:pt x="342" y="16834"/>
                  <a:pt x="867" y="17154"/>
                </a:cubicBezTo>
                <a:lnTo>
                  <a:pt x="8902" y="21787"/>
                </a:lnTo>
                <a:cubicBezTo>
                  <a:pt x="9164" y="21936"/>
                  <a:pt x="9461" y="22010"/>
                  <a:pt x="9761" y="22010"/>
                </a:cubicBezTo>
                <a:cubicBezTo>
                  <a:pt x="10060" y="22010"/>
                  <a:pt x="10363" y="21936"/>
                  <a:pt x="10637" y="21787"/>
                </a:cubicBezTo>
                <a:lnTo>
                  <a:pt x="18671" y="17154"/>
                </a:lnTo>
                <a:cubicBezTo>
                  <a:pt x="19196" y="16834"/>
                  <a:pt x="19539" y="16264"/>
                  <a:pt x="19539" y="15647"/>
                </a:cubicBezTo>
                <a:lnTo>
                  <a:pt x="19539" y="6380"/>
                </a:lnTo>
                <a:cubicBezTo>
                  <a:pt x="19539" y="5741"/>
                  <a:pt x="19196" y="5171"/>
                  <a:pt x="18671" y="4874"/>
                </a:cubicBezTo>
                <a:lnTo>
                  <a:pt x="10637" y="240"/>
                </a:lnTo>
                <a:cubicBezTo>
                  <a:pt x="10363" y="80"/>
                  <a:pt x="10060" y="1"/>
                  <a:pt x="9761" y="1"/>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6" name="Google Shape;12316;p21"/>
          <p:cNvSpPr/>
          <p:nvPr/>
        </p:nvSpPr>
        <p:spPr>
          <a:xfrm>
            <a:off x="7585137" y="1662350"/>
            <a:ext cx="342847" cy="386555"/>
          </a:xfrm>
          <a:custGeom>
            <a:avLst/>
            <a:gdLst/>
            <a:ahLst/>
            <a:cxnLst/>
            <a:rect l="l" t="t" r="r" b="b"/>
            <a:pathLst>
              <a:path w="19516" h="22004" extrusionOk="0">
                <a:moveTo>
                  <a:pt x="9758" y="0"/>
                </a:moveTo>
                <a:cubicBezTo>
                  <a:pt x="9456" y="0"/>
                  <a:pt x="9153" y="80"/>
                  <a:pt x="8879" y="240"/>
                </a:cubicBezTo>
                <a:lnTo>
                  <a:pt x="868" y="4851"/>
                </a:lnTo>
                <a:cubicBezTo>
                  <a:pt x="320" y="5170"/>
                  <a:pt x="0" y="5741"/>
                  <a:pt x="0" y="6380"/>
                </a:cubicBezTo>
                <a:lnTo>
                  <a:pt x="0" y="15624"/>
                </a:lnTo>
                <a:cubicBezTo>
                  <a:pt x="0" y="16263"/>
                  <a:pt x="320" y="16834"/>
                  <a:pt x="868" y="17131"/>
                </a:cubicBezTo>
                <a:lnTo>
                  <a:pt x="8879" y="21764"/>
                </a:lnTo>
                <a:cubicBezTo>
                  <a:pt x="9153" y="21924"/>
                  <a:pt x="9456" y="22004"/>
                  <a:pt x="9758" y="22004"/>
                </a:cubicBezTo>
                <a:cubicBezTo>
                  <a:pt x="10061" y="22004"/>
                  <a:pt x="10363" y="21924"/>
                  <a:pt x="10637" y="21764"/>
                </a:cubicBezTo>
                <a:lnTo>
                  <a:pt x="18649" y="17131"/>
                </a:lnTo>
                <a:cubicBezTo>
                  <a:pt x="19196" y="16834"/>
                  <a:pt x="19516" y="16263"/>
                  <a:pt x="19516" y="15624"/>
                </a:cubicBezTo>
                <a:lnTo>
                  <a:pt x="19516" y="6380"/>
                </a:lnTo>
                <a:cubicBezTo>
                  <a:pt x="19516" y="5741"/>
                  <a:pt x="19196" y="5170"/>
                  <a:pt x="18649" y="4851"/>
                </a:cubicBezTo>
                <a:lnTo>
                  <a:pt x="10637" y="240"/>
                </a:lnTo>
                <a:cubicBezTo>
                  <a:pt x="10363" y="80"/>
                  <a:pt x="10061" y="0"/>
                  <a:pt x="9758" y="0"/>
                </a:cubicBezTo>
                <a:close/>
              </a:path>
            </a:pathLst>
          </a:custGeom>
          <a:noFill/>
          <a:ln w="9525" cap="flat" cmpd="sng">
            <a:solidFill>
              <a:srgbClr val="E1E7EC"/>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7" name="Google Shape;12317;p21"/>
          <p:cNvSpPr/>
          <p:nvPr/>
        </p:nvSpPr>
        <p:spPr>
          <a:xfrm>
            <a:off x="4569763" y="2579382"/>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8" name="Google Shape;12318;p21"/>
          <p:cNvSpPr/>
          <p:nvPr/>
        </p:nvSpPr>
        <p:spPr>
          <a:xfrm>
            <a:off x="6147625" y="2579382"/>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19" name="Google Shape;12319;p21"/>
          <p:cNvSpPr/>
          <p:nvPr/>
        </p:nvSpPr>
        <p:spPr>
          <a:xfrm>
            <a:off x="7725475" y="2579382"/>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20" name="Google Shape;12320;p21"/>
          <p:cNvSpPr/>
          <p:nvPr/>
        </p:nvSpPr>
        <p:spPr>
          <a:xfrm>
            <a:off x="5384563" y="2999720"/>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21" name="Google Shape;12321;p21"/>
          <p:cNvSpPr/>
          <p:nvPr/>
        </p:nvSpPr>
        <p:spPr>
          <a:xfrm>
            <a:off x="6936563" y="2999770"/>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22" name="Google Shape;12322;p21"/>
          <p:cNvSpPr txBox="1"/>
          <p:nvPr/>
        </p:nvSpPr>
        <p:spPr>
          <a:xfrm>
            <a:off x="4331422"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bg1"/>
                </a:solidFill>
                <a:effectLst/>
                <a:uLnTx/>
                <a:uFillTx/>
                <a:latin typeface="Arial"/>
                <a:cs typeface="Arial"/>
                <a:sym typeface="Arial"/>
              </a:rPr>
              <a:t>2016</a:t>
            </a:r>
            <a:endParaRPr kumimoji="0" sz="900" b="1" i="0" u="none" strike="noStrike" kern="0" cap="none" spc="0" normalizeH="0" baseline="0" noProof="0">
              <a:ln>
                <a:noFill/>
              </a:ln>
              <a:solidFill>
                <a:schemeClr val="bg1"/>
              </a:solidFill>
              <a:effectLst/>
              <a:uLnTx/>
              <a:uFillTx/>
              <a:latin typeface="Arial"/>
              <a:cs typeface="Arial"/>
              <a:sym typeface="Arial"/>
            </a:endParaRPr>
          </a:p>
        </p:txBody>
      </p:sp>
      <p:sp>
        <p:nvSpPr>
          <p:cNvPr id="12323" name="Google Shape;12323;p21"/>
          <p:cNvSpPr/>
          <p:nvPr/>
        </p:nvSpPr>
        <p:spPr>
          <a:xfrm>
            <a:off x="4569763" y="207525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24" name="Google Shape;12324;p21"/>
          <p:cNvSpPr/>
          <p:nvPr/>
        </p:nvSpPr>
        <p:spPr>
          <a:xfrm>
            <a:off x="6153050" y="207525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25" name="Google Shape;12325;p21"/>
          <p:cNvSpPr/>
          <p:nvPr/>
        </p:nvSpPr>
        <p:spPr>
          <a:xfrm>
            <a:off x="7725475" y="207525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26" name="Google Shape;12326;p21"/>
          <p:cNvSpPr/>
          <p:nvPr/>
        </p:nvSpPr>
        <p:spPr>
          <a:xfrm>
            <a:off x="5384166" y="356959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27" name="Google Shape;12327;p21"/>
          <p:cNvSpPr/>
          <p:nvPr/>
        </p:nvSpPr>
        <p:spPr>
          <a:xfrm>
            <a:off x="6936566" y="3569597"/>
            <a:ext cx="62100" cy="62100"/>
          </a:xfrm>
          <a:prstGeom prst="ellipse">
            <a:avLst/>
          </a:prstGeom>
          <a:solidFill>
            <a:srgbClr val="A5B7C6"/>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cxnSp>
        <p:nvCxnSpPr>
          <p:cNvPr id="12328" name="Google Shape;12328;p21"/>
          <p:cNvCxnSpPr>
            <a:stCxn id="12317" idx="0"/>
            <a:endCxn id="12323" idx="4"/>
          </p:cNvCxnSpPr>
          <p:nvPr/>
        </p:nvCxnSpPr>
        <p:spPr>
          <a:xfrm rot="10800000">
            <a:off x="4600813" y="2137482"/>
            <a:ext cx="0" cy="441900"/>
          </a:xfrm>
          <a:prstGeom prst="straightConnector1">
            <a:avLst/>
          </a:prstGeom>
          <a:noFill/>
          <a:ln w="9525" cap="flat" cmpd="sng">
            <a:solidFill>
              <a:srgbClr val="A5B7C6"/>
            </a:solidFill>
            <a:prstDash val="dash"/>
            <a:round/>
            <a:headEnd type="none" w="med" len="med"/>
            <a:tailEnd type="none" w="med" len="med"/>
          </a:ln>
        </p:spPr>
      </p:cxnSp>
      <p:cxnSp>
        <p:nvCxnSpPr>
          <p:cNvPr id="12329" name="Google Shape;12329;p21"/>
          <p:cNvCxnSpPr>
            <a:stCxn id="12318" idx="0"/>
            <a:endCxn id="12324" idx="4"/>
          </p:cNvCxnSpPr>
          <p:nvPr/>
        </p:nvCxnSpPr>
        <p:spPr>
          <a:xfrm rot="10800000" flipH="1">
            <a:off x="6178675" y="2137482"/>
            <a:ext cx="5400" cy="441900"/>
          </a:xfrm>
          <a:prstGeom prst="straightConnector1">
            <a:avLst/>
          </a:prstGeom>
          <a:noFill/>
          <a:ln w="9525" cap="flat" cmpd="sng">
            <a:solidFill>
              <a:srgbClr val="A5B7C6"/>
            </a:solidFill>
            <a:prstDash val="dash"/>
            <a:round/>
            <a:headEnd type="none" w="med" len="med"/>
            <a:tailEnd type="none" w="med" len="med"/>
          </a:ln>
        </p:spPr>
      </p:cxnSp>
      <p:cxnSp>
        <p:nvCxnSpPr>
          <p:cNvPr id="12330" name="Google Shape;12330;p21"/>
          <p:cNvCxnSpPr>
            <a:stCxn id="12319" idx="0"/>
            <a:endCxn id="12325" idx="4"/>
          </p:cNvCxnSpPr>
          <p:nvPr/>
        </p:nvCxnSpPr>
        <p:spPr>
          <a:xfrm rot="10800000">
            <a:off x="7756525" y="2137482"/>
            <a:ext cx="0" cy="441900"/>
          </a:xfrm>
          <a:prstGeom prst="straightConnector1">
            <a:avLst/>
          </a:prstGeom>
          <a:noFill/>
          <a:ln w="9525" cap="flat" cmpd="sng">
            <a:solidFill>
              <a:srgbClr val="A5B7C6"/>
            </a:solidFill>
            <a:prstDash val="dash"/>
            <a:round/>
            <a:headEnd type="none" w="med" len="med"/>
            <a:tailEnd type="none" w="med" len="med"/>
          </a:ln>
        </p:spPr>
      </p:cxnSp>
      <p:cxnSp>
        <p:nvCxnSpPr>
          <p:cNvPr id="12331" name="Google Shape;12331;p21"/>
          <p:cNvCxnSpPr>
            <a:stCxn id="12320" idx="4"/>
            <a:endCxn id="12326" idx="0"/>
          </p:cNvCxnSpPr>
          <p:nvPr/>
        </p:nvCxnSpPr>
        <p:spPr>
          <a:xfrm flipH="1">
            <a:off x="5415313" y="3061820"/>
            <a:ext cx="300" cy="507900"/>
          </a:xfrm>
          <a:prstGeom prst="straightConnector1">
            <a:avLst/>
          </a:prstGeom>
          <a:noFill/>
          <a:ln w="9525" cap="flat" cmpd="sng">
            <a:solidFill>
              <a:srgbClr val="A5B7C6"/>
            </a:solidFill>
            <a:prstDash val="dash"/>
            <a:round/>
            <a:headEnd type="none" w="med" len="med"/>
            <a:tailEnd type="none" w="med" len="med"/>
          </a:ln>
        </p:spPr>
      </p:cxnSp>
      <p:cxnSp>
        <p:nvCxnSpPr>
          <p:cNvPr id="12332" name="Google Shape;12332;p21"/>
          <p:cNvCxnSpPr>
            <a:stCxn id="12321" idx="4"/>
            <a:endCxn id="12327" idx="0"/>
          </p:cNvCxnSpPr>
          <p:nvPr/>
        </p:nvCxnSpPr>
        <p:spPr>
          <a:xfrm>
            <a:off x="6967613" y="3061870"/>
            <a:ext cx="0" cy="507600"/>
          </a:xfrm>
          <a:prstGeom prst="straightConnector1">
            <a:avLst/>
          </a:prstGeom>
          <a:noFill/>
          <a:ln w="9525" cap="flat" cmpd="sng">
            <a:solidFill>
              <a:srgbClr val="A5B7C6"/>
            </a:solidFill>
            <a:prstDash val="dash"/>
            <a:round/>
            <a:headEnd type="none" w="med" len="med"/>
            <a:tailEnd type="none" w="med" len="med"/>
          </a:ln>
        </p:spPr>
      </p:cxnSp>
      <p:sp>
        <p:nvSpPr>
          <p:cNvPr id="12333" name="Google Shape;12333;p21"/>
          <p:cNvSpPr txBox="1"/>
          <p:nvPr/>
        </p:nvSpPr>
        <p:spPr>
          <a:xfrm>
            <a:off x="5138997"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bg1"/>
                </a:solidFill>
                <a:effectLst/>
                <a:uLnTx/>
                <a:uFillTx/>
                <a:latin typeface="Arial"/>
                <a:cs typeface="Arial"/>
                <a:sym typeface="Arial"/>
              </a:rPr>
              <a:t>2017</a:t>
            </a:r>
            <a:endParaRPr kumimoji="0" sz="900" b="1" i="0" u="none" strike="noStrike" kern="0" cap="none" spc="0" normalizeH="0" baseline="0" noProof="0">
              <a:ln>
                <a:noFill/>
              </a:ln>
              <a:solidFill>
                <a:schemeClr val="bg1"/>
              </a:solidFill>
              <a:effectLst/>
              <a:uLnTx/>
              <a:uFillTx/>
              <a:latin typeface="Arial"/>
              <a:cs typeface="Arial"/>
              <a:sym typeface="Arial"/>
            </a:endParaRPr>
          </a:p>
        </p:txBody>
      </p:sp>
      <p:sp>
        <p:nvSpPr>
          <p:cNvPr id="12334" name="Google Shape;12334;p21"/>
          <p:cNvSpPr txBox="1"/>
          <p:nvPr/>
        </p:nvSpPr>
        <p:spPr>
          <a:xfrm>
            <a:off x="5904672"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bg1"/>
                </a:solidFill>
                <a:effectLst/>
                <a:uLnTx/>
                <a:uFillTx/>
                <a:latin typeface="Arial"/>
                <a:cs typeface="Arial"/>
                <a:sym typeface="Arial"/>
              </a:rPr>
              <a:t>2018</a:t>
            </a:r>
            <a:endParaRPr kumimoji="0" sz="900" b="1" i="0" u="none" strike="noStrike" kern="0" cap="none" spc="0" normalizeH="0" baseline="0" noProof="0">
              <a:ln>
                <a:noFill/>
              </a:ln>
              <a:solidFill>
                <a:schemeClr val="bg1"/>
              </a:solidFill>
              <a:effectLst/>
              <a:uLnTx/>
              <a:uFillTx/>
              <a:latin typeface="Arial"/>
              <a:cs typeface="Arial"/>
              <a:sym typeface="Arial"/>
            </a:endParaRPr>
          </a:p>
        </p:txBody>
      </p:sp>
      <p:sp>
        <p:nvSpPr>
          <p:cNvPr id="12335" name="Google Shape;12335;p21"/>
          <p:cNvSpPr txBox="1"/>
          <p:nvPr/>
        </p:nvSpPr>
        <p:spPr>
          <a:xfrm>
            <a:off x="6696822"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bg1"/>
                </a:solidFill>
                <a:effectLst/>
                <a:uLnTx/>
                <a:uFillTx/>
                <a:latin typeface="Arial"/>
                <a:cs typeface="Arial"/>
                <a:sym typeface="Arial"/>
              </a:rPr>
              <a:t>2019</a:t>
            </a:r>
            <a:endParaRPr kumimoji="0" sz="900" b="1" i="0" u="none" strike="noStrike" kern="0" cap="none" spc="0" normalizeH="0" baseline="0" noProof="0">
              <a:ln>
                <a:noFill/>
              </a:ln>
              <a:solidFill>
                <a:schemeClr val="bg1"/>
              </a:solidFill>
              <a:effectLst/>
              <a:uLnTx/>
              <a:uFillTx/>
              <a:latin typeface="Arial"/>
              <a:cs typeface="Arial"/>
              <a:sym typeface="Arial"/>
            </a:endParaRPr>
          </a:p>
        </p:txBody>
      </p:sp>
      <p:sp>
        <p:nvSpPr>
          <p:cNvPr id="12336" name="Google Shape;12336;p21"/>
          <p:cNvSpPr txBox="1"/>
          <p:nvPr/>
        </p:nvSpPr>
        <p:spPr>
          <a:xfrm>
            <a:off x="7488972" y="2719909"/>
            <a:ext cx="538800" cy="2295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s" sz="900" b="1" i="0" u="none" strike="noStrike" kern="0" cap="none" spc="0" normalizeH="0" baseline="0" noProof="0">
                <a:ln>
                  <a:noFill/>
                </a:ln>
                <a:solidFill>
                  <a:schemeClr val="bg1"/>
                </a:solidFill>
                <a:effectLst/>
                <a:uLnTx/>
                <a:uFillTx/>
                <a:latin typeface="Arial"/>
                <a:cs typeface="Arial"/>
                <a:sym typeface="Arial"/>
              </a:rPr>
              <a:t>2020</a:t>
            </a:r>
            <a:endParaRPr kumimoji="0" sz="900" b="1" i="0" u="none" strike="noStrike" kern="0" cap="none" spc="0" normalizeH="0" baseline="0" noProof="0">
              <a:ln>
                <a:noFill/>
              </a:ln>
              <a:solidFill>
                <a:schemeClr val="bg1"/>
              </a:solidFill>
              <a:effectLst/>
              <a:uLnTx/>
              <a:uFillTx/>
              <a:latin typeface="Arial"/>
              <a:cs typeface="Arial"/>
              <a:sym typeface="Arial"/>
            </a:endParaRPr>
          </a:p>
        </p:txBody>
      </p:sp>
      <p:sp>
        <p:nvSpPr>
          <p:cNvPr id="12337" name="Google Shape;12337;p21"/>
          <p:cNvSpPr/>
          <p:nvPr/>
        </p:nvSpPr>
        <p:spPr>
          <a:xfrm>
            <a:off x="6865977" y="3729422"/>
            <a:ext cx="204488" cy="205025"/>
          </a:xfrm>
          <a:custGeom>
            <a:avLst/>
            <a:gdLst/>
            <a:ahLst/>
            <a:cxnLst/>
            <a:rect l="l" t="t" r="r" b="b"/>
            <a:pathLst>
              <a:path w="11815" h="11846" extrusionOk="0">
                <a:moveTo>
                  <a:pt x="5829" y="693"/>
                </a:moveTo>
                <a:cubicBezTo>
                  <a:pt x="6238" y="693"/>
                  <a:pt x="6553" y="1008"/>
                  <a:pt x="6553" y="1418"/>
                </a:cubicBezTo>
                <a:cubicBezTo>
                  <a:pt x="6553" y="1796"/>
                  <a:pt x="6238" y="2111"/>
                  <a:pt x="5829" y="2111"/>
                </a:cubicBezTo>
                <a:cubicBezTo>
                  <a:pt x="5451" y="2111"/>
                  <a:pt x="5136" y="1796"/>
                  <a:pt x="5136" y="1418"/>
                </a:cubicBezTo>
                <a:cubicBezTo>
                  <a:pt x="5136" y="1008"/>
                  <a:pt x="5482" y="693"/>
                  <a:pt x="5829" y="693"/>
                </a:cubicBezTo>
                <a:close/>
                <a:moveTo>
                  <a:pt x="5829" y="2773"/>
                </a:moveTo>
                <a:cubicBezTo>
                  <a:pt x="6774" y="2773"/>
                  <a:pt x="7562" y="3560"/>
                  <a:pt x="7562" y="4568"/>
                </a:cubicBezTo>
                <a:lnTo>
                  <a:pt x="7562" y="4915"/>
                </a:lnTo>
                <a:lnTo>
                  <a:pt x="4096" y="4915"/>
                </a:lnTo>
                <a:lnTo>
                  <a:pt x="4096" y="4568"/>
                </a:lnTo>
                <a:cubicBezTo>
                  <a:pt x="4096" y="3560"/>
                  <a:pt x="4884" y="2773"/>
                  <a:pt x="5829" y="2773"/>
                </a:cubicBezTo>
                <a:close/>
                <a:moveTo>
                  <a:pt x="2363" y="6963"/>
                </a:moveTo>
                <a:cubicBezTo>
                  <a:pt x="2773" y="6963"/>
                  <a:pt x="3088" y="7278"/>
                  <a:pt x="3088" y="7656"/>
                </a:cubicBezTo>
                <a:cubicBezTo>
                  <a:pt x="3088" y="8065"/>
                  <a:pt x="2773" y="8380"/>
                  <a:pt x="2363" y="8380"/>
                </a:cubicBezTo>
                <a:cubicBezTo>
                  <a:pt x="1985" y="8380"/>
                  <a:pt x="1670" y="8065"/>
                  <a:pt x="1670" y="7656"/>
                </a:cubicBezTo>
                <a:cubicBezTo>
                  <a:pt x="1670" y="7278"/>
                  <a:pt x="1985" y="6963"/>
                  <a:pt x="2363" y="6963"/>
                </a:cubicBezTo>
                <a:close/>
                <a:moveTo>
                  <a:pt x="9357" y="6963"/>
                </a:moveTo>
                <a:cubicBezTo>
                  <a:pt x="9735" y="6963"/>
                  <a:pt x="10050" y="7278"/>
                  <a:pt x="10050" y="7656"/>
                </a:cubicBezTo>
                <a:cubicBezTo>
                  <a:pt x="10050" y="8065"/>
                  <a:pt x="9735" y="8380"/>
                  <a:pt x="9357" y="8380"/>
                </a:cubicBezTo>
                <a:cubicBezTo>
                  <a:pt x="8948" y="8380"/>
                  <a:pt x="8633" y="8065"/>
                  <a:pt x="8633" y="7656"/>
                </a:cubicBezTo>
                <a:cubicBezTo>
                  <a:pt x="8633" y="7278"/>
                  <a:pt x="8948" y="6963"/>
                  <a:pt x="9357" y="6963"/>
                </a:cubicBezTo>
                <a:close/>
                <a:moveTo>
                  <a:pt x="2363" y="9042"/>
                </a:moveTo>
                <a:cubicBezTo>
                  <a:pt x="3308" y="9042"/>
                  <a:pt x="4096" y="9830"/>
                  <a:pt x="4096" y="10806"/>
                </a:cubicBezTo>
                <a:lnTo>
                  <a:pt x="4096" y="11184"/>
                </a:lnTo>
                <a:lnTo>
                  <a:pt x="630" y="11184"/>
                </a:lnTo>
                <a:lnTo>
                  <a:pt x="630" y="10806"/>
                </a:lnTo>
                <a:cubicBezTo>
                  <a:pt x="630" y="9830"/>
                  <a:pt x="1418" y="9042"/>
                  <a:pt x="2363" y="9042"/>
                </a:cubicBezTo>
                <a:close/>
                <a:moveTo>
                  <a:pt x="9357" y="9042"/>
                </a:moveTo>
                <a:cubicBezTo>
                  <a:pt x="10302" y="9042"/>
                  <a:pt x="11090" y="9830"/>
                  <a:pt x="11090" y="10806"/>
                </a:cubicBezTo>
                <a:lnTo>
                  <a:pt x="11090" y="11184"/>
                </a:lnTo>
                <a:lnTo>
                  <a:pt x="7625" y="11184"/>
                </a:lnTo>
                <a:lnTo>
                  <a:pt x="7625" y="10806"/>
                </a:lnTo>
                <a:cubicBezTo>
                  <a:pt x="7625" y="9830"/>
                  <a:pt x="8412" y="9042"/>
                  <a:pt x="9357" y="9042"/>
                </a:cubicBezTo>
                <a:close/>
                <a:moveTo>
                  <a:pt x="5892" y="0"/>
                </a:moveTo>
                <a:cubicBezTo>
                  <a:pt x="5136" y="0"/>
                  <a:pt x="4506" y="630"/>
                  <a:pt x="4506" y="1355"/>
                </a:cubicBezTo>
                <a:cubicBezTo>
                  <a:pt x="4506" y="1733"/>
                  <a:pt x="4632" y="2016"/>
                  <a:pt x="4852" y="2300"/>
                </a:cubicBezTo>
                <a:cubicBezTo>
                  <a:pt x="4033" y="2710"/>
                  <a:pt x="3466" y="3529"/>
                  <a:pt x="3466" y="4505"/>
                </a:cubicBezTo>
                <a:lnTo>
                  <a:pt x="3466" y="5230"/>
                </a:lnTo>
                <a:cubicBezTo>
                  <a:pt x="3466" y="5419"/>
                  <a:pt x="3623" y="5577"/>
                  <a:pt x="3844" y="5577"/>
                </a:cubicBezTo>
                <a:lnTo>
                  <a:pt x="5577" y="5577"/>
                </a:lnTo>
                <a:lnTo>
                  <a:pt x="5577" y="7152"/>
                </a:lnTo>
                <a:lnTo>
                  <a:pt x="3875" y="8822"/>
                </a:lnTo>
                <a:cubicBezTo>
                  <a:pt x="3749" y="8696"/>
                  <a:pt x="3592" y="8601"/>
                  <a:pt x="3434" y="8569"/>
                </a:cubicBezTo>
                <a:cubicBezTo>
                  <a:pt x="3686" y="8349"/>
                  <a:pt x="3781" y="8034"/>
                  <a:pt x="3781" y="7624"/>
                </a:cubicBezTo>
                <a:cubicBezTo>
                  <a:pt x="3781" y="6868"/>
                  <a:pt x="3151" y="6238"/>
                  <a:pt x="2426" y="6238"/>
                </a:cubicBezTo>
                <a:cubicBezTo>
                  <a:pt x="1670" y="6238"/>
                  <a:pt x="1040" y="6868"/>
                  <a:pt x="1040" y="7624"/>
                </a:cubicBezTo>
                <a:cubicBezTo>
                  <a:pt x="1040" y="7971"/>
                  <a:pt x="1166" y="8286"/>
                  <a:pt x="1387" y="8569"/>
                </a:cubicBezTo>
                <a:cubicBezTo>
                  <a:pt x="567" y="8979"/>
                  <a:pt x="0" y="9798"/>
                  <a:pt x="0" y="10775"/>
                </a:cubicBezTo>
                <a:lnTo>
                  <a:pt x="0" y="11499"/>
                </a:lnTo>
                <a:cubicBezTo>
                  <a:pt x="0" y="11688"/>
                  <a:pt x="158" y="11846"/>
                  <a:pt x="378" y="11846"/>
                </a:cubicBezTo>
                <a:lnTo>
                  <a:pt x="4474" y="11846"/>
                </a:lnTo>
                <a:cubicBezTo>
                  <a:pt x="4663" y="11846"/>
                  <a:pt x="4821" y="11688"/>
                  <a:pt x="4821" y="11499"/>
                </a:cubicBezTo>
                <a:lnTo>
                  <a:pt x="4821" y="10775"/>
                </a:lnTo>
                <a:cubicBezTo>
                  <a:pt x="4821" y="10239"/>
                  <a:pt x="4632" y="9704"/>
                  <a:pt x="4348" y="9326"/>
                </a:cubicBezTo>
                <a:lnTo>
                  <a:pt x="5860" y="7782"/>
                </a:lnTo>
                <a:lnTo>
                  <a:pt x="7404" y="9326"/>
                </a:lnTo>
                <a:cubicBezTo>
                  <a:pt x="7089" y="9704"/>
                  <a:pt x="6931" y="10239"/>
                  <a:pt x="6931" y="10775"/>
                </a:cubicBezTo>
                <a:lnTo>
                  <a:pt x="6931" y="11499"/>
                </a:lnTo>
                <a:cubicBezTo>
                  <a:pt x="6931" y="11688"/>
                  <a:pt x="7089" y="11846"/>
                  <a:pt x="7309" y="11846"/>
                </a:cubicBezTo>
                <a:lnTo>
                  <a:pt x="11468" y="11846"/>
                </a:lnTo>
                <a:cubicBezTo>
                  <a:pt x="11657" y="11846"/>
                  <a:pt x="11815" y="11688"/>
                  <a:pt x="11815" y="11499"/>
                </a:cubicBezTo>
                <a:lnTo>
                  <a:pt x="11815" y="10775"/>
                </a:lnTo>
                <a:cubicBezTo>
                  <a:pt x="11783" y="9830"/>
                  <a:pt x="11185" y="8979"/>
                  <a:pt x="10365" y="8569"/>
                </a:cubicBezTo>
                <a:cubicBezTo>
                  <a:pt x="10586" y="8349"/>
                  <a:pt x="10712" y="8034"/>
                  <a:pt x="10712" y="7624"/>
                </a:cubicBezTo>
                <a:cubicBezTo>
                  <a:pt x="10712" y="6868"/>
                  <a:pt x="10082" y="6238"/>
                  <a:pt x="9357" y="6238"/>
                </a:cubicBezTo>
                <a:cubicBezTo>
                  <a:pt x="8601" y="6238"/>
                  <a:pt x="7971" y="6868"/>
                  <a:pt x="7971" y="7624"/>
                </a:cubicBezTo>
                <a:cubicBezTo>
                  <a:pt x="7971" y="7971"/>
                  <a:pt x="8097" y="8286"/>
                  <a:pt x="8318" y="8569"/>
                </a:cubicBezTo>
                <a:cubicBezTo>
                  <a:pt x="8160" y="8664"/>
                  <a:pt x="8034" y="8727"/>
                  <a:pt x="7877" y="8822"/>
                </a:cubicBezTo>
                <a:lnTo>
                  <a:pt x="6207" y="7152"/>
                </a:lnTo>
                <a:lnTo>
                  <a:pt x="6207" y="5577"/>
                </a:lnTo>
                <a:lnTo>
                  <a:pt x="7940" y="5577"/>
                </a:lnTo>
                <a:cubicBezTo>
                  <a:pt x="8129" y="5577"/>
                  <a:pt x="8286" y="5419"/>
                  <a:pt x="8286" y="5230"/>
                </a:cubicBezTo>
                <a:lnTo>
                  <a:pt x="8286" y="4505"/>
                </a:lnTo>
                <a:cubicBezTo>
                  <a:pt x="8286" y="3529"/>
                  <a:pt x="7688" y="2710"/>
                  <a:pt x="6900" y="2300"/>
                </a:cubicBezTo>
                <a:cubicBezTo>
                  <a:pt x="7152" y="2080"/>
                  <a:pt x="7246" y="1764"/>
                  <a:pt x="7246" y="1355"/>
                </a:cubicBezTo>
                <a:cubicBezTo>
                  <a:pt x="7246" y="630"/>
                  <a:pt x="6616" y="0"/>
                  <a:pt x="5892"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nvGrpSpPr>
          <p:cNvPr id="12338" name="Google Shape;12338;p21"/>
          <p:cNvGrpSpPr/>
          <p:nvPr/>
        </p:nvGrpSpPr>
        <p:grpSpPr>
          <a:xfrm>
            <a:off x="5307356" y="3748469"/>
            <a:ext cx="206115" cy="206115"/>
            <a:chOff x="1049375" y="2680675"/>
            <a:chExt cx="297725" cy="297725"/>
          </a:xfrm>
        </p:grpSpPr>
        <p:sp>
          <p:nvSpPr>
            <p:cNvPr id="12339" name="Google Shape;12339;p21"/>
            <p:cNvSpPr/>
            <p:nvPr/>
          </p:nvSpPr>
          <p:spPr>
            <a:xfrm>
              <a:off x="1113175" y="2752350"/>
              <a:ext cx="161475" cy="155975"/>
            </a:xfrm>
            <a:custGeom>
              <a:avLst/>
              <a:gdLst/>
              <a:ahLst/>
              <a:cxnLst/>
              <a:rect l="l" t="t" r="r" b="b"/>
              <a:pathLst>
                <a:path w="6459" h="6239" extrusionOk="0">
                  <a:moveTo>
                    <a:pt x="3403" y="2079"/>
                  </a:moveTo>
                  <a:cubicBezTo>
                    <a:pt x="3781" y="2079"/>
                    <a:pt x="4096" y="2394"/>
                    <a:pt x="4096" y="2773"/>
                  </a:cubicBezTo>
                  <a:cubicBezTo>
                    <a:pt x="4096" y="3182"/>
                    <a:pt x="3781" y="3497"/>
                    <a:pt x="3403" y="3497"/>
                  </a:cubicBezTo>
                  <a:cubicBezTo>
                    <a:pt x="2993" y="3434"/>
                    <a:pt x="2678" y="3119"/>
                    <a:pt x="2678" y="2773"/>
                  </a:cubicBezTo>
                  <a:cubicBezTo>
                    <a:pt x="2678" y="2394"/>
                    <a:pt x="2993" y="2079"/>
                    <a:pt x="3403" y="2079"/>
                  </a:cubicBezTo>
                  <a:close/>
                  <a:moveTo>
                    <a:pt x="3371" y="693"/>
                  </a:moveTo>
                  <a:cubicBezTo>
                    <a:pt x="4694" y="693"/>
                    <a:pt x="5765" y="1796"/>
                    <a:pt x="5765" y="3119"/>
                  </a:cubicBezTo>
                  <a:cubicBezTo>
                    <a:pt x="5765" y="3686"/>
                    <a:pt x="5545" y="4222"/>
                    <a:pt x="5198" y="4663"/>
                  </a:cubicBezTo>
                  <a:cubicBezTo>
                    <a:pt x="5072" y="4442"/>
                    <a:pt x="4915" y="4190"/>
                    <a:pt x="4694" y="4001"/>
                  </a:cubicBezTo>
                  <a:cubicBezTo>
                    <a:pt x="4568" y="3907"/>
                    <a:pt x="4442" y="3812"/>
                    <a:pt x="4348" y="3749"/>
                  </a:cubicBezTo>
                  <a:cubicBezTo>
                    <a:pt x="4568" y="3529"/>
                    <a:pt x="4726" y="3182"/>
                    <a:pt x="4726" y="2804"/>
                  </a:cubicBezTo>
                  <a:cubicBezTo>
                    <a:pt x="4726" y="2079"/>
                    <a:pt x="4096" y="1449"/>
                    <a:pt x="3340" y="1449"/>
                  </a:cubicBezTo>
                  <a:cubicBezTo>
                    <a:pt x="2615" y="1449"/>
                    <a:pt x="1985" y="2079"/>
                    <a:pt x="1985" y="2804"/>
                  </a:cubicBezTo>
                  <a:cubicBezTo>
                    <a:pt x="1985" y="3182"/>
                    <a:pt x="2142" y="3529"/>
                    <a:pt x="2363" y="3749"/>
                  </a:cubicBezTo>
                  <a:lnTo>
                    <a:pt x="2016" y="4001"/>
                  </a:lnTo>
                  <a:cubicBezTo>
                    <a:pt x="1827" y="4190"/>
                    <a:pt x="1607" y="4442"/>
                    <a:pt x="1512" y="4663"/>
                  </a:cubicBezTo>
                  <a:cubicBezTo>
                    <a:pt x="1040" y="4064"/>
                    <a:pt x="882" y="3434"/>
                    <a:pt x="945" y="2773"/>
                  </a:cubicBezTo>
                  <a:cubicBezTo>
                    <a:pt x="1103" y="1670"/>
                    <a:pt x="2111" y="693"/>
                    <a:pt x="3371" y="693"/>
                  </a:cubicBezTo>
                  <a:close/>
                  <a:moveTo>
                    <a:pt x="3371" y="4159"/>
                  </a:moveTo>
                  <a:cubicBezTo>
                    <a:pt x="4001" y="4159"/>
                    <a:pt x="4505" y="4600"/>
                    <a:pt x="4694" y="5135"/>
                  </a:cubicBezTo>
                  <a:cubicBezTo>
                    <a:pt x="4316" y="5387"/>
                    <a:pt x="3875" y="5545"/>
                    <a:pt x="3371" y="5545"/>
                  </a:cubicBezTo>
                  <a:cubicBezTo>
                    <a:pt x="2898" y="5545"/>
                    <a:pt x="2426" y="5387"/>
                    <a:pt x="2016" y="5135"/>
                  </a:cubicBezTo>
                  <a:cubicBezTo>
                    <a:pt x="2174" y="4537"/>
                    <a:pt x="2741" y="4159"/>
                    <a:pt x="3371" y="4159"/>
                  </a:cubicBezTo>
                  <a:close/>
                  <a:moveTo>
                    <a:pt x="3308" y="0"/>
                  </a:moveTo>
                  <a:cubicBezTo>
                    <a:pt x="1701" y="0"/>
                    <a:pt x="441" y="1229"/>
                    <a:pt x="252" y="2710"/>
                  </a:cubicBezTo>
                  <a:cubicBezTo>
                    <a:pt x="0" y="4600"/>
                    <a:pt x="1512" y="6238"/>
                    <a:pt x="3371" y="6238"/>
                  </a:cubicBezTo>
                  <a:cubicBezTo>
                    <a:pt x="5104" y="6238"/>
                    <a:pt x="6459" y="4820"/>
                    <a:pt x="6459" y="3119"/>
                  </a:cubicBezTo>
                  <a:cubicBezTo>
                    <a:pt x="6459" y="1386"/>
                    <a:pt x="5041" y="0"/>
                    <a:pt x="3308"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40" name="Google Shape;12340;p21"/>
            <p:cNvSpPr/>
            <p:nvPr/>
          </p:nvSpPr>
          <p:spPr>
            <a:xfrm>
              <a:off x="1049375" y="2680675"/>
              <a:ext cx="297725" cy="297725"/>
            </a:xfrm>
            <a:custGeom>
              <a:avLst/>
              <a:gdLst/>
              <a:ahLst/>
              <a:cxnLst/>
              <a:rect l="l" t="t" r="r" b="b"/>
              <a:pathLst>
                <a:path w="11909" h="11909" extrusionOk="0">
                  <a:moveTo>
                    <a:pt x="6270" y="1512"/>
                  </a:moveTo>
                  <a:cubicBezTo>
                    <a:pt x="8475" y="1670"/>
                    <a:pt x="10239" y="3434"/>
                    <a:pt x="10397" y="5640"/>
                  </a:cubicBezTo>
                  <a:lnTo>
                    <a:pt x="10082" y="5640"/>
                  </a:lnTo>
                  <a:cubicBezTo>
                    <a:pt x="9893" y="5640"/>
                    <a:pt x="9735" y="5797"/>
                    <a:pt x="9735" y="5986"/>
                  </a:cubicBezTo>
                  <a:cubicBezTo>
                    <a:pt x="9735" y="6207"/>
                    <a:pt x="9893" y="6364"/>
                    <a:pt x="10082" y="6364"/>
                  </a:cubicBezTo>
                  <a:lnTo>
                    <a:pt x="10397" y="6364"/>
                  </a:lnTo>
                  <a:cubicBezTo>
                    <a:pt x="10239" y="8569"/>
                    <a:pt x="8475" y="10334"/>
                    <a:pt x="6270" y="10491"/>
                  </a:cubicBezTo>
                  <a:lnTo>
                    <a:pt x="6270" y="10176"/>
                  </a:lnTo>
                  <a:cubicBezTo>
                    <a:pt x="6270" y="9987"/>
                    <a:pt x="6112" y="9830"/>
                    <a:pt x="5923" y="9830"/>
                  </a:cubicBezTo>
                  <a:cubicBezTo>
                    <a:pt x="5703" y="9830"/>
                    <a:pt x="5545" y="9987"/>
                    <a:pt x="5545" y="10176"/>
                  </a:cubicBezTo>
                  <a:lnTo>
                    <a:pt x="5545" y="10491"/>
                  </a:lnTo>
                  <a:cubicBezTo>
                    <a:pt x="3340" y="10334"/>
                    <a:pt x="1575" y="8569"/>
                    <a:pt x="1418" y="6364"/>
                  </a:cubicBezTo>
                  <a:lnTo>
                    <a:pt x="1733" y="6364"/>
                  </a:lnTo>
                  <a:cubicBezTo>
                    <a:pt x="1922" y="6364"/>
                    <a:pt x="2079" y="6207"/>
                    <a:pt x="2079" y="5986"/>
                  </a:cubicBezTo>
                  <a:cubicBezTo>
                    <a:pt x="2142" y="5797"/>
                    <a:pt x="1985" y="5640"/>
                    <a:pt x="1764" y="5640"/>
                  </a:cubicBezTo>
                  <a:lnTo>
                    <a:pt x="1418" y="5640"/>
                  </a:lnTo>
                  <a:cubicBezTo>
                    <a:pt x="1575" y="3434"/>
                    <a:pt x="3340" y="1670"/>
                    <a:pt x="5545" y="1512"/>
                  </a:cubicBezTo>
                  <a:lnTo>
                    <a:pt x="5545" y="1827"/>
                  </a:lnTo>
                  <a:cubicBezTo>
                    <a:pt x="5545" y="2016"/>
                    <a:pt x="5703" y="2174"/>
                    <a:pt x="5923" y="2174"/>
                  </a:cubicBezTo>
                  <a:cubicBezTo>
                    <a:pt x="6112" y="2174"/>
                    <a:pt x="6270" y="2016"/>
                    <a:pt x="6270" y="1827"/>
                  </a:cubicBezTo>
                  <a:lnTo>
                    <a:pt x="6270" y="1512"/>
                  </a:lnTo>
                  <a:close/>
                  <a:moveTo>
                    <a:pt x="5955" y="0"/>
                  </a:moveTo>
                  <a:cubicBezTo>
                    <a:pt x="5766" y="0"/>
                    <a:pt x="5608" y="158"/>
                    <a:pt x="5608" y="347"/>
                  </a:cubicBezTo>
                  <a:lnTo>
                    <a:pt x="5608" y="756"/>
                  </a:lnTo>
                  <a:cubicBezTo>
                    <a:pt x="2993" y="914"/>
                    <a:pt x="914" y="2993"/>
                    <a:pt x="756" y="5608"/>
                  </a:cubicBezTo>
                  <a:lnTo>
                    <a:pt x="347" y="5608"/>
                  </a:lnTo>
                  <a:cubicBezTo>
                    <a:pt x="158" y="5608"/>
                    <a:pt x="0" y="5766"/>
                    <a:pt x="0" y="5955"/>
                  </a:cubicBezTo>
                  <a:cubicBezTo>
                    <a:pt x="0" y="6144"/>
                    <a:pt x="158" y="6301"/>
                    <a:pt x="347" y="6301"/>
                  </a:cubicBezTo>
                  <a:lnTo>
                    <a:pt x="756" y="6301"/>
                  </a:lnTo>
                  <a:cubicBezTo>
                    <a:pt x="914" y="8916"/>
                    <a:pt x="2993" y="10995"/>
                    <a:pt x="5608" y="11153"/>
                  </a:cubicBezTo>
                  <a:lnTo>
                    <a:pt x="5608" y="11562"/>
                  </a:lnTo>
                  <a:cubicBezTo>
                    <a:pt x="5608" y="11751"/>
                    <a:pt x="5766" y="11909"/>
                    <a:pt x="5955" y="11909"/>
                  </a:cubicBezTo>
                  <a:cubicBezTo>
                    <a:pt x="6144" y="11909"/>
                    <a:pt x="6301" y="11751"/>
                    <a:pt x="6301" y="11562"/>
                  </a:cubicBezTo>
                  <a:lnTo>
                    <a:pt x="6301" y="11153"/>
                  </a:lnTo>
                  <a:cubicBezTo>
                    <a:pt x="8916" y="10995"/>
                    <a:pt x="10995" y="8916"/>
                    <a:pt x="11153" y="6301"/>
                  </a:cubicBezTo>
                  <a:lnTo>
                    <a:pt x="11531" y="6301"/>
                  </a:lnTo>
                  <a:cubicBezTo>
                    <a:pt x="11751" y="6301"/>
                    <a:pt x="11909" y="6144"/>
                    <a:pt x="11909" y="5955"/>
                  </a:cubicBezTo>
                  <a:cubicBezTo>
                    <a:pt x="11909" y="5766"/>
                    <a:pt x="11751" y="5608"/>
                    <a:pt x="11531" y="5608"/>
                  </a:cubicBezTo>
                  <a:lnTo>
                    <a:pt x="11153" y="5608"/>
                  </a:lnTo>
                  <a:cubicBezTo>
                    <a:pt x="10995" y="2993"/>
                    <a:pt x="8916" y="914"/>
                    <a:pt x="6301" y="756"/>
                  </a:cubicBezTo>
                  <a:lnTo>
                    <a:pt x="6301" y="347"/>
                  </a:lnTo>
                  <a:cubicBezTo>
                    <a:pt x="6301" y="158"/>
                    <a:pt x="6144" y="0"/>
                    <a:pt x="5955"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grpSp>
        <p:nvGrpSpPr>
          <p:cNvPr id="12341" name="Google Shape;12341;p21"/>
          <p:cNvGrpSpPr/>
          <p:nvPr/>
        </p:nvGrpSpPr>
        <p:grpSpPr>
          <a:xfrm>
            <a:off x="7653299" y="1758852"/>
            <a:ext cx="205578" cy="204332"/>
            <a:chOff x="5045775" y="1946400"/>
            <a:chExt cx="296950" cy="295150"/>
          </a:xfrm>
        </p:grpSpPr>
        <p:sp>
          <p:nvSpPr>
            <p:cNvPr id="12342" name="Google Shape;12342;p21"/>
            <p:cNvSpPr/>
            <p:nvPr/>
          </p:nvSpPr>
          <p:spPr>
            <a:xfrm>
              <a:off x="5113500" y="1998600"/>
              <a:ext cx="160700" cy="155950"/>
            </a:xfrm>
            <a:custGeom>
              <a:avLst/>
              <a:gdLst/>
              <a:ahLst/>
              <a:cxnLst/>
              <a:rect l="l" t="t" r="r" b="b"/>
              <a:pathLst>
                <a:path w="6428" h="6238" extrusionOk="0">
                  <a:moveTo>
                    <a:pt x="3309" y="2079"/>
                  </a:moveTo>
                  <a:cubicBezTo>
                    <a:pt x="3718" y="2079"/>
                    <a:pt x="4033" y="2394"/>
                    <a:pt x="4033" y="2804"/>
                  </a:cubicBezTo>
                  <a:cubicBezTo>
                    <a:pt x="4033" y="3182"/>
                    <a:pt x="3718" y="3497"/>
                    <a:pt x="3309" y="3497"/>
                  </a:cubicBezTo>
                  <a:cubicBezTo>
                    <a:pt x="2931" y="3497"/>
                    <a:pt x="2616" y="3150"/>
                    <a:pt x="2616" y="2804"/>
                  </a:cubicBezTo>
                  <a:cubicBezTo>
                    <a:pt x="2616" y="2394"/>
                    <a:pt x="2931" y="2079"/>
                    <a:pt x="3309" y="2079"/>
                  </a:cubicBezTo>
                  <a:close/>
                  <a:moveTo>
                    <a:pt x="3403" y="662"/>
                  </a:moveTo>
                  <a:cubicBezTo>
                    <a:pt x="4726" y="662"/>
                    <a:pt x="5798" y="1764"/>
                    <a:pt x="5798" y="3119"/>
                  </a:cubicBezTo>
                  <a:cubicBezTo>
                    <a:pt x="5703" y="3655"/>
                    <a:pt x="5546" y="4222"/>
                    <a:pt x="5199" y="4663"/>
                  </a:cubicBezTo>
                  <a:cubicBezTo>
                    <a:pt x="5010" y="4253"/>
                    <a:pt x="4726" y="3938"/>
                    <a:pt x="4348" y="3686"/>
                  </a:cubicBezTo>
                  <a:cubicBezTo>
                    <a:pt x="4569" y="3466"/>
                    <a:pt x="4726" y="3119"/>
                    <a:pt x="4726" y="2741"/>
                  </a:cubicBezTo>
                  <a:cubicBezTo>
                    <a:pt x="4726" y="2016"/>
                    <a:pt x="4096" y="1386"/>
                    <a:pt x="3340" y="1386"/>
                  </a:cubicBezTo>
                  <a:cubicBezTo>
                    <a:pt x="2616" y="1386"/>
                    <a:pt x="1986" y="2016"/>
                    <a:pt x="1986" y="2741"/>
                  </a:cubicBezTo>
                  <a:cubicBezTo>
                    <a:pt x="1986" y="3119"/>
                    <a:pt x="2143" y="3466"/>
                    <a:pt x="2364" y="3686"/>
                  </a:cubicBezTo>
                  <a:cubicBezTo>
                    <a:pt x="1986" y="3907"/>
                    <a:pt x="1702" y="4253"/>
                    <a:pt x="1513" y="4663"/>
                  </a:cubicBezTo>
                  <a:cubicBezTo>
                    <a:pt x="1072" y="4096"/>
                    <a:pt x="883" y="3434"/>
                    <a:pt x="977" y="2772"/>
                  </a:cubicBezTo>
                  <a:cubicBezTo>
                    <a:pt x="1135" y="1670"/>
                    <a:pt x="2143" y="662"/>
                    <a:pt x="3403" y="662"/>
                  </a:cubicBezTo>
                  <a:close/>
                  <a:moveTo>
                    <a:pt x="3309" y="4190"/>
                  </a:moveTo>
                  <a:cubicBezTo>
                    <a:pt x="3939" y="4190"/>
                    <a:pt x="4443" y="4600"/>
                    <a:pt x="4663" y="5167"/>
                  </a:cubicBezTo>
                  <a:cubicBezTo>
                    <a:pt x="4254" y="5450"/>
                    <a:pt x="3781" y="5545"/>
                    <a:pt x="3309" y="5545"/>
                  </a:cubicBezTo>
                  <a:cubicBezTo>
                    <a:pt x="2836" y="5545"/>
                    <a:pt x="2364" y="5387"/>
                    <a:pt x="1986" y="5167"/>
                  </a:cubicBezTo>
                  <a:cubicBezTo>
                    <a:pt x="2143" y="4568"/>
                    <a:pt x="2679" y="4190"/>
                    <a:pt x="3309" y="4190"/>
                  </a:cubicBezTo>
                  <a:close/>
                  <a:moveTo>
                    <a:pt x="3309" y="0"/>
                  </a:moveTo>
                  <a:cubicBezTo>
                    <a:pt x="1733" y="0"/>
                    <a:pt x="410" y="1229"/>
                    <a:pt x="253" y="2678"/>
                  </a:cubicBezTo>
                  <a:cubicBezTo>
                    <a:pt x="1" y="4600"/>
                    <a:pt x="1450" y="6238"/>
                    <a:pt x="3309" y="6238"/>
                  </a:cubicBezTo>
                  <a:cubicBezTo>
                    <a:pt x="5042" y="6238"/>
                    <a:pt x="6428" y="4820"/>
                    <a:pt x="6428" y="3119"/>
                  </a:cubicBezTo>
                  <a:cubicBezTo>
                    <a:pt x="6428" y="1418"/>
                    <a:pt x="5042" y="0"/>
                    <a:pt x="3309"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43" name="Google Shape;12343;p21"/>
            <p:cNvSpPr/>
            <p:nvPr/>
          </p:nvSpPr>
          <p:spPr>
            <a:xfrm>
              <a:off x="5045775" y="1946400"/>
              <a:ext cx="296950" cy="295150"/>
            </a:xfrm>
            <a:custGeom>
              <a:avLst/>
              <a:gdLst/>
              <a:ahLst/>
              <a:cxnLst/>
              <a:rect l="l" t="t" r="r" b="b"/>
              <a:pathLst>
                <a:path w="11878" h="11806" extrusionOk="0">
                  <a:moveTo>
                    <a:pt x="6018" y="765"/>
                  </a:moveTo>
                  <a:lnTo>
                    <a:pt x="6868" y="1426"/>
                  </a:lnTo>
                  <a:cubicBezTo>
                    <a:pt x="6963" y="1458"/>
                    <a:pt x="7026" y="1489"/>
                    <a:pt x="7152" y="1489"/>
                  </a:cubicBezTo>
                  <a:lnTo>
                    <a:pt x="8223" y="1332"/>
                  </a:lnTo>
                  <a:lnTo>
                    <a:pt x="8664" y="2372"/>
                  </a:lnTo>
                  <a:cubicBezTo>
                    <a:pt x="8696" y="2435"/>
                    <a:pt x="8790" y="2529"/>
                    <a:pt x="8853" y="2561"/>
                  </a:cubicBezTo>
                  <a:lnTo>
                    <a:pt x="9893" y="2970"/>
                  </a:lnTo>
                  <a:lnTo>
                    <a:pt x="9735" y="4073"/>
                  </a:lnTo>
                  <a:cubicBezTo>
                    <a:pt x="9735" y="4136"/>
                    <a:pt x="9735" y="4262"/>
                    <a:pt x="9798" y="4325"/>
                  </a:cubicBezTo>
                  <a:lnTo>
                    <a:pt x="10460" y="5207"/>
                  </a:lnTo>
                  <a:lnTo>
                    <a:pt x="9798" y="6058"/>
                  </a:lnTo>
                  <a:cubicBezTo>
                    <a:pt x="9767" y="6152"/>
                    <a:pt x="9735" y="6215"/>
                    <a:pt x="9735" y="6341"/>
                  </a:cubicBezTo>
                  <a:lnTo>
                    <a:pt x="9893" y="7444"/>
                  </a:lnTo>
                  <a:lnTo>
                    <a:pt x="8853" y="7853"/>
                  </a:lnTo>
                  <a:cubicBezTo>
                    <a:pt x="8790" y="7885"/>
                    <a:pt x="8696" y="7948"/>
                    <a:pt x="8664" y="8042"/>
                  </a:cubicBezTo>
                  <a:lnTo>
                    <a:pt x="8255" y="9051"/>
                  </a:lnTo>
                  <a:lnTo>
                    <a:pt x="7120" y="8893"/>
                  </a:lnTo>
                  <a:cubicBezTo>
                    <a:pt x="7057" y="8893"/>
                    <a:pt x="6931" y="8893"/>
                    <a:pt x="6837" y="8988"/>
                  </a:cubicBezTo>
                  <a:lnTo>
                    <a:pt x="5986" y="9649"/>
                  </a:lnTo>
                  <a:lnTo>
                    <a:pt x="5104" y="8988"/>
                  </a:lnTo>
                  <a:cubicBezTo>
                    <a:pt x="5041" y="8925"/>
                    <a:pt x="5010" y="8893"/>
                    <a:pt x="4915" y="8893"/>
                  </a:cubicBezTo>
                  <a:lnTo>
                    <a:pt x="4884" y="8893"/>
                  </a:lnTo>
                  <a:lnTo>
                    <a:pt x="3781" y="9051"/>
                  </a:lnTo>
                  <a:lnTo>
                    <a:pt x="3371" y="8042"/>
                  </a:lnTo>
                  <a:cubicBezTo>
                    <a:pt x="3340" y="7948"/>
                    <a:pt x="3277" y="7885"/>
                    <a:pt x="3182" y="7853"/>
                  </a:cubicBezTo>
                  <a:lnTo>
                    <a:pt x="2143" y="7444"/>
                  </a:lnTo>
                  <a:lnTo>
                    <a:pt x="2300" y="6341"/>
                  </a:lnTo>
                  <a:cubicBezTo>
                    <a:pt x="2300" y="6278"/>
                    <a:pt x="2300" y="6152"/>
                    <a:pt x="2237" y="6058"/>
                  </a:cubicBezTo>
                  <a:lnTo>
                    <a:pt x="1576" y="5207"/>
                  </a:lnTo>
                  <a:lnTo>
                    <a:pt x="2237" y="4325"/>
                  </a:lnTo>
                  <a:cubicBezTo>
                    <a:pt x="2269" y="4262"/>
                    <a:pt x="2300" y="4167"/>
                    <a:pt x="2300" y="4073"/>
                  </a:cubicBezTo>
                  <a:lnTo>
                    <a:pt x="2143" y="2970"/>
                  </a:lnTo>
                  <a:lnTo>
                    <a:pt x="3182" y="2561"/>
                  </a:lnTo>
                  <a:cubicBezTo>
                    <a:pt x="3277" y="2529"/>
                    <a:pt x="3340" y="2435"/>
                    <a:pt x="3371" y="2372"/>
                  </a:cubicBezTo>
                  <a:lnTo>
                    <a:pt x="3812" y="1332"/>
                  </a:lnTo>
                  <a:lnTo>
                    <a:pt x="4884" y="1489"/>
                  </a:lnTo>
                  <a:cubicBezTo>
                    <a:pt x="4947" y="1489"/>
                    <a:pt x="5073" y="1489"/>
                    <a:pt x="5167" y="1426"/>
                  </a:cubicBezTo>
                  <a:lnTo>
                    <a:pt x="6018" y="765"/>
                  </a:lnTo>
                  <a:close/>
                  <a:moveTo>
                    <a:pt x="2174" y="8168"/>
                  </a:moveTo>
                  <a:lnTo>
                    <a:pt x="2804" y="8420"/>
                  </a:lnTo>
                  <a:lnTo>
                    <a:pt x="3277" y="9586"/>
                  </a:lnTo>
                  <a:cubicBezTo>
                    <a:pt x="3308" y="9681"/>
                    <a:pt x="3434" y="9775"/>
                    <a:pt x="3529" y="9775"/>
                  </a:cubicBezTo>
                  <a:lnTo>
                    <a:pt x="2647" y="10720"/>
                  </a:lnTo>
                  <a:lnTo>
                    <a:pt x="2426" y="9649"/>
                  </a:lnTo>
                  <a:cubicBezTo>
                    <a:pt x="2395" y="9523"/>
                    <a:pt x="2332" y="9429"/>
                    <a:pt x="2174" y="9366"/>
                  </a:cubicBezTo>
                  <a:lnTo>
                    <a:pt x="1134" y="9177"/>
                  </a:lnTo>
                  <a:lnTo>
                    <a:pt x="2174" y="8168"/>
                  </a:lnTo>
                  <a:close/>
                  <a:moveTo>
                    <a:pt x="9861" y="8105"/>
                  </a:moveTo>
                  <a:lnTo>
                    <a:pt x="10901" y="9145"/>
                  </a:lnTo>
                  <a:lnTo>
                    <a:pt x="9893" y="9366"/>
                  </a:lnTo>
                  <a:cubicBezTo>
                    <a:pt x="9767" y="9429"/>
                    <a:pt x="9641" y="9492"/>
                    <a:pt x="9609" y="9649"/>
                  </a:cubicBezTo>
                  <a:lnTo>
                    <a:pt x="9389" y="10720"/>
                  </a:lnTo>
                  <a:lnTo>
                    <a:pt x="8507" y="9712"/>
                  </a:lnTo>
                  <a:cubicBezTo>
                    <a:pt x="8601" y="9712"/>
                    <a:pt x="8727" y="9649"/>
                    <a:pt x="8759" y="9523"/>
                  </a:cubicBezTo>
                  <a:lnTo>
                    <a:pt x="9231" y="8389"/>
                  </a:lnTo>
                  <a:lnTo>
                    <a:pt x="9861" y="8105"/>
                  </a:lnTo>
                  <a:close/>
                  <a:moveTo>
                    <a:pt x="6002" y="1"/>
                  </a:moveTo>
                  <a:cubicBezTo>
                    <a:pt x="5923" y="1"/>
                    <a:pt x="5844" y="24"/>
                    <a:pt x="5797" y="72"/>
                  </a:cubicBezTo>
                  <a:lnTo>
                    <a:pt x="4852" y="828"/>
                  </a:lnTo>
                  <a:lnTo>
                    <a:pt x="3623" y="670"/>
                  </a:lnTo>
                  <a:cubicBezTo>
                    <a:pt x="3607" y="667"/>
                    <a:pt x="3590" y="665"/>
                    <a:pt x="3573" y="665"/>
                  </a:cubicBezTo>
                  <a:cubicBezTo>
                    <a:pt x="3434" y="665"/>
                    <a:pt x="3305" y="775"/>
                    <a:pt x="3277" y="859"/>
                  </a:cubicBezTo>
                  <a:lnTo>
                    <a:pt x="2804" y="2025"/>
                  </a:lnTo>
                  <a:lnTo>
                    <a:pt x="1639" y="2498"/>
                  </a:lnTo>
                  <a:cubicBezTo>
                    <a:pt x="1481" y="2561"/>
                    <a:pt x="1418" y="2687"/>
                    <a:pt x="1450" y="2844"/>
                  </a:cubicBezTo>
                  <a:lnTo>
                    <a:pt x="1607" y="4073"/>
                  </a:lnTo>
                  <a:lnTo>
                    <a:pt x="851" y="5018"/>
                  </a:lnTo>
                  <a:cubicBezTo>
                    <a:pt x="788" y="5112"/>
                    <a:pt x="788" y="5333"/>
                    <a:pt x="851" y="5428"/>
                  </a:cubicBezTo>
                  <a:lnTo>
                    <a:pt x="1607" y="6373"/>
                  </a:lnTo>
                  <a:lnTo>
                    <a:pt x="1450" y="7601"/>
                  </a:lnTo>
                  <a:cubicBezTo>
                    <a:pt x="1450" y="7696"/>
                    <a:pt x="1450" y="7759"/>
                    <a:pt x="1481" y="7853"/>
                  </a:cubicBezTo>
                  <a:lnTo>
                    <a:pt x="189" y="9145"/>
                  </a:lnTo>
                  <a:cubicBezTo>
                    <a:pt x="0" y="9334"/>
                    <a:pt x="126" y="9649"/>
                    <a:pt x="347" y="9744"/>
                  </a:cubicBezTo>
                  <a:lnTo>
                    <a:pt x="1765" y="10059"/>
                  </a:lnTo>
                  <a:lnTo>
                    <a:pt x="2080" y="11539"/>
                  </a:lnTo>
                  <a:cubicBezTo>
                    <a:pt x="2099" y="11714"/>
                    <a:pt x="2250" y="11805"/>
                    <a:pt x="2407" y="11805"/>
                  </a:cubicBezTo>
                  <a:cubicBezTo>
                    <a:pt x="2505" y="11805"/>
                    <a:pt x="2606" y="11770"/>
                    <a:pt x="2678" y="11697"/>
                  </a:cubicBezTo>
                  <a:cubicBezTo>
                    <a:pt x="4410" y="9858"/>
                    <a:pt x="4587" y="9665"/>
                    <a:pt x="4601" y="9649"/>
                  </a:cubicBezTo>
                  <a:lnTo>
                    <a:pt x="4601" y="9649"/>
                  </a:lnTo>
                  <a:lnTo>
                    <a:pt x="4789" y="9618"/>
                  </a:lnTo>
                  <a:lnTo>
                    <a:pt x="5734" y="10374"/>
                  </a:lnTo>
                  <a:cubicBezTo>
                    <a:pt x="5829" y="10405"/>
                    <a:pt x="5860" y="10437"/>
                    <a:pt x="5955" y="10437"/>
                  </a:cubicBezTo>
                  <a:cubicBezTo>
                    <a:pt x="6018" y="10437"/>
                    <a:pt x="6112" y="10405"/>
                    <a:pt x="6144" y="10374"/>
                  </a:cubicBezTo>
                  <a:lnTo>
                    <a:pt x="7089" y="9618"/>
                  </a:lnTo>
                  <a:lnTo>
                    <a:pt x="7278" y="9649"/>
                  </a:lnTo>
                  <a:lnTo>
                    <a:pt x="9200" y="11697"/>
                  </a:lnTo>
                  <a:cubicBezTo>
                    <a:pt x="9284" y="11770"/>
                    <a:pt x="9388" y="11805"/>
                    <a:pt x="9485" y="11805"/>
                  </a:cubicBezTo>
                  <a:cubicBezTo>
                    <a:pt x="9640" y="11805"/>
                    <a:pt x="9779" y="11714"/>
                    <a:pt x="9798" y="11539"/>
                  </a:cubicBezTo>
                  <a:lnTo>
                    <a:pt x="10113" y="10059"/>
                  </a:lnTo>
                  <a:lnTo>
                    <a:pt x="11531" y="9744"/>
                  </a:lnTo>
                  <a:cubicBezTo>
                    <a:pt x="11815" y="9681"/>
                    <a:pt x="11878" y="9334"/>
                    <a:pt x="11689" y="9145"/>
                  </a:cubicBezTo>
                  <a:lnTo>
                    <a:pt x="10523" y="7853"/>
                  </a:lnTo>
                  <a:cubicBezTo>
                    <a:pt x="10554" y="7759"/>
                    <a:pt x="10586" y="7696"/>
                    <a:pt x="10554" y="7601"/>
                  </a:cubicBezTo>
                  <a:lnTo>
                    <a:pt x="10397" y="6373"/>
                  </a:lnTo>
                  <a:lnTo>
                    <a:pt x="11153" y="5428"/>
                  </a:lnTo>
                  <a:cubicBezTo>
                    <a:pt x="11216" y="5333"/>
                    <a:pt x="11216" y="5112"/>
                    <a:pt x="11153" y="5018"/>
                  </a:cubicBezTo>
                  <a:lnTo>
                    <a:pt x="10397" y="4073"/>
                  </a:lnTo>
                  <a:lnTo>
                    <a:pt x="10554" y="2844"/>
                  </a:lnTo>
                  <a:cubicBezTo>
                    <a:pt x="10586" y="2687"/>
                    <a:pt x="10460" y="2529"/>
                    <a:pt x="10365" y="2498"/>
                  </a:cubicBezTo>
                  <a:lnTo>
                    <a:pt x="9200" y="2025"/>
                  </a:lnTo>
                  <a:lnTo>
                    <a:pt x="8727" y="859"/>
                  </a:lnTo>
                  <a:cubicBezTo>
                    <a:pt x="8675" y="728"/>
                    <a:pt x="8578" y="662"/>
                    <a:pt x="8457" y="662"/>
                  </a:cubicBezTo>
                  <a:cubicBezTo>
                    <a:pt x="8432" y="662"/>
                    <a:pt x="8407" y="665"/>
                    <a:pt x="8381" y="670"/>
                  </a:cubicBezTo>
                  <a:lnTo>
                    <a:pt x="7152" y="828"/>
                  </a:lnTo>
                  <a:lnTo>
                    <a:pt x="6207" y="72"/>
                  </a:lnTo>
                  <a:cubicBezTo>
                    <a:pt x="6160" y="24"/>
                    <a:pt x="6081" y="1"/>
                    <a:pt x="6002"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grpSp>
        <p:nvGrpSpPr>
          <p:cNvPr id="12344" name="Google Shape;12344;p21"/>
          <p:cNvGrpSpPr/>
          <p:nvPr/>
        </p:nvGrpSpPr>
        <p:grpSpPr>
          <a:xfrm>
            <a:off x="6076163" y="1764541"/>
            <a:ext cx="205042" cy="204505"/>
            <a:chOff x="3599700" y="1954475"/>
            <a:chExt cx="296175" cy="295400"/>
          </a:xfrm>
        </p:grpSpPr>
        <p:sp>
          <p:nvSpPr>
            <p:cNvPr id="12345" name="Google Shape;12345;p21"/>
            <p:cNvSpPr/>
            <p:nvPr/>
          </p:nvSpPr>
          <p:spPr>
            <a:xfrm>
              <a:off x="3599700" y="1954475"/>
              <a:ext cx="296175" cy="295400"/>
            </a:xfrm>
            <a:custGeom>
              <a:avLst/>
              <a:gdLst/>
              <a:ahLst/>
              <a:cxnLst/>
              <a:rect l="l" t="t" r="r" b="b"/>
              <a:pathLst>
                <a:path w="11847" h="11816" extrusionOk="0">
                  <a:moveTo>
                    <a:pt x="3151" y="694"/>
                  </a:moveTo>
                  <a:cubicBezTo>
                    <a:pt x="3718" y="694"/>
                    <a:pt x="4159" y="1166"/>
                    <a:pt x="4159" y="1734"/>
                  </a:cubicBezTo>
                  <a:cubicBezTo>
                    <a:pt x="4159" y="2301"/>
                    <a:pt x="3686" y="2742"/>
                    <a:pt x="3151" y="2742"/>
                  </a:cubicBezTo>
                  <a:cubicBezTo>
                    <a:pt x="2584" y="2742"/>
                    <a:pt x="2111" y="2269"/>
                    <a:pt x="2111" y="1734"/>
                  </a:cubicBezTo>
                  <a:cubicBezTo>
                    <a:pt x="2080" y="1166"/>
                    <a:pt x="2552" y="694"/>
                    <a:pt x="3151" y="694"/>
                  </a:cubicBezTo>
                  <a:close/>
                  <a:moveTo>
                    <a:pt x="8727" y="694"/>
                  </a:moveTo>
                  <a:cubicBezTo>
                    <a:pt x="9326" y="694"/>
                    <a:pt x="9767" y="1166"/>
                    <a:pt x="9767" y="1734"/>
                  </a:cubicBezTo>
                  <a:cubicBezTo>
                    <a:pt x="9767" y="2301"/>
                    <a:pt x="9294" y="2742"/>
                    <a:pt x="8727" y="2742"/>
                  </a:cubicBezTo>
                  <a:cubicBezTo>
                    <a:pt x="8128" y="2742"/>
                    <a:pt x="7719" y="2269"/>
                    <a:pt x="7719" y="1734"/>
                  </a:cubicBezTo>
                  <a:cubicBezTo>
                    <a:pt x="7656" y="1166"/>
                    <a:pt x="8128" y="694"/>
                    <a:pt x="8727" y="694"/>
                  </a:cubicBezTo>
                  <a:close/>
                  <a:moveTo>
                    <a:pt x="5923" y="4852"/>
                  </a:moveTo>
                  <a:cubicBezTo>
                    <a:pt x="6522" y="4852"/>
                    <a:pt x="6994" y="5325"/>
                    <a:pt x="6994" y="5861"/>
                  </a:cubicBezTo>
                  <a:cubicBezTo>
                    <a:pt x="6994" y="6396"/>
                    <a:pt x="6522" y="6869"/>
                    <a:pt x="5923" y="6869"/>
                  </a:cubicBezTo>
                  <a:cubicBezTo>
                    <a:pt x="5356" y="6869"/>
                    <a:pt x="4883" y="6428"/>
                    <a:pt x="4883" y="5861"/>
                  </a:cubicBezTo>
                  <a:cubicBezTo>
                    <a:pt x="4883" y="5294"/>
                    <a:pt x="5356" y="4852"/>
                    <a:pt x="5923" y="4852"/>
                  </a:cubicBezTo>
                  <a:close/>
                  <a:moveTo>
                    <a:pt x="3151" y="3466"/>
                  </a:moveTo>
                  <a:cubicBezTo>
                    <a:pt x="3875" y="3466"/>
                    <a:pt x="4600" y="3813"/>
                    <a:pt x="5072" y="4380"/>
                  </a:cubicBezTo>
                  <a:cubicBezTo>
                    <a:pt x="4537" y="4695"/>
                    <a:pt x="4159" y="5231"/>
                    <a:pt x="4159" y="5861"/>
                  </a:cubicBezTo>
                  <a:cubicBezTo>
                    <a:pt x="4159" y="6239"/>
                    <a:pt x="4285" y="6617"/>
                    <a:pt x="4505" y="6900"/>
                  </a:cubicBezTo>
                  <a:lnTo>
                    <a:pt x="693" y="6900"/>
                  </a:lnTo>
                  <a:lnTo>
                    <a:pt x="693" y="5892"/>
                  </a:lnTo>
                  <a:cubicBezTo>
                    <a:pt x="693" y="4569"/>
                    <a:pt x="1796" y="3466"/>
                    <a:pt x="3151" y="3466"/>
                  </a:cubicBezTo>
                  <a:close/>
                  <a:moveTo>
                    <a:pt x="8696" y="3498"/>
                  </a:moveTo>
                  <a:cubicBezTo>
                    <a:pt x="10019" y="3498"/>
                    <a:pt x="11121" y="4600"/>
                    <a:pt x="11121" y="5955"/>
                  </a:cubicBezTo>
                  <a:lnTo>
                    <a:pt x="11121" y="6932"/>
                  </a:lnTo>
                  <a:lnTo>
                    <a:pt x="7309" y="6932"/>
                  </a:lnTo>
                  <a:cubicBezTo>
                    <a:pt x="7561" y="6617"/>
                    <a:pt x="7656" y="6270"/>
                    <a:pt x="7656" y="5892"/>
                  </a:cubicBezTo>
                  <a:cubicBezTo>
                    <a:pt x="7656" y="5262"/>
                    <a:pt x="7309" y="4726"/>
                    <a:pt x="6774" y="4411"/>
                  </a:cubicBezTo>
                  <a:cubicBezTo>
                    <a:pt x="7215" y="3813"/>
                    <a:pt x="7939" y="3498"/>
                    <a:pt x="8696" y="3498"/>
                  </a:cubicBezTo>
                  <a:close/>
                  <a:moveTo>
                    <a:pt x="5923" y="7625"/>
                  </a:moveTo>
                  <a:cubicBezTo>
                    <a:pt x="6207" y="7625"/>
                    <a:pt x="6490" y="7656"/>
                    <a:pt x="6711" y="7751"/>
                  </a:cubicBezTo>
                  <a:lnTo>
                    <a:pt x="5923" y="8791"/>
                  </a:lnTo>
                  <a:lnTo>
                    <a:pt x="5135" y="7751"/>
                  </a:lnTo>
                  <a:cubicBezTo>
                    <a:pt x="5388" y="7688"/>
                    <a:pt x="5671" y="7625"/>
                    <a:pt x="5923" y="7625"/>
                  </a:cubicBezTo>
                  <a:close/>
                  <a:moveTo>
                    <a:pt x="4505" y="8066"/>
                  </a:moveTo>
                  <a:lnTo>
                    <a:pt x="5577" y="9484"/>
                  </a:lnTo>
                  <a:lnTo>
                    <a:pt x="5577" y="11153"/>
                  </a:lnTo>
                  <a:lnTo>
                    <a:pt x="3497" y="11153"/>
                  </a:lnTo>
                  <a:lnTo>
                    <a:pt x="3497" y="10019"/>
                  </a:lnTo>
                  <a:cubicBezTo>
                    <a:pt x="3497" y="9200"/>
                    <a:pt x="3875" y="8507"/>
                    <a:pt x="4505" y="8066"/>
                  </a:cubicBezTo>
                  <a:close/>
                  <a:moveTo>
                    <a:pt x="7341" y="8066"/>
                  </a:moveTo>
                  <a:cubicBezTo>
                    <a:pt x="7939" y="8507"/>
                    <a:pt x="8381" y="9263"/>
                    <a:pt x="8381" y="10051"/>
                  </a:cubicBezTo>
                  <a:lnTo>
                    <a:pt x="8381" y="11153"/>
                  </a:lnTo>
                  <a:lnTo>
                    <a:pt x="6301" y="11153"/>
                  </a:lnTo>
                  <a:lnTo>
                    <a:pt x="6301" y="9484"/>
                  </a:lnTo>
                  <a:lnTo>
                    <a:pt x="7341" y="8066"/>
                  </a:lnTo>
                  <a:close/>
                  <a:moveTo>
                    <a:pt x="3088" y="1"/>
                  </a:moveTo>
                  <a:cubicBezTo>
                    <a:pt x="2143" y="1"/>
                    <a:pt x="1355" y="788"/>
                    <a:pt x="1355" y="1734"/>
                  </a:cubicBezTo>
                  <a:cubicBezTo>
                    <a:pt x="1355" y="2238"/>
                    <a:pt x="1575" y="2679"/>
                    <a:pt x="1922" y="2994"/>
                  </a:cubicBezTo>
                  <a:cubicBezTo>
                    <a:pt x="788" y="3466"/>
                    <a:pt x="0" y="4569"/>
                    <a:pt x="0" y="5861"/>
                  </a:cubicBezTo>
                  <a:lnTo>
                    <a:pt x="0" y="7247"/>
                  </a:lnTo>
                  <a:cubicBezTo>
                    <a:pt x="0" y="7436"/>
                    <a:pt x="158" y="7593"/>
                    <a:pt x="347" y="7593"/>
                  </a:cubicBezTo>
                  <a:lnTo>
                    <a:pt x="3938" y="7593"/>
                  </a:lnTo>
                  <a:cubicBezTo>
                    <a:pt x="3214" y="8192"/>
                    <a:pt x="2741" y="9043"/>
                    <a:pt x="2741" y="10019"/>
                  </a:cubicBezTo>
                  <a:lnTo>
                    <a:pt x="2741" y="11437"/>
                  </a:lnTo>
                  <a:cubicBezTo>
                    <a:pt x="2741" y="11658"/>
                    <a:pt x="2899" y="11815"/>
                    <a:pt x="3088" y="11815"/>
                  </a:cubicBezTo>
                  <a:lnTo>
                    <a:pt x="8696" y="11815"/>
                  </a:lnTo>
                  <a:cubicBezTo>
                    <a:pt x="8885" y="11815"/>
                    <a:pt x="9042" y="11658"/>
                    <a:pt x="9042" y="11437"/>
                  </a:cubicBezTo>
                  <a:lnTo>
                    <a:pt x="9042" y="10019"/>
                  </a:lnTo>
                  <a:cubicBezTo>
                    <a:pt x="9042" y="9043"/>
                    <a:pt x="8570" y="8192"/>
                    <a:pt x="7876" y="7593"/>
                  </a:cubicBezTo>
                  <a:lnTo>
                    <a:pt x="11436" y="7593"/>
                  </a:lnTo>
                  <a:cubicBezTo>
                    <a:pt x="11657" y="7593"/>
                    <a:pt x="11815" y="7436"/>
                    <a:pt x="11815" y="7247"/>
                  </a:cubicBezTo>
                  <a:lnTo>
                    <a:pt x="11815" y="5861"/>
                  </a:lnTo>
                  <a:cubicBezTo>
                    <a:pt x="11846" y="4600"/>
                    <a:pt x="11027" y="3466"/>
                    <a:pt x="9861" y="2994"/>
                  </a:cubicBezTo>
                  <a:cubicBezTo>
                    <a:pt x="10239" y="2679"/>
                    <a:pt x="10428" y="2206"/>
                    <a:pt x="10428" y="1734"/>
                  </a:cubicBezTo>
                  <a:cubicBezTo>
                    <a:pt x="10428" y="788"/>
                    <a:pt x="9641" y="1"/>
                    <a:pt x="8696" y="1"/>
                  </a:cubicBezTo>
                  <a:cubicBezTo>
                    <a:pt x="7750" y="1"/>
                    <a:pt x="6963" y="788"/>
                    <a:pt x="6963" y="1734"/>
                  </a:cubicBezTo>
                  <a:cubicBezTo>
                    <a:pt x="6963" y="2238"/>
                    <a:pt x="7152" y="2679"/>
                    <a:pt x="7498" y="2994"/>
                  </a:cubicBezTo>
                  <a:cubicBezTo>
                    <a:pt x="6931" y="3214"/>
                    <a:pt x="6396" y="3624"/>
                    <a:pt x="6049" y="4159"/>
                  </a:cubicBezTo>
                  <a:lnTo>
                    <a:pt x="5734" y="4159"/>
                  </a:lnTo>
                  <a:cubicBezTo>
                    <a:pt x="5388" y="3655"/>
                    <a:pt x="4883" y="3214"/>
                    <a:pt x="4285" y="2994"/>
                  </a:cubicBezTo>
                  <a:cubicBezTo>
                    <a:pt x="4631" y="2679"/>
                    <a:pt x="4820" y="2238"/>
                    <a:pt x="4820" y="1734"/>
                  </a:cubicBezTo>
                  <a:cubicBezTo>
                    <a:pt x="4820" y="788"/>
                    <a:pt x="4033" y="1"/>
                    <a:pt x="3088"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46" name="Google Shape;12346;p21"/>
            <p:cNvSpPr/>
            <p:nvPr/>
          </p:nvSpPr>
          <p:spPr>
            <a:xfrm>
              <a:off x="3825750" y="2075775"/>
              <a:ext cx="35450" cy="17350"/>
            </a:xfrm>
            <a:custGeom>
              <a:avLst/>
              <a:gdLst/>
              <a:ahLst/>
              <a:cxnLst/>
              <a:rect l="l" t="t" r="r" b="b"/>
              <a:pathLst>
                <a:path w="1418" h="694" extrusionOk="0">
                  <a:moveTo>
                    <a:pt x="347" y="0"/>
                  </a:moveTo>
                  <a:cubicBezTo>
                    <a:pt x="158" y="0"/>
                    <a:pt x="0" y="158"/>
                    <a:pt x="0" y="347"/>
                  </a:cubicBezTo>
                  <a:cubicBezTo>
                    <a:pt x="0" y="536"/>
                    <a:pt x="158" y="694"/>
                    <a:pt x="347" y="694"/>
                  </a:cubicBezTo>
                  <a:lnTo>
                    <a:pt x="1071" y="694"/>
                  </a:lnTo>
                  <a:cubicBezTo>
                    <a:pt x="1260" y="694"/>
                    <a:pt x="1418" y="536"/>
                    <a:pt x="1418" y="347"/>
                  </a:cubicBezTo>
                  <a:cubicBezTo>
                    <a:pt x="1418" y="158"/>
                    <a:pt x="1260" y="0"/>
                    <a:pt x="1071"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47" name="Google Shape;12347;p21"/>
            <p:cNvSpPr/>
            <p:nvPr/>
          </p:nvSpPr>
          <p:spPr>
            <a:xfrm>
              <a:off x="3633550" y="2075775"/>
              <a:ext cx="35475" cy="17350"/>
            </a:xfrm>
            <a:custGeom>
              <a:avLst/>
              <a:gdLst/>
              <a:ahLst/>
              <a:cxnLst/>
              <a:rect l="l" t="t" r="r" b="b"/>
              <a:pathLst>
                <a:path w="1419" h="694" extrusionOk="0">
                  <a:moveTo>
                    <a:pt x="379" y="0"/>
                  </a:moveTo>
                  <a:cubicBezTo>
                    <a:pt x="158" y="0"/>
                    <a:pt x="1" y="158"/>
                    <a:pt x="1" y="347"/>
                  </a:cubicBezTo>
                  <a:cubicBezTo>
                    <a:pt x="1" y="536"/>
                    <a:pt x="158" y="694"/>
                    <a:pt x="379" y="694"/>
                  </a:cubicBezTo>
                  <a:lnTo>
                    <a:pt x="1072" y="694"/>
                  </a:lnTo>
                  <a:cubicBezTo>
                    <a:pt x="1261" y="694"/>
                    <a:pt x="1419" y="536"/>
                    <a:pt x="1419" y="347"/>
                  </a:cubicBezTo>
                  <a:cubicBezTo>
                    <a:pt x="1419" y="158"/>
                    <a:pt x="1261" y="0"/>
                    <a:pt x="1072" y="0"/>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grpSp>
        <p:nvGrpSpPr>
          <p:cNvPr id="12348" name="Google Shape;12348;p21"/>
          <p:cNvGrpSpPr/>
          <p:nvPr/>
        </p:nvGrpSpPr>
        <p:grpSpPr>
          <a:xfrm>
            <a:off x="4485399" y="1783308"/>
            <a:ext cx="205596" cy="155421"/>
            <a:chOff x="3962775" y="1990700"/>
            <a:chExt cx="296975" cy="224500"/>
          </a:xfrm>
        </p:grpSpPr>
        <p:sp>
          <p:nvSpPr>
            <p:cNvPr id="12349" name="Google Shape;12349;p21"/>
            <p:cNvSpPr/>
            <p:nvPr/>
          </p:nvSpPr>
          <p:spPr>
            <a:xfrm>
              <a:off x="4216400" y="2093100"/>
              <a:ext cx="43350" cy="18150"/>
            </a:xfrm>
            <a:custGeom>
              <a:avLst/>
              <a:gdLst/>
              <a:ahLst/>
              <a:cxnLst/>
              <a:rect l="l" t="t" r="r" b="b"/>
              <a:pathLst>
                <a:path w="1734" h="726" extrusionOk="0">
                  <a:moveTo>
                    <a:pt x="379" y="1"/>
                  </a:moveTo>
                  <a:cubicBezTo>
                    <a:pt x="158" y="1"/>
                    <a:pt x="1" y="158"/>
                    <a:pt x="1" y="347"/>
                  </a:cubicBezTo>
                  <a:cubicBezTo>
                    <a:pt x="1" y="568"/>
                    <a:pt x="158" y="725"/>
                    <a:pt x="379" y="725"/>
                  </a:cubicBezTo>
                  <a:lnTo>
                    <a:pt x="1387" y="725"/>
                  </a:lnTo>
                  <a:cubicBezTo>
                    <a:pt x="1576" y="725"/>
                    <a:pt x="1733" y="568"/>
                    <a:pt x="1733" y="347"/>
                  </a:cubicBezTo>
                  <a:cubicBezTo>
                    <a:pt x="1702" y="158"/>
                    <a:pt x="1544" y="1"/>
                    <a:pt x="1387"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50" name="Google Shape;12350;p21"/>
            <p:cNvSpPr/>
            <p:nvPr/>
          </p:nvSpPr>
          <p:spPr>
            <a:xfrm>
              <a:off x="4206950" y="2129325"/>
              <a:ext cx="35475" cy="33900"/>
            </a:xfrm>
            <a:custGeom>
              <a:avLst/>
              <a:gdLst/>
              <a:ahLst/>
              <a:cxnLst/>
              <a:rect l="l" t="t" r="r" b="b"/>
              <a:pathLst>
                <a:path w="1419" h="1356" extrusionOk="0">
                  <a:moveTo>
                    <a:pt x="351" y="1"/>
                  </a:moveTo>
                  <a:cubicBezTo>
                    <a:pt x="260" y="1"/>
                    <a:pt x="174" y="32"/>
                    <a:pt x="127" y="95"/>
                  </a:cubicBezTo>
                  <a:cubicBezTo>
                    <a:pt x="1" y="221"/>
                    <a:pt x="1" y="410"/>
                    <a:pt x="127" y="568"/>
                  </a:cubicBezTo>
                  <a:lnTo>
                    <a:pt x="820" y="1261"/>
                  </a:lnTo>
                  <a:cubicBezTo>
                    <a:pt x="883" y="1324"/>
                    <a:pt x="969" y="1356"/>
                    <a:pt x="1056" y="1356"/>
                  </a:cubicBezTo>
                  <a:cubicBezTo>
                    <a:pt x="1143" y="1356"/>
                    <a:pt x="1229" y="1324"/>
                    <a:pt x="1292" y="1261"/>
                  </a:cubicBezTo>
                  <a:cubicBezTo>
                    <a:pt x="1418" y="1166"/>
                    <a:pt x="1418" y="914"/>
                    <a:pt x="1292" y="788"/>
                  </a:cubicBezTo>
                  <a:lnTo>
                    <a:pt x="599" y="95"/>
                  </a:lnTo>
                  <a:cubicBezTo>
                    <a:pt x="536" y="32"/>
                    <a:pt x="442" y="1"/>
                    <a:pt x="351"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51" name="Google Shape;12351;p21"/>
            <p:cNvSpPr/>
            <p:nvPr/>
          </p:nvSpPr>
          <p:spPr>
            <a:xfrm>
              <a:off x="4207750" y="2041900"/>
              <a:ext cx="35450" cy="34500"/>
            </a:xfrm>
            <a:custGeom>
              <a:avLst/>
              <a:gdLst/>
              <a:ahLst/>
              <a:cxnLst/>
              <a:rect l="l" t="t" r="r" b="b"/>
              <a:pathLst>
                <a:path w="1418" h="1380" extrusionOk="0">
                  <a:moveTo>
                    <a:pt x="1067" y="1"/>
                  </a:moveTo>
                  <a:cubicBezTo>
                    <a:pt x="977" y="1"/>
                    <a:pt x="882" y="32"/>
                    <a:pt x="819" y="95"/>
                  </a:cubicBezTo>
                  <a:lnTo>
                    <a:pt x="126" y="788"/>
                  </a:lnTo>
                  <a:cubicBezTo>
                    <a:pt x="0" y="914"/>
                    <a:pt x="0" y="1135"/>
                    <a:pt x="126" y="1261"/>
                  </a:cubicBezTo>
                  <a:cubicBezTo>
                    <a:pt x="189" y="1340"/>
                    <a:pt x="268" y="1379"/>
                    <a:pt x="351" y="1379"/>
                  </a:cubicBezTo>
                  <a:cubicBezTo>
                    <a:pt x="433" y="1379"/>
                    <a:pt x="520" y="1340"/>
                    <a:pt x="599" y="1261"/>
                  </a:cubicBezTo>
                  <a:lnTo>
                    <a:pt x="1292" y="568"/>
                  </a:lnTo>
                  <a:cubicBezTo>
                    <a:pt x="1418" y="442"/>
                    <a:pt x="1418" y="190"/>
                    <a:pt x="1292" y="95"/>
                  </a:cubicBezTo>
                  <a:cubicBezTo>
                    <a:pt x="1244" y="32"/>
                    <a:pt x="1158" y="1"/>
                    <a:pt x="1067"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sp>
          <p:nvSpPr>
            <p:cNvPr id="12352" name="Google Shape;12352;p21"/>
            <p:cNvSpPr/>
            <p:nvPr/>
          </p:nvSpPr>
          <p:spPr>
            <a:xfrm>
              <a:off x="3962775" y="1990700"/>
              <a:ext cx="226075" cy="224500"/>
            </a:xfrm>
            <a:custGeom>
              <a:avLst/>
              <a:gdLst/>
              <a:ahLst/>
              <a:cxnLst/>
              <a:rect l="l" t="t" r="r" b="b"/>
              <a:pathLst>
                <a:path w="9043" h="8980" extrusionOk="0">
                  <a:moveTo>
                    <a:pt x="1419" y="3403"/>
                  </a:moveTo>
                  <a:lnTo>
                    <a:pt x="1419" y="4790"/>
                  </a:lnTo>
                  <a:cubicBezTo>
                    <a:pt x="1009" y="4790"/>
                    <a:pt x="694" y="4506"/>
                    <a:pt x="694" y="4097"/>
                  </a:cubicBezTo>
                  <a:cubicBezTo>
                    <a:pt x="694" y="3719"/>
                    <a:pt x="1009" y="3403"/>
                    <a:pt x="1419" y="3403"/>
                  </a:cubicBezTo>
                  <a:close/>
                  <a:moveTo>
                    <a:pt x="4191" y="2710"/>
                  </a:moveTo>
                  <a:lnTo>
                    <a:pt x="4191" y="5483"/>
                  </a:lnTo>
                  <a:lnTo>
                    <a:pt x="2490" y="5483"/>
                  </a:lnTo>
                  <a:cubicBezTo>
                    <a:pt x="2269" y="5483"/>
                    <a:pt x="2112" y="5325"/>
                    <a:pt x="2112" y="5105"/>
                  </a:cubicBezTo>
                  <a:lnTo>
                    <a:pt x="2112" y="3088"/>
                  </a:lnTo>
                  <a:cubicBezTo>
                    <a:pt x="2112" y="2868"/>
                    <a:pt x="2269" y="2710"/>
                    <a:pt x="2490" y="2710"/>
                  </a:cubicBezTo>
                  <a:close/>
                  <a:moveTo>
                    <a:pt x="6995" y="1828"/>
                  </a:moveTo>
                  <a:lnTo>
                    <a:pt x="6995" y="6428"/>
                  </a:lnTo>
                  <a:cubicBezTo>
                    <a:pt x="6428" y="5924"/>
                    <a:pt x="5672" y="5609"/>
                    <a:pt x="4884" y="5514"/>
                  </a:cubicBezTo>
                  <a:lnTo>
                    <a:pt x="4884" y="2710"/>
                  </a:lnTo>
                  <a:cubicBezTo>
                    <a:pt x="5672" y="2647"/>
                    <a:pt x="6428" y="2332"/>
                    <a:pt x="6995" y="1828"/>
                  </a:cubicBezTo>
                  <a:close/>
                  <a:moveTo>
                    <a:pt x="8066" y="631"/>
                  </a:moveTo>
                  <a:cubicBezTo>
                    <a:pt x="8255" y="631"/>
                    <a:pt x="8413" y="789"/>
                    <a:pt x="8413" y="978"/>
                  </a:cubicBezTo>
                  <a:lnTo>
                    <a:pt x="8413" y="7216"/>
                  </a:lnTo>
                  <a:cubicBezTo>
                    <a:pt x="8413" y="7405"/>
                    <a:pt x="8255" y="7562"/>
                    <a:pt x="8066" y="7562"/>
                  </a:cubicBezTo>
                  <a:cubicBezTo>
                    <a:pt x="7877" y="7562"/>
                    <a:pt x="7720" y="7405"/>
                    <a:pt x="7720" y="7216"/>
                  </a:cubicBezTo>
                  <a:lnTo>
                    <a:pt x="7720" y="978"/>
                  </a:lnTo>
                  <a:cubicBezTo>
                    <a:pt x="7720" y="789"/>
                    <a:pt x="7877" y="631"/>
                    <a:pt x="8066" y="631"/>
                  </a:cubicBezTo>
                  <a:close/>
                  <a:moveTo>
                    <a:pt x="3498" y="6176"/>
                  </a:moveTo>
                  <a:lnTo>
                    <a:pt x="3498" y="7909"/>
                  </a:lnTo>
                  <a:cubicBezTo>
                    <a:pt x="3498" y="8129"/>
                    <a:pt x="3340" y="8287"/>
                    <a:pt x="3151" y="8287"/>
                  </a:cubicBezTo>
                  <a:cubicBezTo>
                    <a:pt x="2962" y="8287"/>
                    <a:pt x="2805" y="8129"/>
                    <a:pt x="2805" y="7909"/>
                  </a:cubicBezTo>
                  <a:lnTo>
                    <a:pt x="2805" y="6176"/>
                  </a:lnTo>
                  <a:close/>
                  <a:moveTo>
                    <a:pt x="8035" y="1"/>
                  </a:moveTo>
                  <a:cubicBezTo>
                    <a:pt x="7531" y="1"/>
                    <a:pt x="7090" y="411"/>
                    <a:pt x="6995" y="883"/>
                  </a:cubicBezTo>
                  <a:lnTo>
                    <a:pt x="6680" y="1198"/>
                  </a:lnTo>
                  <a:cubicBezTo>
                    <a:pt x="6144" y="1734"/>
                    <a:pt x="5325" y="2049"/>
                    <a:pt x="4538" y="2049"/>
                  </a:cubicBezTo>
                  <a:lnTo>
                    <a:pt x="2427" y="2049"/>
                  </a:lnTo>
                  <a:cubicBezTo>
                    <a:pt x="2017" y="2049"/>
                    <a:pt x="1608" y="2332"/>
                    <a:pt x="1450" y="2773"/>
                  </a:cubicBezTo>
                  <a:lnTo>
                    <a:pt x="1387" y="2773"/>
                  </a:lnTo>
                  <a:cubicBezTo>
                    <a:pt x="631" y="2773"/>
                    <a:pt x="1" y="3403"/>
                    <a:pt x="1" y="4128"/>
                  </a:cubicBezTo>
                  <a:cubicBezTo>
                    <a:pt x="1" y="4884"/>
                    <a:pt x="631" y="5514"/>
                    <a:pt x="1387" y="5514"/>
                  </a:cubicBezTo>
                  <a:lnTo>
                    <a:pt x="1450" y="5514"/>
                  </a:lnTo>
                  <a:cubicBezTo>
                    <a:pt x="1576" y="5798"/>
                    <a:pt x="1797" y="6018"/>
                    <a:pt x="2080" y="6144"/>
                  </a:cubicBezTo>
                  <a:lnTo>
                    <a:pt x="2080" y="7940"/>
                  </a:lnTo>
                  <a:cubicBezTo>
                    <a:pt x="2112" y="8507"/>
                    <a:pt x="2584" y="8980"/>
                    <a:pt x="3151" y="8980"/>
                  </a:cubicBezTo>
                  <a:cubicBezTo>
                    <a:pt x="3750" y="8980"/>
                    <a:pt x="4160" y="8507"/>
                    <a:pt x="4160" y="7972"/>
                  </a:cubicBezTo>
                  <a:lnTo>
                    <a:pt x="4160" y="6239"/>
                  </a:lnTo>
                  <a:lnTo>
                    <a:pt x="4538" y="6239"/>
                  </a:lnTo>
                  <a:cubicBezTo>
                    <a:pt x="5325" y="6239"/>
                    <a:pt x="6144" y="6554"/>
                    <a:pt x="6680" y="7090"/>
                  </a:cubicBezTo>
                  <a:lnTo>
                    <a:pt x="6995" y="7405"/>
                  </a:lnTo>
                  <a:cubicBezTo>
                    <a:pt x="7090" y="7909"/>
                    <a:pt x="7531" y="8287"/>
                    <a:pt x="8035" y="8287"/>
                  </a:cubicBezTo>
                  <a:cubicBezTo>
                    <a:pt x="8633" y="8287"/>
                    <a:pt x="9043" y="7814"/>
                    <a:pt x="9043" y="7247"/>
                  </a:cubicBezTo>
                  <a:lnTo>
                    <a:pt x="9043" y="1041"/>
                  </a:lnTo>
                  <a:cubicBezTo>
                    <a:pt x="9043" y="442"/>
                    <a:pt x="8570" y="1"/>
                    <a:pt x="8035" y="1"/>
                  </a:cubicBezTo>
                  <a:close/>
                </a:path>
              </a:pathLst>
            </a:custGeom>
            <a:solidFill>
              <a:srgbClr val="5F7D95"/>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chemeClr val="bg1"/>
                </a:solidFill>
                <a:effectLst/>
                <a:uLnTx/>
                <a:uFillTx/>
                <a:latin typeface="Arial"/>
                <a:cs typeface="Arial"/>
                <a:sym typeface="Arial"/>
              </a:endParaRPr>
            </a:p>
          </p:txBody>
        </p:sp>
      </p:grpSp>
      <p:sp>
        <p:nvSpPr>
          <p:cNvPr id="12353" name="Google Shape;12353;p21"/>
          <p:cNvSpPr txBox="1"/>
          <p:nvPr/>
        </p:nvSpPr>
        <p:spPr>
          <a:xfrm>
            <a:off x="6405263" y="2090309"/>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bg1"/>
                </a:solidFill>
                <a:effectLst/>
                <a:uLnTx/>
                <a:uFillTx/>
                <a:latin typeface="Arial"/>
                <a:cs typeface="Arial"/>
                <a:sym typeface="Arial"/>
              </a:rPr>
              <a:t>قالب پاورپوینت مدیریت قابل ویرایش می باشد</a:t>
            </a:r>
            <a:endParaRPr kumimoji="0" sz="800" b="0" i="0" u="none" strike="noStrike" kern="0" cap="none" spc="0" normalizeH="0" baseline="0" noProof="0" dirty="0">
              <a:ln>
                <a:noFill/>
              </a:ln>
              <a:solidFill>
                <a:schemeClr val="bg1"/>
              </a:solidFill>
              <a:effectLst/>
              <a:uLnTx/>
              <a:uFillTx/>
              <a:latin typeface="Arial"/>
              <a:cs typeface="Arial"/>
              <a:sym typeface="Arial"/>
            </a:endParaRPr>
          </a:p>
        </p:txBody>
      </p:sp>
      <p:sp>
        <p:nvSpPr>
          <p:cNvPr id="12354" name="Google Shape;12354;p21"/>
          <p:cNvSpPr txBox="1"/>
          <p:nvPr/>
        </p:nvSpPr>
        <p:spPr>
          <a:xfrm>
            <a:off x="4827411" y="2090309"/>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bg1"/>
                </a:solidFill>
                <a:effectLst/>
                <a:uLnTx/>
                <a:uFillTx/>
                <a:latin typeface="Arial"/>
                <a:cs typeface="Arial"/>
                <a:sym typeface="Arial"/>
              </a:rPr>
              <a:t>قالب پاورپوینت مدیریت قابل ویرایش می باشد</a:t>
            </a:r>
            <a:endParaRPr kumimoji="0" sz="800" b="0" i="0" u="none" strike="noStrike" kern="0" cap="none" spc="0" normalizeH="0" baseline="0" noProof="0" dirty="0">
              <a:ln>
                <a:noFill/>
              </a:ln>
              <a:solidFill>
                <a:schemeClr val="bg1"/>
              </a:solidFill>
              <a:effectLst/>
              <a:uLnTx/>
              <a:uFillTx/>
              <a:latin typeface="Arial"/>
              <a:cs typeface="Arial"/>
              <a:sym typeface="Arial"/>
            </a:endParaRPr>
          </a:p>
        </p:txBody>
      </p:sp>
      <p:sp>
        <p:nvSpPr>
          <p:cNvPr id="12355" name="Google Shape;12355;p21"/>
          <p:cNvSpPr txBox="1"/>
          <p:nvPr/>
        </p:nvSpPr>
        <p:spPr>
          <a:xfrm>
            <a:off x="5626377" y="3149746"/>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bg1"/>
                </a:solidFill>
                <a:effectLst/>
                <a:uLnTx/>
                <a:uFillTx/>
                <a:latin typeface="Arial"/>
                <a:cs typeface="Arial"/>
                <a:sym typeface="Arial"/>
              </a:rPr>
              <a:t>قالب پاورپوینت مدیریت قابل ویرایش می باشد</a:t>
            </a:r>
            <a:endParaRPr kumimoji="0" sz="800" b="0" i="0" u="none" strike="noStrike" kern="0" cap="none" spc="0" normalizeH="0" baseline="0" noProof="0" dirty="0">
              <a:ln>
                <a:noFill/>
              </a:ln>
              <a:solidFill>
                <a:schemeClr val="bg1"/>
              </a:solidFill>
              <a:effectLst/>
              <a:uLnTx/>
              <a:uFillTx/>
              <a:latin typeface="Arial"/>
              <a:cs typeface="Arial"/>
              <a:sym typeface="Arial"/>
            </a:endParaRPr>
          </a:p>
        </p:txBody>
      </p:sp>
      <p:sp>
        <p:nvSpPr>
          <p:cNvPr id="12356" name="Google Shape;12356;p21"/>
          <p:cNvSpPr txBox="1"/>
          <p:nvPr/>
        </p:nvSpPr>
        <p:spPr>
          <a:xfrm>
            <a:off x="7178777" y="3136671"/>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bg1"/>
                </a:solidFill>
                <a:effectLst/>
                <a:uLnTx/>
                <a:uFillTx/>
                <a:latin typeface="Arial"/>
                <a:cs typeface="Arial"/>
                <a:sym typeface="Arial"/>
              </a:rPr>
              <a:t>قالب پاورپوینت مدیریت قابل ویرایش می باشد</a:t>
            </a:r>
            <a:endParaRPr kumimoji="0" sz="800" b="0" i="0" u="none" strike="noStrike" kern="0" cap="none" spc="0" normalizeH="0" baseline="0" noProof="0" dirty="0">
              <a:ln>
                <a:noFill/>
              </a:ln>
              <a:solidFill>
                <a:schemeClr val="bg1"/>
              </a:solidFill>
              <a:effectLst/>
              <a:uLnTx/>
              <a:uFillTx/>
              <a:latin typeface="Arial"/>
              <a:cs typeface="Arial"/>
              <a:sym typeface="Arial"/>
            </a:endParaRPr>
          </a:p>
        </p:txBody>
      </p:sp>
      <p:sp>
        <p:nvSpPr>
          <p:cNvPr id="12357" name="Google Shape;12357;p21"/>
          <p:cNvSpPr txBox="1"/>
          <p:nvPr/>
        </p:nvSpPr>
        <p:spPr>
          <a:xfrm>
            <a:off x="4037377" y="3136671"/>
            <a:ext cx="1130100" cy="441900"/>
          </a:xfrm>
          <a:prstGeom prst="rect">
            <a:avLst/>
          </a:prstGeom>
          <a:no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a-IR" sz="800" b="0" i="0" u="none" strike="noStrike" kern="0" cap="none" spc="0" normalizeH="0" baseline="0" noProof="0" dirty="0">
                <a:ln>
                  <a:noFill/>
                </a:ln>
                <a:solidFill>
                  <a:schemeClr val="bg1"/>
                </a:solidFill>
                <a:effectLst/>
                <a:uLnTx/>
                <a:uFillTx/>
                <a:latin typeface="Arial"/>
                <a:cs typeface="Arial"/>
                <a:sym typeface="Arial"/>
              </a:rPr>
              <a:t>قالب پاورپوینت مدیریت قابل ویرایش می باشد</a:t>
            </a:r>
            <a:endParaRPr kumimoji="0" sz="800" b="0" i="0" u="none" strike="noStrike" kern="0" cap="none" spc="0" normalizeH="0" baseline="0" noProof="0" dirty="0">
              <a:ln>
                <a:noFill/>
              </a:ln>
              <a:solidFill>
                <a:schemeClr val="bg1"/>
              </a:solidFill>
              <a:effectLst/>
              <a:uLnTx/>
              <a:uFillTx/>
              <a:latin typeface="Arial"/>
              <a:cs typeface="Arial"/>
              <a:sym typeface="Arial"/>
            </a:endParaRPr>
          </a:p>
        </p:txBody>
      </p:sp>
      <p:sp>
        <p:nvSpPr>
          <p:cNvPr id="12358" name="Google Shape;12358;p21"/>
          <p:cNvSpPr txBox="1">
            <a:spLocks noGrp="1"/>
          </p:cNvSpPr>
          <p:nvPr>
            <p:ph type="title"/>
          </p:nvPr>
        </p:nvSpPr>
        <p:spPr>
          <a:xfrm>
            <a:off x="2047449" y="504841"/>
            <a:ext cx="4875900" cy="949332"/>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fa-IR" sz="4400" dirty="0">
                <a:solidFill>
                  <a:schemeClr val="bg1"/>
                </a:solidFill>
                <a:cs typeface="B Nazanin" panose="00000700000000000000" pitchFamily="2" charset="-78"/>
              </a:rPr>
              <a:t>اینفوگرافیک ممتاز</a:t>
            </a:r>
            <a:endParaRPr sz="4400" dirty="0">
              <a:solidFill>
                <a:schemeClr val="bg1"/>
              </a:solidFill>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7447"/>
        <p:cNvGrpSpPr/>
        <p:nvPr/>
      </p:nvGrpSpPr>
      <p:grpSpPr>
        <a:xfrm>
          <a:off x="0" y="0"/>
          <a:ext cx="0" cy="0"/>
          <a:chOff x="0" y="0"/>
          <a:chExt cx="0" cy="0"/>
        </a:xfrm>
      </p:grpSpPr>
      <p:grpSp>
        <p:nvGrpSpPr>
          <p:cNvPr id="7448" name="Google Shape;7448;p72"/>
          <p:cNvGrpSpPr/>
          <p:nvPr/>
        </p:nvGrpSpPr>
        <p:grpSpPr>
          <a:xfrm>
            <a:off x="2100560" y="3398663"/>
            <a:ext cx="1102891" cy="760337"/>
            <a:chOff x="4967783" y="2151471"/>
            <a:chExt cx="3920692" cy="2702940"/>
          </a:xfrm>
        </p:grpSpPr>
        <p:grpSp>
          <p:nvGrpSpPr>
            <p:cNvPr id="7449" name="Google Shape;7449;p72"/>
            <p:cNvGrpSpPr/>
            <p:nvPr/>
          </p:nvGrpSpPr>
          <p:grpSpPr>
            <a:xfrm>
              <a:off x="5045709" y="2252109"/>
              <a:ext cx="3761071" cy="2501708"/>
              <a:chOff x="2691784" y="1805334"/>
              <a:chExt cx="3761071" cy="2501708"/>
            </a:xfrm>
          </p:grpSpPr>
          <p:sp>
            <p:nvSpPr>
              <p:cNvPr id="7450" name="Google Shape;7450;p72"/>
              <p:cNvSpPr/>
              <p:nvPr/>
            </p:nvSpPr>
            <p:spPr>
              <a:xfrm>
                <a:off x="4306153" y="4266675"/>
                <a:ext cx="932050" cy="40353"/>
              </a:xfrm>
              <a:custGeom>
                <a:avLst/>
                <a:gdLst/>
                <a:ahLst/>
                <a:cxnLst/>
                <a:rect l="l" t="t" r="r" b="b"/>
                <a:pathLst>
                  <a:path w="106520" h="2706" extrusionOk="0">
                    <a:moveTo>
                      <a:pt x="0" y="0"/>
                    </a:moveTo>
                    <a:lnTo>
                      <a:pt x="0" y="2705"/>
                    </a:lnTo>
                    <a:lnTo>
                      <a:pt x="106520" y="2705"/>
                    </a:lnTo>
                    <a:lnTo>
                      <a:pt x="106520"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1" name="Google Shape;7451;p72"/>
              <p:cNvSpPr/>
              <p:nvPr/>
            </p:nvSpPr>
            <p:spPr>
              <a:xfrm>
                <a:off x="2691784" y="3762285"/>
                <a:ext cx="1916675" cy="544757"/>
              </a:xfrm>
              <a:custGeom>
                <a:avLst/>
                <a:gdLst/>
                <a:ahLst/>
                <a:cxnLst/>
                <a:rect l="l" t="t" r="r" b="b"/>
                <a:pathLst>
                  <a:path w="128485" h="36518" extrusionOk="0">
                    <a:moveTo>
                      <a:pt x="2706" y="1"/>
                    </a:moveTo>
                    <a:lnTo>
                      <a:pt x="1" y="326"/>
                    </a:lnTo>
                    <a:cubicBezTo>
                      <a:pt x="1461" y="10577"/>
                      <a:pt x="6547" y="19612"/>
                      <a:pt x="13850" y="26130"/>
                    </a:cubicBezTo>
                    <a:cubicBezTo>
                      <a:pt x="21288" y="32568"/>
                      <a:pt x="30999" y="36517"/>
                      <a:pt x="41575" y="36517"/>
                    </a:cubicBezTo>
                    <a:lnTo>
                      <a:pt x="128484" y="36517"/>
                    </a:lnTo>
                    <a:lnTo>
                      <a:pt x="128484" y="33812"/>
                    </a:lnTo>
                    <a:lnTo>
                      <a:pt x="41575" y="33812"/>
                    </a:lnTo>
                    <a:cubicBezTo>
                      <a:pt x="31675" y="33812"/>
                      <a:pt x="22641" y="30188"/>
                      <a:pt x="15662" y="24102"/>
                    </a:cubicBezTo>
                    <a:cubicBezTo>
                      <a:pt x="8792" y="18016"/>
                      <a:pt x="4058" y="9468"/>
                      <a:pt x="2706" y="1"/>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2" name="Google Shape;7452;p72"/>
              <p:cNvSpPr/>
              <p:nvPr/>
            </p:nvSpPr>
            <p:spPr>
              <a:xfrm>
                <a:off x="2695021" y="3035999"/>
                <a:ext cx="754960" cy="529407"/>
              </a:xfrm>
              <a:custGeom>
                <a:avLst/>
                <a:gdLst/>
                <a:ahLst/>
                <a:cxnLst/>
                <a:rect l="l" t="t" r="r" b="b"/>
                <a:pathLst>
                  <a:path w="50609" h="35489" extrusionOk="0">
                    <a:moveTo>
                      <a:pt x="41358" y="0"/>
                    </a:moveTo>
                    <a:cubicBezTo>
                      <a:pt x="30998" y="0"/>
                      <a:pt x="21423" y="3814"/>
                      <a:pt x="14093" y="10144"/>
                    </a:cubicBezTo>
                    <a:cubicBezTo>
                      <a:pt x="6762" y="16338"/>
                      <a:pt x="1596" y="25129"/>
                      <a:pt x="0" y="35029"/>
                    </a:cubicBezTo>
                    <a:lnTo>
                      <a:pt x="2597" y="35489"/>
                    </a:lnTo>
                    <a:cubicBezTo>
                      <a:pt x="4166" y="26238"/>
                      <a:pt x="9034" y="18015"/>
                      <a:pt x="15905" y="12173"/>
                    </a:cubicBezTo>
                    <a:cubicBezTo>
                      <a:pt x="22775" y="6303"/>
                      <a:pt x="31675" y="2705"/>
                      <a:pt x="41358" y="2705"/>
                    </a:cubicBezTo>
                    <a:lnTo>
                      <a:pt x="50609" y="2705"/>
                    </a:lnTo>
                    <a:lnTo>
                      <a:pt x="50609"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3" name="Google Shape;7453;p72"/>
              <p:cNvSpPr/>
              <p:nvPr/>
            </p:nvSpPr>
            <p:spPr>
              <a:xfrm>
                <a:off x="3661791" y="2531620"/>
                <a:ext cx="2791064" cy="544757"/>
              </a:xfrm>
              <a:custGeom>
                <a:avLst/>
                <a:gdLst/>
                <a:ahLst/>
                <a:cxnLst/>
                <a:rect l="l" t="t" r="r" b="b"/>
                <a:pathLst>
                  <a:path w="187100" h="36518" extrusionOk="0">
                    <a:moveTo>
                      <a:pt x="184395" y="1"/>
                    </a:moveTo>
                    <a:cubicBezTo>
                      <a:pt x="183150" y="9468"/>
                      <a:pt x="178309" y="17908"/>
                      <a:pt x="171438" y="23994"/>
                    </a:cubicBezTo>
                    <a:cubicBezTo>
                      <a:pt x="164432" y="30080"/>
                      <a:pt x="155425" y="33812"/>
                      <a:pt x="145498" y="33812"/>
                    </a:cubicBezTo>
                    <a:lnTo>
                      <a:pt x="1" y="33812"/>
                    </a:lnTo>
                    <a:lnTo>
                      <a:pt x="1" y="36517"/>
                    </a:lnTo>
                    <a:lnTo>
                      <a:pt x="145498" y="36517"/>
                    </a:lnTo>
                    <a:cubicBezTo>
                      <a:pt x="156101" y="36517"/>
                      <a:pt x="165785" y="32568"/>
                      <a:pt x="173223" y="26022"/>
                    </a:cubicBezTo>
                    <a:cubicBezTo>
                      <a:pt x="180554" y="19612"/>
                      <a:pt x="185747" y="10469"/>
                      <a:pt x="187100" y="326"/>
                    </a:cubicBezTo>
                    <a:lnTo>
                      <a:pt x="184395" y="1"/>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4" name="Google Shape;7454;p72"/>
              <p:cNvSpPr/>
              <p:nvPr/>
            </p:nvSpPr>
            <p:spPr>
              <a:xfrm>
                <a:off x="5153124" y="1805334"/>
                <a:ext cx="1294451" cy="512461"/>
              </a:xfrm>
              <a:custGeom>
                <a:avLst/>
                <a:gdLst/>
                <a:ahLst/>
                <a:cxnLst/>
                <a:rect l="l" t="t" r="r" b="b"/>
                <a:pathLst>
                  <a:path w="86774" h="34353" extrusionOk="0">
                    <a:moveTo>
                      <a:pt x="0" y="0"/>
                    </a:moveTo>
                    <a:lnTo>
                      <a:pt x="0" y="2705"/>
                    </a:lnTo>
                    <a:lnTo>
                      <a:pt x="45524" y="2705"/>
                    </a:lnTo>
                    <a:cubicBezTo>
                      <a:pt x="54991" y="2705"/>
                      <a:pt x="63674" y="6195"/>
                      <a:pt x="70545" y="11821"/>
                    </a:cubicBezTo>
                    <a:cubicBezTo>
                      <a:pt x="77415" y="17582"/>
                      <a:pt x="82284" y="25454"/>
                      <a:pt x="84177" y="34353"/>
                    </a:cubicBezTo>
                    <a:lnTo>
                      <a:pt x="86774" y="33920"/>
                    </a:lnTo>
                    <a:cubicBezTo>
                      <a:pt x="84854" y="24345"/>
                      <a:pt x="79579" y="15878"/>
                      <a:pt x="72249" y="9792"/>
                    </a:cubicBezTo>
                    <a:cubicBezTo>
                      <a:pt x="65027" y="3706"/>
                      <a:pt x="55668" y="0"/>
                      <a:pt x="45524" y="0"/>
                    </a:cubicBez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5" name="Google Shape;7455;p72"/>
              <p:cNvSpPr/>
              <p:nvPr/>
            </p:nvSpPr>
            <p:spPr>
              <a:xfrm>
                <a:off x="2785807" y="1805334"/>
                <a:ext cx="2143839" cy="40367"/>
              </a:xfrm>
              <a:custGeom>
                <a:avLst/>
                <a:gdLst/>
                <a:ahLst/>
                <a:cxnLst/>
                <a:rect l="l" t="t" r="r" b="b"/>
                <a:pathLst>
                  <a:path w="143713" h="2706" extrusionOk="0">
                    <a:moveTo>
                      <a:pt x="0" y="0"/>
                    </a:moveTo>
                    <a:lnTo>
                      <a:pt x="0" y="2705"/>
                    </a:lnTo>
                    <a:lnTo>
                      <a:pt x="143712" y="2705"/>
                    </a:lnTo>
                    <a:lnTo>
                      <a:pt x="143712"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6" name="Google Shape;7456;p72"/>
              <p:cNvSpPr/>
              <p:nvPr/>
            </p:nvSpPr>
            <p:spPr>
              <a:xfrm>
                <a:off x="5447728" y="4266675"/>
                <a:ext cx="932050" cy="40353"/>
              </a:xfrm>
              <a:custGeom>
                <a:avLst/>
                <a:gdLst/>
                <a:ahLst/>
                <a:cxnLst/>
                <a:rect l="l" t="t" r="r" b="b"/>
                <a:pathLst>
                  <a:path w="106520" h="2706" extrusionOk="0">
                    <a:moveTo>
                      <a:pt x="0" y="0"/>
                    </a:moveTo>
                    <a:lnTo>
                      <a:pt x="0" y="2705"/>
                    </a:lnTo>
                    <a:lnTo>
                      <a:pt x="106520" y="2705"/>
                    </a:lnTo>
                    <a:lnTo>
                      <a:pt x="106520"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57" name="Google Shape;7457;p72"/>
            <p:cNvGrpSpPr/>
            <p:nvPr/>
          </p:nvGrpSpPr>
          <p:grpSpPr>
            <a:xfrm>
              <a:off x="4967783" y="2151471"/>
              <a:ext cx="3920692" cy="2702940"/>
              <a:chOff x="2613858" y="1704696"/>
              <a:chExt cx="3920692" cy="2702940"/>
            </a:xfrm>
          </p:grpSpPr>
          <p:sp>
            <p:nvSpPr>
              <p:cNvPr id="7458" name="Google Shape;7458;p72"/>
              <p:cNvSpPr/>
              <p:nvPr/>
            </p:nvSpPr>
            <p:spPr>
              <a:xfrm rot="5400000">
                <a:off x="4924676" y="1720789"/>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9" name="Google Shape;7459;p72"/>
              <p:cNvSpPr/>
              <p:nvPr/>
            </p:nvSpPr>
            <p:spPr>
              <a:xfrm rot="5400000">
                <a:off x="6309028" y="2311963"/>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0" name="Google Shape;7460;p72"/>
              <p:cNvSpPr/>
              <p:nvPr/>
            </p:nvSpPr>
            <p:spPr>
              <a:xfrm rot="5400000">
                <a:off x="5222154" y="4182115"/>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1" name="Google Shape;7461;p72"/>
              <p:cNvSpPr/>
              <p:nvPr/>
            </p:nvSpPr>
            <p:spPr>
              <a:xfrm rot="5400000">
                <a:off x="2597765" y="3554395"/>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2" name="Google Shape;7462;p72"/>
              <p:cNvSpPr/>
              <p:nvPr/>
            </p:nvSpPr>
            <p:spPr>
              <a:xfrm rot="5400000">
                <a:off x="3433899" y="2945028"/>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463" name="Google Shape;7463;p72"/>
          <p:cNvGrpSpPr/>
          <p:nvPr/>
        </p:nvGrpSpPr>
        <p:grpSpPr>
          <a:xfrm>
            <a:off x="3504468" y="1286940"/>
            <a:ext cx="1561911" cy="708580"/>
            <a:chOff x="3530532" y="1496185"/>
            <a:chExt cx="1561911" cy="708580"/>
          </a:xfrm>
        </p:grpSpPr>
        <p:grpSp>
          <p:nvGrpSpPr>
            <p:cNvPr id="7464" name="Google Shape;7464;p72"/>
            <p:cNvGrpSpPr/>
            <p:nvPr/>
          </p:nvGrpSpPr>
          <p:grpSpPr>
            <a:xfrm>
              <a:off x="3720318" y="1857562"/>
              <a:ext cx="1372125" cy="54"/>
              <a:chOff x="3720318" y="1857562"/>
              <a:chExt cx="1372125" cy="54"/>
            </a:xfrm>
          </p:grpSpPr>
          <p:cxnSp>
            <p:nvCxnSpPr>
              <p:cNvPr id="7465" name="Google Shape;7465;p72"/>
              <p:cNvCxnSpPr>
                <a:endCxn id="7466" idx="2"/>
              </p:cNvCxnSpPr>
              <p:nvPr/>
            </p:nvCxnSpPr>
            <p:spPr>
              <a:xfrm>
                <a:off x="4440243" y="1857616"/>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7" name="Google Shape;7467;p72"/>
              <p:cNvCxnSpPr/>
              <p:nvPr/>
            </p:nvCxnSpPr>
            <p:spPr>
              <a:xfrm>
                <a:off x="4074943" y="1857562"/>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8" name="Google Shape;7468;p72"/>
              <p:cNvCxnSpPr/>
              <p:nvPr/>
            </p:nvCxnSpPr>
            <p:spPr>
              <a:xfrm>
                <a:off x="3720318" y="1857562"/>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9" name="Google Shape;7469;p72"/>
              <p:cNvCxnSpPr>
                <a:stCxn id="7466" idx="6"/>
              </p:cNvCxnSpPr>
              <p:nvPr/>
            </p:nvCxnSpPr>
            <p:spPr>
              <a:xfrm>
                <a:off x="4801443" y="1857616"/>
                <a:ext cx="291000" cy="0"/>
              </a:xfrm>
              <a:prstGeom prst="straightConnector1">
                <a:avLst/>
              </a:prstGeom>
              <a:noFill/>
              <a:ln w="9525" cap="flat" cmpd="sng">
                <a:solidFill>
                  <a:srgbClr val="A5B7C6"/>
                </a:solidFill>
                <a:prstDash val="solid"/>
                <a:round/>
                <a:headEnd type="none" w="med" len="med"/>
                <a:tailEnd type="triangle" w="med" len="med"/>
              </a:ln>
            </p:spPr>
          </p:cxnSp>
        </p:grpSp>
        <p:grpSp>
          <p:nvGrpSpPr>
            <p:cNvPr id="7470" name="Google Shape;7470;p72"/>
            <p:cNvGrpSpPr/>
            <p:nvPr/>
          </p:nvGrpSpPr>
          <p:grpSpPr>
            <a:xfrm>
              <a:off x="3567462" y="1496185"/>
              <a:ext cx="286500" cy="272914"/>
              <a:chOff x="3567462" y="1496185"/>
              <a:chExt cx="286500" cy="272914"/>
            </a:xfrm>
          </p:grpSpPr>
          <p:cxnSp>
            <p:nvCxnSpPr>
              <p:cNvPr id="7471" name="Google Shape;7471;p72"/>
              <p:cNvCxnSpPr/>
              <p:nvPr/>
            </p:nvCxnSpPr>
            <p:spPr>
              <a:xfrm rot="10800000">
                <a:off x="3626625" y="1596000"/>
                <a:ext cx="0" cy="173100"/>
              </a:xfrm>
              <a:prstGeom prst="straightConnector1">
                <a:avLst/>
              </a:prstGeom>
              <a:noFill/>
              <a:ln w="9525" cap="flat" cmpd="sng">
                <a:solidFill>
                  <a:srgbClr val="A5B7C6"/>
                </a:solidFill>
                <a:prstDash val="solid"/>
                <a:round/>
                <a:headEnd type="none" w="med" len="med"/>
                <a:tailEnd type="none" w="med" len="med"/>
              </a:ln>
            </p:spPr>
          </p:cxnSp>
          <p:sp>
            <p:nvSpPr>
              <p:cNvPr id="7472" name="Google Shape;7472;p72"/>
              <p:cNvSpPr/>
              <p:nvPr/>
            </p:nvSpPr>
            <p:spPr>
              <a:xfrm>
                <a:off x="3567462" y="1496185"/>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73" name="Google Shape;7473;p72"/>
            <p:cNvSpPr/>
            <p:nvPr/>
          </p:nvSpPr>
          <p:spPr>
            <a:xfrm>
              <a:off x="3530532" y="1771972"/>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4" name="Google Shape;7474;p72"/>
            <p:cNvSpPr/>
            <p:nvPr/>
          </p:nvSpPr>
          <p:spPr>
            <a:xfrm>
              <a:off x="3891569" y="1779209"/>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75" name="Google Shape;7475;p72"/>
            <p:cNvGrpSpPr/>
            <p:nvPr/>
          </p:nvGrpSpPr>
          <p:grpSpPr>
            <a:xfrm>
              <a:off x="3929014" y="1960574"/>
              <a:ext cx="286500" cy="242342"/>
              <a:chOff x="3929014" y="1960574"/>
              <a:chExt cx="286500" cy="242342"/>
            </a:xfrm>
          </p:grpSpPr>
          <p:cxnSp>
            <p:nvCxnSpPr>
              <p:cNvPr id="7476" name="Google Shape;7476;p72"/>
              <p:cNvCxnSpPr/>
              <p:nvPr/>
            </p:nvCxnSpPr>
            <p:spPr>
              <a:xfrm rot="10800000">
                <a:off x="3988400" y="1960574"/>
                <a:ext cx="0" cy="144300"/>
              </a:xfrm>
              <a:prstGeom prst="straightConnector1">
                <a:avLst/>
              </a:prstGeom>
              <a:noFill/>
              <a:ln w="9525" cap="flat" cmpd="sng">
                <a:solidFill>
                  <a:srgbClr val="A5B7C6"/>
                </a:solidFill>
                <a:prstDash val="solid"/>
                <a:round/>
                <a:headEnd type="none" w="med" len="med"/>
                <a:tailEnd type="none" w="med" len="med"/>
              </a:ln>
            </p:spPr>
          </p:cxnSp>
          <p:sp>
            <p:nvSpPr>
              <p:cNvPr id="7477" name="Google Shape;7477;p72"/>
              <p:cNvSpPr/>
              <p:nvPr/>
            </p:nvSpPr>
            <p:spPr>
              <a:xfrm>
                <a:off x="3929014" y="2103016"/>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78" name="Google Shape;7478;p72"/>
            <p:cNvGrpSpPr/>
            <p:nvPr/>
          </p:nvGrpSpPr>
          <p:grpSpPr>
            <a:xfrm>
              <a:off x="4290828" y="1496185"/>
              <a:ext cx="286500" cy="272914"/>
              <a:chOff x="4290828" y="1496185"/>
              <a:chExt cx="286500" cy="272914"/>
            </a:xfrm>
          </p:grpSpPr>
          <p:cxnSp>
            <p:nvCxnSpPr>
              <p:cNvPr id="7479" name="Google Shape;7479;p72"/>
              <p:cNvCxnSpPr/>
              <p:nvPr/>
            </p:nvCxnSpPr>
            <p:spPr>
              <a:xfrm rot="10800000">
                <a:off x="4350000" y="1596000"/>
                <a:ext cx="0" cy="173100"/>
              </a:xfrm>
              <a:prstGeom prst="straightConnector1">
                <a:avLst/>
              </a:prstGeom>
              <a:noFill/>
              <a:ln w="9525" cap="flat" cmpd="sng">
                <a:solidFill>
                  <a:srgbClr val="A5B7C6"/>
                </a:solidFill>
                <a:prstDash val="solid"/>
                <a:round/>
                <a:headEnd type="none" w="med" len="med"/>
                <a:tailEnd type="none" w="med" len="med"/>
              </a:ln>
            </p:spPr>
          </p:cxnSp>
          <p:sp>
            <p:nvSpPr>
              <p:cNvPr id="7480" name="Google Shape;7480;p72"/>
              <p:cNvSpPr/>
              <p:nvPr/>
            </p:nvSpPr>
            <p:spPr>
              <a:xfrm>
                <a:off x="4290828" y="1496185"/>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81" name="Google Shape;7481;p72"/>
            <p:cNvSpPr/>
            <p:nvPr/>
          </p:nvSpPr>
          <p:spPr>
            <a:xfrm>
              <a:off x="4252606" y="1771972"/>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6" name="Google Shape;7466;p72"/>
            <p:cNvSpPr/>
            <p:nvPr/>
          </p:nvSpPr>
          <p:spPr>
            <a:xfrm>
              <a:off x="4613643" y="1763716"/>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482" name="Google Shape;7482;p72"/>
            <p:cNvGrpSpPr/>
            <p:nvPr/>
          </p:nvGrpSpPr>
          <p:grpSpPr>
            <a:xfrm>
              <a:off x="4657726" y="1959674"/>
              <a:ext cx="286500" cy="245092"/>
              <a:chOff x="4657726" y="1959674"/>
              <a:chExt cx="286500" cy="245092"/>
            </a:xfrm>
          </p:grpSpPr>
          <p:cxnSp>
            <p:nvCxnSpPr>
              <p:cNvPr id="7483" name="Google Shape;7483;p72"/>
              <p:cNvCxnSpPr/>
              <p:nvPr/>
            </p:nvCxnSpPr>
            <p:spPr>
              <a:xfrm rot="10800000">
                <a:off x="4707475" y="1959674"/>
                <a:ext cx="0" cy="145200"/>
              </a:xfrm>
              <a:prstGeom prst="straightConnector1">
                <a:avLst/>
              </a:prstGeom>
              <a:noFill/>
              <a:ln w="9525" cap="flat" cmpd="sng">
                <a:solidFill>
                  <a:srgbClr val="A5B7C6"/>
                </a:solidFill>
                <a:prstDash val="solid"/>
                <a:round/>
                <a:headEnd type="none" w="med" len="med"/>
                <a:tailEnd type="none" w="med" len="med"/>
              </a:ln>
            </p:spPr>
          </p:cxnSp>
          <p:sp>
            <p:nvSpPr>
              <p:cNvPr id="7484" name="Google Shape;7484;p72"/>
              <p:cNvSpPr/>
              <p:nvPr/>
            </p:nvSpPr>
            <p:spPr>
              <a:xfrm>
                <a:off x="4657726" y="2104866"/>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485" name="Google Shape;7485;p72"/>
          <p:cNvGrpSpPr/>
          <p:nvPr/>
        </p:nvGrpSpPr>
        <p:grpSpPr>
          <a:xfrm>
            <a:off x="3486488" y="2149036"/>
            <a:ext cx="1597032" cy="378649"/>
            <a:chOff x="3512551" y="2358282"/>
            <a:chExt cx="1597032" cy="378649"/>
          </a:xfrm>
        </p:grpSpPr>
        <p:grpSp>
          <p:nvGrpSpPr>
            <p:cNvPr id="7486" name="Google Shape;7486;p72"/>
            <p:cNvGrpSpPr/>
            <p:nvPr/>
          </p:nvGrpSpPr>
          <p:grpSpPr>
            <a:xfrm>
              <a:off x="3738198" y="2553002"/>
              <a:ext cx="1145834" cy="117"/>
              <a:chOff x="3738198" y="2553002"/>
              <a:chExt cx="1145834" cy="117"/>
            </a:xfrm>
          </p:grpSpPr>
          <p:cxnSp>
            <p:nvCxnSpPr>
              <p:cNvPr id="7487" name="Google Shape;7487;p72"/>
              <p:cNvCxnSpPr/>
              <p:nvPr/>
            </p:nvCxnSpPr>
            <p:spPr>
              <a:xfrm>
                <a:off x="4195395" y="2553002"/>
                <a:ext cx="231600" cy="0"/>
              </a:xfrm>
              <a:prstGeom prst="straightConnector1">
                <a:avLst/>
              </a:prstGeom>
              <a:noFill/>
              <a:ln w="9525" cap="flat" cmpd="sng">
                <a:solidFill>
                  <a:srgbClr val="435D74"/>
                </a:solidFill>
                <a:prstDash val="solid"/>
                <a:round/>
                <a:headEnd type="none" w="med" len="med"/>
                <a:tailEnd type="none" w="med" len="med"/>
              </a:ln>
            </p:spPr>
          </p:cxnSp>
          <p:cxnSp>
            <p:nvCxnSpPr>
              <p:cNvPr id="7488" name="Google Shape;7488;p72"/>
              <p:cNvCxnSpPr/>
              <p:nvPr/>
            </p:nvCxnSpPr>
            <p:spPr>
              <a:xfrm>
                <a:off x="4652432" y="2553002"/>
                <a:ext cx="231600" cy="0"/>
              </a:xfrm>
              <a:prstGeom prst="straightConnector1">
                <a:avLst/>
              </a:prstGeom>
              <a:noFill/>
              <a:ln w="9525" cap="flat" cmpd="sng">
                <a:solidFill>
                  <a:srgbClr val="435D74"/>
                </a:solidFill>
                <a:prstDash val="solid"/>
                <a:round/>
                <a:headEnd type="none" w="med" len="med"/>
                <a:tailEnd type="none" w="med" len="med"/>
              </a:ln>
            </p:spPr>
          </p:cxnSp>
          <p:cxnSp>
            <p:nvCxnSpPr>
              <p:cNvPr id="7489" name="Google Shape;7489;p72"/>
              <p:cNvCxnSpPr>
                <a:stCxn id="7490" idx="6"/>
                <a:endCxn id="7491" idx="2"/>
              </p:cNvCxnSpPr>
              <p:nvPr/>
            </p:nvCxnSpPr>
            <p:spPr>
              <a:xfrm>
                <a:off x="3738198" y="2553118"/>
                <a:ext cx="231300" cy="0"/>
              </a:xfrm>
              <a:prstGeom prst="straightConnector1">
                <a:avLst/>
              </a:prstGeom>
              <a:noFill/>
              <a:ln w="9525" cap="flat" cmpd="sng">
                <a:solidFill>
                  <a:srgbClr val="435D74"/>
                </a:solidFill>
                <a:prstDash val="solid"/>
                <a:round/>
                <a:headEnd type="none" w="med" len="med"/>
                <a:tailEnd type="none" w="med" len="med"/>
              </a:ln>
            </p:spPr>
          </p:cxnSp>
        </p:grpSp>
        <p:grpSp>
          <p:nvGrpSpPr>
            <p:cNvPr id="7492" name="Google Shape;7492;p72"/>
            <p:cNvGrpSpPr/>
            <p:nvPr/>
          </p:nvGrpSpPr>
          <p:grpSpPr>
            <a:xfrm>
              <a:off x="3969644" y="2440153"/>
              <a:ext cx="225900" cy="296779"/>
              <a:chOff x="3969644" y="2440153"/>
              <a:chExt cx="225900" cy="296779"/>
            </a:xfrm>
          </p:grpSpPr>
          <p:cxnSp>
            <p:nvCxnSpPr>
              <p:cNvPr id="7493" name="Google Shape;7493;p72"/>
              <p:cNvCxnSpPr/>
              <p:nvPr/>
            </p:nvCxnSpPr>
            <p:spPr>
              <a:xfrm>
                <a:off x="4082390" y="2637031"/>
                <a:ext cx="0" cy="99900"/>
              </a:xfrm>
              <a:prstGeom prst="straightConnector1">
                <a:avLst/>
              </a:prstGeom>
              <a:noFill/>
              <a:ln w="9525" cap="flat" cmpd="sng">
                <a:solidFill>
                  <a:srgbClr val="435D74"/>
                </a:solidFill>
                <a:prstDash val="solid"/>
                <a:round/>
                <a:headEnd type="none" w="med" len="med"/>
                <a:tailEnd type="none" w="med" len="med"/>
              </a:ln>
            </p:spPr>
          </p:cxnSp>
          <p:sp>
            <p:nvSpPr>
              <p:cNvPr id="7491" name="Google Shape;7491;p72"/>
              <p:cNvSpPr/>
              <p:nvPr/>
            </p:nvSpPr>
            <p:spPr>
              <a:xfrm>
                <a:off x="3969644" y="2440153"/>
                <a:ext cx="225900" cy="2259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4" name="Google Shape;7494;p72"/>
              <p:cNvSpPr/>
              <p:nvPr/>
            </p:nvSpPr>
            <p:spPr>
              <a:xfrm>
                <a:off x="3998471" y="2468982"/>
                <a:ext cx="168300" cy="168300"/>
              </a:xfrm>
              <a:prstGeom prst="ellipse">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95" name="Google Shape;7495;p72"/>
            <p:cNvGrpSpPr/>
            <p:nvPr/>
          </p:nvGrpSpPr>
          <p:grpSpPr>
            <a:xfrm>
              <a:off x="4426818" y="2358282"/>
              <a:ext cx="225600" cy="307471"/>
              <a:chOff x="4426818" y="2358282"/>
              <a:chExt cx="225600" cy="307471"/>
            </a:xfrm>
          </p:grpSpPr>
          <p:cxnSp>
            <p:nvCxnSpPr>
              <p:cNvPr id="7496" name="Google Shape;7496;p72"/>
              <p:cNvCxnSpPr>
                <a:stCxn id="7497" idx="0"/>
              </p:cNvCxnSpPr>
              <p:nvPr/>
            </p:nvCxnSpPr>
            <p:spPr>
              <a:xfrm rot="10800000">
                <a:off x="4539644" y="2358282"/>
                <a:ext cx="0" cy="110700"/>
              </a:xfrm>
              <a:prstGeom prst="straightConnector1">
                <a:avLst/>
              </a:prstGeom>
              <a:noFill/>
              <a:ln w="9525" cap="flat" cmpd="sng">
                <a:solidFill>
                  <a:srgbClr val="435D74"/>
                </a:solidFill>
                <a:prstDash val="solid"/>
                <a:round/>
                <a:headEnd type="none" w="med" len="med"/>
                <a:tailEnd type="none" w="med" len="med"/>
              </a:ln>
            </p:spPr>
          </p:cxnSp>
          <p:sp>
            <p:nvSpPr>
              <p:cNvPr id="7498" name="Google Shape;7498;p72"/>
              <p:cNvSpPr/>
              <p:nvPr/>
            </p:nvSpPr>
            <p:spPr>
              <a:xfrm>
                <a:off x="4426818" y="2440153"/>
                <a:ext cx="225600" cy="2256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7" name="Google Shape;7497;p72"/>
              <p:cNvSpPr/>
              <p:nvPr/>
            </p:nvSpPr>
            <p:spPr>
              <a:xfrm>
                <a:off x="4455644" y="2468982"/>
                <a:ext cx="168000" cy="168000"/>
              </a:xfrm>
              <a:prstGeom prst="ellipse">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99" name="Google Shape;7499;p72"/>
            <p:cNvGrpSpPr/>
            <p:nvPr/>
          </p:nvGrpSpPr>
          <p:grpSpPr>
            <a:xfrm>
              <a:off x="4883984" y="2440153"/>
              <a:ext cx="225600" cy="296479"/>
              <a:chOff x="4883984" y="2440153"/>
              <a:chExt cx="225600" cy="296479"/>
            </a:xfrm>
          </p:grpSpPr>
          <p:cxnSp>
            <p:nvCxnSpPr>
              <p:cNvPr id="7500" name="Google Shape;7500;p72"/>
              <p:cNvCxnSpPr/>
              <p:nvPr/>
            </p:nvCxnSpPr>
            <p:spPr>
              <a:xfrm>
                <a:off x="4996858" y="2637031"/>
                <a:ext cx="0" cy="99600"/>
              </a:xfrm>
              <a:prstGeom prst="straightConnector1">
                <a:avLst/>
              </a:prstGeom>
              <a:noFill/>
              <a:ln w="9525" cap="flat" cmpd="sng">
                <a:solidFill>
                  <a:srgbClr val="435D74"/>
                </a:solidFill>
                <a:prstDash val="solid"/>
                <a:round/>
                <a:headEnd type="none" w="med" len="med"/>
                <a:tailEnd type="none" w="med" len="med"/>
              </a:ln>
            </p:spPr>
          </p:cxnSp>
          <p:sp>
            <p:nvSpPr>
              <p:cNvPr id="7501" name="Google Shape;7501;p72"/>
              <p:cNvSpPr/>
              <p:nvPr/>
            </p:nvSpPr>
            <p:spPr>
              <a:xfrm>
                <a:off x="4883984" y="2440153"/>
                <a:ext cx="225600" cy="2256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2" name="Google Shape;7502;p72"/>
              <p:cNvSpPr/>
              <p:nvPr/>
            </p:nvSpPr>
            <p:spPr>
              <a:xfrm>
                <a:off x="4912810" y="2468982"/>
                <a:ext cx="168000" cy="168000"/>
              </a:xfrm>
              <a:prstGeom prst="ellipse">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03" name="Google Shape;7503;p72"/>
            <p:cNvGrpSpPr/>
            <p:nvPr/>
          </p:nvGrpSpPr>
          <p:grpSpPr>
            <a:xfrm>
              <a:off x="3512551" y="2358356"/>
              <a:ext cx="225647" cy="307629"/>
              <a:chOff x="2182679" y="2005014"/>
              <a:chExt cx="792300" cy="1080158"/>
            </a:xfrm>
          </p:grpSpPr>
          <p:cxnSp>
            <p:nvCxnSpPr>
              <p:cNvPr id="7504" name="Google Shape;7504;p72"/>
              <p:cNvCxnSpPr>
                <a:stCxn id="7505" idx="0"/>
              </p:cNvCxnSpPr>
              <p:nvPr/>
            </p:nvCxnSpPr>
            <p:spPr>
              <a:xfrm rot="10800000">
                <a:off x="2578961" y="2005014"/>
                <a:ext cx="0" cy="388800"/>
              </a:xfrm>
              <a:prstGeom prst="straightConnector1">
                <a:avLst/>
              </a:prstGeom>
              <a:noFill/>
              <a:ln w="9525" cap="flat" cmpd="sng">
                <a:solidFill>
                  <a:srgbClr val="435D74"/>
                </a:solidFill>
                <a:prstDash val="solid"/>
                <a:round/>
                <a:headEnd type="none" w="med" len="med"/>
                <a:tailEnd type="none" w="med" len="med"/>
              </a:ln>
            </p:spPr>
          </p:cxnSp>
          <p:sp>
            <p:nvSpPr>
              <p:cNvPr id="7490" name="Google Shape;7490;p72"/>
              <p:cNvSpPr/>
              <p:nvPr/>
            </p:nvSpPr>
            <p:spPr>
              <a:xfrm>
                <a:off x="2182679" y="2292572"/>
                <a:ext cx="792300" cy="7926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5" name="Google Shape;7505;p72"/>
              <p:cNvSpPr/>
              <p:nvPr/>
            </p:nvSpPr>
            <p:spPr>
              <a:xfrm>
                <a:off x="2283911" y="2393814"/>
                <a:ext cx="590100" cy="590100"/>
              </a:xfrm>
              <a:prstGeom prst="ellipse">
                <a:avLst/>
              </a:pr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506" name="Google Shape;7506;p72"/>
          <p:cNvGrpSpPr/>
          <p:nvPr/>
        </p:nvGrpSpPr>
        <p:grpSpPr>
          <a:xfrm>
            <a:off x="6846570" y="972834"/>
            <a:ext cx="1559809" cy="722610"/>
            <a:chOff x="634175" y="2986275"/>
            <a:chExt cx="3147949" cy="1458344"/>
          </a:xfrm>
        </p:grpSpPr>
        <p:cxnSp>
          <p:nvCxnSpPr>
            <p:cNvPr id="7507" name="Google Shape;7507;p72"/>
            <p:cNvCxnSpPr>
              <a:stCxn id="7508" idx="4"/>
              <a:endCxn id="7509" idx="0"/>
            </p:cNvCxnSpPr>
            <p:nvPr/>
          </p:nvCxnSpPr>
          <p:spPr>
            <a:xfrm>
              <a:off x="929975" y="3577875"/>
              <a:ext cx="591300" cy="275100"/>
            </a:xfrm>
            <a:prstGeom prst="straightConnector1">
              <a:avLst/>
            </a:prstGeom>
            <a:noFill/>
            <a:ln w="9525" cap="flat" cmpd="sng">
              <a:solidFill>
                <a:srgbClr val="435D74"/>
              </a:solidFill>
              <a:prstDash val="solid"/>
              <a:round/>
              <a:headEnd type="none" w="med" len="med"/>
              <a:tailEnd type="none" w="med" len="med"/>
            </a:ln>
          </p:spPr>
        </p:cxnSp>
        <p:cxnSp>
          <p:nvCxnSpPr>
            <p:cNvPr id="7510" name="Google Shape;7510;p72"/>
            <p:cNvCxnSpPr>
              <a:stCxn id="7509" idx="0"/>
              <a:endCxn id="7511" idx="4"/>
            </p:cNvCxnSpPr>
            <p:nvPr/>
          </p:nvCxnSpPr>
          <p:spPr>
            <a:xfrm rot="10800000" flipH="1">
              <a:off x="1521366" y="3577919"/>
              <a:ext cx="686700" cy="275100"/>
            </a:xfrm>
            <a:prstGeom prst="straightConnector1">
              <a:avLst/>
            </a:prstGeom>
            <a:noFill/>
            <a:ln w="9525" cap="flat" cmpd="sng">
              <a:solidFill>
                <a:srgbClr val="435D74"/>
              </a:solidFill>
              <a:prstDash val="solid"/>
              <a:round/>
              <a:headEnd type="none" w="med" len="med"/>
              <a:tailEnd type="none" w="med" len="med"/>
            </a:ln>
          </p:spPr>
        </p:cxnSp>
        <p:cxnSp>
          <p:nvCxnSpPr>
            <p:cNvPr id="7512" name="Google Shape;7512;p72"/>
            <p:cNvCxnSpPr>
              <a:stCxn id="7511" idx="4"/>
              <a:endCxn id="7513" idx="0"/>
            </p:cNvCxnSpPr>
            <p:nvPr/>
          </p:nvCxnSpPr>
          <p:spPr>
            <a:xfrm>
              <a:off x="2208152" y="3577875"/>
              <a:ext cx="686700" cy="275100"/>
            </a:xfrm>
            <a:prstGeom prst="straightConnector1">
              <a:avLst/>
            </a:prstGeom>
            <a:noFill/>
            <a:ln w="9525" cap="flat" cmpd="sng">
              <a:solidFill>
                <a:srgbClr val="435D74"/>
              </a:solidFill>
              <a:prstDash val="solid"/>
              <a:round/>
              <a:headEnd type="none" w="med" len="med"/>
              <a:tailEnd type="none" w="med" len="med"/>
            </a:ln>
          </p:spPr>
        </p:cxnSp>
        <p:cxnSp>
          <p:nvCxnSpPr>
            <p:cNvPr id="7514" name="Google Shape;7514;p72"/>
            <p:cNvCxnSpPr>
              <a:stCxn id="7513" idx="0"/>
              <a:endCxn id="7515" idx="4"/>
            </p:cNvCxnSpPr>
            <p:nvPr/>
          </p:nvCxnSpPr>
          <p:spPr>
            <a:xfrm rot="10800000" flipH="1">
              <a:off x="2894933" y="3577918"/>
              <a:ext cx="591300" cy="275100"/>
            </a:xfrm>
            <a:prstGeom prst="straightConnector1">
              <a:avLst/>
            </a:prstGeom>
            <a:noFill/>
            <a:ln w="9525" cap="flat" cmpd="sng">
              <a:solidFill>
                <a:srgbClr val="435D74"/>
              </a:solidFill>
              <a:prstDash val="solid"/>
              <a:round/>
              <a:headEnd type="none" w="med" len="med"/>
              <a:tailEnd type="none" w="med" len="med"/>
            </a:ln>
          </p:spPr>
        </p:cxnSp>
        <p:sp>
          <p:nvSpPr>
            <p:cNvPr id="7515" name="Google Shape;7515;p72"/>
            <p:cNvSpPr/>
            <p:nvPr/>
          </p:nvSpPr>
          <p:spPr>
            <a:xfrm>
              <a:off x="3190524"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00C3B1"/>
                </a:solidFill>
                <a:latin typeface="Calibri"/>
                <a:ea typeface="Calibri"/>
                <a:cs typeface="Calibri"/>
                <a:sym typeface="Calibri"/>
              </a:endParaRPr>
            </a:p>
          </p:txBody>
        </p:sp>
        <p:sp>
          <p:nvSpPr>
            <p:cNvPr id="7511" name="Google Shape;7511;p72"/>
            <p:cNvSpPr/>
            <p:nvPr/>
          </p:nvSpPr>
          <p:spPr>
            <a:xfrm>
              <a:off x="1912352"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00C3B1"/>
                </a:solidFill>
                <a:latin typeface="Calibri"/>
                <a:ea typeface="Calibri"/>
                <a:cs typeface="Calibri"/>
                <a:sym typeface="Calibri"/>
              </a:endParaRPr>
            </a:p>
          </p:txBody>
        </p:sp>
        <p:sp>
          <p:nvSpPr>
            <p:cNvPr id="7508" name="Google Shape;7508;p72"/>
            <p:cNvSpPr/>
            <p:nvPr/>
          </p:nvSpPr>
          <p:spPr>
            <a:xfrm>
              <a:off x="634175"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00C3B1"/>
                </a:solidFill>
                <a:latin typeface="Calibri"/>
                <a:ea typeface="Calibri"/>
                <a:cs typeface="Calibri"/>
                <a:sym typeface="Calibri"/>
              </a:endParaRPr>
            </a:p>
          </p:txBody>
        </p:sp>
        <p:sp>
          <p:nvSpPr>
            <p:cNvPr id="7513" name="Google Shape;7513;p72"/>
            <p:cNvSpPr/>
            <p:nvPr/>
          </p:nvSpPr>
          <p:spPr>
            <a:xfrm>
              <a:off x="2599133" y="3853018"/>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00C3B1"/>
                </a:solidFill>
                <a:latin typeface="Calibri"/>
                <a:ea typeface="Calibri"/>
                <a:cs typeface="Calibri"/>
                <a:sym typeface="Calibri"/>
              </a:endParaRPr>
            </a:p>
          </p:txBody>
        </p:sp>
        <p:sp>
          <p:nvSpPr>
            <p:cNvPr id="7509" name="Google Shape;7509;p72"/>
            <p:cNvSpPr/>
            <p:nvPr/>
          </p:nvSpPr>
          <p:spPr>
            <a:xfrm>
              <a:off x="1225566" y="3853019"/>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FFFFFF"/>
                </a:solidFill>
                <a:latin typeface="Calibri"/>
                <a:ea typeface="Calibri"/>
                <a:cs typeface="Calibri"/>
                <a:sym typeface="Calibri"/>
              </a:endParaRPr>
            </a:p>
          </p:txBody>
        </p:sp>
      </p:grpSp>
      <p:grpSp>
        <p:nvGrpSpPr>
          <p:cNvPr id="7516" name="Google Shape;7516;p72"/>
          <p:cNvGrpSpPr/>
          <p:nvPr/>
        </p:nvGrpSpPr>
        <p:grpSpPr>
          <a:xfrm>
            <a:off x="3500360" y="2682741"/>
            <a:ext cx="1570719" cy="294123"/>
            <a:chOff x="998425" y="1182125"/>
            <a:chExt cx="1065400" cy="199500"/>
          </a:xfrm>
        </p:grpSpPr>
        <p:sp>
          <p:nvSpPr>
            <p:cNvPr id="7517" name="Google Shape;7517;p72"/>
            <p:cNvSpPr/>
            <p:nvPr/>
          </p:nvSpPr>
          <p:spPr>
            <a:xfrm>
              <a:off x="998425" y="1182125"/>
              <a:ext cx="1065400" cy="199500"/>
            </a:xfrm>
            <a:custGeom>
              <a:avLst/>
              <a:gdLst/>
              <a:ahLst/>
              <a:cxnLst/>
              <a:rect l="l" t="t" r="r" b="b"/>
              <a:pathLst>
                <a:path w="42616" h="7980" extrusionOk="0">
                  <a:moveTo>
                    <a:pt x="4324" y="1"/>
                  </a:moveTo>
                  <a:cubicBezTo>
                    <a:pt x="3159" y="1"/>
                    <a:pt x="1997" y="512"/>
                    <a:pt x="1246" y="1424"/>
                  </a:cubicBezTo>
                  <a:cubicBezTo>
                    <a:pt x="180" y="2720"/>
                    <a:pt x="1" y="4577"/>
                    <a:pt x="867" y="6031"/>
                  </a:cubicBezTo>
                  <a:cubicBezTo>
                    <a:pt x="1600" y="7262"/>
                    <a:pt x="2935" y="7980"/>
                    <a:pt x="4331" y="7980"/>
                  </a:cubicBezTo>
                  <a:cubicBezTo>
                    <a:pt x="4576" y="7980"/>
                    <a:pt x="4822" y="7958"/>
                    <a:pt x="5067" y="7913"/>
                  </a:cubicBezTo>
                  <a:cubicBezTo>
                    <a:pt x="6219" y="7700"/>
                    <a:pt x="7170" y="6971"/>
                    <a:pt x="7733" y="6006"/>
                  </a:cubicBezTo>
                  <a:cubicBezTo>
                    <a:pt x="8105" y="5370"/>
                    <a:pt x="8773" y="4970"/>
                    <a:pt x="9508" y="4970"/>
                  </a:cubicBezTo>
                  <a:lnTo>
                    <a:pt x="10488" y="4970"/>
                  </a:lnTo>
                  <a:cubicBezTo>
                    <a:pt x="11237" y="4970"/>
                    <a:pt x="11919" y="5376"/>
                    <a:pt x="12300" y="6020"/>
                  </a:cubicBezTo>
                  <a:lnTo>
                    <a:pt x="12307" y="6031"/>
                  </a:lnTo>
                  <a:cubicBezTo>
                    <a:pt x="13039" y="7262"/>
                    <a:pt x="14375" y="7980"/>
                    <a:pt x="15771" y="7980"/>
                  </a:cubicBezTo>
                  <a:cubicBezTo>
                    <a:pt x="16016" y="7980"/>
                    <a:pt x="16262" y="7958"/>
                    <a:pt x="16507" y="7913"/>
                  </a:cubicBezTo>
                  <a:cubicBezTo>
                    <a:pt x="17658" y="7700"/>
                    <a:pt x="18610" y="6971"/>
                    <a:pt x="19173" y="6006"/>
                  </a:cubicBezTo>
                  <a:cubicBezTo>
                    <a:pt x="19545" y="5370"/>
                    <a:pt x="20213" y="4970"/>
                    <a:pt x="20946" y="4970"/>
                  </a:cubicBezTo>
                  <a:lnTo>
                    <a:pt x="21928" y="4970"/>
                  </a:lnTo>
                  <a:cubicBezTo>
                    <a:pt x="22677" y="4970"/>
                    <a:pt x="23359" y="5376"/>
                    <a:pt x="23740" y="6020"/>
                  </a:cubicBezTo>
                  <a:lnTo>
                    <a:pt x="23747" y="6031"/>
                  </a:lnTo>
                  <a:cubicBezTo>
                    <a:pt x="24479" y="7262"/>
                    <a:pt x="25815" y="7980"/>
                    <a:pt x="27210" y="7980"/>
                  </a:cubicBezTo>
                  <a:cubicBezTo>
                    <a:pt x="27454" y="7980"/>
                    <a:pt x="27700" y="7958"/>
                    <a:pt x="27945" y="7913"/>
                  </a:cubicBezTo>
                  <a:cubicBezTo>
                    <a:pt x="29098" y="7700"/>
                    <a:pt x="30048" y="6971"/>
                    <a:pt x="30613" y="6006"/>
                  </a:cubicBezTo>
                  <a:cubicBezTo>
                    <a:pt x="30985" y="5370"/>
                    <a:pt x="31652" y="4970"/>
                    <a:pt x="32388" y="4970"/>
                  </a:cubicBezTo>
                  <a:lnTo>
                    <a:pt x="33368" y="4970"/>
                  </a:lnTo>
                  <a:cubicBezTo>
                    <a:pt x="34117" y="4970"/>
                    <a:pt x="34799" y="5376"/>
                    <a:pt x="35180" y="6020"/>
                  </a:cubicBezTo>
                  <a:lnTo>
                    <a:pt x="35187" y="6031"/>
                  </a:lnTo>
                  <a:cubicBezTo>
                    <a:pt x="35920" y="7262"/>
                    <a:pt x="37255" y="7980"/>
                    <a:pt x="38651" y="7980"/>
                  </a:cubicBezTo>
                  <a:cubicBezTo>
                    <a:pt x="38896" y="7980"/>
                    <a:pt x="39142" y="7958"/>
                    <a:pt x="39387" y="7913"/>
                  </a:cubicBezTo>
                  <a:cubicBezTo>
                    <a:pt x="41256" y="7567"/>
                    <a:pt x="42594" y="5866"/>
                    <a:pt x="42615" y="3993"/>
                  </a:cubicBezTo>
                  <a:cubicBezTo>
                    <a:pt x="42599" y="2323"/>
                    <a:pt x="41557" y="833"/>
                    <a:pt x="39994" y="246"/>
                  </a:cubicBezTo>
                  <a:cubicBezTo>
                    <a:pt x="39559" y="81"/>
                    <a:pt x="39100" y="2"/>
                    <a:pt x="38642" y="2"/>
                  </a:cubicBezTo>
                  <a:cubicBezTo>
                    <a:pt x="37477" y="2"/>
                    <a:pt x="36315" y="513"/>
                    <a:pt x="35565" y="1426"/>
                  </a:cubicBezTo>
                  <a:cubicBezTo>
                    <a:pt x="35428" y="1592"/>
                    <a:pt x="35304" y="1770"/>
                    <a:pt x="35195" y="1957"/>
                  </a:cubicBezTo>
                  <a:cubicBezTo>
                    <a:pt x="34817" y="2606"/>
                    <a:pt x="34133" y="3018"/>
                    <a:pt x="33382" y="3018"/>
                  </a:cubicBezTo>
                  <a:lnTo>
                    <a:pt x="32420" y="3018"/>
                  </a:lnTo>
                  <a:cubicBezTo>
                    <a:pt x="31683" y="3018"/>
                    <a:pt x="30996" y="2632"/>
                    <a:pt x="30624" y="1994"/>
                  </a:cubicBezTo>
                  <a:cubicBezTo>
                    <a:pt x="30157" y="1190"/>
                    <a:pt x="29425" y="572"/>
                    <a:pt x="28556" y="244"/>
                  </a:cubicBezTo>
                  <a:cubicBezTo>
                    <a:pt x="28121" y="80"/>
                    <a:pt x="27663" y="1"/>
                    <a:pt x="27205" y="1"/>
                  </a:cubicBezTo>
                  <a:cubicBezTo>
                    <a:pt x="26039" y="1"/>
                    <a:pt x="24877" y="513"/>
                    <a:pt x="24125" y="1426"/>
                  </a:cubicBezTo>
                  <a:cubicBezTo>
                    <a:pt x="23989" y="1592"/>
                    <a:pt x="23865" y="1770"/>
                    <a:pt x="23755" y="1957"/>
                  </a:cubicBezTo>
                  <a:cubicBezTo>
                    <a:pt x="23377" y="2606"/>
                    <a:pt x="22695" y="3018"/>
                    <a:pt x="21944" y="3018"/>
                  </a:cubicBezTo>
                  <a:lnTo>
                    <a:pt x="20981" y="3018"/>
                  </a:lnTo>
                  <a:cubicBezTo>
                    <a:pt x="20243" y="3018"/>
                    <a:pt x="19556" y="2632"/>
                    <a:pt x="19185" y="1994"/>
                  </a:cubicBezTo>
                  <a:cubicBezTo>
                    <a:pt x="18717" y="1190"/>
                    <a:pt x="17987" y="572"/>
                    <a:pt x="17116" y="244"/>
                  </a:cubicBezTo>
                  <a:cubicBezTo>
                    <a:pt x="16681" y="80"/>
                    <a:pt x="16223" y="1"/>
                    <a:pt x="15766" y="1"/>
                  </a:cubicBezTo>
                  <a:cubicBezTo>
                    <a:pt x="14600" y="1"/>
                    <a:pt x="13437" y="513"/>
                    <a:pt x="12686" y="1426"/>
                  </a:cubicBezTo>
                  <a:cubicBezTo>
                    <a:pt x="12549" y="1592"/>
                    <a:pt x="12425" y="1770"/>
                    <a:pt x="12316" y="1957"/>
                  </a:cubicBezTo>
                  <a:cubicBezTo>
                    <a:pt x="11937" y="2606"/>
                    <a:pt x="11255" y="3016"/>
                    <a:pt x="10504" y="3016"/>
                  </a:cubicBezTo>
                  <a:lnTo>
                    <a:pt x="9541" y="3016"/>
                  </a:lnTo>
                  <a:cubicBezTo>
                    <a:pt x="8805" y="3016"/>
                    <a:pt x="8116" y="2632"/>
                    <a:pt x="7745" y="1994"/>
                  </a:cubicBezTo>
                  <a:cubicBezTo>
                    <a:pt x="7277" y="1190"/>
                    <a:pt x="6547" y="572"/>
                    <a:pt x="5676" y="244"/>
                  </a:cubicBezTo>
                  <a:cubicBezTo>
                    <a:pt x="5241" y="80"/>
                    <a:pt x="4782" y="1"/>
                    <a:pt x="4324"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8" name="Google Shape;7518;p72"/>
            <p:cNvSpPr/>
            <p:nvPr/>
          </p:nvSpPr>
          <p:spPr>
            <a:xfrm>
              <a:off x="1017250" y="1193175"/>
              <a:ext cx="177475" cy="177500"/>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9" name="Google Shape;7519;p72"/>
            <p:cNvSpPr/>
            <p:nvPr/>
          </p:nvSpPr>
          <p:spPr>
            <a:xfrm>
              <a:off x="1303250" y="1193175"/>
              <a:ext cx="177475" cy="177500"/>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0" name="Google Shape;7520;p72"/>
            <p:cNvSpPr/>
            <p:nvPr/>
          </p:nvSpPr>
          <p:spPr>
            <a:xfrm>
              <a:off x="1589250" y="1193175"/>
              <a:ext cx="177475" cy="177500"/>
            </a:xfrm>
            <a:custGeom>
              <a:avLst/>
              <a:gdLst/>
              <a:ahLst/>
              <a:cxnLst/>
              <a:rect l="l" t="t" r="r" b="b"/>
              <a:pathLst>
                <a:path w="7099" h="7100" extrusionOk="0">
                  <a:moveTo>
                    <a:pt x="3549" y="1"/>
                  </a:moveTo>
                  <a:cubicBezTo>
                    <a:pt x="1589" y="1"/>
                    <a:pt x="0" y="1589"/>
                    <a:pt x="0" y="3551"/>
                  </a:cubicBezTo>
                  <a:cubicBezTo>
                    <a:pt x="0" y="5511"/>
                    <a:pt x="1589" y="7099"/>
                    <a:pt x="3549" y="7099"/>
                  </a:cubicBezTo>
                  <a:cubicBezTo>
                    <a:pt x="5510" y="7099"/>
                    <a:pt x="7099" y="5511"/>
                    <a:pt x="7099" y="3551"/>
                  </a:cubicBezTo>
                  <a:cubicBezTo>
                    <a:pt x="7099" y="1589"/>
                    <a:pt x="5510" y="1"/>
                    <a:pt x="3549"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1" name="Google Shape;7521;p72"/>
            <p:cNvSpPr/>
            <p:nvPr/>
          </p:nvSpPr>
          <p:spPr>
            <a:xfrm>
              <a:off x="1875200" y="1193175"/>
              <a:ext cx="177525" cy="177500"/>
            </a:xfrm>
            <a:custGeom>
              <a:avLst/>
              <a:gdLst/>
              <a:ahLst/>
              <a:cxnLst/>
              <a:rect l="l" t="t" r="r" b="b"/>
              <a:pathLst>
                <a:path w="7101" h="7100" extrusionOk="0">
                  <a:moveTo>
                    <a:pt x="3551" y="1"/>
                  </a:moveTo>
                  <a:cubicBezTo>
                    <a:pt x="1590" y="1"/>
                    <a:pt x="0" y="1589"/>
                    <a:pt x="0" y="3551"/>
                  </a:cubicBezTo>
                  <a:cubicBezTo>
                    <a:pt x="0" y="5511"/>
                    <a:pt x="1590" y="7099"/>
                    <a:pt x="3551" y="7099"/>
                  </a:cubicBezTo>
                  <a:cubicBezTo>
                    <a:pt x="5511" y="7099"/>
                    <a:pt x="7101" y="5511"/>
                    <a:pt x="7101" y="3551"/>
                  </a:cubicBezTo>
                  <a:cubicBezTo>
                    <a:pt x="7101" y="1589"/>
                    <a:pt x="5511" y="1"/>
                    <a:pt x="355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22" name="Google Shape;7522;p72"/>
          <p:cNvGrpSpPr/>
          <p:nvPr/>
        </p:nvGrpSpPr>
        <p:grpSpPr>
          <a:xfrm>
            <a:off x="6843616" y="1800228"/>
            <a:ext cx="1565716" cy="366729"/>
            <a:chOff x="1247650" y="2075423"/>
            <a:chExt cx="6648477" cy="1557238"/>
          </a:xfrm>
        </p:grpSpPr>
        <p:sp>
          <p:nvSpPr>
            <p:cNvPr id="7523" name="Google Shape;7523;p72"/>
            <p:cNvSpPr/>
            <p:nvPr/>
          </p:nvSpPr>
          <p:spPr>
            <a:xfrm>
              <a:off x="6633862" y="2075423"/>
              <a:ext cx="953444" cy="825696"/>
            </a:xfrm>
            <a:custGeom>
              <a:avLst/>
              <a:gdLst/>
              <a:ahLst/>
              <a:cxnLst/>
              <a:rect l="l" t="t" r="r" b="b"/>
              <a:pathLst>
                <a:path w="57767" h="50027" extrusionOk="0">
                  <a:moveTo>
                    <a:pt x="14439" y="0"/>
                  </a:moveTo>
                  <a:lnTo>
                    <a:pt x="0" y="25014"/>
                  </a:lnTo>
                  <a:lnTo>
                    <a:pt x="14439" y="50027"/>
                  </a:lnTo>
                  <a:lnTo>
                    <a:pt x="43329" y="50027"/>
                  </a:lnTo>
                  <a:lnTo>
                    <a:pt x="57767" y="25014"/>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4" name="Google Shape;7524;p72"/>
            <p:cNvSpPr/>
            <p:nvPr/>
          </p:nvSpPr>
          <p:spPr>
            <a:xfrm>
              <a:off x="5359252" y="2806965"/>
              <a:ext cx="953461" cy="825696"/>
            </a:xfrm>
            <a:custGeom>
              <a:avLst/>
              <a:gdLst/>
              <a:ahLst/>
              <a:cxnLst/>
              <a:rect l="l" t="t" r="r" b="b"/>
              <a:pathLst>
                <a:path w="57768" h="50027" extrusionOk="0">
                  <a:moveTo>
                    <a:pt x="14439" y="0"/>
                  </a:moveTo>
                  <a:lnTo>
                    <a:pt x="1" y="25013"/>
                  </a:lnTo>
                  <a:lnTo>
                    <a:pt x="14439" y="50027"/>
                  </a:lnTo>
                  <a:lnTo>
                    <a:pt x="43329" y="50027"/>
                  </a:lnTo>
                  <a:lnTo>
                    <a:pt x="57767" y="25013"/>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5" name="Google Shape;7525;p72"/>
            <p:cNvSpPr/>
            <p:nvPr/>
          </p:nvSpPr>
          <p:spPr>
            <a:xfrm>
              <a:off x="1601478" y="2075425"/>
              <a:ext cx="953316" cy="825696"/>
            </a:xfrm>
            <a:custGeom>
              <a:avLst/>
              <a:gdLst/>
              <a:ahLst/>
              <a:cxnLst/>
              <a:rect l="l" t="t" r="r" b="b"/>
              <a:pathLst>
                <a:path w="57768" h="50027" extrusionOk="0">
                  <a:moveTo>
                    <a:pt x="14439" y="0"/>
                  </a:moveTo>
                  <a:lnTo>
                    <a:pt x="1" y="25013"/>
                  </a:lnTo>
                  <a:lnTo>
                    <a:pt x="14439" y="50027"/>
                  </a:lnTo>
                  <a:lnTo>
                    <a:pt x="43329" y="50027"/>
                  </a:lnTo>
                  <a:lnTo>
                    <a:pt x="57768" y="25013"/>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6" name="Google Shape;7526;p72"/>
            <p:cNvSpPr/>
            <p:nvPr/>
          </p:nvSpPr>
          <p:spPr>
            <a:xfrm>
              <a:off x="2857827" y="2807112"/>
              <a:ext cx="953370" cy="825320"/>
            </a:xfrm>
            <a:custGeom>
              <a:avLst/>
              <a:gdLst/>
              <a:ahLst/>
              <a:cxnLst/>
              <a:rect l="l" t="t" r="r" b="b"/>
              <a:pathLst>
                <a:path w="57780" h="50027" extrusionOk="0">
                  <a:moveTo>
                    <a:pt x="14452" y="0"/>
                  </a:moveTo>
                  <a:lnTo>
                    <a:pt x="0" y="25013"/>
                  </a:lnTo>
                  <a:lnTo>
                    <a:pt x="14452" y="50027"/>
                  </a:lnTo>
                  <a:lnTo>
                    <a:pt x="43328" y="50027"/>
                  </a:lnTo>
                  <a:lnTo>
                    <a:pt x="57780" y="25013"/>
                  </a:lnTo>
                  <a:lnTo>
                    <a:pt x="43328"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7" name="Google Shape;7527;p72"/>
            <p:cNvSpPr/>
            <p:nvPr/>
          </p:nvSpPr>
          <p:spPr>
            <a:xfrm>
              <a:off x="4097386" y="2075425"/>
              <a:ext cx="953444" cy="825696"/>
            </a:xfrm>
            <a:custGeom>
              <a:avLst/>
              <a:gdLst/>
              <a:ahLst/>
              <a:cxnLst/>
              <a:rect l="l" t="t" r="r" b="b"/>
              <a:pathLst>
                <a:path w="57767" h="50027" extrusionOk="0">
                  <a:moveTo>
                    <a:pt x="14439" y="0"/>
                  </a:moveTo>
                  <a:lnTo>
                    <a:pt x="0" y="25013"/>
                  </a:lnTo>
                  <a:lnTo>
                    <a:pt x="14439" y="50027"/>
                  </a:lnTo>
                  <a:lnTo>
                    <a:pt x="43328" y="50027"/>
                  </a:lnTo>
                  <a:lnTo>
                    <a:pt x="57767" y="25013"/>
                  </a:lnTo>
                  <a:lnTo>
                    <a:pt x="43328" y="0"/>
                  </a:ln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8" name="Google Shape;7528;p72"/>
            <p:cNvSpPr/>
            <p:nvPr/>
          </p:nvSpPr>
          <p:spPr>
            <a:xfrm>
              <a:off x="1247650" y="2490334"/>
              <a:ext cx="6648477" cy="729445"/>
            </a:xfrm>
            <a:custGeom>
              <a:avLst/>
              <a:gdLst/>
              <a:ahLst/>
              <a:cxnLst/>
              <a:rect l="l" t="t" r="r" b="b"/>
              <a:pathLst>
                <a:path w="285373" h="31310" fill="none" extrusionOk="0">
                  <a:moveTo>
                    <a:pt x="285373" y="3317"/>
                  </a:moveTo>
                  <a:lnTo>
                    <a:pt x="269256" y="31309"/>
                  </a:lnTo>
                  <a:lnTo>
                    <a:pt x="233095" y="31309"/>
                  </a:lnTo>
                  <a:lnTo>
                    <a:pt x="215067" y="352"/>
                  </a:lnTo>
                  <a:lnTo>
                    <a:pt x="179426" y="352"/>
                  </a:lnTo>
                  <a:lnTo>
                    <a:pt x="161606" y="31218"/>
                  </a:lnTo>
                  <a:lnTo>
                    <a:pt x="125718" y="31309"/>
                  </a:lnTo>
                  <a:lnTo>
                    <a:pt x="107651" y="0"/>
                  </a:lnTo>
                  <a:lnTo>
                    <a:pt x="71490" y="0"/>
                  </a:lnTo>
                  <a:lnTo>
                    <a:pt x="53669" y="31075"/>
                  </a:lnTo>
                  <a:lnTo>
                    <a:pt x="18042" y="31075"/>
                  </a:lnTo>
                  <a:lnTo>
                    <a:pt x="0" y="118"/>
                  </a:lnTo>
                </a:path>
              </a:pathLst>
            </a:custGeom>
            <a:noFill/>
            <a:ln w="9525" cap="flat" cmpd="sng">
              <a:solidFill>
                <a:srgbClr val="869FB2"/>
              </a:solidFill>
              <a:prstDash val="solid"/>
              <a:miter lim="1300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29" name="Google Shape;7529;p72"/>
          <p:cNvGrpSpPr/>
          <p:nvPr/>
        </p:nvGrpSpPr>
        <p:grpSpPr>
          <a:xfrm>
            <a:off x="6827928" y="2949043"/>
            <a:ext cx="1597061" cy="663440"/>
            <a:chOff x="6796238" y="3158297"/>
            <a:chExt cx="1630319" cy="677257"/>
          </a:xfrm>
        </p:grpSpPr>
        <p:cxnSp>
          <p:nvCxnSpPr>
            <p:cNvPr id="7530" name="Google Shape;7530;p72"/>
            <p:cNvCxnSpPr/>
            <p:nvPr/>
          </p:nvCxnSpPr>
          <p:spPr>
            <a:xfrm>
              <a:off x="7012244" y="3664854"/>
              <a:ext cx="0" cy="170700"/>
            </a:xfrm>
            <a:prstGeom prst="straightConnector1">
              <a:avLst/>
            </a:prstGeom>
            <a:noFill/>
            <a:ln w="9525" cap="flat" cmpd="sng">
              <a:solidFill>
                <a:srgbClr val="A5B7C6"/>
              </a:solidFill>
              <a:prstDash val="solid"/>
              <a:round/>
              <a:headEnd type="none" w="med" len="med"/>
              <a:tailEnd type="diamond" w="med" len="med"/>
            </a:ln>
          </p:spPr>
        </p:cxnSp>
        <p:cxnSp>
          <p:nvCxnSpPr>
            <p:cNvPr id="7531" name="Google Shape;7531;p72"/>
            <p:cNvCxnSpPr/>
            <p:nvPr/>
          </p:nvCxnSpPr>
          <p:spPr>
            <a:xfrm>
              <a:off x="7810957" y="3664854"/>
              <a:ext cx="0" cy="170700"/>
            </a:xfrm>
            <a:prstGeom prst="straightConnector1">
              <a:avLst/>
            </a:prstGeom>
            <a:noFill/>
            <a:ln w="9525" cap="flat" cmpd="sng">
              <a:solidFill>
                <a:srgbClr val="A5B7C6"/>
              </a:solidFill>
              <a:prstDash val="solid"/>
              <a:round/>
              <a:headEnd type="none" w="med" len="med"/>
              <a:tailEnd type="diamond" w="med" len="med"/>
            </a:ln>
          </p:spPr>
        </p:cxnSp>
        <p:cxnSp>
          <p:nvCxnSpPr>
            <p:cNvPr id="7532" name="Google Shape;7532;p72"/>
            <p:cNvCxnSpPr/>
            <p:nvPr/>
          </p:nvCxnSpPr>
          <p:spPr>
            <a:xfrm rot="10800000">
              <a:off x="8196652" y="3170826"/>
              <a:ext cx="0" cy="169800"/>
            </a:xfrm>
            <a:prstGeom prst="straightConnector1">
              <a:avLst/>
            </a:prstGeom>
            <a:noFill/>
            <a:ln w="9525" cap="flat" cmpd="sng">
              <a:solidFill>
                <a:srgbClr val="A5B7C6"/>
              </a:solidFill>
              <a:prstDash val="solid"/>
              <a:round/>
              <a:headEnd type="none" w="med" len="med"/>
              <a:tailEnd type="diamond" w="med" len="med"/>
            </a:ln>
          </p:spPr>
        </p:cxnSp>
        <p:cxnSp>
          <p:nvCxnSpPr>
            <p:cNvPr id="7533" name="Google Shape;7533;p72"/>
            <p:cNvCxnSpPr/>
            <p:nvPr/>
          </p:nvCxnSpPr>
          <p:spPr>
            <a:xfrm rot="10800000">
              <a:off x="7411601" y="3158297"/>
              <a:ext cx="0" cy="170700"/>
            </a:xfrm>
            <a:prstGeom prst="straightConnector1">
              <a:avLst/>
            </a:prstGeom>
            <a:noFill/>
            <a:ln w="9525" cap="flat" cmpd="sng">
              <a:solidFill>
                <a:srgbClr val="A5B7C6"/>
              </a:solidFill>
              <a:prstDash val="solid"/>
              <a:round/>
              <a:headEnd type="none" w="med" len="med"/>
              <a:tailEnd type="diamond" w="med" len="med"/>
            </a:ln>
          </p:spPr>
        </p:cxnSp>
        <p:grpSp>
          <p:nvGrpSpPr>
            <p:cNvPr id="7534" name="Google Shape;7534;p72"/>
            <p:cNvGrpSpPr/>
            <p:nvPr/>
          </p:nvGrpSpPr>
          <p:grpSpPr>
            <a:xfrm>
              <a:off x="6796238" y="3311904"/>
              <a:ext cx="1630319" cy="377697"/>
              <a:chOff x="6796238" y="3311904"/>
              <a:chExt cx="1630319" cy="377697"/>
            </a:xfrm>
          </p:grpSpPr>
          <p:sp>
            <p:nvSpPr>
              <p:cNvPr id="7535" name="Google Shape;7535;p72"/>
              <p:cNvSpPr/>
              <p:nvPr/>
            </p:nvSpPr>
            <p:spPr>
              <a:xfrm>
                <a:off x="6796238" y="3311904"/>
                <a:ext cx="798025" cy="377697"/>
              </a:xfrm>
              <a:custGeom>
                <a:avLst/>
                <a:gdLst/>
                <a:ahLst/>
                <a:cxnLst/>
                <a:rect l="l" t="t" r="r" b="b"/>
                <a:pathLst>
                  <a:path w="34368" h="16266" extrusionOk="0">
                    <a:moveTo>
                      <a:pt x="4679" y="0"/>
                    </a:moveTo>
                    <a:lnTo>
                      <a:pt x="0" y="8133"/>
                    </a:lnTo>
                    <a:lnTo>
                      <a:pt x="4679" y="16265"/>
                    </a:lnTo>
                    <a:lnTo>
                      <a:pt x="14094" y="16265"/>
                    </a:lnTo>
                    <a:lnTo>
                      <a:pt x="17913" y="9590"/>
                    </a:lnTo>
                    <a:lnTo>
                      <a:pt x="22591" y="1458"/>
                    </a:lnTo>
                    <a:lnTo>
                      <a:pt x="30301" y="1458"/>
                    </a:lnTo>
                    <a:lnTo>
                      <a:pt x="33522" y="7098"/>
                    </a:lnTo>
                    <a:lnTo>
                      <a:pt x="34367" y="5640"/>
                    </a:lnTo>
                    <a:lnTo>
                      <a:pt x="33522" y="4183"/>
                    </a:lnTo>
                    <a:lnTo>
                      <a:pt x="31146" y="0"/>
                    </a:lnTo>
                    <a:lnTo>
                      <a:pt x="21746" y="0"/>
                    </a:lnTo>
                    <a:lnTo>
                      <a:pt x="17067" y="8133"/>
                    </a:lnTo>
                    <a:lnTo>
                      <a:pt x="13234" y="14808"/>
                    </a:lnTo>
                    <a:lnTo>
                      <a:pt x="5524" y="14808"/>
                    </a:lnTo>
                    <a:lnTo>
                      <a:pt x="1706" y="8133"/>
                    </a:lnTo>
                    <a:lnTo>
                      <a:pt x="5524" y="1458"/>
                    </a:lnTo>
                    <a:lnTo>
                      <a:pt x="13234" y="1458"/>
                    </a:lnTo>
                    <a:lnTo>
                      <a:pt x="16455" y="7098"/>
                    </a:lnTo>
                    <a:lnTo>
                      <a:pt x="17301" y="5640"/>
                    </a:lnTo>
                    <a:lnTo>
                      <a:pt x="16455" y="4183"/>
                    </a:lnTo>
                    <a:lnTo>
                      <a:pt x="14094" y="0"/>
                    </a:ln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6" name="Google Shape;7536;p72"/>
              <p:cNvSpPr/>
              <p:nvPr/>
            </p:nvSpPr>
            <p:spPr>
              <a:xfrm>
                <a:off x="7628207" y="3311904"/>
                <a:ext cx="798350" cy="377697"/>
              </a:xfrm>
              <a:custGeom>
                <a:avLst/>
                <a:gdLst/>
                <a:ahLst/>
                <a:cxnLst/>
                <a:rect l="l" t="t" r="r" b="b"/>
                <a:pathLst>
                  <a:path w="34382" h="16266" extrusionOk="0">
                    <a:moveTo>
                      <a:pt x="20288" y="0"/>
                    </a:moveTo>
                    <a:lnTo>
                      <a:pt x="16470" y="6675"/>
                    </a:lnTo>
                    <a:lnTo>
                      <a:pt x="11791" y="14808"/>
                    </a:lnTo>
                    <a:lnTo>
                      <a:pt x="4081" y="14808"/>
                    </a:lnTo>
                    <a:lnTo>
                      <a:pt x="860" y="9167"/>
                    </a:lnTo>
                    <a:lnTo>
                      <a:pt x="0" y="10625"/>
                    </a:lnTo>
                    <a:lnTo>
                      <a:pt x="860" y="12082"/>
                    </a:lnTo>
                    <a:lnTo>
                      <a:pt x="3221" y="16265"/>
                    </a:lnTo>
                    <a:lnTo>
                      <a:pt x="12637" y="16265"/>
                    </a:lnTo>
                    <a:lnTo>
                      <a:pt x="17315" y="8133"/>
                    </a:lnTo>
                    <a:lnTo>
                      <a:pt x="21134" y="1458"/>
                    </a:lnTo>
                    <a:lnTo>
                      <a:pt x="28858" y="1458"/>
                    </a:lnTo>
                    <a:lnTo>
                      <a:pt x="32677" y="8133"/>
                    </a:lnTo>
                    <a:lnTo>
                      <a:pt x="28858" y="14808"/>
                    </a:lnTo>
                    <a:lnTo>
                      <a:pt x="21134" y="14808"/>
                    </a:lnTo>
                    <a:lnTo>
                      <a:pt x="17927" y="9167"/>
                    </a:lnTo>
                    <a:lnTo>
                      <a:pt x="17067" y="10625"/>
                    </a:lnTo>
                    <a:lnTo>
                      <a:pt x="17927" y="12082"/>
                    </a:lnTo>
                    <a:lnTo>
                      <a:pt x="20288" y="16265"/>
                    </a:lnTo>
                    <a:lnTo>
                      <a:pt x="29703" y="16265"/>
                    </a:lnTo>
                    <a:lnTo>
                      <a:pt x="34382" y="8133"/>
                    </a:lnTo>
                    <a:lnTo>
                      <a:pt x="29703" y="0"/>
                    </a:ln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7" name="Google Shape;7537;p72"/>
              <p:cNvSpPr/>
              <p:nvPr/>
            </p:nvSpPr>
            <p:spPr>
              <a:xfrm>
                <a:off x="7229098" y="3311904"/>
                <a:ext cx="762823" cy="377697"/>
              </a:xfrm>
              <a:custGeom>
                <a:avLst/>
                <a:gdLst/>
                <a:ahLst/>
                <a:cxnLst/>
                <a:rect l="l" t="t" r="r" b="b"/>
                <a:pathLst>
                  <a:path w="32852" h="16266" extrusionOk="0">
                    <a:moveTo>
                      <a:pt x="20347" y="0"/>
                    </a:moveTo>
                    <a:lnTo>
                      <a:pt x="16455" y="6675"/>
                    </a:lnTo>
                    <a:lnTo>
                      <a:pt x="11850" y="14808"/>
                    </a:lnTo>
                    <a:lnTo>
                      <a:pt x="4125" y="14808"/>
                    </a:lnTo>
                    <a:lnTo>
                      <a:pt x="846" y="9167"/>
                    </a:lnTo>
                    <a:lnTo>
                      <a:pt x="0" y="10625"/>
                    </a:lnTo>
                    <a:lnTo>
                      <a:pt x="846" y="12082"/>
                    </a:lnTo>
                    <a:lnTo>
                      <a:pt x="3280" y="16265"/>
                    </a:lnTo>
                    <a:lnTo>
                      <a:pt x="12695" y="16265"/>
                    </a:lnTo>
                    <a:lnTo>
                      <a:pt x="17315" y="8133"/>
                    </a:lnTo>
                    <a:lnTo>
                      <a:pt x="21134" y="1458"/>
                    </a:lnTo>
                    <a:lnTo>
                      <a:pt x="28902" y="1458"/>
                    </a:lnTo>
                    <a:lnTo>
                      <a:pt x="32065" y="6981"/>
                    </a:lnTo>
                    <a:lnTo>
                      <a:pt x="32852" y="5524"/>
                    </a:lnTo>
                    <a:lnTo>
                      <a:pt x="29703" y="0"/>
                    </a:ln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538" name="Google Shape;7538;p72"/>
          <p:cNvGrpSpPr/>
          <p:nvPr/>
        </p:nvGrpSpPr>
        <p:grpSpPr>
          <a:xfrm>
            <a:off x="5349066" y="970435"/>
            <a:ext cx="1368606" cy="1593805"/>
            <a:chOff x="1839112" y="2209163"/>
            <a:chExt cx="1918159" cy="2233784"/>
          </a:xfrm>
        </p:grpSpPr>
        <p:sp>
          <p:nvSpPr>
            <p:cNvPr id="7539" name="Google Shape;7539;p72"/>
            <p:cNvSpPr/>
            <p:nvPr/>
          </p:nvSpPr>
          <p:spPr>
            <a:xfrm>
              <a:off x="1839112" y="2209163"/>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0" name="Google Shape;7540;p72"/>
            <p:cNvSpPr/>
            <p:nvPr/>
          </p:nvSpPr>
          <p:spPr>
            <a:xfrm>
              <a:off x="3182171" y="2209163"/>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1" name="Google Shape;7541;p72"/>
            <p:cNvSpPr/>
            <p:nvPr/>
          </p:nvSpPr>
          <p:spPr>
            <a:xfrm>
              <a:off x="3182171" y="3040766"/>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542" name="Google Shape;7542;p72"/>
            <p:cNvCxnSpPr>
              <a:stCxn id="7539" idx="6"/>
              <a:endCxn id="7540" idx="2"/>
            </p:cNvCxnSpPr>
            <p:nvPr/>
          </p:nvCxnSpPr>
          <p:spPr>
            <a:xfrm>
              <a:off x="2414212" y="2496713"/>
              <a:ext cx="768000" cy="600"/>
            </a:xfrm>
            <a:prstGeom prst="bentConnector3">
              <a:avLst>
                <a:gd name="adj1" fmla="val 50017"/>
              </a:avLst>
            </a:prstGeom>
            <a:noFill/>
            <a:ln w="9525" cap="flat" cmpd="sng">
              <a:solidFill>
                <a:srgbClr val="325D79"/>
              </a:solidFill>
              <a:prstDash val="solid"/>
              <a:round/>
              <a:headEnd type="none" w="med" len="med"/>
              <a:tailEnd type="none" w="med" len="med"/>
            </a:ln>
          </p:spPr>
        </p:cxnSp>
        <p:cxnSp>
          <p:nvCxnSpPr>
            <p:cNvPr id="7543" name="Google Shape;7543;p72"/>
            <p:cNvCxnSpPr>
              <a:stCxn id="7540" idx="4"/>
              <a:endCxn id="7544" idx="0"/>
            </p:cNvCxnSpPr>
            <p:nvPr/>
          </p:nvCxnSpPr>
          <p:spPr>
            <a:xfrm rot="5400000">
              <a:off x="2669921" y="2240963"/>
              <a:ext cx="256500" cy="1343100"/>
            </a:xfrm>
            <a:prstGeom prst="bentConnector3">
              <a:avLst>
                <a:gd name="adj1" fmla="val 50000"/>
              </a:avLst>
            </a:prstGeom>
            <a:noFill/>
            <a:ln w="9525" cap="flat" cmpd="sng">
              <a:solidFill>
                <a:srgbClr val="325D79"/>
              </a:solidFill>
              <a:prstDash val="solid"/>
              <a:round/>
              <a:headEnd type="none" w="med" len="med"/>
              <a:tailEnd type="none" w="med" len="med"/>
            </a:ln>
          </p:spPr>
        </p:cxnSp>
        <p:cxnSp>
          <p:nvCxnSpPr>
            <p:cNvPr id="7545" name="Google Shape;7545;p72"/>
            <p:cNvCxnSpPr>
              <a:stCxn id="7544" idx="6"/>
              <a:endCxn id="7541" idx="2"/>
            </p:cNvCxnSpPr>
            <p:nvPr/>
          </p:nvCxnSpPr>
          <p:spPr>
            <a:xfrm>
              <a:off x="2414212" y="3328316"/>
              <a:ext cx="768000" cy="600"/>
            </a:xfrm>
            <a:prstGeom prst="bentConnector3">
              <a:avLst>
                <a:gd name="adj1" fmla="val 50017"/>
              </a:avLst>
            </a:prstGeom>
            <a:noFill/>
            <a:ln w="9525" cap="flat" cmpd="sng">
              <a:solidFill>
                <a:srgbClr val="325D79"/>
              </a:solidFill>
              <a:prstDash val="solid"/>
              <a:round/>
              <a:headEnd type="none" w="med" len="med"/>
              <a:tailEnd type="none" w="med" len="med"/>
            </a:ln>
          </p:spPr>
        </p:cxnSp>
        <p:cxnSp>
          <p:nvCxnSpPr>
            <p:cNvPr id="7546" name="Google Shape;7546;p72"/>
            <p:cNvCxnSpPr>
              <a:stCxn id="7541" idx="4"/>
              <a:endCxn id="7547" idx="0"/>
            </p:cNvCxnSpPr>
            <p:nvPr/>
          </p:nvCxnSpPr>
          <p:spPr>
            <a:xfrm rot="5400000">
              <a:off x="2672171" y="3070316"/>
              <a:ext cx="252000" cy="1343100"/>
            </a:xfrm>
            <a:prstGeom prst="bentConnector3">
              <a:avLst>
                <a:gd name="adj1" fmla="val 49996"/>
              </a:avLst>
            </a:prstGeom>
            <a:noFill/>
            <a:ln w="9525" cap="flat" cmpd="sng">
              <a:solidFill>
                <a:srgbClr val="325D79"/>
              </a:solidFill>
              <a:prstDash val="solid"/>
              <a:round/>
              <a:headEnd type="none" w="med" len="med"/>
              <a:tailEnd type="none" w="med" len="med"/>
            </a:ln>
          </p:spPr>
        </p:cxnSp>
        <p:sp>
          <p:nvSpPr>
            <p:cNvPr id="7544" name="Google Shape;7544;p72"/>
            <p:cNvSpPr/>
            <p:nvPr/>
          </p:nvSpPr>
          <p:spPr>
            <a:xfrm>
              <a:off x="1839112" y="3040766"/>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7" name="Google Shape;7547;p72"/>
            <p:cNvSpPr/>
            <p:nvPr/>
          </p:nvSpPr>
          <p:spPr>
            <a:xfrm>
              <a:off x="1839112" y="3867848"/>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8" name="Google Shape;7548;p72"/>
            <p:cNvSpPr/>
            <p:nvPr/>
          </p:nvSpPr>
          <p:spPr>
            <a:xfrm>
              <a:off x="3182171" y="3867848"/>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549" name="Google Shape;7549;p72"/>
            <p:cNvCxnSpPr>
              <a:endCxn id="7548" idx="2"/>
            </p:cNvCxnSpPr>
            <p:nvPr/>
          </p:nvCxnSpPr>
          <p:spPr>
            <a:xfrm>
              <a:off x="2413871" y="4154498"/>
              <a:ext cx="768300" cy="900"/>
            </a:xfrm>
            <a:prstGeom prst="bentConnector3">
              <a:avLst>
                <a:gd name="adj1" fmla="val 50000"/>
              </a:avLst>
            </a:prstGeom>
            <a:noFill/>
            <a:ln w="9525" cap="flat" cmpd="sng">
              <a:solidFill>
                <a:srgbClr val="325D79"/>
              </a:solidFill>
              <a:prstDash val="solid"/>
              <a:round/>
              <a:headEnd type="none" w="med" len="med"/>
              <a:tailEnd type="none" w="med" len="med"/>
            </a:ln>
          </p:spPr>
        </p:cxnSp>
      </p:grpSp>
      <p:grpSp>
        <p:nvGrpSpPr>
          <p:cNvPr id="7550" name="Google Shape;7550;p72"/>
          <p:cNvGrpSpPr/>
          <p:nvPr/>
        </p:nvGrpSpPr>
        <p:grpSpPr>
          <a:xfrm>
            <a:off x="3481439" y="976671"/>
            <a:ext cx="1637968" cy="154942"/>
            <a:chOff x="238125" y="2506075"/>
            <a:chExt cx="7115411" cy="673075"/>
          </a:xfrm>
        </p:grpSpPr>
        <p:sp>
          <p:nvSpPr>
            <p:cNvPr id="7551" name="Google Shape;7551;p72"/>
            <p:cNvSpPr/>
            <p:nvPr/>
          </p:nvSpPr>
          <p:spPr>
            <a:xfrm>
              <a:off x="238125" y="2506075"/>
              <a:ext cx="1643150" cy="673075"/>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2" name="Google Shape;7552;p72"/>
            <p:cNvSpPr/>
            <p:nvPr/>
          </p:nvSpPr>
          <p:spPr>
            <a:xfrm>
              <a:off x="1606190"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3" name="Google Shape;7553;p72"/>
            <p:cNvSpPr/>
            <p:nvPr/>
          </p:nvSpPr>
          <p:spPr>
            <a:xfrm>
              <a:off x="297348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4" name="Google Shape;7554;p72"/>
            <p:cNvSpPr/>
            <p:nvPr/>
          </p:nvSpPr>
          <p:spPr>
            <a:xfrm>
              <a:off x="570961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5" name="Google Shape;7555;p72"/>
            <p:cNvSpPr/>
            <p:nvPr/>
          </p:nvSpPr>
          <p:spPr>
            <a:xfrm>
              <a:off x="4342321" y="2506075"/>
              <a:ext cx="1643150" cy="673075"/>
            </a:xfrm>
            <a:custGeom>
              <a:avLst/>
              <a:gdLst/>
              <a:ahLst/>
              <a:cxnLst/>
              <a:rect l="l" t="t" r="r" b="b"/>
              <a:pathLst>
                <a:path w="65726" h="26923" extrusionOk="0">
                  <a:moveTo>
                    <a:pt x="1" y="0"/>
                  </a:moveTo>
                  <a:lnTo>
                    <a:pt x="10751" y="13477"/>
                  </a:lnTo>
                  <a:lnTo>
                    <a:pt x="1" y="26923"/>
                  </a:lnTo>
                  <a:lnTo>
                    <a:pt x="54944" y="26923"/>
                  </a:lnTo>
                  <a:lnTo>
                    <a:pt x="65726" y="13477"/>
                  </a:lnTo>
                  <a:lnTo>
                    <a:pt x="54944"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56" name="Google Shape;7556;p72"/>
          <p:cNvGrpSpPr/>
          <p:nvPr/>
        </p:nvGrpSpPr>
        <p:grpSpPr>
          <a:xfrm>
            <a:off x="720124" y="1298269"/>
            <a:ext cx="2476762" cy="91743"/>
            <a:chOff x="1464850" y="436376"/>
            <a:chExt cx="6001362" cy="222300"/>
          </a:xfrm>
        </p:grpSpPr>
        <p:sp>
          <p:nvSpPr>
            <p:cNvPr id="7557" name="Google Shape;7557;p72"/>
            <p:cNvSpPr/>
            <p:nvPr/>
          </p:nvSpPr>
          <p:spPr>
            <a:xfrm>
              <a:off x="1464850"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8" name="Google Shape;7558;p72"/>
            <p:cNvSpPr/>
            <p:nvPr/>
          </p:nvSpPr>
          <p:spPr>
            <a:xfrm>
              <a:off x="4410215"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9" name="Google Shape;7559;p72"/>
            <p:cNvSpPr/>
            <p:nvPr/>
          </p:nvSpPr>
          <p:spPr>
            <a:xfrm>
              <a:off x="7243912"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0" name="Google Shape;7560;p72"/>
            <p:cNvSpPr/>
            <p:nvPr/>
          </p:nvSpPr>
          <p:spPr>
            <a:xfrm>
              <a:off x="2920366"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1" name="Google Shape;7561;p72"/>
            <p:cNvSpPr/>
            <p:nvPr/>
          </p:nvSpPr>
          <p:spPr>
            <a:xfrm>
              <a:off x="5831847"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562" name="Google Shape;7562;p72"/>
            <p:cNvCxnSpPr/>
            <p:nvPr/>
          </p:nvCxnSpPr>
          <p:spPr>
            <a:xfrm>
              <a:off x="1798637"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3" name="Google Shape;7563;p72"/>
            <p:cNvCxnSpPr/>
            <p:nvPr/>
          </p:nvCxnSpPr>
          <p:spPr>
            <a:xfrm>
              <a:off x="3276248"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4" name="Google Shape;7564;p72"/>
            <p:cNvCxnSpPr/>
            <p:nvPr/>
          </p:nvCxnSpPr>
          <p:spPr>
            <a:xfrm>
              <a:off x="4753898"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5" name="Google Shape;7565;p72"/>
            <p:cNvCxnSpPr/>
            <p:nvPr/>
          </p:nvCxnSpPr>
          <p:spPr>
            <a:xfrm>
              <a:off x="6143961" y="547513"/>
              <a:ext cx="988200" cy="0"/>
            </a:xfrm>
            <a:prstGeom prst="straightConnector1">
              <a:avLst/>
            </a:prstGeom>
            <a:noFill/>
            <a:ln w="9525" cap="flat" cmpd="sng">
              <a:solidFill>
                <a:srgbClr val="5F7D95"/>
              </a:solidFill>
              <a:prstDash val="solid"/>
              <a:round/>
              <a:headEnd type="none" w="med" len="med"/>
              <a:tailEnd type="none" w="med" len="med"/>
            </a:ln>
          </p:spPr>
        </p:cxnSp>
      </p:grpSp>
      <p:grpSp>
        <p:nvGrpSpPr>
          <p:cNvPr id="7566" name="Google Shape;7566;p72"/>
          <p:cNvGrpSpPr/>
          <p:nvPr/>
        </p:nvGrpSpPr>
        <p:grpSpPr>
          <a:xfrm>
            <a:off x="706391" y="2533734"/>
            <a:ext cx="1452710" cy="651923"/>
            <a:chOff x="803162" y="2667727"/>
            <a:chExt cx="1411906" cy="633611"/>
          </a:xfrm>
        </p:grpSpPr>
        <p:cxnSp>
          <p:nvCxnSpPr>
            <p:cNvPr id="7567" name="Google Shape;7567;p72"/>
            <p:cNvCxnSpPr>
              <a:stCxn id="7568" idx="2"/>
              <a:endCxn id="7569" idx="0"/>
            </p:cNvCxnSpPr>
            <p:nvPr/>
          </p:nvCxnSpPr>
          <p:spPr>
            <a:xfrm rot="-5400000" flipH="1">
              <a:off x="1629114" y="2672827"/>
              <a:ext cx="129300" cy="3693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0" name="Google Shape;7570;p72"/>
            <p:cNvCxnSpPr>
              <a:stCxn id="7571" idx="0"/>
              <a:endCxn id="7568" idx="2"/>
            </p:cNvCxnSpPr>
            <p:nvPr/>
          </p:nvCxnSpPr>
          <p:spPr>
            <a:xfrm rot="-5400000">
              <a:off x="1259830" y="2672682"/>
              <a:ext cx="129300" cy="3693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2" name="Google Shape;7572;p72"/>
            <p:cNvCxnSpPr>
              <a:stCxn id="7571" idx="2"/>
              <a:endCxn id="7573" idx="0"/>
            </p:cNvCxnSpPr>
            <p:nvPr/>
          </p:nvCxnSpPr>
          <p:spPr>
            <a:xfrm rot="-5400000" flipH="1">
              <a:off x="1163380" y="3023532"/>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4" name="Google Shape;7574;p72"/>
            <p:cNvCxnSpPr>
              <a:stCxn id="7575" idx="0"/>
              <a:endCxn id="7571" idx="2"/>
            </p:cNvCxnSpPr>
            <p:nvPr/>
          </p:nvCxnSpPr>
          <p:spPr>
            <a:xfrm rot="-5400000">
              <a:off x="987062" y="3023388"/>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6" name="Google Shape;7576;p72"/>
            <p:cNvCxnSpPr>
              <a:stCxn id="7569" idx="2"/>
              <a:endCxn id="7577" idx="0"/>
            </p:cNvCxnSpPr>
            <p:nvPr/>
          </p:nvCxnSpPr>
          <p:spPr>
            <a:xfrm rot="-5400000" flipH="1">
              <a:off x="1901948" y="3023532"/>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8" name="Google Shape;7578;p72"/>
            <p:cNvCxnSpPr>
              <a:stCxn id="7579" idx="0"/>
              <a:endCxn id="7569" idx="2"/>
            </p:cNvCxnSpPr>
            <p:nvPr/>
          </p:nvCxnSpPr>
          <p:spPr>
            <a:xfrm rot="-5400000">
              <a:off x="1725631" y="3023388"/>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sp>
          <p:nvSpPr>
            <p:cNvPr id="7575" name="Google Shape;7575;p72"/>
            <p:cNvSpPr/>
            <p:nvPr/>
          </p:nvSpPr>
          <p:spPr>
            <a:xfrm>
              <a:off x="803162"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7573" name="Google Shape;7573;p72"/>
            <p:cNvSpPr/>
            <p:nvPr/>
          </p:nvSpPr>
          <p:spPr>
            <a:xfrm>
              <a:off x="1155799"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7579" name="Google Shape;7579;p72"/>
            <p:cNvSpPr/>
            <p:nvPr/>
          </p:nvSpPr>
          <p:spPr>
            <a:xfrm>
              <a:off x="1541731"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7577" name="Google Shape;7577;p72"/>
            <p:cNvSpPr/>
            <p:nvPr/>
          </p:nvSpPr>
          <p:spPr>
            <a:xfrm>
              <a:off x="1894368"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7569" name="Google Shape;7569;p72"/>
            <p:cNvSpPr/>
            <p:nvPr/>
          </p:nvSpPr>
          <p:spPr>
            <a:xfrm>
              <a:off x="1718048" y="2921982"/>
              <a:ext cx="320700" cy="125100"/>
            </a:xfrm>
            <a:prstGeom prst="roundRect">
              <a:avLst>
                <a:gd name="adj" fmla="val 50000"/>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7571" name="Google Shape;7571;p72"/>
            <p:cNvSpPr/>
            <p:nvPr/>
          </p:nvSpPr>
          <p:spPr>
            <a:xfrm>
              <a:off x="979480" y="2921982"/>
              <a:ext cx="320700" cy="125100"/>
            </a:xfrm>
            <a:prstGeom prst="roundRect">
              <a:avLst>
                <a:gd name="adj" fmla="val 50000"/>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FFFFFF"/>
                </a:solidFill>
              </a:endParaRPr>
            </a:p>
          </p:txBody>
        </p:sp>
        <p:sp>
          <p:nvSpPr>
            <p:cNvPr id="7568" name="Google Shape;7568;p72"/>
            <p:cNvSpPr/>
            <p:nvPr/>
          </p:nvSpPr>
          <p:spPr>
            <a:xfrm>
              <a:off x="1348764" y="2667727"/>
              <a:ext cx="320700" cy="125100"/>
            </a:xfrm>
            <a:prstGeom prst="roundRect">
              <a:avLst>
                <a:gd name="adj" fmla="val 50000"/>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grpSp>
        <p:nvGrpSpPr>
          <p:cNvPr id="7580" name="Google Shape;7580;p72"/>
          <p:cNvGrpSpPr/>
          <p:nvPr/>
        </p:nvGrpSpPr>
        <p:grpSpPr>
          <a:xfrm>
            <a:off x="706393" y="969273"/>
            <a:ext cx="2518541" cy="209309"/>
            <a:chOff x="803163" y="1111966"/>
            <a:chExt cx="2447800" cy="203430"/>
          </a:xfrm>
        </p:grpSpPr>
        <p:grpSp>
          <p:nvGrpSpPr>
            <p:cNvPr id="7581" name="Google Shape;7581;p72"/>
            <p:cNvGrpSpPr/>
            <p:nvPr/>
          </p:nvGrpSpPr>
          <p:grpSpPr>
            <a:xfrm>
              <a:off x="1958180" y="1111966"/>
              <a:ext cx="588019" cy="121396"/>
              <a:chOff x="4808316" y="2800065"/>
              <a:chExt cx="1999386" cy="412910"/>
            </a:xfrm>
          </p:grpSpPr>
          <p:sp>
            <p:nvSpPr>
              <p:cNvPr id="7582" name="Google Shape;7582;p72"/>
              <p:cNvSpPr/>
              <p:nvPr/>
            </p:nvSpPr>
            <p:spPr>
              <a:xfrm>
                <a:off x="4849302" y="3079475"/>
                <a:ext cx="1958400" cy="1335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83" name="Google Shape;7583;p72"/>
              <p:cNvGrpSpPr/>
              <p:nvPr/>
            </p:nvGrpSpPr>
            <p:grpSpPr>
              <a:xfrm>
                <a:off x="4808316" y="2800065"/>
                <a:ext cx="92400" cy="411825"/>
                <a:chOff x="845575" y="2563700"/>
                <a:chExt cx="92400" cy="411825"/>
              </a:xfrm>
            </p:grpSpPr>
            <p:cxnSp>
              <p:nvCxnSpPr>
                <p:cNvPr id="7584" name="Google Shape;7584;p72"/>
                <p:cNvCxnSpPr/>
                <p:nvPr/>
              </p:nvCxnSpPr>
              <p:spPr>
                <a:xfrm>
                  <a:off x="891775"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85" name="Google Shape;7585;p72"/>
                <p:cNvSpPr/>
                <p:nvPr/>
              </p:nvSpPr>
              <p:spPr>
                <a:xfrm>
                  <a:off x="845575" y="2563700"/>
                  <a:ext cx="92400" cy="924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cxnSp>
          <p:nvCxnSpPr>
            <p:cNvPr id="7586" name="Google Shape;7586;p72"/>
            <p:cNvCxnSpPr/>
            <p:nvPr/>
          </p:nvCxnSpPr>
          <p:spPr>
            <a:xfrm>
              <a:off x="3237251" y="1127387"/>
              <a:ext cx="0" cy="105600"/>
            </a:xfrm>
            <a:prstGeom prst="straightConnector1">
              <a:avLst/>
            </a:prstGeom>
            <a:noFill/>
            <a:ln w="9525" cap="flat" cmpd="sng">
              <a:solidFill>
                <a:srgbClr val="667E92"/>
              </a:solidFill>
              <a:prstDash val="solid"/>
              <a:round/>
              <a:headEnd type="none" w="sm" len="sm"/>
              <a:tailEnd type="none" w="sm" len="sm"/>
            </a:ln>
          </p:spPr>
        </p:cxnSp>
        <p:sp>
          <p:nvSpPr>
            <p:cNvPr id="7587" name="Google Shape;7587;p72"/>
            <p:cNvSpPr/>
            <p:nvPr/>
          </p:nvSpPr>
          <p:spPr>
            <a:xfrm>
              <a:off x="3223663" y="1111974"/>
              <a:ext cx="27300" cy="273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88" name="Google Shape;7588;p72"/>
            <p:cNvGrpSpPr/>
            <p:nvPr/>
          </p:nvGrpSpPr>
          <p:grpSpPr>
            <a:xfrm>
              <a:off x="803163" y="1111974"/>
              <a:ext cx="591158" cy="121545"/>
              <a:chOff x="803163" y="1111974"/>
              <a:chExt cx="591158" cy="121545"/>
            </a:xfrm>
          </p:grpSpPr>
          <p:grpSp>
            <p:nvGrpSpPr>
              <p:cNvPr id="7589" name="Google Shape;7589;p72"/>
              <p:cNvGrpSpPr/>
              <p:nvPr/>
            </p:nvGrpSpPr>
            <p:grpSpPr>
              <a:xfrm>
                <a:off x="803163" y="1111974"/>
                <a:ext cx="27175" cy="121077"/>
                <a:chOff x="845575" y="2563700"/>
                <a:chExt cx="92400" cy="411825"/>
              </a:xfrm>
            </p:grpSpPr>
            <p:cxnSp>
              <p:nvCxnSpPr>
                <p:cNvPr id="7590" name="Google Shape;7590;p72"/>
                <p:cNvCxnSpPr/>
                <p:nvPr/>
              </p:nvCxnSpPr>
              <p:spPr>
                <a:xfrm>
                  <a:off x="891775"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91" name="Google Shape;7591;p72"/>
                <p:cNvSpPr/>
                <p:nvPr/>
              </p:nvSpPr>
              <p:spPr>
                <a:xfrm>
                  <a:off x="845575" y="2563700"/>
                  <a:ext cx="92400" cy="924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92" name="Google Shape;7592;p72"/>
              <p:cNvSpPr/>
              <p:nvPr/>
            </p:nvSpPr>
            <p:spPr>
              <a:xfrm>
                <a:off x="818321" y="1194219"/>
                <a:ext cx="576000" cy="393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93" name="Google Shape;7593;p72"/>
            <p:cNvGrpSpPr/>
            <p:nvPr/>
          </p:nvGrpSpPr>
          <p:grpSpPr>
            <a:xfrm>
              <a:off x="1381910" y="1194219"/>
              <a:ext cx="588341" cy="121177"/>
              <a:chOff x="1381910" y="1194219"/>
              <a:chExt cx="588341" cy="121177"/>
            </a:xfrm>
          </p:grpSpPr>
          <p:grpSp>
            <p:nvGrpSpPr>
              <p:cNvPr id="7594" name="Google Shape;7594;p72"/>
              <p:cNvGrpSpPr/>
              <p:nvPr/>
            </p:nvGrpSpPr>
            <p:grpSpPr>
              <a:xfrm rot="10800000">
                <a:off x="1381910" y="1194319"/>
                <a:ext cx="27175" cy="121077"/>
                <a:chOff x="2070100" y="2563700"/>
                <a:chExt cx="92400" cy="411825"/>
              </a:xfrm>
            </p:grpSpPr>
            <p:cxnSp>
              <p:nvCxnSpPr>
                <p:cNvPr id="7595" name="Google Shape;7595;p72"/>
                <p:cNvCxnSpPr/>
                <p:nvPr/>
              </p:nvCxnSpPr>
              <p:spPr>
                <a:xfrm>
                  <a:off x="2116300"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96" name="Google Shape;7596;p72"/>
                <p:cNvSpPr/>
                <p:nvPr/>
              </p:nvSpPr>
              <p:spPr>
                <a:xfrm>
                  <a:off x="2070100" y="2563700"/>
                  <a:ext cx="92400" cy="924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97" name="Google Shape;7597;p72"/>
              <p:cNvSpPr/>
              <p:nvPr/>
            </p:nvSpPr>
            <p:spPr>
              <a:xfrm>
                <a:off x="1394250" y="1194219"/>
                <a:ext cx="576000" cy="39300"/>
              </a:xfrm>
              <a:prstGeom prst="rect">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98" name="Google Shape;7598;p72"/>
            <p:cNvGrpSpPr/>
            <p:nvPr/>
          </p:nvGrpSpPr>
          <p:grpSpPr>
            <a:xfrm>
              <a:off x="2532079" y="1194219"/>
              <a:ext cx="704927" cy="121177"/>
              <a:chOff x="2532079" y="1194219"/>
              <a:chExt cx="704927" cy="121177"/>
            </a:xfrm>
          </p:grpSpPr>
          <p:grpSp>
            <p:nvGrpSpPr>
              <p:cNvPr id="7599" name="Google Shape;7599;p72"/>
              <p:cNvGrpSpPr/>
              <p:nvPr/>
            </p:nvGrpSpPr>
            <p:grpSpPr>
              <a:xfrm rot="10800000">
                <a:off x="2532079" y="1194319"/>
                <a:ext cx="27175" cy="121077"/>
                <a:chOff x="2070100" y="2563700"/>
                <a:chExt cx="92400" cy="411825"/>
              </a:xfrm>
            </p:grpSpPr>
            <p:cxnSp>
              <p:nvCxnSpPr>
                <p:cNvPr id="7600" name="Google Shape;7600;p72"/>
                <p:cNvCxnSpPr/>
                <p:nvPr/>
              </p:nvCxnSpPr>
              <p:spPr>
                <a:xfrm>
                  <a:off x="2116300"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601" name="Google Shape;7601;p72"/>
                <p:cNvSpPr/>
                <p:nvPr/>
              </p:nvSpPr>
              <p:spPr>
                <a:xfrm>
                  <a:off x="2070100" y="2563700"/>
                  <a:ext cx="92400" cy="92400"/>
                </a:xfrm>
                <a:prstGeom prst="ellipse">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02" name="Google Shape;7602;p72"/>
              <p:cNvSpPr/>
              <p:nvPr/>
            </p:nvSpPr>
            <p:spPr>
              <a:xfrm>
                <a:off x="2546107" y="1194219"/>
                <a:ext cx="690900" cy="39300"/>
              </a:xfrm>
              <a:prstGeom prst="rect">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603" name="Google Shape;7603;p72"/>
          <p:cNvGrpSpPr/>
          <p:nvPr/>
        </p:nvGrpSpPr>
        <p:grpSpPr>
          <a:xfrm>
            <a:off x="3499403" y="3665904"/>
            <a:ext cx="1567778" cy="491677"/>
            <a:chOff x="5194708" y="3484366"/>
            <a:chExt cx="3148148" cy="987304"/>
          </a:xfrm>
        </p:grpSpPr>
        <p:grpSp>
          <p:nvGrpSpPr>
            <p:cNvPr id="7604" name="Google Shape;7604;p72"/>
            <p:cNvGrpSpPr/>
            <p:nvPr/>
          </p:nvGrpSpPr>
          <p:grpSpPr>
            <a:xfrm>
              <a:off x="7531521" y="3484366"/>
              <a:ext cx="811335" cy="987304"/>
              <a:chOff x="3379425" y="1617275"/>
              <a:chExt cx="1090650" cy="1327200"/>
            </a:xfrm>
          </p:grpSpPr>
          <p:sp>
            <p:nvSpPr>
              <p:cNvPr id="7605" name="Google Shape;7605;p72"/>
              <p:cNvSpPr/>
              <p:nvPr/>
            </p:nvSpPr>
            <p:spPr>
              <a:xfrm>
                <a:off x="3554475"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6" name="Google Shape;7606;p72"/>
              <p:cNvSpPr/>
              <p:nvPr/>
            </p:nvSpPr>
            <p:spPr>
              <a:xfrm>
                <a:off x="3379425"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7" name="Google Shape;7607;p72"/>
              <p:cNvSpPr/>
              <p:nvPr/>
            </p:nvSpPr>
            <p:spPr>
              <a:xfrm>
                <a:off x="3775050"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08" name="Google Shape;7608;p72"/>
            <p:cNvGrpSpPr/>
            <p:nvPr/>
          </p:nvGrpSpPr>
          <p:grpSpPr>
            <a:xfrm>
              <a:off x="6752546" y="3484366"/>
              <a:ext cx="811428" cy="987304"/>
              <a:chOff x="2332275" y="1617275"/>
              <a:chExt cx="1090775" cy="1327200"/>
            </a:xfrm>
          </p:grpSpPr>
          <p:sp>
            <p:nvSpPr>
              <p:cNvPr id="7609" name="Google Shape;7609;p72"/>
              <p:cNvSpPr/>
              <p:nvPr/>
            </p:nvSpPr>
            <p:spPr>
              <a:xfrm>
                <a:off x="2507425"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0" name="Google Shape;7610;p72"/>
              <p:cNvSpPr/>
              <p:nvPr/>
            </p:nvSpPr>
            <p:spPr>
              <a:xfrm>
                <a:off x="2332275" y="1617275"/>
                <a:ext cx="1090775" cy="1273950"/>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1" name="Google Shape;7611;p72"/>
              <p:cNvSpPr/>
              <p:nvPr/>
            </p:nvSpPr>
            <p:spPr>
              <a:xfrm>
                <a:off x="2727925"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12" name="Google Shape;7612;p72"/>
            <p:cNvGrpSpPr/>
            <p:nvPr/>
          </p:nvGrpSpPr>
          <p:grpSpPr>
            <a:xfrm>
              <a:off x="5973664" y="3484366"/>
              <a:ext cx="811335" cy="987304"/>
              <a:chOff x="1285250" y="1617275"/>
              <a:chExt cx="1090650" cy="1327200"/>
            </a:xfrm>
          </p:grpSpPr>
          <p:sp>
            <p:nvSpPr>
              <p:cNvPr id="7613" name="Google Shape;7613;p72"/>
              <p:cNvSpPr/>
              <p:nvPr/>
            </p:nvSpPr>
            <p:spPr>
              <a:xfrm>
                <a:off x="1460300"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4" name="Google Shape;7614;p72"/>
              <p:cNvSpPr/>
              <p:nvPr/>
            </p:nvSpPr>
            <p:spPr>
              <a:xfrm>
                <a:off x="1285250"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5" name="Google Shape;7615;p72"/>
              <p:cNvSpPr/>
              <p:nvPr/>
            </p:nvSpPr>
            <p:spPr>
              <a:xfrm>
                <a:off x="1680900" y="2771175"/>
                <a:ext cx="300850" cy="173300"/>
              </a:xfrm>
              <a:custGeom>
                <a:avLst/>
                <a:gdLst/>
                <a:ahLst/>
                <a:cxnLst/>
                <a:rect l="l" t="t" r="r" b="b"/>
                <a:pathLst>
                  <a:path w="12034" h="6932" extrusionOk="0">
                    <a:moveTo>
                      <a:pt x="11086" y="1"/>
                    </a:moveTo>
                    <a:cubicBezTo>
                      <a:pt x="10860" y="1"/>
                      <a:pt x="10635" y="87"/>
                      <a:pt x="10464" y="260"/>
                    </a:cubicBezTo>
                    <a:lnTo>
                      <a:pt x="6865" y="3859"/>
                    </a:lnTo>
                    <a:lnTo>
                      <a:pt x="5978" y="4742"/>
                    </a:lnTo>
                    <a:lnTo>
                      <a:pt x="5110" y="3874"/>
                    </a:lnTo>
                    <a:lnTo>
                      <a:pt x="1495" y="260"/>
                    </a:lnTo>
                    <a:cubicBezTo>
                      <a:pt x="1341" y="153"/>
                      <a:pt x="1165" y="102"/>
                      <a:pt x="989" y="102"/>
                    </a:cubicBezTo>
                    <a:cubicBezTo>
                      <a:pt x="730" y="102"/>
                      <a:pt x="474" y="214"/>
                      <a:pt x="297" y="427"/>
                    </a:cubicBezTo>
                    <a:cubicBezTo>
                      <a:pt x="0" y="783"/>
                      <a:pt x="22" y="1306"/>
                      <a:pt x="349" y="1636"/>
                    </a:cubicBezTo>
                    <a:lnTo>
                      <a:pt x="5388" y="6675"/>
                    </a:lnTo>
                    <a:cubicBezTo>
                      <a:pt x="5559" y="6846"/>
                      <a:pt x="5783" y="6931"/>
                      <a:pt x="6008" y="6931"/>
                    </a:cubicBezTo>
                    <a:cubicBezTo>
                      <a:pt x="6233" y="6931"/>
                      <a:pt x="6458" y="6846"/>
                      <a:pt x="6631" y="6675"/>
                    </a:cubicBezTo>
                    <a:lnTo>
                      <a:pt x="11666" y="1636"/>
                    </a:lnTo>
                    <a:cubicBezTo>
                      <a:pt x="12015" y="1250"/>
                      <a:pt x="12034" y="668"/>
                      <a:pt x="11711" y="260"/>
                    </a:cubicBezTo>
                    <a:cubicBezTo>
                      <a:pt x="11538" y="87"/>
                      <a:pt x="11312" y="1"/>
                      <a:pt x="11086"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16" name="Google Shape;7616;p72"/>
            <p:cNvGrpSpPr/>
            <p:nvPr/>
          </p:nvGrpSpPr>
          <p:grpSpPr>
            <a:xfrm>
              <a:off x="5194708" y="3484366"/>
              <a:ext cx="811409" cy="987304"/>
              <a:chOff x="238125" y="1617275"/>
              <a:chExt cx="1090750" cy="1327200"/>
            </a:xfrm>
          </p:grpSpPr>
          <p:sp>
            <p:nvSpPr>
              <p:cNvPr id="7617" name="Google Shape;7617;p72"/>
              <p:cNvSpPr/>
              <p:nvPr/>
            </p:nvSpPr>
            <p:spPr>
              <a:xfrm>
                <a:off x="413250"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8" name="Google Shape;7618;p72"/>
              <p:cNvSpPr/>
              <p:nvPr/>
            </p:nvSpPr>
            <p:spPr>
              <a:xfrm>
                <a:off x="238125" y="1617275"/>
                <a:ext cx="1090750" cy="1273950"/>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9" name="Google Shape;7619;p72"/>
              <p:cNvSpPr/>
              <p:nvPr/>
            </p:nvSpPr>
            <p:spPr>
              <a:xfrm>
                <a:off x="633750"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8" y="427"/>
                    </a:cubicBezTo>
                    <a:cubicBezTo>
                      <a:pt x="1" y="783"/>
                      <a:pt x="27" y="1306"/>
                      <a:pt x="353" y="1636"/>
                    </a:cubicBezTo>
                    <a:lnTo>
                      <a:pt x="5389" y="6675"/>
                    </a:lnTo>
                    <a:cubicBezTo>
                      <a:pt x="5561" y="6846"/>
                      <a:pt x="5786" y="6931"/>
                      <a:pt x="6010" y="6931"/>
                    </a:cubicBezTo>
                    <a:cubicBezTo>
                      <a:pt x="6235" y="6931"/>
                      <a:pt x="6459" y="6846"/>
                      <a:pt x="6632" y="6675"/>
                    </a:cubicBezTo>
                    <a:lnTo>
                      <a:pt x="11667" y="1636"/>
                    </a:lnTo>
                    <a:cubicBezTo>
                      <a:pt x="12019" y="1250"/>
                      <a:pt x="12038" y="668"/>
                      <a:pt x="11711" y="260"/>
                    </a:cubicBezTo>
                    <a:cubicBezTo>
                      <a:pt x="11539" y="87"/>
                      <a:pt x="11313" y="1"/>
                      <a:pt x="1108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620" name="Google Shape;7620;p72"/>
          <p:cNvGrpSpPr/>
          <p:nvPr/>
        </p:nvGrpSpPr>
        <p:grpSpPr>
          <a:xfrm>
            <a:off x="3460012" y="3146315"/>
            <a:ext cx="1616964" cy="346256"/>
            <a:chOff x="1808063" y="4294338"/>
            <a:chExt cx="3370782" cy="721817"/>
          </a:xfrm>
        </p:grpSpPr>
        <p:sp>
          <p:nvSpPr>
            <p:cNvPr id="7621" name="Google Shape;7621;p72"/>
            <p:cNvSpPr/>
            <p:nvPr/>
          </p:nvSpPr>
          <p:spPr>
            <a:xfrm>
              <a:off x="1906300"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2" name="Google Shape;7622;p72"/>
            <p:cNvSpPr/>
            <p:nvPr/>
          </p:nvSpPr>
          <p:spPr>
            <a:xfrm>
              <a:off x="3795035" y="4655290"/>
              <a:ext cx="721912" cy="360865"/>
            </a:xfrm>
            <a:custGeom>
              <a:avLst/>
              <a:gdLst/>
              <a:ahLst/>
              <a:cxnLst/>
              <a:rect l="l" t="t" r="r" b="b"/>
              <a:pathLst>
                <a:path w="7904" h="3951" extrusionOk="0">
                  <a:moveTo>
                    <a:pt x="1" y="0"/>
                  </a:moveTo>
                  <a:cubicBezTo>
                    <a:pt x="1" y="540"/>
                    <a:pt x="113" y="1075"/>
                    <a:pt x="327" y="1571"/>
                  </a:cubicBezTo>
                  <a:cubicBezTo>
                    <a:pt x="938" y="2971"/>
                    <a:pt x="2332" y="3951"/>
                    <a:pt x="3953" y="3951"/>
                  </a:cubicBezTo>
                  <a:cubicBezTo>
                    <a:pt x="6132" y="3951"/>
                    <a:pt x="7903" y="2178"/>
                    <a:pt x="7903" y="0"/>
                  </a:cubicBezTo>
                  <a:lnTo>
                    <a:pt x="7248" y="0"/>
                  </a:lnTo>
                  <a:cubicBezTo>
                    <a:pt x="7248" y="1818"/>
                    <a:pt x="5770" y="3296"/>
                    <a:pt x="3953" y="3296"/>
                  </a:cubicBezTo>
                  <a:cubicBezTo>
                    <a:pt x="2135" y="3296"/>
                    <a:pt x="657" y="1818"/>
                    <a:pt x="657"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3" name="Google Shape;7623;p72"/>
            <p:cNvSpPr/>
            <p:nvPr/>
          </p:nvSpPr>
          <p:spPr>
            <a:xfrm>
              <a:off x="3133137" y="4294338"/>
              <a:ext cx="721729" cy="360865"/>
            </a:xfrm>
            <a:custGeom>
              <a:avLst/>
              <a:gdLst/>
              <a:ahLst/>
              <a:cxnLst/>
              <a:rect l="l" t="t" r="r" b="b"/>
              <a:pathLst>
                <a:path w="7902" h="3951" extrusionOk="0">
                  <a:moveTo>
                    <a:pt x="3951" y="0"/>
                  </a:moveTo>
                  <a:cubicBezTo>
                    <a:pt x="2330" y="0"/>
                    <a:pt x="935" y="982"/>
                    <a:pt x="327" y="2380"/>
                  </a:cubicBezTo>
                  <a:cubicBezTo>
                    <a:pt x="111" y="2874"/>
                    <a:pt x="0" y="3409"/>
                    <a:pt x="0" y="3951"/>
                  </a:cubicBezTo>
                  <a:lnTo>
                    <a:pt x="653" y="3951"/>
                  </a:lnTo>
                  <a:cubicBezTo>
                    <a:pt x="653" y="2135"/>
                    <a:pt x="2133" y="657"/>
                    <a:pt x="3951" y="657"/>
                  </a:cubicBezTo>
                  <a:cubicBezTo>
                    <a:pt x="5767" y="657"/>
                    <a:pt x="7246" y="2135"/>
                    <a:pt x="7246" y="3951"/>
                  </a:cubicBezTo>
                  <a:lnTo>
                    <a:pt x="7901" y="3951"/>
                  </a:lnTo>
                  <a:cubicBezTo>
                    <a:pt x="7901" y="3411"/>
                    <a:pt x="7791" y="2876"/>
                    <a:pt x="7574" y="2381"/>
                  </a:cubicBezTo>
                  <a:cubicBezTo>
                    <a:pt x="6966" y="982"/>
                    <a:pt x="5571" y="0"/>
                    <a:pt x="3951"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4" name="Google Shape;7624;p72"/>
            <p:cNvSpPr/>
            <p:nvPr/>
          </p:nvSpPr>
          <p:spPr>
            <a:xfrm>
              <a:off x="1808063" y="4294338"/>
              <a:ext cx="722460" cy="362052"/>
            </a:xfrm>
            <a:custGeom>
              <a:avLst/>
              <a:gdLst/>
              <a:ahLst/>
              <a:cxnLst/>
              <a:rect l="l" t="t" r="r" b="b"/>
              <a:pathLst>
                <a:path w="7910" h="3964" extrusionOk="0">
                  <a:moveTo>
                    <a:pt x="3958" y="0"/>
                  </a:moveTo>
                  <a:cubicBezTo>
                    <a:pt x="3954" y="0"/>
                    <a:pt x="3950" y="0"/>
                    <a:pt x="3946" y="0"/>
                  </a:cubicBezTo>
                  <a:cubicBezTo>
                    <a:pt x="1768" y="6"/>
                    <a:pt x="0" y="1784"/>
                    <a:pt x="6" y="3963"/>
                  </a:cubicBezTo>
                  <a:lnTo>
                    <a:pt x="661" y="3962"/>
                  </a:lnTo>
                  <a:cubicBezTo>
                    <a:pt x="657" y="2144"/>
                    <a:pt x="2131" y="661"/>
                    <a:pt x="3947" y="655"/>
                  </a:cubicBezTo>
                  <a:cubicBezTo>
                    <a:pt x="3951" y="655"/>
                    <a:pt x="3955" y="655"/>
                    <a:pt x="3959" y="655"/>
                  </a:cubicBezTo>
                  <a:cubicBezTo>
                    <a:pt x="5771" y="655"/>
                    <a:pt x="7248" y="2127"/>
                    <a:pt x="7254" y="3939"/>
                  </a:cubicBezTo>
                  <a:lnTo>
                    <a:pt x="7256" y="3939"/>
                  </a:lnTo>
                  <a:lnTo>
                    <a:pt x="7909" y="3938"/>
                  </a:lnTo>
                  <a:cubicBezTo>
                    <a:pt x="7907" y="3398"/>
                    <a:pt x="7795" y="2863"/>
                    <a:pt x="7578" y="2368"/>
                  </a:cubicBezTo>
                  <a:cubicBezTo>
                    <a:pt x="6966" y="976"/>
                    <a:pt x="5573" y="0"/>
                    <a:pt x="3958"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5" name="Google Shape;7625;p72"/>
            <p:cNvSpPr/>
            <p:nvPr/>
          </p:nvSpPr>
          <p:spPr>
            <a:xfrm>
              <a:off x="2470965" y="4655290"/>
              <a:ext cx="721912" cy="360865"/>
            </a:xfrm>
            <a:custGeom>
              <a:avLst/>
              <a:gdLst/>
              <a:ahLst/>
              <a:cxnLst/>
              <a:rect l="l" t="t" r="r" b="b"/>
              <a:pathLst>
                <a:path w="7904" h="3951" extrusionOk="0">
                  <a:moveTo>
                    <a:pt x="1" y="0"/>
                  </a:moveTo>
                  <a:cubicBezTo>
                    <a:pt x="1" y="540"/>
                    <a:pt x="111" y="1075"/>
                    <a:pt x="328" y="1571"/>
                  </a:cubicBezTo>
                  <a:cubicBezTo>
                    <a:pt x="938" y="2971"/>
                    <a:pt x="2332" y="3951"/>
                    <a:pt x="3953" y="3951"/>
                  </a:cubicBezTo>
                  <a:cubicBezTo>
                    <a:pt x="5574" y="3951"/>
                    <a:pt x="6967" y="2971"/>
                    <a:pt x="7575" y="1573"/>
                  </a:cubicBezTo>
                  <a:cubicBezTo>
                    <a:pt x="7791" y="1076"/>
                    <a:pt x="7903" y="541"/>
                    <a:pt x="7903" y="0"/>
                  </a:cubicBezTo>
                  <a:lnTo>
                    <a:pt x="7249" y="0"/>
                  </a:lnTo>
                  <a:cubicBezTo>
                    <a:pt x="7249" y="1818"/>
                    <a:pt x="5770" y="3296"/>
                    <a:pt x="3953" y="3296"/>
                  </a:cubicBezTo>
                  <a:cubicBezTo>
                    <a:pt x="2135" y="3296"/>
                    <a:pt x="657" y="1818"/>
                    <a:pt x="657"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6" name="Google Shape;7626;p72"/>
            <p:cNvSpPr/>
            <p:nvPr/>
          </p:nvSpPr>
          <p:spPr>
            <a:xfrm>
              <a:off x="4456385" y="4294338"/>
              <a:ext cx="722460" cy="362052"/>
            </a:xfrm>
            <a:custGeom>
              <a:avLst/>
              <a:gdLst/>
              <a:ahLst/>
              <a:cxnLst/>
              <a:rect l="l" t="t" r="r" b="b"/>
              <a:pathLst>
                <a:path w="7910" h="3964" extrusionOk="0">
                  <a:moveTo>
                    <a:pt x="3959" y="0"/>
                  </a:moveTo>
                  <a:cubicBezTo>
                    <a:pt x="3955" y="0"/>
                    <a:pt x="3951" y="0"/>
                    <a:pt x="3947" y="0"/>
                  </a:cubicBezTo>
                  <a:cubicBezTo>
                    <a:pt x="1769" y="8"/>
                    <a:pt x="1" y="1786"/>
                    <a:pt x="7" y="3963"/>
                  </a:cubicBezTo>
                  <a:lnTo>
                    <a:pt x="664" y="3962"/>
                  </a:lnTo>
                  <a:cubicBezTo>
                    <a:pt x="658" y="2144"/>
                    <a:pt x="2132" y="661"/>
                    <a:pt x="3948" y="657"/>
                  </a:cubicBezTo>
                  <a:cubicBezTo>
                    <a:pt x="3952" y="657"/>
                    <a:pt x="3956" y="657"/>
                    <a:pt x="3960" y="657"/>
                  </a:cubicBezTo>
                  <a:cubicBezTo>
                    <a:pt x="5772" y="657"/>
                    <a:pt x="7249" y="2127"/>
                    <a:pt x="7255" y="3941"/>
                  </a:cubicBezTo>
                  <a:lnTo>
                    <a:pt x="7257" y="3941"/>
                  </a:lnTo>
                  <a:lnTo>
                    <a:pt x="7910" y="3939"/>
                  </a:lnTo>
                  <a:cubicBezTo>
                    <a:pt x="7908" y="3398"/>
                    <a:pt x="7796" y="2865"/>
                    <a:pt x="7578" y="2370"/>
                  </a:cubicBezTo>
                  <a:cubicBezTo>
                    <a:pt x="6967" y="976"/>
                    <a:pt x="5574" y="0"/>
                    <a:pt x="3959"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7" name="Google Shape;7627;p72"/>
            <p:cNvSpPr/>
            <p:nvPr/>
          </p:nvSpPr>
          <p:spPr>
            <a:xfrm>
              <a:off x="2568813" y="43514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8" name="Google Shape;7628;p72"/>
            <p:cNvSpPr/>
            <p:nvPr/>
          </p:nvSpPr>
          <p:spPr>
            <a:xfrm>
              <a:off x="3231883"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9" name="Google Shape;7629;p72"/>
            <p:cNvSpPr/>
            <p:nvPr/>
          </p:nvSpPr>
          <p:spPr>
            <a:xfrm>
              <a:off x="3894395" y="43514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0" name="Google Shape;7630;p72"/>
            <p:cNvSpPr/>
            <p:nvPr/>
          </p:nvSpPr>
          <p:spPr>
            <a:xfrm>
              <a:off x="4560958"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31" name="Google Shape;7631;p72"/>
          <p:cNvGrpSpPr/>
          <p:nvPr/>
        </p:nvGrpSpPr>
        <p:grpSpPr>
          <a:xfrm>
            <a:off x="738224" y="3432344"/>
            <a:ext cx="1295882" cy="646587"/>
            <a:chOff x="834100" y="3642869"/>
            <a:chExt cx="1259483" cy="628426"/>
          </a:xfrm>
        </p:grpSpPr>
        <p:sp>
          <p:nvSpPr>
            <p:cNvPr id="7632" name="Google Shape;7632;p72"/>
            <p:cNvSpPr/>
            <p:nvPr/>
          </p:nvSpPr>
          <p:spPr>
            <a:xfrm>
              <a:off x="1557115" y="4061516"/>
              <a:ext cx="127079" cy="163426"/>
            </a:xfrm>
            <a:custGeom>
              <a:avLst/>
              <a:gdLst/>
              <a:ahLst/>
              <a:cxnLst/>
              <a:rect l="l" t="t" r="r" b="b"/>
              <a:pathLst>
                <a:path w="28816" h="37079" fill="none" extrusionOk="0">
                  <a:moveTo>
                    <a:pt x="28815" y="37078"/>
                  </a:moveTo>
                  <a:lnTo>
                    <a:pt x="17922" y="37078"/>
                  </a:lnTo>
                  <a:cubicBezTo>
                    <a:pt x="14829" y="37078"/>
                    <a:pt x="14212" y="33613"/>
                    <a:pt x="14212" y="33613"/>
                  </a:cubicBezTo>
                  <a:lnTo>
                    <a:pt x="14212" y="10631"/>
                  </a:lnTo>
                  <a:lnTo>
                    <a:pt x="0" y="10631"/>
                  </a:lnTo>
                  <a:lnTo>
                    <a:pt x="0"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3" name="Google Shape;7633;p72"/>
            <p:cNvSpPr/>
            <p:nvPr/>
          </p:nvSpPr>
          <p:spPr>
            <a:xfrm>
              <a:off x="1847875" y="4224937"/>
              <a:ext cx="161119" cy="4"/>
            </a:xfrm>
            <a:custGeom>
              <a:avLst/>
              <a:gdLst/>
              <a:ahLst/>
              <a:cxnLst/>
              <a:rect l="l" t="t" r="r" b="b"/>
              <a:pathLst>
                <a:path w="36535" h="1" fill="none" extrusionOk="0">
                  <a:moveTo>
                    <a:pt x="1" y="0"/>
                  </a:moveTo>
                  <a:lnTo>
                    <a:pt x="36535"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4" name="Google Shape;7634;p72"/>
            <p:cNvSpPr/>
            <p:nvPr/>
          </p:nvSpPr>
          <p:spPr>
            <a:xfrm>
              <a:off x="1684189" y="4176763"/>
              <a:ext cx="163690" cy="94532"/>
            </a:xfrm>
            <a:custGeom>
              <a:avLst/>
              <a:gdLst/>
              <a:ahLst/>
              <a:cxnLst/>
              <a:rect l="l" t="t" r="r" b="b"/>
              <a:pathLst>
                <a:path w="37118" h="21448" extrusionOk="0">
                  <a:moveTo>
                    <a:pt x="4950" y="1"/>
                  </a:moveTo>
                  <a:cubicBezTo>
                    <a:pt x="2218" y="1"/>
                    <a:pt x="0" y="2679"/>
                    <a:pt x="0" y="5984"/>
                  </a:cubicBezTo>
                  <a:lnTo>
                    <a:pt x="0" y="15461"/>
                  </a:lnTo>
                  <a:cubicBezTo>
                    <a:pt x="0" y="18766"/>
                    <a:pt x="2218" y="21447"/>
                    <a:pt x="4950" y="21447"/>
                  </a:cubicBezTo>
                  <a:lnTo>
                    <a:pt x="32168" y="21447"/>
                  </a:lnTo>
                  <a:cubicBezTo>
                    <a:pt x="34904" y="21447"/>
                    <a:pt x="37118" y="18766"/>
                    <a:pt x="37118" y="15461"/>
                  </a:cubicBezTo>
                  <a:lnTo>
                    <a:pt x="37118" y="5984"/>
                  </a:lnTo>
                  <a:cubicBezTo>
                    <a:pt x="37118" y="2679"/>
                    <a:pt x="34904"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5" name="Google Shape;7635;p72"/>
            <p:cNvSpPr/>
            <p:nvPr/>
          </p:nvSpPr>
          <p:spPr>
            <a:xfrm>
              <a:off x="1246916" y="3961205"/>
              <a:ext cx="77612" cy="4"/>
            </a:xfrm>
            <a:custGeom>
              <a:avLst/>
              <a:gdLst/>
              <a:ahLst/>
              <a:cxnLst/>
              <a:rect l="l" t="t" r="r" b="b"/>
              <a:pathLst>
                <a:path w="17599" h="1" fill="none" extrusionOk="0">
                  <a:moveTo>
                    <a:pt x="17598" y="0"/>
                  </a:moveTo>
                  <a:lnTo>
                    <a:pt x="1"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6" name="Google Shape;7636;p72"/>
            <p:cNvSpPr/>
            <p:nvPr/>
          </p:nvSpPr>
          <p:spPr>
            <a:xfrm>
              <a:off x="854078" y="3861292"/>
              <a:ext cx="154429" cy="4"/>
            </a:xfrm>
            <a:custGeom>
              <a:avLst/>
              <a:gdLst/>
              <a:ahLst/>
              <a:cxnLst/>
              <a:rect l="l" t="t" r="r" b="b"/>
              <a:pathLst>
                <a:path w="35018" h="1" fill="none" extrusionOk="0">
                  <a:moveTo>
                    <a:pt x="35017"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7" name="Google Shape;7637;p72"/>
            <p:cNvSpPr/>
            <p:nvPr/>
          </p:nvSpPr>
          <p:spPr>
            <a:xfrm>
              <a:off x="1164630" y="3861309"/>
              <a:ext cx="79574" cy="199792"/>
            </a:xfrm>
            <a:custGeom>
              <a:avLst/>
              <a:gdLst/>
              <a:ahLst/>
              <a:cxnLst/>
              <a:rect l="l" t="t" r="r" b="b"/>
              <a:pathLst>
                <a:path w="18044" h="45330" fill="none" extrusionOk="0">
                  <a:moveTo>
                    <a:pt x="0" y="45330"/>
                  </a:moveTo>
                  <a:lnTo>
                    <a:pt x="12418" y="45330"/>
                  </a:lnTo>
                  <a:cubicBezTo>
                    <a:pt x="15150" y="45330"/>
                    <a:pt x="18043" y="42619"/>
                    <a:pt x="18043" y="35634"/>
                  </a:cubicBezTo>
                  <a:lnTo>
                    <a:pt x="18043" y="9697"/>
                  </a:lnTo>
                  <a:cubicBezTo>
                    <a:pt x="18043" y="2711"/>
                    <a:pt x="15150" y="1"/>
                    <a:pt x="12418" y="1"/>
                  </a:cubicBezTo>
                  <a:lnTo>
                    <a:pt x="1715"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8" name="Google Shape;7638;p72"/>
            <p:cNvSpPr/>
            <p:nvPr/>
          </p:nvSpPr>
          <p:spPr>
            <a:xfrm>
              <a:off x="854078" y="4061097"/>
              <a:ext cx="146866" cy="4"/>
            </a:xfrm>
            <a:custGeom>
              <a:avLst/>
              <a:gdLst/>
              <a:ahLst/>
              <a:cxnLst/>
              <a:rect l="l" t="t" r="r" b="b"/>
              <a:pathLst>
                <a:path w="33303" h="1" fill="none" extrusionOk="0">
                  <a:moveTo>
                    <a:pt x="1" y="1"/>
                  </a:moveTo>
                  <a:lnTo>
                    <a:pt x="3330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9" name="Google Shape;7639;p72"/>
            <p:cNvSpPr/>
            <p:nvPr/>
          </p:nvSpPr>
          <p:spPr>
            <a:xfrm>
              <a:off x="1000939" y="4005884"/>
              <a:ext cx="163695" cy="94514"/>
            </a:xfrm>
            <a:custGeom>
              <a:avLst/>
              <a:gdLst/>
              <a:ahLst/>
              <a:cxnLst/>
              <a:rect l="l" t="t" r="r" b="b"/>
              <a:pathLst>
                <a:path w="37119" h="21444" extrusionOk="0">
                  <a:moveTo>
                    <a:pt x="4947" y="1"/>
                  </a:moveTo>
                  <a:cubicBezTo>
                    <a:pt x="2215" y="1"/>
                    <a:pt x="1" y="2678"/>
                    <a:pt x="1" y="5983"/>
                  </a:cubicBezTo>
                  <a:lnTo>
                    <a:pt x="1" y="15461"/>
                  </a:lnTo>
                  <a:cubicBezTo>
                    <a:pt x="1" y="18766"/>
                    <a:pt x="2215" y="21443"/>
                    <a:pt x="4947" y="21443"/>
                  </a:cubicBezTo>
                  <a:lnTo>
                    <a:pt x="32168" y="21443"/>
                  </a:lnTo>
                  <a:cubicBezTo>
                    <a:pt x="34901" y="21443"/>
                    <a:pt x="37118" y="18766"/>
                    <a:pt x="37118" y="15461"/>
                  </a:cubicBezTo>
                  <a:lnTo>
                    <a:pt x="37118" y="5983"/>
                  </a:lnTo>
                  <a:cubicBezTo>
                    <a:pt x="37118" y="2678"/>
                    <a:pt x="34901"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0" name="Google Shape;7640;p72"/>
            <p:cNvSpPr/>
            <p:nvPr/>
          </p:nvSpPr>
          <p:spPr>
            <a:xfrm>
              <a:off x="1008502" y="3822418"/>
              <a:ext cx="163690" cy="94528"/>
            </a:xfrm>
            <a:custGeom>
              <a:avLst/>
              <a:gdLst/>
              <a:ahLst/>
              <a:cxnLst/>
              <a:rect l="l" t="t" r="r" b="b"/>
              <a:pathLst>
                <a:path w="37118" h="21447" extrusionOk="0">
                  <a:moveTo>
                    <a:pt x="4951" y="0"/>
                  </a:moveTo>
                  <a:cubicBezTo>
                    <a:pt x="2218" y="0"/>
                    <a:pt x="0" y="2678"/>
                    <a:pt x="0" y="5983"/>
                  </a:cubicBezTo>
                  <a:lnTo>
                    <a:pt x="0" y="15460"/>
                  </a:lnTo>
                  <a:cubicBezTo>
                    <a:pt x="0" y="18765"/>
                    <a:pt x="2215" y="21446"/>
                    <a:pt x="4951" y="21446"/>
                  </a:cubicBezTo>
                  <a:lnTo>
                    <a:pt x="32168" y="21446"/>
                  </a:lnTo>
                  <a:cubicBezTo>
                    <a:pt x="34900" y="21446"/>
                    <a:pt x="37118" y="18765"/>
                    <a:pt x="37118" y="15460"/>
                  </a:cubicBezTo>
                  <a:lnTo>
                    <a:pt x="37118" y="5983"/>
                  </a:lnTo>
                  <a:cubicBezTo>
                    <a:pt x="37118" y="2678"/>
                    <a:pt x="34900" y="0"/>
                    <a:pt x="32168" y="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1" name="Google Shape;7641;p72"/>
            <p:cNvSpPr/>
            <p:nvPr/>
          </p:nvSpPr>
          <p:spPr>
            <a:xfrm>
              <a:off x="1603156" y="3961205"/>
              <a:ext cx="77612" cy="4"/>
            </a:xfrm>
            <a:custGeom>
              <a:avLst/>
              <a:gdLst/>
              <a:ahLst/>
              <a:cxnLst/>
              <a:rect l="l" t="t" r="r" b="b"/>
              <a:pathLst>
                <a:path w="17599" h="1" fill="none" extrusionOk="0">
                  <a:moveTo>
                    <a:pt x="1" y="0"/>
                  </a:moveTo>
                  <a:lnTo>
                    <a:pt x="17598"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2" name="Google Shape;7642;p72"/>
            <p:cNvSpPr/>
            <p:nvPr/>
          </p:nvSpPr>
          <p:spPr>
            <a:xfrm>
              <a:off x="1926576" y="3861292"/>
              <a:ext cx="144308" cy="4"/>
            </a:xfrm>
            <a:custGeom>
              <a:avLst/>
              <a:gdLst/>
              <a:ahLst/>
              <a:cxnLst/>
              <a:rect l="l" t="t" r="r" b="b"/>
              <a:pathLst>
                <a:path w="32723" h="1" fill="none" extrusionOk="0">
                  <a:moveTo>
                    <a:pt x="1" y="1"/>
                  </a:moveTo>
                  <a:lnTo>
                    <a:pt x="3272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3" name="Google Shape;7643;p72"/>
            <p:cNvSpPr/>
            <p:nvPr/>
          </p:nvSpPr>
          <p:spPr>
            <a:xfrm>
              <a:off x="1680763" y="3861309"/>
              <a:ext cx="82127" cy="199792"/>
            </a:xfrm>
            <a:custGeom>
              <a:avLst/>
              <a:gdLst/>
              <a:ahLst/>
              <a:cxnLst/>
              <a:rect l="l" t="t" r="r" b="b"/>
              <a:pathLst>
                <a:path w="18623" h="45330" fill="none" extrusionOk="0">
                  <a:moveTo>
                    <a:pt x="18623" y="45330"/>
                  </a:moveTo>
                  <a:lnTo>
                    <a:pt x="5625" y="45330"/>
                  </a:lnTo>
                  <a:cubicBezTo>
                    <a:pt x="2889" y="45330"/>
                    <a:pt x="0" y="42619"/>
                    <a:pt x="0" y="35634"/>
                  </a:cubicBezTo>
                  <a:lnTo>
                    <a:pt x="0" y="9697"/>
                  </a:lnTo>
                  <a:cubicBezTo>
                    <a:pt x="0" y="2711"/>
                    <a:pt x="2889" y="1"/>
                    <a:pt x="5625" y="1"/>
                  </a:cubicBezTo>
                  <a:lnTo>
                    <a:pt x="18623"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4" name="Google Shape;7644;p72"/>
            <p:cNvSpPr/>
            <p:nvPr/>
          </p:nvSpPr>
          <p:spPr>
            <a:xfrm>
              <a:off x="1926576" y="4061097"/>
              <a:ext cx="144308" cy="4"/>
            </a:xfrm>
            <a:custGeom>
              <a:avLst/>
              <a:gdLst/>
              <a:ahLst/>
              <a:cxnLst/>
              <a:rect l="l" t="t" r="r" b="b"/>
              <a:pathLst>
                <a:path w="32723" h="1" fill="none" extrusionOk="0">
                  <a:moveTo>
                    <a:pt x="32723"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5" name="Google Shape;7645;p72"/>
            <p:cNvSpPr/>
            <p:nvPr/>
          </p:nvSpPr>
          <p:spPr>
            <a:xfrm>
              <a:off x="1762436" y="3822418"/>
              <a:ext cx="163677" cy="94528"/>
            </a:xfrm>
            <a:custGeom>
              <a:avLst/>
              <a:gdLst/>
              <a:ahLst/>
              <a:cxnLst/>
              <a:rect l="l" t="t" r="r" b="b"/>
              <a:pathLst>
                <a:path w="37115" h="21447" extrusionOk="0">
                  <a:moveTo>
                    <a:pt x="4951" y="0"/>
                  </a:moveTo>
                  <a:cubicBezTo>
                    <a:pt x="2215" y="0"/>
                    <a:pt x="1" y="2678"/>
                    <a:pt x="1" y="5983"/>
                  </a:cubicBezTo>
                  <a:lnTo>
                    <a:pt x="1" y="15460"/>
                  </a:lnTo>
                  <a:cubicBezTo>
                    <a:pt x="1" y="18765"/>
                    <a:pt x="2215" y="21446"/>
                    <a:pt x="4951" y="21446"/>
                  </a:cubicBezTo>
                  <a:lnTo>
                    <a:pt x="32168" y="21446"/>
                  </a:lnTo>
                  <a:cubicBezTo>
                    <a:pt x="34901" y="21446"/>
                    <a:pt x="37115" y="18765"/>
                    <a:pt x="37115" y="15460"/>
                  </a:cubicBezTo>
                  <a:lnTo>
                    <a:pt x="37115" y="5983"/>
                  </a:lnTo>
                  <a:cubicBezTo>
                    <a:pt x="37115" y="2678"/>
                    <a:pt x="34901" y="0"/>
                    <a:pt x="32168" y="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6" name="Google Shape;7646;p72"/>
            <p:cNvSpPr/>
            <p:nvPr/>
          </p:nvSpPr>
          <p:spPr>
            <a:xfrm>
              <a:off x="1762886" y="4005884"/>
              <a:ext cx="163695" cy="94514"/>
            </a:xfrm>
            <a:custGeom>
              <a:avLst/>
              <a:gdLst/>
              <a:ahLst/>
              <a:cxnLst/>
              <a:rect l="l" t="t" r="r" b="b"/>
              <a:pathLst>
                <a:path w="37119" h="21444" extrusionOk="0">
                  <a:moveTo>
                    <a:pt x="4951" y="1"/>
                  </a:moveTo>
                  <a:cubicBezTo>
                    <a:pt x="2219" y="1"/>
                    <a:pt x="1" y="2678"/>
                    <a:pt x="1" y="5983"/>
                  </a:cubicBezTo>
                  <a:lnTo>
                    <a:pt x="1" y="15461"/>
                  </a:lnTo>
                  <a:cubicBezTo>
                    <a:pt x="1" y="18766"/>
                    <a:pt x="2219" y="21443"/>
                    <a:pt x="4951" y="21443"/>
                  </a:cubicBezTo>
                  <a:lnTo>
                    <a:pt x="32168" y="21443"/>
                  </a:lnTo>
                  <a:cubicBezTo>
                    <a:pt x="34901" y="21443"/>
                    <a:pt x="37119" y="18766"/>
                    <a:pt x="37119" y="15461"/>
                  </a:cubicBezTo>
                  <a:lnTo>
                    <a:pt x="37119" y="5983"/>
                  </a:lnTo>
                  <a:cubicBezTo>
                    <a:pt x="37119" y="2678"/>
                    <a:pt x="34901"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7" name="Google Shape;7647;p72"/>
            <p:cNvSpPr/>
            <p:nvPr/>
          </p:nvSpPr>
          <p:spPr>
            <a:xfrm>
              <a:off x="1325004" y="3820086"/>
              <a:ext cx="278558" cy="278382"/>
            </a:xfrm>
            <a:custGeom>
              <a:avLst/>
              <a:gdLst/>
              <a:ahLst/>
              <a:cxnLst/>
              <a:rect l="l" t="t" r="r" b="b"/>
              <a:pathLst>
                <a:path w="63165" h="63161" fill="none" extrusionOk="0">
                  <a:moveTo>
                    <a:pt x="63165" y="31580"/>
                  </a:moveTo>
                  <a:cubicBezTo>
                    <a:pt x="63165" y="49021"/>
                    <a:pt x="49025" y="63161"/>
                    <a:pt x="31585" y="63161"/>
                  </a:cubicBezTo>
                  <a:cubicBezTo>
                    <a:pt x="14140" y="63161"/>
                    <a:pt x="1" y="49021"/>
                    <a:pt x="1" y="31580"/>
                  </a:cubicBezTo>
                  <a:cubicBezTo>
                    <a:pt x="1" y="14140"/>
                    <a:pt x="14140" y="0"/>
                    <a:pt x="31585" y="0"/>
                  </a:cubicBezTo>
                  <a:cubicBezTo>
                    <a:pt x="49025" y="0"/>
                    <a:pt x="63165" y="14140"/>
                    <a:pt x="63165" y="31580"/>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8" name="Google Shape;7648;p72"/>
            <p:cNvSpPr/>
            <p:nvPr/>
          </p:nvSpPr>
          <p:spPr>
            <a:xfrm>
              <a:off x="1235816" y="3689223"/>
              <a:ext cx="134752" cy="171223"/>
            </a:xfrm>
            <a:custGeom>
              <a:avLst/>
              <a:gdLst/>
              <a:ahLst/>
              <a:cxnLst/>
              <a:rect l="l" t="t" r="r" b="b"/>
              <a:pathLst>
                <a:path w="30556" h="38848" fill="none" extrusionOk="0">
                  <a:moveTo>
                    <a:pt x="1" y="1"/>
                  </a:moveTo>
                  <a:lnTo>
                    <a:pt x="12633" y="1"/>
                  </a:lnTo>
                  <a:cubicBezTo>
                    <a:pt x="15723" y="1"/>
                    <a:pt x="16343" y="3466"/>
                    <a:pt x="16343" y="3466"/>
                  </a:cubicBezTo>
                  <a:lnTo>
                    <a:pt x="16343" y="26448"/>
                  </a:lnTo>
                  <a:lnTo>
                    <a:pt x="30556" y="26448"/>
                  </a:lnTo>
                  <a:lnTo>
                    <a:pt x="30556" y="38848"/>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9" name="Google Shape;7649;p72"/>
            <p:cNvSpPr/>
            <p:nvPr/>
          </p:nvSpPr>
          <p:spPr>
            <a:xfrm>
              <a:off x="910512" y="3689223"/>
              <a:ext cx="161618" cy="4"/>
            </a:xfrm>
            <a:custGeom>
              <a:avLst/>
              <a:gdLst/>
              <a:ahLst/>
              <a:cxnLst/>
              <a:rect l="l" t="t" r="r" b="b"/>
              <a:pathLst>
                <a:path w="36648" h="1" fill="none" extrusionOk="0">
                  <a:moveTo>
                    <a:pt x="36648" y="1"/>
                  </a:moveTo>
                  <a:lnTo>
                    <a:pt x="1"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0" name="Google Shape;7650;p72"/>
            <p:cNvSpPr/>
            <p:nvPr/>
          </p:nvSpPr>
          <p:spPr>
            <a:xfrm>
              <a:off x="1072126" y="3642869"/>
              <a:ext cx="163695" cy="94532"/>
            </a:xfrm>
            <a:custGeom>
              <a:avLst/>
              <a:gdLst/>
              <a:ahLst/>
              <a:cxnLst/>
              <a:rect l="l" t="t" r="r" b="b"/>
              <a:pathLst>
                <a:path w="37119" h="21448" extrusionOk="0">
                  <a:moveTo>
                    <a:pt x="4951" y="1"/>
                  </a:moveTo>
                  <a:cubicBezTo>
                    <a:pt x="2219" y="1"/>
                    <a:pt x="1" y="2682"/>
                    <a:pt x="1" y="5987"/>
                  </a:cubicBezTo>
                  <a:lnTo>
                    <a:pt x="1" y="15464"/>
                  </a:lnTo>
                  <a:cubicBezTo>
                    <a:pt x="1" y="18769"/>
                    <a:pt x="2219" y="21447"/>
                    <a:pt x="4951" y="21447"/>
                  </a:cubicBezTo>
                  <a:lnTo>
                    <a:pt x="32172" y="21447"/>
                  </a:lnTo>
                  <a:cubicBezTo>
                    <a:pt x="34904" y="21447"/>
                    <a:pt x="37119" y="18769"/>
                    <a:pt x="37119" y="15464"/>
                  </a:cubicBezTo>
                  <a:lnTo>
                    <a:pt x="37119" y="5987"/>
                  </a:lnTo>
                  <a:cubicBezTo>
                    <a:pt x="37119" y="2682"/>
                    <a:pt x="34904" y="1"/>
                    <a:pt x="32172"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1" name="Google Shape;7651;p72"/>
            <p:cNvSpPr/>
            <p:nvPr/>
          </p:nvSpPr>
          <p:spPr>
            <a:xfrm>
              <a:off x="1235913" y="4073301"/>
              <a:ext cx="134655" cy="151640"/>
            </a:xfrm>
            <a:custGeom>
              <a:avLst/>
              <a:gdLst/>
              <a:ahLst/>
              <a:cxnLst/>
              <a:rect l="l" t="t" r="r" b="b"/>
              <a:pathLst>
                <a:path w="30534" h="34405" fill="none" extrusionOk="0">
                  <a:moveTo>
                    <a:pt x="0" y="34404"/>
                  </a:moveTo>
                  <a:lnTo>
                    <a:pt x="12611" y="34404"/>
                  </a:lnTo>
                  <a:cubicBezTo>
                    <a:pt x="15705" y="34404"/>
                    <a:pt x="16325" y="30939"/>
                    <a:pt x="16325" y="30939"/>
                  </a:cubicBezTo>
                  <a:lnTo>
                    <a:pt x="16325" y="7957"/>
                  </a:lnTo>
                  <a:lnTo>
                    <a:pt x="30534" y="7957"/>
                  </a:lnTo>
                  <a:lnTo>
                    <a:pt x="30534"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2" name="Google Shape;7652;p72"/>
            <p:cNvSpPr/>
            <p:nvPr/>
          </p:nvSpPr>
          <p:spPr>
            <a:xfrm>
              <a:off x="910512" y="4224937"/>
              <a:ext cx="161618" cy="4"/>
            </a:xfrm>
            <a:custGeom>
              <a:avLst/>
              <a:gdLst/>
              <a:ahLst/>
              <a:cxnLst/>
              <a:rect l="l" t="t" r="r" b="b"/>
              <a:pathLst>
                <a:path w="36648" h="1" fill="none" extrusionOk="0">
                  <a:moveTo>
                    <a:pt x="36648" y="0"/>
                  </a:moveTo>
                  <a:lnTo>
                    <a:pt x="1" y="0"/>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3" name="Google Shape;7653;p72"/>
            <p:cNvSpPr/>
            <p:nvPr/>
          </p:nvSpPr>
          <p:spPr>
            <a:xfrm>
              <a:off x="1072126" y="4176763"/>
              <a:ext cx="163695" cy="94532"/>
            </a:xfrm>
            <a:custGeom>
              <a:avLst/>
              <a:gdLst/>
              <a:ahLst/>
              <a:cxnLst/>
              <a:rect l="l" t="t" r="r" b="b"/>
              <a:pathLst>
                <a:path w="37119" h="21448" extrusionOk="0">
                  <a:moveTo>
                    <a:pt x="4951" y="1"/>
                  </a:moveTo>
                  <a:cubicBezTo>
                    <a:pt x="2219" y="1"/>
                    <a:pt x="1" y="2679"/>
                    <a:pt x="1" y="5984"/>
                  </a:cubicBezTo>
                  <a:lnTo>
                    <a:pt x="1" y="15461"/>
                  </a:lnTo>
                  <a:cubicBezTo>
                    <a:pt x="1" y="18766"/>
                    <a:pt x="2219" y="21447"/>
                    <a:pt x="4951" y="21447"/>
                  </a:cubicBezTo>
                  <a:lnTo>
                    <a:pt x="32172" y="21447"/>
                  </a:lnTo>
                  <a:cubicBezTo>
                    <a:pt x="34904" y="21447"/>
                    <a:pt x="37119" y="18766"/>
                    <a:pt x="37119" y="15461"/>
                  </a:cubicBezTo>
                  <a:lnTo>
                    <a:pt x="37119" y="5984"/>
                  </a:lnTo>
                  <a:cubicBezTo>
                    <a:pt x="37119" y="2679"/>
                    <a:pt x="34904" y="1"/>
                    <a:pt x="32172"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4" name="Google Shape;7654;p72"/>
            <p:cNvSpPr/>
            <p:nvPr/>
          </p:nvSpPr>
          <p:spPr>
            <a:xfrm>
              <a:off x="1562328" y="3689223"/>
              <a:ext cx="128816" cy="171223"/>
            </a:xfrm>
            <a:custGeom>
              <a:avLst/>
              <a:gdLst/>
              <a:ahLst/>
              <a:cxnLst/>
              <a:rect l="l" t="t" r="r" b="b"/>
              <a:pathLst>
                <a:path w="29210" h="38848" fill="none" extrusionOk="0">
                  <a:moveTo>
                    <a:pt x="29209" y="1"/>
                  </a:moveTo>
                  <a:lnTo>
                    <a:pt x="17922" y="1"/>
                  </a:lnTo>
                  <a:cubicBezTo>
                    <a:pt x="14829" y="1"/>
                    <a:pt x="14209" y="3466"/>
                    <a:pt x="14209" y="3466"/>
                  </a:cubicBezTo>
                  <a:lnTo>
                    <a:pt x="14209" y="26448"/>
                  </a:lnTo>
                  <a:lnTo>
                    <a:pt x="0" y="26448"/>
                  </a:lnTo>
                  <a:lnTo>
                    <a:pt x="0" y="38848"/>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5" name="Google Shape;7655;p72"/>
            <p:cNvSpPr/>
            <p:nvPr/>
          </p:nvSpPr>
          <p:spPr>
            <a:xfrm>
              <a:off x="1854826" y="3689223"/>
              <a:ext cx="154169" cy="4"/>
            </a:xfrm>
            <a:custGeom>
              <a:avLst/>
              <a:gdLst/>
              <a:ahLst/>
              <a:cxnLst/>
              <a:rect l="l" t="t" r="r" b="b"/>
              <a:pathLst>
                <a:path w="34959" h="1" fill="none" extrusionOk="0">
                  <a:moveTo>
                    <a:pt x="1" y="1"/>
                  </a:moveTo>
                  <a:lnTo>
                    <a:pt x="34959" y="1"/>
                  </a:lnTo>
                </a:path>
              </a:pathLst>
            </a:custGeom>
            <a:noFill/>
            <a:ln w="9525" cap="rnd"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6" name="Google Shape;7656;p72"/>
            <p:cNvSpPr/>
            <p:nvPr/>
          </p:nvSpPr>
          <p:spPr>
            <a:xfrm>
              <a:off x="1691140" y="3642869"/>
              <a:ext cx="163690" cy="94532"/>
            </a:xfrm>
            <a:custGeom>
              <a:avLst/>
              <a:gdLst/>
              <a:ahLst/>
              <a:cxnLst/>
              <a:rect l="l" t="t" r="r" b="b"/>
              <a:pathLst>
                <a:path w="37118" h="21448" extrusionOk="0">
                  <a:moveTo>
                    <a:pt x="4947" y="1"/>
                  </a:moveTo>
                  <a:cubicBezTo>
                    <a:pt x="2214" y="1"/>
                    <a:pt x="0" y="2682"/>
                    <a:pt x="0" y="5987"/>
                  </a:cubicBezTo>
                  <a:lnTo>
                    <a:pt x="0" y="15464"/>
                  </a:lnTo>
                  <a:cubicBezTo>
                    <a:pt x="0" y="18769"/>
                    <a:pt x="2214" y="21447"/>
                    <a:pt x="4950" y="21447"/>
                  </a:cubicBezTo>
                  <a:lnTo>
                    <a:pt x="32168" y="21447"/>
                  </a:lnTo>
                  <a:cubicBezTo>
                    <a:pt x="34900" y="21447"/>
                    <a:pt x="37118" y="18769"/>
                    <a:pt x="37118" y="15464"/>
                  </a:cubicBezTo>
                  <a:lnTo>
                    <a:pt x="37118" y="5987"/>
                  </a:lnTo>
                  <a:cubicBezTo>
                    <a:pt x="37118" y="2682"/>
                    <a:pt x="34900"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657" name="Google Shape;7657;p72"/>
            <p:cNvGrpSpPr/>
            <p:nvPr/>
          </p:nvGrpSpPr>
          <p:grpSpPr>
            <a:xfrm>
              <a:off x="1360364" y="3847835"/>
              <a:ext cx="208119" cy="224359"/>
              <a:chOff x="1360769" y="3847100"/>
              <a:chExt cx="208119" cy="224359"/>
            </a:xfrm>
          </p:grpSpPr>
          <p:sp>
            <p:nvSpPr>
              <p:cNvPr id="7658" name="Google Shape;7658;p72"/>
              <p:cNvSpPr/>
              <p:nvPr/>
            </p:nvSpPr>
            <p:spPr>
              <a:xfrm>
                <a:off x="1360769" y="3847113"/>
                <a:ext cx="99163" cy="224346"/>
              </a:xfrm>
              <a:custGeom>
                <a:avLst/>
                <a:gdLst/>
                <a:ahLst/>
                <a:cxnLst/>
                <a:rect l="l" t="t" r="r" b="b"/>
                <a:pathLst>
                  <a:path w="22486" h="50901" fill="none" extrusionOk="0">
                    <a:moveTo>
                      <a:pt x="22384" y="2729"/>
                    </a:moveTo>
                    <a:cubicBezTo>
                      <a:pt x="22333" y="2383"/>
                      <a:pt x="22249" y="2040"/>
                      <a:pt x="22128" y="1711"/>
                    </a:cubicBezTo>
                    <a:cubicBezTo>
                      <a:pt x="21742" y="675"/>
                      <a:pt x="20979" y="1"/>
                      <a:pt x="19582" y="1"/>
                    </a:cubicBezTo>
                    <a:cubicBezTo>
                      <a:pt x="17966" y="1"/>
                      <a:pt x="17204" y="913"/>
                      <a:pt x="16883" y="2229"/>
                    </a:cubicBezTo>
                    <a:cubicBezTo>
                      <a:pt x="13443" y="1682"/>
                      <a:pt x="10331" y="4356"/>
                      <a:pt x="10353" y="7840"/>
                    </a:cubicBezTo>
                    <a:cubicBezTo>
                      <a:pt x="10353" y="7997"/>
                      <a:pt x="10364" y="8150"/>
                      <a:pt x="10378" y="8300"/>
                    </a:cubicBezTo>
                    <a:cubicBezTo>
                      <a:pt x="7945" y="7307"/>
                      <a:pt x="5147" y="7957"/>
                      <a:pt x="3404" y="9923"/>
                    </a:cubicBezTo>
                    <a:cubicBezTo>
                      <a:pt x="1660" y="11889"/>
                      <a:pt x="1343" y="14742"/>
                      <a:pt x="2616" y="17040"/>
                    </a:cubicBezTo>
                    <a:cubicBezTo>
                      <a:pt x="930" y="18382"/>
                      <a:pt x="0" y="20454"/>
                      <a:pt x="120" y="22607"/>
                    </a:cubicBezTo>
                    <a:cubicBezTo>
                      <a:pt x="241" y="24755"/>
                      <a:pt x="1394" y="26714"/>
                      <a:pt x="3218" y="27860"/>
                    </a:cubicBezTo>
                    <a:cubicBezTo>
                      <a:pt x="748" y="30913"/>
                      <a:pt x="1707" y="35462"/>
                      <a:pt x="5202" y="37260"/>
                    </a:cubicBezTo>
                    <a:cubicBezTo>
                      <a:pt x="5173" y="37490"/>
                      <a:pt x="5162" y="37720"/>
                      <a:pt x="5162" y="37954"/>
                    </a:cubicBezTo>
                    <a:cubicBezTo>
                      <a:pt x="5162" y="40832"/>
                      <a:pt x="7125" y="43243"/>
                      <a:pt x="9784" y="43943"/>
                    </a:cubicBezTo>
                    <a:cubicBezTo>
                      <a:pt x="10776" y="46782"/>
                      <a:pt x="13818" y="48350"/>
                      <a:pt x="16708" y="47511"/>
                    </a:cubicBezTo>
                    <a:cubicBezTo>
                      <a:pt x="16835" y="49437"/>
                      <a:pt x="17525" y="50900"/>
                      <a:pt x="19582" y="50900"/>
                    </a:cubicBezTo>
                    <a:cubicBezTo>
                      <a:pt x="22482" y="50900"/>
                      <a:pt x="22439" y="48390"/>
                      <a:pt x="22482" y="48401"/>
                    </a:cubicBezTo>
                    <a:cubicBezTo>
                      <a:pt x="22486" y="48401"/>
                      <a:pt x="22417" y="2722"/>
                      <a:pt x="22384" y="2729"/>
                    </a:cubicBezTo>
                    <a:close/>
                  </a:path>
                </a:pathLst>
              </a:custGeom>
              <a:noFill/>
              <a:ln w="9525" cap="flat" cmpd="sng">
                <a:solidFill>
                  <a:srgbClr val="E4E9E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9" name="Google Shape;7659;p72"/>
              <p:cNvSpPr/>
              <p:nvPr/>
            </p:nvSpPr>
            <p:spPr>
              <a:xfrm>
                <a:off x="1418941" y="3907967"/>
                <a:ext cx="40718" cy="51312"/>
              </a:xfrm>
              <a:custGeom>
                <a:avLst/>
                <a:gdLst/>
                <a:ahLst/>
                <a:cxnLst/>
                <a:rect l="l" t="t" r="r" b="b"/>
                <a:pathLst>
                  <a:path w="9233" h="11642" fill="none" extrusionOk="0">
                    <a:moveTo>
                      <a:pt x="9233" y="1"/>
                    </a:moveTo>
                    <a:cubicBezTo>
                      <a:pt x="9233" y="1"/>
                      <a:pt x="0" y="570"/>
                      <a:pt x="2586" y="1164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0" name="Google Shape;7660;p72"/>
              <p:cNvSpPr/>
              <p:nvPr/>
            </p:nvSpPr>
            <p:spPr>
              <a:xfrm>
                <a:off x="1432983" y="3877824"/>
                <a:ext cx="26566" cy="25035"/>
              </a:xfrm>
              <a:custGeom>
                <a:avLst/>
                <a:gdLst/>
                <a:ahLst/>
                <a:cxnLst/>
                <a:rect l="l" t="t" r="r" b="b"/>
                <a:pathLst>
                  <a:path w="6024" h="5680" fill="none" extrusionOk="0">
                    <a:moveTo>
                      <a:pt x="1" y="1795"/>
                    </a:moveTo>
                    <a:cubicBezTo>
                      <a:pt x="1" y="1795"/>
                      <a:pt x="6023" y="0"/>
                      <a:pt x="6023" y="5680"/>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1" name="Google Shape;7661;p72"/>
              <p:cNvSpPr/>
              <p:nvPr/>
            </p:nvSpPr>
            <p:spPr>
              <a:xfrm>
                <a:off x="1406421" y="3881663"/>
                <a:ext cx="8727" cy="21196"/>
              </a:xfrm>
              <a:custGeom>
                <a:avLst/>
                <a:gdLst/>
                <a:ahLst/>
                <a:cxnLst/>
                <a:rect l="l" t="t" r="r" b="b"/>
                <a:pathLst>
                  <a:path w="1979" h="4809" fill="none" extrusionOk="0">
                    <a:moveTo>
                      <a:pt x="1" y="1"/>
                    </a:moveTo>
                    <a:cubicBezTo>
                      <a:pt x="1" y="1"/>
                      <a:pt x="1" y="2730"/>
                      <a:pt x="1978" y="4809"/>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2" name="Google Shape;7662;p72"/>
              <p:cNvSpPr/>
              <p:nvPr/>
            </p:nvSpPr>
            <p:spPr>
              <a:xfrm>
                <a:off x="1372301" y="3910479"/>
                <a:ext cx="51967" cy="15131"/>
              </a:xfrm>
              <a:custGeom>
                <a:avLst/>
                <a:gdLst/>
                <a:ahLst/>
                <a:cxnLst/>
                <a:rect l="l" t="t" r="r" b="b"/>
                <a:pathLst>
                  <a:path w="11784" h="3433" fill="none" extrusionOk="0">
                    <a:moveTo>
                      <a:pt x="1" y="2663"/>
                    </a:moveTo>
                    <a:cubicBezTo>
                      <a:pt x="3364" y="0"/>
                      <a:pt x="6622" y="3433"/>
                      <a:pt x="6622" y="3433"/>
                    </a:cubicBezTo>
                    <a:cubicBezTo>
                      <a:pt x="6622" y="3433"/>
                      <a:pt x="7307" y="387"/>
                      <a:pt x="11783" y="1653"/>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3" name="Google Shape;7663;p72"/>
              <p:cNvSpPr/>
              <p:nvPr/>
            </p:nvSpPr>
            <p:spPr>
              <a:xfrm>
                <a:off x="1383436" y="3963823"/>
                <a:ext cx="27351" cy="50572"/>
              </a:xfrm>
              <a:custGeom>
                <a:avLst/>
                <a:gdLst/>
                <a:ahLst/>
                <a:cxnLst/>
                <a:rect l="l" t="t" r="r" b="b"/>
                <a:pathLst>
                  <a:path w="6202" h="11474" fill="none" extrusionOk="0">
                    <a:moveTo>
                      <a:pt x="22" y="11474"/>
                    </a:moveTo>
                    <a:cubicBezTo>
                      <a:pt x="22" y="11474"/>
                      <a:pt x="0" y="5735"/>
                      <a:pt x="4440" y="6297"/>
                    </a:cubicBezTo>
                    <a:cubicBezTo>
                      <a:pt x="4440" y="6297"/>
                      <a:pt x="2134" y="3149"/>
                      <a:pt x="6202"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4" name="Google Shape;7664;p72"/>
              <p:cNvSpPr/>
              <p:nvPr/>
            </p:nvSpPr>
            <p:spPr>
              <a:xfrm>
                <a:off x="1398461" y="4014391"/>
                <a:ext cx="12132" cy="31518"/>
              </a:xfrm>
              <a:custGeom>
                <a:avLst/>
                <a:gdLst/>
                <a:ahLst/>
                <a:cxnLst/>
                <a:rect l="l" t="t" r="r" b="b"/>
                <a:pathLst>
                  <a:path w="2751" h="7151" fill="none" extrusionOk="0">
                    <a:moveTo>
                      <a:pt x="2751" y="1"/>
                    </a:moveTo>
                    <a:cubicBezTo>
                      <a:pt x="2751" y="1"/>
                      <a:pt x="0" y="2963"/>
                      <a:pt x="1806" y="715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5" name="Google Shape;7665;p72"/>
              <p:cNvSpPr/>
              <p:nvPr/>
            </p:nvSpPr>
            <p:spPr>
              <a:xfrm>
                <a:off x="1424264" y="4012138"/>
                <a:ext cx="35284" cy="21165"/>
              </a:xfrm>
              <a:custGeom>
                <a:avLst/>
                <a:gdLst/>
                <a:ahLst/>
                <a:cxnLst/>
                <a:rect l="l" t="t" r="r" b="b"/>
                <a:pathLst>
                  <a:path w="8001" h="4802" fill="none" extrusionOk="0">
                    <a:moveTo>
                      <a:pt x="8000" y="512"/>
                    </a:moveTo>
                    <a:cubicBezTo>
                      <a:pt x="3783" y="1"/>
                      <a:pt x="1978" y="4087"/>
                      <a:pt x="1978" y="4087"/>
                    </a:cubicBezTo>
                    <a:cubicBezTo>
                      <a:pt x="1978" y="4087"/>
                      <a:pt x="858" y="3598"/>
                      <a:pt x="0" y="4802"/>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6" name="Google Shape;7666;p72"/>
              <p:cNvSpPr/>
              <p:nvPr/>
            </p:nvSpPr>
            <p:spPr>
              <a:xfrm>
                <a:off x="1397156" y="3942280"/>
                <a:ext cx="31183" cy="17449"/>
              </a:xfrm>
              <a:custGeom>
                <a:avLst/>
                <a:gdLst/>
                <a:ahLst/>
                <a:cxnLst/>
                <a:rect l="l" t="t" r="r" b="b"/>
                <a:pathLst>
                  <a:path w="7071" h="3959" fill="none" extrusionOk="0">
                    <a:moveTo>
                      <a:pt x="7070" y="1"/>
                    </a:moveTo>
                    <a:cubicBezTo>
                      <a:pt x="7070" y="1"/>
                      <a:pt x="2802" y="3959"/>
                      <a:pt x="1" y="1"/>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7" name="Google Shape;7667;p72"/>
              <p:cNvSpPr/>
              <p:nvPr/>
            </p:nvSpPr>
            <p:spPr>
              <a:xfrm>
                <a:off x="1428334" y="3973727"/>
                <a:ext cx="31214" cy="15378"/>
              </a:xfrm>
              <a:custGeom>
                <a:avLst/>
                <a:gdLst/>
                <a:ahLst/>
                <a:cxnLst/>
                <a:rect l="l" t="t" r="r" b="b"/>
                <a:pathLst>
                  <a:path w="7078" h="3489" fill="none" extrusionOk="0">
                    <a:moveTo>
                      <a:pt x="0" y="1125"/>
                    </a:moveTo>
                    <a:cubicBezTo>
                      <a:pt x="0" y="1125"/>
                      <a:pt x="4411" y="1"/>
                      <a:pt x="7077" y="3488"/>
                    </a:cubicBezTo>
                  </a:path>
                </a:pathLst>
              </a:custGeom>
              <a:noFill/>
              <a:ln w="95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8" name="Google Shape;7668;p72"/>
              <p:cNvSpPr/>
              <p:nvPr/>
            </p:nvSpPr>
            <p:spPr>
              <a:xfrm>
                <a:off x="1468924" y="3907967"/>
                <a:ext cx="40704" cy="51312"/>
              </a:xfrm>
              <a:custGeom>
                <a:avLst/>
                <a:gdLst/>
                <a:ahLst/>
                <a:cxnLst/>
                <a:rect l="l" t="t" r="r" b="b"/>
                <a:pathLst>
                  <a:path w="9230" h="11642" fill="none" extrusionOk="0">
                    <a:moveTo>
                      <a:pt x="0" y="1"/>
                    </a:moveTo>
                    <a:cubicBezTo>
                      <a:pt x="0" y="1"/>
                      <a:pt x="9229" y="570"/>
                      <a:pt x="6647" y="1164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9" name="Google Shape;7669;p72"/>
              <p:cNvSpPr/>
              <p:nvPr/>
            </p:nvSpPr>
            <p:spPr>
              <a:xfrm>
                <a:off x="1469021" y="3877824"/>
                <a:ext cx="26561" cy="25035"/>
              </a:xfrm>
              <a:custGeom>
                <a:avLst/>
                <a:gdLst/>
                <a:ahLst/>
                <a:cxnLst/>
                <a:rect l="l" t="t" r="r" b="b"/>
                <a:pathLst>
                  <a:path w="6023" h="5680" fill="none" extrusionOk="0">
                    <a:moveTo>
                      <a:pt x="6023" y="1795"/>
                    </a:moveTo>
                    <a:cubicBezTo>
                      <a:pt x="6023" y="1795"/>
                      <a:pt x="0" y="0"/>
                      <a:pt x="0" y="5680"/>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0" name="Google Shape;7670;p72"/>
              <p:cNvSpPr/>
              <p:nvPr/>
            </p:nvSpPr>
            <p:spPr>
              <a:xfrm>
                <a:off x="1513434" y="3881663"/>
                <a:ext cx="8710" cy="21196"/>
              </a:xfrm>
              <a:custGeom>
                <a:avLst/>
                <a:gdLst/>
                <a:ahLst/>
                <a:cxnLst/>
                <a:rect l="l" t="t" r="r" b="b"/>
                <a:pathLst>
                  <a:path w="1975" h="4809" fill="none" extrusionOk="0">
                    <a:moveTo>
                      <a:pt x="1975" y="1"/>
                    </a:moveTo>
                    <a:cubicBezTo>
                      <a:pt x="1975" y="1"/>
                      <a:pt x="1975" y="2730"/>
                      <a:pt x="1" y="4809"/>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1" name="Google Shape;7671;p72"/>
              <p:cNvSpPr/>
              <p:nvPr/>
            </p:nvSpPr>
            <p:spPr>
              <a:xfrm>
                <a:off x="1517778" y="3963823"/>
                <a:ext cx="27355" cy="50572"/>
              </a:xfrm>
              <a:custGeom>
                <a:avLst/>
                <a:gdLst/>
                <a:ahLst/>
                <a:cxnLst/>
                <a:rect l="l" t="t" r="r" b="b"/>
                <a:pathLst>
                  <a:path w="6203" h="11474" fill="none" extrusionOk="0">
                    <a:moveTo>
                      <a:pt x="6181" y="11474"/>
                    </a:moveTo>
                    <a:cubicBezTo>
                      <a:pt x="6181" y="11474"/>
                      <a:pt x="6202" y="5735"/>
                      <a:pt x="1767" y="6297"/>
                    </a:cubicBezTo>
                    <a:cubicBezTo>
                      <a:pt x="1767" y="6297"/>
                      <a:pt x="4068" y="3149"/>
                      <a:pt x="1" y="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2" name="Google Shape;7672;p72"/>
              <p:cNvSpPr/>
              <p:nvPr/>
            </p:nvSpPr>
            <p:spPr>
              <a:xfrm>
                <a:off x="1517990" y="4014391"/>
                <a:ext cx="12119" cy="31518"/>
              </a:xfrm>
              <a:custGeom>
                <a:avLst/>
                <a:gdLst/>
                <a:ahLst/>
                <a:cxnLst/>
                <a:rect l="l" t="t" r="r" b="b"/>
                <a:pathLst>
                  <a:path w="2748" h="7151" fill="none" extrusionOk="0">
                    <a:moveTo>
                      <a:pt x="0" y="1"/>
                    </a:moveTo>
                    <a:cubicBezTo>
                      <a:pt x="0" y="1"/>
                      <a:pt x="2747" y="2963"/>
                      <a:pt x="942" y="715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3" name="Google Shape;7673;p72"/>
              <p:cNvSpPr/>
              <p:nvPr/>
            </p:nvSpPr>
            <p:spPr>
              <a:xfrm>
                <a:off x="1469021" y="4012138"/>
                <a:ext cx="35298" cy="21165"/>
              </a:xfrm>
              <a:custGeom>
                <a:avLst/>
                <a:gdLst/>
                <a:ahLst/>
                <a:cxnLst/>
                <a:rect l="l" t="t" r="r" b="b"/>
                <a:pathLst>
                  <a:path w="8004" h="4802" fill="none" extrusionOk="0">
                    <a:moveTo>
                      <a:pt x="0" y="512"/>
                    </a:moveTo>
                    <a:cubicBezTo>
                      <a:pt x="4217" y="1"/>
                      <a:pt x="6023" y="4087"/>
                      <a:pt x="6023" y="4087"/>
                    </a:cubicBezTo>
                    <a:cubicBezTo>
                      <a:pt x="6023" y="4087"/>
                      <a:pt x="7143" y="3598"/>
                      <a:pt x="8004" y="4802"/>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4" name="Google Shape;7674;p72"/>
              <p:cNvSpPr/>
              <p:nvPr/>
            </p:nvSpPr>
            <p:spPr>
              <a:xfrm>
                <a:off x="1500244" y="3942280"/>
                <a:ext cx="31183" cy="17449"/>
              </a:xfrm>
              <a:custGeom>
                <a:avLst/>
                <a:gdLst/>
                <a:ahLst/>
                <a:cxnLst/>
                <a:rect l="l" t="t" r="r" b="b"/>
                <a:pathLst>
                  <a:path w="7071" h="3959" fill="none" extrusionOk="0">
                    <a:moveTo>
                      <a:pt x="1" y="1"/>
                    </a:moveTo>
                    <a:cubicBezTo>
                      <a:pt x="1" y="1"/>
                      <a:pt x="4265" y="3959"/>
                      <a:pt x="7070" y="1"/>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5" name="Google Shape;7675;p72"/>
              <p:cNvSpPr/>
              <p:nvPr/>
            </p:nvSpPr>
            <p:spPr>
              <a:xfrm>
                <a:off x="1469021" y="3973727"/>
                <a:ext cx="31227" cy="15378"/>
              </a:xfrm>
              <a:custGeom>
                <a:avLst/>
                <a:gdLst/>
                <a:ahLst/>
                <a:cxnLst/>
                <a:rect l="l" t="t" r="r" b="b"/>
                <a:pathLst>
                  <a:path w="7081" h="3489" fill="none" extrusionOk="0">
                    <a:moveTo>
                      <a:pt x="7081" y="1125"/>
                    </a:moveTo>
                    <a:cubicBezTo>
                      <a:pt x="7081" y="1125"/>
                      <a:pt x="2670" y="1"/>
                      <a:pt x="0" y="3488"/>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6" name="Google Shape;7676;p72"/>
              <p:cNvSpPr/>
              <p:nvPr/>
            </p:nvSpPr>
            <p:spPr>
              <a:xfrm>
                <a:off x="1504314" y="3910479"/>
                <a:ext cx="51950" cy="15131"/>
              </a:xfrm>
              <a:custGeom>
                <a:avLst/>
                <a:gdLst/>
                <a:ahLst/>
                <a:cxnLst/>
                <a:rect l="l" t="t" r="r" b="b"/>
                <a:pathLst>
                  <a:path w="11780" h="3433" fill="none" extrusionOk="0">
                    <a:moveTo>
                      <a:pt x="11780" y="2663"/>
                    </a:moveTo>
                    <a:cubicBezTo>
                      <a:pt x="8420" y="0"/>
                      <a:pt x="5162" y="3433"/>
                      <a:pt x="5162" y="3433"/>
                    </a:cubicBezTo>
                    <a:cubicBezTo>
                      <a:pt x="5162" y="3433"/>
                      <a:pt x="4473" y="387"/>
                      <a:pt x="1" y="1653"/>
                    </a:cubicBezTo>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7" name="Google Shape;7677;p72"/>
              <p:cNvSpPr/>
              <p:nvPr/>
            </p:nvSpPr>
            <p:spPr>
              <a:xfrm>
                <a:off x="1469738" y="3847100"/>
                <a:ext cx="99150" cy="224346"/>
              </a:xfrm>
              <a:custGeom>
                <a:avLst/>
                <a:gdLst/>
                <a:ahLst/>
                <a:cxnLst/>
                <a:rect l="l" t="t" r="r" b="b"/>
                <a:pathLst>
                  <a:path w="22483" h="50901" fill="none" extrusionOk="0">
                    <a:moveTo>
                      <a:pt x="99" y="2729"/>
                    </a:moveTo>
                    <a:cubicBezTo>
                      <a:pt x="150" y="2383"/>
                      <a:pt x="237" y="2040"/>
                      <a:pt x="354" y="1711"/>
                    </a:cubicBezTo>
                    <a:cubicBezTo>
                      <a:pt x="744" y="675"/>
                      <a:pt x="1503" y="1"/>
                      <a:pt x="2900" y="1"/>
                    </a:cubicBezTo>
                    <a:cubicBezTo>
                      <a:pt x="4516" y="1"/>
                      <a:pt x="5282" y="913"/>
                      <a:pt x="5600" y="2229"/>
                    </a:cubicBezTo>
                    <a:cubicBezTo>
                      <a:pt x="9040" y="1682"/>
                      <a:pt x="12151" y="4356"/>
                      <a:pt x="12130" y="7840"/>
                    </a:cubicBezTo>
                    <a:cubicBezTo>
                      <a:pt x="12130" y="7997"/>
                      <a:pt x="12119" y="8150"/>
                      <a:pt x="12108" y="8300"/>
                    </a:cubicBezTo>
                    <a:cubicBezTo>
                      <a:pt x="14541" y="7307"/>
                      <a:pt x="17335" y="7957"/>
                      <a:pt x="19082" y="9923"/>
                    </a:cubicBezTo>
                    <a:cubicBezTo>
                      <a:pt x="20826" y="11889"/>
                      <a:pt x="21140" y="14742"/>
                      <a:pt x="19867" y="17040"/>
                    </a:cubicBezTo>
                    <a:cubicBezTo>
                      <a:pt x="21552" y="18379"/>
                      <a:pt x="22482" y="20454"/>
                      <a:pt x="22362" y="22603"/>
                    </a:cubicBezTo>
                    <a:cubicBezTo>
                      <a:pt x="22242" y="24755"/>
                      <a:pt x="21089" y="26714"/>
                      <a:pt x="19265" y="27860"/>
                    </a:cubicBezTo>
                    <a:cubicBezTo>
                      <a:pt x="20440" y="29308"/>
                      <a:pt x="20896" y="31205"/>
                      <a:pt x="20512" y="33029"/>
                    </a:cubicBezTo>
                    <a:cubicBezTo>
                      <a:pt x="20126" y="34853"/>
                      <a:pt x="18940" y="36407"/>
                      <a:pt x="17284" y="37257"/>
                    </a:cubicBezTo>
                    <a:cubicBezTo>
                      <a:pt x="17310" y="37487"/>
                      <a:pt x="17321" y="37720"/>
                      <a:pt x="17324" y="37950"/>
                    </a:cubicBezTo>
                    <a:cubicBezTo>
                      <a:pt x="17321" y="40766"/>
                      <a:pt x="15420" y="43225"/>
                      <a:pt x="12699" y="43940"/>
                    </a:cubicBezTo>
                    <a:cubicBezTo>
                      <a:pt x="11710" y="46782"/>
                      <a:pt x="8664" y="48350"/>
                      <a:pt x="5778" y="47507"/>
                    </a:cubicBezTo>
                    <a:cubicBezTo>
                      <a:pt x="5647" y="49434"/>
                      <a:pt x="4958" y="50900"/>
                      <a:pt x="2900" y="50900"/>
                    </a:cubicBezTo>
                    <a:cubicBezTo>
                      <a:pt x="0" y="50900"/>
                      <a:pt x="40" y="48390"/>
                      <a:pt x="0" y="48401"/>
                    </a:cubicBezTo>
                    <a:cubicBezTo>
                      <a:pt x="0" y="48401"/>
                      <a:pt x="69" y="2722"/>
                      <a:pt x="99" y="2729"/>
                    </a:cubicBezTo>
                    <a:close/>
                  </a:path>
                </a:pathLst>
              </a:custGeom>
              <a:noFill/>
              <a:ln w="9525" cap="flat" cmpd="sng">
                <a:solidFill>
                  <a:srgbClr val="40566D"/>
                </a:solidFill>
                <a:prstDash val="solid"/>
                <a:miter lim="364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678" name="Google Shape;7678;p72"/>
            <p:cNvSpPr/>
            <p:nvPr/>
          </p:nvSpPr>
          <p:spPr>
            <a:xfrm>
              <a:off x="2008060" y="4212384"/>
              <a:ext cx="24537" cy="23585"/>
            </a:xfrm>
            <a:custGeom>
              <a:avLst/>
              <a:gdLst/>
              <a:ahLst/>
              <a:cxnLst/>
              <a:rect l="l" t="t" r="r" b="b"/>
              <a:pathLst>
                <a:path w="5564" h="5351" extrusionOk="0">
                  <a:moveTo>
                    <a:pt x="2887" y="0"/>
                  </a:moveTo>
                  <a:cubicBezTo>
                    <a:pt x="2190" y="0"/>
                    <a:pt x="1506" y="271"/>
                    <a:pt x="996" y="783"/>
                  </a:cubicBezTo>
                  <a:cubicBezTo>
                    <a:pt x="230" y="1550"/>
                    <a:pt x="0" y="2699"/>
                    <a:pt x="416" y="3698"/>
                  </a:cubicBezTo>
                  <a:cubicBezTo>
                    <a:pt x="828" y="4698"/>
                    <a:pt x="1806" y="5351"/>
                    <a:pt x="2886" y="5351"/>
                  </a:cubicBezTo>
                  <a:cubicBezTo>
                    <a:pt x="4363" y="5351"/>
                    <a:pt x="5560" y="4150"/>
                    <a:pt x="5563" y="2677"/>
                  </a:cubicBezTo>
                  <a:cubicBezTo>
                    <a:pt x="5560" y="1593"/>
                    <a:pt x="4911" y="619"/>
                    <a:pt x="3911" y="203"/>
                  </a:cubicBezTo>
                  <a:cubicBezTo>
                    <a:pt x="3580" y="67"/>
                    <a:pt x="3232" y="0"/>
                    <a:pt x="2887" y="0"/>
                  </a:cubicBezTo>
                  <a:close/>
                </a:path>
              </a:pathLst>
            </a:custGeom>
            <a:solidFill>
              <a:srgbClr val="213B5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9" name="Google Shape;7679;p72"/>
            <p:cNvSpPr/>
            <p:nvPr/>
          </p:nvSpPr>
          <p:spPr>
            <a:xfrm>
              <a:off x="1545645" y="4049730"/>
              <a:ext cx="24520" cy="23576"/>
            </a:xfrm>
            <a:custGeom>
              <a:avLst/>
              <a:gdLst/>
              <a:ahLst/>
              <a:cxnLst/>
              <a:rect l="l" t="t" r="r" b="b"/>
              <a:pathLst>
                <a:path w="5560" h="5349" extrusionOk="0">
                  <a:moveTo>
                    <a:pt x="2886" y="1"/>
                  </a:moveTo>
                  <a:cubicBezTo>
                    <a:pt x="1806" y="1"/>
                    <a:pt x="828" y="654"/>
                    <a:pt x="416" y="1653"/>
                  </a:cubicBezTo>
                  <a:cubicBezTo>
                    <a:pt x="0" y="2649"/>
                    <a:pt x="230" y="3802"/>
                    <a:pt x="996" y="4564"/>
                  </a:cubicBezTo>
                  <a:cubicBezTo>
                    <a:pt x="1506" y="5077"/>
                    <a:pt x="2190" y="5349"/>
                    <a:pt x="2886" y="5349"/>
                  </a:cubicBezTo>
                  <a:cubicBezTo>
                    <a:pt x="3232" y="5349"/>
                    <a:pt x="3580" y="5282"/>
                    <a:pt x="3911" y="5144"/>
                  </a:cubicBezTo>
                  <a:cubicBezTo>
                    <a:pt x="4910" y="4732"/>
                    <a:pt x="5560" y="3758"/>
                    <a:pt x="5560" y="2675"/>
                  </a:cubicBezTo>
                  <a:cubicBezTo>
                    <a:pt x="5560" y="1197"/>
                    <a:pt x="4363" y="1"/>
                    <a:pt x="288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0" name="Google Shape;7680;p72"/>
            <p:cNvSpPr/>
            <p:nvPr/>
          </p:nvSpPr>
          <p:spPr>
            <a:xfrm>
              <a:off x="1231521" y="3947489"/>
              <a:ext cx="24524" cy="23576"/>
            </a:xfrm>
            <a:custGeom>
              <a:avLst/>
              <a:gdLst/>
              <a:ahLst/>
              <a:cxnLst/>
              <a:rect l="l" t="t" r="r" b="b"/>
              <a:pathLst>
                <a:path w="5561" h="5349" extrusionOk="0">
                  <a:moveTo>
                    <a:pt x="2886" y="1"/>
                  </a:moveTo>
                  <a:cubicBezTo>
                    <a:pt x="1803" y="1"/>
                    <a:pt x="829" y="650"/>
                    <a:pt x="413" y="1649"/>
                  </a:cubicBezTo>
                  <a:cubicBezTo>
                    <a:pt x="1" y="2649"/>
                    <a:pt x="227" y="3798"/>
                    <a:pt x="993" y="4564"/>
                  </a:cubicBezTo>
                  <a:cubicBezTo>
                    <a:pt x="1505" y="5076"/>
                    <a:pt x="2189" y="5349"/>
                    <a:pt x="2884" y="5349"/>
                  </a:cubicBezTo>
                  <a:cubicBezTo>
                    <a:pt x="3229" y="5349"/>
                    <a:pt x="3576" y="5282"/>
                    <a:pt x="3908" y="5144"/>
                  </a:cubicBezTo>
                  <a:cubicBezTo>
                    <a:pt x="4907" y="4732"/>
                    <a:pt x="5560" y="3758"/>
                    <a:pt x="5560" y="2674"/>
                  </a:cubicBezTo>
                  <a:cubicBezTo>
                    <a:pt x="5560" y="1197"/>
                    <a:pt x="4364" y="1"/>
                    <a:pt x="2886"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1" name="Google Shape;7681;p72"/>
            <p:cNvSpPr/>
            <p:nvPr/>
          </p:nvSpPr>
          <p:spPr>
            <a:xfrm>
              <a:off x="834100" y="4046742"/>
              <a:ext cx="24520" cy="23580"/>
            </a:xfrm>
            <a:custGeom>
              <a:avLst/>
              <a:gdLst/>
              <a:ahLst/>
              <a:cxnLst/>
              <a:rect l="l" t="t" r="r" b="b"/>
              <a:pathLst>
                <a:path w="5560" h="5350" extrusionOk="0">
                  <a:moveTo>
                    <a:pt x="2674" y="0"/>
                  </a:moveTo>
                  <a:cubicBezTo>
                    <a:pt x="1197" y="0"/>
                    <a:pt x="0" y="1197"/>
                    <a:pt x="0" y="2674"/>
                  </a:cubicBezTo>
                  <a:cubicBezTo>
                    <a:pt x="0" y="3758"/>
                    <a:pt x="653" y="4732"/>
                    <a:pt x="1653" y="5147"/>
                  </a:cubicBezTo>
                  <a:cubicBezTo>
                    <a:pt x="1983" y="5284"/>
                    <a:pt x="2329" y="5350"/>
                    <a:pt x="2673" y="5350"/>
                  </a:cubicBezTo>
                  <a:cubicBezTo>
                    <a:pt x="3369" y="5350"/>
                    <a:pt x="4054" y="5078"/>
                    <a:pt x="4567" y="4567"/>
                  </a:cubicBezTo>
                  <a:cubicBezTo>
                    <a:pt x="5330" y="3801"/>
                    <a:pt x="5559" y="2649"/>
                    <a:pt x="5147" y="1653"/>
                  </a:cubicBezTo>
                  <a:cubicBezTo>
                    <a:pt x="4731" y="653"/>
                    <a:pt x="3757" y="0"/>
                    <a:pt x="2674"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2" name="Google Shape;7682;p72"/>
            <p:cNvSpPr/>
            <p:nvPr/>
          </p:nvSpPr>
          <p:spPr>
            <a:xfrm>
              <a:off x="834100" y="3849652"/>
              <a:ext cx="24520" cy="23580"/>
            </a:xfrm>
            <a:custGeom>
              <a:avLst/>
              <a:gdLst/>
              <a:ahLst/>
              <a:cxnLst/>
              <a:rect l="l" t="t" r="r" b="b"/>
              <a:pathLst>
                <a:path w="5560" h="5350" extrusionOk="0">
                  <a:moveTo>
                    <a:pt x="2674" y="1"/>
                  </a:moveTo>
                  <a:cubicBezTo>
                    <a:pt x="1197" y="1"/>
                    <a:pt x="0" y="1197"/>
                    <a:pt x="0" y="2675"/>
                  </a:cubicBezTo>
                  <a:cubicBezTo>
                    <a:pt x="0" y="3758"/>
                    <a:pt x="653" y="4732"/>
                    <a:pt x="1653" y="5144"/>
                  </a:cubicBezTo>
                  <a:cubicBezTo>
                    <a:pt x="1984" y="5282"/>
                    <a:pt x="2331" y="5349"/>
                    <a:pt x="2676" y="5349"/>
                  </a:cubicBezTo>
                  <a:cubicBezTo>
                    <a:pt x="3371" y="5349"/>
                    <a:pt x="4055" y="5077"/>
                    <a:pt x="4567" y="4564"/>
                  </a:cubicBezTo>
                  <a:cubicBezTo>
                    <a:pt x="5330" y="3802"/>
                    <a:pt x="5559" y="2649"/>
                    <a:pt x="5147" y="1650"/>
                  </a:cubicBezTo>
                  <a:cubicBezTo>
                    <a:pt x="4731" y="650"/>
                    <a:pt x="3757" y="1"/>
                    <a:pt x="2674" y="1"/>
                  </a:cubicBezTo>
                  <a:close/>
                </a:path>
              </a:pathLst>
            </a:custGeom>
            <a:solidFill>
              <a:srgbClr val="E6EB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3" name="Google Shape;7683;p72"/>
            <p:cNvSpPr/>
            <p:nvPr/>
          </p:nvSpPr>
          <p:spPr>
            <a:xfrm>
              <a:off x="1668053" y="3947489"/>
              <a:ext cx="24520" cy="23576"/>
            </a:xfrm>
            <a:custGeom>
              <a:avLst/>
              <a:gdLst/>
              <a:ahLst/>
              <a:cxnLst/>
              <a:rect l="l" t="t" r="r" b="b"/>
              <a:pathLst>
                <a:path w="5560" h="5349" extrusionOk="0">
                  <a:moveTo>
                    <a:pt x="2882" y="1"/>
                  </a:moveTo>
                  <a:cubicBezTo>
                    <a:pt x="1802" y="1"/>
                    <a:pt x="828" y="650"/>
                    <a:pt x="412" y="1649"/>
                  </a:cubicBezTo>
                  <a:cubicBezTo>
                    <a:pt x="0" y="2649"/>
                    <a:pt x="226" y="3798"/>
                    <a:pt x="993" y="4564"/>
                  </a:cubicBezTo>
                  <a:cubicBezTo>
                    <a:pt x="1502" y="5076"/>
                    <a:pt x="2187" y="5349"/>
                    <a:pt x="2883" y="5349"/>
                  </a:cubicBezTo>
                  <a:cubicBezTo>
                    <a:pt x="3228" y="5349"/>
                    <a:pt x="3576" y="5282"/>
                    <a:pt x="3907" y="5144"/>
                  </a:cubicBezTo>
                  <a:cubicBezTo>
                    <a:pt x="4907" y="4732"/>
                    <a:pt x="5556" y="3758"/>
                    <a:pt x="5560" y="2674"/>
                  </a:cubicBezTo>
                  <a:cubicBezTo>
                    <a:pt x="5560" y="1197"/>
                    <a:pt x="4360" y="1"/>
                    <a:pt x="288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4" name="Google Shape;7684;p72"/>
            <p:cNvSpPr/>
            <p:nvPr/>
          </p:nvSpPr>
          <p:spPr>
            <a:xfrm>
              <a:off x="889649" y="3678195"/>
              <a:ext cx="23589" cy="23576"/>
            </a:xfrm>
            <a:custGeom>
              <a:avLst/>
              <a:gdLst/>
              <a:ahLst/>
              <a:cxnLst/>
              <a:rect l="l" t="t" r="r" b="b"/>
              <a:pathLst>
                <a:path w="5349" h="5349" extrusionOk="0">
                  <a:moveTo>
                    <a:pt x="2674" y="0"/>
                  </a:moveTo>
                  <a:cubicBezTo>
                    <a:pt x="1197" y="0"/>
                    <a:pt x="0" y="1197"/>
                    <a:pt x="0" y="2674"/>
                  </a:cubicBezTo>
                  <a:cubicBezTo>
                    <a:pt x="0" y="4152"/>
                    <a:pt x="1197" y="5348"/>
                    <a:pt x="2674" y="5348"/>
                  </a:cubicBezTo>
                  <a:cubicBezTo>
                    <a:pt x="4152" y="5348"/>
                    <a:pt x="5348" y="4152"/>
                    <a:pt x="5348" y="2674"/>
                  </a:cubicBezTo>
                  <a:cubicBezTo>
                    <a:pt x="5348" y="1197"/>
                    <a:pt x="4152" y="0"/>
                    <a:pt x="2674"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5" name="Google Shape;7685;p72"/>
            <p:cNvSpPr/>
            <p:nvPr/>
          </p:nvSpPr>
          <p:spPr>
            <a:xfrm>
              <a:off x="1357708" y="3848642"/>
              <a:ext cx="24542" cy="23585"/>
            </a:xfrm>
            <a:custGeom>
              <a:avLst/>
              <a:gdLst/>
              <a:ahLst/>
              <a:cxnLst/>
              <a:rect l="l" t="t" r="r" b="b"/>
              <a:pathLst>
                <a:path w="5565" h="5351" extrusionOk="0">
                  <a:moveTo>
                    <a:pt x="2890" y="0"/>
                  </a:moveTo>
                  <a:cubicBezTo>
                    <a:pt x="1807" y="0"/>
                    <a:pt x="833" y="653"/>
                    <a:pt x="417" y="1653"/>
                  </a:cubicBezTo>
                  <a:cubicBezTo>
                    <a:pt x="1" y="2652"/>
                    <a:pt x="231" y="3801"/>
                    <a:pt x="997" y="4567"/>
                  </a:cubicBezTo>
                  <a:cubicBezTo>
                    <a:pt x="1509" y="5080"/>
                    <a:pt x="2193" y="5350"/>
                    <a:pt x="2888" y="5350"/>
                  </a:cubicBezTo>
                  <a:cubicBezTo>
                    <a:pt x="3233" y="5350"/>
                    <a:pt x="3580" y="5284"/>
                    <a:pt x="3912" y="5147"/>
                  </a:cubicBezTo>
                  <a:cubicBezTo>
                    <a:pt x="4911" y="4731"/>
                    <a:pt x="5564" y="3757"/>
                    <a:pt x="5564" y="2678"/>
                  </a:cubicBezTo>
                  <a:cubicBezTo>
                    <a:pt x="5564" y="1200"/>
                    <a:pt x="4364" y="0"/>
                    <a:pt x="2890"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6" name="Google Shape;7686;p72"/>
            <p:cNvSpPr/>
            <p:nvPr/>
          </p:nvSpPr>
          <p:spPr>
            <a:xfrm>
              <a:off x="1357708" y="4049730"/>
              <a:ext cx="24542" cy="23585"/>
            </a:xfrm>
            <a:custGeom>
              <a:avLst/>
              <a:gdLst/>
              <a:ahLst/>
              <a:cxnLst/>
              <a:rect l="l" t="t" r="r" b="b"/>
              <a:pathLst>
                <a:path w="5565" h="5351" extrusionOk="0">
                  <a:moveTo>
                    <a:pt x="2890" y="1"/>
                  </a:moveTo>
                  <a:cubicBezTo>
                    <a:pt x="1807" y="1"/>
                    <a:pt x="833" y="654"/>
                    <a:pt x="417" y="1653"/>
                  </a:cubicBezTo>
                  <a:cubicBezTo>
                    <a:pt x="1" y="2653"/>
                    <a:pt x="231" y="3802"/>
                    <a:pt x="997" y="4568"/>
                  </a:cubicBezTo>
                  <a:cubicBezTo>
                    <a:pt x="1510" y="5078"/>
                    <a:pt x="2195" y="5350"/>
                    <a:pt x="2891" y="5350"/>
                  </a:cubicBezTo>
                  <a:cubicBezTo>
                    <a:pt x="3235" y="5350"/>
                    <a:pt x="3581" y="5284"/>
                    <a:pt x="3912" y="5148"/>
                  </a:cubicBezTo>
                  <a:cubicBezTo>
                    <a:pt x="4911" y="4732"/>
                    <a:pt x="5564" y="3758"/>
                    <a:pt x="5564" y="2675"/>
                  </a:cubicBezTo>
                  <a:cubicBezTo>
                    <a:pt x="5564" y="1197"/>
                    <a:pt x="4364" y="1"/>
                    <a:pt x="2890"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7" name="Google Shape;7687;p72"/>
            <p:cNvSpPr/>
            <p:nvPr/>
          </p:nvSpPr>
          <p:spPr>
            <a:xfrm>
              <a:off x="889649" y="4212384"/>
              <a:ext cx="24520" cy="23585"/>
            </a:xfrm>
            <a:custGeom>
              <a:avLst/>
              <a:gdLst/>
              <a:ahLst/>
              <a:cxnLst/>
              <a:rect l="l" t="t" r="r" b="b"/>
              <a:pathLst>
                <a:path w="5560" h="5351" extrusionOk="0">
                  <a:moveTo>
                    <a:pt x="2674" y="0"/>
                  </a:moveTo>
                  <a:cubicBezTo>
                    <a:pt x="2328" y="0"/>
                    <a:pt x="1980" y="67"/>
                    <a:pt x="1649" y="203"/>
                  </a:cubicBezTo>
                  <a:cubicBezTo>
                    <a:pt x="650" y="619"/>
                    <a:pt x="0" y="1593"/>
                    <a:pt x="0" y="2677"/>
                  </a:cubicBezTo>
                  <a:cubicBezTo>
                    <a:pt x="0" y="4150"/>
                    <a:pt x="1197" y="5351"/>
                    <a:pt x="2674" y="5351"/>
                  </a:cubicBezTo>
                  <a:cubicBezTo>
                    <a:pt x="3754" y="5351"/>
                    <a:pt x="4732" y="4698"/>
                    <a:pt x="5144" y="3698"/>
                  </a:cubicBezTo>
                  <a:cubicBezTo>
                    <a:pt x="5560" y="2699"/>
                    <a:pt x="5330" y="1550"/>
                    <a:pt x="4568" y="783"/>
                  </a:cubicBezTo>
                  <a:cubicBezTo>
                    <a:pt x="4055" y="271"/>
                    <a:pt x="3370" y="0"/>
                    <a:pt x="2674" y="0"/>
                  </a:cubicBezTo>
                  <a:close/>
                </a:path>
              </a:pathLst>
            </a:custGeom>
            <a:solidFill>
              <a:srgbClr val="E4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8" name="Google Shape;7688;p72"/>
            <p:cNvSpPr/>
            <p:nvPr/>
          </p:nvSpPr>
          <p:spPr>
            <a:xfrm>
              <a:off x="2008060" y="3678195"/>
              <a:ext cx="24537" cy="23576"/>
            </a:xfrm>
            <a:custGeom>
              <a:avLst/>
              <a:gdLst/>
              <a:ahLst/>
              <a:cxnLst/>
              <a:rect l="l" t="t" r="r" b="b"/>
              <a:pathLst>
                <a:path w="5564" h="5349" extrusionOk="0">
                  <a:moveTo>
                    <a:pt x="2886" y="0"/>
                  </a:moveTo>
                  <a:cubicBezTo>
                    <a:pt x="1806" y="0"/>
                    <a:pt x="828" y="650"/>
                    <a:pt x="416" y="1649"/>
                  </a:cubicBezTo>
                  <a:cubicBezTo>
                    <a:pt x="0" y="2649"/>
                    <a:pt x="230" y="3802"/>
                    <a:pt x="996" y="4564"/>
                  </a:cubicBezTo>
                  <a:cubicBezTo>
                    <a:pt x="1506" y="5076"/>
                    <a:pt x="2190" y="5349"/>
                    <a:pt x="2887" y="5349"/>
                  </a:cubicBezTo>
                  <a:cubicBezTo>
                    <a:pt x="3232" y="5349"/>
                    <a:pt x="3580" y="5282"/>
                    <a:pt x="3911" y="5144"/>
                  </a:cubicBezTo>
                  <a:cubicBezTo>
                    <a:pt x="4911" y="4732"/>
                    <a:pt x="5560" y="3758"/>
                    <a:pt x="5563" y="2674"/>
                  </a:cubicBezTo>
                  <a:cubicBezTo>
                    <a:pt x="5560" y="1197"/>
                    <a:pt x="4363" y="0"/>
                    <a:pt x="2886" y="0"/>
                  </a:cubicBezTo>
                  <a:close/>
                </a:path>
              </a:pathLst>
            </a:custGeom>
            <a:solidFill>
              <a:srgbClr val="A5B7C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9" name="Google Shape;7689;p72"/>
            <p:cNvSpPr/>
            <p:nvPr/>
          </p:nvSpPr>
          <p:spPr>
            <a:xfrm>
              <a:off x="1548251" y="3848642"/>
              <a:ext cx="24520" cy="23580"/>
            </a:xfrm>
            <a:custGeom>
              <a:avLst/>
              <a:gdLst/>
              <a:ahLst/>
              <a:cxnLst/>
              <a:rect l="l" t="t" r="r" b="b"/>
              <a:pathLst>
                <a:path w="5560" h="5350" extrusionOk="0">
                  <a:moveTo>
                    <a:pt x="2886" y="0"/>
                  </a:moveTo>
                  <a:cubicBezTo>
                    <a:pt x="1806" y="0"/>
                    <a:pt x="828" y="653"/>
                    <a:pt x="416" y="1653"/>
                  </a:cubicBezTo>
                  <a:cubicBezTo>
                    <a:pt x="0" y="2652"/>
                    <a:pt x="230" y="3801"/>
                    <a:pt x="996" y="4567"/>
                  </a:cubicBezTo>
                  <a:cubicBezTo>
                    <a:pt x="1507" y="5078"/>
                    <a:pt x="2192" y="5350"/>
                    <a:pt x="2890" y="5350"/>
                  </a:cubicBezTo>
                  <a:cubicBezTo>
                    <a:pt x="3234" y="5350"/>
                    <a:pt x="3581" y="5283"/>
                    <a:pt x="3911" y="5147"/>
                  </a:cubicBezTo>
                  <a:cubicBezTo>
                    <a:pt x="4910" y="4731"/>
                    <a:pt x="5560" y="3757"/>
                    <a:pt x="5560" y="2678"/>
                  </a:cubicBezTo>
                  <a:cubicBezTo>
                    <a:pt x="5560" y="1200"/>
                    <a:pt x="4363" y="0"/>
                    <a:pt x="2886" y="0"/>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0" name="Google Shape;7690;p72"/>
            <p:cNvSpPr/>
            <p:nvPr/>
          </p:nvSpPr>
          <p:spPr>
            <a:xfrm>
              <a:off x="2069063" y="3847033"/>
              <a:ext cx="24520" cy="23585"/>
            </a:xfrm>
            <a:custGeom>
              <a:avLst/>
              <a:gdLst/>
              <a:ahLst/>
              <a:cxnLst/>
              <a:rect l="l" t="t" r="r" b="b"/>
              <a:pathLst>
                <a:path w="5560" h="5351" extrusionOk="0">
                  <a:moveTo>
                    <a:pt x="2886" y="0"/>
                  </a:moveTo>
                  <a:cubicBezTo>
                    <a:pt x="1806" y="0"/>
                    <a:pt x="828" y="653"/>
                    <a:pt x="416" y="1653"/>
                  </a:cubicBezTo>
                  <a:cubicBezTo>
                    <a:pt x="0" y="2652"/>
                    <a:pt x="230" y="3801"/>
                    <a:pt x="993" y="4567"/>
                  </a:cubicBezTo>
                  <a:cubicBezTo>
                    <a:pt x="1505" y="5080"/>
                    <a:pt x="2190" y="5351"/>
                    <a:pt x="2887" y="5351"/>
                  </a:cubicBezTo>
                  <a:cubicBezTo>
                    <a:pt x="3232" y="5351"/>
                    <a:pt x="3580" y="5284"/>
                    <a:pt x="3911" y="5148"/>
                  </a:cubicBezTo>
                  <a:cubicBezTo>
                    <a:pt x="4910" y="4732"/>
                    <a:pt x="5560" y="3758"/>
                    <a:pt x="5560" y="2678"/>
                  </a:cubicBezTo>
                  <a:cubicBezTo>
                    <a:pt x="5560" y="1200"/>
                    <a:pt x="4363" y="0"/>
                    <a:pt x="2886"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1" name="Google Shape;7691;p72"/>
            <p:cNvSpPr/>
            <p:nvPr/>
          </p:nvSpPr>
          <p:spPr>
            <a:xfrm>
              <a:off x="2069063" y="4046870"/>
              <a:ext cx="24520" cy="23576"/>
            </a:xfrm>
            <a:custGeom>
              <a:avLst/>
              <a:gdLst/>
              <a:ahLst/>
              <a:cxnLst/>
              <a:rect l="l" t="t" r="r" b="b"/>
              <a:pathLst>
                <a:path w="5560" h="5349" extrusionOk="0">
                  <a:moveTo>
                    <a:pt x="2886" y="0"/>
                  </a:moveTo>
                  <a:cubicBezTo>
                    <a:pt x="1806" y="0"/>
                    <a:pt x="828" y="650"/>
                    <a:pt x="416" y="1649"/>
                  </a:cubicBezTo>
                  <a:cubicBezTo>
                    <a:pt x="0" y="2649"/>
                    <a:pt x="230" y="3802"/>
                    <a:pt x="993" y="4564"/>
                  </a:cubicBezTo>
                  <a:cubicBezTo>
                    <a:pt x="1505" y="5076"/>
                    <a:pt x="2190" y="5349"/>
                    <a:pt x="2887" y="5349"/>
                  </a:cubicBezTo>
                  <a:cubicBezTo>
                    <a:pt x="3232" y="5349"/>
                    <a:pt x="3580" y="5282"/>
                    <a:pt x="3911" y="5144"/>
                  </a:cubicBezTo>
                  <a:cubicBezTo>
                    <a:pt x="4910" y="4732"/>
                    <a:pt x="5560" y="3758"/>
                    <a:pt x="5560" y="2674"/>
                  </a:cubicBezTo>
                  <a:cubicBezTo>
                    <a:pt x="5560" y="1197"/>
                    <a:pt x="4363" y="0"/>
                    <a:pt x="2886"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692" name="Google Shape;7692;p72"/>
          <p:cNvGrpSpPr/>
          <p:nvPr/>
        </p:nvGrpSpPr>
        <p:grpSpPr>
          <a:xfrm rot="5400000">
            <a:off x="5951337" y="3228841"/>
            <a:ext cx="164064" cy="1414916"/>
            <a:chOff x="4428249" y="1369375"/>
            <a:chExt cx="36905" cy="429569"/>
          </a:xfrm>
        </p:grpSpPr>
        <p:sp>
          <p:nvSpPr>
            <p:cNvPr id="7693" name="Google Shape;7693;p72"/>
            <p:cNvSpPr/>
            <p:nvPr/>
          </p:nvSpPr>
          <p:spPr>
            <a:xfrm>
              <a:off x="4428249" y="1369375"/>
              <a:ext cx="2375" cy="429104"/>
            </a:xfrm>
            <a:custGeom>
              <a:avLst/>
              <a:gdLst/>
              <a:ahLst/>
              <a:cxnLst/>
              <a:rect l="l" t="t" r="r" b="b"/>
              <a:pathLst>
                <a:path w="95" h="18328" extrusionOk="0">
                  <a:moveTo>
                    <a:pt x="48" y="1"/>
                  </a:moveTo>
                  <a:cubicBezTo>
                    <a:pt x="24" y="1"/>
                    <a:pt x="1" y="15"/>
                    <a:pt x="1" y="44"/>
                  </a:cubicBezTo>
                  <a:lnTo>
                    <a:pt x="1" y="18284"/>
                  </a:lnTo>
                  <a:cubicBezTo>
                    <a:pt x="1" y="18306"/>
                    <a:pt x="22" y="18328"/>
                    <a:pt x="51" y="18328"/>
                  </a:cubicBezTo>
                  <a:cubicBezTo>
                    <a:pt x="73" y="18328"/>
                    <a:pt x="95" y="18306"/>
                    <a:pt x="95" y="18284"/>
                  </a:cubicBezTo>
                  <a:lnTo>
                    <a:pt x="95" y="44"/>
                  </a:lnTo>
                  <a:cubicBezTo>
                    <a:pt x="95" y="15"/>
                    <a:pt x="71" y="1"/>
                    <a:pt x="48"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4" name="Google Shape;7694;p72"/>
            <p:cNvSpPr/>
            <p:nvPr/>
          </p:nvSpPr>
          <p:spPr>
            <a:xfrm>
              <a:off x="4428354" y="1369375"/>
              <a:ext cx="36800" cy="2200"/>
            </a:xfrm>
            <a:custGeom>
              <a:avLst/>
              <a:gdLst/>
              <a:ahLst/>
              <a:cxnLst/>
              <a:rect l="l" t="t" r="r" b="b"/>
              <a:pathLst>
                <a:path w="1472" h="88" extrusionOk="0">
                  <a:moveTo>
                    <a:pt x="65" y="1"/>
                  </a:moveTo>
                  <a:cubicBezTo>
                    <a:pt x="0" y="1"/>
                    <a:pt x="0" y="87"/>
                    <a:pt x="65" y="87"/>
                  </a:cubicBezTo>
                  <a:lnTo>
                    <a:pt x="1414" y="87"/>
                  </a:lnTo>
                  <a:cubicBezTo>
                    <a:pt x="1472" y="87"/>
                    <a:pt x="1472" y="1"/>
                    <a:pt x="141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5" name="Google Shape;7695;p72"/>
            <p:cNvSpPr/>
            <p:nvPr/>
          </p:nvSpPr>
          <p:spPr>
            <a:xfrm>
              <a:off x="4428704" y="1383625"/>
              <a:ext cx="17350" cy="2200"/>
            </a:xfrm>
            <a:custGeom>
              <a:avLst/>
              <a:gdLst/>
              <a:ahLst/>
              <a:cxnLst/>
              <a:rect l="l" t="t" r="r" b="b"/>
              <a:pathLst>
                <a:path w="694" h="88" extrusionOk="0">
                  <a:moveTo>
                    <a:pt x="51" y="1"/>
                  </a:moveTo>
                  <a:cubicBezTo>
                    <a:pt x="22" y="1"/>
                    <a:pt x="1" y="22"/>
                    <a:pt x="1" y="44"/>
                  </a:cubicBezTo>
                  <a:cubicBezTo>
                    <a:pt x="1" y="65"/>
                    <a:pt x="22" y="87"/>
                    <a:pt x="51" y="87"/>
                  </a:cubicBezTo>
                  <a:lnTo>
                    <a:pt x="650" y="87"/>
                  </a:lnTo>
                  <a:cubicBezTo>
                    <a:pt x="672" y="87"/>
                    <a:pt x="693" y="65"/>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6" name="Google Shape;7696;p72"/>
            <p:cNvSpPr/>
            <p:nvPr/>
          </p:nvSpPr>
          <p:spPr>
            <a:xfrm>
              <a:off x="4428704" y="1397875"/>
              <a:ext cx="17350" cy="2175"/>
            </a:xfrm>
            <a:custGeom>
              <a:avLst/>
              <a:gdLst/>
              <a:ahLst/>
              <a:cxnLst/>
              <a:rect l="l" t="t" r="r" b="b"/>
              <a:pathLst>
                <a:path w="694" h="87" extrusionOk="0">
                  <a:moveTo>
                    <a:pt x="51" y="0"/>
                  </a:moveTo>
                  <a:cubicBezTo>
                    <a:pt x="22" y="0"/>
                    <a:pt x="1" y="22"/>
                    <a:pt x="1" y="44"/>
                  </a:cubicBezTo>
                  <a:cubicBezTo>
                    <a:pt x="1" y="72"/>
                    <a:pt x="22" y="87"/>
                    <a:pt x="51" y="87"/>
                  </a:cubicBezTo>
                  <a:lnTo>
                    <a:pt x="650" y="87"/>
                  </a:lnTo>
                  <a:cubicBezTo>
                    <a:pt x="672" y="87"/>
                    <a:pt x="693" y="72"/>
                    <a:pt x="693" y="44"/>
                  </a:cubicBezTo>
                  <a:cubicBezTo>
                    <a:pt x="693" y="22"/>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7" name="Google Shape;7697;p72"/>
            <p:cNvSpPr/>
            <p:nvPr/>
          </p:nvSpPr>
          <p:spPr>
            <a:xfrm>
              <a:off x="4428704" y="1412125"/>
              <a:ext cx="36100" cy="2175"/>
            </a:xfrm>
            <a:custGeom>
              <a:avLst/>
              <a:gdLst/>
              <a:ahLst/>
              <a:cxnLst/>
              <a:rect l="l" t="t" r="r" b="b"/>
              <a:pathLst>
                <a:path w="1444" h="87" extrusionOk="0">
                  <a:moveTo>
                    <a:pt x="51" y="0"/>
                  </a:moveTo>
                  <a:cubicBezTo>
                    <a:pt x="22" y="0"/>
                    <a:pt x="1" y="22"/>
                    <a:pt x="1" y="43"/>
                  </a:cubicBezTo>
                  <a:cubicBezTo>
                    <a:pt x="1" y="72"/>
                    <a:pt x="22" y="87"/>
                    <a:pt x="51" y="87"/>
                  </a:cubicBezTo>
                  <a:lnTo>
                    <a:pt x="1400" y="87"/>
                  </a:lnTo>
                  <a:cubicBezTo>
                    <a:pt x="1422" y="87"/>
                    <a:pt x="1443" y="72"/>
                    <a:pt x="1443" y="43"/>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8" name="Google Shape;7698;p72"/>
            <p:cNvSpPr/>
            <p:nvPr/>
          </p:nvSpPr>
          <p:spPr>
            <a:xfrm>
              <a:off x="4428354" y="1426350"/>
              <a:ext cx="18050" cy="2200"/>
            </a:xfrm>
            <a:custGeom>
              <a:avLst/>
              <a:gdLst/>
              <a:ahLst/>
              <a:cxnLst/>
              <a:rect l="l" t="t" r="r" b="b"/>
              <a:pathLst>
                <a:path w="722" h="88" extrusionOk="0">
                  <a:moveTo>
                    <a:pt x="65" y="1"/>
                  </a:moveTo>
                  <a:cubicBezTo>
                    <a:pt x="0" y="1"/>
                    <a:pt x="0" y="87"/>
                    <a:pt x="65" y="87"/>
                  </a:cubicBezTo>
                  <a:lnTo>
                    <a:pt x="664" y="87"/>
                  </a:lnTo>
                  <a:cubicBezTo>
                    <a:pt x="722" y="87"/>
                    <a:pt x="722" y="1"/>
                    <a:pt x="66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9" name="Google Shape;7699;p72"/>
            <p:cNvSpPr/>
            <p:nvPr/>
          </p:nvSpPr>
          <p:spPr>
            <a:xfrm>
              <a:off x="4428704" y="1440600"/>
              <a:ext cx="17350" cy="2200"/>
            </a:xfrm>
            <a:custGeom>
              <a:avLst/>
              <a:gdLst/>
              <a:ahLst/>
              <a:cxnLst/>
              <a:rect l="l" t="t" r="r" b="b"/>
              <a:pathLst>
                <a:path w="694" h="88" extrusionOk="0">
                  <a:moveTo>
                    <a:pt x="51" y="1"/>
                  </a:moveTo>
                  <a:cubicBezTo>
                    <a:pt x="22" y="1"/>
                    <a:pt x="1" y="22"/>
                    <a:pt x="1" y="44"/>
                  </a:cubicBezTo>
                  <a:cubicBezTo>
                    <a:pt x="1" y="73"/>
                    <a:pt x="22" y="87"/>
                    <a:pt x="51" y="87"/>
                  </a:cubicBezTo>
                  <a:lnTo>
                    <a:pt x="650" y="87"/>
                  </a:lnTo>
                  <a:cubicBezTo>
                    <a:pt x="672" y="87"/>
                    <a:pt x="693" y="73"/>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0" name="Google Shape;7700;p72"/>
            <p:cNvSpPr/>
            <p:nvPr/>
          </p:nvSpPr>
          <p:spPr>
            <a:xfrm>
              <a:off x="4428704" y="1454850"/>
              <a:ext cx="36100" cy="2375"/>
            </a:xfrm>
            <a:custGeom>
              <a:avLst/>
              <a:gdLst/>
              <a:ahLst/>
              <a:cxnLst/>
              <a:rect l="l" t="t" r="r" b="b"/>
              <a:pathLst>
                <a:path w="1444" h="95" extrusionOk="0">
                  <a:moveTo>
                    <a:pt x="51" y="0"/>
                  </a:moveTo>
                  <a:cubicBezTo>
                    <a:pt x="22" y="0"/>
                    <a:pt x="1" y="22"/>
                    <a:pt x="1" y="44"/>
                  </a:cubicBezTo>
                  <a:cubicBezTo>
                    <a:pt x="1" y="73"/>
                    <a:pt x="22" y="94"/>
                    <a:pt x="51" y="94"/>
                  </a:cubicBezTo>
                  <a:lnTo>
                    <a:pt x="1400" y="94"/>
                  </a:lnTo>
                  <a:cubicBezTo>
                    <a:pt x="1422" y="94"/>
                    <a:pt x="1443" y="73"/>
                    <a:pt x="1443" y="44"/>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1" name="Google Shape;7701;p72"/>
            <p:cNvSpPr/>
            <p:nvPr/>
          </p:nvSpPr>
          <p:spPr>
            <a:xfrm>
              <a:off x="4428354" y="1469100"/>
              <a:ext cx="18050" cy="2375"/>
            </a:xfrm>
            <a:custGeom>
              <a:avLst/>
              <a:gdLst/>
              <a:ahLst/>
              <a:cxnLst/>
              <a:rect l="l" t="t" r="r" b="b"/>
              <a:pathLst>
                <a:path w="722" h="95"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2" name="Google Shape;7702;p72"/>
            <p:cNvSpPr/>
            <p:nvPr/>
          </p:nvSpPr>
          <p:spPr>
            <a:xfrm>
              <a:off x="4428354" y="1483350"/>
              <a:ext cx="18050" cy="2350"/>
            </a:xfrm>
            <a:custGeom>
              <a:avLst/>
              <a:gdLst/>
              <a:ahLst/>
              <a:cxnLst/>
              <a:rect l="l" t="t" r="r" b="b"/>
              <a:pathLst>
                <a:path w="722" h="94"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3" name="Google Shape;7703;p72"/>
            <p:cNvSpPr/>
            <p:nvPr/>
          </p:nvSpPr>
          <p:spPr>
            <a:xfrm>
              <a:off x="4428704" y="1497575"/>
              <a:ext cx="36100" cy="2200"/>
            </a:xfrm>
            <a:custGeom>
              <a:avLst/>
              <a:gdLst/>
              <a:ahLst/>
              <a:cxnLst/>
              <a:rect l="l" t="t" r="r" b="b"/>
              <a:pathLst>
                <a:path w="1444" h="88" extrusionOk="0">
                  <a:moveTo>
                    <a:pt x="51" y="1"/>
                  </a:moveTo>
                  <a:cubicBezTo>
                    <a:pt x="22" y="1"/>
                    <a:pt x="1" y="22"/>
                    <a:pt x="1" y="44"/>
                  </a:cubicBezTo>
                  <a:cubicBezTo>
                    <a:pt x="1" y="73"/>
                    <a:pt x="22" y="87"/>
                    <a:pt x="51" y="87"/>
                  </a:cubicBezTo>
                  <a:lnTo>
                    <a:pt x="1400" y="87"/>
                  </a:lnTo>
                  <a:cubicBezTo>
                    <a:pt x="1422" y="87"/>
                    <a:pt x="1443" y="73"/>
                    <a:pt x="1443" y="44"/>
                  </a:cubicBezTo>
                  <a:cubicBezTo>
                    <a:pt x="1443" y="22"/>
                    <a:pt x="1422" y="1"/>
                    <a:pt x="140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4" name="Google Shape;7704;p72"/>
            <p:cNvSpPr/>
            <p:nvPr/>
          </p:nvSpPr>
          <p:spPr>
            <a:xfrm>
              <a:off x="4428704" y="1511825"/>
              <a:ext cx="17350" cy="2375"/>
            </a:xfrm>
            <a:custGeom>
              <a:avLst/>
              <a:gdLst/>
              <a:ahLst/>
              <a:cxnLst/>
              <a:rect l="l" t="t" r="r" b="b"/>
              <a:pathLst>
                <a:path w="694" h="95" extrusionOk="0">
                  <a:moveTo>
                    <a:pt x="51" y="1"/>
                  </a:moveTo>
                  <a:cubicBezTo>
                    <a:pt x="22" y="1"/>
                    <a:pt x="1" y="22"/>
                    <a:pt x="1" y="44"/>
                  </a:cubicBezTo>
                  <a:cubicBezTo>
                    <a:pt x="1" y="73"/>
                    <a:pt x="22" y="94"/>
                    <a:pt x="51" y="94"/>
                  </a:cubicBezTo>
                  <a:lnTo>
                    <a:pt x="650" y="94"/>
                  </a:lnTo>
                  <a:cubicBezTo>
                    <a:pt x="672" y="94"/>
                    <a:pt x="693" y="73"/>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5" name="Google Shape;7705;p72"/>
            <p:cNvSpPr/>
            <p:nvPr/>
          </p:nvSpPr>
          <p:spPr>
            <a:xfrm>
              <a:off x="4428354" y="1526075"/>
              <a:ext cx="18050" cy="2375"/>
            </a:xfrm>
            <a:custGeom>
              <a:avLst/>
              <a:gdLst/>
              <a:ahLst/>
              <a:cxnLst/>
              <a:rect l="l" t="t" r="r" b="b"/>
              <a:pathLst>
                <a:path w="722" h="95"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6" name="Google Shape;7706;p72"/>
            <p:cNvSpPr/>
            <p:nvPr/>
          </p:nvSpPr>
          <p:spPr>
            <a:xfrm>
              <a:off x="4428704" y="1540325"/>
              <a:ext cx="36100" cy="2350"/>
            </a:xfrm>
            <a:custGeom>
              <a:avLst/>
              <a:gdLst/>
              <a:ahLst/>
              <a:cxnLst/>
              <a:rect l="l" t="t" r="r" b="b"/>
              <a:pathLst>
                <a:path w="1444" h="94" extrusionOk="0">
                  <a:moveTo>
                    <a:pt x="51" y="0"/>
                  </a:moveTo>
                  <a:cubicBezTo>
                    <a:pt x="22" y="0"/>
                    <a:pt x="1" y="22"/>
                    <a:pt x="1" y="43"/>
                  </a:cubicBezTo>
                  <a:cubicBezTo>
                    <a:pt x="1" y="72"/>
                    <a:pt x="22" y="94"/>
                    <a:pt x="51" y="94"/>
                  </a:cubicBezTo>
                  <a:lnTo>
                    <a:pt x="1400" y="94"/>
                  </a:lnTo>
                  <a:cubicBezTo>
                    <a:pt x="1422" y="94"/>
                    <a:pt x="1443" y="72"/>
                    <a:pt x="1443" y="43"/>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7" name="Google Shape;7707;p72"/>
            <p:cNvSpPr/>
            <p:nvPr/>
          </p:nvSpPr>
          <p:spPr>
            <a:xfrm>
              <a:off x="4428704" y="1554550"/>
              <a:ext cx="17350" cy="2375"/>
            </a:xfrm>
            <a:custGeom>
              <a:avLst/>
              <a:gdLst/>
              <a:ahLst/>
              <a:cxnLst/>
              <a:rect l="l" t="t" r="r" b="b"/>
              <a:pathLst>
                <a:path w="694" h="95" extrusionOk="0">
                  <a:moveTo>
                    <a:pt x="51" y="1"/>
                  </a:moveTo>
                  <a:cubicBezTo>
                    <a:pt x="22" y="1"/>
                    <a:pt x="1" y="23"/>
                    <a:pt x="1" y="44"/>
                  </a:cubicBezTo>
                  <a:cubicBezTo>
                    <a:pt x="1" y="73"/>
                    <a:pt x="22" y="95"/>
                    <a:pt x="51" y="95"/>
                  </a:cubicBezTo>
                  <a:lnTo>
                    <a:pt x="650" y="95"/>
                  </a:lnTo>
                  <a:cubicBezTo>
                    <a:pt x="672" y="95"/>
                    <a:pt x="693" y="73"/>
                    <a:pt x="693" y="44"/>
                  </a:cubicBezTo>
                  <a:cubicBezTo>
                    <a:pt x="693" y="23"/>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8" name="Google Shape;7708;p72"/>
            <p:cNvSpPr/>
            <p:nvPr/>
          </p:nvSpPr>
          <p:spPr>
            <a:xfrm>
              <a:off x="4428704" y="1568800"/>
              <a:ext cx="17350" cy="2375"/>
            </a:xfrm>
            <a:custGeom>
              <a:avLst/>
              <a:gdLst/>
              <a:ahLst/>
              <a:cxnLst/>
              <a:rect l="l" t="t" r="r" b="b"/>
              <a:pathLst>
                <a:path w="694" h="95" extrusionOk="0">
                  <a:moveTo>
                    <a:pt x="51" y="1"/>
                  </a:moveTo>
                  <a:cubicBezTo>
                    <a:pt x="22" y="1"/>
                    <a:pt x="1" y="22"/>
                    <a:pt x="1" y="44"/>
                  </a:cubicBezTo>
                  <a:cubicBezTo>
                    <a:pt x="1" y="73"/>
                    <a:pt x="22" y="95"/>
                    <a:pt x="51" y="95"/>
                  </a:cubicBezTo>
                  <a:lnTo>
                    <a:pt x="650" y="95"/>
                  </a:lnTo>
                  <a:cubicBezTo>
                    <a:pt x="672" y="95"/>
                    <a:pt x="693" y="73"/>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9" name="Google Shape;7709;p72"/>
            <p:cNvSpPr/>
            <p:nvPr/>
          </p:nvSpPr>
          <p:spPr>
            <a:xfrm>
              <a:off x="4428354" y="1583050"/>
              <a:ext cx="36800" cy="2375"/>
            </a:xfrm>
            <a:custGeom>
              <a:avLst/>
              <a:gdLst/>
              <a:ahLst/>
              <a:cxnLst/>
              <a:rect l="l" t="t" r="r" b="b"/>
              <a:pathLst>
                <a:path w="1472" h="95" extrusionOk="0">
                  <a:moveTo>
                    <a:pt x="65" y="1"/>
                  </a:moveTo>
                  <a:cubicBezTo>
                    <a:pt x="0" y="1"/>
                    <a:pt x="0" y="94"/>
                    <a:pt x="65" y="94"/>
                  </a:cubicBezTo>
                  <a:lnTo>
                    <a:pt x="1414" y="94"/>
                  </a:lnTo>
                  <a:cubicBezTo>
                    <a:pt x="1472" y="94"/>
                    <a:pt x="1472" y="1"/>
                    <a:pt x="141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0" name="Google Shape;7710;p72"/>
            <p:cNvSpPr/>
            <p:nvPr/>
          </p:nvSpPr>
          <p:spPr>
            <a:xfrm>
              <a:off x="4428704" y="1597300"/>
              <a:ext cx="17350" cy="2375"/>
            </a:xfrm>
            <a:custGeom>
              <a:avLst/>
              <a:gdLst/>
              <a:ahLst/>
              <a:cxnLst/>
              <a:rect l="l" t="t" r="r" b="b"/>
              <a:pathLst>
                <a:path w="694" h="95" extrusionOk="0">
                  <a:moveTo>
                    <a:pt x="51" y="0"/>
                  </a:moveTo>
                  <a:cubicBezTo>
                    <a:pt x="22" y="0"/>
                    <a:pt x="1" y="22"/>
                    <a:pt x="1" y="44"/>
                  </a:cubicBezTo>
                  <a:cubicBezTo>
                    <a:pt x="1" y="72"/>
                    <a:pt x="22" y="94"/>
                    <a:pt x="51" y="94"/>
                  </a:cubicBezTo>
                  <a:lnTo>
                    <a:pt x="650" y="94"/>
                  </a:lnTo>
                  <a:cubicBezTo>
                    <a:pt x="672" y="94"/>
                    <a:pt x="693" y="72"/>
                    <a:pt x="693" y="44"/>
                  </a:cubicBezTo>
                  <a:cubicBezTo>
                    <a:pt x="693" y="22"/>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1" name="Google Shape;7711;p72"/>
            <p:cNvSpPr/>
            <p:nvPr/>
          </p:nvSpPr>
          <p:spPr>
            <a:xfrm>
              <a:off x="4428704" y="1611550"/>
              <a:ext cx="17350" cy="2350"/>
            </a:xfrm>
            <a:custGeom>
              <a:avLst/>
              <a:gdLst/>
              <a:ahLst/>
              <a:cxnLst/>
              <a:rect l="l" t="t" r="r" b="b"/>
              <a:pathLst>
                <a:path w="694" h="94" extrusionOk="0">
                  <a:moveTo>
                    <a:pt x="51" y="0"/>
                  </a:moveTo>
                  <a:cubicBezTo>
                    <a:pt x="22" y="0"/>
                    <a:pt x="1" y="22"/>
                    <a:pt x="1" y="51"/>
                  </a:cubicBezTo>
                  <a:cubicBezTo>
                    <a:pt x="1" y="72"/>
                    <a:pt x="22" y="94"/>
                    <a:pt x="51" y="94"/>
                  </a:cubicBezTo>
                  <a:lnTo>
                    <a:pt x="650" y="94"/>
                  </a:lnTo>
                  <a:cubicBezTo>
                    <a:pt x="672" y="94"/>
                    <a:pt x="693" y="72"/>
                    <a:pt x="693" y="51"/>
                  </a:cubicBezTo>
                  <a:cubicBezTo>
                    <a:pt x="693" y="22"/>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2" name="Google Shape;7712;p72"/>
            <p:cNvSpPr/>
            <p:nvPr/>
          </p:nvSpPr>
          <p:spPr>
            <a:xfrm>
              <a:off x="4428704" y="1625775"/>
              <a:ext cx="36100" cy="2375"/>
            </a:xfrm>
            <a:custGeom>
              <a:avLst/>
              <a:gdLst/>
              <a:ahLst/>
              <a:cxnLst/>
              <a:rect l="l" t="t" r="r" b="b"/>
              <a:pathLst>
                <a:path w="1444" h="95" extrusionOk="0">
                  <a:moveTo>
                    <a:pt x="51" y="1"/>
                  </a:moveTo>
                  <a:cubicBezTo>
                    <a:pt x="22" y="1"/>
                    <a:pt x="1" y="23"/>
                    <a:pt x="1" y="51"/>
                  </a:cubicBezTo>
                  <a:cubicBezTo>
                    <a:pt x="1" y="73"/>
                    <a:pt x="22" y="95"/>
                    <a:pt x="51" y="95"/>
                  </a:cubicBezTo>
                  <a:lnTo>
                    <a:pt x="1400" y="95"/>
                  </a:lnTo>
                  <a:cubicBezTo>
                    <a:pt x="1422" y="95"/>
                    <a:pt x="1443" y="73"/>
                    <a:pt x="1443" y="51"/>
                  </a:cubicBezTo>
                  <a:cubicBezTo>
                    <a:pt x="1443" y="23"/>
                    <a:pt x="1422" y="1"/>
                    <a:pt x="140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3" name="Google Shape;7713;p72"/>
            <p:cNvSpPr/>
            <p:nvPr/>
          </p:nvSpPr>
          <p:spPr>
            <a:xfrm>
              <a:off x="4428354" y="1640025"/>
              <a:ext cx="18050" cy="2375"/>
            </a:xfrm>
            <a:custGeom>
              <a:avLst/>
              <a:gdLst/>
              <a:ahLst/>
              <a:cxnLst/>
              <a:rect l="l" t="t" r="r" b="b"/>
              <a:pathLst>
                <a:path w="722" h="95" extrusionOk="0">
                  <a:moveTo>
                    <a:pt x="65" y="1"/>
                  </a:moveTo>
                  <a:cubicBezTo>
                    <a:pt x="0" y="1"/>
                    <a:pt x="0" y="94"/>
                    <a:pt x="65" y="94"/>
                  </a:cubicBezTo>
                  <a:lnTo>
                    <a:pt x="664" y="94"/>
                  </a:lnTo>
                  <a:cubicBezTo>
                    <a:pt x="722" y="94"/>
                    <a:pt x="722" y="1"/>
                    <a:pt x="664"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4" name="Google Shape;7714;p72"/>
            <p:cNvSpPr/>
            <p:nvPr/>
          </p:nvSpPr>
          <p:spPr>
            <a:xfrm>
              <a:off x="4428704" y="1654275"/>
              <a:ext cx="17350" cy="2375"/>
            </a:xfrm>
            <a:custGeom>
              <a:avLst/>
              <a:gdLst/>
              <a:ahLst/>
              <a:cxnLst/>
              <a:rect l="l" t="t" r="r" b="b"/>
              <a:pathLst>
                <a:path w="694" h="95" extrusionOk="0">
                  <a:moveTo>
                    <a:pt x="51" y="0"/>
                  </a:moveTo>
                  <a:cubicBezTo>
                    <a:pt x="22" y="0"/>
                    <a:pt x="1" y="22"/>
                    <a:pt x="1" y="51"/>
                  </a:cubicBezTo>
                  <a:cubicBezTo>
                    <a:pt x="1" y="73"/>
                    <a:pt x="22" y="94"/>
                    <a:pt x="51" y="94"/>
                  </a:cubicBezTo>
                  <a:lnTo>
                    <a:pt x="650" y="94"/>
                  </a:lnTo>
                  <a:cubicBezTo>
                    <a:pt x="672" y="94"/>
                    <a:pt x="693" y="73"/>
                    <a:pt x="693" y="51"/>
                  </a:cubicBezTo>
                  <a:cubicBezTo>
                    <a:pt x="693" y="22"/>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5" name="Google Shape;7715;p72"/>
            <p:cNvSpPr/>
            <p:nvPr/>
          </p:nvSpPr>
          <p:spPr>
            <a:xfrm>
              <a:off x="4428704" y="1668525"/>
              <a:ext cx="36100" cy="2350"/>
            </a:xfrm>
            <a:custGeom>
              <a:avLst/>
              <a:gdLst/>
              <a:ahLst/>
              <a:cxnLst/>
              <a:rect l="l" t="t" r="r" b="b"/>
              <a:pathLst>
                <a:path w="1444" h="94" extrusionOk="0">
                  <a:moveTo>
                    <a:pt x="51" y="0"/>
                  </a:moveTo>
                  <a:cubicBezTo>
                    <a:pt x="22" y="0"/>
                    <a:pt x="1" y="22"/>
                    <a:pt x="1" y="51"/>
                  </a:cubicBezTo>
                  <a:cubicBezTo>
                    <a:pt x="1" y="72"/>
                    <a:pt x="22" y="94"/>
                    <a:pt x="51" y="94"/>
                  </a:cubicBezTo>
                  <a:lnTo>
                    <a:pt x="1400" y="94"/>
                  </a:lnTo>
                  <a:cubicBezTo>
                    <a:pt x="1422" y="94"/>
                    <a:pt x="1443" y="72"/>
                    <a:pt x="1443" y="51"/>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6" name="Google Shape;7716;p72"/>
            <p:cNvSpPr/>
            <p:nvPr/>
          </p:nvSpPr>
          <p:spPr>
            <a:xfrm>
              <a:off x="4428704" y="1682950"/>
              <a:ext cx="17350" cy="2175"/>
            </a:xfrm>
            <a:custGeom>
              <a:avLst/>
              <a:gdLst/>
              <a:ahLst/>
              <a:cxnLst/>
              <a:rect l="l" t="t" r="r" b="b"/>
              <a:pathLst>
                <a:path w="694" h="87" extrusionOk="0">
                  <a:moveTo>
                    <a:pt x="51" y="0"/>
                  </a:moveTo>
                  <a:cubicBezTo>
                    <a:pt x="22" y="0"/>
                    <a:pt x="1" y="15"/>
                    <a:pt x="1" y="43"/>
                  </a:cubicBezTo>
                  <a:cubicBezTo>
                    <a:pt x="1" y="65"/>
                    <a:pt x="22" y="87"/>
                    <a:pt x="51" y="87"/>
                  </a:cubicBezTo>
                  <a:lnTo>
                    <a:pt x="650" y="87"/>
                  </a:lnTo>
                  <a:cubicBezTo>
                    <a:pt x="672" y="87"/>
                    <a:pt x="693" y="65"/>
                    <a:pt x="693" y="43"/>
                  </a:cubicBezTo>
                  <a:cubicBezTo>
                    <a:pt x="693" y="15"/>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7" name="Google Shape;7717;p72"/>
            <p:cNvSpPr/>
            <p:nvPr/>
          </p:nvSpPr>
          <p:spPr>
            <a:xfrm>
              <a:off x="4428354" y="1697200"/>
              <a:ext cx="18050" cy="2175"/>
            </a:xfrm>
            <a:custGeom>
              <a:avLst/>
              <a:gdLst/>
              <a:ahLst/>
              <a:cxnLst/>
              <a:rect l="l" t="t" r="r" b="b"/>
              <a:pathLst>
                <a:path w="722" h="87" extrusionOk="0">
                  <a:moveTo>
                    <a:pt x="65" y="0"/>
                  </a:moveTo>
                  <a:cubicBezTo>
                    <a:pt x="0" y="0"/>
                    <a:pt x="0" y="87"/>
                    <a:pt x="65" y="87"/>
                  </a:cubicBezTo>
                  <a:lnTo>
                    <a:pt x="664" y="87"/>
                  </a:lnTo>
                  <a:cubicBezTo>
                    <a:pt x="722" y="87"/>
                    <a:pt x="722" y="0"/>
                    <a:pt x="66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8" name="Google Shape;7718;p72"/>
            <p:cNvSpPr/>
            <p:nvPr/>
          </p:nvSpPr>
          <p:spPr>
            <a:xfrm>
              <a:off x="4428704" y="1711425"/>
              <a:ext cx="36100" cy="2200"/>
            </a:xfrm>
            <a:custGeom>
              <a:avLst/>
              <a:gdLst/>
              <a:ahLst/>
              <a:cxnLst/>
              <a:rect l="l" t="t" r="r" b="b"/>
              <a:pathLst>
                <a:path w="1444" h="88" extrusionOk="0">
                  <a:moveTo>
                    <a:pt x="51" y="1"/>
                  </a:moveTo>
                  <a:cubicBezTo>
                    <a:pt x="22" y="1"/>
                    <a:pt x="1" y="15"/>
                    <a:pt x="1" y="44"/>
                  </a:cubicBezTo>
                  <a:cubicBezTo>
                    <a:pt x="1" y="66"/>
                    <a:pt x="22" y="87"/>
                    <a:pt x="51" y="87"/>
                  </a:cubicBezTo>
                  <a:lnTo>
                    <a:pt x="1400" y="87"/>
                  </a:lnTo>
                  <a:cubicBezTo>
                    <a:pt x="1422" y="87"/>
                    <a:pt x="1443" y="66"/>
                    <a:pt x="1443" y="44"/>
                  </a:cubicBezTo>
                  <a:cubicBezTo>
                    <a:pt x="1443" y="15"/>
                    <a:pt x="1422" y="1"/>
                    <a:pt x="140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9" name="Google Shape;7719;p72"/>
            <p:cNvSpPr/>
            <p:nvPr/>
          </p:nvSpPr>
          <p:spPr>
            <a:xfrm>
              <a:off x="4428704" y="1725675"/>
              <a:ext cx="17350" cy="2375"/>
            </a:xfrm>
            <a:custGeom>
              <a:avLst/>
              <a:gdLst/>
              <a:ahLst/>
              <a:cxnLst/>
              <a:rect l="l" t="t" r="r" b="b"/>
              <a:pathLst>
                <a:path w="694" h="95" extrusionOk="0">
                  <a:moveTo>
                    <a:pt x="51" y="1"/>
                  </a:moveTo>
                  <a:cubicBezTo>
                    <a:pt x="22" y="1"/>
                    <a:pt x="1" y="22"/>
                    <a:pt x="1" y="44"/>
                  </a:cubicBezTo>
                  <a:cubicBezTo>
                    <a:pt x="1" y="73"/>
                    <a:pt x="22" y="94"/>
                    <a:pt x="51" y="94"/>
                  </a:cubicBezTo>
                  <a:lnTo>
                    <a:pt x="650" y="94"/>
                  </a:lnTo>
                  <a:cubicBezTo>
                    <a:pt x="672" y="87"/>
                    <a:pt x="693" y="73"/>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0" name="Google Shape;7720;p72"/>
            <p:cNvSpPr/>
            <p:nvPr/>
          </p:nvSpPr>
          <p:spPr>
            <a:xfrm>
              <a:off x="4428704" y="1739925"/>
              <a:ext cx="17350" cy="2175"/>
            </a:xfrm>
            <a:custGeom>
              <a:avLst/>
              <a:gdLst/>
              <a:ahLst/>
              <a:cxnLst/>
              <a:rect l="l" t="t" r="r" b="b"/>
              <a:pathLst>
                <a:path w="694" h="87" extrusionOk="0">
                  <a:moveTo>
                    <a:pt x="51" y="0"/>
                  </a:moveTo>
                  <a:cubicBezTo>
                    <a:pt x="22" y="0"/>
                    <a:pt x="1" y="15"/>
                    <a:pt x="1" y="44"/>
                  </a:cubicBezTo>
                  <a:cubicBezTo>
                    <a:pt x="1" y="65"/>
                    <a:pt x="22" y="87"/>
                    <a:pt x="51" y="87"/>
                  </a:cubicBezTo>
                  <a:lnTo>
                    <a:pt x="650" y="87"/>
                  </a:lnTo>
                  <a:cubicBezTo>
                    <a:pt x="672" y="87"/>
                    <a:pt x="693" y="65"/>
                    <a:pt x="693" y="44"/>
                  </a:cubicBezTo>
                  <a:cubicBezTo>
                    <a:pt x="693" y="15"/>
                    <a:pt x="672" y="0"/>
                    <a:pt x="65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1" name="Google Shape;7721;p72"/>
            <p:cNvSpPr/>
            <p:nvPr/>
          </p:nvSpPr>
          <p:spPr>
            <a:xfrm>
              <a:off x="4428354" y="1754175"/>
              <a:ext cx="36800" cy="2175"/>
            </a:xfrm>
            <a:custGeom>
              <a:avLst/>
              <a:gdLst/>
              <a:ahLst/>
              <a:cxnLst/>
              <a:rect l="l" t="t" r="r" b="b"/>
              <a:pathLst>
                <a:path w="1472" h="87" extrusionOk="0">
                  <a:moveTo>
                    <a:pt x="65" y="0"/>
                  </a:moveTo>
                  <a:cubicBezTo>
                    <a:pt x="0" y="0"/>
                    <a:pt x="0" y="87"/>
                    <a:pt x="65" y="87"/>
                  </a:cubicBezTo>
                  <a:lnTo>
                    <a:pt x="1414" y="87"/>
                  </a:lnTo>
                  <a:cubicBezTo>
                    <a:pt x="1472" y="87"/>
                    <a:pt x="1472" y="0"/>
                    <a:pt x="1414"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2" name="Google Shape;7722;p72"/>
            <p:cNvSpPr/>
            <p:nvPr/>
          </p:nvSpPr>
          <p:spPr>
            <a:xfrm>
              <a:off x="4428704" y="1768400"/>
              <a:ext cx="17350" cy="2200"/>
            </a:xfrm>
            <a:custGeom>
              <a:avLst/>
              <a:gdLst/>
              <a:ahLst/>
              <a:cxnLst/>
              <a:rect l="l" t="t" r="r" b="b"/>
              <a:pathLst>
                <a:path w="694" h="88" extrusionOk="0">
                  <a:moveTo>
                    <a:pt x="51" y="1"/>
                  </a:moveTo>
                  <a:cubicBezTo>
                    <a:pt x="22" y="1"/>
                    <a:pt x="1" y="15"/>
                    <a:pt x="1" y="44"/>
                  </a:cubicBezTo>
                  <a:cubicBezTo>
                    <a:pt x="1" y="66"/>
                    <a:pt x="22" y="87"/>
                    <a:pt x="51" y="87"/>
                  </a:cubicBezTo>
                  <a:lnTo>
                    <a:pt x="650" y="87"/>
                  </a:lnTo>
                  <a:cubicBezTo>
                    <a:pt x="672" y="87"/>
                    <a:pt x="693" y="66"/>
                    <a:pt x="693" y="44"/>
                  </a:cubicBezTo>
                  <a:cubicBezTo>
                    <a:pt x="693" y="15"/>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3" name="Google Shape;7723;p72"/>
            <p:cNvSpPr/>
            <p:nvPr/>
          </p:nvSpPr>
          <p:spPr>
            <a:xfrm>
              <a:off x="4428704" y="1782650"/>
              <a:ext cx="17350" cy="2200"/>
            </a:xfrm>
            <a:custGeom>
              <a:avLst/>
              <a:gdLst/>
              <a:ahLst/>
              <a:cxnLst/>
              <a:rect l="l" t="t" r="r" b="b"/>
              <a:pathLst>
                <a:path w="694" h="88" extrusionOk="0">
                  <a:moveTo>
                    <a:pt x="51" y="1"/>
                  </a:moveTo>
                  <a:cubicBezTo>
                    <a:pt x="22" y="1"/>
                    <a:pt x="1" y="22"/>
                    <a:pt x="1" y="44"/>
                  </a:cubicBezTo>
                  <a:cubicBezTo>
                    <a:pt x="1" y="66"/>
                    <a:pt x="22" y="87"/>
                    <a:pt x="51" y="87"/>
                  </a:cubicBezTo>
                  <a:lnTo>
                    <a:pt x="650" y="87"/>
                  </a:lnTo>
                  <a:cubicBezTo>
                    <a:pt x="672" y="87"/>
                    <a:pt x="693" y="66"/>
                    <a:pt x="693" y="44"/>
                  </a:cubicBezTo>
                  <a:cubicBezTo>
                    <a:pt x="693" y="22"/>
                    <a:pt x="672" y="1"/>
                    <a:pt x="650" y="1"/>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4" name="Google Shape;7724;p72"/>
            <p:cNvSpPr/>
            <p:nvPr/>
          </p:nvSpPr>
          <p:spPr>
            <a:xfrm>
              <a:off x="4428542" y="1796744"/>
              <a:ext cx="36100" cy="2200"/>
            </a:xfrm>
            <a:custGeom>
              <a:avLst/>
              <a:gdLst/>
              <a:ahLst/>
              <a:cxnLst/>
              <a:rect l="l" t="t" r="r" b="b"/>
              <a:pathLst>
                <a:path w="1444" h="88" extrusionOk="0">
                  <a:moveTo>
                    <a:pt x="51" y="0"/>
                  </a:moveTo>
                  <a:cubicBezTo>
                    <a:pt x="22" y="0"/>
                    <a:pt x="1" y="22"/>
                    <a:pt x="1" y="44"/>
                  </a:cubicBezTo>
                  <a:cubicBezTo>
                    <a:pt x="1" y="65"/>
                    <a:pt x="22" y="87"/>
                    <a:pt x="51" y="87"/>
                  </a:cubicBezTo>
                  <a:lnTo>
                    <a:pt x="1400" y="87"/>
                  </a:lnTo>
                  <a:cubicBezTo>
                    <a:pt x="1422" y="87"/>
                    <a:pt x="1443" y="65"/>
                    <a:pt x="1443" y="44"/>
                  </a:cubicBezTo>
                  <a:cubicBezTo>
                    <a:pt x="1443" y="22"/>
                    <a:pt x="1422" y="0"/>
                    <a:pt x="1400" y="0"/>
                  </a:cubicBezTo>
                  <a:close/>
                </a:path>
              </a:pathLst>
            </a:custGeom>
            <a:solidFill>
              <a:srgbClr val="869F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25" name="Google Shape;7725;p72"/>
          <p:cNvGrpSpPr/>
          <p:nvPr/>
        </p:nvGrpSpPr>
        <p:grpSpPr>
          <a:xfrm rot="10800000" flipH="1">
            <a:off x="5323766" y="2817385"/>
            <a:ext cx="1419207" cy="24808"/>
            <a:chOff x="219558" y="4738465"/>
            <a:chExt cx="5852400" cy="102300"/>
          </a:xfrm>
        </p:grpSpPr>
        <p:cxnSp>
          <p:nvCxnSpPr>
            <p:cNvPr id="7726" name="Google Shape;7726;p72"/>
            <p:cNvCxnSpPr/>
            <p:nvPr/>
          </p:nvCxnSpPr>
          <p:spPr>
            <a:xfrm>
              <a:off x="219558" y="4789684"/>
              <a:ext cx="5852400" cy="0"/>
            </a:xfrm>
            <a:prstGeom prst="straightConnector1">
              <a:avLst/>
            </a:prstGeom>
            <a:noFill/>
            <a:ln w="9525" cap="flat" cmpd="sng">
              <a:solidFill>
                <a:srgbClr val="5F7D95"/>
              </a:solidFill>
              <a:prstDash val="solid"/>
              <a:round/>
              <a:headEnd type="oval" w="med" len="med"/>
              <a:tailEnd type="oval" w="med" len="med"/>
            </a:ln>
          </p:spPr>
        </p:cxnSp>
        <p:sp>
          <p:nvSpPr>
            <p:cNvPr id="7727" name="Google Shape;7727;p72"/>
            <p:cNvSpPr/>
            <p:nvPr/>
          </p:nvSpPr>
          <p:spPr>
            <a:xfrm>
              <a:off x="1200298"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8" name="Google Shape;7728;p72"/>
            <p:cNvSpPr/>
            <p:nvPr/>
          </p:nvSpPr>
          <p:spPr>
            <a:xfrm>
              <a:off x="2175146"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9" name="Google Shape;7729;p72"/>
            <p:cNvSpPr/>
            <p:nvPr/>
          </p:nvSpPr>
          <p:spPr>
            <a:xfrm>
              <a:off x="3040751"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0" name="Google Shape;7730;p72"/>
            <p:cNvSpPr/>
            <p:nvPr/>
          </p:nvSpPr>
          <p:spPr>
            <a:xfrm>
              <a:off x="4028157"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1" name="Google Shape;7731;p72"/>
            <p:cNvSpPr/>
            <p:nvPr/>
          </p:nvSpPr>
          <p:spPr>
            <a:xfrm>
              <a:off x="5040827" y="4738465"/>
              <a:ext cx="102300" cy="102300"/>
            </a:xfrm>
            <a:prstGeom prst="ellipse">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32" name="Google Shape;7732;p72"/>
          <p:cNvGrpSpPr/>
          <p:nvPr/>
        </p:nvGrpSpPr>
        <p:grpSpPr>
          <a:xfrm>
            <a:off x="5335084" y="3190448"/>
            <a:ext cx="1396570" cy="385016"/>
            <a:chOff x="5286284" y="2966544"/>
            <a:chExt cx="1396570" cy="385016"/>
          </a:xfrm>
        </p:grpSpPr>
        <p:cxnSp>
          <p:nvCxnSpPr>
            <p:cNvPr id="7733" name="Google Shape;7733;p72"/>
            <p:cNvCxnSpPr/>
            <p:nvPr/>
          </p:nvCxnSpPr>
          <p:spPr>
            <a:xfrm>
              <a:off x="5752056" y="3094781"/>
              <a:ext cx="470100" cy="0"/>
            </a:xfrm>
            <a:prstGeom prst="straightConnector1">
              <a:avLst/>
            </a:prstGeom>
            <a:noFill/>
            <a:ln w="9525" cap="flat" cmpd="sng">
              <a:solidFill>
                <a:srgbClr val="435D74"/>
              </a:solidFill>
              <a:prstDash val="solid"/>
              <a:round/>
              <a:headEnd type="oval" w="med" len="med"/>
              <a:tailEnd type="oval" w="med" len="med"/>
            </a:ln>
          </p:spPr>
        </p:cxnSp>
        <p:cxnSp>
          <p:nvCxnSpPr>
            <p:cNvPr id="7734" name="Google Shape;7734;p72"/>
            <p:cNvCxnSpPr/>
            <p:nvPr/>
          </p:nvCxnSpPr>
          <p:spPr>
            <a:xfrm>
              <a:off x="5980194" y="3351560"/>
              <a:ext cx="594300" cy="0"/>
            </a:xfrm>
            <a:prstGeom prst="straightConnector1">
              <a:avLst/>
            </a:prstGeom>
            <a:noFill/>
            <a:ln w="9525" cap="flat" cmpd="sng">
              <a:solidFill>
                <a:srgbClr val="435D74"/>
              </a:solidFill>
              <a:prstDash val="solid"/>
              <a:round/>
              <a:headEnd type="oval" w="med" len="med"/>
              <a:tailEnd type="oval" w="med" len="med"/>
            </a:ln>
          </p:spPr>
        </p:cxnSp>
        <p:grpSp>
          <p:nvGrpSpPr>
            <p:cNvPr id="7735" name="Google Shape;7735;p72"/>
            <p:cNvGrpSpPr/>
            <p:nvPr/>
          </p:nvGrpSpPr>
          <p:grpSpPr>
            <a:xfrm>
              <a:off x="5287688" y="3173364"/>
              <a:ext cx="1395166" cy="74100"/>
              <a:chOff x="5287688" y="3173364"/>
              <a:chExt cx="1395166" cy="74100"/>
            </a:xfrm>
          </p:grpSpPr>
          <p:cxnSp>
            <p:nvCxnSpPr>
              <p:cNvPr id="7736" name="Google Shape;7736;p72"/>
              <p:cNvCxnSpPr/>
              <p:nvPr/>
            </p:nvCxnSpPr>
            <p:spPr>
              <a:xfrm>
                <a:off x="6682853" y="3173540"/>
                <a:ext cx="0" cy="73800"/>
              </a:xfrm>
              <a:prstGeom prst="straightConnector1">
                <a:avLst/>
              </a:prstGeom>
              <a:noFill/>
              <a:ln w="9525" cap="flat" cmpd="sng">
                <a:solidFill>
                  <a:srgbClr val="5F7D95"/>
                </a:solidFill>
                <a:prstDash val="solid"/>
                <a:round/>
                <a:headEnd type="none" w="med" len="med"/>
                <a:tailEnd type="none" w="med" len="med"/>
              </a:ln>
            </p:spPr>
          </p:cxnSp>
          <p:cxnSp>
            <p:nvCxnSpPr>
              <p:cNvPr id="7737" name="Google Shape;7737;p72"/>
              <p:cNvCxnSpPr/>
              <p:nvPr/>
            </p:nvCxnSpPr>
            <p:spPr>
              <a:xfrm>
                <a:off x="5287688" y="3210371"/>
                <a:ext cx="1394700" cy="0"/>
              </a:xfrm>
              <a:prstGeom prst="straightConnector1">
                <a:avLst/>
              </a:prstGeom>
              <a:noFill/>
              <a:ln w="9525" cap="flat" cmpd="sng">
                <a:solidFill>
                  <a:srgbClr val="5F7D95"/>
                </a:solidFill>
                <a:prstDash val="solid"/>
                <a:round/>
                <a:headEnd type="none" w="med" len="med"/>
                <a:tailEnd type="none" w="med" len="med"/>
              </a:ln>
            </p:spPr>
          </p:cxnSp>
          <p:cxnSp>
            <p:nvCxnSpPr>
              <p:cNvPr id="7738" name="Google Shape;7738;p72"/>
              <p:cNvCxnSpPr/>
              <p:nvPr/>
            </p:nvCxnSpPr>
            <p:spPr>
              <a:xfrm>
                <a:off x="5518476"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39" name="Google Shape;7739;p72"/>
              <p:cNvCxnSpPr/>
              <p:nvPr/>
            </p:nvCxnSpPr>
            <p:spPr>
              <a:xfrm>
                <a:off x="5287935"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0" name="Google Shape;7740;p72"/>
              <p:cNvCxnSpPr/>
              <p:nvPr/>
            </p:nvCxnSpPr>
            <p:spPr>
              <a:xfrm>
                <a:off x="5751239"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1" name="Google Shape;7741;p72"/>
              <p:cNvCxnSpPr/>
              <p:nvPr/>
            </p:nvCxnSpPr>
            <p:spPr>
              <a:xfrm>
                <a:off x="5982252"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2" name="Google Shape;7742;p72"/>
              <p:cNvCxnSpPr/>
              <p:nvPr/>
            </p:nvCxnSpPr>
            <p:spPr>
              <a:xfrm>
                <a:off x="6216184"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3" name="Google Shape;7743;p72"/>
              <p:cNvCxnSpPr/>
              <p:nvPr/>
            </p:nvCxnSpPr>
            <p:spPr>
              <a:xfrm>
                <a:off x="6449534" y="3173364"/>
                <a:ext cx="0" cy="74100"/>
              </a:xfrm>
              <a:prstGeom prst="straightConnector1">
                <a:avLst/>
              </a:prstGeom>
              <a:noFill/>
              <a:ln w="9525" cap="flat" cmpd="sng">
                <a:solidFill>
                  <a:srgbClr val="5F7D95"/>
                </a:solidFill>
                <a:prstDash val="solid"/>
                <a:round/>
                <a:headEnd type="none" w="med" len="med"/>
                <a:tailEnd type="none" w="med" len="med"/>
              </a:ln>
            </p:spPr>
          </p:cxnSp>
        </p:grpSp>
        <p:cxnSp>
          <p:nvCxnSpPr>
            <p:cNvPr id="7744" name="Google Shape;7744;p72"/>
            <p:cNvCxnSpPr/>
            <p:nvPr/>
          </p:nvCxnSpPr>
          <p:spPr>
            <a:xfrm>
              <a:off x="5286284" y="2966544"/>
              <a:ext cx="468600" cy="0"/>
            </a:xfrm>
            <a:prstGeom prst="straightConnector1">
              <a:avLst/>
            </a:prstGeom>
            <a:noFill/>
            <a:ln w="9525" cap="flat" cmpd="sng">
              <a:solidFill>
                <a:srgbClr val="435D74"/>
              </a:solidFill>
              <a:prstDash val="solid"/>
              <a:round/>
              <a:headEnd type="oval" w="med" len="med"/>
              <a:tailEnd type="oval" w="med" len="med"/>
            </a:ln>
          </p:spPr>
        </p:cxnSp>
      </p:grpSp>
      <p:grpSp>
        <p:nvGrpSpPr>
          <p:cNvPr id="7745" name="Google Shape;7745;p72"/>
          <p:cNvGrpSpPr/>
          <p:nvPr/>
        </p:nvGrpSpPr>
        <p:grpSpPr>
          <a:xfrm>
            <a:off x="2021150" y="1609224"/>
            <a:ext cx="1182276" cy="662027"/>
            <a:chOff x="2029517" y="1732295"/>
            <a:chExt cx="1149068" cy="643432"/>
          </a:xfrm>
        </p:grpSpPr>
        <p:grpSp>
          <p:nvGrpSpPr>
            <p:cNvPr id="7746" name="Google Shape;7746;p72"/>
            <p:cNvGrpSpPr/>
            <p:nvPr/>
          </p:nvGrpSpPr>
          <p:grpSpPr>
            <a:xfrm>
              <a:off x="2708660" y="1746937"/>
              <a:ext cx="455427" cy="244429"/>
              <a:chOff x="2700693" y="1746937"/>
              <a:chExt cx="455427" cy="244429"/>
            </a:xfrm>
          </p:grpSpPr>
          <p:grpSp>
            <p:nvGrpSpPr>
              <p:cNvPr id="7747" name="Google Shape;7747;p72"/>
              <p:cNvGrpSpPr/>
              <p:nvPr/>
            </p:nvGrpSpPr>
            <p:grpSpPr>
              <a:xfrm>
                <a:off x="2905682" y="1782817"/>
                <a:ext cx="250438" cy="208549"/>
                <a:chOff x="2905682" y="1782817"/>
                <a:chExt cx="250438" cy="208549"/>
              </a:xfrm>
            </p:grpSpPr>
            <p:cxnSp>
              <p:nvCxnSpPr>
                <p:cNvPr id="7748" name="Google Shape;7748;p72"/>
                <p:cNvCxnSpPr/>
                <p:nvPr/>
              </p:nvCxnSpPr>
              <p:spPr>
                <a:xfrm rot="-5400000" flipH="1">
                  <a:off x="2905682" y="1782817"/>
                  <a:ext cx="175200" cy="1752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49" name="Google Shape;7749;p72"/>
                <p:cNvSpPr/>
                <p:nvPr/>
              </p:nvSpPr>
              <p:spPr>
                <a:xfrm>
                  <a:off x="3078213" y="1919045"/>
                  <a:ext cx="77906" cy="72321"/>
                </a:xfrm>
                <a:custGeom>
                  <a:avLst/>
                  <a:gdLst/>
                  <a:ahLst/>
                  <a:cxnLst/>
                  <a:rect l="l" t="t" r="r" b="b"/>
                  <a:pathLst>
                    <a:path w="11576" h="10746" extrusionOk="0">
                      <a:moveTo>
                        <a:pt x="5775" y="1"/>
                      </a:moveTo>
                      <a:cubicBezTo>
                        <a:pt x="3179" y="1"/>
                        <a:pt x="889" y="1860"/>
                        <a:pt x="468" y="4506"/>
                      </a:cubicBezTo>
                      <a:cubicBezTo>
                        <a:pt x="1" y="7441"/>
                        <a:pt x="2002" y="10210"/>
                        <a:pt x="4904" y="10677"/>
                      </a:cubicBezTo>
                      <a:cubicBezTo>
                        <a:pt x="5194" y="10723"/>
                        <a:pt x="5483" y="10745"/>
                        <a:pt x="5768" y="10745"/>
                      </a:cubicBezTo>
                      <a:cubicBezTo>
                        <a:pt x="8364" y="10745"/>
                        <a:pt x="10655" y="8886"/>
                        <a:pt x="11075" y="6240"/>
                      </a:cubicBezTo>
                      <a:cubicBezTo>
                        <a:pt x="11576" y="3305"/>
                        <a:pt x="9574" y="536"/>
                        <a:pt x="6639" y="69"/>
                      </a:cubicBezTo>
                      <a:cubicBezTo>
                        <a:pt x="6349" y="23"/>
                        <a:pt x="6060" y="1"/>
                        <a:pt x="5775"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50" name="Google Shape;7750;p72"/>
              <p:cNvGrpSpPr/>
              <p:nvPr/>
            </p:nvGrpSpPr>
            <p:grpSpPr>
              <a:xfrm>
                <a:off x="2700693" y="1746937"/>
                <a:ext cx="449967" cy="72374"/>
                <a:chOff x="2700693" y="1746937"/>
                <a:chExt cx="449967" cy="72374"/>
              </a:xfrm>
            </p:grpSpPr>
            <p:cxnSp>
              <p:nvCxnSpPr>
                <p:cNvPr id="7751" name="Google Shape;7751;p72"/>
                <p:cNvCxnSpPr/>
                <p:nvPr/>
              </p:nvCxnSpPr>
              <p:spPr>
                <a:xfrm>
                  <a:off x="2700693" y="1782453"/>
                  <a:ext cx="379800" cy="6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52" name="Google Shape;7752;p72"/>
                <p:cNvSpPr/>
                <p:nvPr/>
              </p:nvSpPr>
              <p:spPr>
                <a:xfrm>
                  <a:off x="3072753" y="1746937"/>
                  <a:ext cx="77906" cy="72374"/>
                </a:xfrm>
                <a:custGeom>
                  <a:avLst/>
                  <a:gdLst/>
                  <a:ahLst/>
                  <a:cxnLst/>
                  <a:rect l="l" t="t" r="r" b="b"/>
                  <a:pathLst>
                    <a:path w="11576" h="10754" extrusionOk="0">
                      <a:moveTo>
                        <a:pt x="5736" y="0"/>
                      </a:moveTo>
                      <a:cubicBezTo>
                        <a:pt x="3156" y="0"/>
                        <a:pt x="887" y="1881"/>
                        <a:pt x="468" y="4513"/>
                      </a:cubicBezTo>
                      <a:cubicBezTo>
                        <a:pt x="1" y="7449"/>
                        <a:pt x="2002" y="10218"/>
                        <a:pt x="4904" y="10685"/>
                      </a:cubicBezTo>
                      <a:cubicBezTo>
                        <a:pt x="5194" y="10731"/>
                        <a:pt x="5483" y="10753"/>
                        <a:pt x="5768" y="10753"/>
                      </a:cubicBezTo>
                      <a:cubicBezTo>
                        <a:pt x="8364" y="10753"/>
                        <a:pt x="10655" y="8893"/>
                        <a:pt x="11075" y="6248"/>
                      </a:cubicBezTo>
                      <a:cubicBezTo>
                        <a:pt x="11576" y="3313"/>
                        <a:pt x="9574" y="544"/>
                        <a:pt x="6639" y="77"/>
                      </a:cubicBezTo>
                      <a:cubicBezTo>
                        <a:pt x="6335" y="25"/>
                        <a:pt x="6034" y="0"/>
                        <a:pt x="5736"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753" name="Google Shape;7753;p72"/>
            <p:cNvGrpSpPr/>
            <p:nvPr/>
          </p:nvGrpSpPr>
          <p:grpSpPr>
            <a:xfrm>
              <a:off x="2029517" y="1732295"/>
              <a:ext cx="1149068" cy="643432"/>
              <a:chOff x="2029517" y="1732295"/>
              <a:chExt cx="1149068" cy="643432"/>
            </a:xfrm>
          </p:grpSpPr>
          <p:grpSp>
            <p:nvGrpSpPr>
              <p:cNvPr id="7754" name="Google Shape;7754;p72"/>
              <p:cNvGrpSpPr/>
              <p:nvPr/>
            </p:nvGrpSpPr>
            <p:grpSpPr>
              <a:xfrm>
                <a:off x="2703618" y="2103152"/>
                <a:ext cx="474966" cy="260017"/>
                <a:chOff x="2703618" y="2103152"/>
                <a:chExt cx="474966" cy="260017"/>
              </a:xfrm>
            </p:grpSpPr>
            <p:grpSp>
              <p:nvGrpSpPr>
                <p:cNvPr id="7755" name="Google Shape;7755;p72"/>
                <p:cNvGrpSpPr/>
                <p:nvPr/>
              </p:nvGrpSpPr>
              <p:grpSpPr>
                <a:xfrm>
                  <a:off x="2703618" y="2290640"/>
                  <a:ext cx="450291" cy="72529"/>
                  <a:chOff x="2703618" y="2290640"/>
                  <a:chExt cx="450291" cy="72529"/>
                </a:xfrm>
              </p:grpSpPr>
              <p:cxnSp>
                <p:nvCxnSpPr>
                  <p:cNvPr id="7756" name="Google Shape;7756;p72"/>
                  <p:cNvCxnSpPr/>
                  <p:nvPr/>
                </p:nvCxnSpPr>
                <p:spPr>
                  <a:xfrm>
                    <a:off x="2703618" y="2326818"/>
                    <a:ext cx="379800" cy="6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57" name="Google Shape;7757;p72"/>
                  <p:cNvSpPr/>
                  <p:nvPr/>
                </p:nvSpPr>
                <p:spPr>
                  <a:xfrm>
                    <a:off x="3076003" y="2290640"/>
                    <a:ext cx="77906" cy="72529"/>
                  </a:xfrm>
                  <a:custGeom>
                    <a:avLst/>
                    <a:gdLst/>
                    <a:ahLst/>
                    <a:cxnLst/>
                    <a:rect l="l" t="t" r="r" b="b"/>
                    <a:pathLst>
                      <a:path w="11576" h="10777" extrusionOk="0">
                        <a:moveTo>
                          <a:pt x="5787" y="0"/>
                        </a:moveTo>
                        <a:cubicBezTo>
                          <a:pt x="3185" y="0"/>
                          <a:pt x="889" y="1889"/>
                          <a:pt x="468" y="4538"/>
                        </a:cubicBezTo>
                        <a:cubicBezTo>
                          <a:pt x="1" y="7473"/>
                          <a:pt x="2002" y="10208"/>
                          <a:pt x="4938" y="10709"/>
                        </a:cubicBezTo>
                        <a:cubicBezTo>
                          <a:pt x="5221" y="10754"/>
                          <a:pt x="5503" y="10776"/>
                          <a:pt x="5781" y="10776"/>
                        </a:cubicBezTo>
                        <a:cubicBezTo>
                          <a:pt x="8358" y="10776"/>
                          <a:pt x="10654" y="8888"/>
                          <a:pt x="11075" y="6239"/>
                        </a:cubicBezTo>
                        <a:cubicBezTo>
                          <a:pt x="11576" y="3303"/>
                          <a:pt x="9574" y="535"/>
                          <a:pt x="6639" y="68"/>
                        </a:cubicBezTo>
                        <a:cubicBezTo>
                          <a:pt x="6352" y="22"/>
                          <a:pt x="6068" y="0"/>
                          <a:pt x="5787"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58" name="Google Shape;7758;p72"/>
                <p:cNvGrpSpPr/>
                <p:nvPr/>
              </p:nvGrpSpPr>
              <p:grpSpPr>
                <a:xfrm>
                  <a:off x="2908607" y="2103152"/>
                  <a:ext cx="269977" cy="223538"/>
                  <a:chOff x="2908607" y="2103152"/>
                  <a:chExt cx="269977" cy="223538"/>
                </a:xfrm>
              </p:grpSpPr>
              <p:cxnSp>
                <p:nvCxnSpPr>
                  <p:cNvPr id="7759" name="Google Shape;7759;p72"/>
                  <p:cNvCxnSpPr/>
                  <p:nvPr/>
                </p:nvCxnSpPr>
                <p:spPr>
                  <a:xfrm rot="10800000" flipH="1">
                    <a:off x="2908607" y="2140990"/>
                    <a:ext cx="199800" cy="1857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60" name="Google Shape;7760;p72"/>
                  <p:cNvSpPr/>
                  <p:nvPr/>
                </p:nvSpPr>
                <p:spPr>
                  <a:xfrm>
                    <a:off x="3100678" y="2103152"/>
                    <a:ext cx="77906" cy="72368"/>
                  </a:xfrm>
                  <a:custGeom>
                    <a:avLst/>
                    <a:gdLst/>
                    <a:ahLst/>
                    <a:cxnLst/>
                    <a:rect l="l" t="t" r="r" b="b"/>
                    <a:pathLst>
                      <a:path w="11576" h="10753" extrusionOk="0">
                        <a:moveTo>
                          <a:pt x="5786" y="1"/>
                        </a:moveTo>
                        <a:cubicBezTo>
                          <a:pt x="3185" y="1"/>
                          <a:pt x="889" y="1886"/>
                          <a:pt x="468" y="4505"/>
                        </a:cubicBezTo>
                        <a:cubicBezTo>
                          <a:pt x="1" y="7440"/>
                          <a:pt x="2002" y="10209"/>
                          <a:pt x="4904" y="10676"/>
                        </a:cubicBezTo>
                        <a:cubicBezTo>
                          <a:pt x="5208" y="10728"/>
                          <a:pt x="5509" y="10753"/>
                          <a:pt x="5807" y="10753"/>
                        </a:cubicBezTo>
                        <a:cubicBezTo>
                          <a:pt x="8387" y="10753"/>
                          <a:pt x="10657" y="8872"/>
                          <a:pt x="11075" y="6240"/>
                        </a:cubicBezTo>
                        <a:cubicBezTo>
                          <a:pt x="11576" y="3304"/>
                          <a:pt x="9574" y="535"/>
                          <a:pt x="6639" y="68"/>
                        </a:cubicBezTo>
                        <a:cubicBezTo>
                          <a:pt x="6352" y="23"/>
                          <a:pt x="6067" y="1"/>
                          <a:pt x="5786"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761" name="Google Shape;7761;p72"/>
              <p:cNvGrpSpPr/>
              <p:nvPr/>
            </p:nvGrpSpPr>
            <p:grpSpPr>
              <a:xfrm>
                <a:off x="2029517" y="1732295"/>
                <a:ext cx="685827" cy="643432"/>
                <a:chOff x="2029517" y="1732295"/>
                <a:chExt cx="685827" cy="643432"/>
              </a:xfrm>
            </p:grpSpPr>
            <p:sp>
              <p:nvSpPr>
                <p:cNvPr id="7762" name="Google Shape;7762;p72"/>
                <p:cNvSpPr/>
                <p:nvPr/>
              </p:nvSpPr>
              <p:spPr>
                <a:xfrm>
                  <a:off x="2029517" y="1996395"/>
                  <a:ext cx="135152" cy="135374"/>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63" name="Google Shape;7763;p72"/>
                <p:cNvGrpSpPr/>
                <p:nvPr/>
              </p:nvGrpSpPr>
              <p:grpSpPr>
                <a:xfrm>
                  <a:off x="2158948" y="1732295"/>
                  <a:ext cx="556396" cy="333108"/>
                  <a:chOff x="2158948" y="1732295"/>
                  <a:chExt cx="556396" cy="333108"/>
                </a:xfrm>
              </p:grpSpPr>
              <p:cxnSp>
                <p:nvCxnSpPr>
                  <p:cNvPr id="7764" name="Google Shape;7764;p72"/>
                  <p:cNvCxnSpPr/>
                  <p:nvPr/>
                </p:nvCxnSpPr>
                <p:spPr>
                  <a:xfrm rot="10800000" flipH="1">
                    <a:off x="2158948" y="1783103"/>
                    <a:ext cx="459000" cy="282300"/>
                  </a:xfrm>
                  <a:prstGeom prst="bentConnector3">
                    <a:avLst>
                      <a:gd name="adj1" fmla="val 50000"/>
                    </a:avLst>
                  </a:prstGeom>
                  <a:noFill/>
                  <a:ln w="9525" cap="flat" cmpd="sng">
                    <a:solidFill>
                      <a:srgbClr val="BAC8D3"/>
                    </a:solidFill>
                    <a:prstDash val="solid"/>
                    <a:round/>
                    <a:headEnd type="none" w="med" len="med"/>
                    <a:tailEnd type="none" w="med" len="med"/>
                  </a:ln>
                </p:spPr>
              </p:cxnSp>
              <p:sp>
                <p:nvSpPr>
                  <p:cNvPr id="7765" name="Google Shape;7765;p72"/>
                  <p:cNvSpPr/>
                  <p:nvPr/>
                </p:nvSpPr>
                <p:spPr>
                  <a:xfrm>
                    <a:off x="2612072" y="1732295"/>
                    <a:ext cx="103272" cy="100095"/>
                  </a:xfrm>
                  <a:custGeom>
                    <a:avLst/>
                    <a:gdLst/>
                    <a:ahLst/>
                    <a:cxnLst/>
                    <a:rect l="l" t="t" r="r" b="b"/>
                    <a:pathLst>
                      <a:path w="15345" h="14873" extrusionOk="0">
                        <a:moveTo>
                          <a:pt x="7692" y="1"/>
                        </a:moveTo>
                        <a:cubicBezTo>
                          <a:pt x="7531" y="1"/>
                          <a:pt x="7369" y="6"/>
                          <a:pt x="7206" y="16"/>
                        </a:cubicBezTo>
                        <a:cubicBezTo>
                          <a:pt x="3136" y="283"/>
                          <a:pt x="0" y="3786"/>
                          <a:pt x="267" y="7889"/>
                        </a:cubicBezTo>
                        <a:cubicBezTo>
                          <a:pt x="493" y="11846"/>
                          <a:pt x="3790" y="14873"/>
                          <a:pt x="7706" y="14873"/>
                        </a:cubicBezTo>
                        <a:cubicBezTo>
                          <a:pt x="7850" y="14873"/>
                          <a:pt x="7994" y="14869"/>
                          <a:pt x="8140" y="14860"/>
                        </a:cubicBezTo>
                        <a:cubicBezTo>
                          <a:pt x="12243" y="14594"/>
                          <a:pt x="15345" y="11058"/>
                          <a:pt x="15111" y="6988"/>
                        </a:cubicBezTo>
                        <a:cubicBezTo>
                          <a:pt x="14855" y="3048"/>
                          <a:pt x="11585" y="1"/>
                          <a:pt x="7692"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66" name="Google Shape;7766;p72"/>
                <p:cNvGrpSpPr/>
                <p:nvPr/>
              </p:nvGrpSpPr>
              <p:grpSpPr>
                <a:xfrm>
                  <a:off x="2159908" y="2065057"/>
                  <a:ext cx="550884" cy="310670"/>
                  <a:chOff x="2159908" y="2065057"/>
                  <a:chExt cx="550884" cy="310670"/>
                </a:xfrm>
              </p:grpSpPr>
              <p:cxnSp>
                <p:nvCxnSpPr>
                  <p:cNvPr id="7767" name="Google Shape;7767;p72"/>
                  <p:cNvCxnSpPr/>
                  <p:nvPr/>
                </p:nvCxnSpPr>
                <p:spPr>
                  <a:xfrm>
                    <a:off x="2159908" y="2065057"/>
                    <a:ext cx="454500" cy="262200"/>
                  </a:xfrm>
                  <a:prstGeom prst="bentConnector3">
                    <a:avLst>
                      <a:gd name="adj1" fmla="val 50000"/>
                    </a:avLst>
                  </a:prstGeom>
                  <a:noFill/>
                  <a:ln w="9525" cap="flat" cmpd="sng">
                    <a:solidFill>
                      <a:srgbClr val="BAC8D3"/>
                    </a:solidFill>
                    <a:prstDash val="solid"/>
                    <a:round/>
                    <a:headEnd type="none" w="med" len="med"/>
                    <a:tailEnd type="none" w="med" len="med"/>
                  </a:ln>
                </p:spPr>
              </p:cxnSp>
              <p:sp>
                <p:nvSpPr>
                  <p:cNvPr id="7768" name="Google Shape;7768;p72"/>
                  <p:cNvSpPr/>
                  <p:nvPr/>
                </p:nvSpPr>
                <p:spPr>
                  <a:xfrm>
                    <a:off x="2607514" y="2275632"/>
                    <a:ext cx="103279" cy="100095"/>
                  </a:xfrm>
                  <a:custGeom>
                    <a:avLst/>
                    <a:gdLst/>
                    <a:ahLst/>
                    <a:cxnLst/>
                    <a:rect l="l" t="t" r="r" b="b"/>
                    <a:pathLst>
                      <a:path w="15346" h="14873" extrusionOk="0">
                        <a:moveTo>
                          <a:pt x="7697" y="0"/>
                        </a:moveTo>
                        <a:cubicBezTo>
                          <a:pt x="7535" y="0"/>
                          <a:pt x="7371" y="5"/>
                          <a:pt x="7206" y="16"/>
                        </a:cubicBezTo>
                        <a:cubicBezTo>
                          <a:pt x="3103" y="250"/>
                          <a:pt x="1" y="3785"/>
                          <a:pt x="268" y="7888"/>
                        </a:cubicBezTo>
                        <a:cubicBezTo>
                          <a:pt x="493" y="11846"/>
                          <a:pt x="3790" y="14872"/>
                          <a:pt x="7706" y="14872"/>
                        </a:cubicBezTo>
                        <a:cubicBezTo>
                          <a:pt x="7850" y="14872"/>
                          <a:pt x="7994" y="14868"/>
                          <a:pt x="8140" y="14860"/>
                        </a:cubicBezTo>
                        <a:cubicBezTo>
                          <a:pt x="12243" y="14593"/>
                          <a:pt x="15345" y="11057"/>
                          <a:pt x="15112" y="6954"/>
                        </a:cubicBezTo>
                        <a:cubicBezTo>
                          <a:pt x="14855" y="3016"/>
                          <a:pt x="11588" y="0"/>
                          <a:pt x="7697"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grpSp>
        <p:nvGrpSpPr>
          <p:cNvPr id="7769" name="Google Shape;7769;p72"/>
          <p:cNvGrpSpPr/>
          <p:nvPr/>
        </p:nvGrpSpPr>
        <p:grpSpPr>
          <a:xfrm>
            <a:off x="706399" y="1556837"/>
            <a:ext cx="962651" cy="810058"/>
            <a:chOff x="844912" y="1681380"/>
            <a:chExt cx="935611" cy="787305"/>
          </a:xfrm>
        </p:grpSpPr>
        <p:grpSp>
          <p:nvGrpSpPr>
            <p:cNvPr id="7770" name="Google Shape;7770;p72"/>
            <p:cNvGrpSpPr/>
            <p:nvPr/>
          </p:nvGrpSpPr>
          <p:grpSpPr>
            <a:xfrm>
              <a:off x="844912" y="1819635"/>
              <a:ext cx="329836" cy="510016"/>
              <a:chOff x="844912" y="1819635"/>
              <a:chExt cx="329836" cy="510016"/>
            </a:xfrm>
          </p:grpSpPr>
          <p:sp>
            <p:nvSpPr>
              <p:cNvPr id="7771" name="Google Shape;7771;p72"/>
              <p:cNvSpPr/>
              <p:nvPr/>
            </p:nvSpPr>
            <p:spPr>
              <a:xfrm>
                <a:off x="844912" y="2015566"/>
                <a:ext cx="118283" cy="11847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2" name="Google Shape;7772;p72"/>
              <p:cNvSpPr/>
              <p:nvPr/>
            </p:nvSpPr>
            <p:spPr>
              <a:xfrm>
                <a:off x="1013654" y="2074499"/>
                <a:ext cx="148151" cy="238327"/>
              </a:xfrm>
              <a:custGeom>
                <a:avLst/>
                <a:gdLst/>
                <a:ahLst/>
                <a:cxnLst/>
                <a:rect l="l" t="t" r="r" b="b"/>
                <a:pathLst>
                  <a:path w="25153" h="40463" fill="none" extrusionOk="0">
                    <a:moveTo>
                      <a:pt x="25152" y="40463"/>
                    </a:moveTo>
                    <a:cubicBezTo>
                      <a:pt x="19315" y="40463"/>
                      <a:pt x="14378" y="32724"/>
                      <a:pt x="12777" y="22150"/>
                    </a:cubicBezTo>
                    <a:lnTo>
                      <a:pt x="12810" y="22350"/>
                    </a:lnTo>
                    <a:cubicBezTo>
                      <a:pt x="10542" y="7606"/>
                      <a:pt x="6372" y="1"/>
                      <a:pt x="1" y="1"/>
                    </a:cubicBezTo>
                    <a:lnTo>
                      <a:pt x="1" y="1"/>
                    </a:lnTo>
                  </a:path>
                </a:pathLst>
              </a:custGeom>
              <a:noFill/>
              <a:ln w="9525" cap="rnd" cmpd="sng">
                <a:solidFill>
                  <a:srgbClr val="435D74"/>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3" name="Google Shape;7773;p72"/>
              <p:cNvSpPr/>
              <p:nvPr/>
            </p:nvSpPr>
            <p:spPr>
              <a:xfrm>
                <a:off x="1013654" y="1836607"/>
                <a:ext cx="148151" cy="238327"/>
              </a:xfrm>
              <a:custGeom>
                <a:avLst/>
                <a:gdLst/>
                <a:ahLst/>
                <a:cxnLst/>
                <a:rect l="l" t="t" r="r" b="b"/>
                <a:pathLst>
                  <a:path w="25153" h="40463" fill="none" extrusionOk="0">
                    <a:moveTo>
                      <a:pt x="25152" y="0"/>
                    </a:moveTo>
                    <a:cubicBezTo>
                      <a:pt x="19315" y="0"/>
                      <a:pt x="14378" y="7706"/>
                      <a:pt x="12777" y="18313"/>
                    </a:cubicBezTo>
                    <a:lnTo>
                      <a:pt x="12810" y="18113"/>
                    </a:lnTo>
                    <a:cubicBezTo>
                      <a:pt x="10542" y="32857"/>
                      <a:pt x="6372" y="40462"/>
                      <a:pt x="1" y="40462"/>
                    </a:cubicBezTo>
                    <a:lnTo>
                      <a:pt x="1" y="40462"/>
                    </a:lnTo>
                  </a:path>
                </a:pathLst>
              </a:custGeom>
              <a:noFill/>
              <a:ln w="9525" cap="rnd" cmpd="sng">
                <a:solidFill>
                  <a:srgbClr val="435D74"/>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4" name="Google Shape;7774;p72"/>
              <p:cNvSpPr/>
              <p:nvPr/>
            </p:nvSpPr>
            <p:spPr>
              <a:xfrm>
                <a:off x="1004031" y="2056625"/>
                <a:ext cx="35958" cy="35958"/>
              </a:xfrm>
              <a:custGeom>
                <a:avLst/>
                <a:gdLst/>
                <a:ahLst/>
                <a:cxnLst/>
                <a:rect l="l" t="t" r="r" b="b"/>
                <a:pathLst>
                  <a:path w="6105" h="6105" extrusionOk="0">
                    <a:moveTo>
                      <a:pt x="3069" y="0"/>
                    </a:moveTo>
                    <a:cubicBezTo>
                      <a:pt x="1368" y="0"/>
                      <a:pt x="0" y="1368"/>
                      <a:pt x="0" y="3036"/>
                    </a:cubicBezTo>
                    <a:cubicBezTo>
                      <a:pt x="0" y="4737"/>
                      <a:pt x="1368" y="6105"/>
                      <a:pt x="3069" y="6105"/>
                    </a:cubicBezTo>
                    <a:cubicBezTo>
                      <a:pt x="4737" y="6105"/>
                      <a:pt x="6105" y="4737"/>
                      <a:pt x="6105" y="3036"/>
                    </a:cubicBezTo>
                    <a:cubicBezTo>
                      <a:pt x="6105" y="1368"/>
                      <a:pt x="4737" y="0"/>
                      <a:pt x="306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5" name="Google Shape;7775;p72"/>
              <p:cNvSpPr/>
              <p:nvPr/>
            </p:nvSpPr>
            <p:spPr>
              <a:xfrm>
                <a:off x="1149398" y="2295742"/>
                <a:ext cx="25351" cy="33909"/>
              </a:xfrm>
              <a:custGeom>
                <a:avLst/>
                <a:gdLst/>
                <a:ahLst/>
                <a:cxnLst/>
                <a:rect l="l" t="t" r="r" b="b"/>
                <a:pathLst>
                  <a:path w="4304" h="5757" extrusionOk="0">
                    <a:moveTo>
                      <a:pt x="509" y="0"/>
                    </a:moveTo>
                    <a:cubicBezTo>
                      <a:pt x="247" y="0"/>
                      <a:pt x="1" y="203"/>
                      <a:pt x="1" y="493"/>
                    </a:cubicBezTo>
                    <a:lnTo>
                      <a:pt x="1" y="5263"/>
                    </a:lnTo>
                    <a:cubicBezTo>
                      <a:pt x="1" y="5554"/>
                      <a:pt x="229" y="5757"/>
                      <a:pt x="482" y="5757"/>
                    </a:cubicBezTo>
                    <a:cubicBezTo>
                      <a:pt x="577" y="5757"/>
                      <a:pt x="676" y="5728"/>
                      <a:pt x="768" y="5664"/>
                    </a:cubicBezTo>
                    <a:lnTo>
                      <a:pt x="4003" y="3395"/>
                    </a:lnTo>
                    <a:cubicBezTo>
                      <a:pt x="4304" y="3195"/>
                      <a:pt x="4304" y="2795"/>
                      <a:pt x="4037" y="2595"/>
                    </a:cubicBezTo>
                    <a:lnTo>
                      <a:pt x="801" y="93"/>
                    </a:lnTo>
                    <a:cubicBezTo>
                      <a:pt x="710" y="29"/>
                      <a:pt x="608" y="0"/>
                      <a:pt x="50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6" name="Google Shape;7776;p72"/>
              <p:cNvSpPr/>
              <p:nvPr/>
            </p:nvSpPr>
            <p:spPr>
              <a:xfrm>
                <a:off x="1149398" y="1819635"/>
                <a:ext cx="25351" cy="34032"/>
              </a:xfrm>
              <a:custGeom>
                <a:avLst/>
                <a:gdLst/>
                <a:ahLst/>
                <a:cxnLst/>
                <a:rect l="l" t="t" r="r" b="b"/>
                <a:pathLst>
                  <a:path w="4304" h="5778" extrusionOk="0">
                    <a:moveTo>
                      <a:pt x="489" y="0"/>
                    </a:moveTo>
                    <a:cubicBezTo>
                      <a:pt x="234" y="0"/>
                      <a:pt x="1" y="207"/>
                      <a:pt x="1" y="514"/>
                    </a:cubicBezTo>
                    <a:lnTo>
                      <a:pt x="1" y="5284"/>
                    </a:lnTo>
                    <a:cubicBezTo>
                      <a:pt x="1" y="5574"/>
                      <a:pt x="229" y="5777"/>
                      <a:pt x="482" y="5777"/>
                    </a:cubicBezTo>
                    <a:cubicBezTo>
                      <a:pt x="577" y="5777"/>
                      <a:pt x="676" y="5748"/>
                      <a:pt x="768" y="5684"/>
                    </a:cubicBezTo>
                    <a:lnTo>
                      <a:pt x="4003" y="3382"/>
                    </a:lnTo>
                    <a:cubicBezTo>
                      <a:pt x="4304" y="3182"/>
                      <a:pt x="4304" y="2782"/>
                      <a:pt x="4037" y="2582"/>
                    </a:cubicBezTo>
                    <a:lnTo>
                      <a:pt x="801" y="113"/>
                    </a:lnTo>
                    <a:cubicBezTo>
                      <a:pt x="704" y="35"/>
                      <a:pt x="595" y="0"/>
                      <a:pt x="4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77" name="Google Shape;7777;p72"/>
            <p:cNvGrpSpPr/>
            <p:nvPr/>
          </p:nvGrpSpPr>
          <p:grpSpPr>
            <a:xfrm>
              <a:off x="1284601" y="2158168"/>
              <a:ext cx="495923" cy="310517"/>
              <a:chOff x="1284601" y="2158168"/>
              <a:chExt cx="495923" cy="310517"/>
            </a:xfrm>
          </p:grpSpPr>
          <p:sp>
            <p:nvSpPr>
              <p:cNvPr id="7778" name="Google Shape;7778;p72"/>
              <p:cNvSpPr/>
              <p:nvPr/>
            </p:nvSpPr>
            <p:spPr>
              <a:xfrm>
                <a:off x="1284601" y="2265773"/>
                <a:ext cx="93683" cy="93836"/>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79" name="Google Shape;7779;p72"/>
              <p:cNvGrpSpPr/>
              <p:nvPr/>
            </p:nvGrpSpPr>
            <p:grpSpPr>
              <a:xfrm>
                <a:off x="1507666" y="2158168"/>
                <a:ext cx="272858" cy="310517"/>
                <a:chOff x="1507666" y="2158168"/>
                <a:chExt cx="272858" cy="310517"/>
              </a:xfrm>
            </p:grpSpPr>
            <p:grpSp>
              <p:nvGrpSpPr>
                <p:cNvPr id="7780" name="Google Shape;7780;p72"/>
                <p:cNvGrpSpPr/>
                <p:nvPr/>
              </p:nvGrpSpPr>
              <p:grpSpPr>
                <a:xfrm>
                  <a:off x="1507666" y="2176104"/>
                  <a:ext cx="166395" cy="273149"/>
                  <a:chOff x="1507666" y="2176104"/>
                  <a:chExt cx="166395" cy="273149"/>
                </a:xfrm>
              </p:grpSpPr>
              <p:sp>
                <p:nvSpPr>
                  <p:cNvPr id="7781" name="Google Shape;7781;p72"/>
                  <p:cNvSpPr/>
                  <p:nvPr/>
                </p:nvSpPr>
                <p:spPr>
                  <a:xfrm>
                    <a:off x="1512966" y="2312791"/>
                    <a:ext cx="75451" cy="66021"/>
                  </a:xfrm>
                  <a:custGeom>
                    <a:avLst/>
                    <a:gdLst/>
                    <a:ahLst/>
                    <a:cxnLst/>
                    <a:rect l="l" t="t" r="r" b="b"/>
                    <a:pathLst>
                      <a:path w="12810" h="11209" fill="none" extrusionOk="0">
                        <a:moveTo>
                          <a:pt x="1" y="0"/>
                        </a:moveTo>
                        <a:lnTo>
                          <a:pt x="1" y="0"/>
                        </a:lnTo>
                        <a:cubicBezTo>
                          <a:pt x="6372" y="0"/>
                          <a:pt x="10542" y="3803"/>
                          <a:pt x="12810" y="11208"/>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2" name="Google Shape;7782;p72"/>
                  <p:cNvSpPr/>
                  <p:nvPr/>
                </p:nvSpPr>
                <p:spPr>
                  <a:xfrm>
                    <a:off x="1588205" y="2193153"/>
                    <a:ext cx="72901" cy="54035"/>
                  </a:xfrm>
                  <a:custGeom>
                    <a:avLst/>
                    <a:gdLst/>
                    <a:ahLst/>
                    <a:cxnLst/>
                    <a:rect l="l" t="t" r="r" b="b"/>
                    <a:pathLst>
                      <a:path w="12377" h="9174" fill="none" extrusionOk="0">
                        <a:moveTo>
                          <a:pt x="1" y="9174"/>
                        </a:moveTo>
                        <a:cubicBezTo>
                          <a:pt x="1635" y="3870"/>
                          <a:pt x="6539" y="0"/>
                          <a:pt x="12376" y="0"/>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3" name="Google Shape;7783;p72"/>
                  <p:cNvSpPr/>
                  <p:nvPr/>
                </p:nvSpPr>
                <p:spPr>
                  <a:xfrm>
                    <a:off x="1588205" y="2378202"/>
                    <a:ext cx="72901" cy="54041"/>
                  </a:xfrm>
                  <a:custGeom>
                    <a:avLst/>
                    <a:gdLst/>
                    <a:ahLst/>
                    <a:cxnLst/>
                    <a:rect l="l" t="t" r="r" b="b"/>
                    <a:pathLst>
                      <a:path w="12377" h="9175" fill="none" extrusionOk="0">
                        <a:moveTo>
                          <a:pt x="1" y="1"/>
                        </a:moveTo>
                        <a:cubicBezTo>
                          <a:pt x="1635" y="5305"/>
                          <a:pt x="6539" y="9174"/>
                          <a:pt x="12376" y="9174"/>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4" name="Google Shape;7784;p72"/>
                  <p:cNvSpPr/>
                  <p:nvPr/>
                </p:nvSpPr>
                <p:spPr>
                  <a:xfrm>
                    <a:off x="1512966" y="2246980"/>
                    <a:ext cx="75451" cy="65821"/>
                  </a:xfrm>
                  <a:custGeom>
                    <a:avLst/>
                    <a:gdLst/>
                    <a:ahLst/>
                    <a:cxnLst/>
                    <a:rect l="l" t="t" r="r" b="b"/>
                    <a:pathLst>
                      <a:path w="12810" h="11175" fill="none" extrusionOk="0">
                        <a:moveTo>
                          <a:pt x="1" y="11175"/>
                        </a:moveTo>
                        <a:cubicBezTo>
                          <a:pt x="6539" y="11175"/>
                          <a:pt x="10275" y="7105"/>
                          <a:pt x="12810" y="0"/>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5" name="Google Shape;7785;p72"/>
                  <p:cNvSpPr/>
                  <p:nvPr/>
                </p:nvSpPr>
                <p:spPr>
                  <a:xfrm>
                    <a:off x="1507666" y="2294782"/>
                    <a:ext cx="37926" cy="35823"/>
                  </a:xfrm>
                  <a:custGeom>
                    <a:avLst/>
                    <a:gdLst/>
                    <a:ahLst/>
                    <a:cxnLst/>
                    <a:rect l="l" t="t" r="r" b="b"/>
                    <a:pathLst>
                      <a:path w="6439" h="6082" extrusionOk="0">
                        <a:moveTo>
                          <a:pt x="3241" y="0"/>
                        </a:moveTo>
                        <a:cubicBezTo>
                          <a:pt x="3118" y="0"/>
                          <a:pt x="2994" y="8"/>
                          <a:pt x="2869" y="23"/>
                        </a:cubicBezTo>
                        <a:cubicBezTo>
                          <a:pt x="1168" y="223"/>
                          <a:pt x="0" y="1724"/>
                          <a:pt x="200" y="3392"/>
                        </a:cubicBezTo>
                        <a:cubicBezTo>
                          <a:pt x="386" y="4937"/>
                          <a:pt x="1717" y="6082"/>
                          <a:pt x="3239" y="6082"/>
                        </a:cubicBezTo>
                        <a:cubicBezTo>
                          <a:pt x="3359" y="6082"/>
                          <a:pt x="3481" y="6075"/>
                          <a:pt x="3603" y="6060"/>
                        </a:cubicBezTo>
                        <a:cubicBezTo>
                          <a:pt x="5271" y="5860"/>
                          <a:pt x="6438" y="4326"/>
                          <a:pt x="6238" y="2658"/>
                        </a:cubicBezTo>
                        <a:cubicBezTo>
                          <a:pt x="6053" y="1115"/>
                          <a:pt x="4754" y="0"/>
                          <a:pt x="32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6" name="Google Shape;7786;p72"/>
                  <p:cNvSpPr/>
                  <p:nvPr/>
                </p:nvSpPr>
                <p:spPr>
                  <a:xfrm>
                    <a:off x="1648710" y="2415180"/>
                    <a:ext cx="25351" cy="34074"/>
                  </a:xfrm>
                  <a:custGeom>
                    <a:avLst/>
                    <a:gdLst/>
                    <a:ahLst/>
                    <a:cxnLst/>
                    <a:rect l="l" t="t" r="r" b="b"/>
                    <a:pathLst>
                      <a:path w="4304" h="5785" extrusionOk="0">
                        <a:moveTo>
                          <a:pt x="509" y="0"/>
                        </a:moveTo>
                        <a:cubicBezTo>
                          <a:pt x="247" y="0"/>
                          <a:pt x="1" y="203"/>
                          <a:pt x="1" y="493"/>
                        </a:cubicBezTo>
                        <a:lnTo>
                          <a:pt x="1" y="5264"/>
                        </a:lnTo>
                        <a:cubicBezTo>
                          <a:pt x="1" y="5561"/>
                          <a:pt x="240" y="5784"/>
                          <a:pt x="499" y="5784"/>
                        </a:cubicBezTo>
                        <a:cubicBezTo>
                          <a:pt x="589" y="5784"/>
                          <a:pt x="682" y="5757"/>
                          <a:pt x="768" y="5697"/>
                        </a:cubicBezTo>
                        <a:lnTo>
                          <a:pt x="4037" y="3396"/>
                        </a:lnTo>
                        <a:cubicBezTo>
                          <a:pt x="4304" y="3195"/>
                          <a:pt x="4304" y="2795"/>
                          <a:pt x="4037" y="2595"/>
                        </a:cubicBezTo>
                        <a:lnTo>
                          <a:pt x="801" y="93"/>
                        </a:lnTo>
                        <a:cubicBezTo>
                          <a:pt x="710" y="29"/>
                          <a:pt x="608" y="0"/>
                          <a:pt x="50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7" name="Google Shape;7787;p72"/>
                  <p:cNvSpPr/>
                  <p:nvPr/>
                </p:nvSpPr>
                <p:spPr>
                  <a:xfrm>
                    <a:off x="1648710" y="2176104"/>
                    <a:ext cx="25351" cy="34103"/>
                  </a:xfrm>
                  <a:custGeom>
                    <a:avLst/>
                    <a:gdLst/>
                    <a:ahLst/>
                    <a:cxnLst/>
                    <a:rect l="l" t="t" r="r" b="b"/>
                    <a:pathLst>
                      <a:path w="4304" h="5790" extrusionOk="0">
                        <a:moveTo>
                          <a:pt x="509" y="1"/>
                        </a:moveTo>
                        <a:cubicBezTo>
                          <a:pt x="247" y="1"/>
                          <a:pt x="1" y="203"/>
                          <a:pt x="1" y="494"/>
                        </a:cubicBezTo>
                        <a:lnTo>
                          <a:pt x="1" y="5264"/>
                        </a:lnTo>
                        <a:cubicBezTo>
                          <a:pt x="1" y="5580"/>
                          <a:pt x="231" y="5790"/>
                          <a:pt x="485" y="5790"/>
                        </a:cubicBezTo>
                        <a:cubicBezTo>
                          <a:pt x="580" y="5790"/>
                          <a:pt x="677" y="5761"/>
                          <a:pt x="768" y="5697"/>
                        </a:cubicBezTo>
                        <a:lnTo>
                          <a:pt x="4037" y="3396"/>
                        </a:lnTo>
                        <a:cubicBezTo>
                          <a:pt x="4304" y="3196"/>
                          <a:pt x="4304" y="2795"/>
                          <a:pt x="4037" y="2595"/>
                        </a:cubicBezTo>
                        <a:lnTo>
                          <a:pt x="801" y="93"/>
                        </a:lnTo>
                        <a:cubicBezTo>
                          <a:pt x="710" y="29"/>
                          <a:pt x="608" y="1"/>
                          <a:pt x="50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88" name="Google Shape;7788;p72"/>
                <p:cNvSpPr/>
                <p:nvPr/>
              </p:nvSpPr>
              <p:spPr>
                <a:xfrm>
                  <a:off x="1707626" y="2395718"/>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9" name="Google Shape;7789;p72"/>
                <p:cNvSpPr/>
                <p:nvPr/>
              </p:nvSpPr>
              <p:spPr>
                <a:xfrm>
                  <a:off x="1707626" y="2158168"/>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790" name="Google Shape;7790;p72"/>
            <p:cNvGrpSpPr/>
            <p:nvPr/>
          </p:nvGrpSpPr>
          <p:grpSpPr>
            <a:xfrm>
              <a:off x="1284601" y="1681380"/>
              <a:ext cx="495923" cy="310517"/>
              <a:chOff x="1284601" y="1681380"/>
              <a:chExt cx="495923" cy="310517"/>
            </a:xfrm>
          </p:grpSpPr>
          <p:sp>
            <p:nvSpPr>
              <p:cNvPr id="7791" name="Google Shape;7791;p72"/>
              <p:cNvSpPr/>
              <p:nvPr/>
            </p:nvSpPr>
            <p:spPr>
              <a:xfrm>
                <a:off x="1284601" y="1789723"/>
                <a:ext cx="93683" cy="93836"/>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792" name="Google Shape;7792;p72"/>
              <p:cNvGrpSpPr/>
              <p:nvPr/>
            </p:nvGrpSpPr>
            <p:grpSpPr>
              <a:xfrm>
                <a:off x="1507666" y="1681380"/>
                <a:ext cx="272858" cy="310517"/>
                <a:chOff x="1507666" y="1681380"/>
                <a:chExt cx="272858" cy="310517"/>
              </a:xfrm>
            </p:grpSpPr>
            <p:grpSp>
              <p:nvGrpSpPr>
                <p:cNvPr id="7793" name="Google Shape;7793;p72"/>
                <p:cNvGrpSpPr/>
                <p:nvPr/>
              </p:nvGrpSpPr>
              <p:grpSpPr>
                <a:xfrm>
                  <a:off x="1507666" y="1700120"/>
                  <a:ext cx="166395" cy="272984"/>
                  <a:chOff x="1507666" y="1700120"/>
                  <a:chExt cx="166395" cy="272984"/>
                </a:xfrm>
              </p:grpSpPr>
              <p:sp>
                <p:nvSpPr>
                  <p:cNvPr id="7794" name="Google Shape;7794;p72"/>
                  <p:cNvSpPr/>
                  <p:nvPr/>
                </p:nvSpPr>
                <p:spPr>
                  <a:xfrm>
                    <a:off x="1512966" y="1836607"/>
                    <a:ext cx="75451" cy="66021"/>
                  </a:xfrm>
                  <a:custGeom>
                    <a:avLst/>
                    <a:gdLst/>
                    <a:ahLst/>
                    <a:cxnLst/>
                    <a:rect l="l" t="t" r="r" b="b"/>
                    <a:pathLst>
                      <a:path w="12810" h="11209" fill="none" extrusionOk="0">
                        <a:moveTo>
                          <a:pt x="1" y="0"/>
                        </a:moveTo>
                        <a:lnTo>
                          <a:pt x="1" y="0"/>
                        </a:lnTo>
                        <a:cubicBezTo>
                          <a:pt x="6372" y="0"/>
                          <a:pt x="10542" y="3803"/>
                          <a:pt x="12810" y="11208"/>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5" name="Google Shape;7795;p72"/>
                  <p:cNvSpPr/>
                  <p:nvPr/>
                </p:nvSpPr>
                <p:spPr>
                  <a:xfrm>
                    <a:off x="1588205" y="1716969"/>
                    <a:ext cx="72901" cy="54235"/>
                  </a:xfrm>
                  <a:custGeom>
                    <a:avLst/>
                    <a:gdLst/>
                    <a:ahLst/>
                    <a:cxnLst/>
                    <a:rect l="l" t="t" r="r" b="b"/>
                    <a:pathLst>
                      <a:path w="12377" h="9208" fill="none" extrusionOk="0">
                        <a:moveTo>
                          <a:pt x="1" y="9207"/>
                        </a:moveTo>
                        <a:cubicBezTo>
                          <a:pt x="1635" y="3870"/>
                          <a:pt x="6539" y="1"/>
                          <a:pt x="12376" y="1"/>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6" name="Google Shape;7796;p72"/>
                  <p:cNvSpPr/>
                  <p:nvPr/>
                </p:nvSpPr>
                <p:spPr>
                  <a:xfrm>
                    <a:off x="1588205" y="1902024"/>
                    <a:ext cx="72901" cy="54035"/>
                  </a:xfrm>
                  <a:custGeom>
                    <a:avLst/>
                    <a:gdLst/>
                    <a:ahLst/>
                    <a:cxnLst/>
                    <a:rect l="l" t="t" r="r" b="b"/>
                    <a:pathLst>
                      <a:path w="12377" h="9174" fill="none" extrusionOk="0">
                        <a:moveTo>
                          <a:pt x="1" y="0"/>
                        </a:moveTo>
                        <a:cubicBezTo>
                          <a:pt x="1635" y="5304"/>
                          <a:pt x="6539" y="9173"/>
                          <a:pt x="12376" y="9173"/>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7" name="Google Shape;7797;p72"/>
                  <p:cNvSpPr/>
                  <p:nvPr/>
                </p:nvSpPr>
                <p:spPr>
                  <a:xfrm>
                    <a:off x="1512966" y="1770990"/>
                    <a:ext cx="75451" cy="65632"/>
                  </a:xfrm>
                  <a:custGeom>
                    <a:avLst/>
                    <a:gdLst/>
                    <a:ahLst/>
                    <a:cxnLst/>
                    <a:rect l="l" t="t" r="r" b="b"/>
                    <a:pathLst>
                      <a:path w="12810" h="11143" fill="none" extrusionOk="0">
                        <a:moveTo>
                          <a:pt x="1" y="11142"/>
                        </a:moveTo>
                        <a:cubicBezTo>
                          <a:pt x="6539" y="11142"/>
                          <a:pt x="10275" y="7106"/>
                          <a:pt x="12810" y="1"/>
                        </a:cubicBezTo>
                      </a:path>
                    </a:pathLst>
                  </a:custGeom>
                  <a:noFill/>
                  <a:ln w="9525" cap="rnd" cmpd="sng">
                    <a:solidFill>
                      <a:srgbClr val="5F7D95"/>
                    </a:solidFill>
                    <a:prstDash val="solid"/>
                    <a:miter lim="33357"/>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8" name="Google Shape;7798;p72"/>
                  <p:cNvSpPr/>
                  <p:nvPr/>
                </p:nvSpPr>
                <p:spPr>
                  <a:xfrm>
                    <a:off x="1507666" y="1818598"/>
                    <a:ext cx="37926" cy="36023"/>
                  </a:xfrm>
                  <a:custGeom>
                    <a:avLst/>
                    <a:gdLst/>
                    <a:ahLst/>
                    <a:cxnLst/>
                    <a:rect l="l" t="t" r="r" b="b"/>
                    <a:pathLst>
                      <a:path w="6439" h="6116" extrusionOk="0">
                        <a:moveTo>
                          <a:pt x="3199" y="1"/>
                        </a:moveTo>
                        <a:cubicBezTo>
                          <a:pt x="3079" y="1"/>
                          <a:pt x="2958" y="8"/>
                          <a:pt x="2835" y="23"/>
                        </a:cubicBezTo>
                        <a:cubicBezTo>
                          <a:pt x="1168" y="256"/>
                          <a:pt x="0" y="1757"/>
                          <a:pt x="200" y="3425"/>
                        </a:cubicBezTo>
                        <a:cubicBezTo>
                          <a:pt x="386" y="4971"/>
                          <a:pt x="1717" y="6115"/>
                          <a:pt x="3239" y="6115"/>
                        </a:cubicBezTo>
                        <a:cubicBezTo>
                          <a:pt x="3359" y="6115"/>
                          <a:pt x="3481" y="6108"/>
                          <a:pt x="3603" y="6094"/>
                        </a:cubicBezTo>
                        <a:cubicBezTo>
                          <a:pt x="5271" y="5860"/>
                          <a:pt x="6438" y="4359"/>
                          <a:pt x="6238" y="2691"/>
                        </a:cubicBezTo>
                        <a:cubicBezTo>
                          <a:pt x="6052" y="1145"/>
                          <a:pt x="4721" y="1"/>
                          <a:pt x="319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9" name="Google Shape;7799;p72"/>
                  <p:cNvSpPr/>
                  <p:nvPr/>
                </p:nvSpPr>
                <p:spPr>
                  <a:xfrm>
                    <a:off x="1648710" y="1939072"/>
                    <a:ext cx="25351" cy="34032"/>
                  </a:xfrm>
                  <a:custGeom>
                    <a:avLst/>
                    <a:gdLst/>
                    <a:ahLst/>
                    <a:cxnLst/>
                    <a:rect l="l" t="t" r="r" b="b"/>
                    <a:pathLst>
                      <a:path w="4304" h="5778" extrusionOk="0">
                        <a:moveTo>
                          <a:pt x="489" y="0"/>
                        </a:moveTo>
                        <a:cubicBezTo>
                          <a:pt x="234" y="0"/>
                          <a:pt x="1" y="207"/>
                          <a:pt x="1" y="514"/>
                        </a:cubicBezTo>
                        <a:lnTo>
                          <a:pt x="1" y="5284"/>
                        </a:lnTo>
                        <a:cubicBezTo>
                          <a:pt x="1" y="5575"/>
                          <a:pt x="229" y="5777"/>
                          <a:pt x="482" y="5777"/>
                        </a:cubicBezTo>
                        <a:cubicBezTo>
                          <a:pt x="577" y="5777"/>
                          <a:pt x="676" y="5748"/>
                          <a:pt x="768" y="5684"/>
                        </a:cubicBezTo>
                        <a:lnTo>
                          <a:pt x="4037" y="3383"/>
                        </a:lnTo>
                        <a:cubicBezTo>
                          <a:pt x="4304" y="3183"/>
                          <a:pt x="4304" y="2782"/>
                          <a:pt x="4037" y="2582"/>
                        </a:cubicBezTo>
                        <a:lnTo>
                          <a:pt x="801" y="114"/>
                        </a:lnTo>
                        <a:cubicBezTo>
                          <a:pt x="704" y="36"/>
                          <a:pt x="595" y="0"/>
                          <a:pt x="4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0" name="Google Shape;7800;p72"/>
                  <p:cNvSpPr/>
                  <p:nvPr/>
                </p:nvSpPr>
                <p:spPr>
                  <a:xfrm>
                    <a:off x="1648710" y="1700120"/>
                    <a:ext cx="25351" cy="33909"/>
                  </a:xfrm>
                  <a:custGeom>
                    <a:avLst/>
                    <a:gdLst/>
                    <a:ahLst/>
                    <a:cxnLst/>
                    <a:rect l="l" t="t" r="r" b="b"/>
                    <a:pathLst>
                      <a:path w="4304" h="5757" extrusionOk="0">
                        <a:moveTo>
                          <a:pt x="509" y="0"/>
                        </a:moveTo>
                        <a:cubicBezTo>
                          <a:pt x="247" y="0"/>
                          <a:pt x="1" y="203"/>
                          <a:pt x="1" y="493"/>
                        </a:cubicBezTo>
                        <a:lnTo>
                          <a:pt x="1" y="5263"/>
                        </a:lnTo>
                        <a:cubicBezTo>
                          <a:pt x="1" y="5554"/>
                          <a:pt x="229" y="5757"/>
                          <a:pt x="482" y="5757"/>
                        </a:cubicBezTo>
                        <a:cubicBezTo>
                          <a:pt x="577" y="5757"/>
                          <a:pt x="676" y="5728"/>
                          <a:pt x="768" y="5664"/>
                        </a:cubicBezTo>
                        <a:lnTo>
                          <a:pt x="4037" y="3395"/>
                        </a:lnTo>
                        <a:cubicBezTo>
                          <a:pt x="4304" y="3195"/>
                          <a:pt x="4304" y="2795"/>
                          <a:pt x="4037" y="2561"/>
                        </a:cubicBezTo>
                        <a:lnTo>
                          <a:pt x="801" y="93"/>
                        </a:lnTo>
                        <a:cubicBezTo>
                          <a:pt x="710" y="29"/>
                          <a:pt x="608" y="0"/>
                          <a:pt x="50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801" name="Google Shape;7801;p72"/>
                <p:cNvSpPr/>
                <p:nvPr/>
              </p:nvSpPr>
              <p:spPr>
                <a:xfrm>
                  <a:off x="1707626" y="1918930"/>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2" name="Google Shape;7802;p72"/>
                <p:cNvSpPr/>
                <p:nvPr/>
              </p:nvSpPr>
              <p:spPr>
                <a:xfrm>
                  <a:off x="1707626" y="1681380"/>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7803" name="Google Shape;7803;p72"/>
          <p:cNvGrpSpPr/>
          <p:nvPr/>
        </p:nvGrpSpPr>
        <p:grpSpPr>
          <a:xfrm>
            <a:off x="6815339" y="2324267"/>
            <a:ext cx="1622269" cy="552443"/>
            <a:chOff x="6894650" y="2574740"/>
            <a:chExt cx="1445100" cy="492111"/>
          </a:xfrm>
        </p:grpSpPr>
        <p:sp>
          <p:nvSpPr>
            <p:cNvPr id="7804" name="Google Shape;7804;p72"/>
            <p:cNvSpPr/>
            <p:nvPr/>
          </p:nvSpPr>
          <p:spPr>
            <a:xfrm>
              <a:off x="7151862" y="2854413"/>
              <a:ext cx="414806" cy="212438"/>
            </a:xfrm>
            <a:custGeom>
              <a:avLst/>
              <a:gdLst/>
              <a:ahLst/>
              <a:cxnLst/>
              <a:rect l="l" t="t" r="r" b="b"/>
              <a:pathLst>
                <a:path w="12481" h="6392" extrusionOk="0">
                  <a:moveTo>
                    <a:pt x="2" y="0"/>
                  </a:moveTo>
                  <a:lnTo>
                    <a:pt x="2" y="66"/>
                  </a:lnTo>
                  <a:cubicBezTo>
                    <a:pt x="0" y="3558"/>
                    <a:pt x="2794" y="6391"/>
                    <a:pt x="6241" y="6391"/>
                  </a:cubicBezTo>
                  <a:cubicBezTo>
                    <a:pt x="9687" y="6391"/>
                    <a:pt x="12481" y="3558"/>
                    <a:pt x="12481" y="66"/>
                  </a:cubicBezTo>
                  <a:lnTo>
                    <a:pt x="12481" y="0"/>
                  </a:lnTo>
                  <a:lnTo>
                    <a:pt x="7664" y="0"/>
                  </a:lnTo>
                  <a:cubicBezTo>
                    <a:pt x="7664" y="12"/>
                    <a:pt x="7666" y="23"/>
                    <a:pt x="7666" y="32"/>
                  </a:cubicBezTo>
                  <a:cubicBezTo>
                    <a:pt x="7666" y="838"/>
                    <a:pt x="7022" y="1490"/>
                    <a:pt x="6229" y="1490"/>
                  </a:cubicBezTo>
                  <a:cubicBezTo>
                    <a:pt x="5435" y="1490"/>
                    <a:pt x="4793" y="838"/>
                    <a:pt x="4793" y="32"/>
                  </a:cubicBezTo>
                  <a:cubicBezTo>
                    <a:pt x="4793" y="23"/>
                    <a:pt x="4795" y="12"/>
                    <a:pt x="4795"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5" name="Google Shape;7805;p72"/>
            <p:cNvSpPr/>
            <p:nvPr/>
          </p:nvSpPr>
          <p:spPr>
            <a:xfrm>
              <a:off x="7664213" y="2854413"/>
              <a:ext cx="414806" cy="212438"/>
            </a:xfrm>
            <a:custGeom>
              <a:avLst/>
              <a:gdLst/>
              <a:ahLst/>
              <a:cxnLst/>
              <a:rect l="l" t="t" r="r" b="b"/>
              <a:pathLst>
                <a:path w="12481" h="6392" extrusionOk="0">
                  <a:moveTo>
                    <a:pt x="2" y="0"/>
                  </a:moveTo>
                  <a:lnTo>
                    <a:pt x="2" y="66"/>
                  </a:lnTo>
                  <a:cubicBezTo>
                    <a:pt x="0" y="3558"/>
                    <a:pt x="2794" y="6391"/>
                    <a:pt x="6241" y="6391"/>
                  </a:cubicBezTo>
                  <a:cubicBezTo>
                    <a:pt x="9687" y="6391"/>
                    <a:pt x="12481" y="3558"/>
                    <a:pt x="12481" y="66"/>
                  </a:cubicBezTo>
                  <a:lnTo>
                    <a:pt x="12481" y="0"/>
                  </a:lnTo>
                  <a:lnTo>
                    <a:pt x="7664" y="0"/>
                  </a:lnTo>
                  <a:cubicBezTo>
                    <a:pt x="7664" y="12"/>
                    <a:pt x="7666" y="23"/>
                    <a:pt x="7666" y="32"/>
                  </a:cubicBezTo>
                  <a:cubicBezTo>
                    <a:pt x="7666" y="838"/>
                    <a:pt x="7022" y="1490"/>
                    <a:pt x="6229" y="1490"/>
                  </a:cubicBezTo>
                  <a:cubicBezTo>
                    <a:pt x="5437" y="1490"/>
                    <a:pt x="4793" y="838"/>
                    <a:pt x="4793" y="32"/>
                  </a:cubicBezTo>
                  <a:cubicBezTo>
                    <a:pt x="4793" y="23"/>
                    <a:pt x="4795" y="12"/>
                    <a:pt x="4795"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6" name="Google Shape;7806;p72"/>
            <p:cNvSpPr/>
            <p:nvPr/>
          </p:nvSpPr>
          <p:spPr>
            <a:xfrm>
              <a:off x="6895687" y="2575804"/>
              <a:ext cx="420489" cy="212471"/>
            </a:xfrm>
            <a:custGeom>
              <a:avLst/>
              <a:gdLst/>
              <a:ahLst/>
              <a:cxnLst/>
              <a:rect l="l" t="t" r="r" b="b"/>
              <a:pathLst>
                <a:path w="12652" h="6393" extrusionOk="0">
                  <a:moveTo>
                    <a:pt x="6326" y="0"/>
                  </a:moveTo>
                  <a:cubicBezTo>
                    <a:pt x="2832" y="0"/>
                    <a:pt x="1" y="2833"/>
                    <a:pt x="1" y="6326"/>
                  </a:cubicBezTo>
                  <a:lnTo>
                    <a:pt x="1" y="6393"/>
                  </a:lnTo>
                  <a:lnTo>
                    <a:pt x="4883" y="6393"/>
                  </a:lnTo>
                  <a:cubicBezTo>
                    <a:pt x="4883" y="6382"/>
                    <a:pt x="4882" y="6370"/>
                    <a:pt x="4882" y="6359"/>
                  </a:cubicBezTo>
                  <a:cubicBezTo>
                    <a:pt x="4882" y="5555"/>
                    <a:pt x="5534" y="4904"/>
                    <a:pt x="6337" y="4904"/>
                  </a:cubicBezTo>
                  <a:cubicBezTo>
                    <a:pt x="7141" y="4904"/>
                    <a:pt x="7793" y="5555"/>
                    <a:pt x="7793" y="6359"/>
                  </a:cubicBezTo>
                  <a:cubicBezTo>
                    <a:pt x="7793" y="6370"/>
                    <a:pt x="7791" y="6382"/>
                    <a:pt x="7791" y="6393"/>
                  </a:cubicBezTo>
                  <a:lnTo>
                    <a:pt x="12651" y="6393"/>
                  </a:lnTo>
                  <a:lnTo>
                    <a:pt x="12651" y="6326"/>
                  </a:lnTo>
                  <a:cubicBezTo>
                    <a:pt x="12651" y="2833"/>
                    <a:pt x="9820" y="0"/>
                    <a:pt x="6326"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7" name="Google Shape;7807;p72"/>
            <p:cNvSpPr/>
            <p:nvPr/>
          </p:nvSpPr>
          <p:spPr>
            <a:xfrm>
              <a:off x="7399530" y="2574740"/>
              <a:ext cx="420489" cy="212438"/>
            </a:xfrm>
            <a:custGeom>
              <a:avLst/>
              <a:gdLst/>
              <a:ahLst/>
              <a:cxnLst/>
              <a:rect l="l" t="t" r="r" b="b"/>
              <a:pathLst>
                <a:path w="12652" h="6392" extrusionOk="0">
                  <a:moveTo>
                    <a:pt x="6326" y="0"/>
                  </a:moveTo>
                  <a:cubicBezTo>
                    <a:pt x="2832" y="0"/>
                    <a:pt x="1" y="2832"/>
                    <a:pt x="1" y="6326"/>
                  </a:cubicBezTo>
                  <a:lnTo>
                    <a:pt x="1" y="6391"/>
                  </a:lnTo>
                  <a:lnTo>
                    <a:pt x="4883" y="6391"/>
                  </a:lnTo>
                  <a:cubicBezTo>
                    <a:pt x="4883" y="6380"/>
                    <a:pt x="4882" y="6369"/>
                    <a:pt x="4882" y="6358"/>
                  </a:cubicBezTo>
                  <a:cubicBezTo>
                    <a:pt x="4882" y="5554"/>
                    <a:pt x="5533" y="4902"/>
                    <a:pt x="6337" y="4902"/>
                  </a:cubicBezTo>
                  <a:cubicBezTo>
                    <a:pt x="7141" y="4902"/>
                    <a:pt x="7793" y="5554"/>
                    <a:pt x="7793" y="6358"/>
                  </a:cubicBezTo>
                  <a:cubicBezTo>
                    <a:pt x="7793" y="6369"/>
                    <a:pt x="7791" y="6380"/>
                    <a:pt x="7791" y="6391"/>
                  </a:cubicBezTo>
                  <a:lnTo>
                    <a:pt x="12650" y="6391"/>
                  </a:lnTo>
                  <a:lnTo>
                    <a:pt x="12650" y="6326"/>
                  </a:lnTo>
                  <a:cubicBezTo>
                    <a:pt x="12651" y="2833"/>
                    <a:pt x="9819" y="0"/>
                    <a:pt x="6326"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8" name="Google Shape;7808;p72"/>
            <p:cNvSpPr/>
            <p:nvPr/>
          </p:nvSpPr>
          <p:spPr>
            <a:xfrm>
              <a:off x="7911880" y="2574740"/>
              <a:ext cx="420489" cy="212438"/>
            </a:xfrm>
            <a:custGeom>
              <a:avLst/>
              <a:gdLst/>
              <a:ahLst/>
              <a:cxnLst/>
              <a:rect l="l" t="t" r="r" b="b"/>
              <a:pathLst>
                <a:path w="12652" h="6392" extrusionOk="0">
                  <a:moveTo>
                    <a:pt x="6326" y="0"/>
                  </a:moveTo>
                  <a:cubicBezTo>
                    <a:pt x="2832" y="0"/>
                    <a:pt x="1" y="2832"/>
                    <a:pt x="1" y="6326"/>
                  </a:cubicBezTo>
                  <a:lnTo>
                    <a:pt x="1" y="6391"/>
                  </a:lnTo>
                  <a:lnTo>
                    <a:pt x="4883" y="6391"/>
                  </a:lnTo>
                  <a:cubicBezTo>
                    <a:pt x="4883" y="6380"/>
                    <a:pt x="4882" y="6369"/>
                    <a:pt x="4882" y="6358"/>
                  </a:cubicBezTo>
                  <a:cubicBezTo>
                    <a:pt x="4882" y="5554"/>
                    <a:pt x="5533" y="4902"/>
                    <a:pt x="6337" y="4902"/>
                  </a:cubicBezTo>
                  <a:cubicBezTo>
                    <a:pt x="7141" y="4902"/>
                    <a:pt x="7793" y="5554"/>
                    <a:pt x="7793" y="6358"/>
                  </a:cubicBezTo>
                  <a:cubicBezTo>
                    <a:pt x="7793" y="6369"/>
                    <a:pt x="7791" y="6380"/>
                    <a:pt x="7791" y="6391"/>
                  </a:cubicBezTo>
                  <a:lnTo>
                    <a:pt x="12650" y="6391"/>
                  </a:lnTo>
                  <a:lnTo>
                    <a:pt x="12650" y="6326"/>
                  </a:lnTo>
                  <a:cubicBezTo>
                    <a:pt x="12651" y="2833"/>
                    <a:pt x="9819" y="0"/>
                    <a:pt x="6326"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809" name="Google Shape;7809;p72"/>
            <p:cNvCxnSpPr/>
            <p:nvPr/>
          </p:nvCxnSpPr>
          <p:spPr>
            <a:xfrm>
              <a:off x="6894650" y="2821921"/>
              <a:ext cx="1445100" cy="0"/>
            </a:xfrm>
            <a:prstGeom prst="straightConnector1">
              <a:avLst/>
            </a:prstGeom>
            <a:noFill/>
            <a:ln w="9525" cap="flat" cmpd="sng">
              <a:solidFill>
                <a:srgbClr val="869FB2"/>
              </a:solidFill>
              <a:prstDash val="solid"/>
              <a:round/>
              <a:headEnd type="none" w="med" len="med"/>
              <a:tailEnd type="none" w="med" len="med"/>
            </a:ln>
          </p:spPr>
        </p:cxnSp>
      </p:grpSp>
      <p:grpSp>
        <p:nvGrpSpPr>
          <p:cNvPr id="7810" name="Google Shape;7810;p72"/>
          <p:cNvGrpSpPr/>
          <p:nvPr/>
        </p:nvGrpSpPr>
        <p:grpSpPr>
          <a:xfrm>
            <a:off x="6834882" y="3698522"/>
            <a:ext cx="1583206" cy="475705"/>
            <a:chOff x="6953919" y="3907920"/>
            <a:chExt cx="1377300" cy="475705"/>
          </a:xfrm>
        </p:grpSpPr>
        <p:cxnSp>
          <p:nvCxnSpPr>
            <p:cNvPr id="7811" name="Google Shape;7811;p72"/>
            <p:cNvCxnSpPr/>
            <p:nvPr/>
          </p:nvCxnSpPr>
          <p:spPr>
            <a:xfrm rot="10800000">
              <a:off x="7118546" y="4100689"/>
              <a:ext cx="0" cy="185100"/>
            </a:xfrm>
            <a:prstGeom prst="straightConnector1">
              <a:avLst/>
            </a:prstGeom>
            <a:noFill/>
            <a:ln w="19050" cap="flat" cmpd="sng">
              <a:solidFill>
                <a:srgbClr val="5F7D95"/>
              </a:solidFill>
              <a:prstDash val="solid"/>
              <a:round/>
              <a:headEnd type="none" w="med" len="med"/>
              <a:tailEnd type="none" w="med" len="med"/>
            </a:ln>
          </p:spPr>
        </p:cxnSp>
        <p:cxnSp>
          <p:nvCxnSpPr>
            <p:cNvPr id="7812" name="Google Shape;7812;p72"/>
            <p:cNvCxnSpPr/>
            <p:nvPr/>
          </p:nvCxnSpPr>
          <p:spPr>
            <a:xfrm>
              <a:off x="7480500" y="4197025"/>
              <a:ext cx="0" cy="186600"/>
            </a:xfrm>
            <a:prstGeom prst="straightConnector1">
              <a:avLst/>
            </a:prstGeom>
            <a:noFill/>
            <a:ln w="19050" cap="flat" cmpd="sng">
              <a:solidFill>
                <a:srgbClr val="5F7D95"/>
              </a:solidFill>
              <a:prstDash val="solid"/>
              <a:round/>
              <a:headEnd type="none" w="med" len="med"/>
              <a:tailEnd type="none" w="med" len="med"/>
            </a:ln>
          </p:spPr>
        </p:cxnSp>
        <p:cxnSp>
          <p:nvCxnSpPr>
            <p:cNvPr id="7813" name="Google Shape;7813;p72"/>
            <p:cNvCxnSpPr/>
            <p:nvPr/>
          </p:nvCxnSpPr>
          <p:spPr>
            <a:xfrm rot="10800000">
              <a:off x="7848574" y="3907920"/>
              <a:ext cx="0" cy="185100"/>
            </a:xfrm>
            <a:prstGeom prst="straightConnector1">
              <a:avLst/>
            </a:prstGeom>
            <a:noFill/>
            <a:ln w="19050" cap="flat" cmpd="sng">
              <a:solidFill>
                <a:srgbClr val="5F7D95"/>
              </a:solidFill>
              <a:prstDash val="solid"/>
              <a:round/>
              <a:headEnd type="none" w="med" len="med"/>
              <a:tailEnd type="none" w="med" len="med"/>
            </a:ln>
          </p:spPr>
        </p:cxnSp>
        <p:cxnSp>
          <p:nvCxnSpPr>
            <p:cNvPr id="7814" name="Google Shape;7814;p72"/>
            <p:cNvCxnSpPr/>
            <p:nvPr/>
          </p:nvCxnSpPr>
          <p:spPr>
            <a:xfrm>
              <a:off x="8218032" y="3997243"/>
              <a:ext cx="0" cy="197100"/>
            </a:xfrm>
            <a:prstGeom prst="straightConnector1">
              <a:avLst/>
            </a:prstGeom>
            <a:noFill/>
            <a:ln w="19050" cap="flat" cmpd="sng">
              <a:solidFill>
                <a:srgbClr val="5F7D95"/>
              </a:solidFill>
              <a:prstDash val="solid"/>
              <a:round/>
              <a:headEnd type="none" w="med" len="med"/>
              <a:tailEnd type="none" w="med" len="med"/>
            </a:ln>
          </p:spPr>
        </p:cxnSp>
        <p:cxnSp>
          <p:nvCxnSpPr>
            <p:cNvPr id="7815" name="Google Shape;7815;p72"/>
            <p:cNvCxnSpPr/>
            <p:nvPr/>
          </p:nvCxnSpPr>
          <p:spPr>
            <a:xfrm flipH="1">
              <a:off x="6953919" y="3961822"/>
              <a:ext cx="1377300" cy="376800"/>
            </a:xfrm>
            <a:prstGeom prst="straightConnector1">
              <a:avLst/>
            </a:prstGeom>
            <a:noFill/>
            <a:ln w="19050" cap="flat" cmpd="sng">
              <a:solidFill>
                <a:srgbClr val="435D74"/>
              </a:solidFill>
              <a:prstDash val="solid"/>
              <a:round/>
              <a:headEnd type="none" w="med" len="med"/>
              <a:tailEnd type="none" w="med" len="med"/>
            </a:ln>
          </p:spPr>
        </p:cxnSp>
      </p:grpSp>
      <p:grpSp>
        <p:nvGrpSpPr>
          <p:cNvPr id="7816" name="Google Shape;7816;p72"/>
          <p:cNvGrpSpPr/>
          <p:nvPr/>
        </p:nvGrpSpPr>
        <p:grpSpPr>
          <a:xfrm>
            <a:off x="2338470" y="2459668"/>
            <a:ext cx="836286" cy="824529"/>
            <a:chOff x="2389399" y="2595741"/>
            <a:chExt cx="812796" cy="801369"/>
          </a:xfrm>
        </p:grpSpPr>
        <p:grpSp>
          <p:nvGrpSpPr>
            <p:cNvPr id="7817" name="Google Shape;7817;p72"/>
            <p:cNvGrpSpPr/>
            <p:nvPr/>
          </p:nvGrpSpPr>
          <p:grpSpPr>
            <a:xfrm>
              <a:off x="2492145" y="2881565"/>
              <a:ext cx="607300" cy="229751"/>
              <a:chOff x="2492145" y="2881565"/>
              <a:chExt cx="607300" cy="229751"/>
            </a:xfrm>
          </p:grpSpPr>
          <p:sp>
            <p:nvSpPr>
              <p:cNvPr id="7818" name="Google Shape;7818;p72"/>
              <p:cNvSpPr/>
              <p:nvPr/>
            </p:nvSpPr>
            <p:spPr>
              <a:xfrm>
                <a:off x="2530550" y="2913581"/>
                <a:ext cx="530589" cy="165697"/>
              </a:xfrm>
              <a:custGeom>
                <a:avLst/>
                <a:gdLst/>
                <a:ahLst/>
                <a:cxnLst/>
                <a:rect l="l" t="t" r="r" b="b"/>
                <a:pathLst>
                  <a:path w="116549" h="36397" extrusionOk="0">
                    <a:moveTo>
                      <a:pt x="18199" y="1"/>
                    </a:moveTo>
                    <a:cubicBezTo>
                      <a:pt x="8148" y="1"/>
                      <a:pt x="1" y="8148"/>
                      <a:pt x="1" y="18198"/>
                    </a:cubicBezTo>
                    <a:cubicBezTo>
                      <a:pt x="1" y="28249"/>
                      <a:pt x="8148" y="36396"/>
                      <a:pt x="18199" y="36396"/>
                    </a:cubicBezTo>
                    <a:lnTo>
                      <a:pt x="98350" y="36396"/>
                    </a:lnTo>
                    <a:cubicBezTo>
                      <a:pt x="108401" y="36396"/>
                      <a:pt x="116548" y="28249"/>
                      <a:pt x="116548" y="18198"/>
                    </a:cubicBezTo>
                    <a:cubicBezTo>
                      <a:pt x="116548" y="8148"/>
                      <a:pt x="108401" y="1"/>
                      <a:pt x="98350" y="1"/>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9" name="Google Shape;7819;p72"/>
              <p:cNvSpPr/>
              <p:nvPr/>
            </p:nvSpPr>
            <p:spPr>
              <a:xfrm>
                <a:off x="2886492" y="2881565"/>
                <a:ext cx="212952" cy="229751"/>
              </a:xfrm>
              <a:custGeom>
                <a:avLst/>
                <a:gdLst/>
                <a:ahLst/>
                <a:cxnLst/>
                <a:rect l="l" t="t" r="r" b="b"/>
                <a:pathLst>
                  <a:path w="46777" h="50467" extrusionOk="0">
                    <a:moveTo>
                      <a:pt x="1" y="1"/>
                    </a:moveTo>
                    <a:lnTo>
                      <a:pt x="1" y="1458"/>
                    </a:lnTo>
                    <a:lnTo>
                      <a:pt x="21544" y="1458"/>
                    </a:lnTo>
                    <a:cubicBezTo>
                      <a:pt x="34653" y="1458"/>
                      <a:pt x="45320" y="12123"/>
                      <a:pt x="45320" y="25233"/>
                    </a:cubicBezTo>
                    <a:cubicBezTo>
                      <a:pt x="45320" y="38344"/>
                      <a:pt x="34653" y="49009"/>
                      <a:pt x="21544" y="49009"/>
                    </a:cubicBezTo>
                    <a:lnTo>
                      <a:pt x="1" y="49009"/>
                    </a:lnTo>
                    <a:lnTo>
                      <a:pt x="1" y="50466"/>
                    </a:lnTo>
                    <a:lnTo>
                      <a:pt x="21544" y="50466"/>
                    </a:lnTo>
                    <a:cubicBezTo>
                      <a:pt x="35457" y="50466"/>
                      <a:pt x="46776" y="39146"/>
                      <a:pt x="46776" y="25233"/>
                    </a:cubicBezTo>
                    <a:cubicBezTo>
                      <a:pt x="46776" y="11322"/>
                      <a:pt x="35457" y="1"/>
                      <a:pt x="21544" y="1"/>
                    </a:cubicBezTo>
                    <a:close/>
                  </a:path>
                </a:pathLst>
              </a:custGeom>
              <a:solidFill>
                <a:srgbClr val="9697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0" name="Google Shape;7820;p72"/>
              <p:cNvSpPr/>
              <p:nvPr/>
            </p:nvSpPr>
            <p:spPr>
              <a:xfrm>
                <a:off x="2492145" y="2881565"/>
                <a:ext cx="212934" cy="229751"/>
              </a:xfrm>
              <a:custGeom>
                <a:avLst/>
                <a:gdLst/>
                <a:ahLst/>
                <a:cxnLst/>
                <a:rect l="l" t="t" r="r" b="b"/>
                <a:pathLst>
                  <a:path w="46773" h="50467" extrusionOk="0">
                    <a:moveTo>
                      <a:pt x="25232" y="1"/>
                    </a:moveTo>
                    <a:cubicBezTo>
                      <a:pt x="11319" y="1"/>
                      <a:pt x="0" y="11322"/>
                      <a:pt x="0" y="25233"/>
                    </a:cubicBezTo>
                    <a:cubicBezTo>
                      <a:pt x="0" y="39146"/>
                      <a:pt x="11319" y="50466"/>
                      <a:pt x="25232" y="50466"/>
                    </a:cubicBezTo>
                    <a:lnTo>
                      <a:pt x="46773" y="50466"/>
                    </a:lnTo>
                    <a:lnTo>
                      <a:pt x="46773" y="49007"/>
                    </a:lnTo>
                    <a:lnTo>
                      <a:pt x="25232" y="49007"/>
                    </a:lnTo>
                    <a:cubicBezTo>
                      <a:pt x="12124" y="49007"/>
                      <a:pt x="1456" y="38344"/>
                      <a:pt x="1456" y="25233"/>
                    </a:cubicBezTo>
                    <a:cubicBezTo>
                      <a:pt x="1456" y="12123"/>
                      <a:pt x="12124" y="1457"/>
                      <a:pt x="25232" y="1457"/>
                    </a:cubicBezTo>
                    <a:lnTo>
                      <a:pt x="46773" y="1457"/>
                    </a:lnTo>
                    <a:lnTo>
                      <a:pt x="46773" y="1"/>
                    </a:lnTo>
                    <a:close/>
                  </a:path>
                </a:pathLst>
              </a:custGeom>
              <a:solidFill>
                <a:srgbClr val="9697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21" name="Google Shape;7821;p72"/>
            <p:cNvGrpSpPr/>
            <p:nvPr/>
          </p:nvGrpSpPr>
          <p:grpSpPr>
            <a:xfrm>
              <a:off x="2389399" y="2595741"/>
              <a:ext cx="812796" cy="296825"/>
              <a:chOff x="2389399" y="2595741"/>
              <a:chExt cx="812796" cy="296825"/>
            </a:xfrm>
          </p:grpSpPr>
          <p:grpSp>
            <p:nvGrpSpPr>
              <p:cNvPr id="7822" name="Google Shape;7822;p72"/>
              <p:cNvGrpSpPr/>
              <p:nvPr/>
            </p:nvGrpSpPr>
            <p:grpSpPr>
              <a:xfrm>
                <a:off x="2389399" y="2595741"/>
                <a:ext cx="363638" cy="296825"/>
                <a:chOff x="2389399" y="2595741"/>
                <a:chExt cx="363638" cy="296825"/>
              </a:xfrm>
            </p:grpSpPr>
            <p:grpSp>
              <p:nvGrpSpPr>
                <p:cNvPr id="7823" name="Google Shape;7823;p72"/>
                <p:cNvGrpSpPr/>
                <p:nvPr/>
              </p:nvGrpSpPr>
              <p:grpSpPr>
                <a:xfrm>
                  <a:off x="2493852" y="2794333"/>
                  <a:ext cx="259185" cy="98232"/>
                  <a:chOff x="2493852" y="2794333"/>
                  <a:chExt cx="259185" cy="98232"/>
                </a:xfrm>
              </p:grpSpPr>
              <p:sp>
                <p:nvSpPr>
                  <p:cNvPr id="7824" name="Google Shape;7824;p72"/>
                  <p:cNvSpPr/>
                  <p:nvPr/>
                </p:nvSpPr>
                <p:spPr>
                  <a:xfrm>
                    <a:off x="2500419" y="2800896"/>
                    <a:ext cx="246135" cy="85123"/>
                  </a:xfrm>
                  <a:custGeom>
                    <a:avLst/>
                    <a:gdLst/>
                    <a:ahLst/>
                    <a:cxnLst/>
                    <a:rect l="l" t="t" r="r" b="b"/>
                    <a:pathLst>
                      <a:path w="54066" h="18698" extrusionOk="0">
                        <a:moveTo>
                          <a:pt x="243" y="1"/>
                        </a:moveTo>
                        <a:cubicBezTo>
                          <a:pt x="108" y="1"/>
                          <a:pt x="1" y="108"/>
                          <a:pt x="1" y="243"/>
                        </a:cubicBezTo>
                        <a:cubicBezTo>
                          <a:pt x="1" y="4216"/>
                          <a:pt x="3233" y="7447"/>
                          <a:pt x="7204" y="7447"/>
                        </a:cubicBezTo>
                        <a:lnTo>
                          <a:pt x="47616" y="7447"/>
                        </a:lnTo>
                        <a:cubicBezTo>
                          <a:pt x="50905" y="7447"/>
                          <a:pt x="53581" y="10122"/>
                          <a:pt x="53581" y="13412"/>
                        </a:cubicBezTo>
                        <a:lnTo>
                          <a:pt x="53581" y="18455"/>
                        </a:lnTo>
                        <a:cubicBezTo>
                          <a:pt x="53581" y="18590"/>
                          <a:pt x="53688" y="18697"/>
                          <a:pt x="53823" y="18697"/>
                        </a:cubicBezTo>
                        <a:cubicBezTo>
                          <a:pt x="53957" y="18697"/>
                          <a:pt x="54065" y="18590"/>
                          <a:pt x="54062" y="18455"/>
                        </a:cubicBezTo>
                        <a:lnTo>
                          <a:pt x="54062" y="13412"/>
                        </a:lnTo>
                        <a:cubicBezTo>
                          <a:pt x="54062" y="9854"/>
                          <a:pt x="51169" y="6961"/>
                          <a:pt x="47611" y="6961"/>
                        </a:cubicBezTo>
                        <a:lnTo>
                          <a:pt x="7203" y="6961"/>
                        </a:lnTo>
                        <a:cubicBezTo>
                          <a:pt x="3498" y="6961"/>
                          <a:pt x="485" y="3946"/>
                          <a:pt x="485" y="243"/>
                        </a:cubicBezTo>
                        <a:cubicBezTo>
                          <a:pt x="485" y="108"/>
                          <a:pt x="377" y="1"/>
                          <a:pt x="243" y="1"/>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5" name="Google Shape;7825;p72"/>
                  <p:cNvSpPr/>
                  <p:nvPr/>
                </p:nvSpPr>
                <p:spPr>
                  <a:xfrm>
                    <a:off x="2493852" y="2794333"/>
                    <a:ext cx="15360" cy="15356"/>
                  </a:xfrm>
                  <a:custGeom>
                    <a:avLst/>
                    <a:gdLst/>
                    <a:ahLst/>
                    <a:cxnLst/>
                    <a:rect l="l" t="t" r="r" b="b"/>
                    <a:pathLst>
                      <a:path w="3374" h="3373" extrusionOk="0">
                        <a:moveTo>
                          <a:pt x="1687" y="0"/>
                        </a:moveTo>
                        <a:cubicBezTo>
                          <a:pt x="755" y="0"/>
                          <a:pt x="1" y="754"/>
                          <a:pt x="1" y="1687"/>
                        </a:cubicBezTo>
                        <a:cubicBezTo>
                          <a:pt x="1" y="2619"/>
                          <a:pt x="755" y="3373"/>
                          <a:pt x="1687" y="3373"/>
                        </a:cubicBezTo>
                        <a:cubicBezTo>
                          <a:pt x="2619" y="3370"/>
                          <a:pt x="3374" y="2617"/>
                          <a:pt x="3374" y="1687"/>
                        </a:cubicBezTo>
                        <a:cubicBezTo>
                          <a:pt x="3374" y="754"/>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6" name="Google Shape;7826;p72"/>
                  <p:cNvSpPr/>
                  <p:nvPr/>
                </p:nvSpPr>
                <p:spPr>
                  <a:xfrm>
                    <a:off x="2737686" y="2877210"/>
                    <a:ext cx="15351" cy="15356"/>
                  </a:xfrm>
                  <a:custGeom>
                    <a:avLst/>
                    <a:gdLst/>
                    <a:ahLst/>
                    <a:cxnLst/>
                    <a:rect l="l" t="t" r="r" b="b"/>
                    <a:pathLst>
                      <a:path w="3372" h="3373" extrusionOk="0">
                        <a:moveTo>
                          <a:pt x="1687" y="1"/>
                        </a:moveTo>
                        <a:cubicBezTo>
                          <a:pt x="755" y="1"/>
                          <a:pt x="1" y="754"/>
                          <a:pt x="1" y="1686"/>
                        </a:cubicBezTo>
                        <a:cubicBezTo>
                          <a:pt x="1" y="2618"/>
                          <a:pt x="755" y="3372"/>
                          <a:pt x="1687" y="3372"/>
                        </a:cubicBezTo>
                        <a:cubicBezTo>
                          <a:pt x="2619" y="3372"/>
                          <a:pt x="3372" y="2616"/>
                          <a:pt x="3372" y="1686"/>
                        </a:cubicBezTo>
                        <a:cubicBezTo>
                          <a:pt x="3372" y="754"/>
                          <a:pt x="2619"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27" name="Google Shape;7827;p72"/>
                <p:cNvGrpSpPr/>
                <p:nvPr/>
              </p:nvGrpSpPr>
              <p:grpSpPr>
                <a:xfrm>
                  <a:off x="2389399" y="2595741"/>
                  <a:ext cx="224343" cy="182054"/>
                  <a:chOff x="2389399" y="2595741"/>
                  <a:chExt cx="224343" cy="182054"/>
                </a:xfrm>
              </p:grpSpPr>
              <p:sp>
                <p:nvSpPr>
                  <p:cNvPr id="7828" name="Google Shape;7828;p72"/>
                  <p:cNvSpPr/>
                  <p:nvPr/>
                </p:nvSpPr>
                <p:spPr>
                  <a:xfrm>
                    <a:off x="2389399" y="2595741"/>
                    <a:ext cx="224343" cy="182054"/>
                  </a:xfrm>
                  <a:custGeom>
                    <a:avLst/>
                    <a:gdLst/>
                    <a:ahLst/>
                    <a:cxnLst/>
                    <a:rect l="l" t="t" r="r" b="b"/>
                    <a:pathLst>
                      <a:path w="49279" h="39990" extrusionOk="0">
                        <a:moveTo>
                          <a:pt x="7997" y="1"/>
                        </a:moveTo>
                        <a:cubicBezTo>
                          <a:pt x="3580" y="1"/>
                          <a:pt x="0" y="3580"/>
                          <a:pt x="0" y="7995"/>
                        </a:cubicBezTo>
                        <a:lnTo>
                          <a:pt x="0" y="31993"/>
                        </a:lnTo>
                        <a:cubicBezTo>
                          <a:pt x="0" y="36409"/>
                          <a:pt x="3580" y="39989"/>
                          <a:pt x="7997" y="39989"/>
                        </a:cubicBezTo>
                        <a:lnTo>
                          <a:pt x="41282" y="39989"/>
                        </a:lnTo>
                        <a:cubicBezTo>
                          <a:pt x="45697" y="39989"/>
                          <a:pt x="49277" y="36409"/>
                          <a:pt x="49277" y="31993"/>
                        </a:cubicBezTo>
                        <a:lnTo>
                          <a:pt x="49277" y="7995"/>
                        </a:lnTo>
                        <a:cubicBezTo>
                          <a:pt x="49278" y="3580"/>
                          <a:pt x="45697" y="1"/>
                          <a:pt x="41282" y="1"/>
                        </a:cubicBez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9" name="Google Shape;7829;p72"/>
                  <p:cNvSpPr/>
                  <p:nvPr/>
                </p:nvSpPr>
                <p:spPr>
                  <a:xfrm>
                    <a:off x="2430284" y="2686181"/>
                    <a:ext cx="140326" cy="1106"/>
                  </a:xfrm>
                  <a:custGeom>
                    <a:avLst/>
                    <a:gdLst/>
                    <a:ahLst/>
                    <a:cxnLst/>
                    <a:rect l="l" t="t" r="r" b="b"/>
                    <a:pathLst>
                      <a:path w="30824" h="243" extrusionOk="0">
                        <a:moveTo>
                          <a:pt x="121" y="1"/>
                        </a:moveTo>
                        <a:cubicBezTo>
                          <a:pt x="55" y="1"/>
                          <a:pt x="0" y="55"/>
                          <a:pt x="0" y="121"/>
                        </a:cubicBezTo>
                        <a:cubicBezTo>
                          <a:pt x="0" y="187"/>
                          <a:pt x="55" y="243"/>
                          <a:pt x="121" y="243"/>
                        </a:cubicBezTo>
                        <a:lnTo>
                          <a:pt x="30703" y="243"/>
                        </a:lnTo>
                        <a:cubicBezTo>
                          <a:pt x="30769" y="243"/>
                          <a:pt x="30823" y="187"/>
                          <a:pt x="30823" y="121"/>
                        </a:cubicBezTo>
                        <a:cubicBezTo>
                          <a:pt x="30823" y="55"/>
                          <a:pt x="30767" y="1"/>
                          <a:pt x="3070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830" name="Google Shape;7830;p72"/>
              <p:cNvGrpSpPr/>
              <p:nvPr/>
            </p:nvGrpSpPr>
            <p:grpSpPr>
              <a:xfrm>
                <a:off x="2683630" y="2595741"/>
                <a:ext cx="224334" cy="296825"/>
                <a:chOff x="2683630" y="2595741"/>
                <a:chExt cx="224334" cy="296825"/>
              </a:xfrm>
            </p:grpSpPr>
            <p:grpSp>
              <p:nvGrpSpPr>
                <p:cNvPr id="7831" name="Google Shape;7831;p72"/>
                <p:cNvGrpSpPr/>
                <p:nvPr/>
              </p:nvGrpSpPr>
              <p:grpSpPr>
                <a:xfrm>
                  <a:off x="2788083" y="2794333"/>
                  <a:ext cx="15356" cy="98232"/>
                  <a:chOff x="2788083" y="2794333"/>
                  <a:chExt cx="15356" cy="98232"/>
                </a:xfrm>
              </p:grpSpPr>
              <p:sp>
                <p:nvSpPr>
                  <p:cNvPr id="7832" name="Google Shape;7832;p72"/>
                  <p:cNvSpPr/>
                  <p:nvPr/>
                </p:nvSpPr>
                <p:spPr>
                  <a:xfrm>
                    <a:off x="2794655" y="2800905"/>
                    <a:ext cx="2213" cy="85114"/>
                  </a:xfrm>
                  <a:custGeom>
                    <a:avLst/>
                    <a:gdLst/>
                    <a:ahLst/>
                    <a:cxnLst/>
                    <a:rect l="l" t="t" r="r" b="b"/>
                    <a:pathLst>
                      <a:path w="486" h="18696" extrusionOk="0">
                        <a:moveTo>
                          <a:pt x="243" y="0"/>
                        </a:moveTo>
                        <a:cubicBezTo>
                          <a:pt x="108" y="0"/>
                          <a:pt x="1" y="109"/>
                          <a:pt x="1" y="243"/>
                        </a:cubicBezTo>
                        <a:lnTo>
                          <a:pt x="1" y="18453"/>
                        </a:lnTo>
                        <a:cubicBezTo>
                          <a:pt x="1" y="18588"/>
                          <a:pt x="108" y="18695"/>
                          <a:pt x="243" y="18695"/>
                        </a:cubicBezTo>
                        <a:cubicBezTo>
                          <a:pt x="377" y="18695"/>
                          <a:pt x="485" y="18588"/>
                          <a:pt x="485" y="18453"/>
                        </a:cubicBezTo>
                        <a:lnTo>
                          <a:pt x="485" y="243"/>
                        </a:lnTo>
                        <a:cubicBezTo>
                          <a:pt x="485" y="109"/>
                          <a:pt x="377" y="0"/>
                          <a:pt x="243" y="0"/>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3" name="Google Shape;7833;p72"/>
                  <p:cNvSpPr/>
                  <p:nvPr/>
                </p:nvSpPr>
                <p:spPr>
                  <a:xfrm>
                    <a:off x="2788083" y="2794333"/>
                    <a:ext cx="15356" cy="15356"/>
                  </a:xfrm>
                  <a:custGeom>
                    <a:avLst/>
                    <a:gdLst/>
                    <a:ahLst/>
                    <a:cxnLst/>
                    <a:rect l="l" t="t" r="r" b="b"/>
                    <a:pathLst>
                      <a:path w="3373" h="3373" extrusionOk="0">
                        <a:moveTo>
                          <a:pt x="1687" y="0"/>
                        </a:moveTo>
                        <a:cubicBezTo>
                          <a:pt x="755" y="0"/>
                          <a:pt x="1" y="754"/>
                          <a:pt x="1" y="1687"/>
                        </a:cubicBezTo>
                        <a:cubicBezTo>
                          <a:pt x="1" y="2619"/>
                          <a:pt x="755" y="3373"/>
                          <a:pt x="1687" y="3373"/>
                        </a:cubicBezTo>
                        <a:cubicBezTo>
                          <a:pt x="2618" y="3373"/>
                          <a:pt x="3372" y="2617"/>
                          <a:pt x="3372" y="1687"/>
                        </a:cubicBezTo>
                        <a:cubicBezTo>
                          <a:pt x="3372" y="754"/>
                          <a:pt x="2618"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4" name="Google Shape;7834;p72"/>
                  <p:cNvSpPr/>
                  <p:nvPr/>
                </p:nvSpPr>
                <p:spPr>
                  <a:xfrm>
                    <a:off x="2788083" y="2877210"/>
                    <a:ext cx="15356" cy="15356"/>
                  </a:xfrm>
                  <a:custGeom>
                    <a:avLst/>
                    <a:gdLst/>
                    <a:ahLst/>
                    <a:cxnLst/>
                    <a:rect l="l" t="t" r="r" b="b"/>
                    <a:pathLst>
                      <a:path w="3373" h="3373" extrusionOk="0">
                        <a:moveTo>
                          <a:pt x="1687" y="1"/>
                        </a:moveTo>
                        <a:cubicBezTo>
                          <a:pt x="755" y="1"/>
                          <a:pt x="1" y="754"/>
                          <a:pt x="1" y="1686"/>
                        </a:cubicBezTo>
                        <a:cubicBezTo>
                          <a:pt x="1" y="2618"/>
                          <a:pt x="755" y="3372"/>
                          <a:pt x="1687" y="3372"/>
                        </a:cubicBezTo>
                        <a:cubicBezTo>
                          <a:pt x="2618" y="3372"/>
                          <a:pt x="3372" y="2616"/>
                          <a:pt x="3372" y="1686"/>
                        </a:cubicBezTo>
                        <a:cubicBezTo>
                          <a:pt x="3372" y="754"/>
                          <a:pt x="2618"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35" name="Google Shape;7835;p72"/>
                <p:cNvGrpSpPr/>
                <p:nvPr/>
              </p:nvGrpSpPr>
              <p:grpSpPr>
                <a:xfrm>
                  <a:off x="2683630" y="2595741"/>
                  <a:ext cx="224334" cy="182054"/>
                  <a:chOff x="2683630" y="2595741"/>
                  <a:chExt cx="224334" cy="182054"/>
                </a:xfrm>
              </p:grpSpPr>
              <p:sp>
                <p:nvSpPr>
                  <p:cNvPr id="7836" name="Google Shape;7836;p72"/>
                  <p:cNvSpPr/>
                  <p:nvPr/>
                </p:nvSpPr>
                <p:spPr>
                  <a:xfrm>
                    <a:off x="2683630" y="2595741"/>
                    <a:ext cx="224334" cy="182054"/>
                  </a:xfrm>
                  <a:custGeom>
                    <a:avLst/>
                    <a:gdLst/>
                    <a:ahLst/>
                    <a:cxnLst/>
                    <a:rect l="l" t="t" r="r" b="b"/>
                    <a:pathLst>
                      <a:path w="49277" h="39990" extrusionOk="0">
                        <a:moveTo>
                          <a:pt x="7996" y="1"/>
                        </a:moveTo>
                        <a:cubicBezTo>
                          <a:pt x="3580" y="1"/>
                          <a:pt x="0" y="3580"/>
                          <a:pt x="0" y="7995"/>
                        </a:cubicBezTo>
                        <a:lnTo>
                          <a:pt x="0" y="31993"/>
                        </a:lnTo>
                        <a:cubicBezTo>
                          <a:pt x="0" y="36409"/>
                          <a:pt x="3580" y="39989"/>
                          <a:pt x="7996" y="39989"/>
                        </a:cubicBezTo>
                        <a:lnTo>
                          <a:pt x="41280" y="39989"/>
                        </a:lnTo>
                        <a:cubicBezTo>
                          <a:pt x="45697" y="39989"/>
                          <a:pt x="49277" y="36409"/>
                          <a:pt x="49277" y="31993"/>
                        </a:cubicBezTo>
                        <a:lnTo>
                          <a:pt x="49277" y="7995"/>
                        </a:lnTo>
                        <a:cubicBezTo>
                          <a:pt x="49277" y="3580"/>
                          <a:pt x="45697" y="1"/>
                          <a:pt x="41280" y="1"/>
                        </a:cubicBez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7" name="Google Shape;7837;p72"/>
                  <p:cNvSpPr/>
                  <p:nvPr/>
                </p:nvSpPr>
                <p:spPr>
                  <a:xfrm>
                    <a:off x="2724889" y="2686181"/>
                    <a:ext cx="140322" cy="1106"/>
                  </a:xfrm>
                  <a:custGeom>
                    <a:avLst/>
                    <a:gdLst/>
                    <a:ahLst/>
                    <a:cxnLst/>
                    <a:rect l="l" t="t" r="r" b="b"/>
                    <a:pathLst>
                      <a:path w="30823" h="243" extrusionOk="0">
                        <a:moveTo>
                          <a:pt x="121" y="1"/>
                        </a:moveTo>
                        <a:cubicBezTo>
                          <a:pt x="55" y="1"/>
                          <a:pt x="0" y="55"/>
                          <a:pt x="0" y="121"/>
                        </a:cubicBezTo>
                        <a:cubicBezTo>
                          <a:pt x="0" y="187"/>
                          <a:pt x="55" y="243"/>
                          <a:pt x="121" y="243"/>
                        </a:cubicBezTo>
                        <a:lnTo>
                          <a:pt x="30701" y="243"/>
                        </a:lnTo>
                        <a:cubicBezTo>
                          <a:pt x="30769" y="243"/>
                          <a:pt x="30823" y="187"/>
                          <a:pt x="30823" y="121"/>
                        </a:cubicBezTo>
                        <a:cubicBezTo>
                          <a:pt x="30823" y="55"/>
                          <a:pt x="30767" y="1"/>
                          <a:pt x="30701"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838" name="Google Shape;7838;p72"/>
              <p:cNvGrpSpPr/>
              <p:nvPr/>
            </p:nvGrpSpPr>
            <p:grpSpPr>
              <a:xfrm>
                <a:off x="2838475" y="2595741"/>
                <a:ext cx="363719" cy="296825"/>
                <a:chOff x="2838475" y="2595741"/>
                <a:chExt cx="363719" cy="296825"/>
              </a:xfrm>
            </p:grpSpPr>
            <p:grpSp>
              <p:nvGrpSpPr>
                <p:cNvPr id="7839" name="Google Shape;7839;p72"/>
                <p:cNvGrpSpPr/>
                <p:nvPr/>
              </p:nvGrpSpPr>
              <p:grpSpPr>
                <a:xfrm>
                  <a:off x="2838475" y="2794333"/>
                  <a:ext cx="259185" cy="98232"/>
                  <a:chOff x="2838475" y="2794333"/>
                  <a:chExt cx="259185" cy="98232"/>
                </a:xfrm>
              </p:grpSpPr>
              <p:sp>
                <p:nvSpPr>
                  <p:cNvPr id="7840" name="Google Shape;7840;p72"/>
                  <p:cNvSpPr/>
                  <p:nvPr/>
                </p:nvSpPr>
                <p:spPr>
                  <a:xfrm>
                    <a:off x="2845042" y="2800896"/>
                    <a:ext cx="246122" cy="85123"/>
                  </a:xfrm>
                  <a:custGeom>
                    <a:avLst/>
                    <a:gdLst/>
                    <a:ahLst/>
                    <a:cxnLst/>
                    <a:rect l="l" t="t" r="r" b="b"/>
                    <a:pathLst>
                      <a:path w="54063" h="18698" extrusionOk="0">
                        <a:moveTo>
                          <a:pt x="53821" y="1"/>
                        </a:moveTo>
                        <a:cubicBezTo>
                          <a:pt x="53687" y="1"/>
                          <a:pt x="53579" y="108"/>
                          <a:pt x="53579" y="243"/>
                        </a:cubicBezTo>
                        <a:cubicBezTo>
                          <a:pt x="53579" y="3946"/>
                          <a:pt x="50564" y="6961"/>
                          <a:pt x="46861" y="6961"/>
                        </a:cubicBezTo>
                        <a:lnTo>
                          <a:pt x="6451" y="6961"/>
                        </a:lnTo>
                        <a:cubicBezTo>
                          <a:pt x="2895" y="6961"/>
                          <a:pt x="0" y="9857"/>
                          <a:pt x="0" y="13412"/>
                        </a:cubicBezTo>
                        <a:lnTo>
                          <a:pt x="0" y="18455"/>
                        </a:lnTo>
                        <a:cubicBezTo>
                          <a:pt x="0" y="18590"/>
                          <a:pt x="109" y="18697"/>
                          <a:pt x="242" y="18697"/>
                        </a:cubicBezTo>
                        <a:cubicBezTo>
                          <a:pt x="379" y="18697"/>
                          <a:pt x="487" y="18590"/>
                          <a:pt x="486" y="18455"/>
                        </a:cubicBezTo>
                        <a:lnTo>
                          <a:pt x="486" y="13412"/>
                        </a:lnTo>
                        <a:cubicBezTo>
                          <a:pt x="486" y="10122"/>
                          <a:pt x="3162" y="7447"/>
                          <a:pt x="6451" y="7447"/>
                        </a:cubicBezTo>
                        <a:lnTo>
                          <a:pt x="46858" y="7447"/>
                        </a:lnTo>
                        <a:cubicBezTo>
                          <a:pt x="50831" y="7447"/>
                          <a:pt x="54063" y="4215"/>
                          <a:pt x="54063" y="243"/>
                        </a:cubicBezTo>
                        <a:cubicBezTo>
                          <a:pt x="54063" y="108"/>
                          <a:pt x="53954" y="1"/>
                          <a:pt x="53821" y="1"/>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1" name="Google Shape;7841;p72"/>
                  <p:cNvSpPr/>
                  <p:nvPr/>
                </p:nvSpPr>
                <p:spPr>
                  <a:xfrm>
                    <a:off x="3082301" y="2794333"/>
                    <a:ext cx="15360" cy="15356"/>
                  </a:xfrm>
                  <a:custGeom>
                    <a:avLst/>
                    <a:gdLst/>
                    <a:ahLst/>
                    <a:cxnLst/>
                    <a:rect l="l" t="t" r="r" b="b"/>
                    <a:pathLst>
                      <a:path w="3374" h="3373" extrusionOk="0">
                        <a:moveTo>
                          <a:pt x="1687" y="0"/>
                        </a:moveTo>
                        <a:cubicBezTo>
                          <a:pt x="755" y="0"/>
                          <a:pt x="0" y="754"/>
                          <a:pt x="0" y="1687"/>
                        </a:cubicBezTo>
                        <a:cubicBezTo>
                          <a:pt x="0" y="2619"/>
                          <a:pt x="755" y="3373"/>
                          <a:pt x="1687" y="3373"/>
                        </a:cubicBezTo>
                        <a:cubicBezTo>
                          <a:pt x="2619" y="3370"/>
                          <a:pt x="3373" y="2617"/>
                          <a:pt x="3373" y="1687"/>
                        </a:cubicBezTo>
                        <a:cubicBezTo>
                          <a:pt x="3373" y="754"/>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2" name="Google Shape;7842;p72"/>
                  <p:cNvSpPr/>
                  <p:nvPr/>
                </p:nvSpPr>
                <p:spPr>
                  <a:xfrm>
                    <a:off x="2838475" y="2877210"/>
                    <a:ext cx="15351" cy="15356"/>
                  </a:xfrm>
                  <a:custGeom>
                    <a:avLst/>
                    <a:gdLst/>
                    <a:ahLst/>
                    <a:cxnLst/>
                    <a:rect l="l" t="t" r="r" b="b"/>
                    <a:pathLst>
                      <a:path w="3372" h="3373" extrusionOk="0">
                        <a:moveTo>
                          <a:pt x="1685" y="1"/>
                        </a:moveTo>
                        <a:cubicBezTo>
                          <a:pt x="753" y="1"/>
                          <a:pt x="0" y="754"/>
                          <a:pt x="0" y="1686"/>
                        </a:cubicBezTo>
                        <a:cubicBezTo>
                          <a:pt x="0" y="2618"/>
                          <a:pt x="753" y="3372"/>
                          <a:pt x="1685" y="3372"/>
                        </a:cubicBezTo>
                        <a:cubicBezTo>
                          <a:pt x="2617" y="3372"/>
                          <a:pt x="3372" y="2616"/>
                          <a:pt x="3372" y="1686"/>
                        </a:cubicBezTo>
                        <a:cubicBezTo>
                          <a:pt x="3372" y="754"/>
                          <a:pt x="2617" y="1"/>
                          <a:pt x="1685"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43" name="Google Shape;7843;p72"/>
                <p:cNvGrpSpPr/>
                <p:nvPr/>
              </p:nvGrpSpPr>
              <p:grpSpPr>
                <a:xfrm>
                  <a:off x="2977852" y="2595741"/>
                  <a:ext cx="224343" cy="182054"/>
                  <a:chOff x="2977852" y="2595741"/>
                  <a:chExt cx="224343" cy="182054"/>
                </a:xfrm>
              </p:grpSpPr>
              <p:sp>
                <p:nvSpPr>
                  <p:cNvPr id="7844" name="Google Shape;7844;p72"/>
                  <p:cNvSpPr/>
                  <p:nvPr/>
                </p:nvSpPr>
                <p:spPr>
                  <a:xfrm>
                    <a:off x="2977852" y="2595741"/>
                    <a:ext cx="224343" cy="182054"/>
                  </a:xfrm>
                  <a:custGeom>
                    <a:avLst/>
                    <a:gdLst/>
                    <a:ahLst/>
                    <a:cxnLst/>
                    <a:rect l="l" t="t" r="r" b="b"/>
                    <a:pathLst>
                      <a:path w="49279" h="39990" extrusionOk="0">
                        <a:moveTo>
                          <a:pt x="7995" y="1"/>
                        </a:moveTo>
                        <a:cubicBezTo>
                          <a:pt x="3580" y="1"/>
                          <a:pt x="0" y="3580"/>
                          <a:pt x="0" y="7995"/>
                        </a:cubicBezTo>
                        <a:lnTo>
                          <a:pt x="0" y="31993"/>
                        </a:lnTo>
                        <a:cubicBezTo>
                          <a:pt x="0" y="36409"/>
                          <a:pt x="3580" y="39989"/>
                          <a:pt x="7995" y="39989"/>
                        </a:cubicBezTo>
                        <a:lnTo>
                          <a:pt x="41282" y="39989"/>
                        </a:lnTo>
                        <a:cubicBezTo>
                          <a:pt x="45698" y="39989"/>
                          <a:pt x="49278" y="36409"/>
                          <a:pt x="49278" y="31993"/>
                        </a:cubicBezTo>
                        <a:lnTo>
                          <a:pt x="49278" y="7995"/>
                        </a:lnTo>
                        <a:cubicBezTo>
                          <a:pt x="49278" y="3580"/>
                          <a:pt x="45698" y="1"/>
                          <a:pt x="41282" y="1"/>
                        </a:cubicBezTo>
                        <a:close/>
                      </a:path>
                    </a:pathLst>
                  </a:custGeom>
                  <a:noFill/>
                  <a:ln w="9525" cap="flat" cmpd="sng">
                    <a:solidFill>
                      <a:srgbClr val="657E9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5" name="Google Shape;7845;p72"/>
                  <p:cNvSpPr/>
                  <p:nvPr/>
                </p:nvSpPr>
                <p:spPr>
                  <a:xfrm>
                    <a:off x="3020572" y="2686181"/>
                    <a:ext cx="140326" cy="1106"/>
                  </a:xfrm>
                  <a:custGeom>
                    <a:avLst/>
                    <a:gdLst/>
                    <a:ahLst/>
                    <a:cxnLst/>
                    <a:rect l="l" t="t" r="r" b="b"/>
                    <a:pathLst>
                      <a:path w="30824" h="243" extrusionOk="0">
                        <a:moveTo>
                          <a:pt x="123" y="1"/>
                        </a:moveTo>
                        <a:cubicBezTo>
                          <a:pt x="57" y="1"/>
                          <a:pt x="1" y="55"/>
                          <a:pt x="1" y="121"/>
                        </a:cubicBezTo>
                        <a:cubicBezTo>
                          <a:pt x="1" y="187"/>
                          <a:pt x="57" y="243"/>
                          <a:pt x="123" y="243"/>
                        </a:cubicBezTo>
                        <a:lnTo>
                          <a:pt x="30703" y="243"/>
                        </a:lnTo>
                        <a:cubicBezTo>
                          <a:pt x="30769" y="243"/>
                          <a:pt x="30824" y="187"/>
                          <a:pt x="30824" y="121"/>
                        </a:cubicBezTo>
                        <a:cubicBezTo>
                          <a:pt x="30824" y="55"/>
                          <a:pt x="30769" y="1"/>
                          <a:pt x="3070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7846" name="Google Shape;7846;p72"/>
            <p:cNvGrpSpPr/>
            <p:nvPr/>
          </p:nvGrpSpPr>
          <p:grpSpPr>
            <a:xfrm>
              <a:off x="2389399" y="3100241"/>
              <a:ext cx="812796" cy="296869"/>
              <a:chOff x="2389399" y="3100241"/>
              <a:chExt cx="812796" cy="296869"/>
            </a:xfrm>
          </p:grpSpPr>
          <p:grpSp>
            <p:nvGrpSpPr>
              <p:cNvPr id="7847" name="Google Shape;7847;p72"/>
              <p:cNvGrpSpPr/>
              <p:nvPr/>
            </p:nvGrpSpPr>
            <p:grpSpPr>
              <a:xfrm>
                <a:off x="2683630" y="3100241"/>
                <a:ext cx="224334" cy="296869"/>
                <a:chOff x="2683630" y="3100241"/>
                <a:chExt cx="224334" cy="296869"/>
              </a:xfrm>
            </p:grpSpPr>
            <p:grpSp>
              <p:nvGrpSpPr>
                <p:cNvPr id="7848" name="Google Shape;7848;p72"/>
                <p:cNvGrpSpPr/>
                <p:nvPr/>
              </p:nvGrpSpPr>
              <p:grpSpPr>
                <a:xfrm>
                  <a:off x="2788083" y="3100241"/>
                  <a:ext cx="15356" cy="98237"/>
                  <a:chOff x="2788083" y="3100241"/>
                  <a:chExt cx="15356" cy="98237"/>
                </a:xfrm>
              </p:grpSpPr>
              <p:sp>
                <p:nvSpPr>
                  <p:cNvPr id="7849" name="Google Shape;7849;p72"/>
                  <p:cNvSpPr/>
                  <p:nvPr/>
                </p:nvSpPr>
                <p:spPr>
                  <a:xfrm>
                    <a:off x="2794655" y="3106808"/>
                    <a:ext cx="2213" cy="85118"/>
                  </a:xfrm>
                  <a:custGeom>
                    <a:avLst/>
                    <a:gdLst/>
                    <a:ahLst/>
                    <a:cxnLst/>
                    <a:rect l="l" t="t" r="r" b="b"/>
                    <a:pathLst>
                      <a:path w="486" h="18697" extrusionOk="0">
                        <a:moveTo>
                          <a:pt x="243" y="1"/>
                        </a:moveTo>
                        <a:cubicBezTo>
                          <a:pt x="108" y="1"/>
                          <a:pt x="1" y="109"/>
                          <a:pt x="1" y="243"/>
                        </a:cubicBezTo>
                        <a:lnTo>
                          <a:pt x="1" y="18455"/>
                        </a:lnTo>
                        <a:cubicBezTo>
                          <a:pt x="1" y="18588"/>
                          <a:pt x="108" y="18697"/>
                          <a:pt x="243" y="18697"/>
                        </a:cubicBezTo>
                        <a:cubicBezTo>
                          <a:pt x="377" y="18697"/>
                          <a:pt x="485" y="18588"/>
                          <a:pt x="485" y="18455"/>
                        </a:cubicBezTo>
                        <a:lnTo>
                          <a:pt x="485" y="243"/>
                        </a:lnTo>
                        <a:cubicBezTo>
                          <a:pt x="485" y="109"/>
                          <a:pt x="377" y="1"/>
                          <a:pt x="243" y="1"/>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0" name="Google Shape;7850;p72"/>
                  <p:cNvSpPr/>
                  <p:nvPr/>
                </p:nvSpPr>
                <p:spPr>
                  <a:xfrm>
                    <a:off x="2788083" y="3183117"/>
                    <a:ext cx="15356" cy="15360"/>
                  </a:xfrm>
                  <a:custGeom>
                    <a:avLst/>
                    <a:gdLst/>
                    <a:ahLst/>
                    <a:cxnLst/>
                    <a:rect l="l" t="t" r="r" b="b"/>
                    <a:pathLst>
                      <a:path w="3373" h="3374" extrusionOk="0">
                        <a:moveTo>
                          <a:pt x="1687" y="0"/>
                        </a:moveTo>
                        <a:cubicBezTo>
                          <a:pt x="755" y="0"/>
                          <a:pt x="1" y="755"/>
                          <a:pt x="1" y="1687"/>
                        </a:cubicBezTo>
                        <a:cubicBezTo>
                          <a:pt x="1" y="2619"/>
                          <a:pt x="755" y="3373"/>
                          <a:pt x="1687" y="3373"/>
                        </a:cubicBezTo>
                        <a:cubicBezTo>
                          <a:pt x="2618" y="3373"/>
                          <a:pt x="3372" y="2619"/>
                          <a:pt x="3372" y="1687"/>
                        </a:cubicBezTo>
                        <a:cubicBezTo>
                          <a:pt x="3372" y="755"/>
                          <a:pt x="2618"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1" name="Google Shape;7851;p72"/>
                  <p:cNvSpPr/>
                  <p:nvPr/>
                </p:nvSpPr>
                <p:spPr>
                  <a:xfrm>
                    <a:off x="2788083" y="3100241"/>
                    <a:ext cx="15356" cy="15356"/>
                  </a:xfrm>
                  <a:custGeom>
                    <a:avLst/>
                    <a:gdLst/>
                    <a:ahLst/>
                    <a:cxnLst/>
                    <a:rect l="l" t="t" r="r" b="b"/>
                    <a:pathLst>
                      <a:path w="3373" h="3373" extrusionOk="0">
                        <a:moveTo>
                          <a:pt x="1687" y="1"/>
                        </a:moveTo>
                        <a:cubicBezTo>
                          <a:pt x="755" y="1"/>
                          <a:pt x="1" y="754"/>
                          <a:pt x="1" y="1686"/>
                        </a:cubicBezTo>
                        <a:cubicBezTo>
                          <a:pt x="1" y="2618"/>
                          <a:pt x="755" y="3372"/>
                          <a:pt x="1687" y="3372"/>
                        </a:cubicBezTo>
                        <a:cubicBezTo>
                          <a:pt x="2618" y="3372"/>
                          <a:pt x="3372" y="2618"/>
                          <a:pt x="3372" y="1686"/>
                        </a:cubicBezTo>
                        <a:cubicBezTo>
                          <a:pt x="3372" y="754"/>
                          <a:pt x="2618"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52" name="Google Shape;7852;p72"/>
                <p:cNvGrpSpPr/>
                <p:nvPr/>
              </p:nvGrpSpPr>
              <p:grpSpPr>
                <a:xfrm>
                  <a:off x="2683630" y="3215065"/>
                  <a:ext cx="224334" cy="182045"/>
                  <a:chOff x="2683630" y="3215065"/>
                  <a:chExt cx="224334" cy="182045"/>
                </a:xfrm>
              </p:grpSpPr>
              <p:sp>
                <p:nvSpPr>
                  <p:cNvPr id="7853" name="Google Shape;7853;p72"/>
                  <p:cNvSpPr/>
                  <p:nvPr/>
                </p:nvSpPr>
                <p:spPr>
                  <a:xfrm>
                    <a:off x="2683630" y="3215065"/>
                    <a:ext cx="224334" cy="182045"/>
                  </a:xfrm>
                  <a:custGeom>
                    <a:avLst/>
                    <a:gdLst/>
                    <a:ahLst/>
                    <a:cxnLst/>
                    <a:rect l="l" t="t" r="r" b="b"/>
                    <a:pathLst>
                      <a:path w="49277" h="39988" extrusionOk="0">
                        <a:moveTo>
                          <a:pt x="7996" y="0"/>
                        </a:moveTo>
                        <a:cubicBezTo>
                          <a:pt x="3580" y="0"/>
                          <a:pt x="0" y="3579"/>
                          <a:pt x="0" y="7995"/>
                        </a:cubicBezTo>
                        <a:lnTo>
                          <a:pt x="0" y="31993"/>
                        </a:lnTo>
                        <a:cubicBezTo>
                          <a:pt x="0" y="36409"/>
                          <a:pt x="3580" y="39988"/>
                          <a:pt x="7996" y="39988"/>
                        </a:cubicBezTo>
                        <a:lnTo>
                          <a:pt x="41280" y="39988"/>
                        </a:lnTo>
                        <a:cubicBezTo>
                          <a:pt x="45697" y="39988"/>
                          <a:pt x="49277" y="36409"/>
                          <a:pt x="49277" y="31993"/>
                        </a:cubicBezTo>
                        <a:lnTo>
                          <a:pt x="49277" y="7995"/>
                        </a:lnTo>
                        <a:cubicBezTo>
                          <a:pt x="49277" y="3579"/>
                          <a:pt x="45697" y="0"/>
                          <a:pt x="41280"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4" name="Google Shape;7854;p72"/>
                  <p:cNvSpPr/>
                  <p:nvPr/>
                </p:nvSpPr>
                <p:spPr>
                  <a:xfrm>
                    <a:off x="2724889" y="3305500"/>
                    <a:ext cx="140331" cy="1106"/>
                  </a:xfrm>
                  <a:custGeom>
                    <a:avLst/>
                    <a:gdLst/>
                    <a:ahLst/>
                    <a:cxnLst/>
                    <a:rect l="l" t="t" r="r" b="b"/>
                    <a:pathLst>
                      <a:path w="30825" h="243" extrusionOk="0">
                        <a:moveTo>
                          <a:pt x="121" y="0"/>
                        </a:moveTo>
                        <a:cubicBezTo>
                          <a:pt x="55" y="0"/>
                          <a:pt x="0" y="55"/>
                          <a:pt x="0" y="122"/>
                        </a:cubicBezTo>
                        <a:cubicBezTo>
                          <a:pt x="0" y="188"/>
                          <a:pt x="55" y="242"/>
                          <a:pt x="121" y="242"/>
                        </a:cubicBezTo>
                        <a:lnTo>
                          <a:pt x="30701" y="242"/>
                        </a:lnTo>
                        <a:cubicBezTo>
                          <a:pt x="30769" y="242"/>
                          <a:pt x="30824" y="190"/>
                          <a:pt x="30823" y="122"/>
                        </a:cubicBezTo>
                        <a:cubicBezTo>
                          <a:pt x="30823" y="56"/>
                          <a:pt x="30767" y="0"/>
                          <a:pt x="30701"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855" name="Google Shape;7855;p72"/>
              <p:cNvGrpSpPr/>
              <p:nvPr/>
            </p:nvGrpSpPr>
            <p:grpSpPr>
              <a:xfrm>
                <a:off x="2389399" y="3100241"/>
                <a:ext cx="363638" cy="296869"/>
                <a:chOff x="2389399" y="3100241"/>
                <a:chExt cx="363638" cy="296869"/>
              </a:xfrm>
            </p:grpSpPr>
            <p:grpSp>
              <p:nvGrpSpPr>
                <p:cNvPr id="7856" name="Google Shape;7856;p72"/>
                <p:cNvGrpSpPr/>
                <p:nvPr/>
              </p:nvGrpSpPr>
              <p:grpSpPr>
                <a:xfrm>
                  <a:off x="2493852" y="3100241"/>
                  <a:ext cx="259185" cy="98237"/>
                  <a:chOff x="2493852" y="3100241"/>
                  <a:chExt cx="259185" cy="98237"/>
                </a:xfrm>
              </p:grpSpPr>
              <p:sp>
                <p:nvSpPr>
                  <p:cNvPr id="7857" name="Google Shape;7857;p72"/>
                  <p:cNvSpPr/>
                  <p:nvPr/>
                </p:nvSpPr>
                <p:spPr>
                  <a:xfrm>
                    <a:off x="2500428" y="3106803"/>
                    <a:ext cx="246126" cy="85123"/>
                  </a:xfrm>
                  <a:custGeom>
                    <a:avLst/>
                    <a:gdLst/>
                    <a:ahLst/>
                    <a:cxnLst/>
                    <a:rect l="l" t="t" r="r" b="b"/>
                    <a:pathLst>
                      <a:path w="54064" h="18698" extrusionOk="0">
                        <a:moveTo>
                          <a:pt x="53821" y="0"/>
                        </a:moveTo>
                        <a:cubicBezTo>
                          <a:pt x="53686" y="0"/>
                          <a:pt x="53579" y="109"/>
                          <a:pt x="53579" y="242"/>
                        </a:cubicBezTo>
                        <a:lnTo>
                          <a:pt x="53579" y="5286"/>
                        </a:lnTo>
                        <a:cubicBezTo>
                          <a:pt x="53579" y="8576"/>
                          <a:pt x="50903" y="11250"/>
                          <a:pt x="47614" y="11250"/>
                        </a:cubicBezTo>
                        <a:lnTo>
                          <a:pt x="7205" y="11250"/>
                        </a:lnTo>
                        <a:cubicBezTo>
                          <a:pt x="3232" y="11250"/>
                          <a:pt x="0" y="14484"/>
                          <a:pt x="0" y="18456"/>
                        </a:cubicBezTo>
                        <a:cubicBezTo>
                          <a:pt x="0" y="18589"/>
                          <a:pt x="109" y="18698"/>
                          <a:pt x="242" y="18698"/>
                        </a:cubicBezTo>
                        <a:cubicBezTo>
                          <a:pt x="376" y="18698"/>
                          <a:pt x="485" y="18589"/>
                          <a:pt x="485" y="18456"/>
                        </a:cubicBezTo>
                        <a:cubicBezTo>
                          <a:pt x="485" y="14751"/>
                          <a:pt x="3499" y="11736"/>
                          <a:pt x="7202" y="11736"/>
                        </a:cubicBezTo>
                        <a:lnTo>
                          <a:pt x="47612" y="11736"/>
                        </a:lnTo>
                        <a:cubicBezTo>
                          <a:pt x="51169" y="11736"/>
                          <a:pt x="54063" y="8843"/>
                          <a:pt x="54063" y="5286"/>
                        </a:cubicBezTo>
                        <a:lnTo>
                          <a:pt x="54063" y="242"/>
                        </a:lnTo>
                        <a:cubicBezTo>
                          <a:pt x="54063" y="109"/>
                          <a:pt x="53955" y="0"/>
                          <a:pt x="53821" y="0"/>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8" name="Google Shape;7858;p72"/>
                  <p:cNvSpPr/>
                  <p:nvPr/>
                </p:nvSpPr>
                <p:spPr>
                  <a:xfrm>
                    <a:off x="2493852" y="3183117"/>
                    <a:ext cx="15360" cy="15360"/>
                  </a:xfrm>
                  <a:custGeom>
                    <a:avLst/>
                    <a:gdLst/>
                    <a:ahLst/>
                    <a:cxnLst/>
                    <a:rect l="l" t="t" r="r" b="b"/>
                    <a:pathLst>
                      <a:path w="3374" h="3374" extrusionOk="0">
                        <a:moveTo>
                          <a:pt x="1687" y="0"/>
                        </a:moveTo>
                        <a:cubicBezTo>
                          <a:pt x="755" y="0"/>
                          <a:pt x="1" y="755"/>
                          <a:pt x="1" y="1687"/>
                        </a:cubicBezTo>
                        <a:cubicBezTo>
                          <a:pt x="1" y="2619"/>
                          <a:pt x="755" y="3373"/>
                          <a:pt x="1687" y="3373"/>
                        </a:cubicBezTo>
                        <a:cubicBezTo>
                          <a:pt x="2619" y="3373"/>
                          <a:pt x="3374" y="2619"/>
                          <a:pt x="3374" y="1687"/>
                        </a:cubicBezTo>
                        <a:cubicBezTo>
                          <a:pt x="3374" y="755"/>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9" name="Google Shape;7859;p72"/>
                  <p:cNvSpPr/>
                  <p:nvPr/>
                </p:nvSpPr>
                <p:spPr>
                  <a:xfrm>
                    <a:off x="2737686" y="3100241"/>
                    <a:ext cx="15351" cy="15356"/>
                  </a:xfrm>
                  <a:custGeom>
                    <a:avLst/>
                    <a:gdLst/>
                    <a:ahLst/>
                    <a:cxnLst/>
                    <a:rect l="l" t="t" r="r" b="b"/>
                    <a:pathLst>
                      <a:path w="3372" h="3373" extrusionOk="0">
                        <a:moveTo>
                          <a:pt x="1687" y="1"/>
                        </a:moveTo>
                        <a:cubicBezTo>
                          <a:pt x="755" y="1"/>
                          <a:pt x="1" y="754"/>
                          <a:pt x="1" y="1686"/>
                        </a:cubicBezTo>
                        <a:cubicBezTo>
                          <a:pt x="1" y="2618"/>
                          <a:pt x="755" y="3372"/>
                          <a:pt x="1687" y="3372"/>
                        </a:cubicBezTo>
                        <a:cubicBezTo>
                          <a:pt x="2619" y="3372"/>
                          <a:pt x="3372" y="2618"/>
                          <a:pt x="3372" y="1686"/>
                        </a:cubicBezTo>
                        <a:cubicBezTo>
                          <a:pt x="3372" y="754"/>
                          <a:pt x="2619" y="1"/>
                          <a:pt x="1687"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60" name="Google Shape;7860;p72"/>
                <p:cNvGrpSpPr/>
                <p:nvPr/>
              </p:nvGrpSpPr>
              <p:grpSpPr>
                <a:xfrm>
                  <a:off x="2389399" y="3215065"/>
                  <a:ext cx="224343" cy="182045"/>
                  <a:chOff x="2389399" y="3215065"/>
                  <a:chExt cx="224343" cy="182045"/>
                </a:xfrm>
              </p:grpSpPr>
              <p:sp>
                <p:nvSpPr>
                  <p:cNvPr id="7861" name="Google Shape;7861;p72"/>
                  <p:cNvSpPr/>
                  <p:nvPr/>
                </p:nvSpPr>
                <p:spPr>
                  <a:xfrm>
                    <a:off x="2389399" y="3215065"/>
                    <a:ext cx="224343" cy="182045"/>
                  </a:xfrm>
                  <a:custGeom>
                    <a:avLst/>
                    <a:gdLst/>
                    <a:ahLst/>
                    <a:cxnLst/>
                    <a:rect l="l" t="t" r="r" b="b"/>
                    <a:pathLst>
                      <a:path w="49279" h="39988" extrusionOk="0">
                        <a:moveTo>
                          <a:pt x="7997" y="0"/>
                        </a:moveTo>
                        <a:cubicBezTo>
                          <a:pt x="3580" y="0"/>
                          <a:pt x="0" y="3579"/>
                          <a:pt x="0" y="7995"/>
                        </a:cubicBezTo>
                        <a:lnTo>
                          <a:pt x="0" y="31993"/>
                        </a:lnTo>
                        <a:cubicBezTo>
                          <a:pt x="0" y="36409"/>
                          <a:pt x="3580" y="39988"/>
                          <a:pt x="7997" y="39988"/>
                        </a:cubicBezTo>
                        <a:lnTo>
                          <a:pt x="41282" y="39988"/>
                        </a:lnTo>
                        <a:cubicBezTo>
                          <a:pt x="45697" y="39988"/>
                          <a:pt x="49277" y="36409"/>
                          <a:pt x="49277" y="31993"/>
                        </a:cubicBezTo>
                        <a:lnTo>
                          <a:pt x="49277" y="7995"/>
                        </a:lnTo>
                        <a:cubicBezTo>
                          <a:pt x="49278" y="3579"/>
                          <a:pt x="45697" y="0"/>
                          <a:pt x="41282"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2" name="Google Shape;7862;p72"/>
                  <p:cNvSpPr/>
                  <p:nvPr/>
                </p:nvSpPr>
                <p:spPr>
                  <a:xfrm>
                    <a:off x="2430630" y="3305500"/>
                    <a:ext cx="140331" cy="1106"/>
                  </a:xfrm>
                  <a:custGeom>
                    <a:avLst/>
                    <a:gdLst/>
                    <a:ahLst/>
                    <a:cxnLst/>
                    <a:rect l="l" t="t" r="r" b="b"/>
                    <a:pathLst>
                      <a:path w="30825" h="243" extrusionOk="0">
                        <a:moveTo>
                          <a:pt x="123" y="0"/>
                        </a:moveTo>
                        <a:cubicBezTo>
                          <a:pt x="57" y="0"/>
                          <a:pt x="1" y="55"/>
                          <a:pt x="1" y="122"/>
                        </a:cubicBezTo>
                        <a:cubicBezTo>
                          <a:pt x="1" y="188"/>
                          <a:pt x="57" y="242"/>
                          <a:pt x="123" y="242"/>
                        </a:cubicBezTo>
                        <a:lnTo>
                          <a:pt x="30702" y="242"/>
                        </a:lnTo>
                        <a:cubicBezTo>
                          <a:pt x="30771" y="242"/>
                          <a:pt x="30825" y="190"/>
                          <a:pt x="30823" y="122"/>
                        </a:cubicBezTo>
                        <a:cubicBezTo>
                          <a:pt x="30823" y="56"/>
                          <a:pt x="30769" y="0"/>
                          <a:pt x="30702"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863" name="Google Shape;7863;p72"/>
              <p:cNvGrpSpPr/>
              <p:nvPr/>
            </p:nvGrpSpPr>
            <p:grpSpPr>
              <a:xfrm>
                <a:off x="2838475" y="3100241"/>
                <a:ext cx="363719" cy="296869"/>
                <a:chOff x="2838475" y="3100241"/>
                <a:chExt cx="363719" cy="296869"/>
              </a:xfrm>
            </p:grpSpPr>
            <p:grpSp>
              <p:nvGrpSpPr>
                <p:cNvPr id="7864" name="Google Shape;7864;p72"/>
                <p:cNvGrpSpPr/>
                <p:nvPr/>
              </p:nvGrpSpPr>
              <p:grpSpPr>
                <a:xfrm>
                  <a:off x="2838475" y="3100241"/>
                  <a:ext cx="259185" cy="98237"/>
                  <a:chOff x="2838475" y="3100241"/>
                  <a:chExt cx="259185" cy="98237"/>
                </a:xfrm>
              </p:grpSpPr>
              <p:sp>
                <p:nvSpPr>
                  <p:cNvPr id="7865" name="Google Shape;7865;p72"/>
                  <p:cNvSpPr/>
                  <p:nvPr/>
                </p:nvSpPr>
                <p:spPr>
                  <a:xfrm>
                    <a:off x="2845042" y="3106803"/>
                    <a:ext cx="246131" cy="85123"/>
                  </a:xfrm>
                  <a:custGeom>
                    <a:avLst/>
                    <a:gdLst/>
                    <a:ahLst/>
                    <a:cxnLst/>
                    <a:rect l="l" t="t" r="r" b="b"/>
                    <a:pathLst>
                      <a:path w="54065" h="18698" extrusionOk="0">
                        <a:moveTo>
                          <a:pt x="242" y="0"/>
                        </a:moveTo>
                        <a:cubicBezTo>
                          <a:pt x="109" y="0"/>
                          <a:pt x="0" y="109"/>
                          <a:pt x="0" y="242"/>
                        </a:cubicBezTo>
                        <a:lnTo>
                          <a:pt x="0" y="5286"/>
                        </a:lnTo>
                        <a:cubicBezTo>
                          <a:pt x="0" y="8843"/>
                          <a:pt x="2895" y="11736"/>
                          <a:pt x="6451" y="11736"/>
                        </a:cubicBezTo>
                        <a:lnTo>
                          <a:pt x="46862" y="11736"/>
                        </a:lnTo>
                        <a:cubicBezTo>
                          <a:pt x="50567" y="11736"/>
                          <a:pt x="53580" y="14751"/>
                          <a:pt x="53580" y="18456"/>
                        </a:cubicBezTo>
                        <a:cubicBezTo>
                          <a:pt x="53580" y="18589"/>
                          <a:pt x="53689" y="18698"/>
                          <a:pt x="53822" y="18698"/>
                        </a:cubicBezTo>
                        <a:cubicBezTo>
                          <a:pt x="53957" y="18698"/>
                          <a:pt x="54064" y="18589"/>
                          <a:pt x="54063" y="18456"/>
                        </a:cubicBezTo>
                        <a:cubicBezTo>
                          <a:pt x="54063" y="14484"/>
                          <a:pt x="50831" y="11250"/>
                          <a:pt x="46858" y="11250"/>
                        </a:cubicBezTo>
                        <a:lnTo>
                          <a:pt x="6449" y="11250"/>
                        </a:lnTo>
                        <a:cubicBezTo>
                          <a:pt x="3160" y="11250"/>
                          <a:pt x="484" y="8576"/>
                          <a:pt x="484" y="5286"/>
                        </a:cubicBezTo>
                        <a:lnTo>
                          <a:pt x="484" y="242"/>
                        </a:lnTo>
                        <a:cubicBezTo>
                          <a:pt x="484" y="109"/>
                          <a:pt x="376" y="0"/>
                          <a:pt x="242" y="0"/>
                        </a:cubicBezTo>
                        <a:close/>
                      </a:path>
                    </a:pathLst>
                  </a:custGeom>
                  <a:solidFill>
                    <a:srgbClr val="9FA0A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6" name="Google Shape;7866;p72"/>
                  <p:cNvSpPr/>
                  <p:nvPr/>
                </p:nvSpPr>
                <p:spPr>
                  <a:xfrm>
                    <a:off x="3082301" y="3183117"/>
                    <a:ext cx="15360" cy="15360"/>
                  </a:xfrm>
                  <a:custGeom>
                    <a:avLst/>
                    <a:gdLst/>
                    <a:ahLst/>
                    <a:cxnLst/>
                    <a:rect l="l" t="t" r="r" b="b"/>
                    <a:pathLst>
                      <a:path w="3374" h="3374" extrusionOk="0">
                        <a:moveTo>
                          <a:pt x="1687" y="0"/>
                        </a:moveTo>
                        <a:cubicBezTo>
                          <a:pt x="755" y="0"/>
                          <a:pt x="0" y="755"/>
                          <a:pt x="0" y="1687"/>
                        </a:cubicBezTo>
                        <a:cubicBezTo>
                          <a:pt x="0" y="2619"/>
                          <a:pt x="755" y="3373"/>
                          <a:pt x="1687" y="3373"/>
                        </a:cubicBezTo>
                        <a:cubicBezTo>
                          <a:pt x="2619" y="3373"/>
                          <a:pt x="3373" y="2619"/>
                          <a:pt x="3373" y="1687"/>
                        </a:cubicBezTo>
                        <a:cubicBezTo>
                          <a:pt x="3373" y="755"/>
                          <a:pt x="2619" y="0"/>
                          <a:pt x="1687" y="0"/>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7" name="Google Shape;7867;p72"/>
                  <p:cNvSpPr/>
                  <p:nvPr/>
                </p:nvSpPr>
                <p:spPr>
                  <a:xfrm>
                    <a:off x="2838475" y="3100241"/>
                    <a:ext cx="15351" cy="15356"/>
                  </a:xfrm>
                  <a:custGeom>
                    <a:avLst/>
                    <a:gdLst/>
                    <a:ahLst/>
                    <a:cxnLst/>
                    <a:rect l="l" t="t" r="r" b="b"/>
                    <a:pathLst>
                      <a:path w="3372" h="3373" extrusionOk="0">
                        <a:moveTo>
                          <a:pt x="1685" y="1"/>
                        </a:moveTo>
                        <a:cubicBezTo>
                          <a:pt x="753" y="1"/>
                          <a:pt x="0" y="754"/>
                          <a:pt x="0" y="1686"/>
                        </a:cubicBezTo>
                        <a:cubicBezTo>
                          <a:pt x="0" y="2618"/>
                          <a:pt x="753" y="3372"/>
                          <a:pt x="1685" y="3372"/>
                        </a:cubicBezTo>
                        <a:cubicBezTo>
                          <a:pt x="2617" y="3372"/>
                          <a:pt x="3372" y="2618"/>
                          <a:pt x="3372" y="1686"/>
                        </a:cubicBezTo>
                        <a:cubicBezTo>
                          <a:pt x="3372" y="754"/>
                          <a:pt x="2617" y="1"/>
                          <a:pt x="1685" y="1"/>
                        </a:cubicBezTo>
                        <a:close/>
                      </a:path>
                    </a:pathLst>
                  </a:custGeom>
                  <a:solidFill>
                    <a:srgbClr val="435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68" name="Google Shape;7868;p72"/>
                <p:cNvGrpSpPr/>
                <p:nvPr/>
              </p:nvGrpSpPr>
              <p:grpSpPr>
                <a:xfrm>
                  <a:off x="2977852" y="3215065"/>
                  <a:ext cx="224343" cy="182045"/>
                  <a:chOff x="2977852" y="3215065"/>
                  <a:chExt cx="224343" cy="182045"/>
                </a:xfrm>
              </p:grpSpPr>
              <p:sp>
                <p:nvSpPr>
                  <p:cNvPr id="7869" name="Google Shape;7869;p72"/>
                  <p:cNvSpPr/>
                  <p:nvPr/>
                </p:nvSpPr>
                <p:spPr>
                  <a:xfrm>
                    <a:off x="2977852" y="3215065"/>
                    <a:ext cx="224343" cy="182045"/>
                  </a:xfrm>
                  <a:custGeom>
                    <a:avLst/>
                    <a:gdLst/>
                    <a:ahLst/>
                    <a:cxnLst/>
                    <a:rect l="l" t="t" r="r" b="b"/>
                    <a:pathLst>
                      <a:path w="49279" h="39988" extrusionOk="0">
                        <a:moveTo>
                          <a:pt x="7995" y="0"/>
                        </a:moveTo>
                        <a:cubicBezTo>
                          <a:pt x="3580" y="0"/>
                          <a:pt x="0" y="3579"/>
                          <a:pt x="0" y="7995"/>
                        </a:cubicBezTo>
                        <a:lnTo>
                          <a:pt x="0" y="31993"/>
                        </a:lnTo>
                        <a:cubicBezTo>
                          <a:pt x="0" y="36409"/>
                          <a:pt x="3580" y="39988"/>
                          <a:pt x="7995" y="39988"/>
                        </a:cubicBezTo>
                        <a:lnTo>
                          <a:pt x="41282" y="39988"/>
                        </a:lnTo>
                        <a:cubicBezTo>
                          <a:pt x="45698" y="39988"/>
                          <a:pt x="49278" y="36409"/>
                          <a:pt x="49278" y="31993"/>
                        </a:cubicBezTo>
                        <a:lnTo>
                          <a:pt x="49278" y="7995"/>
                        </a:lnTo>
                        <a:cubicBezTo>
                          <a:pt x="49278" y="3579"/>
                          <a:pt x="45698" y="0"/>
                          <a:pt x="41282"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0" name="Google Shape;7870;p72"/>
                  <p:cNvSpPr/>
                  <p:nvPr/>
                </p:nvSpPr>
                <p:spPr>
                  <a:xfrm>
                    <a:off x="3020598" y="3305519"/>
                    <a:ext cx="140326" cy="1106"/>
                  </a:xfrm>
                  <a:custGeom>
                    <a:avLst/>
                    <a:gdLst/>
                    <a:ahLst/>
                    <a:cxnLst/>
                    <a:rect l="l" t="t" r="r" b="b"/>
                    <a:pathLst>
                      <a:path w="30824" h="243" extrusionOk="0">
                        <a:moveTo>
                          <a:pt x="123" y="1"/>
                        </a:moveTo>
                        <a:cubicBezTo>
                          <a:pt x="57" y="1"/>
                          <a:pt x="1" y="55"/>
                          <a:pt x="1" y="121"/>
                        </a:cubicBezTo>
                        <a:cubicBezTo>
                          <a:pt x="1" y="187"/>
                          <a:pt x="57" y="243"/>
                          <a:pt x="123" y="243"/>
                        </a:cubicBezTo>
                        <a:lnTo>
                          <a:pt x="30703" y="243"/>
                        </a:lnTo>
                        <a:cubicBezTo>
                          <a:pt x="30769" y="243"/>
                          <a:pt x="30824" y="187"/>
                          <a:pt x="30824" y="121"/>
                        </a:cubicBezTo>
                        <a:cubicBezTo>
                          <a:pt x="30824" y="55"/>
                          <a:pt x="30769" y="1"/>
                          <a:pt x="30703"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sp>
        <p:nvSpPr>
          <p:cNvPr id="2" name="Google Shape;1529;p70">
            <a:extLst>
              <a:ext uri="{FF2B5EF4-FFF2-40B4-BE49-F238E27FC236}">
                <a16:creationId xmlns:a16="http://schemas.microsoft.com/office/drawing/2014/main" id="{D03457C8-C754-BFC2-65F4-21CC25EF9414}"/>
              </a:ext>
            </a:extLst>
          </p:cNvPr>
          <p:cNvSpPr txBox="1">
            <a:spLocks/>
          </p:cNvSpPr>
          <p:nvPr/>
        </p:nvSpPr>
        <p:spPr>
          <a:xfrm>
            <a:off x="605525" y="253756"/>
            <a:ext cx="7710600" cy="482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r>
              <a:rPr lang="fa-IR" sz="1800" dirty="0">
                <a:solidFill>
                  <a:schemeClr val="lt1"/>
                </a:solidFill>
                <a:cs typeface="B Nazanin" panose="00000700000000000000" pitchFamily="2" charset="-78"/>
              </a:rPr>
              <a:t>انواع جدولها و نمودارها:</a:t>
            </a:r>
            <a:endParaRPr lang="fa-IR" sz="1800" dirty="0">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874"/>
        <p:cNvGrpSpPr/>
        <p:nvPr/>
      </p:nvGrpSpPr>
      <p:grpSpPr>
        <a:xfrm>
          <a:off x="0" y="0"/>
          <a:ext cx="0" cy="0"/>
          <a:chOff x="0" y="0"/>
          <a:chExt cx="0" cy="0"/>
        </a:xfrm>
      </p:grpSpPr>
      <p:grpSp>
        <p:nvGrpSpPr>
          <p:cNvPr id="7875" name="Google Shape;7875;p73"/>
          <p:cNvGrpSpPr/>
          <p:nvPr/>
        </p:nvGrpSpPr>
        <p:grpSpPr>
          <a:xfrm>
            <a:off x="702088" y="3155922"/>
            <a:ext cx="2390414" cy="1024800"/>
            <a:chOff x="728925" y="3296613"/>
            <a:chExt cx="2390414" cy="1024800"/>
          </a:xfrm>
        </p:grpSpPr>
        <p:grpSp>
          <p:nvGrpSpPr>
            <p:cNvPr id="7876" name="Google Shape;7876;p73"/>
            <p:cNvGrpSpPr/>
            <p:nvPr/>
          </p:nvGrpSpPr>
          <p:grpSpPr>
            <a:xfrm>
              <a:off x="728925" y="3619800"/>
              <a:ext cx="2390414" cy="500893"/>
              <a:chOff x="728925" y="3619800"/>
              <a:chExt cx="2390414" cy="500893"/>
            </a:xfrm>
          </p:grpSpPr>
          <p:sp>
            <p:nvSpPr>
              <p:cNvPr id="7877" name="Google Shape;7877;p73"/>
              <p:cNvSpPr/>
              <p:nvPr/>
            </p:nvSpPr>
            <p:spPr>
              <a:xfrm>
                <a:off x="728925" y="3619800"/>
                <a:ext cx="2390400" cy="167100"/>
              </a:xfrm>
              <a:prstGeom prst="rect">
                <a:avLst/>
              </a:prstGeom>
              <a:noFill/>
              <a:ln w="9525" cap="flat" cmpd="sng">
                <a:solidFill>
                  <a:srgbClr val="E3E7E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p>
            </p:txBody>
          </p:sp>
          <p:sp>
            <p:nvSpPr>
              <p:cNvPr id="7878" name="Google Shape;7878;p73"/>
              <p:cNvSpPr/>
              <p:nvPr/>
            </p:nvSpPr>
            <p:spPr>
              <a:xfrm>
                <a:off x="728939" y="3953593"/>
                <a:ext cx="2390400" cy="167100"/>
              </a:xfrm>
              <a:prstGeom prst="rect">
                <a:avLst/>
              </a:prstGeom>
              <a:noFill/>
              <a:ln w="9525" cap="flat" cmpd="sng">
                <a:solidFill>
                  <a:srgbClr val="E3E7E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p>
            </p:txBody>
          </p:sp>
        </p:grpSp>
        <p:grpSp>
          <p:nvGrpSpPr>
            <p:cNvPr id="7879" name="Google Shape;7879;p73"/>
            <p:cNvGrpSpPr/>
            <p:nvPr/>
          </p:nvGrpSpPr>
          <p:grpSpPr>
            <a:xfrm>
              <a:off x="1348050" y="3296613"/>
              <a:ext cx="1706152" cy="1024800"/>
              <a:chOff x="1348050" y="3296613"/>
              <a:chExt cx="1706152" cy="1024800"/>
            </a:xfrm>
          </p:grpSpPr>
          <p:sp>
            <p:nvSpPr>
              <p:cNvPr id="7880" name="Google Shape;7880;p73"/>
              <p:cNvSpPr/>
              <p:nvPr/>
            </p:nvSpPr>
            <p:spPr>
              <a:xfrm>
                <a:off x="1348050"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p>
            </p:txBody>
          </p:sp>
          <p:sp>
            <p:nvSpPr>
              <p:cNvPr id="7881" name="Google Shape;7881;p73"/>
              <p:cNvSpPr/>
              <p:nvPr/>
            </p:nvSpPr>
            <p:spPr>
              <a:xfrm>
                <a:off x="1687082"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p>
            </p:txBody>
          </p:sp>
          <p:sp>
            <p:nvSpPr>
              <p:cNvPr id="7882" name="Google Shape;7882;p73"/>
              <p:cNvSpPr/>
              <p:nvPr/>
            </p:nvSpPr>
            <p:spPr>
              <a:xfrm>
                <a:off x="2040389"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p>
            </p:txBody>
          </p:sp>
          <p:sp>
            <p:nvSpPr>
              <p:cNvPr id="7883" name="Google Shape;7883;p73"/>
              <p:cNvSpPr/>
              <p:nvPr/>
            </p:nvSpPr>
            <p:spPr>
              <a:xfrm>
                <a:off x="2393695"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p>
            </p:txBody>
          </p:sp>
          <p:sp>
            <p:nvSpPr>
              <p:cNvPr id="7884" name="Google Shape;7884;p73"/>
              <p:cNvSpPr/>
              <p:nvPr/>
            </p:nvSpPr>
            <p:spPr>
              <a:xfrm>
                <a:off x="2747002"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00"/>
              </a:p>
            </p:txBody>
          </p:sp>
        </p:grpSp>
        <p:grpSp>
          <p:nvGrpSpPr>
            <p:cNvPr id="7885" name="Google Shape;7885;p73"/>
            <p:cNvGrpSpPr/>
            <p:nvPr/>
          </p:nvGrpSpPr>
          <p:grpSpPr>
            <a:xfrm>
              <a:off x="1455707" y="3654858"/>
              <a:ext cx="1491150" cy="417657"/>
              <a:chOff x="1455707" y="3654858"/>
              <a:chExt cx="1491150" cy="417657"/>
            </a:xfrm>
          </p:grpSpPr>
          <p:sp>
            <p:nvSpPr>
              <p:cNvPr id="7886" name="Google Shape;7886;p73"/>
              <p:cNvSpPr/>
              <p:nvPr/>
            </p:nvSpPr>
            <p:spPr>
              <a:xfrm>
                <a:off x="1472938" y="3687620"/>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7" name="Google Shape;7887;p73"/>
              <p:cNvSpPr/>
              <p:nvPr/>
            </p:nvSpPr>
            <p:spPr>
              <a:xfrm>
                <a:off x="1490853" y="3669628"/>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8" name="Google Shape;7888;p73"/>
              <p:cNvSpPr/>
              <p:nvPr/>
            </p:nvSpPr>
            <p:spPr>
              <a:xfrm>
                <a:off x="1819181"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9" name="Google Shape;7889;p73"/>
              <p:cNvSpPr/>
              <p:nvPr/>
            </p:nvSpPr>
            <p:spPr>
              <a:xfrm>
                <a:off x="1837096"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0" name="Google Shape;7890;p73"/>
              <p:cNvSpPr/>
              <p:nvPr/>
            </p:nvSpPr>
            <p:spPr>
              <a:xfrm>
                <a:off x="1478676" y="4008202"/>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1" name="Google Shape;7891;p73"/>
              <p:cNvSpPr/>
              <p:nvPr/>
            </p:nvSpPr>
            <p:spPr>
              <a:xfrm>
                <a:off x="1455707" y="4007971"/>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2" name="Google Shape;7892;p73"/>
              <p:cNvSpPr/>
              <p:nvPr/>
            </p:nvSpPr>
            <p:spPr>
              <a:xfrm>
                <a:off x="1841579"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3" name="Google Shape;7893;p73"/>
              <p:cNvSpPr/>
              <p:nvPr/>
            </p:nvSpPr>
            <p:spPr>
              <a:xfrm>
                <a:off x="1818610"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4" name="Google Shape;7894;p73"/>
              <p:cNvSpPr/>
              <p:nvPr/>
            </p:nvSpPr>
            <p:spPr>
              <a:xfrm>
                <a:off x="2172491"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5" name="Google Shape;7895;p73"/>
              <p:cNvSpPr/>
              <p:nvPr/>
            </p:nvSpPr>
            <p:spPr>
              <a:xfrm>
                <a:off x="2190406"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6" name="Google Shape;7896;p73"/>
              <p:cNvSpPr/>
              <p:nvPr/>
            </p:nvSpPr>
            <p:spPr>
              <a:xfrm>
                <a:off x="2194889"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7" name="Google Shape;7897;p73"/>
              <p:cNvSpPr/>
              <p:nvPr/>
            </p:nvSpPr>
            <p:spPr>
              <a:xfrm>
                <a:off x="2171920"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8" name="Google Shape;7898;p73"/>
              <p:cNvSpPr/>
              <p:nvPr/>
            </p:nvSpPr>
            <p:spPr>
              <a:xfrm>
                <a:off x="2874730" y="3687620"/>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9" name="Google Shape;7899;p73"/>
              <p:cNvSpPr/>
              <p:nvPr/>
            </p:nvSpPr>
            <p:spPr>
              <a:xfrm>
                <a:off x="2892645" y="3669628"/>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0" name="Google Shape;7900;p73"/>
              <p:cNvSpPr/>
              <p:nvPr/>
            </p:nvSpPr>
            <p:spPr>
              <a:xfrm>
                <a:off x="2901559" y="4005512"/>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1" name="Google Shape;7901;p73"/>
              <p:cNvSpPr/>
              <p:nvPr/>
            </p:nvSpPr>
            <p:spPr>
              <a:xfrm>
                <a:off x="2878589" y="4005281"/>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2" name="Google Shape;7902;p73"/>
              <p:cNvSpPr/>
              <p:nvPr/>
            </p:nvSpPr>
            <p:spPr>
              <a:xfrm>
                <a:off x="2525796"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3" name="Google Shape;7903;p73"/>
              <p:cNvSpPr/>
              <p:nvPr/>
            </p:nvSpPr>
            <p:spPr>
              <a:xfrm>
                <a:off x="2543711"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4" name="Google Shape;7904;p73"/>
              <p:cNvSpPr/>
              <p:nvPr/>
            </p:nvSpPr>
            <p:spPr>
              <a:xfrm>
                <a:off x="2548194"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5" name="Google Shape;7905;p73"/>
              <p:cNvSpPr/>
              <p:nvPr/>
            </p:nvSpPr>
            <p:spPr>
              <a:xfrm>
                <a:off x="2525225"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aphicFrame>
        <p:nvGraphicFramePr>
          <p:cNvPr id="7906" name="Google Shape;7906;p73"/>
          <p:cNvGraphicFramePr/>
          <p:nvPr/>
        </p:nvGraphicFramePr>
        <p:xfrm>
          <a:off x="5937787" y="2153834"/>
          <a:ext cx="2504100" cy="864780"/>
        </p:xfrm>
        <a:graphic>
          <a:graphicData uri="http://schemas.openxmlformats.org/drawingml/2006/table">
            <a:tbl>
              <a:tblPr>
                <a:noFill/>
              </a:tblPr>
              <a:tblGrid>
                <a:gridCol w="626025">
                  <a:extLst>
                    <a:ext uri="{9D8B030D-6E8A-4147-A177-3AD203B41FA5}">
                      <a16:colId xmlns:a16="http://schemas.microsoft.com/office/drawing/2014/main" val="20000"/>
                    </a:ext>
                  </a:extLst>
                </a:gridCol>
                <a:gridCol w="626025">
                  <a:extLst>
                    <a:ext uri="{9D8B030D-6E8A-4147-A177-3AD203B41FA5}">
                      <a16:colId xmlns:a16="http://schemas.microsoft.com/office/drawing/2014/main" val="20001"/>
                    </a:ext>
                  </a:extLst>
                </a:gridCol>
                <a:gridCol w="626025">
                  <a:extLst>
                    <a:ext uri="{9D8B030D-6E8A-4147-A177-3AD203B41FA5}">
                      <a16:colId xmlns:a16="http://schemas.microsoft.com/office/drawing/2014/main" val="20002"/>
                    </a:ext>
                  </a:extLst>
                </a:gridCol>
                <a:gridCol w="626025">
                  <a:extLst>
                    <a:ext uri="{9D8B030D-6E8A-4147-A177-3AD203B41FA5}">
                      <a16:colId xmlns:a16="http://schemas.microsoft.com/office/drawing/2014/main" val="20003"/>
                    </a:ext>
                  </a:extLst>
                </a:gridCol>
              </a:tblGrid>
              <a:tr h="0">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solidFill>
                      <a:srgbClr val="CFD9E0"/>
                    </a:solidFill>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0"/>
                  </a:ext>
                </a:extLst>
              </a:tr>
              <a:tr h="217150">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CFD9E0"/>
                    </a:solidFill>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1"/>
                  </a:ext>
                </a:extLst>
              </a:tr>
              <a:tr h="217150">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E3E9ED"/>
                    </a:solidFill>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869FB2"/>
                    </a:solidFill>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2"/>
                  </a:ext>
                </a:extLst>
              </a:tr>
              <a:tr h="217150">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200" b="1" dirty="0">
                        <a:latin typeface="Amatic SC"/>
                        <a:ea typeface="Amatic SC"/>
                        <a:cs typeface="Amatic SC"/>
                        <a:sym typeface="Amatic SC"/>
                      </a:endParaRPr>
                    </a:p>
                  </a:txBody>
                  <a:tcPr marL="91425" marR="91425" marT="91425" marB="91425">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7994A9">
                        <a:alpha val="64709"/>
                      </a:srgbClr>
                    </a:solidFill>
                  </a:tcPr>
                </a:tc>
                <a:extLst>
                  <a:ext uri="{0D108BD9-81ED-4DB2-BD59-A6C34878D82A}">
                    <a16:rowId xmlns:a16="http://schemas.microsoft.com/office/drawing/2014/main" val="10003"/>
                  </a:ext>
                </a:extLst>
              </a:tr>
            </a:tbl>
          </a:graphicData>
        </a:graphic>
      </p:graphicFrame>
      <p:grpSp>
        <p:nvGrpSpPr>
          <p:cNvPr id="7907" name="Google Shape;7907;p73"/>
          <p:cNvGrpSpPr/>
          <p:nvPr/>
        </p:nvGrpSpPr>
        <p:grpSpPr>
          <a:xfrm>
            <a:off x="710464" y="981599"/>
            <a:ext cx="2396505" cy="976502"/>
            <a:chOff x="749309" y="1112739"/>
            <a:chExt cx="2371603" cy="976502"/>
          </a:xfrm>
        </p:grpSpPr>
        <p:grpSp>
          <p:nvGrpSpPr>
            <p:cNvPr id="7908" name="Google Shape;7908;p73"/>
            <p:cNvGrpSpPr/>
            <p:nvPr/>
          </p:nvGrpSpPr>
          <p:grpSpPr>
            <a:xfrm>
              <a:off x="1092126" y="1112739"/>
              <a:ext cx="2028786" cy="975464"/>
              <a:chOff x="1092126" y="1112739"/>
              <a:chExt cx="2028786" cy="975464"/>
            </a:xfrm>
          </p:grpSpPr>
          <p:sp>
            <p:nvSpPr>
              <p:cNvPr id="7909" name="Google Shape;7909;p73"/>
              <p:cNvSpPr/>
              <p:nvPr/>
            </p:nvSpPr>
            <p:spPr>
              <a:xfrm>
                <a:off x="1092126"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0" name="Google Shape;7910;p73"/>
              <p:cNvSpPr/>
              <p:nvPr/>
            </p:nvSpPr>
            <p:spPr>
              <a:xfrm>
                <a:off x="1434943"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1" name="Google Shape;7911;p73"/>
              <p:cNvSpPr/>
              <p:nvPr/>
            </p:nvSpPr>
            <p:spPr>
              <a:xfrm>
                <a:off x="1777760"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2" name="Google Shape;7912;p73"/>
              <p:cNvSpPr/>
              <p:nvPr/>
            </p:nvSpPr>
            <p:spPr>
              <a:xfrm>
                <a:off x="2120578"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3" name="Google Shape;7913;p73"/>
              <p:cNvSpPr/>
              <p:nvPr/>
            </p:nvSpPr>
            <p:spPr>
              <a:xfrm>
                <a:off x="2463395"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4" name="Google Shape;7914;p73"/>
              <p:cNvSpPr/>
              <p:nvPr/>
            </p:nvSpPr>
            <p:spPr>
              <a:xfrm>
                <a:off x="2806212"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5" name="Google Shape;7915;p73"/>
              <p:cNvSpPr/>
              <p:nvPr/>
            </p:nvSpPr>
            <p:spPr>
              <a:xfrm>
                <a:off x="1092126"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6" name="Google Shape;7916;p73"/>
              <p:cNvSpPr/>
              <p:nvPr/>
            </p:nvSpPr>
            <p:spPr>
              <a:xfrm>
                <a:off x="1434943"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7" name="Google Shape;7917;p73"/>
              <p:cNvSpPr/>
              <p:nvPr/>
            </p:nvSpPr>
            <p:spPr>
              <a:xfrm>
                <a:off x="1777760"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8" name="Google Shape;7918;p73"/>
              <p:cNvSpPr/>
              <p:nvPr/>
            </p:nvSpPr>
            <p:spPr>
              <a:xfrm>
                <a:off x="2120578"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9" name="Google Shape;7919;p73"/>
              <p:cNvSpPr/>
              <p:nvPr/>
            </p:nvSpPr>
            <p:spPr>
              <a:xfrm>
                <a:off x="2463395"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0" name="Google Shape;7920;p73"/>
              <p:cNvSpPr/>
              <p:nvPr/>
            </p:nvSpPr>
            <p:spPr>
              <a:xfrm>
                <a:off x="2806212"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1" name="Google Shape;7921;p73"/>
              <p:cNvSpPr/>
              <p:nvPr/>
            </p:nvSpPr>
            <p:spPr>
              <a:xfrm>
                <a:off x="1092126"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2" name="Google Shape;7922;p73"/>
              <p:cNvSpPr/>
              <p:nvPr/>
            </p:nvSpPr>
            <p:spPr>
              <a:xfrm>
                <a:off x="1434943"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3" name="Google Shape;7923;p73"/>
              <p:cNvSpPr/>
              <p:nvPr/>
            </p:nvSpPr>
            <p:spPr>
              <a:xfrm>
                <a:off x="1777760"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4" name="Google Shape;7924;p73"/>
              <p:cNvSpPr/>
              <p:nvPr/>
            </p:nvSpPr>
            <p:spPr>
              <a:xfrm>
                <a:off x="2120578"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5" name="Google Shape;7925;p73"/>
              <p:cNvSpPr/>
              <p:nvPr/>
            </p:nvSpPr>
            <p:spPr>
              <a:xfrm>
                <a:off x="2463395"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6" name="Google Shape;7926;p73"/>
              <p:cNvSpPr/>
              <p:nvPr/>
            </p:nvSpPr>
            <p:spPr>
              <a:xfrm>
                <a:off x="2806212"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7" name="Google Shape;7927;p73"/>
              <p:cNvSpPr/>
              <p:nvPr/>
            </p:nvSpPr>
            <p:spPr>
              <a:xfrm>
                <a:off x="1092126"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8" name="Google Shape;7928;p73"/>
              <p:cNvSpPr/>
              <p:nvPr/>
            </p:nvSpPr>
            <p:spPr>
              <a:xfrm>
                <a:off x="1434943"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9" name="Google Shape;7929;p73"/>
              <p:cNvSpPr/>
              <p:nvPr/>
            </p:nvSpPr>
            <p:spPr>
              <a:xfrm>
                <a:off x="1777760"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0" name="Google Shape;7930;p73"/>
              <p:cNvSpPr/>
              <p:nvPr/>
            </p:nvSpPr>
            <p:spPr>
              <a:xfrm>
                <a:off x="2120578"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1" name="Google Shape;7931;p73"/>
              <p:cNvSpPr/>
              <p:nvPr/>
            </p:nvSpPr>
            <p:spPr>
              <a:xfrm>
                <a:off x="2463395"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2" name="Google Shape;7932;p73"/>
              <p:cNvSpPr/>
              <p:nvPr/>
            </p:nvSpPr>
            <p:spPr>
              <a:xfrm>
                <a:off x="2806212"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33" name="Google Shape;7933;p73"/>
            <p:cNvGrpSpPr/>
            <p:nvPr/>
          </p:nvGrpSpPr>
          <p:grpSpPr>
            <a:xfrm>
              <a:off x="749309" y="1112739"/>
              <a:ext cx="314700" cy="975464"/>
              <a:chOff x="749309" y="1112739"/>
              <a:chExt cx="314700" cy="975464"/>
            </a:xfrm>
          </p:grpSpPr>
          <p:sp>
            <p:nvSpPr>
              <p:cNvPr id="7934" name="Google Shape;7934;p73"/>
              <p:cNvSpPr/>
              <p:nvPr/>
            </p:nvSpPr>
            <p:spPr>
              <a:xfrm>
                <a:off x="749309" y="1362294"/>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5" name="Google Shape;7935;p73"/>
              <p:cNvSpPr/>
              <p:nvPr/>
            </p:nvSpPr>
            <p:spPr>
              <a:xfrm>
                <a:off x="749309" y="1611849"/>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6" name="Google Shape;7936;p73"/>
              <p:cNvSpPr/>
              <p:nvPr/>
            </p:nvSpPr>
            <p:spPr>
              <a:xfrm>
                <a:off x="749309" y="1861404"/>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7" name="Google Shape;7937;p73"/>
              <p:cNvSpPr/>
              <p:nvPr/>
            </p:nvSpPr>
            <p:spPr>
              <a:xfrm>
                <a:off x="749309" y="1112739"/>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38" name="Google Shape;7938;p73"/>
            <p:cNvSpPr/>
            <p:nvPr/>
          </p:nvSpPr>
          <p:spPr>
            <a:xfrm>
              <a:off x="1434877" y="1258345"/>
              <a:ext cx="1685700" cy="78600"/>
            </a:xfrm>
            <a:prstGeom prst="rect">
              <a:avLst/>
            </a:pr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9" name="Google Shape;7939;p73"/>
            <p:cNvSpPr/>
            <p:nvPr/>
          </p:nvSpPr>
          <p:spPr>
            <a:xfrm>
              <a:off x="1777683" y="2010641"/>
              <a:ext cx="1000200" cy="78600"/>
            </a:xfrm>
            <a:prstGeom prst="rect">
              <a:avLst/>
            </a:pr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0" name="Google Shape;7940;p73"/>
            <p:cNvSpPr/>
            <p:nvPr/>
          </p:nvSpPr>
          <p:spPr>
            <a:xfrm>
              <a:off x="1092070" y="1759876"/>
              <a:ext cx="657600" cy="78600"/>
            </a:xfrm>
            <a:prstGeom prst="rect">
              <a:avLst/>
            </a:pr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1" name="Google Shape;7941;p73"/>
            <p:cNvSpPr/>
            <p:nvPr/>
          </p:nvSpPr>
          <p:spPr>
            <a:xfrm>
              <a:off x="2463277" y="1759876"/>
              <a:ext cx="657600" cy="78600"/>
            </a:xfrm>
            <a:prstGeom prst="rect">
              <a:avLst/>
            </a:pr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7942" name="Google Shape;7942;p73"/>
          <p:cNvGraphicFramePr/>
          <p:nvPr/>
        </p:nvGraphicFramePr>
        <p:xfrm>
          <a:off x="5937812" y="981584"/>
          <a:ext cx="2504100" cy="976500"/>
        </p:xfrm>
        <a:graphic>
          <a:graphicData uri="http://schemas.openxmlformats.org/drawingml/2006/table">
            <a:tbl>
              <a:tblPr>
                <a:noFill/>
              </a:tblPr>
              <a:tblGrid>
                <a:gridCol w="626025">
                  <a:extLst>
                    <a:ext uri="{9D8B030D-6E8A-4147-A177-3AD203B41FA5}">
                      <a16:colId xmlns:a16="http://schemas.microsoft.com/office/drawing/2014/main" val="20000"/>
                    </a:ext>
                  </a:extLst>
                </a:gridCol>
                <a:gridCol w="626025">
                  <a:extLst>
                    <a:ext uri="{9D8B030D-6E8A-4147-A177-3AD203B41FA5}">
                      <a16:colId xmlns:a16="http://schemas.microsoft.com/office/drawing/2014/main" val="20001"/>
                    </a:ext>
                  </a:extLst>
                </a:gridCol>
                <a:gridCol w="626025">
                  <a:extLst>
                    <a:ext uri="{9D8B030D-6E8A-4147-A177-3AD203B41FA5}">
                      <a16:colId xmlns:a16="http://schemas.microsoft.com/office/drawing/2014/main" val="20002"/>
                    </a:ext>
                  </a:extLst>
                </a:gridCol>
                <a:gridCol w="626025">
                  <a:extLst>
                    <a:ext uri="{9D8B030D-6E8A-4147-A177-3AD203B41FA5}">
                      <a16:colId xmlns:a16="http://schemas.microsoft.com/office/drawing/2014/main" val="20003"/>
                    </a:ext>
                  </a:extLst>
                </a:gridCol>
              </a:tblGrid>
              <a:tr h="325500">
                <a:tc>
                  <a:txBody>
                    <a:bodyPr/>
                    <a:lstStyle/>
                    <a:p>
                      <a:pPr marL="0" lvl="0" indent="0" algn="l" rtl="0">
                        <a:spcBef>
                          <a:spcPts val="0"/>
                        </a:spcBef>
                        <a:spcAft>
                          <a:spcPts val="0"/>
                        </a:spcAft>
                        <a:buNone/>
                      </a:pPr>
                      <a:endParaRPr sz="200"/>
                    </a:p>
                  </a:txBody>
                  <a:tcPr marL="91425" marR="91425" marT="91425" marB="91425">
                    <a:lnL w="9525"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alpha val="0"/>
                        </a:srgbClr>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0"/>
                  </a:ext>
                </a:extLst>
              </a:tr>
              <a:tr h="325500">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325500">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dirty="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7943" name="Google Shape;7943;p73"/>
          <p:cNvGraphicFramePr/>
          <p:nvPr/>
        </p:nvGraphicFramePr>
        <p:xfrm>
          <a:off x="3358675" y="2153834"/>
          <a:ext cx="2363400" cy="868575"/>
        </p:xfrm>
        <a:graphic>
          <a:graphicData uri="http://schemas.openxmlformats.org/drawingml/2006/table">
            <a:tbl>
              <a:tblPr>
                <a:noFill/>
              </a:tblPr>
              <a:tblGrid>
                <a:gridCol w="590850">
                  <a:extLst>
                    <a:ext uri="{9D8B030D-6E8A-4147-A177-3AD203B41FA5}">
                      <a16:colId xmlns:a16="http://schemas.microsoft.com/office/drawing/2014/main" val="20000"/>
                    </a:ext>
                  </a:extLst>
                </a:gridCol>
                <a:gridCol w="590850">
                  <a:extLst>
                    <a:ext uri="{9D8B030D-6E8A-4147-A177-3AD203B41FA5}">
                      <a16:colId xmlns:a16="http://schemas.microsoft.com/office/drawing/2014/main" val="20001"/>
                    </a:ext>
                  </a:extLst>
                </a:gridCol>
                <a:gridCol w="590850">
                  <a:extLst>
                    <a:ext uri="{9D8B030D-6E8A-4147-A177-3AD203B41FA5}">
                      <a16:colId xmlns:a16="http://schemas.microsoft.com/office/drawing/2014/main" val="20002"/>
                    </a:ext>
                  </a:extLst>
                </a:gridCol>
                <a:gridCol w="590850">
                  <a:extLst>
                    <a:ext uri="{9D8B030D-6E8A-4147-A177-3AD203B41FA5}">
                      <a16:colId xmlns:a16="http://schemas.microsoft.com/office/drawing/2014/main" val="20003"/>
                    </a:ext>
                  </a:extLst>
                </a:gridCol>
              </a:tblGrid>
              <a:tr h="289525">
                <a:tc>
                  <a:txBody>
                    <a:bodyPr/>
                    <a:lstStyle/>
                    <a:p>
                      <a:pPr marL="0" lvl="0" indent="0" algn="l" rtl="0">
                        <a:spcBef>
                          <a:spcPts val="0"/>
                        </a:spcBef>
                        <a:spcAft>
                          <a:spcPts val="0"/>
                        </a:spcAft>
                        <a:buNone/>
                      </a:pPr>
                      <a:endParaRPr sz="200"/>
                    </a:p>
                  </a:txBody>
                  <a:tcPr marL="91425" marR="91425" marT="91425" marB="91425">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19050" cap="flat" cmpd="sng">
                      <a:solidFill>
                        <a:srgbClr val="F2F2F2">
                          <a:alpha val="0"/>
                        </a:srgbClr>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0"/>
                  </a:ext>
                </a:extLst>
              </a:tr>
              <a:tr h="289525">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19050" cap="flat" cmpd="sng">
                      <a:solidFill>
                        <a:srgbClr val="F2F2F2">
                          <a:alpha val="0"/>
                        </a:srgbClr>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289525">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F2F2F2"/>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19050" cap="flat" cmpd="sng">
                      <a:solidFill>
                        <a:srgbClr val="F2F2F2">
                          <a:alpha val="0"/>
                        </a:srgbClr>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dirty="0"/>
                    </a:p>
                  </a:txBody>
                  <a:tcPr marL="91425" marR="91425" marT="91425" marB="91425">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pSp>
        <p:nvGrpSpPr>
          <p:cNvPr id="7944" name="Google Shape;7944;p73"/>
          <p:cNvGrpSpPr/>
          <p:nvPr/>
        </p:nvGrpSpPr>
        <p:grpSpPr>
          <a:xfrm>
            <a:off x="3360661" y="3144795"/>
            <a:ext cx="2363377" cy="1047062"/>
            <a:chOff x="3358399" y="3285485"/>
            <a:chExt cx="2363377" cy="1047062"/>
          </a:xfrm>
        </p:grpSpPr>
        <p:grpSp>
          <p:nvGrpSpPr>
            <p:cNvPr id="7945" name="Google Shape;7945;p73"/>
            <p:cNvGrpSpPr/>
            <p:nvPr/>
          </p:nvGrpSpPr>
          <p:grpSpPr>
            <a:xfrm>
              <a:off x="3358412" y="3285485"/>
              <a:ext cx="2363244" cy="139500"/>
              <a:chOff x="3358412" y="3285485"/>
              <a:chExt cx="2363244" cy="139500"/>
            </a:xfrm>
          </p:grpSpPr>
          <p:sp>
            <p:nvSpPr>
              <p:cNvPr id="7946" name="Google Shape;7946;p73"/>
              <p:cNvSpPr/>
              <p:nvPr/>
            </p:nvSpPr>
            <p:spPr>
              <a:xfrm>
                <a:off x="3358412"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7" name="Google Shape;7947;p73"/>
              <p:cNvSpPr/>
              <p:nvPr/>
            </p:nvSpPr>
            <p:spPr>
              <a:xfrm>
                <a:off x="3838898"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8" name="Google Shape;7948;p73"/>
              <p:cNvSpPr/>
              <p:nvPr/>
            </p:nvSpPr>
            <p:spPr>
              <a:xfrm>
                <a:off x="4319384"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9" name="Google Shape;7949;p73"/>
              <p:cNvSpPr/>
              <p:nvPr/>
            </p:nvSpPr>
            <p:spPr>
              <a:xfrm>
                <a:off x="4799870"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0" name="Google Shape;7950;p73"/>
              <p:cNvSpPr/>
              <p:nvPr/>
            </p:nvSpPr>
            <p:spPr>
              <a:xfrm>
                <a:off x="5280356"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51" name="Google Shape;7951;p73"/>
            <p:cNvGrpSpPr/>
            <p:nvPr/>
          </p:nvGrpSpPr>
          <p:grpSpPr>
            <a:xfrm>
              <a:off x="3358412" y="3466996"/>
              <a:ext cx="2363244" cy="139500"/>
              <a:chOff x="3358412" y="3466996"/>
              <a:chExt cx="2363244" cy="139500"/>
            </a:xfrm>
          </p:grpSpPr>
          <p:sp>
            <p:nvSpPr>
              <p:cNvPr id="7952" name="Google Shape;7952;p73"/>
              <p:cNvSpPr/>
              <p:nvPr/>
            </p:nvSpPr>
            <p:spPr>
              <a:xfrm>
                <a:off x="3358412"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3" name="Google Shape;7953;p73"/>
              <p:cNvSpPr/>
              <p:nvPr/>
            </p:nvSpPr>
            <p:spPr>
              <a:xfrm>
                <a:off x="3838898"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4" name="Google Shape;7954;p73"/>
              <p:cNvSpPr/>
              <p:nvPr/>
            </p:nvSpPr>
            <p:spPr>
              <a:xfrm>
                <a:off x="4319384"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5" name="Google Shape;7955;p73"/>
              <p:cNvSpPr/>
              <p:nvPr/>
            </p:nvSpPr>
            <p:spPr>
              <a:xfrm>
                <a:off x="4799870"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6" name="Google Shape;7956;p73"/>
              <p:cNvSpPr/>
              <p:nvPr/>
            </p:nvSpPr>
            <p:spPr>
              <a:xfrm>
                <a:off x="5280356"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57" name="Google Shape;7957;p73"/>
            <p:cNvGrpSpPr/>
            <p:nvPr/>
          </p:nvGrpSpPr>
          <p:grpSpPr>
            <a:xfrm>
              <a:off x="3358412" y="3648507"/>
              <a:ext cx="2363244" cy="139500"/>
              <a:chOff x="3358412" y="3648507"/>
              <a:chExt cx="2363244" cy="139500"/>
            </a:xfrm>
          </p:grpSpPr>
          <p:sp>
            <p:nvSpPr>
              <p:cNvPr id="7958" name="Google Shape;7958;p73"/>
              <p:cNvSpPr/>
              <p:nvPr/>
            </p:nvSpPr>
            <p:spPr>
              <a:xfrm>
                <a:off x="3358412"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9" name="Google Shape;7959;p73"/>
              <p:cNvSpPr/>
              <p:nvPr/>
            </p:nvSpPr>
            <p:spPr>
              <a:xfrm>
                <a:off x="3838898"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0" name="Google Shape;7960;p73"/>
              <p:cNvSpPr/>
              <p:nvPr/>
            </p:nvSpPr>
            <p:spPr>
              <a:xfrm>
                <a:off x="4319384"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1" name="Google Shape;7961;p73"/>
              <p:cNvSpPr/>
              <p:nvPr/>
            </p:nvSpPr>
            <p:spPr>
              <a:xfrm>
                <a:off x="4799870"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2" name="Google Shape;7962;p73"/>
              <p:cNvSpPr/>
              <p:nvPr/>
            </p:nvSpPr>
            <p:spPr>
              <a:xfrm>
                <a:off x="5280356"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63" name="Google Shape;7963;p73"/>
            <p:cNvGrpSpPr/>
            <p:nvPr/>
          </p:nvGrpSpPr>
          <p:grpSpPr>
            <a:xfrm>
              <a:off x="3358412" y="3830018"/>
              <a:ext cx="2363244" cy="139500"/>
              <a:chOff x="3358412" y="3830018"/>
              <a:chExt cx="2363244" cy="139500"/>
            </a:xfrm>
          </p:grpSpPr>
          <p:sp>
            <p:nvSpPr>
              <p:cNvPr id="7964" name="Google Shape;7964;p73"/>
              <p:cNvSpPr/>
              <p:nvPr/>
            </p:nvSpPr>
            <p:spPr>
              <a:xfrm>
                <a:off x="3358412"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5" name="Google Shape;7965;p73"/>
              <p:cNvSpPr/>
              <p:nvPr/>
            </p:nvSpPr>
            <p:spPr>
              <a:xfrm>
                <a:off x="3838898"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6" name="Google Shape;7966;p73"/>
              <p:cNvSpPr/>
              <p:nvPr/>
            </p:nvSpPr>
            <p:spPr>
              <a:xfrm>
                <a:off x="4319384"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7" name="Google Shape;7967;p73"/>
              <p:cNvSpPr/>
              <p:nvPr/>
            </p:nvSpPr>
            <p:spPr>
              <a:xfrm>
                <a:off x="4799870"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8" name="Google Shape;7968;p73"/>
              <p:cNvSpPr/>
              <p:nvPr/>
            </p:nvSpPr>
            <p:spPr>
              <a:xfrm>
                <a:off x="5280356"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69" name="Google Shape;7969;p73"/>
            <p:cNvGrpSpPr/>
            <p:nvPr/>
          </p:nvGrpSpPr>
          <p:grpSpPr>
            <a:xfrm>
              <a:off x="3358399" y="4011514"/>
              <a:ext cx="2363377" cy="139537"/>
              <a:chOff x="3294800" y="4134603"/>
              <a:chExt cx="2638876" cy="152400"/>
            </a:xfrm>
          </p:grpSpPr>
          <p:sp>
            <p:nvSpPr>
              <p:cNvPr id="7970" name="Google Shape;7970;p73"/>
              <p:cNvSpPr/>
              <p:nvPr/>
            </p:nvSpPr>
            <p:spPr>
              <a:xfrm>
                <a:off x="3294800"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1" name="Google Shape;7971;p73"/>
              <p:cNvSpPr/>
              <p:nvPr/>
            </p:nvSpPr>
            <p:spPr>
              <a:xfrm>
                <a:off x="3831294"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2" name="Google Shape;7972;p73"/>
              <p:cNvSpPr/>
              <p:nvPr/>
            </p:nvSpPr>
            <p:spPr>
              <a:xfrm>
                <a:off x="4367788"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3" name="Google Shape;7973;p73"/>
              <p:cNvSpPr/>
              <p:nvPr/>
            </p:nvSpPr>
            <p:spPr>
              <a:xfrm>
                <a:off x="4904282"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4" name="Google Shape;7974;p73"/>
              <p:cNvSpPr/>
              <p:nvPr/>
            </p:nvSpPr>
            <p:spPr>
              <a:xfrm>
                <a:off x="5440776"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75" name="Google Shape;7975;p73"/>
            <p:cNvGrpSpPr/>
            <p:nvPr/>
          </p:nvGrpSpPr>
          <p:grpSpPr>
            <a:xfrm>
              <a:off x="3358399" y="4193010"/>
              <a:ext cx="2363377" cy="139537"/>
              <a:chOff x="3294800" y="4134603"/>
              <a:chExt cx="2638876" cy="152400"/>
            </a:xfrm>
          </p:grpSpPr>
          <p:sp>
            <p:nvSpPr>
              <p:cNvPr id="7976" name="Google Shape;7976;p73"/>
              <p:cNvSpPr/>
              <p:nvPr/>
            </p:nvSpPr>
            <p:spPr>
              <a:xfrm>
                <a:off x="3294800"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7" name="Google Shape;7977;p73"/>
              <p:cNvSpPr/>
              <p:nvPr/>
            </p:nvSpPr>
            <p:spPr>
              <a:xfrm>
                <a:off x="3831294"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8" name="Google Shape;7978;p73"/>
              <p:cNvSpPr/>
              <p:nvPr/>
            </p:nvSpPr>
            <p:spPr>
              <a:xfrm>
                <a:off x="4367788"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9" name="Google Shape;7979;p73"/>
              <p:cNvSpPr/>
              <p:nvPr/>
            </p:nvSpPr>
            <p:spPr>
              <a:xfrm>
                <a:off x="4904282"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0" name="Google Shape;7980;p73"/>
              <p:cNvSpPr/>
              <p:nvPr/>
            </p:nvSpPr>
            <p:spPr>
              <a:xfrm>
                <a:off x="5440776"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aphicFrame>
        <p:nvGraphicFramePr>
          <p:cNvPr id="7981" name="Google Shape;7981;p73"/>
          <p:cNvGraphicFramePr/>
          <p:nvPr/>
        </p:nvGraphicFramePr>
        <p:xfrm>
          <a:off x="711463" y="2153834"/>
          <a:ext cx="2369800" cy="889350"/>
        </p:xfrm>
        <a:graphic>
          <a:graphicData uri="http://schemas.openxmlformats.org/drawingml/2006/table">
            <a:tbl>
              <a:tblPr>
                <a:noFill/>
              </a:tblPr>
              <a:tblGrid>
                <a:gridCol w="592450">
                  <a:extLst>
                    <a:ext uri="{9D8B030D-6E8A-4147-A177-3AD203B41FA5}">
                      <a16:colId xmlns:a16="http://schemas.microsoft.com/office/drawing/2014/main" val="20000"/>
                    </a:ext>
                  </a:extLst>
                </a:gridCol>
                <a:gridCol w="592450">
                  <a:extLst>
                    <a:ext uri="{9D8B030D-6E8A-4147-A177-3AD203B41FA5}">
                      <a16:colId xmlns:a16="http://schemas.microsoft.com/office/drawing/2014/main" val="20001"/>
                    </a:ext>
                  </a:extLst>
                </a:gridCol>
                <a:gridCol w="592450">
                  <a:extLst>
                    <a:ext uri="{9D8B030D-6E8A-4147-A177-3AD203B41FA5}">
                      <a16:colId xmlns:a16="http://schemas.microsoft.com/office/drawing/2014/main" val="20002"/>
                    </a:ext>
                  </a:extLst>
                </a:gridCol>
                <a:gridCol w="592450">
                  <a:extLst>
                    <a:ext uri="{9D8B030D-6E8A-4147-A177-3AD203B41FA5}">
                      <a16:colId xmlns:a16="http://schemas.microsoft.com/office/drawing/2014/main" val="20003"/>
                    </a:ext>
                  </a:extLst>
                </a:gridCol>
              </a:tblGrid>
              <a:tr h="296450">
                <a:tc>
                  <a:txBody>
                    <a:bodyPr/>
                    <a:lstStyle/>
                    <a:p>
                      <a:pPr marL="0" lvl="0" indent="0" algn="l" rtl="0">
                        <a:spcBef>
                          <a:spcPts val="0"/>
                        </a:spcBef>
                        <a:spcAft>
                          <a:spcPts val="0"/>
                        </a:spcAft>
                        <a:buNone/>
                      </a:pPr>
                      <a:endParaRPr sz="200"/>
                    </a:p>
                  </a:txBody>
                  <a:tcPr marL="91425" marR="91425" marT="91425" marB="91425">
                    <a:lnL w="9525" cap="flat" cmpd="sng">
                      <a:solidFill>
                        <a:srgbClr val="F2F2F2">
                          <a:alpha val="0"/>
                        </a:srgbClr>
                      </a:solidFill>
                      <a:prstDash val="solid"/>
                      <a:round/>
                      <a:headEnd type="none" w="sm" len="sm"/>
                      <a:tailEnd type="none" w="sm" len="sm"/>
                    </a:lnL>
                    <a:lnR w="9525" cap="flat" cmpd="sng">
                      <a:solidFill>
                        <a:srgbClr val="5F8195"/>
                      </a:solidFill>
                      <a:prstDash val="solid"/>
                      <a:round/>
                      <a:headEnd type="none" w="sm" len="sm"/>
                      <a:tailEnd type="none" w="sm" len="sm"/>
                    </a:lnR>
                    <a:lnT w="9525" cap="flat" cmpd="sng">
                      <a:solidFill>
                        <a:srgbClr val="F2F2F2">
                          <a:alpha val="0"/>
                        </a:srgbClr>
                      </a:solidFill>
                      <a:prstDash val="solid"/>
                      <a:round/>
                      <a:headEnd type="none" w="sm" len="sm"/>
                      <a:tailEnd type="none" w="sm" len="sm"/>
                    </a:lnT>
                    <a:lnB w="9525" cap="flat" cmpd="sng">
                      <a:solidFill>
                        <a:srgbClr val="869FB1"/>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5F8195"/>
                      </a:solidFill>
                      <a:prstDash val="solid"/>
                      <a:round/>
                      <a:headEnd type="none" w="sm" len="sm"/>
                      <a:tailEnd type="none" w="sm" len="sm"/>
                    </a:lnL>
                    <a:lnR w="9525" cap="flat" cmpd="sng">
                      <a:solidFill>
                        <a:srgbClr val="5F8195">
                          <a:alpha val="0"/>
                        </a:srgbClr>
                      </a:solidFill>
                      <a:prstDash val="dash"/>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5F8195">
                          <a:alpha val="0"/>
                        </a:srgbClr>
                      </a:solidFill>
                      <a:prstDash val="dash"/>
                      <a:round/>
                      <a:headEnd type="none" w="sm" len="sm"/>
                      <a:tailEnd type="none" w="sm" len="sm"/>
                    </a:lnL>
                    <a:lnR w="9525" cap="flat" cmpd="sng">
                      <a:solidFill>
                        <a:srgbClr val="5F8195">
                          <a:alpha val="0"/>
                        </a:srgbClr>
                      </a:solidFill>
                      <a:prstDash val="dash"/>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5F8195">
                          <a:alpha val="0"/>
                        </a:srgbClr>
                      </a:solidFill>
                      <a:prstDash val="dash"/>
                      <a:round/>
                      <a:headEnd type="none" w="sm" len="sm"/>
                      <a:tailEnd type="none" w="sm" len="sm"/>
                    </a:lnL>
                    <a:lnR w="9525" cap="flat" cmpd="sng">
                      <a:solidFill>
                        <a:srgbClr val="5F8195"/>
                      </a:solidFill>
                      <a:prstDash val="solid"/>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extLst>
                  <a:ext uri="{0D108BD9-81ED-4DB2-BD59-A6C34878D82A}">
                    <a16:rowId xmlns:a16="http://schemas.microsoft.com/office/drawing/2014/main" val="10000"/>
                  </a:ext>
                </a:extLst>
              </a:tr>
              <a:tr h="296450">
                <a:tc>
                  <a:txBody>
                    <a:bodyPr/>
                    <a:lstStyle/>
                    <a:p>
                      <a:pPr marL="0" lvl="0" indent="0" algn="l" rtl="0">
                        <a:spcBef>
                          <a:spcPts val="0"/>
                        </a:spcBef>
                        <a:spcAft>
                          <a:spcPts val="0"/>
                        </a:spcAft>
                        <a:buNone/>
                      </a:pPr>
                      <a:endParaRPr sz="200"/>
                    </a:p>
                  </a:txBody>
                  <a:tcPr marL="91425" marR="91425" marT="91425" marB="91425">
                    <a:lnL w="9525" cap="flat" cmpd="sng">
                      <a:solidFill>
                        <a:srgbClr val="869FB1"/>
                      </a:solidFill>
                      <a:prstDash val="solid"/>
                      <a:round/>
                      <a:headEnd type="none" w="sm" len="sm"/>
                      <a:tailEnd type="none" w="sm" len="sm"/>
                    </a:lnL>
                    <a:lnR w="9525" cap="flat" cmpd="sng">
                      <a:solidFill>
                        <a:srgbClr val="869FB1"/>
                      </a:solidFill>
                      <a:prstDash val="solid"/>
                      <a:round/>
                      <a:headEnd type="none" w="sm" len="sm"/>
                      <a:tailEnd type="none" w="sm" len="sm"/>
                    </a:lnR>
                    <a:lnT w="9525" cap="flat" cmpd="sng">
                      <a:solidFill>
                        <a:srgbClr val="869FB1"/>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869FB1"/>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A5B7C5">
                          <a:alpha val="0"/>
                        </a:srgbClr>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A5B7C5">
                          <a:alpha val="0"/>
                        </a:srgbClr>
                      </a:solidFill>
                      <a:prstDash val="solid"/>
                      <a:round/>
                      <a:headEnd type="none" w="sm" len="sm"/>
                      <a:tailEnd type="none" w="sm" len="sm"/>
                    </a:lnL>
                    <a:lnR w="9525" cap="flat" cmpd="sng">
                      <a:solidFill>
                        <a:srgbClr val="A5B7C5"/>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296450">
                <a:tc>
                  <a:txBody>
                    <a:bodyPr/>
                    <a:lstStyle/>
                    <a:p>
                      <a:pPr marL="0" lvl="0" indent="0" algn="l" rtl="0">
                        <a:spcBef>
                          <a:spcPts val="0"/>
                        </a:spcBef>
                        <a:spcAft>
                          <a:spcPts val="0"/>
                        </a:spcAft>
                        <a:buNone/>
                      </a:pPr>
                      <a:endParaRPr sz="200"/>
                    </a:p>
                  </a:txBody>
                  <a:tcPr marL="91425" marR="91425" marT="91425" marB="91425">
                    <a:lnL w="9525" cap="flat" cmpd="sng">
                      <a:solidFill>
                        <a:srgbClr val="869FB1"/>
                      </a:solidFill>
                      <a:prstDash val="solid"/>
                      <a:round/>
                      <a:headEnd type="none" w="sm" len="sm"/>
                      <a:tailEnd type="none" w="sm" len="sm"/>
                    </a:lnL>
                    <a:lnR w="9525" cap="flat" cmpd="sng">
                      <a:solidFill>
                        <a:srgbClr val="869FB1"/>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869FB1"/>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869FB1"/>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200"/>
                    </a:p>
                  </a:txBody>
                  <a:tcPr marL="91425" marR="91425" marT="91425" marB="91425">
                    <a:lnL w="9525" cap="flat" cmpd="sng">
                      <a:solidFill>
                        <a:srgbClr val="A5B7C5">
                          <a:alpha val="0"/>
                        </a:srgbClr>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200" dirty="0"/>
                    </a:p>
                  </a:txBody>
                  <a:tcPr marL="91425" marR="91425" marT="91425" marB="91425">
                    <a:lnL w="9525" cap="flat" cmpd="sng">
                      <a:solidFill>
                        <a:srgbClr val="A5B7C5">
                          <a:alpha val="0"/>
                        </a:srgbClr>
                      </a:solidFill>
                      <a:prstDash val="solid"/>
                      <a:round/>
                      <a:headEnd type="none" w="sm" len="sm"/>
                      <a:tailEnd type="none" w="sm" len="sm"/>
                    </a:lnL>
                    <a:lnR w="9525" cap="flat" cmpd="sng">
                      <a:solidFill>
                        <a:srgbClr val="A5B7C5"/>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pSp>
        <p:nvGrpSpPr>
          <p:cNvPr id="7982" name="Google Shape;7982;p73"/>
          <p:cNvGrpSpPr/>
          <p:nvPr/>
        </p:nvGrpSpPr>
        <p:grpSpPr>
          <a:xfrm>
            <a:off x="4161132" y="2557649"/>
            <a:ext cx="1302095" cy="60959"/>
            <a:chOff x="3558802" y="4011427"/>
            <a:chExt cx="1866000" cy="111300"/>
          </a:xfrm>
        </p:grpSpPr>
        <p:sp>
          <p:nvSpPr>
            <p:cNvPr id="7983" name="Google Shape;7983;p73"/>
            <p:cNvSpPr/>
            <p:nvPr/>
          </p:nvSpPr>
          <p:spPr>
            <a:xfrm rot="5400000" flipH="1">
              <a:off x="4436152" y="3134077"/>
              <a:ext cx="111300" cy="1866000"/>
            </a:xfrm>
            <a:prstGeom prst="round2SameRect">
              <a:avLst>
                <a:gd name="adj1" fmla="val 50000"/>
                <a:gd name="adj2"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4" name="Google Shape;7984;p73"/>
            <p:cNvSpPr/>
            <p:nvPr/>
          </p:nvSpPr>
          <p:spPr>
            <a:xfrm rot="5400000" flipH="1">
              <a:off x="4167866" y="3416648"/>
              <a:ext cx="97200" cy="1301400"/>
            </a:xfrm>
            <a:prstGeom prst="round2SameRect">
              <a:avLst>
                <a:gd name="adj1" fmla="val 50000"/>
                <a:gd name="adj2" fmla="val 50000"/>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85" name="Google Shape;7985;p73"/>
          <p:cNvGrpSpPr/>
          <p:nvPr/>
        </p:nvGrpSpPr>
        <p:grpSpPr>
          <a:xfrm>
            <a:off x="4706620" y="2839808"/>
            <a:ext cx="914340" cy="60959"/>
            <a:chOff x="3558802" y="4011427"/>
            <a:chExt cx="1866000" cy="111300"/>
          </a:xfrm>
        </p:grpSpPr>
        <p:sp>
          <p:nvSpPr>
            <p:cNvPr id="7986" name="Google Shape;7986;p73"/>
            <p:cNvSpPr/>
            <p:nvPr/>
          </p:nvSpPr>
          <p:spPr>
            <a:xfrm rot="5400000" flipH="1">
              <a:off x="4436152" y="3134077"/>
              <a:ext cx="111300" cy="1866000"/>
            </a:xfrm>
            <a:prstGeom prst="round2SameRect">
              <a:avLst>
                <a:gd name="adj1" fmla="val 50000"/>
                <a:gd name="adj2" fmla="val 50000"/>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7" name="Google Shape;7987;p73"/>
            <p:cNvSpPr/>
            <p:nvPr/>
          </p:nvSpPr>
          <p:spPr>
            <a:xfrm rot="5400000" flipH="1">
              <a:off x="4167866" y="3416648"/>
              <a:ext cx="97200" cy="1301400"/>
            </a:xfrm>
            <a:prstGeom prst="round2SameRect">
              <a:avLst>
                <a:gd name="adj1" fmla="val 50000"/>
                <a:gd name="adj2" fmla="val 50000"/>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988" name="Google Shape;7988;p73"/>
          <p:cNvGrpSpPr/>
          <p:nvPr/>
        </p:nvGrpSpPr>
        <p:grpSpPr>
          <a:xfrm>
            <a:off x="5871419" y="3167606"/>
            <a:ext cx="2522867" cy="1001454"/>
            <a:chOff x="1904318" y="789980"/>
            <a:chExt cx="1489472" cy="606868"/>
          </a:xfrm>
        </p:grpSpPr>
        <p:cxnSp>
          <p:nvCxnSpPr>
            <p:cNvPr id="7989" name="Google Shape;7989;p73"/>
            <p:cNvCxnSpPr/>
            <p:nvPr/>
          </p:nvCxnSpPr>
          <p:spPr>
            <a:xfrm rot="10800000">
              <a:off x="2109981" y="1180903"/>
              <a:ext cx="1280400" cy="0"/>
            </a:xfrm>
            <a:prstGeom prst="straightConnector1">
              <a:avLst/>
            </a:prstGeom>
            <a:noFill/>
            <a:ln w="9525" cap="flat" cmpd="sng">
              <a:solidFill>
                <a:srgbClr val="B3C3CE"/>
              </a:solidFill>
              <a:prstDash val="solid"/>
              <a:round/>
              <a:headEnd type="none" w="med" len="med"/>
              <a:tailEnd type="none" w="med" len="med"/>
            </a:ln>
          </p:spPr>
        </p:cxnSp>
        <p:cxnSp>
          <p:nvCxnSpPr>
            <p:cNvPr id="7990" name="Google Shape;7990;p73"/>
            <p:cNvCxnSpPr/>
            <p:nvPr/>
          </p:nvCxnSpPr>
          <p:spPr>
            <a:xfrm rot="10800000">
              <a:off x="2109981" y="985080"/>
              <a:ext cx="1280400" cy="0"/>
            </a:xfrm>
            <a:prstGeom prst="straightConnector1">
              <a:avLst/>
            </a:prstGeom>
            <a:noFill/>
            <a:ln w="9525" cap="flat" cmpd="sng">
              <a:solidFill>
                <a:srgbClr val="B3C3CE"/>
              </a:solidFill>
              <a:prstDash val="solid"/>
              <a:round/>
              <a:headEnd type="none" w="med" len="med"/>
              <a:tailEnd type="none" w="med" len="med"/>
            </a:ln>
          </p:spPr>
        </p:cxnSp>
        <p:cxnSp>
          <p:nvCxnSpPr>
            <p:cNvPr id="7991" name="Google Shape;7991;p73"/>
            <p:cNvCxnSpPr/>
            <p:nvPr/>
          </p:nvCxnSpPr>
          <p:spPr>
            <a:xfrm rot="10800000">
              <a:off x="2109981" y="1376729"/>
              <a:ext cx="1280400" cy="0"/>
            </a:xfrm>
            <a:prstGeom prst="straightConnector1">
              <a:avLst/>
            </a:prstGeom>
            <a:noFill/>
            <a:ln w="9525" cap="flat" cmpd="sng">
              <a:solidFill>
                <a:srgbClr val="B3C3CE"/>
              </a:solidFill>
              <a:prstDash val="solid"/>
              <a:round/>
              <a:headEnd type="none" w="med" len="med"/>
              <a:tailEnd type="none" w="med" len="med"/>
            </a:ln>
          </p:spPr>
        </p:cxnSp>
        <p:sp>
          <p:nvSpPr>
            <p:cNvPr id="7992" name="Google Shape;7992;p73"/>
            <p:cNvSpPr txBox="1"/>
            <p:nvPr/>
          </p:nvSpPr>
          <p:spPr>
            <a:xfrm flipH="1">
              <a:off x="2109710" y="789981"/>
              <a:ext cx="281100" cy="107400"/>
            </a:xfrm>
            <a:prstGeom prst="rect">
              <a:avLst/>
            </a:prstGeom>
            <a:noFill/>
            <a:ln>
              <a:noFill/>
            </a:ln>
          </p:spPr>
          <p:txBody>
            <a:bodyPr spcFirstLastPara="1" wrap="square" lIns="0" tIns="91425" rIns="0" bIns="91425" anchor="t" anchorCtr="0">
              <a:noAutofit/>
            </a:bodyPr>
            <a:lstStyle/>
            <a:p>
              <a:pPr marL="0" lvl="0" indent="0" algn="ctr" rtl="0">
                <a:spcBef>
                  <a:spcPts val="0"/>
                </a:spcBef>
                <a:spcAft>
                  <a:spcPts val="1600"/>
                </a:spcAft>
                <a:buNone/>
              </a:pPr>
              <a:r>
                <a:rPr lang="en" sz="400">
                  <a:solidFill>
                    <a:srgbClr val="E3E9ED"/>
                  </a:solidFill>
                </a:rPr>
                <a:t>JANUARY</a:t>
              </a:r>
              <a:endParaRPr sz="400">
                <a:solidFill>
                  <a:srgbClr val="E3E9ED"/>
                </a:solidFill>
              </a:endParaRPr>
            </a:p>
          </p:txBody>
        </p:sp>
        <p:sp>
          <p:nvSpPr>
            <p:cNvPr id="7993" name="Google Shape;7993;p73"/>
            <p:cNvSpPr txBox="1"/>
            <p:nvPr/>
          </p:nvSpPr>
          <p:spPr>
            <a:xfrm flipH="1">
              <a:off x="2434275" y="789980"/>
              <a:ext cx="289200" cy="107400"/>
            </a:xfrm>
            <a:prstGeom prst="rect">
              <a:avLst/>
            </a:prstGeom>
            <a:noFill/>
            <a:ln>
              <a:noFill/>
            </a:ln>
          </p:spPr>
          <p:txBody>
            <a:bodyPr spcFirstLastPara="1" wrap="square" lIns="0" tIns="91425" rIns="0" bIns="91425" anchor="t" anchorCtr="0">
              <a:noAutofit/>
            </a:bodyPr>
            <a:lstStyle/>
            <a:p>
              <a:pPr marL="0" lvl="0" indent="0" algn="ctr" rtl="0">
                <a:spcBef>
                  <a:spcPts val="0"/>
                </a:spcBef>
                <a:spcAft>
                  <a:spcPts val="1600"/>
                </a:spcAft>
                <a:buNone/>
              </a:pPr>
              <a:r>
                <a:rPr lang="en" sz="400">
                  <a:solidFill>
                    <a:srgbClr val="E3E9ED"/>
                  </a:solidFill>
                </a:rPr>
                <a:t>FEBRUARY</a:t>
              </a:r>
              <a:endParaRPr sz="400">
                <a:solidFill>
                  <a:srgbClr val="E3E9ED"/>
                </a:solidFill>
              </a:endParaRPr>
            </a:p>
          </p:txBody>
        </p:sp>
        <p:sp>
          <p:nvSpPr>
            <p:cNvPr id="7994" name="Google Shape;7994;p73"/>
            <p:cNvSpPr txBox="1"/>
            <p:nvPr/>
          </p:nvSpPr>
          <p:spPr>
            <a:xfrm flipH="1">
              <a:off x="2781049" y="789981"/>
              <a:ext cx="281100" cy="107400"/>
            </a:xfrm>
            <a:prstGeom prst="rect">
              <a:avLst/>
            </a:prstGeom>
            <a:noFill/>
            <a:ln>
              <a:noFill/>
            </a:ln>
          </p:spPr>
          <p:txBody>
            <a:bodyPr spcFirstLastPara="1" wrap="square" lIns="0" tIns="91425" rIns="0" bIns="91425" anchor="t" anchorCtr="0">
              <a:noAutofit/>
            </a:bodyPr>
            <a:lstStyle/>
            <a:p>
              <a:pPr marL="0" lvl="0" indent="0" algn="ctr" rtl="0">
                <a:spcBef>
                  <a:spcPts val="0"/>
                </a:spcBef>
                <a:spcAft>
                  <a:spcPts val="1600"/>
                </a:spcAft>
                <a:buNone/>
              </a:pPr>
              <a:r>
                <a:rPr lang="en" sz="400">
                  <a:solidFill>
                    <a:srgbClr val="E3E9ED"/>
                  </a:solidFill>
                </a:rPr>
                <a:t>MARCH</a:t>
              </a:r>
              <a:endParaRPr sz="400">
                <a:solidFill>
                  <a:srgbClr val="E3E9ED"/>
                </a:solidFill>
              </a:endParaRPr>
            </a:p>
          </p:txBody>
        </p:sp>
        <p:sp>
          <p:nvSpPr>
            <p:cNvPr id="7995" name="Google Shape;7995;p73"/>
            <p:cNvSpPr txBox="1"/>
            <p:nvPr/>
          </p:nvSpPr>
          <p:spPr>
            <a:xfrm flipH="1">
              <a:off x="3112690" y="789981"/>
              <a:ext cx="281100" cy="107400"/>
            </a:xfrm>
            <a:prstGeom prst="rect">
              <a:avLst/>
            </a:prstGeom>
            <a:noFill/>
            <a:ln>
              <a:noFill/>
            </a:ln>
          </p:spPr>
          <p:txBody>
            <a:bodyPr spcFirstLastPara="1" wrap="square" lIns="0" tIns="91425" rIns="0" bIns="91425" anchor="t" anchorCtr="0">
              <a:noAutofit/>
            </a:bodyPr>
            <a:lstStyle/>
            <a:p>
              <a:pPr marL="0" lvl="0" indent="0" algn="ctr" rtl="0">
                <a:spcBef>
                  <a:spcPts val="0"/>
                </a:spcBef>
                <a:spcAft>
                  <a:spcPts val="1600"/>
                </a:spcAft>
                <a:buNone/>
              </a:pPr>
              <a:r>
                <a:rPr lang="en" sz="400">
                  <a:solidFill>
                    <a:srgbClr val="E3E9ED"/>
                  </a:solidFill>
                </a:rPr>
                <a:t>APRIL</a:t>
              </a:r>
              <a:endParaRPr sz="400">
                <a:solidFill>
                  <a:srgbClr val="E3E9ED"/>
                </a:solidFill>
              </a:endParaRPr>
            </a:p>
          </p:txBody>
        </p:sp>
        <p:sp>
          <p:nvSpPr>
            <p:cNvPr id="7996" name="Google Shape;7996;p73"/>
            <p:cNvSpPr/>
            <p:nvPr/>
          </p:nvSpPr>
          <p:spPr>
            <a:xfrm>
              <a:off x="2105681" y="964326"/>
              <a:ext cx="289200" cy="42600"/>
            </a:xfrm>
            <a:prstGeom prst="rect">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7" name="Google Shape;7997;p73"/>
            <p:cNvSpPr/>
            <p:nvPr/>
          </p:nvSpPr>
          <p:spPr>
            <a:xfrm>
              <a:off x="2109515" y="1159286"/>
              <a:ext cx="280200" cy="42600"/>
            </a:xfrm>
            <a:prstGeom prst="rect">
              <a:avLst/>
            </a:prstGeom>
            <a:solidFill>
              <a:srgbClr val="EEEEE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8" name="Google Shape;7998;p73"/>
            <p:cNvSpPr/>
            <p:nvPr/>
          </p:nvSpPr>
          <p:spPr>
            <a:xfrm>
              <a:off x="2753389" y="1353677"/>
              <a:ext cx="325500" cy="42600"/>
            </a:xfrm>
            <a:prstGeom prst="rect">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9" name="Google Shape;7999;p73"/>
            <p:cNvSpPr/>
            <p:nvPr/>
          </p:nvSpPr>
          <p:spPr>
            <a:xfrm>
              <a:off x="2105681" y="1159287"/>
              <a:ext cx="289200" cy="42600"/>
            </a:xfrm>
            <a:prstGeom prst="rect">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0" name="Google Shape;8000;p73"/>
            <p:cNvSpPr/>
            <p:nvPr/>
          </p:nvSpPr>
          <p:spPr>
            <a:xfrm>
              <a:off x="2412005" y="1354248"/>
              <a:ext cx="325500" cy="42600"/>
            </a:xfrm>
            <a:prstGeom prst="rect">
              <a:avLst/>
            </a:pr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1" name="Google Shape;8001;p73"/>
            <p:cNvSpPr/>
            <p:nvPr/>
          </p:nvSpPr>
          <p:spPr>
            <a:xfrm>
              <a:off x="2410087" y="964961"/>
              <a:ext cx="325500" cy="42600"/>
            </a:xfrm>
            <a:prstGeom prst="rect">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2" name="Google Shape;8002;p73"/>
            <p:cNvSpPr txBox="1"/>
            <p:nvPr/>
          </p:nvSpPr>
          <p:spPr>
            <a:xfrm flipH="1">
              <a:off x="1906114" y="918164"/>
              <a:ext cx="203400" cy="106500"/>
            </a:xfrm>
            <a:prstGeom prst="rect">
              <a:avLst/>
            </a:prstGeom>
            <a:noFill/>
            <a:ln>
              <a:noFill/>
            </a:ln>
          </p:spPr>
          <p:txBody>
            <a:bodyPr spcFirstLastPara="1" wrap="square" lIns="0" tIns="91425" rIns="0" bIns="91425" anchor="t" anchorCtr="0">
              <a:noAutofit/>
            </a:bodyPr>
            <a:lstStyle/>
            <a:p>
              <a:pPr marL="0" lvl="0" indent="0" algn="l" rtl="0">
                <a:spcBef>
                  <a:spcPts val="0"/>
                </a:spcBef>
                <a:spcAft>
                  <a:spcPts val="1600"/>
                </a:spcAft>
                <a:buNone/>
              </a:pPr>
              <a:r>
                <a:rPr lang="en" sz="400">
                  <a:solidFill>
                    <a:srgbClr val="E3E9ED"/>
                  </a:solidFill>
                </a:rPr>
                <a:t>PHASE 1</a:t>
              </a:r>
              <a:endParaRPr sz="400">
                <a:solidFill>
                  <a:srgbClr val="E3E9ED"/>
                </a:solidFill>
              </a:endParaRPr>
            </a:p>
          </p:txBody>
        </p:sp>
        <p:sp>
          <p:nvSpPr>
            <p:cNvPr id="8003" name="Google Shape;8003;p73"/>
            <p:cNvSpPr txBox="1"/>
            <p:nvPr/>
          </p:nvSpPr>
          <p:spPr>
            <a:xfrm flipH="1">
              <a:off x="1904318" y="1113390"/>
              <a:ext cx="205200" cy="91200"/>
            </a:xfrm>
            <a:prstGeom prst="rect">
              <a:avLst/>
            </a:prstGeom>
            <a:noFill/>
            <a:ln>
              <a:noFill/>
            </a:ln>
          </p:spPr>
          <p:txBody>
            <a:bodyPr spcFirstLastPara="1" wrap="square" lIns="0" tIns="91425" rIns="0" bIns="91425" anchor="t" anchorCtr="0">
              <a:noAutofit/>
            </a:bodyPr>
            <a:lstStyle/>
            <a:p>
              <a:pPr marL="0" lvl="0" indent="0" algn="l" rtl="0">
                <a:lnSpc>
                  <a:spcPct val="115000"/>
                </a:lnSpc>
                <a:spcBef>
                  <a:spcPts val="0"/>
                </a:spcBef>
                <a:spcAft>
                  <a:spcPts val="1600"/>
                </a:spcAft>
                <a:buNone/>
              </a:pPr>
              <a:r>
                <a:rPr lang="en" sz="400">
                  <a:solidFill>
                    <a:srgbClr val="E3E9ED"/>
                  </a:solidFill>
                </a:rPr>
                <a:t>Task 1</a:t>
              </a:r>
              <a:endParaRPr sz="400">
                <a:solidFill>
                  <a:srgbClr val="E3E9ED"/>
                </a:solidFill>
              </a:endParaRPr>
            </a:p>
          </p:txBody>
        </p:sp>
        <p:sp>
          <p:nvSpPr>
            <p:cNvPr id="8004" name="Google Shape;8004;p73"/>
            <p:cNvSpPr txBox="1"/>
            <p:nvPr/>
          </p:nvSpPr>
          <p:spPr>
            <a:xfrm flipH="1">
              <a:off x="1906118" y="1304527"/>
              <a:ext cx="203400" cy="91200"/>
            </a:xfrm>
            <a:prstGeom prst="rect">
              <a:avLst/>
            </a:prstGeom>
            <a:noFill/>
            <a:ln>
              <a:noFill/>
            </a:ln>
          </p:spPr>
          <p:txBody>
            <a:bodyPr spcFirstLastPara="1" wrap="square" lIns="0" tIns="91425" rIns="0" bIns="91425" anchor="t" anchorCtr="0">
              <a:noAutofit/>
            </a:bodyPr>
            <a:lstStyle/>
            <a:p>
              <a:pPr marL="0" lvl="0" indent="0" algn="l" rtl="0">
                <a:lnSpc>
                  <a:spcPct val="115000"/>
                </a:lnSpc>
                <a:spcBef>
                  <a:spcPts val="0"/>
                </a:spcBef>
                <a:spcAft>
                  <a:spcPts val="1600"/>
                </a:spcAft>
                <a:buNone/>
              </a:pPr>
              <a:r>
                <a:rPr lang="en" sz="400">
                  <a:solidFill>
                    <a:srgbClr val="E3E9ED"/>
                  </a:solidFill>
                </a:rPr>
                <a:t>Task 2</a:t>
              </a:r>
              <a:endParaRPr sz="400">
                <a:solidFill>
                  <a:srgbClr val="E3E9ED"/>
                </a:solidFill>
              </a:endParaRPr>
            </a:p>
          </p:txBody>
        </p:sp>
        <p:sp>
          <p:nvSpPr>
            <p:cNvPr id="8005" name="Google Shape;8005;p73"/>
            <p:cNvSpPr/>
            <p:nvPr/>
          </p:nvSpPr>
          <p:spPr>
            <a:xfrm>
              <a:off x="2750975" y="964961"/>
              <a:ext cx="325500" cy="42600"/>
            </a:xfrm>
            <a:prstGeom prst="rect">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06" name="Google Shape;8006;p73"/>
          <p:cNvGrpSpPr/>
          <p:nvPr/>
        </p:nvGrpSpPr>
        <p:grpSpPr>
          <a:xfrm>
            <a:off x="3355824" y="951642"/>
            <a:ext cx="2363393" cy="1005865"/>
            <a:chOff x="3292400" y="1193188"/>
            <a:chExt cx="2615240" cy="1131075"/>
          </a:xfrm>
        </p:grpSpPr>
        <p:sp>
          <p:nvSpPr>
            <p:cNvPr id="8007" name="Google Shape;8007;p73"/>
            <p:cNvSpPr/>
            <p:nvPr/>
          </p:nvSpPr>
          <p:spPr>
            <a:xfrm>
              <a:off x="3292400" y="1845763"/>
              <a:ext cx="370500" cy="478500"/>
            </a:xfrm>
            <a:prstGeom prst="round2DiagRect">
              <a:avLst>
                <a:gd name="adj1" fmla="val 16667"/>
                <a:gd name="adj2" fmla="val 0"/>
              </a:avLst>
            </a:prstGeom>
            <a:noFill/>
            <a:ln w="9525" cap="flat" cmpd="sng">
              <a:solidFill>
                <a:srgbClr val="ABBCC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08" name="Google Shape;8008;p73"/>
            <p:cNvSpPr/>
            <p:nvPr/>
          </p:nvSpPr>
          <p:spPr>
            <a:xfrm>
              <a:off x="3292400" y="1314860"/>
              <a:ext cx="370500" cy="478500"/>
            </a:xfrm>
            <a:prstGeom prst="round2DiagRect">
              <a:avLst>
                <a:gd name="adj1" fmla="val 16667"/>
                <a:gd name="adj2" fmla="val 0"/>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09" name="Google Shape;8009;p73"/>
            <p:cNvSpPr txBox="1"/>
            <p:nvPr/>
          </p:nvSpPr>
          <p:spPr>
            <a:xfrm flipH="1">
              <a:off x="3678794" y="1193199"/>
              <a:ext cx="3705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rgbClr val="FFFFFF"/>
                  </a:solidFill>
                </a:rPr>
                <a:t>JANUARY</a:t>
              </a:r>
              <a:endParaRPr sz="400">
                <a:solidFill>
                  <a:srgbClr val="FFFFFF"/>
                </a:solidFill>
              </a:endParaRPr>
            </a:p>
          </p:txBody>
        </p:sp>
        <p:sp>
          <p:nvSpPr>
            <p:cNvPr id="8010" name="Google Shape;8010;p73"/>
            <p:cNvSpPr txBox="1"/>
            <p:nvPr/>
          </p:nvSpPr>
          <p:spPr>
            <a:xfrm flipH="1">
              <a:off x="4051671" y="1193188"/>
              <a:ext cx="4014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rgbClr val="FFFFFF"/>
                  </a:solidFill>
                </a:rPr>
                <a:t>FEBRUARY</a:t>
              </a:r>
              <a:endParaRPr sz="400">
                <a:solidFill>
                  <a:srgbClr val="FFFFFF"/>
                </a:solidFill>
              </a:endParaRPr>
            </a:p>
          </p:txBody>
        </p:sp>
        <p:sp>
          <p:nvSpPr>
            <p:cNvPr id="8011" name="Google Shape;8011;p73"/>
            <p:cNvSpPr txBox="1"/>
            <p:nvPr/>
          </p:nvSpPr>
          <p:spPr>
            <a:xfrm flipH="1">
              <a:off x="4453057" y="1193188"/>
              <a:ext cx="3480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rgbClr val="FFFFFF"/>
                  </a:solidFill>
                </a:rPr>
                <a:t>MARCH</a:t>
              </a:r>
              <a:endParaRPr sz="400">
                <a:solidFill>
                  <a:srgbClr val="FFFFFF"/>
                </a:solidFill>
              </a:endParaRPr>
            </a:p>
          </p:txBody>
        </p:sp>
        <p:sp>
          <p:nvSpPr>
            <p:cNvPr id="8012" name="Google Shape;8012;p73"/>
            <p:cNvSpPr txBox="1"/>
            <p:nvPr/>
          </p:nvSpPr>
          <p:spPr>
            <a:xfrm flipH="1">
              <a:off x="4831790" y="1193197"/>
              <a:ext cx="3132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rgbClr val="FFFFFF"/>
                  </a:solidFill>
                </a:rPr>
                <a:t>APRIL</a:t>
              </a:r>
              <a:endParaRPr sz="400">
                <a:solidFill>
                  <a:srgbClr val="FFFFFF"/>
                </a:solidFill>
              </a:endParaRPr>
            </a:p>
          </p:txBody>
        </p:sp>
        <p:sp>
          <p:nvSpPr>
            <p:cNvPr id="8013" name="Google Shape;8013;p73"/>
            <p:cNvSpPr txBox="1"/>
            <p:nvPr/>
          </p:nvSpPr>
          <p:spPr>
            <a:xfrm flipH="1">
              <a:off x="5186134" y="1193197"/>
              <a:ext cx="3132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rgbClr val="FFFFFF"/>
                  </a:solidFill>
                </a:rPr>
                <a:t>MAY</a:t>
              </a:r>
              <a:endParaRPr sz="400">
                <a:solidFill>
                  <a:srgbClr val="FFFFFF"/>
                </a:solidFill>
              </a:endParaRPr>
            </a:p>
          </p:txBody>
        </p:sp>
        <p:sp>
          <p:nvSpPr>
            <p:cNvPr id="8014" name="Google Shape;8014;p73"/>
            <p:cNvSpPr txBox="1"/>
            <p:nvPr/>
          </p:nvSpPr>
          <p:spPr>
            <a:xfrm flipH="1">
              <a:off x="5562148" y="1193197"/>
              <a:ext cx="313200" cy="843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1600"/>
                </a:spcAft>
                <a:buNone/>
              </a:pPr>
              <a:r>
                <a:rPr lang="en" sz="400">
                  <a:solidFill>
                    <a:srgbClr val="FFFFFF"/>
                  </a:solidFill>
                </a:rPr>
                <a:t>JUNE</a:t>
              </a:r>
              <a:endParaRPr sz="400">
                <a:solidFill>
                  <a:srgbClr val="FFFFFF"/>
                </a:solidFill>
              </a:endParaRPr>
            </a:p>
          </p:txBody>
        </p:sp>
        <p:sp>
          <p:nvSpPr>
            <p:cNvPr id="8015" name="Google Shape;8015;p73"/>
            <p:cNvSpPr txBox="1"/>
            <p:nvPr/>
          </p:nvSpPr>
          <p:spPr>
            <a:xfrm flipH="1">
              <a:off x="3349576" y="1372466"/>
              <a:ext cx="272700" cy="96600"/>
            </a:xfrm>
            <a:prstGeom prst="rect">
              <a:avLst/>
            </a:prstGeom>
            <a:noFill/>
            <a:ln>
              <a:noFill/>
            </a:ln>
          </p:spPr>
          <p:txBody>
            <a:bodyPr spcFirstLastPara="1" wrap="square" lIns="0" tIns="0" rIns="0" bIns="0" anchor="t" anchorCtr="0">
              <a:noAutofit/>
            </a:bodyPr>
            <a:lstStyle/>
            <a:p>
              <a:pPr marL="0" lvl="0" indent="0" algn="r" rtl="0">
                <a:spcBef>
                  <a:spcPts val="0"/>
                </a:spcBef>
                <a:spcAft>
                  <a:spcPts val="1600"/>
                </a:spcAft>
                <a:buNone/>
              </a:pPr>
              <a:r>
                <a:rPr lang="en" sz="400">
                  <a:solidFill>
                    <a:srgbClr val="FFFFFF"/>
                  </a:solidFill>
                </a:rPr>
                <a:t>PHASE 1</a:t>
              </a:r>
              <a:endParaRPr sz="400">
                <a:solidFill>
                  <a:srgbClr val="FFFFFF"/>
                </a:solidFill>
              </a:endParaRPr>
            </a:p>
          </p:txBody>
        </p:sp>
        <p:sp>
          <p:nvSpPr>
            <p:cNvPr id="8016" name="Google Shape;8016;p73"/>
            <p:cNvSpPr txBox="1"/>
            <p:nvPr/>
          </p:nvSpPr>
          <p:spPr>
            <a:xfrm flipH="1">
              <a:off x="3349579" y="1895516"/>
              <a:ext cx="272700" cy="96600"/>
            </a:xfrm>
            <a:prstGeom prst="rect">
              <a:avLst/>
            </a:prstGeom>
            <a:noFill/>
            <a:ln>
              <a:noFill/>
            </a:ln>
          </p:spPr>
          <p:txBody>
            <a:bodyPr spcFirstLastPara="1" wrap="square" lIns="0" tIns="0" rIns="0" bIns="0" anchor="t" anchorCtr="0">
              <a:noAutofit/>
            </a:bodyPr>
            <a:lstStyle/>
            <a:p>
              <a:pPr marL="0" lvl="0" indent="0" algn="r" rtl="0">
                <a:spcBef>
                  <a:spcPts val="0"/>
                </a:spcBef>
                <a:spcAft>
                  <a:spcPts val="1600"/>
                </a:spcAft>
                <a:buNone/>
              </a:pPr>
              <a:r>
                <a:rPr lang="en" sz="400">
                  <a:solidFill>
                    <a:srgbClr val="FFFFFF"/>
                  </a:solidFill>
                </a:rPr>
                <a:t>PHASE 2</a:t>
              </a:r>
              <a:endParaRPr sz="400">
                <a:solidFill>
                  <a:srgbClr val="FFFFFF"/>
                </a:solidFill>
              </a:endParaRPr>
            </a:p>
          </p:txBody>
        </p:sp>
        <p:sp>
          <p:nvSpPr>
            <p:cNvPr id="8017" name="Google Shape;8017;p73"/>
            <p:cNvSpPr txBox="1"/>
            <p:nvPr/>
          </p:nvSpPr>
          <p:spPr>
            <a:xfrm flipH="1">
              <a:off x="3355878" y="1543623"/>
              <a:ext cx="256200" cy="96600"/>
            </a:xfrm>
            <a:prstGeom prst="rect">
              <a:avLst/>
            </a:prstGeom>
            <a:noFill/>
            <a:ln>
              <a:noFill/>
            </a:ln>
          </p:spPr>
          <p:txBody>
            <a:bodyPr spcFirstLastPara="1" wrap="square" lIns="0" tIns="0" rIns="0" bIns="0" anchor="t" anchorCtr="0">
              <a:noAutofit/>
            </a:bodyPr>
            <a:lstStyle/>
            <a:p>
              <a:pPr marL="0" lvl="0" indent="0" algn="r" rtl="0">
                <a:lnSpc>
                  <a:spcPct val="115000"/>
                </a:lnSpc>
                <a:spcBef>
                  <a:spcPts val="0"/>
                </a:spcBef>
                <a:spcAft>
                  <a:spcPts val="1600"/>
                </a:spcAft>
                <a:buNone/>
              </a:pPr>
              <a:r>
                <a:rPr lang="en" sz="400">
                  <a:solidFill>
                    <a:srgbClr val="FFFFFF"/>
                  </a:solidFill>
                </a:rPr>
                <a:t>Task 1</a:t>
              </a:r>
              <a:endParaRPr sz="400">
                <a:solidFill>
                  <a:srgbClr val="FFFFFF"/>
                </a:solidFill>
              </a:endParaRPr>
            </a:p>
          </p:txBody>
        </p:sp>
        <p:sp>
          <p:nvSpPr>
            <p:cNvPr id="8018" name="Google Shape;8018;p73"/>
            <p:cNvSpPr txBox="1"/>
            <p:nvPr/>
          </p:nvSpPr>
          <p:spPr>
            <a:xfrm flipH="1">
              <a:off x="3355878" y="1720328"/>
              <a:ext cx="256200" cy="96600"/>
            </a:xfrm>
            <a:prstGeom prst="rect">
              <a:avLst/>
            </a:prstGeom>
            <a:noFill/>
            <a:ln>
              <a:noFill/>
            </a:ln>
          </p:spPr>
          <p:txBody>
            <a:bodyPr spcFirstLastPara="1" wrap="square" lIns="0" tIns="0" rIns="0" bIns="0" anchor="t" anchorCtr="0">
              <a:noAutofit/>
            </a:bodyPr>
            <a:lstStyle/>
            <a:p>
              <a:pPr marL="0" lvl="0" indent="0" algn="r" rtl="0">
                <a:lnSpc>
                  <a:spcPct val="115000"/>
                </a:lnSpc>
                <a:spcBef>
                  <a:spcPts val="0"/>
                </a:spcBef>
                <a:spcAft>
                  <a:spcPts val="1600"/>
                </a:spcAft>
                <a:buNone/>
              </a:pPr>
              <a:r>
                <a:rPr lang="en" sz="400">
                  <a:solidFill>
                    <a:srgbClr val="FFFFFF"/>
                  </a:solidFill>
                </a:rPr>
                <a:t>Task 2</a:t>
              </a:r>
              <a:endParaRPr sz="400">
                <a:solidFill>
                  <a:srgbClr val="FFFFFF"/>
                </a:solidFill>
              </a:endParaRPr>
            </a:p>
          </p:txBody>
        </p:sp>
        <p:sp>
          <p:nvSpPr>
            <p:cNvPr id="8019" name="Google Shape;8019;p73"/>
            <p:cNvSpPr txBox="1"/>
            <p:nvPr/>
          </p:nvSpPr>
          <p:spPr>
            <a:xfrm flipH="1">
              <a:off x="3355878" y="2072220"/>
              <a:ext cx="256200" cy="96600"/>
            </a:xfrm>
            <a:prstGeom prst="rect">
              <a:avLst/>
            </a:prstGeom>
            <a:noFill/>
            <a:ln>
              <a:noFill/>
            </a:ln>
          </p:spPr>
          <p:txBody>
            <a:bodyPr spcFirstLastPara="1" wrap="square" lIns="0" tIns="0" rIns="0" bIns="0" anchor="t" anchorCtr="0">
              <a:noAutofit/>
            </a:bodyPr>
            <a:lstStyle/>
            <a:p>
              <a:pPr marL="0" lvl="0" indent="0" algn="r" rtl="0">
                <a:lnSpc>
                  <a:spcPct val="115000"/>
                </a:lnSpc>
                <a:spcBef>
                  <a:spcPts val="0"/>
                </a:spcBef>
                <a:spcAft>
                  <a:spcPts val="1600"/>
                </a:spcAft>
                <a:buNone/>
              </a:pPr>
              <a:r>
                <a:rPr lang="en" sz="400">
                  <a:solidFill>
                    <a:srgbClr val="FFFFFF"/>
                  </a:solidFill>
                </a:rPr>
                <a:t>Task 1</a:t>
              </a:r>
              <a:endParaRPr sz="400">
                <a:solidFill>
                  <a:srgbClr val="FFFFFF"/>
                </a:solidFill>
              </a:endParaRPr>
            </a:p>
          </p:txBody>
        </p:sp>
        <p:sp>
          <p:nvSpPr>
            <p:cNvPr id="8020" name="Google Shape;8020;p73"/>
            <p:cNvSpPr txBox="1"/>
            <p:nvPr/>
          </p:nvSpPr>
          <p:spPr>
            <a:xfrm flipH="1">
              <a:off x="3355889" y="2248920"/>
              <a:ext cx="256200" cy="68400"/>
            </a:xfrm>
            <a:prstGeom prst="rect">
              <a:avLst/>
            </a:prstGeom>
            <a:noFill/>
            <a:ln>
              <a:noFill/>
            </a:ln>
          </p:spPr>
          <p:txBody>
            <a:bodyPr spcFirstLastPara="1" wrap="square" lIns="0" tIns="0" rIns="0" bIns="0" anchor="t" anchorCtr="0">
              <a:noAutofit/>
            </a:bodyPr>
            <a:lstStyle/>
            <a:p>
              <a:pPr marL="0" lvl="0" indent="0" algn="r" rtl="0">
                <a:lnSpc>
                  <a:spcPct val="115000"/>
                </a:lnSpc>
                <a:spcBef>
                  <a:spcPts val="0"/>
                </a:spcBef>
                <a:spcAft>
                  <a:spcPts val="1600"/>
                </a:spcAft>
                <a:buNone/>
              </a:pPr>
              <a:r>
                <a:rPr lang="en" sz="400">
                  <a:solidFill>
                    <a:srgbClr val="FFFFFF"/>
                  </a:solidFill>
                </a:rPr>
                <a:t>Task 2</a:t>
              </a:r>
              <a:endParaRPr sz="400">
                <a:solidFill>
                  <a:srgbClr val="FFFFFF"/>
                </a:solidFill>
              </a:endParaRPr>
            </a:p>
          </p:txBody>
        </p:sp>
        <p:grpSp>
          <p:nvGrpSpPr>
            <p:cNvPr id="8021" name="Google Shape;8021;p73"/>
            <p:cNvGrpSpPr/>
            <p:nvPr/>
          </p:nvGrpSpPr>
          <p:grpSpPr>
            <a:xfrm>
              <a:off x="3748438" y="1378608"/>
              <a:ext cx="2159202" cy="903971"/>
              <a:chOff x="1683525" y="2179850"/>
              <a:chExt cx="4519050" cy="2134525"/>
            </a:xfrm>
          </p:grpSpPr>
          <p:sp>
            <p:nvSpPr>
              <p:cNvPr id="8022" name="Google Shape;8022;p73"/>
              <p:cNvSpPr/>
              <p:nvPr/>
            </p:nvSpPr>
            <p:spPr>
              <a:xfrm>
                <a:off x="1683525" y="2179850"/>
                <a:ext cx="4519050" cy="53925"/>
              </a:xfrm>
              <a:custGeom>
                <a:avLst/>
                <a:gdLst/>
                <a:ahLst/>
                <a:cxnLst/>
                <a:rect l="l" t="t" r="r" b="b"/>
                <a:pathLst>
                  <a:path w="180762" h="2157" extrusionOk="0">
                    <a:moveTo>
                      <a:pt x="1072" y="1"/>
                    </a:moveTo>
                    <a:cubicBezTo>
                      <a:pt x="477" y="1"/>
                      <a:pt x="1" y="477"/>
                      <a:pt x="1" y="1073"/>
                    </a:cubicBezTo>
                    <a:cubicBezTo>
                      <a:pt x="1" y="1668"/>
                      <a:pt x="477" y="2156"/>
                      <a:pt x="1072" y="2156"/>
                    </a:cubicBezTo>
                    <a:lnTo>
                      <a:pt x="179678" y="2156"/>
                    </a:lnTo>
                    <a:cubicBezTo>
                      <a:pt x="180273" y="2156"/>
                      <a:pt x="180761" y="1668"/>
                      <a:pt x="180761" y="1073"/>
                    </a:cubicBezTo>
                    <a:cubicBezTo>
                      <a:pt x="180761" y="477"/>
                      <a:pt x="180273" y="1"/>
                      <a:pt x="179678" y="1"/>
                    </a:cubicBezTo>
                    <a:close/>
                  </a:path>
                </a:pathLst>
              </a:custGeom>
              <a:solidFill>
                <a:srgbClr val="7994A9">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23" name="Google Shape;8023;p73"/>
              <p:cNvSpPr/>
              <p:nvPr/>
            </p:nvSpPr>
            <p:spPr>
              <a:xfrm>
                <a:off x="1683525" y="2595975"/>
                <a:ext cx="4519050" cy="53900"/>
              </a:xfrm>
              <a:custGeom>
                <a:avLst/>
                <a:gdLst/>
                <a:ahLst/>
                <a:cxnLst/>
                <a:rect l="l" t="t" r="r" b="b"/>
                <a:pathLst>
                  <a:path w="180762" h="2156" extrusionOk="0">
                    <a:moveTo>
                      <a:pt x="1072" y="1"/>
                    </a:moveTo>
                    <a:cubicBezTo>
                      <a:pt x="477" y="1"/>
                      <a:pt x="1" y="489"/>
                      <a:pt x="1" y="1084"/>
                    </a:cubicBezTo>
                    <a:cubicBezTo>
                      <a:pt x="1" y="1668"/>
                      <a:pt x="477" y="2156"/>
                      <a:pt x="1072" y="2156"/>
                    </a:cubicBezTo>
                    <a:lnTo>
                      <a:pt x="179678" y="2156"/>
                    </a:lnTo>
                    <a:cubicBezTo>
                      <a:pt x="180273" y="2156"/>
                      <a:pt x="180761" y="1668"/>
                      <a:pt x="180761" y="1084"/>
                    </a:cubicBezTo>
                    <a:cubicBezTo>
                      <a:pt x="180761" y="489"/>
                      <a:pt x="180273" y="1"/>
                      <a:pt x="179678" y="1"/>
                    </a:cubicBezTo>
                    <a:close/>
                  </a:path>
                </a:pathLst>
              </a:custGeom>
              <a:solidFill>
                <a:srgbClr val="374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24" name="Google Shape;8024;p73"/>
              <p:cNvSpPr/>
              <p:nvPr/>
            </p:nvSpPr>
            <p:spPr>
              <a:xfrm>
                <a:off x="1683525" y="3012100"/>
                <a:ext cx="4519050" cy="53900"/>
              </a:xfrm>
              <a:custGeom>
                <a:avLst/>
                <a:gdLst/>
                <a:ahLst/>
                <a:cxnLst/>
                <a:rect l="l" t="t" r="r" b="b"/>
                <a:pathLst>
                  <a:path w="180762" h="2156" extrusionOk="0">
                    <a:moveTo>
                      <a:pt x="1072" y="1"/>
                    </a:moveTo>
                    <a:cubicBezTo>
                      <a:pt x="477" y="1"/>
                      <a:pt x="1" y="489"/>
                      <a:pt x="1" y="1084"/>
                    </a:cubicBezTo>
                    <a:cubicBezTo>
                      <a:pt x="1" y="1680"/>
                      <a:pt x="477" y="2156"/>
                      <a:pt x="1072" y="2156"/>
                    </a:cubicBezTo>
                    <a:lnTo>
                      <a:pt x="179678" y="2156"/>
                    </a:lnTo>
                    <a:cubicBezTo>
                      <a:pt x="180273" y="2156"/>
                      <a:pt x="180761" y="1668"/>
                      <a:pt x="180761" y="1072"/>
                    </a:cubicBezTo>
                    <a:cubicBezTo>
                      <a:pt x="180761" y="477"/>
                      <a:pt x="180273" y="1"/>
                      <a:pt x="179678" y="1"/>
                    </a:cubicBezTo>
                    <a:close/>
                  </a:path>
                </a:pathLst>
              </a:custGeom>
              <a:solidFill>
                <a:srgbClr val="7994A9">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25" name="Google Shape;8025;p73"/>
              <p:cNvSpPr/>
              <p:nvPr/>
            </p:nvSpPr>
            <p:spPr>
              <a:xfrm>
                <a:off x="1683525" y="3428225"/>
                <a:ext cx="4519050" cy="53900"/>
              </a:xfrm>
              <a:custGeom>
                <a:avLst/>
                <a:gdLst/>
                <a:ahLst/>
                <a:cxnLst/>
                <a:rect l="l" t="t" r="r" b="b"/>
                <a:pathLst>
                  <a:path w="180762" h="2156" extrusionOk="0">
                    <a:moveTo>
                      <a:pt x="1072" y="1"/>
                    </a:moveTo>
                    <a:cubicBezTo>
                      <a:pt x="477" y="1"/>
                      <a:pt x="1" y="489"/>
                      <a:pt x="1" y="1084"/>
                    </a:cubicBezTo>
                    <a:cubicBezTo>
                      <a:pt x="1" y="1679"/>
                      <a:pt x="477" y="2156"/>
                      <a:pt x="1072" y="2156"/>
                    </a:cubicBezTo>
                    <a:lnTo>
                      <a:pt x="179678" y="2156"/>
                    </a:lnTo>
                    <a:cubicBezTo>
                      <a:pt x="180273" y="2156"/>
                      <a:pt x="180761" y="1679"/>
                      <a:pt x="180761" y="1084"/>
                    </a:cubicBezTo>
                    <a:cubicBezTo>
                      <a:pt x="180761" y="489"/>
                      <a:pt x="180273" y="1"/>
                      <a:pt x="179678" y="1"/>
                    </a:cubicBezTo>
                    <a:close/>
                  </a:path>
                </a:pathLst>
              </a:custGeom>
              <a:solidFill>
                <a:srgbClr val="374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26" name="Google Shape;8026;p73"/>
              <p:cNvSpPr/>
              <p:nvPr/>
            </p:nvSpPr>
            <p:spPr>
              <a:xfrm>
                <a:off x="1683525" y="3844350"/>
                <a:ext cx="4519050" cy="53900"/>
              </a:xfrm>
              <a:custGeom>
                <a:avLst/>
                <a:gdLst/>
                <a:ahLst/>
                <a:cxnLst/>
                <a:rect l="l" t="t" r="r" b="b"/>
                <a:pathLst>
                  <a:path w="180762" h="2156" extrusionOk="0">
                    <a:moveTo>
                      <a:pt x="548" y="1"/>
                    </a:moveTo>
                    <a:cubicBezTo>
                      <a:pt x="251" y="1"/>
                      <a:pt x="1" y="251"/>
                      <a:pt x="1" y="560"/>
                    </a:cubicBezTo>
                    <a:lnTo>
                      <a:pt x="1" y="1608"/>
                    </a:lnTo>
                    <a:cubicBezTo>
                      <a:pt x="1" y="1917"/>
                      <a:pt x="251" y="2156"/>
                      <a:pt x="548" y="2156"/>
                    </a:cubicBezTo>
                    <a:lnTo>
                      <a:pt x="180202" y="2156"/>
                    </a:lnTo>
                    <a:cubicBezTo>
                      <a:pt x="180511" y="2156"/>
                      <a:pt x="180761" y="1917"/>
                      <a:pt x="180761" y="1608"/>
                    </a:cubicBezTo>
                    <a:lnTo>
                      <a:pt x="180761" y="560"/>
                    </a:lnTo>
                    <a:cubicBezTo>
                      <a:pt x="180761" y="251"/>
                      <a:pt x="180511" y="1"/>
                      <a:pt x="180202" y="1"/>
                    </a:cubicBezTo>
                    <a:close/>
                  </a:path>
                </a:pathLst>
              </a:custGeom>
              <a:solidFill>
                <a:srgbClr val="7994A9">
                  <a:alpha val="6470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27" name="Google Shape;8027;p73"/>
              <p:cNvSpPr/>
              <p:nvPr/>
            </p:nvSpPr>
            <p:spPr>
              <a:xfrm>
                <a:off x="1683525" y="4260475"/>
                <a:ext cx="4519050" cy="53900"/>
              </a:xfrm>
              <a:custGeom>
                <a:avLst/>
                <a:gdLst/>
                <a:ahLst/>
                <a:cxnLst/>
                <a:rect l="l" t="t" r="r" b="b"/>
                <a:pathLst>
                  <a:path w="180762" h="2156" extrusionOk="0">
                    <a:moveTo>
                      <a:pt x="1072" y="0"/>
                    </a:moveTo>
                    <a:cubicBezTo>
                      <a:pt x="477" y="0"/>
                      <a:pt x="1" y="489"/>
                      <a:pt x="1" y="1084"/>
                    </a:cubicBezTo>
                    <a:cubicBezTo>
                      <a:pt x="1" y="1679"/>
                      <a:pt x="477" y="2156"/>
                      <a:pt x="1072" y="2156"/>
                    </a:cubicBezTo>
                    <a:lnTo>
                      <a:pt x="179678" y="2156"/>
                    </a:lnTo>
                    <a:cubicBezTo>
                      <a:pt x="180273" y="2156"/>
                      <a:pt x="180761" y="1679"/>
                      <a:pt x="180761" y="1084"/>
                    </a:cubicBezTo>
                    <a:cubicBezTo>
                      <a:pt x="180761" y="489"/>
                      <a:pt x="180273" y="0"/>
                      <a:pt x="179678" y="0"/>
                    </a:cubicBezTo>
                    <a:close/>
                  </a:path>
                </a:pathLst>
              </a:custGeom>
              <a:solidFill>
                <a:srgbClr val="374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28" name="Google Shape;8028;p73"/>
              <p:cNvSpPr/>
              <p:nvPr/>
            </p:nvSpPr>
            <p:spPr>
              <a:xfrm>
                <a:off x="1683525" y="2179850"/>
                <a:ext cx="921275" cy="53925"/>
              </a:xfrm>
              <a:custGeom>
                <a:avLst/>
                <a:gdLst/>
                <a:ahLst/>
                <a:cxnLst/>
                <a:rect l="l" t="t" r="r" b="b"/>
                <a:pathLst>
                  <a:path w="36851" h="2157" extrusionOk="0">
                    <a:moveTo>
                      <a:pt x="1072" y="1"/>
                    </a:moveTo>
                    <a:cubicBezTo>
                      <a:pt x="477" y="1"/>
                      <a:pt x="1" y="477"/>
                      <a:pt x="1" y="1073"/>
                    </a:cubicBezTo>
                    <a:cubicBezTo>
                      <a:pt x="1" y="1668"/>
                      <a:pt x="477" y="2156"/>
                      <a:pt x="1072" y="2156"/>
                    </a:cubicBezTo>
                    <a:lnTo>
                      <a:pt x="35767" y="2156"/>
                    </a:lnTo>
                    <a:cubicBezTo>
                      <a:pt x="36362" y="2156"/>
                      <a:pt x="36851" y="1668"/>
                      <a:pt x="36851" y="1073"/>
                    </a:cubicBezTo>
                    <a:cubicBezTo>
                      <a:pt x="36851" y="477"/>
                      <a:pt x="36362" y="1"/>
                      <a:pt x="35767"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29" name="Google Shape;8029;p73"/>
              <p:cNvSpPr/>
              <p:nvPr/>
            </p:nvSpPr>
            <p:spPr>
              <a:xfrm>
                <a:off x="2166625" y="2595975"/>
                <a:ext cx="2036900" cy="53900"/>
              </a:xfrm>
              <a:custGeom>
                <a:avLst/>
                <a:gdLst/>
                <a:ahLst/>
                <a:cxnLst/>
                <a:rect l="l" t="t" r="r" b="b"/>
                <a:pathLst>
                  <a:path w="81476" h="2156" extrusionOk="0">
                    <a:moveTo>
                      <a:pt x="1084" y="1"/>
                    </a:moveTo>
                    <a:cubicBezTo>
                      <a:pt x="489" y="1"/>
                      <a:pt x="1" y="489"/>
                      <a:pt x="1" y="1084"/>
                    </a:cubicBezTo>
                    <a:cubicBezTo>
                      <a:pt x="1" y="1668"/>
                      <a:pt x="489" y="2156"/>
                      <a:pt x="1084" y="2156"/>
                    </a:cubicBezTo>
                    <a:lnTo>
                      <a:pt x="80392" y="2156"/>
                    </a:lnTo>
                    <a:cubicBezTo>
                      <a:pt x="80987" y="2156"/>
                      <a:pt x="81475" y="1668"/>
                      <a:pt x="81475" y="1084"/>
                    </a:cubicBezTo>
                    <a:cubicBezTo>
                      <a:pt x="81475" y="489"/>
                      <a:pt x="80987" y="1"/>
                      <a:pt x="80392" y="1"/>
                    </a:cubicBezTo>
                    <a:close/>
                  </a:path>
                </a:pathLst>
              </a:custGeom>
              <a:solidFill>
                <a:srgbClr val="D7DFE5">
                  <a:alpha val="65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30" name="Google Shape;8030;p73"/>
              <p:cNvSpPr/>
              <p:nvPr/>
            </p:nvSpPr>
            <p:spPr>
              <a:xfrm>
                <a:off x="2808675" y="3012100"/>
                <a:ext cx="1082000" cy="53900"/>
              </a:xfrm>
              <a:custGeom>
                <a:avLst/>
                <a:gdLst/>
                <a:ahLst/>
                <a:cxnLst/>
                <a:rect l="l" t="t" r="r" b="b"/>
                <a:pathLst>
                  <a:path w="43280" h="2156" extrusionOk="0">
                    <a:moveTo>
                      <a:pt x="1072" y="1"/>
                    </a:moveTo>
                    <a:cubicBezTo>
                      <a:pt x="477" y="1"/>
                      <a:pt x="0" y="477"/>
                      <a:pt x="0" y="1072"/>
                    </a:cubicBezTo>
                    <a:cubicBezTo>
                      <a:pt x="0" y="1668"/>
                      <a:pt x="477" y="2156"/>
                      <a:pt x="1072" y="2156"/>
                    </a:cubicBezTo>
                    <a:lnTo>
                      <a:pt x="42196" y="2156"/>
                    </a:lnTo>
                    <a:cubicBezTo>
                      <a:pt x="42791" y="2156"/>
                      <a:pt x="43280" y="1668"/>
                      <a:pt x="43280" y="1072"/>
                    </a:cubicBezTo>
                    <a:cubicBezTo>
                      <a:pt x="43280" y="477"/>
                      <a:pt x="42791" y="1"/>
                      <a:pt x="42196"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31" name="Google Shape;8031;p73"/>
              <p:cNvSpPr/>
              <p:nvPr/>
            </p:nvSpPr>
            <p:spPr>
              <a:xfrm>
                <a:off x="2942925" y="3428225"/>
                <a:ext cx="2044925" cy="53900"/>
              </a:xfrm>
              <a:custGeom>
                <a:avLst/>
                <a:gdLst/>
                <a:ahLst/>
                <a:cxnLst/>
                <a:rect l="l" t="t" r="r" b="b"/>
                <a:pathLst>
                  <a:path w="81797" h="2156" extrusionOk="0">
                    <a:moveTo>
                      <a:pt x="1084" y="1"/>
                    </a:moveTo>
                    <a:cubicBezTo>
                      <a:pt x="488" y="1"/>
                      <a:pt x="0" y="489"/>
                      <a:pt x="12" y="1084"/>
                    </a:cubicBezTo>
                    <a:cubicBezTo>
                      <a:pt x="12" y="1679"/>
                      <a:pt x="488" y="2156"/>
                      <a:pt x="1084" y="2156"/>
                    </a:cubicBezTo>
                    <a:lnTo>
                      <a:pt x="80713" y="2156"/>
                    </a:lnTo>
                    <a:cubicBezTo>
                      <a:pt x="81308" y="2156"/>
                      <a:pt x="81796" y="1679"/>
                      <a:pt x="81796" y="1084"/>
                    </a:cubicBezTo>
                    <a:cubicBezTo>
                      <a:pt x="81796" y="489"/>
                      <a:pt x="81308" y="1"/>
                      <a:pt x="80713" y="1"/>
                    </a:cubicBezTo>
                    <a:close/>
                  </a:path>
                </a:pathLst>
              </a:custGeom>
              <a:solidFill>
                <a:srgbClr val="D7DFE5">
                  <a:alpha val="65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32" name="Google Shape;8032;p73"/>
              <p:cNvSpPr/>
              <p:nvPr/>
            </p:nvSpPr>
            <p:spPr>
              <a:xfrm>
                <a:off x="3933825" y="3844350"/>
                <a:ext cx="1650825" cy="53900"/>
              </a:xfrm>
              <a:custGeom>
                <a:avLst/>
                <a:gdLst/>
                <a:ahLst/>
                <a:cxnLst/>
                <a:rect l="l" t="t" r="r" b="b"/>
                <a:pathLst>
                  <a:path w="66033" h="2156" extrusionOk="0">
                    <a:moveTo>
                      <a:pt x="548" y="1"/>
                    </a:moveTo>
                    <a:cubicBezTo>
                      <a:pt x="238" y="1"/>
                      <a:pt x="0" y="251"/>
                      <a:pt x="0" y="560"/>
                    </a:cubicBezTo>
                    <a:lnTo>
                      <a:pt x="0" y="1608"/>
                    </a:lnTo>
                    <a:cubicBezTo>
                      <a:pt x="0" y="1917"/>
                      <a:pt x="238" y="2156"/>
                      <a:pt x="548" y="2156"/>
                    </a:cubicBezTo>
                    <a:lnTo>
                      <a:pt x="65472" y="2156"/>
                    </a:lnTo>
                    <a:cubicBezTo>
                      <a:pt x="65782" y="2156"/>
                      <a:pt x="66032" y="1917"/>
                      <a:pt x="66032" y="1608"/>
                    </a:cubicBezTo>
                    <a:lnTo>
                      <a:pt x="66032" y="560"/>
                    </a:lnTo>
                    <a:cubicBezTo>
                      <a:pt x="66032" y="251"/>
                      <a:pt x="65782" y="1"/>
                      <a:pt x="65472" y="1"/>
                    </a:cubicBezTo>
                    <a:close/>
                  </a:path>
                </a:pathLst>
              </a:custGeom>
              <a:solidFill>
                <a:srgbClr val="7994A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sp>
            <p:nvSpPr>
              <p:cNvPr id="8033" name="Google Shape;8033;p73"/>
              <p:cNvSpPr/>
              <p:nvPr/>
            </p:nvSpPr>
            <p:spPr>
              <a:xfrm>
                <a:off x="5058950" y="4260775"/>
                <a:ext cx="1143625" cy="53600"/>
              </a:xfrm>
              <a:custGeom>
                <a:avLst/>
                <a:gdLst/>
                <a:ahLst/>
                <a:cxnLst/>
                <a:rect l="l" t="t" r="r" b="b"/>
                <a:pathLst>
                  <a:path w="45745" h="2144" extrusionOk="0">
                    <a:moveTo>
                      <a:pt x="1072" y="0"/>
                    </a:moveTo>
                    <a:cubicBezTo>
                      <a:pt x="477" y="0"/>
                      <a:pt x="1" y="477"/>
                      <a:pt x="1" y="1072"/>
                    </a:cubicBezTo>
                    <a:cubicBezTo>
                      <a:pt x="1" y="1667"/>
                      <a:pt x="477" y="2144"/>
                      <a:pt x="1072" y="2144"/>
                    </a:cubicBezTo>
                    <a:lnTo>
                      <a:pt x="44661" y="2144"/>
                    </a:lnTo>
                    <a:cubicBezTo>
                      <a:pt x="45256" y="2144"/>
                      <a:pt x="45744" y="1667"/>
                      <a:pt x="45744" y="1072"/>
                    </a:cubicBezTo>
                    <a:cubicBezTo>
                      <a:pt x="45744" y="477"/>
                      <a:pt x="45256" y="0"/>
                      <a:pt x="44661" y="0"/>
                    </a:cubicBezTo>
                    <a:close/>
                  </a:path>
                </a:pathLst>
              </a:custGeom>
              <a:solidFill>
                <a:srgbClr val="D7DFE5">
                  <a:alpha val="6592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400">
                  <a:solidFill>
                    <a:srgbClr val="FFFFFF"/>
                  </a:solidFill>
                </a:endParaRPr>
              </a:p>
            </p:txBody>
          </p:sp>
        </p:grpSp>
      </p:grpSp>
      <p:sp>
        <p:nvSpPr>
          <p:cNvPr id="2" name="Google Shape;1529;p70">
            <a:extLst>
              <a:ext uri="{FF2B5EF4-FFF2-40B4-BE49-F238E27FC236}">
                <a16:creationId xmlns:a16="http://schemas.microsoft.com/office/drawing/2014/main" id="{32BD9BC6-8107-9167-8DA1-43D7FC31F453}"/>
              </a:ext>
            </a:extLst>
          </p:cNvPr>
          <p:cNvSpPr txBox="1">
            <a:spLocks/>
          </p:cNvSpPr>
          <p:nvPr/>
        </p:nvSpPr>
        <p:spPr>
          <a:xfrm>
            <a:off x="764750" y="374387"/>
            <a:ext cx="7710600" cy="482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r>
              <a:rPr lang="fa-IR" sz="1600" dirty="0">
                <a:solidFill>
                  <a:schemeClr val="lt1"/>
                </a:solidFill>
                <a:cs typeface="B Nazanin" panose="00000700000000000000" pitchFamily="2" charset="-78"/>
              </a:rPr>
              <a:t>جدولهای و نمودار</a:t>
            </a:r>
            <a:endParaRPr lang="fa-IR" sz="1600" dirty="0">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037"/>
        <p:cNvGrpSpPr/>
        <p:nvPr/>
      </p:nvGrpSpPr>
      <p:grpSpPr>
        <a:xfrm>
          <a:off x="0" y="0"/>
          <a:ext cx="0" cy="0"/>
          <a:chOff x="0" y="0"/>
          <a:chExt cx="0" cy="0"/>
        </a:xfrm>
      </p:grpSpPr>
      <p:grpSp>
        <p:nvGrpSpPr>
          <p:cNvPr id="8038" name="Google Shape;8038;p74"/>
          <p:cNvGrpSpPr/>
          <p:nvPr/>
        </p:nvGrpSpPr>
        <p:grpSpPr>
          <a:xfrm>
            <a:off x="4796690" y="970936"/>
            <a:ext cx="745431" cy="718863"/>
            <a:chOff x="4249973" y="1201875"/>
            <a:chExt cx="1958568" cy="1888762"/>
          </a:xfrm>
        </p:grpSpPr>
        <p:sp>
          <p:nvSpPr>
            <p:cNvPr id="8039" name="Google Shape;8039;p74"/>
            <p:cNvSpPr/>
            <p:nvPr/>
          </p:nvSpPr>
          <p:spPr>
            <a:xfrm>
              <a:off x="4468527" y="1411932"/>
              <a:ext cx="1528500" cy="1452600"/>
            </a:xfrm>
            <a:prstGeom prst="pentagon">
              <a:avLst>
                <a:gd name="hf" fmla="val 105146"/>
                <a:gd name="vf" fmla="val 110557"/>
              </a:avLst>
            </a:pr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40" name="Google Shape;8040;p74"/>
            <p:cNvGrpSpPr/>
            <p:nvPr/>
          </p:nvGrpSpPr>
          <p:grpSpPr>
            <a:xfrm>
              <a:off x="5853086" y="1789142"/>
              <a:ext cx="355454" cy="1048099"/>
              <a:chOff x="5576108" y="2016725"/>
              <a:chExt cx="565200" cy="1666560"/>
            </a:xfrm>
          </p:grpSpPr>
          <p:sp>
            <p:nvSpPr>
              <p:cNvPr id="8041" name="Google Shape;8041;p74"/>
              <p:cNvSpPr/>
              <p:nvPr/>
            </p:nvSpPr>
            <p:spPr>
              <a:xfrm>
                <a:off x="5576108" y="20167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rgbClr val="FFFFFF"/>
                  </a:solidFill>
                  <a:latin typeface="Roboto Medium"/>
                  <a:ea typeface="Roboto Medium"/>
                  <a:cs typeface="Roboto Medium"/>
                  <a:sym typeface="Roboto Medium"/>
                </a:endParaRPr>
              </a:p>
            </p:txBody>
          </p:sp>
          <p:sp>
            <p:nvSpPr>
              <p:cNvPr id="8042" name="Google Shape;8042;p74"/>
              <p:cNvSpPr/>
              <p:nvPr/>
            </p:nvSpPr>
            <p:spPr>
              <a:xfrm rot="6479001">
                <a:off x="5275897" y="3050667"/>
                <a:ext cx="1119386" cy="152834"/>
              </a:xfrm>
              <a:prstGeom prst="rightArrow">
                <a:avLst>
                  <a:gd name="adj1" fmla="val 25514"/>
                  <a:gd name="adj2" fmla="val 64322"/>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43" name="Google Shape;8043;p74"/>
            <p:cNvGrpSpPr/>
            <p:nvPr/>
          </p:nvGrpSpPr>
          <p:grpSpPr>
            <a:xfrm>
              <a:off x="4869455" y="2691676"/>
              <a:ext cx="1013897" cy="398961"/>
              <a:chOff x="4012057" y="3451825"/>
              <a:chExt cx="1612175" cy="634379"/>
            </a:xfrm>
          </p:grpSpPr>
          <p:sp>
            <p:nvSpPr>
              <p:cNvPr id="8044" name="Google Shape;8044;p74"/>
              <p:cNvSpPr/>
              <p:nvPr/>
            </p:nvSpPr>
            <p:spPr>
              <a:xfrm>
                <a:off x="5059033" y="34518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rgbClr val="FFFFFF"/>
                  </a:solidFill>
                  <a:latin typeface="Roboto Medium"/>
                  <a:ea typeface="Roboto Medium"/>
                  <a:cs typeface="Roboto Medium"/>
                  <a:sym typeface="Roboto Medium"/>
                </a:endParaRPr>
              </a:p>
            </p:txBody>
          </p:sp>
          <p:sp>
            <p:nvSpPr>
              <p:cNvPr id="8045" name="Google Shape;8045;p74"/>
              <p:cNvSpPr/>
              <p:nvPr/>
            </p:nvSpPr>
            <p:spPr>
              <a:xfrm rot="10799079">
                <a:off x="4012507" y="3933353"/>
                <a:ext cx="1119600" cy="152703"/>
              </a:xfrm>
              <a:prstGeom prst="rightArrow">
                <a:avLst>
                  <a:gd name="adj1" fmla="val 25514"/>
                  <a:gd name="adj2" fmla="val 64322"/>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46" name="Google Shape;8046;p74"/>
            <p:cNvGrpSpPr/>
            <p:nvPr/>
          </p:nvGrpSpPr>
          <p:grpSpPr>
            <a:xfrm>
              <a:off x="4276937" y="2155961"/>
              <a:ext cx="651965" cy="891358"/>
              <a:chOff x="3069908" y="2599997"/>
              <a:chExt cx="1036675" cy="1417328"/>
            </a:xfrm>
          </p:grpSpPr>
          <p:sp>
            <p:nvSpPr>
              <p:cNvPr id="8047" name="Google Shape;8047;p74"/>
              <p:cNvSpPr/>
              <p:nvPr/>
            </p:nvSpPr>
            <p:spPr>
              <a:xfrm>
                <a:off x="3541383" y="34518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rgbClr val="FFFFFF"/>
                  </a:solidFill>
                  <a:latin typeface="Roboto Medium"/>
                  <a:ea typeface="Roboto Medium"/>
                  <a:cs typeface="Roboto Medium"/>
                  <a:sym typeface="Roboto Medium"/>
                </a:endParaRPr>
              </a:p>
            </p:txBody>
          </p:sp>
          <p:sp>
            <p:nvSpPr>
              <p:cNvPr id="8048" name="Google Shape;8048;p74"/>
              <p:cNvSpPr/>
              <p:nvPr/>
            </p:nvSpPr>
            <p:spPr>
              <a:xfrm rot="-6478717">
                <a:off x="2755922" y="3079191"/>
                <a:ext cx="1119672" cy="153413"/>
              </a:xfrm>
              <a:prstGeom prst="rightArrow">
                <a:avLst>
                  <a:gd name="adj1" fmla="val 25514"/>
                  <a:gd name="adj2" fmla="val 64322"/>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49" name="Google Shape;8049;p74"/>
            <p:cNvGrpSpPr/>
            <p:nvPr/>
          </p:nvGrpSpPr>
          <p:grpSpPr>
            <a:xfrm>
              <a:off x="5054918" y="1201875"/>
              <a:ext cx="999548" cy="602711"/>
              <a:chOff x="4306958" y="1082925"/>
              <a:chExt cx="1589359" cy="958358"/>
            </a:xfrm>
          </p:grpSpPr>
          <p:sp>
            <p:nvSpPr>
              <p:cNvPr id="8050" name="Google Shape;8050;p74"/>
              <p:cNvSpPr/>
              <p:nvPr/>
            </p:nvSpPr>
            <p:spPr>
              <a:xfrm>
                <a:off x="4306958" y="10829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rgbClr val="FFFFFF"/>
                  </a:solidFill>
                  <a:latin typeface="Roboto Medium"/>
                  <a:ea typeface="Roboto Medium"/>
                  <a:cs typeface="Roboto Medium"/>
                  <a:sym typeface="Roboto Medium"/>
                </a:endParaRPr>
              </a:p>
            </p:txBody>
          </p:sp>
          <p:sp>
            <p:nvSpPr>
              <p:cNvPr id="8051" name="Google Shape;8051;p74"/>
              <p:cNvSpPr/>
              <p:nvPr/>
            </p:nvSpPr>
            <p:spPr>
              <a:xfrm rot="2159678">
                <a:off x="4838902" y="1574444"/>
                <a:ext cx="1119431" cy="152476"/>
              </a:xfrm>
              <a:prstGeom prst="rightArrow">
                <a:avLst>
                  <a:gd name="adj1" fmla="val 25514"/>
                  <a:gd name="adj2" fmla="val 64322"/>
                </a:avLst>
              </a:pr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52" name="Google Shape;8052;p74"/>
            <p:cNvGrpSpPr/>
            <p:nvPr/>
          </p:nvGrpSpPr>
          <p:grpSpPr>
            <a:xfrm>
              <a:off x="4249973" y="1303451"/>
              <a:ext cx="799317" cy="841334"/>
              <a:chOff x="3027033" y="1244439"/>
              <a:chExt cx="1270977" cy="1337786"/>
            </a:xfrm>
          </p:grpSpPr>
          <p:sp>
            <p:nvSpPr>
              <p:cNvPr id="8053" name="Google Shape;8053;p74"/>
              <p:cNvSpPr/>
              <p:nvPr/>
            </p:nvSpPr>
            <p:spPr>
              <a:xfrm>
                <a:off x="3027033" y="20167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solidFill>
                    <a:srgbClr val="FFFFFF"/>
                  </a:solidFill>
                  <a:latin typeface="Roboto Medium"/>
                  <a:ea typeface="Roboto Medium"/>
                  <a:cs typeface="Roboto Medium"/>
                  <a:sym typeface="Roboto Medium"/>
                </a:endParaRPr>
              </a:p>
            </p:txBody>
          </p:sp>
          <p:sp>
            <p:nvSpPr>
              <p:cNvPr id="8054" name="Google Shape;8054;p74"/>
              <p:cNvSpPr/>
              <p:nvPr/>
            </p:nvSpPr>
            <p:spPr>
              <a:xfrm rot="-2159137">
                <a:off x="3240473" y="1559002"/>
                <a:ext cx="1119673" cy="153273"/>
              </a:xfrm>
              <a:prstGeom prst="rightArrow">
                <a:avLst>
                  <a:gd name="adj1" fmla="val 25514"/>
                  <a:gd name="adj2" fmla="val 64322"/>
                </a:avLst>
              </a:pr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055" name="Google Shape;8055;p74"/>
          <p:cNvGrpSpPr/>
          <p:nvPr/>
        </p:nvGrpSpPr>
        <p:grpSpPr>
          <a:xfrm>
            <a:off x="713063" y="1849386"/>
            <a:ext cx="761767" cy="729896"/>
            <a:chOff x="2657744" y="2337745"/>
            <a:chExt cx="832987" cy="798137"/>
          </a:xfrm>
        </p:grpSpPr>
        <p:sp>
          <p:nvSpPr>
            <p:cNvPr id="8056" name="Google Shape;8056;p74"/>
            <p:cNvSpPr/>
            <p:nvPr/>
          </p:nvSpPr>
          <p:spPr>
            <a:xfrm>
              <a:off x="2812050" y="2337745"/>
              <a:ext cx="516050" cy="266400"/>
            </a:xfrm>
            <a:custGeom>
              <a:avLst/>
              <a:gdLst/>
              <a:ahLst/>
              <a:cxnLst/>
              <a:rect l="l" t="t" r="r" b="b"/>
              <a:pathLst>
                <a:path w="20642" h="10656" extrusionOk="0">
                  <a:moveTo>
                    <a:pt x="10321" y="0"/>
                  </a:moveTo>
                  <a:cubicBezTo>
                    <a:pt x="4630" y="0"/>
                    <a:pt x="1" y="4630"/>
                    <a:pt x="1" y="10321"/>
                  </a:cubicBezTo>
                  <a:cubicBezTo>
                    <a:pt x="1" y="10385"/>
                    <a:pt x="2" y="10450"/>
                    <a:pt x="4" y="10514"/>
                  </a:cubicBezTo>
                  <a:cubicBezTo>
                    <a:pt x="1580" y="9686"/>
                    <a:pt x="3307" y="9273"/>
                    <a:pt x="5033" y="9273"/>
                  </a:cubicBezTo>
                  <a:cubicBezTo>
                    <a:pt x="6858" y="9273"/>
                    <a:pt x="8681" y="9735"/>
                    <a:pt x="10321" y="10655"/>
                  </a:cubicBezTo>
                  <a:cubicBezTo>
                    <a:pt x="11962" y="9735"/>
                    <a:pt x="13786" y="9273"/>
                    <a:pt x="15610" y="9273"/>
                  </a:cubicBezTo>
                  <a:cubicBezTo>
                    <a:pt x="17337" y="9273"/>
                    <a:pt x="19065" y="9686"/>
                    <a:pt x="20640" y="10514"/>
                  </a:cubicBezTo>
                  <a:cubicBezTo>
                    <a:pt x="20640" y="10450"/>
                    <a:pt x="20642" y="10385"/>
                    <a:pt x="20642" y="10321"/>
                  </a:cubicBezTo>
                  <a:cubicBezTo>
                    <a:pt x="20642" y="4630"/>
                    <a:pt x="16012" y="0"/>
                    <a:pt x="10321"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7" name="Google Shape;8057;p74"/>
            <p:cNvSpPr/>
            <p:nvPr/>
          </p:nvSpPr>
          <p:spPr>
            <a:xfrm>
              <a:off x="3113181" y="2645625"/>
              <a:ext cx="377550" cy="476425"/>
            </a:xfrm>
            <a:custGeom>
              <a:avLst/>
              <a:gdLst/>
              <a:ahLst/>
              <a:cxnLst/>
              <a:rect l="l" t="t" r="r" b="b"/>
              <a:pathLst>
                <a:path w="15102" h="19057" extrusionOk="0">
                  <a:moveTo>
                    <a:pt x="10272" y="0"/>
                  </a:moveTo>
                  <a:cubicBezTo>
                    <a:pt x="9934" y="3512"/>
                    <a:pt x="7912" y="6539"/>
                    <a:pt x="5024" y="8262"/>
                  </a:cubicBezTo>
                  <a:cubicBezTo>
                    <a:pt x="5031" y="8418"/>
                    <a:pt x="5036" y="8577"/>
                    <a:pt x="5036" y="8736"/>
                  </a:cubicBezTo>
                  <a:cubicBezTo>
                    <a:pt x="5036" y="12577"/>
                    <a:pt x="3024" y="15957"/>
                    <a:pt x="1" y="17879"/>
                  </a:cubicBezTo>
                  <a:cubicBezTo>
                    <a:pt x="1471" y="18653"/>
                    <a:pt x="3109" y="19056"/>
                    <a:pt x="4771" y="19056"/>
                  </a:cubicBezTo>
                  <a:cubicBezTo>
                    <a:pt x="4774" y="19056"/>
                    <a:pt x="4778" y="19056"/>
                    <a:pt x="4781" y="19056"/>
                  </a:cubicBezTo>
                  <a:cubicBezTo>
                    <a:pt x="10472" y="19056"/>
                    <a:pt x="15102" y="14427"/>
                    <a:pt x="15102" y="8736"/>
                  </a:cubicBezTo>
                  <a:cubicBezTo>
                    <a:pt x="15102" y="5062"/>
                    <a:pt x="13170" y="1831"/>
                    <a:pt x="10272"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8" name="Google Shape;8058;p74"/>
            <p:cNvSpPr/>
            <p:nvPr/>
          </p:nvSpPr>
          <p:spPr>
            <a:xfrm>
              <a:off x="3082750" y="2605975"/>
              <a:ext cx="244675" cy="231900"/>
            </a:xfrm>
            <a:custGeom>
              <a:avLst/>
              <a:gdLst/>
              <a:ahLst/>
              <a:cxnLst/>
              <a:rect l="l" t="t" r="r" b="b"/>
              <a:pathLst>
                <a:path w="9787" h="9276" extrusionOk="0">
                  <a:moveTo>
                    <a:pt x="4781" y="1"/>
                  </a:moveTo>
                  <a:cubicBezTo>
                    <a:pt x="3141" y="1"/>
                    <a:pt x="1499" y="393"/>
                    <a:pt x="1" y="1178"/>
                  </a:cubicBezTo>
                  <a:cubicBezTo>
                    <a:pt x="2747" y="2923"/>
                    <a:pt x="4656" y="5871"/>
                    <a:pt x="4984" y="9276"/>
                  </a:cubicBezTo>
                  <a:cubicBezTo>
                    <a:pt x="7683" y="7574"/>
                    <a:pt x="9542" y="4656"/>
                    <a:pt x="9787" y="1300"/>
                  </a:cubicBezTo>
                  <a:cubicBezTo>
                    <a:pt x="8232" y="434"/>
                    <a:pt x="6507" y="1"/>
                    <a:pt x="4781"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9" name="Google Shape;8059;p74"/>
            <p:cNvSpPr/>
            <p:nvPr/>
          </p:nvSpPr>
          <p:spPr>
            <a:xfrm>
              <a:off x="2657744" y="2659457"/>
              <a:ext cx="377575" cy="476425"/>
            </a:xfrm>
            <a:custGeom>
              <a:avLst/>
              <a:gdLst/>
              <a:ahLst/>
              <a:cxnLst/>
              <a:rect l="l" t="t" r="r" b="b"/>
              <a:pathLst>
                <a:path w="15103" h="19057" extrusionOk="0">
                  <a:moveTo>
                    <a:pt x="4831" y="0"/>
                  </a:moveTo>
                  <a:cubicBezTo>
                    <a:pt x="1931" y="1831"/>
                    <a:pt x="0" y="5062"/>
                    <a:pt x="0" y="8736"/>
                  </a:cubicBezTo>
                  <a:cubicBezTo>
                    <a:pt x="0" y="14427"/>
                    <a:pt x="4631" y="19056"/>
                    <a:pt x="10321" y="19056"/>
                  </a:cubicBezTo>
                  <a:cubicBezTo>
                    <a:pt x="10324" y="19056"/>
                    <a:pt x="10327" y="19056"/>
                    <a:pt x="10331" y="19056"/>
                  </a:cubicBezTo>
                  <a:cubicBezTo>
                    <a:pt x="11993" y="19056"/>
                    <a:pt x="13630" y="18653"/>
                    <a:pt x="15102" y="17879"/>
                  </a:cubicBezTo>
                  <a:cubicBezTo>
                    <a:pt x="12077" y="15957"/>
                    <a:pt x="10068" y="12577"/>
                    <a:pt x="10068" y="8736"/>
                  </a:cubicBezTo>
                  <a:cubicBezTo>
                    <a:pt x="10068" y="8577"/>
                    <a:pt x="10071" y="8418"/>
                    <a:pt x="10079" y="8262"/>
                  </a:cubicBezTo>
                  <a:cubicBezTo>
                    <a:pt x="7192" y="6540"/>
                    <a:pt x="5169" y="3512"/>
                    <a:pt x="4831"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0" name="Google Shape;8060;p74"/>
            <p:cNvSpPr/>
            <p:nvPr/>
          </p:nvSpPr>
          <p:spPr>
            <a:xfrm>
              <a:off x="2812775" y="2605975"/>
              <a:ext cx="244675" cy="231900"/>
            </a:xfrm>
            <a:custGeom>
              <a:avLst/>
              <a:gdLst/>
              <a:ahLst/>
              <a:cxnLst/>
              <a:rect l="l" t="t" r="r" b="b"/>
              <a:pathLst>
                <a:path w="9787" h="9276" extrusionOk="0">
                  <a:moveTo>
                    <a:pt x="5005" y="1"/>
                  </a:moveTo>
                  <a:cubicBezTo>
                    <a:pt x="3280" y="1"/>
                    <a:pt x="1555" y="434"/>
                    <a:pt x="1" y="1300"/>
                  </a:cubicBezTo>
                  <a:cubicBezTo>
                    <a:pt x="246" y="4658"/>
                    <a:pt x="2103" y="7574"/>
                    <a:pt x="4801" y="9276"/>
                  </a:cubicBezTo>
                  <a:cubicBezTo>
                    <a:pt x="5130" y="5871"/>
                    <a:pt x="7040" y="2923"/>
                    <a:pt x="9786" y="1178"/>
                  </a:cubicBezTo>
                  <a:cubicBezTo>
                    <a:pt x="8288" y="393"/>
                    <a:pt x="6646" y="1"/>
                    <a:pt x="5005"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1" name="Google Shape;8061;p74"/>
            <p:cNvSpPr/>
            <p:nvPr/>
          </p:nvSpPr>
          <p:spPr>
            <a:xfrm>
              <a:off x="2944250" y="2859150"/>
              <a:ext cx="251675" cy="226375"/>
            </a:xfrm>
            <a:custGeom>
              <a:avLst/>
              <a:gdLst/>
              <a:ahLst/>
              <a:cxnLst/>
              <a:rect l="l" t="t" r="r" b="b"/>
              <a:pathLst>
                <a:path w="10067" h="9055" extrusionOk="0">
                  <a:moveTo>
                    <a:pt x="4" y="1"/>
                  </a:moveTo>
                  <a:cubicBezTo>
                    <a:pt x="2" y="65"/>
                    <a:pt x="0" y="130"/>
                    <a:pt x="0" y="195"/>
                  </a:cubicBezTo>
                  <a:cubicBezTo>
                    <a:pt x="0" y="3954"/>
                    <a:pt x="2023" y="7250"/>
                    <a:pt x="5033" y="9055"/>
                  </a:cubicBezTo>
                  <a:cubicBezTo>
                    <a:pt x="8045" y="7250"/>
                    <a:pt x="10066" y="3954"/>
                    <a:pt x="10066" y="195"/>
                  </a:cubicBezTo>
                  <a:cubicBezTo>
                    <a:pt x="10066" y="130"/>
                    <a:pt x="10066" y="65"/>
                    <a:pt x="10065" y="1"/>
                  </a:cubicBezTo>
                  <a:cubicBezTo>
                    <a:pt x="8490" y="829"/>
                    <a:pt x="6762" y="1243"/>
                    <a:pt x="5034" y="1243"/>
                  </a:cubicBezTo>
                  <a:cubicBezTo>
                    <a:pt x="3306" y="1243"/>
                    <a:pt x="1578" y="829"/>
                    <a:pt x="4"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62" name="Google Shape;8062;p74"/>
          <p:cNvGrpSpPr/>
          <p:nvPr/>
        </p:nvGrpSpPr>
        <p:grpSpPr>
          <a:xfrm>
            <a:off x="3224027" y="1852592"/>
            <a:ext cx="685569" cy="723586"/>
            <a:chOff x="3398134" y="2057755"/>
            <a:chExt cx="704087" cy="743130"/>
          </a:xfrm>
        </p:grpSpPr>
        <p:grpSp>
          <p:nvGrpSpPr>
            <p:cNvPr id="8063" name="Google Shape;8063;p74"/>
            <p:cNvGrpSpPr/>
            <p:nvPr/>
          </p:nvGrpSpPr>
          <p:grpSpPr>
            <a:xfrm>
              <a:off x="3398134" y="2290183"/>
              <a:ext cx="315300" cy="219900"/>
              <a:chOff x="3398134" y="2290183"/>
              <a:chExt cx="315300" cy="219900"/>
            </a:xfrm>
          </p:grpSpPr>
          <p:sp>
            <p:nvSpPr>
              <p:cNvPr id="8064" name="Google Shape;8064;p74"/>
              <p:cNvSpPr/>
              <p:nvPr/>
            </p:nvSpPr>
            <p:spPr>
              <a:xfrm>
                <a:off x="3493534" y="2290183"/>
                <a:ext cx="219900" cy="219900"/>
              </a:xfrm>
              <a:prstGeom prst="ellipse">
                <a:avLst/>
              </a:prstGeom>
              <a:noFill/>
              <a:ln w="9525" cap="flat" cmpd="sng">
                <a:solidFill>
                  <a:srgbClr val="435D74"/>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00C3B1"/>
                  </a:solidFill>
                  <a:latin typeface="Calibri"/>
                  <a:ea typeface="Calibri"/>
                  <a:cs typeface="Calibri"/>
                  <a:sym typeface="Calibri"/>
                </a:endParaRPr>
              </a:p>
            </p:txBody>
          </p:sp>
          <p:cxnSp>
            <p:nvCxnSpPr>
              <p:cNvPr id="8065" name="Google Shape;8065;p74"/>
              <p:cNvCxnSpPr>
                <a:stCxn id="8064" idx="2"/>
              </p:cNvCxnSpPr>
              <p:nvPr/>
            </p:nvCxnSpPr>
            <p:spPr>
              <a:xfrm rot="10800000">
                <a:off x="3398134" y="2400133"/>
                <a:ext cx="95400" cy="0"/>
              </a:xfrm>
              <a:prstGeom prst="straightConnector1">
                <a:avLst/>
              </a:prstGeom>
              <a:noFill/>
              <a:ln w="9525" cap="flat" cmpd="sng">
                <a:solidFill>
                  <a:srgbClr val="435D74"/>
                </a:solidFill>
                <a:prstDash val="solid"/>
                <a:round/>
                <a:headEnd type="none" w="med" len="med"/>
                <a:tailEnd type="none" w="med" len="med"/>
              </a:ln>
            </p:spPr>
          </p:cxnSp>
        </p:grpSp>
        <p:grpSp>
          <p:nvGrpSpPr>
            <p:cNvPr id="8066" name="Google Shape;8066;p74"/>
            <p:cNvGrpSpPr/>
            <p:nvPr/>
          </p:nvGrpSpPr>
          <p:grpSpPr>
            <a:xfrm>
              <a:off x="3547823" y="2467358"/>
              <a:ext cx="219900" cy="333527"/>
              <a:chOff x="3547823" y="2467358"/>
              <a:chExt cx="219900" cy="333527"/>
            </a:xfrm>
          </p:grpSpPr>
          <p:sp>
            <p:nvSpPr>
              <p:cNvPr id="8067" name="Google Shape;8067;p74"/>
              <p:cNvSpPr/>
              <p:nvPr/>
            </p:nvSpPr>
            <p:spPr>
              <a:xfrm>
                <a:off x="3547823" y="2467358"/>
                <a:ext cx="219900" cy="219900"/>
              </a:xfrm>
              <a:prstGeom prst="ellipse">
                <a:avLst/>
              </a:prstGeom>
              <a:noFill/>
              <a:ln w="9525" cap="flat" cmpd="sng">
                <a:solidFill>
                  <a:srgbClr val="5F7D95"/>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00C3B1"/>
                  </a:solidFill>
                  <a:latin typeface="Calibri"/>
                  <a:ea typeface="Calibri"/>
                  <a:cs typeface="Calibri"/>
                  <a:sym typeface="Calibri"/>
                </a:endParaRPr>
              </a:p>
            </p:txBody>
          </p:sp>
          <p:cxnSp>
            <p:nvCxnSpPr>
              <p:cNvPr id="8068" name="Google Shape;8068;p74"/>
              <p:cNvCxnSpPr/>
              <p:nvPr/>
            </p:nvCxnSpPr>
            <p:spPr>
              <a:xfrm rot="10800000">
                <a:off x="3657701" y="2687185"/>
                <a:ext cx="0" cy="113700"/>
              </a:xfrm>
              <a:prstGeom prst="straightConnector1">
                <a:avLst/>
              </a:prstGeom>
              <a:noFill/>
              <a:ln w="9525" cap="flat" cmpd="sng">
                <a:solidFill>
                  <a:srgbClr val="5F7D95"/>
                </a:solidFill>
                <a:prstDash val="solid"/>
                <a:round/>
                <a:headEnd type="none" w="med" len="med"/>
                <a:tailEnd type="none" w="med" len="med"/>
              </a:ln>
            </p:spPr>
          </p:cxnSp>
        </p:grpSp>
        <p:grpSp>
          <p:nvGrpSpPr>
            <p:cNvPr id="8069" name="Google Shape;8069;p74"/>
            <p:cNvGrpSpPr/>
            <p:nvPr/>
          </p:nvGrpSpPr>
          <p:grpSpPr>
            <a:xfrm>
              <a:off x="3734138" y="2467358"/>
              <a:ext cx="219900" cy="333527"/>
              <a:chOff x="3734138" y="2467358"/>
              <a:chExt cx="219900" cy="333527"/>
            </a:xfrm>
          </p:grpSpPr>
          <p:sp>
            <p:nvSpPr>
              <p:cNvPr id="8070" name="Google Shape;8070;p74"/>
              <p:cNvSpPr/>
              <p:nvPr/>
            </p:nvSpPr>
            <p:spPr>
              <a:xfrm>
                <a:off x="3734138" y="2467358"/>
                <a:ext cx="219900" cy="219900"/>
              </a:xfrm>
              <a:prstGeom prst="ellipse">
                <a:avLst/>
              </a:prstGeom>
              <a:noFill/>
              <a:ln w="9525" cap="flat" cmpd="sng">
                <a:solidFill>
                  <a:srgbClr val="869FB2"/>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00C3B1"/>
                  </a:solidFill>
                  <a:latin typeface="Calibri"/>
                  <a:ea typeface="Calibri"/>
                  <a:cs typeface="Calibri"/>
                  <a:sym typeface="Calibri"/>
                </a:endParaRPr>
              </a:p>
            </p:txBody>
          </p:sp>
          <p:cxnSp>
            <p:nvCxnSpPr>
              <p:cNvPr id="8071" name="Google Shape;8071;p74"/>
              <p:cNvCxnSpPr/>
              <p:nvPr/>
            </p:nvCxnSpPr>
            <p:spPr>
              <a:xfrm rot="10800000">
                <a:off x="3844020" y="2687185"/>
                <a:ext cx="0" cy="113700"/>
              </a:xfrm>
              <a:prstGeom prst="straightConnector1">
                <a:avLst/>
              </a:prstGeom>
              <a:noFill/>
              <a:ln w="9525" cap="flat" cmpd="sng">
                <a:solidFill>
                  <a:srgbClr val="869FB2"/>
                </a:solidFill>
                <a:prstDash val="solid"/>
                <a:round/>
                <a:headEnd type="none" w="med" len="med"/>
                <a:tailEnd type="none" w="med" len="med"/>
              </a:ln>
            </p:spPr>
          </p:cxnSp>
        </p:grpSp>
        <p:grpSp>
          <p:nvGrpSpPr>
            <p:cNvPr id="8072" name="Google Shape;8072;p74"/>
            <p:cNvGrpSpPr/>
            <p:nvPr/>
          </p:nvGrpSpPr>
          <p:grpSpPr>
            <a:xfrm>
              <a:off x="3787560" y="2288011"/>
              <a:ext cx="314661" cy="219900"/>
              <a:chOff x="3787560" y="2288011"/>
              <a:chExt cx="314661" cy="219900"/>
            </a:xfrm>
          </p:grpSpPr>
          <p:sp>
            <p:nvSpPr>
              <p:cNvPr id="8073" name="Google Shape;8073;p74"/>
              <p:cNvSpPr/>
              <p:nvPr/>
            </p:nvSpPr>
            <p:spPr>
              <a:xfrm>
                <a:off x="3787560" y="2288011"/>
                <a:ext cx="219900" cy="219900"/>
              </a:xfrm>
              <a:prstGeom prst="ellipse">
                <a:avLst/>
              </a:prstGeom>
              <a:noFill/>
              <a:ln w="9525" cap="flat" cmpd="sng">
                <a:solidFill>
                  <a:srgbClr val="A5B7C6"/>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00C3B1"/>
                  </a:solidFill>
                  <a:latin typeface="Calibri"/>
                  <a:ea typeface="Calibri"/>
                  <a:cs typeface="Calibri"/>
                  <a:sym typeface="Calibri"/>
                </a:endParaRPr>
              </a:p>
            </p:txBody>
          </p:sp>
          <p:cxnSp>
            <p:nvCxnSpPr>
              <p:cNvPr id="8074" name="Google Shape;8074;p74"/>
              <p:cNvCxnSpPr/>
              <p:nvPr/>
            </p:nvCxnSpPr>
            <p:spPr>
              <a:xfrm rot="10800000">
                <a:off x="4007421" y="2400064"/>
                <a:ext cx="94800" cy="0"/>
              </a:xfrm>
              <a:prstGeom prst="straightConnector1">
                <a:avLst/>
              </a:prstGeom>
              <a:noFill/>
              <a:ln w="9525" cap="flat" cmpd="sng">
                <a:solidFill>
                  <a:srgbClr val="A5B7C6"/>
                </a:solidFill>
                <a:prstDash val="solid"/>
                <a:round/>
                <a:headEnd type="none" w="med" len="med"/>
                <a:tailEnd type="none" w="med" len="med"/>
              </a:ln>
            </p:spPr>
          </p:cxnSp>
        </p:grpSp>
        <p:grpSp>
          <p:nvGrpSpPr>
            <p:cNvPr id="8075" name="Google Shape;8075;p74"/>
            <p:cNvGrpSpPr/>
            <p:nvPr/>
          </p:nvGrpSpPr>
          <p:grpSpPr>
            <a:xfrm>
              <a:off x="3637290" y="2057755"/>
              <a:ext cx="219900" cy="335499"/>
              <a:chOff x="3637290" y="2057755"/>
              <a:chExt cx="219900" cy="335499"/>
            </a:xfrm>
          </p:grpSpPr>
          <p:sp>
            <p:nvSpPr>
              <p:cNvPr id="8076" name="Google Shape;8076;p74"/>
              <p:cNvSpPr/>
              <p:nvPr/>
            </p:nvSpPr>
            <p:spPr>
              <a:xfrm>
                <a:off x="3637290" y="2173354"/>
                <a:ext cx="219900" cy="219900"/>
              </a:xfrm>
              <a:prstGeom prst="ellipse">
                <a:avLst/>
              </a:prstGeom>
              <a:noFill/>
              <a:ln w="9525" cap="flat" cmpd="sng">
                <a:solidFill>
                  <a:srgbClr val="BAC8D3"/>
                </a:solidFill>
                <a:prstDash val="solid"/>
                <a:round/>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rgbClr val="FFFFFF"/>
                  </a:solidFill>
                  <a:latin typeface="Calibri"/>
                  <a:ea typeface="Calibri"/>
                  <a:cs typeface="Calibri"/>
                  <a:sym typeface="Calibri"/>
                </a:endParaRPr>
              </a:p>
            </p:txBody>
          </p:sp>
          <p:cxnSp>
            <p:nvCxnSpPr>
              <p:cNvPr id="8077" name="Google Shape;8077;p74"/>
              <p:cNvCxnSpPr/>
              <p:nvPr/>
            </p:nvCxnSpPr>
            <p:spPr>
              <a:xfrm rot="10800000">
                <a:off x="3747169" y="2057755"/>
                <a:ext cx="0" cy="113700"/>
              </a:xfrm>
              <a:prstGeom prst="straightConnector1">
                <a:avLst/>
              </a:prstGeom>
              <a:noFill/>
              <a:ln w="9525" cap="flat" cmpd="sng">
                <a:solidFill>
                  <a:srgbClr val="BAC8D3"/>
                </a:solidFill>
                <a:prstDash val="solid"/>
                <a:round/>
                <a:headEnd type="none" w="med" len="med"/>
                <a:tailEnd type="none" w="med" len="med"/>
              </a:ln>
            </p:spPr>
          </p:cxnSp>
        </p:grpSp>
      </p:grpSp>
      <p:grpSp>
        <p:nvGrpSpPr>
          <p:cNvPr id="8078" name="Google Shape;8078;p74"/>
          <p:cNvGrpSpPr/>
          <p:nvPr/>
        </p:nvGrpSpPr>
        <p:grpSpPr>
          <a:xfrm>
            <a:off x="4899249" y="1859288"/>
            <a:ext cx="710153" cy="710153"/>
            <a:chOff x="5007123" y="2079403"/>
            <a:chExt cx="687600" cy="687600"/>
          </a:xfrm>
        </p:grpSpPr>
        <p:sp>
          <p:nvSpPr>
            <p:cNvPr id="8079" name="Google Shape;8079;p74"/>
            <p:cNvSpPr/>
            <p:nvPr/>
          </p:nvSpPr>
          <p:spPr>
            <a:xfrm>
              <a:off x="5007123" y="2079403"/>
              <a:ext cx="687600" cy="6876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0" name="Google Shape;8080;p74"/>
            <p:cNvSpPr/>
            <p:nvPr/>
          </p:nvSpPr>
          <p:spPr>
            <a:xfrm>
              <a:off x="5069448" y="2141702"/>
              <a:ext cx="563100" cy="562800"/>
            </a:xfrm>
            <a:prstGeom prst="ellipse">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1" name="Google Shape;8081;p74"/>
            <p:cNvSpPr/>
            <p:nvPr/>
          </p:nvSpPr>
          <p:spPr>
            <a:xfrm>
              <a:off x="5146403" y="2218605"/>
              <a:ext cx="409200" cy="4092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2" name="Google Shape;8082;p74"/>
            <p:cNvSpPr/>
            <p:nvPr/>
          </p:nvSpPr>
          <p:spPr>
            <a:xfrm>
              <a:off x="5221891" y="2294066"/>
              <a:ext cx="258300" cy="258300"/>
            </a:xfrm>
            <a:prstGeom prst="ellipse">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83" name="Google Shape;8083;p74"/>
          <p:cNvGrpSpPr/>
          <p:nvPr/>
        </p:nvGrpSpPr>
        <p:grpSpPr>
          <a:xfrm>
            <a:off x="5708687" y="1853794"/>
            <a:ext cx="720998" cy="721183"/>
            <a:chOff x="5797446" y="2063053"/>
            <a:chExt cx="698100" cy="698280"/>
          </a:xfrm>
        </p:grpSpPr>
        <p:sp>
          <p:nvSpPr>
            <p:cNvPr id="8084" name="Google Shape;8084;p74"/>
            <p:cNvSpPr/>
            <p:nvPr/>
          </p:nvSpPr>
          <p:spPr>
            <a:xfrm>
              <a:off x="5797446" y="2063053"/>
              <a:ext cx="698100" cy="698100"/>
            </a:xfrm>
            <a:prstGeom prst="ellipse">
              <a:avLst/>
            </a:pr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5" name="Google Shape;8085;p74"/>
            <p:cNvSpPr/>
            <p:nvPr/>
          </p:nvSpPr>
          <p:spPr>
            <a:xfrm>
              <a:off x="5872067" y="2212295"/>
              <a:ext cx="549000" cy="549000"/>
            </a:xfrm>
            <a:prstGeom prst="ellipse">
              <a:avLst/>
            </a:pr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6" name="Google Shape;8086;p74"/>
            <p:cNvSpPr/>
            <p:nvPr/>
          </p:nvSpPr>
          <p:spPr>
            <a:xfrm>
              <a:off x="5921353" y="2310867"/>
              <a:ext cx="450300" cy="450300"/>
            </a:xfrm>
            <a:prstGeom prst="ellipse">
              <a:avLst/>
            </a:pr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7" name="Google Shape;8087;p74"/>
            <p:cNvSpPr/>
            <p:nvPr/>
          </p:nvSpPr>
          <p:spPr>
            <a:xfrm>
              <a:off x="5967936" y="2404033"/>
              <a:ext cx="357300" cy="357300"/>
            </a:xfrm>
            <a:prstGeom prst="ellipse">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88" name="Google Shape;8088;p74"/>
          <p:cNvGrpSpPr/>
          <p:nvPr/>
        </p:nvGrpSpPr>
        <p:grpSpPr>
          <a:xfrm>
            <a:off x="8153834" y="3499399"/>
            <a:ext cx="280585" cy="673164"/>
            <a:chOff x="8075075" y="3754290"/>
            <a:chExt cx="255612" cy="613194"/>
          </a:xfrm>
        </p:grpSpPr>
        <p:grpSp>
          <p:nvGrpSpPr>
            <p:cNvPr id="8089" name="Google Shape;8089;p74"/>
            <p:cNvGrpSpPr/>
            <p:nvPr/>
          </p:nvGrpSpPr>
          <p:grpSpPr>
            <a:xfrm>
              <a:off x="8075075" y="3754290"/>
              <a:ext cx="255612" cy="613194"/>
              <a:chOff x="8075075" y="3754290"/>
              <a:chExt cx="255612" cy="613194"/>
            </a:xfrm>
          </p:grpSpPr>
          <p:sp>
            <p:nvSpPr>
              <p:cNvPr id="8090" name="Google Shape;8090;p74"/>
              <p:cNvSpPr/>
              <p:nvPr/>
            </p:nvSpPr>
            <p:spPr>
              <a:xfrm>
                <a:off x="8075075" y="4252967"/>
                <a:ext cx="255612" cy="114517"/>
              </a:xfrm>
              <a:custGeom>
                <a:avLst/>
                <a:gdLst/>
                <a:ahLst/>
                <a:cxnLst/>
                <a:rect l="l" t="t" r="r" b="b"/>
                <a:pathLst>
                  <a:path w="16734" h="7497" extrusionOk="0">
                    <a:moveTo>
                      <a:pt x="1" y="1"/>
                    </a:moveTo>
                    <a:lnTo>
                      <a:pt x="8369" y="7496"/>
                    </a:lnTo>
                    <a:lnTo>
                      <a:pt x="16734"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1" name="Google Shape;8091;p74"/>
              <p:cNvSpPr/>
              <p:nvPr/>
            </p:nvSpPr>
            <p:spPr>
              <a:xfrm>
                <a:off x="8075075" y="3754290"/>
                <a:ext cx="255612" cy="498713"/>
              </a:xfrm>
              <a:custGeom>
                <a:avLst/>
                <a:gdLst/>
                <a:ahLst/>
                <a:cxnLst/>
                <a:rect l="l" t="t" r="r" b="b"/>
                <a:pathLst>
                  <a:path w="16734" h="32649" extrusionOk="0">
                    <a:moveTo>
                      <a:pt x="8369" y="0"/>
                    </a:moveTo>
                    <a:cubicBezTo>
                      <a:pt x="3747" y="0"/>
                      <a:pt x="1" y="3747"/>
                      <a:pt x="1" y="8366"/>
                    </a:cubicBezTo>
                    <a:lnTo>
                      <a:pt x="1" y="32649"/>
                    </a:lnTo>
                    <a:lnTo>
                      <a:pt x="16734" y="32649"/>
                    </a:lnTo>
                    <a:lnTo>
                      <a:pt x="16734" y="8366"/>
                    </a:lnTo>
                    <a:cubicBezTo>
                      <a:pt x="16734" y="3744"/>
                      <a:pt x="12987" y="0"/>
                      <a:pt x="8369"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2" name="Google Shape;8092;p74"/>
            <p:cNvSpPr/>
            <p:nvPr/>
          </p:nvSpPr>
          <p:spPr>
            <a:xfrm>
              <a:off x="8107762" y="3782257"/>
              <a:ext cx="190281" cy="190281"/>
            </a:xfrm>
            <a:custGeom>
              <a:avLst/>
              <a:gdLst/>
              <a:ahLst/>
              <a:cxnLst/>
              <a:rect l="l" t="t" r="r" b="b"/>
              <a:pathLst>
                <a:path w="12457" h="12457" extrusionOk="0">
                  <a:moveTo>
                    <a:pt x="6229" y="1"/>
                  </a:moveTo>
                  <a:cubicBezTo>
                    <a:pt x="2788" y="1"/>
                    <a:pt x="1" y="2788"/>
                    <a:pt x="1" y="6229"/>
                  </a:cubicBezTo>
                  <a:cubicBezTo>
                    <a:pt x="1" y="9670"/>
                    <a:pt x="2788" y="12457"/>
                    <a:pt x="6229" y="12457"/>
                  </a:cubicBezTo>
                  <a:cubicBezTo>
                    <a:pt x="9666" y="12457"/>
                    <a:pt x="12457" y="9670"/>
                    <a:pt x="12457" y="6229"/>
                  </a:cubicBezTo>
                  <a:cubicBezTo>
                    <a:pt x="12457" y="2788"/>
                    <a:pt x="9666" y="1"/>
                    <a:pt x="6229" y="1"/>
                  </a:cubicBez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093" name="Google Shape;8093;p74"/>
          <p:cNvGrpSpPr/>
          <p:nvPr/>
        </p:nvGrpSpPr>
        <p:grpSpPr>
          <a:xfrm>
            <a:off x="5270892" y="3488196"/>
            <a:ext cx="470352" cy="683745"/>
            <a:chOff x="1697726" y="3244179"/>
            <a:chExt cx="788124" cy="1146069"/>
          </a:xfrm>
        </p:grpSpPr>
        <p:sp>
          <p:nvSpPr>
            <p:cNvPr id="8094" name="Google Shape;8094;p74"/>
            <p:cNvSpPr/>
            <p:nvPr/>
          </p:nvSpPr>
          <p:spPr>
            <a:xfrm>
              <a:off x="1697726" y="3244179"/>
              <a:ext cx="788124" cy="1146069"/>
            </a:xfrm>
            <a:custGeom>
              <a:avLst/>
              <a:gdLst/>
              <a:ahLst/>
              <a:cxnLst/>
              <a:rect l="l" t="t" r="r" b="b"/>
              <a:pathLst>
                <a:path w="30365" h="44156" extrusionOk="0">
                  <a:moveTo>
                    <a:pt x="18841" y="1"/>
                  </a:moveTo>
                  <a:lnTo>
                    <a:pt x="18841" y="3319"/>
                  </a:lnTo>
                  <a:lnTo>
                    <a:pt x="7583" y="3319"/>
                  </a:lnTo>
                  <a:cubicBezTo>
                    <a:pt x="5740" y="3319"/>
                    <a:pt x="4248" y="4814"/>
                    <a:pt x="4248" y="6658"/>
                  </a:cubicBezTo>
                  <a:lnTo>
                    <a:pt x="4248" y="29436"/>
                  </a:lnTo>
                  <a:lnTo>
                    <a:pt x="1" y="29436"/>
                  </a:lnTo>
                  <a:lnTo>
                    <a:pt x="1" y="44155"/>
                  </a:lnTo>
                  <a:lnTo>
                    <a:pt x="14720" y="44155"/>
                  </a:lnTo>
                  <a:lnTo>
                    <a:pt x="14720" y="29436"/>
                  </a:lnTo>
                  <a:lnTo>
                    <a:pt x="10922" y="29436"/>
                  </a:lnTo>
                  <a:lnTo>
                    <a:pt x="10922" y="9993"/>
                  </a:lnTo>
                  <a:lnTo>
                    <a:pt x="18841" y="9993"/>
                  </a:lnTo>
                  <a:lnTo>
                    <a:pt x="18841" y="13311"/>
                  </a:lnTo>
                  <a:lnTo>
                    <a:pt x="30365" y="6658"/>
                  </a:lnTo>
                  <a:lnTo>
                    <a:pt x="18841" y="1"/>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5" name="Google Shape;8095;p74"/>
            <p:cNvSpPr/>
            <p:nvPr/>
          </p:nvSpPr>
          <p:spPr>
            <a:xfrm>
              <a:off x="1743302" y="4053603"/>
              <a:ext cx="291293" cy="291267"/>
            </a:xfrm>
            <a:custGeom>
              <a:avLst/>
              <a:gdLst/>
              <a:ahLst/>
              <a:cxnLst/>
              <a:rect l="l" t="t" r="r" b="b"/>
              <a:pathLst>
                <a:path w="11223" h="11222" extrusionOk="0">
                  <a:moveTo>
                    <a:pt x="1" y="0"/>
                  </a:moveTo>
                  <a:lnTo>
                    <a:pt x="1" y="11222"/>
                  </a:lnTo>
                  <a:lnTo>
                    <a:pt x="11222" y="11222"/>
                  </a:lnTo>
                  <a:lnTo>
                    <a:pt x="11222"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96" name="Google Shape;8096;p74"/>
          <p:cNvSpPr/>
          <p:nvPr/>
        </p:nvSpPr>
        <p:spPr>
          <a:xfrm>
            <a:off x="8128357" y="3402198"/>
            <a:ext cx="204" cy="4"/>
          </a:xfrm>
          <a:custGeom>
            <a:avLst/>
            <a:gdLst/>
            <a:ahLst/>
            <a:cxnLst/>
            <a:rect l="l" t="t" r="r" b="b"/>
            <a:pathLst>
              <a:path w="48" h="1" extrusionOk="0">
                <a:moveTo>
                  <a:pt x="48" y="0"/>
                </a:move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097" name="Google Shape;8097;p74"/>
          <p:cNvGrpSpPr/>
          <p:nvPr/>
        </p:nvGrpSpPr>
        <p:grpSpPr>
          <a:xfrm>
            <a:off x="5892043" y="3499398"/>
            <a:ext cx="293891" cy="293845"/>
            <a:chOff x="6134814" y="3754290"/>
            <a:chExt cx="293891" cy="293845"/>
          </a:xfrm>
        </p:grpSpPr>
        <p:sp>
          <p:nvSpPr>
            <p:cNvPr id="8098" name="Google Shape;8098;p74"/>
            <p:cNvSpPr/>
            <p:nvPr/>
          </p:nvSpPr>
          <p:spPr>
            <a:xfrm>
              <a:off x="6134814" y="3754290"/>
              <a:ext cx="293891" cy="293845"/>
            </a:xfrm>
            <a:custGeom>
              <a:avLst/>
              <a:gdLst/>
              <a:ahLst/>
              <a:cxnLst/>
              <a:rect l="l" t="t" r="r" b="b"/>
              <a:pathLst>
                <a:path w="19240" h="19237" extrusionOk="0">
                  <a:moveTo>
                    <a:pt x="1" y="0"/>
                  </a:moveTo>
                  <a:lnTo>
                    <a:pt x="1" y="9618"/>
                  </a:lnTo>
                  <a:cubicBezTo>
                    <a:pt x="1" y="14929"/>
                    <a:pt x="4308" y="19236"/>
                    <a:pt x="9619" y="19236"/>
                  </a:cubicBezTo>
                  <a:cubicBezTo>
                    <a:pt x="14933" y="19236"/>
                    <a:pt x="19240" y="14929"/>
                    <a:pt x="19240" y="9618"/>
                  </a:cubicBezTo>
                  <a:cubicBezTo>
                    <a:pt x="19240" y="4307"/>
                    <a:pt x="14933" y="0"/>
                    <a:pt x="9619"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9" name="Google Shape;8099;p74"/>
            <p:cNvSpPr/>
            <p:nvPr/>
          </p:nvSpPr>
          <p:spPr>
            <a:xfrm>
              <a:off x="6147232" y="3764860"/>
              <a:ext cx="118946" cy="107337"/>
            </a:xfrm>
            <a:custGeom>
              <a:avLst/>
              <a:gdLst/>
              <a:ahLst/>
              <a:cxnLst/>
              <a:rect l="l" t="t" r="r" b="b"/>
              <a:pathLst>
                <a:path w="7787" h="7027" extrusionOk="0">
                  <a:moveTo>
                    <a:pt x="0" y="1"/>
                  </a:moveTo>
                  <a:lnTo>
                    <a:pt x="0" y="7026"/>
                  </a:lnTo>
                  <a:lnTo>
                    <a:pt x="7787" y="1"/>
                  </a:lnTo>
                  <a:close/>
                </a:path>
              </a:pathLst>
            </a:custGeom>
            <a:noFill/>
            <a:ln w="9525" cap="flat" cmpd="sng">
              <a:solidFill>
                <a:srgbClr val="F2F2F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00" name="Google Shape;8100;p74"/>
          <p:cNvGrpSpPr/>
          <p:nvPr/>
        </p:nvGrpSpPr>
        <p:grpSpPr>
          <a:xfrm>
            <a:off x="5892043" y="3878069"/>
            <a:ext cx="293891" cy="293891"/>
            <a:chOff x="6134814" y="4086186"/>
            <a:chExt cx="293891" cy="293891"/>
          </a:xfrm>
        </p:grpSpPr>
        <p:sp>
          <p:nvSpPr>
            <p:cNvPr id="8101" name="Google Shape;8101;p74"/>
            <p:cNvSpPr/>
            <p:nvPr/>
          </p:nvSpPr>
          <p:spPr>
            <a:xfrm>
              <a:off x="6134814" y="4086186"/>
              <a:ext cx="293891" cy="293891"/>
            </a:xfrm>
            <a:custGeom>
              <a:avLst/>
              <a:gdLst/>
              <a:ahLst/>
              <a:cxnLst/>
              <a:rect l="l" t="t" r="r" b="b"/>
              <a:pathLst>
                <a:path w="19240" h="19240" extrusionOk="0">
                  <a:moveTo>
                    <a:pt x="1" y="1"/>
                  </a:moveTo>
                  <a:lnTo>
                    <a:pt x="1" y="9619"/>
                  </a:lnTo>
                  <a:cubicBezTo>
                    <a:pt x="1" y="14930"/>
                    <a:pt x="4308" y="19240"/>
                    <a:pt x="9619" y="19240"/>
                  </a:cubicBezTo>
                  <a:cubicBezTo>
                    <a:pt x="14933" y="19240"/>
                    <a:pt x="19240" y="14933"/>
                    <a:pt x="19240" y="9619"/>
                  </a:cubicBezTo>
                  <a:lnTo>
                    <a:pt x="19240" y="1"/>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2" name="Google Shape;8102;p74"/>
            <p:cNvSpPr/>
            <p:nvPr/>
          </p:nvSpPr>
          <p:spPr>
            <a:xfrm>
              <a:off x="6147232" y="4096771"/>
              <a:ext cx="118946" cy="107322"/>
            </a:xfrm>
            <a:custGeom>
              <a:avLst/>
              <a:gdLst/>
              <a:ahLst/>
              <a:cxnLst/>
              <a:rect l="l" t="t" r="r" b="b"/>
              <a:pathLst>
                <a:path w="7787" h="7026" extrusionOk="0">
                  <a:moveTo>
                    <a:pt x="0" y="0"/>
                  </a:moveTo>
                  <a:lnTo>
                    <a:pt x="0" y="7026"/>
                  </a:lnTo>
                  <a:lnTo>
                    <a:pt x="7787" y="0"/>
                  </a:lnTo>
                  <a:close/>
                </a:path>
              </a:pathLst>
            </a:custGeom>
            <a:noFill/>
            <a:ln w="9525" cap="flat" cmpd="sng">
              <a:solidFill>
                <a:srgbClr val="F2F2F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03" name="Google Shape;8103;p74"/>
          <p:cNvSpPr/>
          <p:nvPr/>
        </p:nvSpPr>
        <p:spPr>
          <a:xfrm>
            <a:off x="6930470" y="3498595"/>
            <a:ext cx="609693" cy="673150"/>
          </a:xfrm>
          <a:custGeom>
            <a:avLst/>
            <a:gdLst/>
            <a:ahLst/>
            <a:cxnLst/>
            <a:rect l="l" t="t" r="r" b="b"/>
            <a:pathLst>
              <a:path w="4733" h="5225" extrusionOk="0">
                <a:moveTo>
                  <a:pt x="346" y="0"/>
                </a:moveTo>
                <a:cubicBezTo>
                  <a:pt x="148" y="0"/>
                  <a:pt x="1" y="148"/>
                  <a:pt x="1" y="333"/>
                </a:cubicBezTo>
                <a:lnTo>
                  <a:pt x="1" y="4423"/>
                </a:lnTo>
                <a:cubicBezTo>
                  <a:pt x="1" y="4608"/>
                  <a:pt x="148" y="4756"/>
                  <a:pt x="346" y="4756"/>
                </a:cubicBezTo>
                <a:lnTo>
                  <a:pt x="2046" y="4756"/>
                </a:lnTo>
                <a:lnTo>
                  <a:pt x="2366" y="5224"/>
                </a:lnTo>
                <a:lnTo>
                  <a:pt x="2674" y="4756"/>
                </a:lnTo>
                <a:lnTo>
                  <a:pt x="4387" y="4756"/>
                </a:lnTo>
                <a:cubicBezTo>
                  <a:pt x="4394" y="4757"/>
                  <a:pt x="4400" y="4757"/>
                  <a:pt x="4407" y="4757"/>
                </a:cubicBezTo>
                <a:cubicBezTo>
                  <a:pt x="4583" y="4757"/>
                  <a:pt x="4732" y="4602"/>
                  <a:pt x="4732" y="4423"/>
                </a:cubicBezTo>
                <a:lnTo>
                  <a:pt x="4732" y="333"/>
                </a:lnTo>
                <a:cubicBezTo>
                  <a:pt x="4732" y="148"/>
                  <a:pt x="4572" y="0"/>
                  <a:pt x="4387"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4" name="Google Shape;8104;p74"/>
          <p:cNvSpPr/>
          <p:nvPr/>
        </p:nvSpPr>
        <p:spPr>
          <a:xfrm rot="10800000">
            <a:off x="6336732" y="3496333"/>
            <a:ext cx="442939" cy="675638"/>
          </a:xfrm>
          <a:custGeom>
            <a:avLst/>
            <a:gdLst/>
            <a:ahLst/>
            <a:cxnLst/>
            <a:rect l="l" t="t" r="r" b="b"/>
            <a:pathLst>
              <a:path w="14910" h="22743" extrusionOk="0">
                <a:moveTo>
                  <a:pt x="7449" y="0"/>
                </a:moveTo>
                <a:cubicBezTo>
                  <a:pt x="7363" y="0"/>
                  <a:pt x="7277" y="40"/>
                  <a:pt x="7219" y="121"/>
                </a:cubicBezTo>
                <a:lnTo>
                  <a:pt x="4981" y="3220"/>
                </a:lnTo>
                <a:lnTo>
                  <a:pt x="1079" y="3220"/>
                </a:lnTo>
                <a:cubicBezTo>
                  <a:pt x="482" y="3220"/>
                  <a:pt x="0" y="3702"/>
                  <a:pt x="0" y="4298"/>
                </a:cubicBezTo>
                <a:lnTo>
                  <a:pt x="0" y="21652"/>
                </a:lnTo>
                <a:cubicBezTo>
                  <a:pt x="0" y="22249"/>
                  <a:pt x="482" y="22742"/>
                  <a:pt x="1079" y="22742"/>
                </a:cubicBezTo>
                <a:lnTo>
                  <a:pt x="13830" y="22742"/>
                </a:lnTo>
                <a:cubicBezTo>
                  <a:pt x="14427" y="22742"/>
                  <a:pt x="14909" y="22249"/>
                  <a:pt x="14909" y="21652"/>
                </a:cubicBezTo>
                <a:lnTo>
                  <a:pt x="14909" y="4298"/>
                </a:lnTo>
                <a:cubicBezTo>
                  <a:pt x="14909" y="3708"/>
                  <a:pt x="14438" y="3219"/>
                  <a:pt x="13851" y="3219"/>
                </a:cubicBezTo>
                <a:cubicBezTo>
                  <a:pt x="13844" y="3219"/>
                  <a:pt x="13837" y="3219"/>
                  <a:pt x="13830" y="3220"/>
                </a:cubicBezTo>
                <a:lnTo>
                  <a:pt x="9916" y="3220"/>
                </a:lnTo>
                <a:lnTo>
                  <a:pt x="7678" y="121"/>
                </a:lnTo>
                <a:cubicBezTo>
                  <a:pt x="7621" y="40"/>
                  <a:pt x="7535" y="0"/>
                  <a:pt x="7449" y="0"/>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05" name="Google Shape;8105;p74"/>
          <p:cNvGrpSpPr/>
          <p:nvPr/>
        </p:nvGrpSpPr>
        <p:grpSpPr>
          <a:xfrm>
            <a:off x="7817018" y="2706762"/>
            <a:ext cx="622883" cy="621944"/>
            <a:chOff x="1187048" y="238125"/>
            <a:chExt cx="5256397" cy="5248476"/>
          </a:xfrm>
        </p:grpSpPr>
        <p:sp>
          <p:nvSpPr>
            <p:cNvPr id="8106" name="Google Shape;8106;p74"/>
            <p:cNvSpPr/>
            <p:nvPr/>
          </p:nvSpPr>
          <p:spPr>
            <a:xfrm>
              <a:off x="1188450" y="238125"/>
              <a:ext cx="3198750" cy="2628625"/>
            </a:xfrm>
            <a:custGeom>
              <a:avLst/>
              <a:gdLst/>
              <a:ahLst/>
              <a:cxnLst/>
              <a:rect l="l" t="t" r="r" b="b"/>
              <a:pathLst>
                <a:path w="127950" h="105145" extrusionOk="0">
                  <a:moveTo>
                    <a:pt x="18697" y="0"/>
                  </a:moveTo>
                  <a:cubicBezTo>
                    <a:pt x="8371" y="0"/>
                    <a:pt x="1" y="8371"/>
                    <a:pt x="1" y="18697"/>
                  </a:cubicBezTo>
                  <a:lnTo>
                    <a:pt x="1" y="105145"/>
                  </a:lnTo>
                  <a:lnTo>
                    <a:pt x="36857" y="105145"/>
                  </a:lnTo>
                  <a:cubicBezTo>
                    <a:pt x="35719" y="102283"/>
                    <a:pt x="35385" y="99165"/>
                    <a:pt x="35897" y="96130"/>
                  </a:cubicBezTo>
                  <a:cubicBezTo>
                    <a:pt x="37137" y="88648"/>
                    <a:pt x="43398" y="82793"/>
                    <a:pt x="50957" y="82096"/>
                  </a:cubicBezTo>
                  <a:cubicBezTo>
                    <a:pt x="51501" y="82045"/>
                    <a:pt x="52041" y="82020"/>
                    <a:pt x="52575" y="82020"/>
                  </a:cubicBezTo>
                  <a:cubicBezTo>
                    <a:pt x="61906" y="82020"/>
                    <a:pt x="69475" y="89593"/>
                    <a:pt x="69475" y="98926"/>
                  </a:cubicBezTo>
                  <a:cubicBezTo>
                    <a:pt x="69475" y="101055"/>
                    <a:pt x="69070" y="103165"/>
                    <a:pt x="68283" y="105145"/>
                  </a:cubicBezTo>
                  <a:lnTo>
                    <a:pt x="105145" y="105145"/>
                  </a:lnTo>
                  <a:lnTo>
                    <a:pt x="105145" y="68419"/>
                  </a:lnTo>
                  <a:cubicBezTo>
                    <a:pt x="106958" y="69088"/>
                    <a:pt x="108908" y="69476"/>
                    <a:pt x="110955" y="69476"/>
                  </a:cubicBezTo>
                  <a:cubicBezTo>
                    <a:pt x="111990" y="69476"/>
                    <a:pt x="113050" y="69377"/>
                    <a:pt x="114130" y="69164"/>
                  </a:cubicBezTo>
                  <a:cubicBezTo>
                    <a:pt x="121952" y="67632"/>
                    <a:pt x="127801" y="60687"/>
                    <a:pt x="127866" y="52715"/>
                  </a:cubicBezTo>
                  <a:cubicBezTo>
                    <a:pt x="127950" y="43313"/>
                    <a:pt x="120348" y="35664"/>
                    <a:pt x="110964" y="35664"/>
                  </a:cubicBezTo>
                  <a:cubicBezTo>
                    <a:pt x="108979" y="35670"/>
                    <a:pt x="107005" y="36028"/>
                    <a:pt x="105145" y="36720"/>
                  </a:cubicBezTo>
                  <a:lnTo>
                    <a:pt x="105145" y="0"/>
                  </a:ln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7" name="Google Shape;8107;p74"/>
            <p:cNvSpPr/>
            <p:nvPr/>
          </p:nvSpPr>
          <p:spPr>
            <a:xfrm>
              <a:off x="1187048" y="2289901"/>
              <a:ext cx="2628362" cy="3196700"/>
            </a:xfrm>
            <a:custGeom>
              <a:avLst/>
              <a:gdLst/>
              <a:ahLst/>
              <a:cxnLst/>
              <a:rect l="l" t="t" r="r" b="b"/>
              <a:pathLst>
                <a:path w="105145" h="127868" extrusionOk="0">
                  <a:moveTo>
                    <a:pt x="52573" y="1"/>
                  </a:moveTo>
                  <a:cubicBezTo>
                    <a:pt x="43236" y="1"/>
                    <a:pt x="35664" y="7567"/>
                    <a:pt x="35664" y="16910"/>
                  </a:cubicBezTo>
                  <a:cubicBezTo>
                    <a:pt x="35670" y="18895"/>
                    <a:pt x="36028" y="20862"/>
                    <a:pt x="36720" y="22722"/>
                  </a:cubicBezTo>
                  <a:lnTo>
                    <a:pt x="0" y="22722"/>
                  </a:lnTo>
                  <a:lnTo>
                    <a:pt x="0" y="110011"/>
                  </a:lnTo>
                  <a:cubicBezTo>
                    <a:pt x="0" y="119872"/>
                    <a:pt x="7995" y="127867"/>
                    <a:pt x="17862" y="127867"/>
                  </a:cubicBezTo>
                  <a:lnTo>
                    <a:pt x="105145" y="127867"/>
                  </a:lnTo>
                  <a:lnTo>
                    <a:pt x="105145" y="91010"/>
                  </a:lnTo>
                  <a:cubicBezTo>
                    <a:pt x="103158" y="91801"/>
                    <a:pt x="101044" y="92206"/>
                    <a:pt x="98916" y="92206"/>
                  </a:cubicBezTo>
                  <a:cubicBezTo>
                    <a:pt x="98350" y="92206"/>
                    <a:pt x="97782" y="92177"/>
                    <a:pt x="97215" y="92119"/>
                  </a:cubicBezTo>
                  <a:cubicBezTo>
                    <a:pt x="88869" y="91267"/>
                    <a:pt x="82269" y="84184"/>
                    <a:pt x="82024" y="75802"/>
                  </a:cubicBezTo>
                  <a:cubicBezTo>
                    <a:pt x="81744" y="66233"/>
                    <a:pt x="89417" y="58393"/>
                    <a:pt x="98920" y="58393"/>
                  </a:cubicBezTo>
                  <a:cubicBezTo>
                    <a:pt x="101055" y="58393"/>
                    <a:pt x="103159" y="58792"/>
                    <a:pt x="105139" y="59585"/>
                  </a:cubicBezTo>
                  <a:lnTo>
                    <a:pt x="105139" y="22728"/>
                  </a:lnTo>
                  <a:lnTo>
                    <a:pt x="68419" y="22728"/>
                  </a:lnTo>
                  <a:cubicBezTo>
                    <a:pt x="69427" y="19992"/>
                    <a:pt x="69796" y="16951"/>
                    <a:pt x="69164" y="13738"/>
                  </a:cubicBezTo>
                  <a:cubicBezTo>
                    <a:pt x="67632" y="5922"/>
                    <a:pt x="60686" y="73"/>
                    <a:pt x="52715" y="2"/>
                  </a:cubicBezTo>
                  <a:cubicBezTo>
                    <a:pt x="52668" y="1"/>
                    <a:pt x="52620" y="1"/>
                    <a:pt x="52573"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8" name="Google Shape;8108;p74"/>
            <p:cNvSpPr/>
            <p:nvPr/>
          </p:nvSpPr>
          <p:spPr>
            <a:xfrm>
              <a:off x="3812708" y="244502"/>
              <a:ext cx="2628650" cy="3170611"/>
            </a:xfrm>
            <a:custGeom>
              <a:avLst/>
              <a:gdLst/>
              <a:ahLst/>
              <a:cxnLst/>
              <a:rect l="l" t="t" r="r" b="b"/>
              <a:pathLst>
                <a:path w="105146" h="127873" extrusionOk="0">
                  <a:moveTo>
                    <a:pt x="1" y="1"/>
                  </a:moveTo>
                  <a:lnTo>
                    <a:pt x="1" y="36857"/>
                  </a:lnTo>
                  <a:cubicBezTo>
                    <a:pt x="1988" y="36066"/>
                    <a:pt x="4101" y="35662"/>
                    <a:pt x="6229" y="35662"/>
                  </a:cubicBezTo>
                  <a:cubicBezTo>
                    <a:pt x="6796" y="35662"/>
                    <a:pt x="7364" y="35691"/>
                    <a:pt x="7930" y="35748"/>
                  </a:cubicBezTo>
                  <a:cubicBezTo>
                    <a:pt x="16277" y="36595"/>
                    <a:pt x="22877" y="43684"/>
                    <a:pt x="23121" y="52066"/>
                  </a:cubicBezTo>
                  <a:cubicBezTo>
                    <a:pt x="23396" y="61635"/>
                    <a:pt x="15722" y="69481"/>
                    <a:pt x="6219" y="69481"/>
                  </a:cubicBezTo>
                  <a:cubicBezTo>
                    <a:pt x="4091" y="69475"/>
                    <a:pt x="1980" y="69076"/>
                    <a:pt x="1" y="68289"/>
                  </a:cubicBezTo>
                  <a:lnTo>
                    <a:pt x="1" y="105145"/>
                  </a:lnTo>
                  <a:lnTo>
                    <a:pt x="36720" y="105145"/>
                  </a:lnTo>
                  <a:cubicBezTo>
                    <a:pt x="35719" y="107882"/>
                    <a:pt x="35343" y="110916"/>
                    <a:pt x="35975" y="114130"/>
                  </a:cubicBezTo>
                  <a:cubicBezTo>
                    <a:pt x="37513" y="121952"/>
                    <a:pt x="44459" y="127801"/>
                    <a:pt x="52424" y="127872"/>
                  </a:cubicBezTo>
                  <a:cubicBezTo>
                    <a:pt x="52472" y="127873"/>
                    <a:pt x="52519" y="127873"/>
                    <a:pt x="52567" y="127873"/>
                  </a:cubicBezTo>
                  <a:cubicBezTo>
                    <a:pt x="61909" y="127873"/>
                    <a:pt x="69481" y="120301"/>
                    <a:pt x="69481" y="110964"/>
                  </a:cubicBezTo>
                  <a:cubicBezTo>
                    <a:pt x="69475" y="108979"/>
                    <a:pt x="69118" y="107005"/>
                    <a:pt x="68426" y="105145"/>
                  </a:cubicBezTo>
                  <a:lnTo>
                    <a:pt x="105145" y="105145"/>
                  </a:lnTo>
                  <a:lnTo>
                    <a:pt x="105145" y="16354"/>
                  </a:lnTo>
                  <a:cubicBezTo>
                    <a:pt x="105140" y="7328"/>
                    <a:pt x="97818" y="1"/>
                    <a:pt x="88786"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9" name="Google Shape;8109;p74"/>
            <p:cNvSpPr/>
            <p:nvPr/>
          </p:nvSpPr>
          <p:spPr>
            <a:xfrm>
              <a:off x="3244845" y="2847950"/>
              <a:ext cx="3198600" cy="2628500"/>
            </a:xfrm>
            <a:custGeom>
              <a:avLst/>
              <a:gdLst/>
              <a:ahLst/>
              <a:cxnLst/>
              <a:rect l="l" t="t" r="r" b="b"/>
              <a:pathLst>
                <a:path w="127944" h="105140" extrusionOk="0">
                  <a:moveTo>
                    <a:pt x="22805" y="0"/>
                  </a:moveTo>
                  <a:lnTo>
                    <a:pt x="22805" y="36720"/>
                  </a:lnTo>
                  <a:cubicBezTo>
                    <a:pt x="20992" y="36051"/>
                    <a:pt x="19042" y="35663"/>
                    <a:pt x="16995" y="35663"/>
                  </a:cubicBezTo>
                  <a:cubicBezTo>
                    <a:pt x="15960" y="35663"/>
                    <a:pt x="14900" y="35762"/>
                    <a:pt x="13820" y="35975"/>
                  </a:cubicBezTo>
                  <a:cubicBezTo>
                    <a:pt x="5998" y="37513"/>
                    <a:pt x="150" y="44453"/>
                    <a:pt x="78" y="52424"/>
                  </a:cubicBezTo>
                  <a:cubicBezTo>
                    <a:pt x="1" y="61826"/>
                    <a:pt x="7602" y="69481"/>
                    <a:pt x="16986" y="69481"/>
                  </a:cubicBezTo>
                  <a:cubicBezTo>
                    <a:pt x="18971" y="69475"/>
                    <a:pt x="20945" y="69117"/>
                    <a:pt x="22805" y="68420"/>
                  </a:cubicBezTo>
                  <a:lnTo>
                    <a:pt x="22805" y="105139"/>
                  </a:lnTo>
                  <a:lnTo>
                    <a:pt x="108943" y="105139"/>
                  </a:lnTo>
                  <a:cubicBezTo>
                    <a:pt x="119436" y="105139"/>
                    <a:pt x="127944" y="96631"/>
                    <a:pt x="127944" y="86138"/>
                  </a:cubicBezTo>
                  <a:lnTo>
                    <a:pt x="127944" y="0"/>
                  </a:lnTo>
                  <a:lnTo>
                    <a:pt x="91087" y="0"/>
                  </a:lnTo>
                  <a:cubicBezTo>
                    <a:pt x="92088" y="2510"/>
                    <a:pt x="92470" y="5235"/>
                    <a:pt x="92196" y="7924"/>
                  </a:cubicBezTo>
                  <a:cubicBezTo>
                    <a:pt x="91343" y="16271"/>
                    <a:pt x="84260" y="22870"/>
                    <a:pt x="75878" y="23115"/>
                  </a:cubicBezTo>
                  <a:cubicBezTo>
                    <a:pt x="75708" y="23120"/>
                    <a:pt x="75539" y="23122"/>
                    <a:pt x="75370" y="23122"/>
                  </a:cubicBezTo>
                  <a:cubicBezTo>
                    <a:pt x="66033" y="23122"/>
                    <a:pt x="58469" y="15553"/>
                    <a:pt x="58469" y="6219"/>
                  </a:cubicBezTo>
                  <a:cubicBezTo>
                    <a:pt x="58469" y="4084"/>
                    <a:pt x="58869" y="1980"/>
                    <a:pt x="59662"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10" name="Google Shape;8110;p74"/>
          <p:cNvGrpSpPr/>
          <p:nvPr/>
        </p:nvGrpSpPr>
        <p:grpSpPr>
          <a:xfrm>
            <a:off x="2274123" y="2716370"/>
            <a:ext cx="1310987" cy="612407"/>
            <a:chOff x="238125" y="1188750"/>
            <a:chExt cx="7140450" cy="3335550"/>
          </a:xfrm>
        </p:grpSpPr>
        <p:sp>
          <p:nvSpPr>
            <p:cNvPr id="8111" name="Google Shape;8111;p74"/>
            <p:cNvSpPr/>
            <p:nvPr/>
          </p:nvSpPr>
          <p:spPr>
            <a:xfrm>
              <a:off x="238125" y="1188750"/>
              <a:ext cx="3507025" cy="1584000"/>
            </a:xfrm>
            <a:custGeom>
              <a:avLst/>
              <a:gdLst/>
              <a:ahLst/>
              <a:cxnLst/>
              <a:rect l="l" t="t" r="r" b="b"/>
              <a:pathLst>
                <a:path w="140281" h="63360" extrusionOk="0">
                  <a:moveTo>
                    <a:pt x="4021" y="0"/>
                  </a:moveTo>
                  <a:cubicBezTo>
                    <a:pt x="1801" y="6"/>
                    <a:pt x="6" y="1801"/>
                    <a:pt x="0" y="4021"/>
                  </a:cubicBezTo>
                  <a:lnTo>
                    <a:pt x="0" y="59338"/>
                  </a:lnTo>
                  <a:cubicBezTo>
                    <a:pt x="6" y="61552"/>
                    <a:pt x="1801" y="63354"/>
                    <a:pt x="4021" y="63359"/>
                  </a:cubicBezTo>
                  <a:lnTo>
                    <a:pt x="98272" y="63359"/>
                  </a:lnTo>
                  <a:cubicBezTo>
                    <a:pt x="99963" y="41512"/>
                    <a:pt x="118098" y="24204"/>
                    <a:pt x="140280" y="23813"/>
                  </a:cubicBezTo>
                  <a:lnTo>
                    <a:pt x="140280" y="4021"/>
                  </a:lnTo>
                  <a:cubicBezTo>
                    <a:pt x="140275" y="1801"/>
                    <a:pt x="138474" y="6"/>
                    <a:pt x="136259"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2" name="Google Shape;8112;p74"/>
            <p:cNvSpPr/>
            <p:nvPr/>
          </p:nvSpPr>
          <p:spPr>
            <a:xfrm>
              <a:off x="238125" y="2940300"/>
              <a:ext cx="3507025" cy="1584000"/>
            </a:xfrm>
            <a:custGeom>
              <a:avLst/>
              <a:gdLst/>
              <a:ahLst/>
              <a:cxnLst/>
              <a:rect l="l" t="t" r="r" b="b"/>
              <a:pathLst>
                <a:path w="140281" h="63360" extrusionOk="0">
                  <a:moveTo>
                    <a:pt x="4021" y="1"/>
                  </a:moveTo>
                  <a:cubicBezTo>
                    <a:pt x="1801" y="6"/>
                    <a:pt x="6" y="1808"/>
                    <a:pt x="0" y="4022"/>
                  </a:cubicBezTo>
                  <a:lnTo>
                    <a:pt x="0" y="59339"/>
                  </a:lnTo>
                  <a:cubicBezTo>
                    <a:pt x="6" y="61559"/>
                    <a:pt x="1801" y="63354"/>
                    <a:pt x="4021" y="63360"/>
                  </a:cubicBezTo>
                  <a:lnTo>
                    <a:pt x="136259" y="63360"/>
                  </a:lnTo>
                  <a:cubicBezTo>
                    <a:pt x="138474" y="63354"/>
                    <a:pt x="140275" y="61559"/>
                    <a:pt x="140280" y="59339"/>
                  </a:cubicBezTo>
                  <a:lnTo>
                    <a:pt x="140280" y="39547"/>
                  </a:lnTo>
                  <a:cubicBezTo>
                    <a:pt x="118098" y="39155"/>
                    <a:pt x="99963" y="21848"/>
                    <a:pt x="98272"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3" name="Google Shape;8113;p74"/>
            <p:cNvSpPr/>
            <p:nvPr/>
          </p:nvSpPr>
          <p:spPr>
            <a:xfrm>
              <a:off x="3871550" y="1188750"/>
              <a:ext cx="3507025" cy="1584000"/>
            </a:xfrm>
            <a:custGeom>
              <a:avLst/>
              <a:gdLst/>
              <a:ahLst/>
              <a:cxnLst/>
              <a:rect l="l" t="t" r="r" b="b"/>
              <a:pathLst>
                <a:path w="140281" h="63360" extrusionOk="0">
                  <a:moveTo>
                    <a:pt x="4022" y="0"/>
                  </a:moveTo>
                  <a:cubicBezTo>
                    <a:pt x="1807" y="6"/>
                    <a:pt x="6" y="1801"/>
                    <a:pt x="0" y="4021"/>
                  </a:cubicBezTo>
                  <a:lnTo>
                    <a:pt x="0" y="24017"/>
                  </a:lnTo>
                  <a:cubicBezTo>
                    <a:pt x="20553" y="26066"/>
                    <a:pt x="36886" y="42675"/>
                    <a:pt x="38494" y="63359"/>
                  </a:cubicBezTo>
                  <a:lnTo>
                    <a:pt x="136260" y="63359"/>
                  </a:lnTo>
                  <a:cubicBezTo>
                    <a:pt x="138480" y="63354"/>
                    <a:pt x="140275" y="61552"/>
                    <a:pt x="140281" y="59338"/>
                  </a:cubicBezTo>
                  <a:lnTo>
                    <a:pt x="140281" y="4021"/>
                  </a:lnTo>
                  <a:cubicBezTo>
                    <a:pt x="140275" y="1801"/>
                    <a:pt x="138480" y="6"/>
                    <a:pt x="136260"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4" name="Google Shape;8114;p74"/>
            <p:cNvSpPr/>
            <p:nvPr/>
          </p:nvSpPr>
          <p:spPr>
            <a:xfrm>
              <a:off x="3871550" y="2940300"/>
              <a:ext cx="3507025" cy="1584000"/>
            </a:xfrm>
            <a:custGeom>
              <a:avLst/>
              <a:gdLst/>
              <a:ahLst/>
              <a:cxnLst/>
              <a:rect l="l" t="t" r="r" b="b"/>
              <a:pathLst>
                <a:path w="140281" h="63360" extrusionOk="0">
                  <a:moveTo>
                    <a:pt x="38494" y="1"/>
                  </a:moveTo>
                  <a:cubicBezTo>
                    <a:pt x="36886" y="20680"/>
                    <a:pt x="20553" y="37294"/>
                    <a:pt x="0" y="39343"/>
                  </a:cubicBezTo>
                  <a:lnTo>
                    <a:pt x="0" y="59339"/>
                  </a:lnTo>
                  <a:cubicBezTo>
                    <a:pt x="6" y="61559"/>
                    <a:pt x="1807" y="63354"/>
                    <a:pt x="4022" y="63360"/>
                  </a:cubicBezTo>
                  <a:lnTo>
                    <a:pt x="136260" y="63360"/>
                  </a:lnTo>
                  <a:cubicBezTo>
                    <a:pt x="138480" y="63354"/>
                    <a:pt x="140275" y="61559"/>
                    <a:pt x="140281" y="59339"/>
                  </a:cubicBezTo>
                  <a:lnTo>
                    <a:pt x="140281" y="4022"/>
                  </a:lnTo>
                  <a:cubicBezTo>
                    <a:pt x="140275" y="1808"/>
                    <a:pt x="138480" y="6"/>
                    <a:pt x="136260"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5" name="Google Shape;8115;p74"/>
            <p:cNvSpPr/>
            <p:nvPr/>
          </p:nvSpPr>
          <p:spPr>
            <a:xfrm>
              <a:off x="2842425" y="1934600"/>
              <a:ext cx="1843850" cy="1843850"/>
            </a:xfrm>
            <a:custGeom>
              <a:avLst/>
              <a:gdLst/>
              <a:ahLst/>
              <a:cxnLst/>
              <a:rect l="l" t="t" r="r" b="b"/>
              <a:pathLst>
                <a:path w="73754" h="73754" extrusionOk="0">
                  <a:moveTo>
                    <a:pt x="36880" y="0"/>
                  </a:moveTo>
                  <a:cubicBezTo>
                    <a:pt x="36621" y="0"/>
                    <a:pt x="36362" y="6"/>
                    <a:pt x="36108" y="11"/>
                  </a:cubicBezTo>
                  <a:cubicBezTo>
                    <a:pt x="17253" y="397"/>
                    <a:pt x="1834" y="15011"/>
                    <a:pt x="154" y="33525"/>
                  </a:cubicBezTo>
                  <a:cubicBezTo>
                    <a:pt x="55" y="34627"/>
                    <a:pt x="0" y="35745"/>
                    <a:pt x="0" y="36874"/>
                  </a:cubicBezTo>
                  <a:cubicBezTo>
                    <a:pt x="0" y="38009"/>
                    <a:pt x="55" y="39122"/>
                    <a:pt x="154" y="40229"/>
                  </a:cubicBezTo>
                  <a:cubicBezTo>
                    <a:pt x="1834" y="58749"/>
                    <a:pt x="17253" y="73357"/>
                    <a:pt x="36108" y="73743"/>
                  </a:cubicBezTo>
                  <a:cubicBezTo>
                    <a:pt x="36362" y="73748"/>
                    <a:pt x="36621" y="73754"/>
                    <a:pt x="36880" y="73754"/>
                  </a:cubicBezTo>
                  <a:cubicBezTo>
                    <a:pt x="38312" y="73754"/>
                    <a:pt x="39744" y="73666"/>
                    <a:pt x="41165" y="73500"/>
                  </a:cubicBezTo>
                  <a:cubicBezTo>
                    <a:pt x="58391" y="71495"/>
                    <a:pt x="72030" y="57581"/>
                    <a:pt x="73600" y="40229"/>
                  </a:cubicBezTo>
                  <a:cubicBezTo>
                    <a:pt x="73699" y="39127"/>
                    <a:pt x="73754" y="38009"/>
                    <a:pt x="73754" y="36874"/>
                  </a:cubicBezTo>
                  <a:cubicBezTo>
                    <a:pt x="73754" y="35745"/>
                    <a:pt x="73699" y="34632"/>
                    <a:pt x="73600" y="33525"/>
                  </a:cubicBezTo>
                  <a:cubicBezTo>
                    <a:pt x="72024" y="16173"/>
                    <a:pt x="58391" y="2259"/>
                    <a:pt x="41165" y="254"/>
                  </a:cubicBezTo>
                  <a:cubicBezTo>
                    <a:pt x="39744" y="88"/>
                    <a:pt x="38312" y="0"/>
                    <a:pt x="36880"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16" name="Google Shape;8116;p74"/>
          <p:cNvGrpSpPr/>
          <p:nvPr/>
        </p:nvGrpSpPr>
        <p:grpSpPr>
          <a:xfrm>
            <a:off x="6599995" y="2706925"/>
            <a:ext cx="1110299" cy="621702"/>
            <a:chOff x="238125" y="1335475"/>
            <a:chExt cx="5418735" cy="3034175"/>
          </a:xfrm>
        </p:grpSpPr>
        <p:sp>
          <p:nvSpPr>
            <p:cNvPr id="8117" name="Google Shape;8117;p74"/>
            <p:cNvSpPr/>
            <p:nvPr/>
          </p:nvSpPr>
          <p:spPr>
            <a:xfrm>
              <a:off x="3669985" y="1335475"/>
              <a:ext cx="1986875" cy="3034175"/>
            </a:xfrm>
            <a:custGeom>
              <a:avLst/>
              <a:gdLst/>
              <a:ahLst/>
              <a:cxnLst/>
              <a:rect l="l" t="t" r="r" b="b"/>
              <a:pathLst>
                <a:path w="79475" h="121367" extrusionOk="0">
                  <a:moveTo>
                    <a:pt x="1" y="0"/>
                  </a:moveTo>
                  <a:lnTo>
                    <a:pt x="1" y="38997"/>
                  </a:lnTo>
                  <a:cubicBezTo>
                    <a:pt x="588" y="44011"/>
                    <a:pt x="2425" y="48797"/>
                    <a:pt x="5360" y="52918"/>
                  </a:cubicBezTo>
                  <a:lnTo>
                    <a:pt x="9329" y="58469"/>
                  </a:lnTo>
                  <a:cubicBezTo>
                    <a:pt x="10541" y="59694"/>
                    <a:pt x="10541" y="61672"/>
                    <a:pt x="9329" y="62897"/>
                  </a:cubicBezTo>
                  <a:lnTo>
                    <a:pt x="5360" y="68448"/>
                  </a:lnTo>
                  <a:cubicBezTo>
                    <a:pt x="2425" y="72557"/>
                    <a:pt x="588" y="77355"/>
                    <a:pt x="1" y="82370"/>
                  </a:cubicBezTo>
                  <a:lnTo>
                    <a:pt x="1" y="121366"/>
                  </a:lnTo>
                  <a:lnTo>
                    <a:pt x="68743" y="121366"/>
                  </a:lnTo>
                  <a:lnTo>
                    <a:pt x="68743" y="85815"/>
                  </a:lnTo>
                  <a:cubicBezTo>
                    <a:pt x="68743" y="79588"/>
                    <a:pt x="70682" y="73514"/>
                    <a:pt x="74293" y="68448"/>
                  </a:cubicBezTo>
                  <a:lnTo>
                    <a:pt x="78249" y="62897"/>
                  </a:lnTo>
                  <a:cubicBezTo>
                    <a:pt x="79474" y="61672"/>
                    <a:pt x="79474" y="59694"/>
                    <a:pt x="78249" y="58469"/>
                  </a:cubicBezTo>
                  <a:lnTo>
                    <a:pt x="74293" y="52918"/>
                  </a:lnTo>
                  <a:cubicBezTo>
                    <a:pt x="70669" y="47840"/>
                    <a:pt x="68730" y="41778"/>
                    <a:pt x="68730" y="35551"/>
                  </a:cubicBezTo>
                  <a:lnTo>
                    <a:pt x="68730"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8" name="Google Shape;8118;p74"/>
            <p:cNvSpPr/>
            <p:nvPr/>
          </p:nvSpPr>
          <p:spPr>
            <a:xfrm>
              <a:off x="1956350" y="1335475"/>
              <a:ext cx="1984950" cy="3034175"/>
            </a:xfrm>
            <a:custGeom>
              <a:avLst/>
              <a:gdLst/>
              <a:ahLst/>
              <a:cxnLst/>
              <a:rect l="l" t="t" r="r" b="b"/>
              <a:pathLst>
                <a:path w="79398" h="121367" extrusionOk="0">
                  <a:moveTo>
                    <a:pt x="0" y="0"/>
                  </a:moveTo>
                  <a:lnTo>
                    <a:pt x="0" y="35551"/>
                  </a:lnTo>
                  <a:cubicBezTo>
                    <a:pt x="0" y="41778"/>
                    <a:pt x="1940" y="47852"/>
                    <a:pt x="5564" y="52918"/>
                  </a:cubicBezTo>
                  <a:lnTo>
                    <a:pt x="9520" y="58469"/>
                  </a:lnTo>
                  <a:cubicBezTo>
                    <a:pt x="10745" y="59694"/>
                    <a:pt x="10745" y="61672"/>
                    <a:pt x="9520" y="62897"/>
                  </a:cubicBezTo>
                  <a:lnTo>
                    <a:pt x="5564" y="68448"/>
                  </a:lnTo>
                  <a:cubicBezTo>
                    <a:pt x="1952" y="73514"/>
                    <a:pt x="0" y="79588"/>
                    <a:pt x="0" y="85815"/>
                  </a:cubicBezTo>
                  <a:lnTo>
                    <a:pt x="0" y="121366"/>
                  </a:lnTo>
                  <a:lnTo>
                    <a:pt x="68665" y="121366"/>
                  </a:lnTo>
                  <a:lnTo>
                    <a:pt x="68665" y="85815"/>
                  </a:lnTo>
                  <a:cubicBezTo>
                    <a:pt x="68665" y="79588"/>
                    <a:pt x="70605" y="73514"/>
                    <a:pt x="74216" y="68448"/>
                  </a:cubicBezTo>
                  <a:lnTo>
                    <a:pt x="78185" y="62897"/>
                  </a:lnTo>
                  <a:cubicBezTo>
                    <a:pt x="79397" y="61672"/>
                    <a:pt x="79397" y="59694"/>
                    <a:pt x="78185" y="58469"/>
                  </a:cubicBezTo>
                  <a:lnTo>
                    <a:pt x="74216" y="52918"/>
                  </a:lnTo>
                  <a:cubicBezTo>
                    <a:pt x="70605" y="47840"/>
                    <a:pt x="68665" y="41778"/>
                    <a:pt x="68665" y="35551"/>
                  </a:cubicBezTo>
                  <a:lnTo>
                    <a:pt x="68665" y="0"/>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9" name="Google Shape;8119;p74"/>
            <p:cNvSpPr/>
            <p:nvPr/>
          </p:nvSpPr>
          <p:spPr>
            <a:xfrm>
              <a:off x="238125" y="1335475"/>
              <a:ext cx="1986850" cy="3034175"/>
            </a:xfrm>
            <a:custGeom>
              <a:avLst/>
              <a:gdLst/>
              <a:ahLst/>
              <a:cxnLst/>
              <a:rect l="l" t="t" r="r" b="b"/>
              <a:pathLst>
                <a:path w="79474" h="121367" extrusionOk="0">
                  <a:moveTo>
                    <a:pt x="0" y="0"/>
                  </a:moveTo>
                  <a:lnTo>
                    <a:pt x="0" y="121366"/>
                  </a:lnTo>
                  <a:lnTo>
                    <a:pt x="68729" y="121366"/>
                  </a:lnTo>
                  <a:lnTo>
                    <a:pt x="68729" y="85815"/>
                  </a:lnTo>
                  <a:cubicBezTo>
                    <a:pt x="68729" y="79588"/>
                    <a:pt x="70669" y="73514"/>
                    <a:pt x="74293" y="68448"/>
                  </a:cubicBezTo>
                  <a:lnTo>
                    <a:pt x="78249" y="62897"/>
                  </a:lnTo>
                  <a:cubicBezTo>
                    <a:pt x="79474" y="61672"/>
                    <a:pt x="79474" y="59694"/>
                    <a:pt x="78249" y="58469"/>
                  </a:cubicBezTo>
                  <a:lnTo>
                    <a:pt x="74293" y="52918"/>
                  </a:lnTo>
                  <a:cubicBezTo>
                    <a:pt x="70669" y="47840"/>
                    <a:pt x="68729" y="41778"/>
                    <a:pt x="68729" y="35551"/>
                  </a:cubicBezTo>
                  <a:lnTo>
                    <a:pt x="68729" y="0"/>
                  </a:ln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20" name="Google Shape;8120;p74"/>
          <p:cNvGrpSpPr/>
          <p:nvPr/>
        </p:nvGrpSpPr>
        <p:grpSpPr>
          <a:xfrm>
            <a:off x="5417655" y="2703822"/>
            <a:ext cx="1074451" cy="627181"/>
            <a:chOff x="5359127" y="2910889"/>
            <a:chExt cx="1097723" cy="640831"/>
          </a:xfrm>
        </p:grpSpPr>
        <p:grpSp>
          <p:nvGrpSpPr>
            <p:cNvPr id="8121" name="Google Shape;8121;p74"/>
            <p:cNvGrpSpPr/>
            <p:nvPr/>
          </p:nvGrpSpPr>
          <p:grpSpPr>
            <a:xfrm>
              <a:off x="5929791" y="3263088"/>
              <a:ext cx="527060" cy="287097"/>
              <a:chOff x="5929791" y="3263088"/>
              <a:chExt cx="527060" cy="287097"/>
            </a:xfrm>
          </p:grpSpPr>
          <p:sp>
            <p:nvSpPr>
              <p:cNvPr id="8122" name="Google Shape;8122;p74"/>
              <p:cNvSpPr/>
              <p:nvPr/>
            </p:nvSpPr>
            <p:spPr>
              <a:xfrm>
                <a:off x="5929791" y="3263088"/>
                <a:ext cx="328465" cy="284502"/>
              </a:xfrm>
              <a:custGeom>
                <a:avLst/>
                <a:gdLst/>
                <a:ahLst/>
                <a:cxnLst/>
                <a:rect l="l" t="t" r="r" b="b"/>
                <a:pathLst>
                  <a:path w="2576195" h="2231390" extrusionOk="0">
                    <a:moveTo>
                      <a:pt x="1288021" y="0"/>
                    </a:moveTo>
                    <a:lnTo>
                      <a:pt x="0" y="2230932"/>
                    </a:lnTo>
                    <a:lnTo>
                      <a:pt x="2576042" y="2230932"/>
                    </a:lnTo>
                    <a:lnTo>
                      <a:pt x="1288021" y="0"/>
                    </a:lnTo>
                    <a:close/>
                  </a:path>
                </a:pathLst>
              </a:custGeom>
              <a:noFill/>
              <a:ln w="9525" cap="flat" cmpd="sng">
                <a:solidFill>
                  <a:srgbClr val="869FB2"/>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p>
            </p:txBody>
          </p:sp>
          <p:sp>
            <p:nvSpPr>
              <p:cNvPr id="8123" name="Google Shape;8123;p74"/>
              <p:cNvSpPr/>
              <p:nvPr/>
            </p:nvSpPr>
            <p:spPr>
              <a:xfrm>
                <a:off x="6247886" y="3331025"/>
                <a:ext cx="208964" cy="21916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869FB2"/>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p>
            </p:txBody>
          </p:sp>
        </p:grpSp>
        <p:grpSp>
          <p:nvGrpSpPr>
            <p:cNvPr id="8124" name="Google Shape;8124;p74"/>
            <p:cNvGrpSpPr/>
            <p:nvPr/>
          </p:nvGrpSpPr>
          <p:grpSpPr>
            <a:xfrm>
              <a:off x="5359127" y="3263089"/>
              <a:ext cx="526428" cy="288631"/>
              <a:chOff x="5359127" y="3263089"/>
              <a:chExt cx="526428" cy="288631"/>
            </a:xfrm>
          </p:grpSpPr>
          <p:sp>
            <p:nvSpPr>
              <p:cNvPr id="8125" name="Google Shape;8125;p74"/>
              <p:cNvSpPr/>
              <p:nvPr/>
            </p:nvSpPr>
            <p:spPr>
              <a:xfrm>
                <a:off x="5557090" y="3263089"/>
                <a:ext cx="328465" cy="284502"/>
              </a:xfrm>
              <a:custGeom>
                <a:avLst/>
                <a:gdLst/>
                <a:ahLst/>
                <a:cxnLst/>
                <a:rect l="l" t="t" r="r" b="b"/>
                <a:pathLst>
                  <a:path w="2576195" h="2231390" extrusionOk="0">
                    <a:moveTo>
                      <a:pt x="1288034" y="0"/>
                    </a:moveTo>
                    <a:lnTo>
                      <a:pt x="0" y="2230920"/>
                    </a:lnTo>
                    <a:lnTo>
                      <a:pt x="2576055" y="2230920"/>
                    </a:lnTo>
                    <a:lnTo>
                      <a:pt x="1288034" y="0"/>
                    </a:lnTo>
                    <a:close/>
                  </a:path>
                </a:pathLst>
              </a:custGeom>
              <a:noFill/>
              <a:ln w="9525" cap="flat" cmpd="sng">
                <a:solidFill>
                  <a:srgbClr val="5F7D95"/>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p>
            </p:txBody>
          </p:sp>
          <p:sp>
            <p:nvSpPr>
              <p:cNvPr id="8126" name="Google Shape;8126;p74"/>
              <p:cNvSpPr/>
              <p:nvPr/>
            </p:nvSpPr>
            <p:spPr>
              <a:xfrm flipH="1">
                <a:off x="5359127" y="3332559"/>
                <a:ext cx="208964" cy="21916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5F7D95"/>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p>
            </p:txBody>
          </p:sp>
        </p:grpSp>
        <p:grpSp>
          <p:nvGrpSpPr>
            <p:cNvPr id="8127" name="Google Shape;8127;p74"/>
            <p:cNvGrpSpPr/>
            <p:nvPr/>
          </p:nvGrpSpPr>
          <p:grpSpPr>
            <a:xfrm>
              <a:off x="5551525" y="2910889"/>
              <a:ext cx="520901" cy="610283"/>
              <a:chOff x="5551525" y="2910889"/>
              <a:chExt cx="520901" cy="610283"/>
            </a:xfrm>
          </p:grpSpPr>
          <p:sp>
            <p:nvSpPr>
              <p:cNvPr id="8128" name="Google Shape;8128;p74"/>
              <p:cNvSpPr/>
              <p:nvPr/>
            </p:nvSpPr>
            <p:spPr>
              <a:xfrm>
                <a:off x="5743962" y="3236669"/>
                <a:ext cx="328465" cy="284502"/>
              </a:xfrm>
              <a:custGeom>
                <a:avLst/>
                <a:gdLst/>
                <a:ahLst/>
                <a:cxnLst/>
                <a:rect l="l" t="t" r="r" b="b"/>
                <a:pathLst>
                  <a:path w="2576195" h="2231390" extrusionOk="0">
                    <a:moveTo>
                      <a:pt x="2576042" y="0"/>
                    </a:moveTo>
                    <a:lnTo>
                      <a:pt x="0" y="0"/>
                    </a:lnTo>
                    <a:lnTo>
                      <a:pt x="1288021" y="2230920"/>
                    </a:lnTo>
                    <a:lnTo>
                      <a:pt x="2576042" y="0"/>
                    </a:lnTo>
                    <a:close/>
                  </a:path>
                </a:pathLst>
              </a:custGeom>
              <a:noFill/>
              <a:ln w="9525" cap="flat" cmpd="sng">
                <a:solidFill>
                  <a:srgbClr val="E3E9ED"/>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p>
            </p:txBody>
          </p:sp>
          <p:sp>
            <p:nvSpPr>
              <p:cNvPr id="8129" name="Google Shape;8129;p74"/>
              <p:cNvSpPr/>
              <p:nvPr/>
            </p:nvSpPr>
            <p:spPr>
              <a:xfrm flipH="1">
                <a:off x="5551525" y="2910889"/>
                <a:ext cx="208964" cy="32874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E3E9ED"/>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p>
            </p:txBody>
          </p:sp>
        </p:grpSp>
        <p:grpSp>
          <p:nvGrpSpPr>
            <p:cNvPr id="8130" name="Google Shape;8130;p74"/>
            <p:cNvGrpSpPr/>
            <p:nvPr/>
          </p:nvGrpSpPr>
          <p:grpSpPr>
            <a:xfrm>
              <a:off x="5743962" y="2919100"/>
              <a:ext cx="623674" cy="284502"/>
              <a:chOff x="5743962" y="2919100"/>
              <a:chExt cx="623674" cy="284502"/>
            </a:xfrm>
          </p:grpSpPr>
          <p:sp>
            <p:nvSpPr>
              <p:cNvPr id="8131" name="Google Shape;8131;p74"/>
              <p:cNvSpPr/>
              <p:nvPr/>
            </p:nvSpPr>
            <p:spPr>
              <a:xfrm>
                <a:off x="5743962" y="2919100"/>
                <a:ext cx="328465" cy="284502"/>
              </a:xfrm>
              <a:custGeom>
                <a:avLst/>
                <a:gdLst/>
                <a:ahLst/>
                <a:cxnLst/>
                <a:rect l="l" t="t" r="r" b="b"/>
                <a:pathLst>
                  <a:path w="2576195" h="2231390" extrusionOk="0">
                    <a:moveTo>
                      <a:pt x="1288021" y="0"/>
                    </a:moveTo>
                    <a:lnTo>
                      <a:pt x="0" y="2230920"/>
                    </a:lnTo>
                    <a:lnTo>
                      <a:pt x="2576042" y="2230920"/>
                    </a:lnTo>
                    <a:lnTo>
                      <a:pt x="1288021" y="0"/>
                    </a:lnTo>
                    <a:close/>
                  </a:path>
                </a:pathLst>
              </a:custGeom>
              <a:noFill/>
              <a:ln w="9525" cap="flat" cmpd="sng">
                <a:solidFill>
                  <a:srgbClr val="435D74"/>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p>
            </p:txBody>
          </p:sp>
          <p:sp>
            <p:nvSpPr>
              <p:cNvPr id="8132" name="Google Shape;8132;p74"/>
              <p:cNvSpPr/>
              <p:nvPr/>
            </p:nvSpPr>
            <p:spPr>
              <a:xfrm>
                <a:off x="6060335" y="2920591"/>
                <a:ext cx="307300" cy="282602"/>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435D74"/>
                </a:solidFill>
                <a:prstDash val="solid"/>
                <a:round/>
                <a:headEnd type="none" w="sm" len="sm"/>
                <a:tailEnd type="none" w="sm" len="sm"/>
              </a:ln>
            </p:spPr>
            <p:txBody>
              <a:bodyPr spcFirstLastPara="1" wrap="square" lIns="0" tIns="0" rIns="0" bIns="0" anchor="t" anchorCtr="0">
                <a:noAutofit/>
              </a:bodyPr>
              <a:lstStyle/>
              <a:p>
                <a:pPr marL="0" marR="0" lvl="0" indent="0" algn="l" rtl="0">
                  <a:spcBef>
                    <a:spcPts val="0"/>
                  </a:spcBef>
                  <a:spcAft>
                    <a:spcPts val="0"/>
                  </a:spcAft>
                  <a:buNone/>
                </a:pPr>
                <a:endParaRPr sz="900"/>
              </a:p>
            </p:txBody>
          </p:sp>
        </p:grpSp>
      </p:grpSp>
      <p:grpSp>
        <p:nvGrpSpPr>
          <p:cNvPr id="8133" name="Google Shape;8133;p74"/>
          <p:cNvGrpSpPr/>
          <p:nvPr/>
        </p:nvGrpSpPr>
        <p:grpSpPr>
          <a:xfrm>
            <a:off x="7568868" y="1854534"/>
            <a:ext cx="874976" cy="719600"/>
            <a:chOff x="7608988" y="2093194"/>
            <a:chExt cx="817276" cy="672147"/>
          </a:xfrm>
        </p:grpSpPr>
        <p:cxnSp>
          <p:nvCxnSpPr>
            <p:cNvPr id="8134" name="Google Shape;8134;p74"/>
            <p:cNvCxnSpPr/>
            <p:nvPr/>
          </p:nvCxnSpPr>
          <p:spPr>
            <a:xfrm rot="5400000" flipH="1">
              <a:off x="7620257" y="213649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5" name="Google Shape;8135;p74"/>
            <p:cNvCxnSpPr/>
            <p:nvPr/>
          </p:nvCxnSpPr>
          <p:spPr>
            <a:xfrm rot="-5400000">
              <a:off x="8285120" y="213649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6" name="Google Shape;8136;p74"/>
            <p:cNvCxnSpPr/>
            <p:nvPr/>
          </p:nvCxnSpPr>
          <p:spPr>
            <a:xfrm rot="5400000">
              <a:off x="7620257" y="264474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7" name="Google Shape;8137;p74"/>
            <p:cNvCxnSpPr/>
            <p:nvPr/>
          </p:nvCxnSpPr>
          <p:spPr>
            <a:xfrm rot="-5400000" flipH="1">
              <a:off x="8285120" y="264474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8" name="Google Shape;8138;p74"/>
            <p:cNvCxnSpPr/>
            <p:nvPr/>
          </p:nvCxnSpPr>
          <p:spPr>
            <a:xfrm rot="10800000">
              <a:off x="7608988" y="2425132"/>
              <a:ext cx="83400" cy="0"/>
            </a:xfrm>
            <a:prstGeom prst="straightConnector1">
              <a:avLst/>
            </a:prstGeom>
            <a:noFill/>
            <a:ln w="9525" cap="flat" cmpd="sng">
              <a:solidFill>
                <a:srgbClr val="667E92"/>
              </a:solidFill>
              <a:prstDash val="solid"/>
              <a:round/>
              <a:headEnd type="none" w="med" len="med"/>
              <a:tailEnd type="none" w="med" len="med"/>
            </a:ln>
          </p:spPr>
        </p:cxnSp>
        <p:cxnSp>
          <p:nvCxnSpPr>
            <p:cNvPr id="8139" name="Google Shape;8139;p74"/>
            <p:cNvCxnSpPr/>
            <p:nvPr/>
          </p:nvCxnSpPr>
          <p:spPr>
            <a:xfrm rot="10800000">
              <a:off x="8342865" y="2425132"/>
              <a:ext cx="83400" cy="0"/>
            </a:xfrm>
            <a:prstGeom prst="straightConnector1">
              <a:avLst/>
            </a:prstGeom>
            <a:noFill/>
            <a:ln w="9525" cap="flat" cmpd="sng">
              <a:solidFill>
                <a:srgbClr val="667E92"/>
              </a:solidFill>
              <a:prstDash val="solid"/>
              <a:round/>
              <a:headEnd type="none" w="med" len="med"/>
              <a:tailEnd type="none" w="med" len="med"/>
            </a:ln>
          </p:spPr>
        </p:cxnSp>
        <p:grpSp>
          <p:nvGrpSpPr>
            <p:cNvPr id="8140" name="Google Shape;8140;p74"/>
            <p:cNvGrpSpPr/>
            <p:nvPr/>
          </p:nvGrpSpPr>
          <p:grpSpPr>
            <a:xfrm>
              <a:off x="7721175" y="2093194"/>
              <a:ext cx="599587" cy="623846"/>
              <a:chOff x="7721175" y="2093194"/>
              <a:chExt cx="599587" cy="623846"/>
            </a:xfrm>
          </p:grpSpPr>
          <p:grpSp>
            <p:nvGrpSpPr>
              <p:cNvPr id="8141" name="Google Shape;8141;p74"/>
              <p:cNvGrpSpPr/>
              <p:nvPr/>
            </p:nvGrpSpPr>
            <p:grpSpPr>
              <a:xfrm>
                <a:off x="7721175" y="2093194"/>
                <a:ext cx="291605" cy="623846"/>
                <a:chOff x="9405575" y="2061418"/>
                <a:chExt cx="291605" cy="623846"/>
              </a:xfrm>
            </p:grpSpPr>
            <p:sp>
              <p:nvSpPr>
                <p:cNvPr id="8142" name="Google Shape;8142;p74"/>
                <p:cNvSpPr/>
                <p:nvPr/>
              </p:nvSpPr>
              <p:spPr>
                <a:xfrm>
                  <a:off x="9405575" y="2061418"/>
                  <a:ext cx="291379" cy="623846"/>
                </a:xfrm>
                <a:custGeom>
                  <a:avLst/>
                  <a:gdLst/>
                  <a:ahLst/>
                  <a:cxnLst/>
                  <a:rect l="l" t="t" r="r" b="b"/>
                  <a:pathLst>
                    <a:path w="21253" h="45503" extrusionOk="0">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3" name="Google Shape;8143;p74"/>
                <p:cNvSpPr/>
                <p:nvPr/>
              </p:nvSpPr>
              <p:spPr>
                <a:xfrm>
                  <a:off x="9535402" y="2540968"/>
                  <a:ext cx="161778" cy="68948"/>
                </a:xfrm>
                <a:custGeom>
                  <a:avLst/>
                  <a:gdLst/>
                  <a:ahLst/>
                  <a:cxnLst/>
                  <a:rect l="l" t="t" r="r" b="b"/>
                  <a:pathLst>
                    <a:path w="11800" h="5029" extrusionOk="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4" name="Google Shape;8144;p74"/>
                <p:cNvSpPr/>
                <p:nvPr/>
              </p:nvSpPr>
              <p:spPr>
                <a:xfrm>
                  <a:off x="9455875" y="2286606"/>
                  <a:ext cx="137251" cy="112148"/>
                </a:xfrm>
                <a:custGeom>
                  <a:avLst/>
                  <a:gdLst/>
                  <a:ahLst/>
                  <a:cxnLst/>
                  <a:rect l="l" t="t" r="r" b="b"/>
                  <a:pathLst>
                    <a:path w="10011" h="8180" extrusionOk="0">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5" name="Google Shape;8145;p74"/>
                <p:cNvSpPr/>
                <p:nvPr/>
              </p:nvSpPr>
              <p:spPr>
                <a:xfrm>
                  <a:off x="9578545" y="2355317"/>
                  <a:ext cx="116370" cy="14560"/>
                </a:xfrm>
                <a:custGeom>
                  <a:avLst/>
                  <a:gdLst/>
                  <a:ahLst/>
                  <a:cxnLst/>
                  <a:rect l="l" t="t" r="r" b="b"/>
                  <a:pathLst>
                    <a:path w="8488" h="1062" extrusionOk="0">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6" name="Google Shape;8146;p74"/>
                <p:cNvSpPr/>
                <p:nvPr/>
              </p:nvSpPr>
              <p:spPr>
                <a:xfrm>
                  <a:off x="9533620" y="2389824"/>
                  <a:ext cx="104429" cy="58240"/>
                </a:xfrm>
                <a:custGeom>
                  <a:avLst/>
                  <a:gdLst/>
                  <a:ahLst/>
                  <a:cxnLst/>
                  <a:rect l="l" t="t" r="r" b="b"/>
                  <a:pathLst>
                    <a:path w="7617" h="4248" extrusionOk="0">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7" name="Google Shape;8147;p74"/>
                <p:cNvSpPr/>
                <p:nvPr/>
              </p:nvSpPr>
              <p:spPr>
                <a:xfrm>
                  <a:off x="9504885" y="2171202"/>
                  <a:ext cx="97684" cy="14519"/>
                </a:xfrm>
                <a:custGeom>
                  <a:avLst/>
                  <a:gdLst/>
                  <a:ahLst/>
                  <a:cxnLst/>
                  <a:rect l="l" t="t" r="r" b="b"/>
                  <a:pathLst>
                    <a:path w="7125" h="1059" extrusionOk="0">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8" name="Google Shape;8148;p74"/>
                <p:cNvSpPr/>
                <p:nvPr/>
              </p:nvSpPr>
              <p:spPr>
                <a:xfrm>
                  <a:off x="9587826" y="2129731"/>
                  <a:ext cx="106993" cy="97464"/>
                </a:xfrm>
                <a:custGeom>
                  <a:avLst/>
                  <a:gdLst/>
                  <a:ahLst/>
                  <a:cxnLst/>
                  <a:rect l="l" t="t" r="r" b="b"/>
                  <a:pathLst>
                    <a:path w="7804" h="7109" extrusionOk="0">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49" name="Google Shape;8149;p74"/>
              <p:cNvGrpSpPr/>
              <p:nvPr/>
            </p:nvGrpSpPr>
            <p:grpSpPr>
              <a:xfrm flipH="1">
                <a:off x="8029157" y="2093194"/>
                <a:ext cx="291605" cy="623846"/>
                <a:chOff x="9405575" y="2061418"/>
                <a:chExt cx="291605" cy="623846"/>
              </a:xfrm>
            </p:grpSpPr>
            <p:sp>
              <p:nvSpPr>
                <p:cNvPr id="8150" name="Google Shape;8150;p74"/>
                <p:cNvSpPr/>
                <p:nvPr/>
              </p:nvSpPr>
              <p:spPr>
                <a:xfrm>
                  <a:off x="9405575" y="2061418"/>
                  <a:ext cx="291379" cy="623846"/>
                </a:xfrm>
                <a:custGeom>
                  <a:avLst/>
                  <a:gdLst/>
                  <a:ahLst/>
                  <a:cxnLst/>
                  <a:rect l="l" t="t" r="r" b="b"/>
                  <a:pathLst>
                    <a:path w="21253" h="45503" extrusionOk="0">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1" name="Google Shape;8151;p74"/>
                <p:cNvSpPr/>
                <p:nvPr/>
              </p:nvSpPr>
              <p:spPr>
                <a:xfrm>
                  <a:off x="9535402" y="2540968"/>
                  <a:ext cx="161778" cy="68948"/>
                </a:xfrm>
                <a:custGeom>
                  <a:avLst/>
                  <a:gdLst/>
                  <a:ahLst/>
                  <a:cxnLst/>
                  <a:rect l="l" t="t" r="r" b="b"/>
                  <a:pathLst>
                    <a:path w="11800" h="5029" extrusionOk="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2" name="Google Shape;8152;p74"/>
                <p:cNvSpPr/>
                <p:nvPr/>
              </p:nvSpPr>
              <p:spPr>
                <a:xfrm>
                  <a:off x="9455875" y="2286606"/>
                  <a:ext cx="137251" cy="112148"/>
                </a:xfrm>
                <a:custGeom>
                  <a:avLst/>
                  <a:gdLst/>
                  <a:ahLst/>
                  <a:cxnLst/>
                  <a:rect l="l" t="t" r="r" b="b"/>
                  <a:pathLst>
                    <a:path w="10011" h="8180" extrusionOk="0">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3" name="Google Shape;8153;p74"/>
                <p:cNvSpPr/>
                <p:nvPr/>
              </p:nvSpPr>
              <p:spPr>
                <a:xfrm>
                  <a:off x="9578545" y="2355317"/>
                  <a:ext cx="116370" cy="14560"/>
                </a:xfrm>
                <a:custGeom>
                  <a:avLst/>
                  <a:gdLst/>
                  <a:ahLst/>
                  <a:cxnLst/>
                  <a:rect l="l" t="t" r="r" b="b"/>
                  <a:pathLst>
                    <a:path w="8488" h="1062" extrusionOk="0">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4" name="Google Shape;8154;p74"/>
                <p:cNvSpPr/>
                <p:nvPr/>
              </p:nvSpPr>
              <p:spPr>
                <a:xfrm>
                  <a:off x="9533620" y="2389824"/>
                  <a:ext cx="104429" cy="58240"/>
                </a:xfrm>
                <a:custGeom>
                  <a:avLst/>
                  <a:gdLst/>
                  <a:ahLst/>
                  <a:cxnLst/>
                  <a:rect l="l" t="t" r="r" b="b"/>
                  <a:pathLst>
                    <a:path w="7617" h="4248" extrusionOk="0">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5" name="Google Shape;8155;p74"/>
                <p:cNvSpPr/>
                <p:nvPr/>
              </p:nvSpPr>
              <p:spPr>
                <a:xfrm>
                  <a:off x="9504885" y="2171202"/>
                  <a:ext cx="97684" cy="14519"/>
                </a:xfrm>
                <a:custGeom>
                  <a:avLst/>
                  <a:gdLst/>
                  <a:ahLst/>
                  <a:cxnLst/>
                  <a:rect l="l" t="t" r="r" b="b"/>
                  <a:pathLst>
                    <a:path w="7125" h="1059" extrusionOk="0">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6" name="Google Shape;8156;p74"/>
                <p:cNvSpPr/>
                <p:nvPr/>
              </p:nvSpPr>
              <p:spPr>
                <a:xfrm>
                  <a:off x="9587826" y="2129731"/>
                  <a:ext cx="106993" cy="97464"/>
                </a:xfrm>
                <a:custGeom>
                  <a:avLst/>
                  <a:gdLst/>
                  <a:ahLst/>
                  <a:cxnLst/>
                  <a:rect l="l" t="t" r="r" b="b"/>
                  <a:pathLst>
                    <a:path w="7804" h="7109" extrusionOk="0">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8157" name="Google Shape;8157;p74"/>
          <p:cNvGrpSpPr/>
          <p:nvPr/>
        </p:nvGrpSpPr>
        <p:grpSpPr>
          <a:xfrm>
            <a:off x="4013304" y="970936"/>
            <a:ext cx="712557" cy="785901"/>
            <a:chOff x="4206459" y="1191441"/>
            <a:chExt cx="712557" cy="785901"/>
          </a:xfrm>
        </p:grpSpPr>
        <p:sp>
          <p:nvSpPr>
            <p:cNvPr id="8158" name="Google Shape;8158;p74"/>
            <p:cNvSpPr/>
            <p:nvPr/>
          </p:nvSpPr>
          <p:spPr>
            <a:xfrm>
              <a:off x="4548248" y="1328649"/>
              <a:ext cx="325201" cy="322547"/>
            </a:xfrm>
            <a:custGeom>
              <a:avLst/>
              <a:gdLst/>
              <a:ahLst/>
              <a:cxnLst/>
              <a:rect l="l" t="t" r="r" b="b"/>
              <a:pathLst>
                <a:path w="25486" h="25278" extrusionOk="0">
                  <a:moveTo>
                    <a:pt x="12746" y="4905"/>
                  </a:moveTo>
                  <a:cubicBezTo>
                    <a:pt x="13701" y="4905"/>
                    <a:pt x="14672" y="5083"/>
                    <a:pt x="15613" y="5460"/>
                  </a:cubicBezTo>
                  <a:cubicBezTo>
                    <a:pt x="19580" y="7047"/>
                    <a:pt x="21508" y="11545"/>
                    <a:pt x="19923" y="15511"/>
                  </a:cubicBezTo>
                  <a:cubicBezTo>
                    <a:pt x="18714" y="18534"/>
                    <a:pt x="15811" y="20374"/>
                    <a:pt x="12742" y="20374"/>
                  </a:cubicBezTo>
                  <a:cubicBezTo>
                    <a:pt x="11786" y="20374"/>
                    <a:pt x="10814" y="20196"/>
                    <a:pt x="9873" y="19819"/>
                  </a:cubicBezTo>
                  <a:cubicBezTo>
                    <a:pt x="5908" y="18234"/>
                    <a:pt x="3978" y="13734"/>
                    <a:pt x="5563" y="9769"/>
                  </a:cubicBezTo>
                  <a:cubicBezTo>
                    <a:pt x="6772" y="6745"/>
                    <a:pt x="9676" y="4905"/>
                    <a:pt x="12746" y="4905"/>
                  </a:cubicBezTo>
                  <a:close/>
                  <a:moveTo>
                    <a:pt x="15551" y="1"/>
                  </a:moveTo>
                  <a:cubicBezTo>
                    <a:pt x="15240" y="1"/>
                    <a:pt x="14946" y="187"/>
                    <a:pt x="14824" y="492"/>
                  </a:cubicBezTo>
                  <a:lnTo>
                    <a:pt x="14047" y="2435"/>
                  </a:lnTo>
                  <a:cubicBezTo>
                    <a:pt x="13612" y="2378"/>
                    <a:pt x="13174" y="2350"/>
                    <a:pt x="12736" y="2350"/>
                  </a:cubicBezTo>
                  <a:cubicBezTo>
                    <a:pt x="12218" y="2350"/>
                    <a:pt x="11700" y="2390"/>
                    <a:pt x="11187" y="2469"/>
                  </a:cubicBezTo>
                  <a:lnTo>
                    <a:pt x="10364" y="547"/>
                  </a:lnTo>
                  <a:cubicBezTo>
                    <a:pt x="10238" y="251"/>
                    <a:pt x="9949" y="73"/>
                    <a:pt x="9646" y="73"/>
                  </a:cubicBezTo>
                  <a:cubicBezTo>
                    <a:pt x="9543" y="73"/>
                    <a:pt x="9438" y="93"/>
                    <a:pt x="9338" y="137"/>
                  </a:cubicBezTo>
                  <a:lnTo>
                    <a:pt x="6036" y="1553"/>
                  </a:lnTo>
                  <a:cubicBezTo>
                    <a:pt x="5640" y="1722"/>
                    <a:pt x="5456" y="2182"/>
                    <a:pt x="5626" y="2579"/>
                  </a:cubicBezTo>
                  <a:lnTo>
                    <a:pt x="6449" y="4501"/>
                  </a:lnTo>
                  <a:cubicBezTo>
                    <a:pt x="5690" y="5085"/>
                    <a:pt x="5019" y="5775"/>
                    <a:pt x="4452" y="6549"/>
                  </a:cubicBezTo>
                  <a:lnTo>
                    <a:pt x="2510" y="5772"/>
                  </a:lnTo>
                  <a:cubicBezTo>
                    <a:pt x="2414" y="5734"/>
                    <a:pt x="2316" y="5716"/>
                    <a:pt x="2219" y="5716"/>
                  </a:cubicBezTo>
                  <a:cubicBezTo>
                    <a:pt x="1910" y="5716"/>
                    <a:pt x="1616" y="5901"/>
                    <a:pt x="1493" y="6208"/>
                  </a:cubicBezTo>
                  <a:lnTo>
                    <a:pt x="161" y="9542"/>
                  </a:lnTo>
                  <a:cubicBezTo>
                    <a:pt x="0" y="9944"/>
                    <a:pt x="194" y="10398"/>
                    <a:pt x="596" y="10558"/>
                  </a:cubicBezTo>
                  <a:lnTo>
                    <a:pt x="2537" y="11335"/>
                  </a:lnTo>
                  <a:cubicBezTo>
                    <a:pt x="2415" y="12285"/>
                    <a:pt x="2426" y="13249"/>
                    <a:pt x="2572" y="14195"/>
                  </a:cubicBezTo>
                  <a:lnTo>
                    <a:pt x="651" y="15018"/>
                  </a:lnTo>
                  <a:cubicBezTo>
                    <a:pt x="253" y="15189"/>
                    <a:pt x="71" y="15649"/>
                    <a:pt x="241" y="16046"/>
                  </a:cubicBezTo>
                  <a:lnTo>
                    <a:pt x="1655" y="19347"/>
                  </a:lnTo>
                  <a:cubicBezTo>
                    <a:pt x="1781" y="19643"/>
                    <a:pt x="2070" y="19821"/>
                    <a:pt x="2373" y="19821"/>
                  </a:cubicBezTo>
                  <a:cubicBezTo>
                    <a:pt x="2476" y="19821"/>
                    <a:pt x="2581" y="19800"/>
                    <a:pt x="2681" y="19756"/>
                  </a:cubicBezTo>
                  <a:lnTo>
                    <a:pt x="4603" y="18933"/>
                  </a:lnTo>
                  <a:cubicBezTo>
                    <a:pt x="5189" y="19692"/>
                    <a:pt x="5879" y="20365"/>
                    <a:pt x="6651" y="20930"/>
                  </a:cubicBezTo>
                  <a:lnTo>
                    <a:pt x="5874" y="22873"/>
                  </a:lnTo>
                  <a:cubicBezTo>
                    <a:pt x="5714" y="23273"/>
                    <a:pt x="5909" y="23728"/>
                    <a:pt x="6310" y="23888"/>
                  </a:cubicBezTo>
                  <a:lnTo>
                    <a:pt x="9645" y="25222"/>
                  </a:lnTo>
                  <a:cubicBezTo>
                    <a:pt x="9740" y="25260"/>
                    <a:pt x="9838" y="25278"/>
                    <a:pt x="9935" y="25278"/>
                  </a:cubicBezTo>
                  <a:cubicBezTo>
                    <a:pt x="10245" y="25278"/>
                    <a:pt x="10538" y="25092"/>
                    <a:pt x="10660" y="24786"/>
                  </a:cubicBezTo>
                  <a:lnTo>
                    <a:pt x="11437" y="22845"/>
                  </a:lnTo>
                  <a:cubicBezTo>
                    <a:pt x="11871" y="22901"/>
                    <a:pt x="12308" y="22929"/>
                    <a:pt x="12745" y="22929"/>
                  </a:cubicBezTo>
                  <a:cubicBezTo>
                    <a:pt x="13264" y="22929"/>
                    <a:pt x="13784" y="22889"/>
                    <a:pt x="14299" y="22810"/>
                  </a:cubicBezTo>
                  <a:lnTo>
                    <a:pt x="15122" y="24732"/>
                  </a:lnTo>
                  <a:cubicBezTo>
                    <a:pt x="15248" y="25028"/>
                    <a:pt x="15536" y="25206"/>
                    <a:pt x="15839" y="25206"/>
                  </a:cubicBezTo>
                  <a:cubicBezTo>
                    <a:pt x="15943" y="25206"/>
                    <a:pt x="16047" y="25185"/>
                    <a:pt x="16148" y="25142"/>
                  </a:cubicBezTo>
                  <a:lnTo>
                    <a:pt x="19449" y="23728"/>
                  </a:lnTo>
                  <a:cubicBezTo>
                    <a:pt x="19846" y="23558"/>
                    <a:pt x="20030" y="23098"/>
                    <a:pt x="19860" y="22701"/>
                  </a:cubicBezTo>
                  <a:lnTo>
                    <a:pt x="19037" y="20780"/>
                  </a:lnTo>
                  <a:cubicBezTo>
                    <a:pt x="19794" y="20194"/>
                    <a:pt x="20467" y="19503"/>
                    <a:pt x="21034" y="18732"/>
                  </a:cubicBezTo>
                  <a:lnTo>
                    <a:pt x="22975" y="19508"/>
                  </a:lnTo>
                  <a:cubicBezTo>
                    <a:pt x="23070" y="19546"/>
                    <a:pt x="23168" y="19564"/>
                    <a:pt x="23265" y="19564"/>
                  </a:cubicBezTo>
                  <a:cubicBezTo>
                    <a:pt x="23576" y="19564"/>
                    <a:pt x="23869" y="19378"/>
                    <a:pt x="23992" y="19073"/>
                  </a:cubicBezTo>
                  <a:lnTo>
                    <a:pt x="25326" y="15737"/>
                  </a:lnTo>
                  <a:cubicBezTo>
                    <a:pt x="25486" y="15337"/>
                    <a:pt x="25290" y="14882"/>
                    <a:pt x="24890" y="14722"/>
                  </a:cubicBezTo>
                  <a:lnTo>
                    <a:pt x="22948" y="13945"/>
                  </a:lnTo>
                  <a:cubicBezTo>
                    <a:pt x="23071" y="12994"/>
                    <a:pt x="23060" y="12032"/>
                    <a:pt x="22914" y="11084"/>
                  </a:cubicBezTo>
                  <a:lnTo>
                    <a:pt x="24835" y="10261"/>
                  </a:lnTo>
                  <a:cubicBezTo>
                    <a:pt x="25231" y="10091"/>
                    <a:pt x="25415" y="9631"/>
                    <a:pt x="25245" y="9234"/>
                  </a:cubicBezTo>
                  <a:lnTo>
                    <a:pt x="23830" y="5934"/>
                  </a:lnTo>
                  <a:cubicBezTo>
                    <a:pt x="23703" y="5637"/>
                    <a:pt x="23414" y="5459"/>
                    <a:pt x="23111" y="5459"/>
                  </a:cubicBezTo>
                  <a:cubicBezTo>
                    <a:pt x="23008" y="5459"/>
                    <a:pt x="22904" y="5479"/>
                    <a:pt x="22803" y="5522"/>
                  </a:cubicBezTo>
                  <a:lnTo>
                    <a:pt x="20882" y="6347"/>
                  </a:lnTo>
                  <a:cubicBezTo>
                    <a:pt x="20297" y="5588"/>
                    <a:pt x="19607" y="4915"/>
                    <a:pt x="18835" y="4348"/>
                  </a:cubicBezTo>
                  <a:lnTo>
                    <a:pt x="19610" y="2408"/>
                  </a:lnTo>
                  <a:cubicBezTo>
                    <a:pt x="19770" y="2006"/>
                    <a:pt x="19577" y="1551"/>
                    <a:pt x="19175" y="1391"/>
                  </a:cubicBezTo>
                  <a:lnTo>
                    <a:pt x="15841" y="57"/>
                  </a:lnTo>
                  <a:cubicBezTo>
                    <a:pt x="15745" y="19"/>
                    <a:pt x="15647" y="1"/>
                    <a:pt x="15551" y="1"/>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9" name="Google Shape;8159;p74"/>
            <p:cNvSpPr/>
            <p:nvPr/>
          </p:nvSpPr>
          <p:spPr>
            <a:xfrm>
              <a:off x="4557499" y="1656607"/>
              <a:ext cx="306674" cy="306648"/>
            </a:xfrm>
            <a:custGeom>
              <a:avLst/>
              <a:gdLst/>
              <a:ahLst/>
              <a:cxnLst/>
              <a:rect l="l" t="t" r="r" b="b"/>
              <a:pathLst>
                <a:path w="24034" h="24032" extrusionOk="0">
                  <a:moveTo>
                    <a:pt x="12017" y="4775"/>
                  </a:moveTo>
                  <a:cubicBezTo>
                    <a:pt x="16016" y="4775"/>
                    <a:pt x="19258" y="8018"/>
                    <a:pt x="19258" y="12017"/>
                  </a:cubicBezTo>
                  <a:cubicBezTo>
                    <a:pt x="19258" y="16015"/>
                    <a:pt x="16016" y="19256"/>
                    <a:pt x="12019" y="19256"/>
                  </a:cubicBezTo>
                  <a:lnTo>
                    <a:pt x="12017" y="19256"/>
                  </a:lnTo>
                  <a:cubicBezTo>
                    <a:pt x="8019" y="19256"/>
                    <a:pt x="4778" y="16015"/>
                    <a:pt x="4778" y="12017"/>
                  </a:cubicBezTo>
                  <a:cubicBezTo>
                    <a:pt x="4778" y="8018"/>
                    <a:pt x="8019" y="4775"/>
                    <a:pt x="12017" y="4775"/>
                  </a:cubicBezTo>
                  <a:close/>
                  <a:moveTo>
                    <a:pt x="10336" y="0"/>
                  </a:moveTo>
                  <a:cubicBezTo>
                    <a:pt x="9932" y="0"/>
                    <a:pt x="9604" y="327"/>
                    <a:pt x="9604" y="732"/>
                  </a:cubicBezTo>
                  <a:lnTo>
                    <a:pt x="9604" y="2689"/>
                  </a:lnTo>
                  <a:cubicBezTo>
                    <a:pt x="8734" y="2913"/>
                    <a:pt x="7902" y="3259"/>
                    <a:pt x="7128" y="3714"/>
                  </a:cubicBezTo>
                  <a:lnTo>
                    <a:pt x="5745" y="2330"/>
                  </a:lnTo>
                  <a:cubicBezTo>
                    <a:pt x="5602" y="2187"/>
                    <a:pt x="5415" y="2115"/>
                    <a:pt x="5228" y="2115"/>
                  </a:cubicBezTo>
                  <a:cubicBezTo>
                    <a:pt x="5040" y="2115"/>
                    <a:pt x="4853" y="2187"/>
                    <a:pt x="4710" y="2330"/>
                  </a:cubicBezTo>
                  <a:lnTo>
                    <a:pt x="2332" y="4708"/>
                  </a:lnTo>
                  <a:cubicBezTo>
                    <a:pt x="2046" y="4995"/>
                    <a:pt x="2046" y="5457"/>
                    <a:pt x="2332" y="5744"/>
                  </a:cubicBezTo>
                  <a:lnTo>
                    <a:pt x="3716" y="7128"/>
                  </a:lnTo>
                  <a:cubicBezTo>
                    <a:pt x="3260" y="7900"/>
                    <a:pt x="2915" y="8734"/>
                    <a:pt x="2691" y="9602"/>
                  </a:cubicBezTo>
                  <a:lnTo>
                    <a:pt x="734" y="9602"/>
                  </a:lnTo>
                  <a:cubicBezTo>
                    <a:pt x="329" y="9602"/>
                    <a:pt x="1" y="9930"/>
                    <a:pt x="1" y="10335"/>
                  </a:cubicBezTo>
                  <a:lnTo>
                    <a:pt x="1" y="13698"/>
                  </a:lnTo>
                  <a:cubicBezTo>
                    <a:pt x="1" y="14101"/>
                    <a:pt x="329" y="14430"/>
                    <a:pt x="734" y="14430"/>
                  </a:cubicBezTo>
                  <a:lnTo>
                    <a:pt x="2691" y="14430"/>
                  </a:lnTo>
                  <a:cubicBezTo>
                    <a:pt x="2915" y="15298"/>
                    <a:pt x="3260" y="16132"/>
                    <a:pt x="3716" y="16904"/>
                  </a:cubicBezTo>
                  <a:lnTo>
                    <a:pt x="2332" y="18289"/>
                  </a:lnTo>
                  <a:cubicBezTo>
                    <a:pt x="2046" y="18574"/>
                    <a:pt x="2046" y="19038"/>
                    <a:pt x="2332" y="19323"/>
                  </a:cubicBezTo>
                  <a:lnTo>
                    <a:pt x="4710" y="21701"/>
                  </a:lnTo>
                  <a:cubicBezTo>
                    <a:pt x="4853" y="21845"/>
                    <a:pt x="5040" y="21916"/>
                    <a:pt x="5228" y="21916"/>
                  </a:cubicBezTo>
                  <a:cubicBezTo>
                    <a:pt x="5415" y="21916"/>
                    <a:pt x="5602" y="21845"/>
                    <a:pt x="5745" y="21701"/>
                  </a:cubicBezTo>
                  <a:lnTo>
                    <a:pt x="7128" y="20318"/>
                  </a:lnTo>
                  <a:cubicBezTo>
                    <a:pt x="7902" y="20774"/>
                    <a:pt x="8736" y="21118"/>
                    <a:pt x="9604" y="21343"/>
                  </a:cubicBezTo>
                  <a:lnTo>
                    <a:pt x="9604" y="23299"/>
                  </a:lnTo>
                  <a:cubicBezTo>
                    <a:pt x="9604" y="23705"/>
                    <a:pt x="9932" y="24031"/>
                    <a:pt x="10336" y="24031"/>
                  </a:cubicBezTo>
                  <a:lnTo>
                    <a:pt x="13699" y="24031"/>
                  </a:lnTo>
                  <a:cubicBezTo>
                    <a:pt x="14104" y="24031"/>
                    <a:pt x="14432" y="23705"/>
                    <a:pt x="14432" y="23299"/>
                  </a:cubicBezTo>
                  <a:lnTo>
                    <a:pt x="14432" y="21343"/>
                  </a:lnTo>
                  <a:cubicBezTo>
                    <a:pt x="15300" y="21118"/>
                    <a:pt x="16134" y="20773"/>
                    <a:pt x="16906" y="20318"/>
                  </a:cubicBezTo>
                  <a:lnTo>
                    <a:pt x="18290" y="21701"/>
                  </a:lnTo>
                  <a:cubicBezTo>
                    <a:pt x="18433" y="21844"/>
                    <a:pt x="18620" y="21915"/>
                    <a:pt x="18808" y="21915"/>
                  </a:cubicBezTo>
                  <a:cubicBezTo>
                    <a:pt x="18995" y="21915"/>
                    <a:pt x="19182" y="21844"/>
                    <a:pt x="19326" y="21701"/>
                  </a:cubicBezTo>
                  <a:lnTo>
                    <a:pt x="21704" y="19323"/>
                  </a:lnTo>
                  <a:cubicBezTo>
                    <a:pt x="21989" y="19037"/>
                    <a:pt x="21989" y="18574"/>
                    <a:pt x="21704" y="18287"/>
                  </a:cubicBezTo>
                  <a:lnTo>
                    <a:pt x="20320" y="16904"/>
                  </a:lnTo>
                  <a:cubicBezTo>
                    <a:pt x="20775" y="16130"/>
                    <a:pt x="21121" y="15298"/>
                    <a:pt x="21345" y="14430"/>
                  </a:cubicBezTo>
                  <a:lnTo>
                    <a:pt x="23302" y="14430"/>
                  </a:lnTo>
                  <a:cubicBezTo>
                    <a:pt x="23705" y="14430"/>
                    <a:pt x="24034" y="14101"/>
                    <a:pt x="24034" y="13696"/>
                  </a:cubicBezTo>
                  <a:lnTo>
                    <a:pt x="24034" y="10334"/>
                  </a:lnTo>
                  <a:cubicBezTo>
                    <a:pt x="24034" y="9930"/>
                    <a:pt x="23705" y="9602"/>
                    <a:pt x="23302" y="9602"/>
                  </a:cubicBezTo>
                  <a:lnTo>
                    <a:pt x="21343" y="9602"/>
                  </a:lnTo>
                  <a:cubicBezTo>
                    <a:pt x="21121" y="8734"/>
                    <a:pt x="20775" y="7900"/>
                    <a:pt x="20320" y="7128"/>
                  </a:cubicBezTo>
                  <a:lnTo>
                    <a:pt x="21704" y="5744"/>
                  </a:lnTo>
                  <a:cubicBezTo>
                    <a:pt x="21989" y="5457"/>
                    <a:pt x="21989" y="4995"/>
                    <a:pt x="21704" y="4708"/>
                  </a:cubicBezTo>
                  <a:lnTo>
                    <a:pt x="19326" y="2330"/>
                  </a:lnTo>
                  <a:cubicBezTo>
                    <a:pt x="19182" y="2187"/>
                    <a:pt x="18995" y="2115"/>
                    <a:pt x="18808" y="2115"/>
                  </a:cubicBezTo>
                  <a:cubicBezTo>
                    <a:pt x="18620" y="2115"/>
                    <a:pt x="18433" y="2187"/>
                    <a:pt x="18290" y="2330"/>
                  </a:cubicBezTo>
                  <a:lnTo>
                    <a:pt x="16906" y="3714"/>
                  </a:lnTo>
                  <a:cubicBezTo>
                    <a:pt x="16133" y="3259"/>
                    <a:pt x="15300" y="2913"/>
                    <a:pt x="14430" y="2689"/>
                  </a:cubicBezTo>
                  <a:lnTo>
                    <a:pt x="14430" y="732"/>
                  </a:lnTo>
                  <a:cubicBezTo>
                    <a:pt x="14430" y="327"/>
                    <a:pt x="14104" y="0"/>
                    <a:pt x="13699"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0" name="Google Shape;8160;p74"/>
            <p:cNvSpPr/>
            <p:nvPr/>
          </p:nvSpPr>
          <p:spPr>
            <a:xfrm>
              <a:off x="4251067" y="1523035"/>
              <a:ext cx="327536" cy="325023"/>
            </a:xfrm>
            <a:custGeom>
              <a:avLst/>
              <a:gdLst/>
              <a:ahLst/>
              <a:cxnLst/>
              <a:rect l="l" t="t" r="r" b="b"/>
              <a:pathLst>
                <a:path w="25669" h="25472" extrusionOk="0">
                  <a:moveTo>
                    <a:pt x="12840" y="5002"/>
                  </a:moveTo>
                  <a:cubicBezTo>
                    <a:pt x="13949" y="5002"/>
                    <a:pt x="15075" y="5242"/>
                    <a:pt x="16144" y="5747"/>
                  </a:cubicBezTo>
                  <a:cubicBezTo>
                    <a:pt x="20003" y="7575"/>
                    <a:pt x="21651" y="12185"/>
                    <a:pt x="19822" y="16044"/>
                  </a:cubicBezTo>
                  <a:cubicBezTo>
                    <a:pt x="18501" y="18836"/>
                    <a:pt x="15726" y="20470"/>
                    <a:pt x="12830" y="20470"/>
                  </a:cubicBezTo>
                  <a:cubicBezTo>
                    <a:pt x="11721" y="20470"/>
                    <a:pt x="10595" y="20230"/>
                    <a:pt x="9525" y="19724"/>
                  </a:cubicBezTo>
                  <a:cubicBezTo>
                    <a:pt x="5666" y="17897"/>
                    <a:pt x="4018" y="13286"/>
                    <a:pt x="5845" y="9427"/>
                  </a:cubicBezTo>
                  <a:cubicBezTo>
                    <a:pt x="7167" y="6636"/>
                    <a:pt x="9944" y="5002"/>
                    <a:pt x="12840" y="5002"/>
                  </a:cubicBezTo>
                  <a:close/>
                  <a:moveTo>
                    <a:pt x="10471" y="1"/>
                  </a:moveTo>
                  <a:cubicBezTo>
                    <a:pt x="10383" y="1"/>
                    <a:pt x="10294" y="16"/>
                    <a:pt x="10208" y="47"/>
                  </a:cubicBezTo>
                  <a:lnTo>
                    <a:pt x="6824" y="1256"/>
                  </a:lnTo>
                  <a:cubicBezTo>
                    <a:pt x="6417" y="1401"/>
                    <a:pt x="6206" y="1848"/>
                    <a:pt x="6351" y="2255"/>
                  </a:cubicBezTo>
                  <a:lnTo>
                    <a:pt x="7054" y="4223"/>
                  </a:lnTo>
                  <a:cubicBezTo>
                    <a:pt x="6262" y="4761"/>
                    <a:pt x="5548" y="5408"/>
                    <a:pt x="4934" y="6145"/>
                  </a:cubicBezTo>
                  <a:lnTo>
                    <a:pt x="3045" y="5249"/>
                  </a:lnTo>
                  <a:cubicBezTo>
                    <a:pt x="2937" y="5199"/>
                    <a:pt x="2823" y="5174"/>
                    <a:pt x="2711" y="5174"/>
                  </a:cubicBezTo>
                  <a:cubicBezTo>
                    <a:pt x="2418" y="5174"/>
                    <a:pt x="2137" y="5340"/>
                    <a:pt x="2004" y="5623"/>
                  </a:cubicBezTo>
                  <a:lnTo>
                    <a:pt x="467" y="8868"/>
                  </a:lnTo>
                  <a:cubicBezTo>
                    <a:pt x="282" y="9259"/>
                    <a:pt x="449" y="9725"/>
                    <a:pt x="840" y="9909"/>
                  </a:cubicBezTo>
                  <a:lnTo>
                    <a:pt x="2729" y="10804"/>
                  </a:lnTo>
                  <a:cubicBezTo>
                    <a:pt x="2548" y="11744"/>
                    <a:pt x="2500" y="12707"/>
                    <a:pt x="2587" y="13661"/>
                  </a:cubicBezTo>
                  <a:lnTo>
                    <a:pt x="619" y="14364"/>
                  </a:lnTo>
                  <a:cubicBezTo>
                    <a:pt x="212" y="14510"/>
                    <a:pt x="1" y="14957"/>
                    <a:pt x="145" y="15363"/>
                  </a:cubicBezTo>
                  <a:lnTo>
                    <a:pt x="1354" y="18747"/>
                  </a:lnTo>
                  <a:cubicBezTo>
                    <a:pt x="1467" y="19067"/>
                    <a:pt x="1768" y="19265"/>
                    <a:pt x="2089" y="19265"/>
                  </a:cubicBezTo>
                  <a:cubicBezTo>
                    <a:pt x="2177" y="19265"/>
                    <a:pt x="2266" y="19251"/>
                    <a:pt x="2353" y="19219"/>
                  </a:cubicBezTo>
                  <a:lnTo>
                    <a:pt x="4321" y="18516"/>
                  </a:lnTo>
                  <a:cubicBezTo>
                    <a:pt x="4859" y="19309"/>
                    <a:pt x="5506" y="20023"/>
                    <a:pt x="6243" y="20637"/>
                  </a:cubicBezTo>
                  <a:lnTo>
                    <a:pt x="5347" y="22526"/>
                  </a:lnTo>
                  <a:cubicBezTo>
                    <a:pt x="5163" y="22917"/>
                    <a:pt x="5330" y="23383"/>
                    <a:pt x="5721" y="23567"/>
                  </a:cubicBezTo>
                  <a:lnTo>
                    <a:pt x="8966" y="25104"/>
                  </a:lnTo>
                  <a:cubicBezTo>
                    <a:pt x="9074" y="25155"/>
                    <a:pt x="9188" y="25179"/>
                    <a:pt x="9300" y="25179"/>
                  </a:cubicBezTo>
                  <a:cubicBezTo>
                    <a:pt x="9593" y="25179"/>
                    <a:pt x="9874" y="25014"/>
                    <a:pt x="10007" y="24731"/>
                  </a:cubicBezTo>
                  <a:lnTo>
                    <a:pt x="10902" y="22842"/>
                  </a:lnTo>
                  <a:cubicBezTo>
                    <a:pt x="11540" y="22964"/>
                    <a:pt x="12187" y="23026"/>
                    <a:pt x="12836" y="23026"/>
                  </a:cubicBezTo>
                  <a:cubicBezTo>
                    <a:pt x="13144" y="23026"/>
                    <a:pt x="13452" y="23012"/>
                    <a:pt x="13759" y="22984"/>
                  </a:cubicBezTo>
                  <a:lnTo>
                    <a:pt x="14462" y="24952"/>
                  </a:lnTo>
                  <a:cubicBezTo>
                    <a:pt x="14577" y="25272"/>
                    <a:pt x="14878" y="25471"/>
                    <a:pt x="15200" y="25471"/>
                  </a:cubicBezTo>
                  <a:cubicBezTo>
                    <a:pt x="15286" y="25471"/>
                    <a:pt x="15375" y="25457"/>
                    <a:pt x="15461" y="25426"/>
                  </a:cubicBezTo>
                  <a:lnTo>
                    <a:pt x="18845" y="24217"/>
                  </a:lnTo>
                  <a:cubicBezTo>
                    <a:pt x="19252" y="24071"/>
                    <a:pt x="19463" y="23625"/>
                    <a:pt x="19318" y="23218"/>
                  </a:cubicBezTo>
                  <a:lnTo>
                    <a:pt x="18615" y="21250"/>
                  </a:lnTo>
                  <a:cubicBezTo>
                    <a:pt x="19407" y="20712"/>
                    <a:pt x="20121" y="20065"/>
                    <a:pt x="20735" y="19328"/>
                  </a:cubicBezTo>
                  <a:lnTo>
                    <a:pt x="22624" y="20223"/>
                  </a:lnTo>
                  <a:cubicBezTo>
                    <a:pt x="22732" y="20274"/>
                    <a:pt x="22846" y="20298"/>
                    <a:pt x="22958" y="20298"/>
                  </a:cubicBezTo>
                  <a:cubicBezTo>
                    <a:pt x="23251" y="20298"/>
                    <a:pt x="23532" y="20133"/>
                    <a:pt x="23665" y="19850"/>
                  </a:cubicBezTo>
                  <a:lnTo>
                    <a:pt x="25202" y="16604"/>
                  </a:lnTo>
                  <a:cubicBezTo>
                    <a:pt x="25387" y="16214"/>
                    <a:pt x="25220" y="15748"/>
                    <a:pt x="24829" y="15564"/>
                  </a:cubicBezTo>
                  <a:lnTo>
                    <a:pt x="22940" y="14668"/>
                  </a:lnTo>
                  <a:cubicBezTo>
                    <a:pt x="23121" y="13727"/>
                    <a:pt x="23169" y="12766"/>
                    <a:pt x="23082" y="11812"/>
                  </a:cubicBezTo>
                  <a:lnTo>
                    <a:pt x="25050" y="11107"/>
                  </a:lnTo>
                  <a:cubicBezTo>
                    <a:pt x="25457" y="10963"/>
                    <a:pt x="25668" y="10515"/>
                    <a:pt x="25523" y="10108"/>
                  </a:cubicBezTo>
                  <a:lnTo>
                    <a:pt x="24315" y="6726"/>
                  </a:lnTo>
                  <a:cubicBezTo>
                    <a:pt x="24201" y="6406"/>
                    <a:pt x="23898" y="6207"/>
                    <a:pt x="23577" y="6207"/>
                  </a:cubicBezTo>
                  <a:cubicBezTo>
                    <a:pt x="23491" y="6207"/>
                    <a:pt x="23402" y="6221"/>
                    <a:pt x="23316" y="6252"/>
                  </a:cubicBezTo>
                  <a:lnTo>
                    <a:pt x="21348" y="6956"/>
                  </a:lnTo>
                  <a:cubicBezTo>
                    <a:pt x="20810" y="6162"/>
                    <a:pt x="20163" y="5450"/>
                    <a:pt x="19426" y="4836"/>
                  </a:cubicBezTo>
                  <a:lnTo>
                    <a:pt x="20320" y="2947"/>
                  </a:lnTo>
                  <a:cubicBezTo>
                    <a:pt x="20506" y="2556"/>
                    <a:pt x="20339" y="2090"/>
                    <a:pt x="19948" y="1906"/>
                  </a:cubicBezTo>
                  <a:lnTo>
                    <a:pt x="16703" y="369"/>
                  </a:lnTo>
                  <a:cubicBezTo>
                    <a:pt x="16595" y="318"/>
                    <a:pt x="16481" y="294"/>
                    <a:pt x="16369" y="294"/>
                  </a:cubicBezTo>
                  <a:cubicBezTo>
                    <a:pt x="16076" y="294"/>
                    <a:pt x="15795" y="459"/>
                    <a:pt x="15662" y="742"/>
                  </a:cubicBezTo>
                  <a:lnTo>
                    <a:pt x="14767" y="2631"/>
                  </a:lnTo>
                  <a:cubicBezTo>
                    <a:pt x="14130" y="2508"/>
                    <a:pt x="13485" y="2447"/>
                    <a:pt x="12839" y="2447"/>
                  </a:cubicBezTo>
                  <a:cubicBezTo>
                    <a:pt x="12529" y="2447"/>
                    <a:pt x="12219" y="2461"/>
                    <a:pt x="11910" y="2489"/>
                  </a:cubicBezTo>
                  <a:lnTo>
                    <a:pt x="11207" y="521"/>
                  </a:lnTo>
                  <a:cubicBezTo>
                    <a:pt x="11092" y="200"/>
                    <a:pt x="10791" y="1"/>
                    <a:pt x="10471"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1" name="Google Shape;8161;p74"/>
            <p:cNvSpPr/>
            <p:nvPr/>
          </p:nvSpPr>
          <p:spPr>
            <a:xfrm>
              <a:off x="4277366" y="1220917"/>
              <a:ext cx="292242" cy="292217"/>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62" name="Google Shape;8162;p74"/>
            <p:cNvGrpSpPr/>
            <p:nvPr/>
          </p:nvGrpSpPr>
          <p:grpSpPr>
            <a:xfrm>
              <a:off x="4644280" y="1290523"/>
              <a:ext cx="143716" cy="29463"/>
              <a:chOff x="4644280" y="1290523"/>
              <a:chExt cx="143716" cy="29463"/>
            </a:xfrm>
          </p:grpSpPr>
          <p:sp>
            <p:nvSpPr>
              <p:cNvPr id="8163" name="Google Shape;8163;p74"/>
              <p:cNvSpPr/>
              <p:nvPr/>
            </p:nvSpPr>
            <p:spPr>
              <a:xfrm>
                <a:off x="4736292" y="1294223"/>
                <a:ext cx="51704" cy="25762"/>
              </a:xfrm>
              <a:custGeom>
                <a:avLst/>
                <a:gdLst/>
                <a:ahLst/>
                <a:cxnLst/>
                <a:rect l="l" t="t" r="r" b="b"/>
                <a:pathLst>
                  <a:path w="4052" h="2019" extrusionOk="0">
                    <a:moveTo>
                      <a:pt x="273" y="0"/>
                    </a:moveTo>
                    <a:cubicBezTo>
                      <a:pt x="158" y="0"/>
                      <a:pt x="53" y="81"/>
                      <a:pt x="29" y="199"/>
                    </a:cubicBezTo>
                    <a:cubicBezTo>
                      <a:pt x="0" y="339"/>
                      <a:pt x="87" y="475"/>
                      <a:pt x="225" y="507"/>
                    </a:cubicBezTo>
                    <a:cubicBezTo>
                      <a:pt x="1077" y="720"/>
                      <a:pt x="1895" y="1048"/>
                      <a:pt x="2655" y="1487"/>
                    </a:cubicBezTo>
                    <a:lnTo>
                      <a:pt x="2505" y="1740"/>
                    </a:lnTo>
                    <a:cubicBezTo>
                      <a:pt x="2459" y="1818"/>
                      <a:pt x="2511" y="1919"/>
                      <a:pt x="2603" y="1925"/>
                    </a:cubicBezTo>
                    <a:lnTo>
                      <a:pt x="3885" y="2018"/>
                    </a:lnTo>
                    <a:cubicBezTo>
                      <a:pt x="3889" y="2019"/>
                      <a:pt x="3892" y="2019"/>
                      <a:pt x="3896" y="2019"/>
                    </a:cubicBezTo>
                    <a:cubicBezTo>
                      <a:pt x="3991" y="2019"/>
                      <a:pt x="4052" y="1911"/>
                      <a:pt x="3999" y="1829"/>
                    </a:cubicBezTo>
                    <a:lnTo>
                      <a:pt x="3302" y="747"/>
                    </a:lnTo>
                    <a:cubicBezTo>
                      <a:pt x="3278" y="709"/>
                      <a:pt x="3238" y="690"/>
                      <a:pt x="3198" y="690"/>
                    </a:cubicBezTo>
                    <a:cubicBezTo>
                      <a:pt x="3157" y="690"/>
                      <a:pt x="3116" y="710"/>
                      <a:pt x="3093" y="750"/>
                    </a:cubicBezTo>
                    <a:lnTo>
                      <a:pt x="2917" y="1048"/>
                    </a:lnTo>
                    <a:cubicBezTo>
                      <a:pt x="2108" y="582"/>
                      <a:pt x="1237" y="231"/>
                      <a:pt x="330" y="7"/>
                    </a:cubicBezTo>
                    <a:cubicBezTo>
                      <a:pt x="311" y="3"/>
                      <a:pt x="292" y="0"/>
                      <a:pt x="273"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4" name="Google Shape;8164;p74"/>
              <p:cNvSpPr/>
              <p:nvPr/>
            </p:nvSpPr>
            <p:spPr>
              <a:xfrm>
                <a:off x="4700066" y="1290523"/>
                <a:ext cx="32206" cy="7988"/>
              </a:xfrm>
              <a:custGeom>
                <a:avLst/>
                <a:gdLst/>
                <a:ahLst/>
                <a:cxnLst/>
                <a:rect l="l" t="t" r="r" b="b"/>
                <a:pathLst>
                  <a:path w="2524" h="626" extrusionOk="0">
                    <a:moveTo>
                      <a:pt x="787" y="1"/>
                    </a:moveTo>
                    <a:cubicBezTo>
                      <a:pt x="606" y="1"/>
                      <a:pt x="423" y="7"/>
                      <a:pt x="242" y="18"/>
                    </a:cubicBezTo>
                    <a:cubicBezTo>
                      <a:pt x="104" y="31"/>
                      <a:pt x="0" y="151"/>
                      <a:pt x="10" y="291"/>
                    </a:cubicBezTo>
                    <a:cubicBezTo>
                      <a:pt x="21" y="425"/>
                      <a:pt x="131" y="526"/>
                      <a:pt x="264" y="526"/>
                    </a:cubicBezTo>
                    <a:cubicBezTo>
                      <a:pt x="269" y="526"/>
                      <a:pt x="274" y="526"/>
                      <a:pt x="279" y="526"/>
                    </a:cubicBezTo>
                    <a:cubicBezTo>
                      <a:pt x="447" y="516"/>
                      <a:pt x="617" y="510"/>
                      <a:pt x="787" y="510"/>
                    </a:cubicBezTo>
                    <a:cubicBezTo>
                      <a:pt x="1261" y="512"/>
                      <a:pt x="1735" y="548"/>
                      <a:pt x="2204" y="622"/>
                    </a:cubicBezTo>
                    <a:cubicBezTo>
                      <a:pt x="2218" y="624"/>
                      <a:pt x="2232" y="626"/>
                      <a:pt x="2246" y="626"/>
                    </a:cubicBezTo>
                    <a:cubicBezTo>
                      <a:pt x="2364" y="626"/>
                      <a:pt x="2469" y="542"/>
                      <a:pt x="2495" y="422"/>
                    </a:cubicBezTo>
                    <a:cubicBezTo>
                      <a:pt x="2524" y="281"/>
                      <a:pt x="2430" y="145"/>
                      <a:pt x="2289" y="121"/>
                    </a:cubicBezTo>
                    <a:cubicBezTo>
                      <a:pt x="1792" y="41"/>
                      <a:pt x="1289" y="1"/>
                      <a:pt x="787"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5" name="Google Shape;8165;p74"/>
              <p:cNvSpPr/>
              <p:nvPr/>
            </p:nvSpPr>
            <p:spPr>
              <a:xfrm>
                <a:off x="4644280" y="1300641"/>
                <a:ext cx="20225" cy="13283"/>
              </a:xfrm>
              <a:custGeom>
                <a:avLst/>
                <a:gdLst/>
                <a:ahLst/>
                <a:cxnLst/>
                <a:rect l="l" t="t" r="r" b="b"/>
                <a:pathLst>
                  <a:path w="1585" h="1041" extrusionOk="0">
                    <a:moveTo>
                      <a:pt x="1331" y="0"/>
                    </a:moveTo>
                    <a:cubicBezTo>
                      <a:pt x="1304" y="0"/>
                      <a:pt x="1277" y="6"/>
                      <a:pt x="1251" y="16"/>
                    </a:cubicBezTo>
                    <a:cubicBezTo>
                      <a:pt x="880" y="175"/>
                      <a:pt x="518" y="356"/>
                      <a:pt x="170" y="558"/>
                    </a:cubicBezTo>
                    <a:cubicBezTo>
                      <a:pt x="60" y="622"/>
                      <a:pt x="1" y="758"/>
                      <a:pt x="47" y="876"/>
                    </a:cubicBezTo>
                    <a:cubicBezTo>
                      <a:pt x="87" y="979"/>
                      <a:pt x="185" y="1040"/>
                      <a:pt x="287" y="1040"/>
                    </a:cubicBezTo>
                    <a:cubicBezTo>
                      <a:pt x="330" y="1040"/>
                      <a:pt x="373" y="1029"/>
                      <a:pt x="414" y="1006"/>
                    </a:cubicBezTo>
                    <a:cubicBezTo>
                      <a:pt x="729" y="822"/>
                      <a:pt x="1056" y="657"/>
                      <a:pt x="1391" y="513"/>
                    </a:cubicBezTo>
                    <a:cubicBezTo>
                      <a:pt x="1520" y="457"/>
                      <a:pt x="1584" y="311"/>
                      <a:pt x="1540" y="178"/>
                    </a:cubicBezTo>
                    <a:lnTo>
                      <a:pt x="1527" y="141"/>
                    </a:lnTo>
                    <a:cubicBezTo>
                      <a:pt x="1497" y="55"/>
                      <a:pt x="1417" y="0"/>
                      <a:pt x="133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6" name="Google Shape;8166;p74"/>
              <p:cNvSpPr/>
              <p:nvPr/>
            </p:nvSpPr>
            <p:spPr>
              <a:xfrm>
                <a:off x="4667822" y="1291888"/>
                <a:ext cx="27779" cy="11433"/>
              </a:xfrm>
              <a:custGeom>
                <a:avLst/>
                <a:gdLst/>
                <a:ahLst/>
                <a:cxnLst/>
                <a:rect l="l" t="t" r="r" b="b"/>
                <a:pathLst>
                  <a:path w="2177" h="896" extrusionOk="0">
                    <a:moveTo>
                      <a:pt x="1906" y="0"/>
                    </a:moveTo>
                    <a:cubicBezTo>
                      <a:pt x="1894" y="0"/>
                      <a:pt x="1883" y="1"/>
                      <a:pt x="1871" y="3"/>
                    </a:cubicBezTo>
                    <a:lnTo>
                      <a:pt x="1871" y="4"/>
                    </a:lnTo>
                    <a:cubicBezTo>
                      <a:pt x="1306" y="88"/>
                      <a:pt x="748" y="220"/>
                      <a:pt x="205" y="400"/>
                    </a:cubicBezTo>
                    <a:cubicBezTo>
                      <a:pt x="71" y="446"/>
                      <a:pt x="0" y="592"/>
                      <a:pt x="47" y="725"/>
                    </a:cubicBezTo>
                    <a:cubicBezTo>
                      <a:pt x="84" y="830"/>
                      <a:pt x="182" y="896"/>
                      <a:pt x="288" y="896"/>
                    </a:cubicBezTo>
                    <a:cubicBezTo>
                      <a:pt x="315" y="896"/>
                      <a:pt x="343" y="891"/>
                      <a:pt x="370" y="882"/>
                    </a:cubicBezTo>
                    <a:cubicBezTo>
                      <a:pt x="881" y="714"/>
                      <a:pt x="1406" y="587"/>
                      <a:pt x="1940" y="509"/>
                    </a:cubicBezTo>
                    <a:cubicBezTo>
                      <a:pt x="2079" y="490"/>
                      <a:pt x="2177" y="360"/>
                      <a:pt x="2157" y="220"/>
                    </a:cubicBezTo>
                    <a:cubicBezTo>
                      <a:pt x="2140" y="93"/>
                      <a:pt x="2031" y="0"/>
                      <a:pt x="190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67" name="Google Shape;8167;p74"/>
            <p:cNvGrpSpPr/>
            <p:nvPr/>
          </p:nvGrpSpPr>
          <p:grpSpPr>
            <a:xfrm>
              <a:off x="4356567" y="1191441"/>
              <a:ext cx="143690" cy="29488"/>
              <a:chOff x="4356567" y="1191441"/>
              <a:chExt cx="143690" cy="29488"/>
            </a:xfrm>
          </p:grpSpPr>
          <p:sp>
            <p:nvSpPr>
              <p:cNvPr id="8168" name="Google Shape;8168;p74"/>
              <p:cNvSpPr/>
              <p:nvPr/>
            </p:nvSpPr>
            <p:spPr>
              <a:xfrm>
                <a:off x="4448554" y="1195154"/>
                <a:ext cx="51704" cy="25775"/>
              </a:xfrm>
              <a:custGeom>
                <a:avLst/>
                <a:gdLst/>
                <a:ahLst/>
                <a:cxnLst/>
                <a:rect l="l" t="t" r="r" b="b"/>
                <a:pathLst>
                  <a:path w="4052" h="2020" extrusionOk="0">
                    <a:moveTo>
                      <a:pt x="272" y="1"/>
                    </a:moveTo>
                    <a:cubicBezTo>
                      <a:pt x="157" y="1"/>
                      <a:pt x="54" y="82"/>
                      <a:pt x="29" y="200"/>
                    </a:cubicBezTo>
                    <a:cubicBezTo>
                      <a:pt x="0" y="338"/>
                      <a:pt x="87" y="474"/>
                      <a:pt x="225" y="507"/>
                    </a:cubicBezTo>
                    <a:cubicBezTo>
                      <a:pt x="1077" y="719"/>
                      <a:pt x="1895" y="1049"/>
                      <a:pt x="2657" y="1486"/>
                    </a:cubicBezTo>
                    <a:lnTo>
                      <a:pt x="2505" y="1740"/>
                    </a:lnTo>
                    <a:cubicBezTo>
                      <a:pt x="2459" y="1819"/>
                      <a:pt x="2511" y="1918"/>
                      <a:pt x="2603" y="1926"/>
                    </a:cubicBezTo>
                    <a:lnTo>
                      <a:pt x="3887" y="2019"/>
                    </a:lnTo>
                    <a:cubicBezTo>
                      <a:pt x="3890" y="2019"/>
                      <a:pt x="3893" y="2019"/>
                      <a:pt x="3895" y="2019"/>
                    </a:cubicBezTo>
                    <a:cubicBezTo>
                      <a:pt x="3991" y="2019"/>
                      <a:pt x="4052" y="1913"/>
                      <a:pt x="3999" y="1830"/>
                    </a:cubicBezTo>
                    <a:lnTo>
                      <a:pt x="3302" y="746"/>
                    </a:lnTo>
                    <a:cubicBezTo>
                      <a:pt x="3278" y="709"/>
                      <a:pt x="3239" y="690"/>
                      <a:pt x="3200" y="690"/>
                    </a:cubicBezTo>
                    <a:cubicBezTo>
                      <a:pt x="3159" y="690"/>
                      <a:pt x="3118" y="711"/>
                      <a:pt x="3094" y="751"/>
                    </a:cubicBezTo>
                    <a:lnTo>
                      <a:pt x="2917" y="1047"/>
                    </a:lnTo>
                    <a:cubicBezTo>
                      <a:pt x="2108" y="581"/>
                      <a:pt x="1237" y="230"/>
                      <a:pt x="330" y="8"/>
                    </a:cubicBezTo>
                    <a:cubicBezTo>
                      <a:pt x="311" y="3"/>
                      <a:pt x="291" y="1"/>
                      <a:pt x="272"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9" name="Google Shape;8169;p74"/>
              <p:cNvSpPr/>
              <p:nvPr/>
            </p:nvSpPr>
            <p:spPr>
              <a:xfrm>
                <a:off x="4412341" y="1191441"/>
                <a:ext cx="32206" cy="8013"/>
              </a:xfrm>
              <a:custGeom>
                <a:avLst/>
                <a:gdLst/>
                <a:ahLst/>
                <a:cxnLst/>
                <a:rect l="l" t="t" r="r" b="b"/>
                <a:pathLst>
                  <a:path w="2524" h="628" extrusionOk="0">
                    <a:moveTo>
                      <a:pt x="787" y="1"/>
                    </a:moveTo>
                    <a:cubicBezTo>
                      <a:pt x="605" y="1"/>
                      <a:pt x="424" y="7"/>
                      <a:pt x="241" y="19"/>
                    </a:cubicBezTo>
                    <a:cubicBezTo>
                      <a:pt x="103" y="31"/>
                      <a:pt x="1" y="153"/>
                      <a:pt x="11" y="291"/>
                    </a:cubicBezTo>
                    <a:cubicBezTo>
                      <a:pt x="20" y="425"/>
                      <a:pt x="132" y="528"/>
                      <a:pt x="263" y="528"/>
                    </a:cubicBezTo>
                    <a:cubicBezTo>
                      <a:pt x="268" y="528"/>
                      <a:pt x="273" y="528"/>
                      <a:pt x="278" y="528"/>
                    </a:cubicBezTo>
                    <a:cubicBezTo>
                      <a:pt x="448" y="518"/>
                      <a:pt x="617" y="512"/>
                      <a:pt x="787" y="512"/>
                    </a:cubicBezTo>
                    <a:cubicBezTo>
                      <a:pt x="1261" y="512"/>
                      <a:pt x="1734" y="550"/>
                      <a:pt x="2203" y="624"/>
                    </a:cubicBezTo>
                    <a:cubicBezTo>
                      <a:pt x="2217" y="626"/>
                      <a:pt x="2231" y="627"/>
                      <a:pt x="2245" y="627"/>
                    </a:cubicBezTo>
                    <a:cubicBezTo>
                      <a:pt x="2363" y="627"/>
                      <a:pt x="2470" y="544"/>
                      <a:pt x="2494" y="424"/>
                    </a:cubicBezTo>
                    <a:cubicBezTo>
                      <a:pt x="2523" y="283"/>
                      <a:pt x="2430" y="145"/>
                      <a:pt x="2288" y="121"/>
                    </a:cubicBezTo>
                    <a:cubicBezTo>
                      <a:pt x="1791" y="43"/>
                      <a:pt x="1288" y="3"/>
                      <a:pt x="787"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0" name="Google Shape;8170;p74"/>
              <p:cNvSpPr/>
              <p:nvPr/>
            </p:nvSpPr>
            <p:spPr>
              <a:xfrm>
                <a:off x="4356567" y="1201573"/>
                <a:ext cx="20212" cy="13270"/>
              </a:xfrm>
              <a:custGeom>
                <a:avLst/>
                <a:gdLst/>
                <a:ahLst/>
                <a:cxnLst/>
                <a:rect l="l" t="t" r="r" b="b"/>
                <a:pathLst>
                  <a:path w="1584" h="1040" extrusionOk="0">
                    <a:moveTo>
                      <a:pt x="1330" y="1"/>
                    </a:moveTo>
                    <a:cubicBezTo>
                      <a:pt x="1303" y="1"/>
                      <a:pt x="1276" y="6"/>
                      <a:pt x="1249" y="17"/>
                    </a:cubicBezTo>
                    <a:cubicBezTo>
                      <a:pt x="878" y="174"/>
                      <a:pt x="518" y="355"/>
                      <a:pt x="168" y="557"/>
                    </a:cubicBezTo>
                    <a:cubicBezTo>
                      <a:pt x="58" y="621"/>
                      <a:pt x="0" y="757"/>
                      <a:pt x="47" y="876"/>
                    </a:cubicBezTo>
                    <a:cubicBezTo>
                      <a:pt x="86" y="979"/>
                      <a:pt x="183" y="1040"/>
                      <a:pt x="284" y="1040"/>
                    </a:cubicBezTo>
                    <a:cubicBezTo>
                      <a:pt x="327" y="1040"/>
                      <a:pt x="371" y="1029"/>
                      <a:pt x="412" y="1005"/>
                    </a:cubicBezTo>
                    <a:cubicBezTo>
                      <a:pt x="727" y="823"/>
                      <a:pt x="1054" y="658"/>
                      <a:pt x="1389" y="512"/>
                    </a:cubicBezTo>
                    <a:cubicBezTo>
                      <a:pt x="1518" y="458"/>
                      <a:pt x="1584" y="312"/>
                      <a:pt x="1538" y="177"/>
                    </a:cubicBezTo>
                    <a:lnTo>
                      <a:pt x="1525" y="141"/>
                    </a:lnTo>
                    <a:cubicBezTo>
                      <a:pt x="1496" y="54"/>
                      <a:pt x="1415" y="1"/>
                      <a:pt x="133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1" name="Google Shape;8171;p74"/>
              <p:cNvSpPr/>
              <p:nvPr/>
            </p:nvSpPr>
            <p:spPr>
              <a:xfrm>
                <a:off x="4380084" y="1192832"/>
                <a:ext cx="27779" cy="11433"/>
              </a:xfrm>
              <a:custGeom>
                <a:avLst/>
                <a:gdLst/>
                <a:ahLst/>
                <a:cxnLst/>
                <a:rect l="l" t="t" r="r" b="b"/>
                <a:pathLst>
                  <a:path w="2177" h="896" extrusionOk="0">
                    <a:moveTo>
                      <a:pt x="1906" y="0"/>
                    </a:moveTo>
                    <a:cubicBezTo>
                      <a:pt x="1894" y="0"/>
                      <a:pt x="1883" y="1"/>
                      <a:pt x="1871" y="2"/>
                    </a:cubicBezTo>
                    <a:cubicBezTo>
                      <a:pt x="1306" y="87"/>
                      <a:pt x="748" y="220"/>
                      <a:pt x="205" y="400"/>
                    </a:cubicBezTo>
                    <a:cubicBezTo>
                      <a:pt x="71" y="444"/>
                      <a:pt x="0" y="590"/>
                      <a:pt x="47" y="725"/>
                    </a:cubicBezTo>
                    <a:cubicBezTo>
                      <a:pt x="84" y="829"/>
                      <a:pt x="183" y="895"/>
                      <a:pt x="288" y="895"/>
                    </a:cubicBezTo>
                    <a:cubicBezTo>
                      <a:pt x="316" y="895"/>
                      <a:pt x="343" y="891"/>
                      <a:pt x="370" y="882"/>
                    </a:cubicBezTo>
                    <a:cubicBezTo>
                      <a:pt x="883" y="712"/>
                      <a:pt x="1408" y="587"/>
                      <a:pt x="1941" y="507"/>
                    </a:cubicBezTo>
                    <a:cubicBezTo>
                      <a:pt x="2081" y="488"/>
                      <a:pt x="2177" y="360"/>
                      <a:pt x="2157" y="220"/>
                    </a:cubicBezTo>
                    <a:cubicBezTo>
                      <a:pt x="2140" y="93"/>
                      <a:pt x="2031" y="0"/>
                      <a:pt x="1906"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72" name="Google Shape;8172;p74"/>
            <p:cNvGrpSpPr/>
            <p:nvPr/>
          </p:nvGrpSpPr>
          <p:grpSpPr>
            <a:xfrm>
              <a:off x="4339009" y="1863727"/>
              <a:ext cx="143703" cy="29476"/>
              <a:chOff x="4339009" y="1863727"/>
              <a:chExt cx="143703" cy="29476"/>
            </a:xfrm>
          </p:grpSpPr>
          <p:sp>
            <p:nvSpPr>
              <p:cNvPr id="8173" name="Google Shape;8173;p74"/>
              <p:cNvSpPr/>
              <p:nvPr/>
            </p:nvSpPr>
            <p:spPr>
              <a:xfrm>
                <a:off x="4339009" y="1863727"/>
                <a:ext cx="51691" cy="25762"/>
              </a:xfrm>
              <a:custGeom>
                <a:avLst/>
                <a:gdLst/>
                <a:ahLst/>
                <a:cxnLst/>
                <a:rect l="l" t="t" r="r" b="b"/>
                <a:pathLst>
                  <a:path w="4051" h="2019" extrusionOk="0">
                    <a:moveTo>
                      <a:pt x="157" y="1"/>
                    </a:moveTo>
                    <a:cubicBezTo>
                      <a:pt x="61" y="1"/>
                      <a:pt x="1" y="107"/>
                      <a:pt x="54" y="190"/>
                    </a:cubicBezTo>
                    <a:lnTo>
                      <a:pt x="750" y="1274"/>
                    </a:lnTo>
                    <a:cubicBezTo>
                      <a:pt x="774" y="1311"/>
                      <a:pt x="813" y="1330"/>
                      <a:pt x="852" y="1330"/>
                    </a:cubicBezTo>
                    <a:cubicBezTo>
                      <a:pt x="893" y="1330"/>
                      <a:pt x="935" y="1309"/>
                      <a:pt x="958" y="1269"/>
                    </a:cubicBezTo>
                    <a:lnTo>
                      <a:pt x="1136" y="973"/>
                    </a:lnTo>
                    <a:cubicBezTo>
                      <a:pt x="1945" y="1439"/>
                      <a:pt x="2816" y="1788"/>
                      <a:pt x="3722" y="2012"/>
                    </a:cubicBezTo>
                    <a:cubicBezTo>
                      <a:pt x="3741" y="2017"/>
                      <a:pt x="3761" y="2019"/>
                      <a:pt x="3779" y="2019"/>
                    </a:cubicBezTo>
                    <a:cubicBezTo>
                      <a:pt x="3895" y="2019"/>
                      <a:pt x="3999" y="1938"/>
                      <a:pt x="4023" y="1820"/>
                    </a:cubicBezTo>
                    <a:cubicBezTo>
                      <a:pt x="4051" y="1682"/>
                      <a:pt x="3964" y="1546"/>
                      <a:pt x="3828" y="1512"/>
                    </a:cubicBezTo>
                    <a:cubicBezTo>
                      <a:pt x="2976" y="1301"/>
                      <a:pt x="2158" y="971"/>
                      <a:pt x="1396" y="534"/>
                    </a:cubicBezTo>
                    <a:lnTo>
                      <a:pt x="1548" y="279"/>
                    </a:lnTo>
                    <a:cubicBezTo>
                      <a:pt x="1594" y="201"/>
                      <a:pt x="1541" y="100"/>
                      <a:pt x="1450" y="94"/>
                    </a:cubicBezTo>
                    <a:lnTo>
                      <a:pt x="166" y="1"/>
                    </a:lnTo>
                    <a:cubicBezTo>
                      <a:pt x="163" y="1"/>
                      <a:pt x="160" y="1"/>
                      <a:pt x="157"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4" name="Google Shape;8174;p74"/>
              <p:cNvSpPr/>
              <p:nvPr/>
            </p:nvSpPr>
            <p:spPr>
              <a:xfrm>
                <a:off x="4394732" y="1885202"/>
                <a:ext cx="32193" cy="8001"/>
              </a:xfrm>
              <a:custGeom>
                <a:avLst/>
                <a:gdLst/>
                <a:ahLst/>
                <a:cxnLst/>
                <a:rect l="l" t="t" r="r" b="b"/>
                <a:pathLst>
                  <a:path w="2523" h="627" extrusionOk="0">
                    <a:moveTo>
                      <a:pt x="279" y="1"/>
                    </a:moveTo>
                    <a:cubicBezTo>
                      <a:pt x="160" y="1"/>
                      <a:pt x="54" y="84"/>
                      <a:pt x="29" y="204"/>
                    </a:cubicBezTo>
                    <a:cubicBezTo>
                      <a:pt x="1" y="345"/>
                      <a:pt x="93" y="483"/>
                      <a:pt x="236" y="507"/>
                    </a:cubicBezTo>
                    <a:cubicBezTo>
                      <a:pt x="732" y="585"/>
                      <a:pt x="1235" y="625"/>
                      <a:pt x="1738" y="627"/>
                    </a:cubicBezTo>
                    <a:cubicBezTo>
                      <a:pt x="1919" y="627"/>
                      <a:pt x="2102" y="621"/>
                      <a:pt x="2282" y="609"/>
                    </a:cubicBezTo>
                    <a:cubicBezTo>
                      <a:pt x="2420" y="596"/>
                      <a:pt x="2523" y="475"/>
                      <a:pt x="2513" y="337"/>
                    </a:cubicBezTo>
                    <a:cubicBezTo>
                      <a:pt x="2504" y="203"/>
                      <a:pt x="2392" y="100"/>
                      <a:pt x="2260" y="100"/>
                    </a:cubicBezTo>
                    <a:cubicBezTo>
                      <a:pt x="2255" y="100"/>
                      <a:pt x="2251" y="100"/>
                      <a:pt x="2246" y="100"/>
                    </a:cubicBezTo>
                    <a:cubicBezTo>
                      <a:pt x="2076" y="110"/>
                      <a:pt x="1908" y="116"/>
                      <a:pt x="1738" y="116"/>
                    </a:cubicBezTo>
                    <a:cubicBezTo>
                      <a:pt x="1262" y="116"/>
                      <a:pt x="790" y="78"/>
                      <a:pt x="321" y="4"/>
                    </a:cubicBezTo>
                    <a:cubicBezTo>
                      <a:pt x="307" y="2"/>
                      <a:pt x="293" y="1"/>
                      <a:pt x="279"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5" name="Google Shape;8175;p74"/>
              <p:cNvSpPr/>
              <p:nvPr/>
            </p:nvSpPr>
            <p:spPr>
              <a:xfrm>
                <a:off x="4462488" y="1869814"/>
                <a:ext cx="20225" cy="13258"/>
              </a:xfrm>
              <a:custGeom>
                <a:avLst/>
                <a:gdLst/>
                <a:ahLst/>
                <a:cxnLst/>
                <a:rect l="l" t="t" r="r" b="b"/>
                <a:pathLst>
                  <a:path w="1585" h="1039" extrusionOk="0">
                    <a:moveTo>
                      <a:pt x="1300" y="0"/>
                    </a:moveTo>
                    <a:cubicBezTo>
                      <a:pt x="1257" y="0"/>
                      <a:pt x="1213" y="11"/>
                      <a:pt x="1173" y="35"/>
                    </a:cubicBezTo>
                    <a:cubicBezTo>
                      <a:pt x="857" y="217"/>
                      <a:pt x="531" y="382"/>
                      <a:pt x="196" y="528"/>
                    </a:cubicBezTo>
                    <a:cubicBezTo>
                      <a:pt x="66" y="582"/>
                      <a:pt x="1" y="728"/>
                      <a:pt x="47" y="863"/>
                    </a:cubicBezTo>
                    <a:lnTo>
                      <a:pt x="60" y="899"/>
                    </a:lnTo>
                    <a:cubicBezTo>
                      <a:pt x="89" y="986"/>
                      <a:pt x="169" y="1039"/>
                      <a:pt x="255" y="1039"/>
                    </a:cubicBezTo>
                    <a:cubicBezTo>
                      <a:pt x="282" y="1039"/>
                      <a:pt x="309" y="1034"/>
                      <a:pt x="335" y="1023"/>
                    </a:cubicBezTo>
                    <a:cubicBezTo>
                      <a:pt x="707" y="866"/>
                      <a:pt x="1067" y="685"/>
                      <a:pt x="1416" y="483"/>
                    </a:cubicBezTo>
                    <a:cubicBezTo>
                      <a:pt x="1527" y="419"/>
                      <a:pt x="1584" y="283"/>
                      <a:pt x="1538" y="164"/>
                    </a:cubicBezTo>
                    <a:cubicBezTo>
                      <a:pt x="1499" y="61"/>
                      <a:pt x="1401" y="0"/>
                      <a:pt x="1300"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6" name="Google Shape;8176;p74"/>
              <p:cNvSpPr/>
              <p:nvPr/>
            </p:nvSpPr>
            <p:spPr>
              <a:xfrm>
                <a:off x="4431392" y="1880392"/>
                <a:ext cx="27804" cy="11433"/>
              </a:xfrm>
              <a:custGeom>
                <a:avLst/>
                <a:gdLst/>
                <a:ahLst/>
                <a:cxnLst/>
                <a:rect l="l" t="t" r="r" b="b"/>
                <a:pathLst>
                  <a:path w="2179" h="896" extrusionOk="0">
                    <a:moveTo>
                      <a:pt x="1890" y="1"/>
                    </a:moveTo>
                    <a:cubicBezTo>
                      <a:pt x="1863" y="1"/>
                      <a:pt x="1835" y="5"/>
                      <a:pt x="1808" y="14"/>
                    </a:cubicBezTo>
                    <a:cubicBezTo>
                      <a:pt x="1296" y="184"/>
                      <a:pt x="771" y="309"/>
                      <a:pt x="237" y="389"/>
                    </a:cubicBezTo>
                    <a:cubicBezTo>
                      <a:pt x="98" y="408"/>
                      <a:pt x="0" y="536"/>
                      <a:pt x="20" y="676"/>
                    </a:cubicBezTo>
                    <a:cubicBezTo>
                      <a:pt x="37" y="803"/>
                      <a:pt x="147" y="896"/>
                      <a:pt x="273" y="896"/>
                    </a:cubicBezTo>
                    <a:cubicBezTo>
                      <a:pt x="284" y="896"/>
                      <a:pt x="296" y="895"/>
                      <a:pt x="308" y="893"/>
                    </a:cubicBezTo>
                    <a:cubicBezTo>
                      <a:pt x="873" y="809"/>
                      <a:pt x="1430" y="676"/>
                      <a:pt x="1973" y="496"/>
                    </a:cubicBezTo>
                    <a:cubicBezTo>
                      <a:pt x="2106" y="451"/>
                      <a:pt x="2178" y="306"/>
                      <a:pt x="2132" y="171"/>
                    </a:cubicBezTo>
                    <a:cubicBezTo>
                      <a:pt x="2095" y="67"/>
                      <a:pt x="1996" y="1"/>
                      <a:pt x="189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77" name="Google Shape;8177;p74"/>
            <p:cNvGrpSpPr/>
            <p:nvPr/>
          </p:nvGrpSpPr>
          <p:grpSpPr>
            <a:xfrm>
              <a:off x="4206459" y="1607315"/>
              <a:ext cx="29539" cy="142899"/>
              <a:chOff x="4206459" y="1607315"/>
              <a:chExt cx="29539" cy="142899"/>
            </a:xfrm>
          </p:grpSpPr>
          <p:sp>
            <p:nvSpPr>
              <p:cNvPr id="8178" name="Google Shape;8178;p74"/>
              <p:cNvSpPr/>
              <p:nvPr/>
            </p:nvSpPr>
            <p:spPr>
              <a:xfrm>
                <a:off x="4209840" y="1607315"/>
                <a:ext cx="26158" cy="50989"/>
              </a:xfrm>
              <a:custGeom>
                <a:avLst/>
                <a:gdLst/>
                <a:ahLst/>
                <a:cxnLst/>
                <a:rect l="l" t="t" r="r" b="b"/>
                <a:pathLst>
                  <a:path w="2050" h="3996" extrusionOk="0">
                    <a:moveTo>
                      <a:pt x="1920" y="0"/>
                    </a:moveTo>
                    <a:cubicBezTo>
                      <a:pt x="1898" y="0"/>
                      <a:pt x="1876" y="6"/>
                      <a:pt x="1854" y="20"/>
                    </a:cubicBezTo>
                    <a:lnTo>
                      <a:pt x="772" y="717"/>
                    </a:lnTo>
                    <a:cubicBezTo>
                      <a:pt x="695" y="766"/>
                      <a:pt x="697" y="878"/>
                      <a:pt x="775" y="926"/>
                    </a:cubicBezTo>
                    <a:lnTo>
                      <a:pt x="1073" y="1102"/>
                    </a:lnTo>
                    <a:cubicBezTo>
                      <a:pt x="607" y="1911"/>
                      <a:pt x="256" y="2782"/>
                      <a:pt x="32" y="3689"/>
                    </a:cubicBezTo>
                    <a:cubicBezTo>
                      <a:pt x="0" y="3825"/>
                      <a:pt x="87" y="3962"/>
                      <a:pt x="224" y="3990"/>
                    </a:cubicBezTo>
                    <a:cubicBezTo>
                      <a:pt x="242" y="3993"/>
                      <a:pt x="260" y="3995"/>
                      <a:pt x="278" y="3995"/>
                    </a:cubicBezTo>
                    <a:cubicBezTo>
                      <a:pt x="397" y="3995"/>
                      <a:pt x="502" y="3914"/>
                      <a:pt x="532" y="3794"/>
                    </a:cubicBezTo>
                    <a:cubicBezTo>
                      <a:pt x="743" y="2942"/>
                      <a:pt x="1073" y="2124"/>
                      <a:pt x="1512" y="1363"/>
                    </a:cubicBezTo>
                    <a:lnTo>
                      <a:pt x="1765" y="1514"/>
                    </a:lnTo>
                    <a:cubicBezTo>
                      <a:pt x="1785" y="1526"/>
                      <a:pt x="1806" y="1531"/>
                      <a:pt x="1827" y="1531"/>
                    </a:cubicBezTo>
                    <a:cubicBezTo>
                      <a:pt x="1888" y="1531"/>
                      <a:pt x="1946" y="1484"/>
                      <a:pt x="1951" y="1416"/>
                    </a:cubicBezTo>
                    <a:lnTo>
                      <a:pt x="2043" y="134"/>
                    </a:lnTo>
                    <a:cubicBezTo>
                      <a:pt x="2049" y="57"/>
                      <a:pt x="1988" y="0"/>
                      <a:pt x="1920"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9" name="Google Shape;8179;p74"/>
              <p:cNvSpPr/>
              <p:nvPr/>
            </p:nvSpPr>
            <p:spPr>
              <a:xfrm>
                <a:off x="4206459" y="1662910"/>
                <a:ext cx="8230" cy="31785"/>
              </a:xfrm>
              <a:custGeom>
                <a:avLst/>
                <a:gdLst/>
                <a:ahLst/>
                <a:cxnLst/>
                <a:rect l="l" t="t" r="r" b="b"/>
                <a:pathLst>
                  <a:path w="645" h="2491" extrusionOk="0">
                    <a:moveTo>
                      <a:pt x="371" y="1"/>
                    </a:moveTo>
                    <a:cubicBezTo>
                      <a:pt x="249" y="1"/>
                      <a:pt x="141" y="89"/>
                      <a:pt x="121" y="212"/>
                    </a:cubicBezTo>
                    <a:cubicBezTo>
                      <a:pt x="41" y="709"/>
                      <a:pt x="1" y="1212"/>
                      <a:pt x="1" y="1714"/>
                    </a:cubicBezTo>
                    <a:cubicBezTo>
                      <a:pt x="1" y="1895"/>
                      <a:pt x="7" y="2078"/>
                      <a:pt x="19" y="2259"/>
                    </a:cubicBezTo>
                    <a:cubicBezTo>
                      <a:pt x="31" y="2390"/>
                      <a:pt x="140" y="2490"/>
                      <a:pt x="270" y="2490"/>
                    </a:cubicBezTo>
                    <a:cubicBezTo>
                      <a:pt x="277" y="2490"/>
                      <a:pt x="284" y="2490"/>
                      <a:pt x="291" y="2489"/>
                    </a:cubicBezTo>
                    <a:cubicBezTo>
                      <a:pt x="428" y="2480"/>
                      <a:pt x="534" y="2361"/>
                      <a:pt x="526" y="2222"/>
                    </a:cubicBezTo>
                    <a:cubicBezTo>
                      <a:pt x="517" y="2054"/>
                      <a:pt x="510" y="1884"/>
                      <a:pt x="510" y="1714"/>
                    </a:cubicBezTo>
                    <a:cubicBezTo>
                      <a:pt x="512" y="1240"/>
                      <a:pt x="549" y="766"/>
                      <a:pt x="622" y="297"/>
                    </a:cubicBezTo>
                    <a:cubicBezTo>
                      <a:pt x="645" y="163"/>
                      <a:pt x="557" y="35"/>
                      <a:pt x="422" y="6"/>
                    </a:cubicBezTo>
                    <a:cubicBezTo>
                      <a:pt x="405" y="2"/>
                      <a:pt x="388" y="1"/>
                      <a:pt x="371"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0" name="Google Shape;8180;p74"/>
              <p:cNvSpPr/>
              <p:nvPr/>
            </p:nvSpPr>
            <p:spPr>
              <a:xfrm>
                <a:off x="4216194" y="1730768"/>
                <a:ext cx="14227" cy="19446"/>
              </a:xfrm>
              <a:custGeom>
                <a:avLst/>
                <a:gdLst/>
                <a:ahLst/>
                <a:cxnLst/>
                <a:rect l="l" t="t" r="r" b="b"/>
                <a:pathLst>
                  <a:path w="1115" h="1524" extrusionOk="0">
                    <a:moveTo>
                      <a:pt x="296" y="1"/>
                    </a:moveTo>
                    <a:cubicBezTo>
                      <a:pt x="267" y="1"/>
                      <a:pt x="237" y="5"/>
                      <a:pt x="208" y="15"/>
                    </a:cubicBezTo>
                    <a:lnTo>
                      <a:pt x="171" y="28"/>
                    </a:lnTo>
                    <a:cubicBezTo>
                      <a:pt x="58" y="67"/>
                      <a:pt x="0" y="193"/>
                      <a:pt x="47" y="304"/>
                    </a:cubicBezTo>
                    <a:cubicBezTo>
                      <a:pt x="205" y="675"/>
                      <a:pt x="384" y="1035"/>
                      <a:pt x="588" y="1385"/>
                    </a:cubicBezTo>
                    <a:cubicBezTo>
                      <a:pt x="637" y="1469"/>
                      <a:pt x="728" y="1524"/>
                      <a:pt x="822" y="1524"/>
                    </a:cubicBezTo>
                    <a:cubicBezTo>
                      <a:pt x="850" y="1524"/>
                      <a:pt x="879" y="1519"/>
                      <a:pt x="906" y="1508"/>
                    </a:cubicBezTo>
                    <a:cubicBezTo>
                      <a:pt x="1052" y="1450"/>
                      <a:pt x="1115" y="1277"/>
                      <a:pt x="1036" y="1141"/>
                    </a:cubicBezTo>
                    <a:cubicBezTo>
                      <a:pt x="852" y="826"/>
                      <a:pt x="687" y="499"/>
                      <a:pt x="543" y="164"/>
                    </a:cubicBezTo>
                    <a:cubicBezTo>
                      <a:pt x="499" y="63"/>
                      <a:pt x="400" y="1"/>
                      <a:pt x="296"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1" name="Google Shape;8181;p74"/>
              <p:cNvSpPr/>
              <p:nvPr/>
            </p:nvSpPr>
            <p:spPr>
              <a:xfrm>
                <a:off x="4207607" y="1699506"/>
                <a:ext cx="12045" cy="27153"/>
              </a:xfrm>
              <a:custGeom>
                <a:avLst/>
                <a:gdLst/>
                <a:ahLst/>
                <a:cxnLst/>
                <a:rect l="l" t="t" r="r" b="b"/>
                <a:pathLst>
                  <a:path w="944" h="2128" extrusionOk="0">
                    <a:moveTo>
                      <a:pt x="273" y="0"/>
                    </a:moveTo>
                    <a:cubicBezTo>
                      <a:pt x="261" y="0"/>
                      <a:pt x="249" y="1"/>
                      <a:pt x="238" y="3"/>
                    </a:cubicBezTo>
                    <a:cubicBezTo>
                      <a:pt x="98" y="22"/>
                      <a:pt x="1" y="150"/>
                      <a:pt x="20" y="289"/>
                    </a:cubicBezTo>
                    <a:lnTo>
                      <a:pt x="21" y="289"/>
                    </a:lnTo>
                    <a:cubicBezTo>
                      <a:pt x="105" y="854"/>
                      <a:pt x="238" y="1412"/>
                      <a:pt x="417" y="1955"/>
                    </a:cubicBezTo>
                    <a:cubicBezTo>
                      <a:pt x="454" y="2061"/>
                      <a:pt x="553" y="2127"/>
                      <a:pt x="658" y="2127"/>
                    </a:cubicBezTo>
                    <a:cubicBezTo>
                      <a:pt x="686" y="2127"/>
                      <a:pt x="714" y="2123"/>
                      <a:pt x="742" y="2113"/>
                    </a:cubicBezTo>
                    <a:cubicBezTo>
                      <a:pt x="875" y="2067"/>
                      <a:pt x="944" y="1923"/>
                      <a:pt x="899" y="1790"/>
                    </a:cubicBezTo>
                    <a:cubicBezTo>
                      <a:pt x="731" y="1279"/>
                      <a:pt x="604" y="754"/>
                      <a:pt x="526" y="220"/>
                    </a:cubicBezTo>
                    <a:cubicBezTo>
                      <a:pt x="508" y="93"/>
                      <a:pt x="398" y="0"/>
                      <a:pt x="273"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182" name="Google Shape;8182;p74"/>
            <p:cNvSpPr/>
            <p:nvPr/>
          </p:nvSpPr>
          <p:spPr>
            <a:xfrm>
              <a:off x="4250519" y="1416170"/>
              <a:ext cx="26783" cy="52303"/>
            </a:xfrm>
            <a:custGeom>
              <a:avLst/>
              <a:gdLst/>
              <a:ahLst/>
              <a:cxnLst/>
              <a:rect l="l" t="t" r="r" b="b"/>
              <a:pathLst>
                <a:path w="2099" h="4099" extrusionOk="0">
                  <a:moveTo>
                    <a:pt x="412" y="1"/>
                  </a:moveTo>
                  <a:cubicBezTo>
                    <a:pt x="358" y="1"/>
                    <a:pt x="305" y="37"/>
                    <a:pt x="292" y="98"/>
                  </a:cubicBezTo>
                  <a:lnTo>
                    <a:pt x="18" y="1357"/>
                  </a:lnTo>
                  <a:cubicBezTo>
                    <a:pt x="1" y="1436"/>
                    <a:pt x="62" y="1506"/>
                    <a:pt x="139" y="1506"/>
                  </a:cubicBezTo>
                  <a:cubicBezTo>
                    <a:pt x="149" y="1506"/>
                    <a:pt x="158" y="1505"/>
                    <a:pt x="169" y="1502"/>
                  </a:cubicBezTo>
                  <a:lnTo>
                    <a:pt x="503" y="1416"/>
                  </a:lnTo>
                  <a:cubicBezTo>
                    <a:pt x="745" y="2317"/>
                    <a:pt x="1113" y="3181"/>
                    <a:pt x="1597" y="3981"/>
                  </a:cubicBezTo>
                  <a:cubicBezTo>
                    <a:pt x="1644" y="4057"/>
                    <a:pt x="1725" y="4099"/>
                    <a:pt x="1809" y="4099"/>
                  </a:cubicBezTo>
                  <a:cubicBezTo>
                    <a:pt x="1856" y="4099"/>
                    <a:pt x="1903" y="4086"/>
                    <a:pt x="1946" y="4058"/>
                  </a:cubicBezTo>
                  <a:cubicBezTo>
                    <a:pt x="2063" y="3980"/>
                    <a:pt x="2098" y="3823"/>
                    <a:pt x="2024" y="3703"/>
                  </a:cubicBezTo>
                  <a:cubicBezTo>
                    <a:pt x="1571" y="2950"/>
                    <a:pt x="1225" y="2138"/>
                    <a:pt x="998" y="1291"/>
                  </a:cubicBezTo>
                  <a:lnTo>
                    <a:pt x="1283" y="1217"/>
                  </a:lnTo>
                  <a:cubicBezTo>
                    <a:pt x="1373" y="1195"/>
                    <a:pt x="1406" y="1086"/>
                    <a:pt x="1347" y="1017"/>
                  </a:cubicBezTo>
                  <a:lnTo>
                    <a:pt x="505" y="44"/>
                  </a:lnTo>
                  <a:cubicBezTo>
                    <a:pt x="479" y="14"/>
                    <a:pt x="445" y="1"/>
                    <a:pt x="412"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3" name="Google Shape;8183;p74"/>
            <p:cNvSpPr/>
            <p:nvPr/>
          </p:nvSpPr>
          <p:spPr>
            <a:xfrm>
              <a:off x="4276166" y="1471370"/>
              <a:ext cx="24359" cy="25290"/>
            </a:xfrm>
            <a:custGeom>
              <a:avLst/>
              <a:gdLst/>
              <a:ahLst/>
              <a:cxnLst/>
              <a:rect l="l" t="t" r="r" b="b"/>
              <a:pathLst>
                <a:path w="1909" h="1982" extrusionOk="0">
                  <a:moveTo>
                    <a:pt x="291" y="0"/>
                  </a:moveTo>
                  <a:cubicBezTo>
                    <a:pt x="243" y="0"/>
                    <a:pt x="195" y="14"/>
                    <a:pt x="152" y="41"/>
                  </a:cubicBezTo>
                  <a:cubicBezTo>
                    <a:pt x="30" y="121"/>
                    <a:pt x="0" y="285"/>
                    <a:pt x="85" y="403"/>
                  </a:cubicBezTo>
                  <a:cubicBezTo>
                    <a:pt x="380" y="810"/>
                    <a:pt x="706" y="1193"/>
                    <a:pt x="1062" y="1548"/>
                  </a:cubicBezTo>
                  <a:cubicBezTo>
                    <a:pt x="1190" y="1678"/>
                    <a:pt x="1323" y="1801"/>
                    <a:pt x="1459" y="1921"/>
                  </a:cubicBezTo>
                  <a:cubicBezTo>
                    <a:pt x="1507" y="1962"/>
                    <a:pt x="1566" y="1981"/>
                    <a:pt x="1624" y="1981"/>
                  </a:cubicBezTo>
                  <a:cubicBezTo>
                    <a:pt x="1695" y="1981"/>
                    <a:pt x="1766" y="1952"/>
                    <a:pt x="1816" y="1894"/>
                  </a:cubicBezTo>
                  <a:cubicBezTo>
                    <a:pt x="1909" y="1788"/>
                    <a:pt x="1898" y="1628"/>
                    <a:pt x="1794" y="1535"/>
                  </a:cubicBezTo>
                  <a:cubicBezTo>
                    <a:pt x="1665" y="1423"/>
                    <a:pt x="1542" y="1308"/>
                    <a:pt x="1422" y="1188"/>
                  </a:cubicBezTo>
                  <a:cubicBezTo>
                    <a:pt x="1087" y="851"/>
                    <a:pt x="778" y="490"/>
                    <a:pt x="500" y="107"/>
                  </a:cubicBezTo>
                  <a:cubicBezTo>
                    <a:pt x="449" y="38"/>
                    <a:pt x="371" y="0"/>
                    <a:pt x="29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4" name="Google Shape;8184;p74"/>
            <p:cNvSpPr/>
            <p:nvPr/>
          </p:nvSpPr>
          <p:spPr>
            <a:xfrm>
              <a:off x="4330231" y="1513121"/>
              <a:ext cx="21462" cy="10986"/>
            </a:xfrm>
            <a:custGeom>
              <a:avLst/>
              <a:gdLst/>
              <a:ahLst/>
              <a:cxnLst/>
              <a:rect l="l" t="t" r="r" b="b"/>
              <a:pathLst>
                <a:path w="1682" h="861" extrusionOk="0">
                  <a:moveTo>
                    <a:pt x="311" y="0"/>
                  </a:moveTo>
                  <a:cubicBezTo>
                    <a:pt x="211" y="0"/>
                    <a:pt x="116" y="56"/>
                    <a:pt x="69" y="151"/>
                  </a:cubicBezTo>
                  <a:lnTo>
                    <a:pt x="53" y="185"/>
                  </a:lnTo>
                  <a:cubicBezTo>
                    <a:pt x="0" y="292"/>
                    <a:pt x="48" y="423"/>
                    <a:pt x="160" y="468"/>
                  </a:cubicBezTo>
                  <a:cubicBezTo>
                    <a:pt x="533" y="619"/>
                    <a:pt x="916" y="747"/>
                    <a:pt x="1307" y="851"/>
                  </a:cubicBezTo>
                  <a:cubicBezTo>
                    <a:pt x="1331" y="857"/>
                    <a:pt x="1355" y="861"/>
                    <a:pt x="1379" y="861"/>
                  </a:cubicBezTo>
                  <a:cubicBezTo>
                    <a:pt x="1480" y="861"/>
                    <a:pt x="1576" y="806"/>
                    <a:pt x="1618" y="713"/>
                  </a:cubicBezTo>
                  <a:cubicBezTo>
                    <a:pt x="1682" y="569"/>
                    <a:pt x="1602" y="403"/>
                    <a:pt x="1451" y="363"/>
                  </a:cubicBezTo>
                  <a:cubicBezTo>
                    <a:pt x="1097" y="268"/>
                    <a:pt x="751" y="154"/>
                    <a:pt x="412" y="20"/>
                  </a:cubicBezTo>
                  <a:cubicBezTo>
                    <a:pt x="379" y="7"/>
                    <a:pt x="345" y="0"/>
                    <a:pt x="31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5" name="Google Shape;8185;p74"/>
            <p:cNvSpPr/>
            <p:nvPr/>
          </p:nvSpPr>
          <p:spPr>
            <a:xfrm>
              <a:off x="4302005" y="1497298"/>
              <a:ext cx="25469" cy="17647"/>
            </a:xfrm>
            <a:custGeom>
              <a:avLst/>
              <a:gdLst/>
              <a:ahLst/>
              <a:cxnLst/>
              <a:rect l="l" t="t" r="r" b="b"/>
              <a:pathLst>
                <a:path w="1996" h="1383" extrusionOk="0">
                  <a:moveTo>
                    <a:pt x="289" y="1"/>
                  </a:moveTo>
                  <a:cubicBezTo>
                    <a:pt x="212" y="1"/>
                    <a:pt x="136" y="36"/>
                    <a:pt x="86" y="102"/>
                  </a:cubicBezTo>
                  <a:cubicBezTo>
                    <a:pt x="1" y="214"/>
                    <a:pt x="23" y="374"/>
                    <a:pt x="135" y="459"/>
                  </a:cubicBezTo>
                  <a:cubicBezTo>
                    <a:pt x="595" y="800"/>
                    <a:pt x="1082" y="1100"/>
                    <a:pt x="1592" y="1356"/>
                  </a:cubicBezTo>
                  <a:cubicBezTo>
                    <a:pt x="1629" y="1374"/>
                    <a:pt x="1667" y="1382"/>
                    <a:pt x="1705" y="1382"/>
                  </a:cubicBezTo>
                  <a:cubicBezTo>
                    <a:pt x="1799" y="1382"/>
                    <a:pt x="1891" y="1329"/>
                    <a:pt x="1935" y="1239"/>
                  </a:cubicBezTo>
                  <a:cubicBezTo>
                    <a:pt x="1996" y="1113"/>
                    <a:pt x="1943" y="960"/>
                    <a:pt x="1817" y="898"/>
                  </a:cubicBezTo>
                  <a:cubicBezTo>
                    <a:pt x="1336" y="656"/>
                    <a:pt x="875" y="373"/>
                    <a:pt x="443" y="52"/>
                  </a:cubicBezTo>
                  <a:cubicBezTo>
                    <a:pt x="397" y="18"/>
                    <a:pt x="343" y="1"/>
                    <a:pt x="289"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186" name="Google Shape;8186;p74"/>
            <p:cNvGrpSpPr/>
            <p:nvPr/>
          </p:nvGrpSpPr>
          <p:grpSpPr>
            <a:xfrm>
              <a:off x="4889463" y="1423737"/>
              <a:ext cx="29552" cy="142899"/>
              <a:chOff x="4889463" y="1423737"/>
              <a:chExt cx="29552" cy="142899"/>
            </a:xfrm>
          </p:grpSpPr>
          <p:sp>
            <p:nvSpPr>
              <p:cNvPr id="8187" name="Google Shape;8187;p74"/>
              <p:cNvSpPr/>
              <p:nvPr/>
            </p:nvSpPr>
            <p:spPr>
              <a:xfrm>
                <a:off x="4889463" y="1515647"/>
                <a:ext cx="26158" cy="50989"/>
              </a:xfrm>
              <a:custGeom>
                <a:avLst/>
                <a:gdLst/>
                <a:ahLst/>
                <a:cxnLst/>
                <a:rect l="l" t="t" r="r" b="b"/>
                <a:pathLst>
                  <a:path w="2050" h="3996" extrusionOk="0">
                    <a:moveTo>
                      <a:pt x="1772" y="0"/>
                    </a:moveTo>
                    <a:cubicBezTo>
                      <a:pt x="1653" y="0"/>
                      <a:pt x="1547" y="82"/>
                      <a:pt x="1518" y="201"/>
                    </a:cubicBezTo>
                    <a:cubicBezTo>
                      <a:pt x="1307" y="1053"/>
                      <a:pt x="977" y="1872"/>
                      <a:pt x="540" y="2634"/>
                    </a:cubicBezTo>
                    <a:lnTo>
                      <a:pt x="285" y="2482"/>
                    </a:lnTo>
                    <a:cubicBezTo>
                      <a:pt x="265" y="2470"/>
                      <a:pt x="244" y="2465"/>
                      <a:pt x="223" y="2465"/>
                    </a:cubicBezTo>
                    <a:cubicBezTo>
                      <a:pt x="162" y="2465"/>
                      <a:pt x="104" y="2511"/>
                      <a:pt x="99" y="2579"/>
                    </a:cubicBezTo>
                    <a:lnTo>
                      <a:pt x="6" y="3864"/>
                    </a:lnTo>
                    <a:cubicBezTo>
                      <a:pt x="0" y="3939"/>
                      <a:pt x="62" y="3995"/>
                      <a:pt x="129" y="3995"/>
                    </a:cubicBezTo>
                    <a:cubicBezTo>
                      <a:pt x="152" y="3995"/>
                      <a:pt x="174" y="3989"/>
                      <a:pt x="195" y="3976"/>
                    </a:cubicBezTo>
                    <a:lnTo>
                      <a:pt x="1278" y="3279"/>
                    </a:lnTo>
                    <a:cubicBezTo>
                      <a:pt x="1355" y="3229"/>
                      <a:pt x="1353" y="3117"/>
                      <a:pt x="1275" y="3071"/>
                    </a:cubicBezTo>
                    <a:lnTo>
                      <a:pt x="978" y="2893"/>
                    </a:lnTo>
                    <a:cubicBezTo>
                      <a:pt x="1444" y="2085"/>
                      <a:pt x="1794" y="1213"/>
                      <a:pt x="2018" y="307"/>
                    </a:cubicBezTo>
                    <a:cubicBezTo>
                      <a:pt x="2050" y="171"/>
                      <a:pt x="1963" y="35"/>
                      <a:pt x="1826" y="6"/>
                    </a:cubicBezTo>
                    <a:cubicBezTo>
                      <a:pt x="1808" y="2"/>
                      <a:pt x="1790" y="0"/>
                      <a:pt x="1772"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8" name="Google Shape;8188;p74"/>
              <p:cNvSpPr/>
              <p:nvPr/>
            </p:nvSpPr>
            <p:spPr>
              <a:xfrm>
                <a:off x="4910772" y="1479256"/>
                <a:ext cx="8243" cy="31785"/>
              </a:xfrm>
              <a:custGeom>
                <a:avLst/>
                <a:gdLst/>
                <a:ahLst/>
                <a:cxnLst/>
                <a:rect l="l" t="t" r="r" b="b"/>
                <a:pathLst>
                  <a:path w="646" h="2491" extrusionOk="0">
                    <a:moveTo>
                      <a:pt x="375" y="0"/>
                    </a:moveTo>
                    <a:cubicBezTo>
                      <a:pt x="368" y="0"/>
                      <a:pt x="361" y="1"/>
                      <a:pt x="354" y="1"/>
                    </a:cubicBezTo>
                    <a:cubicBezTo>
                      <a:pt x="216" y="11"/>
                      <a:pt x="111" y="129"/>
                      <a:pt x="119" y="269"/>
                    </a:cubicBezTo>
                    <a:cubicBezTo>
                      <a:pt x="128" y="438"/>
                      <a:pt x="135" y="607"/>
                      <a:pt x="135" y="776"/>
                    </a:cubicBezTo>
                    <a:cubicBezTo>
                      <a:pt x="135" y="1252"/>
                      <a:pt x="96" y="1724"/>
                      <a:pt x="23" y="2193"/>
                    </a:cubicBezTo>
                    <a:cubicBezTo>
                      <a:pt x="0" y="2328"/>
                      <a:pt x="88" y="2458"/>
                      <a:pt x="223" y="2485"/>
                    </a:cubicBezTo>
                    <a:cubicBezTo>
                      <a:pt x="240" y="2488"/>
                      <a:pt x="257" y="2490"/>
                      <a:pt x="274" y="2490"/>
                    </a:cubicBezTo>
                    <a:cubicBezTo>
                      <a:pt x="396" y="2490"/>
                      <a:pt x="504" y="2403"/>
                      <a:pt x="526" y="2278"/>
                    </a:cubicBezTo>
                    <a:cubicBezTo>
                      <a:pt x="604" y="1782"/>
                      <a:pt x="644" y="1279"/>
                      <a:pt x="646" y="776"/>
                    </a:cubicBezTo>
                    <a:cubicBezTo>
                      <a:pt x="646" y="595"/>
                      <a:pt x="638" y="413"/>
                      <a:pt x="626" y="232"/>
                    </a:cubicBezTo>
                    <a:cubicBezTo>
                      <a:pt x="616" y="101"/>
                      <a:pt x="505" y="0"/>
                      <a:pt x="375"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9" name="Google Shape;8189;p74"/>
              <p:cNvSpPr/>
              <p:nvPr/>
            </p:nvSpPr>
            <p:spPr>
              <a:xfrm>
                <a:off x="4895052" y="1423737"/>
                <a:ext cx="14215" cy="19446"/>
              </a:xfrm>
              <a:custGeom>
                <a:avLst/>
                <a:gdLst/>
                <a:ahLst/>
                <a:cxnLst/>
                <a:rect l="l" t="t" r="r" b="b"/>
                <a:pathLst>
                  <a:path w="1114" h="1524" extrusionOk="0">
                    <a:moveTo>
                      <a:pt x="293" y="1"/>
                    </a:moveTo>
                    <a:cubicBezTo>
                      <a:pt x="265" y="1"/>
                      <a:pt x="236" y="5"/>
                      <a:pt x="209" y="16"/>
                    </a:cubicBezTo>
                    <a:cubicBezTo>
                      <a:pt x="62" y="74"/>
                      <a:pt x="1" y="246"/>
                      <a:pt x="79" y="383"/>
                    </a:cubicBezTo>
                    <a:cubicBezTo>
                      <a:pt x="262" y="698"/>
                      <a:pt x="427" y="1025"/>
                      <a:pt x="573" y="1359"/>
                    </a:cubicBezTo>
                    <a:cubicBezTo>
                      <a:pt x="615" y="1461"/>
                      <a:pt x="714" y="1523"/>
                      <a:pt x="819" y="1523"/>
                    </a:cubicBezTo>
                    <a:cubicBezTo>
                      <a:pt x="848" y="1523"/>
                      <a:pt x="878" y="1518"/>
                      <a:pt x="907" y="1508"/>
                    </a:cubicBezTo>
                    <a:lnTo>
                      <a:pt x="942" y="1495"/>
                    </a:lnTo>
                    <a:cubicBezTo>
                      <a:pt x="1056" y="1457"/>
                      <a:pt x="1114" y="1331"/>
                      <a:pt x="1067" y="1220"/>
                    </a:cubicBezTo>
                    <a:cubicBezTo>
                      <a:pt x="910" y="849"/>
                      <a:pt x="729" y="488"/>
                      <a:pt x="528" y="139"/>
                    </a:cubicBezTo>
                    <a:cubicBezTo>
                      <a:pt x="478" y="54"/>
                      <a:pt x="387" y="1"/>
                      <a:pt x="293"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0" name="Google Shape;8190;p74"/>
              <p:cNvSpPr/>
              <p:nvPr/>
            </p:nvSpPr>
            <p:spPr>
              <a:xfrm>
                <a:off x="4905783" y="1447292"/>
                <a:ext cx="12071" cy="27153"/>
              </a:xfrm>
              <a:custGeom>
                <a:avLst/>
                <a:gdLst/>
                <a:ahLst/>
                <a:cxnLst/>
                <a:rect l="l" t="t" r="r" b="b"/>
                <a:pathLst>
                  <a:path w="946" h="2128" extrusionOk="0">
                    <a:moveTo>
                      <a:pt x="288" y="0"/>
                    </a:moveTo>
                    <a:cubicBezTo>
                      <a:pt x="260" y="0"/>
                      <a:pt x="232" y="5"/>
                      <a:pt x="204" y="15"/>
                    </a:cubicBezTo>
                    <a:cubicBezTo>
                      <a:pt x="71" y="61"/>
                      <a:pt x="1" y="205"/>
                      <a:pt x="47" y="338"/>
                    </a:cubicBezTo>
                    <a:cubicBezTo>
                      <a:pt x="215" y="850"/>
                      <a:pt x="342" y="1376"/>
                      <a:pt x="420" y="1909"/>
                    </a:cubicBezTo>
                    <a:cubicBezTo>
                      <a:pt x="438" y="2036"/>
                      <a:pt x="548" y="2128"/>
                      <a:pt x="673" y="2128"/>
                    </a:cubicBezTo>
                    <a:cubicBezTo>
                      <a:pt x="685" y="2128"/>
                      <a:pt x="696" y="2127"/>
                      <a:pt x="708" y="2125"/>
                    </a:cubicBezTo>
                    <a:cubicBezTo>
                      <a:pt x="848" y="2106"/>
                      <a:pt x="945" y="1978"/>
                      <a:pt x="926" y="1839"/>
                    </a:cubicBezTo>
                    <a:lnTo>
                      <a:pt x="925" y="1839"/>
                    </a:lnTo>
                    <a:cubicBezTo>
                      <a:pt x="841" y="1273"/>
                      <a:pt x="708" y="716"/>
                      <a:pt x="529" y="173"/>
                    </a:cubicBezTo>
                    <a:cubicBezTo>
                      <a:pt x="492" y="67"/>
                      <a:pt x="393" y="0"/>
                      <a:pt x="288"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191" name="Google Shape;8191;p74"/>
            <p:cNvGrpSpPr/>
            <p:nvPr/>
          </p:nvGrpSpPr>
          <p:grpSpPr>
            <a:xfrm>
              <a:off x="4771663" y="1876896"/>
              <a:ext cx="108651" cy="100447"/>
              <a:chOff x="4771663" y="1876896"/>
              <a:chExt cx="108651" cy="100447"/>
            </a:xfrm>
          </p:grpSpPr>
          <p:sp>
            <p:nvSpPr>
              <p:cNvPr id="8192" name="Google Shape;8192;p74"/>
              <p:cNvSpPr/>
              <p:nvPr/>
            </p:nvSpPr>
            <p:spPr>
              <a:xfrm>
                <a:off x="4771663" y="1951210"/>
                <a:ext cx="53184" cy="26132"/>
              </a:xfrm>
              <a:custGeom>
                <a:avLst/>
                <a:gdLst/>
                <a:ahLst/>
                <a:cxnLst/>
                <a:rect l="l" t="t" r="r" b="b"/>
                <a:pathLst>
                  <a:path w="4168" h="2048" extrusionOk="0">
                    <a:moveTo>
                      <a:pt x="3871" y="0"/>
                    </a:moveTo>
                    <a:cubicBezTo>
                      <a:pt x="3824" y="0"/>
                      <a:pt x="3777" y="13"/>
                      <a:pt x="3735" y="39"/>
                    </a:cubicBezTo>
                    <a:cubicBezTo>
                      <a:pt x="2982" y="492"/>
                      <a:pt x="2170" y="838"/>
                      <a:pt x="1323" y="1067"/>
                    </a:cubicBezTo>
                    <a:lnTo>
                      <a:pt x="1249" y="780"/>
                    </a:lnTo>
                    <a:cubicBezTo>
                      <a:pt x="1235" y="721"/>
                      <a:pt x="1183" y="687"/>
                      <a:pt x="1130" y="687"/>
                    </a:cubicBezTo>
                    <a:cubicBezTo>
                      <a:pt x="1102" y="687"/>
                      <a:pt x="1073" y="696"/>
                      <a:pt x="1049" y="717"/>
                    </a:cubicBezTo>
                    <a:lnTo>
                      <a:pt x="76" y="1560"/>
                    </a:lnTo>
                    <a:cubicBezTo>
                      <a:pt x="0" y="1625"/>
                      <a:pt x="32" y="1750"/>
                      <a:pt x="130" y="1773"/>
                    </a:cubicBezTo>
                    <a:lnTo>
                      <a:pt x="1389" y="2045"/>
                    </a:lnTo>
                    <a:cubicBezTo>
                      <a:pt x="1398" y="2047"/>
                      <a:pt x="1407" y="2048"/>
                      <a:pt x="1416" y="2048"/>
                    </a:cubicBezTo>
                    <a:cubicBezTo>
                      <a:pt x="1493" y="2048"/>
                      <a:pt x="1555" y="1975"/>
                      <a:pt x="1534" y="1894"/>
                    </a:cubicBezTo>
                    <a:lnTo>
                      <a:pt x="1450" y="1561"/>
                    </a:lnTo>
                    <a:cubicBezTo>
                      <a:pt x="2351" y="1318"/>
                      <a:pt x="3214" y="950"/>
                      <a:pt x="4013" y="466"/>
                    </a:cubicBezTo>
                    <a:cubicBezTo>
                      <a:pt x="4132" y="392"/>
                      <a:pt x="4167" y="235"/>
                      <a:pt x="4090" y="119"/>
                    </a:cubicBezTo>
                    <a:cubicBezTo>
                      <a:pt x="4039" y="42"/>
                      <a:pt x="3956" y="0"/>
                      <a:pt x="3871"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3" name="Google Shape;8193;p74"/>
              <p:cNvSpPr/>
              <p:nvPr/>
            </p:nvSpPr>
            <p:spPr>
              <a:xfrm>
                <a:off x="4826850" y="1927897"/>
                <a:ext cx="26081" cy="23529"/>
              </a:xfrm>
              <a:custGeom>
                <a:avLst/>
                <a:gdLst/>
                <a:ahLst/>
                <a:cxnLst/>
                <a:rect l="l" t="t" r="r" b="b"/>
                <a:pathLst>
                  <a:path w="2044" h="1844" extrusionOk="0">
                    <a:moveTo>
                      <a:pt x="1760" y="1"/>
                    </a:moveTo>
                    <a:cubicBezTo>
                      <a:pt x="1689" y="1"/>
                      <a:pt x="1619" y="31"/>
                      <a:pt x="1568" y="88"/>
                    </a:cubicBezTo>
                    <a:cubicBezTo>
                      <a:pt x="1456" y="215"/>
                      <a:pt x="1341" y="338"/>
                      <a:pt x="1221" y="458"/>
                    </a:cubicBezTo>
                    <a:cubicBezTo>
                      <a:pt x="885" y="793"/>
                      <a:pt x="524" y="1102"/>
                      <a:pt x="140" y="1380"/>
                    </a:cubicBezTo>
                    <a:cubicBezTo>
                      <a:pt x="29" y="1460"/>
                      <a:pt x="1" y="1612"/>
                      <a:pt x="74" y="1728"/>
                    </a:cubicBezTo>
                    <a:cubicBezTo>
                      <a:pt x="124" y="1803"/>
                      <a:pt x="205" y="1844"/>
                      <a:pt x="288" y="1844"/>
                    </a:cubicBezTo>
                    <a:cubicBezTo>
                      <a:pt x="339" y="1844"/>
                      <a:pt x="391" y="1828"/>
                      <a:pt x="436" y="1797"/>
                    </a:cubicBezTo>
                    <a:cubicBezTo>
                      <a:pt x="843" y="1500"/>
                      <a:pt x="1226" y="1174"/>
                      <a:pt x="1581" y="820"/>
                    </a:cubicBezTo>
                    <a:cubicBezTo>
                      <a:pt x="1711" y="690"/>
                      <a:pt x="1834" y="557"/>
                      <a:pt x="1954" y="421"/>
                    </a:cubicBezTo>
                    <a:cubicBezTo>
                      <a:pt x="2044" y="315"/>
                      <a:pt x="2033" y="155"/>
                      <a:pt x="1927" y="64"/>
                    </a:cubicBezTo>
                    <a:cubicBezTo>
                      <a:pt x="1879" y="22"/>
                      <a:pt x="1819" y="1"/>
                      <a:pt x="1760"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4" name="Google Shape;8194;p74"/>
              <p:cNvSpPr/>
              <p:nvPr/>
            </p:nvSpPr>
            <p:spPr>
              <a:xfrm>
                <a:off x="4868600" y="1876896"/>
                <a:ext cx="11714" cy="20531"/>
              </a:xfrm>
              <a:custGeom>
                <a:avLst/>
                <a:gdLst/>
                <a:ahLst/>
                <a:cxnLst/>
                <a:rect l="l" t="t" r="r" b="b"/>
                <a:pathLst>
                  <a:path w="918" h="1609" extrusionOk="0">
                    <a:moveTo>
                      <a:pt x="642" y="0"/>
                    </a:moveTo>
                    <a:cubicBezTo>
                      <a:pt x="531" y="0"/>
                      <a:pt x="426" y="74"/>
                      <a:pt x="396" y="189"/>
                    </a:cubicBezTo>
                    <a:cubicBezTo>
                      <a:pt x="301" y="543"/>
                      <a:pt x="187" y="889"/>
                      <a:pt x="53" y="1228"/>
                    </a:cubicBezTo>
                    <a:cubicBezTo>
                      <a:pt x="0" y="1360"/>
                      <a:pt x="58" y="1509"/>
                      <a:pt x="184" y="1571"/>
                    </a:cubicBezTo>
                    <a:lnTo>
                      <a:pt x="218" y="1587"/>
                    </a:lnTo>
                    <a:cubicBezTo>
                      <a:pt x="248" y="1602"/>
                      <a:pt x="280" y="1608"/>
                      <a:pt x="311" y="1608"/>
                    </a:cubicBezTo>
                    <a:cubicBezTo>
                      <a:pt x="392" y="1608"/>
                      <a:pt x="469" y="1561"/>
                      <a:pt x="501" y="1480"/>
                    </a:cubicBezTo>
                    <a:cubicBezTo>
                      <a:pt x="653" y="1107"/>
                      <a:pt x="780" y="724"/>
                      <a:pt x="886" y="333"/>
                    </a:cubicBezTo>
                    <a:cubicBezTo>
                      <a:pt x="918" y="210"/>
                      <a:pt x="862" y="74"/>
                      <a:pt x="746" y="22"/>
                    </a:cubicBezTo>
                    <a:cubicBezTo>
                      <a:pt x="712" y="7"/>
                      <a:pt x="677" y="0"/>
                      <a:pt x="642" y="0"/>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5" name="Google Shape;8195;p74"/>
              <p:cNvSpPr/>
              <p:nvPr/>
            </p:nvSpPr>
            <p:spPr>
              <a:xfrm>
                <a:off x="4852804" y="1901038"/>
                <a:ext cx="18528" cy="24589"/>
              </a:xfrm>
              <a:custGeom>
                <a:avLst/>
                <a:gdLst/>
                <a:ahLst/>
                <a:cxnLst/>
                <a:rect l="l" t="t" r="r" b="b"/>
                <a:pathLst>
                  <a:path w="1452" h="1927" extrusionOk="0">
                    <a:moveTo>
                      <a:pt x="1159" y="1"/>
                    </a:moveTo>
                    <a:cubicBezTo>
                      <a:pt x="1064" y="1"/>
                      <a:pt x="974" y="53"/>
                      <a:pt x="931" y="143"/>
                    </a:cubicBezTo>
                    <a:cubicBezTo>
                      <a:pt x="689" y="625"/>
                      <a:pt x="405" y="1085"/>
                      <a:pt x="85" y="1519"/>
                    </a:cubicBezTo>
                    <a:cubicBezTo>
                      <a:pt x="0" y="1631"/>
                      <a:pt x="21" y="1790"/>
                      <a:pt x="135" y="1874"/>
                    </a:cubicBezTo>
                    <a:cubicBezTo>
                      <a:pt x="181" y="1909"/>
                      <a:pt x="235" y="1926"/>
                      <a:pt x="289" y="1926"/>
                    </a:cubicBezTo>
                    <a:cubicBezTo>
                      <a:pt x="366" y="1926"/>
                      <a:pt x="441" y="1892"/>
                      <a:pt x="492" y="1826"/>
                    </a:cubicBezTo>
                    <a:cubicBezTo>
                      <a:pt x="831" y="1367"/>
                      <a:pt x="1132" y="878"/>
                      <a:pt x="1389" y="368"/>
                    </a:cubicBezTo>
                    <a:cubicBezTo>
                      <a:pt x="1451" y="241"/>
                      <a:pt x="1398" y="87"/>
                      <a:pt x="1270" y="26"/>
                    </a:cubicBezTo>
                    <a:cubicBezTo>
                      <a:pt x="1234" y="9"/>
                      <a:pt x="1196" y="1"/>
                      <a:pt x="1159" y="1"/>
                    </a:cubicBezTo>
                    <a:close/>
                  </a:path>
                </a:pathLst>
              </a:custGeom>
              <a:solidFill>
                <a:srgbClr val="667E9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196" name="Google Shape;8196;p74"/>
          <p:cNvGrpSpPr/>
          <p:nvPr/>
        </p:nvGrpSpPr>
        <p:grpSpPr>
          <a:xfrm>
            <a:off x="4008780" y="1854159"/>
            <a:ext cx="791287" cy="720350"/>
            <a:chOff x="267375" y="1071875"/>
            <a:chExt cx="470500" cy="428550"/>
          </a:xfrm>
        </p:grpSpPr>
        <p:sp>
          <p:nvSpPr>
            <p:cNvPr id="8197" name="Google Shape;8197;p74"/>
            <p:cNvSpPr/>
            <p:nvPr/>
          </p:nvSpPr>
          <p:spPr>
            <a:xfrm>
              <a:off x="288350" y="1290825"/>
              <a:ext cx="209600" cy="209600"/>
            </a:xfrm>
            <a:custGeom>
              <a:avLst/>
              <a:gdLst/>
              <a:ahLst/>
              <a:cxnLst/>
              <a:rect l="l" t="t" r="r" b="b"/>
              <a:pathLst>
                <a:path w="8384" h="8384" extrusionOk="0">
                  <a:moveTo>
                    <a:pt x="1" y="0"/>
                  </a:moveTo>
                  <a:cubicBezTo>
                    <a:pt x="23" y="1056"/>
                    <a:pt x="239" y="2096"/>
                    <a:pt x="641" y="3073"/>
                  </a:cubicBezTo>
                  <a:cubicBezTo>
                    <a:pt x="676" y="3072"/>
                    <a:pt x="710" y="3070"/>
                    <a:pt x="745" y="3070"/>
                  </a:cubicBezTo>
                  <a:cubicBezTo>
                    <a:pt x="1419" y="3070"/>
                    <a:pt x="2047" y="3416"/>
                    <a:pt x="2406" y="3988"/>
                  </a:cubicBezTo>
                  <a:cubicBezTo>
                    <a:pt x="2766" y="4558"/>
                    <a:pt x="2808" y="5272"/>
                    <a:pt x="2516" y="5880"/>
                  </a:cubicBezTo>
                  <a:cubicBezTo>
                    <a:pt x="4076" y="7440"/>
                    <a:pt x="6179" y="8337"/>
                    <a:pt x="8384" y="8383"/>
                  </a:cubicBezTo>
                  <a:lnTo>
                    <a:pt x="8384" y="3190"/>
                  </a:lnTo>
                  <a:cubicBezTo>
                    <a:pt x="6664" y="3094"/>
                    <a:pt x="5290" y="1720"/>
                    <a:pt x="5194"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8" name="Google Shape;8198;p74"/>
            <p:cNvSpPr/>
            <p:nvPr/>
          </p:nvSpPr>
          <p:spPr>
            <a:xfrm>
              <a:off x="267375" y="1377050"/>
              <a:ext cx="79225" cy="79200"/>
            </a:xfrm>
            <a:custGeom>
              <a:avLst/>
              <a:gdLst/>
              <a:ahLst/>
              <a:cxnLst/>
              <a:rect l="l" t="t" r="r" b="b"/>
              <a:pathLst>
                <a:path w="3169" h="3168" extrusionOk="0">
                  <a:moveTo>
                    <a:pt x="1584" y="0"/>
                  </a:moveTo>
                  <a:cubicBezTo>
                    <a:pt x="710" y="0"/>
                    <a:pt x="1" y="710"/>
                    <a:pt x="1" y="1584"/>
                  </a:cubicBezTo>
                  <a:cubicBezTo>
                    <a:pt x="1" y="2459"/>
                    <a:pt x="710" y="3168"/>
                    <a:pt x="1584" y="3168"/>
                  </a:cubicBezTo>
                  <a:cubicBezTo>
                    <a:pt x="2459" y="3168"/>
                    <a:pt x="3168" y="2459"/>
                    <a:pt x="3168" y="1584"/>
                  </a:cubicBezTo>
                  <a:cubicBezTo>
                    <a:pt x="3168" y="710"/>
                    <a:pt x="2459" y="0"/>
                    <a:pt x="1584"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9" name="Google Shape;8199;p74"/>
            <p:cNvSpPr/>
            <p:nvPr/>
          </p:nvSpPr>
          <p:spPr>
            <a:xfrm>
              <a:off x="507325" y="1290825"/>
              <a:ext cx="209600" cy="209600"/>
            </a:xfrm>
            <a:custGeom>
              <a:avLst/>
              <a:gdLst/>
              <a:ahLst/>
              <a:cxnLst/>
              <a:rect l="l" t="t" r="r" b="b"/>
              <a:pathLst>
                <a:path w="8384" h="8384" extrusionOk="0">
                  <a:moveTo>
                    <a:pt x="3189" y="0"/>
                  </a:moveTo>
                  <a:cubicBezTo>
                    <a:pt x="3093" y="1720"/>
                    <a:pt x="1721" y="3092"/>
                    <a:pt x="1" y="3190"/>
                  </a:cubicBezTo>
                  <a:lnTo>
                    <a:pt x="1" y="8383"/>
                  </a:lnTo>
                  <a:cubicBezTo>
                    <a:pt x="2206" y="8337"/>
                    <a:pt x="4309" y="7440"/>
                    <a:pt x="5868" y="5880"/>
                  </a:cubicBezTo>
                  <a:cubicBezTo>
                    <a:pt x="5577" y="5272"/>
                    <a:pt x="5618" y="4558"/>
                    <a:pt x="5979" y="3986"/>
                  </a:cubicBezTo>
                  <a:cubicBezTo>
                    <a:pt x="6337" y="3416"/>
                    <a:pt x="6965" y="3070"/>
                    <a:pt x="7639" y="3070"/>
                  </a:cubicBezTo>
                  <a:cubicBezTo>
                    <a:pt x="7675" y="3070"/>
                    <a:pt x="7710" y="3070"/>
                    <a:pt x="7743" y="3073"/>
                  </a:cubicBezTo>
                  <a:cubicBezTo>
                    <a:pt x="8145" y="2096"/>
                    <a:pt x="8362" y="1056"/>
                    <a:pt x="8384"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0" name="Google Shape;8200;p74"/>
            <p:cNvSpPr/>
            <p:nvPr/>
          </p:nvSpPr>
          <p:spPr>
            <a:xfrm>
              <a:off x="658700" y="1377050"/>
              <a:ext cx="79175" cy="79200"/>
            </a:xfrm>
            <a:custGeom>
              <a:avLst/>
              <a:gdLst/>
              <a:ahLst/>
              <a:cxnLst/>
              <a:rect l="l" t="t" r="r" b="b"/>
              <a:pathLst>
                <a:path w="3167" h="3168" extrusionOk="0">
                  <a:moveTo>
                    <a:pt x="1583" y="0"/>
                  </a:moveTo>
                  <a:cubicBezTo>
                    <a:pt x="708" y="0"/>
                    <a:pt x="1" y="710"/>
                    <a:pt x="1" y="1584"/>
                  </a:cubicBezTo>
                  <a:cubicBezTo>
                    <a:pt x="1" y="2459"/>
                    <a:pt x="708" y="3168"/>
                    <a:pt x="1583" y="3168"/>
                  </a:cubicBezTo>
                  <a:cubicBezTo>
                    <a:pt x="2457" y="3168"/>
                    <a:pt x="3166" y="2459"/>
                    <a:pt x="3166" y="1584"/>
                  </a:cubicBezTo>
                  <a:cubicBezTo>
                    <a:pt x="3166" y="710"/>
                    <a:pt x="2457" y="0"/>
                    <a:pt x="1583"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1" name="Google Shape;8201;p74"/>
            <p:cNvSpPr/>
            <p:nvPr/>
          </p:nvSpPr>
          <p:spPr>
            <a:xfrm>
              <a:off x="507325" y="1071875"/>
              <a:ext cx="209575" cy="209600"/>
            </a:xfrm>
            <a:custGeom>
              <a:avLst/>
              <a:gdLst/>
              <a:ahLst/>
              <a:cxnLst/>
              <a:rect l="l" t="t" r="r" b="b"/>
              <a:pathLst>
                <a:path w="8383" h="8384" extrusionOk="0">
                  <a:moveTo>
                    <a:pt x="1" y="1"/>
                  </a:moveTo>
                  <a:lnTo>
                    <a:pt x="1" y="5194"/>
                  </a:lnTo>
                  <a:cubicBezTo>
                    <a:pt x="1721" y="5290"/>
                    <a:pt x="3093" y="6662"/>
                    <a:pt x="3189" y="8384"/>
                  </a:cubicBezTo>
                  <a:lnTo>
                    <a:pt x="8382" y="8384"/>
                  </a:lnTo>
                  <a:cubicBezTo>
                    <a:pt x="8362" y="7328"/>
                    <a:pt x="8144" y="6286"/>
                    <a:pt x="7742" y="5311"/>
                  </a:cubicBezTo>
                  <a:cubicBezTo>
                    <a:pt x="7708" y="5312"/>
                    <a:pt x="7673" y="5314"/>
                    <a:pt x="7638" y="5314"/>
                  </a:cubicBezTo>
                  <a:cubicBezTo>
                    <a:pt x="6964" y="5312"/>
                    <a:pt x="6336" y="4966"/>
                    <a:pt x="5977" y="4396"/>
                  </a:cubicBezTo>
                  <a:cubicBezTo>
                    <a:pt x="5618" y="3825"/>
                    <a:pt x="5577" y="3110"/>
                    <a:pt x="5867" y="2502"/>
                  </a:cubicBezTo>
                  <a:cubicBezTo>
                    <a:pt x="4309" y="942"/>
                    <a:pt x="2206" y="45"/>
                    <a:pt x="1"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2" name="Google Shape;8202;p74"/>
            <p:cNvSpPr/>
            <p:nvPr/>
          </p:nvSpPr>
          <p:spPr>
            <a:xfrm>
              <a:off x="658700" y="1116025"/>
              <a:ext cx="79175" cy="79175"/>
            </a:xfrm>
            <a:custGeom>
              <a:avLst/>
              <a:gdLst/>
              <a:ahLst/>
              <a:cxnLst/>
              <a:rect l="l" t="t" r="r" b="b"/>
              <a:pathLst>
                <a:path w="3167" h="3167" extrusionOk="0">
                  <a:moveTo>
                    <a:pt x="1583" y="1"/>
                  </a:moveTo>
                  <a:cubicBezTo>
                    <a:pt x="708" y="1"/>
                    <a:pt x="1" y="709"/>
                    <a:pt x="1" y="1583"/>
                  </a:cubicBezTo>
                  <a:cubicBezTo>
                    <a:pt x="1" y="2457"/>
                    <a:pt x="708" y="3167"/>
                    <a:pt x="1583" y="3167"/>
                  </a:cubicBezTo>
                  <a:cubicBezTo>
                    <a:pt x="2457" y="3167"/>
                    <a:pt x="3166" y="2457"/>
                    <a:pt x="3166" y="1583"/>
                  </a:cubicBezTo>
                  <a:cubicBezTo>
                    <a:pt x="3166" y="709"/>
                    <a:pt x="2457" y="1"/>
                    <a:pt x="1583"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3" name="Google Shape;8203;p74"/>
            <p:cNvSpPr/>
            <p:nvPr/>
          </p:nvSpPr>
          <p:spPr>
            <a:xfrm>
              <a:off x="288350" y="1071875"/>
              <a:ext cx="209600" cy="209550"/>
            </a:xfrm>
            <a:custGeom>
              <a:avLst/>
              <a:gdLst/>
              <a:ahLst/>
              <a:cxnLst/>
              <a:rect l="l" t="t" r="r" b="b"/>
              <a:pathLst>
                <a:path w="8384" h="8382" extrusionOk="0">
                  <a:moveTo>
                    <a:pt x="8384" y="1"/>
                  </a:moveTo>
                  <a:cubicBezTo>
                    <a:pt x="6179" y="45"/>
                    <a:pt x="4076" y="942"/>
                    <a:pt x="2516" y="2502"/>
                  </a:cubicBezTo>
                  <a:cubicBezTo>
                    <a:pt x="2808" y="3110"/>
                    <a:pt x="2766" y="3825"/>
                    <a:pt x="2406" y="4396"/>
                  </a:cubicBezTo>
                  <a:cubicBezTo>
                    <a:pt x="2047" y="4966"/>
                    <a:pt x="1419" y="5312"/>
                    <a:pt x="745" y="5312"/>
                  </a:cubicBezTo>
                  <a:cubicBezTo>
                    <a:pt x="710" y="5312"/>
                    <a:pt x="675" y="5312"/>
                    <a:pt x="641" y="5311"/>
                  </a:cubicBezTo>
                  <a:cubicBezTo>
                    <a:pt x="239" y="6286"/>
                    <a:pt x="23" y="7327"/>
                    <a:pt x="1" y="8382"/>
                  </a:cubicBezTo>
                  <a:lnTo>
                    <a:pt x="5194" y="8382"/>
                  </a:lnTo>
                  <a:cubicBezTo>
                    <a:pt x="5290" y="6662"/>
                    <a:pt x="6664" y="5290"/>
                    <a:pt x="8384" y="5194"/>
                  </a:cubicBezTo>
                  <a:lnTo>
                    <a:pt x="8384" y="1"/>
                  </a:ln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4" name="Google Shape;8204;p74"/>
            <p:cNvSpPr/>
            <p:nvPr/>
          </p:nvSpPr>
          <p:spPr>
            <a:xfrm>
              <a:off x="267375" y="1116025"/>
              <a:ext cx="79225" cy="79175"/>
            </a:xfrm>
            <a:custGeom>
              <a:avLst/>
              <a:gdLst/>
              <a:ahLst/>
              <a:cxnLst/>
              <a:rect l="l" t="t" r="r" b="b"/>
              <a:pathLst>
                <a:path w="3169" h="3167" extrusionOk="0">
                  <a:moveTo>
                    <a:pt x="1584" y="1"/>
                  </a:moveTo>
                  <a:cubicBezTo>
                    <a:pt x="710" y="1"/>
                    <a:pt x="1" y="709"/>
                    <a:pt x="1" y="1583"/>
                  </a:cubicBezTo>
                  <a:cubicBezTo>
                    <a:pt x="1" y="2457"/>
                    <a:pt x="710" y="3167"/>
                    <a:pt x="1584" y="3167"/>
                  </a:cubicBezTo>
                  <a:cubicBezTo>
                    <a:pt x="2459" y="3167"/>
                    <a:pt x="3168" y="2457"/>
                    <a:pt x="3168" y="1583"/>
                  </a:cubicBezTo>
                  <a:cubicBezTo>
                    <a:pt x="3168" y="709"/>
                    <a:pt x="2459" y="1"/>
                    <a:pt x="1584"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05" name="Google Shape;8205;p74"/>
          <p:cNvGrpSpPr/>
          <p:nvPr/>
        </p:nvGrpSpPr>
        <p:grpSpPr>
          <a:xfrm>
            <a:off x="709275" y="3498789"/>
            <a:ext cx="1408444" cy="673166"/>
            <a:chOff x="712664" y="3693287"/>
            <a:chExt cx="1460738" cy="698160"/>
          </a:xfrm>
        </p:grpSpPr>
        <p:grpSp>
          <p:nvGrpSpPr>
            <p:cNvPr id="8206" name="Google Shape;8206;p74"/>
            <p:cNvGrpSpPr/>
            <p:nvPr/>
          </p:nvGrpSpPr>
          <p:grpSpPr>
            <a:xfrm>
              <a:off x="1380079" y="4133090"/>
              <a:ext cx="234048" cy="258099"/>
              <a:chOff x="1380079" y="4133090"/>
              <a:chExt cx="234048" cy="258099"/>
            </a:xfrm>
          </p:grpSpPr>
          <p:sp>
            <p:nvSpPr>
              <p:cNvPr id="8207" name="Google Shape;8207;p74"/>
              <p:cNvSpPr/>
              <p:nvPr/>
            </p:nvSpPr>
            <p:spPr>
              <a:xfrm>
                <a:off x="1380079" y="4323114"/>
                <a:ext cx="136140" cy="68075"/>
              </a:xfrm>
              <a:custGeom>
                <a:avLst/>
                <a:gdLst/>
                <a:ahLst/>
                <a:cxnLst/>
                <a:rect l="l" t="t" r="r" b="b"/>
                <a:pathLst>
                  <a:path w="27160" h="13581" extrusionOk="0">
                    <a:moveTo>
                      <a:pt x="13580" y="1"/>
                    </a:moveTo>
                    <a:cubicBezTo>
                      <a:pt x="6083" y="1"/>
                      <a:pt x="0" y="6077"/>
                      <a:pt x="0" y="13580"/>
                    </a:cubicBezTo>
                    <a:lnTo>
                      <a:pt x="27159" y="13580"/>
                    </a:lnTo>
                    <a:cubicBezTo>
                      <a:pt x="27159" y="6077"/>
                      <a:pt x="21083" y="1"/>
                      <a:pt x="13580"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8" name="Google Shape;8208;p74"/>
              <p:cNvSpPr/>
              <p:nvPr/>
            </p:nvSpPr>
            <p:spPr>
              <a:xfrm>
                <a:off x="1432589" y="4133090"/>
                <a:ext cx="29529" cy="191793"/>
              </a:xfrm>
              <a:custGeom>
                <a:avLst/>
                <a:gdLst/>
                <a:ahLst/>
                <a:cxnLst/>
                <a:rect l="l" t="t" r="r" b="b"/>
                <a:pathLst>
                  <a:path w="5891" h="38263" extrusionOk="0">
                    <a:moveTo>
                      <a:pt x="3276" y="0"/>
                    </a:moveTo>
                    <a:lnTo>
                      <a:pt x="0" y="38263"/>
                    </a:lnTo>
                    <a:lnTo>
                      <a:pt x="5890" y="38194"/>
                    </a:lnTo>
                    <a:lnTo>
                      <a:pt x="3276" y="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9" name="Google Shape;8209;p74"/>
              <p:cNvSpPr/>
              <p:nvPr/>
            </p:nvSpPr>
            <p:spPr>
              <a:xfrm>
                <a:off x="1492085" y="4253278"/>
                <a:ext cx="122041" cy="92186"/>
              </a:xfrm>
              <a:custGeom>
                <a:avLst/>
                <a:gdLst/>
                <a:ahLst/>
                <a:cxnLst/>
                <a:rect l="l" t="t" r="r" b="b"/>
                <a:pathLst>
                  <a:path w="33574" h="25222" extrusionOk="0">
                    <a:moveTo>
                      <a:pt x="32291" y="1"/>
                    </a:moveTo>
                    <a:lnTo>
                      <a:pt x="1" y="23463"/>
                    </a:lnTo>
                    <a:lnTo>
                      <a:pt x="1277" y="25222"/>
                    </a:lnTo>
                    <a:lnTo>
                      <a:pt x="33574" y="1759"/>
                    </a:lnTo>
                    <a:lnTo>
                      <a:pt x="32291" y="1"/>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10" name="Google Shape;8210;p74"/>
            <p:cNvGrpSpPr/>
            <p:nvPr/>
          </p:nvGrpSpPr>
          <p:grpSpPr>
            <a:xfrm>
              <a:off x="884610" y="3864082"/>
              <a:ext cx="1118566" cy="527275"/>
              <a:chOff x="890961" y="3865463"/>
              <a:chExt cx="1115221" cy="525698"/>
            </a:xfrm>
          </p:grpSpPr>
          <p:sp>
            <p:nvSpPr>
              <p:cNvPr id="8211" name="Google Shape;8211;p74"/>
              <p:cNvSpPr/>
              <p:nvPr/>
            </p:nvSpPr>
            <p:spPr>
              <a:xfrm>
                <a:off x="1070568" y="3865463"/>
                <a:ext cx="756474" cy="330074"/>
              </a:xfrm>
              <a:custGeom>
                <a:avLst/>
                <a:gdLst/>
                <a:ahLst/>
                <a:cxnLst/>
                <a:rect l="l" t="t" r="r" b="b"/>
                <a:pathLst>
                  <a:path w="148183" h="64657" extrusionOk="0">
                    <a:moveTo>
                      <a:pt x="74043" y="1"/>
                    </a:moveTo>
                    <a:cubicBezTo>
                      <a:pt x="45518" y="1"/>
                      <a:pt x="19504" y="10966"/>
                      <a:pt x="0" y="28932"/>
                    </a:cubicBezTo>
                    <a:lnTo>
                      <a:pt x="35732" y="64657"/>
                    </a:lnTo>
                    <a:cubicBezTo>
                      <a:pt x="45553" y="54774"/>
                      <a:pt x="59167" y="48663"/>
                      <a:pt x="74208" y="48663"/>
                    </a:cubicBezTo>
                    <a:cubicBezTo>
                      <a:pt x="89215" y="48663"/>
                      <a:pt x="102788" y="54739"/>
                      <a:pt x="112623" y="64567"/>
                    </a:cubicBezTo>
                    <a:lnTo>
                      <a:pt x="148182" y="29008"/>
                    </a:lnTo>
                    <a:cubicBezTo>
                      <a:pt x="128671" y="11008"/>
                      <a:pt x="102623" y="1"/>
                      <a:pt x="74043"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2" name="Google Shape;8212;p74"/>
              <p:cNvSpPr/>
              <p:nvPr/>
            </p:nvSpPr>
            <p:spPr>
              <a:xfrm>
                <a:off x="890961" y="4013171"/>
                <a:ext cx="362006" cy="377990"/>
              </a:xfrm>
              <a:custGeom>
                <a:avLst/>
                <a:gdLst/>
                <a:ahLst/>
                <a:cxnLst/>
                <a:rect l="l" t="t" r="r" b="b"/>
                <a:pathLst>
                  <a:path w="70912" h="74043" extrusionOk="0">
                    <a:moveTo>
                      <a:pt x="35180" y="0"/>
                    </a:moveTo>
                    <a:cubicBezTo>
                      <a:pt x="14925" y="18642"/>
                      <a:pt x="1697" y="44814"/>
                      <a:pt x="0" y="74042"/>
                    </a:cubicBezTo>
                    <a:lnTo>
                      <a:pt x="55077" y="74042"/>
                    </a:lnTo>
                    <a:cubicBezTo>
                      <a:pt x="55077" y="59084"/>
                      <a:pt x="61118" y="45545"/>
                      <a:pt x="70912" y="35725"/>
                    </a:cubicBezTo>
                    <a:lnTo>
                      <a:pt x="35180" y="0"/>
                    </a:ln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3" name="Google Shape;8213;p74"/>
              <p:cNvSpPr/>
              <p:nvPr/>
            </p:nvSpPr>
            <p:spPr>
              <a:xfrm>
                <a:off x="1645508" y="4013554"/>
                <a:ext cx="360673" cy="377607"/>
              </a:xfrm>
              <a:custGeom>
                <a:avLst/>
                <a:gdLst/>
                <a:ahLst/>
                <a:cxnLst/>
                <a:rect l="l" t="t" r="r" b="b"/>
                <a:pathLst>
                  <a:path w="70651" h="73968" extrusionOk="0">
                    <a:moveTo>
                      <a:pt x="35567" y="1"/>
                    </a:moveTo>
                    <a:lnTo>
                      <a:pt x="1" y="35560"/>
                    </a:lnTo>
                    <a:cubicBezTo>
                      <a:pt x="9836" y="45388"/>
                      <a:pt x="15912" y="58967"/>
                      <a:pt x="15912" y="73967"/>
                    </a:cubicBezTo>
                    <a:lnTo>
                      <a:pt x="70650" y="73967"/>
                    </a:lnTo>
                    <a:cubicBezTo>
                      <a:pt x="68954" y="44795"/>
                      <a:pt x="55767" y="18643"/>
                      <a:pt x="35567"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14" name="Google Shape;8214;p74"/>
            <p:cNvGrpSpPr/>
            <p:nvPr/>
          </p:nvGrpSpPr>
          <p:grpSpPr>
            <a:xfrm>
              <a:off x="712664" y="3693287"/>
              <a:ext cx="1460738" cy="698160"/>
              <a:chOff x="712664" y="3693025"/>
              <a:chExt cx="1460738" cy="698160"/>
            </a:xfrm>
          </p:grpSpPr>
          <p:sp>
            <p:nvSpPr>
              <p:cNvPr id="8215" name="Google Shape;8215;p74"/>
              <p:cNvSpPr/>
              <p:nvPr/>
            </p:nvSpPr>
            <p:spPr>
              <a:xfrm>
                <a:off x="1940752" y="4098034"/>
                <a:ext cx="232651" cy="293151"/>
              </a:xfrm>
              <a:custGeom>
                <a:avLst/>
                <a:gdLst/>
                <a:ahLst/>
                <a:cxnLst/>
                <a:rect l="l" t="t" r="r" b="b"/>
                <a:pathLst>
                  <a:path w="45484" h="57312" extrusionOk="0">
                    <a:moveTo>
                      <a:pt x="30704" y="0"/>
                    </a:moveTo>
                    <a:lnTo>
                      <a:pt x="0" y="13745"/>
                    </a:lnTo>
                    <a:cubicBezTo>
                      <a:pt x="6979" y="27270"/>
                      <a:pt x="11042" y="42111"/>
                      <a:pt x="11917" y="57311"/>
                    </a:cubicBezTo>
                    <a:lnTo>
                      <a:pt x="45484" y="57311"/>
                    </a:lnTo>
                    <a:cubicBezTo>
                      <a:pt x="44594" y="37118"/>
                      <a:pt x="39525" y="17683"/>
                      <a:pt x="30704" y="0"/>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6" name="Google Shape;8216;p74"/>
              <p:cNvSpPr/>
              <p:nvPr/>
            </p:nvSpPr>
            <p:spPr>
              <a:xfrm>
                <a:off x="1736852" y="3804671"/>
                <a:ext cx="360950" cy="363671"/>
              </a:xfrm>
              <a:custGeom>
                <a:avLst/>
                <a:gdLst/>
                <a:ahLst/>
                <a:cxnLst/>
                <a:rect l="l" t="t" r="r" b="b"/>
                <a:pathLst>
                  <a:path w="70567" h="71099" extrusionOk="0">
                    <a:moveTo>
                      <a:pt x="18573" y="1"/>
                    </a:moveTo>
                    <a:lnTo>
                      <a:pt x="0" y="28008"/>
                    </a:lnTo>
                    <a:cubicBezTo>
                      <a:pt x="16938" y="38505"/>
                      <a:pt x="30711" y="53395"/>
                      <a:pt x="39863" y="71098"/>
                    </a:cubicBezTo>
                    <a:lnTo>
                      <a:pt x="70567" y="57353"/>
                    </a:lnTo>
                    <a:cubicBezTo>
                      <a:pt x="63753" y="43719"/>
                      <a:pt x="54712" y="31125"/>
                      <a:pt x="43629" y="20042"/>
                    </a:cubicBezTo>
                    <a:cubicBezTo>
                      <a:pt x="36049" y="12449"/>
                      <a:pt x="27642" y="5725"/>
                      <a:pt x="18573"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7" name="Google Shape;8217;p74"/>
              <p:cNvSpPr/>
              <p:nvPr/>
            </p:nvSpPr>
            <p:spPr>
              <a:xfrm>
                <a:off x="1443914" y="3693025"/>
                <a:ext cx="387937" cy="254911"/>
              </a:xfrm>
              <a:custGeom>
                <a:avLst/>
                <a:gdLst/>
                <a:ahLst/>
                <a:cxnLst/>
                <a:rect l="l" t="t" r="r" b="b"/>
                <a:pathLst>
                  <a:path w="75843" h="49836" extrusionOk="0">
                    <a:moveTo>
                      <a:pt x="0" y="0"/>
                    </a:moveTo>
                    <a:lnTo>
                      <a:pt x="0" y="33518"/>
                    </a:lnTo>
                    <a:cubicBezTo>
                      <a:pt x="20987" y="33552"/>
                      <a:pt x="40615" y="39518"/>
                      <a:pt x="57270" y="49835"/>
                    </a:cubicBezTo>
                    <a:lnTo>
                      <a:pt x="75843" y="21828"/>
                    </a:lnTo>
                    <a:cubicBezTo>
                      <a:pt x="53339" y="7641"/>
                      <a:pt x="27256" y="28"/>
                      <a:pt x="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8" name="Google Shape;8218;p74"/>
              <p:cNvSpPr/>
              <p:nvPr/>
            </p:nvSpPr>
            <p:spPr>
              <a:xfrm>
                <a:off x="1054844" y="3693025"/>
                <a:ext cx="389072" cy="254558"/>
              </a:xfrm>
              <a:custGeom>
                <a:avLst/>
                <a:gdLst/>
                <a:ahLst/>
                <a:cxnLst/>
                <a:rect l="l" t="t" r="r" b="b"/>
                <a:pathLst>
                  <a:path w="76065" h="49767" extrusionOk="0">
                    <a:moveTo>
                      <a:pt x="75892" y="0"/>
                    </a:moveTo>
                    <a:cubicBezTo>
                      <a:pt x="48629" y="0"/>
                      <a:pt x="22525" y="7579"/>
                      <a:pt x="1" y="21745"/>
                    </a:cubicBezTo>
                    <a:lnTo>
                      <a:pt x="18574" y="49766"/>
                    </a:lnTo>
                    <a:cubicBezTo>
                      <a:pt x="35250" y="39463"/>
                      <a:pt x="54898" y="33518"/>
                      <a:pt x="75892" y="33518"/>
                    </a:cubicBezTo>
                    <a:lnTo>
                      <a:pt x="76064" y="33518"/>
                    </a:lnTo>
                    <a:lnTo>
                      <a:pt x="76064" y="0"/>
                    </a:ln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9" name="Google Shape;8219;p74"/>
              <p:cNvSpPr/>
              <p:nvPr/>
            </p:nvSpPr>
            <p:spPr>
              <a:xfrm>
                <a:off x="788438" y="3804252"/>
                <a:ext cx="361411" cy="363809"/>
              </a:xfrm>
              <a:custGeom>
                <a:avLst/>
                <a:gdLst/>
                <a:ahLst/>
                <a:cxnLst/>
                <a:rect l="l" t="t" r="r" b="b"/>
                <a:pathLst>
                  <a:path w="70657" h="71126" extrusionOk="0">
                    <a:moveTo>
                      <a:pt x="52084" y="0"/>
                    </a:moveTo>
                    <a:cubicBezTo>
                      <a:pt x="42959" y="5745"/>
                      <a:pt x="34518" y="12490"/>
                      <a:pt x="26904" y="20124"/>
                    </a:cubicBezTo>
                    <a:cubicBezTo>
                      <a:pt x="15828" y="31194"/>
                      <a:pt x="6800" y="43759"/>
                      <a:pt x="0" y="57373"/>
                    </a:cubicBezTo>
                    <a:lnTo>
                      <a:pt x="30704" y="71125"/>
                    </a:lnTo>
                    <a:cubicBezTo>
                      <a:pt x="39870" y="53401"/>
                      <a:pt x="53677" y="38504"/>
                      <a:pt x="70657" y="28021"/>
                    </a:cubicBezTo>
                    <a:lnTo>
                      <a:pt x="52084" y="0"/>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0" name="Google Shape;8220;p74"/>
              <p:cNvSpPr/>
              <p:nvPr/>
            </p:nvSpPr>
            <p:spPr>
              <a:xfrm>
                <a:off x="712664" y="4097717"/>
                <a:ext cx="232830" cy="293432"/>
              </a:xfrm>
              <a:custGeom>
                <a:avLst/>
                <a:gdLst/>
                <a:ahLst/>
                <a:cxnLst/>
                <a:rect l="l" t="t" r="r" b="b"/>
                <a:pathLst>
                  <a:path w="45519" h="57367" extrusionOk="0">
                    <a:moveTo>
                      <a:pt x="14814" y="0"/>
                    </a:moveTo>
                    <a:cubicBezTo>
                      <a:pt x="5966" y="17697"/>
                      <a:pt x="890" y="37152"/>
                      <a:pt x="0" y="57366"/>
                    </a:cubicBezTo>
                    <a:lnTo>
                      <a:pt x="33566" y="57366"/>
                    </a:lnTo>
                    <a:cubicBezTo>
                      <a:pt x="34442" y="42152"/>
                      <a:pt x="38511" y="27283"/>
                      <a:pt x="45518" y="13745"/>
                    </a:cubicBezTo>
                    <a:lnTo>
                      <a:pt x="14814" y="0"/>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221" name="Google Shape;8221;p74"/>
          <p:cNvGrpSpPr/>
          <p:nvPr/>
        </p:nvGrpSpPr>
        <p:grpSpPr>
          <a:xfrm>
            <a:off x="3146990" y="970936"/>
            <a:ext cx="795485" cy="738831"/>
            <a:chOff x="3348603" y="1236445"/>
            <a:chExt cx="749256" cy="695894"/>
          </a:xfrm>
        </p:grpSpPr>
        <p:grpSp>
          <p:nvGrpSpPr>
            <p:cNvPr id="8222" name="Google Shape;8222;p74"/>
            <p:cNvGrpSpPr/>
            <p:nvPr/>
          </p:nvGrpSpPr>
          <p:grpSpPr>
            <a:xfrm>
              <a:off x="3583779" y="1236445"/>
              <a:ext cx="293795" cy="285811"/>
              <a:chOff x="3750225" y="1774000"/>
              <a:chExt cx="149575" cy="145525"/>
            </a:xfrm>
          </p:grpSpPr>
          <p:sp>
            <p:nvSpPr>
              <p:cNvPr id="8223" name="Google Shape;8223;p74"/>
              <p:cNvSpPr/>
              <p:nvPr/>
            </p:nvSpPr>
            <p:spPr>
              <a:xfrm>
                <a:off x="3750225" y="1774000"/>
                <a:ext cx="149575" cy="145525"/>
              </a:xfrm>
              <a:custGeom>
                <a:avLst/>
                <a:gdLst/>
                <a:ahLst/>
                <a:cxnLst/>
                <a:rect l="l" t="t" r="r" b="b"/>
                <a:pathLst>
                  <a:path w="5983" h="5821" extrusionOk="0">
                    <a:moveTo>
                      <a:pt x="2652" y="1"/>
                    </a:moveTo>
                    <a:cubicBezTo>
                      <a:pt x="1473" y="1"/>
                      <a:pt x="333" y="843"/>
                      <a:pt x="176" y="2200"/>
                    </a:cubicBezTo>
                    <a:cubicBezTo>
                      <a:pt x="1" y="3763"/>
                      <a:pt x="1259" y="4955"/>
                      <a:pt x="2643" y="4955"/>
                    </a:cubicBezTo>
                    <a:cubicBezTo>
                      <a:pt x="3079" y="4955"/>
                      <a:pt x="3528" y="4836"/>
                      <a:pt x="3948" y="4573"/>
                    </a:cubicBezTo>
                    <a:lnTo>
                      <a:pt x="5203" y="5821"/>
                    </a:lnTo>
                    <a:lnTo>
                      <a:pt x="5982" y="5035"/>
                    </a:lnTo>
                    <a:lnTo>
                      <a:pt x="4735" y="3787"/>
                    </a:lnTo>
                    <a:cubicBezTo>
                      <a:pt x="5340" y="2813"/>
                      <a:pt x="5196" y="1544"/>
                      <a:pt x="4388" y="729"/>
                    </a:cubicBezTo>
                    <a:cubicBezTo>
                      <a:pt x="3888" y="228"/>
                      <a:pt x="3265" y="1"/>
                      <a:pt x="2652"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4" name="Google Shape;8224;p74"/>
              <p:cNvSpPr/>
              <p:nvPr/>
            </p:nvSpPr>
            <p:spPr>
              <a:xfrm>
                <a:off x="3776075" y="1794931"/>
                <a:ext cx="82600" cy="78800"/>
              </a:xfrm>
              <a:custGeom>
                <a:avLst/>
                <a:gdLst/>
                <a:ahLst/>
                <a:cxnLst/>
                <a:rect l="l" t="t" r="r" b="b"/>
                <a:pathLst>
                  <a:path w="3304" h="3152" extrusionOk="0">
                    <a:moveTo>
                      <a:pt x="1658" y="1"/>
                    </a:moveTo>
                    <a:cubicBezTo>
                      <a:pt x="853" y="1"/>
                      <a:pt x="162" y="612"/>
                      <a:pt x="87" y="1428"/>
                    </a:cubicBezTo>
                    <a:cubicBezTo>
                      <a:pt x="1" y="2294"/>
                      <a:pt x="635" y="3058"/>
                      <a:pt x="1501" y="3145"/>
                    </a:cubicBezTo>
                    <a:cubicBezTo>
                      <a:pt x="1550" y="3149"/>
                      <a:pt x="1598" y="3151"/>
                      <a:pt x="1647" y="3151"/>
                    </a:cubicBezTo>
                    <a:cubicBezTo>
                      <a:pt x="2451" y="3151"/>
                      <a:pt x="3142" y="2540"/>
                      <a:pt x="3217" y="1724"/>
                    </a:cubicBezTo>
                    <a:cubicBezTo>
                      <a:pt x="3304" y="858"/>
                      <a:pt x="2669" y="94"/>
                      <a:pt x="1804" y="7"/>
                    </a:cubicBezTo>
                    <a:cubicBezTo>
                      <a:pt x="1755" y="3"/>
                      <a:pt x="1706" y="1"/>
                      <a:pt x="1658"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25" name="Google Shape;8225;p74"/>
            <p:cNvGrpSpPr/>
            <p:nvPr/>
          </p:nvGrpSpPr>
          <p:grpSpPr>
            <a:xfrm>
              <a:off x="3775534" y="1462599"/>
              <a:ext cx="322325" cy="285958"/>
              <a:chOff x="3847850" y="1889150"/>
              <a:chExt cx="164100" cy="145600"/>
            </a:xfrm>
          </p:grpSpPr>
          <p:sp>
            <p:nvSpPr>
              <p:cNvPr id="8226" name="Google Shape;8226;p74"/>
              <p:cNvSpPr/>
              <p:nvPr/>
            </p:nvSpPr>
            <p:spPr>
              <a:xfrm>
                <a:off x="3847850" y="1889150"/>
                <a:ext cx="164100" cy="145600"/>
              </a:xfrm>
              <a:custGeom>
                <a:avLst/>
                <a:gdLst/>
                <a:ahLst/>
                <a:cxnLst/>
                <a:rect l="l" t="t" r="r" b="b"/>
                <a:pathLst>
                  <a:path w="6564" h="5824" extrusionOk="0">
                    <a:moveTo>
                      <a:pt x="3329" y="0"/>
                    </a:moveTo>
                    <a:cubicBezTo>
                      <a:pt x="1439" y="0"/>
                      <a:pt x="206" y="2117"/>
                      <a:pt x="1255" y="3790"/>
                    </a:cubicBezTo>
                    <a:lnTo>
                      <a:pt x="0" y="5038"/>
                    </a:lnTo>
                    <a:lnTo>
                      <a:pt x="786" y="5824"/>
                    </a:lnTo>
                    <a:lnTo>
                      <a:pt x="2034" y="4569"/>
                    </a:lnTo>
                    <a:cubicBezTo>
                      <a:pt x="2441" y="4823"/>
                      <a:pt x="2897" y="4947"/>
                      <a:pt x="3350" y="4947"/>
                    </a:cubicBezTo>
                    <a:cubicBezTo>
                      <a:pt x="3989" y="4947"/>
                      <a:pt x="4622" y="4700"/>
                      <a:pt x="5099" y="4223"/>
                    </a:cubicBezTo>
                    <a:cubicBezTo>
                      <a:pt x="6563" y="2758"/>
                      <a:pt x="5683" y="248"/>
                      <a:pt x="3628" y="18"/>
                    </a:cubicBezTo>
                    <a:cubicBezTo>
                      <a:pt x="3527" y="6"/>
                      <a:pt x="3427" y="0"/>
                      <a:pt x="3329" y="0"/>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7" name="Google Shape;8227;p74"/>
              <p:cNvSpPr/>
              <p:nvPr/>
            </p:nvSpPr>
            <p:spPr>
              <a:xfrm>
                <a:off x="3887875" y="1912456"/>
                <a:ext cx="89450" cy="78700"/>
              </a:xfrm>
              <a:custGeom>
                <a:avLst/>
                <a:gdLst/>
                <a:ahLst/>
                <a:cxnLst/>
                <a:rect l="l" t="t" r="r" b="b"/>
                <a:pathLst>
                  <a:path w="3578" h="3148" extrusionOk="0">
                    <a:moveTo>
                      <a:pt x="1788" y="0"/>
                    </a:moveTo>
                    <a:cubicBezTo>
                      <a:pt x="1172" y="0"/>
                      <a:pt x="587" y="366"/>
                      <a:pt x="332" y="968"/>
                    </a:cubicBezTo>
                    <a:cubicBezTo>
                      <a:pt x="0" y="1769"/>
                      <a:pt x="383" y="2692"/>
                      <a:pt x="1183" y="3024"/>
                    </a:cubicBezTo>
                    <a:cubicBezTo>
                      <a:pt x="1382" y="3108"/>
                      <a:pt x="1588" y="3147"/>
                      <a:pt x="1790" y="3147"/>
                    </a:cubicBezTo>
                    <a:cubicBezTo>
                      <a:pt x="2405" y="3147"/>
                      <a:pt x="2989" y="2782"/>
                      <a:pt x="3239" y="2180"/>
                    </a:cubicBezTo>
                    <a:cubicBezTo>
                      <a:pt x="3578" y="1379"/>
                      <a:pt x="3195" y="456"/>
                      <a:pt x="2395" y="124"/>
                    </a:cubicBezTo>
                    <a:cubicBezTo>
                      <a:pt x="2196" y="40"/>
                      <a:pt x="1990" y="0"/>
                      <a:pt x="1788"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28" name="Google Shape;8228;p74"/>
            <p:cNvGrpSpPr/>
            <p:nvPr/>
          </p:nvGrpSpPr>
          <p:grpSpPr>
            <a:xfrm>
              <a:off x="3545329" y="1646528"/>
              <a:ext cx="293746" cy="285811"/>
              <a:chOff x="3730650" y="1982800"/>
              <a:chExt cx="149550" cy="145525"/>
            </a:xfrm>
          </p:grpSpPr>
          <p:sp>
            <p:nvSpPr>
              <p:cNvPr id="8229" name="Google Shape;8229;p74"/>
              <p:cNvSpPr/>
              <p:nvPr/>
            </p:nvSpPr>
            <p:spPr>
              <a:xfrm>
                <a:off x="3730650" y="1982800"/>
                <a:ext cx="149550" cy="145525"/>
              </a:xfrm>
              <a:custGeom>
                <a:avLst/>
                <a:gdLst/>
                <a:ahLst/>
                <a:cxnLst/>
                <a:rect l="l" t="t" r="r" b="b"/>
                <a:pathLst>
                  <a:path w="5982" h="5821" extrusionOk="0">
                    <a:moveTo>
                      <a:pt x="786" y="0"/>
                    </a:moveTo>
                    <a:lnTo>
                      <a:pt x="0" y="787"/>
                    </a:lnTo>
                    <a:lnTo>
                      <a:pt x="1255" y="2034"/>
                    </a:lnTo>
                    <a:cubicBezTo>
                      <a:pt x="642" y="3008"/>
                      <a:pt x="786" y="4277"/>
                      <a:pt x="1601" y="5092"/>
                    </a:cubicBezTo>
                    <a:cubicBezTo>
                      <a:pt x="2102" y="5593"/>
                      <a:pt x="2724" y="5821"/>
                      <a:pt x="3335" y="5821"/>
                    </a:cubicBezTo>
                    <a:cubicBezTo>
                      <a:pt x="4512" y="5821"/>
                      <a:pt x="5649" y="4979"/>
                      <a:pt x="5806" y="3621"/>
                    </a:cubicBezTo>
                    <a:cubicBezTo>
                      <a:pt x="5981" y="2058"/>
                      <a:pt x="4723" y="867"/>
                      <a:pt x="3339" y="867"/>
                    </a:cubicBezTo>
                    <a:cubicBezTo>
                      <a:pt x="2903" y="867"/>
                      <a:pt x="2454" y="985"/>
                      <a:pt x="2034" y="1248"/>
                    </a:cubicBezTo>
                    <a:lnTo>
                      <a:pt x="786" y="0"/>
                    </a:ln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0" name="Google Shape;8230;p74"/>
              <p:cNvSpPr/>
              <p:nvPr/>
            </p:nvSpPr>
            <p:spPr>
              <a:xfrm>
                <a:off x="3771925" y="2027231"/>
                <a:ext cx="86575" cy="78750"/>
              </a:xfrm>
              <a:custGeom>
                <a:avLst/>
                <a:gdLst/>
                <a:ahLst/>
                <a:cxnLst/>
                <a:rect l="l" t="t" r="r" b="b"/>
                <a:pathLst>
                  <a:path w="3463" h="3150" extrusionOk="0">
                    <a:moveTo>
                      <a:pt x="1740" y="0"/>
                    </a:moveTo>
                    <a:cubicBezTo>
                      <a:pt x="1022" y="0"/>
                      <a:pt x="376" y="485"/>
                      <a:pt x="203" y="1209"/>
                    </a:cubicBezTo>
                    <a:cubicBezTo>
                      <a:pt x="1" y="2060"/>
                      <a:pt x="527" y="2904"/>
                      <a:pt x="1371" y="3106"/>
                    </a:cubicBezTo>
                    <a:cubicBezTo>
                      <a:pt x="1493" y="3135"/>
                      <a:pt x="1615" y="3149"/>
                      <a:pt x="1735" y="3149"/>
                    </a:cubicBezTo>
                    <a:cubicBezTo>
                      <a:pt x="2447" y="3149"/>
                      <a:pt x="3095" y="2660"/>
                      <a:pt x="3268" y="1938"/>
                    </a:cubicBezTo>
                    <a:cubicBezTo>
                      <a:pt x="3463" y="1094"/>
                      <a:pt x="2943" y="243"/>
                      <a:pt x="2099" y="41"/>
                    </a:cubicBezTo>
                    <a:cubicBezTo>
                      <a:pt x="1979" y="13"/>
                      <a:pt x="1858" y="0"/>
                      <a:pt x="1740"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31" name="Google Shape;8231;p74"/>
            <p:cNvGrpSpPr/>
            <p:nvPr/>
          </p:nvGrpSpPr>
          <p:grpSpPr>
            <a:xfrm>
              <a:off x="3348603" y="1415046"/>
              <a:ext cx="294384" cy="284387"/>
              <a:chOff x="3630494" y="1864938"/>
              <a:chExt cx="149875" cy="144800"/>
            </a:xfrm>
          </p:grpSpPr>
          <p:sp>
            <p:nvSpPr>
              <p:cNvPr id="8232" name="Google Shape;8232;p74"/>
              <p:cNvSpPr/>
              <p:nvPr/>
            </p:nvSpPr>
            <p:spPr>
              <a:xfrm>
                <a:off x="3630494" y="1864938"/>
                <a:ext cx="149875" cy="144800"/>
              </a:xfrm>
              <a:custGeom>
                <a:avLst/>
                <a:gdLst/>
                <a:ahLst/>
                <a:cxnLst/>
                <a:rect l="l" t="t" r="r" b="b"/>
                <a:pathLst>
                  <a:path w="5995" h="5792" extrusionOk="0">
                    <a:moveTo>
                      <a:pt x="5251" y="0"/>
                    </a:moveTo>
                    <a:lnTo>
                      <a:pt x="4025" y="1226"/>
                    </a:lnTo>
                    <a:cubicBezTo>
                      <a:pt x="3619" y="974"/>
                      <a:pt x="3165" y="852"/>
                      <a:pt x="2716" y="852"/>
                    </a:cubicBezTo>
                    <a:cubicBezTo>
                      <a:pt x="1986" y="852"/>
                      <a:pt x="1267" y="1174"/>
                      <a:pt x="780" y="1782"/>
                    </a:cubicBezTo>
                    <a:cubicBezTo>
                      <a:pt x="1" y="2770"/>
                      <a:pt x="80" y="4183"/>
                      <a:pt x="967" y="5070"/>
                    </a:cubicBezTo>
                    <a:cubicBezTo>
                      <a:pt x="1449" y="5548"/>
                      <a:pt x="2082" y="5792"/>
                      <a:pt x="2716" y="5792"/>
                    </a:cubicBezTo>
                    <a:cubicBezTo>
                      <a:pt x="3259" y="5792"/>
                      <a:pt x="3804" y="5613"/>
                      <a:pt x="4256" y="5251"/>
                    </a:cubicBezTo>
                    <a:cubicBezTo>
                      <a:pt x="5237" y="4472"/>
                      <a:pt x="5475" y="3073"/>
                      <a:pt x="4811" y="2012"/>
                    </a:cubicBezTo>
                    <a:lnTo>
                      <a:pt x="5994" y="822"/>
                    </a:lnTo>
                    <a:cubicBezTo>
                      <a:pt x="5872" y="736"/>
                      <a:pt x="5756" y="642"/>
                      <a:pt x="5655" y="541"/>
                    </a:cubicBezTo>
                    <a:cubicBezTo>
                      <a:pt x="5497" y="382"/>
                      <a:pt x="5360" y="202"/>
                      <a:pt x="5251" y="0"/>
                    </a:cubicBezTo>
                    <a:close/>
                  </a:path>
                </a:pathLst>
              </a:custGeom>
              <a:noFill/>
              <a:ln w="9525" cap="flat" cmpd="sng">
                <a:solidFill>
                  <a:srgbClr val="37495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3" name="Google Shape;8233;p74"/>
              <p:cNvSpPr/>
              <p:nvPr/>
            </p:nvSpPr>
            <p:spPr>
              <a:xfrm>
                <a:off x="3654119" y="1906594"/>
                <a:ext cx="86575" cy="78800"/>
              </a:xfrm>
              <a:custGeom>
                <a:avLst/>
                <a:gdLst/>
                <a:ahLst/>
                <a:cxnLst/>
                <a:rect l="l" t="t" r="r" b="b"/>
                <a:pathLst>
                  <a:path w="3463" h="3152" extrusionOk="0">
                    <a:moveTo>
                      <a:pt x="1733" y="0"/>
                    </a:moveTo>
                    <a:cubicBezTo>
                      <a:pt x="1018" y="0"/>
                      <a:pt x="375" y="490"/>
                      <a:pt x="203" y="1212"/>
                    </a:cubicBezTo>
                    <a:cubicBezTo>
                      <a:pt x="1" y="2056"/>
                      <a:pt x="520" y="2907"/>
                      <a:pt x="1371" y="3109"/>
                    </a:cubicBezTo>
                    <a:cubicBezTo>
                      <a:pt x="1493" y="3138"/>
                      <a:pt x="1615" y="3152"/>
                      <a:pt x="1735" y="3152"/>
                    </a:cubicBezTo>
                    <a:cubicBezTo>
                      <a:pt x="2447" y="3152"/>
                      <a:pt x="3094" y="2662"/>
                      <a:pt x="3261" y="1940"/>
                    </a:cubicBezTo>
                    <a:cubicBezTo>
                      <a:pt x="3463" y="1096"/>
                      <a:pt x="2943" y="245"/>
                      <a:pt x="2099" y="43"/>
                    </a:cubicBezTo>
                    <a:cubicBezTo>
                      <a:pt x="1976" y="14"/>
                      <a:pt x="1854" y="0"/>
                      <a:pt x="1733" y="0"/>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234" name="Google Shape;8234;p74"/>
          <p:cNvGrpSpPr/>
          <p:nvPr/>
        </p:nvGrpSpPr>
        <p:grpSpPr>
          <a:xfrm>
            <a:off x="2268517" y="3493832"/>
            <a:ext cx="1324924" cy="678083"/>
            <a:chOff x="2413923" y="3711366"/>
            <a:chExt cx="1374117" cy="703260"/>
          </a:xfrm>
        </p:grpSpPr>
        <p:grpSp>
          <p:nvGrpSpPr>
            <p:cNvPr id="8235" name="Google Shape;8235;p74"/>
            <p:cNvGrpSpPr/>
            <p:nvPr/>
          </p:nvGrpSpPr>
          <p:grpSpPr>
            <a:xfrm>
              <a:off x="2413923" y="3711366"/>
              <a:ext cx="1374117" cy="703260"/>
              <a:chOff x="2413923" y="3711366"/>
              <a:chExt cx="1374117" cy="703260"/>
            </a:xfrm>
          </p:grpSpPr>
          <p:sp>
            <p:nvSpPr>
              <p:cNvPr id="8236" name="Google Shape;8236;p74"/>
              <p:cNvSpPr/>
              <p:nvPr/>
            </p:nvSpPr>
            <p:spPr>
              <a:xfrm>
                <a:off x="2484774" y="3827200"/>
                <a:ext cx="1231201" cy="587426"/>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37" name="Google Shape;8237;p74"/>
              <p:cNvGrpSpPr/>
              <p:nvPr/>
            </p:nvGrpSpPr>
            <p:grpSpPr>
              <a:xfrm>
                <a:off x="2600284" y="3808654"/>
                <a:ext cx="234506" cy="138009"/>
                <a:chOff x="2600284" y="3808654"/>
                <a:chExt cx="234506" cy="138009"/>
              </a:xfrm>
            </p:grpSpPr>
            <p:sp>
              <p:nvSpPr>
                <p:cNvPr id="8238" name="Google Shape;8238;p74"/>
                <p:cNvSpPr/>
                <p:nvPr/>
              </p:nvSpPr>
              <p:spPr>
                <a:xfrm>
                  <a:off x="2767890" y="3879764"/>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239" name="Google Shape;8239;p74"/>
                <p:cNvCxnSpPr/>
                <p:nvPr/>
              </p:nvCxnSpPr>
              <p:spPr>
                <a:xfrm rot="10800000">
                  <a:off x="2600284" y="3808654"/>
                  <a:ext cx="201000" cy="723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0" name="Google Shape;8240;p74"/>
              <p:cNvGrpSpPr/>
              <p:nvPr/>
            </p:nvGrpSpPr>
            <p:grpSpPr>
              <a:xfrm>
                <a:off x="3359659" y="3805664"/>
                <a:ext cx="232294" cy="141000"/>
                <a:chOff x="3359659" y="3805664"/>
                <a:chExt cx="232294" cy="141000"/>
              </a:xfrm>
            </p:grpSpPr>
            <p:sp>
              <p:nvSpPr>
                <p:cNvPr id="8241" name="Google Shape;8241;p74"/>
                <p:cNvSpPr/>
                <p:nvPr/>
              </p:nvSpPr>
              <p:spPr>
                <a:xfrm>
                  <a:off x="3359659" y="3879764"/>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242" name="Google Shape;8242;p74"/>
                <p:cNvCxnSpPr/>
                <p:nvPr/>
              </p:nvCxnSpPr>
              <p:spPr>
                <a:xfrm rot="10800000" flipH="1">
                  <a:off x="3393053" y="3805664"/>
                  <a:ext cx="198900" cy="780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3" name="Google Shape;8243;p74"/>
              <p:cNvGrpSpPr/>
              <p:nvPr/>
            </p:nvGrpSpPr>
            <p:grpSpPr>
              <a:xfrm>
                <a:off x="3067316" y="3711366"/>
                <a:ext cx="66900" cy="166809"/>
                <a:chOff x="3067316" y="3711366"/>
                <a:chExt cx="66900" cy="166809"/>
              </a:xfrm>
            </p:grpSpPr>
            <p:sp>
              <p:nvSpPr>
                <p:cNvPr id="8244" name="Google Shape;8244;p74"/>
                <p:cNvSpPr/>
                <p:nvPr/>
              </p:nvSpPr>
              <p:spPr>
                <a:xfrm>
                  <a:off x="3067316" y="3811276"/>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245" name="Google Shape;8245;p74"/>
                <p:cNvCxnSpPr/>
                <p:nvPr/>
              </p:nvCxnSpPr>
              <p:spPr>
                <a:xfrm rot="-5400000">
                  <a:off x="3050460" y="3761616"/>
                  <a:ext cx="1011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6" name="Google Shape;8246;p74"/>
              <p:cNvGrpSpPr/>
              <p:nvPr/>
            </p:nvGrpSpPr>
            <p:grpSpPr>
              <a:xfrm>
                <a:off x="2413923" y="4058666"/>
                <a:ext cx="224119" cy="66900"/>
                <a:chOff x="2413923" y="4058666"/>
                <a:chExt cx="224119" cy="66900"/>
              </a:xfrm>
            </p:grpSpPr>
            <p:sp>
              <p:nvSpPr>
                <p:cNvPr id="8247" name="Google Shape;8247;p74"/>
                <p:cNvSpPr/>
                <p:nvPr/>
              </p:nvSpPr>
              <p:spPr>
                <a:xfrm>
                  <a:off x="2571142" y="4058666"/>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248" name="Google Shape;8248;p74"/>
                <p:cNvCxnSpPr/>
                <p:nvPr/>
              </p:nvCxnSpPr>
              <p:spPr>
                <a:xfrm flipH="1">
                  <a:off x="2413923" y="4092060"/>
                  <a:ext cx="1596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9" name="Google Shape;8249;p74"/>
              <p:cNvGrpSpPr/>
              <p:nvPr/>
            </p:nvGrpSpPr>
            <p:grpSpPr>
              <a:xfrm>
                <a:off x="3564643" y="4058666"/>
                <a:ext cx="223397" cy="66900"/>
                <a:chOff x="3564643" y="4058666"/>
                <a:chExt cx="223397" cy="66900"/>
              </a:xfrm>
            </p:grpSpPr>
            <p:sp>
              <p:nvSpPr>
                <p:cNvPr id="8250" name="Google Shape;8250;p74"/>
                <p:cNvSpPr/>
                <p:nvPr/>
              </p:nvSpPr>
              <p:spPr>
                <a:xfrm>
                  <a:off x="3564643" y="4058666"/>
                  <a:ext cx="66900" cy="66900"/>
                </a:xfrm>
                <a:prstGeom prst="ellipse">
                  <a:avLst/>
                </a:prstGeom>
                <a:solidFill>
                  <a:srgbClr val="869FB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8251" name="Google Shape;8251;p74"/>
                <p:cNvCxnSpPr/>
                <p:nvPr/>
              </p:nvCxnSpPr>
              <p:spPr>
                <a:xfrm>
                  <a:off x="3630240" y="4092060"/>
                  <a:ext cx="1578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grpSp>
          <p:nvGrpSpPr>
            <p:cNvPr id="8252" name="Google Shape;8252;p74"/>
            <p:cNvGrpSpPr/>
            <p:nvPr/>
          </p:nvGrpSpPr>
          <p:grpSpPr>
            <a:xfrm>
              <a:off x="2633353" y="3965763"/>
              <a:ext cx="933975" cy="445687"/>
              <a:chOff x="2633353" y="3965763"/>
              <a:chExt cx="933975" cy="445687"/>
            </a:xfrm>
          </p:grpSpPr>
          <p:sp>
            <p:nvSpPr>
              <p:cNvPr id="8253" name="Google Shape;8253;p74"/>
              <p:cNvSpPr/>
              <p:nvPr/>
            </p:nvSpPr>
            <p:spPr>
              <a:xfrm>
                <a:off x="2633353" y="3965763"/>
                <a:ext cx="933975" cy="445687"/>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4" name="Google Shape;8254;p74"/>
              <p:cNvSpPr/>
              <p:nvPr/>
            </p:nvSpPr>
            <p:spPr>
              <a:xfrm>
                <a:off x="2702006" y="4030399"/>
                <a:ext cx="798496" cy="381051"/>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255" name="Google Shape;8255;p74"/>
          <p:cNvGrpSpPr/>
          <p:nvPr/>
        </p:nvGrpSpPr>
        <p:grpSpPr>
          <a:xfrm>
            <a:off x="6392789" y="1044380"/>
            <a:ext cx="1131087" cy="587383"/>
            <a:chOff x="238125" y="999450"/>
            <a:chExt cx="7140700" cy="3708225"/>
          </a:xfrm>
        </p:grpSpPr>
        <p:sp>
          <p:nvSpPr>
            <p:cNvPr id="8256" name="Google Shape;8256;p74"/>
            <p:cNvSpPr/>
            <p:nvPr/>
          </p:nvSpPr>
          <p:spPr>
            <a:xfrm>
              <a:off x="2171975" y="3872925"/>
              <a:ext cx="7900" cy="25"/>
            </a:xfrm>
            <a:custGeom>
              <a:avLst/>
              <a:gdLst/>
              <a:ahLst/>
              <a:cxnLst/>
              <a:rect l="l" t="t" r="r" b="b"/>
              <a:pathLst>
                <a:path w="316" h="1" extrusionOk="0">
                  <a:moveTo>
                    <a:pt x="316" y="0"/>
                  </a:moveTo>
                  <a:lnTo>
                    <a:pt x="1" y="0"/>
                  </a:ln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7" name="Google Shape;8257;p74"/>
            <p:cNvSpPr/>
            <p:nvPr/>
          </p:nvSpPr>
          <p:spPr>
            <a:xfrm>
              <a:off x="2180300" y="999450"/>
              <a:ext cx="3256350" cy="3708225"/>
            </a:xfrm>
            <a:custGeom>
              <a:avLst/>
              <a:gdLst/>
              <a:ahLst/>
              <a:cxnLst/>
              <a:rect l="l" t="t" r="r" b="b"/>
              <a:pathLst>
                <a:path w="130254" h="148329" extrusionOk="0">
                  <a:moveTo>
                    <a:pt x="130254" y="0"/>
                  </a:moveTo>
                  <a:cubicBezTo>
                    <a:pt x="90641" y="0"/>
                    <a:pt x="69506" y="34788"/>
                    <a:pt x="50871" y="65485"/>
                  </a:cubicBezTo>
                  <a:cubicBezTo>
                    <a:pt x="32725" y="95360"/>
                    <a:pt x="19404" y="114939"/>
                    <a:pt x="0" y="114939"/>
                  </a:cubicBezTo>
                  <a:cubicBezTo>
                    <a:pt x="9213" y="114939"/>
                    <a:pt x="16695" y="122421"/>
                    <a:pt x="16695" y="131634"/>
                  </a:cubicBezTo>
                  <a:cubicBezTo>
                    <a:pt x="16695" y="140846"/>
                    <a:pt x="9213" y="148328"/>
                    <a:pt x="0" y="148328"/>
                  </a:cubicBezTo>
                  <a:cubicBezTo>
                    <a:pt x="39630" y="148328"/>
                    <a:pt x="60765" y="113541"/>
                    <a:pt x="79400" y="82844"/>
                  </a:cubicBezTo>
                  <a:cubicBezTo>
                    <a:pt x="97528" y="52951"/>
                    <a:pt x="110867" y="33372"/>
                    <a:pt x="130254" y="33372"/>
                  </a:cubicBezTo>
                  <a:cubicBezTo>
                    <a:pt x="121041" y="33075"/>
                    <a:pt x="113804" y="25383"/>
                    <a:pt x="114083" y="16170"/>
                  </a:cubicBezTo>
                  <a:cubicBezTo>
                    <a:pt x="114346" y="7360"/>
                    <a:pt x="121425" y="280"/>
                    <a:pt x="130254"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8" name="Google Shape;8258;p74"/>
            <p:cNvSpPr/>
            <p:nvPr/>
          </p:nvSpPr>
          <p:spPr>
            <a:xfrm>
              <a:off x="238125" y="2853750"/>
              <a:ext cx="2358675" cy="1853475"/>
            </a:xfrm>
            <a:custGeom>
              <a:avLst/>
              <a:gdLst/>
              <a:ahLst/>
              <a:cxnLst/>
              <a:rect l="l" t="t" r="r" b="b"/>
              <a:pathLst>
                <a:path w="94347" h="74139" extrusionOk="0">
                  <a:moveTo>
                    <a:pt x="33354" y="1"/>
                  </a:moveTo>
                  <a:cubicBezTo>
                    <a:pt x="33354" y="9196"/>
                    <a:pt x="25872" y="16661"/>
                    <a:pt x="16642" y="16661"/>
                  </a:cubicBezTo>
                  <a:cubicBezTo>
                    <a:pt x="7482" y="16661"/>
                    <a:pt x="0" y="9196"/>
                    <a:pt x="0" y="1"/>
                  </a:cubicBezTo>
                  <a:lnTo>
                    <a:pt x="0" y="1"/>
                  </a:lnTo>
                  <a:cubicBezTo>
                    <a:pt x="0" y="40872"/>
                    <a:pt x="34858" y="74139"/>
                    <a:pt x="77670" y="74139"/>
                  </a:cubicBezTo>
                  <a:cubicBezTo>
                    <a:pt x="86882" y="74139"/>
                    <a:pt x="94347" y="66657"/>
                    <a:pt x="94347" y="57444"/>
                  </a:cubicBezTo>
                  <a:cubicBezTo>
                    <a:pt x="94347" y="48214"/>
                    <a:pt x="86882" y="40767"/>
                    <a:pt x="77670" y="40767"/>
                  </a:cubicBezTo>
                  <a:lnTo>
                    <a:pt x="77355" y="40767"/>
                  </a:lnTo>
                  <a:cubicBezTo>
                    <a:pt x="53073" y="40610"/>
                    <a:pt x="33354" y="22394"/>
                    <a:pt x="33354"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9" name="Google Shape;8259;p74"/>
            <p:cNvSpPr/>
            <p:nvPr/>
          </p:nvSpPr>
          <p:spPr>
            <a:xfrm>
              <a:off x="238125" y="999450"/>
              <a:ext cx="1942200" cy="2270400"/>
            </a:xfrm>
            <a:custGeom>
              <a:avLst/>
              <a:gdLst/>
              <a:ahLst/>
              <a:cxnLst/>
              <a:rect l="l" t="t" r="r" b="b"/>
              <a:pathLst>
                <a:path w="77688" h="90816" extrusionOk="0">
                  <a:moveTo>
                    <a:pt x="77687" y="0"/>
                  </a:moveTo>
                  <a:cubicBezTo>
                    <a:pt x="34858" y="0"/>
                    <a:pt x="0" y="33249"/>
                    <a:pt x="0" y="74138"/>
                  </a:cubicBezTo>
                  <a:cubicBezTo>
                    <a:pt x="0" y="83368"/>
                    <a:pt x="7482" y="90815"/>
                    <a:pt x="16695" y="90815"/>
                  </a:cubicBezTo>
                  <a:cubicBezTo>
                    <a:pt x="25925" y="90815"/>
                    <a:pt x="33372" y="83351"/>
                    <a:pt x="33389" y="74138"/>
                  </a:cubicBezTo>
                  <a:lnTo>
                    <a:pt x="33389" y="74120"/>
                  </a:lnTo>
                  <a:cubicBezTo>
                    <a:pt x="33389" y="51654"/>
                    <a:pt x="53222" y="33378"/>
                    <a:pt x="77639" y="33354"/>
                  </a:cubicBezTo>
                  <a:lnTo>
                    <a:pt x="77639" y="33354"/>
                  </a:lnTo>
                  <a:cubicBezTo>
                    <a:pt x="77644" y="33354"/>
                    <a:pt x="77650" y="33354"/>
                    <a:pt x="77655" y="33354"/>
                  </a:cubicBezTo>
                  <a:cubicBezTo>
                    <a:pt x="77666" y="33354"/>
                    <a:pt x="77676" y="33354"/>
                    <a:pt x="77687" y="33354"/>
                  </a:cubicBezTo>
                  <a:cubicBezTo>
                    <a:pt x="77671" y="33354"/>
                    <a:pt x="77655" y="33354"/>
                    <a:pt x="77639" y="33354"/>
                  </a:cubicBezTo>
                  <a:lnTo>
                    <a:pt x="77639" y="33354"/>
                  </a:lnTo>
                  <a:cubicBezTo>
                    <a:pt x="68431" y="33346"/>
                    <a:pt x="60992" y="25874"/>
                    <a:pt x="60992" y="16695"/>
                  </a:cubicBezTo>
                  <a:cubicBezTo>
                    <a:pt x="60992" y="7482"/>
                    <a:pt x="68457" y="0"/>
                    <a:pt x="77687"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0" name="Google Shape;8260;p74"/>
            <p:cNvSpPr/>
            <p:nvPr/>
          </p:nvSpPr>
          <p:spPr>
            <a:xfrm>
              <a:off x="3808250" y="2852875"/>
              <a:ext cx="25" cy="25"/>
            </a:xfrm>
            <a:custGeom>
              <a:avLst/>
              <a:gdLst/>
              <a:ahLst/>
              <a:cxnLst/>
              <a:rect l="l" t="t" r="r" b="b"/>
              <a:pathLst>
                <a:path w="1" h="1" extrusionOk="0">
                  <a:moveTo>
                    <a:pt x="0" y="1"/>
                  </a:moveTo>
                  <a:close/>
                </a:path>
              </a:pathLst>
            </a:custGeom>
            <a:solidFill>
              <a:srgbClr val="DB634B"/>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1" name="Google Shape;8261;p74"/>
            <p:cNvSpPr/>
            <p:nvPr/>
          </p:nvSpPr>
          <p:spPr>
            <a:xfrm>
              <a:off x="1762475" y="999450"/>
              <a:ext cx="2386250" cy="2044875"/>
            </a:xfrm>
            <a:custGeom>
              <a:avLst/>
              <a:gdLst/>
              <a:ahLst/>
              <a:cxnLst/>
              <a:rect l="l" t="t" r="r" b="b"/>
              <a:pathLst>
                <a:path w="95450" h="81795" extrusionOk="0">
                  <a:moveTo>
                    <a:pt x="16696" y="0"/>
                  </a:moveTo>
                  <a:cubicBezTo>
                    <a:pt x="7465" y="0"/>
                    <a:pt x="1" y="7482"/>
                    <a:pt x="1" y="16695"/>
                  </a:cubicBezTo>
                  <a:cubicBezTo>
                    <a:pt x="1" y="25925"/>
                    <a:pt x="7465" y="33389"/>
                    <a:pt x="16696" y="33389"/>
                  </a:cubicBezTo>
                  <a:cubicBezTo>
                    <a:pt x="36030" y="33389"/>
                    <a:pt x="49473" y="53038"/>
                    <a:pt x="66325" y="80781"/>
                  </a:cubicBezTo>
                  <a:cubicBezTo>
                    <a:pt x="66552" y="81130"/>
                    <a:pt x="66762" y="81463"/>
                    <a:pt x="67007" y="81795"/>
                  </a:cubicBezTo>
                  <a:cubicBezTo>
                    <a:pt x="63021" y="74086"/>
                    <a:pt x="65643" y="64471"/>
                    <a:pt x="73178" y="59891"/>
                  </a:cubicBezTo>
                  <a:cubicBezTo>
                    <a:pt x="75886" y="58251"/>
                    <a:pt x="78874" y="57469"/>
                    <a:pt x="81824" y="57469"/>
                  </a:cubicBezTo>
                  <a:cubicBezTo>
                    <a:pt x="87083" y="57469"/>
                    <a:pt x="92224" y="59953"/>
                    <a:pt x="95449" y="64488"/>
                  </a:cubicBezTo>
                  <a:cubicBezTo>
                    <a:pt x="95274" y="64139"/>
                    <a:pt x="95064" y="63789"/>
                    <a:pt x="94855" y="63439"/>
                  </a:cubicBezTo>
                  <a:cubicBezTo>
                    <a:pt x="77653" y="35190"/>
                    <a:pt x="56291" y="0"/>
                    <a:pt x="16696" y="0"/>
                  </a:cubicBez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2" name="Google Shape;8262;p74"/>
            <p:cNvSpPr/>
            <p:nvPr/>
          </p:nvSpPr>
          <p:spPr>
            <a:xfrm>
              <a:off x="3338000" y="2435975"/>
              <a:ext cx="2101275" cy="2271250"/>
            </a:xfrm>
            <a:custGeom>
              <a:avLst/>
              <a:gdLst/>
              <a:ahLst/>
              <a:cxnLst/>
              <a:rect l="l" t="t" r="r" b="b"/>
              <a:pathLst>
                <a:path w="84051" h="90850" extrusionOk="0">
                  <a:moveTo>
                    <a:pt x="84011" y="57465"/>
                  </a:moveTo>
                  <a:cubicBezTo>
                    <a:pt x="83994" y="57465"/>
                    <a:pt x="83972" y="57469"/>
                    <a:pt x="83946" y="57478"/>
                  </a:cubicBezTo>
                  <a:lnTo>
                    <a:pt x="84050" y="57478"/>
                  </a:lnTo>
                  <a:cubicBezTo>
                    <a:pt x="84042" y="57469"/>
                    <a:pt x="84029" y="57465"/>
                    <a:pt x="84011" y="57465"/>
                  </a:cubicBezTo>
                  <a:close/>
                  <a:moveTo>
                    <a:pt x="18801" y="0"/>
                  </a:moveTo>
                  <a:cubicBezTo>
                    <a:pt x="15851" y="0"/>
                    <a:pt x="12864" y="784"/>
                    <a:pt x="10157" y="2430"/>
                  </a:cubicBezTo>
                  <a:cubicBezTo>
                    <a:pt x="2622" y="7027"/>
                    <a:pt x="0" y="16625"/>
                    <a:pt x="3986" y="24334"/>
                  </a:cubicBezTo>
                  <a:cubicBezTo>
                    <a:pt x="4161" y="24683"/>
                    <a:pt x="4370" y="25033"/>
                    <a:pt x="4563" y="25348"/>
                  </a:cubicBezTo>
                  <a:cubicBezTo>
                    <a:pt x="23198" y="56062"/>
                    <a:pt x="44333" y="90850"/>
                    <a:pt x="83963" y="90850"/>
                  </a:cubicBezTo>
                  <a:cubicBezTo>
                    <a:pt x="74750" y="90850"/>
                    <a:pt x="67268" y="83368"/>
                    <a:pt x="67268" y="74155"/>
                  </a:cubicBezTo>
                  <a:cubicBezTo>
                    <a:pt x="67268" y="64925"/>
                    <a:pt x="74750" y="57478"/>
                    <a:pt x="83946" y="57478"/>
                  </a:cubicBezTo>
                  <a:cubicBezTo>
                    <a:pt x="64541" y="57478"/>
                    <a:pt x="51220" y="37899"/>
                    <a:pt x="33075" y="8024"/>
                  </a:cubicBezTo>
                  <a:cubicBezTo>
                    <a:pt x="32865" y="7674"/>
                    <a:pt x="32638" y="7342"/>
                    <a:pt x="32428" y="7027"/>
                  </a:cubicBezTo>
                  <a:cubicBezTo>
                    <a:pt x="29202" y="2491"/>
                    <a:pt x="24061" y="0"/>
                    <a:pt x="18801"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3" name="Google Shape;8263;p74"/>
            <p:cNvSpPr/>
            <p:nvPr/>
          </p:nvSpPr>
          <p:spPr>
            <a:xfrm>
              <a:off x="5019250" y="2852875"/>
              <a:ext cx="2359150" cy="1854350"/>
            </a:xfrm>
            <a:custGeom>
              <a:avLst/>
              <a:gdLst/>
              <a:ahLst/>
              <a:cxnLst/>
              <a:rect l="l" t="t" r="r" b="b"/>
              <a:pathLst>
                <a:path w="94366" h="74174" extrusionOk="0">
                  <a:moveTo>
                    <a:pt x="94365" y="18"/>
                  </a:moveTo>
                  <a:cubicBezTo>
                    <a:pt x="94365" y="47"/>
                    <a:pt x="94365" y="76"/>
                    <a:pt x="94365" y="105"/>
                  </a:cubicBezTo>
                  <a:lnTo>
                    <a:pt x="94365" y="105"/>
                  </a:lnTo>
                  <a:cubicBezTo>
                    <a:pt x="94365" y="76"/>
                    <a:pt x="94365" y="47"/>
                    <a:pt x="94365" y="18"/>
                  </a:cubicBezTo>
                  <a:close/>
                  <a:moveTo>
                    <a:pt x="60993" y="1"/>
                  </a:moveTo>
                  <a:cubicBezTo>
                    <a:pt x="60993" y="22447"/>
                    <a:pt x="41187" y="40715"/>
                    <a:pt x="16800" y="40785"/>
                  </a:cubicBezTo>
                  <a:lnTo>
                    <a:pt x="16696" y="40785"/>
                  </a:lnTo>
                  <a:cubicBezTo>
                    <a:pt x="7465" y="40785"/>
                    <a:pt x="1" y="48249"/>
                    <a:pt x="1" y="57479"/>
                  </a:cubicBezTo>
                  <a:cubicBezTo>
                    <a:pt x="1" y="66692"/>
                    <a:pt x="7483" y="74174"/>
                    <a:pt x="16696" y="74174"/>
                  </a:cubicBezTo>
                  <a:cubicBezTo>
                    <a:pt x="59495" y="74174"/>
                    <a:pt x="94316" y="40954"/>
                    <a:pt x="94365" y="105"/>
                  </a:cubicBezTo>
                  <a:lnTo>
                    <a:pt x="94365" y="105"/>
                  </a:lnTo>
                  <a:cubicBezTo>
                    <a:pt x="94336" y="9278"/>
                    <a:pt x="86872" y="16696"/>
                    <a:pt x="77688" y="16696"/>
                  </a:cubicBezTo>
                  <a:cubicBezTo>
                    <a:pt x="68458" y="16696"/>
                    <a:pt x="60993" y="9231"/>
                    <a:pt x="60993"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4" name="Google Shape;8264;p74"/>
            <p:cNvSpPr/>
            <p:nvPr/>
          </p:nvSpPr>
          <p:spPr>
            <a:xfrm>
              <a:off x="5025375" y="999450"/>
              <a:ext cx="2353450" cy="2270825"/>
            </a:xfrm>
            <a:custGeom>
              <a:avLst/>
              <a:gdLst/>
              <a:ahLst/>
              <a:cxnLst/>
              <a:rect l="l" t="t" r="r" b="b"/>
              <a:pathLst>
                <a:path w="94138" h="90833" extrusionOk="0">
                  <a:moveTo>
                    <a:pt x="16451" y="0"/>
                  </a:moveTo>
                  <a:cubicBezTo>
                    <a:pt x="7640" y="280"/>
                    <a:pt x="560" y="7360"/>
                    <a:pt x="280" y="16170"/>
                  </a:cubicBezTo>
                  <a:cubicBezTo>
                    <a:pt x="1" y="25400"/>
                    <a:pt x="7238" y="33092"/>
                    <a:pt x="16451" y="33372"/>
                  </a:cubicBezTo>
                  <a:lnTo>
                    <a:pt x="16520" y="33372"/>
                  </a:lnTo>
                  <a:cubicBezTo>
                    <a:pt x="40907" y="33389"/>
                    <a:pt x="60748" y="51675"/>
                    <a:pt x="60748" y="74138"/>
                  </a:cubicBezTo>
                  <a:cubicBezTo>
                    <a:pt x="60748" y="83368"/>
                    <a:pt x="68213" y="90833"/>
                    <a:pt x="77443" y="90833"/>
                  </a:cubicBezTo>
                  <a:cubicBezTo>
                    <a:pt x="86656" y="90833"/>
                    <a:pt x="94138" y="83368"/>
                    <a:pt x="94138" y="74138"/>
                  </a:cubicBezTo>
                  <a:cubicBezTo>
                    <a:pt x="94138" y="33249"/>
                    <a:pt x="59280" y="0"/>
                    <a:pt x="16451"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65" name="Google Shape;8265;p74"/>
          <p:cNvGrpSpPr/>
          <p:nvPr/>
        </p:nvGrpSpPr>
        <p:grpSpPr>
          <a:xfrm>
            <a:off x="3744240" y="3493874"/>
            <a:ext cx="1375854" cy="678131"/>
            <a:chOff x="3913765" y="3641905"/>
            <a:chExt cx="1522805" cy="750560"/>
          </a:xfrm>
        </p:grpSpPr>
        <p:grpSp>
          <p:nvGrpSpPr>
            <p:cNvPr id="8266" name="Google Shape;8266;p74"/>
            <p:cNvGrpSpPr/>
            <p:nvPr/>
          </p:nvGrpSpPr>
          <p:grpSpPr>
            <a:xfrm>
              <a:off x="3913765" y="3997002"/>
              <a:ext cx="1522805" cy="395463"/>
              <a:chOff x="3913765" y="3997002"/>
              <a:chExt cx="1522805" cy="395463"/>
            </a:xfrm>
          </p:grpSpPr>
          <p:grpSp>
            <p:nvGrpSpPr>
              <p:cNvPr id="8267" name="Google Shape;8267;p74"/>
              <p:cNvGrpSpPr/>
              <p:nvPr/>
            </p:nvGrpSpPr>
            <p:grpSpPr>
              <a:xfrm>
                <a:off x="3913765" y="4138659"/>
                <a:ext cx="507602" cy="253806"/>
                <a:chOff x="3913765" y="4138659"/>
                <a:chExt cx="507602" cy="253806"/>
              </a:xfrm>
            </p:grpSpPr>
            <p:sp>
              <p:nvSpPr>
                <p:cNvPr id="8268" name="Google Shape;8268;p74"/>
                <p:cNvSpPr/>
                <p:nvPr/>
              </p:nvSpPr>
              <p:spPr>
                <a:xfrm>
                  <a:off x="3913765" y="4138659"/>
                  <a:ext cx="507602" cy="50764"/>
                </a:xfrm>
                <a:custGeom>
                  <a:avLst/>
                  <a:gdLst/>
                  <a:ahLst/>
                  <a:cxnLst/>
                  <a:rect l="l" t="t" r="r" b="b"/>
                  <a:pathLst>
                    <a:path w="95012" h="9502" fill="none" extrusionOk="0">
                      <a:moveTo>
                        <a:pt x="95011" y="1"/>
                      </a:moveTo>
                      <a:lnTo>
                        <a:pt x="23755" y="1"/>
                      </a:lnTo>
                      <a:lnTo>
                        <a:pt x="1" y="9501"/>
                      </a:lnTo>
                      <a:lnTo>
                        <a:pt x="95011" y="9501"/>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9" name="Google Shape;8269;p74"/>
                <p:cNvSpPr/>
                <p:nvPr/>
              </p:nvSpPr>
              <p:spPr>
                <a:xfrm>
                  <a:off x="3913765" y="4189418"/>
                  <a:ext cx="507602" cy="203047"/>
                </a:xfrm>
                <a:custGeom>
                  <a:avLst/>
                  <a:gdLst/>
                  <a:ahLst/>
                  <a:cxnLst/>
                  <a:rect l="l" t="t" r="r" b="b"/>
                  <a:pathLst>
                    <a:path w="95012" h="38006" fill="none" extrusionOk="0">
                      <a:moveTo>
                        <a:pt x="1" y="0"/>
                      </a:moveTo>
                      <a:lnTo>
                        <a:pt x="1" y="38005"/>
                      </a:lnTo>
                      <a:lnTo>
                        <a:pt x="95011" y="38005"/>
                      </a:lnTo>
                      <a:lnTo>
                        <a:pt x="95011" y="38005"/>
                      </a:lnTo>
                      <a:lnTo>
                        <a:pt x="95011" y="0"/>
                      </a:lnTo>
                      <a:close/>
                    </a:path>
                  </a:pathLst>
                </a:custGeom>
                <a:noFill/>
                <a:ln w="9525" cap="flat" cmpd="sng">
                  <a:solidFill>
                    <a:srgbClr val="869FB1"/>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a:t>     </a:t>
                  </a:r>
                  <a:endParaRPr/>
                </a:p>
              </p:txBody>
            </p:sp>
          </p:grpSp>
          <p:grpSp>
            <p:nvGrpSpPr>
              <p:cNvPr id="8270" name="Google Shape;8270;p74"/>
              <p:cNvGrpSpPr/>
              <p:nvPr/>
            </p:nvGrpSpPr>
            <p:grpSpPr>
              <a:xfrm>
                <a:off x="4421361" y="3997002"/>
                <a:ext cx="507618" cy="395463"/>
                <a:chOff x="4421361" y="3997002"/>
                <a:chExt cx="507618" cy="395463"/>
              </a:xfrm>
            </p:grpSpPr>
            <p:sp>
              <p:nvSpPr>
                <p:cNvPr id="8271" name="Google Shape;8271;p74"/>
                <p:cNvSpPr/>
                <p:nvPr/>
              </p:nvSpPr>
              <p:spPr>
                <a:xfrm>
                  <a:off x="4421361" y="3997002"/>
                  <a:ext cx="507618" cy="50759"/>
                </a:xfrm>
                <a:custGeom>
                  <a:avLst/>
                  <a:gdLst/>
                  <a:ahLst/>
                  <a:cxnLst/>
                  <a:rect l="l" t="t" r="r" b="b"/>
                  <a:pathLst>
                    <a:path w="95015" h="9501" fill="none" extrusionOk="0">
                      <a:moveTo>
                        <a:pt x="71260" y="0"/>
                      </a:moveTo>
                      <a:lnTo>
                        <a:pt x="23755" y="0"/>
                      </a:lnTo>
                      <a:lnTo>
                        <a:pt x="0" y="9501"/>
                      </a:lnTo>
                      <a:lnTo>
                        <a:pt x="95014" y="9501"/>
                      </a:lnTo>
                      <a:close/>
                    </a:path>
                  </a:pathLst>
                </a:custGeom>
                <a:noFill/>
                <a:ln w="9525" cap="sq"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2" name="Google Shape;8272;p74"/>
                <p:cNvSpPr/>
                <p:nvPr/>
              </p:nvSpPr>
              <p:spPr>
                <a:xfrm>
                  <a:off x="4421361" y="4047756"/>
                  <a:ext cx="507618" cy="344709"/>
                </a:xfrm>
                <a:custGeom>
                  <a:avLst/>
                  <a:gdLst/>
                  <a:ahLst/>
                  <a:cxnLst/>
                  <a:rect l="l" t="t" r="r" b="b"/>
                  <a:pathLst>
                    <a:path w="95015" h="64522" fill="none" extrusionOk="0">
                      <a:moveTo>
                        <a:pt x="0" y="1"/>
                      </a:moveTo>
                      <a:lnTo>
                        <a:pt x="0" y="64521"/>
                      </a:lnTo>
                      <a:lnTo>
                        <a:pt x="95014" y="64521"/>
                      </a:lnTo>
                      <a:lnTo>
                        <a:pt x="95014" y="35846"/>
                      </a:lnTo>
                      <a:lnTo>
                        <a:pt x="95014" y="35846"/>
                      </a:lnTo>
                      <a:lnTo>
                        <a:pt x="95014" y="26286"/>
                      </a:lnTo>
                      <a:lnTo>
                        <a:pt x="95014" y="1"/>
                      </a:lnTo>
                      <a:close/>
                    </a:path>
                  </a:pathLst>
                </a:custGeom>
                <a:noFill/>
                <a:ln w="9525" cap="flat" cmpd="sng">
                  <a:solidFill>
                    <a:srgbClr val="DBE2E7"/>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73" name="Google Shape;8273;p74"/>
              <p:cNvGrpSpPr/>
              <p:nvPr/>
            </p:nvGrpSpPr>
            <p:grpSpPr>
              <a:xfrm>
                <a:off x="4928973" y="4189418"/>
                <a:ext cx="507596" cy="203047"/>
                <a:chOff x="4928973" y="4189418"/>
                <a:chExt cx="507596" cy="203047"/>
              </a:xfrm>
            </p:grpSpPr>
            <p:sp>
              <p:nvSpPr>
                <p:cNvPr id="8274" name="Google Shape;8274;p74"/>
                <p:cNvSpPr/>
                <p:nvPr/>
              </p:nvSpPr>
              <p:spPr>
                <a:xfrm>
                  <a:off x="4928973" y="4189418"/>
                  <a:ext cx="507596" cy="50759"/>
                </a:xfrm>
                <a:custGeom>
                  <a:avLst/>
                  <a:gdLst/>
                  <a:ahLst/>
                  <a:cxnLst/>
                  <a:rect l="l" t="t" r="r" b="b"/>
                  <a:pathLst>
                    <a:path w="95011" h="9501" fill="none" extrusionOk="0">
                      <a:moveTo>
                        <a:pt x="95011" y="9501"/>
                      </a:moveTo>
                      <a:lnTo>
                        <a:pt x="71260" y="0"/>
                      </a:lnTo>
                      <a:lnTo>
                        <a:pt x="0" y="0"/>
                      </a:lnTo>
                      <a:lnTo>
                        <a:pt x="0" y="9501"/>
                      </a:ln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5" name="Google Shape;8275;p74"/>
                <p:cNvSpPr/>
                <p:nvPr/>
              </p:nvSpPr>
              <p:spPr>
                <a:xfrm>
                  <a:off x="4928973" y="4240172"/>
                  <a:ext cx="507596" cy="152293"/>
                </a:xfrm>
                <a:custGeom>
                  <a:avLst/>
                  <a:gdLst/>
                  <a:ahLst/>
                  <a:cxnLst/>
                  <a:rect l="l" t="t" r="r" b="b"/>
                  <a:pathLst>
                    <a:path w="95011" h="28506" fill="none" extrusionOk="0">
                      <a:moveTo>
                        <a:pt x="0" y="28505"/>
                      </a:moveTo>
                      <a:lnTo>
                        <a:pt x="0" y="28505"/>
                      </a:lnTo>
                      <a:lnTo>
                        <a:pt x="95011" y="28505"/>
                      </a:lnTo>
                      <a:lnTo>
                        <a:pt x="95011" y="1"/>
                      </a:lnTo>
                      <a:lnTo>
                        <a:pt x="0" y="1"/>
                      </a:lnTo>
                      <a:close/>
                    </a:path>
                  </a:pathLst>
                </a:custGeom>
                <a:noFill/>
                <a:ln w="9525" cap="flat" cmpd="sng">
                  <a:solidFill>
                    <a:srgbClr val="869FB1"/>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276" name="Google Shape;8276;p74"/>
            <p:cNvGrpSpPr/>
            <p:nvPr/>
          </p:nvGrpSpPr>
          <p:grpSpPr>
            <a:xfrm>
              <a:off x="4482186" y="3641905"/>
              <a:ext cx="397605" cy="349784"/>
              <a:chOff x="2906375" y="1159725"/>
              <a:chExt cx="1860575" cy="1636800"/>
            </a:xfrm>
          </p:grpSpPr>
          <p:sp>
            <p:nvSpPr>
              <p:cNvPr id="8277" name="Google Shape;8277;p74"/>
              <p:cNvSpPr/>
              <p:nvPr/>
            </p:nvSpPr>
            <p:spPr>
              <a:xfrm>
                <a:off x="2906375" y="1159725"/>
                <a:ext cx="1860575" cy="1320800"/>
              </a:xfrm>
              <a:custGeom>
                <a:avLst/>
                <a:gdLst/>
                <a:ahLst/>
                <a:cxnLst/>
                <a:rect l="l" t="t" r="r" b="b"/>
                <a:pathLst>
                  <a:path w="74423" h="52832" fill="none" extrusionOk="0">
                    <a:moveTo>
                      <a:pt x="74300" y="9469"/>
                    </a:moveTo>
                    <a:cubicBezTo>
                      <a:pt x="74046" y="6953"/>
                      <a:pt x="72972" y="4566"/>
                      <a:pt x="71233" y="2899"/>
                    </a:cubicBezTo>
                    <a:cubicBezTo>
                      <a:pt x="71029" y="2682"/>
                      <a:pt x="70807" y="2484"/>
                      <a:pt x="70569" y="2305"/>
                    </a:cubicBezTo>
                    <a:cubicBezTo>
                      <a:pt x="70326" y="2123"/>
                      <a:pt x="70133" y="1933"/>
                      <a:pt x="69847" y="1767"/>
                    </a:cubicBezTo>
                    <a:cubicBezTo>
                      <a:pt x="69576" y="1596"/>
                      <a:pt x="69301" y="1435"/>
                      <a:pt x="69030" y="1280"/>
                    </a:cubicBezTo>
                    <a:cubicBezTo>
                      <a:pt x="68792" y="1159"/>
                      <a:pt x="68599" y="1084"/>
                      <a:pt x="68385" y="985"/>
                    </a:cubicBezTo>
                    <a:cubicBezTo>
                      <a:pt x="67280" y="522"/>
                      <a:pt x="66290" y="276"/>
                      <a:pt x="65270" y="188"/>
                    </a:cubicBezTo>
                    <a:cubicBezTo>
                      <a:pt x="63260" y="1"/>
                      <a:pt x="61470" y="332"/>
                      <a:pt x="60001" y="803"/>
                    </a:cubicBezTo>
                    <a:cubicBezTo>
                      <a:pt x="58778" y="1194"/>
                      <a:pt x="57603" y="1727"/>
                      <a:pt x="56500" y="2385"/>
                    </a:cubicBezTo>
                    <a:cubicBezTo>
                      <a:pt x="56396" y="1617"/>
                      <a:pt x="56273" y="1012"/>
                      <a:pt x="56179" y="613"/>
                    </a:cubicBezTo>
                    <a:cubicBezTo>
                      <a:pt x="56104" y="298"/>
                      <a:pt x="55821" y="73"/>
                      <a:pt x="55497" y="78"/>
                    </a:cubicBezTo>
                    <a:lnTo>
                      <a:pt x="38984" y="255"/>
                    </a:lnTo>
                    <a:lnTo>
                      <a:pt x="35208" y="295"/>
                    </a:lnTo>
                    <a:lnTo>
                      <a:pt x="18696" y="472"/>
                    </a:lnTo>
                    <a:cubicBezTo>
                      <a:pt x="18370" y="474"/>
                      <a:pt x="18091" y="704"/>
                      <a:pt x="18027" y="1023"/>
                    </a:cubicBezTo>
                    <a:cubicBezTo>
                      <a:pt x="17941" y="1422"/>
                      <a:pt x="17829" y="2026"/>
                      <a:pt x="17741" y="2800"/>
                    </a:cubicBezTo>
                    <a:cubicBezTo>
                      <a:pt x="16625" y="2163"/>
                      <a:pt x="15439" y="1657"/>
                      <a:pt x="14211" y="1290"/>
                    </a:cubicBezTo>
                    <a:cubicBezTo>
                      <a:pt x="12731" y="854"/>
                      <a:pt x="10935" y="560"/>
                      <a:pt x="8931" y="790"/>
                    </a:cubicBezTo>
                    <a:cubicBezTo>
                      <a:pt x="7908" y="900"/>
                      <a:pt x="6923" y="1167"/>
                      <a:pt x="5832" y="1652"/>
                    </a:cubicBezTo>
                    <a:cubicBezTo>
                      <a:pt x="5620" y="1756"/>
                      <a:pt x="5427" y="1839"/>
                      <a:pt x="5192" y="1965"/>
                    </a:cubicBezTo>
                    <a:cubicBezTo>
                      <a:pt x="4924" y="2125"/>
                      <a:pt x="4651" y="2291"/>
                      <a:pt x="4384" y="2465"/>
                    </a:cubicBezTo>
                    <a:cubicBezTo>
                      <a:pt x="4103" y="2639"/>
                      <a:pt x="3915" y="2832"/>
                      <a:pt x="3675" y="3019"/>
                    </a:cubicBezTo>
                    <a:cubicBezTo>
                      <a:pt x="3439" y="3204"/>
                      <a:pt x="3222" y="3407"/>
                      <a:pt x="3022" y="3627"/>
                    </a:cubicBezTo>
                    <a:cubicBezTo>
                      <a:pt x="1319" y="5332"/>
                      <a:pt x="294" y="7743"/>
                      <a:pt x="99" y="10261"/>
                    </a:cubicBezTo>
                    <a:cubicBezTo>
                      <a:pt x="0" y="11524"/>
                      <a:pt x="104" y="12828"/>
                      <a:pt x="466" y="14096"/>
                    </a:cubicBezTo>
                    <a:cubicBezTo>
                      <a:pt x="653" y="14725"/>
                      <a:pt x="875" y="15354"/>
                      <a:pt x="1175" y="15953"/>
                    </a:cubicBezTo>
                    <a:lnTo>
                      <a:pt x="1282" y="16181"/>
                    </a:lnTo>
                    <a:lnTo>
                      <a:pt x="1362" y="16341"/>
                    </a:lnTo>
                    <a:lnTo>
                      <a:pt x="1416" y="16432"/>
                    </a:lnTo>
                    <a:lnTo>
                      <a:pt x="1622" y="16794"/>
                    </a:lnTo>
                    <a:cubicBezTo>
                      <a:pt x="1769" y="17040"/>
                      <a:pt x="1986" y="17377"/>
                      <a:pt x="2168" y="17639"/>
                    </a:cubicBezTo>
                    <a:cubicBezTo>
                      <a:pt x="3672" y="19764"/>
                      <a:pt x="5719" y="21389"/>
                      <a:pt x="7890" y="22556"/>
                    </a:cubicBezTo>
                    <a:cubicBezTo>
                      <a:pt x="10076" y="23744"/>
                      <a:pt x="12329" y="24512"/>
                      <a:pt x="14535" y="25184"/>
                    </a:cubicBezTo>
                    <a:cubicBezTo>
                      <a:pt x="16734" y="25847"/>
                      <a:pt x="18883" y="26377"/>
                      <a:pt x="20907" y="26937"/>
                    </a:cubicBezTo>
                    <a:cubicBezTo>
                      <a:pt x="23058" y="27539"/>
                      <a:pt x="25044" y="27884"/>
                      <a:pt x="26553" y="28569"/>
                    </a:cubicBezTo>
                    <a:cubicBezTo>
                      <a:pt x="27991" y="29155"/>
                      <a:pt x="29136" y="30359"/>
                      <a:pt x="29449" y="31218"/>
                    </a:cubicBezTo>
                    <a:cubicBezTo>
                      <a:pt x="29527" y="31433"/>
                      <a:pt x="29583" y="31620"/>
                      <a:pt x="29583" y="31813"/>
                    </a:cubicBezTo>
                    <a:cubicBezTo>
                      <a:pt x="29591" y="31992"/>
                      <a:pt x="29572" y="32171"/>
                      <a:pt x="29532" y="32345"/>
                    </a:cubicBezTo>
                    <a:cubicBezTo>
                      <a:pt x="29436" y="32680"/>
                      <a:pt x="29099" y="33060"/>
                      <a:pt x="28702" y="33263"/>
                    </a:cubicBezTo>
                    <a:cubicBezTo>
                      <a:pt x="27926" y="33729"/>
                      <a:pt x="26880" y="33477"/>
                      <a:pt x="26733" y="33049"/>
                    </a:cubicBezTo>
                    <a:cubicBezTo>
                      <a:pt x="26396" y="32372"/>
                      <a:pt x="26414" y="31582"/>
                      <a:pt x="26644" y="31256"/>
                    </a:cubicBezTo>
                    <a:cubicBezTo>
                      <a:pt x="26888" y="30884"/>
                      <a:pt x="27300" y="30937"/>
                      <a:pt x="27273" y="30911"/>
                    </a:cubicBezTo>
                    <a:lnTo>
                      <a:pt x="27067" y="30825"/>
                    </a:lnTo>
                    <a:cubicBezTo>
                      <a:pt x="26928" y="30782"/>
                      <a:pt x="26669" y="30745"/>
                      <a:pt x="26361" y="30897"/>
                    </a:cubicBezTo>
                    <a:cubicBezTo>
                      <a:pt x="26045" y="31044"/>
                      <a:pt x="25777" y="31390"/>
                      <a:pt x="25595" y="31815"/>
                    </a:cubicBezTo>
                    <a:cubicBezTo>
                      <a:pt x="25408" y="32246"/>
                      <a:pt x="25298" y="32765"/>
                      <a:pt x="25379" y="33410"/>
                    </a:cubicBezTo>
                    <a:cubicBezTo>
                      <a:pt x="25403" y="33702"/>
                      <a:pt x="25590" y="34208"/>
                      <a:pt x="25855" y="34499"/>
                    </a:cubicBezTo>
                    <a:cubicBezTo>
                      <a:pt x="26117" y="34807"/>
                      <a:pt x="26444" y="35061"/>
                      <a:pt x="26810" y="35241"/>
                    </a:cubicBezTo>
                    <a:cubicBezTo>
                      <a:pt x="27560" y="35613"/>
                      <a:pt x="28456" y="35736"/>
                      <a:pt x="29398" y="35551"/>
                    </a:cubicBezTo>
                    <a:cubicBezTo>
                      <a:pt x="30316" y="35353"/>
                      <a:pt x="31298" y="34882"/>
                      <a:pt x="32032" y="33889"/>
                    </a:cubicBezTo>
                    <a:cubicBezTo>
                      <a:pt x="32422" y="33325"/>
                      <a:pt x="32615" y="32803"/>
                      <a:pt x="32722" y="32177"/>
                    </a:cubicBezTo>
                    <a:cubicBezTo>
                      <a:pt x="32776" y="31882"/>
                      <a:pt x="32797" y="31582"/>
                      <a:pt x="32784" y="31283"/>
                    </a:cubicBezTo>
                    <a:cubicBezTo>
                      <a:pt x="34828" y="34499"/>
                      <a:pt x="34919" y="37103"/>
                      <a:pt x="34413" y="41899"/>
                    </a:cubicBezTo>
                    <a:cubicBezTo>
                      <a:pt x="33530" y="50222"/>
                      <a:pt x="29511" y="52831"/>
                      <a:pt x="29511" y="52831"/>
                    </a:cubicBezTo>
                    <a:lnTo>
                      <a:pt x="37547" y="52743"/>
                    </a:lnTo>
                    <a:lnTo>
                      <a:pt x="37764" y="52743"/>
                    </a:lnTo>
                    <a:lnTo>
                      <a:pt x="45801" y="52655"/>
                    </a:lnTo>
                    <a:cubicBezTo>
                      <a:pt x="45801" y="52655"/>
                      <a:pt x="41725" y="50137"/>
                      <a:pt x="40668" y="41835"/>
                    </a:cubicBezTo>
                    <a:cubicBezTo>
                      <a:pt x="40058" y="37050"/>
                      <a:pt x="40092" y="34443"/>
                      <a:pt x="42067" y="31186"/>
                    </a:cubicBezTo>
                    <a:cubicBezTo>
                      <a:pt x="42059" y="31486"/>
                      <a:pt x="42089" y="31786"/>
                      <a:pt x="42150" y="32080"/>
                    </a:cubicBezTo>
                    <a:cubicBezTo>
                      <a:pt x="42271" y="32704"/>
                      <a:pt x="42474" y="33220"/>
                      <a:pt x="42876" y="33777"/>
                    </a:cubicBezTo>
                    <a:cubicBezTo>
                      <a:pt x="43630" y="34754"/>
                      <a:pt x="44623" y="35203"/>
                      <a:pt x="45544" y="35380"/>
                    </a:cubicBezTo>
                    <a:cubicBezTo>
                      <a:pt x="46489" y="35546"/>
                      <a:pt x="47382" y="35404"/>
                      <a:pt x="48126" y="35013"/>
                    </a:cubicBezTo>
                    <a:cubicBezTo>
                      <a:pt x="48488" y="34826"/>
                      <a:pt x="48809" y="34566"/>
                      <a:pt x="49066" y="34251"/>
                    </a:cubicBezTo>
                    <a:cubicBezTo>
                      <a:pt x="49323" y="33954"/>
                      <a:pt x="49499" y="33445"/>
                      <a:pt x="49518" y="33153"/>
                    </a:cubicBezTo>
                    <a:cubicBezTo>
                      <a:pt x="49585" y="32508"/>
                      <a:pt x="49462" y="31992"/>
                      <a:pt x="49266" y="31564"/>
                    </a:cubicBezTo>
                    <a:cubicBezTo>
                      <a:pt x="49076" y="31143"/>
                      <a:pt x="48801" y="30801"/>
                      <a:pt x="48482" y="30662"/>
                    </a:cubicBezTo>
                    <a:cubicBezTo>
                      <a:pt x="48172" y="30517"/>
                      <a:pt x="47915" y="30560"/>
                      <a:pt x="47776" y="30606"/>
                    </a:cubicBezTo>
                    <a:lnTo>
                      <a:pt x="47570" y="30697"/>
                    </a:lnTo>
                    <a:cubicBezTo>
                      <a:pt x="47543" y="30721"/>
                      <a:pt x="47955" y="30662"/>
                      <a:pt x="48207" y="31028"/>
                    </a:cubicBezTo>
                    <a:cubicBezTo>
                      <a:pt x="48445" y="31347"/>
                      <a:pt x="48480" y="32136"/>
                      <a:pt x="48156" y="32821"/>
                    </a:cubicBezTo>
                    <a:cubicBezTo>
                      <a:pt x="48019" y="33250"/>
                      <a:pt x="46978" y="33525"/>
                      <a:pt x="46192" y="33078"/>
                    </a:cubicBezTo>
                    <a:cubicBezTo>
                      <a:pt x="45790" y="32883"/>
                      <a:pt x="45448" y="32508"/>
                      <a:pt x="45343" y="32177"/>
                    </a:cubicBezTo>
                    <a:cubicBezTo>
                      <a:pt x="45298" y="32005"/>
                      <a:pt x="45276" y="31826"/>
                      <a:pt x="45282" y="31647"/>
                    </a:cubicBezTo>
                    <a:cubicBezTo>
                      <a:pt x="45279" y="31454"/>
                      <a:pt x="45330" y="31264"/>
                      <a:pt x="45402" y="31047"/>
                    </a:cubicBezTo>
                    <a:cubicBezTo>
                      <a:pt x="45696" y="30183"/>
                      <a:pt x="46818" y="28954"/>
                      <a:pt x="48241" y="28339"/>
                    </a:cubicBezTo>
                    <a:cubicBezTo>
                      <a:pt x="49735" y="27622"/>
                      <a:pt x="51713" y="27234"/>
                      <a:pt x="53851" y="26586"/>
                    </a:cubicBezTo>
                    <a:cubicBezTo>
                      <a:pt x="55861" y="25984"/>
                      <a:pt x="57999" y="25408"/>
                      <a:pt x="60185" y="24699"/>
                    </a:cubicBezTo>
                    <a:cubicBezTo>
                      <a:pt x="62372" y="23979"/>
                      <a:pt x="64609" y="23163"/>
                      <a:pt x="66772" y="21929"/>
                    </a:cubicBezTo>
                    <a:cubicBezTo>
                      <a:pt x="68918" y="20717"/>
                      <a:pt x="70930" y="19047"/>
                      <a:pt x="72386" y="16890"/>
                    </a:cubicBezTo>
                    <a:cubicBezTo>
                      <a:pt x="72563" y="16622"/>
                      <a:pt x="72774" y="16283"/>
                      <a:pt x="72916" y="16034"/>
                    </a:cubicBezTo>
                    <a:lnTo>
                      <a:pt x="73117" y="15664"/>
                    </a:lnTo>
                    <a:lnTo>
                      <a:pt x="73165" y="15573"/>
                    </a:lnTo>
                    <a:lnTo>
                      <a:pt x="73243" y="15413"/>
                    </a:lnTo>
                    <a:lnTo>
                      <a:pt x="73347" y="15183"/>
                    </a:lnTo>
                    <a:cubicBezTo>
                      <a:pt x="73639" y="14578"/>
                      <a:pt x="73845" y="13944"/>
                      <a:pt x="74016" y="13309"/>
                    </a:cubicBezTo>
                    <a:cubicBezTo>
                      <a:pt x="74351" y="12035"/>
                      <a:pt x="74423" y="10729"/>
                      <a:pt x="74300" y="9469"/>
                    </a:cubicBezTo>
                    <a:close/>
                    <a:moveTo>
                      <a:pt x="21867" y="23527"/>
                    </a:moveTo>
                    <a:cubicBezTo>
                      <a:pt x="19791" y="22930"/>
                      <a:pt x="17668" y="22379"/>
                      <a:pt x="15594" y="21729"/>
                    </a:cubicBezTo>
                    <a:cubicBezTo>
                      <a:pt x="13531" y="21078"/>
                      <a:pt x="11470" y="20332"/>
                      <a:pt x="9675" y="19325"/>
                    </a:cubicBezTo>
                    <a:cubicBezTo>
                      <a:pt x="7876" y="18319"/>
                      <a:pt x="6273" y="17040"/>
                      <a:pt x="5176" y="15509"/>
                    </a:cubicBezTo>
                    <a:cubicBezTo>
                      <a:pt x="5042" y="15314"/>
                      <a:pt x="4948" y="15185"/>
                      <a:pt x="4807" y="14955"/>
                    </a:cubicBezTo>
                    <a:lnTo>
                      <a:pt x="4598" y="14597"/>
                    </a:lnTo>
                    <a:lnTo>
                      <a:pt x="4555" y="14522"/>
                    </a:lnTo>
                    <a:cubicBezTo>
                      <a:pt x="4574" y="14554"/>
                      <a:pt x="4536" y="14476"/>
                      <a:pt x="4536" y="14476"/>
                    </a:cubicBezTo>
                    <a:lnTo>
                      <a:pt x="4467" y="14326"/>
                    </a:lnTo>
                    <a:cubicBezTo>
                      <a:pt x="4263" y="13941"/>
                      <a:pt x="4116" y="13523"/>
                      <a:pt x="3988" y="13106"/>
                    </a:cubicBezTo>
                    <a:cubicBezTo>
                      <a:pt x="3739" y="12268"/>
                      <a:pt x="3661" y="11380"/>
                      <a:pt x="3723" y="10521"/>
                    </a:cubicBezTo>
                    <a:cubicBezTo>
                      <a:pt x="3843" y="8805"/>
                      <a:pt x="4526" y="7191"/>
                      <a:pt x="5593" y="6124"/>
                    </a:cubicBezTo>
                    <a:cubicBezTo>
                      <a:pt x="5832" y="5840"/>
                      <a:pt x="6158" y="5610"/>
                      <a:pt x="6412" y="5406"/>
                    </a:cubicBezTo>
                    <a:cubicBezTo>
                      <a:pt x="6543" y="5326"/>
                      <a:pt x="6667" y="5235"/>
                      <a:pt x="6790" y="5142"/>
                    </a:cubicBezTo>
                    <a:cubicBezTo>
                      <a:pt x="6961" y="5040"/>
                      <a:pt x="7194" y="4933"/>
                      <a:pt x="7392" y="4831"/>
                    </a:cubicBezTo>
                    <a:cubicBezTo>
                      <a:pt x="7967" y="4558"/>
                      <a:pt x="8703" y="4307"/>
                      <a:pt x="9380" y="4232"/>
                    </a:cubicBezTo>
                    <a:cubicBezTo>
                      <a:pt x="10761" y="4034"/>
                      <a:pt x="12126" y="4197"/>
                      <a:pt x="13298" y="4515"/>
                    </a:cubicBezTo>
                    <a:cubicBezTo>
                      <a:pt x="14478" y="4831"/>
                      <a:pt x="15474" y="5286"/>
                      <a:pt x="16269" y="5695"/>
                    </a:cubicBezTo>
                    <a:cubicBezTo>
                      <a:pt x="16732" y="5936"/>
                      <a:pt x="17179" y="6201"/>
                      <a:pt x="17612" y="6493"/>
                    </a:cubicBezTo>
                    <a:cubicBezTo>
                      <a:pt x="17800" y="10799"/>
                      <a:pt x="19221" y="16754"/>
                      <a:pt x="24573" y="22090"/>
                    </a:cubicBezTo>
                    <a:cubicBezTo>
                      <a:pt x="25753" y="23265"/>
                      <a:pt x="26805" y="24327"/>
                      <a:pt x="27742" y="25296"/>
                    </a:cubicBezTo>
                    <a:cubicBezTo>
                      <a:pt x="25753" y="24437"/>
                      <a:pt x="23725" y="24089"/>
                      <a:pt x="21867" y="23527"/>
                    </a:cubicBezTo>
                    <a:close/>
                    <a:moveTo>
                      <a:pt x="70470" y="12397"/>
                    </a:moveTo>
                    <a:cubicBezTo>
                      <a:pt x="70347" y="12817"/>
                      <a:pt x="70211" y="13234"/>
                      <a:pt x="70015" y="13628"/>
                    </a:cubicBezTo>
                    <a:lnTo>
                      <a:pt x="69948" y="13778"/>
                    </a:lnTo>
                    <a:cubicBezTo>
                      <a:pt x="69948" y="13778"/>
                      <a:pt x="69903" y="13874"/>
                      <a:pt x="69940" y="13807"/>
                    </a:cubicBezTo>
                    <a:lnTo>
                      <a:pt x="69889" y="13898"/>
                    </a:lnTo>
                    <a:lnTo>
                      <a:pt x="69689" y="14262"/>
                    </a:lnTo>
                    <a:cubicBezTo>
                      <a:pt x="69555" y="14498"/>
                      <a:pt x="69461" y="14626"/>
                      <a:pt x="69333" y="14827"/>
                    </a:cubicBezTo>
                    <a:cubicBezTo>
                      <a:pt x="68270" y="16379"/>
                      <a:pt x="66697" y="17688"/>
                      <a:pt x="64917" y="18737"/>
                    </a:cubicBezTo>
                    <a:cubicBezTo>
                      <a:pt x="63140" y="19786"/>
                      <a:pt x="61103" y="20572"/>
                      <a:pt x="59051" y="21268"/>
                    </a:cubicBezTo>
                    <a:cubicBezTo>
                      <a:pt x="56990" y="21961"/>
                      <a:pt x="54881" y="22556"/>
                      <a:pt x="52818" y="23198"/>
                    </a:cubicBezTo>
                    <a:cubicBezTo>
                      <a:pt x="50969" y="23800"/>
                      <a:pt x="48948" y="24193"/>
                      <a:pt x="46976" y="25095"/>
                    </a:cubicBezTo>
                    <a:cubicBezTo>
                      <a:pt x="47894" y="24105"/>
                      <a:pt x="48924" y="23021"/>
                      <a:pt x="50080" y="21817"/>
                    </a:cubicBezTo>
                    <a:cubicBezTo>
                      <a:pt x="55317" y="16368"/>
                      <a:pt x="56613" y="10387"/>
                      <a:pt x="56704" y="6078"/>
                    </a:cubicBezTo>
                    <a:cubicBezTo>
                      <a:pt x="57132" y="5776"/>
                      <a:pt x="57573" y="5500"/>
                      <a:pt x="58034" y="5251"/>
                    </a:cubicBezTo>
                    <a:cubicBezTo>
                      <a:pt x="58818" y="4826"/>
                      <a:pt x="59803" y="4349"/>
                      <a:pt x="60978" y="4009"/>
                    </a:cubicBezTo>
                    <a:cubicBezTo>
                      <a:pt x="62142" y="3664"/>
                      <a:pt x="63504" y="3474"/>
                      <a:pt x="64890" y="3640"/>
                    </a:cubicBezTo>
                    <a:cubicBezTo>
                      <a:pt x="65567" y="3702"/>
                      <a:pt x="66309" y="3937"/>
                      <a:pt x="66892" y="4197"/>
                    </a:cubicBezTo>
                    <a:cubicBezTo>
                      <a:pt x="67090" y="4296"/>
                      <a:pt x="67326" y="4398"/>
                      <a:pt x="67500" y="4497"/>
                    </a:cubicBezTo>
                    <a:cubicBezTo>
                      <a:pt x="67623" y="4585"/>
                      <a:pt x="67748" y="4673"/>
                      <a:pt x="67882" y="4753"/>
                    </a:cubicBezTo>
                    <a:cubicBezTo>
                      <a:pt x="68139" y="4949"/>
                      <a:pt x="68474" y="5174"/>
                      <a:pt x="68717" y="5452"/>
                    </a:cubicBezTo>
                    <a:cubicBezTo>
                      <a:pt x="69806" y="6496"/>
                      <a:pt x="70524" y="8096"/>
                      <a:pt x="70682" y="9809"/>
                    </a:cubicBezTo>
                    <a:cubicBezTo>
                      <a:pt x="70759" y="10663"/>
                      <a:pt x="70703" y="11551"/>
                      <a:pt x="70470" y="12397"/>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8" name="Google Shape;8278;p74"/>
              <p:cNvSpPr/>
              <p:nvPr/>
            </p:nvSpPr>
            <p:spPr>
              <a:xfrm>
                <a:off x="3520750" y="2496900"/>
                <a:ext cx="656300" cy="214450"/>
              </a:xfrm>
              <a:custGeom>
                <a:avLst/>
                <a:gdLst/>
                <a:ahLst/>
                <a:cxnLst/>
                <a:rect l="l" t="t" r="r" b="b"/>
                <a:pathLst>
                  <a:path w="26252" h="8578" fill="none" extrusionOk="0">
                    <a:moveTo>
                      <a:pt x="26252" y="8347"/>
                    </a:moveTo>
                    <a:lnTo>
                      <a:pt x="108" y="8577"/>
                    </a:lnTo>
                    <a:lnTo>
                      <a:pt x="108" y="8577"/>
                    </a:lnTo>
                    <a:lnTo>
                      <a:pt x="1" y="281"/>
                    </a:lnTo>
                    <a:cubicBezTo>
                      <a:pt x="3" y="254"/>
                      <a:pt x="27" y="233"/>
                      <a:pt x="57" y="236"/>
                    </a:cubicBezTo>
                    <a:lnTo>
                      <a:pt x="57" y="236"/>
                    </a:lnTo>
                    <a:lnTo>
                      <a:pt x="26091" y="3"/>
                    </a:lnTo>
                    <a:cubicBezTo>
                      <a:pt x="26118" y="0"/>
                      <a:pt x="26142" y="22"/>
                      <a:pt x="26147" y="48"/>
                    </a:cubicBezTo>
                    <a:lnTo>
                      <a:pt x="26252" y="8345"/>
                    </a:lnTo>
                    <a:lnTo>
                      <a:pt x="26252" y="8345"/>
                    </a:lnTo>
                    <a:close/>
                  </a:path>
                </a:pathLst>
              </a:custGeom>
              <a:noFill/>
              <a:ln w="9525" cap="flat" cmpd="sng">
                <a:solidFill>
                  <a:srgbClr val="E3E9ED"/>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9" name="Google Shape;8279;p74"/>
              <p:cNvSpPr/>
              <p:nvPr/>
            </p:nvSpPr>
            <p:spPr>
              <a:xfrm>
                <a:off x="3448300" y="2706900"/>
                <a:ext cx="803900" cy="89625"/>
              </a:xfrm>
              <a:custGeom>
                <a:avLst/>
                <a:gdLst/>
                <a:ahLst/>
                <a:cxnLst/>
                <a:rect l="l" t="t" r="r" b="b"/>
                <a:pathLst>
                  <a:path w="32156" h="3585" fill="none" extrusionOk="0">
                    <a:moveTo>
                      <a:pt x="32155" y="3244"/>
                    </a:moveTo>
                    <a:lnTo>
                      <a:pt x="35" y="3584"/>
                    </a:lnTo>
                    <a:lnTo>
                      <a:pt x="35" y="3584"/>
                    </a:lnTo>
                    <a:lnTo>
                      <a:pt x="3" y="399"/>
                    </a:lnTo>
                    <a:cubicBezTo>
                      <a:pt x="0" y="367"/>
                      <a:pt x="27" y="343"/>
                      <a:pt x="57" y="343"/>
                    </a:cubicBezTo>
                    <a:lnTo>
                      <a:pt x="32067" y="1"/>
                    </a:lnTo>
                    <a:cubicBezTo>
                      <a:pt x="32096" y="1"/>
                      <a:pt x="32120" y="25"/>
                      <a:pt x="32123" y="57"/>
                    </a:cubicBezTo>
                    <a:lnTo>
                      <a:pt x="32155" y="3244"/>
                    </a:lnTo>
                    <a:close/>
                  </a:path>
                </a:pathLst>
              </a:custGeom>
              <a:noFill/>
              <a:ln w="9525" cap="flat" cmpd="sng">
                <a:solidFill>
                  <a:srgbClr val="E3E9ED"/>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0" name="Google Shape;8280;p74"/>
              <p:cNvSpPr/>
              <p:nvPr/>
            </p:nvSpPr>
            <p:spPr>
              <a:xfrm>
                <a:off x="3674575" y="1339775"/>
                <a:ext cx="324050" cy="308175"/>
              </a:xfrm>
              <a:custGeom>
                <a:avLst/>
                <a:gdLst/>
                <a:ahLst/>
                <a:cxnLst/>
                <a:rect l="l" t="t" r="r" b="b"/>
                <a:pathLst>
                  <a:path w="12962" h="12327" fill="none" extrusionOk="0">
                    <a:moveTo>
                      <a:pt x="6479" y="0"/>
                    </a:moveTo>
                    <a:lnTo>
                      <a:pt x="8484" y="4060"/>
                    </a:lnTo>
                    <a:lnTo>
                      <a:pt x="12961" y="4710"/>
                    </a:lnTo>
                    <a:lnTo>
                      <a:pt x="9720" y="7868"/>
                    </a:lnTo>
                    <a:lnTo>
                      <a:pt x="10486" y="12327"/>
                    </a:lnTo>
                    <a:lnTo>
                      <a:pt x="6479" y="10221"/>
                    </a:lnTo>
                    <a:lnTo>
                      <a:pt x="2476" y="12327"/>
                    </a:lnTo>
                    <a:lnTo>
                      <a:pt x="3241" y="7868"/>
                    </a:lnTo>
                    <a:lnTo>
                      <a:pt x="0" y="4710"/>
                    </a:lnTo>
                    <a:lnTo>
                      <a:pt x="4478" y="4060"/>
                    </a:lnTo>
                    <a:close/>
                  </a:path>
                </a:pathLst>
              </a:custGeom>
              <a:noFill/>
              <a:ln w="9525" cap="flat" cmpd="sng">
                <a:solidFill>
                  <a:srgbClr val="FFFFFF"/>
                </a:solidFill>
                <a:prstDash val="solid"/>
                <a:miter lim="267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281" name="Google Shape;8281;p74"/>
          <p:cNvGrpSpPr/>
          <p:nvPr/>
        </p:nvGrpSpPr>
        <p:grpSpPr>
          <a:xfrm>
            <a:off x="6528949" y="1853801"/>
            <a:ext cx="940737" cy="721067"/>
            <a:chOff x="6599718" y="2068734"/>
            <a:chExt cx="940737" cy="721067"/>
          </a:xfrm>
        </p:grpSpPr>
        <p:sp>
          <p:nvSpPr>
            <p:cNvPr id="8282" name="Google Shape;8282;p74"/>
            <p:cNvSpPr/>
            <p:nvPr/>
          </p:nvSpPr>
          <p:spPr>
            <a:xfrm>
              <a:off x="7138953" y="2569473"/>
              <a:ext cx="366935" cy="115933"/>
            </a:xfrm>
            <a:custGeom>
              <a:avLst/>
              <a:gdLst/>
              <a:ahLst/>
              <a:cxnLst/>
              <a:rect l="l" t="t" r="r" b="b"/>
              <a:pathLst>
                <a:path w="105517" h="33338" fill="none" extrusionOk="0">
                  <a:moveTo>
                    <a:pt x="8231" y="0"/>
                  </a:moveTo>
                  <a:cubicBezTo>
                    <a:pt x="6610" y="2526"/>
                    <a:pt x="5253" y="5215"/>
                    <a:pt x="4198" y="8042"/>
                  </a:cubicBezTo>
                  <a:cubicBezTo>
                    <a:pt x="3205" y="10656"/>
                    <a:pt x="2803" y="13182"/>
                    <a:pt x="2803" y="14991"/>
                  </a:cubicBezTo>
                  <a:cubicBezTo>
                    <a:pt x="2790" y="18636"/>
                    <a:pt x="2840" y="21274"/>
                    <a:pt x="1" y="23008"/>
                  </a:cubicBezTo>
                  <a:cubicBezTo>
                    <a:pt x="164" y="23549"/>
                    <a:pt x="239" y="24114"/>
                    <a:pt x="227" y="24667"/>
                  </a:cubicBezTo>
                  <a:lnTo>
                    <a:pt x="227" y="33338"/>
                  </a:lnTo>
                  <a:lnTo>
                    <a:pt x="105517" y="33338"/>
                  </a:lnTo>
                  <a:lnTo>
                    <a:pt x="105517" y="0"/>
                  </a:lnTo>
                  <a:close/>
                </a:path>
              </a:pathLst>
            </a:custGeom>
            <a:noFill/>
            <a:ln w="9525" cap="flat" cmpd="sng">
              <a:solidFill>
                <a:srgbClr val="374F66"/>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3" name="Google Shape;8283;p74"/>
            <p:cNvSpPr/>
            <p:nvPr/>
          </p:nvSpPr>
          <p:spPr>
            <a:xfrm>
              <a:off x="6650497" y="2579172"/>
              <a:ext cx="346397" cy="118079"/>
            </a:xfrm>
            <a:custGeom>
              <a:avLst/>
              <a:gdLst/>
              <a:ahLst/>
              <a:cxnLst/>
              <a:rect l="l" t="t" r="r" b="b"/>
              <a:pathLst>
                <a:path w="99611" h="33955" fill="none" extrusionOk="0">
                  <a:moveTo>
                    <a:pt x="99372" y="21891"/>
                  </a:moveTo>
                  <a:cubicBezTo>
                    <a:pt x="99359" y="21325"/>
                    <a:pt x="99435" y="20760"/>
                    <a:pt x="99611" y="20219"/>
                  </a:cubicBezTo>
                  <a:cubicBezTo>
                    <a:pt x="96758" y="18485"/>
                    <a:pt x="96808" y="15847"/>
                    <a:pt x="96796" y="12215"/>
                  </a:cubicBezTo>
                  <a:cubicBezTo>
                    <a:pt x="96796" y="10405"/>
                    <a:pt x="96394" y="7880"/>
                    <a:pt x="95414" y="5253"/>
                  </a:cubicBezTo>
                  <a:cubicBezTo>
                    <a:pt x="94735" y="3444"/>
                    <a:pt x="93931" y="1697"/>
                    <a:pt x="93014" y="1"/>
                  </a:cubicBezTo>
                  <a:lnTo>
                    <a:pt x="0" y="1"/>
                  </a:lnTo>
                  <a:lnTo>
                    <a:pt x="0" y="33954"/>
                  </a:lnTo>
                  <a:lnTo>
                    <a:pt x="99372" y="33954"/>
                  </a:lnTo>
                  <a:close/>
                </a:path>
              </a:pathLst>
            </a:custGeom>
            <a:noFill/>
            <a:ln w="9525" cap="flat" cmpd="sng">
              <a:solidFill>
                <a:srgbClr val="DBE3E8"/>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4" name="Google Shape;8284;p74"/>
            <p:cNvSpPr/>
            <p:nvPr/>
          </p:nvSpPr>
          <p:spPr>
            <a:xfrm>
              <a:off x="7236268" y="2370428"/>
              <a:ext cx="304187" cy="115978"/>
            </a:xfrm>
            <a:custGeom>
              <a:avLst/>
              <a:gdLst/>
              <a:ahLst/>
              <a:cxnLst/>
              <a:rect l="l" t="t" r="r" b="b"/>
              <a:pathLst>
                <a:path w="87473" h="33351" fill="none" extrusionOk="0">
                  <a:moveTo>
                    <a:pt x="15181" y="0"/>
                  </a:moveTo>
                  <a:cubicBezTo>
                    <a:pt x="12114" y="11913"/>
                    <a:pt x="6975" y="23210"/>
                    <a:pt x="1" y="33350"/>
                  </a:cubicBezTo>
                  <a:lnTo>
                    <a:pt x="87472" y="33350"/>
                  </a:lnTo>
                  <a:lnTo>
                    <a:pt x="87472" y="0"/>
                  </a:lnTo>
                  <a:close/>
                </a:path>
              </a:pathLst>
            </a:custGeom>
            <a:noFill/>
            <a:ln w="9525" cap="flat" cmpd="sng">
              <a:solidFill>
                <a:srgbClr val="4F677B"/>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5" name="Google Shape;8285;p74"/>
            <p:cNvSpPr/>
            <p:nvPr/>
          </p:nvSpPr>
          <p:spPr>
            <a:xfrm>
              <a:off x="7252744" y="2161243"/>
              <a:ext cx="271454" cy="115982"/>
            </a:xfrm>
            <a:custGeom>
              <a:avLst/>
              <a:gdLst/>
              <a:ahLst/>
              <a:cxnLst/>
              <a:rect l="l" t="t" r="r" b="b"/>
              <a:pathLst>
                <a:path w="78060" h="33352" fill="none" extrusionOk="0">
                  <a:moveTo>
                    <a:pt x="0" y="1"/>
                  </a:moveTo>
                  <a:cubicBezTo>
                    <a:pt x="7288" y="9714"/>
                    <a:pt x="11762" y="21250"/>
                    <a:pt x="12918" y="33351"/>
                  </a:cubicBezTo>
                  <a:lnTo>
                    <a:pt x="78060" y="33351"/>
                  </a:lnTo>
                  <a:lnTo>
                    <a:pt x="78060" y="1"/>
                  </a:lnTo>
                  <a:close/>
                </a:path>
              </a:pathLst>
            </a:custGeom>
            <a:noFill/>
            <a:ln w="9525" cap="flat" cmpd="sng">
              <a:solidFill>
                <a:srgbClr val="B3C3CE"/>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6" name="Google Shape;8286;p74"/>
            <p:cNvSpPr/>
            <p:nvPr/>
          </p:nvSpPr>
          <p:spPr>
            <a:xfrm>
              <a:off x="6599718" y="2199610"/>
              <a:ext cx="260051" cy="115978"/>
            </a:xfrm>
            <a:custGeom>
              <a:avLst/>
              <a:gdLst/>
              <a:ahLst/>
              <a:cxnLst/>
              <a:rect l="l" t="t" r="r" b="b"/>
              <a:pathLst>
                <a:path w="74781" h="33351" fill="none" extrusionOk="0">
                  <a:moveTo>
                    <a:pt x="68246" y="28752"/>
                  </a:moveTo>
                  <a:cubicBezTo>
                    <a:pt x="68234" y="18800"/>
                    <a:pt x="70471" y="8973"/>
                    <a:pt x="74781" y="1"/>
                  </a:cubicBezTo>
                  <a:lnTo>
                    <a:pt x="1" y="1"/>
                  </a:lnTo>
                  <a:lnTo>
                    <a:pt x="1" y="33351"/>
                  </a:lnTo>
                  <a:lnTo>
                    <a:pt x="68397" y="33351"/>
                  </a:lnTo>
                  <a:cubicBezTo>
                    <a:pt x="68284" y="31818"/>
                    <a:pt x="68221" y="30285"/>
                    <a:pt x="68246" y="28752"/>
                  </a:cubicBezTo>
                  <a:close/>
                </a:path>
              </a:pathLst>
            </a:custGeom>
            <a:noFill/>
            <a:ln w="9525" cap="flat" cmpd="sng">
              <a:solidFill>
                <a:srgbClr val="8FA1AF"/>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7" name="Google Shape;8287;p74"/>
            <p:cNvSpPr/>
            <p:nvPr/>
          </p:nvSpPr>
          <p:spPr>
            <a:xfrm>
              <a:off x="6605967" y="2389697"/>
              <a:ext cx="307727" cy="116023"/>
            </a:xfrm>
            <a:custGeom>
              <a:avLst/>
              <a:gdLst/>
              <a:ahLst/>
              <a:cxnLst/>
              <a:rect l="l" t="t" r="r" b="b"/>
              <a:pathLst>
                <a:path w="88491" h="33364" fill="none" extrusionOk="0">
                  <a:moveTo>
                    <a:pt x="70835" y="1"/>
                  </a:moveTo>
                  <a:lnTo>
                    <a:pt x="1" y="1"/>
                  </a:lnTo>
                  <a:lnTo>
                    <a:pt x="1" y="33363"/>
                  </a:lnTo>
                  <a:lnTo>
                    <a:pt x="88490" y="33363"/>
                  </a:lnTo>
                  <a:cubicBezTo>
                    <a:pt x="80662" y="23386"/>
                    <a:pt x="74680" y="12089"/>
                    <a:pt x="70835" y="1"/>
                  </a:cubicBezTo>
                  <a:close/>
                </a:path>
              </a:pathLst>
            </a:custGeom>
            <a:noFill/>
            <a:ln w="9525" cap="flat" cmpd="sng">
              <a:solidFill>
                <a:srgbClr val="C9D4DC"/>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88" name="Google Shape;8288;p74"/>
            <p:cNvGrpSpPr/>
            <p:nvPr/>
          </p:nvGrpSpPr>
          <p:grpSpPr>
            <a:xfrm>
              <a:off x="6836957" y="2068734"/>
              <a:ext cx="461892" cy="721067"/>
              <a:chOff x="6836957" y="2068734"/>
              <a:chExt cx="461892" cy="721067"/>
            </a:xfrm>
          </p:grpSpPr>
          <p:sp>
            <p:nvSpPr>
              <p:cNvPr id="8289" name="Google Shape;8289;p74"/>
              <p:cNvSpPr/>
              <p:nvPr/>
            </p:nvSpPr>
            <p:spPr>
              <a:xfrm>
                <a:off x="7080441" y="2287271"/>
                <a:ext cx="187336" cy="123319"/>
              </a:xfrm>
              <a:custGeom>
                <a:avLst/>
                <a:gdLst/>
                <a:ahLst/>
                <a:cxnLst/>
                <a:rect l="l" t="t" r="r" b="b"/>
                <a:pathLst>
                  <a:path w="53871" h="35462" fill="none" extrusionOk="0">
                    <a:moveTo>
                      <a:pt x="1" y="35461"/>
                    </a:moveTo>
                    <a:lnTo>
                      <a:pt x="47249" y="35461"/>
                    </a:lnTo>
                    <a:cubicBezTo>
                      <a:pt x="51018" y="26213"/>
                      <a:pt x="52665" y="18083"/>
                      <a:pt x="53368" y="12453"/>
                    </a:cubicBezTo>
                    <a:lnTo>
                      <a:pt x="53368" y="12415"/>
                    </a:lnTo>
                    <a:cubicBezTo>
                      <a:pt x="53381" y="12315"/>
                      <a:pt x="53381" y="12227"/>
                      <a:pt x="53393" y="12139"/>
                    </a:cubicBezTo>
                    <a:lnTo>
                      <a:pt x="53419" y="11950"/>
                    </a:lnTo>
                    <a:lnTo>
                      <a:pt x="53469" y="11548"/>
                    </a:lnTo>
                    <a:cubicBezTo>
                      <a:pt x="53506" y="11171"/>
                      <a:pt x="53544" y="10807"/>
                      <a:pt x="53582" y="10455"/>
                    </a:cubicBezTo>
                    <a:cubicBezTo>
                      <a:pt x="53620" y="10091"/>
                      <a:pt x="53645" y="9789"/>
                      <a:pt x="53670" y="9487"/>
                    </a:cubicBezTo>
                    <a:lnTo>
                      <a:pt x="53682" y="9362"/>
                    </a:lnTo>
                    <a:lnTo>
                      <a:pt x="53682" y="9324"/>
                    </a:lnTo>
                    <a:cubicBezTo>
                      <a:pt x="53871" y="6899"/>
                      <a:pt x="53846" y="5441"/>
                      <a:pt x="53846" y="5253"/>
                    </a:cubicBezTo>
                    <a:lnTo>
                      <a:pt x="53833" y="5077"/>
                    </a:lnTo>
                    <a:lnTo>
                      <a:pt x="53833" y="4951"/>
                    </a:lnTo>
                    <a:cubicBezTo>
                      <a:pt x="53833" y="3280"/>
                      <a:pt x="53758" y="1634"/>
                      <a:pt x="53620" y="0"/>
                    </a:cubicBezTo>
                    <a:lnTo>
                      <a:pt x="1" y="0"/>
                    </a:lnTo>
                    <a:close/>
                  </a:path>
                </a:pathLst>
              </a:custGeom>
              <a:noFill/>
              <a:ln w="9525" cap="flat" cmpd="sng">
                <a:solidFill>
                  <a:srgbClr val="4F677B"/>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0" name="Google Shape;8290;p74"/>
              <p:cNvSpPr/>
              <p:nvPr/>
            </p:nvSpPr>
            <p:spPr>
              <a:xfrm>
                <a:off x="7080441" y="2105091"/>
                <a:ext cx="182750" cy="157141"/>
              </a:xfrm>
              <a:custGeom>
                <a:avLst/>
                <a:gdLst/>
                <a:ahLst/>
                <a:cxnLst/>
                <a:rect l="l" t="t" r="r" b="b"/>
                <a:pathLst>
                  <a:path w="52552" h="45188" fill="none" extrusionOk="0">
                    <a:moveTo>
                      <a:pt x="1" y="45188"/>
                    </a:moveTo>
                    <a:lnTo>
                      <a:pt x="52551" y="45188"/>
                    </a:lnTo>
                    <a:cubicBezTo>
                      <a:pt x="47211" y="20458"/>
                      <a:pt x="25899" y="1609"/>
                      <a:pt x="1" y="1"/>
                    </a:cubicBezTo>
                    <a:close/>
                  </a:path>
                </a:pathLst>
              </a:custGeom>
              <a:noFill/>
              <a:ln w="9525" cap="flat" cmpd="sng">
                <a:solidFill>
                  <a:srgbClr val="B3C3CE"/>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1" name="Google Shape;8291;p74"/>
              <p:cNvSpPr/>
              <p:nvPr/>
            </p:nvSpPr>
            <p:spPr>
              <a:xfrm>
                <a:off x="6872702" y="2287006"/>
                <a:ext cx="187378" cy="123364"/>
              </a:xfrm>
              <a:custGeom>
                <a:avLst/>
                <a:gdLst/>
                <a:ahLst/>
                <a:cxnLst/>
                <a:rect l="l" t="t" r="r" b="b"/>
                <a:pathLst>
                  <a:path w="53883" h="35475" fill="none" extrusionOk="0">
                    <a:moveTo>
                      <a:pt x="53883" y="1"/>
                    </a:moveTo>
                    <a:lnTo>
                      <a:pt x="239" y="1"/>
                    </a:lnTo>
                    <a:cubicBezTo>
                      <a:pt x="101" y="1634"/>
                      <a:pt x="13" y="3293"/>
                      <a:pt x="13" y="4964"/>
                    </a:cubicBezTo>
                    <a:lnTo>
                      <a:pt x="13" y="5266"/>
                    </a:lnTo>
                    <a:cubicBezTo>
                      <a:pt x="13" y="5454"/>
                      <a:pt x="0" y="6912"/>
                      <a:pt x="189" y="9312"/>
                    </a:cubicBezTo>
                    <a:lnTo>
                      <a:pt x="189" y="9375"/>
                    </a:lnTo>
                    <a:lnTo>
                      <a:pt x="189" y="9488"/>
                    </a:lnTo>
                    <a:lnTo>
                      <a:pt x="189" y="9488"/>
                    </a:lnTo>
                    <a:cubicBezTo>
                      <a:pt x="214" y="9802"/>
                      <a:pt x="252" y="10116"/>
                      <a:pt x="277" y="10443"/>
                    </a:cubicBezTo>
                    <a:cubicBezTo>
                      <a:pt x="314" y="10820"/>
                      <a:pt x="352" y="11185"/>
                      <a:pt x="390" y="11536"/>
                    </a:cubicBezTo>
                    <a:lnTo>
                      <a:pt x="440" y="11964"/>
                    </a:lnTo>
                    <a:lnTo>
                      <a:pt x="465" y="12140"/>
                    </a:lnTo>
                    <a:lnTo>
                      <a:pt x="503" y="12416"/>
                    </a:lnTo>
                    <a:lnTo>
                      <a:pt x="503" y="12466"/>
                    </a:lnTo>
                    <a:cubicBezTo>
                      <a:pt x="1194" y="18083"/>
                      <a:pt x="2840" y="26226"/>
                      <a:pt x="6610" y="35475"/>
                    </a:cubicBezTo>
                    <a:lnTo>
                      <a:pt x="53883" y="35475"/>
                    </a:lnTo>
                    <a:close/>
                  </a:path>
                </a:pathLst>
              </a:custGeom>
              <a:noFill/>
              <a:ln w="9525" cap="flat" cmpd="sng">
                <a:solidFill>
                  <a:srgbClr val="C9D4DC"/>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2" name="Google Shape;8292;p74"/>
              <p:cNvSpPr/>
              <p:nvPr/>
            </p:nvSpPr>
            <p:spPr>
              <a:xfrm>
                <a:off x="6902504" y="2430686"/>
                <a:ext cx="152902" cy="185984"/>
              </a:xfrm>
              <a:custGeom>
                <a:avLst/>
                <a:gdLst/>
                <a:ahLst/>
                <a:cxnLst/>
                <a:rect l="l" t="t" r="r" b="b"/>
                <a:pathLst>
                  <a:path w="43969" h="53482" fill="none" extrusionOk="0">
                    <a:moveTo>
                      <a:pt x="43968" y="1"/>
                    </a:moveTo>
                    <a:lnTo>
                      <a:pt x="0" y="1"/>
                    </a:lnTo>
                    <a:cubicBezTo>
                      <a:pt x="4235" y="8319"/>
                      <a:pt x="10254" y="17191"/>
                      <a:pt x="18837" y="25723"/>
                    </a:cubicBezTo>
                    <a:cubicBezTo>
                      <a:pt x="24454" y="31315"/>
                      <a:pt x="28638" y="37724"/>
                      <a:pt x="31302" y="44823"/>
                    </a:cubicBezTo>
                    <a:cubicBezTo>
                      <a:pt x="31792" y="46130"/>
                      <a:pt x="32194" y="47462"/>
                      <a:pt x="32508" y="48819"/>
                    </a:cubicBezTo>
                    <a:cubicBezTo>
                      <a:pt x="33111" y="51534"/>
                      <a:pt x="35524" y="53469"/>
                      <a:pt x="38301" y="53481"/>
                    </a:cubicBezTo>
                    <a:lnTo>
                      <a:pt x="43968" y="53481"/>
                    </a:lnTo>
                    <a:close/>
                  </a:path>
                </a:pathLst>
              </a:custGeom>
              <a:noFill/>
              <a:ln w="9525" cap="flat" cmpd="sng">
                <a:solidFill>
                  <a:srgbClr val="DBE3E8"/>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3" name="Google Shape;8293;p74"/>
              <p:cNvSpPr/>
              <p:nvPr/>
            </p:nvSpPr>
            <p:spPr>
              <a:xfrm>
                <a:off x="6877289" y="2104831"/>
                <a:ext cx="182791" cy="157141"/>
              </a:xfrm>
              <a:custGeom>
                <a:avLst/>
                <a:gdLst/>
                <a:ahLst/>
                <a:cxnLst/>
                <a:rect l="l" t="t" r="r" b="b"/>
                <a:pathLst>
                  <a:path w="52564" h="45188" fill="none" extrusionOk="0">
                    <a:moveTo>
                      <a:pt x="52564" y="45187"/>
                    </a:moveTo>
                    <a:lnTo>
                      <a:pt x="52564" y="0"/>
                    </a:lnTo>
                    <a:cubicBezTo>
                      <a:pt x="26653" y="1621"/>
                      <a:pt x="5354" y="20470"/>
                      <a:pt x="1" y="45187"/>
                    </a:cubicBezTo>
                    <a:close/>
                  </a:path>
                </a:pathLst>
              </a:custGeom>
              <a:noFill/>
              <a:ln w="9525" cap="flat" cmpd="sng">
                <a:solidFill>
                  <a:srgbClr val="8FA1AF"/>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4" name="Google Shape;8294;p74"/>
              <p:cNvSpPr/>
              <p:nvPr/>
            </p:nvSpPr>
            <p:spPr>
              <a:xfrm>
                <a:off x="7080441" y="2430686"/>
                <a:ext cx="152860" cy="185938"/>
              </a:xfrm>
              <a:custGeom>
                <a:avLst/>
                <a:gdLst/>
                <a:ahLst/>
                <a:cxnLst/>
                <a:rect l="l" t="t" r="r" b="b"/>
                <a:pathLst>
                  <a:path w="43957" h="53469" fill="none" extrusionOk="0">
                    <a:moveTo>
                      <a:pt x="1" y="1"/>
                    </a:moveTo>
                    <a:lnTo>
                      <a:pt x="1" y="53469"/>
                    </a:lnTo>
                    <a:lnTo>
                      <a:pt x="5668" y="53469"/>
                    </a:lnTo>
                    <a:cubicBezTo>
                      <a:pt x="8445" y="53456"/>
                      <a:pt x="10845" y="51521"/>
                      <a:pt x="11448" y="48819"/>
                    </a:cubicBezTo>
                    <a:cubicBezTo>
                      <a:pt x="11762" y="47450"/>
                      <a:pt x="12165" y="46118"/>
                      <a:pt x="12655" y="44811"/>
                    </a:cubicBezTo>
                    <a:cubicBezTo>
                      <a:pt x="15319" y="37724"/>
                      <a:pt x="19503" y="31302"/>
                      <a:pt x="25120" y="25723"/>
                    </a:cubicBezTo>
                    <a:cubicBezTo>
                      <a:pt x="33703" y="17191"/>
                      <a:pt x="39722" y="8319"/>
                      <a:pt x="43956" y="1"/>
                    </a:cubicBezTo>
                    <a:close/>
                  </a:path>
                </a:pathLst>
              </a:custGeom>
              <a:noFill/>
              <a:ln w="9525" cap="flat" cmpd="sng">
                <a:solidFill>
                  <a:srgbClr val="374F66"/>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95" name="Google Shape;8295;p74"/>
              <p:cNvGrpSpPr/>
              <p:nvPr/>
            </p:nvGrpSpPr>
            <p:grpSpPr>
              <a:xfrm>
                <a:off x="6836957" y="2068734"/>
                <a:ext cx="461892" cy="721067"/>
                <a:chOff x="6836957" y="2068734"/>
                <a:chExt cx="461892" cy="721067"/>
              </a:xfrm>
            </p:grpSpPr>
            <p:sp>
              <p:nvSpPr>
                <p:cNvPr id="8296" name="Google Shape;8296;p74"/>
                <p:cNvSpPr/>
                <p:nvPr/>
              </p:nvSpPr>
              <p:spPr>
                <a:xfrm>
                  <a:off x="6996059" y="2711098"/>
                  <a:ext cx="143729" cy="78703"/>
                </a:xfrm>
                <a:custGeom>
                  <a:avLst/>
                  <a:gdLst/>
                  <a:ahLst/>
                  <a:cxnLst/>
                  <a:rect l="l" t="t" r="r" b="b"/>
                  <a:pathLst>
                    <a:path w="41331" h="22632" fill="none" extrusionOk="0">
                      <a:moveTo>
                        <a:pt x="20659" y="22632"/>
                      </a:moveTo>
                      <a:lnTo>
                        <a:pt x="20659" y="22632"/>
                      </a:lnTo>
                      <a:cubicBezTo>
                        <a:pt x="19252" y="22632"/>
                        <a:pt x="1" y="15658"/>
                        <a:pt x="1" y="5253"/>
                      </a:cubicBezTo>
                      <a:lnTo>
                        <a:pt x="1" y="0"/>
                      </a:lnTo>
                      <a:lnTo>
                        <a:pt x="41318" y="0"/>
                      </a:lnTo>
                      <a:lnTo>
                        <a:pt x="41318" y="5253"/>
                      </a:lnTo>
                      <a:cubicBezTo>
                        <a:pt x="41330" y="14125"/>
                        <a:pt x="22079" y="22632"/>
                        <a:pt x="20659" y="22632"/>
                      </a:cubicBezTo>
                      <a:close/>
                    </a:path>
                  </a:pathLst>
                </a:custGeom>
                <a:noFill/>
                <a:ln w="9525" cap="flat" cmpd="sng">
                  <a:solidFill>
                    <a:srgbClr val="E3E7EA"/>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7" name="Google Shape;8297;p74"/>
                <p:cNvSpPr/>
                <p:nvPr/>
              </p:nvSpPr>
              <p:spPr>
                <a:xfrm>
                  <a:off x="6996059" y="2647693"/>
                  <a:ext cx="143683" cy="88753"/>
                </a:xfrm>
                <a:custGeom>
                  <a:avLst/>
                  <a:gdLst/>
                  <a:ahLst/>
                  <a:cxnLst/>
                  <a:rect l="l" t="t" r="r" b="b"/>
                  <a:pathLst>
                    <a:path w="41318" h="25522" fill="none" extrusionOk="0">
                      <a:moveTo>
                        <a:pt x="667" y="0"/>
                      </a:moveTo>
                      <a:lnTo>
                        <a:pt x="40652" y="0"/>
                      </a:lnTo>
                      <a:cubicBezTo>
                        <a:pt x="41016" y="0"/>
                        <a:pt x="41318" y="980"/>
                        <a:pt x="41318" y="2199"/>
                      </a:cubicBezTo>
                      <a:lnTo>
                        <a:pt x="41318" y="23323"/>
                      </a:lnTo>
                      <a:cubicBezTo>
                        <a:pt x="41318" y="24542"/>
                        <a:pt x="41016" y="25522"/>
                        <a:pt x="40652" y="25522"/>
                      </a:cubicBezTo>
                      <a:lnTo>
                        <a:pt x="667" y="25522"/>
                      </a:lnTo>
                      <a:cubicBezTo>
                        <a:pt x="302" y="25522"/>
                        <a:pt x="1" y="24542"/>
                        <a:pt x="1" y="23323"/>
                      </a:cubicBezTo>
                      <a:lnTo>
                        <a:pt x="1" y="2187"/>
                      </a:lnTo>
                      <a:cubicBezTo>
                        <a:pt x="1" y="980"/>
                        <a:pt x="302" y="0"/>
                        <a:pt x="667" y="0"/>
                      </a:cubicBezTo>
                      <a:close/>
                    </a:path>
                  </a:pathLst>
                </a:custGeom>
                <a:noFill/>
                <a:ln w="9525" cap="flat" cmpd="sng">
                  <a:solidFill>
                    <a:srgbClr val="E3E7EA"/>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8" name="Google Shape;8298;p74"/>
                <p:cNvSpPr/>
                <p:nvPr/>
              </p:nvSpPr>
              <p:spPr>
                <a:xfrm>
                  <a:off x="6990467" y="2723683"/>
                  <a:ext cx="154870" cy="12721"/>
                </a:xfrm>
                <a:custGeom>
                  <a:avLst/>
                  <a:gdLst/>
                  <a:ahLst/>
                  <a:cxnLst/>
                  <a:rect l="l" t="t" r="r" b="b"/>
                  <a:pathLst>
                    <a:path w="44535" h="3658" fill="none" extrusionOk="0">
                      <a:moveTo>
                        <a:pt x="327" y="0"/>
                      </a:moveTo>
                      <a:lnTo>
                        <a:pt x="44207" y="0"/>
                      </a:lnTo>
                      <a:cubicBezTo>
                        <a:pt x="44383" y="0"/>
                        <a:pt x="44534" y="139"/>
                        <a:pt x="44534" y="327"/>
                      </a:cubicBezTo>
                      <a:lnTo>
                        <a:pt x="44534" y="3343"/>
                      </a:lnTo>
                      <a:cubicBezTo>
                        <a:pt x="44534" y="3519"/>
                        <a:pt x="44383" y="3657"/>
                        <a:pt x="44207" y="3657"/>
                      </a:cubicBezTo>
                      <a:lnTo>
                        <a:pt x="327" y="3657"/>
                      </a:lnTo>
                      <a:cubicBezTo>
                        <a:pt x="151" y="3657"/>
                        <a:pt x="0" y="3519"/>
                        <a:pt x="0" y="3343"/>
                      </a:cubicBezTo>
                      <a:lnTo>
                        <a:pt x="0" y="327"/>
                      </a:lnTo>
                      <a:cubicBezTo>
                        <a:pt x="0" y="139"/>
                        <a:pt x="151" y="0"/>
                        <a:pt x="327" y="0"/>
                      </a:cubicBezTo>
                      <a:close/>
                    </a:path>
                  </a:pathLst>
                </a:custGeom>
                <a:noFill/>
                <a:ln w="9525" cap="flat" cmpd="sng">
                  <a:solidFill>
                    <a:srgbClr val="EEF0F2"/>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9" name="Google Shape;8299;p74"/>
                <p:cNvSpPr/>
                <p:nvPr/>
              </p:nvSpPr>
              <p:spPr>
                <a:xfrm>
                  <a:off x="6990467" y="2698339"/>
                  <a:ext cx="154870" cy="12762"/>
                </a:xfrm>
                <a:custGeom>
                  <a:avLst/>
                  <a:gdLst/>
                  <a:ahLst/>
                  <a:cxnLst/>
                  <a:rect l="l" t="t" r="r" b="b"/>
                  <a:pathLst>
                    <a:path w="44535" h="3670" fill="none" extrusionOk="0">
                      <a:moveTo>
                        <a:pt x="42700" y="3669"/>
                      </a:moveTo>
                      <a:lnTo>
                        <a:pt x="1835" y="3669"/>
                      </a:lnTo>
                      <a:cubicBezTo>
                        <a:pt x="830" y="3657"/>
                        <a:pt x="13" y="2840"/>
                        <a:pt x="0" y="1835"/>
                      </a:cubicBezTo>
                      <a:lnTo>
                        <a:pt x="0" y="1835"/>
                      </a:lnTo>
                      <a:cubicBezTo>
                        <a:pt x="13" y="817"/>
                        <a:pt x="830" y="0"/>
                        <a:pt x="1835" y="0"/>
                      </a:cubicBezTo>
                      <a:lnTo>
                        <a:pt x="42700" y="0"/>
                      </a:lnTo>
                      <a:cubicBezTo>
                        <a:pt x="43717" y="0"/>
                        <a:pt x="44534" y="817"/>
                        <a:pt x="44534" y="1835"/>
                      </a:cubicBezTo>
                      <a:lnTo>
                        <a:pt x="44534" y="1835"/>
                      </a:lnTo>
                      <a:cubicBezTo>
                        <a:pt x="44534" y="2840"/>
                        <a:pt x="43717" y="3657"/>
                        <a:pt x="42700" y="3669"/>
                      </a:cubicBezTo>
                      <a:close/>
                    </a:path>
                  </a:pathLst>
                </a:custGeom>
                <a:noFill/>
                <a:ln w="9525" cap="flat" cmpd="sng">
                  <a:solidFill>
                    <a:srgbClr val="EEF0F2"/>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0" name="Google Shape;8300;p74"/>
                <p:cNvSpPr/>
                <p:nvPr/>
              </p:nvSpPr>
              <p:spPr>
                <a:xfrm>
                  <a:off x="6990467" y="2647648"/>
                  <a:ext cx="154870" cy="12762"/>
                </a:xfrm>
                <a:custGeom>
                  <a:avLst/>
                  <a:gdLst/>
                  <a:ahLst/>
                  <a:cxnLst/>
                  <a:rect l="l" t="t" r="r" b="b"/>
                  <a:pathLst>
                    <a:path w="44535" h="3670" fill="none" extrusionOk="0">
                      <a:moveTo>
                        <a:pt x="42700" y="3670"/>
                      </a:moveTo>
                      <a:lnTo>
                        <a:pt x="1835" y="3670"/>
                      </a:lnTo>
                      <a:cubicBezTo>
                        <a:pt x="830" y="3670"/>
                        <a:pt x="13" y="2853"/>
                        <a:pt x="0" y="1835"/>
                      </a:cubicBezTo>
                      <a:lnTo>
                        <a:pt x="0" y="1835"/>
                      </a:lnTo>
                      <a:cubicBezTo>
                        <a:pt x="13" y="830"/>
                        <a:pt x="830" y="13"/>
                        <a:pt x="1835" y="1"/>
                      </a:cubicBezTo>
                      <a:lnTo>
                        <a:pt x="42700" y="1"/>
                      </a:lnTo>
                      <a:cubicBezTo>
                        <a:pt x="43717" y="13"/>
                        <a:pt x="44534" y="830"/>
                        <a:pt x="44534" y="1835"/>
                      </a:cubicBezTo>
                      <a:lnTo>
                        <a:pt x="44534" y="1835"/>
                      </a:lnTo>
                      <a:cubicBezTo>
                        <a:pt x="44534" y="2853"/>
                        <a:pt x="43717" y="3670"/>
                        <a:pt x="42700" y="3670"/>
                      </a:cubicBezTo>
                      <a:close/>
                    </a:path>
                  </a:pathLst>
                </a:custGeom>
                <a:noFill/>
                <a:ln w="9525" cap="flat" cmpd="sng">
                  <a:solidFill>
                    <a:srgbClr val="EEF0F2"/>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1" name="Google Shape;8301;p74"/>
                <p:cNvSpPr/>
                <p:nvPr/>
              </p:nvSpPr>
              <p:spPr>
                <a:xfrm>
                  <a:off x="6990467" y="2672992"/>
                  <a:ext cx="154870" cy="12766"/>
                </a:xfrm>
                <a:custGeom>
                  <a:avLst/>
                  <a:gdLst/>
                  <a:ahLst/>
                  <a:cxnLst/>
                  <a:rect l="l" t="t" r="r" b="b"/>
                  <a:pathLst>
                    <a:path w="44535" h="3671" fill="none" extrusionOk="0">
                      <a:moveTo>
                        <a:pt x="42700" y="3670"/>
                      </a:moveTo>
                      <a:lnTo>
                        <a:pt x="1835" y="3670"/>
                      </a:lnTo>
                      <a:cubicBezTo>
                        <a:pt x="817" y="3670"/>
                        <a:pt x="0" y="2841"/>
                        <a:pt x="0" y="1836"/>
                      </a:cubicBezTo>
                      <a:lnTo>
                        <a:pt x="0" y="1836"/>
                      </a:lnTo>
                      <a:cubicBezTo>
                        <a:pt x="13" y="818"/>
                        <a:pt x="830" y="1"/>
                        <a:pt x="1835" y="1"/>
                      </a:cubicBezTo>
                      <a:lnTo>
                        <a:pt x="42700" y="1"/>
                      </a:lnTo>
                      <a:cubicBezTo>
                        <a:pt x="43717" y="1"/>
                        <a:pt x="44534" y="818"/>
                        <a:pt x="44534" y="1836"/>
                      </a:cubicBezTo>
                      <a:lnTo>
                        <a:pt x="44534" y="1836"/>
                      </a:lnTo>
                      <a:cubicBezTo>
                        <a:pt x="44534" y="2841"/>
                        <a:pt x="43717" y="3670"/>
                        <a:pt x="42700" y="3670"/>
                      </a:cubicBezTo>
                      <a:close/>
                    </a:path>
                  </a:pathLst>
                </a:custGeom>
                <a:noFill/>
                <a:ln w="9525" cap="flat" cmpd="sng">
                  <a:solidFill>
                    <a:srgbClr val="EEF0F2"/>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2" name="Google Shape;8302;p74"/>
                <p:cNvSpPr/>
                <p:nvPr/>
              </p:nvSpPr>
              <p:spPr>
                <a:xfrm>
                  <a:off x="6836957" y="2068734"/>
                  <a:ext cx="461892" cy="589756"/>
                </a:xfrm>
                <a:custGeom>
                  <a:avLst/>
                  <a:gdLst/>
                  <a:ahLst/>
                  <a:cxnLst/>
                  <a:rect l="l" t="t" r="r" b="b"/>
                  <a:pathLst>
                    <a:path w="132823" h="169592" fill="none" extrusionOk="0">
                      <a:moveTo>
                        <a:pt x="132307" y="74442"/>
                      </a:moveTo>
                      <a:cubicBezTo>
                        <a:pt x="132332" y="74278"/>
                        <a:pt x="132345" y="74127"/>
                        <a:pt x="132357" y="73977"/>
                      </a:cubicBezTo>
                      <a:cubicBezTo>
                        <a:pt x="132408" y="73562"/>
                        <a:pt x="132458" y="73135"/>
                        <a:pt x="132496" y="72720"/>
                      </a:cubicBezTo>
                      <a:cubicBezTo>
                        <a:pt x="132533" y="72343"/>
                        <a:pt x="132558" y="71991"/>
                        <a:pt x="132584" y="71639"/>
                      </a:cubicBezTo>
                      <a:cubicBezTo>
                        <a:pt x="132584" y="71577"/>
                        <a:pt x="132596" y="71501"/>
                        <a:pt x="132609" y="71438"/>
                      </a:cubicBezTo>
                      <a:cubicBezTo>
                        <a:pt x="132759" y="69754"/>
                        <a:pt x="132822" y="68071"/>
                        <a:pt x="132797" y="66387"/>
                      </a:cubicBezTo>
                      <a:cubicBezTo>
                        <a:pt x="132797" y="29719"/>
                        <a:pt x="103079" y="1"/>
                        <a:pt x="66411" y="1"/>
                      </a:cubicBezTo>
                      <a:cubicBezTo>
                        <a:pt x="29744" y="1"/>
                        <a:pt x="25" y="29719"/>
                        <a:pt x="25" y="66387"/>
                      </a:cubicBezTo>
                      <a:cubicBezTo>
                        <a:pt x="0" y="68071"/>
                        <a:pt x="63" y="69754"/>
                        <a:pt x="214" y="71438"/>
                      </a:cubicBezTo>
                      <a:cubicBezTo>
                        <a:pt x="214" y="71501"/>
                        <a:pt x="226" y="71577"/>
                        <a:pt x="239" y="71639"/>
                      </a:cubicBezTo>
                      <a:cubicBezTo>
                        <a:pt x="264" y="71991"/>
                        <a:pt x="289" y="72343"/>
                        <a:pt x="327" y="72720"/>
                      </a:cubicBezTo>
                      <a:cubicBezTo>
                        <a:pt x="365" y="73135"/>
                        <a:pt x="415" y="73562"/>
                        <a:pt x="465" y="73977"/>
                      </a:cubicBezTo>
                      <a:cubicBezTo>
                        <a:pt x="478" y="74127"/>
                        <a:pt x="490" y="74278"/>
                        <a:pt x="515" y="74442"/>
                      </a:cubicBezTo>
                      <a:cubicBezTo>
                        <a:pt x="528" y="74617"/>
                        <a:pt x="553" y="74806"/>
                        <a:pt x="578" y="74994"/>
                      </a:cubicBezTo>
                      <a:cubicBezTo>
                        <a:pt x="2187" y="87887"/>
                        <a:pt x="8306" y="113182"/>
                        <a:pt x="31390" y="136140"/>
                      </a:cubicBezTo>
                      <a:cubicBezTo>
                        <a:pt x="35926" y="140652"/>
                        <a:pt x="39545" y="146030"/>
                        <a:pt x="41782" y="152036"/>
                      </a:cubicBezTo>
                      <a:cubicBezTo>
                        <a:pt x="42775" y="154650"/>
                        <a:pt x="43164" y="157176"/>
                        <a:pt x="43177" y="158985"/>
                      </a:cubicBezTo>
                      <a:cubicBezTo>
                        <a:pt x="43202" y="166299"/>
                        <a:pt x="42976" y="169591"/>
                        <a:pt x="66411" y="169591"/>
                      </a:cubicBezTo>
                      <a:cubicBezTo>
                        <a:pt x="89834" y="169591"/>
                        <a:pt x="89621" y="166286"/>
                        <a:pt x="89646" y="158985"/>
                      </a:cubicBezTo>
                      <a:cubicBezTo>
                        <a:pt x="89646" y="157176"/>
                        <a:pt x="90048" y="154650"/>
                        <a:pt x="91041" y="152036"/>
                      </a:cubicBezTo>
                      <a:cubicBezTo>
                        <a:pt x="93277" y="146042"/>
                        <a:pt x="96896" y="140652"/>
                        <a:pt x="101433" y="136140"/>
                      </a:cubicBezTo>
                      <a:cubicBezTo>
                        <a:pt x="124516" y="113182"/>
                        <a:pt x="130636" y="87887"/>
                        <a:pt x="132244" y="74994"/>
                      </a:cubicBezTo>
                      <a:cubicBezTo>
                        <a:pt x="132269" y="74806"/>
                        <a:pt x="132295" y="74617"/>
                        <a:pt x="132307" y="74442"/>
                      </a:cubicBezTo>
                      <a:close/>
                    </a:path>
                  </a:pathLst>
                </a:custGeom>
                <a:noFill/>
                <a:ln w="9525" cap="flat" cmpd="sng">
                  <a:solidFill>
                    <a:srgbClr val="FEFEFE"/>
                  </a:solidFill>
                  <a:prstDash val="solid"/>
                  <a:miter lim="12565"/>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grpSp>
        <p:nvGrpSpPr>
          <p:cNvPr id="8303" name="Google Shape;8303;p74"/>
          <p:cNvGrpSpPr/>
          <p:nvPr/>
        </p:nvGrpSpPr>
        <p:grpSpPr>
          <a:xfrm>
            <a:off x="2412267" y="1858147"/>
            <a:ext cx="712577" cy="712374"/>
            <a:chOff x="2559249" y="2069323"/>
            <a:chExt cx="685566" cy="685634"/>
          </a:xfrm>
        </p:grpSpPr>
        <p:sp>
          <p:nvSpPr>
            <p:cNvPr id="8304" name="Google Shape;8304;p74"/>
            <p:cNvSpPr/>
            <p:nvPr/>
          </p:nvSpPr>
          <p:spPr>
            <a:xfrm>
              <a:off x="2637836" y="2532965"/>
              <a:ext cx="376180" cy="221993"/>
            </a:xfrm>
            <a:custGeom>
              <a:avLst/>
              <a:gdLst/>
              <a:ahLst/>
              <a:cxnLst/>
              <a:rect l="l" t="t" r="r" b="b"/>
              <a:pathLst>
                <a:path w="114864" h="67784" extrusionOk="0">
                  <a:moveTo>
                    <a:pt x="106357" y="13065"/>
                  </a:moveTo>
                  <a:cubicBezTo>
                    <a:pt x="104189" y="14178"/>
                    <a:pt x="101932" y="15164"/>
                    <a:pt x="99610" y="15997"/>
                  </a:cubicBezTo>
                  <a:cubicBezTo>
                    <a:pt x="99509" y="16034"/>
                    <a:pt x="99407" y="16071"/>
                    <a:pt x="99307" y="16108"/>
                  </a:cubicBezTo>
                  <a:lnTo>
                    <a:pt x="99307" y="16108"/>
                  </a:lnTo>
                  <a:cubicBezTo>
                    <a:pt x="101716" y="15259"/>
                    <a:pt x="104072" y="14244"/>
                    <a:pt x="106357" y="13065"/>
                  </a:cubicBezTo>
                  <a:close/>
                  <a:moveTo>
                    <a:pt x="28508" y="0"/>
                  </a:moveTo>
                  <a:cubicBezTo>
                    <a:pt x="24492" y="0"/>
                    <a:pt x="20462" y="1024"/>
                    <a:pt x="16807" y="3134"/>
                  </a:cubicBezTo>
                  <a:lnTo>
                    <a:pt x="16196" y="3489"/>
                  </a:lnTo>
                  <a:cubicBezTo>
                    <a:pt x="1800" y="11798"/>
                    <a:pt x="1" y="31827"/>
                    <a:pt x="12628" y="42646"/>
                  </a:cubicBezTo>
                  <a:cubicBezTo>
                    <a:pt x="28344" y="56100"/>
                    <a:pt x="48088" y="64977"/>
                    <a:pt x="69813" y="67214"/>
                  </a:cubicBezTo>
                  <a:cubicBezTo>
                    <a:pt x="70015" y="67229"/>
                    <a:pt x="70217" y="67254"/>
                    <a:pt x="70424" y="67273"/>
                  </a:cubicBezTo>
                  <a:cubicBezTo>
                    <a:pt x="70803" y="67313"/>
                    <a:pt x="71193" y="67347"/>
                    <a:pt x="71572" y="67377"/>
                  </a:cubicBezTo>
                  <a:cubicBezTo>
                    <a:pt x="72085" y="67421"/>
                    <a:pt x="72592" y="67465"/>
                    <a:pt x="73100" y="67500"/>
                  </a:cubicBezTo>
                  <a:lnTo>
                    <a:pt x="73445" y="67525"/>
                  </a:lnTo>
                  <a:cubicBezTo>
                    <a:pt x="75888" y="67697"/>
                    <a:pt x="78340" y="67783"/>
                    <a:pt x="80797" y="67783"/>
                  </a:cubicBezTo>
                  <a:cubicBezTo>
                    <a:pt x="92212" y="67783"/>
                    <a:pt x="103723" y="65913"/>
                    <a:pt x="114864" y="62044"/>
                  </a:cubicBezTo>
                  <a:lnTo>
                    <a:pt x="114864" y="62044"/>
                  </a:lnTo>
                  <a:cubicBezTo>
                    <a:pt x="112427" y="62820"/>
                    <a:pt x="109978" y="63185"/>
                    <a:pt x="107581" y="63185"/>
                  </a:cubicBezTo>
                  <a:cubicBezTo>
                    <a:pt x="94740" y="63185"/>
                    <a:pt x="83396" y="52710"/>
                    <a:pt x="83396" y="38875"/>
                  </a:cubicBezTo>
                  <a:cubicBezTo>
                    <a:pt x="83396" y="28688"/>
                    <a:pt x="89785" y="19663"/>
                    <a:pt x="99307" y="16108"/>
                  </a:cubicBezTo>
                  <a:lnTo>
                    <a:pt x="99307" y="16108"/>
                  </a:lnTo>
                  <a:cubicBezTo>
                    <a:pt x="93355" y="18205"/>
                    <a:pt x="87080" y="19284"/>
                    <a:pt x="80750" y="19284"/>
                  </a:cubicBezTo>
                  <a:cubicBezTo>
                    <a:pt x="79680" y="19284"/>
                    <a:pt x="78608" y="19253"/>
                    <a:pt x="77536" y="19191"/>
                  </a:cubicBezTo>
                  <a:cubicBezTo>
                    <a:pt x="77230" y="19171"/>
                    <a:pt x="76920" y="19146"/>
                    <a:pt x="76609" y="19127"/>
                  </a:cubicBezTo>
                  <a:cubicBezTo>
                    <a:pt x="76077" y="19092"/>
                    <a:pt x="75554" y="19048"/>
                    <a:pt x="75022" y="18999"/>
                  </a:cubicBezTo>
                  <a:cubicBezTo>
                    <a:pt x="74948" y="18994"/>
                    <a:pt x="74869" y="18979"/>
                    <a:pt x="74795" y="18974"/>
                  </a:cubicBezTo>
                  <a:cubicBezTo>
                    <a:pt x="73346" y="18821"/>
                    <a:pt x="71912" y="18609"/>
                    <a:pt x="70483" y="18353"/>
                  </a:cubicBezTo>
                  <a:cubicBezTo>
                    <a:pt x="70414" y="18338"/>
                    <a:pt x="70340" y="18333"/>
                    <a:pt x="70276" y="18323"/>
                  </a:cubicBezTo>
                  <a:cubicBezTo>
                    <a:pt x="60651" y="16515"/>
                    <a:pt x="51671" y="12222"/>
                    <a:pt x="44234" y="5859"/>
                  </a:cubicBezTo>
                  <a:cubicBezTo>
                    <a:pt x="39736" y="2011"/>
                    <a:pt x="34136" y="0"/>
                    <a:pt x="28508"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5" name="Google Shape;8305;p74"/>
            <p:cNvSpPr/>
            <p:nvPr/>
          </p:nvSpPr>
          <p:spPr>
            <a:xfrm>
              <a:off x="2910955" y="2421038"/>
              <a:ext cx="327385" cy="318821"/>
            </a:xfrm>
            <a:custGeom>
              <a:avLst/>
              <a:gdLst/>
              <a:ahLst/>
              <a:cxnLst/>
              <a:rect l="l" t="t" r="r" b="b"/>
              <a:pathLst>
                <a:path w="99965" h="97350" extrusionOk="0">
                  <a:moveTo>
                    <a:pt x="53376" y="1"/>
                  </a:moveTo>
                  <a:lnTo>
                    <a:pt x="53376" y="6"/>
                  </a:lnTo>
                  <a:cubicBezTo>
                    <a:pt x="52883" y="9853"/>
                    <a:pt x="49823" y="19400"/>
                    <a:pt x="44500" y="27694"/>
                  </a:cubicBezTo>
                  <a:lnTo>
                    <a:pt x="44495" y="27689"/>
                  </a:lnTo>
                  <a:cubicBezTo>
                    <a:pt x="39162" y="35945"/>
                    <a:pt x="31740" y="42706"/>
                    <a:pt x="22962" y="47236"/>
                  </a:cubicBezTo>
                  <a:cubicBezTo>
                    <a:pt x="20794" y="48354"/>
                    <a:pt x="18537" y="49335"/>
                    <a:pt x="16215" y="50168"/>
                  </a:cubicBezTo>
                  <a:cubicBezTo>
                    <a:pt x="6526" y="53643"/>
                    <a:pt x="1" y="62751"/>
                    <a:pt x="1" y="73041"/>
                  </a:cubicBezTo>
                  <a:cubicBezTo>
                    <a:pt x="1" y="86877"/>
                    <a:pt x="11338" y="97350"/>
                    <a:pt x="24179" y="97350"/>
                  </a:cubicBezTo>
                  <a:cubicBezTo>
                    <a:pt x="26579" y="97350"/>
                    <a:pt x="29032" y="96984"/>
                    <a:pt x="31474" y="96205"/>
                  </a:cubicBezTo>
                  <a:cubicBezTo>
                    <a:pt x="31730" y="96126"/>
                    <a:pt x="31977" y="96043"/>
                    <a:pt x="32223" y="95954"/>
                  </a:cubicBezTo>
                  <a:cubicBezTo>
                    <a:pt x="49305" y="89907"/>
                    <a:pt x="64347" y="79542"/>
                    <a:pt x="76047" y="66176"/>
                  </a:cubicBezTo>
                  <a:cubicBezTo>
                    <a:pt x="76333" y="65870"/>
                    <a:pt x="76609" y="65575"/>
                    <a:pt x="76880" y="65254"/>
                  </a:cubicBezTo>
                  <a:cubicBezTo>
                    <a:pt x="88664" y="51450"/>
                    <a:pt x="96520" y="34919"/>
                    <a:pt x="99965" y="17468"/>
                  </a:cubicBezTo>
                  <a:lnTo>
                    <a:pt x="99965" y="17468"/>
                  </a:lnTo>
                  <a:cubicBezTo>
                    <a:pt x="97249" y="28811"/>
                    <a:pt x="87103" y="36062"/>
                    <a:pt x="76340" y="36062"/>
                  </a:cubicBezTo>
                  <a:cubicBezTo>
                    <a:pt x="72278" y="36062"/>
                    <a:pt x="68129" y="35030"/>
                    <a:pt x="64258" y="32795"/>
                  </a:cubicBezTo>
                  <a:cubicBezTo>
                    <a:pt x="55426" y="27694"/>
                    <a:pt x="50641" y="17596"/>
                    <a:pt x="52509" y="7571"/>
                  </a:cubicBezTo>
                  <a:cubicBezTo>
                    <a:pt x="52977" y="5067"/>
                    <a:pt x="53268" y="2534"/>
                    <a:pt x="53391" y="1"/>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6" name="Google Shape;8306;p74"/>
            <p:cNvSpPr/>
            <p:nvPr/>
          </p:nvSpPr>
          <p:spPr>
            <a:xfrm>
              <a:off x="3122726" y="2149918"/>
              <a:ext cx="10490" cy="10015"/>
            </a:xfrm>
            <a:custGeom>
              <a:avLst/>
              <a:gdLst/>
              <a:ahLst/>
              <a:cxnLst/>
              <a:rect l="l" t="t" r="r" b="b"/>
              <a:pathLst>
                <a:path w="3203" h="3058" extrusionOk="0">
                  <a:moveTo>
                    <a:pt x="21" y="0"/>
                  </a:moveTo>
                  <a:cubicBezTo>
                    <a:pt x="0" y="0"/>
                    <a:pt x="1234" y="1124"/>
                    <a:pt x="3203" y="3058"/>
                  </a:cubicBezTo>
                  <a:cubicBezTo>
                    <a:pt x="2429" y="2170"/>
                    <a:pt x="1576" y="1328"/>
                    <a:pt x="645" y="529"/>
                  </a:cubicBezTo>
                  <a:cubicBezTo>
                    <a:pt x="227" y="170"/>
                    <a:pt x="29" y="0"/>
                    <a:pt x="21"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7" name="Google Shape;8307;p74"/>
            <p:cNvSpPr/>
            <p:nvPr/>
          </p:nvSpPr>
          <p:spPr>
            <a:xfrm>
              <a:off x="3022956" y="2159929"/>
              <a:ext cx="221858" cy="379216"/>
            </a:xfrm>
            <a:custGeom>
              <a:avLst/>
              <a:gdLst/>
              <a:ahLst/>
              <a:cxnLst/>
              <a:rect l="l" t="t" r="r" b="b"/>
              <a:pathLst>
                <a:path w="67743" h="115791" extrusionOk="0">
                  <a:moveTo>
                    <a:pt x="33667" y="1"/>
                  </a:moveTo>
                  <a:cubicBezTo>
                    <a:pt x="43405" y="11169"/>
                    <a:pt x="40882" y="28926"/>
                    <a:pt x="27541" y="36624"/>
                  </a:cubicBezTo>
                  <a:lnTo>
                    <a:pt x="26934" y="36974"/>
                  </a:lnTo>
                  <a:cubicBezTo>
                    <a:pt x="23278" y="39085"/>
                    <a:pt x="19248" y="40109"/>
                    <a:pt x="15233" y="40109"/>
                  </a:cubicBezTo>
                  <a:cubicBezTo>
                    <a:pt x="9809" y="40109"/>
                    <a:pt x="4413" y="38242"/>
                    <a:pt x="0" y="34668"/>
                  </a:cubicBezTo>
                  <a:lnTo>
                    <a:pt x="0" y="34668"/>
                  </a:lnTo>
                  <a:cubicBezTo>
                    <a:pt x="4658" y="38719"/>
                    <a:pt x="8625" y="43529"/>
                    <a:pt x="11725" y="48916"/>
                  </a:cubicBezTo>
                  <a:cubicBezTo>
                    <a:pt x="12179" y="49709"/>
                    <a:pt x="12617" y="50513"/>
                    <a:pt x="13026" y="51316"/>
                  </a:cubicBezTo>
                  <a:cubicBezTo>
                    <a:pt x="13090" y="51439"/>
                    <a:pt x="13150" y="51568"/>
                    <a:pt x="13219" y="51691"/>
                  </a:cubicBezTo>
                  <a:cubicBezTo>
                    <a:pt x="13460" y="52169"/>
                    <a:pt x="13692" y="52642"/>
                    <a:pt x="13913" y="53125"/>
                  </a:cubicBezTo>
                  <a:cubicBezTo>
                    <a:pt x="14047" y="53396"/>
                    <a:pt x="14175" y="53672"/>
                    <a:pt x="14298" y="53948"/>
                  </a:cubicBezTo>
                  <a:cubicBezTo>
                    <a:pt x="14569" y="54544"/>
                    <a:pt x="14835" y="55151"/>
                    <a:pt x="15081" y="55752"/>
                  </a:cubicBezTo>
                  <a:cubicBezTo>
                    <a:pt x="15165" y="55964"/>
                    <a:pt x="15244" y="56171"/>
                    <a:pt x="15328" y="56383"/>
                  </a:cubicBezTo>
                  <a:cubicBezTo>
                    <a:pt x="15525" y="56880"/>
                    <a:pt x="15712" y="57378"/>
                    <a:pt x="15900" y="57886"/>
                  </a:cubicBezTo>
                  <a:cubicBezTo>
                    <a:pt x="18438" y="64904"/>
                    <a:pt x="19547" y="72326"/>
                    <a:pt x="19187" y="79729"/>
                  </a:cubicBezTo>
                  <a:cubicBezTo>
                    <a:pt x="19064" y="82262"/>
                    <a:pt x="18778" y="84795"/>
                    <a:pt x="18310" y="87304"/>
                  </a:cubicBezTo>
                  <a:cubicBezTo>
                    <a:pt x="16442" y="97324"/>
                    <a:pt x="21227" y="107422"/>
                    <a:pt x="30054" y="112523"/>
                  </a:cubicBezTo>
                  <a:cubicBezTo>
                    <a:pt x="33927" y="114758"/>
                    <a:pt x="38077" y="115790"/>
                    <a:pt x="42139" y="115790"/>
                  </a:cubicBezTo>
                  <a:cubicBezTo>
                    <a:pt x="52903" y="115790"/>
                    <a:pt x="63049" y="108539"/>
                    <a:pt x="65761" y="97196"/>
                  </a:cubicBezTo>
                  <a:cubicBezTo>
                    <a:pt x="66717" y="92366"/>
                    <a:pt x="67328" y="87462"/>
                    <a:pt x="67594" y="82533"/>
                  </a:cubicBezTo>
                  <a:cubicBezTo>
                    <a:pt x="67644" y="81602"/>
                    <a:pt x="67678" y="80665"/>
                    <a:pt x="67703" y="79739"/>
                  </a:cubicBezTo>
                  <a:cubicBezTo>
                    <a:pt x="67728" y="78832"/>
                    <a:pt x="67742" y="77920"/>
                    <a:pt x="67742" y="77013"/>
                  </a:cubicBezTo>
                  <a:cubicBezTo>
                    <a:pt x="67737" y="58916"/>
                    <a:pt x="63144" y="41893"/>
                    <a:pt x="55061" y="27043"/>
                  </a:cubicBezTo>
                  <a:lnTo>
                    <a:pt x="55047" y="27058"/>
                  </a:lnTo>
                  <a:cubicBezTo>
                    <a:pt x="54613" y="26255"/>
                    <a:pt x="54169" y="25461"/>
                    <a:pt x="53716" y="24673"/>
                  </a:cubicBezTo>
                  <a:cubicBezTo>
                    <a:pt x="47915" y="14623"/>
                    <a:pt x="38541" y="4811"/>
                    <a:pt x="33667"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8" name="Google Shape;8308;p74"/>
            <p:cNvSpPr/>
            <p:nvPr/>
          </p:nvSpPr>
          <p:spPr>
            <a:xfrm>
              <a:off x="3001649" y="2257452"/>
              <a:ext cx="4395" cy="2908"/>
            </a:xfrm>
            <a:custGeom>
              <a:avLst/>
              <a:gdLst/>
              <a:ahLst/>
              <a:cxnLst/>
              <a:rect l="l" t="t" r="r" b="b"/>
              <a:pathLst>
                <a:path w="1342" h="888" extrusionOk="0">
                  <a:moveTo>
                    <a:pt x="1" y="1"/>
                  </a:moveTo>
                  <a:cubicBezTo>
                    <a:pt x="449" y="291"/>
                    <a:pt x="898" y="587"/>
                    <a:pt x="1341" y="888"/>
                  </a:cubicBezTo>
                  <a:cubicBezTo>
                    <a:pt x="898" y="587"/>
                    <a:pt x="449" y="291"/>
                    <a:pt x="1" y="1"/>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9" name="Google Shape;8309;p74"/>
            <p:cNvSpPr/>
            <p:nvPr/>
          </p:nvSpPr>
          <p:spPr>
            <a:xfrm>
              <a:off x="3006814" y="2260907"/>
              <a:ext cx="504" cy="373"/>
            </a:xfrm>
            <a:custGeom>
              <a:avLst/>
              <a:gdLst/>
              <a:ahLst/>
              <a:cxnLst/>
              <a:rect l="l" t="t" r="r" b="b"/>
              <a:pathLst>
                <a:path w="154" h="114" extrusionOk="0">
                  <a:moveTo>
                    <a:pt x="1" y="0"/>
                  </a:moveTo>
                  <a:lnTo>
                    <a:pt x="1" y="0"/>
                  </a:lnTo>
                  <a:cubicBezTo>
                    <a:pt x="50" y="40"/>
                    <a:pt x="104" y="74"/>
                    <a:pt x="154" y="114"/>
                  </a:cubicBezTo>
                  <a:cubicBezTo>
                    <a:pt x="104" y="74"/>
                    <a:pt x="55" y="40"/>
                    <a:pt x="1"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0" name="Google Shape;8310;p74"/>
            <p:cNvSpPr/>
            <p:nvPr/>
          </p:nvSpPr>
          <p:spPr>
            <a:xfrm>
              <a:off x="3007315" y="2261277"/>
              <a:ext cx="15645" cy="12190"/>
            </a:xfrm>
            <a:custGeom>
              <a:avLst/>
              <a:gdLst/>
              <a:ahLst/>
              <a:cxnLst/>
              <a:rect l="l" t="t" r="r" b="b"/>
              <a:pathLst>
                <a:path w="4777" h="3722" extrusionOk="0">
                  <a:moveTo>
                    <a:pt x="1" y="1"/>
                  </a:moveTo>
                  <a:lnTo>
                    <a:pt x="1" y="1"/>
                  </a:lnTo>
                  <a:cubicBezTo>
                    <a:pt x="1479" y="1026"/>
                    <a:pt x="2908" y="2135"/>
                    <a:pt x="4283" y="3313"/>
                  </a:cubicBezTo>
                  <a:cubicBezTo>
                    <a:pt x="4441" y="3456"/>
                    <a:pt x="4609" y="3589"/>
                    <a:pt x="4776" y="3722"/>
                  </a:cubicBezTo>
                  <a:cubicBezTo>
                    <a:pt x="3253" y="2396"/>
                    <a:pt x="1666" y="1149"/>
                    <a:pt x="1" y="1"/>
                  </a:cubicBez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1" name="Google Shape;8311;p74"/>
            <p:cNvSpPr/>
            <p:nvPr/>
          </p:nvSpPr>
          <p:spPr>
            <a:xfrm>
              <a:off x="3006025" y="2260357"/>
              <a:ext cx="793" cy="553"/>
            </a:xfrm>
            <a:custGeom>
              <a:avLst/>
              <a:gdLst/>
              <a:ahLst/>
              <a:cxnLst/>
              <a:rect l="l" t="t" r="r" b="b"/>
              <a:pathLst>
                <a:path w="242" h="169" extrusionOk="0">
                  <a:moveTo>
                    <a:pt x="0" y="1"/>
                  </a:moveTo>
                  <a:lnTo>
                    <a:pt x="201" y="140"/>
                  </a:lnTo>
                  <a:lnTo>
                    <a:pt x="201" y="140"/>
                  </a:lnTo>
                  <a:cubicBezTo>
                    <a:pt x="137" y="95"/>
                    <a:pt x="74" y="50"/>
                    <a:pt x="0" y="1"/>
                  </a:cubicBezTo>
                  <a:close/>
                  <a:moveTo>
                    <a:pt x="201" y="140"/>
                  </a:moveTo>
                  <a:cubicBezTo>
                    <a:pt x="215" y="150"/>
                    <a:pt x="228" y="159"/>
                    <a:pt x="242" y="168"/>
                  </a:cubicBezTo>
                  <a:lnTo>
                    <a:pt x="201" y="140"/>
                  </a:ln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2" name="Google Shape;8312;p74"/>
            <p:cNvSpPr/>
            <p:nvPr/>
          </p:nvSpPr>
          <p:spPr>
            <a:xfrm>
              <a:off x="2790124" y="2069323"/>
              <a:ext cx="376068" cy="221963"/>
            </a:xfrm>
            <a:custGeom>
              <a:avLst/>
              <a:gdLst/>
              <a:ahLst/>
              <a:cxnLst/>
              <a:rect l="l" t="t" r="r" b="b"/>
              <a:pathLst>
                <a:path w="114830" h="67775" extrusionOk="0">
                  <a:moveTo>
                    <a:pt x="15387" y="51713"/>
                  </a:moveTo>
                  <a:cubicBezTo>
                    <a:pt x="13025" y="52552"/>
                    <a:pt x="10715" y="53552"/>
                    <a:pt x="8473" y="54709"/>
                  </a:cubicBezTo>
                  <a:lnTo>
                    <a:pt x="8473" y="54709"/>
                  </a:lnTo>
                  <a:cubicBezTo>
                    <a:pt x="10647" y="53591"/>
                    <a:pt x="12899" y="52605"/>
                    <a:pt x="15225" y="51772"/>
                  </a:cubicBezTo>
                  <a:cubicBezTo>
                    <a:pt x="15279" y="51753"/>
                    <a:pt x="15333" y="51733"/>
                    <a:pt x="15387" y="51713"/>
                  </a:cubicBezTo>
                  <a:close/>
                  <a:moveTo>
                    <a:pt x="34032" y="1"/>
                  </a:moveTo>
                  <a:cubicBezTo>
                    <a:pt x="22630" y="1"/>
                    <a:pt x="11132" y="1868"/>
                    <a:pt x="1" y="5720"/>
                  </a:cubicBezTo>
                  <a:cubicBezTo>
                    <a:pt x="2428" y="4951"/>
                    <a:pt x="4866" y="4589"/>
                    <a:pt x="7253" y="4589"/>
                  </a:cubicBezTo>
                  <a:cubicBezTo>
                    <a:pt x="20092" y="4589"/>
                    <a:pt x="31430" y="15063"/>
                    <a:pt x="31430" y="28899"/>
                  </a:cubicBezTo>
                  <a:cubicBezTo>
                    <a:pt x="31430" y="39137"/>
                    <a:pt x="24982" y="48196"/>
                    <a:pt x="15387" y="51713"/>
                  </a:cubicBezTo>
                  <a:lnTo>
                    <a:pt x="15387" y="51713"/>
                  </a:lnTo>
                  <a:cubicBezTo>
                    <a:pt x="21370" y="49588"/>
                    <a:pt x="27683" y="48494"/>
                    <a:pt x="34053" y="48494"/>
                  </a:cubicBezTo>
                  <a:cubicBezTo>
                    <a:pt x="35131" y="48494"/>
                    <a:pt x="36210" y="48525"/>
                    <a:pt x="37290" y="48588"/>
                  </a:cubicBezTo>
                  <a:cubicBezTo>
                    <a:pt x="37605" y="48608"/>
                    <a:pt x="37911" y="48632"/>
                    <a:pt x="38221" y="48647"/>
                  </a:cubicBezTo>
                  <a:cubicBezTo>
                    <a:pt x="38749" y="48687"/>
                    <a:pt x="39276" y="48731"/>
                    <a:pt x="39803" y="48780"/>
                  </a:cubicBezTo>
                  <a:cubicBezTo>
                    <a:pt x="39877" y="48785"/>
                    <a:pt x="39956" y="48795"/>
                    <a:pt x="40030" y="48805"/>
                  </a:cubicBezTo>
                  <a:cubicBezTo>
                    <a:pt x="41479" y="48958"/>
                    <a:pt x="42913" y="49165"/>
                    <a:pt x="44343" y="49426"/>
                  </a:cubicBezTo>
                  <a:cubicBezTo>
                    <a:pt x="44412" y="49436"/>
                    <a:pt x="44485" y="49446"/>
                    <a:pt x="44554" y="49456"/>
                  </a:cubicBezTo>
                  <a:cubicBezTo>
                    <a:pt x="51706" y="50801"/>
                    <a:pt x="58507" y="53517"/>
                    <a:pt x="64584" y="57440"/>
                  </a:cubicBezTo>
                  <a:cubicBezTo>
                    <a:pt x="65032" y="57730"/>
                    <a:pt x="65481" y="58026"/>
                    <a:pt x="65924" y="58332"/>
                  </a:cubicBezTo>
                  <a:lnTo>
                    <a:pt x="66166" y="58499"/>
                  </a:lnTo>
                  <a:cubicBezTo>
                    <a:pt x="66215" y="58539"/>
                    <a:pt x="66269" y="58573"/>
                    <a:pt x="66319" y="58613"/>
                  </a:cubicBezTo>
                  <a:cubicBezTo>
                    <a:pt x="67975" y="59771"/>
                    <a:pt x="69571" y="61008"/>
                    <a:pt x="71094" y="62334"/>
                  </a:cubicBezTo>
                  <a:cubicBezTo>
                    <a:pt x="75504" y="65908"/>
                    <a:pt x="80901" y="67775"/>
                    <a:pt x="86325" y="67775"/>
                  </a:cubicBezTo>
                  <a:cubicBezTo>
                    <a:pt x="90341" y="67775"/>
                    <a:pt x="94372" y="66751"/>
                    <a:pt x="98028" y="64640"/>
                  </a:cubicBezTo>
                  <a:lnTo>
                    <a:pt x="98640" y="64290"/>
                  </a:lnTo>
                  <a:cubicBezTo>
                    <a:pt x="113036" y="55981"/>
                    <a:pt x="114830" y="35951"/>
                    <a:pt x="102203" y="25138"/>
                  </a:cubicBezTo>
                  <a:cubicBezTo>
                    <a:pt x="98028" y="21560"/>
                    <a:pt x="93563" y="18307"/>
                    <a:pt x="88857" y="15419"/>
                  </a:cubicBezTo>
                  <a:cubicBezTo>
                    <a:pt x="75850" y="7435"/>
                    <a:pt x="60966" y="2216"/>
                    <a:pt x="45018" y="570"/>
                  </a:cubicBezTo>
                  <a:cubicBezTo>
                    <a:pt x="44811" y="555"/>
                    <a:pt x="44609" y="530"/>
                    <a:pt x="44407" y="511"/>
                  </a:cubicBezTo>
                  <a:cubicBezTo>
                    <a:pt x="44022" y="471"/>
                    <a:pt x="43643" y="437"/>
                    <a:pt x="43253" y="407"/>
                  </a:cubicBezTo>
                  <a:cubicBezTo>
                    <a:pt x="42741" y="363"/>
                    <a:pt x="42238" y="318"/>
                    <a:pt x="41726" y="284"/>
                  </a:cubicBezTo>
                  <a:lnTo>
                    <a:pt x="41381" y="259"/>
                  </a:lnTo>
                  <a:cubicBezTo>
                    <a:pt x="38938" y="87"/>
                    <a:pt x="36487" y="1"/>
                    <a:pt x="34032"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3" name="Google Shape;8313;p74"/>
            <p:cNvSpPr/>
            <p:nvPr/>
          </p:nvSpPr>
          <p:spPr>
            <a:xfrm>
              <a:off x="2559328" y="2381300"/>
              <a:ext cx="1294" cy="21877"/>
            </a:xfrm>
            <a:custGeom>
              <a:avLst/>
              <a:gdLst/>
              <a:ahLst/>
              <a:cxnLst/>
              <a:rect l="l" t="t" r="r" b="b"/>
              <a:pathLst>
                <a:path w="395" h="6680" extrusionOk="0">
                  <a:moveTo>
                    <a:pt x="395" y="1"/>
                  </a:moveTo>
                  <a:cubicBezTo>
                    <a:pt x="193" y="2219"/>
                    <a:pt x="65" y="4447"/>
                    <a:pt x="1" y="6679"/>
                  </a:cubicBezTo>
                  <a:lnTo>
                    <a:pt x="15" y="6679"/>
                  </a:lnTo>
                  <a:cubicBezTo>
                    <a:pt x="70" y="4447"/>
                    <a:pt x="198" y="2224"/>
                    <a:pt x="395" y="1"/>
                  </a:cubicBezTo>
                  <a:close/>
                </a:path>
              </a:pathLst>
            </a:custGeom>
            <a:solidFill>
              <a:srgbClr val="A5B7C5"/>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4" name="Google Shape;8314;p74"/>
            <p:cNvSpPr/>
            <p:nvPr/>
          </p:nvSpPr>
          <p:spPr>
            <a:xfrm>
              <a:off x="2565429" y="2084349"/>
              <a:ext cx="327628" cy="318828"/>
            </a:xfrm>
            <a:custGeom>
              <a:avLst/>
              <a:gdLst/>
              <a:ahLst/>
              <a:cxnLst/>
              <a:rect l="l" t="t" r="r" b="b"/>
              <a:pathLst>
                <a:path w="100039" h="97352" extrusionOk="0">
                  <a:moveTo>
                    <a:pt x="75862" y="1"/>
                  </a:moveTo>
                  <a:cubicBezTo>
                    <a:pt x="73475" y="1"/>
                    <a:pt x="71037" y="363"/>
                    <a:pt x="68610" y="1132"/>
                  </a:cubicBezTo>
                  <a:cubicBezTo>
                    <a:pt x="68344" y="1221"/>
                    <a:pt x="68088" y="1304"/>
                    <a:pt x="67821" y="1398"/>
                  </a:cubicBezTo>
                  <a:cubicBezTo>
                    <a:pt x="50739" y="7450"/>
                    <a:pt x="35693" y="17810"/>
                    <a:pt x="23992" y="31181"/>
                  </a:cubicBezTo>
                  <a:cubicBezTo>
                    <a:pt x="23712" y="31482"/>
                    <a:pt x="23436" y="31782"/>
                    <a:pt x="23164" y="32098"/>
                  </a:cubicBezTo>
                  <a:cubicBezTo>
                    <a:pt x="11277" y="46021"/>
                    <a:pt x="3391" y="62709"/>
                    <a:pt x="1" y="80328"/>
                  </a:cubicBezTo>
                  <a:cubicBezTo>
                    <a:pt x="2554" y="68739"/>
                    <a:pt x="12822" y="61297"/>
                    <a:pt x="23723" y="61297"/>
                  </a:cubicBezTo>
                  <a:cubicBezTo>
                    <a:pt x="27782" y="61297"/>
                    <a:pt x="31928" y="62329"/>
                    <a:pt x="35796" y="64562"/>
                  </a:cubicBezTo>
                  <a:cubicBezTo>
                    <a:pt x="44628" y="69658"/>
                    <a:pt x="49414" y="79756"/>
                    <a:pt x="47546" y="89781"/>
                  </a:cubicBezTo>
                  <a:cubicBezTo>
                    <a:pt x="47077" y="92285"/>
                    <a:pt x="46787" y="94818"/>
                    <a:pt x="46663" y="97351"/>
                  </a:cubicBezTo>
                  <a:lnTo>
                    <a:pt x="46673" y="97351"/>
                  </a:lnTo>
                  <a:cubicBezTo>
                    <a:pt x="47166" y="87504"/>
                    <a:pt x="50227" y="77957"/>
                    <a:pt x="55550" y="69663"/>
                  </a:cubicBezTo>
                  <a:lnTo>
                    <a:pt x="55554" y="69673"/>
                  </a:lnTo>
                  <a:cubicBezTo>
                    <a:pt x="60882" y="61417"/>
                    <a:pt x="68309" y="54651"/>
                    <a:pt x="77082" y="50131"/>
                  </a:cubicBezTo>
                  <a:cubicBezTo>
                    <a:pt x="79251" y="49007"/>
                    <a:pt x="81503" y="48027"/>
                    <a:pt x="83834" y="47189"/>
                  </a:cubicBezTo>
                  <a:cubicBezTo>
                    <a:pt x="93523" y="43714"/>
                    <a:pt x="100039" y="34611"/>
                    <a:pt x="100039" y="24316"/>
                  </a:cubicBezTo>
                  <a:cubicBezTo>
                    <a:pt x="100039" y="10476"/>
                    <a:pt x="88701" y="1"/>
                    <a:pt x="75862"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5" name="Google Shape;8315;p74"/>
            <p:cNvSpPr/>
            <p:nvPr/>
          </p:nvSpPr>
          <p:spPr>
            <a:xfrm>
              <a:off x="2560618" y="2347407"/>
              <a:ext cx="4814" cy="33896"/>
            </a:xfrm>
            <a:custGeom>
              <a:avLst/>
              <a:gdLst/>
              <a:ahLst/>
              <a:cxnLst/>
              <a:rect l="l" t="t" r="r" b="b"/>
              <a:pathLst>
                <a:path w="1470" h="10350" extrusionOk="0">
                  <a:moveTo>
                    <a:pt x="1470" y="0"/>
                  </a:moveTo>
                  <a:lnTo>
                    <a:pt x="1470" y="0"/>
                  </a:lnTo>
                  <a:cubicBezTo>
                    <a:pt x="1401" y="306"/>
                    <a:pt x="1337" y="611"/>
                    <a:pt x="1282" y="917"/>
                  </a:cubicBezTo>
                  <a:cubicBezTo>
                    <a:pt x="711" y="4042"/>
                    <a:pt x="287" y="7191"/>
                    <a:pt x="1" y="10350"/>
                  </a:cubicBezTo>
                  <a:cubicBezTo>
                    <a:pt x="316" y="6875"/>
                    <a:pt x="809" y="3421"/>
                    <a:pt x="1470"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6" name="Google Shape;8316;p74"/>
            <p:cNvSpPr/>
            <p:nvPr/>
          </p:nvSpPr>
          <p:spPr>
            <a:xfrm>
              <a:off x="2559249" y="2285083"/>
              <a:ext cx="222808" cy="417520"/>
            </a:xfrm>
            <a:custGeom>
              <a:avLst/>
              <a:gdLst/>
              <a:ahLst/>
              <a:cxnLst/>
              <a:rect l="l" t="t" r="r" b="b"/>
              <a:pathLst>
                <a:path w="68033" h="127487" extrusionOk="0">
                  <a:moveTo>
                    <a:pt x="25602" y="1"/>
                  </a:moveTo>
                  <a:cubicBezTo>
                    <a:pt x="14703" y="1"/>
                    <a:pt x="4439" y="7441"/>
                    <a:pt x="1883" y="19035"/>
                  </a:cubicBezTo>
                  <a:cubicBezTo>
                    <a:pt x="1227" y="22455"/>
                    <a:pt x="734" y="25910"/>
                    <a:pt x="419" y="29385"/>
                  </a:cubicBezTo>
                  <a:cubicBezTo>
                    <a:pt x="222" y="31603"/>
                    <a:pt x="94" y="33835"/>
                    <a:pt x="35" y="36063"/>
                  </a:cubicBezTo>
                  <a:cubicBezTo>
                    <a:pt x="10" y="36975"/>
                    <a:pt x="0" y="37887"/>
                    <a:pt x="0" y="38798"/>
                  </a:cubicBezTo>
                  <a:cubicBezTo>
                    <a:pt x="0" y="56881"/>
                    <a:pt x="4588" y="73904"/>
                    <a:pt x="12671" y="88749"/>
                  </a:cubicBezTo>
                  <a:lnTo>
                    <a:pt x="12691" y="88739"/>
                  </a:lnTo>
                  <a:cubicBezTo>
                    <a:pt x="13125" y="89537"/>
                    <a:pt x="13568" y="90331"/>
                    <a:pt x="14022" y="91119"/>
                  </a:cubicBezTo>
                  <a:cubicBezTo>
                    <a:pt x="22883" y="106467"/>
                    <a:pt x="35042" y="118709"/>
                    <a:pt x="49088" y="127487"/>
                  </a:cubicBezTo>
                  <a:cubicBezTo>
                    <a:pt x="44716" y="124746"/>
                    <a:pt x="40552" y="121676"/>
                    <a:pt x="36624" y="118320"/>
                  </a:cubicBezTo>
                  <a:cubicBezTo>
                    <a:pt x="23997" y="107507"/>
                    <a:pt x="25796" y="87482"/>
                    <a:pt x="40192" y="79163"/>
                  </a:cubicBezTo>
                  <a:lnTo>
                    <a:pt x="40803" y="78813"/>
                  </a:lnTo>
                  <a:cubicBezTo>
                    <a:pt x="44454" y="76704"/>
                    <a:pt x="48478" y="75683"/>
                    <a:pt x="52488" y="75683"/>
                  </a:cubicBezTo>
                  <a:cubicBezTo>
                    <a:pt x="58037" y="75683"/>
                    <a:pt x="63561" y="77639"/>
                    <a:pt x="68033" y="81376"/>
                  </a:cubicBezTo>
                  <a:cubicBezTo>
                    <a:pt x="63232" y="77255"/>
                    <a:pt x="59166" y="72352"/>
                    <a:pt x="56012" y="66871"/>
                  </a:cubicBezTo>
                  <a:cubicBezTo>
                    <a:pt x="55559" y="66078"/>
                    <a:pt x="55120" y="65279"/>
                    <a:pt x="54706" y="64471"/>
                  </a:cubicBezTo>
                  <a:cubicBezTo>
                    <a:pt x="54642" y="64348"/>
                    <a:pt x="54583" y="64220"/>
                    <a:pt x="54514" y="64096"/>
                  </a:cubicBezTo>
                  <a:cubicBezTo>
                    <a:pt x="54272" y="63618"/>
                    <a:pt x="54041" y="63145"/>
                    <a:pt x="53819" y="62667"/>
                  </a:cubicBezTo>
                  <a:cubicBezTo>
                    <a:pt x="53691" y="62396"/>
                    <a:pt x="53558" y="62115"/>
                    <a:pt x="53435" y="61839"/>
                  </a:cubicBezTo>
                  <a:cubicBezTo>
                    <a:pt x="53164" y="61243"/>
                    <a:pt x="52902" y="60637"/>
                    <a:pt x="52656" y="60035"/>
                  </a:cubicBezTo>
                  <a:cubicBezTo>
                    <a:pt x="52567" y="59823"/>
                    <a:pt x="52488" y="59616"/>
                    <a:pt x="52409" y="59399"/>
                  </a:cubicBezTo>
                  <a:cubicBezTo>
                    <a:pt x="52212" y="58902"/>
                    <a:pt x="52020" y="58404"/>
                    <a:pt x="51843" y="57901"/>
                  </a:cubicBezTo>
                  <a:cubicBezTo>
                    <a:pt x="49305" y="50888"/>
                    <a:pt x="48196" y="43461"/>
                    <a:pt x="48550" y="36058"/>
                  </a:cubicBezTo>
                  <a:cubicBezTo>
                    <a:pt x="48674" y="33525"/>
                    <a:pt x="48964" y="30992"/>
                    <a:pt x="49433" y="28488"/>
                  </a:cubicBezTo>
                  <a:cubicBezTo>
                    <a:pt x="51301" y="18463"/>
                    <a:pt x="46510" y="8365"/>
                    <a:pt x="37683" y="3269"/>
                  </a:cubicBezTo>
                  <a:cubicBezTo>
                    <a:pt x="33812" y="1033"/>
                    <a:pt x="29663" y="1"/>
                    <a:pt x="25602"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17" name="Google Shape;8317;p74"/>
          <p:cNvGrpSpPr/>
          <p:nvPr/>
        </p:nvGrpSpPr>
        <p:grpSpPr>
          <a:xfrm>
            <a:off x="7594705" y="970936"/>
            <a:ext cx="845645" cy="711911"/>
            <a:chOff x="951975" y="315800"/>
            <a:chExt cx="5860325" cy="4933550"/>
          </a:xfrm>
        </p:grpSpPr>
        <p:sp>
          <p:nvSpPr>
            <p:cNvPr id="8318" name="Google Shape;8318;p74"/>
            <p:cNvSpPr/>
            <p:nvPr/>
          </p:nvSpPr>
          <p:spPr>
            <a:xfrm>
              <a:off x="6501500" y="3684025"/>
              <a:ext cx="310800" cy="261200"/>
            </a:xfrm>
            <a:custGeom>
              <a:avLst/>
              <a:gdLst/>
              <a:ahLst/>
              <a:cxnLst/>
              <a:rect l="l" t="t" r="r" b="b"/>
              <a:pathLst>
                <a:path w="12432" h="10448" extrusionOk="0">
                  <a:moveTo>
                    <a:pt x="4963" y="0"/>
                  </a:moveTo>
                  <a:cubicBezTo>
                    <a:pt x="2239" y="0"/>
                    <a:pt x="0" y="2356"/>
                    <a:pt x="0" y="5120"/>
                  </a:cubicBezTo>
                  <a:cubicBezTo>
                    <a:pt x="0" y="8227"/>
                    <a:pt x="2220" y="10447"/>
                    <a:pt x="5328" y="10447"/>
                  </a:cubicBezTo>
                  <a:cubicBezTo>
                    <a:pt x="9989" y="10447"/>
                    <a:pt x="12431" y="4898"/>
                    <a:pt x="8879" y="1568"/>
                  </a:cubicBezTo>
                  <a:cubicBezTo>
                    <a:pt x="7991" y="458"/>
                    <a:pt x="6660" y="14"/>
                    <a:pt x="5328" y="14"/>
                  </a:cubicBezTo>
                  <a:cubicBezTo>
                    <a:pt x="5205" y="5"/>
                    <a:pt x="5084" y="0"/>
                    <a:pt x="4963" y="0"/>
                  </a:cubicBezTo>
                  <a:close/>
                </a:path>
              </a:pathLst>
            </a:custGeom>
            <a:noFill/>
            <a:ln w="9525" cap="flat" cmpd="sng">
              <a:solidFill>
                <a:srgbClr val="435D7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9" name="Google Shape;8319;p74"/>
            <p:cNvSpPr/>
            <p:nvPr/>
          </p:nvSpPr>
          <p:spPr>
            <a:xfrm>
              <a:off x="6501500" y="2945200"/>
              <a:ext cx="310800" cy="261925"/>
            </a:xfrm>
            <a:custGeom>
              <a:avLst/>
              <a:gdLst/>
              <a:ahLst/>
              <a:cxnLst/>
              <a:rect l="l" t="t" r="r" b="b"/>
              <a:pathLst>
                <a:path w="12432" h="10477" extrusionOk="0">
                  <a:moveTo>
                    <a:pt x="5852" y="1"/>
                  </a:moveTo>
                  <a:cubicBezTo>
                    <a:pt x="5678" y="1"/>
                    <a:pt x="5503" y="15"/>
                    <a:pt x="5328" y="44"/>
                  </a:cubicBezTo>
                  <a:cubicBezTo>
                    <a:pt x="5205" y="34"/>
                    <a:pt x="5084" y="30"/>
                    <a:pt x="4963" y="30"/>
                  </a:cubicBezTo>
                  <a:cubicBezTo>
                    <a:pt x="2239" y="30"/>
                    <a:pt x="0" y="2386"/>
                    <a:pt x="0" y="5149"/>
                  </a:cubicBezTo>
                  <a:cubicBezTo>
                    <a:pt x="0" y="8035"/>
                    <a:pt x="2220" y="10477"/>
                    <a:pt x="5328" y="10477"/>
                  </a:cubicBezTo>
                  <a:cubicBezTo>
                    <a:pt x="9989" y="10477"/>
                    <a:pt x="12431" y="4705"/>
                    <a:pt x="8879" y="1376"/>
                  </a:cubicBezTo>
                  <a:cubicBezTo>
                    <a:pt x="8108" y="604"/>
                    <a:pt x="7002" y="1"/>
                    <a:pt x="5852" y="1"/>
                  </a:cubicBez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0" name="Google Shape;8320;p74"/>
            <p:cNvSpPr/>
            <p:nvPr/>
          </p:nvSpPr>
          <p:spPr>
            <a:xfrm>
              <a:off x="6501500" y="2202650"/>
              <a:ext cx="310800" cy="266400"/>
            </a:xfrm>
            <a:custGeom>
              <a:avLst/>
              <a:gdLst/>
              <a:ahLst/>
              <a:cxnLst/>
              <a:rect l="l" t="t" r="r" b="b"/>
              <a:pathLst>
                <a:path w="12432" h="10656" extrusionOk="0">
                  <a:moveTo>
                    <a:pt x="5328" y="0"/>
                  </a:moveTo>
                  <a:cubicBezTo>
                    <a:pt x="2442" y="0"/>
                    <a:pt x="0" y="2442"/>
                    <a:pt x="0" y="5328"/>
                  </a:cubicBezTo>
                  <a:cubicBezTo>
                    <a:pt x="0" y="8214"/>
                    <a:pt x="2220" y="10655"/>
                    <a:pt x="5328" y="10655"/>
                  </a:cubicBezTo>
                  <a:cubicBezTo>
                    <a:pt x="9989" y="10655"/>
                    <a:pt x="12431" y="4884"/>
                    <a:pt x="8879" y="1554"/>
                  </a:cubicBezTo>
                  <a:cubicBezTo>
                    <a:pt x="7991" y="444"/>
                    <a:pt x="6660" y="0"/>
                    <a:pt x="5328" y="0"/>
                  </a:cubicBezTo>
                  <a:close/>
                </a:path>
              </a:pathLst>
            </a:custGeom>
            <a:noFill/>
            <a:ln w="9525" cap="flat" cmpd="sng">
              <a:solidFill>
                <a:srgbClr val="BAC8D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1" name="Google Shape;8321;p74"/>
            <p:cNvSpPr/>
            <p:nvPr/>
          </p:nvSpPr>
          <p:spPr>
            <a:xfrm>
              <a:off x="951975" y="3495675"/>
              <a:ext cx="5460750" cy="1753675"/>
            </a:xfrm>
            <a:custGeom>
              <a:avLst/>
              <a:gdLst/>
              <a:ahLst/>
              <a:cxnLst/>
              <a:rect l="l" t="t" r="r" b="b"/>
              <a:pathLst>
                <a:path w="218430" h="70147" fill="none" extrusionOk="0">
                  <a:moveTo>
                    <a:pt x="29746" y="1"/>
                  </a:moveTo>
                  <a:lnTo>
                    <a:pt x="0" y="14430"/>
                  </a:lnTo>
                  <a:lnTo>
                    <a:pt x="109215" y="70147"/>
                  </a:lnTo>
                  <a:lnTo>
                    <a:pt x="218429" y="14430"/>
                  </a:lnTo>
                  <a:lnTo>
                    <a:pt x="188684" y="1"/>
                  </a:lnTo>
                  <a:lnTo>
                    <a:pt x="109215" y="40623"/>
                  </a:lnTo>
                  <a:close/>
                </a:path>
              </a:pathLst>
            </a:custGeom>
            <a:noFill/>
            <a:ln w="9525" cap="flat" cmpd="sng">
              <a:solidFill>
                <a:srgbClr val="435D74"/>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2" name="Google Shape;8322;p74"/>
            <p:cNvSpPr/>
            <p:nvPr/>
          </p:nvSpPr>
          <p:spPr>
            <a:xfrm>
              <a:off x="951975" y="2757600"/>
              <a:ext cx="5460750" cy="1753675"/>
            </a:xfrm>
            <a:custGeom>
              <a:avLst/>
              <a:gdLst/>
              <a:ahLst/>
              <a:cxnLst/>
              <a:rect l="l" t="t" r="r" b="b"/>
              <a:pathLst>
                <a:path w="218430" h="70147" fill="none" extrusionOk="0">
                  <a:moveTo>
                    <a:pt x="188684" y="0"/>
                  </a:moveTo>
                  <a:lnTo>
                    <a:pt x="158939" y="15095"/>
                  </a:lnTo>
                  <a:lnTo>
                    <a:pt x="109215" y="40623"/>
                  </a:lnTo>
                  <a:lnTo>
                    <a:pt x="59491" y="15095"/>
                  </a:lnTo>
                  <a:lnTo>
                    <a:pt x="29746" y="0"/>
                  </a:lnTo>
                  <a:lnTo>
                    <a:pt x="0" y="14429"/>
                  </a:lnTo>
                  <a:lnTo>
                    <a:pt x="29746" y="29524"/>
                  </a:lnTo>
                  <a:lnTo>
                    <a:pt x="109215" y="70146"/>
                  </a:lnTo>
                  <a:lnTo>
                    <a:pt x="188684" y="29524"/>
                  </a:lnTo>
                  <a:lnTo>
                    <a:pt x="218429" y="14429"/>
                  </a:lnTo>
                  <a:close/>
                </a:path>
              </a:pathLst>
            </a:custGeom>
            <a:noFill/>
            <a:ln w="9525" cap="flat" cmpd="sng">
              <a:solidFill>
                <a:srgbClr val="869FB2"/>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3" name="Google Shape;8323;p74"/>
            <p:cNvSpPr/>
            <p:nvPr/>
          </p:nvSpPr>
          <p:spPr>
            <a:xfrm>
              <a:off x="951975" y="2019500"/>
              <a:ext cx="5460750" cy="1753675"/>
            </a:xfrm>
            <a:custGeom>
              <a:avLst/>
              <a:gdLst/>
              <a:ahLst/>
              <a:cxnLst/>
              <a:rect l="l" t="t" r="r" b="b"/>
              <a:pathLst>
                <a:path w="218430" h="70147" fill="none" extrusionOk="0">
                  <a:moveTo>
                    <a:pt x="188684" y="1"/>
                  </a:moveTo>
                  <a:lnTo>
                    <a:pt x="158939" y="15096"/>
                  </a:lnTo>
                  <a:lnTo>
                    <a:pt x="129193" y="30190"/>
                  </a:lnTo>
                  <a:lnTo>
                    <a:pt x="109215" y="40623"/>
                  </a:lnTo>
                  <a:lnTo>
                    <a:pt x="89237" y="30190"/>
                  </a:lnTo>
                  <a:lnTo>
                    <a:pt x="59491" y="15096"/>
                  </a:lnTo>
                  <a:lnTo>
                    <a:pt x="29746" y="1"/>
                  </a:lnTo>
                  <a:lnTo>
                    <a:pt x="0" y="14208"/>
                  </a:lnTo>
                  <a:lnTo>
                    <a:pt x="29746" y="29524"/>
                  </a:lnTo>
                  <a:lnTo>
                    <a:pt x="59491" y="44619"/>
                  </a:lnTo>
                  <a:lnTo>
                    <a:pt x="109215" y="70147"/>
                  </a:lnTo>
                  <a:lnTo>
                    <a:pt x="158939" y="44619"/>
                  </a:lnTo>
                  <a:lnTo>
                    <a:pt x="188684" y="29524"/>
                  </a:lnTo>
                  <a:lnTo>
                    <a:pt x="218429" y="14208"/>
                  </a:lnTo>
                  <a:close/>
                </a:path>
              </a:pathLst>
            </a:custGeom>
            <a:noFill/>
            <a:ln w="9525" cap="flat" cmpd="sng">
              <a:solidFill>
                <a:srgbClr val="BAC8D3"/>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4" name="Google Shape;8324;p74"/>
            <p:cNvSpPr/>
            <p:nvPr/>
          </p:nvSpPr>
          <p:spPr>
            <a:xfrm>
              <a:off x="951975" y="315800"/>
              <a:ext cx="5460750" cy="2719300"/>
            </a:xfrm>
            <a:custGeom>
              <a:avLst/>
              <a:gdLst/>
              <a:ahLst/>
              <a:cxnLst/>
              <a:rect l="l" t="t" r="r" b="b"/>
              <a:pathLst>
                <a:path w="218430" h="108772" fill="none" extrusionOk="0">
                  <a:moveTo>
                    <a:pt x="109215" y="1"/>
                  </a:moveTo>
                  <a:lnTo>
                    <a:pt x="0" y="52832"/>
                  </a:lnTo>
                  <a:lnTo>
                    <a:pt x="109215" y="108771"/>
                  </a:lnTo>
                  <a:lnTo>
                    <a:pt x="218429" y="52832"/>
                  </a:ln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5" name="Google Shape;8325;p74"/>
            <p:cNvSpPr/>
            <p:nvPr/>
          </p:nvSpPr>
          <p:spPr>
            <a:xfrm>
              <a:off x="6501500" y="1464200"/>
              <a:ext cx="310800" cy="261550"/>
            </a:xfrm>
            <a:custGeom>
              <a:avLst/>
              <a:gdLst/>
              <a:ahLst/>
              <a:cxnLst/>
              <a:rect l="l" t="t" r="r" b="b"/>
              <a:pathLst>
                <a:path w="12432" h="10462" extrusionOk="0">
                  <a:moveTo>
                    <a:pt x="4963" y="1"/>
                  </a:moveTo>
                  <a:cubicBezTo>
                    <a:pt x="2239" y="1"/>
                    <a:pt x="0" y="2357"/>
                    <a:pt x="0" y="5120"/>
                  </a:cubicBezTo>
                  <a:cubicBezTo>
                    <a:pt x="0" y="8097"/>
                    <a:pt x="2036" y="10462"/>
                    <a:pt x="4938" y="10462"/>
                  </a:cubicBezTo>
                  <a:cubicBezTo>
                    <a:pt x="5066" y="10462"/>
                    <a:pt x="5196" y="10457"/>
                    <a:pt x="5328" y="10448"/>
                  </a:cubicBezTo>
                  <a:cubicBezTo>
                    <a:pt x="9989" y="10448"/>
                    <a:pt x="12431" y="4898"/>
                    <a:pt x="8879" y="1569"/>
                  </a:cubicBezTo>
                  <a:cubicBezTo>
                    <a:pt x="7991" y="459"/>
                    <a:pt x="6660" y="15"/>
                    <a:pt x="5328" y="15"/>
                  </a:cubicBezTo>
                  <a:cubicBezTo>
                    <a:pt x="5205" y="5"/>
                    <a:pt x="5084" y="1"/>
                    <a:pt x="4963"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26" name="Google Shape;8326;p74"/>
          <p:cNvGrpSpPr/>
          <p:nvPr/>
        </p:nvGrpSpPr>
        <p:grpSpPr>
          <a:xfrm>
            <a:off x="3691834" y="2707045"/>
            <a:ext cx="1617932" cy="621724"/>
            <a:chOff x="3862800" y="3038525"/>
            <a:chExt cx="1329006" cy="510698"/>
          </a:xfrm>
        </p:grpSpPr>
        <p:sp>
          <p:nvSpPr>
            <p:cNvPr id="8327" name="Google Shape;8327;p74"/>
            <p:cNvSpPr/>
            <p:nvPr/>
          </p:nvSpPr>
          <p:spPr>
            <a:xfrm>
              <a:off x="4185913" y="3040337"/>
              <a:ext cx="71107" cy="143789"/>
            </a:xfrm>
            <a:custGeom>
              <a:avLst/>
              <a:gdLst/>
              <a:ahLst/>
              <a:cxnLst/>
              <a:rect l="l" t="t" r="r" b="b"/>
              <a:pathLst>
                <a:path w="14722" h="29770" extrusionOk="0">
                  <a:moveTo>
                    <a:pt x="0" y="1"/>
                  </a:moveTo>
                  <a:cubicBezTo>
                    <a:pt x="0" y="11614"/>
                    <a:pt x="5398" y="22573"/>
                    <a:pt x="14721" y="29770"/>
                  </a:cubicBezTo>
                  <a:cubicBezTo>
                    <a:pt x="5562" y="22573"/>
                    <a:pt x="164" y="11614"/>
                    <a:pt x="164" y="1"/>
                  </a:cubicBez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8" name="Google Shape;8328;p74"/>
            <p:cNvSpPr/>
            <p:nvPr/>
          </p:nvSpPr>
          <p:spPr>
            <a:xfrm>
              <a:off x="3967075" y="3045080"/>
              <a:ext cx="403706" cy="397383"/>
            </a:xfrm>
            <a:custGeom>
              <a:avLst/>
              <a:gdLst/>
              <a:ahLst/>
              <a:cxnLst/>
              <a:rect l="l" t="t" r="r" b="b"/>
              <a:pathLst>
                <a:path w="83583" h="82274" extrusionOk="0">
                  <a:moveTo>
                    <a:pt x="83583" y="82273"/>
                  </a:moveTo>
                  <a:cubicBezTo>
                    <a:pt x="37948" y="82273"/>
                    <a:pt x="655" y="45635"/>
                    <a:pt x="0" y="0"/>
                  </a:cubicBezTo>
                  <a:cubicBezTo>
                    <a:pt x="655" y="45635"/>
                    <a:pt x="37948" y="82273"/>
                    <a:pt x="83583" y="82273"/>
                  </a:cubicBezTo>
                  <a:close/>
                </a:path>
              </a:pathLst>
            </a:custGeom>
            <a:solidFill>
              <a:srgbClr val="445D73"/>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29" name="Google Shape;8329;p74"/>
            <p:cNvGrpSpPr/>
            <p:nvPr/>
          </p:nvGrpSpPr>
          <p:grpSpPr>
            <a:xfrm>
              <a:off x="3967075" y="3040337"/>
              <a:ext cx="1019927" cy="402126"/>
              <a:chOff x="3967075" y="3040337"/>
              <a:chExt cx="1019927" cy="402126"/>
            </a:xfrm>
          </p:grpSpPr>
          <p:sp>
            <p:nvSpPr>
              <p:cNvPr id="8330" name="Google Shape;8330;p74"/>
              <p:cNvSpPr/>
              <p:nvPr/>
            </p:nvSpPr>
            <p:spPr>
              <a:xfrm>
                <a:off x="4369197" y="3335999"/>
                <a:ext cx="617805" cy="105869"/>
              </a:xfrm>
              <a:custGeom>
                <a:avLst/>
                <a:gdLst/>
                <a:ahLst/>
                <a:cxnLst/>
                <a:rect l="l" t="t" r="r" b="b"/>
                <a:pathLst>
                  <a:path w="127910" h="21919" fill="none" extrusionOk="0">
                    <a:moveTo>
                      <a:pt x="1" y="21918"/>
                    </a:moveTo>
                    <a:lnTo>
                      <a:pt x="127909" y="21918"/>
                    </a:lnTo>
                    <a:lnTo>
                      <a:pt x="127909" y="1"/>
                    </a:lnTo>
                    <a:lnTo>
                      <a:pt x="164" y="164"/>
                    </a:lnTo>
                  </a:path>
                </a:pathLst>
              </a:custGeom>
              <a:noFill/>
              <a:ln w="9525" cap="flat" cmpd="sng">
                <a:solidFill>
                  <a:srgbClr val="869FB1"/>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1" name="Google Shape;8331;p74"/>
              <p:cNvSpPr/>
              <p:nvPr/>
            </p:nvSpPr>
            <p:spPr>
              <a:xfrm>
                <a:off x="3967075" y="3040337"/>
                <a:ext cx="403706" cy="402126"/>
              </a:xfrm>
              <a:custGeom>
                <a:avLst/>
                <a:gdLst/>
                <a:ahLst/>
                <a:cxnLst/>
                <a:rect l="l" t="t" r="r" b="b"/>
                <a:pathLst>
                  <a:path w="83583" h="83256" fill="none" extrusionOk="0">
                    <a:moveTo>
                      <a:pt x="83419" y="61501"/>
                    </a:moveTo>
                    <a:cubicBezTo>
                      <a:pt x="49397" y="61501"/>
                      <a:pt x="21755" y="34022"/>
                      <a:pt x="21755" y="1"/>
                    </a:cubicBezTo>
                    <a:lnTo>
                      <a:pt x="0" y="1"/>
                    </a:lnTo>
                    <a:lnTo>
                      <a:pt x="0" y="982"/>
                    </a:lnTo>
                    <a:cubicBezTo>
                      <a:pt x="818" y="46617"/>
                      <a:pt x="37948" y="83255"/>
                      <a:pt x="83583" y="83255"/>
                    </a:cubicBezTo>
                  </a:path>
                </a:pathLst>
              </a:custGeom>
              <a:noFill/>
              <a:ln w="9525" cap="flat" cmpd="sng">
                <a:solidFill>
                  <a:srgbClr val="869FB1"/>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32" name="Google Shape;8332;p74"/>
            <p:cNvGrpSpPr/>
            <p:nvPr/>
          </p:nvGrpSpPr>
          <p:grpSpPr>
            <a:xfrm>
              <a:off x="4186700" y="3040337"/>
              <a:ext cx="390475" cy="183289"/>
              <a:chOff x="4186700" y="3040337"/>
              <a:chExt cx="390475" cy="183289"/>
            </a:xfrm>
          </p:grpSpPr>
          <p:sp>
            <p:nvSpPr>
              <p:cNvPr id="8333" name="Google Shape;8333;p74"/>
              <p:cNvSpPr/>
              <p:nvPr/>
            </p:nvSpPr>
            <p:spPr>
              <a:xfrm>
                <a:off x="4370181" y="3120129"/>
                <a:ext cx="206994" cy="103497"/>
              </a:xfrm>
              <a:custGeom>
                <a:avLst/>
                <a:gdLst/>
                <a:ahLst/>
                <a:cxnLst/>
                <a:rect l="l" t="t" r="r" b="b"/>
                <a:pathLst>
                  <a:path w="42856" h="21428" fill="none" extrusionOk="0">
                    <a:moveTo>
                      <a:pt x="1" y="21428"/>
                    </a:moveTo>
                    <a:lnTo>
                      <a:pt x="42855" y="21428"/>
                    </a:lnTo>
                    <a:lnTo>
                      <a:pt x="42855" y="1"/>
                    </a:lnTo>
                    <a:lnTo>
                      <a:pt x="1" y="1"/>
                    </a:lnTo>
                  </a:path>
                </a:pathLst>
              </a:custGeom>
              <a:noFill/>
              <a:ln w="9525" cap="flat" cmpd="sng">
                <a:solidFill>
                  <a:srgbClr val="E3E9ED"/>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4" name="Google Shape;8334;p74"/>
              <p:cNvSpPr/>
              <p:nvPr/>
            </p:nvSpPr>
            <p:spPr>
              <a:xfrm>
                <a:off x="4186700" y="3040337"/>
                <a:ext cx="184081" cy="183289"/>
              </a:xfrm>
              <a:custGeom>
                <a:avLst/>
                <a:gdLst/>
                <a:ahLst/>
                <a:cxnLst/>
                <a:rect l="l" t="t" r="r" b="b"/>
                <a:pathLst>
                  <a:path w="38112" h="37948" fill="none" extrusionOk="0">
                    <a:moveTo>
                      <a:pt x="38112" y="16521"/>
                    </a:moveTo>
                    <a:cubicBezTo>
                      <a:pt x="28789" y="16521"/>
                      <a:pt x="21264" y="9160"/>
                      <a:pt x="21264" y="1"/>
                    </a:cubicBezTo>
                    <a:lnTo>
                      <a:pt x="1" y="1"/>
                    </a:lnTo>
                    <a:cubicBezTo>
                      <a:pt x="1" y="11614"/>
                      <a:pt x="5399" y="22573"/>
                      <a:pt x="14558" y="29770"/>
                    </a:cubicBezTo>
                    <a:cubicBezTo>
                      <a:pt x="21264" y="35004"/>
                      <a:pt x="29606" y="37948"/>
                      <a:pt x="38112" y="37948"/>
                    </a:cubicBezTo>
                    <a:lnTo>
                      <a:pt x="38112" y="37948"/>
                    </a:lnTo>
                  </a:path>
                </a:pathLst>
              </a:custGeom>
              <a:noFill/>
              <a:ln w="9525" cap="flat" cmpd="sng">
                <a:solidFill>
                  <a:srgbClr val="E3E9ED"/>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35" name="Google Shape;8335;p74"/>
            <p:cNvGrpSpPr/>
            <p:nvPr/>
          </p:nvGrpSpPr>
          <p:grpSpPr>
            <a:xfrm>
              <a:off x="4073727" y="3040337"/>
              <a:ext cx="697794" cy="296263"/>
              <a:chOff x="4073727" y="3040337"/>
              <a:chExt cx="697794" cy="296263"/>
            </a:xfrm>
          </p:grpSpPr>
          <p:sp>
            <p:nvSpPr>
              <p:cNvPr id="8336" name="Google Shape;8336;p74"/>
              <p:cNvSpPr/>
              <p:nvPr/>
            </p:nvSpPr>
            <p:spPr>
              <a:xfrm>
                <a:off x="4370181" y="3223621"/>
                <a:ext cx="401339" cy="112979"/>
              </a:xfrm>
              <a:custGeom>
                <a:avLst/>
                <a:gdLst/>
                <a:ahLst/>
                <a:cxnLst/>
                <a:rect l="l" t="t" r="r" b="b"/>
                <a:pathLst>
                  <a:path w="83093" h="23391" fill="none" extrusionOk="0">
                    <a:moveTo>
                      <a:pt x="1" y="23391"/>
                    </a:moveTo>
                    <a:lnTo>
                      <a:pt x="83092" y="23391"/>
                    </a:lnTo>
                    <a:lnTo>
                      <a:pt x="83092" y="1"/>
                    </a:lnTo>
                    <a:lnTo>
                      <a:pt x="1" y="1"/>
                    </a:lnTo>
                  </a:path>
                </a:pathLst>
              </a:custGeom>
              <a:noFill/>
              <a:ln w="9525" cap="flat" cmpd="sng">
                <a:solidFill>
                  <a:srgbClr val="CFD9E0"/>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7" name="Google Shape;8337;p74"/>
              <p:cNvSpPr/>
              <p:nvPr/>
            </p:nvSpPr>
            <p:spPr>
              <a:xfrm>
                <a:off x="4073727" y="3040337"/>
                <a:ext cx="297055" cy="296263"/>
              </a:xfrm>
              <a:custGeom>
                <a:avLst/>
                <a:gdLst/>
                <a:ahLst/>
                <a:cxnLst/>
                <a:rect l="l" t="t" r="r" b="b"/>
                <a:pathLst>
                  <a:path w="61502" h="61338" fill="none" extrusionOk="0">
                    <a:moveTo>
                      <a:pt x="61502" y="37948"/>
                    </a:moveTo>
                    <a:lnTo>
                      <a:pt x="61502" y="37948"/>
                    </a:lnTo>
                    <a:cubicBezTo>
                      <a:pt x="52833" y="37948"/>
                      <a:pt x="44654" y="35004"/>
                      <a:pt x="37948" y="29770"/>
                    </a:cubicBezTo>
                    <a:cubicBezTo>
                      <a:pt x="28789" y="22573"/>
                      <a:pt x="23391" y="11614"/>
                      <a:pt x="23227" y="1"/>
                    </a:cubicBezTo>
                    <a:lnTo>
                      <a:pt x="1" y="1"/>
                    </a:lnTo>
                    <a:cubicBezTo>
                      <a:pt x="1" y="33859"/>
                      <a:pt x="27480" y="61338"/>
                      <a:pt x="61502" y="61338"/>
                    </a:cubicBezTo>
                  </a:path>
                </a:pathLst>
              </a:custGeom>
              <a:noFill/>
              <a:ln w="9525" cap="flat" cmpd="sng">
                <a:solidFill>
                  <a:srgbClr val="CFD9E0"/>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38" name="Google Shape;8338;p74"/>
            <p:cNvGrpSpPr/>
            <p:nvPr/>
          </p:nvGrpSpPr>
          <p:grpSpPr>
            <a:xfrm>
              <a:off x="3862800" y="3038525"/>
              <a:ext cx="1329006" cy="510698"/>
              <a:chOff x="3862800" y="3038525"/>
              <a:chExt cx="1329006" cy="510698"/>
            </a:xfrm>
          </p:grpSpPr>
          <p:sp>
            <p:nvSpPr>
              <p:cNvPr id="8339" name="Google Shape;8339;p74"/>
              <p:cNvSpPr/>
              <p:nvPr/>
            </p:nvSpPr>
            <p:spPr>
              <a:xfrm>
                <a:off x="4370175" y="3441875"/>
                <a:ext cx="821631" cy="107348"/>
              </a:xfrm>
              <a:custGeom>
                <a:avLst/>
                <a:gdLst/>
                <a:ahLst/>
                <a:cxnLst/>
                <a:rect l="l" t="t" r="r" b="b"/>
                <a:pathLst>
                  <a:path w="170110" h="21919" fill="none" extrusionOk="0">
                    <a:moveTo>
                      <a:pt x="1" y="21918"/>
                    </a:moveTo>
                    <a:lnTo>
                      <a:pt x="170110" y="21918"/>
                    </a:lnTo>
                    <a:lnTo>
                      <a:pt x="170110" y="0"/>
                    </a:lnTo>
                    <a:lnTo>
                      <a:pt x="1" y="0"/>
                    </a:lnTo>
                  </a:path>
                </a:pathLst>
              </a:custGeom>
              <a:noFill/>
              <a:ln w="9525" cap="flat" cmpd="sng">
                <a:solidFill>
                  <a:srgbClr val="445D73"/>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0" name="Google Shape;8340;p74"/>
              <p:cNvSpPr/>
              <p:nvPr/>
            </p:nvSpPr>
            <p:spPr>
              <a:xfrm>
                <a:off x="3862800" y="3038525"/>
                <a:ext cx="507990" cy="510620"/>
              </a:xfrm>
              <a:custGeom>
                <a:avLst/>
                <a:gdLst/>
                <a:ahLst/>
                <a:cxnLst/>
                <a:rect l="l" t="t" r="r" b="b"/>
                <a:pathLst>
                  <a:path w="105174" h="105500" fill="none" extrusionOk="0">
                    <a:moveTo>
                      <a:pt x="105174" y="83418"/>
                    </a:moveTo>
                    <a:cubicBezTo>
                      <a:pt x="59539" y="83418"/>
                      <a:pt x="22246" y="46780"/>
                      <a:pt x="21591" y="1145"/>
                    </a:cubicBezTo>
                    <a:lnTo>
                      <a:pt x="21591" y="0"/>
                    </a:lnTo>
                    <a:lnTo>
                      <a:pt x="1" y="0"/>
                    </a:lnTo>
                    <a:cubicBezTo>
                      <a:pt x="1" y="58229"/>
                      <a:pt x="46944" y="105336"/>
                      <a:pt x="105174" y="105500"/>
                    </a:cubicBezTo>
                  </a:path>
                </a:pathLst>
              </a:custGeom>
              <a:noFill/>
              <a:ln w="9525" cap="flat" cmpd="sng">
                <a:solidFill>
                  <a:srgbClr val="445D73"/>
                </a:solidFill>
                <a:prstDash val="solid"/>
                <a:miter lim="163566"/>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341" name="Google Shape;8341;p74"/>
          <p:cNvGrpSpPr/>
          <p:nvPr/>
        </p:nvGrpSpPr>
        <p:grpSpPr>
          <a:xfrm>
            <a:off x="700156" y="970936"/>
            <a:ext cx="883205" cy="775176"/>
            <a:chOff x="649648" y="271400"/>
            <a:chExt cx="6215377" cy="5455143"/>
          </a:xfrm>
        </p:grpSpPr>
        <p:sp>
          <p:nvSpPr>
            <p:cNvPr id="8342" name="Google Shape;8342;p74"/>
            <p:cNvSpPr/>
            <p:nvPr/>
          </p:nvSpPr>
          <p:spPr>
            <a:xfrm>
              <a:off x="2641907" y="3717593"/>
              <a:ext cx="3573900" cy="2008950"/>
            </a:xfrm>
            <a:custGeom>
              <a:avLst/>
              <a:gdLst/>
              <a:ahLst/>
              <a:cxnLst/>
              <a:rect l="l" t="t" r="r" b="b"/>
              <a:pathLst>
                <a:path w="142956" h="80358" fill="none" extrusionOk="0">
                  <a:moveTo>
                    <a:pt x="0" y="50612"/>
                  </a:moveTo>
                  <a:cubicBezTo>
                    <a:pt x="53053" y="80357"/>
                    <a:pt x="120314" y="56605"/>
                    <a:pt x="142956" y="0"/>
                  </a:cubicBezTo>
                </a:path>
              </a:pathLst>
            </a:custGeom>
            <a:noFill/>
            <a:ln w="9525" cap="flat" cmpd="sng">
              <a:solidFill>
                <a:srgbClr val="325D79"/>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3" name="Google Shape;8343;p74"/>
            <p:cNvSpPr/>
            <p:nvPr/>
          </p:nvSpPr>
          <p:spPr>
            <a:xfrm>
              <a:off x="1359875" y="2446825"/>
              <a:ext cx="338550" cy="1598275"/>
            </a:xfrm>
            <a:custGeom>
              <a:avLst/>
              <a:gdLst/>
              <a:ahLst/>
              <a:cxnLst/>
              <a:rect l="l" t="t" r="r" b="b"/>
              <a:pathLst>
                <a:path w="13542" h="63931" fill="none" extrusionOk="0">
                  <a:moveTo>
                    <a:pt x="888" y="0"/>
                  </a:moveTo>
                  <a:cubicBezTo>
                    <a:pt x="223" y="4440"/>
                    <a:pt x="1" y="9102"/>
                    <a:pt x="1" y="13763"/>
                  </a:cubicBezTo>
                  <a:cubicBezTo>
                    <a:pt x="1" y="31300"/>
                    <a:pt x="4662" y="48614"/>
                    <a:pt x="13541" y="63931"/>
                  </a:cubicBezTo>
                </a:path>
              </a:pathLst>
            </a:custGeom>
            <a:noFill/>
            <a:ln w="9525" cap="flat" cmpd="sng">
              <a:solidFill>
                <a:srgbClr val="325D79"/>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4" name="Google Shape;8344;p74"/>
            <p:cNvSpPr/>
            <p:nvPr/>
          </p:nvSpPr>
          <p:spPr>
            <a:xfrm>
              <a:off x="1709500" y="271400"/>
              <a:ext cx="5149975" cy="2519525"/>
            </a:xfrm>
            <a:custGeom>
              <a:avLst/>
              <a:gdLst/>
              <a:ahLst/>
              <a:cxnLst/>
              <a:rect l="l" t="t" r="r" b="b"/>
              <a:pathLst>
                <a:path w="205999" h="100781" fill="none" extrusionOk="0">
                  <a:moveTo>
                    <a:pt x="187352" y="100780"/>
                  </a:moveTo>
                  <a:cubicBezTo>
                    <a:pt x="187352" y="77694"/>
                    <a:pt x="179361" y="55496"/>
                    <a:pt x="165154" y="37738"/>
                  </a:cubicBezTo>
                  <a:lnTo>
                    <a:pt x="187352" y="37738"/>
                  </a:lnTo>
                  <a:cubicBezTo>
                    <a:pt x="197563" y="37738"/>
                    <a:pt x="205998" y="29302"/>
                    <a:pt x="205998" y="18869"/>
                  </a:cubicBezTo>
                  <a:cubicBezTo>
                    <a:pt x="205998" y="8436"/>
                    <a:pt x="197563" y="1"/>
                    <a:pt x="187352" y="1"/>
                  </a:cubicBezTo>
                  <a:lnTo>
                    <a:pt x="91012" y="1"/>
                  </a:lnTo>
                  <a:lnTo>
                    <a:pt x="89681" y="1"/>
                  </a:lnTo>
                  <a:lnTo>
                    <a:pt x="86573" y="1"/>
                  </a:lnTo>
                  <a:cubicBezTo>
                    <a:pt x="51056" y="1"/>
                    <a:pt x="17981" y="18869"/>
                    <a:pt x="0" y="49725"/>
                  </a:cubicBezTo>
                </a:path>
              </a:pathLst>
            </a:custGeom>
            <a:noFill/>
            <a:ln w="9525" cap="flat" cmpd="sng">
              <a:solidFill>
                <a:srgbClr val="325D79"/>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5" name="Google Shape;8345;p74"/>
            <p:cNvSpPr/>
            <p:nvPr/>
          </p:nvSpPr>
          <p:spPr>
            <a:xfrm>
              <a:off x="5965975" y="415700"/>
              <a:ext cx="754750" cy="754750"/>
            </a:xfrm>
            <a:custGeom>
              <a:avLst/>
              <a:gdLst/>
              <a:ahLst/>
              <a:cxnLst/>
              <a:rect l="l" t="t" r="r" b="b"/>
              <a:pathLst>
                <a:path w="30190" h="30190" fill="none" extrusionOk="0">
                  <a:moveTo>
                    <a:pt x="17315" y="0"/>
                  </a:moveTo>
                  <a:cubicBezTo>
                    <a:pt x="5772" y="0"/>
                    <a:pt x="0" y="13763"/>
                    <a:pt x="7992" y="21977"/>
                  </a:cubicBezTo>
                  <a:cubicBezTo>
                    <a:pt x="16205" y="30190"/>
                    <a:pt x="30190" y="24418"/>
                    <a:pt x="30190" y="12875"/>
                  </a:cubicBezTo>
                  <a:cubicBezTo>
                    <a:pt x="30190" y="5772"/>
                    <a:pt x="24418"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6" name="Google Shape;8346;p74"/>
            <p:cNvSpPr/>
            <p:nvPr/>
          </p:nvSpPr>
          <p:spPr>
            <a:xfrm>
              <a:off x="699475" y="2457925"/>
              <a:ext cx="5183275" cy="2647150"/>
            </a:xfrm>
            <a:custGeom>
              <a:avLst/>
              <a:gdLst/>
              <a:ahLst/>
              <a:cxnLst/>
              <a:rect l="l" t="t" r="r" b="b"/>
              <a:pathLst>
                <a:path w="207331" h="105886" fill="none" extrusionOk="0">
                  <a:moveTo>
                    <a:pt x="39513" y="0"/>
                  </a:moveTo>
                  <a:cubicBezTo>
                    <a:pt x="38847" y="4440"/>
                    <a:pt x="38404" y="8880"/>
                    <a:pt x="38626" y="13319"/>
                  </a:cubicBezTo>
                  <a:cubicBezTo>
                    <a:pt x="38404" y="31300"/>
                    <a:pt x="43953" y="48836"/>
                    <a:pt x="54164" y="63487"/>
                  </a:cubicBezTo>
                  <a:lnTo>
                    <a:pt x="18869" y="63487"/>
                  </a:lnTo>
                  <a:cubicBezTo>
                    <a:pt x="8436" y="63487"/>
                    <a:pt x="1" y="71922"/>
                    <a:pt x="1" y="82355"/>
                  </a:cubicBezTo>
                  <a:cubicBezTo>
                    <a:pt x="1" y="92566"/>
                    <a:pt x="8436" y="101002"/>
                    <a:pt x="18869" y="101002"/>
                  </a:cubicBezTo>
                  <a:lnTo>
                    <a:pt x="116097" y="101002"/>
                  </a:lnTo>
                  <a:cubicBezTo>
                    <a:pt x="154277" y="105885"/>
                    <a:pt x="191126" y="85463"/>
                    <a:pt x="207331" y="50390"/>
                  </a:cubicBezTo>
                </a:path>
              </a:pathLst>
            </a:custGeom>
            <a:noFill/>
            <a:ln w="9525" cap="flat" cmpd="sng">
              <a:solidFill>
                <a:srgbClr val="667E92"/>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7" name="Google Shape;8347;p74"/>
            <p:cNvSpPr/>
            <p:nvPr/>
          </p:nvSpPr>
          <p:spPr>
            <a:xfrm>
              <a:off x="2075775" y="387950"/>
              <a:ext cx="4012325" cy="2402975"/>
            </a:xfrm>
            <a:custGeom>
              <a:avLst/>
              <a:gdLst/>
              <a:ahLst/>
              <a:cxnLst/>
              <a:rect l="l" t="t" r="r" b="b"/>
              <a:pathLst>
                <a:path w="160493" h="96119" fill="none" extrusionOk="0">
                  <a:moveTo>
                    <a:pt x="160492" y="96118"/>
                  </a:moveTo>
                  <a:cubicBezTo>
                    <a:pt x="160492" y="57494"/>
                    <a:pt x="135630" y="23530"/>
                    <a:pt x="99003" y="11765"/>
                  </a:cubicBezTo>
                  <a:cubicBezTo>
                    <a:pt x="62377" y="0"/>
                    <a:pt x="22420" y="13097"/>
                    <a:pt x="0" y="44397"/>
                  </a:cubicBezTo>
                </a:path>
              </a:pathLst>
            </a:custGeom>
            <a:noFill/>
            <a:ln w="9525" cap="flat" cmpd="sng">
              <a:solidFill>
                <a:srgbClr val="667E92"/>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8" name="Google Shape;8348;p74"/>
            <p:cNvSpPr/>
            <p:nvPr/>
          </p:nvSpPr>
          <p:spPr>
            <a:xfrm>
              <a:off x="649648" y="670971"/>
              <a:ext cx="5183118" cy="4298214"/>
            </a:xfrm>
            <a:custGeom>
              <a:avLst/>
              <a:gdLst/>
              <a:ahLst/>
              <a:cxnLst/>
              <a:rect l="l" t="t" r="r" b="b"/>
              <a:pathLst>
                <a:path w="205333" h="170260" fill="none" extrusionOk="0">
                  <a:moveTo>
                    <a:pt x="205333" y="84575"/>
                  </a:moveTo>
                  <a:cubicBezTo>
                    <a:pt x="205333" y="51944"/>
                    <a:pt x="185133" y="22865"/>
                    <a:pt x="154721" y="11322"/>
                  </a:cubicBezTo>
                  <a:cubicBezTo>
                    <a:pt x="124088" y="1"/>
                    <a:pt x="89681" y="8880"/>
                    <a:pt x="68371" y="33520"/>
                  </a:cubicBezTo>
                  <a:lnTo>
                    <a:pt x="18869" y="33520"/>
                  </a:lnTo>
                  <a:cubicBezTo>
                    <a:pt x="8436" y="33520"/>
                    <a:pt x="1" y="41955"/>
                    <a:pt x="1" y="52388"/>
                  </a:cubicBezTo>
                  <a:cubicBezTo>
                    <a:pt x="1" y="62599"/>
                    <a:pt x="8436" y="71034"/>
                    <a:pt x="18869" y="71034"/>
                  </a:cubicBezTo>
                  <a:lnTo>
                    <a:pt x="50612" y="71034"/>
                  </a:lnTo>
                  <a:cubicBezTo>
                    <a:pt x="44175" y="108549"/>
                    <a:pt x="65929" y="145176"/>
                    <a:pt x="101668" y="157607"/>
                  </a:cubicBezTo>
                  <a:cubicBezTo>
                    <a:pt x="137629" y="170260"/>
                    <a:pt x="177363" y="155165"/>
                    <a:pt x="195788" y="121868"/>
                  </a:cubicBezTo>
                </a:path>
              </a:pathLst>
            </a:custGeom>
            <a:noFill/>
            <a:ln w="9525" cap="flat" cmpd="sng">
              <a:solidFill>
                <a:srgbClr val="445D73"/>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9" name="Google Shape;8349;p74"/>
            <p:cNvSpPr/>
            <p:nvPr/>
          </p:nvSpPr>
          <p:spPr>
            <a:xfrm>
              <a:off x="1731700" y="1059450"/>
              <a:ext cx="5133325" cy="3762600"/>
            </a:xfrm>
            <a:custGeom>
              <a:avLst/>
              <a:gdLst/>
              <a:ahLst/>
              <a:cxnLst/>
              <a:rect l="l" t="t" r="r" b="b"/>
              <a:pathLst>
                <a:path w="205333" h="150504" fill="none" extrusionOk="0">
                  <a:moveTo>
                    <a:pt x="85685" y="0"/>
                  </a:moveTo>
                  <a:cubicBezTo>
                    <a:pt x="33297" y="222"/>
                    <a:pt x="0" y="56383"/>
                    <a:pt x="25306" y="102333"/>
                  </a:cubicBezTo>
                  <a:cubicBezTo>
                    <a:pt x="50390" y="148283"/>
                    <a:pt x="115652" y="150503"/>
                    <a:pt x="144066" y="106551"/>
                  </a:cubicBezTo>
                  <a:lnTo>
                    <a:pt x="186464" y="106551"/>
                  </a:lnTo>
                  <a:cubicBezTo>
                    <a:pt x="196897" y="106551"/>
                    <a:pt x="205332" y="98116"/>
                    <a:pt x="205332" y="87683"/>
                  </a:cubicBezTo>
                  <a:cubicBezTo>
                    <a:pt x="205332" y="77250"/>
                    <a:pt x="196897" y="68814"/>
                    <a:pt x="186464" y="68814"/>
                  </a:cubicBezTo>
                  <a:lnTo>
                    <a:pt x="154943" y="68814"/>
                  </a:lnTo>
                  <a:cubicBezTo>
                    <a:pt x="154721" y="30856"/>
                    <a:pt x="123865" y="0"/>
                    <a:pt x="85685" y="0"/>
                  </a:cubicBezTo>
                  <a:close/>
                </a:path>
              </a:pathLst>
            </a:custGeom>
            <a:noFill/>
            <a:ln w="9525" cap="flat" cmpd="sng">
              <a:solidFill>
                <a:srgbClr val="869FB1"/>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0" name="Google Shape;8350;p74"/>
            <p:cNvSpPr/>
            <p:nvPr/>
          </p:nvSpPr>
          <p:spPr>
            <a:xfrm>
              <a:off x="5965975" y="2912975"/>
              <a:ext cx="754750" cy="754775"/>
            </a:xfrm>
            <a:custGeom>
              <a:avLst/>
              <a:gdLst/>
              <a:ahLst/>
              <a:cxnLst/>
              <a:rect l="l" t="t" r="r" b="b"/>
              <a:pathLst>
                <a:path w="30190" h="30191" fill="none" extrusionOk="0">
                  <a:moveTo>
                    <a:pt x="17315" y="1"/>
                  </a:moveTo>
                  <a:cubicBezTo>
                    <a:pt x="5772" y="1"/>
                    <a:pt x="0" y="13764"/>
                    <a:pt x="7992" y="21977"/>
                  </a:cubicBezTo>
                  <a:cubicBezTo>
                    <a:pt x="16205" y="30190"/>
                    <a:pt x="30190" y="24419"/>
                    <a:pt x="30190" y="12876"/>
                  </a:cubicBezTo>
                  <a:cubicBezTo>
                    <a:pt x="30190" y="5772"/>
                    <a:pt x="24418" y="1"/>
                    <a:pt x="17315" y="1"/>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1" name="Google Shape;8351;p74"/>
            <p:cNvSpPr/>
            <p:nvPr/>
          </p:nvSpPr>
          <p:spPr>
            <a:xfrm>
              <a:off x="2453125" y="1464550"/>
              <a:ext cx="2874675" cy="2785900"/>
            </a:xfrm>
            <a:custGeom>
              <a:avLst/>
              <a:gdLst/>
              <a:ahLst/>
              <a:cxnLst/>
              <a:rect l="l" t="t" r="r" b="b"/>
              <a:pathLst>
                <a:path w="114987" h="111436" fill="none" extrusionOk="0">
                  <a:moveTo>
                    <a:pt x="56828" y="1"/>
                  </a:moveTo>
                  <a:cubicBezTo>
                    <a:pt x="31744" y="1"/>
                    <a:pt x="9990" y="17759"/>
                    <a:pt x="4884" y="42621"/>
                  </a:cubicBezTo>
                  <a:cubicBezTo>
                    <a:pt x="1" y="67483"/>
                    <a:pt x="13320" y="92123"/>
                    <a:pt x="36628" y="101890"/>
                  </a:cubicBezTo>
                  <a:cubicBezTo>
                    <a:pt x="59936" y="111435"/>
                    <a:pt x="87017" y="103444"/>
                    <a:pt x="101002" y="82356"/>
                  </a:cubicBezTo>
                  <a:cubicBezTo>
                    <a:pt x="114987" y="61268"/>
                    <a:pt x="112323" y="33298"/>
                    <a:pt x="94343" y="15539"/>
                  </a:cubicBezTo>
                  <a:cubicBezTo>
                    <a:pt x="84353" y="5550"/>
                    <a:pt x="71035" y="1"/>
                    <a:pt x="56828" y="1"/>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2" name="Google Shape;8352;p74"/>
            <p:cNvSpPr/>
            <p:nvPr/>
          </p:nvSpPr>
          <p:spPr>
            <a:xfrm>
              <a:off x="732775" y="4183825"/>
              <a:ext cx="754775" cy="760300"/>
            </a:xfrm>
            <a:custGeom>
              <a:avLst/>
              <a:gdLst/>
              <a:ahLst/>
              <a:cxnLst/>
              <a:rect l="l" t="t" r="r" b="b"/>
              <a:pathLst>
                <a:path w="30191" h="30412" fill="none" extrusionOk="0">
                  <a:moveTo>
                    <a:pt x="17315" y="0"/>
                  </a:moveTo>
                  <a:cubicBezTo>
                    <a:pt x="5772" y="0"/>
                    <a:pt x="1" y="13985"/>
                    <a:pt x="7992" y="22199"/>
                  </a:cubicBezTo>
                  <a:cubicBezTo>
                    <a:pt x="16205" y="30412"/>
                    <a:pt x="30190" y="24640"/>
                    <a:pt x="30190" y="13097"/>
                  </a:cubicBezTo>
                  <a:cubicBezTo>
                    <a:pt x="30190" y="5772"/>
                    <a:pt x="24419"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3" name="Google Shape;8353;p74"/>
            <p:cNvSpPr/>
            <p:nvPr/>
          </p:nvSpPr>
          <p:spPr>
            <a:xfrm>
              <a:off x="732775" y="1669900"/>
              <a:ext cx="754775" cy="754750"/>
            </a:xfrm>
            <a:custGeom>
              <a:avLst/>
              <a:gdLst/>
              <a:ahLst/>
              <a:cxnLst/>
              <a:rect l="l" t="t" r="r" b="b"/>
              <a:pathLst>
                <a:path w="30191" h="30190" fill="none" extrusionOk="0">
                  <a:moveTo>
                    <a:pt x="17315" y="0"/>
                  </a:moveTo>
                  <a:cubicBezTo>
                    <a:pt x="5772" y="0"/>
                    <a:pt x="1" y="13985"/>
                    <a:pt x="8214" y="22198"/>
                  </a:cubicBezTo>
                  <a:cubicBezTo>
                    <a:pt x="16205" y="30189"/>
                    <a:pt x="30190" y="24418"/>
                    <a:pt x="30190" y="12875"/>
                  </a:cubicBezTo>
                  <a:cubicBezTo>
                    <a:pt x="30190" y="5772"/>
                    <a:pt x="24419"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54" name="Google Shape;8354;p74"/>
          <p:cNvGrpSpPr/>
          <p:nvPr/>
        </p:nvGrpSpPr>
        <p:grpSpPr>
          <a:xfrm>
            <a:off x="2308457" y="970936"/>
            <a:ext cx="767704" cy="815489"/>
            <a:chOff x="2499700" y="1135950"/>
            <a:chExt cx="732402" cy="777990"/>
          </a:xfrm>
        </p:grpSpPr>
        <p:grpSp>
          <p:nvGrpSpPr>
            <p:cNvPr id="8355" name="Google Shape;8355;p74"/>
            <p:cNvGrpSpPr/>
            <p:nvPr/>
          </p:nvGrpSpPr>
          <p:grpSpPr>
            <a:xfrm>
              <a:off x="2499700" y="1135950"/>
              <a:ext cx="732402" cy="694705"/>
              <a:chOff x="2499700" y="1135950"/>
              <a:chExt cx="732402" cy="694705"/>
            </a:xfrm>
          </p:grpSpPr>
          <p:sp>
            <p:nvSpPr>
              <p:cNvPr id="8356" name="Google Shape;8356;p74"/>
              <p:cNvSpPr/>
              <p:nvPr/>
            </p:nvSpPr>
            <p:spPr>
              <a:xfrm>
                <a:off x="2721907" y="1135950"/>
                <a:ext cx="288719" cy="199571"/>
              </a:xfrm>
              <a:custGeom>
                <a:avLst/>
                <a:gdLst/>
                <a:ahLst/>
                <a:cxnLst/>
                <a:rect l="l" t="t" r="r" b="b"/>
                <a:pathLst>
                  <a:path w="81559" h="56376" extrusionOk="0">
                    <a:moveTo>
                      <a:pt x="40780" y="1"/>
                    </a:moveTo>
                    <a:cubicBezTo>
                      <a:pt x="38862" y="1"/>
                      <a:pt x="36944" y="556"/>
                      <a:pt x="35329" y="1666"/>
                    </a:cubicBezTo>
                    <a:cubicBezTo>
                      <a:pt x="24427" y="9338"/>
                      <a:pt x="1211" y="28718"/>
                      <a:pt x="0" y="51329"/>
                    </a:cubicBezTo>
                    <a:lnTo>
                      <a:pt x="1211" y="51732"/>
                    </a:lnTo>
                    <a:cubicBezTo>
                      <a:pt x="4845" y="52944"/>
                      <a:pt x="8479" y="54357"/>
                      <a:pt x="12113" y="56174"/>
                    </a:cubicBezTo>
                    <a:lnTo>
                      <a:pt x="12113" y="53145"/>
                    </a:lnTo>
                    <a:cubicBezTo>
                      <a:pt x="12113" y="36591"/>
                      <a:pt x="29071" y="22662"/>
                      <a:pt x="36944" y="17009"/>
                    </a:cubicBezTo>
                    <a:cubicBezTo>
                      <a:pt x="38155" y="16202"/>
                      <a:pt x="39467" y="15798"/>
                      <a:pt x="40780" y="15798"/>
                    </a:cubicBezTo>
                    <a:cubicBezTo>
                      <a:pt x="42092" y="15798"/>
                      <a:pt x="43404" y="16202"/>
                      <a:pt x="44615" y="17009"/>
                    </a:cubicBezTo>
                    <a:cubicBezTo>
                      <a:pt x="52489" y="22662"/>
                      <a:pt x="69446" y="36591"/>
                      <a:pt x="69446" y="53145"/>
                    </a:cubicBezTo>
                    <a:lnTo>
                      <a:pt x="69446" y="56376"/>
                    </a:lnTo>
                    <a:cubicBezTo>
                      <a:pt x="72878" y="54559"/>
                      <a:pt x="76512" y="53145"/>
                      <a:pt x="80146" y="51934"/>
                    </a:cubicBezTo>
                    <a:lnTo>
                      <a:pt x="81559" y="51530"/>
                    </a:lnTo>
                    <a:cubicBezTo>
                      <a:pt x="80751" y="28920"/>
                      <a:pt x="57132" y="9540"/>
                      <a:pt x="46230" y="1666"/>
                    </a:cubicBezTo>
                    <a:cubicBezTo>
                      <a:pt x="44615" y="556"/>
                      <a:pt x="42697" y="1"/>
                      <a:pt x="40780" y="1"/>
                    </a:cubicBezTo>
                    <a:close/>
                  </a:path>
                </a:pathLst>
              </a:custGeom>
              <a:noFill/>
              <a:ln w="9525" cap="flat" cmpd="sng">
                <a:solidFill>
                  <a:srgbClr val="CFD9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7" name="Google Shape;8357;p74"/>
              <p:cNvSpPr/>
              <p:nvPr/>
            </p:nvSpPr>
            <p:spPr>
              <a:xfrm>
                <a:off x="2499700" y="1313180"/>
                <a:ext cx="225119" cy="278853"/>
              </a:xfrm>
              <a:custGeom>
                <a:avLst/>
                <a:gdLst/>
                <a:ahLst/>
                <a:cxnLst/>
                <a:rect l="l" t="t" r="r" b="b"/>
                <a:pathLst>
                  <a:path w="63593" h="78772" extrusionOk="0">
                    <a:moveTo>
                      <a:pt x="53819" y="1"/>
                    </a:moveTo>
                    <a:cubicBezTo>
                      <a:pt x="53376" y="1"/>
                      <a:pt x="52933" y="13"/>
                      <a:pt x="52489" y="39"/>
                    </a:cubicBezTo>
                    <a:cubicBezTo>
                      <a:pt x="33311" y="39"/>
                      <a:pt x="13527" y="12758"/>
                      <a:pt x="4442" y="19420"/>
                    </a:cubicBezTo>
                    <a:cubicBezTo>
                      <a:pt x="1212" y="21842"/>
                      <a:pt x="1" y="26082"/>
                      <a:pt x="1212" y="29917"/>
                    </a:cubicBezTo>
                    <a:cubicBezTo>
                      <a:pt x="5048" y="42434"/>
                      <a:pt x="16353" y="70697"/>
                      <a:pt x="37550" y="78772"/>
                    </a:cubicBezTo>
                    <a:cubicBezTo>
                      <a:pt x="37752" y="78368"/>
                      <a:pt x="37954" y="77964"/>
                      <a:pt x="38156" y="77561"/>
                    </a:cubicBezTo>
                    <a:cubicBezTo>
                      <a:pt x="40377" y="74533"/>
                      <a:pt x="43001" y="71504"/>
                      <a:pt x="45827" y="68678"/>
                    </a:cubicBezTo>
                    <a:cubicBezTo>
                      <a:pt x="44818" y="68476"/>
                      <a:pt x="43809" y="68072"/>
                      <a:pt x="42799" y="67871"/>
                    </a:cubicBezTo>
                    <a:cubicBezTo>
                      <a:pt x="27255" y="62824"/>
                      <a:pt x="19179" y="42232"/>
                      <a:pt x="16151" y="32946"/>
                    </a:cubicBezTo>
                    <a:cubicBezTo>
                      <a:pt x="15344" y="30321"/>
                      <a:pt x="16353" y="27293"/>
                      <a:pt x="18574" y="25678"/>
                    </a:cubicBezTo>
                    <a:cubicBezTo>
                      <a:pt x="25034" y="20833"/>
                      <a:pt x="38963" y="11748"/>
                      <a:pt x="52489" y="11748"/>
                    </a:cubicBezTo>
                    <a:cubicBezTo>
                      <a:pt x="55316" y="11748"/>
                      <a:pt x="57940" y="12152"/>
                      <a:pt x="60564" y="12960"/>
                    </a:cubicBezTo>
                    <a:cubicBezTo>
                      <a:pt x="61574" y="13363"/>
                      <a:pt x="62583" y="13767"/>
                      <a:pt x="63593" y="14171"/>
                    </a:cubicBezTo>
                    <a:cubicBezTo>
                      <a:pt x="62987" y="10335"/>
                      <a:pt x="62785" y="6701"/>
                      <a:pt x="62785" y="2866"/>
                    </a:cubicBezTo>
                    <a:lnTo>
                      <a:pt x="62785" y="1452"/>
                    </a:lnTo>
                    <a:cubicBezTo>
                      <a:pt x="59796" y="573"/>
                      <a:pt x="56808" y="1"/>
                      <a:pt x="53819" y="1"/>
                    </a:cubicBez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8" name="Google Shape;8358;p74"/>
              <p:cNvSpPr/>
              <p:nvPr/>
            </p:nvSpPr>
            <p:spPr>
              <a:xfrm>
                <a:off x="2721907" y="1317604"/>
                <a:ext cx="53599" cy="72899"/>
              </a:xfrm>
              <a:custGeom>
                <a:avLst/>
                <a:gdLst/>
                <a:ahLst/>
                <a:cxnLst/>
                <a:rect l="l" t="t" r="r" b="b"/>
                <a:pathLst>
                  <a:path w="15141" h="20593" extrusionOk="0">
                    <a:moveTo>
                      <a:pt x="0" y="1"/>
                    </a:moveTo>
                    <a:lnTo>
                      <a:pt x="0" y="1414"/>
                    </a:lnTo>
                    <a:cubicBezTo>
                      <a:pt x="0" y="5249"/>
                      <a:pt x="202" y="9085"/>
                      <a:pt x="808" y="12921"/>
                    </a:cubicBezTo>
                    <a:cubicBezTo>
                      <a:pt x="5653" y="14738"/>
                      <a:pt x="9892" y="17362"/>
                      <a:pt x="13930" y="20592"/>
                    </a:cubicBezTo>
                    <a:cubicBezTo>
                      <a:pt x="14333" y="20188"/>
                      <a:pt x="14737" y="19785"/>
                      <a:pt x="15141" y="19583"/>
                    </a:cubicBezTo>
                    <a:cubicBezTo>
                      <a:pt x="13324" y="14738"/>
                      <a:pt x="12315" y="9893"/>
                      <a:pt x="12113" y="4846"/>
                    </a:cubicBezTo>
                    <a:cubicBezTo>
                      <a:pt x="8681" y="3029"/>
                      <a:pt x="5047" y="1414"/>
                      <a:pt x="1211" y="404"/>
                    </a:cubicBezTo>
                    <a:lnTo>
                      <a:pt x="0" y="1"/>
                    </a:ln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9" name="Google Shape;8359;p74"/>
              <p:cNvSpPr/>
              <p:nvPr/>
            </p:nvSpPr>
            <p:spPr>
              <a:xfrm>
                <a:off x="2764773" y="1334751"/>
                <a:ext cx="47171" cy="52173"/>
              </a:xfrm>
              <a:custGeom>
                <a:avLst/>
                <a:gdLst/>
                <a:ahLst/>
                <a:cxnLst/>
                <a:rect l="l" t="t" r="r" b="b"/>
                <a:pathLst>
                  <a:path w="13325" h="14738" extrusionOk="0">
                    <a:moveTo>
                      <a:pt x="1" y="1"/>
                    </a:moveTo>
                    <a:cubicBezTo>
                      <a:pt x="203" y="5048"/>
                      <a:pt x="1212" y="9893"/>
                      <a:pt x="3029" y="14738"/>
                    </a:cubicBezTo>
                    <a:cubicBezTo>
                      <a:pt x="6259" y="12315"/>
                      <a:pt x="9691" y="10498"/>
                      <a:pt x="13325" y="9085"/>
                    </a:cubicBezTo>
                    <a:cubicBezTo>
                      <a:pt x="9287" y="5451"/>
                      <a:pt x="4846" y="2423"/>
                      <a:pt x="1" y="1"/>
                    </a:cubicBezTo>
                    <a:close/>
                  </a:path>
                </a:pathLst>
              </a:cu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0" name="Google Shape;8360;p74"/>
              <p:cNvSpPr/>
              <p:nvPr/>
            </p:nvSpPr>
            <p:spPr>
              <a:xfrm>
                <a:off x="2554001" y="1354757"/>
                <a:ext cx="187956" cy="201536"/>
              </a:xfrm>
              <a:custGeom>
                <a:avLst/>
                <a:gdLst/>
                <a:ahLst/>
                <a:cxnLst/>
                <a:rect l="l" t="t" r="r" b="b"/>
                <a:pathLst>
                  <a:path w="53095" h="56931" extrusionOk="0">
                    <a:moveTo>
                      <a:pt x="37146" y="0"/>
                    </a:moveTo>
                    <a:cubicBezTo>
                      <a:pt x="23620" y="0"/>
                      <a:pt x="9489" y="9085"/>
                      <a:pt x="3231" y="13930"/>
                    </a:cubicBezTo>
                    <a:cubicBezTo>
                      <a:pt x="808" y="15545"/>
                      <a:pt x="1" y="18573"/>
                      <a:pt x="808" y="21198"/>
                    </a:cubicBezTo>
                    <a:cubicBezTo>
                      <a:pt x="3634" y="30282"/>
                      <a:pt x="11710" y="51076"/>
                      <a:pt x="27456" y="56123"/>
                    </a:cubicBezTo>
                    <a:cubicBezTo>
                      <a:pt x="28466" y="56324"/>
                      <a:pt x="29273" y="56728"/>
                      <a:pt x="30282" y="56930"/>
                    </a:cubicBezTo>
                    <a:cubicBezTo>
                      <a:pt x="34926" y="52287"/>
                      <a:pt x="40174" y="48249"/>
                      <a:pt x="46029" y="45221"/>
                    </a:cubicBezTo>
                    <a:cubicBezTo>
                      <a:pt x="46029" y="44414"/>
                      <a:pt x="46029" y="43404"/>
                      <a:pt x="46029" y="42395"/>
                    </a:cubicBezTo>
                    <a:cubicBezTo>
                      <a:pt x="45827" y="34118"/>
                      <a:pt x="48452" y="25841"/>
                      <a:pt x="53095" y="18977"/>
                    </a:cubicBezTo>
                    <a:cubicBezTo>
                      <a:pt x="50672" y="13728"/>
                      <a:pt x="49057" y="8075"/>
                      <a:pt x="48250" y="2423"/>
                    </a:cubicBezTo>
                    <a:cubicBezTo>
                      <a:pt x="47240" y="2019"/>
                      <a:pt x="46231" y="1615"/>
                      <a:pt x="45221" y="1413"/>
                    </a:cubicBezTo>
                    <a:cubicBezTo>
                      <a:pt x="42597" y="404"/>
                      <a:pt x="39771" y="0"/>
                      <a:pt x="37146"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1" name="Google Shape;8361;p74"/>
              <p:cNvSpPr/>
              <p:nvPr/>
            </p:nvSpPr>
            <p:spPr>
              <a:xfrm>
                <a:off x="2724763" y="1363329"/>
                <a:ext cx="46455" cy="58605"/>
              </a:xfrm>
              <a:custGeom>
                <a:avLst/>
                <a:gdLst/>
                <a:ahLst/>
                <a:cxnLst/>
                <a:rect l="l" t="t" r="r" b="b"/>
                <a:pathLst>
                  <a:path w="13123" h="16555" extrusionOk="0">
                    <a:moveTo>
                      <a:pt x="1" y="1"/>
                    </a:moveTo>
                    <a:lnTo>
                      <a:pt x="1" y="1"/>
                    </a:lnTo>
                    <a:cubicBezTo>
                      <a:pt x="1010" y="5653"/>
                      <a:pt x="2625" y="11306"/>
                      <a:pt x="4846" y="16555"/>
                    </a:cubicBezTo>
                    <a:cubicBezTo>
                      <a:pt x="6461" y="14334"/>
                      <a:pt x="8076" y="12315"/>
                      <a:pt x="10095" y="10297"/>
                    </a:cubicBezTo>
                    <a:cubicBezTo>
                      <a:pt x="10902" y="9489"/>
                      <a:pt x="12113" y="8480"/>
                      <a:pt x="13123" y="7672"/>
                    </a:cubicBezTo>
                    <a:cubicBezTo>
                      <a:pt x="9085" y="4442"/>
                      <a:pt x="4846" y="1818"/>
                      <a:pt x="1"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2" name="Google Shape;8362;p74"/>
              <p:cNvSpPr/>
              <p:nvPr/>
            </p:nvSpPr>
            <p:spPr>
              <a:xfrm>
                <a:off x="2587581" y="1591246"/>
                <a:ext cx="277288" cy="238695"/>
              </a:xfrm>
              <a:custGeom>
                <a:avLst/>
                <a:gdLst/>
                <a:ahLst/>
                <a:cxnLst/>
                <a:rect l="l" t="t" r="r" b="b"/>
                <a:pathLst>
                  <a:path w="78330" h="67428" extrusionOk="0">
                    <a:moveTo>
                      <a:pt x="12719" y="0"/>
                    </a:moveTo>
                    <a:cubicBezTo>
                      <a:pt x="1" y="18977"/>
                      <a:pt x="7672" y="48451"/>
                      <a:pt x="11912" y="61169"/>
                    </a:cubicBezTo>
                    <a:cubicBezTo>
                      <a:pt x="13123" y="64803"/>
                      <a:pt x="16555" y="67428"/>
                      <a:pt x="20593" y="67428"/>
                    </a:cubicBezTo>
                    <a:lnTo>
                      <a:pt x="22006" y="67428"/>
                    </a:lnTo>
                    <a:cubicBezTo>
                      <a:pt x="35935" y="67428"/>
                      <a:pt x="64602" y="65207"/>
                      <a:pt x="78330" y="48047"/>
                    </a:cubicBezTo>
                    <a:cubicBezTo>
                      <a:pt x="78128" y="47643"/>
                      <a:pt x="77724" y="47442"/>
                      <a:pt x="77522" y="47038"/>
                    </a:cubicBezTo>
                    <a:cubicBezTo>
                      <a:pt x="75302" y="43808"/>
                      <a:pt x="73283" y="40578"/>
                      <a:pt x="71466" y="37146"/>
                    </a:cubicBezTo>
                    <a:cubicBezTo>
                      <a:pt x="70860" y="37953"/>
                      <a:pt x="70457" y="38761"/>
                      <a:pt x="69851" y="39568"/>
                    </a:cubicBezTo>
                    <a:cubicBezTo>
                      <a:pt x="60363" y="52489"/>
                      <a:pt x="39367" y="54104"/>
                      <a:pt x="29273" y="54104"/>
                    </a:cubicBezTo>
                    <a:lnTo>
                      <a:pt x="28466" y="54104"/>
                    </a:lnTo>
                    <a:cubicBezTo>
                      <a:pt x="25640" y="54104"/>
                      <a:pt x="23015" y="52287"/>
                      <a:pt x="22208" y="49662"/>
                    </a:cubicBezTo>
                    <a:cubicBezTo>
                      <a:pt x="19179" y="40578"/>
                      <a:pt x="13527" y="18977"/>
                      <a:pt x="23217" y="5855"/>
                    </a:cubicBezTo>
                    <a:cubicBezTo>
                      <a:pt x="23823" y="4845"/>
                      <a:pt x="24428" y="4038"/>
                      <a:pt x="25236" y="3230"/>
                    </a:cubicBezTo>
                    <a:cubicBezTo>
                      <a:pt x="21400" y="2625"/>
                      <a:pt x="17766" y="1817"/>
                      <a:pt x="14132" y="606"/>
                    </a:cubicBezTo>
                    <a:cubicBezTo>
                      <a:pt x="13527" y="404"/>
                      <a:pt x="13123" y="202"/>
                      <a:pt x="12719"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3" name="Google Shape;8363;p74"/>
              <p:cNvSpPr/>
              <p:nvPr/>
            </p:nvSpPr>
            <p:spPr>
              <a:xfrm>
                <a:off x="2631881" y="1556237"/>
                <a:ext cx="95768" cy="46455"/>
              </a:xfrm>
              <a:custGeom>
                <a:avLst/>
                <a:gdLst/>
                <a:ahLst/>
                <a:cxnLst/>
                <a:rect l="l" t="t" r="r" b="b"/>
                <a:pathLst>
                  <a:path w="27053" h="13123" extrusionOk="0">
                    <a:moveTo>
                      <a:pt x="8277" y="0"/>
                    </a:moveTo>
                    <a:cubicBezTo>
                      <a:pt x="5451" y="2826"/>
                      <a:pt x="3029" y="5653"/>
                      <a:pt x="808" y="8883"/>
                    </a:cubicBezTo>
                    <a:cubicBezTo>
                      <a:pt x="404" y="9286"/>
                      <a:pt x="202" y="9690"/>
                      <a:pt x="0" y="9892"/>
                    </a:cubicBezTo>
                    <a:cubicBezTo>
                      <a:pt x="606" y="10094"/>
                      <a:pt x="1010" y="10296"/>
                      <a:pt x="1414" y="10498"/>
                    </a:cubicBezTo>
                    <a:cubicBezTo>
                      <a:pt x="5047" y="11709"/>
                      <a:pt x="8883" y="12517"/>
                      <a:pt x="12719" y="13122"/>
                    </a:cubicBezTo>
                    <a:cubicBezTo>
                      <a:pt x="16554" y="8277"/>
                      <a:pt x="21601" y="4240"/>
                      <a:pt x="27052" y="1211"/>
                    </a:cubicBezTo>
                    <a:lnTo>
                      <a:pt x="27052" y="1211"/>
                    </a:lnTo>
                    <a:cubicBezTo>
                      <a:pt x="25033" y="1615"/>
                      <a:pt x="23015" y="1615"/>
                      <a:pt x="20996" y="1615"/>
                    </a:cubicBezTo>
                    <a:cubicBezTo>
                      <a:pt x="16756" y="1615"/>
                      <a:pt x="12517" y="1009"/>
                      <a:pt x="8277"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4" name="Google Shape;8364;p74"/>
              <p:cNvSpPr/>
              <p:nvPr/>
            </p:nvSpPr>
            <p:spPr>
              <a:xfrm>
                <a:off x="2661889" y="1514798"/>
                <a:ext cx="66467" cy="47170"/>
              </a:xfrm>
              <a:custGeom>
                <a:avLst/>
                <a:gdLst/>
                <a:ahLst/>
                <a:cxnLst/>
                <a:rect l="l" t="t" r="r" b="b"/>
                <a:pathLst>
                  <a:path w="18776" h="13325" extrusionOk="0">
                    <a:moveTo>
                      <a:pt x="15747" y="0"/>
                    </a:moveTo>
                    <a:cubicBezTo>
                      <a:pt x="9892" y="3028"/>
                      <a:pt x="4644" y="7066"/>
                      <a:pt x="0" y="11709"/>
                    </a:cubicBezTo>
                    <a:cubicBezTo>
                      <a:pt x="4038" y="12718"/>
                      <a:pt x="8277" y="13324"/>
                      <a:pt x="12517" y="13324"/>
                    </a:cubicBezTo>
                    <a:cubicBezTo>
                      <a:pt x="14536" y="13324"/>
                      <a:pt x="16756" y="13122"/>
                      <a:pt x="18775" y="12920"/>
                    </a:cubicBezTo>
                    <a:cubicBezTo>
                      <a:pt x="16958" y="8883"/>
                      <a:pt x="16151" y="4441"/>
                      <a:pt x="15747" y="0"/>
                    </a:cubicBezTo>
                    <a:close/>
                  </a:path>
                </a:pathLst>
              </a:cu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5" name="Google Shape;8365;p74"/>
              <p:cNvSpPr/>
              <p:nvPr/>
            </p:nvSpPr>
            <p:spPr>
              <a:xfrm>
                <a:off x="2635452" y="1602677"/>
                <a:ext cx="205108" cy="180094"/>
              </a:xfrm>
              <a:custGeom>
                <a:avLst/>
                <a:gdLst/>
                <a:ahLst/>
                <a:cxnLst/>
                <a:rect l="l" t="t" r="r" b="b"/>
                <a:pathLst>
                  <a:path w="57940" h="50874" extrusionOk="0">
                    <a:moveTo>
                      <a:pt x="11710" y="0"/>
                    </a:moveTo>
                    <a:cubicBezTo>
                      <a:pt x="10902" y="808"/>
                      <a:pt x="10297" y="1615"/>
                      <a:pt x="9691" y="2625"/>
                    </a:cubicBezTo>
                    <a:cubicBezTo>
                      <a:pt x="1" y="15949"/>
                      <a:pt x="5653" y="37348"/>
                      <a:pt x="8682" y="46432"/>
                    </a:cubicBezTo>
                    <a:cubicBezTo>
                      <a:pt x="9489" y="49057"/>
                      <a:pt x="12114" y="50874"/>
                      <a:pt x="14940" y="50874"/>
                    </a:cubicBezTo>
                    <a:lnTo>
                      <a:pt x="15747" y="50874"/>
                    </a:lnTo>
                    <a:cubicBezTo>
                      <a:pt x="25841" y="50874"/>
                      <a:pt x="46837" y="49259"/>
                      <a:pt x="56325" y="36338"/>
                    </a:cubicBezTo>
                    <a:cubicBezTo>
                      <a:pt x="56931" y="35531"/>
                      <a:pt x="57334" y="34723"/>
                      <a:pt x="57940" y="33916"/>
                    </a:cubicBezTo>
                    <a:cubicBezTo>
                      <a:pt x="54508" y="27052"/>
                      <a:pt x="52085" y="19582"/>
                      <a:pt x="51278" y="11911"/>
                    </a:cubicBezTo>
                    <a:cubicBezTo>
                      <a:pt x="45222" y="9892"/>
                      <a:pt x="39771" y="6460"/>
                      <a:pt x="35330" y="2019"/>
                    </a:cubicBezTo>
                    <a:cubicBezTo>
                      <a:pt x="34522" y="1413"/>
                      <a:pt x="33916" y="606"/>
                      <a:pt x="33311" y="0"/>
                    </a:cubicBezTo>
                    <a:cubicBezTo>
                      <a:pt x="29677" y="606"/>
                      <a:pt x="26043" y="808"/>
                      <a:pt x="22409" y="808"/>
                    </a:cubicBezTo>
                    <a:cubicBezTo>
                      <a:pt x="18776" y="808"/>
                      <a:pt x="15142" y="606"/>
                      <a:pt x="11710"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6" name="Google Shape;8366;p74"/>
              <p:cNvSpPr/>
              <p:nvPr/>
            </p:nvSpPr>
            <p:spPr>
              <a:xfrm>
                <a:off x="2676892" y="1560523"/>
                <a:ext cx="76471" cy="45025"/>
              </a:xfrm>
              <a:custGeom>
                <a:avLst/>
                <a:gdLst/>
                <a:ahLst/>
                <a:cxnLst/>
                <a:rect l="l" t="t" r="r" b="b"/>
                <a:pathLst>
                  <a:path w="21602" h="12719" extrusionOk="0">
                    <a:moveTo>
                      <a:pt x="14334" y="0"/>
                    </a:moveTo>
                    <a:cubicBezTo>
                      <a:pt x="8883" y="3029"/>
                      <a:pt x="3836" y="7066"/>
                      <a:pt x="1" y="11911"/>
                    </a:cubicBezTo>
                    <a:cubicBezTo>
                      <a:pt x="3433" y="12517"/>
                      <a:pt x="7067" y="12719"/>
                      <a:pt x="10700" y="12719"/>
                    </a:cubicBezTo>
                    <a:cubicBezTo>
                      <a:pt x="14334" y="12719"/>
                      <a:pt x="17968" y="12517"/>
                      <a:pt x="21602" y="11911"/>
                    </a:cubicBezTo>
                    <a:cubicBezTo>
                      <a:pt x="18574" y="8277"/>
                      <a:pt x="16151" y="4240"/>
                      <a:pt x="14334"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7" name="Google Shape;8367;p74"/>
              <p:cNvSpPr/>
              <p:nvPr/>
            </p:nvSpPr>
            <p:spPr>
              <a:xfrm>
                <a:off x="2864801" y="1592672"/>
                <a:ext cx="278003" cy="237984"/>
              </a:xfrm>
              <a:custGeom>
                <a:avLst/>
                <a:gdLst/>
                <a:ahLst/>
                <a:cxnLst/>
                <a:rect l="l" t="t" r="r" b="b"/>
                <a:pathLst>
                  <a:path w="78532" h="67227" extrusionOk="0">
                    <a:moveTo>
                      <a:pt x="66015" y="1"/>
                    </a:moveTo>
                    <a:cubicBezTo>
                      <a:pt x="65611" y="203"/>
                      <a:pt x="65208" y="405"/>
                      <a:pt x="64804" y="405"/>
                    </a:cubicBezTo>
                    <a:cubicBezTo>
                      <a:pt x="61170" y="1616"/>
                      <a:pt x="57334" y="2625"/>
                      <a:pt x="53499" y="3231"/>
                    </a:cubicBezTo>
                    <a:cubicBezTo>
                      <a:pt x="54104" y="4038"/>
                      <a:pt x="54710" y="4644"/>
                      <a:pt x="55315" y="5653"/>
                    </a:cubicBezTo>
                    <a:cubicBezTo>
                      <a:pt x="65006" y="18977"/>
                      <a:pt x="59555" y="40377"/>
                      <a:pt x="56325" y="49461"/>
                    </a:cubicBezTo>
                    <a:cubicBezTo>
                      <a:pt x="55517" y="52086"/>
                      <a:pt x="52893" y="53902"/>
                      <a:pt x="50269" y="53902"/>
                    </a:cubicBezTo>
                    <a:lnTo>
                      <a:pt x="49259" y="53902"/>
                    </a:lnTo>
                    <a:cubicBezTo>
                      <a:pt x="39165" y="53902"/>
                      <a:pt x="18170" y="52287"/>
                      <a:pt x="8883" y="39367"/>
                    </a:cubicBezTo>
                    <a:cubicBezTo>
                      <a:pt x="8076" y="38560"/>
                      <a:pt x="7470" y="37550"/>
                      <a:pt x="7067" y="36743"/>
                    </a:cubicBezTo>
                    <a:cubicBezTo>
                      <a:pt x="5250" y="40175"/>
                      <a:pt x="3231" y="43405"/>
                      <a:pt x="1010" y="46433"/>
                    </a:cubicBezTo>
                    <a:cubicBezTo>
                      <a:pt x="808" y="46837"/>
                      <a:pt x="405" y="47240"/>
                      <a:pt x="1" y="47644"/>
                    </a:cubicBezTo>
                    <a:cubicBezTo>
                      <a:pt x="13729" y="65006"/>
                      <a:pt x="42597" y="67226"/>
                      <a:pt x="56527" y="67226"/>
                    </a:cubicBezTo>
                    <a:lnTo>
                      <a:pt x="57738" y="67226"/>
                    </a:lnTo>
                    <a:cubicBezTo>
                      <a:pt x="61776" y="67226"/>
                      <a:pt x="65409" y="64602"/>
                      <a:pt x="66621" y="60968"/>
                    </a:cubicBezTo>
                    <a:cubicBezTo>
                      <a:pt x="70860" y="48250"/>
                      <a:pt x="78532" y="18977"/>
                      <a:pt x="66015" y="1"/>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8" name="Google Shape;8368;p74"/>
              <p:cNvSpPr/>
              <p:nvPr/>
            </p:nvSpPr>
            <p:spPr>
              <a:xfrm>
                <a:off x="2840508" y="1660548"/>
                <a:ext cx="49316" cy="100770"/>
              </a:xfrm>
              <a:custGeom>
                <a:avLst/>
                <a:gdLst/>
                <a:ahLst/>
                <a:cxnLst/>
                <a:rect l="l" t="t" r="r" b="b"/>
                <a:pathLst>
                  <a:path w="13931" h="28466" extrusionOk="0">
                    <a:moveTo>
                      <a:pt x="6865" y="0"/>
                    </a:moveTo>
                    <a:cubicBezTo>
                      <a:pt x="5855" y="6259"/>
                      <a:pt x="3433" y="12113"/>
                      <a:pt x="1" y="17564"/>
                    </a:cubicBezTo>
                    <a:cubicBezTo>
                      <a:pt x="1818" y="20996"/>
                      <a:pt x="3837" y="24428"/>
                      <a:pt x="6057" y="27658"/>
                    </a:cubicBezTo>
                    <a:cubicBezTo>
                      <a:pt x="6259" y="27860"/>
                      <a:pt x="6663" y="28263"/>
                      <a:pt x="6865" y="28465"/>
                    </a:cubicBezTo>
                    <a:cubicBezTo>
                      <a:pt x="7269" y="28061"/>
                      <a:pt x="7470" y="27860"/>
                      <a:pt x="7874" y="27456"/>
                    </a:cubicBezTo>
                    <a:cubicBezTo>
                      <a:pt x="10095" y="24226"/>
                      <a:pt x="12114" y="20996"/>
                      <a:pt x="13931" y="17564"/>
                    </a:cubicBezTo>
                    <a:cubicBezTo>
                      <a:pt x="10297" y="12113"/>
                      <a:pt x="8076" y="6259"/>
                      <a:pt x="6865"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9" name="Google Shape;8369;p74"/>
              <p:cNvSpPr/>
              <p:nvPr/>
            </p:nvSpPr>
            <p:spPr>
              <a:xfrm>
                <a:off x="2816930" y="1644831"/>
                <a:ext cx="47886" cy="77898"/>
              </a:xfrm>
              <a:custGeom>
                <a:avLst/>
                <a:gdLst/>
                <a:ahLst/>
                <a:cxnLst/>
                <a:rect l="l" t="t" r="r" b="b"/>
                <a:pathLst>
                  <a:path w="13527" h="22005" extrusionOk="0">
                    <a:moveTo>
                      <a:pt x="1" y="0"/>
                    </a:moveTo>
                    <a:lnTo>
                      <a:pt x="1" y="0"/>
                    </a:lnTo>
                    <a:cubicBezTo>
                      <a:pt x="808" y="7671"/>
                      <a:pt x="3231" y="15141"/>
                      <a:pt x="6663" y="22005"/>
                    </a:cubicBezTo>
                    <a:cubicBezTo>
                      <a:pt x="10095" y="16554"/>
                      <a:pt x="12517" y="10700"/>
                      <a:pt x="13527" y="4441"/>
                    </a:cubicBezTo>
                    <a:cubicBezTo>
                      <a:pt x="13527" y="3836"/>
                      <a:pt x="13325" y="3028"/>
                      <a:pt x="13325" y="2221"/>
                    </a:cubicBezTo>
                    <a:cubicBezTo>
                      <a:pt x="8682" y="2221"/>
                      <a:pt x="4240" y="1413"/>
                      <a:pt x="1"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0" name="Google Shape;8370;p74"/>
              <p:cNvSpPr/>
              <p:nvPr/>
            </p:nvSpPr>
            <p:spPr>
              <a:xfrm>
                <a:off x="2889093" y="1602677"/>
                <a:ext cx="205823" cy="180809"/>
              </a:xfrm>
              <a:custGeom>
                <a:avLst/>
                <a:gdLst/>
                <a:ahLst/>
                <a:cxnLst/>
                <a:rect l="l" t="t" r="r" b="b"/>
                <a:pathLst>
                  <a:path w="58142" h="51076" extrusionOk="0">
                    <a:moveTo>
                      <a:pt x="24428" y="0"/>
                    </a:moveTo>
                    <a:cubicBezTo>
                      <a:pt x="23822" y="808"/>
                      <a:pt x="23419" y="1413"/>
                      <a:pt x="22813" y="2019"/>
                    </a:cubicBezTo>
                    <a:cubicBezTo>
                      <a:pt x="18170" y="6460"/>
                      <a:pt x="12719" y="9892"/>
                      <a:pt x="6865" y="11911"/>
                    </a:cubicBezTo>
                    <a:cubicBezTo>
                      <a:pt x="5855" y="19582"/>
                      <a:pt x="3634" y="27052"/>
                      <a:pt x="1" y="33916"/>
                    </a:cubicBezTo>
                    <a:cubicBezTo>
                      <a:pt x="606" y="34723"/>
                      <a:pt x="1212" y="35733"/>
                      <a:pt x="1818" y="36540"/>
                    </a:cubicBezTo>
                    <a:cubicBezTo>
                      <a:pt x="11306" y="49460"/>
                      <a:pt x="32301" y="51075"/>
                      <a:pt x="42395" y="51075"/>
                    </a:cubicBezTo>
                    <a:lnTo>
                      <a:pt x="43203" y="51075"/>
                    </a:lnTo>
                    <a:cubicBezTo>
                      <a:pt x="46029" y="51075"/>
                      <a:pt x="48451" y="49259"/>
                      <a:pt x="49461" y="46634"/>
                    </a:cubicBezTo>
                    <a:cubicBezTo>
                      <a:pt x="52489" y="37550"/>
                      <a:pt x="58142" y="15949"/>
                      <a:pt x="48451" y="2826"/>
                    </a:cubicBezTo>
                    <a:cubicBezTo>
                      <a:pt x="47846" y="1817"/>
                      <a:pt x="47240" y="1211"/>
                      <a:pt x="46433" y="404"/>
                    </a:cubicBezTo>
                    <a:cubicBezTo>
                      <a:pt x="43001" y="808"/>
                      <a:pt x="39569" y="1211"/>
                      <a:pt x="35935" y="1211"/>
                    </a:cubicBezTo>
                    <a:cubicBezTo>
                      <a:pt x="32099" y="1211"/>
                      <a:pt x="28264" y="808"/>
                      <a:pt x="24428"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1" name="Google Shape;8371;p74"/>
              <p:cNvSpPr/>
              <p:nvPr/>
            </p:nvSpPr>
            <p:spPr>
              <a:xfrm>
                <a:off x="2864801" y="1644831"/>
                <a:ext cx="48601" cy="77898"/>
              </a:xfrm>
              <a:custGeom>
                <a:avLst/>
                <a:gdLst/>
                <a:ahLst/>
                <a:cxnLst/>
                <a:rect l="l" t="t" r="r" b="b"/>
                <a:pathLst>
                  <a:path w="13729" h="22005" extrusionOk="0">
                    <a:moveTo>
                      <a:pt x="13729" y="0"/>
                    </a:moveTo>
                    <a:cubicBezTo>
                      <a:pt x="9287" y="1413"/>
                      <a:pt x="4846" y="2221"/>
                      <a:pt x="405" y="2221"/>
                    </a:cubicBezTo>
                    <a:cubicBezTo>
                      <a:pt x="405" y="3028"/>
                      <a:pt x="203" y="3836"/>
                      <a:pt x="1" y="4441"/>
                    </a:cubicBezTo>
                    <a:cubicBezTo>
                      <a:pt x="1212" y="10700"/>
                      <a:pt x="3433" y="16554"/>
                      <a:pt x="7067" y="22005"/>
                    </a:cubicBezTo>
                    <a:cubicBezTo>
                      <a:pt x="10498" y="15141"/>
                      <a:pt x="12719" y="7671"/>
                      <a:pt x="13729"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2" name="Google Shape;8372;p74"/>
              <p:cNvSpPr/>
              <p:nvPr/>
            </p:nvSpPr>
            <p:spPr>
              <a:xfrm>
                <a:off x="2864086" y="1653402"/>
                <a:ext cx="2149" cy="7151"/>
              </a:xfrm>
              <a:custGeom>
                <a:avLst/>
                <a:gdLst/>
                <a:ahLst/>
                <a:cxnLst/>
                <a:rect l="l" t="t" r="r" b="b"/>
                <a:pathLst>
                  <a:path w="607" h="2020" extrusionOk="0">
                    <a:moveTo>
                      <a:pt x="1" y="1"/>
                    </a:moveTo>
                    <a:cubicBezTo>
                      <a:pt x="1" y="606"/>
                      <a:pt x="203" y="1414"/>
                      <a:pt x="203" y="2019"/>
                    </a:cubicBezTo>
                    <a:cubicBezTo>
                      <a:pt x="405" y="1414"/>
                      <a:pt x="405" y="606"/>
                      <a:pt x="607" y="1"/>
                    </a:cubicBezTo>
                    <a:close/>
                  </a:path>
                </a:pathLst>
              </a:custGeom>
              <a:solidFill>
                <a:srgbClr val="000000"/>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3" name="Google Shape;8373;p74"/>
              <p:cNvSpPr/>
              <p:nvPr/>
            </p:nvSpPr>
            <p:spPr>
              <a:xfrm>
                <a:off x="3006983" y="1313318"/>
                <a:ext cx="225119" cy="279430"/>
              </a:xfrm>
              <a:custGeom>
                <a:avLst/>
                <a:gdLst/>
                <a:ahLst/>
                <a:cxnLst/>
                <a:rect l="l" t="t" r="r" b="b"/>
                <a:pathLst>
                  <a:path w="63593" h="78935" extrusionOk="0">
                    <a:moveTo>
                      <a:pt x="11104" y="0"/>
                    </a:moveTo>
                    <a:cubicBezTo>
                      <a:pt x="7672" y="0"/>
                      <a:pt x="4240" y="606"/>
                      <a:pt x="1010" y="1413"/>
                    </a:cubicBezTo>
                    <a:lnTo>
                      <a:pt x="1010" y="2625"/>
                    </a:lnTo>
                    <a:cubicBezTo>
                      <a:pt x="1010" y="6662"/>
                      <a:pt x="606" y="10498"/>
                      <a:pt x="1" y="14334"/>
                    </a:cubicBezTo>
                    <a:cubicBezTo>
                      <a:pt x="1010" y="13930"/>
                      <a:pt x="1818" y="13728"/>
                      <a:pt x="2827" y="13324"/>
                    </a:cubicBezTo>
                    <a:cubicBezTo>
                      <a:pt x="5451" y="12517"/>
                      <a:pt x="8278" y="12113"/>
                      <a:pt x="11104" y="12113"/>
                    </a:cubicBezTo>
                    <a:cubicBezTo>
                      <a:pt x="24630" y="12113"/>
                      <a:pt x="38559" y="21198"/>
                      <a:pt x="45020" y="25841"/>
                    </a:cubicBezTo>
                    <a:cubicBezTo>
                      <a:pt x="47240" y="27456"/>
                      <a:pt x="48048" y="30484"/>
                      <a:pt x="47240" y="33108"/>
                    </a:cubicBezTo>
                    <a:cubicBezTo>
                      <a:pt x="44414" y="42395"/>
                      <a:pt x="36339" y="62986"/>
                      <a:pt x="20592" y="68033"/>
                    </a:cubicBezTo>
                    <a:cubicBezTo>
                      <a:pt x="19583" y="68235"/>
                      <a:pt x="18573" y="68639"/>
                      <a:pt x="17564" y="68841"/>
                    </a:cubicBezTo>
                    <a:cubicBezTo>
                      <a:pt x="20188" y="71667"/>
                      <a:pt x="22813" y="74494"/>
                      <a:pt x="25034" y="77522"/>
                    </a:cubicBezTo>
                    <a:cubicBezTo>
                      <a:pt x="25235" y="77925"/>
                      <a:pt x="25639" y="78531"/>
                      <a:pt x="25841" y="78935"/>
                    </a:cubicBezTo>
                    <a:cubicBezTo>
                      <a:pt x="47240" y="71062"/>
                      <a:pt x="58343" y="42799"/>
                      <a:pt x="62381" y="30080"/>
                    </a:cubicBezTo>
                    <a:cubicBezTo>
                      <a:pt x="63592" y="26245"/>
                      <a:pt x="62179" y="22005"/>
                      <a:pt x="58949" y="19583"/>
                    </a:cubicBezTo>
                    <a:cubicBezTo>
                      <a:pt x="49865" y="12921"/>
                      <a:pt x="30081" y="0"/>
                      <a:pt x="11104"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4" name="Google Shape;8374;p74"/>
              <p:cNvSpPr/>
              <p:nvPr/>
            </p:nvSpPr>
            <p:spPr>
              <a:xfrm>
                <a:off x="2956256" y="1319034"/>
                <a:ext cx="54314" cy="72184"/>
              </a:xfrm>
              <a:custGeom>
                <a:avLst/>
                <a:gdLst/>
                <a:ahLst/>
                <a:cxnLst/>
                <a:rect l="l" t="t" r="r" b="b"/>
                <a:pathLst>
                  <a:path w="15343" h="20391" extrusionOk="0">
                    <a:moveTo>
                      <a:pt x="15343" y="0"/>
                    </a:moveTo>
                    <a:lnTo>
                      <a:pt x="13930" y="404"/>
                    </a:lnTo>
                    <a:cubicBezTo>
                      <a:pt x="10094" y="1413"/>
                      <a:pt x="6662" y="2827"/>
                      <a:pt x="3230" y="4644"/>
                    </a:cubicBezTo>
                    <a:cubicBezTo>
                      <a:pt x="2827" y="9691"/>
                      <a:pt x="1817" y="14737"/>
                      <a:pt x="0" y="19583"/>
                    </a:cubicBezTo>
                    <a:lnTo>
                      <a:pt x="1010" y="20390"/>
                    </a:lnTo>
                    <a:cubicBezTo>
                      <a:pt x="5047" y="17160"/>
                      <a:pt x="9489" y="14737"/>
                      <a:pt x="14334" y="12921"/>
                    </a:cubicBezTo>
                    <a:cubicBezTo>
                      <a:pt x="14939" y="9085"/>
                      <a:pt x="15343" y="5047"/>
                      <a:pt x="15343" y="1212"/>
                    </a:cubicBezTo>
                    <a:lnTo>
                      <a:pt x="15343" y="0"/>
                    </a:ln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5" name="Google Shape;8375;p74"/>
              <p:cNvSpPr/>
              <p:nvPr/>
            </p:nvSpPr>
            <p:spPr>
              <a:xfrm>
                <a:off x="2919817" y="1335466"/>
                <a:ext cx="47886" cy="52888"/>
              </a:xfrm>
              <a:custGeom>
                <a:avLst/>
                <a:gdLst/>
                <a:ahLst/>
                <a:cxnLst/>
                <a:rect l="l" t="t" r="r" b="b"/>
                <a:pathLst>
                  <a:path w="13527" h="14940" extrusionOk="0">
                    <a:moveTo>
                      <a:pt x="13526" y="1"/>
                    </a:moveTo>
                    <a:cubicBezTo>
                      <a:pt x="8681" y="2423"/>
                      <a:pt x="4038" y="5451"/>
                      <a:pt x="0" y="9085"/>
                    </a:cubicBezTo>
                    <a:cubicBezTo>
                      <a:pt x="3634" y="10498"/>
                      <a:pt x="7066" y="12517"/>
                      <a:pt x="10296" y="14940"/>
                    </a:cubicBezTo>
                    <a:cubicBezTo>
                      <a:pt x="12113" y="10094"/>
                      <a:pt x="13123" y="5048"/>
                      <a:pt x="13526"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6" name="Google Shape;8376;p74"/>
              <p:cNvSpPr/>
              <p:nvPr/>
            </p:nvSpPr>
            <p:spPr>
              <a:xfrm>
                <a:off x="3002697" y="1557663"/>
                <a:ext cx="95053" cy="46455"/>
              </a:xfrm>
              <a:custGeom>
                <a:avLst/>
                <a:gdLst/>
                <a:ahLst/>
                <a:cxnLst/>
                <a:rect l="l" t="t" r="r" b="b"/>
                <a:pathLst>
                  <a:path w="26851" h="13123" extrusionOk="0">
                    <a:moveTo>
                      <a:pt x="18775" y="1"/>
                    </a:moveTo>
                    <a:cubicBezTo>
                      <a:pt x="14737" y="1010"/>
                      <a:pt x="10700" y="1414"/>
                      <a:pt x="6460" y="1616"/>
                    </a:cubicBezTo>
                    <a:cubicBezTo>
                      <a:pt x="4240" y="1616"/>
                      <a:pt x="2019" y="1414"/>
                      <a:pt x="0" y="1010"/>
                    </a:cubicBezTo>
                    <a:lnTo>
                      <a:pt x="0" y="1010"/>
                    </a:lnTo>
                    <a:cubicBezTo>
                      <a:pt x="5451" y="4038"/>
                      <a:pt x="10498" y="8076"/>
                      <a:pt x="14334" y="13123"/>
                    </a:cubicBezTo>
                    <a:cubicBezTo>
                      <a:pt x="18169" y="12517"/>
                      <a:pt x="22005" y="11508"/>
                      <a:pt x="25841" y="10297"/>
                    </a:cubicBezTo>
                    <a:cubicBezTo>
                      <a:pt x="26245" y="10297"/>
                      <a:pt x="26648" y="10095"/>
                      <a:pt x="26850" y="9893"/>
                    </a:cubicBezTo>
                    <a:cubicBezTo>
                      <a:pt x="26648" y="9489"/>
                      <a:pt x="26446" y="9085"/>
                      <a:pt x="26043" y="8682"/>
                    </a:cubicBezTo>
                    <a:cubicBezTo>
                      <a:pt x="23822" y="5452"/>
                      <a:pt x="21399" y="2625"/>
                      <a:pt x="18775" y="1"/>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7" name="Google Shape;8377;p74"/>
              <p:cNvSpPr/>
              <p:nvPr/>
            </p:nvSpPr>
            <p:spPr>
              <a:xfrm>
                <a:off x="2975545" y="1561238"/>
                <a:ext cx="78616" cy="45740"/>
              </a:xfrm>
              <a:custGeom>
                <a:avLst/>
                <a:gdLst/>
                <a:ahLst/>
                <a:cxnLst/>
                <a:rect l="l" t="t" r="r" b="b"/>
                <a:pathLst>
                  <a:path w="22208" h="12921" extrusionOk="0">
                    <a:moveTo>
                      <a:pt x="7672" y="0"/>
                    </a:moveTo>
                    <a:cubicBezTo>
                      <a:pt x="5654" y="4442"/>
                      <a:pt x="3231" y="8277"/>
                      <a:pt x="1" y="11709"/>
                    </a:cubicBezTo>
                    <a:cubicBezTo>
                      <a:pt x="3837" y="12517"/>
                      <a:pt x="7672" y="12920"/>
                      <a:pt x="11508" y="12920"/>
                    </a:cubicBezTo>
                    <a:cubicBezTo>
                      <a:pt x="15142" y="12920"/>
                      <a:pt x="18574" y="12517"/>
                      <a:pt x="22208" y="12113"/>
                    </a:cubicBezTo>
                    <a:cubicBezTo>
                      <a:pt x="18170" y="7066"/>
                      <a:pt x="13123" y="3028"/>
                      <a:pt x="7672" y="0"/>
                    </a:cubicBezTo>
                    <a:close/>
                  </a:path>
                </a:pathLst>
              </a:custGeom>
              <a:noFill/>
              <a:ln w="9525" cap="flat" cmpd="sng">
                <a:solidFill>
                  <a:srgbClr val="869FB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8" name="Google Shape;8378;p74"/>
              <p:cNvSpPr/>
              <p:nvPr/>
            </p:nvSpPr>
            <p:spPr>
              <a:xfrm>
                <a:off x="2959827" y="1364044"/>
                <a:ext cx="47171" cy="60035"/>
              </a:xfrm>
              <a:custGeom>
                <a:avLst/>
                <a:gdLst/>
                <a:ahLst/>
                <a:cxnLst/>
                <a:rect l="l" t="t" r="r" b="b"/>
                <a:pathLst>
                  <a:path w="13325" h="16959" extrusionOk="0">
                    <a:moveTo>
                      <a:pt x="13325" y="1"/>
                    </a:moveTo>
                    <a:lnTo>
                      <a:pt x="13325" y="1"/>
                    </a:lnTo>
                    <a:cubicBezTo>
                      <a:pt x="8480" y="1818"/>
                      <a:pt x="4038" y="4442"/>
                      <a:pt x="1" y="7672"/>
                    </a:cubicBezTo>
                    <a:cubicBezTo>
                      <a:pt x="1010" y="8480"/>
                      <a:pt x="2019" y="9287"/>
                      <a:pt x="2827" y="10095"/>
                    </a:cubicBezTo>
                    <a:cubicBezTo>
                      <a:pt x="4846" y="12315"/>
                      <a:pt x="6663" y="14536"/>
                      <a:pt x="8278" y="16959"/>
                    </a:cubicBezTo>
                    <a:cubicBezTo>
                      <a:pt x="10700" y="11508"/>
                      <a:pt x="12315" y="5855"/>
                      <a:pt x="13325"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9" name="Google Shape;8379;p74"/>
              <p:cNvSpPr/>
              <p:nvPr/>
            </p:nvSpPr>
            <p:spPr>
              <a:xfrm>
                <a:off x="3002697" y="1515509"/>
                <a:ext cx="67179" cy="47170"/>
              </a:xfrm>
              <a:custGeom>
                <a:avLst/>
                <a:gdLst/>
                <a:ahLst/>
                <a:cxnLst/>
                <a:rect l="l" t="t" r="r" b="b"/>
                <a:pathLst>
                  <a:path w="18977" h="13325" extrusionOk="0">
                    <a:moveTo>
                      <a:pt x="2827" y="1"/>
                    </a:moveTo>
                    <a:cubicBezTo>
                      <a:pt x="2625" y="4442"/>
                      <a:pt x="1615" y="8682"/>
                      <a:pt x="0" y="12921"/>
                    </a:cubicBezTo>
                    <a:cubicBezTo>
                      <a:pt x="2221" y="13123"/>
                      <a:pt x="4442" y="13325"/>
                      <a:pt x="6460" y="13325"/>
                    </a:cubicBezTo>
                    <a:cubicBezTo>
                      <a:pt x="10700" y="13325"/>
                      <a:pt x="14939" y="12719"/>
                      <a:pt x="18977" y="11710"/>
                    </a:cubicBezTo>
                    <a:cubicBezTo>
                      <a:pt x="14132" y="7067"/>
                      <a:pt x="8883" y="3029"/>
                      <a:pt x="2827"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0" name="Google Shape;8380;p74"/>
              <p:cNvSpPr/>
              <p:nvPr/>
            </p:nvSpPr>
            <p:spPr>
              <a:xfrm>
                <a:off x="3001982" y="1561238"/>
                <a:ext cx="719" cy="4"/>
              </a:xfrm>
              <a:custGeom>
                <a:avLst/>
                <a:gdLst/>
                <a:ahLst/>
                <a:cxnLst/>
                <a:rect l="l" t="t" r="r" b="b"/>
                <a:pathLst>
                  <a:path w="203" h="1" extrusionOk="0">
                    <a:moveTo>
                      <a:pt x="202" y="0"/>
                    </a:moveTo>
                    <a:lnTo>
                      <a:pt x="202" y="0"/>
                    </a:lnTo>
                    <a:lnTo>
                      <a:pt x="0" y="0"/>
                    </a:lnTo>
                    <a:close/>
                  </a:path>
                </a:pathLst>
              </a:custGeom>
              <a:solidFill>
                <a:srgbClr val="000000"/>
              </a:solid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1" name="Google Shape;8381;p74"/>
              <p:cNvSpPr/>
              <p:nvPr/>
            </p:nvSpPr>
            <p:spPr>
              <a:xfrm>
                <a:off x="2727622" y="1560523"/>
                <a:ext cx="4" cy="4"/>
              </a:xfrm>
              <a:custGeom>
                <a:avLst/>
                <a:gdLst/>
                <a:ahLst/>
                <a:cxnLst/>
                <a:rect l="l" t="t" r="r" b="b"/>
                <a:pathLst>
                  <a:path w="1" h="1" extrusionOk="0">
                    <a:moveTo>
                      <a:pt x="0" y="0"/>
                    </a:move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2" name="Google Shape;8382;p74"/>
              <p:cNvSpPr/>
              <p:nvPr/>
            </p:nvSpPr>
            <p:spPr>
              <a:xfrm>
                <a:off x="2706186" y="1356898"/>
                <a:ext cx="321598" cy="311591"/>
              </a:xfrm>
              <a:custGeom>
                <a:avLst/>
                <a:gdLst/>
                <a:ahLst/>
                <a:cxnLst/>
                <a:rect l="l" t="t" r="r" b="b"/>
                <a:pathLst>
                  <a:path w="90847" h="88020" fill="none" extrusionOk="0">
                    <a:moveTo>
                      <a:pt x="44818" y="1"/>
                    </a:moveTo>
                    <a:cubicBezTo>
                      <a:pt x="24832" y="1"/>
                      <a:pt x="7672" y="13931"/>
                      <a:pt x="3836" y="33715"/>
                    </a:cubicBezTo>
                    <a:cubicBezTo>
                      <a:pt x="1" y="53297"/>
                      <a:pt x="10297" y="72879"/>
                      <a:pt x="28869" y="80550"/>
                    </a:cubicBezTo>
                    <a:cubicBezTo>
                      <a:pt x="47240" y="88020"/>
                      <a:pt x="68639" y="81560"/>
                      <a:pt x="79743" y="65006"/>
                    </a:cubicBezTo>
                    <a:cubicBezTo>
                      <a:pt x="90846" y="48452"/>
                      <a:pt x="88625" y="26245"/>
                      <a:pt x="74494" y="12114"/>
                    </a:cubicBezTo>
                    <a:cubicBezTo>
                      <a:pt x="66621" y="4240"/>
                      <a:pt x="55921" y="1"/>
                      <a:pt x="44818" y="1"/>
                    </a:cubicBezTo>
                    <a:close/>
                  </a:path>
                </a:pathLst>
              </a:custGeom>
              <a:noFill/>
              <a:ln w="9525" cap="flat" cmpd="sng">
                <a:solidFill>
                  <a:srgbClr val="FFFFFF"/>
                </a:solidFill>
                <a:prstDash val="solid"/>
                <a:miter lim="201878"/>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83" name="Google Shape;8383;p74"/>
            <p:cNvGrpSpPr/>
            <p:nvPr/>
          </p:nvGrpSpPr>
          <p:grpSpPr>
            <a:xfrm>
              <a:off x="2517909" y="1188726"/>
              <a:ext cx="702702" cy="725214"/>
              <a:chOff x="2517909" y="1188726"/>
              <a:chExt cx="702702" cy="725214"/>
            </a:xfrm>
          </p:grpSpPr>
          <p:sp>
            <p:nvSpPr>
              <p:cNvPr id="8384" name="Google Shape;8384;p74"/>
              <p:cNvSpPr/>
              <p:nvPr/>
            </p:nvSpPr>
            <p:spPr>
              <a:xfrm>
                <a:off x="2621966" y="1188726"/>
                <a:ext cx="114832" cy="86149"/>
              </a:xfrm>
              <a:custGeom>
                <a:avLst/>
                <a:gdLst/>
                <a:ahLst/>
                <a:cxnLst/>
                <a:rect l="l" t="t" r="r" b="b"/>
                <a:pathLst>
                  <a:path w="10285" h="7716" extrusionOk="0">
                    <a:moveTo>
                      <a:pt x="10284" y="1"/>
                    </a:moveTo>
                    <a:lnTo>
                      <a:pt x="7413" y="282"/>
                    </a:lnTo>
                    <a:lnTo>
                      <a:pt x="7949" y="1144"/>
                    </a:lnTo>
                    <a:cubicBezTo>
                      <a:pt x="4966" y="2788"/>
                      <a:pt x="2280" y="4920"/>
                      <a:pt x="0" y="7451"/>
                    </a:cubicBezTo>
                    <a:lnTo>
                      <a:pt x="294" y="7716"/>
                    </a:lnTo>
                    <a:cubicBezTo>
                      <a:pt x="2547" y="5212"/>
                      <a:pt x="5206" y="3102"/>
                      <a:pt x="8156" y="1479"/>
                    </a:cubicBezTo>
                    <a:lnTo>
                      <a:pt x="8760" y="2450"/>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5" name="Google Shape;8385;p74"/>
              <p:cNvSpPr/>
              <p:nvPr/>
            </p:nvSpPr>
            <p:spPr>
              <a:xfrm>
                <a:off x="2517909" y="1543306"/>
                <a:ext cx="54396" cy="134951"/>
              </a:xfrm>
              <a:custGeom>
                <a:avLst/>
                <a:gdLst/>
                <a:ahLst/>
                <a:cxnLst/>
                <a:rect l="l" t="t" r="r" b="b"/>
                <a:pathLst>
                  <a:path w="4872" h="12087" extrusionOk="0">
                    <a:moveTo>
                      <a:pt x="4871" y="11889"/>
                    </a:moveTo>
                    <a:cubicBezTo>
                      <a:pt x="3186" y="8971"/>
                      <a:pt x="2004" y="5793"/>
                      <a:pt x="1370" y="2482"/>
                    </a:cubicBezTo>
                    <a:lnTo>
                      <a:pt x="2481" y="2209"/>
                    </a:lnTo>
                    <a:lnTo>
                      <a:pt x="620" y="0"/>
                    </a:lnTo>
                    <a:lnTo>
                      <a:pt x="1" y="2820"/>
                    </a:lnTo>
                    <a:lnTo>
                      <a:pt x="987" y="2578"/>
                    </a:lnTo>
                    <a:cubicBezTo>
                      <a:pt x="1629" y="5923"/>
                      <a:pt x="2827" y="9136"/>
                      <a:pt x="4530" y="12087"/>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6" name="Google Shape;8386;p74"/>
              <p:cNvSpPr/>
              <p:nvPr/>
            </p:nvSpPr>
            <p:spPr>
              <a:xfrm>
                <a:off x="3174265" y="1556894"/>
                <a:ext cx="46346" cy="135275"/>
              </a:xfrm>
              <a:custGeom>
                <a:avLst/>
                <a:gdLst/>
                <a:ahLst/>
                <a:cxnLst/>
                <a:rect l="l" t="t" r="r" b="b"/>
                <a:pathLst>
                  <a:path w="4151" h="12116" extrusionOk="0">
                    <a:moveTo>
                      <a:pt x="4150" y="41"/>
                    </a:moveTo>
                    <a:lnTo>
                      <a:pt x="3759" y="0"/>
                    </a:lnTo>
                    <a:cubicBezTo>
                      <a:pt x="3405" y="3350"/>
                      <a:pt x="2494" y="6618"/>
                      <a:pt x="1059" y="9668"/>
                    </a:cubicBezTo>
                    <a:lnTo>
                      <a:pt x="0" y="9237"/>
                    </a:lnTo>
                    <a:lnTo>
                      <a:pt x="208" y="12116"/>
                    </a:lnTo>
                    <a:lnTo>
                      <a:pt x="2367" y="10200"/>
                    </a:lnTo>
                    <a:lnTo>
                      <a:pt x="1426" y="9817"/>
                    </a:lnTo>
                    <a:cubicBezTo>
                      <a:pt x="2873" y="6733"/>
                      <a:pt x="3793" y="3429"/>
                      <a:pt x="4150" y="41"/>
                    </a:cubicBez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7" name="Google Shape;8387;p74"/>
              <p:cNvSpPr/>
              <p:nvPr/>
            </p:nvSpPr>
            <p:spPr>
              <a:xfrm>
                <a:off x="3023194" y="1197200"/>
                <a:ext cx="116417" cy="83525"/>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8" name="Google Shape;8388;p74"/>
              <p:cNvSpPr/>
              <p:nvPr/>
            </p:nvSpPr>
            <p:spPr>
              <a:xfrm rot="8660313">
                <a:off x="2818264" y="1804296"/>
                <a:ext cx="116433" cy="83536"/>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E3E9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389" name="Google Shape;8389;p74"/>
          <p:cNvGrpSpPr/>
          <p:nvPr/>
        </p:nvGrpSpPr>
        <p:grpSpPr>
          <a:xfrm>
            <a:off x="1654189" y="970936"/>
            <a:ext cx="583439" cy="870229"/>
            <a:chOff x="1716825" y="1121550"/>
            <a:chExt cx="622800" cy="928938"/>
          </a:xfrm>
        </p:grpSpPr>
        <p:grpSp>
          <p:nvGrpSpPr>
            <p:cNvPr id="8390" name="Google Shape;8390;p74"/>
            <p:cNvGrpSpPr/>
            <p:nvPr/>
          </p:nvGrpSpPr>
          <p:grpSpPr>
            <a:xfrm>
              <a:off x="1716825" y="1121550"/>
              <a:ext cx="622800" cy="928938"/>
              <a:chOff x="1716825" y="1121550"/>
              <a:chExt cx="622800" cy="928938"/>
            </a:xfrm>
          </p:grpSpPr>
          <p:cxnSp>
            <p:nvCxnSpPr>
              <p:cNvPr id="8391" name="Google Shape;8391;p74"/>
              <p:cNvCxnSpPr/>
              <p:nvPr/>
            </p:nvCxnSpPr>
            <p:spPr>
              <a:xfrm>
                <a:off x="1954750" y="1738188"/>
                <a:ext cx="0" cy="312300"/>
              </a:xfrm>
              <a:prstGeom prst="straightConnector1">
                <a:avLst/>
              </a:prstGeom>
              <a:noFill/>
              <a:ln w="9525" cap="flat" cmpd="sng">
                <a:solidFill>
                  <a:srgbClr val="213B55"/>
                </a:solidFill>
                <a:prstDash val="solid"/>
                <a:round/>
                <a:headEnd type="none" w="med" len="med"/>
                <a:tailEnd type="none" w="med" len="med"/>
              </a:ln>
            </p:spPr>
          </p:cxnSp>
          <p:sp>
            <p:nvSpPr>
              <p:cNvPr id="8392" name="Google Shape;8392;p74"/>
              <p:cNvSpPr/>
              <p:nvPr/>
            </p:nvSpPr>
            <p:spPr>
              <a:xfrm>
                <a:off x="1716825" y="1121550"/>
                <a:ext cx="622800" cy="622800"/>
              </a:xfrm>
              <a:prstGeom prst="ellipse">
                <a:avLst/>
              </a:prstGeom>
              <a:noFill/>
              <a:ln w="9525" cap="flat" cmpd="sng">
                <a:solidFill>
                  <a:srgbClr val="213B5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3" name="Google Shape;8393;p74"/>
            <p:cNvGrpSpPr/>
            <p:nvPr/>
          </p:nvGrpSpPr>
          <p:grpSpPr>
            <a:xfrm>
              <a:off x="1768050" y="1172775"/>
              <a:ext cx="520200" cy="832000"/>
              <a:chOff x="1768050" y="1172775"/>
              <a:chExt cx="520200" cy="832000"/>
            </a:xfrm>
          </p:grpSpPr>
          <p:cxnSp>
            <p:nvCxnSpPr>
              <p:cNvPr id="8394" name="Google Shape;8394;p74"/>
              <p:cNvCxnSpPr/>
              <p:nvPr/>
            </p:nvCxnSpPr>
            <p:spPr>
              <a:xfrm>
                <a:off x="2003025" y="1692475"/>
                <a:ext cx="0" cy="312300"/>
              </a:xfrm>
              <a:prstGeom prst="straightConnector1">
                <a:avLst/>
              </a:prstGeom>
              <a:noFill/>
              <a:ln w="9525" cap="flat" cmpd="sng">
                <a:solidFill>
                  <a:srgbClr val="667E92"/>
                </a:solidFill>
                <a:prstDash val="solid"/>
                <a:round/>
                <a:headEnd type="none" w="med" len="med"/>
                <a:tailEnd type="none" w="med" len="med"/>
              </a:ln>
            </p:spPr>
          </p:cxnSp>
          <p:sp>
            <p:nvSpPr>
              <p:cNvPr id="8395" name="Google Shape;8395;p74"/>
              <p:cNvSpPr/>
              <p:nvPr/>
            </p:nvSpPr>
            <p:spPr>
              <a:xfrm>
                <a:off x="1768050" y="1172775"/>
                <a:ext cx="520200" cy="520200"/>
              </a:xfrm>
              <a:prstGeom prst="ellipse">
                <a:avLst/>
              </a:pr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6" name="Google Shape;8396;p74"/>
            <p:cNvGrpSpPr/>
            <p:nvPr/>
          </p:nvGrpSpPr>
          <p:grpSpPr>
            <a:xfrm>
              <a:off x="1820100" y="1225475"/>
              <a:ext cx="416400" cy="729575"/>
              <a:chOff x="1820100" y="1225475"/>
              <a:chExt cx="416400" cy="729575"/>
            </a:xfrm>
          </p:grpSpPr>
          <p:cxnSp>
            <p:nvCxnSpPr>
              <p:cNvPr id="8397" name="Google Shape;8397;p74"/>
              <p:cNvCxnSpPr/>
              <p:nvPr/>
            </p:nvCxnSpPr>
            <p:spPr>
              <a:xfrm>
                <a:off x="2051300" y="1642750"/>
                <a:ext cx="0" cy="312300"/>
              </a:xfrm>
              <a:prstGeom prst="straightConnector1">
                <a:avLst/>
              </a:prstGeom>
              <a:noFill/>
              <a:ln w="9525" cap="flat" cmpd="sng">
                <a:solidFill>
                  <a:srgbClr val="445D73"/>
                </a:solidFill>
                <a:prstDash val="solid"/>
                <a:round/>
                <a:headEnd type="none" w="med" len="med"/>
                <a:tailEnd type="none" w="med" len="med"/>
              </a:ln>
            </p:spPr>
          </p:cxnSp>
          <p:sp>
            <p:nvSpPr>
              <p:cNvPr id="8398" name="Google Shape;8398;p74"/>
              <p:cNvSpPr/>
              <p:nvPr/>
            </p:nvSpPr>
            <p:spPr>
              <a:xfrm>
                <a:off x="1820100" y="1225475"/>
                <a:ext cx="416400" cy="416400"/>
              </a:xfrm>
              <a:prstGeom prst="ellipse">
                <a:avLst/>
              </a:prstGeom>
              <a:noFill/>
              <a:ln w="9525" cap="flat" cmpd="sng">
                <a:solidFill>
                  <a:srgbClr val="445D7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399" name="Google Shape;8399;p74"/>
            <p:cNvGrpSpPr/>
            <p:nvPr/>
          </p:nvGrpSpPr>
          <p:grpSpPr>
            <a:xfrm>
              <a:off x="1874250" y="1278825"/>
              <a:ext cx="308100" cy="605275"/>
              <a:chOff x="1874250" y="1278825"/>
              <a:chExt cx="308100" cy="605275"/>
            </a:xfrm>
          </p:grpSpPr>
          <p:cxnSp>
            <p:nvCxnSpPr>
              <p:cNvPr id="8400" name="Google Shape;8400;p74"/>
              <p:cNvCxnSpPr/>
              <p:nvPr/>
            </p:nvCxnSpPr>
            <p:spPr>
              <a:xfrm>
                <a:off x="2099575" y="1571800"/>
                <a:ext cx="0" cy="312300"/>
              </a:xfrm>
              <a:prstGeom prst="straightConnector1">
                <a:avLst/>
              </a:prstGeom>
              <a:noFill/>
              <a:ln w="9525" cap="flat" cmpd="sng">
                <a:solidFill>
                  <a:srgbClr val="E3E9ED"/>
                </a:solidFill>
                <a:prstDash val="solid"/>
                <a:round/>
                <a:headEnd type="none" w="med" len="med"/>
                <a:tailEnd type="none" w="med" len="med"/>
              </a:ln>
            </p:spPr>
          </p:cxnSp>
          <p:sp>
            <p:nvSpPr>
              <p:cNvPr id="8401" name="Google Shape;8401;p74"/>
              <p:cNvSpPr/>
              <p:nvPr/>
            </p:nvSpPr>
            <p:spPr>
              <a:xfrm>
                <a:off x="1874250" y="1278825"/>
                <a:ext cx="308100" cy="308100"/>
              </a:xfrm>
              <a:prstGeom prst="ellipse">
                <a:avLst/>
              </a:pr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02" name="Google Shape;8402;p74"/>
            <p:cNvSpPr/>
            <p:nvPr/>
          </p:nvSpPr>
          <p:spPr>
            <a:xfrm>
              <a:off x="1920625" y="1326000"/>
              <a:ext cx="215400" cy="215400"/>
            </a:xfrm>
            <a:prstGeom prst="ellipse">
              <a:avLst/>
            </a:prstGeom>
            <a:noFill/>
            <a:ln w="9525" cap="flat" cmpd="sng">
              <a:solidFill>
                <a:srgbClr val="F2F2F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03" name="Google Shape;8403;p74"/>
          <p:cNvGrpSpPr/>
          <p:nvPr/>
        </p:nvGrpSpPr>
        <p:grpSpPr>
          <a:xfrm>
            <a:off x="1574012" y="1857258"/>
            <a:ext cx="739072" cy="714152"/>
            <a:chOff x="4334725" y="1355875"/>
            <a:chExt cx="3106650" cy="3001900"/>
          </a:xfrm>
        </p:grpSpPr>
        <p:grpSp>
          <p:nvGrpSpPr>
            <p:cNvPr id="8404" name="Google Shape;8404;p74"/>
            <p:cNvGrpSpPr/>
            <p:nvPr/>
          </p:nvGrpSpPr>
          <p:grpSpPr>
            <a:xfrm>
              <a:off x="4516050" y="1724875"/>
              <a:ext cx="2693725" cy="2632900"/>
              <a:chOff x="4516050" y="1724875"/>
              <a:chExt cx="2693725" cy="2632900"/>
            </a:xfrm>
          </p:grpSpPr>
          <p:sp>
            <p:nvSpPr>
              <p:cNvPr id="8405" name="Google Shape;8405;p74"/>
              <p:cNvSpPr/>
              <p:nvPr/>
            </p:nvSpPr>
            <p:spPr>
              <a:xfrm>
                <a:off x="6227525" y="1737400"/>
                <a:ext cx="982250" cy="1548550"/>
              </a:xfrm>
              <a:custGeom>
                <a:avLst/>
                <a:gdLst/>
                <a:ahLst/>
                <a:cxnLst/>
                <a:rect l="l" t="t" r="r" b="b"/>
                <a:pathLst>
                  <a:path w="39290" h="61942" extrusionOk="0">
                    <a:moveTo>
                      <a:pt x="2948" y="0"/>
                    </a:moveTo>
                    <a:lnTo>
                      <a:pt x="2948" y="0"/>
                    </a:lnTo>
                    <a:cubicBezTo>
                      <a:pt x="2963" y="140"/>
                      <a:pt x="2988" y="275"/>
                      <a:pt x="2997" y="415"/>
                    </a:cubicBezTo>
                    <a:cubicBezTo>
                      <a:pt x="3257" y="4251"/>
                      <a:pt x="2198" y="8060"/>
                      <a:pt x="0" y="11214"/>
                    </a:cubicBezTo>
                    <a:cubicBezTo>
                      <a:pt x="16180" y="17156"/>
                      <a:pt x="27723" y="32699"/>
                      <a:pt x="27723" y="50939"/>
                    </a:cubicBezTo>
                    <a:cubicBezTo>
                      <a:pt x="27725" y="53819"/>
                      <a:pt x="27433" y="56688"/>
                      <a:pt x="26854" y="59506"/>
                    </a:cubicBezTo>
                    <a:cubicBezTo>
                      <a:pt x="27615" y="59401"/>
                      <a:pt x="28380" y="59330"/>
                      <a:pt x="29155" y="59330"/>
                    </a:cubicBezTo>
                    <a:cubicBezTo>
                      <a:pt x="32030" y="59330"/>
                      <a:pt x="34946" y="60066"/>
                      <a:pt x="37619" y="61594"/>
                    </a:cubicBezTo>
                    <a:cubicBezTo>
                      <a:pt x="37808" y="61702"/>
                      <a:pt x="37980" y="61827"/>
                      <a:pt x="38161" y="61942"/>
                    </a:cubicBezTo>
                    <a:cubicBezTo>
                      <a:pt x="38912" y="58322"/>
                      <a:pt x="39289" y="54635"/>
                      <a:pt x="39289" y="50939"/>
                    </a:cubicBezTo>
                    <a:cubicBezTo>
                      <a:pt x="39289" y="27328"/>
                      <a:pt x="24090" y="7277"/>
                      <a:pt x="2948"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6" name="Google Shape;8406;p74"/>
              <p:cNvSpPr/>
              <p:nvPr/>
            </p:nvSpPr>
            <p:spPr>
              <a:xfrm>
                <a:off x="4516050" y="1724875"/>
                <a:ext cx="1010900" cy="1581800"/>
              </a:xfrm>
              <a:custGeom>
                <a:avLst/>
                <a:gdLst/>
                <a:ahLst/>
                <a:cxnLst/>
                <a:rect l="l" t="t" r="r" b="b"/>
                <a:pathLst>
                  <a:path w="40436" h="63272" extrusionOk="0">
                    <a:moveTo>
                      <a:pt x="37823" y="1"/>
                    </a:moveTo>
                    <a:lnTo>
                      <a:pt x="37823" y="1"/>
                    </a:lnTo>
                    <a:cubicBezTo>
                      <a:pt x="15908" y="6831"/>
                      <a:pt x="0" y="27279"/>
                      <a:pt x="0" y="51443"/>
                    </a:cubicBezTo>
                    <a:cubicBezTo>
                      <a:pt x="3" y="55421"/>
                      <a:pt x="444" y="59389"/>
                      <a:pt x="1318" y="63272"/>
                    </a:cubicBezTo>
                    <a:cubicBezTo>
                      <a:pt x="1575" y="63078"/>
                      <a:pt x="1825" y="62880"/>
                      <a:pt x="2093" y="62700"/>
                    </a:cubicBezTo>
                    <a:cubicBezTo>
                      <a:pt x="5004" y="60760"/>
                      <a:pt x="8236" y="59853"/>
                      <a:pt x="11420" y="59853"/>
                    </a:cubicBezTo>
                    <a:cubicBezTo>
                      <a:pt x="11754" y="59853"/>
                      <a:pt x="12085" y="59912"/>
                      <a:pt x="12418" y="59931"/>
                    </a:cubicBezTo>
                    <a:cubicBezTo>
                      <a:pt x="11849" y="57138"/>
                      <a:pt x="11565" y="54293"/>
                      <a:pt x="11565" y="51440"/>
                    </a:cubicBezTo>
                    <a:cubicBezTo>
                      <a:pt x="11565" y="32776"/>
                      <a:pt x="23659" y="16944"/>
                      <a:pt x="40435" y="11325"/>
                    </a:cubicBezTo>
                    <a:cubicBezTo>
                      <a:pt x="38630" y="8592"/>
                      <a:pt x="37671" y="5392"/>
                      <a:pt x="37676" y="2117"/>
                    </a:cubicBezTo>
                    <a:cubicBezTo>
                      <a:pt x="37681" y="1409"/>
                      <a:pt x="37730" y="702"/>
                      <a:pt x="37823"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7" name="Google Shape;8407;p74"/>
              <p:cNvSpPr/>
              <p:nvPr/>
            </p:nvSpPr>
            <p:spPr>
              <a:xfrm>
                <a:off x="4977525" y="3800325"/>
                <a:ext cx="1782050" cy="557450"/>
              </a:xfrm>
              <a:custGeom>
                <a:avLst/>
                <a:gdLst/>
                <a:ahLst/>
                <a:cxnLst/>
                <a:rect l="l" t="t" r="r" b="b"/>
                <a:pathLst>
                  <a:path w="71282" h="22298" extrusionOk="0">
                    <a:moveTo>
                      <a:pt x="63561" y="0"/>
                    </a:moveTo>
                    <a:cubicBezTo>
                      <a:pt x="56083" y="6671"/>
                      <a:pt x="46226" y="10731"/>
                      <a:pt x="35414" y="10731"/>
                    </a:cubicBezTo>
                    <a:cubicBezTo>
                      <a:pt x="25098" y="10731"/>
                      <a:pt x="15646" y="7034"/>
                      <a:pt x="8302" y="898"/>
                    </a:cubicBezTo>
                    <a:cubicBezTo>
                      <a:pt x="6892" y="3910"/>
                      <a:pt x="4587" y="6522"/>
                      <a:pt x="1428" y="8290"/>
                    </a:cubicBezTo>
                    <a:cubicBezTo>
                      <a:pt x="962" y="8562"/>
                      <a:pt x="481" y="8778"/>
                      <a:pt x="0" y="9001"/>
                    </a:cubicBezTo>
                    <a:cubicBezTo>
                      <a:pt x="9472" y="17274"/>
                      <a:pt x="21853" y="22297"/>
                      <a:pt x="35414" y="22297"/>
                    </a:cubicBezTo>
                    <a:cubicBezTo>
                      <a:pt x="49193" y="22297"/>
                      <a:pt x="61756" y="17117"/>
                      <a:pt x="71282" y="8609"/>
                    </a:cubicBezTo>
                    <a:cubicBezTo>
                      <a:pt x="67593" y="6654"/>
                      <a:pt x="64981" y="3559"/>
                      <a:pt x="63561" y="0"/>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08" name="Google Shape;8408;p74"/>
            <p:cNvGrpSpPr/>
            <p:nvPr/>
          </p:nvGrpSpPr>
          <p:grpSpPr>
            <a:xfrm>
              <a:off x="4334725" y="1355875"/>
              <a:ext cx="3106650" cy="2709650"/>
              <a:chOff x="4334725" y="1355875"/>
              <a:chExt cx="3106650" cy="2709650"/>
            </a:xfrm>
          </p:grpSpPr>
          <p:sp>
            <p:nvSpPr>
              <p:cNvPr id="8409" name="Google Shape;8409;p74"/>
              <p:cNvSpPr/>
              <p:nvPr/>
            </p:nvSpPr>
            <p:spPr>
              <a:xfrm>
                <a:off x="5427950" y="1355875"/>
                <a:ext cx="904575" cy="1665925"/>
              </a:xfrm>
              <a:custGeom>
                <a:avLst/>
                <a:gdLst/>
                <a:ahLst/>
                <a:cxnLst/>
                <a:rect l="l" t="t" r="r" b="b"/>
                <a:pathLst>
                  <a:path w="36183" h="66637" fill="none" extrusionOk="0">
                    <a:moveTo>
                      <a:pt x="25479" y="47040"/>
                    </a:moveTo>
                    <a:cubicBezTo>
                      <a:pt x="22352" y="45966"/>
                      <a:pt x="20318" y="42954"/>
                      <a:pt x="20318" y="39712"/>
                    </a:cubicBezTo>
                    <a:lnTo>
                      <a:pt x="20318" y="39474"/>
                    </a:lnTo>
                    <a:cubicBezTo>
                      <a:pt x="20318" y="36347"/>
                      <a:pt x="22239" y="33578"/>
                      <a:pt x="25000" y="32260"/>
                    </a:cubicBezTo>
                    <a:cubicBezTo>
                      <a:pt x="27831" y="31007"/>
                      <a:pt x="30234" y="28986"/>
                      <a:pt x="31983" y="26475"/>
                    </a:cubicBezTo>
                    <a:cubicBezTo>
                      <a:pt x="34181" y="23321"/>
                      <a:pt x="35240" y="19512"/>
                      <a:pt x="34980" y="15676"/>
                    </a:cubicBezTo>
                    <a:cubicBezTo>
                      <a:pt x="34971" y="15536"/>
                      <a:pt x="34944" y="15398"/>
                      <a:pt x="34931" y="15261"/>
                    </a:cubicBezTo>
                    <a:cubicBezTo>
                      <a:pt x="34134" y="7155"/>
                      <a:pt x="27505" y="636"/>
                      <a:pt x="19357" y="47"/>
                    </a:cubicBezTo>
                    <a:cubicBezTo>
                      <a:pt x="18930" y="18"/>
                      <a:pt x="18513" y="1"/>
                      <a:pt x="18094" y="1"/>
                    </a:cubicBezTo>
                    <a:cubicBezTo>
                      <a:pt x="9517" y="1"/>
                      <a:pt x="2397" y="6439"/>
                      <a:pt x="1347" y="14761"/>
                    </a:cubicBezTo>
                    <a:cubicBezTo>
                      <a:pt x="1254" y="15462"/>
                      <a:pt x="1205" y="16169"/>
                      <a:pt x="1200" y="16875"/>
                    </a:cubicBezTo>
                    <a:cubicBezTo>
                      <a:pt x="1195" y="20149"/>
                      <a:pt x="2154" y="23352"/>
                      <a:pt x="3959" y="26085"/>
                    </a:cubicBezTo>
                    <a:cubicBezTo>
                      <a:pt x="5703" y="28734"/>
                      <a:pt x="8168" y="30872"/>
                      <a:pt x="11057" y="32260"/>
                    </a:cubicBezTo>
                    <a:cubicBezTo>
                      <a:pt x="13944" y="33580"/>
                      <a:pt x="15864" y="36464"/>
                      <a:pt x="15864" y="39714"/>
                    </a:cubicBezTo>
                    <a:cubicBezTo>
                      <a:pt x="15864" y="42954"/>
                      <a:pt x="13829" y="45963"/>
                      <a:pt x="10817" y="47040"/>
                    </a:cubicBezTo>
                    <a:cubicBezTo>
                      <a:pt x="6250" y="48725"/>
                      <a:pt x="2404" y="51975"/>
                      <a:pt x="0" y="56176"/>
                    </a:cubicBezTo>
                    <a:lnTo>
                      <a:pt x="18155" y="66637"/>
                    </a:lnTo>
                    <a:lnTo>
                      <a:pt x="36182" y="56176"/>
                    </a:lnTo>
                    <a:cubicBezTo>
                      <a:pt x="33781" y="51972"/>
                      <a:pt x="29930" y="48723"/>
                      <a:pt x="25479" y="47040"/>
                    </a:cubicBezTo>
                    <a:close/>
                  </a:path>
                </a:pathLst>
              </a:custGeom>
              <a:noFill/>
              <a:ln w="9525" cap="flat" cmpd="sng">
                <a:solidFill>
                  <a:srgbClr val="5F7D95"/>
                </a:solidFill>
                <a:prstDash val="solid"/>
                <a:miter lim="245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0" name="Google Shape;8410;p74"/>
              <p:cNvSpPr/>
              <p:nvPr/>
            </p:nvSpPr>
            <p:spPr>
              <a:xfrm>
                <a:off x="4334725" y="2760325"/>
                <a:ext cx="1547125" cy="1304775"/>
              </a:xfrm>
              <a:custGeom>
                <a:avLst/>
                <a:gdLst/>
                <a:ahLst/>
                <a:cxnLst/>
                <a:rect l="l" t="t" r="r" b="b"/>
                <a:pathLst>
                  <a:path w="61885" h="52191" fill="none" extrusionOk="0">
                    <a:moveTo>
                      <a:pt x="43727" y="1"/>
                    </a:moveTo>
                    <a:cubicBezTo>
                      <a:pt x="41323" y="4212"/>
                      <a:pt x="40487" y="9019"/>
                      <a:pt x="41208" y="13829"/>
                    </a:cubicBezTo>
                    <a:cubicBezTo>
                      <a:pt x="41804" y="17069"/>
                      <a:pt x="40247" y="20321"/>
                      <a:pt x="37362" y="21878"/>
                    </a:cubicBezTo>
                    <a:lnTo>
                      <a:pt x="37237" y="22004"/>
                    </a:lnTo>
                    <a:cubicBezTo>
                      <a:pt x="35989" y="22712"/>
                      <a:pt x="34579" y="23085"/>
                      <a:pt x="33144" y="23090"/>
                    </a:cubicBezTo>
                    <a:cubicBezTo>
                      <a:pt x="31510" y="23095"/>
                      <a:pt x="29914" y="22587"/>
                      <a:pt x="28582" y="21638"/>
                    </a:cubicBezTo>
                    <a:cubicBezTo>
                      <a:pt x="25950" y="19752"/>
                      <a:pt x="22852" y="18705"/>
                      <a:pt x="19671" y="18513"/>
                    </a:cubicBezTo>
                    <a:cubicBezTo>
                      <a:pt x="19338" y="18494"/>
                      <a:pt x="19007" y="18435"/>
                      <a:pt x="18673" y="18435"/>
                    </a:cubicBezTo>
                    <a:cubicBezTo>
                      <a:pt x="15489" y="18435"/>
                      <a:pt x="12257" y="19345"/>
                      <a:pt x="9348" y="21282"/>
                    </a:cubicBezTo>
                    <a:cubicBezTo>
                      <a:pt x="9078" y="21462"/>
                      <a:pt x="8828" y="21663"/>
                      <a:pt x="8573" y="21856"/>
                    </a:cubicBezTo>
                    <a:cubicBezTo>
                      <a:pt x="2203" y="26681"/>
                      <a:pt x="1" y="35395"/>
                      <a:pt x="3579" y="42679"/>
                    </a:cubicBezTo>
                    <a:cubicBezTo>
                      <a:pt x="6535" y="48755"/>
                      <a:pt x="12519" y="52191"/>
                      <a:pt x="18698" y="52191"/>
                    </a:cubicBezTo>
                    <a:cubicBezTo>
                      <a:pt x="21064" y="52191"/>
                      <a:pt x="23448" y="51656"/>
                      <a:pt x="25712" y="50604"/>
                    </a:cubicBezTo>
                    <a:cubicBezTo>
                      <a:pt x="26193" y="50381"/>
                      <a:pt x="26674" y="50165"/>
                      <a:pt x="27140" y="49893"/>
                    </a:cubicBezTo>
                    <a:cubicBezTo>
                      <a:pt x="30299" y="48122"/>
                      <a:pt x="32604" y="45510"/>
                      <a:pt x="34014" y="42498"/>
                    </a:cubicBezTo>
                    <a:cubicBezTo>
                      <a:pt x="35307" y="39741"/>
                      <a:pt x="35837" y="36690"/>
                      <a:pt x="35552" y="33659"/>
                    </a:cubicBezTo>
                    <a:cubicBezTo>
                      <a:pt x="35312" y="30534"/>
                      <a:pt x="36882" y="27409"/>
                      <a:pt x="39641" y="25852"/>
                    </a:cubicBezTo>
                    <a:cubicBezTo>
                      <a:pt x="40902" y="25114"/>
                      <a:pt x="42282" y="24748"/>
                      <a:pt x="43641" y="24748"/>
                    </a:cubicBezTo>
                    <a:cubicBezTo>
                      <a:pt x="45392" y="24748"/>
                      <a:pt x="47119" y="25356"/>
                      <a:pt x="48534" y="26573"/>
                    </a:cubicBezTo>
                    <a:cubicBezTo>
                      <a:pt x="52382" y="29572"/>
                      <a:pt x="57074" y="31255"/>
                      <a:pt x="61884" y="31255"/>
                    </a:cubicBezTo>
                    <a:lnTo>
                      <a:pt x="61884" y="10461"/>
                    </a:lnTo>
                    <a:lnTo>
                      <a:pt x="61884" y="10461"/>
                    </a:lnTo>
                    <a:close/>
                  </a:path>
                </a:pathLst>
              </a:custGeom>
              <a:noFill/>
              <a:ln w="9525" cap="flat" cmpd="sng">
                <a:solidFill>
                  <a:srgbClr val="435D74"/>
                </a:solidFill>
                <a:prstDash val="solid"/>
                <a:miter lim="245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1" name="Google Shape;8411;p74"/>
              <p:cNvSpPr/>
              <p:nvPr/>
            </p:nvSpPr>
            <p:spPr>
              <a:xfrm>
                <a:off x="5881825" y="2760325"/>
                <a:ext cx="1559550" cy="1305200"/>
              </a:xfrm>
              <a:custGeom>
                <a:avLst/>
                <a:gdLst/>
                <a:ahLst/>
                <a:cxnLst/>
                <a:rect l="l" t="t" r="r" b="b"/>
                <a:pathLst>
                  <a:path w="62382" h="52208" fill="none" extrusionOk="0">
                    <a:moveTo>
                      <a:pt x="51989" y="21025"/>
                    </a:moveTo>
                    <a:cubicBezTo>
                      <a:pt x="51805" y="20912"/>
                      <a:pt x="51636" y="20785"/>
                      <a:pt x="51447" y="20677"/>
                    </a:cubicBezTo>
                    <a:cubicBezTo>
                      <a:pt x="48774" y="19149"/>
                      <a:pt x="45855" y="18413"/>
                      <a:pt x="42981" y="18413"/>
                    </a:cubicBezTo>
                    <a:cubicBezTo>
                      <a:pt x="42208" y="18413"/>
                      <a:pt x="41443" y="18484"/>
                      <a:pt x="40682" y="18589"/>
                    </a:cubicBezTo>
                    <a:cubicBezTo>
                      <a:pt x="38034" y="18957"/>
                      <a:pt x="35488" y="19938"/>
                      <a:pt x="33290" y="21523"/>
                    </a:cubicBezTo>
                    <a:cubicBezTo>
                      <a:pt x="31924" y="22519"/>
                      <a:pt x="30276" y="23056"/>
                      <a:pt x="28586" y="23056"/>
                    </a:cubicBezTo>
                    <a:cubicBezTo>
                      <a:pt x="27107" y="23053"/>
                      <a:pt x="25657" y="22646"/>
                      <a:pt x="24394" y="21876"/>
                    </a:cubicBezTo>
                    <a:cubicBezTo>
                      <a:pt x="21510" y="20319"/>
                      <a:pt x="19952" y="17066"/>
                      <a:pt x="20548" y="13829"/>
                    </a:cubicBezTo>
                    <a:cubicBezTo>
                      <a:pt x="21270" y="9019"/>
                      <a:pt x="20433" y="4212"/>
                      <a:pt x="18030" y="1"/>
                    </a:cubicBezTo>
                    <a:lnTo>
                      <a:pt x="0" y="10461"/>
                    </a:lnTo>
                    <a:lnTo>
                      <a:pt x="0" y="10461"/>
                    </a:lnTo>
                    <a:lnTo>
                      <a:pt x="0" y="31250"/>
                    </a:lnTo>
                    <a:cubicBezTo>
                      <a:pt x="4805" y="31250"/>
                      <a:pt x="9489" y="29570"/>
                      <a:pt x="13220" y="26568"/>
                    </a:cubicBezTo>
                    <a:cubicBezTo>
                      <a:pt x="15719" y="24434"/>
                      <a:pt x="19307" y="24142"/>
                      <a:pt x="22116" y="25849"/>
                    </a:cubicBezTo>
                    <a:lnTo>
                      <a:pt x="22356" y="25965"/>
                    </a:lnTo>
                    <a:cubicBezTo>
                      <a:pt x="25003" y="27532"/>
                      <a:pt x="26560" y="30534"/>
                      <a:pt x="26204" y="33659"/>
                    </a:cubicBezTo>
                    <a:cubicBezTo>
                      <a:pt x="25959" y="36371"/>
                      <a:pt x="26391" y="39091"/>
                      <a:pt x="27389" y="41600"/>
                    </a:cubicBezTo>
                    <a:cubicBezTo>
                      <a:pt x="28807" y="45159"/>
                      <a:pt x="31421" y="48254"/>
                      <a:pt x="35110" y="50209"/>
                    </a:cubicBezTo>
                    <a:cubicBezTo>
                      <a:pt x="35274" y="50295"/>
                      <a:pt x="35412" y="50403"/>
                      <a:pt x="35578" y="50484"/>
                    </a:cubicBezTo>
                    <a:cubicBezTo>
                      <a:pt x="37877" y="51619"/>
                      <a:pt x="40405" y="52208"/>
                      <a:pt x="42968" y="52208"/>
                    </a:cubicBezTo>
                    <a:cubicBezTo>
                      <a:pt x="48435" y="52208"/>
                      <a:pt x="53753" y="49542"/>
                      <a:pt x="56975" y="44840"/>
                    </a:cubicBezTo>
                    <a:cubicBezTo>
                      <a:pt x="62381" y="36727"/>
                      <a:pt x="59960" y="25994"/>
                      <a:pt x="51989" y="21025"/>
                    </a:cubicBezTo>
                    <a:close/>
                  </a:path>
                </a:pathLst>
              </a:custGeom>
              <a:noFill/>
              <a:ln w="9525" cap="flat" cmpd="sng">
                <a:solidFill>
                  <a:srgbClr val="A5B7C5"/>
                </a:solidFill>
                <a:prstDash val="solid"/>
                <a:miter lim="2452"/>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8412" name="Google Shape;8412;p74"/>
          <p:cNvGrpSpPr/>
          <p:nvPr/>
        </p:nvGrpSpPr>
        <p:grpSpPr>
          <a:xfrm>
            <a:off x="7690961" y="3488029"/>
            <a:ext cx="312074" cy="684173"/>
            <a:chOff x="7645573" y="3754300"/>
            <a:chExt cx="293855" cy="644170"/>
          </a:xfrm>
        </p:grpSpPr>
        <p:sp>
          <p:nvSpPr>
            <p:cNvPr id="8413" name="Google Shape;8413;p74"/>
            <p:cNvSpPr/>
            <p:nvPr/>
          </p:nvSpPr>
          <p:spPr>
            <a:xfrm>
              <a:off x="7645895" y="3855521"/>
              <a:ext cx="293533" cy="164134"/>
            </a:xfrm>
            <a:custGeom>
              <a:avLst/>
              <a:gdLst/>
              <a:ahLst/>
              <a:cxnLst/>
              <a:rect l="l" t="t" r="r" b="b"/>
              <a:pathLst>
                <a:path w="19132" h="10698" extrusionOk="0">
                  <a:moveTo>
                    <a:pt x="1" y="1"/>
                  </a:moveTo>
                  <a:lnTo>
                    <a:pt x="1" y="10698"/>
                  </a:lnTo>
                  <a:lnTo>
                    <a:pt x="19132" y="10698"/>
                  </a:lnTo>
                  <a:lnTo>
                    <a:pt x="19132" y="1"/>
                  </a:ln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4" name="Google Shape;8414;p74"/>
            <p:cNvSpPr/>
            <p:nvPr/>
          </p:nvSpPr>
          <p:spPr>
            <a:xfrm>
              <a:off x="7645573" y="3754300"/>
              <a:ext cx="293303" cy="644170"/>
            </a:xfrm>
            <a:custGeom>
              <a:avLst/>
              <a:gdLst/>
              <a:ahLst/>
              <a:cxnLst/>
              <a:rect l="l" t="t" r="r" b="b"/>
              <a:pathLst>
                <a:path w="19117" h="41986" extrusionOk="0">
                  <a:moveTo>
                    <a:pt x="1155" y="1"/>
                  </a:moveTo>
                  <a:cubicBezTo>
                    <a:pt x="516" y="1"/>
                    <a:pt x="1" y="516"/>
                    <a:pt x="1" y="1152"/>
                  </a:cubicBezTo>
                  <a:lnTo>
                    <a:pt x="1" y="35706"/>
                  </a:lnTo>
                  <a:cubicBezTo>
                    <a:pt x="1" y="36344"/>
                    <a:pt x="9559" y="41985"/>
                    <a:pt x="9559" y="41985"/>
                  </a:cubicBezTo>
                  <a:cubicBezTo>
                    <a:pt x="9559" y="41985"/>
                    <a:pt x="19117" y="36344"/>
                    <a:pt x="19117" y="35706"/>
                  </a:cubicBezTo>
                  <a:lnTo>
                    <a:pt x="19117" y="1152"/>
                  </a:lnTo>
                  <a:cubicBezTo>
                    <a:pt x="19117" y="516"/>
                    <a:pt x="18601" y="1"/>
                    <a:pt x="17963" y="1"/>
                  </a:cubicBezTo>
                  <a:close/>
                </a:path>
              </a:pathLst>
            </a:custGeom>
            <a:noFill/>
            <a:ln w="9525" cap="flat" cmpd="sng">
              <a:solidFill>
                <a:srgbClr val="5F81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15" name="Google Shape;8415;p74"/>
          <p:cNvGrpSpPr/>
          <p:nvPr/>
        </p:nvGrpSpPr>
        <p:grpSpPr>
          <a:xfrm>
            <a:off x="5612949" y="970936"/>
            <a:ext cx="709011" cy="739359"/>
            <a:chOff x="5830645" y="1256617"/>
            <a:chExt cx="530340" cy="553040"/>
          </a:xfrm>
        </p:grpSpPr>
        <p:grpSp>
          <p:nvGrpSpPr>
            <p:cNvPr id="8416" name="Google Shape;8416;p74"/>
            <p:cNvGrpSpPr/>
            <p:nvPr/>
          </p:nvGrpSpPr>
          <p:grpSpPr>
            <a:xfrm>
              <a:off x="5830645" y="1256617"/>
              <a:ext cx="259743" cy="269909"/>
              <a:chOff x="5830645" y="1256617"/>
              <a:chExt cx="259743" cy="269909"/>
            </a:xfrm>
          </p:grpSpPr>
          <p:sp>
            <p:nvSpPr>
              <p:cNvPr id="8417" name="Google Shape;8417;p74"/>
              <p:cNvSpPr/>
              <p:nvPr/>
            </p:nvSpPr>
            <p:spPr>
              <a:xfrm>
                <a:off x="5830645" y="1294145"/>
                <a:ext cx="259743" cy="232380"/>
              </a:xfrm>
              <a:custGeom>
                <a:avLst/>
                <a:gdLst/>
                <a:ahLst/>
                <a:cxnLst/>
                <a:rect l="l" t="t" r="r" b="b"/>
                <a:pathLst>
                  <a:path w="10195" h="9121" extrusionOk="0">
                    <a:moveTo>
                      <a:pt x="7470" y="1"/>
                    </a:moveTo>
                    <a:cubicBezTo>
                      <a:pt x="7469" y="1"/>
                      <a:pt x="7468" y="1"/>
                      <a:pt x="7467" y="1"/>
                    </a:cubicBezTo>
                    <a:lnTo>
                      <a:pt x="7044" y="1"/>
                    </a:lnTo>
                    <a:cubicBezTo>
                      <a:pt x="7044" y="1075"/>
                      <a:pt x="6172" y="1946"/>
                      <a:pt x="5097" y="1946"/>
                    </a:cubicBezTo>
                    <a:cubicBezTo>
                      <a:pt x="4021" y="1946"/>
                      <a:pt x="3150" y="1075"/>
                      <a:pt x="3150" y="1"/>
                    </a:cubicBezTo>
                    <a:lnTo>
                      <a:pt x="0" y="1"/>
                    </a:lnTo>
                    <a:lnTo>
                      <a:pt x="0" y="6393"/>
                    </a:lnTo>
                    <a:cubicBezTo>
                      <a:pt x="0" y="7900"/>
                      <a:pt x="1220" y="9120"/>
                      <a:pt x="2727" y="9120"/>
                    </a:cubicBezTo>
                    <a:lnTo>
                      <a:pt x="6018" y="9120"/>
                    </a:lnTo>
                    <a:cubicBezTo>
                      <a:pt x="6148" y="6883"/>
                      <a:pt x="7951" y="5095"/>
                      <a:pt x="10194" y="4987"/>
                    </a:cubicBezTo>
                    <a:lnTo>
                      <a:pt x="10194" y="2726"/>
                    </a:lnTo>
                    <a:cubicBezTo>
                      <a:pt x="10194" y="1222"/>
                      <a:pt x="8974" y="1"/>
                      <a:pt x="7470"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8" name="Google Shape;8418;p74"/>
              <p:cNvSpPr/>
              <p:nvPr/>
            </p:nvSpPr>
            <p:spPr>
              <a:xfrm>
                <a:off x="5922950" y="1256617"/>
                <a:ext cx="75057" cy="75057"/>
              </a:xfrm>
              <a:custGeom>
                <a:avLst/>
                <a:gdLst/>
                <a:ahLst/>
                <a:cxnLst/>
                <a:rect l="l" t="t" r="r" b="b"/>
                <a:pathLst>
                  <a:path w="2946" h="2946" extrusionOk="0">
                    <a:moveTo>
                      <a:pt x="1474" y="1"/>
                    </a:moveTo>
                    <a:cubicBezTo>
                      <a:pt x="661" y="1"/>
                      <a:pt x="1" y="660"/>
                      <a:pt x="1" y="1472"/>
                    </a:cubicBezTo>
                    <a:cubicBezTo>
                      <a:pt x="1" y="2286"/>
                      <a:pt x="661" y="2945"/>
                      <a:pt x="1474" y="2945"/>
                    </a:cubicBezTo>
                    <a:cubicBezTo>
                      <a:pt x="2288" y="2945"/>
                      <a:pt x="2946" y="2286"/>
                      <a:pt x="2946" y="1472"/>
                    </a:cubicBezTo>
                    <a:cubicBezTo>
                      <a:pt x="2946" y="660"/>
                      <a:pt x="2288" y="1"/>
                      <a:pt x="1474"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19" name="Google Shape;8419;p74"/>
            <p:cNvGrpSpPr/>
            <p:nvPr/>
          </p:nvGrpSpPr>
          <p:grpSpPr>
            <a:xfrm>
              <a:off x="6101293" y="1256617"/>
              <a:ext cx="259692" cy="269909"/>
              <a:chOff x="6101293" y="1256617"/>
              <a:chExt cx="259692" cy="269909"/>
            </a:xfrm>
          </p:grpSpPr>
          <p:sp>
            <p:nvSpPr>
              <p:cNvPr id="8420" name="Google Shape;8420;p74"/>
              <p:cNvSpPr/>
              <p:nvPr/>
            </p:nvSpPr>
            <p:spPr>
              <a:xfrm>
                <a:off x="6101293" y="1294145"/>
                <a:ext cx="259692" cy="232380"/>
              </a:xfrm>
              <a:custGeom>
                <a:avLst/>
                <a:gdLst/>
                <a:ahLst/>
                <a:cxnLst/>
                <a:rect l="l" t="t" r="r" b="b"/>
                <a:pathLst>
                  <a:path w="10193" h="9121" extrusionOk="0">
                    <a:moveTo>
                      <a:pt x="2726" y="1"/>
                    </a:moveTo>
                    <a:cubicBezTo>
                      <a:pt x="1220" y="1"/>
                      <a:pt x="0" y="1221"/>
                      <a:pt x="0" y="2726"/>
                    </a:cubicBezTo>
                    <a:lnTo>
                      <a:pt x="0" y="4987"/>
                    </a:lnTo>
                    <a:cubicBezTo>
                      <a:pt x="2244" y="5095"/>
                      <a:pt x="4045" y="6883"/>
                      <a:pt x="4177" y="9120"/>
                    </a:cubicBezTo>
                    <a:lnTo>
                      <a:pt x="7467" y="9120"/>
                    </a:lnTo>
                    <a:cubicBezTo>
                      <a:pt x="8973" y="9120"/>
                      <a:pt x="10193" y="7900"/>
                      <a:pt x="10193" y="6393"/>
                    </a:cubicBezTo>
                    <a:lnTo>
                      <a:pt x="10193" y="1"/>
                    </a:lnTo>
                    <a:lnTo>
                      <a:pt x="7043" y="1"/>
                    </a:lnTo>
                    <a:cubicBezTo>
                      <a:pt x="7043" y="1075"/>
                      <a:pt x="6172" y="1946"/>
                      <a:pt x="5097" y="1946"/>
                    </a:cubicBezTo>
                    <a:cubicBezTo>
                      <a:pt x="4021" y="1946"/>
                      <a:pt x="3150" y="1075"/>
                      <a:pt x="3150"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1" name="Google Shape;8421;p74"/>
              <p:cNvSpPr/>
              <p:nvPr/>
            </p:nvSpPr>
            <p:spPr>
              <a:xfrm>
                <a:off x="6193623" y="1256617"/>
                <a:ext cx="75031" cy="75057"/>
              </a:xfrm>
              <a:custGeom>
                <a:avLst/>
                <a:gdLst/>
                <a:ahLst/>
                <a:cxnLst/>
                <a:rect l="l" t="t" r="r" b="b"/>
                <a:pathLst>
                  <a:path w="2945" h="2946" extrusionOk="0">
                    <a:moveTo>
                      <a:pt x="1473" y="1"/>
                    </a:moveTo>
                    <a:cubicBezTo>
                      <a:pt x="660" y="1"/>
                      <a:pt x="0" y="660"/>
                      <a:pt x="0" y="1472"/>
                    </a:cubicBezTo>
                    <a:cubicBezTo>
                      <a:pt x="0" y="2286"/>
                      <a:pt x="660" y="2945"/>
                      <a:pt x="1473" y="2945"/>
                    </a:cubicBezTo>
                    <a:cubicBezTo>
                      <a:pt x="2285" y="2945"/>
                      <a:pt x="2945" y="2286"/>
                      <a:pt x="2945" y="1472"/>
                    </a:cubicBezTo>
                    <a:cubicBezTo>
                      <a:pt x="2945" y="660"/>
                      <a:pt x="2285" y="1"/>
                      <a:pt x="1473"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22" name="Google Shape;8422;p74"/>
            <p:cNvGrpSpPr/>
            <p:nvPr/>
          </p:nvGrpSpPr>
          <p:grpSpPr>
            <a:xfrm>
              <a:off x="5830645" y="1539749"/>
              <a:ext cx="259692" cy="269909"/>
              <a:chOff x="5830645" y="1539749"/>
              <a:chExt cx="259692" cy="269909"/>
            </a:xfrm>
          </p:grpSpPr>
          <p:sp>
            <p:nvSpPr>
              <p:cNvPr id="8423" name="Google Shape;8423;p74"/>
              <p:cNvSpPr/>
              <p:nvPr/>
            </p:nvSpPr>
            <p:spPr>
              <a:xfrm>
                <a:off x="5830645" y="1539749"/>
                <a:ext cx="259692" cy="232406"/>
              </a:xfrm>
              <a:custGeom>
                <a:avLst/>
                <a:gdLst/>
                <a:ahLst/>
                <a:cxnLst/>
                <a:rect l="l" t="t" r="r" b="b"/>
                <a:pathLst>
                  <a:path w="10193" h="9122" extrusionOk="0">
                    <a:moveTo>
                      <a:pt x="2727" y="1"/>
                    </a:moveTo>
                    <a:cubicBezTo>
                      <a:pt x="1220" y="1"/>
                      <a:pt x="0" y="1223"/>
                      <a:pt x="0" y="2728"/>
                    </a:cubicBezTo>
                    <a:lnTo>
                      <a:pt x="0" y="9122"/>
                    </a:lnTo>
                    <a:lnTo>
                      <a:pt x="3150" y="9122"/>
                    </a:lnTo>
                    <a:cubicBezTo>
                      <a:pt x="3150" y="8046"/>
                      <a:pt x="4021" y="7175"/>
                      <a:pt x="5097" y="7175"/>
                    </a:cubicBezTo>
                    <a:cubicBezTo>
                      <a:pt x="6172" y="7175"/>
                      <a:pt x="7044" y="8046"/>
                      <a:pt x="7044" y="9122"/>
                    </a:cubicBezTo>
                    <a:lnTo>
                      <a:pt x="7467" y="9122"/>
                    </a:lnTo>
                    <a:cubicBezTo>
                      <a:pt x="8972" y="9122"/>
                      <a:pt x="10192" y="7900"/>
                      <a:pt x="10192" y="6395"/>
                    </a:cubicBezTo>
                    <a:lnTo>
                      <a:pt x="10192" y="4135"/>
                    </a:lnTo>
                    <a:cubicBezTo>
                      <a:pt x="7951" y="4028"/>
                      <a:pt x="6148" y="2239"/>
                      <a:pt x="6018"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4" name="Google Shape;8424;p74"/>
              <p:cNvSpPr/>
              <p:nvPr/>
            </p:nvSpPr>
            <p:spPr>
              <a:xfrm>
                <a:off x="5922950" y="1734600"/>
                <a:ext cx="75057" cy="75057"/>
              </a:xfrm>
              <a:custGeom>
                <a:avLst/>
                <a:gdLst/>
                <a:ahLst/>
                <a:cxnLst/>
                <a:rect l="l" t="t" r="r" b="b"/>
                <a:pathLst>
                  <a:path w="2946" h="2946" extrusionOk="0">
                    <a:moveTo>
                      <a:pt x="1474" y="1"/>
                    </a:moveTo>
                    <a:cubicBezTo>
                      <a:pt x="661" y="1"/>
                      <a:pt x="1" y="660"/>
                      <a:pt x="1" y="1474"/>
                    </a:cubicBezTo>
                    <a:cubicBezTo>
                      <a:pt x="1" y="2287"/>
                      <a:pt x="661" y="2946"/>
                      <a:pt x="1474" y="2946"/>
                    </a:cubicBezTo>
                    <a:cubicBezTo>
                      <a:pt x="2288" y="2946"/>
                      <a:pt x="2946" y="2287"/>
                      <a:pt x="2946" y="1474"/>
                    </a:cubicBezTo>
                    <a:cubicBezTo>
                      <a:pt x="2946" y="660"/>
                      <a:pt x="2288" y="1"/>
                      <a:pt x="1474"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25" name="Google Shape;8425;p74"/>
            <p:cNvGrpSpPr/>
            <p:nvPr/>
          </p:nvGrpSpPr>
          <p:grpSpPr>
            <a:xfrm>
              <a:off x="6101293" y="1539749"/>
              <a:ext cx="259692" cy="269909"/>
              <a:chOff x="6101293" y="1539749"/>
              <a:chExt cx="259692" cy="269909"/>
            </a:xfrm>
          </p:grpSpPr>
          <p:sp>
            <p:nvSpPr>
              <p:cNvPr id="8426" name="Google Shape;8426;p74"/>
              <p:cNvSpPr/>
              <p:nvPr/>
            </p:nvSpPr>
            <p:spPr>
              <a:xfrm>
                <a:off x="6101293" y="1539749"/>
                <a:ext cx="259692" cy="232406"/>
              </a:xfrm>
              <a:custGeom>
                <a:avLst/>
                <a:gdLst/>
                <a:ahLst/>
                <a:cxnLst/>
                <a:rect l="l" t="t" r="r" b="b"/>
                <a:pathLst>
                  <a:path w="10193" h="9122" extrusionOk="0">
                    <a:moveTo>
                      <a:pt x="4177" y="1"/>
                    </a:moveTo>
                    <a:cubicBezTo>
                      <a:pt x="4045" y="2239"/>
                      <a:pt x="2244" y="4027"/>
                      <a:pt x="0" y="4135"/>
                    </a:cubicBezTo>
                    <a:lnTo>
                      <a:pt x="0" y="6395"/>
                    </a:lnTo>
                    <a:cubicBezTo>
                      <a:pt x="0" y="7902"/>
                      <a:pt x="1220" y="9122"/>
                      <a:pt x="2726" y="9122"/>
                    </a:cubicBezTo>
                    <a:lnTo>
                      <a:pt x="3148" y="9122"/>
                    </a:lnTo>
                    <a:cubicBezTo>
                      <a:pt x="3148" y="8046"/>
                      <a:pt x="4020" y="7175"/>
                      <a:pt x="5096" y="7175"/>
                    </a:cubicBezTo>
                    <a:cubicBezTo>
                      <a:pt x="6170" y="7175"/>
                      <a:pt x="7043" y="8046"/>
                      <a:pt x="7043" y="9122"/>
                    </a:cubicBezTo>
                    <a:lnTo>
                      <a:pt x="10193" y="9122"/>
                    </a:lnTo>
                    <a:lnTo>
                      <a:pt x="10193" y="2728"/>
                    </a:lnTo>
                    <a:cubicBezTo>
                      <a:pt x="10193" y="1223"/>
                      <a:pt x="8973" y="2"/>
                      <a:pt x="7467"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7" name="Google Shape;8427;p74"/>
              <p:cNvSpPr/>
              <p:nvPr/>
            </p:nvSpPr>
            <p:spPr>
              <a:xfrm>
                <a:off x="6193623" y="1734600"/>
                <a:ext cx="75031" cy="75057"/>
              </a:xfrm>
              <a:custGeom>
                <a:avLst/>
                <a:gdLst/>
                <a:ahLst/>
                <a:cxnLst/>
                <a:rect l="l" t="t" r="r" b="b"/>
                <a:pathLst>
                  <a:path w="2945" h="2946" extrusionOk="0">
                    <a:moveTo>
                      <a:pt x="1473" y="1"/>
                    </a:moveTo>
                    <a:cubicBezTo>
                      <a:pt x="660" y="1"/>
                      <a:pt x="0" y="660"/>
                      <a:pt x="0" y="1474"/>
                    </a:cubicBezTo>
                    <a:cubicBezTo>
                      <a:pt x="0" y="2287"/>
                      <a:pt x="660" y="2946"/>
                      <a:pt x="1473" y="2946"/>
                    </a:cubicBezTo>
                    <a:cubicBezTo>
                      <a:pt x="2285" y="2946"/>
                      <a:pt x="2945" y="2287"/>
                      <a:pt x="2945" y="1474"/>
                    </a:cubicBezTo>
                    <a:cubicBezTo>
                      <a:pt x="2945" y="660"/>
                      <a:pt x="2285" y="1"/>
                      <a:pt x="1473" y="1"/>
                    </a:cubicBezTo>
                    <a:close/>
                  </a:path>
                </a:pathLst>
              </a:custGeom>
              <a:noFill/>
              <a:ln w="9525"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428" name="Google Shape;8428;p74"/>
            <p:cNvSpPr/>
            <p:nvPr/>
          </p:nvSpPr>
          <p:spPr>
            <a:xfrm>
              <a:off x="5999148" y="1436800"/>
              <a:ext cx="192625" cy="192690"/>
            </a:xfrm>
            <a:custGeom>
              <a:avLst/>
              <a:gdLst/>
              <a:ahLst/>
              <a:cxnLst/>
              <a:rect l="l" t="t" r="r" b="b"/>
              <a:pathLst>
                <a:path w="2945" h="2946" extrusionOk="0">
                  <a:moveTo>
                    <a:pt x="1473" y="1"/>
                  </a:moveTo>
                  <a:cubicBezTo>
                    <a:pt x="660" y="1"/>
                    <a:pt x="0" y="660"/>
                    <a:pt x="0" y="1472"/>
                  </a:cubicBezTo>
                  <a:cubicBezTo>
                    <a:pt x="0" y="2286"/>
                    <a:pt x="660" y="2945"/>
                    <a:pt x="1473" y="2945"/>
                  </a:cubicBezTo>
                  <a:cubicBezTo>
                    <a:pt x="2285" y="2945"/>
                    <a:pt x="2945" y="2286"/>
                    <a:pt x="2945" y="1472"/>
                  </a:cubicBezTo>
                  <a:cubicBezTo>
                    <a:pt x="2945" y="660"/>
                    <a:pt x="2285" y="1"/>
                    <a:pt x="1473" y="1"/>
                  </a:cubicBezTo>
                  <a:close/>
                </a:path>
              </a:pathLst>
            </a:custGeom>
            <a:noFill/>
            <a:ln w="9525" cap="flat" cmpd="sng">
              <a:solidFill>
                <a:srgbClr val="E3E9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29" name="Google Shape;8429;p74"/>
          <p:cNvGrpSpPr/>
          <p:nvPr/>
        </p:nvGrpSpPr>
        <p:grpSpPr>
          <a:xfrm>
            <a:off x="714444" y="2707052"/>
            <a:ext cx="1452955" cy="621360"/>
            <a:chOff x="732422" y="2990152"/>
            <a:chExt cx="1337773" cy="572102"/>
          </a:xfrm>
        </p:grpSpPr>
        <p:sp>
          <p:nvSpPr>
            <p:cNvPr id="8430" name="Google Shape;8430;p74"/>
            <p:cNvSpPr/>
            <p:nvPr/>
          </p:nvSpPr>
          <p:spPr>
            <a:xfrm>
              <a:off x="923705" y="3182595"/>
              <a:ext cx="380762" cy="379464"/>
            </a:xfrm>
            <a:custGeom>
              <a:avLst/>
              <a:gdLst/>
              <a:ahLst/>
              <a:cxnLst/>
              <a:rect l="l" t="t" r="r" b="b"/>
              <a:pathLst>
                <a:path w="33153" h="33040" extrusionOk="0">
                  <a:moveTo>
                    <a:pt x="16576" y="1"/>
                  </a:moveTo>
                  <a:cubicBezTo>
                    <a:pt x="16428" y="1"/>
                    <a:pt x="16280" y="57"/>
                    <a:pt x="16167" y="170"/>
                  </a:cubicBezTo>
                  <a:lnTo>
                    <a:pt x="9658" y="6680"/>
                  </a:lnTo>
                  <a:cubicBezTo>
                    <a:pt x="9434" y="6906"/>
                    <a:pt x="9434" y="7272"/>
                    <a:pt x="9658" y="7495"/>
                  </a:cubicBezTo>
                  <a:lnTo>
                    <a:pt x="9729" y="7566"/>
                  </a:lnTo>
                  <a:cubicBezTo>
                    <a:pt x="9955" y="7789"/>
                    <a:pt x="10395" y="8000"/>
                    <a:pt x="10712" y="8032"/>
                  </a:cubicBezTo>
                  <a:cubicBezTo>
                    <a:pt x="10712" y="8032"/>
                    <a:pt x="11595" y="8116"/>
                    <a:pt x="12145" y="8663"/>
                  </a:cubicBezTo>
                  <a:cubicBezTo>
                    <a:pt x="13090" y="9608"/>
                    <a:pt x="13090" y="11141"/>
                    <a:pt x="12142" y="12089"/>
                  </a:cubicBezTo>
                  <a:cubicBezTo>
                    <a:pt x="11670" y="12562"/>
                    <a:pt x="11050" y="12798"/>
                    <a:pt x="10431" y="12798"/>
                  </a:cubicBezTo>
                  <a:cubicBezTo>
                    <a:pt x="9811" y="12798"/>
                    <a:pt x="9192" y="12562"/>
                    <a:pt x="8719" y="12089"/>
                  </a:cubicBezTo>
                  <a:cubicBezTo>
                    <a:pt x="8173" y="11539"/>
                    <a:pt x="8085" y="10656"/>
                    <a:pt x="8085" y="10656"/>
                  </a:cubicBezTo>
                  <a:cubicBezTo>
                    <a:pt x="8053" y="10339"/>
                    <a:pt x="7846" y="9899"/>
                    <a:pt x="7623" y="9672"/>
                  </a:cubicBezTo>
                  <a:lnTo>
                    <a:pt x="7551" y="9604"/>
                  </a:lnTo>
                  <a:cubicBezTo>
                    <a:pt x="7438" y="9491"/>
                    <a:pt x="7290" y="9435"/>
                    <a:pt x="7143" y="9435"/>
                  </a:cubicBezTo>
                  <a:cubicBezTo>
                    <a:pt x="6995" y="9435"/>
                    <a:pt x="6848" y="9491"/>
                    <a:pt x="6736" y="9604"/>
                  </a:cubicBezTo>
                  <a:lnTo>
                    <a:pt x="223" y="16111"/>
                  </a:lnTo>
                  <a:cubicBezTo>
                    <a:pt x="0" y="16337"/>
                    <a:pt x="0" y="16703"/>
                    <a:pt x="223" y="16929"/>
                  </a:cubicBezTo>
                  <a:lnTo>
                    <a:pt x="6733" y="23439"/>
                  </a:lnTo>
                  <a:cubicBezTo>
                    <a:pt x="6846" y="23550"/>
                    <a:pt x="6994" y="23606"/>
                    <a:pt x="7142" y="23606"/>
                  </a:cubicBezTo>
                  <a:cubicBezTo>
                    <a:pt x="7290" y="23606"/>
                    <a:pt x="7438" y="23550"/>
                    <a:pt x="7551" y="23439"/>
                  </a:cubicBezTo>
                  <a:lnTo>
                    <a:pt x="7623" y="23364"/>
                  </a:lnTo>
                  <a:cubicBezTo>
                    <a:pt x="7849" y="23141"/>
                    <a:pt x="8056" y="22698"/>
                    <a:pt x="8088" y="22381"/>
                  </a:cubicBezTo>
                  <a:cubicBezTo>
                    <a:pt x="8088" y="22381"/>
                    <a:pt x="8173" y="21497"/>
                    <a:pt x="8719" y="20951"/>
                  </a:cubicBezTo>
                  <a:cubicBezTo>
                    <a:pt x="9194" y="20469"/>
                    <a:pt x="9820" y="20228"/>
                    <a:pt x="10446" y="20228"/>
                  </a:cubicBezTo>
                  <a:cubicBezTo>
                    <a:pt x="11066" y="20228"/>
                    <a:pt x="11685" y="20465"/>
                    <a:pt x="12158" y="20938"/>
                  </a:cubicBezTo>
                  <a:cubicBezTo>
                    <a:pt x="13110" y="21889"/>
                    <a:pt x="13103" y="23432"/>
                    <a:pt x="12145" y="24374"/>
                  </a:cubicBezTo>
                  <a:cubicBezTo>
                    <a:pt x="11599" y="24924"/>
                    <a:pt x="10715" y="25008"/>
                    <a:pt x="10715" y="25008"/>
                  </a:cubicBezTo>
                  <a:cubicBezTo>
                    <a:pt x="10398" y="25040"/>
                    <a:pt x="9955" y="25250"/>
                    <a:pt x="9732" y="25474"/>
                  </a:cubicBezTo>
                  <a:lnTo>
                    <a:pt x="9658" y="25545"/>
                  </a:lnTo>
                  <a:cubicBezTo>
                    <a:pt x="9434" y="25771"/>
                    <a:pt x="9434" y="26137"/>
                    <a:pt x="9658" y="26363"/>
                  </a:cubicBezTo>
                  <a:lnTo>
                    <a:pt x="16167" y="32869"/>
                  </a:lnTo>
                  <a:cubicBezTo>
                    <a:pt x="16280" y="32983"/>
                    <a:pt x="16428" y="33039"/>
                    <a:pt x="16576" y="33039"/>
                  </a:cubicBezTo>
                  <a:cubicBezTo>
                    <a:pt x="16724" y="33039"/>
                    <a:pt x="16872" y="32983"/>
                    <a:pt x="16985" y="32869"/>
                  </a:cubicBezTo>
                  <a:lnTo>
                    <a:pt x="23492" y="26363"/>
                  </a:lnTo>
                  <a:cubicBezTo>
                    <a:pt x="23605" y="26252"/>
                    <a:pt x="23753" y="26196"/>
                    <a:pt x="23901" y="26196"/>
                  </a:cubicBezTo>
                  <a:cubicBezTo>
                    <a:pt x="24049" y="26196"/>
                    <a:pt x="24197" y="26252"/>
                    <a:pt x="24310" y="26363"/>
                  </a:cubicBezTo>
                  <a:lnTo>
                    <a:pt x="24313" y="26370"/>
                  </a:lnTo>
                  <a:cubicBezTo>
                    <a:pt x="24540" y="26593"/>
                    <a:pt x="24750" y="27036"/>
                    <a:pt x="24779" y="27353"/>
                  </a:cubicBezTo>
                  <a:cubicBezTo>
                    <a:pt x="24779" y="27353"/>
                    <a:pt x="24867" y="28237"/>
                    <a:pt x="25413" y="28783"/>
                  </a:cubicBezTo>
                  <a:cubicBezTo>
                    <a:pt x="25888" y="29265"/>
                    <a:pt x="26514" y="29506"/>
                    <a:pt x="27140" y="29506"/>
                  </a:cubicBezTo>
                  <a:cubicBezTo>
                    <a:pt x="27759" y="29506"/>
                    <a:pt x="28378" y="29269"/>
                    <a:pt x="28849" y="28796"/>
                  </a:cubicBezTo>
                  <a:cubicBezTo>
                    <a:pt x="29800" y="27845"/>
                    <a:pt x="29797" y="26302"/>
                    <a:pt x="28840" y="25357"/>
                  </a:cubicBezTo>
                  <a:cubicBezTo>
                    <a:pt x="28290" y="24810"/>
                    <a:pt x="27406" y="24726"/>
                    <a:pt x="27406" y="24726"/>
                  </a:cubicBezTo>
                  <a:cubicBezTo>
                    <a:pt x="27089" y="24694"/>
                    <a:pt x="26646" y="24487"/>
                    <a:pt x="26423" y="24260"/>
                  </a:cubicBezTo>
                  <a:lnTo>
                    <a:pt x="26420" y="24257"/>
                  </a:lnTo>
                  <a:cubicBezTo>
                    <a:pt x="26193" y="24031"/>
                    <a:pt x="26193" y="23665"/>
                    <a:pt x="26420" y="23439"/>
                  </a:cubicBezTo>
                  <a:lnTo>
                    <a:pt x="32926" y="16929"/>
                  </a:lnTo>
                  <a:cubicBezTo>
                    <a:pt x="33152" y="16703"/>
                    <a:pt x="33152" y="16337"/>
                    <a:pt x="32926" y="16111"/>
                  </a:cubicBezTo>
                  <a:lnTo>
                    <a:pt x="26420" y="9604"/>
                  </a:lnTo>
                  <a:cubicBezTo>
                    <a:pt x="26193" y="9378"/>
                    <a:pt x="26193" y="9012"/>
                    <a:pt x="26420" y="8786"/>
                  </a:cubicBezTo>
                  <a:lnTo>
                    <a:pt x="26533" y="8669"/>
                  </a:lnTo>
                  <a:cubicBezTo>
                    <a:pt x="26759" y="8446"/>
                    <a:pt x="27202" y="8236"/>
                    <a:pt x="27516" y="8207"/>
                  </a:cubicBezTo>
                  <a:cubicBezTo>
                    <a:pt x="27516" y="8207"/>
                    <a:pt x="28403" y="8119"/>
                    <a:pt x="28950" y="7573"/>
                  </a:cubicBezTo>
                  <a:cubicBezTo>
                    <a:pt x="29894" y="6628"/>
                    <a:pt x="29894" y="5094"/>
                    <a:pt x="28950" y="4147"/>
                  </a:cubicBezTo>
                  <a:cubicBezTo>
                    <a:pt x="28477" y="3674"/>
                    <a:pt x="27858" y="3438"/>
                    <a:pt x="27238" y="3438"/>
                  </a:cubicBezTo>
                  <a:cubicBezTo>
                    <a:pt x="26618" y="3438"/>
                    <a:pt x="25997" y="3674"/>
                    <a:pt x="25523" y="4147"/>
                  </a:cubicBezTo>
                  <a:cubicBezTo>
                    <a:pt x="24977" y="4697"/>
                    <a:pt x="24892" y="5580"/>
                    <a:pt x="24892" y="5580"/>
                  </a:cubicBezTo>
                  <a:cubicBezTo>
                    <a:pt x="24860" y="5894"/>
                    <a:pt x="24650" y="6337"/>
                    <a:pt x="24427" y="6563"/>
                  </a:cubicBezTo>
                  <a:lnTo>
                    <a:pt x="24310" y="6680"/>
                  </a:lnTo>
                  <a:cubicBezTo>
                    <a:pt x="24197" y="6791"/>
                    <a:pt x="24049" y="6847"/>
                    <a:pt x="23901" y="6847"/>
                  </a:cubicBezTo>
                  <a:cubicBezTo>
                    <a:pt x="23753" y="6847"/>
                    <a:pt x="23605" y="6791"/>
                    <a:pt x="23492" y="6680"/>
                  </a:cubicBezTo>
                  <a:lnTo>
                    <a:pt x="16985" y="170"/>
                  </a:lnTo>
                  <a:cubicBezTo>
                    <a:pt x="16872" y="57"/>
                    <a:pt x="16724" y="1"/>
                    <a:pt x="16576" y="1"/>
                  </a:cubicBezTo>
                  <a:close/>
                </a:path>
              </a:pathLst>
            </a:custGeom>
            <a:noFill/>
            <a:ln w="9525" cap="flat" cmpd="sng">
              <a:solidFill>
                <a:srgbClr val="D6DBE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1" name="Google Shape;8431;p74"/>
            <p:cNvSpPr/>
            <p:nvPr/>
          </p:nvSpPr>
          <p:spPr>
            <a:xfrm>
              <a:off x="1309210" y="3183709"/>
              <a:ext cx="378534" cy="377248"/>
            </a:xfrm>
            <a:custGeom>
              <a:avLst/>
              <a:gdLst/>
              <a:ahLst/>
              <a:cxnLst/>
              <a:rect l="l" t="t" r="r" b="b"/>
              <a:pathLst>
                <a:path w="32959" h="32847" extrusionOk="0">
                  <a:moveTo>
                    <a:pt x="16480" y="1"/>
                  </a:moveTo>
                  <a:cubicBezTo>
                    <a:pt x="16334" y="1"/>
                    <a:pt x="16186" y="57"/>
                    <a:pt x="16073" y="170"/>
                  </a:cubicBezTo>
                  <a:lnTo>
                    <a:pt x="9603" y="6641"/>
                  </a:lnTo>
                  <a:cubicBezTo>
                    <a:pt x="9491" y="6753"/>
                    <a:pt x="9345" y="6808"/>
                    <a:pt x="9198" y="6808"/>
                  </a:cubicBezTo>
                  <a:cubicBezTo>
                    <a:pt x="9051" y="6808"/>
                    <a:pt x="8904" y="6753"/>
                    <a:pt x="8791" y="6641"/>
                  </a:cubicBezTo>
                  <a:lnTo>
                    <a:pt x="8677" y="6525"/>
                  </a:lnTo>
                  <a:cubicBezTo>
                    <a:pt x="8454" y="6301"/>
                    <a:pt x="8244" y="5861"/>
                    <a:pt x="8215" y="5547"/>
                  </a:cubicBezTo>
                  <a:cubicBezTo>
                    <a:pt x="8215" y="5547"/>
                    <a:pt x="8127" y="4667"/>
                    <a:pt x="7584" y="4124"/>
                  </a:cubicBezTo>
                  <a:cubicBezTo>
                    <a:pt x="7113" y="3653"/>
                    <a:pt x="6497" y="3418"/>
                    <a:pt x="5880" y="3418"/>
                  </a:cubicBezTo>
                  <a:cubicBezTo>
                    <a:pt x="5264" y="3418"/>
                    <a:pt x="4648" y="3653"/>
                    <a:pt x="4177" y="4124"/>
                  </a:cubicBezTo>
                  <a:cubicBezTo>
                    <a:pt x="3236" y="5065"/>
                    <a:pt x="3236" y="6589"/>
                    <a:pt x="4177" y="7531"/>
                  </a:cubicBezTo>
                  <a:cubicBezTo>
                    <a:pt x="4721" y="8074"/>
                    <a:pt x="5601" y="8158"/>
                    <a:pt x="5601" y="8158"/>
                  </a:cubicBezTo>
                  <a:cubicBezTo>
                    <a:pt x="5914" y="8191"/>
                    <a:pt x="6354" y="8398"/>
                    <a:pt x="6578" y="8621"/>
                  </a:cubicBezTo>
                  <a:lnTo>
                    <a:pt x="6694" y="8737"/>
                  </a:lnTo>
                  <a:cubicBezTo>
                    <a:pt x="6917" y="8961"/>
                    <a:pt x="6917" y="9323"/>
                    <a:pt x="6694" y="9550"/>
                  </a:cubicBezTo>
                  <a:lnTo>
                    <a:pt x="223" y="16020"/>
                  </a:lnTo>
                  <a:cubicBezTo>
                    <a:pt x="0" y="16243"/>
                    <a:pt x="0" y="16606"/>
                    <a:pt x="223" y="16832"/>
                  </a:cubicBezTo>
                  <a:lnTo>
                    <a:pt x="6694" y="23300"/>
                  </a:lnTo>
                  <a:cubicBezTo>
                    <a:pt x="6807" y="23411"/>
                    <a:pt x="6954" y="23467"/>
                    <a:pt x="7102" y="23467"/>
                  </a:cubicBezTo>
                  <a:cubicBezTo>
                    <a:pt x="7249" y="23467"/>
                    <a:pt x="7396" y="23411"/>
                    <a:pt x="7509" y="23300"/>
                  </a:cubicBezTo>
                  <a:lnTo>
                    <a:pt x="7577" y="23232"/>
                  </a:lnTo>
                  <a:cubicBezTo>
                    <a:pt x="7801" y="23008"/>
                    <a:pt x="8008" y="22568"/>
                    <a:pt x="8040" y="22255"/>
                  </a:cubicBezTo>
                  <a:cubicBezTo>
                    <a:pt x="8040" y="22255"/>
                    <a:pt x="8124" y="21375"/>
                    <a:pt x="8668" y="20831"/>
                  </a:cubicBezTo>
                  <a:cubicBezTo>
                    <a:pt x="9138" y="20360"/>
                    <a:pt x="9755" y="20125"/>
                    <a:pt x="10371" y="20125"/>
                  </a:cubicBezTo>
                  <a:cubicBezTo>
                    <a:pt x="10987" y="20125"/>
                    <a:pt x="11604" y="20360"/>
                    <a:pt x="12074" y="20831"/>
                  </a:cubicBezTo>
                  <a:cubicBezTo>
                    <a:pt x="13013" y="21769"/>
                    <a:pt x="13013" y="23296"/>
                    <a:pt x="12074" y="24235"/>
                  </a:cubicBezTo>
                  <a:cubicBezTo>
                    <a:pt x="11528" y="24781"/>
                    <a:pt x="10651" y="24865"/>
                    <a:pt x="10651" y="24865"/>
                  </a:cubicBezTo>
                  <a:cubicBezTo>
                    <a:pt x="10337" y="24895"/>
                    <a:pt x="9897" y="25105"/>
                    <a:pt x="9674" y="25328"/>
                  </a:cubicBezTo>
                  <a:lnTo>
                    <a:pt x="9603" y="25396"/>
                  </a:lnTo>
                  <a:cubicBezTo>
                    <a:pt x="9379" y="25619"/>
                    <a:pt x="9379" y="25985"/>
                    <a:pt x="9603" y="26208"/>
                  </a:cubicBezTo>
                  <a:lnTo>
                    <a:pt x="16073" y="32679"/>
                  </a:lnTo>
                  <a:cubicBezTo>
                    <a:pt x="16186" y="32790"/>
                    <a:pt x="16334" y="32846"/>
                    <a:pt x="16480" y="32846"/>
                  </a:cubicBezTo>
                  <a:cubicBezTo>
                    <a:pt x="16627" y="32846"/>
                    <a:pt x="16774" y="32790"/>
                    <a:pt x="16885" y="32679"/>
                  </a:cubicBezTo>
                  <a:lnTo>
                    <a:pt x="23356" y="26208"/>
                  </a:lnTo>
                  <a:cubicBezTo>
                    <a:pt x="23582" y="25985"/>
                    <a:pt x="23582" y="25619"/>
                    <a:pt x="23356" y="25396"/>
                  </a:cubicBezTo>
                  <a:lnTo>
                    <a:pt x="23285" y="25325"/>
                  </a:lnTo>
                  <a:cubicBezTo>
                    <a:pt x="23061" y="25102"/>
                    <a:pt x="22621" y="24895"/>
                    <a:pt x="22308" y="24862"/>
                  </a:cubicBezTo>
                  <a:cubicBezTo>
                    <a:pt x="22308" y="24862"/>
                    <a:pt x="21428" y="24778"/>
                    <a:pt x="20884" y="24235"/>
                  </a:cubicBezTo>
                  <a:cubicBezTo>
                    <a:pt x="19962" y="23290"/>
                    <a:pt x="19972" y="21779"/>
                    <a:pt x="20903" y="20847"/>
                  </a:cubicBezTo>
                  <a:cubicBezTo>
                    <a:pt x="21375" y="20378"/>
                    <a:pt x="21991" y="20142"/>
                    <a:pt x="22608" y="20142"/>
                  </a:cubicBezTo>
                  <a:cubicBezTo>
                    <a:pt x="23215" y="20142"/>
                    <a:pt x="23822" y="20370"/>
                    <a:pt x="24291" y="20828"/>
                  </a:cubicBezTo>
                  <a:cubicBezTo>
                    <a:pt x="24834" y="21371"/>
                    <a:pt x="24918" y="22251"/>
                    <a:pt x="24918" y="22251"/>
                  </a:cubicBezTo>
                  <a:cubicBezTo>
                    <a:pt x="24951" y="22565"/>
                    <a:pt x="25158" y="23005"/>
                    <a:pt x="25381" y="23228"/>
                  </a:cubicBezTo>
                  <a:lnTo>
                    <a:pt x="25452" y="23300"/>
                  </a:lnTo>
                  <a:cubicBezTo>
                    <a:pt x="25565" y="23411"/>
                    <a:pt x="25713" y="23467"/>
                    <a:pt x="25859" y="23467"/>
                  </a:cubicBezTo>
                  <a:cubicBezTo>
                    <a:pt x="26006" y="23467"/>
                    <a:pt x="26153" y="23411"/>
                    <a:pt x="26264" y="23300"/>
                  </a:cubicBezTo>
                  <a:lnTo>
                    <a:pt x="32735" y="16829"/>
                  </a:lnTo>
                  <a:cubicBezTo>
                    <a:pt x="32958" y="16606"/>
                    <a:pt x="32958" y="16243"/>
                    <a:pt x="32735" y="16017"/>
                  </a:cubicBezTo>
                  <a:lnTo>
                    <a:pt x="26264" y="9546"/>
                  </a:lnTo>
                  <a:cubicBezTo>
                    <a:pt x="26041" y="9323"/>
                    <a:pt x="26041" y="8961"/>
                    <a:pt x="26264" y="8734"/>
                  </a:cubicBezTo>
                  <a:lnTo>
                    <a:pt x="26271" y="8731"/>
                  </a:lnTo>
                  <a:cubicBezTo>
                    <a:pt x="26494" y="8508"/>
                    <a:pt x="26934" y="8301"/>
                    <a:pt x="27248" y="8268"/>
                  </a:cubicBezTo>
                  <a:cubicBezTo>
                    <a:pt x="27248" y="8268"/>
                    <a:pt x="28125" y="8184"/>
                    <a:pt x="28671" y="7641"/>
                  </a:cubicBezTo>
                  <a:cubicBezTo>
                    <a:pt x="29593" y="6696"/>
                    <a:pt x="29584" y="5185"/>
                    <a:pt x="28652" y="4253"/>
                  </a:cubicBezTo>
                  <a:cubicBezTo>
                    <a:pt x="28181" y="3784"/>
                    <a:pt x="27564" y="3548"/>
                    <a:pt x="26947" y="3548"/>
                  </a:cubicBezTo>
                  <a:cubicBezTo>
                    <a:pt x="26340" y="3548"/>
                    <a:pt x="25733" y="3777"/>
                    <a:pt x="25265" y="4234"/>
                  </a:cubicBezTo>
                  <a:cubicBezTo>
                    <a:pt x="24721" y="4777"/>
                    <a:pt x="24637" y="5657"/>
                    <a:pt x="24637" y="5657"/>
                  </a:cubicBezTo>
                  <a:cubicBezTo>
                    <a:pt x="24605" y="5971"/>
                    <a:pt x="24398" y="6411"/>
                    <a:pt x="24174" y="6635"/>
                  </a:cubicBezTo>
                  <a:lnTo>
                    <a:pt x="24168" y="6641"/>
                  </a:lnTo>
                  <a:cubicBezTo>
                    <a:pt x="24056" y="6753"/>
                    <a:pt x="23910" y="6808"/>
                    <a:pt x="23763" y="6808"/>
                  </a:cubicBezTo>
                  <a:cubicBezTo>
                    <a:pt x="23616" y="6808"/>
                    <a:pt x="23469" y="6753"/>
                    <a:pt x="23356" y="6641"/>
                  </a:cubicBezTo>
                  <a:lnTo>
                    <a:pt x="16885" y="170"/>
                  </a:lnTo>
                  <a:cubicBezTo>
                    <a:pt x="16774" y="57"/>
                    <a:pt x="16627" y="1"/>
                    <a:pt x="16480" y="1"/>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2" name="Google Shape;8432;p74"/>
            <p:cNvSpPr/>
            <p:nvPr/>
          </p:nvSpPr>
          <p:spPr>
            <a:xfrm>
              <a:off x="732422" y="2990152"/>
              <a:ext cx="380716" cy="379441"/>
            </a:xfrm>
            <a:custGeom>
              <a:avLst/>
              <a:gdLst/>
              <a:ahLst/>
              <a:cxnLst/>
              <a:rect l="l" t="t" r="r" b="b"/>
              <a:pathLst>
                <a:path w="33149" h="33038" extrusionOk="0">
                  <a:moveTo>
                    <a:pt x="16573" y="0"/>
                  </a:moveTo>
                  <a:cubicBezTo>
                    <a:pt x="16426" y="0"/>
                    <a:pt x="16278" y="56"/>
                    <a:pt x="16167" y="168"/>
                  </a:cubicBezTo>
                  <a:lnTo>
                    <a:pt x="9657" y="6677"/>
                  </a:lnTo>
                  <a:cubicBezTo>
                    <a:pt x="9431" y="6903"/>
                    <a:pt x="9431" y="7269"/>
                    <a:pt x="9657" y="7492"/>
                  </a:cubicBezTo>
                  <a:lnTo>
                    <a:pt x="9725" y="7563"/>
                  </a:lnTo>
                  <a:cubicBezTo>
                    <a:pt x="9952" y="7787"/>
                    <a:pt x="10395" y="7997"/>
                    <a:pt x="10709" y="8026"/>
                  </a:cubicBezTo>
                  <a:cubicBezTo>
                    <a:pt x="10709" y="8026"/>
                    <a:pt x="11592" y="8113"/>
                    <a:pt x="12142" y="8660"/>
                  </a:cubicBezTo>
                  <a:cubicBezTo>
                    <a:pt x="13087" y="9605"/>
                    <a:pt x="13087" y="11142"/>
                    <a:pt x="12142" y="12086"/>
                  </a:cubicBezTo>
                  <a:cubicBezTo>
                    <a:pt x="11669" y="12561"/>
                    <a:pt x="11049" y="12798"/>
                    <a:pt x="10429" y="12798"/>
                  </a:cubicBezTo>
                  <a:cubicBezTo>
                    <a:pt x="9809" y="12798"/>
                    <a:pt x="9189" y="12562"/>
                    <a:pt x="8716" y="12090"/>
                  </a:cubicBezTo>
                  <a:cubicBezTo>
                    <a:pt x="8169" y="11540"/>
                    <a:pt x="8082" y="10656"/>
                    <a:pt x="8082" y="10656"/>
                  </a:cubicBezTo>
                  <a:cubicBezTo>
                    <a:pt x="8053" y="10339"/>
                    <a:pt x="7842" y="9899"/>
                    <a:pt x="7619" y="9673"/>
                  </a:cubicBezTo>
                  <a:lnTo>
                    <a:pt x="7548" y="9605"/>
                  </a:lnTo>
                  <a:cubicBezTo>
                    <a:pt x="7435" y="9492"/>
                    <a:pt x="7287" y="9435"/>
                    <a:pt x="7140" y="9435"/>
                  </a:cubicBezTo>
                  <a:cubicBezTo>
                    <a:pt x="6993" y="9435"/>
                    <a:pt x="6846" y="9492"/>
                    <a:pt x="6733" y="9605"/>
                  </a:cubicBezTo>
                  <a:lnTo>
                    <a:pt x="223" y="16111"/>
                  </a:lnTo>
                  <a:cubicBezTo>
                    <a:pt x="0" y="16338"/>
                    <a:pt x="0" y="16700"/>
                    <a:pt x="223" y="16926"/>
                  </a:cubicBezTo>
                  <a:lnTo>
                    <a:pt x="6733" y="23436"/>
                  </a:lnTo>
                  <a:cubicBezTo>
                    <a:pt x="6956" y="23662"/>
                    <a:pt x="6956" y="24028"/>
                    <a:pt x="6733" y="24254"/>
                  </a:cubicBezTo>
                  <a:lnTo>
                    <a:pt x="6616" y="24368"/>
                  </a:lnTo>
                  <a:cubicBezTo>
                    <a:pt x="6390" y="24594"/>
                    <a:pt x="5950" y="24804"/>
                    <a:pt x="5633" y="24833"/>
                  </a:cubicBezTo>
                  <a:cubicBezTo>
                    <a:pt x="5633" y="24833"/>
                    <a:pt x="4749" y="24921"/>
                    <a:pt x="4199" y="25468"/>
                  </a:cubicBezTo>
                  <a:cubicBezTo>
                    <a:pt x="3255" y="26412"/>
                    <a:pt x="3255" y="27946"/>
                    <a:pt x="4199" y="28890"/>
                  </a:cubicBezTo>
                  <a:cubicBezTo>
                    <a:pt x="4673" y="29364"/>
                    <a:pt x="5294" y="29601"/>
                    <a:pt x="5914" y="29601"/>
                  </a:cubicBezTo>
                  <a:cubicBezTo>
                    <a:pt x="6534" y="29601"/>
                    <a:pt x="7153" y="29364"/>
                    <a:pt x="7626" y="28890"/>
                  </a:cubicBezTo>
                  <a:cubicBezTo>
                    <a:pt x="8172" y="28344"/>
                    <a:pt x="8260" y="27460"/>
                    <a:pt x="8260" y="27460"/>
                  </a:cubicBezTo>
                  <a:cubicBezTo>
                    <a:pt x="8289" y="27143"/>
                    <a:pt x="8499" y="26700"/>
                    <a:pt x="8726" y="26477"/>
                  </a:cubicBezTo>
                  <a:lnTo>
                    <a:pt x="8839" y="26360"/>
                  </a:lnTo>
                  <a:cubicBezTo>
                    <a:pt x="8952" y="26249"/>
                    <a:pt x="9100" y="26193"/>
                    <a:pt x="9248" y="26193"/>
                  </a:cubicBezTo>
                  <a:cubicBezTo>
                    <a:pt x="9396" y="26193"/>
                    <a:pt x="9544" y="26249"/>
                    <a:pt x="9657" y="26360"/>
                  </a:cubicBezTo>
                  <a:lnTo>
                    <a:pt x="16167" y="32870"/>
                  </a:lnTo>
                  <a:cubicBezTo>
                    <a:pt x="16278" y="32982"/>
                    <a:pt x="16426" y="33037"/>
                    <a:pt x="16573" y="33037"/>
                  </a:cubicBezTo>
                  <a:cubicBezTo>
                    <a:pt x="16721" y="33037"/>
                    <a:pt x="16869" y="32982"/>
                    <a:pt x="16982" y="32870"/>
                  </a:cubicBezTo>
                  <a:lnTo>
                    <a:pt x="23491" y="26360"/>
                  </a:lnTo>
                  <a:cubicBezTo>
                    <a:pt x="23605" y="26247"/>
                    <a:pt x="23752" y="26191"/>
                    <a:pt x="23899" y="26191"/>
                  </a:cubicBezTo>
                  <a:cubicBezTo>
                    <a:pt x="24046" y="26191"/>
                    <a:pt x="24193" y="26247"/>
                    <a:pt x="24307" y="26360"/>
                  </a:cubicBezTo>
                  <a:lnTo>
                    <a:pt x="24313" y="26364"/>
                  </a:lnTo>
                  <a:cubicBezTo>
                    <a:pt x="24536" y="26590"/>
                    <a:pt x="24747" y="27033"/>
                    <a:pt x="24776" y="27350"/>
                  </a:cubicBezTo>
                  <a:cubicBezTo>
                    <a:pt x="24776" y="27350"/>
                    <a:pt x="24863" y="28234"/>
                    <a:pt x="25410" y="28780"/>
                  </a:cubicBezTo>
                  <a:cubicBezTo>
                    <a:pt x="25885" y="29262"/>
                    <a:pt x="26511" y="29503"/>
                    <a:pt x="27137" y="29503"/>
                  </a:cubicBezTo>
                  <a:cubicBezTo>
                    <a:pt x="27756" y="29503"/>
                    <a:pt x="28376" y="29267"/>
                    <a:pt x="28849" y="28793"/>
                  </a:cubicBezTo>
                  <a:cubicBezTo>
                    <a:pt x="29800" y="27842"/>
                    <a:pt x="29794" y="26299"/>
                    <a:pt x="28836" y="25354"/>
                  </a:cubicBezTo>
                  <a:cubicBezTo>
                    <a:pt x="28289" y="24808"/>
                    <a:pt x="27403" y="24720"/>
                    <a:pt x="27403" y="24720"/>
                  </a:cubicBezTo>
                  <a:cubicBezTo>
                    <a:pt x="27089" y="24691"/>
                    <a:pt x="26646" y="24484"/>
                    <a:pt x="26419" y="24258"/>
                  </a:cubicBezTo>
                  <a:lnTo>
                    <a:pt x="26416" y="24254"/>
                  </a:lnTo>
                  <a:cubicBezTo>
                    <a:pt x="26190" y="24028"/>
                    <a:pt x="26190" y="23662"/>
                    <a:pt x="26416" y="23436"/>
                  </a:cubicBezTo>
                  <a:lnTo>
                    <a:pt x="32925" y="16926"/>
                  </a:lnTo>
                  <a:cubicBezTo>
                    <a:pt x="33149" y="16700"/>
                    <a:pt x="33149" y="16338"/>
                    <a:pt x="32925" y="16111"/>
                  </a:cubicBezTo>
                  <a:lnTo>
                    <a:pt x="26416" y="9602"/>
                  </a:lnTo>
                  <a:cubicBezTo>
                    <a:pt x="26303" y="9490"/>
                    <a:pt x="26155" y="9434"/>
                    <a:pt x="26007" y="9434"/>
                  </a:cubicBezTo>
                  <a:cubicBezTo>
                    <a:pt x="25859" y="9434"/>
                    <a:pt x="25711" y="9490"/>
                    <a:pt x="25598" y="9602"/>
                  </a:cubicBezTo>
                  <a:lnTo>
                    <a:pt x="25526" y="9673"/>
                  </a:lnTo>
                  <a:cubicBezTo>
                    <a:pt x="25303" y="9899"/>
                    <a:pt x="25093" y="10339"/>
                    <a:pt x="25064" y="10656"/>
                  </a:cubicBezTo>
                  <a:cubicBezTo>
                    <a:pt x="25064" y="10656"/>
                    <a:pt x="24976" y="11540"/>
                    <a:pt x="24430" y="12090"/>
                  </a:cubicBezTo>
                  <a:cubicBezTo>
                    <a:pt x="23953" y="12577"/>
                    <a:pt x="23323" y="12822"/>
                    <a:pt x="22693" y="12822"/>
                  </a:cubicBezTo>
                  <a:cubicBezTo>
                    <a:pt x="22073" y="12822"/>
                    <a:pt x="21454" y="12585"/>
                    <a:pt x="20981" y="12112"/>
                  </a:cubicBezTo>
                  <a:cubicBezTo>
                    <a:pt x="20026" y="11158"/>
                    <a:pt x="20036" y="9605"/>
                    <a:pt x="21003" y="8663"/>
                  </a:cubicBezTo>
                  <a:cubicBezTo>
                    <a:pt x="21550" y="8117"/>
                    <a:pt x="22437" y="8029"/>
                    <a:pt x="22437" y="8029"/>
                  </a:cubicBezTo>
                  <a:cubicBezTo>
                    <a:pt x="22750" y="8000"/>
                    <a:pt x="23194" y="7790"/>
                    <a:pt x="23420" y="7567"/>
                  </a:cubicBezTo>
                  <a:lnTo>
                    <a:pt x="23491" y="7492"/>
                  </a:lnTo>
                  <a:cubicBezTo>
                    <a:pt x="23715" y="7269"/>
                    <a:pt x="23715" y="6903"/>
                    <a:pt x="23491" y="6677"/>
                  </a:cubicBezTo>
                  <a:lnTo>
                    <a:pt x="16982" y="168"/>
                  </a:lnTo>
                  <a:cubicBezTo>
                    <a:pt x="16869" y="56"/>
                    <a:pt x="16721" y="0"/>
                    <a:pt x="16573" y="0"/>
                  </a:cubicBezTo>
                  <a:close/>
                </a:path>
              </a:pathLst>
            </a:custGeom>
            <a:noFill/>
            <a:ln w="9525" cap="flat" cmpd="sng">
              <a:solidFill>
                <a:srgbClr val="7994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3" name="Google Shape;8433;p74"/>
            <p:cNvSpPr/>
            <p:nvPr/>
          </p:nvSpPr>
          <p:spPr>
            <a:xfrm>
              <a:off x="1115837" y="2990152"/>
              <a:ext cx="380728" cy="379430"/>
            </a:xfrm>
            <a:custGeom>
              <a:avLst/>
              <a:gdLst/>
              <a:ahLst/>
              <a:cxnLst/>
              <a:rect l="l" t="t" r="r" b="b"/>
              <a:pathLst>
                <a:path w="33150" h="33037" extrusionOk="0">
                  <a:moveTo>
                    <a:pt x="16576" y="0"/>
                  </a:moveTo>
                  <a:cubicBezTo>
                    <a:pt x="16429" y="0"/>
                    <a:pt x="16281" y="56"/>
                    <a:pt x="16168" y="168"/>
                  </a:cubicBezTo>
                  <a:lnTo>
                    <a:pt x="9661" y="6677"/>
                  </a:lnTo>
                  <a:cubicBezTo>
                    <a:pt x="9548" y="6789"/>
                    <a:pt x="9400" y="6844"/>
                    <a:pt x="9252" y="6844"/>
                  </a:cubicBezTo>
                  <a:cubicBezTo>
                    <a:pt x="9104" y="6844"/>
                    <a:pt x="8956" y="6789"/>
                    <a:pt x="8843" y="6677"/>
                  </a:cubicBezTo>
                  <a:lnTo>
                    <a:pt x="8836" y="6670"/>
                  </a:lnTo>
                  <a:cubicBezTo>
                    <a:pt x="8613" y="6447"/>
                    <a:pt x="8403" y="6004"/>
                    <a:pt x="8374" y="5687"/>
                  </a:cubicBezTo>
                  <a:cubicBezTo>
                    <a:pt x="8374" y="5687"/>
                    <a:pt x="8286" y="4804"/>
                    <a:pt x="7740" y="4257"/>
                  </a:cubicBezTo>
                  <a:cubicBezTo>
                    <a:pt x="7263" y="3757"/>
                    <a:pt x="6626" y="3507"/>
                    <a:pt x="5987" y="3507"/>
                  </a:cubicBezTo>
                  <a:cubicBezTo>
                    <a:pt x="5368" y="3507"/>
                    <a:pt x="4749" y="3742"/>
                    <a:pt x="4275" y="4215"/>
                  </a:cubicBezTo>
                  <a:cubicBezTo>
                    <a:pt x="3314" y="5176"/>
                    <a:pt x="3330" y="6742"/>
                    <a:pt x="4313" y="7680"/>
                  </a:cubicBezTo>
                  <a:cubicBezTo>
                    <a:pt x="4860" y="8227"/>
                    <a:pt x="5747" y="8314"/>
                    <a:pt x="5747" y="8314"/>
                  </a:cubicBezTo>
                  <a:cubicBezTo>
                    <a:pt x="6061" y="8343"/>
                    <a:pt x="6504" y="8553"/>
                    <a:pt x="6730" y="8777"/>
                  </a:cubicBezTo>
                  <a:lnTo>
                    <a:pt x="6733" y="8783"/>
                  </a:lnTo>
                  <a:cubicBezTo>
                    <a:pt x="6960" y="9010"/>
                    <a:pt x="6960" y="9372"/>
                    <a:pt x="6733" y="9598"/>
                  </a:cubicBezTo>
                  <a:lnTo>
                    <a:pt x="224" y="16111"/>
                  </a:lnTo>
                  <a:cubicBezTo>
                    <a:pt x="1" y="16338"/>
                    <a:pt x="1" y="16700"/>
                    <a:pt x="224" y="16926"/>
                  </a:cubicBezTo>
                  <a:lnTo>
                    <a:pt x="6733" y="23436"/>
                  </a:lnTo>
                  <a:cubicBezTo>
                    <a:pt x="6847" y="23547"/>
                    <a:pt x="6995" y="23603"/>
                    <a:pt x="7143" y="23603"/>
                  </a:cubicBezTo>
                  <a:cubicBezTo>
                    <a:pt x="7291" y="23603"/>
                    <a:pt x="7439" y="23547"/>
                    <a:pt x="7552" y="23436"/>
                  </a:cubicBezTo>
                  <a:lnTo>
                    <a:pt x="7623" y="23365"/>
                  </a:lnTo>
                  <a:cubicBezTo>
                    <a:pt x="7846" y="23138"/>
                    <a:pt x="8057" y="22698"/>
                    <a:pt x="8086" y="22381"/>
                  </a:cubicBezTo>
                  <a:cubicBezTo>
                    <a:pt x="8086" y="22381"/>
                    <a:pt x="8173" y="21498"/>
                    <a:pt x="8720" y="20948"/>
                  </a:cubicBezTo>
                  <a:cubicBezTo>
                    <a:pt x="9195" y="20467"/>
                    <a:pt x="9821" y="20226"/>
                    <a:pt x="10447" y="20226"/>
                  </a:cubicBezTo>
                  <a:cubicBezTo>
                    <a:pt x="11066" y="20226"/>
                    <a:pt x="11686" y="20462"/>
                    <a:pt x="12159" y="20935"/>
                  </a:cubicBezTo>
                  <a:cubicBezTo>
                    <a:pt x="13110" y="21886"/>
                    <a:pt x="13104" y="23429"/>
                    <a:pt x="12146" y="24374"/>
                  </a:cubicBezTo>
                  <a:cubicBezTo>
                    <a:pt x="11599" y="24921"/>
                    <a:pt x="10716" y="25008"/>
                    <a:pt x="10716" y="25008"/>
                  </a:cubicBezTo>
                  <a:cubicBezTo>
                    <a:pt x="10399" y="25037"/>
                    <a:pt x="9956" y="25248"/>
                    <a:pt x="9733" y="25471"/>
                  </a:cubicBezTo>
                  <a:lnTo>
                    <a:pt x="9658" y="25542"/>
                  </a:lnTo>
                  <a:cubicBezTo>
                    <a:pt x="9435" y="25768"/>
                    <a:pt x="9435" y="26134"/>
                    <a:pt x="9658" y="26360"/>
                  </a:cubicBezTo>
                  <a:lnTo>
                    <a:pt x="16168" y="32867"/>
                  </a:lnTo>
                  <a:cubicBezTo>
                    <a:pt x="16281" y="32980"/>
                    <a:pt x="16429" y="33037"/>
                    <a:pt x="16577" y="33037"/>
                  </a:cubicBezTo>
                  <a:cubicBezTo>
                    <a:pt x="16725" y="33037"/>
                    <a:pt x="16873" y="32980"/>
                    <a:pt x="16986" y="32867"/>
                  </a:cubicBezTo>
                  <a:lnTo>
                    <a:pt x="23492" y="26360"/>
                  </a:lnTo>
                  <a:cubicBezTo>
                    <a:pt x="23715" y="26134"/>
                    <a:pt x="23715" y="25768"/>
                    <a:pt x="23492" y="25542"/>
                  </a:cubicBezTo>
                  <a:lnTo>
                    <a:pt x="23421" y="25474"/>
                  </a:lnTo>
                  <a:cubicBezTo>
                    <a:pt x="23198" y="25251"/>
                    <a:pt x="22755" y="25040"/>
                    <a:pt x="22438" y="25011"/>
                  </a:cubicBezTo>
                  <a:cubicBezTo>
                    <a:pt x="22438" y="25011"/>
                    <a:pt x="21554" y="24924"/>
                    <a:pt x="21004" y="24377"/>
                  </a:cubicBezTo>
                  <a:cubicBezTo>
                    <a:pt x="20073" y="23429"/>
                    <a:pt x="20076" y="21905"/>
                    <a:pt x="21017" y="20964"/>
                  </a:cubicBezTo>
                  <a:cubicBezTo>
                    <a:pt x="21490" y="20491"/>
                    <a:pt x="22111" y="20254"/>
                    <a:pt x="22731" y="20254"/>
                  </a:cubicBezTo>
                  <a:cubicBezTo>
                    <a:pt x="23345" y="20254"/>
                    <a:pt x="23959" y="20486"/>
                    <a:pt x="24430" y="20951"/>
                  </a:cubicBezTo>
                  <a:cubicBezTo>
                    <a:pt x="24977" y="21498"/>
                    <a:pt x="25065" y="22381"/>
                    <a:pt x="25065" y="22381"/>
                  </a:cubicBezTo>
                  <a:cubicBezTo>
                    <a:pt x="25097" y="22698"/>
                    <a:pt x="25304" y="23141"/>
                    <a:pt x="25530" y="23365"/>
                  </a:cubicBezTo>
                  <a:lnTo>
                    <a:pt x="25598" y="23436"/>
                  </a:lnTo>
                  <a:cubicBezTo>
                    <a:pt x="25712" y="23547"/>
                    <a:pt x="25860" y="23603"/>
                    <a:pt x="26007" y="23603"/>
                  </a:cubicBezTo>
                  <a:cubicBezTo>
                    <a:pt x="26155" y="23603"/>
                    <a:pt x="26302" y="23547"/>
                    <a:pt x="26414" y="23436"/>
                  </a:cubicBezTo>
                  <a:lnTo>
                    <a:pt x="32923" y="16926"/>
                  </a:lnTo>
                  <a:cubicBezTo>
                    <a:pt x="33150" y="16700"/>
                    <a:pt x="33150" y="16338"/>
                    <a:pt x="32923" y="16111"/>
                  </a:cubicBezTo>
                  <a:lnTo>
                    <a:pt x="26417" y="9602"/>
                  </a:lnTo>
                  <a:cubicBezTo>
                    <a:pt x="26194" y="9375"/>
                    <a:pt x="26194" y="9010"/>
                    <a:pt x="26417" y="8783"/>
                  </a:cubicBezTo>
                  <a:lnTo>
                    <a:pt x="26533" y="8670"/>
                  </a:lnTo>
                  <a:cubicBezTo>
                    <a:pt x="26760" y="8443"/>
                    <a:pt x="27203" y="8233"/>
                    <a:pt x="27517" y="8204"/>
                  </a:cubicBezTo>
                  <a:cubicBezTo>
                    <a:pt x="27517" y="8204"/>
                    <a:pt x="28400" y="8117"/>
                    <a:pt x="28950" y="7570"/>
                  </a:cubicBezTo>
                  <a:cubicBezTo>
                    <a:pt x="29918" y="6628"/>
                    <a:pt x="29927" y="5079"/>
                    <a:pt x="28973" y="4124"/>
                  </a:cubicBezTo>
                  <a:cubicBezTo>
                    <a:pt x="28500" y="3650"/>
                    <a:pt x="27879" y="3413"/>
                    <a:pt x="27259" y="3413"/>
                  </a:cubicBezTo>
                  <a:cubicBezTo>
                    <a:pt x="26629" y="3413"/>
                    <a:pt x="25999" y="3658"/>
                    <a:pt x="25524" y="4144"/>
                  </a:cubicBezTo>
                  <a:lnTo>
                    <a:pt x="25524" y="4147"/>
                  </a:lnTo>
                  <a:cubicBezTo>
                    <a:pt x="24977" y="4694"/>
                    <a:pt x="24890" y="5577"/>
                    <a:pt x="24890" y="5577"/>
                  </a:cubicBezTo>
                  <a:cubicBezTo>
                    <a:pt x="24861" y="5894"/>
                    <a:pt x="24650" y="6337"/>
                    <a:pt x="24427" y="6560"/>
                  </a:cubicBezTo>
                  <a:lnTo>
                    <a:pt x="24311" y="6677"/>
                  </a:lnTo>
                  <a:cubicBezTo>
                    <a:pt x="24198" y="6789"/>
                    <a:pt x="24050" y="6844"/>
                    <a:pt x="23901" y="6844"/>
                  </a:cubicBezTo>
                  <a:cubicBezTo>
                    <a:pt x="23753" y="6844"/>
                    <a:pt x="23605" y="6789"/>
                    <a:pt x="23492" y="6677"/>
                  </a:cubicBezTo>
                  <a:lnTo>
                    <a:pt x="16983" y="168"/>
                  </a:lnTo>
                  <a:cubicBezTo>
                    <a:pt x="16871" y="56"/>
                    <a:pt x="16724" y="0"/>
                    <a:pt x="16576" y="0"/>
                  </a:cubicBezTo>
                  <a:close/>
                </a:path>
              </a:pathLst>
            </a:custGeom>
            <a:noFill/>
            <a:ln w="9525" cap="flat" cmpd="sng">
              <a:solidFill>
                <a:srgbClr val="B3C3C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4" name="Google Shape;8434;p74"/>
            <p:cNvSpPr/>
            <p:nvPr/>
          </p:nvSpPr>
          <p:spPr>
            <a:xfrm>
              <a:off x="1691707" y="3184996"/>
              <a:ext cx="378488" cy="377259"/>
            </a:xfrm>
            <a:custGeom>
              <a:avLst/>
              <a:gdLst/>
              <a:ahLst/>
              <a:cxnLst/>
              <a:rect l="l" t="t" r="r" b="b"/>
              <a:pathLst>
                <a:path w="32955" h="32848" extrusionOk="0">
                  <a:moveTo>
                    <a:pt x="16478" y="1"/>
                  </a:moveTo>
                  <a:cubicBezTo>
                    <a:pt x="16331" y="1"/>
                    <a:pt x="16185" y="57"/>
                    <a:pt x="16073" y="168"/>
                  </a:cubicBezTo>
                  <a:lnTo>
                    <a:pt x="9603" y="6639"/>
                  </a:lnTo>
                  <a:cubicBezTo>
                    <a:pt x="9489" y="6752"/>
                    <a:pt x="9342" y="6809"/>
                    <a:pt x="9195" y="6809"/>
                  </a:cubicBezTo>
                  <a:cubicBezTo>
                    <a:pt x="9048" y="6809"/>
                    <a:pt x="8900" y="6752"/>
                    <a:pt x="8787" y="6639"/>
                  </a:cubicBezTo>
                  <a:lnTo>
                    <a:pt x="8674" y="6526"/>
                  </a:lnTo>
                  <a:cubicBezTo>
                    <a:pt x="8451" y="6303"/>
                    <a:pt x="8244" y="5863"/>
                    <a:pt x="8211" y="5545"/>
                  </a:cubicBezTo>
                  <a:cubicBezTo>
                    <a:pt x="8211" y="5545"/>
                    <a:pt x="8127" y="4669"/>
                    <a:pt x="7581" y="4125"/>
                  </a:cubicBezTo>
                  <a:cubicBezTo>
                    <a:pt x="7109" y="3646"/>
                    <a:pt x="6488" y="3407"/>
                    <a:pt x="5867" y="3407"/>
                  </a:cubicBezTo>
                  <a:cubicBezTo>
                    <a:pt x="5251" y="3407"/>
                    <a:pt x="4634" y="3642"/>
                    <a:pt x="4164" y="4112"/>
                  </a:cubicBezTo>
                  <a:cubicBezTo>
                    <a:pt x="3219" y="5057"/>
                    <a:pt x="3226" y="6590"/>
                    <a:pt x="4177" y="7529"/>
                  </a:cubicBezTo>
                  <a:cubicBezTo>
                    <a:pt x="4721" y="8075"/>
                    <a:pt x="5601" y="8160"/>
                    <a:pt x="5601" y="8160"/>
                  </a:cubicBezTo>
                  <a:cubicBezTo>
                    <a:pt x="5914" y="8189"/>
                    <a:pt x="6354" y="8399"/>
                    <a:pt x="6578" y="8622"/>
                  </a:cubicBezTo>
                  <a:lnTo>
                    <a:pt x="6694" y="8735"/>
                  </a:lnTo>
                  <a:cubicBezTo>
                    <a:pt x="6914" y="8962"/>
                    <a:pt x="6914" y="9324"/>
                    <a:pt x="6694" y="9548"/>
                  </a:cubicBezTo>
                  <a:lnTo>
                    <a:pt x="223" y="16018"/>
                  </a:lnTo>
                  <a:cubicBezTo>
                    <a:pt x="0" y="16245"/>
                    <a:pt x="0" y="16607"/>
                    <a:pt x="223" y="16830"/>
                  </a:cubicBezTo>
                  <a:lnTo>
                    <a:pt x="6694" y="23301"/>
                  </a:lnTo>
                  <a:cubicBezTo>
                    <a:pt x="6917" y="23527"/>
                    <a:pt x="6917" y="23890"/>
                    <a:pt x="6694" y="24113"/>
                  </a:cubicBezTo>
                  <a:lnTo>
                    <a:pt x="6688" y="24119"/>
                  </a:lnTo>
                  <a:cubicBezTo>
                    <a:pt x="6464" y="24343"/>
                    <a:pt x="6024" y="24550"/>
                    <a:pt x="5711" y="24579"/>
                  </a:cubicBezTo>
                  <a:cubicBezTo>
                    <a:pt x="5711" y="24579"/>
                    <a:pt x="4831" y="24666"/>
                    <a:pt x="4287" y="25210"/>
                  </a:cubicBezTo>
                  <a:cubicBezTo>
                    <a:pt x="3346" y="26151"/>
                    <a:pt x="3346" y="27675"/>
                    <a:pt x="4287" y="28616"/>
                  </a:cubicBezTo>
                  <a:cubicBezTo>
                    <a:pt x="4756" y="29085"/>
                    <a:pt x="5372" y="29320"/>
                    <a:pt x="5989" y="29320"/>
                  </a:cubicBezTo>
                  <a:cubicBezTo>
                    <a:pt x="6605" y="29320"/>
                    <a:pt x="7221" y="29085"/>
                    <a:pt x="7691" y="28616"/>
                  </a:cubicBezTo>
                  <a:cubicBezTo>
                    <a:pt x="8237" y="28070"/>
                    <a:pt x="8321" y="27193"/>
                    <a:pt x="8321" y="27193"/>
                  </a:cubicBezTo>
                  <a:cubicBezTo>
                    <a:pt x="8354" y="26876"/>
                    <a:pt x="8561" y="26436"/>
                    <a:pt x="8784" y="26213"/>
                  </a:cubicBezTo>
                  <a:lnTo>
                    <a:pt x="8787" y="26209"/>
                  </a:lnTo>
                  <a:cubicBezTo>
                    <a:pt x="8900" y="26098"/>
                    <a:pt x="9048" y="26042"/>
                    <a:pt x="9195" y="26042"/>
                  </a:cubicBezTo>
                  <a:cubicBezTo>
                    <a:pt x="9341" y="26042"/>
                    <a:pt x="9488" y="26098"/>
                    <a:pt x="9599" y="26209"/>
                  </a:cubicBezTo>
                  <a:lnTo>
                    <a:pt x="16070" y="32680"/>
                  </a:lnTo>
                  <a:cubicBezTo>
                    <a:pt x="16183" y="32792"/>
                    <a:pt x="16330" y="32847"/>
                    <a:pt x="16478" y="32847"/>
                  </a:cubicBezTo>
                  <a:cubicBezTo>
                    <a:pt x="16625" y="32847"/>
                    <a:pt x="16772" y="32792"/>
                    <a:pt x="16885" y="32680"/>
                  </a:cubicBezTo>
                  <a:lnTo>
                    <a:pt x="23356" y="26209"/>
                  </a:lnTo>
                  <a:cubicBezTo>
                    <a:pt x="23579" y="25983"/>
                    <a:pt x="23579" y="25620"/>
                    <a:pt x="23356" y="25397"/>
                  </a:cubicBezTo>
                  <a:lnTo>
                    <a:pt x="23281" y="25326"/>
                  </a:lnTo>
                  <a:cubicBezTo>
                    <a:pt x="23058" y="25103"/>
                    <a:pt x="22618" y="24893"/>
                    <a:pt x="22304" y="24863"/>
                  </a:cubicBezTo>
                  <a:cubicBezTo>
                    <a:pt x="22304" y="24863"/>
                    <a:pt x="21428" y="24779"/>
                    <a:pt x="20881" y="24233"/>
                  </a:cubicBezTo>
                  <a:cubicBezTo>
                    <a:pt x="19939" y="23294"/>
                    <a:pt x="19943" y="21767"/>
                    <a:pt x="20881" y="20829"/>
                  </a:cubicBezTo>
                  <a:cubicBezTo>
                    <a:pt x="21351" y="20358"/>
                    <a:pt x="21968" y="20123"/>
                    <a:pt x="22584" y="20123"/>
                  </a:cubicBezTo>
                  <a:cubicBezTo>
                    <a:pt x="23200" y="20123"/>
                    <a:pt x="23817" y="20358"/>
                    <a:pt x="24287" y="20829"/>
                  </a:cubicBezTo>
                  <a:cubicBezTo>
                    <a:pt x="24831" y="21373"/>
                    <a:pt x="24918" y="22253"/>
                    <a:pt x="24918" y="22253"/>
                  </a:cubicBezTo>
                  <a:cubicBezTo>
                    <a:pt x="24947" y="22566"/>
                    <a:pt x="25155" y="23006"/>
                    <a:pt x="25378" y="23230"/>
                  </a:cubicBezTo>
                  <a:lnTo>
                    <a:pt x="25449" y="23301"/>
                  </a:lnTo>
                  <a:cubicBezTo>
                    <a:pt x="25562" y="23412"/>
                    <a:pt x="25709" y="23468"/>
                    <a:pt x="25856" y="23468"/>
                  </a:cubicBezTo>
                  <a:cubicBezTo>
                    <a:pt x="26003" y="23468"/>
                    <a:pt x="26149" y="23412"/>
                    <a:pt x="26261" y="23301"/>
                  </a:cubicBezTo>
                  <a:lnTo>
                    <a:pt x="32732" y="16830"/>
                  </a:lnTo>
                  <a:cubicBezTo>
                    <a:pt x="32955" y="16607"/>
                    <a:pt x="32955" y="16245"/>
                    <a:pt x="32732" y="16018"/>
                  </a:cubicBezTo>
                  <a:lnTo>
                    <a:pt x="26261" y="9548"/>
                  </a:lnTo>
                  <a:cubicBezTo>
                    <a:pt x="26149" y="9436"/>
                    <a:pt x="26003" y="9380"/>
                    <a:pt x="25856" y="9380"/>
                  </a:cubicBezTo>
                  <a:cubicBezTo>
                    <a:pt x="25709" y="9380"/>
                    <a:pt x="25562" y="9436"/>
                    <a:pt x="25449" y="9548"/>
                  </a:cubicBezTo>
                  <a:lnTo>
                    <a:pt x="25381" y="9615"/>
                  </a:lnTo>
                  <a:cubicBezTo>
                    <a:pt x="25158" y="9839"/>
                    <a:pt x="24951" y="10279"/>
                    <a:pt x="24918" y="10596"/>
                  </a:cubicBezTo>
                  <a:cubicBezTo>
                    <a:pt x="24918" y="10596"/>
                    <a:pt x="24834" y="11473"/>
                    <a:pt x="24291" y="12019"/>
                  </a:cubicBezTo>
                  <a:cubicBezTo>
                    <a:pt x="23820" y="12488"/>
                    <a:pt x="23204" y="12723"/>
                    <a:pt x="22587" y="12723"/>
                  </a:cubicBezTo>
                  <a:cubicBezTo>
                    <a:pt x="21971" y="12723"/>
                    <a:pt x="21355" y="12488"/>
                    <a:pt x="20884" y="12019"/>
                  </a:cubicBezTo>
                  <a:cubicBezTo>
                    <a:pt x="19946" y="11078"/>
                    <a:pt x="19946" y="9554"/>
                    <a:pt x="20884" y="8613"/>
                  </a:cubicBezTo>
                  <a:cubicBezTo>
                    <a:pt x="21428" y="8069"/>
                    <a:pt x="22308" y="7985"/>
                    <a:pt x="22308" y="7985"/>
                  </a:cubicBezTo>
                  <a:cubicBezTo>
                    <a:pt x="22621" y="7953"/>
                    <a:pt x="23061" y="7745"/>
                    <a:pt x="23285" y="7522"/>
                  </a:cubicBezTo>
                  <a:lnTo>
                    <a:pt x="23356" y="7454"/>
                  </a:lnTo>
                  <a:cubicBezTo>
                    <a:pt x="23579" y="7228"/>
                    <a:pt x="23579" y="6865"/>
                    <a:pt x="23356" y="6639"/>
                  </a:cubicBezTo>
                  <a:lnTo>
                    <a:pt x="16885" y="168"/>
                  </a:lnTo>
                  <a:cubicBezTo>
                    <a:pt x="16772" y="57"/>
                    <a:pt x="16625" y="1"/>
                    <a:pt x="16478" y="1"/>
                  </a:cubicBezTo>
                  <a:close/>
                </a:path>
              </a:pathLst>
            </a:custGeom>
            <a:noFill/>
            <a:ln w="9525" cap="flat" cmpd="sng">
              <a:solidFill>
                <a:srgbClr val="A5B7C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5" name="Google Shape;8435;p74"/>
            <p:cNvSpPr/>
            <p:nvPr/>
          </p:nvSpPr>
          <p:spPr>
            <a:xfrm>
              <a:off x="1499792" y="2993162"/>
              <a:ext cx="378523" cy="377213"/>
            </a:xfrm>
            <a:custGeom>
              <a:avLst/>
              <a:gdLst/>
              <a:ahLst/>
              <a:cxnLst/>
              <a:rect l="l" t="t" r="r" b="b"/>
              <a:pathLst>
                <a:path w="32958" h="32844" extrusionOk="0">
                  <a:moveTo>
                    <a:pt x="16479" y="0"/>
                  </a:moveTo>
                  <a:cubicBezTo>
                    <a:pt x="16332" y="0"/>
                    <a:pt x="16185" y="56"/>
                    <a:pt x="16073" y="168"/>
                  </a:cubicBezTo>
                  <a:lnTo>
                    <a:pt x="9602" y="6638"/>
                  </a:lnTo>
                  <a:cubicBezTo>
                    <a:pt x="9489" y="6750"/>
                    <a:pt x="9342" y="6806"/>
                    <a:pt x="9195" y="6806"/>
                  </a:cubicBezTo>
                  <a:cubicBezTo>
                    <a:pt x="9048" y="6806"/>
                    <a:pt x="8902" y="6750"/>
                    <a:pt x="8790" y="6638"/>
                  </a:cubicBezTo>
                  <a:lnTo>
                    <a:pt x="8784" y="6632"/>
                  </a:lnTo>
                  <a:cubicBezTo>
                    <a:pt x="8561" y="6408"/>
                    <a:pt x="8354" y="5968"/>
                    <a:pt x="8324" y="5655"/>
                  </a:cubicBezTo>
                  <a:cubicBezTo>
                    <a:pt x="8324" y="5655"/>
                    <a:pt x="8237" y="4775"/>
                    <a:pt x="7694" y="4231"/>
                  </a:cubicBezTo>
                  <a:cubicBezTo>
                    <a:pt x="7222" y="3753"/>
                    <a:pt x="6600" y="3514"/>
                    <a:pt x="5978" y="3514"/>
                  </a:cubicBezTo>
                  <a:cubicBezTo>
                    <a:pt x="5362" y="3514"/>
                    <a:pt x="4745" y="3748"/>
                    <a:pt x="4274" y="4218"/>
                  </a:cubicBezTo>
                  <a:cubicBezTo>
                    <a:pt x="3329" y="5163"/>
                    <a:pt x="3336" y="6696"/>
                    <a:pt x="4287" y="7635"/>
                  </a:cubicBezTo>
                  <a:cubicBezTo>
                    <a:pt x="4834" y="8181"/>
                    <a:pt x="5710" y="8269"/>
                    <a:pt x="5710" y="8269"/>
                  </a:cubicBezTo>
                  <a:cubicBezTo>
                    <a:pt x="6024" y="8298"/>
                    <a:pt x="6464" y="8505"/>
                    <a:pt x="6687" y="8728"/>
                  </a:cubicBezTo>
                  <a:lnTo>
                    <a:pt x="6694" y="8735"/>
                  </a:lnTo>
                  <a:cubicBezTo>
                    <a:pt x="6917" y="8958"/>
                    <a:pt x="6917" y="9320"/>
                    <a:pt x="6694" y="9547"/>
                  </a:cubicBezTo>
                  <a:lnTo>
                    <a:pt x="223" y="16017"/>
                  </a:lnTo>
                  <a:cubicBezTo>
                    <a:pt x="0" y="16241"/>
                    <a:pt x="0" y="16603"/>
                    <a:pt x="223" y="16829"/>
                  </a:cubicBezTo>
                  <a:lnTo>
                    <a:pt x="6694" y="23300"/>
                  </a:lnTo>
                  <a:cubicBezTo>
                    <a:pt x="6805" y="23412"/>
                    <a:pt x="6952" y="23467"/>
                    <a:pt x="7099" y="23467"/>
                  </a:cubicBezTo>
                  <a:cubicBezTo>
                    <a:pt x="7245" y="23467"/>
                    <a:pt x="7393" y="23412"/>
                    <a:pt x="7506" y="23300"/>
                  </a:cubicBezTo>
                  <a:lnTo>
                    <a:pt x="7577" y="23229"/>
                  </a:lnTo>
                  <a:cubicBezTo>
                    <a:pt x="7800" y="23006"/>
                    <a:pt x="8007" y="22566"/>
                    <a:pt x="8040" y="22248"/>
                  </a:cubicBezTo>
                  <a:cubicBezTo>
                    <a:pt x="8040" y="22248"/>
                    <a:pt x="8124" y="21372"/>
                    <a:pt x="8667" y="20825"/>
                  </a:cubicBezTo>
                  <a:cubicBezTo>
                    <a:pt x="9138" y="20347"/>
                    <a:pt x="9760" y="20108"/>
                    <a:pt x="10383" y="20108"/>
                  </a:cubicBezTo>
                  <a:cubicBezTo>
                    <a:pt x="11000" y="20108"/>
                    <a:pt x="11617" y="20343"/>
                    <a:pt x="12087" y="20815"/>
                  </a:cubicBezTo>
                  <a:cubicBezTo>
                    <a:pt x="13032" y="21760"/>
                    <a:pt x="13025" y="23293"/>
                    <a:pt x="12074" y="24232"/>
                  </a:cubicBezTo>
                  <a:cubicBezTo>
                    <a:pt x="11531" y="24775"/>
                    <a:pt x="10651" y="24863"/>
                    <a:pt x="10651" y="24863"/>
                  </a:cubicBezTo>
                  <a:cubicBezTo>
                    <a:pt x="10337" y="24892"/>
                    <a:pt x="9897" y="25099"/>
                    <a:pt x="9674" y="25322"/>
                  </a:cubicBezTo>
                  <a:lnTo>
                    <a:pt x="9602" y="25393"/>
                  </a:lnTo>
                  <a:cubicBezTo>
                    <a:pt x="9376" y="25620"/>
                    <a:pt x="9376" y="25982"/>
                    <a:pt x="9602" y="26205"/>
                  </a:cubicBezTo>
                  <a:lnTo>
                    <a:pt x="16073" y="32676"/>
                  </a:lnTo>
                  <a:cubicBezTo>
                    <a:pt x="16185" y="32787"/>
                    <a:pt x="16331" y="32843"/>
                    <a:pt x="16478" y="32843"/>
                  </a:cubicBezTo>
                  <a:cubicBezTo>
                    <a:pt x="16625" y="32843"/>
                    <a:pt x="16772" y="32787"/>
                    <a:pt x="16885" y="32676"/>
                  </a:cubicBezTo>
                  <a:lnTo>
                    <a:pt x="23356" y="26205"/>
                  </a:lnTo>
                  <a:cubicBezTo>
                    <a:pt x="23579" y="25982"/>
                    <a:pt x="23579" y="25620"/>
                    <a:pt x="23356" y="25393"/>
                  </a:cubicBezTo>
                  <a:lnTo>
                    <a:pt x="23288" y="25325"/>
                  </a:lnTo>
                  <a:cubicBezTo>
                    <a:pt x="23061" y="25102"/>
                    <a:pt x="22621" y="24895"/>
                    <a:pt x="22307" y="24866"/>
                  </a:cubicBezTo>
                  <a:cubicBezTo>
                    <a:pt x="22307" y="24866"/>
                    <a:pt x="21431" y="24778"/>
                    <a:pt x="20884" y="24235"/>
                  </a:cubicBezTo>
                  <a:cubicBezTo>
                    <a:pt x="19942" y="23293"/>
                    <a:pt x="19942" y="21770"/>
                    <a:pt x="20884" y="20828"/>
                  </a:cubicBezTo>
                  <a:cubicBezTo>
                    <a:pt x="21354" y="20359"/>
                    <a:pt x="21971" y="20125"/>
                    <a:pt x="22587" y="20125"/>
                  </a:cubicBezTo>
                  <a:cubicBezTo>
                    <a:pt x="23203" y="20125"/>
                    <a:pt x="23820" y="20359"/>
                    <a:pt x="24291" y="20828"/>
                  </a:cubicBezTo>
                  <a:cubicBezTo>
                    <a:pt x="24834" y="21372"/>
                    <a:pt x="24918" y="22252"/>
                    <a:pt x="24918" y="22252"/>
                  </a:cubicBezTo>
                  <a:cubicBezTo>
                    <a:pt x="24951" y="22566"/>
                    <a:pt x="25158" y="23006"/>
                    <a:pt x="25381" y="23229"/>
                  </a:cubicBezTo>
                  <a:lnTo>
                    <a:pt x="25452" y="23300"/>
                  </a:lnTo>
                  <a:cubicBezTo>
                    <a:pt x="25564" y="23412"/>
                    <a:pt x="25710" y="23467"/>
                    <a:pt x="25857" y="23467"/>
                  </a:cubicBezTo>
                  <a:cubicBezTo>
                    <a:pt x="26004" y="23467"/>
                    <a:pt x="26151" y="23412"/>
                    <a:pt x="26264" y="23300"/>
                  </a:cubicBezTo>
                  <a:lnTo>
                    <a:pt x="32735" y="16829"/>
                  </a:lnTo>
                  <a:cubicBezTo>
                    <a:pt x="32958" y="16603"/>
                    <a:pt x="32958" y="16241"/>
                    <a:pt x="32735" y="16017"/>
                  </a:cubicBezTo>
                  <a:lnTo>
                    <a:pt x="26264" y="9547"/>
                  </a:lnTo>
                  <a:cubicBezTo>
                    <a:pt x="26041" y="9320"/>
                    <a:pt x="26041" y="8958"/>
                    <a:pt x="26264" y="8735"/>
                  </a:cubicBezTo>
                  <a:lnTo>
                    <a:pt x="26377" y="8618"/>
                  </a:lnTo>
                  <a:cubicBezTo>
                    <a:pt x="26600" y="8395"/>
                    <a:pt x="27044" y="8188"/>
                    <a:pt x="27358" y="8156"/>
                  </a:cubicBezTo>
                  <a:cubicBezTo>
                    <a:pt x="27358" y="8156"/>
                    <a:pt x="28234" y="8071"/>
                    <a:pt x="28781" y="7528"/>
                  </a:cubicBezTo>
                  <a:cubicBezTo>
                    <a:pt x="29732" y="6590"/>
                    <a:pt x="29739" y="5056"/>
                    <a:pt x="28791" y="4108"/>
                  </a:cubicBezTo>
                  <a:cubicBezTo>
                    <a:pt x="28321" y="3638"/>
                    <a:pt x="27705" y="3404"/>
                    <a:pt x="27090" y="3404"/>
                  </a:cubicBezTo>
                  <a:cubicBezTo>
                    <a:pt x="26468" y="3404"/>
                    <a:pt x="25846" y="3643"/>
                    <a:pt x="25374" y="4121"/>
                  </a:cubicBezTo>
                  <a:cubicBezTo>
                    <a:pt x="24831" y="4665"/>
                    <a:pt x="24743" y="5545"/>
                    <a:pt x="24743" y="5545"/>
                  </a:cubicBezTo>
                  <a:cubicBezTo>
                    <a:pt x="24714" y="5858"/>
                    <a:pt x="24507" y="6298"/>
                    <a:pt x="24284" y="6522"/>
                  </a:cubicBezTo>
                  <a:lnTo>
                    <a:pt x="24168" y="6638"/>
                  </a:lnTo>
                  <a:cubicBezTo>
                    <a:pt x="24056" y="6750"/>
                    <a:pt x="23909" y="6806"/>
                    <a:pt x="23762" y="6806"/>
                  </a:cubicBezTo>
                  <a:cubicBezTo>
                    <a:pt x="23614" y="6806"/>
                    <a:pt x="23467" y="6750"/>
                    <a:pt x="23356" y="6638"/>
                  </a:cubicBezTo>
                  <a:lnTo>
                    <a:pt x="16885" y="168"/>
                  </a:lnTo>
                  <a:cubicBezTo>
                    <a:pt x="16773" y="56"/>
                    <a:pt x="16626" y="0"/>
                    <a:pt x="16479" y="0"/>
                  </a:cubicBezTo>
                  <a:close/>
                </a:path>
              </a:pathLst>
            </a:custGeom>
            <a:noFill/>
            <a:ln w="9525" cap="flat" cmpd="sng">
              <a:solidFill>
                <a:srgbClr val="667E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 name="Google Shape;1529;p70">
            <a:extLst>
              <a:ext uri="{FF2B5EF4-FFF2-40B4-BE49-F238E27FC236}">
                <a16:creationId xmlns:a16="http://schemas.microsoft.com/office/drawing/2014/main" id="{7ADDA8D3-5239-87FC-6B32-D24F2191C39E}"/>
              </a:ext>
            </a:extLst>
          </p:cNvPr>
          <p:cNvSpPr txBox="1">
            <a:spLocks/>
          </p:cNvSpPr>
          <p:nvPr/>
        </p:nvSpPr>
        <p:spPr>
          <a:xfrm>
            <a:off x="714444" y="299998"/>
            <a:ext cx="7710600" cy="482400"/>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r>
              <a:rPr lang="fa-IR" sz="2000" dirty="0">
                <a:solidFill>
                  <a:schemeClr val="lt1"/>
                </a:solidFill>
                <a:cs typeface="B Nazanin" panose="00000700000000000000" pitchFamily="2" charset="-78"/>
              </a:rPr>
              <a:t>انواع نمودارهای خلاقانه:</a:t>
            </a:r>
            <a:endParaRPr lang="fa-IR" sz="2000" dirty="0">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400050" y="683075"/>
            <a:ext cx="2314575" cy="2738475"/>
            <a:chOff x="884237" y="1516734"/>
            <a:chExt cx="6172200" cy="7302600"/>
          </a:xfrm>
        </p:grpSpPr>
        <p:grpSp>
          <p:nvGrpSpPr>
            <p:cNvPr id="5" name="กลุ่ม 4"/>
            <p:cNvGrpSpPr/>
            <p:nvPr/>
          </p:nvGrpSpPr>
          <p:grpSpPr>
            <a:xfrm>
              <a:off x="884237" y="1516734"/>
              <a:ext cx="5751224" cy="2902866"/>
              <a:chOff x="808037" y="1288134"/>
              <a:chExt cx="5751224" cy="2902866"/>
            </a:xfrm>
          </p:grpSpPr>
          <p:sp>
            <p:nvSpPr>
              <p:cNvPr id="494" name="TextBox 493"/>
              <p:cNvSpPr txBox="1"/>
              <p:nvPr/>
            </p:nvSpPr>
            <p:spPr>
              <a:xfrm>
                <a:off x="808037" y="1532659"/>
                <a:ext cx="3886200" cy="1600437"/>
              </a:xfrm>
              <a:prstGeom prst="rect">
                <a:avLst/>
              </a:prstGeom>
              <a:noFill/>
            </p:spPr>
            <p:txBody>
              <a:bodyPr wrap="square" rtlCol="0" anchor="t">
                <a:spAutoFit/>
              </a:bodyPr>
              <a:lstStyle/>
              <a:p>
                <a:pPr algn="r"/>
                <a:r>
                  <a:rPr lang="fa-IR" sz="3300" dirty="0">
                    <a:solidFill>
                      <a:schemeClr val="bg1"/>
                    </a:solidFill>
                    <a:latin typeface="Lato Black" pitchFamily="34" charset="0"/>
                    <a:ea typeface="Lato Black" pitchFamily="34" charset="0"/>
                    <a:cs typeface="B Nazanin" panose="00000400000000000000" pitchFamily="2" charset="-78"/>
                  </a:rPr>
                  <a:t>نمادها</a:t>
                </a:r>
                <a:endParaRPr lang="en-US" sz="3300" dirty="0">
                  <a:solidFill>
                    <a:schemeClr val="bg1"/>
                  </a:solidFill>
                  <a:latin typeface="Lato Black" pitchFamily="34" charset="0"/>
                  <a:ea typeface="Lato Black" pitchFamily="34" charset="0"/>
                  <a:cs typeface="B Nazanin" panose="00000400000000000000" pitchFamily="2" charset="-78"/>
                </a:endParaRPr>
              </a:p>
            </p:txBody>
          </p:sp>
          <p:grpSp>
            <p:nvGrpSpPr>
              <p:cNvPr id="18" name="กลุ่ม 17"/>
              <p:cNvGrpSpPr/>
              <p:nvPr/>
            </p:nvGrpSpPr>
            <p:grpSpPr>
              <a:xfrm>
                <a:off x="3656395" y="1288134"/>
                <a:ext cx="2902866" cy="2902866"/>
                <a:chOff x="13526171" y="7470804"/>
                <a:chExt cx="2902866" cy="2902866"/>
              </a:xfrm>
              <a:solidFill>
                <a:schemeClr val="tx1"/>
              </a:solidFill>
            </p:grpSpPr>
            <p:sp>
              <p:nvSpPr>
                <p:cNvPr id="498" name="Rectangle 35"/>
                <p:cNvSpPr/>
                <p:nvPr/>
              </p:nvSpPr>
              <p:spPr>
                <a:xfrm rot="16200000">
                  <a:off x="14507630" y="8851545"/>
                  <a:ext cx="2902866" cy="14138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34252" tIns="17127" rIns="34252" bIns="17127" anchor="ctr"/>
                <a:lstStyle/>
                <a:p>
                  <a:pPr algn="ctr" defTabSz="407792">
                    <a:defRPr/>
                  </a:pPr>
                  <a:endParaRPr lang="en-US" sz="525" dirty="0">
                    <a:solidFill>
                      <a:schemeClr val="bg1"/>
                    </a:solidFill>
                    <a:latin typeface="Open Sans Light"/>
                    <a:cs typeface="B Nazanin" panose="00000400000000000000" pitchFamily="2" charset="-78"/>
                  </a:endParaRPr>
                </a:p>
              </p:txBody>
            </p:sp>
            <p:sp>
              <p:nvSpPr>
                <p:cNvPr id="499" name="Rectangle 35"/>
                <p:cNvSpPr/>
                <p:nvPr/>
              </p:nvSpPr>
              <p:spPr>
                <a:xfrm>
                  <a:off x="13526171" y="9528204"/>
                  <a:ext cx="2902866" cy="14138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34252" tIns="17127" rIns="34252" bIns="17127" anchor="ctr"/>
                <a:lstStyle/>
                <a:p>
                  <a:pPr algn="ctr" defTabSz="407792">
                    <a:defRPr/>
                  </a:pPr>
                  <a:endParaRPr lang="en-US" sz="525" dirty="0">
                    <a:solidFill>
                      <a:schemeClr val="bg1"/>
                    </a:solidFill>
                    <a:latin typeface="Open Sans Light"/>
                    <a:cs typeface="B Nazanin" panose="00000400000000000000" pitchFamily="2" charset="-78"/>
                  </a:endParaRPr>
                </a:p>
              </p:txBody>
            </p:sp>
          </p:grpSp>
        </p:grpSp>
        <p:grpSp>
          <p:nvGrpSpPr>
            <p:cNvPr id="4" name="กลุ่ม 3"/>
            <p:cNvGrpSpPr/>
            <p:nvPr/>
          </p:nvGrpSpPr>
          <p:grpSpPr>
            <a:xfrm>
              <a:off x="1112837" y="6062993"/>
              <a:ext cx="5943600" cy="2756341"/>
              <a:chOff x="960437" y="4996193"/>
              <a:chExt cx="5943600" cy="2756341"/>
            </a:xfrm>
          </p:grpSpPr>
          <p:sp>
            <p:nvSpPr>
              <p:cNvPr id="273" name="Title 20"/>
              <p:cNvSpPr txBox="1">
                <a:spLocks/>
              </p:cNvSpPr>
              <p:nvPr/>
            </p:nvSpPr>
            <p:spPr bwMode="auto">
              <a:xfrm>
                <a:off x="960437" y="7080715"/>
                <a:ext cx="5943600" cy="671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5" tIns="45722" rIns="91445" bIns="45722"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rtl="1">
                  <a:lnSpc>
                    <a:spcPct val="130000"/>
                  </a:lnSpc>
                </a:pPr>
                <a:endParaRPr lang="en-US" sz="900" dirty="0">
                  <a:solidFill>
                    <a:schemeClr val="bg1"/>
                  </a:solidFill>
                  <a:latin typeface="Lato" pitchFamily="34" charset="0"/>
                  <a:ea typeface="Lato" pitchFamily="34" charset="0"/>
                  <a:cs typeface="B Nazanin" panose="00000400000000000000" pitchFamily="2" charset="-78"/>
                </a:endParaRPr>
              </a:p>
            </p:txBody>
          </p:sp>
          <p:sp>
            <p:nvSpPr>
              <p:cNvPr id="274" name="TextBox 273"/>
              <p:cNvSpPr txBox="1"/>
              <p:nvPr/>
            </p:nvSpPr>
            <p:spPr>
              <a:xfrm>
                <a:off x="1119402" y="4996193"/>
                <a:ext cx="5022024" cy="1354216"/>
              </a:xfrm>
              <a:prstGeom prst="rect">
                <a:avLst/>
              </a:prstGeom>
              <a:noFill/>
            </p:spPr>
            <p:txBody>
              <a:bodyPr wrap="square" rtlCol="0">
                <a:spAutoFit/>
              </a:bodyPr>
              <a:lstStyle/>
              <a:p>
                <a:pPr algn="r" rtl="1"/>
                <a:r>
                  <a:rPr lang="fa-IR" sz="1350" b="1" dirty="0">
                    <a:solidFill>
                      <a:schemeClr val="bg1"/>
                    </a:solidFill>
                    <a:latin typeface="Lato Black" charset="0"/>
                    <a:ea typeface="Lato Black" charset="0"/>
                    <a:cs typeface="B Nazanin" panose="00000400000000000000" pitchFamily="2" charset="-78"/>
                  </a:rPr>
                  <a:t>مجموعه آیکون های اجتماعی</a:t>
                </a:r>
                <a:endParaRPr lang="en-US" sz="1350" b="1" dirty="0">
                  <a:solidFill>
                    <a:schemeClr val="bg1"/>
                  </a:solidFill>
                  <a:latin typeface="Lato Black" charset="0"/>
                  <a:ea typeface="Lato Black" charset="0"/>
                  <a:cs typeface="B Nazanin" panose="00000400000000000000" pitchFamily="2" charset="-78"/>
                </a:endParaRPr>
              </a:p>
            </p:txBody>
          </p:sp>
        </p:grpSp>
      </p:grpSp>
      <p:grpSp>
        <p:nvGrpSpPr>
          <p:cNvPr id="661" name="กลุ่ม 660"/>
          <p:cNvGrpSpPr/>
          <p:nvPr/>
        </p:nvGrpSpPr>
        <p:grpSpPr>
          <a:xfrm>
            <a:off x="3686176" y="789385"/>
            <a:ext cx="493514" cy="488156"/>
            <a:chOff x="9799638" y="2105025"/>
            <a:chExt cx="1316037" cy="1301750"/>
          </a:xfrm>
        </p:grpSpPr>
        <p:sp>
          <p:nvSpPr>
            <p:cNvPr id="12" name="Oval 6"/>
            <p:cNvSpPr>
              <a:spLocks noChangeArrowheads="1"/>
            </p:cNvSpPr>
            <p:nvPr/>
          </p:nvSpPr>
          <p:spPr bwMode="auto">
            <a:xfrm>
              <a:off x="9799638" y="2105025"/>
              <a:ext cx="1316037" cy="1301750"/>
            </a:xfrm>
            <a:prstGeom prst="ellipse">
              <a:avLst/>
            </a:prstGeom>
            <a:solidFill>
              <a:srgbClr val="4F76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13" name="Freeform 7"/>
            <p:cNvSpPr>
              <a:spLocks/>
            </p:cNvSpPr>
            <p:nvPr/>
          </p:nvSpPr>
          <p:spPr bwMode="auto">
            <a:xfrm>
              <a:off x="10304463" y="2473325"/>
              <a:ext cx="290512" cy="565150"/>
            </a:xfrm>
            <a:custGeom>
              <a:avLst/>
              <a:gdLst>
                <a:gd name="T0" fmla="*/ 16 w 19"/>
                <a:gd name="T1" fmla="*/ 6 h 37"/>
                <a:gd name="T2" fmla="*/ 19 w 19"/>
                <a:gd name="T3" fmla="*/ 6 h 37"/>
                <a:gd name="T4" fmla="*/ 19 w 19"/>
                <a:gd name="T5" fmla="*/ 6 h 37"/>
                <a:gd name="T6" fmla="*/ 19 w 19"/>
                <a:gd name="T7" fmla="*/ 0 h 37"/>
                <a:gd name="T8" fmla="*/ 18 w 19"/>
                <a:gd name="T9" fmla="*/ 0 h 37"/>
                <a:gd name="T10" fmla="*/ 14 w 19"/>
                <a:gd name="T11" fmla="*/ 0 h 37"/>
                <a:gd name="T12" fmla="*/ 9 w 19"/>
                <a:gd name="T13" fmla="*/ 2 h 37"/>
                <a:gd name="T14" fmla="*/ 6 w 19"/>
                <a:gd name="T15" fmla="*/ 7 h 37"/>
                <a:gd name="T16" fmla="*/ 6 w 19"/>
                <a:gd name="T17" fmla="*/ 9 h 37"/>
                <a:gd name="T18" fmla="*/ 6 w 19"/>
                <a:gd name="T19" fmla="*/ 13 h 37"/>
                <a:gd name="T20" fmla="*/ 6 w 19"/>
                <a:gd name="T21" fmla="*/ 14 h 37"/>
                <a:gd name="T22" fmla="*/ 0 w 19"/>
                <a:gd name="T23" fmla="*/ 14 h 37"/>
                <a:gd name="T24" fmla="*/ 0 w 19"/>
                <a:gd name="T25" fmla="*/ 20 h 37"/>
                <a:gd name="T26" fmla="*/ 6 w 19"/>
                <a:gd name="T27" fmla="*/ 20 h 37"/>
                <a:gd name="T28" fmla="*/ 6 w 19"/>
                <a:gd name="T29" fmla="*/ 37 h 37"/>
                <a:gd name="T30" fmla="*/ 13 w 19"/>
                <a:gd name="T31" fmla="*/ 37 h 37"/>
                <a:gd name="T32" fmla="*/ 13 w 19"/>
                <a:gd name="T33" fmla="*/ 20 h 37"/>
                <a:gd name="T34" fmla="*/ 18 w 19"/>
                <a:gd name="T35" fmla="*/ 20 h 37"/>
                <a:gd name="T36" fmla="*/ 19 w 19"/>
                <a:gd name="T37" fmla="*/ 14 h 37"/>
                <a:gd name="T38" fmla="*/ 18 w 19"/>
                <a:gd name="T39" fmla="*/ 14 h 37"/>
                <a:gd name="T40" fmla="*/ 13 w 19"/>
                <a:gd name="T41" fmla="*/ 14 h 37"/>
                <a:gd name="T42" fmla="*/ 13 w 19"/>
                <a:gd name="T43" fmla="*/ 9 h 37"/>
                <a:gd name="T44" fmla="*/ 16 w 19"/>
                <a:gd name="T45"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37">
                  <a:moveTo>
                    <a:pt x="16" y="6"/>
                  </a:moveTo>
                  <a:cubicBezTo>
                    <a:pt x="17" y="6"/>
                    <a:pt x="18" y="6"/>
                    <a:pt x="19" y="6"/>
                  </a:cubicBezTo>
                  <a:cubicBezTo>
                    <a:pt x="19" y="6"/>
                    <a:pt x="19" y="6"/>
                    <a:pt x="19" y="6"/>
                  </a:cubicBezTo>
                  <a:cubicBezTo>
                    <a:pt x="19" y="0"/>
                    <a:pt x="19" y="0"/>
                    <a:pt x="19" y="0"/>
                  </a:cubicBezTo>
                  <a:cubicBezTo>
                    <a:pt x="19" y="0"/>
                    <a:pt x="18" y="0"/>
                    <a:pt x="18" y="0"/>
                  </a:cubicBezTo>
                  <a:cubicBezTo>
                    <a:pt x="16" y="0"/>
                    <a:pt x="15" y="0"/>
                    <a:pt x="14" y="0"/>
                  </a:cubicBezTo>
                  <a:cubicBezTo>
                    <a:pt x="12" y="0"/>
                    <a:pt x="10" y="1"/>
                    <a:pt x="9" y="2"/>
                  </a:cubicBezTo>
                  <a:cubicBezTo>
                    <a:pt x="7" y="3"/>
                    <a:pt x="6" y="5"/>
                    <a:pt x="6" y="7"/>
                  </a:cubicBezTo>
                  <a:cubicBezTo>
                    <a:pt x="6" y="8"/>
                    <a:pt x="6" y="8"/>
                    <a:pt x="6" y="9"/>
                  </a:cubicBezTo>
                  <a:cubicBezTo>
                    <a:pt x="6" y="11"/>
                    <a:pt x="6" y="12"/>
                    <a:pt x="6" y="13"/>
                  </a:cubicBezTo>
                  <a:cubicBezTo>
                    <a:pt x="6" y="14"/>
                    <a:pt x="6" y="14"/>
                    <a:pt x="6" y="14"/>
                  </a:cubicBezTo>
                  <a:cubicBezTo>
                    <a:pt x="0" y="14"/>
                    <a:pt x="0" y="14"/>
                    <a:pt x="0" y="14"/>
                  </a:cubicBezTo>
                  <a:cubicBezTo>
                    <a:pt x="0" y="20"/>
                    <a:pt x="0" y="20"/>
                    <a:pt x="0" y="20"/>
                  </a:cubicBezTo>
                  <a:cubicBezTo>
                    <a:pt x="6" y="20"/>
                    <a:pt x="6" y="20"/>
                    <a:pt x="6" y="20"/>
                  </a:cubicBezTo>
                  <a:cubicBezTo>
                    <a:pt x="6" y="37"/>
                    <a:pt x="6" y="37"/>
                    <a:pt x="6" y="37"/>
                  </a:cubicBezTo>
                  <a:cubicBezTo>
                    <a:pt x="13" y="37"/>
                    <a:pt x="13" y="37"/>
                    <a:pt x="13" y="37"/>
                  </a:cubicBezTo>
                  <a:cubicBezTo>
                    <a:pt x="13" y="20"/>
                    <a:pt x="13" y="20"/>
                    <a:pt x="13" y="20"/>
                  </a:cubicBezTo>
                  <a:cubicBezTo>
                    <a:pt x="18" y="20"/>
                    <a:pt x="18" y="20"/>
                    <a:pt x="18" y="20"/>
                  </a:cubicBezTo>
                  <a:cubicBezTo>
                    <a:pt x="19" y="18"/>
                    <a:pt x="19" y="16"/>
                    <a:pt x="19" y="14"/>
                  </a:cubicBezTo>
                  <a:cubicBezTo>
                    <a:pt x="19" y="14"/>
                    <a:pt x="18" y="14"/>
                    <a:pt x="18" y="14"/>
                  </a:cubicBezTo>
                  <a:cubicBezTo>
                    <a:pt x="16" y="14"/>
                    <a:pt x="13" y="14"/>
                    <a:pt x="13" y="14"/>
                  </a:cubicBezTo>
                  <a:cubicBezTo>
                    <a:pt x="13" y="14"/>
                    <a:pt x="13" y="10"/>
                    <a:pt x="13" y="9"/>
                  </a:cubicBezTo>
                  <a:cubicBezTo>
                    <a:pt x="13" y="7"/>
                    <a:pt x="14" y="6"/>
                    <a:pt x="16"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62" name="กลุ่ม 661"/>
          <p:cNvGrpSpPr/>
          <p:nvPr/>
        </p:nvGrpSpPr>
        <p:grpSpPr>
          <a:xfrm>
            <a:off x="4472583" y="789385"/>
            <a:ext cx="494109" cy="488156"/>
            <a:chOff x="11896725" y="2105025"/>
            <a:chExt cx="1317625" cy="1301750"/>
          </a:xfrm>
        </p:grpSpPr>
        <p:sp>
          <p:nvSpPr>
            <p:cNvPr id="14" name="Oval 8"/>
            <p:cNvSpPr>
              <a:spLocks noChangeArrowheads="1"/>
            </p:cNvSpPr>
            <p:nvPr/>
          </p:nvSpPr>
          <p:spPr bwMode="auto">
            <a:xfrm>
              <a:off x="11896725" y="2105025"/>
              <a:ext cx="1317625" cy="1301750"/>
            </a:xfrm>
            <a:prstGeom prst="ellipse">
              <a:avLst/>
            </a:prstGeom>
            <a:solidFill>
              <a:srgbClr val="34C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15" name="Freeform 9"/>
            <p:cNvSpPr>
              <a:spLocks/>
            </p:cNvSpPr>
            <p:nvPr/>
          </p:nvSpPr>
          <p:spPr bwMode="auto">
            <a:xfrm>
              <a:off x="12279313" y="2519363"/>
              <a:ext cx="582612" cy="474663"/>
            </a:xfrm>
            <a:custGeom>
              <a:avLst/>
              <a:gdLst>
                <a:gd name="T0" fmla="*/ 11 w 38"/>
                <a:gd name="T1" fmla="*/ 24 h 31"/>
                <a:gd name="T2" fmla="*/ 4 w 38"/>
                <a:gd name="T3" fmla="*/ 19 h 31"/>
                <a:gd name="T4" fmla="*/ 8 w 38"/>
                <a:gd name="T5" fmla="*/ 19 h 31"/>
                <a:gd name="T6" fmla="*/ 8 w 38"/>
                <a:gd name="T7" fmla="*/ 19 h 31"/>
                <a:gd name="T8" fmla="*/ 3 w 38"/>
                <a:gd name="T9" fmla="*/ 15 h 31"/>
                <a:gd name="T10" fmla="*/ 1 w 38"/>
                <a:gd name="T11" fmla="*/ 11 h 31"/>
                <a:gd name="T12" fmla="*/ 5 w 38"/>
                <a:gd name="T13" fmla="*/ 12 h 31"/>
                <a:gd name="T14" fmla="*/ 2 w 38"/>
                <a:gd name="T15" fmla="*/ 7 h 31"/>
                <a:gd name="T16" fmla="*/ 3 w 38"/>
                <a:gd name="T17" fmla="*/ 2 h 31"/>
                <a:gd name="T18" fmla="*/ 19 w 38"/>
                <a:gd name="T19" fmla="*/ 10 h 31"/>
                <a:gd name="T20" fmla="*/ 18 w 38"/>
                <a:gd name="T21" fmla="*/ 9 h 31"/>
                <a:gd name="T22" fmla="*/ 20 w 38"/>
                <a:gd name="T23" fmla="*/ 4 h 31"/>
                <a:gd name="T24" fmla="*/ 25 w 38"/>
                <a:gd name="T25" fmla="*/ 0 h 31"/>
                <a:gd name="T26" fmla="*/ 32 w 38"/>
                <a:gd name="T27" fmla="*/ 2 h 31"/>
                <a:gd name="T28" fmla="*/ 32 w 38"/>
                <a:gd name="T29" fmla="*/ 3 h 31"/>
                <a:gd name="T30" fmla="*/ 37 w 38"/>
                <a:gd name="T31" fmla="*/ 1 h 31"/>
                <a:gd name="T32" fmla="*/ 37 w 38"/>
                <a:gd name="T33" fmla="*/ 1 h 31"/>
                <a:gd name="T34" fmla="*/ 37 w 38"/>
                <a:gd name="T35" fmla="*/ 1 h 31"/>
                <a:gd name="T36" fmla="*/ 33 w 38"/>
                <a:gd name="T37" fmla="*/ 5 h 31"/>
                <a:gd name="T38" fmla="*/ 38 w 38"/>
                <a:gd name="T39" fmla="*/ 4 h 31"/>
                <a:gd name="T40" fmla="*/ 38 w 38"/>
                <a:gd name="T41" fmla="*/ 4 h 31"/>
                <a:gd name="T42" fmla="*/ 37 w 38"/>
                <a:gd name="T43" fmla="*/ 5 h 31"/>
                <a:gd name="T44" fmla="*/ 34 w 38"/>
                <a:gd name="T45" fmla="*/ 8 h 31"/>
                <a:gd name="T46" fmla="*/ 34 w 38"/>
                <a:gd name="T47" fmla="*/ 8 h 31"/>
                <a:gd name="T48" fmla="*/ 34 w 38"/>
                <a:gd name="T49" fmla="*/ 11 h 31"/>
                <a:gd name="T50" fmla="*/ 32 w 38"/>
                <a:gd name="T51" fmla="*/ 18 h 31"/>
                <a:gd name="T52" fmla="*/ 28 w 38"/>
                <a:gd name="T53" fmla="*/ 25 h 31"/>
                <a:gd name="T54" fmla="*/ 17 w 38"/>
                <a:gd name="T55" fmla="*/ 30 h 31"/>
                <a:gd name="T56" fmla="*/ 13 w 38"/>
                <a:gd name="T57" fmla="*/ 31 h 31"/>
                <a:gd name="T58" fmla="*/ 0 w 38"/>
                <a:gd name="T59" fmla="*/ 28 h 31"/>
                <a:gd name="T60" fmla="*/ 0 w 38"/>
                <a:gd name="T61" fmla="*/ 28 h 31"/>
                <a:gd name="T62" fmla="*/ 8 w 38"/>
                <a:gd name="T63" fmla="*/ 26 h 31"/>
                <a:gd name="T64" fmla="*/ 11 w 38"/>
                <a:gd name="T65"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 h="31">
                  <a:moveTo>
                    <a:pt x="11" y="24"/>
                  </a:moveTo>
                  <a:cubicBezTo>
                    <a:pt x="7" y="24"/>
                    <a:pt x="5" y="21"/>
                    <a:pt x="4" y="19"/>
                  </a:cubicBezTo>
                  <a:cubicBezTo>
                    <a:pt x="5" y="19"/>
                    <a:pt x="6" y="19"/>
                    <a:pt x="8" y="19"/>
                  </a:cubicBezTo>
                  <a:cubicBezTo>
                    <a:pt x="8" y="19"/>
                    <a:pt x="8" y="19"/>
                    <a:pt x="8" y="19"/>
                  </a:cubicBezTo>
                  <a:cubicBezTo>
                    <a:pt x="5" y="18"/>
                    <a:pt x="4" y="17"/>
                    <a:pt x="3" y="15"/>
                  </a:cubicBezTo>
                  <a:cubicBezTo>
                    <a:pt x="2" y="14"/>
                    <a:pt x="1" y="13"/>
                    <a:pt x="1" y="11"/>
                  </a:cubicBezTo>
                  <a:cubicBezTo>
                    <a:pt x="3" y="12"/>
                    <a:pt x="4" y="12"/>
                    <a:pt x="5" y="12"/>
                  </a:cubicBezTo>
                  <a:cubicBezTo>
                    <a:pt x="3" y="11"/>
                    <a:pt x="2" y="9"/>
                    <a:pt x="2" y="7"/>
                  </a:cubicBezTo>
                  <a:cubicBezTo>
                    <a:pt x="1" y="5"/>
                    <a:pt x="2" y="3"/>
                    <a:pt x="3" y="2"/>
                  </a:cubicBezTo>
                  <a:cubicBezTo>
                    <a:pt x="7" y="7"/>
                    <a:pt x="12" y="9"/>
                    <a:pt x="19" y="10"/>
                  </a:cubicBezTo>
                  <a:cubicBezTo>
                    <a:pt x="19" y="9"/>
                    <a:pt x="18" y="9"/>
                    <a:pt x="18" y="9"/>
                  </a:cubicBezTo>
                  <a:cubicBezTo>
                    <a:pt x="18" y="7"/>
                    <a:pt x="19" y="5"/>
                    <a:pt x="20" y="4"/>
                  </a:cubicBezTo>
                  <a:cubicBezTo>
                    <a:pt x="21" y="2"/>
                    <a:pt x="23" y="1"/>
                    <a:pt x="25" y="0"/>
                  </a:cubicBezTo>
                  <a:cubicBezTo>
                    <a:pt x="27" y="0"/>
                    <a:pt x="30" y="1"/>
                    <a:pt x="32" y="2"/>
                  </a:cubicBezTo>
                  <a:cubicBezTo>
                    <a:pt x="32" y="3"/>
                    <a:pt x="32" y="3"/>
                    <a:pt x="32" y="3"/>
                  </a:cubicBezTo>
                  <a:cubicBezTo>
                    <a:pt x="34" y="2"/>
                    <a:pt x="35" y="2"/>
                    <a:pt x="37" y="1"/>
                  </a:cubicBezTo>
                  <a:cubicBezTo>
                    <a:pt x="37" y="1"/>
                    <a:pt x="37" y="1"/>
                    <a:pt x="37" y="1"/>
                  </a:cubicBezTo>
                  <a:cubicBezTo>
                    <a:pt x="37" y="1"/>
                    <a:pt x="37" y="1"/>
                    <a:pt x="37" y="1"/>
                  </a:cubicBezTo>
                  <a:cubicBezTo>
                    <a:pt x="36" y="3"/>
                    <a:pt x="35" y="4"/>
                    <a:pt x="33" y="5"/>
                  </a:cubicBezTo>
                  <a:cubicBezTo>
                    <a:pt x="35" y="5"/>
                    <a:pt x="36" y="4"/>
                    <a:pt x="38" y="4"/>
                  </a:cubicBezTo>
                  <a:cubicBezTo>
                    <a:pt x="38" y="4"/>
                    <a:pt x="38" y="4"/>
                    <a:pt x="38" y="4"/>
                  </a:cubicBezTo>
                  <a:cubicBezTo>
                    <a:pt x="37" y="4"/>
                    <a:pt x="37" y="5"/>
                    <a:pt x="37" y="5"/>
                  </a:cubicBezTo>
                  <a:cubicBezTo>
                    <a:pt x="36" y="6"/>
                    <a:pt x="35" y="7"/>
                    <a:pt x="34" y="8"/>
                  </a:cubicBezTo>
                  <a:cubicBezTo>
                    <a:pt x="34" y="8"/>
                    <a:pt x="34" y="8"/>
                    <a:pt x="34" y="8"/>
                  </a:cubicBezTo>
                  <a:cubicBezTo>
                    <a:pt x="34" y="9"/>
                    <a:pt x="34" y="10"/>
                    <a:pt x="34" y="11"/>
                  </a:cubicBezTo>
                  <a:cubicBezTo>
                    <a:pt x="33" y="14"/>
                    <a:pt x="33" y="16"/>
                    <a:pt x="32" y="18"/>
                  </a:cubicBezTo>
                  <a:cubicBezTo>
                    <a:pt x="31" y="21"/>
                    <a:pt x="29" y="23"/>
                    <a:pt x="28" y="25"/>
                  </a:cubicBezTo>
                  <a:cubicBezTo>
                    <a:pt x="25" y="28"/>
                    <a:pt x="21" y="30"/>
                    <a:pt x="17" y="30"/>
                  </a:cubicBezTo>
                  <a:cubicBezTo>
                    <a:pt x="15" y="31"/>
                    <a:pt x="14" y="31"/>
                    <a:pt x="13" y="31"/>
                  </a:cubicBezTo>
                  <a:cubicBezTo>
                    <a:pt x="8" y="31"/>
                    <a:pt x="4" y="30"/>
                    <a:pt x="0" y="28"/>
                  </a:cubicBezTo>
                  <a:cubicBezTo>
                    <a:pt x="0" y="28"/>
                    <a:pt x="0" y="28"/>
                    <a:pt x="0" y="28"/>
                  </a:cubicBezTo>
                  <a:cubicBezTo>
                    <a:pt x="3" y="28"/>
                    <a:pt x="5" y="27"/>
                    <a:pt x="8" y="26"/>
                  </a:cubicBezTo>
                  <a:cubicBezTo>
                    <a:pt x="9" y="26"/>
                    <a:pt x="10" y="25"/>
                    <a:pt x="1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6" name="กลุ่ม 2085"/>
          <p:cNvGrpSpPr/>
          <p:nvPr/>
        </p:nvGrpSpPr>
        <p:grpSpPr>
          <a:xfrm>
            <a:off x="5259586" y="2977158"/>
            <a:ext cx="493514" cy="494109"/>
            <a:chOff x="13995400" y="7939088"/>
            <a:chExt cx="1316037" cy="1317625"/>
          </a:xfrm>
        </p:grpSpPr>
        <p:sp>
          <p:nvSpPr>
            <p:cNvPr id="16" name="Oval 10"/>
            <p:cNvSpPr>
              <a:spLocks noChangeArrowheads="1"/>
            </p:cNvSpPr>
            <p:nvPr/>
          </p:nvSpPr>
          <p:spPr bwMode="auto">
            <a:xfrm>
              <a:off x="13995400" y="7939088"/>
              <a:ext cx="1316037" cy="1317625"/>
            </a:xfrm>
            <a:prstGeom prst="ellipse">
              <a:avLst/>
            </a:prstGeom>
            <a:solidFill>
              <a:srgbClr val="EF3F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 name="Freeform 11"/>
            <p:cNvSpPr>
              <a:spLocks noEditPoints="1"/>
            </p:cNvSpPr>
            <p:nvPr/>
          </p:nvSpPr>
          <p:spPr bwMode="auto">
            <a:xfrm>
              <a:off x="14484350" y="8307388"/>
              <a:ext cx="306387" cy="214313"/>
            </a:xfrm>
            <a:custGeom>
              <a:avLst/>
              <a:gdLst>
                <a:gd name="T0" fmla="*/ 8 w 20"/>
                <a:gd name="T1" fmla="*/ 0 h 14"/>
                <a:gd name="T2" fmla="*/ 5 w 20"/>
                <a:gd name="T3" fmla="*/ 0 h 14"/>
                <a:gd name="T4" fmla="*/ 4 w 20"/>
                <a:gd name="T5" fmla="*/ 5 h 14"/>
                <a:gd name="T6" fmla="*/ 3 w 20"/>
                <a:gd name="T7" fmla="*/ 0 h 14"/>
                <a:gd name="T8" fmla="*/ 0 w 20"/>
                <a:gd name="T9" fmla="*/ 0 h 14"/>
                <a:gd name="T10" fmla="*/ 2 w 20"/>
                <a:gd name="T11" fmla="*/ 4 h 14"/>
                <a:gd name="T12" fmla="*/ 3 w 20"/>
                <a:gd name="T13" fmla="*/ 8 h 14"/>
                <a:gd name="T14" fmla="*/ 3 w 20"/>
                <a:gd name="T15" fmla="*/ 14 h 14"/>
                <a:gd name="T16" fmla="*/ 5 w 20"/>
                <a:gd name="T17" fmla="*/ 14 h 14"/>
                <a:gd name="T18" fmla="*/ 5 w 20"/>
                <a:gd name="T19" fmla="*/ 8 h 14"/>
                <a:gd name="T20" fmla="*/ 8 w 20"/>
                <a:gd name="T21" fmla="*/ 0 h 14"/>
                <a:gd name="T22" fmla="*/ 13 w 20"/>
                <a:gd name="T23" fmla="*/ 11 h 14"/>
                <a:gd name="T24" fmla="*/ 13 w 20"/>
                <a:gd name="T25" fmla="*/ 7 h 14"/>
                <a:gd name="T26" fmla="*/ 13 w 20"/>
                <a:gd name="T27" fmla="*/ 4 h 14"/>
                <a:gd name="T28" fmla="*/ 10 w 20"/>
                <a:gd name="T29" fmla="*/ 3 h 14"/>
                <a:gd name="T30" fmla="*/ 8 w 20"/>
                <a:gd name="T31" fmla="*/ 4 h 14"/>
                <a:gd name="T32" fmla="*/ 8 w 20"/>
                <a:gd name="T33" fmla="*/ 7 h 14"/>
                <a:gd name="T34" fmla="*/ 8 w 20"/>
                <a:gd name="T35" fmla="*/ 11 h 14"/>
                <a:gd name="T36" fmla="*/ 8 w 20"/>
                <a:gd name="T37" fmla="*/ 13 h 14"/>
                <a:gd name="T38" fmla="*/ 10 w 20"/>
                <a:gd name="T39" fmla="*/ 14 h 14"/>
                <a:gd name="T40" fmla="*/ 13 w 20"/>
                <a:gd name="T41" fmla="*/ 13 h 14"/>
                <a:gd name="T42" fmla="*/ 13 w 20"/>
                <a:gd name="T43" fmla="*/ 11 h 14"/>
                <a:gd name="T44" fmla="*/ 11 w 20"/>
                <a:gd name="T45" fmla="*/ 11 h 14"/>
                <a:gd name="T46" fmla="*/ 10 w 20"/>
                <a:gd name="T47" fmla="*/ 12 h 14"/>
                <a:gd name="T48" fmla="*/ 9 w 20"/>
                <a:gd name="T49" fmla="*/ 11 h 14"/>
                <a:gd name="T50" fmla="*/ 9 w 20"/>
                <a:gd name="T51" fmla="*/ 6 h 14"/>
                <a:gd name="T52" fmla="*/ 10 w 20"/>
                <a:gd name="T53" fmla="*/ 5 h 14"/>
                <a:gd name="T54" fmla="*/ 11 w 20"/>
                <a:gd name="T55" fmla="*/ 6 h 14"/>
                <a:gd name="T56" fmla="*/ 11 w 20"/>
                <a:gd name="T57" fmla="*/ 11 h 14"/>
                <a:gd name="T58" fmla="*/ 20 w 20"/>
                <a:gd name="T59" fmla="*/ 14 h 14"/>
                <a:gd name="T60" fmla="*/ 20 w 20"/>
                <a:gd name="T61" fmla="*/ 3 h 14"/>
                <a:gd name="T62" fmla="*/ 18 w 20"/>
                <a:gd name="T63" fmla="*/ 3 h 14"/>
                <a:gd name="T64" fmla="*/ 18 w 20"/>
                <a:gd name="T65" fmla="*/ 11 h 14"/>
                <a:gd name="T66" fmla="*/ 17 w 20"/>
                <a:gd name="T67" fmla="*/ 12 h 14"/>
                <a:gd name="T68" fmla="*/ 17 w 20"/>
                <a:gd name="T69" fmla="*/ 12 h 14"/>
                <a:gd name="T70" fmla="*/ 17 w 20"/>
                <a:gd name="T71" fmla="*/ 11 h 14"/>
                <a:gd name="T72" fmla="*/ 17 w 20"/>
                <a:gd name="T73" fmla="*/ 3 h 14"/>
                <a:gd name="T74" fmla="*/ 15 w 20"/>
                <a:gd name="T75" fmla="*/ 3 h 14"/>
                <a:gd name="T76" fmla="*/ 15 w 20"/>
                <a:gd name="T77" fmla="*/ 12 h 14"/>
                <a:gd name="T78" fmla="*/ 15 w 20"/>
                <a:gd name="T79" fmla="*/ 13 h 14"/>
                <a:gd name="T80" fmla="*/ 16 w 20"/>
                <a:gd name="T81" fmla="*/ 14 h 14"/>
                <a:gd name="T82" fmla="*/ 18 w 20"/>
                <a:gd name="T83" fmla="*/ 13 h 14"/>
                <a:gd name="T84" fmla="*/ 18 w 20"/>
                <a:gd name="T85" fmla="*/ 14 h 14"/>
                <a:gd name="T86" fmla="*/ 20 w 20"/>
                <a:gd name="T8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 h="14">
                  <a:moveTo>
                    <a:pt x="8" y="0"/>
                  </a:moveTo>
                  <a:cubicBezTo>
                    <a:pt x="5" y="0"/>
                    <a:pt x="5" y="0"/>
                    <a:pt x="5" y="0"/>
                  </a:cubicBezTo>
                  <a:cubicBezTo>
                    <a:pt x="4" y="5"/>
                    <a:pt x="4" y="5"/>
                    <a:pt x="4" y="5"/>
                  </a:cubicBezTo>
                  <a:cubicBezTo>
                    <a:pt x="3" y="0"/>
                    <a:pt x="3" y="0"/>
                    <a:pt x="3" y="0"/>
                  </a:cubicBezTo>
                  <a:cubicBezTo>
                    <a:pt x="0" y="0"/>
                    <a:pt x="0" y="0"/>
                    <a:pt x="0" y="0"/>
                  </a:cubicBezTo>
                  <a:cubicBezTo>
                    <a:pt x="1" y="1"/>
                    <a:pt x="1" y="2"/>
                    <a:pt x="2" y="4"/>
                  </a:cubicBezTo>
                  <a:cubicBezTo>
                    <a:pt x="2" y="6"/>
                    <a:pt x="3" y="7"/>
                    <a:pt x="3" y="8"/>
                  </a:cubicBezTo>
                  <a:cubicBezTo>
                    <a:pt x="3" y="14"/>
                    <a:pt x="3" y="14"/>
                    <a:pt x="3" y="14"/>
                  </a:cubicBezTo>
                  <a:cubicBezTo>
                    <a:pt x="5" y="14"/>
                    <a:pt x="5" y="14"/>
                    <a:pt x="5" y="14"/>
                  </a:cubicBezTo>
                  <a:cubicBezTo>
                    <a:pt x="5" y="8"/>
                    <a:pt x="5" y="8"/>
                    <a:pt x="5" y="8"/>
                  </a:cubicBezTo>
                  <a:lnTo>
                    <a:pt x="8" y="0"/>
                  </a:lnTo>
                  <a:close/>
                  <a:moveTo>
                    <a:pt x="13" y="11"/>
                  </a:moveTo>
                  <a:cubicBezTo>
                    <a:pt x="13" y="7"/>
                    <a:pt x="13" y="7"/>
                    <a:pt x="13" y="7"/>
                  </a:cubicBezTo>
                  <a:cubicBezTo>
                    <a:pt x="13" y="6"/>
                    <a:pt x="13" y="5"/>
                    <a:pt x="13" y="4"/>
                  </a:cubicBezTo>
                  <a:cubicBezTo>
                    <a:pt x="12" y="4"/>
                    <a:pt x="11" y="3"/>
                    <a:pt x="10" y="3"/>
                  </a:cubicBezTo>
                  <a:cubicBezTo>
                    <a:pt x="9" y="3"/>
                    <a:pt x="9" y="4"/>
                    <a:pt x="8" y="4"/>
                  </a:cubicBezTo>
                  <a:cubicBezTo>
                    <a:pt x="8" y="5"/>
                    <a:pt x="8" y="6"/>
                    <a:pt x="8" y="7"/>
                  </a:cubicBezTo>
                  <a:cubicBezTo>
                    <a:pt x="8" y="11"/>
                    <a:pt x="8" y="11"/>
                    <a:pt x="8" y="11"/>
                  </a:cubicBezTo>
                  <a:cubicBezTo>
                    <a:pt x="8" y="12"/>
                    <a:pt x="8" y="12"/>
                    <a:pt x="8" y="13"/>
                  </a:cubicBezTo>
                  <a:cubicBezTo>
                    <a:pt x="9" y="14"/>
                    <a:pt x="9" y="14"/>
                    <a:pt x="10" y="14"/>
                  </a:cubicBezTo>
                  <a:cubicBezTo>
                    <a:pt x="11" y="14"/>
                    <a:pt x="12" y="14"/>
                    <a:pt x="13" y="13"/>
                  </a:cubicBezTo>
                  <a:cubicBezTo>
                    <a:pt x="13" y="12"/>
                    <a:pt x="13" y="12"/>
                    <a:pt x="13" y="11"/>
                  </a:cubicBezTo>
                  <a:close/>
                  <a:moveTo>
                    <a:pt x="11" y="11"/>
                  </a:moveTo>
                  <a:cubicBezTo>
                    <a:pt x="11" y="12"/>
                    <a:pt x="11" y="12"/>
                    <a:pt x="10" y="12"/>
                  </a:cubicBezTo>
                  <a:cubicBezTo>
                    <a:pt x="10" y="12"/>
                    <a:pt x="9" y="12"/>
                    <a:pt x="9" y="11"/>
                  </a:cubicBezTo>
                  <a:cubicBezTo>
                    <a:pt x="9" y="6"/>
                    <a:pt x="9" y="6"/>
                    <a:pt x="9" y="6"/>
                  </a:cubicBezTo>
                  <a:cubicBezTo>
                    <a:pt x="9" y="6"/>
                    <a:pt x="10" y="5"/>
                    <a:pt x="10" y="5"/>
                  </a:cubicBezTo>
                  <a:cubicBezTo>
                    <a:pt x="11" y="5"/>
                    <a:pt x="11" y="6"/>
                    <a:pt x="11" y="6"/>
                  </a:cubicBezTo>
                  <a:lnTo>
                    <a:pt x="11" y="11"/>
                  </a:lnTo>
                  <a:close/>
                  <a:moveTo>
                    <a:pt x="20" y="14"/>
                  </a:moveTo>
                  <a:cubicBezTo>
                    <a:pt x="20" y="3"/>
                    <a:pt x="20" y="3"/>
                    <a:pt x="20" y="3"/>
                  </a:cubicBezTo>
                  <a:cubicBezTo>
                    <a:pt x="18" y="3"/>
                    <a:pt x="18" y="3"/>
                    <a:pt x="18" y="3"/>
                  </a:cubicBezTo>
                  <a:cubicBezTo>
                    <a:pt x="18" y="11"/>
                    <a:pt x="18" y="11"/>
                    <a:pt x="18" y="11"/>
                  </a:cubicBezTo>
                  <a:cubicBezTo>
                    <a:pt x="18" y="12"/>
                    <a:pt x="17" y="12"/>
                    <a:pt x="17" y="12"/>
                  </a:cubicBezTo>
                  <a:cubicBezTo>
                    <a:pt x="17" y="12"/>
                    <a:pt x="17" y="12"/>
                    <a:pt x="17" y="12"/>
                  </a:cubicBezTo>
                  <a:cubicBezTo>
                    <a:pt x="17" y="12"/>
                    <a:pt x="17" y="12"/>
                    <a:pt x="17" y="11"/>
                  </a:cubicBezTo>
                  <a:cubicBezTo>
                    <a:pt x="17" y="3"/>
                    <a:pt x="17" y="3"/>
                    <a:pt x="17" y="3"/>
                  </a:cubicBezTo>
                  <a:cubicBezTo>
                    <a:pt x="15" y="3"/>
                    <a:pt x="15" y="3"/>
                    <a:pt x="15" y="3"/>
                  </a:cubicBezTo>
                  <a:cubicBezTo>
                    <a:pt x="15" y="12"/>
                    <a:pt x="15" y="12"/>
                    <a:pt x="15" y="12"/>
                  </a:cubicBezTo>
                  <a:cubicBezTo>
                    <a:pt x="15" y="12"/>
                    <a:pt x="15" y="13"/>
                    <a:pt x="15" y="13"/>
                  </a:cubicBezTo>
                  <a:cubicBezTo>
                    <a:pt x="15" y="14"/>
                    <a:pt x="16" y="14"/>
                    <a:pt x="16" y="14"/>
                  </a:cubicBezTo>
                  <a:cubicBezTo>
                    <a:pt x="17" y="14"/>
                    <a:pt x="18" y="14"/>
                    <a:pt x="18" y="13"/>
                  </a:cubicBezTo>
                  <a:cubicBezTo>
                    <a:pt x="18" y="14"/>
                    <a:pt x="18" y="14"/>
                    <a:pt x="18" y="14"/>
                  </a:cubicBezTo>
                  <a:lnTo>
                    <a:pt x="2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1" name="Freeform 12"/>
            <p:cNvSpPr>
              <a:spLocks/>
            </p:cNvSpPr>
            <p:nvPr/>
          </p:nvSpPr>
          <p:spPr bwMode="auto">
            <a:xfrm>
              <a:off x="14684375" y="8674100"/>
              <a:ext cx="30162" cy="122238"/>
            </a:xfrm>
            <a:custGeom>
              <a:avLst/>
              <a:gdLst>
                <a:gd name="T0" fmla="*/ 1 w 2"/>
                <a:gd name="T1" fmla="*/ 0 h 8"/>
                <a:gd name="T2" fmla="*/ 0 w 2"/>
                <a:gd name="T3" fmla="*/ 1 h 8"/>
                <a:gd name="T4" fmla="*/ 0 w 2"/>
                <a:gd name="T5" fmla="*/ 7 h 8"/>
                <a:gd name="T6" fmla="*/ 1 w 2"/>
                <a:gd name="T7" fmla="*/ 8 h 8"/>
                <a:gd name="T8" fmla="*/ 2 w 2"/>
                <a:gd name="T9" fmla="*/ 6 h 8"/>
                <a:gd name="T10" fmla="*/ 2 w 2"/>
                <a:gd name="T11" fmla="*/ 2 h 8"/>
                <a:gd name="T12" fmla="*/ 1 w 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1" y="0"/>
                  </a:moveTo>
                  <a:cubicBezTo>
                    <a:pt x="1" y="0"/>
                    <a:pt x="1" y="1"/>
                    <a:pt x="0" y="1"/>
                  </a:cubicBezTo>
                  <a:cubicBezTo>
                    <a:pt x="0" y="7"/>
                    <a:pt x="0" y="7"/>
                    <a:pt x="0" y="7"/>
                  </a:cubicBezTo>
                  <a:cubicBezTo>
                    <a:pt x="1" y="8"/>
                    <a:pt x="1" y="8"/>
                    <a:pt x="1" y="8"/>
                  </a:cubicBezTo>
                  <a:cubicBezTo>
                    <a:pt x="2" y="8"/>
                    <a:pt x="2" y="7"/>
                    <a:pt x="2" y="6"/>
                  </a:cubicBezTo>
                  <a:cubicBezTo>
                    <a:pt x="2" y="2"/>
                    <a:pt x="2" y="2"/>
                    <a:pt x="2" y="2"/>
                  </a:cubicBezTo>
                  <a:cubicBezTo>
                    <a:pt x="2"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2" name="Freeform 13"/>
            <p:cNvSpPr>
              <a:spLocks/>
            </p:cNvSpPr>
            <p:nvPr/>
          </p:nvSpPr>
          <p:spPr bwMode="auto">
            <a:xfrm>
              <a:off x="14790738" y="8674100"/>
              <a:ext cx="31750" cy="46038"/>
            </a:xfrm>
            <a:custGeom>
              <a:avLst/>
              <a:gdLst>
                <a:gd name="T0" fmla="*/ 1 w 2"/>
                <a:gd name="T1" fmla="*/ 0 h 3"/>
                <a:gd name="T2" fmla="*/ 0 w 2"/>
                <a:gd name="T3" fmla="*/ 2 h 3"/>
                <a:gd name="T4" fmla="*/ 0 w 2"/>
                <a:gd name="T5" fmla="*/ 3 h 3"/>
                <a:gd name="T6" fmla="*/ 2 w 2"/>
                <a:gd name="T7" fmla="*/ 3 h 3"/>
                <a:gd name="T8" fmla="*/ 2 w 2"/>
                <a:gd name="T9" fmla="*/ 2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cubicBezTo>
                    <a:pt x="1" y="0"/>
                    <a:pt x="0" y="1"/>
                    <a:pt x="0" y="2"/>
                  </a:cubicBezTo>
                  <a:cubicBezTo>
                    <a:pt x="0" y="3"/>
                    <a:pt x="0" y="3"/>
                    <a:pt x="0" y="3"/>
                  </a:cubicBezTo>
                  <a:cubicBezTo>
                    <a:pt x="2" y="3"/>
                    <a:pt x="2" y="3"/>
                    <a:pt x="2" y="3"/>
                  </a:cubicBezTo>
                  <a:cubicBezTo>
                    <a:pt x="2" y="2"/>
                    <a:pt x="2" y="2"/>
                    <a:pt x="2" y="2"/>
                  </a:cubicBezTo>
                  <a:cubicBezTo>
                    <a:pt x="2"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3" name="Freeform 14"/>
            <p:cNvSpPr>
              <a:spLocks noEditPoints="1"/>
            </p:cNvSpPr>
            <p:nvPr/>
          </p:nvSpPr>
          <p:spPr bwMode="auto">
            <a:xfrm>
              <a:off x="14408150" y="8551863"/>
              <a:ext cx="474662" cy="322263"/>
            </a:xfrm>
            <a:custGeom>
              <a:avLst/>
              <a:gdLst>
                <a:gd name="T0" fmla="*/ 27 w 31"/>
                <a:gd name="T1" fmla="*/ 0 h 21"/>
                <a:gd name="T2" fmla="*/ 4 w 31"/>
                <a:gd name="T3" fmla="*/ 0 h 21"/>
                <a:gd name="T4" fmla="*/ 0 w 31"/>
                <a:gd name="T5" fmla="*/ 11 h 21"/>
                <a:gd name="T6" fmla="*/ 4 w 31"/>
                <a:gd name="T7" fmla="*/ 21 h 21"/>
                <a:gd name="T8" fmla="*/ 27 w 31"/>
                <a:gd name="T9" fmla="*/ 21 h 21"/>
                <a:gd name="T10" fmla="*/ 31 w 31"/>
                <a:gd name="T11" fmla="*/ 11 h 21"/>
                <a:gd name="T12" fmla="*/ 9 w 31"/>
                <a:gd name="T13" fmla="*/ 5 h 21"/>
                <a:gd name="T14" fmla="*/ 7 w 31"/>
                <a:gd name="T15" fmla="*/ 17 h 21"/>
                <a:gd name="T16" fmla="*/ 5 w 31"/>
                <a:gd name="T17" fmla="*/ 5 h 21"/>
                <a:gd name="T18" fmla="*/ 3 w 31"/>
                <a:gd name="T19" fmla="*/ 3 h 21"/>
                <a:gd name="T20" fmla="*/ 9 w 31"/>
                <a:gd name="T21" fmla="*/ 5 h 21"/>
                <a:gd name="T22" fmla="*/ 13 w 31"/>
                <a:gd name="T23" fmla="*/ 17 h 21"/>
                <a:gd name="T24" fmla="*/ 11 w 31"/>
                <a:gd name="T25" fmla="*/ 17 h 21"/>
                <a:gd name="T26" fmla="*/ 9 w 31"/>
                <a:gd name="T27" fmla="*/ 15 h 21"/>
                <a:gd name="T28" fmla="*/ 11 w 31"/>
                <a:gd name="T29" fmla="*/ 7 h 21"/>
                <a:gd name="T30" fmla="*/ 11 w 31"/>
                <a:gd name="T31" fmla="*/ 15 h 21"/>
                <a:gd name="T32" fmla="*/ 13 w 31"/>
                <a:gd name="T33" fmla="*/ 15 h 21"/>
                <a:gd name="T34" fmla="*/ 15 w 31"/>
                <a:gd name="T35" fmla="*/ 7 h 21"/>
                <a:gd name="T36" fmla="*/ 22 w 31"/>
                <a:gd name="T37" fmla="*/ 14 h 21"/>
                <a:gd name="T38" fmla="*/ 20 w 31"/>
                <a:gd name="T39" fmla="*/ 17 h 21"/>
                <a:gd name="T40" fmla="*/ 18 w 31"/>
                <a:gd name="T41" fmla="*/ 17 h 21"/>
                <a:gd name="T42" fmla="*/ 16 w 31"/>
                <a:gd name="T43" fmla="*/ 3 h 21"/>
                <a:gd name="T44" fmla="*/ 18 w 31"/>
                <a:gd name="T45" fmla="*/ 8 h 21"/>
                <a:gd name="T46" fmla="*/ 22 w 31"/>
                <a:gd name="T47" fmla="*/ 8 h 21"/>
                <a:gd name="T48" fmla="*/ 22 w 31"/>
                <a:gd name="T49" fmla="*/ 14 h 21"/>
                <a:gd name="T50" fmla="*/ 25 w 31"/>
                <a:gd name="T51" fmla="*/ 12 h 21"/>
                <a:gd name="T52" fmla="*/ 26 w 31"/>
                <a:gd name="T53" fmla="*/ 16 h 21"/>
                <a:gd name="T54" fmla="*/ 27 w 31"/>
                <a:gd name="T55" fmla="*/ 14 h 21"/>
                <a:gd name="T56" fmla="*/ 29 w 31"/>
                <a:gd name="T57" fmla="*/ 14 h 21"/>
                <a:gd name="T58" fmla="*/ 29 w 31"/>
                <a:gd name="T59" fmla="*/ 16 h 21"/>
                <a:gd name="T60" fmla="*/ 24 w 31"/>
                <a:gd name="T61" fmla="*/ 16 h 21"/>
                <a:gd name="T62" fmla="*/ 23 w 31"/>
                <a:gd name="T63" fmla="*/ 10 h 21"/>
                <a:gd name="T64" fmla="*/ 26 w 31"/>
                <a:gd name="T65" fmla="*/ 7 h 21"/>
                <a:gd name="T66" fmla="*/ 29 w 31"/>
                <a:gd name="T67"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 h="21">
                  <a:moveTo>
                    <a:pt x="31" y="3"/>
                  </a:moveTo>
                  <a:cubicBezTo>
                    <a:pt x="30" y="2"/>
                    <a:pt x="29" y="0"/>
                    <a:pt x="27" y="0"/>
                  </a:cubicBezTo>
                  <a:cubicBezTo>
                    <a:pt x="24" y="0"/>
                    <a:pt x="20" y="0"/>
                    <a:pt x="16" y="0"/>
                  </a:cubicBezTo>
                  <a:cubicBezTo>
                    <a:pt x="12" y="0"/>
                    <a:pt x="8" y="0"/>
                    <a:pt x="4" y="0"/>
                  </a:cubicBezTo>
                  <a:cubicBezTo>
                    <a:pt x="3" y="0"/>
                    <a:pt x="1" y="2"/>
                    <a:pt x="1" y="3"/>
                  </a:cubicBezTo>
                  <a:cubicBezTo>
                    <a:pt x="0" y="6"/>
                    <a:pt x="0" y="8"/>
                    <a:pt x="0" y="11"/>
                  </a:cubicBezTo>
                  <a:cubicBezTo>
                    <a:pt x="0" y="13"/>
                    <a:pt x="0" y="16"/>
                    <a:pt x="1" y="18"/>
                  </a:cubicBezTo>
                  <a:cubicBezTo>
                    <a:pt x="1" y="20"/>
                    <a:pt x="3" y="21"/>
                    <a:pt x="4" y="21"/>
                  </a:cubicBezTo>
                  <a:cubicBezTo>
                    <a:pt x="8" y="21"/>
                    <a:pt x="12" y="21"/>
                    <a:pt x="16" y="21"/>
                  </a:cubicBezTo>
                  <a:cubicBezTo>
                    <a:pt x="20" y="21"/>
                    <a:pt x="24" y="21"/>
                    <a:pt x="27" y="21"/>
                  </a:cubicBezTo>
                  <a:cubicBezTo>
                    <a:pt x="29" y="21"/>
                    <a:pt x="30" y="20"/>
                    <a:pt x="31" y="18"/>
                  </a:cubicBezTo>
                  <a:cubicBezTo>
                    <a:pt x="31" y="16"/>
                    <a:pt x="31" y="13"/>
                    <a:pt x="31" y="11"/>
                  </a:cubicBezTo>
                  <a:cubicBezTo>
                    <a:pt x="31" y="8"/>
                    <a:pt x="31" y="6"/>
                    <a:pt x="31" y="3"/>
                  </a:cubicBezTo>
                  <a:close/>
                  <a:moveTo>
                    <a:pt x="9" y="5"/>
                  </a:moveTo>
                  <a:cubicBezTo>
                    <a:pt x="7" y="5"/>
                    <a:pt x="7" y="5"/>
                    <a:pt x="7" y="5"/>
                  </a:cubicBezTo>
                  <a:cubicBezTo>
                    <a:pt x="7" y="17"/>
                    <a:pt x="7" y="17"/>
                    <a:pt x="7" y="17"/>
                  </a:cubicBezTo>
                  <a:cubicBezTo>
                    <a:pt x="5" y="17"/>
                    <a:pt x="5" y="17"/>
                    <a:pt x="5" y="17"/>
                  </a:cubicBezTo>
                  <a:cubicBezTo>
                    <a:pt x="5" y="5"/>
                    <a:pt x="5" y="5"/>
                    <a:pt x="5" y="5"/>
                  </a:cubicBezTo>
                  <a:cubicBezTo>
                    <a:pt x="3" y="5"/>
                    <a:pt x="3" y="5"/>
                    <a:pt x="3" y="5"/>
                  </a:cubicBezTo>
                  <a:cubicBezTo>
                    <a:pt x="3" y="3"/>
                    <a:pt x="3" y="3"/>
                    <a:pt x="3" y="3"/>
                  </a:cubicBezTo>
                  <a:cubicBezTo>
                    <a:pt x="9" y="3"/>
                    <a:pt x="9" y="3"/>
                    <a:pt x="9" y="3"/>
                  </a:cubicBezTo>
                  <a:lnTo>
                    <a:pt x="9" y="5"/>
                  </a:lnTo>
                  <a:close/>
                  <a:moveTo>
                    <a:pt x="15" y="17"/>
                  </a:moveTo>
                  <a:cubicBezTo>
                    <a:pt x="13" y="17"/>
                    <a:pt x="13" y="17"/>
                    <a:pt x="13" y="17"/>
                  </a:cubicBezTo>
                  <a:cubicBezTo>
                    <a:pt x="13" y="16"/>
                    <a:pt x="13" y="16"/>
                    <a:pt x="13" y="16"/>
                  </a:cubicBezTo>
                  <a:cubicBezTo>
                    <a:pt x="12" y="17"/>
                    <a:pt x="11" y="17"/>
                    <a:pt x="11" y="17"/>
                  </a:cubicBezTo>
                  <a:cubicBezTo>
                    <a:pt x="10" y="17"/>
                    <a:pt x="10" y="17"/>
                    <a:pt x="10" y="17"/>
                  </a:cubicBezTo>
                  <a:cubicBezTo>
                    <a:pt x="9" y="16"/>
                    <a:pt x="9" y="16"/>
                    <a:pt x="9" y="15"/>
                  </a:cubicBezTo>
                  <a:cubicBezTo>
                    <a:pt x="9" y="7"/>
                    <a:pt x="9" y="7"/>
                    <a:pt x="9" y="7"/>
                  </a:cubicBezTo>
                  <a:cubicBezTo>
                    <a:pt x="11" y="7"/>
                    <a:pt x="11" y="7"/>
                    <a:pt x="11" y="7"/>
                  </a:cubicBezTo>
                  <a:cubicBezTo>
                    <a:pt x="11" y="15"/>
                    <a:pt x="11" y="15"/>
                    <a:pt x="11" y="15"/>
                  </a:cubicBezTo>
                  <a:cubicBezTo>
                    <a:pt x="11" y="15"/>
                    <a:pt x="11" y="15"/>
                    <a:pt x="11" y="15"/>
                  </a:cubicBezTo>
                  <a:cubicBezTo>
                    <a:pt x="11" y="16"/>
                    <a:pt x="12" y="16"/>
                    <a:pt x="12" y="16"/>
                  </a:cubicBezTo>
                  <a:cubicBezTo>
                    <a:pt x="12" y="16"/>
                    <a:pt x="13" y="15"/>
                    <a:pt x="13" y="15"/>
                  </a:cubicBezTo>
                  <a:cubicBezTo>
                    <a:pt x="13" y="7"/>
                    <a:pt x="13" y="7"/>
                    <a:pt x="13" y="7"/>
                  </a:cubicBezTo>
                  <a:cubicBezTo>
                    <a:pt x="15" y="7"/>
                    <a:pt x="15" y="7"/>
                    <a:pt x="15" y="7"/>
                  </a:cubicBezTo>
                  <a:lnTo>
                    <a:pt x="15" y="17"/>
                  </a:lnTo>
                  <a:close/>
                  <a:moveTo>
                    <a:pt x="22" y="14"/>
                  </a:moveTo>
                  <a:cubicBezTo>
                    <a:pt x="22" y="15"/>
                    <a:pt x="22" y="16"/>
                    <a:pt x="22" y="16"/>
                  </a:cubicBezTo>
                  <a:cubicBezTo>
                    <a:pt x="22" y="17"/>
                    <a:pt x="21" y="17"/>
                    <a:pt x="20" y="17"/>
                  </a:cubicBezTo>
                  <a:cubicBezTo>
                    <a:pt x="20" y="17"/>
                    <a:pt x="19" y="17"/>
                    <a:pt x="18" y="16"/>
                  </a:cubicBezTo>
                  <a:cubicBezTo>
                    <a:pt x="18" y="17"/>
                    <a:pt x="18" y="17"/>
                    <a:pt x="18" y="17"/>
                  </a:cubicBezTo>
                  <a:cubicBezTo>
                    <a:pt x="16" y="17"/>
                    <a:pt x="16" y="17"/>
                    <a:pt x="16" y="17"/>
                  </a:cubicBezTo>
                  <a:cubicBezTo>
                    <a:pt x="16" y="3"/>
                    <a:pt x="16" y="3"/>
                    <a:pt x="16" y="3"/>
                  </a:cubicBezTo>
                  <a:cubicBezTo>
                    <a:pt x="18" y="3"/>
                    <a:pt x="18" y="3"/>
                    <a:pt x="18" y="3"/>
                  </a:cubicBezTo>
                  <a:cubicBezTo>
                    <a:pt x="18" y="8"/>
                    <a:pt x="18" y="8"/>
                    <a:pt x="18" y="8"/>
                  </a:cubicBezTo>
                  <a:cubicBezTo>
                    <a:pt x="19" y="7"/>
                    <a:pt x="20" y="7"/>
                    <a:pt x="20" y="7"/>
                  </a:cubicBezTo>
                  <a:cubicBezTo>
                    <a:pt x="21" y="7"/>
                    <a:pt x="22" y="7"/>
                    <a:pt x="22" y="8"/>
                  </a:cubicBezTo>
                  <a:cubicBezTo>
                    <a:pt x="22" y="8"/>
                    <a:pt x="22" y="9"/>
                    <a:pt x="22" y="10"/>
                  </a:cubicBezTo>
                  <a:lnTo>
                    <a:pt x="22" y="14"/>
                  </a:lnTo>
                  <a:close/>
                  <a:moveTo>
                    <a:pt x="29" y="12"/>
                  </a:moveTo>
                  <a:cubicBezTo>
                    <a:pt x="25" y="12"/>
                    <a:pt x="25" y="12"/>
                    <a:pt x="25" y="12"/>
                  </a:cubicBezTo>
                  <a:cubicBezTo>
                    <a:pt x="25" y="14"/>
                    <a:pt x="25" y="14"/>
                    <a:pt x="25" y="14"/>
                  </a:cubicBezTo>
                  <a:cubicBezTo>
                    <a:pt x="25" y="15"/>
                    <a:pt x="26" y="16"/>
                    <a:pt x="26" y="16"/>
                  </a:cubicBezTo>
                  <a:cubicBezTo>
                    <a:pt x="27" y="16"/>
                    <a:pt x="27" y="15"/>
                    <a:pt x="27" y="15"/>
                  </a:cubicBezTo>
                  <a:cubicBezTo>
                    <a:pt x="27" y="15"/>
                    <a:pt x="27" y="14"/>
                    <a:pt x="27" y="14"/>
                  </a:cubicBezTo>
                  <a:cubicBezTo>
                    <a:pt x="29" y="14"/>
                    <a:pt x="29" y="14"/>
                    <a:pt x="29" y="14"/>
                  </a:cubicBezTo>
                  <a:cubicBezTo>
                    <a:pt x="29" y="14"/>
                    <a:pt x="29" y="14"/>
                    <a:pt x="29" y="14"/>
                  </a:cubicBezTo>
                  <a:cubicBezTo>
                    <a:pt x="29" y="15"/>
                    <a:pt x="29" y="15"/>
                    <a:pt x="29" y="15"/>
                  </a:cubicBezTo>
                  <a:cubicBezTo>
                    <a:pt x="29" y="16"/>
                    <a:pt x="29" y="16"/>
                    <a:pt x="29" y="16"/>
                  </a:cubicBezTo>
                  <a:cubicBezTo>
                    <a:pt x="28" y="17"/>
                    <a:pt x="27" y="17"/>
                    <a:pt x="26" y="17"/>
                  </a:cubicBezTo>
                  <a:cubicBezTo>
                    <a:pt x="25" y="17"/>
                    <a:pt x="25" y="17"/>
                    <a:pt x="24" y="16"/>
                  </a:cubicBezTo>
                  <a:cubicBezTo>
                    <a:pt x="24" y="16"/>
                    <a:pt x="23" y="15"/>
                    <a:pt x="23" y="14"/>
                  </a:cubicBezTo>
                  <a:cubicBezTo>
                    <a:pt x="23" y="10"/>
                    <a:pt x="23" y="10"/>
                    <a:pt x="23" y="10"/>
                  </a:cubicBezTo>
                  <a:cubicBezTo>
                    <a:pt x="23" y="9"/>
                    <a:pt x="24" y="8"/>
                    <a:pt x="24" y="8"/>
                  </a:cubicBezTo>
                  <a:cubicBezTo>
                    <a:pt x="25" y="7"/>
                    <a:pt x="25" y="7"/>
                    <a:pt x="26" y="7"/>
                  </a:cubicBezTo>
                  <a:cubicBezTo>
                    <a:pt x="27" y="7"/>
                    <a:pt x="28" y="7"/>
                    <a:pt x="28" y="8"/>
                  </a:cubicBezTo>
                  <a:cubicBezTo>
                    <a:pt x="29" y="8"/>
                    <a:pt x="29" y="9"/>
                    <a:pt x="29" y="10"/>
                  </a:cubicBezTo>
                  <a:lnTo>
                    <a:pt x="29"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63" name="กลุ่ม 662"/>
          <p:cNvGrpSpPr/>
          <p:nvPr/>
        </p:nvGrpSpPr>
        <p:grpSpPr>
          <a:xfrm>
            <a:off x="5259586" y="789385"/>
            <a:ext cx="493514" cy="488156"/>
            <a:chOff x="13995400" y="2105025"/>
            <a:chExt cx="1316037" cy="1301750"/>
          </a:xfrm>
        </p:grpSpPr>
        <p:sp>
          <p:nvSpPr>
            <p:cNvPr id="24" name="Oval 15"/>
            <p:cNvSpPr>
              <a:spLocks noChangeArrowheads="1"/>
            </p:cNvSpPr>
            <p:nvPr/>
          </p:nvSpPr>
          <p:spPr bwMode="auto">
            <a:xfrm>
              <a:off x="13995400" y="2105025"/>
              <a:ext cx="1316037" cy="1301750"/>
            </a:xfrm>
            <a:prstGeom prst="ellipse">
              <a:avLst/>
            </a:prstGeom>
            <a:solidFill>
              <a:srgbClr val="F157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5" name="Freeform 16"/>
            <p:cNvSpPr>
              <a:spLocks/>
            </p:cNvSpPr>
            <p:nvPr/>
          </p:nvSpPr>
          <p:spPr bwMode="auto">
            <a:xfrm>
              <a:off x="14347825" y="2533650"/>
              <a:ext cx="442912" cy="444500"/>
            </a:xfrm>
            <a:custGeom>
              <a:avLst/>
              <a:gdLst>
                <a:gd name="T0" fmla="*/ 15 w 29"/>
                <a:gd name="T1" fmla="*/ 12 h 29"/>
                <a:gd name="T2" fmla="*/ 14 w 29"/>
                <a:gd name="T3" fmla="*/ 12 h 29"/>
                <a:gd name="T4" fmla="*/ 15 w 29"/>
                <a:gd name="T5" fmla="*/ 18 h 29"/>
                <a:gd name="T6" fmla="*/ 22 w 29"/>
                <a:gd name="T7" fmla="*/ 18 h 29"/>
                <a:gd name="T8" fmla="*/ 19 w 29"/>
                <a:gd name="T9" fmla="*/ 22 h 29"/>
                <a:gd name="T10" fmla="*/ 15 w 29"/>
                <a:gd name="T11" fmla="*/ 23 h 29"/>
                <a:gd name="T12" fmla="*/ 12 w 29"/>
                <a:gd name="T13" fmla="*/ 23 h 29"/>
                <a:gd name="T14" fmla="*/ 6 w 29"/>
                <a:gd name="T15" fmla="*/ 16 h 29"/>
                <a:gd name="T16" fmla="*/ 6 w 29"/>
                <a:gd name="T17" fmla="*/ 13 h 29"/>
                <a:gd name="T18" fmla="*/ 16 w 29"/>
                <a:gd name="T19" fmla="*/ 6 h 29"/>
                <a:gd name="T20" fmla="*/ 20 w 29"/>
                <a:gd name="T21" fmla="*/ 8 h 29"/>
                <a:gd name="T22" fmla="*/ 24 w 29"/>
                <a:gd name="T23" fmla="*/ 4 h 29"/>
                <a:gd name="T24" fmla="*/ 22 w 29"/>
                <a:gd name="T25" fmla="*/ 2 h 29"/>
                <a:gd name="T26" fmla="*/ 15 w 29"/>
                <a:gd name="T27" fmla="*/ 0 h 29"/>
                <a:gd name="T28" fmla="*/ 13 w 29"/>
                <a:gd name="T29" fmla="*/ 0 h 29"/>
                <a:gd name="T30" fmla="*/ 11 w 29"/>
                <a:gd name="T31" fmla="*/ 1 h 29"/>
                <a:gd name="T32" fmla="*/ 3 w 29"/>
                <a:gd name="T33" fmla="*/ 6 h 29"/>
                <a:gd name="T34" fmla="*/ 0 w 29"/>
                <a:gd name="T35" fmla="*/ 14 h 29"/>
                <a:gd name="T36" fmla="*/ 0 w 29"/>
                <a:gd name="T37" fmla="*/ 18 h 29"/>
                <a:gd name="T38" fmla="*/ 6 w 29"/>
                <a:gd name="T39" fmla="*/ 27 h 29"/>
                <a:gd name="T40" fmla="*/ 14 w 29"/>
                <a:gd name="T41" fmla="*/ 29 h 29"/>
                <a:gd name="T42" fmla="*/ 19 w 29"/>
                <a:gd name="T43" fmla="*/ 29 h 29"/>
                <a:gd name="T44" fmla="*/ 26 w 29"/>
                <a:gd name="T45" fmla="*/ 24 h 29"/>
                <a:gd name="T46" fmla="*/ 28 w 29"/>
                <a:gd name="T47" fmla="*/ 12 h 29"/>
                <a:gd name="T48" fmla="*/ 15 w 29"/>
                <a:gd name="T49"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29">
                  <a:moveTo>
                    <a:pt x="15" y="12"/>
                  </a:moveTo>
                  <a:cubicBezTo>
                    <a:pt x="15" y="12"/>
                    <a:pt x="14" y="12"/>
                    <a:pt x="14" y="12"/>
                  </a:cubicBezTo>
                  <a:cubicBezTo>
                    <a:pt x="14" y="14"/>
                    <a:pt x="15" y="18"/>
                    <a:pt x="15" y="18"/>
                  </a:cubicBezTo>
                  <a:cubicBezTo>
                    <a:pt x="15" y="18"/>
                    <a:pt x="22" y="18"/>
                    <a:pt x="22" y="18"/>
                  </a:cubicBezTo>
                  <a:cubicBezTo>
                    <a:pt x="22" y="18"/>
                    <a:pt x="22" y="21"/>
                    <a:pt x="19" y="22"/>
                  </a:cubicBezTo>
                  <a:cubicBezTo>
                    <a:pt x="18" y="23"/>
                    <a:pt x="17" y="23"/>
                    <a:pt x="15" y="23"/>
                  </a:cubicBezTo>
                  <a:cubicBezTo>
                    <a:pt x="14" y="24"/>
                    <a:pt x="13" y="23"/>
                    <a:pt x="12" y="23"/>
                  </a:cubicBezTo>
                  <a:cubicBezTo>
                    <a:pt x="9" y="22"/>
                    <a:pt x="6" y="19"/>
                    <a:pt x="6" y="16"/>
                  </a:cubicBezTo>
                  <a:cubicBezTo>
                    <a:pt x="6" y="15"/>
                    <a:pt x="6" y="14"/>
                    <a:pt x="6" y="13"/>
                  </a:cubicBezTo>
                  <a:cubicBezTo>
                    <a:pt x="7" y="9"/>
                    <a:pt x="11" y="6"/>
                    <a:pt x="16" y="6"/>
                  </a:cubicBezTo>
                  <a:cubicBezTo>
                    <a:pt x="18" y="7"/>
                    <a:pt x="19" y="7"/>
                    <a:pt x="20" y="8"/>
                  </a:cubicBezTo>
                  <a:cubicBezTo>
                    <a:pt x="21" y="7"/>
                    <a:pt x="23" y="6"/>
                    <a:pt x="24" y="4"/>
                  </a:cubicBezTo>
                  <a:cubicBezTo>
                    <a:pt x="24" y="4"/>
                    <a:pt x="23" y="3"/>
                    <a:pt x="22" y="2"/>
                  </a:cubicBezTo>
                  <a:cubicBezTo>
                    <a:pt x="20" y="1"/>
                    <a:pt x="17" y="0"/>
                    <a:pt x="15" y="0"/>
                  </a:cubicBezTo>
                  <a:cubicBezTo>
                    <a:pt x="14" y="0"/>
                    <a:pt x="14" y="0"/>
                    <a:pt x="13" y="0"/>
                  </a:cubicBezTo>
                  <a:cubicBezTo>
                    <a:pt x="13" y="0"/>
                    <a:pt x="12" y="1"/>
                    <a:pt x="11" y="1"/>
                  </a:cubicBezTo>
                  <a:cubicBezTo>
                    <a:pt x="8" y="2"/>
                    <a:pt x="5" y="3"/>
                    <a:pt x="3" y="6"/>
                  </a:cubicBezTo>
                  <a:cubicBezTo>
                    <a:pt x="1" y="8"/>
                    <a:pt x="0" y="11"/>
                    <a:pt x="0" y="14"/>
                  </a:cubicBezTo>
                  <a:cubicBezTo>
                    <a:pt x="0" y="15"/>
                    <a:pt x="0" y="17"/>
                    <a:pt x="0" y="18"/>
                  </a:cubicBezTo>
                  <a:cubicBezTo>
                    <a:pt x="1" y="22"/>
                    <a:pt x="3" y="24"/>
                    <a:pt x="6" y="27"/>
                  </a:cubicBezTo>
                  <a:cubicBezTo>
                    <a:pt x="8" y="28"/>
                    <a:pt x="11" y="29"/>
                    <a:pt x="14" y="29"/>
                  </a:cubicBezTo>
                  <a:cubicBezTo>
                    <a:pt x="15" y="29"/>
                    <a:pt x="17" y="29"/>
                    <a:pt x="19" y="29"/>
                  </a:cubicBezTo>
                  <a:cubicBezTo>
                    <a:pt x="21" y="28"/>
                    <a:pt x="24" y="27"/>
                    <a:pt x="26" y="24"/>
                  </a:cubicBezTo>
                  <a:cubicBezTo>
                    <a:pt x="28" y="21"/>
                    <a:pt x="29" y="16"/>
                    <a:pt x="28" y="12"/>
                  </a:cubicBezTo>
                  <a:cubicBezTo>
                    <a:pt x="24" y="12"/>
                    <a:pt x="19" y="12"/>
                    <a:pt x="15"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6" name="Freeform 17"/>
            <p:cNvSpPr>
              <a:spLocks/>
            </p:cNvSpPr>
            <p:nvPr/>
          </p:nvSpPr>
          <p:spPr bwMode="auto">
            <a:xfrm>
              <a:off x="14836775" y="2641600"/>
              <a:ext cx="214312" cy="214313"/>
            </a:xfrm>
            <a:custGeom>
              <a:avLst/>
              <a:gdLst>
                <a:gd name="T0" fmla="*/ 135 w 135"/>
                <a:gd name="T1" fmla="*/ 48 h 135"/>
                <a:gd name="T2" fmla="*/ 87 w 135"/>
                <a:gd name="T3" fmla="*/ 48 h 135"/>
                <a:gd name="T4" fmla="*/ 87 w 135"/>
                <a:gd name="T5" fmla="*/ 0 h 135"/>
                <a:gd name="T6" fmla="*/ 87 w 135"/>
                <a:gd name="T7" fmla="*/ 0 h 135"/>
                <a:gd name="T8" fmla="*/ 87 w 135"/>
                <a:gd name="T9" fmla="*/ 0 h 135"/>
                <a:gd name="T10" fmla="*/ 48 w 135"/>
                <a:gd name="T11" fmla="*/ 0 h 135"/>
                <a:gd name="T12" fmla="*/ 48 w 135"/>
                <a:gd name="T13" fmla="*/ 0 h 135"/>
                <a:gd name="T14" fmla="*/ 48 w 135"/>
                <a:gd name="T15" fmla="*/ 0 h 135"/>
                <a:gd name="T16" fmla="*/ 48 w 135"/>
                <a:gd name="T17" fmla="*/ 48 h 135"/>
                <a:gd name="T18" fmla="*/ 0 w 135"/>
                <a:gd name="T19" fmla="*/ 48 h 135"/>
                <a:gd name="T20" fmla="*/ 0 w 135"/>
                <a:gd name="T21" fmla="*/ 48 h 135"/>
                <a:gd name="T22" fmla="*/ 0 w 135"/>
                <a:gd name="T23" fmla="*/ 48 h 135"/>
                <a:gd name="T24" fmla="*/ 0 w 135"/>
                <a:gd name="T25" fmla="*/ 87 h 135"/>
                <a:gd name="T26" fmla="*/ 0 w 135"/>
                <a:gd name="T27" fmla="*/ 87 h 135"/>
                <a:gd name="T28" fmla="*/ 0 w 135"/>
                <a:gd name="T29" fmla="*/ 87 h 135"/>
                <a:gd name="T30" fmla="*/ 48 w 135"/>
                <a:gd name="T31" fmla="*/ 87 h 135"/>
                <a:gd name="T32" fmla="*/ 48 w 135"/>
                <a:gd name="T33" fmla="*/ 135 h 135"/>
                <a:gd name="T34" fmla="*/ 48 w 135"/>
                <a:gd name="T35" fmla="*/ 135 h 135"/>
                <a:gd name="T36" fmla="*/ 48 w 135"/>
                <a:gd name="T37" fmla="*/ 135 h 135"/>
                <a:gd name="T38" fmla="*/ 87 w 135"/>
                <a:gd name="T39" fmla="*/ 135 h 135"/>
                <a:gd name="T40" fmla="*/ 87 w 135"/>
                <a:gd name="T41" fmla="*/ 135 h 135"/>
                <a:gd name="T42" fmla="*/ 87 w 135"/>
                <a:gd name="T43" fmla="*/ 135 h 135"/>
                <a:gd name="T44" fmla="*/ 87 w 135"/>
                <a:gd name="T45" fmla="*/ 87 h 135"/>
                <a:gd name="T46" fmla="*/ 135 w 135"/>
                <a:gd name="T47" fmla="*/ 87 h 135"/>
                <a:gd name="T48" fmla="*/ 135 w 135"/>
                <a:gd name="T49" fmla="*/ 87 h 135"/>
                <a:gd name="T50" fmla="*/ 135 w 135"/>
                <a:gd name="T51" fmla="*/ 87 h 135"/>
                <a:gd name="T52" fmla="*/ 135 w 135"/>
                <a:gd name="T53" fmla="*/ 48 h 135"/>
                <a:gd name="T54" fmla="*/ 135 w 135"/>
                <a:gd name="T55" fmla="*/ 48 h 135"/>
                <a:gd name="T56" fmla="*/ 135 w 135"/>
                <a:gd name="T57" fmla="*/ 4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5" h="135">
                  <a:moveTo>
                    <a:pt x="135" y="48"/>
                  </a:moveTo>
                  <a:lnTo>
                    <a:pt x="87" y="48"/>
                  </a:lnTo>
                  <a:lnTo>
                    <a:pt x="87" y="0"/>
                  </a:lnTo>
                  <a:lnTo>
                    <a:pt x="87" y="0"/>
                  </a:lnTo>
                  <a:lnTo>
                    <a:pt x="87" y="0"/>
                  </a:lnTo>
                  <a:lnTo>
                    <a:pt x="48" y="0"/>
                  </a:lnTo>
                  <a:lnTo>
                    <a:pt x="48" y="0"/>
                  </a:lnTo>
                  <a:lnTo>
                    <a:pt x="48" y="0"/>
                  </a:lnTo>
                  <a:lnTo>
                    <a:pt x="48" y="48"/>
                  </a:lnTo>
                  <a:lnTo>
                    <a:pt x="0" y="48"/>
                  </a:lnTo>
                  <a:lnTo>
                    <a:pt x="0" y="48"/>
                  </a:lnTo>
                  <a:lnTo>
                    <a:pt x="0" y="48"/>
                  </a:lnTo>
                  <a:lnTo>
                    <a:pt x="0" y="87"/>
                  </a:lnTo>
                  <a:lnTo>
                    <a:pt x="0" y="87"/>
                  </a:lnTo>
                  <a:lnTo>
                    <a:pt x="0" y="87"/>
                  </a:lnTo>
                  <a:lnTo>
                    <a:pt x="48" y="87"/>
                  </a:lnTo>
                  <a:lnTo>
                    <a:pt x="48" y="135"/>
                  </a:lnTo>
                  <a:lnTo>
                    <a:pt x="48" y="135"/>
                  </a:lnTo>
                  <a:lnTo>
                    <a:pt x="48" y="135"/>
                  </a:lnTo>
                  <a:lnTo>
                    <a:pt x="87" y="135"/>
                  </a:lnTo>
                  <a:lnTo>
                    <a:pt x="87" y="135"/>
                  </a:lnTo>
                  <a:lnTo>
                    <a:pt x="87" y="135"/>
                  </a:lnTo>
                  <a:lnTo>
                    <a:pt x="87" y="87"/>
                  </a:lnTo>
                  <a:lnTo>
                    <a:pt x="135" y="87"/>
                  </a:lnTo>
                  <a:lnTo>
                    <a:pt x="135" y="87"/>
                  </a:lnTo>
                  <a:lnTo>
                    <a:pt x="135" y="87"/>
                  </a:lnTo>
                  <a:lnTo>
                    <a:pt x="135" y="48"/>
                  </a:lnTo>
                  <a:lnTo>
                    <a:pt x="135" y="48"/>
                  </a:lnTo>
                  <a:lnTo>
                    <a:pt x="135"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64" name="กลุ่ม 663"/>
          <p:cNvGrpSpPr/>
          <p:nvPr/>
        </p:nvGrpSpPr>
        <p:grpSpPr>
          <a:xfrm>
            <a:off x="6045995" y="789385"/>
            <a:ext cx="494109" cy="488156"/>
            <a:chOff x="16092488" y="2105025"/>
            <a:chExt cx="1317625" cy="1301750"/>
          </a:xfrm>
        </p:grpSpPr>
        <p:sp>
          <p:nvSpPr>
            <p:cNvPr id="27" name="Oval 18"/>
            <p:cNvSpPr>
              <a:spLocks noChangeArrowheads="1"/>
            </p:cNvSpPr>
            <p:nvPr/>
          </p:nvSpPr>
          <p:spPr bwMode="auto">
            <a:xfrm>
              <a:off x="16092488" y="2105025"/>
              <a:ext cx="1317625" cy="1301750"/>
            </a:xfrm>
            <a:prstGeom prst="ellipse">
              <a:avLst/>
            </a:prstGeom>
            <a:solidFill>
              <a:srgbClr val="138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8" name="Freeform 19"/>
            <p:cNvSpPr>
              <a:spLocks noEditPoints="1"/>
            </p:cNvSpPr>
            <p:nvPr/>
          </p:nvSpPr>
          <p:spPr bwMode="auto">
            <a:xfrm>
              <a:off x="16506825" y="2487613"/>
              <a:ext cx="122237" cy="536575"/>
            </a:xfrm>
            <a:custGeom>
              <a:avLst/>
              <a:gdLst>
                <a:gd name="T0" fmla="*/ 1 w 8"/>
                <a:gd name="T1" fmla="*/ 12 h 35"/>
                <a:gd name="T2" fmla="*/ 8 w 8"/>
                <a:gd name="T3" fmla="*/ 12 h 35"/>
                <a:gd name="T4" fmla="*/ 8 w 8"/>
                <a:gd name="T5" fmla="*/ 35 h 35"/>
                <a:gd name="T6" fmla="*/ 1 w 8"/>
                <a:gd name="T7" fmla="*/ 35 h 35"/>
                <a:gd name="T8" fmla="*/ 1 w 8"/>
                <a:gd name="T9" fmla="*/ 12 h 35"/>
                <a:gd name="T10" fmla="*/ 4 w 8"/>
                <a:gd name="T11" fmla="*/ 0 h 35"/>
                <a:gd name="T12" fmla="*/ 8 w 8"/>
                <a:gd name="T13" fmla="*/ 5 h 35"/>
                <a:gd name="T14" fmla="*/ 4 w 8"/>
                <a:gd name="T15" fmla="*/ 9 h 35"/>
                <a:gd name="T16" fmla="*/ 0 w 8"/>
                <a:gd name="T17" fmla="*/ 5 h 35"/>
                <a:gd name="T18" fmla="*/ 4 w 8"/>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35">
                  <a:moveTo>
                    <a:pt x="1" y="12"/>
                  </a:moveTo>
                  <a:cubicBezTo>
                    <a:pt x="8" y="12"/>
                    <a:pt x="8" y="12"/>
                    <a:pt x="8" y="12"/>
                  </a:cubicBezTo>
                  <a:cubicBezTo>
                    <a:pt x="8" y="35"/>
                    <a:pt x="8" y="35"/>
                    <a:pt x="8" y="35"/>
                  </a:cubicBezTo>
                  <a:cubicBezTo>
                    <a:pt x="1" y="35"/>
                    <a:pt x="1" y="35"/>
                    <a:pt x="1" y="35"/>
                  </a:cubicBezTo>
                  <a:lnTo>
                    <a:pt x="1" y="12"/>
                  </a:lnTo>
                  <a:close/>
                  <a:moveTo>
                    <a:pt x="4" y="0"/>
                  </a:moveTo>
                  <a:cubicBezTo>
                    <a:pt x="7" y="0"/>
                    <a:pt x="8" y="2"/>
                    <a:pt x="8" y="5"/>
                  </a:cubicBezTo>
                  <a:cubicBezTo>
                    <a:pt x="8" y="7"/>
                    <a:pt x="7" y="9"/>
                    <a:pt x="4" y="9"/>
                  </a:cubicBezTo>
                  <a:cubicBezTo>
                    <a:pt x="2" y="9"/>
                    <a:pt x="0" y="7"/>
                    <a:pt x="0" y="5"/>
                  </a:cubicBezTo>
                  <a:cubicBezTo>
                    <a:pt x="0" y="2"/>
                    <a:pt x="2" y="0"/>
                    <a:pt x="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9" name="Freeform 20"/>
            <p:cNvSpPr>
              <a:spLocks/>
            </p:cNvSpPr>
            <p:nvPr/>
          </p:nvSpPr>
          <p:spPr bwMode="auto">
            <a:xfrm>
              <a:off x="16689388" y="2655888"/>
              <a:ext cx="336550" cy="368300"/>
            </a:xfrm>
            <a:custGeom>
              <a:avLst/>
              <a:gdLst>
                <a:gd name="T0" fmla="*/ 0 w 22"/>
                <a:gd name="T1" fmla="*/ 1 h 24"/>
                <a:gd name="T2" fmla="*/ 7 w 22"/>
                <a:gd name="T3" fmla="*/ 1 h 24"/>
                <a:gd name="T4" fmla="*/ 7 w 22"/>
                <a:gd name="T5" fmla="*/ 4 h 24"/>
                <a:gd name="T6" fmla="*/ 7 w 22"/>
                <a:gd name="T7" fmla="*/ 4 h 24"/>
                <a:gd name="T8" fmla="*/ 14 w 22"/>
                <a:gd name="T9" fmla="*/ 0 h 24"/>
                <a:gd name="T10" fmla="*/ 22 w 22"/>
                <a:gd name="T11" fmla="*/ 11 h 24"/>
                <a:gd name="T12" fmla="*/ 22 w 22"/>
                <a:gd name="T13" fmla="*/ 24 h 24"/>
                <a:gd name="T14" fmla="*/ 15 w 22"/>
                <a:gd name="T15" fmla="*/ 24 h 24"/>
                <a:gd name="T16" fmla="*/ 15 w 22"/>
                <a:gd name="T17" fmla="*/ 13 h 24"/>
                <a:gd name="T18" fmla="*/ 12 w 22"/>
                <a:gd name="T19" fmla="*/ 7 h 24"/>
                <a:gd name="T20" fmla="*/ 7 w 22"/>
                <a:gd name="T21" fmla="*/ 12 h 24"/>
                <a:gd name="T22" fmla="*/ 7 w 22"/>
                <a:gd name="T23" fmla="*/ 24 h 24"/>
                <a:gd name="T24" fmla="*/ 0 w 22"/>
                <a:gd name="T25" fmla="*/ 24 h 24"/>
                <a:gd name="T26" fmla="*/ 0 w 22"/>
                <a:gd name="T2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4">
                  <a:moveTo>
                    <a:pt x="0" y="1"/>
                  </a:moveTo>
                  <a:cubicBezTo>
                    <a:pt x="7" y="1"/>
                    <a:pt x="7" y="1"/>
                    <a:pt x="7" y="1"/>
                  </a:cubicBezTo>
                  <a:cubicBezTo>
                    <a:pt x="7" y="4"/>
                    <a:pt x="7" y="4"/>
                    <a:pt x="7" y="4"/>
                  </a:cubicBezTo>
                  <a:cubicBezTo>
                    <a:pt x="7" y="4"/>
                    <a:pt x="7" y="4"/>
                    <a:pt x="7" y="4"/>
                  </a:cubicBezTo>
                  <a:cubicBezTo>
                    <a:pt x="8" y="2"/>
                    <a:pt x="10" y="0"/>
                    <a:pt x="14" y="0"/>
                  </a:cubicBezTo>
                  <a:cubicBezTo>
                    <a:pt x="21" y="0"/>
                    <a:pt x="22" y="5"/>
                    <a:pt x="22" y="11"/>
                  </a:cubicBezTo>
                  <a:cubicBezTo>
                    <a:pt x="22" y="24"/>
                    <a:pt x="22" y="24"/>
                    <a:pt x="22" y="24"/>
                  </a:cubicBezTo>
                  <a:cubicBezTo>
                    <a:pt x="15" y="24"/>
                    <a:pt x="15" y="24"/>
                    <a:pt x="15" y="24"/>
                  </a:cubicBezTo>
                  <a:cubicBezTo>
                    <a:pt x="15" y="13"/>
                    <a:pt x="15" y="13"/>
                    <a:pt x="15" y="13"/>
                  </a:cubicBezTo>
                  <a:cubicBezTo>
                    <a:pt x="15" y="10"/>
                    <a:pt x="15" y="7"/>
                    <a:pt x="12" y="7"/>
                  </a:cubicBezTo>
                  <a:cubicBezTo>
                    <a:pt x="8" y="7"/>
                    <a:pt x="7" y="9"/>
                    <a:pt x="7" y="12"/>
                  </a:cubicBezTo>
                  <a:cubicBezTo>
                    <a:pt x="7" y="24"/>
                    <a:pt x="7" y="24"/>
                    <a:pt x="7" y="24"/>
                  </a:cubicBezTo>
                  <a:cubicBezTo>
                    <a:pt x="0" y="24"/>
                    <a:pt x="0" y="24"/>
                    <a:pt x="0" y="24"/>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5" name="กลุ่ม 2084"/>
          <p:cNvGrpSpPr/>
          <p:nvPr/>
        </p:nvGrpSpPr>
        <p:grpSpPr>
          <a:xfrm>
            <a:off x="6045995" y="2977158"/>
            <a:ext cx="494109" cy="494109"/>
            <a:chOff x="16092488" y="7939088"/>
            <a:chExt cx="1317625" cy="1317625"/>
          </a:xfrm>
        </p:grpSpPr>
        <p:sp>
          <p:nvSpPr>
            <p:cNvPr id="30" name="Oval 21"/>
            <p:cNvSpPr>
              <a:spLocks noChangeArrowheads="1"/>
            </p:cNvSpPr>
            <p:nvPr/>
          </p:nvSpPr>
          <p:spPr bwMode="auto">
            <a:xfrm>
              <a:off x="16092488" y="7939088"/>
              <a:ext cx="1317625" cy="1317625"/>
            </a:xfrm>
            <a:prstGeom prst="ellipse">
              <a:avLst/>
            </a:prstGeom>
            <a:solidFill>
              <a:srgbClr val="4863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31" name="Freeform 22"/>
            <p:cNvSpPr>
              <a:spLocks noEditPoints="1"/>
            </p:cNvSpPr>
            <p:nvPr/>
          </p:nvSpPr>
          <p:spPr bwMode="auto">
            <a:xfrm>
              <a:off x="16460788" y="8399463"/>
              <a:ext cx="304800" cy="382588"/>
            </a:xfrm>
            <a:custGeom>
              <a:avLst/>
              <a:gdLst>
                <a:gd name="T0" fmla="*/ 0 w 20"/>
                <a:gd name="T1" fmla="*/ 25 h 25"/>
                <a:gd name="T2" fmla="*/ 0 w 20"/>
                <a:gd name="T3" fmla="*/ 0 h 25"/>
                <a:gd name="T4" fmla="*/ 0 w 20"/>
                <a:gd name="T5" fmla="*/ 0 h 25"/>
                <a:gd name="T6" fmla="*/ 12 w 20"/>
                <a:gd name="T7" fmla="*/ 0 h 25"/>
                <a:gd name="T8" fmla="*/ 16 w 20"/>
                <a:gd name="T9" fmla="*/ 1 h 25"/>
                <a:gd name="T10" fmla="*/ 19 w 20"/>
                <a:gd name="T11" fmla="*/ 6 h 25"/>
                <a:gd name="T12" fmla="*/ 19 w 20"/>
                <a:gd name="T13" fmla="*/ 9 h 25"/>
                <a:gd name="T14" fmla="*/ 17 w 20"/>
                <a:gd name="T15" fmla="*/ 11 h 25"/>
                <a:gd name="T16" fmla="*/ 16 w 20"/>
                <a:gd name="T17" fmla="*/ 12 h 25"/>
                <a:gd name="T18" fmla="*/ 16 w 20"/>
                <a:gd name="T19" fmla="*/ 12 h 25"/>
                <a:gd name="T20" fmla="*/ 20 w 20"/>
                <a:gd name="T21" fmla="*/ 16 h 25"/>
                <a:gd name="T22" fmla="*/ 19 w 20"/>
                <a:gd name="T23" fmla="*/ 21 h 25"/>
                <a:gd name="T24" fmla="*/ 14 w 20"/>
                <a:gd name="T25" fmla="*/ 25 h 25"/>
                <a:gd name="T26" fmla="*/ 11 w 20"/>
                <a:gd name="T27" fmla="*/ 25 h 25"/>
                <a:gd name="T28" fmla="*/ 0 w 20"/>
                <a:gd name="T29" fmla="*/ 25 h 25"/>
                <a:gd name="T30" fmla="*/ 0 w 20"/>
                <a:gd name="T31" fmla="*/ 25 h 25"/>
                <a:gd name="T32" fmla="*/ 6 w 20"/>
                <a:gd name="T33" fmla="*/ 21 h 25"/>
                <a:gd name="T34" fmla="*/ 6 w 20"/>
                <a:gd name="T35" fmla="*/ 21 h 25"/>
                <a:gd name="T36" fmla="*/ 11 w 20"/>
                <a:gd name="T37" fmla="*/ 21 h 25"/>
                <a:gd name="T38" fmla="*/ 12 w 20"/>
                <a:gd name="T39" fmla="*/ 20 h 25"/>
                <a:gd name="T40" fmla="*/ 15 w 20"/>
                <a:gd name="T41" fmla="*/ 18 h 25"/>
                <a:gd name="T42" fmla="*/ 15 w 20"/>
                <a:gd name="T43" fmla="*/ 17 h 25"/>
                <a:gd name="T44" fmla="*/ 13 w 20"/>
                <a:gd name="T45" fmla="*/ 14 h 25"/>
                <a:gd name="T46" fmla="*/ 11 w 20"/>
                <a:gd name="T47" fmla="*/ 14 h 25"/>
                <a:gd name="T48" fmla="*/ 6 w 20"/>
                <a:gd name="T49" fmla="*/ 14 h 25"/>
                <a:gd name="T50" fmla="*/ 6 w 20"/>
                <a:gd name="T51" fmla="*/ 14 h 25"/>
                <a:gd name="T52" fmla="*/ 6 w 20"/>
                <a:gd name="T53" fmla="*/ 21 h 25"/>
                <a:gd name="T54" fmla="*/ 6 w 20"/>
                <a:gd name="T55" fmla="*/ 10 h 25"/>
                <a:gd name="T56" fmla="*/ 6 w 20"/>
                <a:gd name="T57" fmla="*/ 10 h 25"/>
                <a:gd name="T58" fmla="*/ 11 w 20"/>
                <a:gd name="T59" fmla="*/ 10 h 25"/>
                <a:gd name="T60" fmla="*/ 13 w 20"/>
                <a:gd name="T61" fmla="*/ 10 h 25"/>
                <a:gd name="T62" fmla="*/ 14 w 20"/>
                <a:gd name="T63" fmla="*/ 8 h 25"/>
                <a:gd name="T64" fmla="*/ 14 w 20"/>
                <a:gd name="T65" fmla="*/ 7 h 25"/>
                <a:gd name="T66" fmla="*/ 13 w 20"/>
                <a:gd name="T67" fmla="*/ 5 h 25"/>
                <a:gd name="T68" fmla="*/ 10 w 20"/>
                <a:gd name="T69" fmla="*/ 5 h 25"/>
                <a:gd name="T70" fmla="*/ 6 w 20"/>
                <a:gd name="T71" fmla="*/ 5 h 25"/>
                <a:gd name="T72" fmla="*/ 6 w 20"/>
                <a:gd name="T73" fmla="*/ 5 h 25"/>
                <a:gd name="T74" fmla="*/ 6 w 20"/>
                <a:gd name="T7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 h="25">
                  <a:moveTo>
                    <a:pt x="0" y="25"/>
                  </a:moveTo>
                  <a:cubicBezTo>
                    <a:pt x="0" y="17"/>
                    <a:pt x="0" y="9"/>
                    <a:pt x="0" y="0"/>
                  </a:cubicBezTo>
                  <a:cubicBezTo>
                    <a:pt x="0" y="0"/>
                    <a:pt x="0" y="0"/>
                    <a:pt x="0" y="0"/>
                  </a:cubicBezTo>
                  <a:cubicBezTo>
                    <a:pt x="4" y="0"/>
                    <a:pt x="8" y="0"/>
                    <a:pt x="12" y="0"/>
                  </a:cubicBezTo>
                  <a:cubicBezTo>
                    <a:pt x="13" y="0"/>
                    <a:pt x="15" y="1"/>
                    <a:pt x="16" y="1"/>
                  </a:cubicBezTo>
                  <a:cubicBezTo>
                    <a:pt x="18" y="2"/>
                    <a:pt x="19" y="4"/>
                    <a:pt x="19" y="6"/>
                  </a:cubicBezTo>
                  <a:cubicBezTo>
                    <a:pt x="19" y="7"/>
                    <a:pt x="19" y="8"/>
                    <a:pt x="19" y="9"/>
                  </a:cubicBezTo>
                  <a:cubicBezTo>
                    <a:pt x="19" y="10"/>
                    <a:pt x="18" y="11"/>
                    <a:pt x="17" y="11"/>
                  </a:cubicBezTo>
                  <a:cubicBezTo>
                    <a:pt x="17" y="12"/>
                    <a:pt x="16" y="12"/>
                    <a:pt x="16" y="12"/>
                  </a:cubicBezTo>
                  <a:cubicBezTo>
                    <a:pt x="16" y="12"/>
                    <a:pt x="16" y="12"/>
                    <a:pt x="16" y="12"/>
                  </a:cubicBezTo>
                  <a:cubicBezTo>
                    <a:pt x="18" y="13"/>
                    <a:pt x="20" y="14"/>
                    <a:pt x="20" y="16"/>
                  </a:cubicBezTo>
                  <a:cubicBezTo>
                    <a:pt x="20" y="18"/>
                    <a:pt x="20" y="19"/>
                    <a:pt x="19" y="21"/>
                  </a:cubicBezTo>
                  <a:cubicBezTo>
                    <a:pt x="18" y="23"/>
                    <a:pt x="16" y="24"/>
                    <a:pt x="14" y="25"/>
                  </a:cubicBezTo>
                  <a:cubicBezTo>
                    <a:pt x="13" y="25"/>
                    <a:pt x="12" y="25"/>
                    <a:pt x="11" y="25"/>
                  </a:cubicBezTo>
                  <a:cubicBezTo>
                    <a:pt x="7" y="25"/>
                    <a:pt x="4" y="25"/>
                    <a:pt x="0" y="25"/>
                  </a:cubicBezTo>
                  <a:cubicBezTo>
                    <a:pt x="0" y="25"/>
                    <a:pt x="0" y="25"/>
                    <a:pt x="0" y="25"/>
                  </a:cubicBezTo>
                  <a:close/>
                  <a:moveTo>
                    <a:pt x="6" y="21"/>
                  </a:moveTo>
                  <a:cubicBezTo>
                    <a:pt x="6" y="21"/>
                    <a:pt x="6" y="21"/>
                    <a:pt x="6" y="21"/>
                  </a:cubicBezTo>
                  <a:cubicBezTo>
                    <a:pt x="7" y="21"/>
                    <a:pt x="9" y="21"/>
                    <a:pt x="11" y="21"/>
                  </a:cubicBezTo>
                  <a:cubicBezTo>
                    <a:pt x="11" y="21"/>
                    <a:pt x="12" y="21"/>
                    <a:pt x="12" y="20"/>
                  </a:cubicBezTo>
                  <a:cubicBezTo>
                    <a:pt x="14" y="20"/>
                    <a:pt x="14" y="19"/>
                    <a:pt x="15" y="18"/>
                  </a:cubicBezTo>
                  <a:cubicBezTo>
                    <a:pt x="15" y="18"/>
                    <a:pt x="15" y="17"/>
                    <a:pt x="15" y="17"/>
                  </a:cubicBezTo>
                  <a:cubicBezTo>
                    <a:pt x="15" y="16"/>
                    <a:pt x="14" y="15"/>
                    <a:pt x="13" y="14"/>
                  </a:cubicBezTo>
                  <a:cubicBezTo>
                    <a:pt x="13" y="14"/>
                    <a:pt x="12" y="14"/>
                    <a:pt x="11" y="14"/>
                  </a:cubicBezTo>
                  <a:cubicBezTo>
                    <a:pt x="9" y="14"/>
                    <a:pt x="8" y="14"/>
                    <a:pt x="6" y="14"/>
                  </a:cubicBezTo>
                  <a:cubicBezTo>
                    <a:pt x="6" y="14"/>
                    <a:pt x="6" y="14"/>
                    <a:pt x="6" y="14"/>
                  </a:cubicBezTo>
                  <a:cubicBezTo>
                    <a:pt x="6" y="16"/>
                    <a:pt x="6" y="18"/>
                    <a:pt x="6" y="21"/>
                  </a:cubicBezTo>
                  <a:close/>
                  <a:moveTo>
                    <a:pt x="6" y="10"/>
                  </a:moveTo>
                  <a:cubicBezTo>
                    <a:pt x="6" y="10"/>
                    <a:pt x="6" y="10"/>
                    <a:pt x="6" y="10"/>
                  </a:cubicBezTo>
                  <a:cubicBezTo>
                    <a:pt x="7" y="10"/>
                    <a:pt x="9" y="10"/>
                    <a:pt x="11" y="10"/>
                  </a:cubicBezTo>
                  <a:cubicBezTo>
                    <a:pt x="12" y="10"/>
                    <a:pt x="13" y="10"/>
                    <a:pt x="13" y="10"/>
                  </a:cubicBezTo>
                  <a:cubicBezTo>
                    <a:pt x="14" y="9"/>
                    <a:pt x="14" y="9"/>
                    <a:pt x="14" y="8"/>
                  </a:cubicBezTo>
                  <a:cubicBezTo>
                    <a:pt x="14" y="8"/>
                    <a:pt x="14" y="7"/>
                    <a:pt x="14" y="7"/>
                  </a:cubicBezTo>
                  <a:cubicBezTo>
                    <a:pt x="14" y="6"/>
                    <a:pt x="14" y="5"/>
                    <a:pt x="13" y="5"/>
                  </a:cubicBezTo>
                  <a:cubicBezTo>
                    <a:pt x="12" y="5"/>
                    <a:pt x="11" y="5"/>
                    <a:pt x="10" y="5"/>
                  </a:cubicBezTo>
                  <a:cubicBezTo>
                    <a:pt x="9" y="5"/>
                    <a:pt x="7" y="5"/>
                    <a:pt x="6" y="5"/>
                  </a:cubicBezTo>
                  <a:cubicBezTo>
                    <a:pt x="6" y="5"/>
                    <a:pt x="6" y="5"/>
                    <a:pt x="6" y="5"/>
                  </a:cubicBezTo>
                  <a:cubicBezTo>
                    <a:pt x="6" y="6"/>
                    <a:pt x="6" y="8"/>
                    <a:pt x="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48" name="Freeform 23"/>
            <p:cNvSpPr>
              <a:spLocks noEditPoints="1"/>
            </p:cNvSpPr>
            <p:nvPr/>
          </p:nvSpPr>
          <p:spPr bwMode="auto">
            <a:xfrm>
              <a:off x="16797338" y="8491538"/>
              <a:ext cx="260350" cy="290513"/>
            </a:xfrm>
            <a:custGeom>
              <a:avLst/>
              <a:gdLst>
                <a:gd name="T0" fmla="*/ 17 w 17"/>
                <a:gd name="T1" fmla="*/ 11 h 19"/>
                <a:gd name="T2" fmla="*/ 5 w 17"/>
                <a:gd name="T3" fmla="*/ 11 h 19"/>
                <a:gd name="T4" fmla="*/ 5 w 17"/>
                <a:gd name="T5" fmla="*/ 11 h 19"/>
                <a:gd name="T6" fmla="*/ 5 w 17"/>
                <a:gd name="T7" fmla="*/ 13 h 19"/>
                <a:gd name="T8" fmla="*/ 8 w 17"/>
                <a:gd name="T9" fmla="*/ 15 h 19"/>
                <a:gd name="T10" fmla="*/ 10 w 17"/>
                <a:gd name="T11" fmla="*/ 15 h 19"/>
                <a:gd name="T12" fmla="*/ 12 w 17"/>
                <a:gd name="T13" fmla="*/ 13 h 19"/>
                <a:gd name="T14" fmla="*/ 13 w 17"/>
                <a:gd name="T15" fmla="*/ 13 h 19"/>
                <a:gd name="T16" fmla="*/ 17 w 17"/>
                <a:gd name="T17" fmla="*/ 13 h 19"/>
                <a:gd name="T18" fmla="*/ 17 w 17"/>
                <a:gd name="T19" fmla="*/ 13 h 19"/>
                <a:gd name="T20" fmla="*/ 17 w 17"/>
                <a:gd name="T21" fmla="*/ 14 h 19"/>
                <a:gd name="T22" fmla="*/ 16 w 17"/>
                <a:gd name="T23" fmla="*/ 16 h 19"/>
                <a:gd name="T24" fmla="*/ 11 w 17"/>
                <a:gd name="T25" fmla="*/ 19 h 19"/>
                <a:gd name="T26" fmla="*/ 6 w 17"/>
                <a:gd name="T27" fmla="*/ 18 h 19"/>
                <a:gd name="T28" fmla="*/ 2 w 17"/>
                <a:gd name="T29" fmla="*/ 16 h 19"/>
                <a:gd name="T30" fmla="*/ 0 w 17"/>
                <a:gd name="T31" fmla="*/ 13 h 19"/>
                <a:gd name="T32" fmla="*/ 0 w 17"/>
                <a:gd name="T33" fmla="*/ 6 h 19"/>
                <a:gd name="T34" fmla="*/ 7 w 17"/>
                <a:gd name="T35" fmla="*/ 0 h 19"/>
                <a:gd name="T36" fmla="*/ 13 w 17"/>
                <a:gd name="T37" fmla="*/ 1 h 19"/>
                <a:gd name="T38" fmla="*/ 16 w 17"/>
                <a:gd name="T39" fmla="*/ 4 h 19"/>
                <a:gd name="T40" fmla="*/ 17 w 17"/>
                <a:gd name="T41" fmla="*/ 8 h 19"/>
                <a:gd name="T42" fmla="*/ 17 w 17"/>
                <a:gd name="T43" fmla="*/ 11 h 19"/>
                <a:gd name="T44" fmla="*/ 17 w 17"/>
                <a:gd name="T45" fmla="*/ 11 h 19"/>
                <a:gd name="T46" fmla="*/ 13 w 17"/>
                <a:gd name="T47" fmla="*/ 8 h 19"/>
                <a:gd name="T48" fmla="*/ 13 w 17"/>
                <a:gd name="T49" fmla="*/ 8 h 19"/>
                <a:gd name="T50" fmla="*/ 13 w 17"/>
                <a:gd name="T51" fmla="*/ 7 h 19"/>
                <a:gd name="T52" fmla="*/ 10 w 17"/>
                <a:gd name="T53" fmla="*/ 4 h 19"/>
                <a:gd name="T54" fmla="*/ 8 w 17"/>
                <a:gd name="T55" fmla="*/ 4 h 19"/>
                <a:gd name="T56" fmla="*/ 5 w 17"/>
                <a:gd name="T57" fmla="*/ 6 h 19"/>
                <a:gd name="T58" fmla="*/ 5 w 17"/>
                <a:gd name="T59" fmla="*/ 7 h 19"/>
                <a:gd name="T60" fmla="*/ 5 w 17"/>
                <a:gd name="T61" fmla="*/ 8 h 19"/>
                <a:gd name="T62" fmla="*/ 13 w 17"/>
                <a:gd name="T63"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 h="19">
                  <a:moveTo>
                    <a:pt x="17" y="11"/>
                  </a:moveTo>
                  <a:cubicBezTo>
                    <a:pt x="13" y="11"/>
                    <a:pt x="9" y="11"/>
                    <a:pt x="5" y="11"/>
                  </a:cubicBezTo>
                  <a:cubicBezTo>
                    <a:pt x="5" y="11"/>
                    <a:pt x="5" y="11"/>
                    <a:pt x="5" y="11"/>
                  </a:cubicBezTo>
                  <a:cubicBezTo>
                    <a:pt x="5" y="12"/>
                    <a:pt x="5" y="12"/>
                    <a:pt x="5" y="13"/>
                  </a:cubicBezTo>
                  <a:cubicBezTo>
                    <a:pt x="6" y="14"/>
                    <a:pt x="7" y="15"/>
                    <a:pt x="8" y="15"/>
                  </a:cubicBezTo>
                  <a:cubicBezTo>
                    <a:pt x="9" y="15"/>
                    <a:pt x="9" y="15"/>
                    <a:pt x="10" y="15"/>
                  </a:cubicBezTo>
                  <a:cubicBezTo>
                    <a:pt x="11" y="15"/>
                    <a:pt x="12" y="14"/>
                    <a:pt x="12" y="13"/>
                  </a:cubicBezTo>
                  <a:cubicBezTo>
                    <a:pt x="12" y="13"/>
                    <a:pt x="12" y="13"/>
                    <a:pt x="13" y="13"/>
                  </a:cubicBezTo>
                  <a:cubicBezTo>
                    <a:pt x="14" y="13"/>
                    <a:pt x="15" y="13"/>
                    <a:pt x="17" y="13"/>
                  </a:cubicBezTo>
                  <a:cubicBezTo>
                    <a:pt x="17" y="13"/>
                    <a:pt x="17" y="13"/>
                    <a:pt x="17" y="13"/>
                  </a:cubicBezTo>
                  <a:cubicBezTo>
                    <a:pt x="17" y="13"/>
                    <a:pt x="17" y="13"/>
                    <a:pt x="17" y="14"/>
                  </a:cubicBezTo>
                  <a:cubicBezTo>
                    <a:pt x="17" y="15"/>
                    <a:pt x="16" y="15"/>
                    <a:pt x="16" y="16"/>
                  </a:cubicBezTo>
                  <a:cubicBezTo>
                    <a:pt x="14" y="18"/>
                    <a:pt x="13" y="18"/>
                    <a:pt x="11" y="19"/>
                  </a:cubicBezTo>
                  <a:cubicBezTo>
                    <a:pt x="9" y="19"/>
                    <a:pt x="8" y="19"/>
                    <a:pt x="6" y="18"/>
                  </a:cubicBezTo>
                  <a:cubicBezTo>
                    <a:pt x="4" y="18"/>
                    <a:pt x="3" y="17"/>
                    <a:pt x="2" y="16"/>
                  </a:cubicBezTo>
                  <a:cubicBezTo>
                    <a:pt x="1" y="15"/>
                    <a:pt x="1" y="14"/>
                    <a:pt x="0" y="13"/>
                  </a:cubicBezTo>
                  <a:cubicBezTo>
                    <a:pt x="0" y="10"/>
                    <a:pt x="0" y="8"/>
                    <a:pt x="0" y="6"/>
                  </a:cubicBezTo>
                  <a:cubicBezTo>
                    <a:pt x="1" y="3"/>
                    <a:pt x="4" y="1"/>
                    <a:pt x="7" y="0"/>
                  </a:cubicBezTo>
                  <a:cubicBezTo>
                    <a:pt x="9" y="0"/>
                    <a:pt x="11" y="0"/>
                    <a:pt x="13" y="1"/>
                  </a:cubicBezTo>
                  <a:cubicBezTo>
                    <a:pt x="14" y="2"/>
                    <a:pt x="16" y="3"/>
                    <a:pt x="16" y="4"/>
                  </a:cubicBezTo>
                  <a:cubicBezTo>
                    <a:pt x="17" y="6"/>
                    <a:pt x="17" y="7"/>
                    <a:pt x="17" y="8"/>
                  </a:cubicBezTo>
                  <a:cubicBezTo>
                    <a:pt x="17" y="9"/>
                    <a:pt x="17" y="10"/>
                    <a:pt x="17" y="11"/>
                  </a:cubicBezTo>
                  <a:cubicBezTo>
                    <a:pt x="17" y="11"/>
                    <a:pt x="17" y="11"/>
                    <a:pt x="17" y="11"/>
                  </a:cubicBezTo>
                  <a:close/>
                  <a:moveTo>
                    <a:pt x="13" y="8"/>
                  </a:moveTo>
                  <a:cubicBezTo>
                    <a:pt x="13" y="8"/>
                    <a:pt x="13" y="8"/>
                    <a:pt x="13" y="8"/>
                  </a:cubicBezTo>
                  <a:cubicBezTo>
                    <a:pt x="13" y="7"/>
                    <a:pt x="13" y="7"/>
                    <a:pt x="13" y="7"/>
                  </a:cubicBezTo>
                  <a:cubicBezTo>
                    <a:pt x="12" y="6"/>
                    <a:pt x="12" y="5"/>
                    <a:pt x="10" y="4"/>
                  </a:cubicBezTo>
                  <a:cubicBezTo>
                    <a:pt x="10" y="4"/>
                    <a:pt x="9" y="4"/>
                    <a:pt x="8" y="4"/>
                  </a:cubicBezTo>
                  <a:cubicBezTo>
                    <a:pt x="7" y="4"/>
                    <a:pt x="6" y="5"/>
                    <a:pt x="5" y="6"/>
                  </a:cubicBezTo>
                  <a:cubicBezTo>
                    <a:pt x="5" y="6"/>
                    <a:pt x="5" y="7"/>
                    <a:pt x="5" y="7"/>
                  </a:cubicBezTo>
                  <a:cubicBezTo>
                    <a:pt x="5" y="7"/>
                    <a:pt x="5" y="7"/>
                    <a:pt x="5" y="8"/>
                  </a:cubicBezTo>
                  <a:cubicBezTo>
                    <a:pt x="7" y="8"/>
                    <a:pt x="10" y="8"/>
                    <a:pt x="13"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49" name="Freeform 24"/>
            <p:cNvSpPr>
              <a:spLocks/>
            </p:cNvSpPr>
            <p:nvPr/>
          </p:nvSpPr>
          <p:spPr bwMode="auto">
            <a:xfrm>
              <a:off x="16857663" y="8413750"/>
              <a:ext cx="153987" cy="46038"/>
            </a:xfrm>
            <a:custGeom>
              <a:avLst/>
              <a:gdLst>
                <a:gd name="T0" fmla="*/ 0 w 10"/>
                <a:gd name="T1" fmla="*/ 3 h 3"/>
                <a:gd name="T2" fmla="*/ 0 w 10"/>
                <a:gd name="T3" fmla="*/ 0 h 3"/>
                <a:gd name="T4" fmla="*/ 10 w 10"/>
                <a:gd name="T5" fmla="*/ 0 h 3"/>
                <a:gd name="T6" fmla="*/ 10 w 10"/>
                <a:gd name="T7" fmla="*/ 3 h 3"/>
                <a:gd name="T8" fmla="*/ 0 w 10"/>
                <a:gd name="T9" fmla="*/ 3 h 3"/>
              </a:gdLst>
              <a:ahLst/>
              <a:cxnLst>
                <a:cxn ang="0">
                  <a:pos x="T0" y="T1"/>
                </a:cxn>
                <a:cxn ang="0">
                  <a:pos x="T2" y="T3"/>
                </a:cxn>
                <a:cxn ang="0">
                  <a:pos x="T4" y="T5"/>
                </a:cxn>
                <a:cxn ang="0">
                  <a:pos x="T6" y="T7"/>
                </a:cxn>
                <a:cxn ang="0">
                  <a:pos x="T8" y="T9"/>
                </a:cxn>
              </a:cxnLst>
              <a:rect l="0" t="0" r="r" b="b"/>
              <a:pathLst>
                <a:path w="10" h="3">
                  <a:moveTo>
                    <a:pt x="0" y="3"/>
                  </a:moveTo>
                  <a:cubicBezTo>
                    <a:pt x="0" y="2"/>
                    <a:pt x="0" y="1"/>
                    <a:pt x="0" y="0"/>
                  </a:cubicBezTo>
                  <a:cubicBezTo>
                    <a:pt x="3" y="0"/>
                    <a:pt x="6" y="0"/>
                    <a:pt x="10" y="0"/>
                  </a:cubicBezTo>
                  <a:cubicBezTo>
                    <a:pt x="10" y="1"/>
                    <a:pt x="10" y="2"/>
                    <a:pt x="10" y="3"/>
                  </a:cubicBezTo>
                  <a:cubicBezTo>
                    <a:pt x="6" y="3"/>
                    <a:pt x="3"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69" name="กลุ่ม 668"/>
          <p:cNvGrpSpPr/>
          <p:nvPr/>
        </p:nvGrpSpPr>
        <p:grpSpPr>
          <a:xfrm>
            <a:off x="6045995" y="1518643"/>
            <a:ext cx="494109" cy="494109"/>
            <a:chOff x="16092488" y="4049713"/>
            <a:chExt cx="1317625" cy="1317625"/>
          </a:xfrm>
        </p:grpSpPr>
        <p:sp>
          <p:nvSpPr>
            <p:cNvPr id="2051" name="Oval 25"/>
            <p:cNvSpPr>
              <a:spLocks noChangeArrowheads="1"/>
            </p:cNvSpPr>
            <p:nvPr/>
          </p:nvSpPr>
          <p:spPr bwMode="auto">
            <a:xfrm>
              <a:off x="16092488" y="4049713"/>
              <a:ext cx="1317625" cy="1317625"/>
            </a:xfrm>
            <a:prstGeom prst="ellipse">
              <a:avLst/>
            </a:prstGeom>
            <a:solidFill>
              <a:srgbClr val="F05C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52" name="Freeform 26"/>
            <p:cNvSpPr>
              <a:spLocks noEditPoints="1"/>
            </p:cNvSpPr>
            <p:nvPr/>
          </p:nvSpPr>
          <p:spPr bwMode="auto">
            <a:xfrm>
              <a:off x="16460788" y="4418013"/>
              <a:ext cx="565150" cy="566738"/>
            </a:xfrm>
            <a:custGeom>
              <a:avLst/>
              <a:gdLst>
                <a:gd name="T0" fmla="*/ 19 w 37"/>
                <a:gd name="T1" fmla="*/ 0 h 37"/>
                <a:gd name="T2" fmla="*/ 0 w 37"/>
                <a:gd name="T3" fmla="*/ 19 h 37"/>
                <a:gd name="T4" fmla="*/ 19 w 37"/>
                <a:gd name="T5" fmla="*/ 37 h 37"/>
                <a:gd name="T6" fmla="*/ 37 w 37"/>
                <a:gd name="T7" fmla="*/ 19 h 37"/>
                <a:gd name="T8" fmla="*/ 19 w 37"/>
                <a:gd name="T9" fmla="*/ 0 h 37"/>
                <a:gd name="T10" fmla="*/ 31 w 37"/>
                <a:gd name="T11" fmla="*/ 9 h 37"/>
                <a:gd name="T12" fmla="*/ 34 w 37"/>
                <a:gd name="T13" fmla="*/ 18 h 37"/>
                <a:gd name="T14" fmla="*/ 24 w 37"/>
                <a:gd name="T15" fmla="*/ 18 h 37"/>
                <a:gd name="T16" fmla="*/ 22 w 37"/>
                <a:gd name="T17" fmla="*/ 15 h 37"/>
                <a:gd name="T18" fmla="*/ 31 w 37"/>
                <a:gd name="T19" fmla="*/ 9 h 37"/>
                <a:gd name="T20" fmla="*/ 28 w 37"/>
                <a:gd name="T21" fmla="*/ 7 h 37"/>
                <a:gd name="T22" fmla="*/ 21 w 37"/>
                <a:gd name="T23" fmla="*/ 12 h 37"/>
                <a:gd name="T24" fmla="*/ 20 w 37"/>
                <a:gd name="T25" fmla="*/ 10 h 37"/>
                <a:gd name="T26" fmla="*/ 15 w 37"/>
                <a:gd name="T27" fmla="*/ 4 h 37"/>
                <a:gd name="T28" fmla="*/ 19 w 37"/>
                <a:gd name="T29" fmla="*/ 3 h 37"/>
                <a:gd name="T30" fmla="*/ 28 w 37"/>
                <a:gd name="T31" fmla="*/ 7 h 37"/>
                <a:gd name="T32" fmla="*/ 12 w 37"/>
                <a:gd name="T33" fmla="*/ 5 h 37"/>
                <a:gd name="T34" fmla="*/ 18 w 37"/>
                <a:gd name="T35" fmla="*/ 13 h 37"/>
                <a:gd name="T36" fmla="*/ 4 w 37"/>
                <a:gd name="T37" fmla="*/ 15 h 37"/>
                <a:gd name="T38" fmla="*/ 12 w 37"/>
                <a:gd name="T39" fmla="*/ 5 h 37"/>
                <a:gd name="T40" fmla="*/ 4 w 37"/>
                <a:gd name="T41" fmla="*/ 19 h 37"/>
                <a:gd name="T42" fmla="*/ 4 w 37"/>
                <a:gd name="T43" fmla="*/ 18 h 37"/>
                <a:gd name="T44" fmla="*/ 5 w 37"/>
                <a:gd name="T45" fmla="*/ 18 h 37"/>
                <a:gd name="T46" fmla="*/ 14 w 37"/>
                <a:gd name="T47" fmla="*/ 17 h 37"/>
                <a:gd name="T48" fmla="*/ 19 w 37"/>
                <a:gd name="T49" fmla="*/ 16 h 37"/>
                <a:gd name="T50" fmla="*/ 20 w 37"/>
                <a:gd name="T51" fmla="*/ 18 h 37"/>
                <a:gd name="T52" fmla="*/ 13 w 37"/>
                <a:gd name="T53" fmla="*/ 22 h 37"/>
                <a:gd name="T54" fmla="*/ 7 w 37"/>
                <a:gd name="T55" fmla="*/ 29 h 37"/>
                <a:gd name="T56" fmla="*/ 4 w 37"/>
                <a:gd name="T57" fmla="*/ 19 h 37"/>
                <a:gd name="T58" fmla="*/ 10 w 37"/>
                <a:gd name="T59" fmla="*/ 31 h 37"/>
                <a:gd name="T60" fmla="*/ 15 w 37"/>
                <a:gd name="T61" fmla="*/ 25 h 37"/>
                <a:gd name="T62" fmla="*/ 22 w 37"/>
                <a:gd name="T63" fmla="*/ 21 h 37"/>
                <a:gd name="T64" fmla="*/ 24 w 37"/>
                <a:gd name="T65" fmla="*/ 33 h 37"/>
                <a:gd name="T66" fmla="*/ 19 w 37"/>
                <a:gd name="T67" fmla="*/ 34 h 37"/>
                <a:gd name="T68" fmla="*/ 10 w 37"/>
                <a:gd name="T69" fmla="*/ 31 h 37"/>
                <a:gd name="T70" fmla="*/ 27 w 37"/>
                <a:gd name="T71" fmla="*/ 31 h 37"/>
                <a:gd name="T72" fmla="*/ 25 w 37"/>
                <a:gd name="T73" fmla="*/ 21 h 37"/>
                <a:gd name="T74" fmla="*/ 34 w 37"/>
                <a:gd name="T75" fmla="*/ 21 h 37"/>
                <a:gd name="T76" fmla="*/ 27 w 37"/>
                <a:gd name="T77"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37">
                  <a:moveTo>
                    <a:pt x="19" y="0"/>
                  </a:moveTo>
                  <a:cubicBezTo>
                    <a:pt x="9" y="0"/>
                    <a:pt x="0" y="8"/>
                    <a:pt x="0" y="19"/>
                  </a:cubicBezTo>
                  <a:cubicBezTo>
                    <a:pt x="0" y="29"/>
                    <a:pt x="9" y="37"/>
                    <a:pt x="19" y="37"/>
                  </a:cubicBezTo>
                  <a:cubicBezTo>
                    <a:pt x="29" y="37"/>
                    <a:pt x="37" y="29"/>
                    <a:pt x="37" y="19"/>
                  </a:cubicBezTo>
                  <a:cubicBezTo>
                    <a:pt x="37" y="8"/>
                    <a:pt x="29" y="0"/>
                    <a:pt x="19" y="0"/>
                  </a:cubicBezTo>
                  <a:close/>
                  <a:moveTo>
                    <a:pt x="31" y="9"/>
                  </a:moveTo>
                  <a:cubicBezTo>
                    <a:pt x="33" y="12"/>
                    <a:pt x="34" y="14"/>
                    <a:pt x="34" y="18"/>
                  </a:cubicBezTo>
                  <a:cubicBezTo>
                    <a:pt x="30" y="17"/>
                    <a:pt x="27" y="17"/>
                    <a:pt x="24" y="18"/>
                  </a:cubicBezTo>
                  <a:cubicBezTo>
                    <a:pt x="23" y="17"/>
                    <a:pt x="23" y="16"/>
                    <a:pt x="22" y="15"/>
                  </a:cubicBezTo>
                  <a:cubicBezTo>
                    <a:pt x="26" y="14"/>
                    <a:pt x="29" y="12"/>
                    <a:pt x="31" y="9"/>
                  </a:cubicBezTo>
                  <a:close/>
                  <a:moveTo>
                    <a:pt x="28" y="7"/>
                  </a:moveTo>
                  <a:cubicBezTo>
                    <a:pt x="26" y="9"/>
                    <a:pt x="24" y="11"/>
                    <a:pt x="21" y="12"/>
                  </a:cubicBezTo>
                  <a:cubicBezTo>
                    <a:pt x="21" y="12"/>
                    <a:pt x="20" y="11"/>
                    <a:pt x="20" y="10"/>
                  </a:cubicBezTo>
                  <a:cubicBezTo>
                    <a:pt x="18" y="8"/>
                    <a:pt x="17" y="5"/>
                    <a:pt x="15" y="4"/>
                  </a:cubicBezTo>
                  <a:cubicBezTo>
                    <a:pt x="16" y="4"/>
                    <a:pt x="18" y="3"/>
                    <a:pt x="19" y="3"/>
                  </a:cubicBezTo>
                  <a:cubicBezTo>
                    <a:pt x="22" y="3"/>
                    <a:pt x="26" y="5"/>
                    <a:pt x="28" y="7"/>
                  </a:cubicBezTo>
                  <a:close/>
                  <a:moveTo>
                    <a:pt x="12" y="5"/>
                  </a:moveTo>
                  <a:cubicBezTo>
                    <a:pt x="13" y="6"/>
                    <a:pt x="16" y="9"/>
                    <a:pt x="18" y="13"/>
                  </a:cubicBezTo>
                  <a:cubicBezTo>
                    <a:pt x="13" y="15"/>
                    <a:pt x="7" y="15"/>
                    <a:pt x="4" y="15"/>
                  </a:cubicBezTo>
                  <a:cubicBezTo>
                    <a:pt x="5" y="11"/>
                    <a:pt x="8" y="7"/>
                    <a:pt x="12" y="5"/>
                  </a:cubicBezTo>
                  <a:close/>
                  <a:moveTo>
                    <a:pt x="4" y="19"/>
                  </a:moveTo>
                  <a:cubicBezTo>
                    <a:pt x="4" y="18"/>
                    <a:pt x="4" y="18"/>
                    <a:pt x="4" y="18"/>
                  </a:cubicBezTo>
                  <a:cubicBezTo>
                    <a:pt x="4" y="18"/>
                    <a:pt x="5" y="18"/>
                    <a:pt x="5" y="18"/>
                  </a:cubicBezTo>
                  <a:cubicBezTo>
                    <a:pt x="7" y="18"/>
                    <a:pt x="11" y="18"/>
                    <a:pt x="14" y="17"/>
                  </a:cubicBezTo>
                  <a:cubicBezTo>
                    <a:pt x="16" y="17"/>
                    <a:pt x="18" y="17"/>
                    <a:pt x="19" y="16"/>
                  </a:cubicBezTo>
                  <a:cubicBezTo>
                    <a:pt x="20" y="17"/>
                    <a:pt x="20" y="18"/>
                    <a:pt x="20" y="18"/>
                  </a:cubicBezTo>
                  <a:cubicBezTo>
                    <a:pt x="17" y="19"/>
                    <a:pt x="15" y="21"/>
                    <a:pt x="13" y="22"/>
                  </a:cubicBezTo>
                  <a:cubicBezTo>
                    <a:pt x="10" y="24"/>
                    <a:pt x="9" y="27"/>
                    <a:pt x="7" y="29"/>
                  </a:cubicBezTo>
                  <a:cubicBezTo>
                    <a:pt x="5" y="26"/>
                    <a:pt x="4" y="22"/>
                    <a:pt x="4" y="19"/>
                  </a:cubicBezTo>
                  <a:close/>
                  <a:moveTo>
                    <a:pt x="10" y="31"/>
                  </a:moveTo>
                  <a:cubicBezTo>
                    <a:pt x="11" y="29"/>
                    <a:pt x="12" y="27"/>
                    <a:pt x="15" y="25"/>
                  </a:cubicBezTo>
                  <a:cubicBezTo>
                    <a:pt x="17" y="23"/>
                    <a:pt x="19" y="22"/>
                    <a:pt x="22" y="21"/>
                  </a:cubicBezTo>
                  <a:cubicBezTo>
                    <a:pt x="23" y="25"/>
                    <a:pt x="24" y="28"/>
                    <a:pt x="24" y="33"/>
                  </a:cubicBezTo>
                  <a:cubicBezTo>
                    <a:pt x="23" y="33"/>
                    <a:pt x="21" y="34"/>
                    <a:pt x="19" y="34"/>
                  </a:cubicBezTo>
                  <a:cubicBezTo>
                    <a:pt x="16" y="34"/>
                    <a:pt x="12" y="33"/>
                    <a:pt x="10" y="31"/>
                  </a:cubicBezTo>
                  <a:close/>
                  <a:moveTo>
                    <a:pt x="27" y="31"/>
                  </a:moveTo>
                  <a:cubicBezTo>
                    <a:pt x="27" y="27"/>
                    <a:pt x="26" y="24"/>
                    <a:pt x="25" y="21"/>
                  </a:cubicBezTo>
                  <a:cubicBezTo>
                    <a:pt x="28" y="20"/>
                    <a:pt x="31" y="20"/>
                    <a:pt x="34" y="21"/>
                  </a:cubicBezTo>
                  <a:cubicBezTo>
                    <a:pt x="33" y="25"/>
                    <a:pt x="31" y="29"/>
                    <a:pt x="2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65" name="กลุ่ม 664"/>
          <p:cNvGrpSpPr/>
          <p:nvPr/>
        </p:nvGrpSpPr>
        <p:grpSpPr>
          <a:xfrm>
            <a:off x="6832997" y="789385"/>
            <a:ext cx="493514" cy="488156"/>
            <a:chOff x="18191163" y="2105025"/>
            <a:chExt cx="1316037" cy="1301750"/>
          </a:xfrm>
        </p:grpSpPr>
        <p:sp>
          <p:nvSpPr>
            <p:cNvPr id="2053" name="Oval 27"/>
            <p:cNvSpPr>
              <a:spLocks noChangeArrowheads="1"/>
            </p:cNvSpPr>
            <p:nvPr/>
          </p:nvSpPr>
          <p:spPr bwMode="auto">
            <a:xfrm>
              <a:off x="18191163" y="2105025"/>
              <a:ext cx="1316037" cy="1301750"/>
            </a:xfrm>
            <a:prstGeom prst="ellipse">
              <a:avLst/>
            </a:prstGeom>
            <a:solidFill>
              <a:srgbClr val="EF3E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54" name="Freeform 28"/>
            <p:cNvSpPr>
              <a:spLocks/>
            </p:cNvSpPr>
            <p:nvPr/>
          </p:nvSpPr>
          <p:spPr bwMode="auto">
            <a:xfrm>
              <a:off x="18619788" y="2473325"/>
              <a:ext cx="442912" cy="565150"/>
            </a:xfrm>
            <a:custGeom>
              <a:avLst/>
              <a:gdLst>
                <a:gd name="T0" fmla="*/ 13 w 29"/>
                <a:gd name="T1" fmla="*/ 24 h 37"/>
                <a:gd name="T2" fmla="*/ 12 w 29"/>
                <a:gd name="T3" fmla="*/ 25 h 37"/>
                <a:gd name="T4" fmla="*/ 10 w 29"/>
                <a:gd name="T5" fmla="*/ 33 h 37"/>
                <a:gd name="T6" fmla="*/ 7 w 29"/>
                <a:gd name="T7" fmla="*/ 37 h 37"/>
                <a:gd name="T8" fmla="*/ 7 w 29"/>
                <a:gd name="T9" fmla="*/ 37 h 37"/>
                <a:gd name="T10" fmla="*/ 7 w 29"/>
                <a:gd name="T11" fmla="*/ 37 h 37"/>
                <a:gd name="T12" fmla="*/ 6 w 29"/>
                <a:gd name="T13" fmla="*/ 32 h 37"/>
                <a:gd name="T14" fmla="*/ 9 w 29"/>
                <a:gd name="T15" fmla="*/ 17 h 37"/>
                <a:gd name="T16" fmla="*/ 9 w 29"/>
                <a:gd name="T17" fmla="*/ 17 h 37"/>
                <a:gd name="T18" fmla="*/ 9 w 29"/>
                <a:gd name="T19" fmla="*/ 12 h 37"/>
                <a:gd name="T20" fmla="*/ 16 w 29"/>
                <a:gd name="T21" fmla="*/ 11 h 37"/>
                <a:gd name="T22" fmla="*/ 14 w 29"/>
                <a:gd name="T23" fmla="*/ 19 h 37"/>
                <a:gd name="T24" fmla="*/ 20 w 29"/>
                <a:gd name="T25" fmla="*/ 22 h 37"/>
                <a:gd name="T26" fmla="*/ 24 w 29"/>
                <a:gd name="T27" fmla="*/ 11 h 37"/>
                <a:gd name="T28" fmla="*/ 10 w 29"/>
                <a:gd name="T29" fmla="*/ 5 h 37"/>
                <a:gd name="T30" fmla="*/ 6 w 29"/>
                <a:gd name="T31" fmla="*/ 18 h 37"/>
                <a:gd name="T32" fmla="*/ 6 w 29"/>
                <a:gd name="T33" fmla="*/ 19 h 37"/>
                <a:gd name="T34" fmla="*/ 6 w 29"/>
                <a:gd name="T35" fmla="*/ 21 h 37"/>
                <a:gd name="T36" fmla="*/ 5 w 29"/>
                <a:gd name="T37" fmla="*/ 21 h 37"/>
                <a:gd name="T38" fmla="*/ 2 w 29"/>
                <a:gd name="T39" fmla="*/ 20 h 37"/>
                <a:gd name="T40" fmla="*/ 3 w 29"/>
                <a:gd name="T41" fmla="*/ 7 h 37"/>
                <a:gd name="T42" fmla="*/ 17 w 29"/>
                <a:gd name="T43" fmla="*/ 0 h 37"/>
                <a:gd name="T44" fmla="*/ 29 w 29"/>
                <a:gd name="T45" fmla="*/ 11 h 37"/>
                <a:gd name="T46" fmla="*/ 26 w 29"/>
                <a:gd name="T47" fmla="*/ 23 h 37"/>
                <a:gd name="T48" fmla="*/ 13 w 29"/>
                <a:gd name="T49" fmla="*/ 25 h 37"/>
                <a:gd name="T50" fmla="*/ 13 w 29"/>
                <a:gd name="T51"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7">
                  <a:moveTo>
                    <a:pt x="13" y="24"/>
                  </a:moveTo>
                  <a:cubicBezTo>
                    <a:pt x="13" y="24"/>
                    <a:pt x="12" y="24"/>
                    <a:pt x="12" y="25"/>
                  </a:cubicBezTo>
                  <a:cubicBezTo>
                    <a:pt x="11" y="30"/>
                    <a:pt x="11" y="31"/>
                    <a:pt x="10" y="33"/>
                  </a:cubicBezTo>
                  <a:cubicBezTo>
                    <a:pt x="9" y="35"/>
                    <a:pt x="8" y="36"/>
                    <a:pt x="7" y="37"/>
                  </a:cubicBezTo>
                  <a:cubicBezTo>
                    <a:pt x="7" y="37"/>
                    <a:pt x="7" y="37"/>
                    <a:pt x="7" y="37"/>
                  </a:cubicBezTo>
                  <a:cubicBezTo>
                    <a:pt x="7" y="37"/>
                    <a:pt x="7" y="37"/>
                    <a:pt x="7" y="37"/>
                  </a:cubicBezTo>
                  <a:cubicBezTo>
                    <a:pt x="6" y="35"/>
                    <a:pt x="6" y="33"/>
                    <a:pt x="6" y="32"/>
                  </a:cubicBezTo>
                  <a:cubicBezTo>
                    <a:pt x="6" y="30"/>
                    <a:pt x="7" y="29"/>
                    <a:pt x="9" y="17"/>
                  </a:cubicBezTo>
                  <a:cubicBezTo>
                    <a:pt x="10" y="17"/>
                    <a:pt x="9" y="17"/>
                    <a:pt x="9" y="17"/>
                  </a:cubicBezTo>
                  <a:cubicBezTo>
                    <a:pt x="9" y="15"/>
                    <a:pt x="9" y="13"/>
                    <a:pt x="9" y="12"/>
                  </a:cubicBezTo>
                  <a:cubicBezTo>
                    <a:pt x="10" y="8"/>
                    <a:pt x="15" y="7"/>
                    <a:pt x="16" y="11"/>
                  </a:cubicBezTo>
                  <a:cubicBezTo>
                    <a:pt x="16" y="13"/>
                    <a:pt x="15" y="15"/>
                    <a:pt x="14" y="19"/>
                  </a:cubicBezTo>
                  <a:cubicBezTo>
                    <a:pt x="13" y="22"/>
                    <a:pt x="17" y="25"/>
                    <a:pt x="20" y="22"/>
                  </a:cubicBezTo>
                  <a:cubicBezTo>
                    <a:pt x="23" y="20"/>
                    <a:pt x="24" y="15"/>
                    <a:pt x="24" y="11"/>
                  </a:cubicBezTo>
                  <a:cubicBezTo>
                    <a:pt x="24" y="4"/>
                    <a:pt x="16" y="2"/>
                    <a:pt x="10" y="5"/>
                  </a:cubicBezTo>
                  <a:cubicBezTo>
                    <a:pt x="5" y="7"/>
                    <a:pt x="3" y="15"/>
                    <a:pt x="6" y="18"/>
                  </a:cubicBezTo>
                  <a:cubicBezTo>
                    <a:pt x="6" y="18"/>
                    <a:pt x="7" y="19"/>
                    <a:pt x="6" y="19"/>
                  </a:cubicBezTo>
                  <a:cubicBezTo>
                    <a:pt x="6" y="20"/>
                    <a:pt x="6" y="20"/>
                    <a:pt x="6" y="21"/>
                  </a:cubicBezTo>
                  <a:cubicBezTo>
                    <a:pt x="6" y="21"/>
                    <a:pt x="5" y="22"/>
                    <a:pt x="5" y="21"/>
                  </a:cubicBezTo>
                  <a:cubicBezTo>
                    <a:pt x="4" y="21"/>
                    <a:pt x="3" y="20"/>
                    <a:pt x="2" y="20"/>
                  </a:cubicBezTo>
                  <a:cubicBezTo>
                    <a:pt x="0" y="17"/>
                    <a:pt x="0" y="11"/>
                    <a:pt x="3" y="7"/>
                  </a:cubicBezTo>
                  <a:cubicBezTo>
                    <a:pt x="6" y="2"/>
                    <a:pt x="12" y="0"/>
                    <a:pt x="17" y="0"/>
                  </a:cubicBezTo>
                  <a:cubicBezTo>
                    <a:pt x="24" y="1"/>
                    <a:pt x="28" y="5"/>
                    <a:pt x="29" y="11"/>
                  </a:cubicBezTo>
                  <a:cubicBezTo>
                    <a:pt x="29" y="13"/>
                    <a:pt x="29" y="19"/>
                    <a:pt x="26" y="23"/>
                  </a:cubicBezTo>
                  <a:cubicBezTo>
                    <a:pt x="22" y="28"/>
                    <a:pt x="16" y="28"/>
                    <a:pt x="13" y="25"/>
                  </a:cubicBezTo>
                  <a:cubicBezTo>
                    <a:pt x="13" y="25"/>
                    <a:pt x="13" y="24"/>
                    <a:pt x="13"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4" name="กลุ่ม 2083"/>
          <p:cNvGrpSpPr/>
          <p:nvPr/>
        </p:nvGrpSpPr>
        <p:grpSpPr>
          <a:xfrm>
            <a:off x="6832997" y="2977158"/>
            <a:ext cx="493514" cy="494109"/>
            <a:chOff x="18191163" y="7939088"/>
            <a:chExt cx="1316037" cy="1317625"/>
          </a:xfrm>
        </p:grpSpPr>
        <p:sp>
          <p:nvSpPr>
            <p:cNvPr id="2055" name="Oval 29"/>
            <p:cNvSpPr>
              <a:spLocks noChangeArrowheads="1"/>
            </p:cNvSpPr>
            <p:nvPr/>
          </p:nvSpPr>
          <p:spPr bwMode="auto">
            <a:xfrm>
              <a:off x="18191163" y="7939088"/>
              <a:ext cx="1316037" cy="1317625"/>
            </a:xfrm>
            <a:prstGeom prst="ellipse">
              <a:avLst/>
            </a:prstGeom>
            <a:solidFill>
              <a:srgbClr val="397A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56" name="Freeform 30"/>
            <p:cNvSpPr>
              <a:spLocks/>
            </p:cNvSpPr>
            <p:nvPr/>
          </p:nvSpPr>
          <p:spPr bwMode="auto">
            <a:xfrm>
              <a:off x="18557875" y="8337550"/>
              <a:ext cx="290512" cy="198438"/>
            </a:xfrm>
            <a:custGeom>
              <a:avLst/>
              <a:gdLst>
                <a:gd name="T0" fmla="*/ 106 w 183"/>
                <a:gd name="T1" fmla="*/ 0 h 125"/>
                <a:gd name="T2" fmla="*/ 0 w 183"/>
                <a:gd name="T3" fmla="*/ 68 h 125"/>
                <a:gd name="T4" fmla="*/ 77 w 183"/>
                <a:gd name="T5" fmla="*/ 125 h 125"/>
                <a:gd name="T6" fmla="*/ 183 w 183"/>
                <a:gd name="T7" fmla="*/ 68 h 125"/>
                <a:gd name="T8" fmla="*/ 106 w 183"/>
                <a:gd name="T9" fmla="*/ 0 h 125"/>
              </a:gdLst>
              <a:ahLst/>
              <a:cxnLst>
                <a:cxn ang="0">
                  <a:pos x="T0" y="T1"/>
                </a:cxn>
                <a:cxn ang="0">
                  <a:pos x="T2" y="T3"/>
                </a:cxn>
                <a:cxn ang="0">
                  <a:pos x="T4" y="T5"/>
                </a:cxn>
                <a:cxn ang="0">
                  <a:pos x="T6" y="T7"/>
                </a:cxn>
                <a:cxn ang="0">
                  <a:pos x="T8" y="T9"/>
                </a:cxn>
              </a:cxnLst>
              <a:rect l="0" t="0" r="r" b="b"/>
              <a:pathLst>
                <a:path w="183" h="125">
                  <a:moveTo>
                    <a:pt x="106" y="0"/>
                  </a:moveTo>
                  <a:lnTo>
                    <a:pt x="0" y="68"/>
                  </a:lnTo>
                  <a:lnTo>
                    <a:pt x="77" y="125"/>
                  </a:lnTo>
                  <a:lnTo>
                    <a:pt x="183" y="68"/>
                  </a:lnTo>
                  <a:lnTo>
                    <a:pt x="1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57" name="Freeform 31"/>
            <p:cNvSpPr>
              <a:spLocks/>
            </p:cNvSpPr>
            <p:nvPr/>
          </p:nvSpPr>
          <p:spPr bwMode="auto">
            <a:xfrm>
              <a:off x="18848388" y="8337550"/>
              <a:ext cx="276225" cy="198438"/>
            </a:xfrm>
            <a:custGeom>
              <a:avLst/>
              <a:gdLst>
                <a:gd name="T0" fmla="*/ 174 w 174"/>
                <a:gd name="T1" fmla="*/ 68 h 125"/>
                <a:gd name="T2" fmla="*/ 77 w 174"/>
                <a:gd name="T3" fmla="*/ 0 h 125"/>
                <a:gd name="T4" fmla="*/ 0 w 174"/>
                <a:gd name="T5" fmla="*/ 68 h 125"/>
                <a:gd name="T6" fmla="*/ 106 w 174"/>
                <a:gd name="T7" fmla="*/ 125 h 125"/>
                <a:gd name="T8" fmla="*/ 174 w 174"/>
                <a:gd name="T9" fmla="*/ 68 h 125"/>
              </a:gdLst>
              <a:ahLst/>
              <a:cxnLst>
                <a:cxn ang="0">
                  <a:pos x="T0" y="T1"/>
                </a:cxn>
                <a:cxn ang="0">
                  <a:pos x="T2" y="T3"/>
                </a:cxn>
                <a:cxn ang="0">
                  <a:pos x="T4" y="T5"/>
                </a:cxn>
                <a:cxn ang="0">
                  <a:pos x="T6" y="T7"/>
                </a:cxn>
                <a:cxn ang="0">
                  <a:pos x="T8" y="T9"/>
                </a:cxn>
              </a:cxnLst>
              <a:rect l="0" t="0" r="r" b="b"/>
              <a:pathLst>
                <a:path w="174" h="125">
                  <a:moveTo>
                    <a:pt x="174" y="68"/>
                  </a:moveTo>
                  <a:lnTo>
                    <a:pt x="77" y="0"/>
                  </a:lnTo>
                  <a:lnTo>
                    <a:pt x="0" y="68"/>
                  </a:lnTo>
                  <a:lnTo>
                    <a:pt x="106" y="125"/>
                  </a:lnTo>
                  <a:lnTo>
                    <a:pt x="17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58" name="Freeform 32"/>
            <p:cNvSpPr>
              <a:spLocks/>
            </p:cNvSpPr>
            <p:nvPr/>
          </p:nvSpPr>
          <p:spPr bwMode="auto">
            <a:xfrm>
              <a:off x="18848388" y="8535988"/>
              <a:ext cx="276225" cy="215900"/>
            </a:xfrm>
            <a:custGeom>
              <a:avLst/>
              <a:gdLst>
                <a:gd name="T0" fmla="*/ 0 w 174"/>
                <a:gd name="T1" fmla="*/ 68 h 136"/>
                <a:gd name="T2" fmla="*/ 77 w 174"/>
                <a:gd name="T3" fmla="*/ 136 h 136"/>
                <a:gd name="T4" fmla="*/ 174 w 174"/>
                <a:gd name="T5" fmla="*/ 68 h 136"/>
                <a:gd name="T6" fmla="*/ 106 w 174"/>
                <a:gd name="T7" fmla="*/ 0 h 136"/>
                <a:gd name="T8" fmla="*/ 0 w 174"/>
                <a:gd name="T9" fmla="*/ 68 h 136"/>
              </a:gdLst>
              <a:ahLst/>
              <a:cxnLst>
                <a:cxn ang="0">
                  <a:pos x="T0" y="T1"/>
                </a:cxn>
                <a:cxn ang="0">
                  <a:pos x="T2" y="T3"/>
                </a:cxn>
                <a:cxn ang="0">
                  <a:pos x="T4" y="T5"/>
                </a:cxn>
                <a:cxn ang="0">
                  <a:pos x="T6" y="T7"/>
                </a:cxn>
                <a:cxn ang="0">
                  <a:pos x="T8" y="T9"/>
                </a:cxn>
              </a:cxnLst>
              <a:rect l="0" t="0" r="r" b="b"/>
              <a:pathLst>
                <a:path w="174" h="136">
                  <a:moveTo>
                    <a:pt x="0" y="68"/>
                  </a:moveTo>
                  <a:lnTo>
                    <a:pt x="77" y="136"/>
                  </a:lnTo>
                  <a:lnTo>
                    <a:pt x="174" y="68"/>
                  </a:lnTo>
                  <a:lnTo>
                    <a:pt x="106" y="0"/>
                  </a:lnTo>
                  <a:lnTo>
                    <a:pt x="0"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59" name="Freeform 33"/>
            <p:cNvSpPr>
              <a:spLocks/>
            </p:cNvSpPr>
            <p:nvPr/>
          </p:nvSpPr>
          <p:spPr bwMode="auto">
            <a:xfrm>
              <a:off x="18557875" y="8535988"/>
              <a:ext cx="290512" cy="215900"/>
            </a:xfrm>
            <a:custGeom>
              <a:avLst/>
              <a:gdLst>
                <a:gd name="T0" fmla="*/ 0 w 183"/>
                <a:gd name="T1" fmla="*/ 68 h 136"/>
                <a:gd name="T2" fmla="*/ 106 w 183"/>
                <a:gd name="T3" fmla="*/ 136 h 136"/>
                <a:gd name="T4" fmla="*/ 183 w 183"/>
                <a:gd name="T5" fmla="*/ 68 h 136"/>
                <a:gd name="T6" fmla="*/ 77 w 183"/>
                <a:gd name="T7" fmla="*/ 0 h 136"/>
                <a:gd name="T8" fmla="*/ 0 w 183"/>
                <a:gd name="T9" fmla="*/ 68 h 136"/>
              </a:gdLst>
              <a:ahLst/>
              <a:cxnLst>
                <a:cxn ang="0">
                  <a:pos x="T0" y="T1"/>
                </a:cxn>
                <a:cxn ang="0">
                  <a:pos x="T2" y="T3"/>
                </a:cxn>
                <a:cxn ang="0">
                  <a:pos x="T4" y="T5"/>
                </a:cxn>
                <a:cxn ang="0">
                  <a:pos x="T6" y="T7"/>
                </a:cxn>
                <a:cxn ang="0">
                  <a:pos x="T8" y="T9"/>
                </a:cxn>
              </a:cxnLst>
              <a:rect l="0" t="0" r="r" b="b"/>
              <a:pathLst>
                <a:path w="183" h="136">
                  <a:moveTo>
                    <a:pt x="0" y="68"/>
                  </a:moveTo>
                  <a:lnTo>
                    <a:pt x="106" y="136"/>
                  </a:lnTo>
                  <a:lnTo>
                    <a:pt x="183" y="68"/>
                  </a:lnTo>
                  <a:lnTo>
                    <a:pt x="77" y="0"/>
                  </a:lnTo>
                  <a:lnTo>
                    <a:pt x="0"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60" name="Freeform 34"/>
            <p:cNvSpPr>
              <a:spLocks/>
            </p:cNvSpPr>
            <p:nvPr/>
          </p:nvSpPr>
          <p:spPr bwMode="auto">
            <a:xfrm>
              <a:off x="18680113" y="8674100"/>
              <a:ext cx="336550" cy="200025"/>
            </a:xfrm>
            <a:custGeom>
              <a:avLst/>
              <a:gdLst>
                <a:gd name="T0" fmla="*/ 106 w 212"/>
                <a:gd name="T1" fmla="*/ 0 h 126"/>
                <a:gd name="T2" fmla="*/ 29 w 212"/>
                <a:gd name="T3" fmla="*/ 58 h 126"/>
                <a:gd name="T4" fmla="*/ 0 w 212"/>
                <a:gd name="T5" fmla="*/ 39 h 126"/>
                <a:gd name="T6" fmla="*/ 0 w 212"/>
                <a:gd name="T7" fmla="*/ 58 h 126"/>
                <a:gd name="T8" fmla="*/ 106 w 212"/>
                <a:gd name="T9" fmla="*/ 126 h 126"/>
                <a:gd name="T10" fmla="*/ 212 w 212"/>
                <a:gd name="T11" fmla="*/ 58 h 126"/>
                <a:gd name="T12" fmla="*/ 212 w 212"/>
                <a:gd name="T13" fmla="*/ 39 h 126"/>
                <a:gd name="T14" fmla="*/ 183 w 212"/>
                <a:gd name="T15" fmla="*/ 58 h 126"/>
                <a:gd name="T16" fmla="*/ 106 w 212"/>
                <a:gd name="T1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26">
                  <a:moveTo>
                    <a:pt x="106" y="0"/>
                  </a:moveTo>
                  <a:lnTo>
                    <a:pt x="29" y="58"/>
                  </a:lnTo>
                  <a:lnTo>
                    <a:pt x="0" y="39"/>
                  </a:lnTo>
                  <a:lnTo>
                    <a:pt x="0" y="58"/>
                  </a:lnTo>
                  <a:lnTo>
                    <a:pt x="106" y="126"/>
                  </a:lnTo>
                  <a:lnTo>
                    <a:pt x="212" y="58"/>
                  </a:lnTo>
                  <a:lnTo>
                    <a:pt x="212" y="39"/>
                  </a:lnTo>
                  <a:lnTo>
                    <a:pt x="183" y="58"/>
                  </a:lnTo>
                  <a:lnTo>
                    <a:pt x="1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0" name="กลุ่ม 2079"/>
          <p:cNvGrpSpPr/>
          <p:nvPr/>
        </p:nvGrpSpPr>
        <p:grpSpPr>
          <a:xfrm>
            <a:off x="4472583" y="2247900"/>
            <a:ext cx="494109" cy="494109"/>
            <a:chOff x="11896725" y="5994400"/>
            <a:chExt cx="1317625" cy="1317625"/>
          </a:xfrm>
        </p:grpSpPr>
        <p:sp>
          <p:nvSpPr>
            <p:cNvPr id="2061" name="Oval 35"/>
            <p:cNvSpPr>
              <a:spLocks noChangeArrowheads="1"/>
            </p:cNvSpPr>
            <p:nvPr/>
          </p:nvSpPr>
          <p:spPr bwMode="auto">
            <a:xfrm>
              <a:off x="11896725" y="5994400"/>
              <a:ext cx="1317625" cy="1317625"/>
            </a:xfrm>
            <a:prstGeom prst="ellipse">
              <a:avLst/>
            </a:prstGeom>
            <a:solidFill>
              <a:srgbClr val="FFC1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62" name="Freeform 36"/>
            <p:cNvSpPr>
              <a:spLocks noEditPoints="1"/>
            </p:cNvSpPr>
            <p:nvPr/>
          </p:nvSpPr>
          <p:spPr bwMode="auto">
            <a:xfrm>
              <a:off x="12311063" y="6392863"/>
              <a:ext cx="488950" cy="504825"/>
            </a:xfrm>
            <a:custGeom>
              <a:avLst/>
              <a:gdLst>
                <a:gd name="T0" fmla="*/ 9 w 32"/>
                <a:gd name="T1" fmla="*/ 33 h 33"/>
                <a:gd name="T2" fmla="*/ 6 w 32"/>
                <a:gd name="T3" fmla="*/ 32 h 33"/>
                <a:gd name="T4" fmla="*/ 0 w 32"/>
                <a:gd name="T5" fmla="*/ 23 h 33"/>
                <a:gd name="T6" fmla="*/ 0 w 32"/>
                <a:gd name="T7" fmla="*/ 11 h 33"/>
                <a:gd name="T8" fmla="*/ 7 w 32"/>
                <a:gd name="T9" fmla="*/ 1 h 33"/>
                <a:gd name="T10" fmla="*/ 19 w 32"/>
                <a:gd name="T11" fmla="*/ 1 h 33"/>
                <a:gd name="T12" fmla="*/ 26 w 32"/>
                <a:gd name="T13" fmla="*/ 8 h 33"/>
                <a:gd name="T14" fmla="*/ 27 w 32"/>
                <a:gd name="T15" fmla="*/ 13 h 33"/>
                <a:gd name="T16" fmla="*/ 31 w 32"/>
                <a:gd name="T17" fmla="*/ 13 h 33"/>
                <a:gd name="T18" fmla="*/ 32 w 32"/>
                <a:gd name="T19" fmla="*/ 15 h 33"/>
                <a:gd name="T20" fmla="*/ 31 w 32"/>
                <a:gd name="T21" fmla="*/ 27 h 33"/>
                <a:gd name="T22" fmla="*/ 23 w 32"/>
                <a:gd name="T23" fmla="*/ 33 h 33"/>
                <a:gd name="T24" fmla="*/ 21 w 32"/>
                <a:gd name="T25" fmla="*/ 33 h 33"/>
                <a:gd name="T26" fmla="*/ 9 w 32"/>
                <a:gd name="T27" fmla="*/ 33 h 33"/>
                <a:gd name="T28" fmla="*/ 21 w 32"/>
                <a:gd name="T29" fmla="*/ 24 h 33"/>
                <a:gd name="T30" fmla="*/ 21 w 32"/>
                <a:gd name="T31" fmla="*/ 21 h 33"/>
                <a:gd name="T32" fmla="*/ 10 w 32"/>
                <a:gd name="T33" fmla="*/ 21 h 33"/>
                <a:gd name="T34" fmla="*/ 10 w 32"/>
                <a:gd name="T35" fmla="*/ 24 h 33"/>
                <a:gd name="T36" fmla="*/ 21 w 32"/>
                <a:gd name="T37" fmla="*/ 24 h 33"/>
                <a:gd name="T38" fmla="*/ 16 w 32"/>
                <a:gd name="T39" fmla="*/ 13 h 33"/>
                <a:gd name="T40" fmla="*/ 15 w 32"/>
                <a:gd name="T41" fmla="*/ 9 h 33"/>
                <a:gd name="T42" fmla="*/ 10 w 32"/>
                <a:gd name="T43" fmla="*/ 9 h 33"/>
                <a:gd name="T44" fmla="*/ 10 w 32"/>
                <a:gd name="T45" fmla="*/ 13 h 33"/>
                <a:gd name="T46" fmla="*/ 16 w 32"/>
                <a:gd name="T47" fmla="*/ 1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3">
                  <a:moveTo>
                    <a:pt x="9" y="33"/>
                  </a:moveTo>
                  <a:cubicBezTo>
                    <a:pt x="8" y="33"/>
                    <a:pt x="7" y="32"/>
                    <a:pt x="6" y="32"/>
                  </a:cubicBezTo>
                  <a:cubicBezTo>
                    <a:pt x="2" y="30"/>
                    <a:pt x="0" y="27"/>
                    <a:pt x="0" y="23"/>
                  </a:cubicBezTo>
                  <a:cubicBezTo>
                    <a:pt x="0" y="21"/>
                    <a:pt x="0" y="12"/>
                    <a:pt x="0" y="11"/>
                  </a:cubicBezTo>
                  <a:cubicBezTo>
                    <a:pt x="0" y="6"/>
                    <a:pt x="3" y="2"/>
                    <a:pt x="7" y="1"/>
                  </a:cubicBezTo>
                  <a:cubicBezTo>
                    <a:pt x="9" y="0"/>
                    <a:pt x="17" y="0"/>
                    <a:pt x="19" y="1"/>
                  </a:cubicBezTo>
                  <a:cubicBezTo>
                    <a:pt x="22" y="2"/>
                    <a:pt x="25" y="4"/>
                    <a:pt x="26" y="8"/>
                  </a:cubicBezTo>
                  <a:cubicBezTo>
                    <a:pt x="26" y="10"/>
                    <a:pt x="26" y="12"/>
                    <a:pt x="27" y="13"/>
                  </a:cubicBezTo>
                  <a:cubicBezTo>
                    <a:pt x="29" y="13"/>
                    <a:pt x="30" y="13"/>
                    <a:pt x="31" y="13"/>
                  </a:cubicBezTo>
                  <a:cubicBezTo>
                    <a:pt x="31" y="13"/>
                    <a:pt x="32" y="14"/>
                    <a:pt x="32" y="15"/>
                  </a:cubicBezTo>
                  <a:cubicBezTo>
                    <a:pt x="32" y="24"/>
                    <a:pt x="32" y="25"/>
                    <a:pt x="31" y="27"/>
                  </a:cubicBezTo>
                  <a:cubicBezTo>
                    <a:pt x="29" y="30"/>
                    <a:pt x="26" y="33"/>
                    <a:pt x="23" y="33"/>
                  </a:cubicBezTo>
                  <a:cubicBezTo>
                    <a:pt x="22" y="33"/>
                    <a:pt x="22" y="33"/>
                    <a:pt x="21" y="33"/>
                  </a:cubicBezTo>
                  <a:cubicBezTo>
                    <a:pt x="21" y="33"/>
                    <a:pt x="11" y="33"/>
                    <a:pt x="9" y="33"/>
                  </a:cubicBezTo>
                  <a:close/>
                  <a:moveTo>
                    <a:pt x="21" y="24"/>
                  </a:moveTo>
                  <a:cubicBezTo>
                    <a:pt x="24" y="24"/>
                    <a:pt x="24" y="21"/>
                    <a:pt x="21" y="21"/>
                  </a:cubicBezTo>
                  <a:cubicBezTo>
                    <a:pt x="18" y="21"/>
                    <a:pt x="14" y="21"/>
                    <a:pt x="10" y="21"/>
                  </a:cubicBezTo>
                  <a:cubicBezTo>
                    <a:pt x="7" y="21"/>
                    <a:pt x="8" y="24"/>
                    <a:pt x="10" y="24"/>
                  </a:cubicBezTo>
                  <a:cubicBezTo>
                    <a:pt x="12" y="24"/>
                    <a:pt x="21" y="24"/>
                    <a:pt x="21" y="24"/>
                  </a:cubicBezTo>
                  <a:close/>
                  <a:moveTo>
                    <a:pt x="16" y="13"/>
                  </a:moveTo>
                  <a:cubicBezTo>
                    <a:pt x="18" y="12"/>
                    <a:pt x="18" y="9"/>
                    <a:pt x="15" y="9"/>
                  </a:cubicBezTo>
                  <a:cubicBezTo>
                    <a:pt x="15" y="9"/>
                    <a:pt x="10" y="9"/>
                    <a:pt x="10" y="9"/>
                  </a:cubicBezTo>
                  <a:cubicBezTo>
                    <a:pt x="7" y="9"/>
                    <a:pt x="8" y="13"/>
                    <a:pt x="10" y="13"/>
                  </a:cubicBezTo>
                  <a:cubicBezTo>
                    <a:pt x="10" y="13"/>
                    <a:pt x="15" y="13"/>
                    <a:pt x="1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67" name="กลุ่ม 666"/>
          <p:cNvGrpSpPr/>
          <p:nvPr/>
        </p:nvGrpSpPr>
        <p:grpSpPr>
          <a:xfrm>
            <a:off x="4472583" y="1518643"/>
            <a:ext cx="494109" cy="494109"/>
            <a:chOff x="11896725" y="4049713"/>
            <a:chExt cx="1317625" cy="1317625"/>
          </a:xfrm>
        </p:grpSpPr>
        <p:sp>
          <p:nvSpPr>
            <p:cNvPr id="2063" name="Oval 37"/>
            <p:cNvSpPr>
              <a:spLocks noChangeArrowheads="1"/>
            </p:cNvSpPr>
            <p:nvPr/>
          </p:nvSpPr>
          <p:spPr bwMode="auto">
            <a:xfrm>
              <a:off x="11896725" y="4049713"/>
              <a:ext cx="1317625" cy="1317625"/>
            </a:xfrm>
            <a:prstGeom prst="ellipse">
              <a:avLst/>
            </a:prstGeom>
            <a:solidFill>
              <a:srgbClr val="1F9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64" name="Freeform 38"/>
            <p:cNvSpPr>
              <a:spLocks noEditPoints="1"/>
            </p:cNvSpPr>
            <p:nvPr/>
          </p:nvSpPr>
          <p:spPr bwMode="auto">
            <a:xfrm>
              <a:off x="12295188" y="4432300"/>
              <a:ext cx="520700" cy="536575"/>
            </a:xfrm>
            <a:custGeom>
              <a:avLst/>
              <a:gdLst>
                <a:gd name="T0" fmla="*/ 32 w 34"/>
                <a:gd name="T1" fmla="*/ 20 h 35"/>
                <a:gd name="T2" fmla="*/ 33 w 34"/>
                <a:gd name="T3" fmla="*/ 18 h 35"/>
                <a:gd name="T4" fmla="*/ 17 w 34"/>
                <a:gd name="T5" fmla="*/ 2 h 35"/>
                <a:gd name="T6" fmla="*/ 14 w 34"/>
                <a:gd name="T7" fmla="*/ 2 h 35"/>
                <a:gd name="T8" fmla="*/ 9 w 34"/>
                <a:gd name="T9" fmla="*/ 0 h 35"/>
                <a:gd name="T10" fmla="*/ 0 w 34"/>
                <a:gd name="T11" fmla="*/ 10 h 35"/>
                <a:gd name="T12" fmla="*/ 1 w 34"/>
                <a:gd name="T13" fmla="*/ 14 h 35"/>
                <a:gd name="T14" fmla="*/ 1 w 34"/>
                <a:gd name="T15" fmla="*/ 18 h 35"/>
                <a:gd name="T16" fmla="*/ 17 w 34"/>
                <a:gd name="T17" fmla="*/ 34 h 35"/>
                <a:gd name="T18" fmla="*/ 20 w 34"/>
                <a:gd name="T19" fmla="*/ 34 h 35"/>
                <a:gd name="T20" fmla="*/ 25 w 34"/>
                <a:gd name="T21" fmla="*/ 35 h 35"/>
                <a:gd name="T22" fmla="*/ 34 w 34"/>
                <a:gd name="T23" fmla="*/ 26 h 35"/>
                <a:gd name="T24" fmla="*/ 32 w 34"/>
                <a:gd name="T25" fmla="*/ 20 h 35"/>
                <a:gd name="T26" fmla="*/ 21 w 34"/>
                <a:gd name="T27" fmla="*/ 27 h 35"/>
                <a:gd name="T28" fmla="*/ 14 w 34"/>
                <a:gd name="T29" fmla="*/ 27 h 35"/>
                <a:gd name="T30" fmla="*/ 9 w 34"/>
                <a:gd name="T31" fmla="*/ 23 h 35"/>
                <a:gd name="T32" fmla="*/ 12 w 34"/>
                <a:gd name="T33" fmla="*/ 22 h 35"/>
                <a:gd name="T34" fmla="*/ 13 w 34"/>
                <a:gd name="T35" fmla="*/ 23 h 35"/>
                <a:gd name="T36" fmla="*/ 20 w 34"/>
                <a:gd name="T37" fmla="*/ 23 h 35"/>
                <a:gd name="T38" fmla="*/ 20 w 34"/>
                <a:gd name="T39" fmla="*/ 21 h 35"/>
                <a:gd name="T40" fmla="*/ 13 w 34"/>
                <a:gd name="T41" fmla="*/ 19 h 35"/>
                <a:gd name="T42" fmla="*/ 10 w 34"/>
                <a:gd name="T43" fmla="*/ 10 h 35"/>
                <a:gd name="T44" fmla="*/ 16 w 34"/>
                <a:gd name="T45" fmla="*/ 7 h 35"/>
                <a:gd name="T46" fmla="*/ 24 w 34"/>
                <a:gd name="T47" fmla="*/ 12 h 35"/>
                <a:gd name="T48" fmla="*/ 23 w 34"/>
                <a:gd name="T49" fmla="*/ 14 h 35"/>
                <a:gd name="T50" fmla="*/ 20 w 34"/>
                <a:gd name="T51" fmla="*/ 12 h 35"/>
                <a:gd name="T52" fmla="*/ 14 w 34"/>
                <a:gd name="T53" fmla="*/ 11 h 35"/>
                <a:gd name="T54" fmla="*/ 14 w 34"/>
                <a:gd name="T55" fmla="*/ 14 h 35"/>
                <a:gd name="T56" fmla="*/ 22 w 34"/>
                <a:gd name="T57" fmla="*/ 17 h 35"/>
                <a:gd name="T58" fmla="*/ 25 w 34"/>
                <a:gd name="T59" fmla="*/ 22 h 35"/>
                <a:gd name="T60" fmla="*/ 21 w 34"/>
                <a:gd name="T61"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35">
                  <a:moveTo>
                    <a:pt x="32" y="20"/>
                  </a:moveTo>
                  <a:cubicBezTo>
                    <a:pt x="33" y="20"/>
                    <a:pt x="33" y="19"/>
                    <a:pt x="33" y="18"/>
                  </a:cubicBezTo>
                  <a:cubicBezTo>
                    <a:pt x="33" y="9"/>
                    <a:pt x="25" y="2"/>
                    <a:pt x="17" y="2"/>
                  </a:cubicBezTo>
                  <a:cubicBezTo>
                    <a:pt x="16" y="2"/>
                    <a:pt x="15" y="2"/>
                    <a:pt x="14" y="2"/>
                  </a:cubicBezTo>
                  <a:cubicBezTo>
                    <a:pt x="13" y="1"/>
                    <a:pt x="11" y="0"/>
                    <a:pt x="9" y="0"/>
                  </a:cubicBezTo>
                  <a:cubicBezTo>
                    <a:pt x="4" y="0"/>
                    <a:pt x="0" y="5"/>
                    <a:pt x="0" y="10"/>
                  </a:cubicBezTo>
                  <a:cubicBezTo>
                    <a:pt x="0" y="11"/>
                    <a:pt x="0" y="13"/>
                    <a:pt x="1" y="14"/>
                  </a:cubicBezTo>
                  <a:cubicBezTo>
                    <a:pt x="1" y="16"/>
                    <a:pt x="1" y="17"/>
                    <a:pt x="1" y="18"/>
                  </a:cubicBezTo>
                  <a:cubicBezTo>
                    <a:pt x="1" y="27"/>
                    <a:pt x="8" y="34"/>
                    <a:pt x="17" y="34"/>
                  </a:cubicBezTo>
                  <a:cubicBezTo>
                    <a:pt x="18" y="34"/>
                    <a:pt x="19" y="34"/>
                    <a:pt x="20" y="34"/>
                  </a:cubicBezTo>
                  <a:cubicBezTo>
                    <a:pt x="21" y="34"/>
                    <a:pt x="23" y="35"/>
                    <a:pt x="25" y="35"/>
                  </a:cubicBezTo>
                  <a:cubicBezTo>
                    <a:pt x="30" y="35"/>
                    <a:pt x="34" y="31"/>
                    <a:pt x="34" y="26"/>
                  </a:cubicBezTo>
                  <a:cubicBezTo>
                    <a:pt x="34" y="24"/>
                    <a:pt x="33" y="22"/>
                    <a:pt x="32" y="20"/>
                  </a:cubicBezTo>
                  <a:close/>
                  <a:moveTo>
                    <a:pt x="21" y="27"/>
                  </a:moveTo>
                  <a:cubicBezTo>
                    <a:pt x="19" y="28"/>
                    <a:pt x="16" y="28"/>
                    <a:pt x="14" y="27"/>
                  </a:cubicBezTo>
                  <a:cubicBezTo>
                    <a:pt x="10" y="27"/>
                    <a:pt x="9" y="25"/>
                    <a:pt x="9" y="23"/>
                  </a:cubicBezTo>
                  <a:cubicBezTo>
                    <a:pt x="8" y="21"/>
                    <a:pt x="11" y="20"/>
                    <a:pt x="12" y="22"/>
                  </a:cubicBezTo>
                  <a:cubicBezTo>
                    <a:pt x="13" y="22"/>
                    <a:pt x="13" y="23"/>
                    <a:pt x="13" y="23"/>
                  </a:cubicBezTo>
                  <a:cubicBezTo>
                    <a:pt x="15" y="25"/>
                    <a:pt x="19" y="25"/>
                    <a:pt x="20" y="23"/>
                  </a:cubicBezTo>
                  <a:cubicBezTo>
                    <a:pt x="21" y="22"/>
                    <a:pt x="21" y="22"/>
                    <a:pt x="20" y="21"/>
                  </a:cubicBezTo>
                  <a:cubicBezTo>
                    <a:pt x="19" y="20"/>
                    <a:pt x="19" y="20"/>
                    <a:pt x="13" y="19"/>
                  </a:cubicBezTo>
                  <a:cubicBezTo>
                    <a:pt x="8" y="17"/>
                    <a:pt x="8" y="13"/>
                    <a:pt x="10" y="10"/>
                  </a:cubicBezTo>
                  <a:cubicBezTo>
                    <a:pt x="11" y="8"/>
                    <a:pt x="13" y="8"/>
                    <a:pt x="16" y="7"/>
                  </a:cubicBezTo>
                  <a:cubicBezTo>
                    <a:pt x="20" y="7"/>
                    <a:pt x="24" y="9"/>
                    <a:pt x="24" y="12"/>
                  </a:cubicBezTo>
                  <a:cubicBezTo>
                    <a:pt x="24" y="13"/>
                    <a:pt x="24" y="13"/>
                    <a:pt x="23" y="14"/>
                  </a:cubicBezTo>
                  <a:cubicBezTo>
                    <a:pt x="21" y="14"/>
                    <a:pt x="21" y="13"/>
                    <a:pt x="20" y="12"/>
                  </a:cubicBezTo>
                  <a:cubicBezTo>
                    <a:pt x="18" y="10"/>
                    <a:pt x="15" y="11"/>
                    <a:pt x="14" y="11"/>
                  </a:cubicBezTo>
                  <a:cubicBezTo>
                    <a:pt x="13" y="12"/>
                    <a:pt x="13" y="14"/>
                    <a:pt x="14" y="14"/>
                  </a:cubicBezTo>
                  <a:cubicBezTo>
                    <a:pt x="15" y="15"/>
                    <a:pt x="20" y="16"/>
                    <a:pt x="22" y="17"/>
                  </a:cubicBezTo>
                  <a:cubicBezTo>
                    <a:pt x="24" y="18"/>
                    <a:pt x="25" y="19"/>
                    <a:pt x="25" y="22"/>
                  </a:cubicBezTo>
                  <a:cubicBezTo>
                    <a:pt x="25" y="24"/>
                    <a:pt x="24" y="26"/>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1" name="กลุ่ม 2080"/>
          <p:cNvGrpSpPr/>
          <p:nvPr/>
        </p:nvGrpSpPr>
        <p:grpSpPr>
          <a:xfrm>
            <a:off x="5259586" y="2247900"/>
            <a:ext cx="493514" cy="494109"/>
            <a:chOff x="13995400" y="5994400"/>
            <a:chExt cx="1316037" cy="1317625"/>
          </a:xfrm>
        </p:grpSpPr>
        <p:sp>
          <p:nvSpPr>
            <p:cNvPr id="2065" name="Oval 39"/>
            <p:cNvSpPr>
              <a:spLocks noChangeArrowheads="1"/>
            </p:cNvSpPr>
            <p:nvPr/>
          </p:nvSpPr>
          <p:spPr bwMode="auto">
            <a:xfrm>
              <a:off x="13995400" y="5994400"/>
              <a:ext cx="1316037" cy="1317625"/>
            </a:xfrm>
            <a:prstGeom prst="ellipse">
              <a:avLst/>
            </a:prstGeom>
            <a:solidFill>
              <a:srgbClr val="7D57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66" name="Freeform 40"/>
            <p:cNvSpPr>
              <a:spLocks noEditPoints="1"/>
            </p:cNvSpPr>
            <p:nvPr/>
          </p:nvSpPr>
          <p:spPr bwMode="auto">
            <a:xfrm>
              <a:off x="14392275" y="6392863"/>
              <a:ext cx="520700" cy="504825"/>
            </a:xfrm>
            <a:custGeom>
              <a:avLst/>
              <a:gdLst>
                <a:gd name="T0" fmla="*/ 28 w 34"/>
                <a:gd name="T1" fmla="*/ 0 h 33"/>
                <a:gd name="T2" fmla="*/ 5 w 34"/>
                <a:gd name="T3" fmla="*/ 0 h 33"/>
                <a:gd name="T4" fmla="*/ 0 w 34"/>
                <a:gd name="T5" fmla="*/ 5 h 33"/>
                <a:gd name="T6" fmla="*/ 0 w 34"/>
                <a:gd name="T7" fmla="*/ 28 h 33"/>
                <a:gd name="T8" fmla="*/ 5 w 34"/>
                <a:gd name="T9" fmla="*/ 33 h 33"/>
                <a:gd name="T10" fmla="*/ 28 w 34"/>
                <a:gd name="T11" fmla="*/ 33 h 33"/>
                <a:gd name="T12" fmla="*/ 34 w 34"/>
                <a:gd name="T13" fmla="*/ 28 h 33"/>
                <a:gd name="T14" fmla="*/ 34 w 34"/>
                <a:gd name="T15" fmla="*/ 5 h 33"/>
                <a:gd name="T16" fmla="*/ 28 w 34"/>
                <a:gd name="T17" fmla="*/ 0 h 33"/>
                <a:gd name="T18" fmla="*/ 24 w 34"/>
                <a:gd name="T19" fmla="*/ 4 h 33"/>
                <a:gd name="T20" fmla="*/ 25 w 34"/>
                <a:gd name="T21" fmla="*/ 3 h 33"/>
                <a:gd name="T22" fmla="*/ 29 w 34"/>
                <a:gd name="T23" fmla="*/ 3 h 33"/>
                <a:gd name="T24" fmla="*/ 30 w 34"/>
                <a:gd name="T25" fmla="*/ 4 h 33"/>
                <a:gd name="T26" fmla="*/ 30 w 34"/>
                <a:gd name="T27" fmla="*/ 8 h 33"/>
                <a:gd name="T28" fmla="*/ 29 w 34"/>
                <a:gd name="T29" fmla="*/ 9 h 33"/>
                <a:gd name="T30" fmla="*/ 25 w 34"/>
                <a:gd name="T31" fmla="*/ 9 h 33"/>
                <a:gd name="T32" fmla="*/ 24 w 34"/>
                <a:gd name="T33" fmla="*/ 8 h 33"/>
                <a:gd name="T34" fmla="*/ 24 w 34"/>
                <a:gd name="T35" fmla="*/ 4 h 33"/>
                <a:gd name="T36" fmla="*/ 11 w 34"/>
                <a:gd name="T37" fmla="*/ 14 h 33"/>
                <a:gd name="T38" fmla="*/ 17 w 34"/>
                <a:gd name="T39" fmla="*/ 10 h 33"/>
                <a:gd name="T40" fmla="*/ 23 w 34"/>
                <a:gd name="T41" fmla="*/ 14 h 33"/>
                <a:gd name="T42" fmla="*/ 24 w 34"/>
                <a:gd name="T43" fmla="*/ 17 h 33"/>
                <a:gd name="T44" fmla="*/ 17 w 34"/>
                <a:gd name="T45" fmla="*/ 23 h 33"/>
                <a:gd name="T46" fmla="*/ 10 w 34"/>
                <a:gd name="T47" fmla="*/ 17 h 33"/>
                <a:gd name="T48" fmla="*/ 11 w 34"/>
                <a:gd name="T49" fmla="*/ 14 h 33"/>
                <a:gd name="T50" fmla="*/ 30 w 34"/>
                <a:gd name="T51" fmla="*/ 28 h 33"/>
                <a:gd name="T52" fmla="*/ 28 w 34"/>
                <a:gd name="T53" fmla="*/ 30 h 33"/>
                <a:gd name="T54" fmla="*/ 5 w 34"/>
                <a:gd name="T55" fmla="*/ 30 h 33"/>
                <a:gd name="T56" fmla="*/ 4 w 34"/>
                <a:gd name="T57" fmla="*/ 28 h 33"/>
                <a:gd name="T58" fmla="*/ 4 w 34"/>
                <a:gd name="T59" fmla="*/ 14 h 33"/>
                <a:gd name="T60" fmla="*/ 7 w 34"/>
                <a:gd name="T61" fmla="*/ 14 h 33"/>
                <a:gd name="T62" fmla="*/ 7 w 34"/>
                <a:gd name="T63" fmla="*/ 17 h 33"/>
                <a:gd name="T64" fmla="*/ 17 w 34"/>
                <a:gd name="T65" fmla="*/ 27 h 33"/>
                <a:gd name="T66" fmla="*/ 27 w 34"/>
                <a:gd name="T67" fmla="*/ 17 h 33"/>
                <a:gd name="T68" fmla="*/ 27 w 34"/>
                <a:gd name="T69" fmla="*/ 14 h 33"/>
                <a:gd name="T70" fmla="*/ 30 w 34"/>
                <a:gd name="T71" fmla="*/ 14 h 33"/>
                <a:gd name="T72" fmla="*/ 30 w 34"/>
                <a:gd name="T73"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33">
                  <a:moveTo>
                    <a:pt x="28" y="0"/>
                  </a:moveTo>
                  <a:cubicBezTo>
                    <a:pt x="5" y="0"/>
                    <a:pt x="5" y="0"/>
                    <a:pt x="5" y="0"/>
                  </a:cubicBezTo>
                  <a:cubicBezTo>
                    <a:pt x="2" y="0"/>
                    <a:pt x="0" y="2"/>
                    <a:pt x="0" y="5"/>
                  </a:cubicBezTo>
                  <a:cubicBezTo>
                    <a:pt x="0" y="28"/>
                    <a:pt x="0" y="28"/>
                    <a:pt x="0" y="28"/>
                  </a:cubicBezTo>
                  <a:cubicBezTo>
                    <a:pt x="0" y="31"/>
                    <a:pt x="2" y="33"/>
                    <a:pt x="5" y="33"/>
                  </a:cubicBezTo>
                  <a:cubicBezTo>
                    <a:pt x="28" y="33"/>
                    <a:pt x="28" y="33"/>
                    <a:pt x="28" y="33"/>
                  </a:cubicBezTo>
                  <a:cubicBezTo>
                    <a:pt x="31" y="33"/>
                    <a:pt x="34" y="31"/>
                    <a:pt x="34" y="28"/>
                  </a:cubicBezTo>
                  <a:cubicBezTo>
                    <a:pt x="34" y="5"/>
                    <a:pt x="34" y="5"/>
                    <a:pt x="34" y="5"/>
                  </a:cubicBezTo>
                  <a:cubicBezTo>
                    <a:pt x="34" y="2"/>
                    <a:pt x="31" y="0"/>
                    <a:pt x="28" y="0"/>
                  </a:cubicBezTo>
                  <a:close/>
                  <a:moveTo>
                    <a:pt x="24" y="4"/>
                  </a:moveTo>
                  <a:cubicBezTo>
                    <a:pt x="24" y="4"/>
                    <a:pt x="24" y="3"/>
                    <a:pt x="25" y="3"/>
                  </a:cubicBezTo>
                  <a:cubicBezTo>
                    <a:pt x="29" y="3"/>
                    <a:pt x="29" y="3"/>
                    <a:pt x="29" y="3"/>
                  </a:cubicBezTo>
                  <a:cubicBezTo>
                    <a:pt x="30" y="3"/>
                    <a:pt x="30" y="4"/>
                    <a:pt x="30" y="4"/>
                  </a:cubicBezTo>
                  <a:cubicBezTo>
                    <a:pt x="30" y="8"/>
                    <a:pt x="30" y="8"/>
                    <a:pt x="30" y="8"/>
                  </a:cubicBezTo>
                  <a:cubicBezTo>
                    <a:pt x="30" y="9"/>
                    <a:pt x="30" y="9"/>
                    <a:pt x="29" y="9"/>
                  </a:cubicBezTo>
                  <a:cubicBezTo>
                    <a:pt x="25" y="9"/>
                    <a:pt x="25" y="9"/>
                    <a:pt x="25" y="9"/>
                  </a:cubicBezTo>
                  <a:cubicBezTo>
                    <a:pt x="24" y="9"/>
                    <a:pt x="24" y="9"/>
                    <a:pt x="24" y="8"/>
                  </a:cubicBezTo>
                  <a:lnTo>
                    <a:pt x="24" y="4"/>
                  </a:lnTo>
                  <a:close/>
                  <a:moveTo>
                    <a:pt x="11" y="14"/>
                  </a:moveTo>
                  <a:cubicBezTo>
                    <a:pt x="12" y="12"/>
                    <a:pt x="14" y="10"/>
                    <a:pt x="17" y="10"/>
                  </a:cubicBezTo>
                  <a:cubicBezTo>
                    <a:pt x="20" y="10"/>
                    <a:pt x="22" y="12"/>
                    <a:pt x="23" y="14"/>
                  </a:cubicBezTo>
                  <a:cubicBezTo>
                    <a:pt x="23" y="15"/>
                    <a:pt x="24" y="16"/>
                    <a:pt x="24" y="17"/>
                  </a:cubicBezTo>
                  <a:cubicBezTo>
                    <a:pt x="24" y="20"/>
                    <a:pt x="21" y="23"/>
                    <a:pt x="17" y="23"/>
                  </a:cubicBezTo>
                  <a:cubicBezTo>
                    <a:pt x="13" y="23"/>
                    <a:pt x="10" y="20"/>
                    <a:pt x="10" y="17"/>
                  </a:cubicBezTo>
                  <a:cubicBezTo>
                    <a:pt x="10" y="16"/>
                    <a:pt x="10" y="15"/>
                    <a:pt x="11" y="14"/>
                  </a:cubicBezTo>
                  <a:close/>
                  <a:moveTo>
                    <a:pt x="30" y="28"/>
                  </a:moveTo>
                  <a:cubicBezTo>
                    <a:pt x="30" y="29"/>
                    <a:pt x="29" y="30"/>
                    <a:pt x="28" y="30"/>
                  </a:cubicBezTo>
                  <a:cubicBezTo>
                    <a:pt x="5" y="30"/>
                    <a:pt x="5" y="30"/>
                    <a:pt x="5" y="30"/>
                  </a:cubicBezTo>
                  <a:cubicBezTo>
                    <a:pt x="4" y="30"/>
                    <a:pt x="4" y="29"/>
                    <a:pt x="4" y="28"/>
                  </a:cubicBezTo>
                  <a:cubicBezTo>
                    <a:pt x="4" y="14"/>
                    <a:pt x="4" y="14"/>
                    <a:pt x="4" y="14"/>
                  </a:cubicBezTo>
                  <a:cubicBezTo>
                    <a:pt x="7" y="14"/>
                    <a:pt x="7" y="14"/>
                    <a:pt x="7" y="14"/>
                  </a:cubicBezTo>
                  <a:cubicBezTo>
                    <a:pt x="7" y="15"/>
                    <a:pt x="7" y="16"/>
                    <a:pt x="7" y="17"/>
                  </a:cubicBezTo>
                  <a:cubicBezTo>
                    <a:pt x="7" y="22"/>
                    <a:pt x="11" y="27"/>
                    <a:pt x="17" y="27"/>
                  </a:cubicBezTo>
                  <a:cubicBezTo>
                    <a:pt x="22" y="27"/>
                    <a:pt x="27" y="22"/>
                    <a:pt x="27" y="17"/>
                  </a:cubicBezTo>
                  <a:cubicBezTo>
                    <a:pt x="27" y="16"/>
                    <a:pt x="27" y="15"/>
                    <a:pt x="27" y="14"/>
                  </a:cubicBezTo>
                  <a:cubicBezTo>
                    <a:pt x="30" y="14"/>
                    <a:pt x="30" y="14"/>
                    <a:pt x="30" y="14"/>
                  </a:cubicBez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8" name="กลุ่ม 2087"/>
          <p:cNvGrpSpPr/>
          <p:nvPr/>
        </p:nvGrpSpPr>
        <p:grpSpPr>
          <a:xfrm>
            <a:off x="3686176" y="2977158"/>
            <a:ext cx="493514" cy="494109"/>
            <a:chOff x="9799638" y="7939088"/>
            <a:chExt cx="1316037" cy="1317625"/>
          </a:xfrm>
        </p:grpSpPr>
        <p:sp>
          <p:nvSpPr>
            <p:cNvPr id="2067" name="Oval 41"/>
            <p:cNvSpPr>
              <a:spLocks noChangeArrowheads="1"/>
            </p:cNvSpPr>
            <p:nvPr/>
          </p:nvSpPr>
          <p:spPr bwMode="auto">
            <a:xfrm>
              <a:off x="9799638" y="7939088"/>
              <a:ext cx="1316037" cy="1317625"/>
            </a:xfrm>
            <a:prstGeom prst="ellipse">
              <a:avLst/>
            </a:prstGeom>
            <a:solidFill>
              <a:srgbClr val="28B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68" name="Freeform 42"/>
            <p:cNvSpPr>
              <a:spLocks/>
            </p:cNvSpPr>
            <p:nvPr/>
          </p:nvSpPr>
          <p:spPr bwMode="auto">
            <a:xfrm>
              <a:off x="10182225" y="8353425"/>
              <a:ext cx="550862" cy="474663"/>
            </a:xfrm>
            <a:custGeom>
              <a:avLst/>
              <a:gdLst>
                <a:gd name="T0" fmla="*/ 35 w 36"/>
                <a:gd name="T1" fmla="*/ 7 h 31"/>
                <a:gd name="T2" fmla="*/ 16 w 36"/>
                <a:gd name="T3" fmla="*/ 31 h 31"/>
                <a:gd name="T4" fmla="*/ 11 w 36"/>
                <a:gd name="T5" fmla="*/ 25 h 31"/>
                <a:gd name="T6" fmla="*/ 5 w 36"/>
                <a:gd name="T7" fmla="*/ 9 h 31"/>
                <a:gd name="T8" fmla="*/ 2 w 36"/>
                <a:gd name="T9" fmla="*/ 11 h 31"/>
                <a:gd name="T10" fmla="*/ 0 w 36"/>
                <a:gd name="T11" fmla="*/ 9 h 31"/>
                <a:gd name="T12" fmla="*/ 10 w 36"/>
                <a:gd name="T13" fmla="*/ 1 h 31"/>
                <a:gd name="T14" fmla="*/ 16 w 36"/>
                <a:gd name="T15" fmla="*/ 6 h 31"/>
                <a:gd name="T16" fmla="*/ 20 w 36"/>
                <a:gd name="T17" fmla="*/ 20 h 31"/>
                <a:gd name="T18" fmla="*/ 25 w 36"/>
                <a:gd name="T19" fmla="*/ 11 h 31"/>
                <a:gd name="T20" fmla="*/ 20 w 36"/>
                <a:gd name="T21" fmla="*/ 9 h 31"/>
                <a:gd name="T22" fmla="*/ 30 w 36"/>
                <a:gd name="T23" fmla="*/ 0 h 31"/>
                <a:gd name="T24" fmla="*/ 35 w 36"/>
                <a:gd name="T25"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1">
                  <a:moveTo>
                    <a:pt x="35" y="7"/>
                  </a:moveTo>
                  <a:cubicBezTo>
                    <a:pt x="35" y="14"/>
                    <a:pt x="23" y="31"/>
                    <a:pt x="16" y="31"/>
                  </a:cubicBezTo>
                  <a:cubicBezTo>
                    <a:pt x="14" y="31"/>
                    <a:pt x="12" y="29"/>
                    <a:pt x="11" y="25"/>
                  </a:cubicBezTo>
                  <a:cubicBezTo>
                    <a:pt x="8" y="15"/>
                    <a:pt x="7" y="9"/>
                    <a:pt x="5" y="9"/>
                  </a:cubicBezTo>
                  <a:cubicBezTo>
                    <a:pt x="4" y="9"/>
                    <a:pt x="3" y="10"/>
                    <a:pt x="2" y="11"/>
                  </a:cubicBezTo>
                  <a:cubicBezTo>
                    <a:pt x="0" y="9"/>
                    <a:pt x="0" y="9"/>
                    <a:pt x="0" y="9"/>
                  </a:cubicBezTo>
                  <a:cubicBezTo>
                    <a:pt x="5" y="5"/>
                    <a:pt x="8" y="1"/>
                    <a:pt x="10" y="1"/>
                  </a:cubicBezTo>
                  <a:cubicBezTo>
                    <a:pt x="13" y="1"/>
                    <a:pt x="15" y="2"/>
                    <a:pt x="16" y="6"/>
                  </a:cubicBezTo>
                  <a:cubicBezTo>
                    <a:pt x="16" y="12"/>
                    <a:pt x="18" y="20"/>
                    <a:pt x="20" y="20"/>
                  </a:cubicBezTo>
                  <a:cubicBezTo>
                    <a:pt x="21" y="20"/>
                    <a:pt x="25" y="13"/>
                    <a:pt x="25" y="11"/>
                  </a:cubicBezTo>
                  <a:cubicBezTo>
                    <a:pt x="26" y="8"/>
                    <a:pt x="23" y="8"/>
                    <a:pt x="20" y="9"/>
                  </a:cubicBezTo>
                  <a:cubicBezTo>
                    <a:pt x="22" y="3"/>
                    <a:pt x="25" y="0"/>
                    <a:pt x="30" y="0"/>
                  </a:cubicBezTo>
                  <a:cubicBezTo>
                    <a:pt x="34" y="1"/>
                    <a:pt x="36" y="3"/>
                    <a:pt x="35"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68" name="กลุ่ม 667"/>
          <p:cNvGrpSpPr/>
          <p:nvPr/>
        </p:nvGrpSpPr>
        <p:grpSpPr>
          <a:xfrm>
            <a:off x="5259586" y="1518643"/>
            <a:ext cx="493514" cy="494109"/>
            <a:chOff x="13995400" y="4049713"/>
            <a:chExt cx="1316037" cy="1317625"/>
          </a:xfrm>
        </p:grpSpPr>
        <p:sp>
          <p:nvSpPr>
            <p:cNvPr id="2069" name="Oval 43"/>
            <p:cNvSpPr>
              <a:spLocks noChangeArrowheads="1"/>
            </p:cNvSpPr>
            <p:nvPr/>
          </p:nvSpPr>
          <p:spPr bwMode="auto">
            <a:xfrm>
              <a:off x="13995400" y="4049713"/>
              <a:ext cx="1316037" cy="1317625"/>
            </a:xfrm>
            <a:prstGeom prst="ellipse">
              <a:avLst/>
            </a:prstGeom>
            <a:solidFill>
              <a:srgbClr val="209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70" name="Freeform 44"/>
            <p:cNvSpPr>
              <a:spLocks noEditPoints="1"/>
            </p:cNvSpPr>
            <p:nvPr/>
          </p:nvSpPr>
          <p:spPr bwMode="auto">
            <a:xfrm>
              <a:off x="14331950" y="4402138"/>
              <a:ext cx="612775" cy="566738"/>
            </a:xfrm>
            <a:custGeom>
              <a:avLst/>
              <a:gdLst>
                <a:gd name="T0" fmla="*/ 3 w 40"/>
                <a:gd name="T1" fmla="*/ 37 h 37"/>
                <a:gd name="T2" fmla="*/ 4 w 40"/>
                <a:gd name="T3" fmla="*/ 35 h 37"/>
                <a:gd name="T4" fmla="*/ 6 w 40"/>
                <a:gd name="T5" fmla="*/ 29 h 37"/>
                <a:gd name="T6" fmla="*/ 6 w 40"/>
                <a:gd name="T7" fmla="*/ 28 h 37"/>
                <a:gd name="T8" fmla="*/ 17 w 40"/>
                <a:gd name="T9" fmla="*/ 3 h 37"/>
                <a:gd name="T10" fmla="*/ 38 w 40"/>
                <a:gd name="T11" fmla="*/ 16 h 37"/>
                <a:gd name="T12" fmla="*/ 24 w 40"/>
                <a:gd name="T13" fmla="*/ 37 h 37"/>
                <a:gd name="T14" fmla="*/ 13 w 40"/>
                <a:gd name="T15" fmla="*/ 35 h 37"/>
                <a:gd name="T16" fmla="*/ 12 w 40"/>
                <a:gd name="T17" fmla="*/ 35 h 37"/>
                <a:gd name="T18" fmla="*/ 3 w 40"/>
                <a:gd name="T19" fmla="*/ 37 h 37"/>
                <a:gd name="T20" fmla="*/ 7 w 40"/>
                <a:gd name="T21" fmla="*/ 33 h 37"/>
                <a:gd name="T22" fmla="*/ 12 w 40"/>
                <a:gd name="T23" fmla="*/ 32 h 37"/>
                <a:gd name="T24" fmla="*/ 14 w 40"/>
                <a:gd name="T25" fmla="*/ 32 h 37"/>
                <a:gd name="T26" fmla="*/ 23 w 40"/>
                <a:gd name="T27" fmla="*/ 34 h 37"/>
                <a:gd name="T28" fmla="*/ 35 w 40"/>
                <a:gd name="T29" fmla="*/ 17 h 37"/>
                <a:gd name="T30" fmla="*/ 18 w 40"/>
                <a:gd name="T31" fmla="*/ 5 h 37"/>
                <a:gd name="T32" fmla="*/ 8 w 40"/>
                <a:gd name="T33" fmla="*/ 26 h 37"/>
                <a:gd name="T34" fmla="*/ 9 w 40"/>
                <a:gd name="T35" fmla="*/ 29 h 37"/>
                <a:gd name="T36" fmla="*/ 7 w 40"/>
                <a:gd name="T37"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37">
                  <a:moveTo>
                    <a:pt x="3" y="37"/>
                  </a:moveTo>
                  <a:cubicBezTo>
                    <a:pt x="4" y="36"/>
                    <a:pt x="4" y="36"/>
                    <a:pt x="4" y="35"/>
                  </a:cubicBezTo>
                  <a:cubicBezTo>
                    <a:pt x="5" y="33"/>
                    <a:pt x="5" y="31"/>
                    <a:pt x="6" y="29"/>
                  </a:cubicBezTo>
                  <a:cubicBezTo>
                    <a:pt x="6" y="28"/>
                    <a:pt x="6" y="28"/>
                    <a:pt x="6" y="28"/>
                  </a:cubicBezTo>
                  <a:cubicBezTo>
                    <a:pt x="0" y="18"/>
                    <a:pt x="6" y="5"/>
                    <a:pt x="17" y="3"/>
                  </a:cubicBezTo>
                  <a:cubicBezTo>
                    <a:pt x="27" y="0"/>
                    <a:pt x="36" y="7"/>
                    <a:pt x="38" y="16"/>
                  </a:cubicBezTo>
                  <a:cubicBezTo>
                    <a:pt x="40" y="26"/>
                    <a:pt x="33" y="35"/>
                    <a:pt x="24" y="37"/>
                  </a:cubicBezTo>
                  <a:cubicBezTo>
                    <a:pt x="20" y="37"/>
                    <a:pt x="17" y="37"/>
                    <a:pt x="13" y="35"/>
                  </a:cubicBezTo>
                  <a:cubicBezTo>
                    <a:pt x="13" y="35"/>
                    <a:pt x="12" y="35"/>
                    <a:pt x="12" y="35"/>
                  </a:cubicBezTo>
                  <a:cubicBezTo>
                    <a:pt x="7" y="36"/>
                    <a:pt x="4" y="37"/>
                    <a:pt x="3" y="37"/>
                  </a:cubicBezTo>
                  <a:close/>
                  <a:moveTo>
                    <a:pt x="7" y="33"/>
                  </a:moveTo>
                  <a:cubicBezTo>
                    <a:pt x="9" y="33"/>
                    <a:pt x="11" y="32"/>
                    <a:pt x="12" y="32"/>
                  </a:cubicBezTo>
                  <a:cubicBezTo>
                    <a:pt x="13" y="32"/>
                    <a:pt x="13" y="32"/>
                    <a:pt x="14" y="32"/>
                  </a:cubicBezTo>
                  <a:cubicBezTo>
                    <a:pt x="17" y="34"/>
                    <a:pt x="20" y="34"/>
                    <a:pt x="23" y="34"/>
                  </a:cubicBezTo>
                  <a:cubicBezTo>
                    <a:pt x="31" y="33"/>
                    <a:pt x="36" y="25"/>
                    <a:pt x="35" y="17"/>
                  </a:cubicBezTo>
                  <a:cubicBezTo>
                    <a:pt x="34" y="9"/>
                    <a:pt x="26" y="4"/>
                    <a:pt x="18" y="5"/>
                  </a:cubicBezTo>
                  <a:cubicBezTo>
                    <a:pt x="9" y="7"/>
                    <a:pt x="3" y="18"/>
                    <a:pt x="8" y="26"/>
                  </a:cubicBezTo>
                  <a:cubicBezTo>
                    <a:pt x="9" y="27"/>
                    <a:pt x="9" y="28"/>
                    <a:pt x="9" y="29"/>
                  </a:cubicBezTo>
                  <a:cubicBezTo>
                    <a:pt x="8" y="30"/>
                    <a:pt x="8" y="32"/>
                    <a:pt x="7"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71" name="Freeform 45"/>
            <p:cNvSpPr>
              <a:spLocks/>
            </p:cNvSpPr>
            <p:nvPr/>
          </p:nvSpPr>
          <p:spPr bwMode="auto">
            <a:xfrm>
              <a:off x="14516100" y="4570413"/>
              <a:ext cx="274637" cy="260350"/>
            </a:xfrm>
            <a:custGeom>
              <a:avLst/>
              <a:gdLst>
                <a:gd name="T0" fmla="*/ 13 w 18"/>
                <a:gd name="T1" fmla="*/ 17 h 17"/>
                <a:gd name="T2" fmla="*/ 1 w 18"/>
                <a:gd name="T3" fmla="*/ 8 h 17"/>
                <a:gd name="T4" fmla="*/ 2 w 18"/>
                <a:gd name="T5" fmla="*/ 1 h 17"/>
                <a:gd name="T6" fmla="*/ 4 w 18"/>
                <a:gd name="T7" fmla="*/ 1 h 17"/>
                <a:gd name="T8" fmla="*/ 4 w 18"/>
                <a:gd name="T9" fmla="*/ 1 h 17"/>
                <a:gd name="T10" fmla="*/ 6 w 18"/>
                <a:gd name="T11" fmla="*/ 4 h 17"/>
                <a:gd name="T12" fmla="*/ 5 w 18"/>
                <a:gd name="T13" fmla="*/ 7 h 17"/>
                <a:gd name="T14" fmla="*/ 5 w 18"/>
                <a:gd name="T15" fmla="*/ 8 h 17"/>
                <a:gd name="T16" fmla="*/ 11 w 18"/>
                <a:gd name="T17" fmla="*/ 13 h 17"/>
                <a:gd name="T18" fmla="*/ 12 w 18"/>
                <a:gd name="T19" fmla="*/ 13 h 17"/>
                <a:gd name="T20" fmla="*/ 14 w 18"/>
                <a:gd name="T21" fmla="*/ 11 h 17"/>
                <a:gd name="T22" fmla="*/ 18 w 18"/>
                <a:gd name="T23" fmla="*/ 13 h 17"/>
                <a:gd name="T24" fmla="*/ 13 w 18"/>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7">
                  <a:moveTo>
                    <a:pt x="13" y="17"/>
                  </a:moveTo>
                  <a:cubicBezTo>
                    <a:pt x="10" y="17"/>
                    <a:pt x="5" y="14"/>
                    <a:pt x="1" y="8"/>
                  </a:cubicBezTo>
                  <a:cubicBezTo>
                    <a:pt x="0" y="5"/>
                    <a:pt x="0" y="3"/>
                    <a:pt x="2" y="1"/>
                  </a:cubicBezTo>
                  <a:cubicBezTo>
                    <a:pt x="2" y="0"/>
                    <a:pt x="3" y="0"/>
                    <a:pt x="4" y="1"/>
                  </a:cubicBezTo>
                  <a:cubicBezTo>
                    <a:pt x="4" y="1"/>
                    <a:pt x="4" y="1"/>
                    <a:pt x="4" y="1"/>
                  </a:cubicBezTo>
                  <a:cubicBezTo>
                    <a:pt x="5" y="2"/>
                    <a:pt x="5" y="3"/>
                    <a:pt x="6" y="4"/>
                  </a:cubicBezTo>
                  <a:cubicBezTo>
                    <a:pt x="6" y="5"/>
                    <a:pt x="6" y="6"/>
                    <a:pt x="5" y="7"/>
                  </a:cubicBezTo>
                  <a:cubicBezTo>
                    <a:pt x="4" y="7"/>
                    <a:pt x="4" y="7"/>
                    <a:pt x="5" y="8"/>
                  </a:cubicBezTo>
                  <a:cubicBezTo>
                    <a:pt x="6" y="10"/>
                    <a:pt x="8" y="12"/>
                    <a:pt x="11" y="13"/>
                  </a:cubicBezTo>
                  <a:cubicBezTo>
                    <a:pt x="11" y="13"/>
                    <a:pt x="11" y="13"/>
                    <a:pt x="12" y="13"/>
                  </a:cubicBezTo>
                  <a:cubicBezTo>
                    <a:pt x="13" y="11"/>
                    <a:pt x="13" y="10"/>
                    <a:pt x="14" y="11"/>
                  </a:cubicBezTo>
                  <a:cubicBezTo>
                    <a:pt x="17" y="12"/>
                    <a:pt x="18" y="12"/>
                    <a:pt x="18" y="13"/>
                  </a:cubicBezTo>
                  <a:cubicBezTo>
                    <a:pt x="18" y="16"/>
                    <a:pt x="15" y="17"/>
                    <a:pt x="13"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3" name="กลุ่ม 2082"/>
          <p:cNvGrpSpPr/>
          <p:nvPr/>
        </p:nvGrpSpPr>
        <p:grpSpPr>
          <a:xfrm>
            <a:off x="6832997" y="2247900"/>
            <a:ext cx="493514" cy="494109"/>
            <a:chOff x="18191163" y="5994400"/>
            <a:chExt cx="1316037" cy="1317625"/>
          </a:xfrm>
        </p:grpSpPr>
        <p:sp>
          <p:nvSpPr>
            <p:cNvPr id="2072" name="Oval 46"/>
            <p:cNvSpPr>
              <a:spLocks noChangeArrowheads="1"/>
            </p:cNvSpPr>
            <p:nvPr/>
          </p:nvSpPr>
          <p:spPr bwMode="auto">
            <a:xfrm>
              <a:off x="18191163" y="5994400"/>
              <a:ext cx="1316037" cy="1317625"/>
            </a:xfrm>
            <a:prstGeom prst="ellipse">
              <a:avLst/>
            </a:prstGeom>
            <a:solidFill>
              <a:srgbClr val="4C7B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73" name="Freeform 47"/>
            <p:cNvSpPr>
              <a:spLocks/>
            </p:cNvSpPr>
            <p:nvPr/>
          </p:nvSpPr>
          <p:spPr bwMode="auto">
            <a:xfrm>
              <a:off x="18680113" y="6362700"/>
              <a:ext cx="336550" cy="566738"/>
            </a:xfrm>
            <a:custGeom>
              <a:avLst/>
              <a:gdLst>
                <a:gd name="T0" fmla="*/ 22 w 22"/>
                <a:gd name="T1" fmla="*/ 29 h 37"/>
                <a:gd name="T2" fmla="*/ 22 w 22"/>
                <a:gd name="T3" fmla="*/ 29 h 37"/>
                <a:gd name="T4" fmla="*/ 13 w 22"/>
                <a:gd name="T5" fmla="*/ 30 h 37"/>
                <a:gd name="T6" fmla="*/ 12 w 22"/>
                <a:gd name="T7" fmla="*/ 22 h 37"/>
                <a:gd name="T8" fmla="*/ 12 w 22"/>
                <a:gd name="T9" fmla="*/ 15 h 37"/>
                <a:gd name="T10" fmla="*/ 21 w 22"/>
                <a:gd name="T11" fmla="*/ 15 h 37"/>
                <a:gd name="T12" fmla="*/ 21 w 22"/>
                <a:gd name="T13" fmla="*/ 10 h 37"/>
                <a:gd name="T14" fmla="*/ 12 w 22"/>
                <a:gd name="T15" fmla="*/ 10 h 37"/>
                <a:gd name="T16" fmla="*/ 12 w 22"/>
                <a:gd name="T17" fmla="*/ 0 h 37"/>
                <a:gd name="T18" fmla="*/ 7 w 22"/>
                <a:gd name="T19" fmla="*/ 0 h 37"/>
                <a:gd name="T20" fmla="*/ 7 w 22"/>
                <a:gd name="T21" fmla="*/ 0 h 37"/>
                <a:gd name="T22" fmla="*/ 0 w 22"/>
                <a:gd name="T23" fmla="*/ 10 h 37"/>
                <a:gd name="T24" fmla="*/ 0 w 22"/>
                <a:gd name="T25" fmla="*/ 15 h 37"/>
                <a:gd name="T26" fmla="*/ 4 w 22"/>
                <a:gd name="T27" fmla="*/ 15 h 37"/>
                <a:gd name="T28" fmla="*/ 4 w 22"/>
                <a:gd name="T29" fmla="*/ 28 h 37"/>
                <a:gd name="T30" fmla="*/ 6 w 22"/>
                <a:gd name="T31" fmla="*/ 35 h 37"/>
                <a:gd name="T32" fmla="*/ 18 w 22"/>
                <a:gd name="T33" fmla="*/ 36 h 37"/>
                <a:gd name="T34" fmla="*/ 22 w 22"/>
                <a:gd name="T35" fmla="*/ 35 h 37"/>
                <a:gd name="T36" fmla="*/ 22 w 22"/>
                <a:gd name="T3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37">
                  <a:moveTo>
                    <a:pt x="22" y="29"/>
                  </a:moveTo>
                  <a:cubicBezTo>
                    <a:pt x="22" y="29"/>
                    <a:pt x="22" y="29"/>
                    <a:pt x="22" y="29"/>
                  </a:cubicBezTo>
                  <a:cubicBezTo>
                    <a:pt x="22" y="29"/>
                    <a:pt x="17" y="33"/>
                    <a:pt x="13" y="30"/>
                  </a:cubicBezTo>
                  <a:cubicBezTo>
                    <a:pt x="12" y="29"/>
                    <a:pt x="12" y="28"/>
                    <a:pt x="12" y="22"/>
                  </a:cubicBezTo>
                  <a:cubicBezTo>
                    <a:pt x="12" y="21"/>
                    <a:pt x="12" y="16"/>
                    <a:pt x="12" y="15"/>
                  </a:cubicBezTo>
                  <a:cubicBezTo>
                    <a:pt x="12" y="15"/>
                    <a:pt x="12" y="15"/>
                    <a:pt x="21" y="15"/>
                  </a:cubicBezTo>
                  <a:cubicBezTo>
                    <a:pt x="21" y="10"/>
                    <a:pt x="21" y="10"/>
                    <a:pt x="21" y="10"/>
                  </a:cubicBezTo>
                  <a:cubicBezTo>
                    <a:pt x="19" y="10"/>
                    <a:pt x="12" y="10"/>
                    <a:pt x="12" y="10"/>
                  </a:cubicBezTo>
                  <a:cubicBezTo>
                    <a:pt x="12" y="0"/>
                    <a:pt x="12" y="1"/>
                    <a:pt x="12" y="0"/>
                  </a:cubicBezTo>
                  <a:cubicBezTo>
                    <a:pt x="7" y="0"/>
                    <a:pt x="7" y="0"/>
                    <a:pt x="7" y="0"/>
                  </a:cubicBezTo>
                  <a:cubicBezTo>
                    <a:pt x="7" y="0"/>
                    <a:pt x="7" y="0"/>
                    <a:pt x="7" y="0"/>
                  </a:cubicBezTo>
                  <a:cubicBezTo>
                    <a:pt x="6" y="5"/>
                    <a:pt x="5" y="9"/>
                    <a:pt x="0" y="10"/>
                  </a:cubicBezTo>
                  <a:cubicBezTo>
                    <a:pt x="0" y="15"/>
                    <a:pt x="0" y="15"/>
                    <a:pt x="0" y="15"/>
                  </a:cubicBezTo>
                  <a:cubicBezTo>
                    <a:pt x="1" y="15"/>
                    <a:pt x="2" y="15"/>
                    <a:pt x="4" y="15"/>
                  </a:cubicBezTo>
                  <a:cubicBezTo>
                    <a:pt x="4" y="16"/>
                    <a:pt x="4" y="14"/>
                    <a:pt x="4" y="28"/>
                  </a:cubicBezTo>
                  <a:cubicBezTo>
                    <a:pt x="4" y="31"/>
                    <a:pt x="4" y="33"/>
                    <a:pt x="6" y="35"/>
                  </a:cubicBezTo>
                  <a:cubicBezTo>
                    <a:pt x="9" y="37"/>
                    <a:pt x="15" y="37"/>
                    <a:pt x="18" y="36"/>
                  </a:cubicBezTo>
                  <a:cubicBezTo>
                    <a:pt x="20" y="36"/>
                    <a:pt x="22" y="35"/>
                    <a:pt x="22" y="35"/>
                  </a:cubicBezTo>
                  <a:cubicBezTo>
                    <a:pt x="22" y="35"/>
                    <a:pt x="22" y="35"/>
                    <a:pt x="22"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2" name="กลุ่ม 2081"/>
          <p:cNvGrpSpPr/>
          <p:nvPr/>
        </p:nvGrpSpPr>
        <p:grpSpPr>
          <a:xfrm>
            <a:off x="6045995" y="2247900"/>
            <a:ext cx="494109" cy="494109"/>
            <a:chOff x="16092488" y="5994400"/>
            <a:chExt cx="1317625" cy="1317625"/>
          </a:xfrm>
        </p:grpSpPr>
        <p:sp>
          <p:nvSpPr>
            <p:cNvPr id="2074" name="Oval 48"/>
            <p:cNvSpPr>
              <a:spLocks noChangeArrowheads="1"/>
            </p:cNvSpPr>
            <p:nvPr/>
          </p:nvSpPr>
          <p:spPr bwMode="auto">
            <a:xfrm>
              <a:off x="16092488" y="5994400"/>
              <a:ext cx="1317625" cy="1317625"/>
            </a:xfrm>
            <a:prstGeom prst="ellipse">
              <a:avLst/>
            </a:prstGeom>
            <a:solidFill>
              <a:srgbClr val="00B4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75" name="Freeform 49"/>
            <p:cNvSpPr>
              <a:spLocks/>
            </p:cNvSpPr>
            <p:nvPr/>
          </p:nvSpPr>
          <p:spPr bwMode="auto">
            <a:xfrm>
              <a:off x="16506825" y="6362700"/>
              <a:ext cx="488950" cy="566738"/>
            </a:xfrm>
            <a:custGeom>
              <a:avLst/>
              <a:gdLst>
                <a:gd name="T0" fmla="*/ 31 w 32"/>
                <a:gd name="T1" fmla="*/ 19 h 37"/>
                <a:gd name="T2" fmla="*/ 21 w 32"/>
                <a:gd name="T3" fmla="*/ 11 h 37"/>
                <a:gd name="T4" fmla="*/ 26 w 32"/>
                <a:gd name="T5" fmla="*/ 7 h 37"/>
                <a:gd name="T6" fmla="*/ 25 w 32"/>
                <a:gd name="T7" fmla="*/ 14 h 37"/>
                <a:gd name="T8" fmla="*/ 25 w 32"/>
                <a:gd name="T9" fmla="*/ 14 h 37"/>
                <a:gd name="T10" fmla="*/ 31 w 32"/>
                <a:gd name="T11" fmla="*/ 15 h 37"/>
                <a:gd name="T12" fmla="*/ 32 w 32"/>
                <a:gd name="T13" fmla="*/ 10 h 37"/>
                <a:gd name="T14" fmla="*/ 23 w 32"/>
                <a:gd name="T15" fmla="*/ 0 h 37"/>
                <a:gd name="T16" fmla="*/ 16 w 32"/>
                <a:gd name="T17" fmla="*/ 7 h 37"/>
                <a:gd name="T18" fmla="*/ 17 w 32"/>
                <a:gd name="T19" fmla="*/ 17 h 37"/>
                <a:gd name="T20" fmla="*/ 22 w 32"/>
                <a:gd name="T21" fmla="*/ 22 h 37"/>
                <a:gd name="T22" fmla="*/ 22 w 32"/>
                <a:gd name="T23" fmla="*/ 22 h 37"/>
                <a:gd name="T24" fmla="*/ 16 w 32"/>
                <a:gd name="T25" fmla="*/ 31 h 37"/>
                <a:gd name="T26" fmla="*/ 15 w 32"/>
                <a:gd name="T27" fmla="*/ 31 h 37"/>
                <a:gd name="T28" fmla="*/ 6 w 32"/>
                <a:gd name="T29" fmla="*/ 6 h 37"/>
                <a:gd name="T30" fmla="*/ 0 w 32"/>
                <a:gd name="T31" fmla="*/ 6 h 37"/>
                <a:gd name="T32" fmla="*/ 13 w 32"/>
                <a:gd name="T33" fmla="*/ 36 h 37"/>
                <a:gd name="T34" fmla="*/ 14 w 32"/>
                <a:gd name="T35" fmla="*/ 37 h 37"/>
                <a:gd name="T36" fmla="*/ 17 w 32"/>
                <a:gd name="T37" fmla="*/ 36 h 37"/>
                <a:gd name="T38" fmla="*/ 27 w 32"/>
                <a:gd name="T39" fmla="*/ 24 h 37"/>
                <a:gd name="T40" fmla="*/ 28 w 32"/>
                <a:gd name="T41" fmla="*/ 23 h 37"/>
                <a:gd name="T42" fmla="*/ 31 w 32"/>
                <a:gd name="T43" fmla="*/ 23 h 37"/>
                <a:gd name="T44" fmla="*/ 31 w 32"/>
                <a:gd name="T45" fmla="*/ 1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7">
                  <a:moveTo>
                    <a:pt x="31" y="19"/>
                  </a:moveTo>
                  <a:cubicBezTo>
                    <a:pt x="26" y="20"/>
                    <a:pt x="21" y="17"/>
                    <a:pt x="21" y="11"/>
                  </a:cubicBezTo>
                  <a:cubicBezTo>
                    <a:pt x="21" y="5"/>
                    <a:pt x="25" y="5"/>
                    <a:pt x="26" y="7"/>
                  </a:cubicBezTo>
                  <a:cubicBezTo>
                    <a:pt x="26" y="10"/>
                    <a:pt x="26" y="12"/>
                    <a:pt x="25" y="14"/>
                  </a:cubicBezTo>
                  <a:cubicBezTo>
                    <a:pt x="25" y="14"/>
                    <a:pt x="25" y="14"/>
                    <a:pt x="25" y="14"/>
                  </a:cubicBezTo>
                  <a:cubicBezTo>
                    <a:pt x="27" y="16"/>
                    <a:pt x="30" y="16"/>
                    <a:pt x="31" y="15"/>
                  </a:cubicBezTo>
                  <a:cubicBezTo>
                    <a:pt x="31" y="14"/>
                    <a:pt x="32" y="12"/>
                    <a:pt x="32" y="10"/>
                  </a:cubicBezTo>
                  <a:cubicBezTo>
                    <a:pt x="32" y="3"/>
                    <a:pt x="28" y="0"/>
                    <a:pt x="23" y="0"/>
                  </a:cubicBezTo>
                  <a:cubicBezTo>
                    <a:pt x="19" y="1"/>
                    <a:pt x="16" y="4"/>
                    <a:pt x="16" y="7"/>
                  </a:cubicBezTo>
                  <a:cubicBezTo>
                    <a:pt x="15" y="10"/>
                    <a:pt x="15" y="14"/>
                    <a:pt x="17" y="17"/>
                  </a:cubicBezTo>
                  <a:cubicBezTo>
                    <a:pt x="18" y="19"/>
                    <a:pt x="20" y="21"/>
                    <a:pt x="22" y="22"/>
                  </a:cubicBezTo>
                  <a:cubicBezTo>
                    <a:pt x="22" y="22"/>
                    <a:pt x="22" y="22"/>
                    <a:pt x="22" y="22"/>
                  </a:cubicBezTo>
                  <a:cubicBezTo>
                    <a:pt x="20" y="25"/>
                    <a:pt x="18" y="28"/>
                    <a:pt x="16" y="31"/>
                  </a:cubicBezTo>
                  <a:cubicBezTo>
                    <a:pt x="16" y="31"/>
                    <a:pt x="16" y="31"/>
                    <a:pt x="15" y="31"/>
                  </a:cubicBezTo>
                  <a:cubicBezTo>
                    <a:pt x="9" y="23"/>
                    <a:pt x="7" y="15"/>
                    <a:pt x="6" y="6"/>
                  </a:cubicBezTo>
                  <a:cubicBezTo>
                    <a:pt x="0" y="6"/>
                    <a:pt x="0" y="6"/>
                    <a:pt x="0" y="6"/>
                  </a:cubicBezTo>
                  <a:cubicBezTo>
                    <a:pt x="0" y="8"/>
                    <a:pt x="2" y="28"/>
                    <a:pt x="13" y="36"/>
                  </a:cubicBezTo>
                  <a:cubicBezTo>
                    <a:pt x="13" y="36"/>
                    <a:pt x="14" y="36"/>
                    <a:pt x="14" y="37"/>
                  </a:cubicBezTo>
                  <a:cubicBezTo>
                    <a:pt x="15" y="37"/>
                    <a:pt x="16" y="37"/>
                    <a:pt x="17" y="36"/>
                  </a:cubicBezTo>
                  <a:cubicBezTo>
                    <a:pt x="19" y="35"/>
                    <a:pt x="24" y="30"/>
                    <a:pt x="27" y="24"/>
                  </a:cubicBezTo>
                  <a:cubicBezTo>
                    <a:pt x="27" y="23"/>
                    <a:pt x="28" y="23"/>
                    <a:pt x="28" y="23"/>
                  </a:cubicBezTo>
                  <a:cubicBezTo>
                    <a:pt x="29" y="23"/>
                    <a:pt x="30" y="23"/>
                    <a:pt x="31" y="23"/>
                  </a:cubicBezTo>
                  <a:lnTo>
                    <a:pt x="3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7" name="กลุ่ม 2086"/>
          <p:cNvGrpSpPr/>
          <p:nvPr/>
        </p:nvGrpSpPr>
        <p:grpSpPr>
          <a:xfrm>
            <a:off x="4472583" y="2977158"/>
            <a:ext cx="494109" cy="494109"/>
            <a:chOff x="11896725" y="7939088"/>
            <a:chExt cx="1317625" cy="1317625"/>
          </a:xfrm>
        </p:grpSpPr>
        <p:sp>
          <p:nvSpPr>
            <p:cNvPr id="2076" name="Oval 50"/>
            <p:cNvSpPr>
              <a:spLocks noChangeArrowheads="1"/>
            </p:cNvSpPr>
            <p:nvPr/>
          </p:nvSpPr>
          <p:spPr bwMode="auto">
            <a:xfrm>
              <a:off x="11896725" y="7939088"/>
              <a:ext cx="1317625" cy="1317625"/>
            </a:xfrm>
            <a:prstGeom prst="ellipse">
              <a:avLst/>
            </a:pr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77" name="Oval 51"/>
            <p:cNvSpPr>
              <a:spLocks noChangeArrowheads="1"/>
            </p:cNvSpPr>
            <p:nvPr/>
          </p:nvSpPr>
          <p:spPr bwMode="auto">
            <a:xfrm>
              <a:off x="12279313" y="8475663"/>
              <a:ext cx="246062" cy="230188"/>
            </a:xfrm>
            <a:prstGeom prst="ellipse">
              <a:avLst/>
            </a:prstGeom>
            <a:solidFill>
              <a:srgbClr val="3865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078" name="Oval 52"/>
            <p:cNvSpPr>
              <a:spLocks noChangeArrowheads="1"/>
            </p:cNvSpPr>
            <p:nvPr/>
          </p:nvSpPr>
          <p:spPr bwMode="auto">
            <a:xfrm>
              <a:off x="12585700" y="8475663"/>
              <a:ext cx="246062" cy="230188"/>
            </a:xfrm>
            <a:prstGeom prst="ellipse">
              <a:avLst/>
            </a:prstGeom>
            <a:solidFill>
              <a:srgbClr val="ED2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66" name="กลุ่ม 665"/>
          <p:cNvGrpSpPr/>
          <p:nvPr/>
        </p:nvGrpSpPr>
        <p:grpSpPr>
          <a:xfrm>
            <a:off x="3686176" y="1518643"/>
            <a:ext cx="493514" cy="494109"/>
            <a:chOff x="9799638" y="4049713"/>
            <a:chExt cx="1316037" cy="1317625"/>
          </a:xfrm>
        </p:grpSpPr>
        <p:sp>
          <p:nvSpPr>
            <p:cNvPr id="2079" name="Oval 53"/>
            <p:cNvSpPr>
              <a:spLocks noChangeArrowheads="1"/>
            </p:cNvSpPr>
            <p:nvPr/>
          </p:nvSpPr>
          <p:spPr bwMode="auto">
            <a:xfrm>
              <a:off x="9799638" y="4049713"/>
              <a:ext cx="1316037" cy="1317625"/>
            </a:xfrm>
            <a:prstGeom prst="ellipse">
              <a:avLst/>
            </a:prstGeom>
            <a:solidFill>
              <a:srgbClr val="EF3F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56" name="Freeform 54"/>
            <p:cNvSpPr>
              <a:spLocks noEditPoints="1"/>
            </p:cNvSpPr>
            <p:nvPr/>
          </p:nvSpPr>
          <p:spPr bwMode="auto">
            <a:xfrm>
              <a:off x="10152063" y="4494213"/>
              <a:ext cx="596900" cy="412750"/>
            </a:xfrm>
            <a:custGeom>
              <a:avLst/>
              <a:gdLst>
                <a:gd name="T0" fmla="*/ 5 w 39"/>
                <a:gd name="T1" fmla="*/ 26 h 27"/>
                <a:gd name="T2" fmla="*/ 2 w 39"/>
                <a:gd name="T3" fmla="*/ 23 h 27"/>
                <a:gd name="T4" fmla="*/ 2 w 39"/>
                <a:gd name="T5" fmla="*/ 2 h 27"/>
                <a:gd name="T6" fmla="*/ 6 w 39"/>
                <a:gd name="T7" fmla="*/ 1 h 27"/>
                <a:gd name="T8" fmla="*/ 35 w 39"/>
                <a:gd name="T9" fmla="*/ 1 h 27"/>
                <a:gd name="T10" fmla="*/ 38 w 39"/>
                <a:gd name="T11" fmla="*/ 4 h 27"/>
                <a:gd name="T12" fmla="*/ 38 w 39"/>
                <a:gd name="T13" fmla="*/ 24 h 27"/>
                <a:gd name="T14" fmla="*/ 36 w 39"/>
                <a:gd name="T15" fmla="*/ 26 h 27"/>
                <a:gd name="T16" fmla="*/ 5 w 39"/>
                <a:gd name="T17" fmla="*/ 26 h 27"/>
                <a:gd name="T18" fmla="*/ 15 w 39"/>
                <a:gd name="T19" fmla="*/ 19 h 27"/>
                <a:gd name="T20" fmla="*/ 27 w 39"/>
                <a:gd name="T21" fmla="*/ 13 h 27"/>
                <a:gd name="T22" fmla="*/ 15 w 39"/>
                <a:gd name="T23" fmla="*/ 7 h 27"/>
                <a:gd name="T24" fmla="*/ 15 w 39"/>
                <a:gd name="T25"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7">
                  <a:moveTo>
                    <a:pt x="5" y="26"/>
                  </a:moveTo>
                  <a:cubicBezTo>
                    <a:pt x="3" y="26"/>
                    <a:pt x="2" y="25"/>
                    <a:pt x="2" y="23"/>
                  </a:cubicBezTo>
                  <a:cubicBezTo>
                    <a:pt x="0" y="20"/>
                    <a:pt x="0" y="5"/>
                    <a:pt x="2" y="2"/>
                  </a:cubicBezTo>
                  <a:cubicBezTo>
                    <a:pt x="3" y="1"/>
                    <a:pt x="4" y="1"/>
                    <a:pt x="6" y="1"/>
                  </a:cubicBezTo>
                  <a:cubicBezTo>
                    <a:pt x="12" y="0"/>
                    <a:pt x="33" y="0"/>
                    <a:pt x="35" y="1"/>
                  </a:cubicBezTo>
                  <a:cubicBezTo>
                    <a:pt x="36" y="1"/>
                    <a:pt x="37" y="2"/>
                    <a:pt x="38" y="4"/>
                  </a:cubicBezTo>
                  <a:cubicBezTo>
                    <a:pt x="39" y="7"/>
                    <a:pt x="39" y="20"/>
                    <a:pt x="38" y="24"/>
                  </a:cubicBezTo>
                  <a:cubicBezTo>
                    <a:pt x="37" y="25"/>
                    <a:pt x="37" y="26"/>
                    <a:pt x="36" y="26"/>
                  </a:cubicBezTo>
                  <a:cubicBezTo>
                    <a:pt x="33" y="27"/>
                    <a:pt x="8" y="27"/>
                    <a:pt x="5" y="26"/>
                  </a:cubicBezTo>
                  <a:close/>
                  <a:moveTo>
                    <a:pt x="15" y="19"/>
                  </a:moveTo>
                  <a:cubicBezTo>
                    <a:pt x="19" y="17"/>
                    <a:pt x="23" y="15"/>
                    <a:pt x="27" y="13"/>
                  </a:cubicBezTo>
                  <a:cubicBezTo>
                    <a:pt x="23" y="11"/>
                    <a:pt x="19" y="9"/>
                    <a:pt x="15" y="7"/>
                  </a:cubicBezTo>
                  <a:cubicBezTo>
                    <a:pt x="15" y="11"/>
                    <a:pt x="15" y="15"/>
                    <a:pt x="15"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70" name="กลุ่ม 669"/>
          <p:cNvGrpSpPr/>
          <p:nvPr/>
        </p:nvGrpSpPr>
        <p:grpSpPr>
          <a:xfrm>
            <a:off x="6832997" y="1518643"/>
            <a:ext cx="493514" cy="494109"/>
            <a:chOff x="18191163" y="4049713"/>
            <a:chExt cx="1316037" cy="1317625"/>
          </a:xfrm>
        </p:grpSpPr>
        <p:sp>
          <p:nvSpPr>
            <p:cNvPr id="257" name="Oval 55"/>
            <p:cNvSpPr>
              <a:spLocks noChangeArrowheads="1"/>
            </p:cNvSpPr>
            <p:nvPr/>
          </p:nvSpPr>
          <p:spPr bwMode="auto">
            <a:xfrm>
              <a:off x="18191163" y="4049713"/>
              <a:ext cx="1316037" cy="1317625"/>
            </a:xfrm>
            <a:prstGeom prst="ellipse">
              <a:avLst/>
            </a:prstGeom>
            <a:solidFill>
              <a:srgbClr val="FBC4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58" name="Oval 56"/>
            <p:cNvSpPr>
              <a:spLocks noChangeArrowheads="1"/>
            </p:cNvSpPr>
            <p:nvPr/>
          </p:nvSpPr>
          <p:spPr bwMode="auto">
            <a:xfrm>
              <a:off x="18603913" y="4800600"/>
              <a:ext cx="138112" cy="1381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59" name="Freeform 57"/>
            <p:cNvSpPr>
              <a:spLocks/>
            </p:cNvSpPr>
            <p:nvPr/>
          </p:nvSpPr>
          <p:spPr bwMode="auto">
            <a:xfrm>
              <a:off x="18603913" y="4616450"/>
              <a:ext cx="320675" cy="322263"/>
            </a:xfrm>
            <a:custGeom>
              <a:avLst/>
              <a:gdLst>
                <a:gd name="T0" fmla="*/ 0 w 21"/>
                <a:gd name="T1" fmla="*/ 6 h 21"/>
                <a:gd name="T2" fmla="*/ 15 w 21"/>
                <a:gd name="T3" fmla="*/ 21 h 21"/>
                <a:gd name="T4" fmla="*/ 21 w 21"/>
                <a:gd name="T5" fmla="*/ 21 h 21"/>
                <a:gd name="T6" fmla="*/ 0 w 21"/>
                <a:gd name="T7" fmla="*/ 0 h 21"/>
                <a:gd name="T8" fmla="*/ 0 w 21"/>
                <a:gd name="T9" fmla="*/ 6 h 21"/>
              </a:gdLst>
              <a:ahLst/>
              <a:cxnLst>
                <a:cxn ang="0">
                  <a:pos x="T0" y="T1"/>
                </a:cxn>
                <a:cxn ang="0">
                  <a:pos x="T2" y="T3"/>
                </a:cxn>
                <a:cxn ang="0">
                  <a:pos x="T4" y="T5"/>
                </a:cxn>
                <a:cxn ang="0">
                  <a:pos x="T6" y="T7"/>
                </a:cxn>
                <a:cxn ang="0">
                  <a:pos x="T8" y="T9"/>
                </a:cxn>
              </a:cxnLst>
              <a:rect l="0" t="0" r="r" b="b"/>
              <a:pathLst>
                <a:path w="21" h="21">
                  <a:moveTo>
                    <a:pt x="0" y="6"/>
                  </a:moveTo>
                  <a:cubicBezTo>
                    <a:pt x="8" y="6"/>
                    <a:pt x="15" y="13"/>
                    <a:pt x="15" y="21"/>
                  </a:cubicBezTo>
                  <a:cubicBezTo>
                    <a:pt x="21" y="21"/>
                    <a:pt x="21" y="21"/>
                    <a:pt x="21" y="21"/>
                  </a:cubicBezTo>
                  <a:cubicBezTo>
                    <a:pt x="21" y="9"/>
                    <a:pt x="11" y="0"/>
                    <a:pt x="0" y="0"/>
                  </a:cubicBez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60" name="Freeform 58"/>
            <p:cNvSpPr>
              <a:spLocks/>
            </p:cNvSpPr>
            <p:nvPr/>
          </p:nvSpPr>
          <p:spPr bwMode="auto">
            <a:xfrm>
              <a:off x="18603913" y="4432300"/>
              <a:ext cx="490537" cy="506413"/>
            </a:xfrm>
            <a:custGeom>
              <a:avLst/>
              <a:gdLst>
                <a:gd name="T0" fmla="*/ 0 w 32"/>
                <a:gd name="T1" fmla="*/ 7 h 33"/>
                <a:gd name="T2" fmla="*/ 26 w 32"/>
                <a:gd name="T3" fmla="*/ 33 h 33"/>
                <a:gd name="T4" fmla="*/ 32 w 32"/>
                <a:gd name="T5" fmla="*/ 33 h 33"/>
                <a:gd name="T6" fmla="*/ 0 w 32"/>
                <a:gd name="T7" fmla="*/ 0 h 33"/>
                <a:gd name="T8" fmla="*/ 0 w 32"/>
                <a:gd name="T9" fmla="*/ 7 h 33"/>
              </a:gdLst>
              <a:ahLst/>
              <a:cxnLst>
                <a:cxn ang="0">
                  <a:pos x="T0" y="T1"/>
                </a:cxn>
                <a:cxn ang="0">
                  <a:pos x="T2" y="T3"/>
                </a:cxn>
                <a:cxn ang="0">
                  <a:pos x="T4" y="T5"/>
                </a:cxn>
                <a:cxn ang="0">
                  <a:pos x="T6" y="T7"/>
                </a:cxn>
                <a:cxn ang="0">
                  <a:pos x="T8" y="T9"/>
                </a:cxn>
              </a:cxnLst>
              <a:rect l="0" t="0" r="r" b="b"/>
              <a:pathLst>
                <a:path w="32" h="33">
                  <a:moveTo>
                    <a:pt x="0" y="7"/>
                  </a:moveTo>
                  <a:cubicBezTo>
                    <a:pt x="14" y="7"/>
                    <a:pt x="26" y="19"/>
                    <a:pt x="26" y="33"/>
                  </a:cubicBezTo>
                  <a:cubicBezTo>
                    <a:pt x="32" y="33"/>
                    <a:pt x="32" y="33"/>
                    <a:pt x="32" y="33"/>
                  </a:cubicBezTo>
                  <a:cubicBezTo>
                    <a:pt x="32" y="15"/>
                    <a:pt x="18" y="0"/>
                    <a:pt x="0"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671" name="กลุ่ม 670"/>
          <p:cNvGrpSpPr/>
          <p:nvPr/>
        </p:nvGrpSpPr>
        <p:grpSpPr>
          <a:xfrm>
            <a:off x="3686176" y="2247900"/>
            <a:ext cx="493514" cy="494109"/>
            <a:chOff x="9799638" y="5994400"/>
            <a:chExt cx="1316037" cy="1317625"/>
          </a:xfrm>
        </p:grpSpPr>
        <p:sp>
          <p:nvSpPr>
            <p:cNvPr id="261" name="Oval 59"/>
            <p:cNvSpPr>
              <a:spLocks noChangeArrowheads="1"/>
            </p:cNvSpPr>
            <p:nvPr/>
          </p:nvSpPr>
          <p:spPr bwMode="auto">
            <a:xfrm>
              <a:off x="9799638" y="5994400"/>
              <a:ext cx="1316037" cy="1317625"/>
            </a:xfrm>
            <a:prstGeom prst="ellipse">
              <a:avLst/>
            </a:prstGeom>
            <a:solidFill>
              <a:srgbClr val="49B7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62" name="Freeform 60"/>
            <p:cNvSpPr>
              <a:spLocks/>
            </p:cNvSpPr>
            <p:nvPr/>
          </p:nvSpPr>
          <p:spPr bwMode="auto">
            <a:xfrm>
              <a:off x="10304463" y="6408738"/>
              <a:ext cx="306387" cy="488950"/>
            </a:xfrm>
            <a:custGeom>
              <a:avLst/>
              <a:gdLst>
                <a:gd name="T0" fmla="*/ 193 w 193"/>
                <a:gd name="T1" fmla="*/ 0 h 308"/>
                <a:gd name="T2" fmla="*/ 135 w 193"/>
                <a:gd name="T3" fmla="*/ 0 h 308"/>
                <a:gd name="T4" fmla="*/ 97 w 193"/>
                <a:gd name="T5" fmla="*/ 58 h 308"/>
                <a:gd name="T6" fmla="*/ 0 w 193"/>
                <a:gd name="T7" fmla="*/ 58 h 308"/>
                <a:gd name="T8" fmla="*/ 0 w 193"/>
                <a:gd name="T9" fmla="*/ 135 h 308"/>
                <a:gd name="T10" fmla="*/ 58 w 193"/>
                <a:gd name="T11" fmla="*/ 135 h 308"/>
                <a:gd name="T12" fmla="*/ 0 w 193"/>
                <a:gd name="T13" fmla="*/ 250 h 308"/>
                <a:gd name="T14" fmla="*/ 0 w 193"/>
                <a:gd name="T15" fmla="*/ 308 h 308"/>
                <a:gd name="T16" fmla="*/ 58 w 193"/>
                <a:gd name="T17" fmla="*/ 308 h 308"/>
                <a:gd name="T18" fmla="*/ 87 w 193"/>
                <a:gd name="T19" fmla="*/ 241 h 308"/>
                <a:gd name="T20" fmla="*/ 193 w 193"/>
                <a:gd name="T21" fmla="*/ 241 h 308"/>
                <a:gd name="T22" fmla="*/ 193 w 193"/>
                <a:gd name="T23" fmla="*/ 164 h 308"/>
                <a:gd name="T24" fmla="*/ 135 w 193"/>
                <a:gd name="T25" fmla="*/ 164 h 308"/>
                <a:gd name="T26" fmla="*/ 193 w 193"/>
                <a:gd name="T27" fmla="*/ 48 h 308"/>
                <a:gd name="T28" fmla="*/ 193 w 193"/>
                <a:gd name="T2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308">
                  <a:moveTo>
                    <a:pt x="193" y="0"/>
                  </a:moveTo>
                  <a:lnTo>
                    <a:pt x="135" y="0"/>
                  </a:lnTo>
                  <a:lnTo>
                    <a:pt x="97" y="58"/>
                  </a:lnTo>
                  <a:lnTo>
                    <a:pt x="0" y="58"/>
                  </a:lnTo>
                  <a:lnTo>
                    <a:pt x="0" y="135"/>
                  </a:lnTo>
                  <a:lnTo>
                    <a:pt x="58" y="135"/>
                  </a:lnTo>
                  <a:lnTo>
                    <a:pt x="0" y="250"/>
                  </a:lnTo>
                  <a:lnTo>
                    <a:pt x="0" y="308"/>
                  </a:lnTo>
                  <a:lnTo>
                    <a:pt x="58" y="308"/>
                  </a:lnTo>
                  <a:lnTo>
                    <a:pt x="87" y="241"/>
                  </a:lnTo>
                  <a:lnTo>
                    <a:pt x="193" y="241"/>
                  </a:lnTo>
                  <a:lnTo>
                    <a:pt x="193" y="164"/>
                  </a:lnTo>
                  <a:lnTo>
                    <a:pt x="135" y="164"/>
                  </a:lnTo>
                  <a:lnTo>
                    <a:pt x="193" y="48"/>
                  </a:lnTo>
                  <a:lnTo>
                    <a:pt x="1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91" name="กลุ่ม 2090"/>
          <p:cNvGrpSpPr/>
          <p:nvPr/>
        </p:nvGrpSpPr>
        <p:grpSpPr>
          <a:xfrm>
            <a:off x="5259586" y="3706416"/>
            <a:ext cx="493514" cy="494109"/>
            <a:chOff x="13995400" y="9883775"/>
            <a:chExt cx="1316037" cy="1317625"/>
          </a:xfrm>
        </p:grpSpPr>
        <p:sp>
          <p:nvSpPr>
            <p:cNvPr id="263" name="Oval 61"/>
            <p:cNvSpPr>
              <a:spLocks noChangeArrowheads="1"/>
            </p:cNvSpPr>
            <p:nvPr/>
          </p:nvSpPr>
          <p:spPr bwMode="auto">
            <a:xfrm>
              <a:off x="13995400" y="9883775"/>
              <a:ext cx="1316037" cy="1317625"/>
            </a:xfrm>
            <a:prstGeom prst="ellipse">
              <a:avLst/>
            </a:prstGeom>
            <a:solidFill>
              <a:srgbClr val="F04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64" name="Freeform 62"/>
            <p:cNvSpPr>
              <a:spLocks noEditPoints="1"/>
            </p:cNvSpPr>
            <p:nvPr/>
          </p:nvSpPr>
          <p:spPr bwMode="auto">
            <a:xfrm>
              <a:off x="14377988" y="10328275"/>
              <a:ext cx="550862" cy="428625"/>
            </a:xfrm>
            <a:custGeom>
              <a:avLst/>
              <a:gdLst>
                <a:gd name="T0" fmla="*/ 18 w 36"/>
                <a:gd name="T1" fmla="*/ 0 h 28"/>
                <a:gd name="T2" fmla="*/ 10 w 36"/>
                <a:gd name="T3" fmla="*/ 8 h 28"/>
                <a:gd name="T4" fmla="*/ 10 w 36"/>
                <a:gd name="T5" fmla="*/ 19 h 28"/>
                <a:gd name="T6" fmla="*/ 8 w 36"/>
                <a:gd name="T7" fmla="*/ 21 h 28"/>
                <a:gd name="T8" fmla="*/ 6 w 36"/>
                <a:gd name="T9" fmla="*/ 19 h 28"/>
                <a:gd name="T10" fmla="*/ 6 w 36"/>
                <a:gd name="T11" fmla="*/ 14 h 28"/>
                <a:gd name="T12" fmla="*/ 0 w 36"/>
                <a:gd name="T13" fmla="*/ 14 h 28"/>
                <a:gd name="T14" fmla="*/ 0 w 36"/>
                <a:gd name="T15" fmla="*/ 19 h 28"/>
                <a:gd name="T16" fmla="*/ 8 w 36"/>
                <a:gd name="T17" fmla="*/ 28 h 28"/>
                <a:gd name="T18" fmla="*/ 16 w 36"/>
                <a:gd name="T19" fmla="*/ 19 h 28"/>
                <a:gd name="T20" fmla="*/ 16 w 36"/>
                <a:gd name="T21" fmla="*/ 8 h 28"/>
                <a:gd name="T22" fmla="*/ 18 w 36"/>
                <a:gd name="T23" fmla="*/ 6 h 28"/>
                <a:gd name="T24" fmla="*/ 20 w 36"/>
                <a:gd name="T25" fmla="*/ 8 h 28"/>
                <a:gd name="T26" fmla="*/ 20 w 36"/>
                <a:gd name="T27" fmla="*/ 10 h 28"/>
                <a:gd name="T28" fmla="*/ 22 w 36"/>
                <a:gd name="T29" fmla="*/ 11 h 28"/>
                <a:gd name="T30" fmla="*/ 26 w 36"/>
                <a:gd name="T31" fmla="*/ 10 h 28"/>
                <a:gd name="T32" fmla="*/ 26 w 36"/>
                <a:gd name="T33" fmla="*/ 8 h 28"/>
                <a:gd name="T34" fmla="*/ 18 w 36"/>
                <a:gd name="T35" fmla="*/ 0 h 28"/>
                <a:gd name="T36" fmla="*/ 20 w 36"/>
                <a:gd name="T37" fmla="*/ 14 h 28"/>
                <a:gd name="T38" fmla="*/ 20 w 36"/>
                <a:gd name="T39" fmla="*/ 19 h 28"/>
                <a:gd name="T40" fmla="*/ 28 w 36"/>
                <a:gd name="T41" fmla="*/ 28 h 28"/>
                <a:gd name="T42" fmla="*/ 36 w 36"/>
                <a:gd name="T43" fmla="*/ 19 h 28"/>
                <a:gd name="T44" fmla="*/ 36 w 36"/>
                <a:gd name="T45" fmla="*/ 14 h 28"/>
                <a:gd name="T46" fmla="*/ 30 w 36"/>
                <a:gd name="T47" fmla="*/ 14 h 28"/>
                <a:gd name="T48" fmla="*/ 30 w 36"/>
                <a:gd name="T49" fmla="*/ 19 h 28"/>
                <a:gd name="T50" fmla="*/ 28 w 36"/>
                <a:gd name="T51" fmla="*/ 21 h 28"/>
                <a:gd name="T52" fmla="*/ 26 w 36"/>
                <a:gd name="T53" fmla="*/ 19 h 28"/>
                <a:gd name="T54" fmla="*/ 26 w 36"/>
                <a:gd name="T55" fmla="*/ 14 h 28"/>
                <a:gd name="T56" fmla="*/ 22 w 36"/>
                <a:gd name="T57" fmla="*/ 15 h 28"/>
                <a:gd name="T58" fmla="*/ 20 w 36"/>
                <a:gd name="T59"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28">
                  <a:moveTo>
                    <a:pt x="18" y="0"/>
                  </a:moveTo>
                  <a:cubicBezTo>
                    <a:pt x="13" y="0"/>
                    <a:pt x="10" y="3"/>
                    <a:pt x="10" y="8"/>
                  </a:cubicBezTo>
                  <a:cubicBezTo>
                    <a:pt x="10" y="19"/>
                    <a:pt x="10" y="19"/>
                    <a:pt x="10" y="19"/>
                  </a:cubicBezTo>
                  <a:cubicBezTo>
                    <a:pt x="10" y="20"/>
                    <a:pt x="9" y="21"/>
                    <a:pt x="8" y="21"/>
                  </a:cubicBezTo>
                  <a:cubicBezTo>
                    <a:pt x="7" y="21"/>
                    <a:pt x="6" y="20"/>
                    <a:pt x="6" y="19"/>
                  </a:cubicBezTo>
                  <a:cubicBezTo>
                    <a:pt x="6" y="14"/>
                    <a:pt x="6" y="14"/>
                    <a:pt x="6" y="14"/>
                  </a:cubicBezTo>
                  <a:cubicBezTo>
                    <a:pt x="0" y="14"/>
                    <a:pt x="0" y="14"/>
                    <a:pt x="0" y="14"/>
                  </a:cubicBezTo>
                  <a:cubicBezTo>
                    <a:pt x="0" y="19"/>
                    <a:pt x="0" y="19"/>
                    <a:pt x="0" y="19"/>
                  </a:cubicBezTo>
                  <a:cubicBezTo>
                    <a:pt x="0" y="24"/>
                    <a:pt x="3" y="28"/>
                    <a:pt x="8" y="28"/>
                  </a:cubicBezTo>
                  <a:cubicBezTo>
                    <a:pt x="12" y="28"/>
                    <a:pt x="16" y="24"/>
                    <a:pt x="16" y="19"/>
                  </a:cubicBezTo>
                  <a:cubicBezTo>
                    <a:pt x="16" y="8"/>
                    <a:pt x="16" y="8"/>
                    <a:pt x="16" y="8"/>
                  </a:cubicBezTo>
                  <a:cubicBezTo>
                    <a:pt x="16" y="7"/>
                    <a:pt x="17" y="6"/>
                    <a:pt x="18" y="6"/>
                  </a:cubicBezTo>
                  <a:cubicBezTo>
                    <a:pt x="19" y="6"/>
                    <a:pt x="20" y="7"/>
                    <a:pt x="20" y="8"/>
                  </a:cubicBezTo>
                  <a:cubicBezTo>
                    <a:pt x="20" y="10"/>
                    <a:pt x="20" y="10"/>
                    <a:pt x="20" y="10"/>
                  </a:cubicBezTo>
                  <a:cubicBezTo>
                    <a:pt x="22" y="11"/>
                    <a:pt x="22" y="11"/>
                    <a:pt x="22" y="11"/>
                  </a:cubicBezTo>
                  <a:cubicBezTo>
                    <a:pt x="26" y="10"/>
                    <a:pt x="26" y="10"/>
                    <a:pt x="26" y="10"/>
                  </a:cubicBezTo>
                  <a:cubicBezTo>
                    <a:pt x="26" y="8"/>
                    <a:pt x="26" y="8"/>
                    <a:pt x="26" y="8"/>
                  </a:cubicBezTo>
                  <a:cubicBezTo>
                    <a:pt x="26" y="3"/>
                    <a:pt x="22" y="0"/>
                    <a:pt x="18" y="0"/>
                  </a:cubicBezTo>
                  <a:close/>
                  <a:moveTo>
                    <a:pt x="20" y="14"/>
                  </a:moveTo>
                  <a:cubicBezTo>
                    <a:pt x="20" y="19"/>
                    <a:pt x="20" y="19"/>
                    <a:pt x="20" y="19"/>
                  </a:cubicBezTo>
                  <a:cubicBezTo>
                    <a:pt x="20" y="24"/>
                    <a:pt x="23" y="28"/>
                    <a:pt x="28" y="28"/>
                  </a:cubicBezTo>
                  <a:cubicBezTo>
                    <a:pt x="32" y="28"/>
                    <a:pt x="36" y="24"/>
                    <a:pt x="36" y="19"/>
                  </a:cubicBezTo>
                  <a:cubicBezTo>
                    <a:pt x="36" y="14"/>
                    <a:pt x="36" y="14"/>
                    <a:pt x="36" y="14"/>
                  </a:cubicBezTo>
                  <a:cubicBezTo>
                    <a:pt x="30" y="14"/>
                    <a:pt x="30" y="14"/>
                    <a:pt x="30" y="14"/>
                  </a:cubicBezTo>
                  <a:cubicBezTo>
                    <a:pt x="30" y="19"/>
                    <a:pt x="30" y="19"/>
                    <a:pt x="30" y="19"/>
                  </a:cubicBezTo>
                  <a:cubicBezTo>
                    <a:pt x="30" y="21"/>
                    <a:pt x="29" y="21"/>
                    <a:pt x="28" y="21"/>
                  </a:cubicBezTo>
                  <a:cubicBezTo>
                    <a:pt x="27" y="21"/>
                    <a:pt x="26" y="21"/>
                    <a:pt x="26" y="19"/>
                  </a:cubicBezTo>
                  <a:cubicBezTo>
                    <a:pt x="26" y="14"/>
                    <a:pt x="26" y="14"/>
                    <a:pt x="26" y="14"/>
                  </a:cubicBezTo>
                  <a:cubicBezTo>
                    <a:pt x="22" y="15"/>
                    <a:pt x="22" y="15"/>
                    <a:pt x="22" y="15"/>
                  </a:cubicBezTo>
                  <a:lnTo>
                    <a:pt x="2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90" name="กลุ่ม 2089"/>
          <p:cNvGrpSpPr/>
          <p:nvPr/>
        </p:nvGrpSpPr>
        <p:grpSpPr>
          <a:xfrm>
            <a:off x="4472583" y="3706416"/>
            <a:ext cx="494109" cy="494109"/>
            <a:chOff x="11896725" y="9883775"/>
            <a:chExt cx="1317625" cy="1317625"/>
          </a:xfrm>
        </p:grpSpPr>
        <p:sp>
          <p:nvSpPr>
            <p:cNvPr id="265" name="Oval 63"/>
            <p:cNvSpPr>
              <a:spLocks noChangeArrowheads="1"/>
            </p:cNvSpPr>
            <p:nvPr/>
          </p:nvSpPr>
          <p:spPr bwMode="auto">
            <a:xfrm>
              <a:off x="11896725" y="9883775"/>
              <a:ext cx="1317625" cy="1317625"/>
            </a:xfrm>
            <a:prstGeom prst="ellipse">
              <a:avLst/>
            </a:prstGeom>
            <a:solidFill>
              <a:srgbClr val="38AB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66" name="Freeform 64"/>
            <p:cNvSpPr>
              <a:spLocks/>
            </p:cNvSpPr>
            <p:nvPr/>
          </p:nvSpPr>
          <p:spPr bwMode="auto">
            <a:xfrm>
              <a:off x="12311063" y="10344150"/>
              <a:ext cx="198437" cy="182563"/>
            </a:xfrm>
            <a:custGeom>
              <a:avLst/>
              <a:gdLst>
                <a:gd name="T0" fmla="*/ 125 w 125"/>
                <a:gd name="T1" fmla="*/ 115 h 115"/>
                <a:gd name="T2" fmla="*/ 125 w 125"/>
                <a:gd name="T3" fmla="*/ 0 h 115"/>
                <a:gd name="T4" fmla="*/ 0 w 125"/>
                <a:gd name="T5" fmla="*/ 9 h 115"/>
                <a:gd name="T6" fmla="*/ 0 w 125"/>
                <a:gd name="T7" fmla="*/ 115 h 115"/>
                <a:gd name="T8" fmla="*/ 125 w 125"/>
                <a:gd name="T9" fmla="*/ 115 h 115"/>
              </a:gdLst>
              <a:ahLst/>
              <a:cxnLst>
                <a:cxn ang="0">
                  <a:pos x="T0" y="T1"/>
                </a:cxn>
                <a:cxn ang="0">
                  <a:pos x="T2" y="T3"/>
                </a:cxn>
                <a:cxn ang="0">
                  <a:pos x="T4" y="T5"/>
                </a:cxn>
                <a:cxn ang="0">
                  <a:pos x="T6" y="T7"/>
                </a:cxn>
                <a:cxn ang="0">
                  <a:pos x="T8" y="T9"/>
                </a:cxn>
              </a:cxnLst>
              <a:rect l="0" t="0" r="r" b="b"/>
              <a:pathLst>
                <a:path w="125" h="115">
                  <a:moveTo>
                    <a:pt x="125" y="115"/>
                  </a:moveTo>
                  <a:lnTo>
                    <a:pt x="125" y="0"/>
                  </a:lnTo>
                  <a:lnTo>
                    <a:pt x="0" y="9"/>
                  </a:lnTo>
                  <a:lnTo>
                    <a:pt x="0" y="115"/>
                  </a:lnTo>
                  <a:lnTo>
                    <a:pt x="125" y="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67" name="Freeform 65"/>
            <p:cNvSpPr>
              <a:spLocks/>
            </p:cNvSpPr>
            <p:nvPr/>
          </p:nvSpPr>
          <p:spPr bwMode="auto">
            <a:xfrm>
              <a:off x="12311063" y="10542588"/>
              <a:ext cx="198437" cy="200025"/>
            </a:xfrm>
            <a:custGeom>
              <a:avLst/>
              <a:gdLst>
                <a:gd name="T0" fmla="*/ 0 w 125"/>
                <a:gd name="T1" fmla="*/ 0 h 126"/>
                <a:gd name="T2" fmla="*/ 0 w 125"/>
                <a:gd name="T3" fmla="*/ 106 h 126"/>
                <a:gd name="T4" fmla="*/ 125 w 125"/>
                <a:gd name="T5" fmla="*/ 126 h 126"/>
                <a:gd name="T6" fmla="*/ 125 w 125"/>
                <a:gd name="T7" fmla="*/ 0 h 126"/>
                <a:gd name="T8" fmla="*/ 0 w 125"/>
                <a:gd name="T9" fmla="*/ 0 h 126"/>
              </a:gdLst>
              <a:ahLst/>
              <a:cxnLst>
                <a:cxn ang="0">
                  <a:pos x="T0" y="T1"/>
                </a:cxn>
                <a:cxn ang="0">
                  <a:pos x="T2" y="T3"/>
                </a:cxn>
                <a:cxn ang="0">
                  <a:pos x="T4" y="T5"/>
                </a:cxn>
                <a:cxn ang="0">
                  <a:pos x="T6" y="T7"/>
                </a:cxn>
                <a:cxn ang="0">
                  <a:pos x="T8" y="T9"/>
                </a:cxn>
              </a:cxnLst>
              <a:rect l="0" t="0" r="r" b="b"/>
              <a:pathLst>
                <a:path w="125" h="126">
                  <a:moveTo>
                    <a:pt x="0" y="0"/>
                  </a:moveTo>
                  <a:lnTo>
                    <a:pt x="0" y="106"/>
                  </a:lnTo>
                  <a:lnTo>
                    <a:pt x="125" y="126"/>
                  </a:lnTo>
                  <a:lnTo>
                    <a:pt x="12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68" name="Freeform 66"/>
            <p:cNvSpPr>
              <a:spLocks/>
            </p:cNvSpPr>
            <p:nvPr/>
          </p:nvSpPr>
          <p:spPr bwMode="auto">
            <a:xfrm>
              <a:off x="12525375" y="10542588"/>
              <a:ext cx="260350" cy="230188"/>
            </a:xfrm>
            <a:custGeom>
              <a:avLst/>
              <a:gdLst>
                <a:gd name="T0" fmla="*/ 0 w 164"/>
                <a:gd name="T1" fmla="*/ 0 h 145"/>
                <a:gd name="T2" fmla="*/ 0 w 164"/>
                <a:gd name="T3" fmla="*/ 126 h 145"/>
                <a:gd name="T4" fmla="*/ 164 w 164"/>
                <a:gd name="T5" fmla="*/ 145 h 145"/>
                <a:gd name="T6" fmla="*/ 164 w 164"/>
                <a:gd name="T7" fmla="*/ 0 h 145"/>
                <a:gd name="T8" fmla="*/ 0 w 164"/>
                <a:gd name="T9" fmla="*/ 0 h 145"/>
              </a:gdLst>
              <a:ahLst/>
              <a:cxnLst>
                <a:cxn ang="0">
                  <a:pos x="T0" y="T1"/>
                </a:cxn>
                <a:cxn ang="0">
                  <a:pos x="T2" y="T3"/>
                </a:cxn>
                <a:cxn ang="0">
                  <a:pos x="T4" y="T5"/>
                </a:cxn>
                <a:cxn ang="0">
                  <a:pos x="T6" y="T7"/>
                </a:cxn>
                <a:cxn ang="0">
                  <a:pos x="T8" y="T9"/>
                </a:cxn>
              </a:cxnLst>
              <a:rect l="0" t="0" r="r" b="b"/>
              <a:pathLst>
                <a:path w="164" h="145">
                  <a:moveTo>
                    <a:pt x="0" y="0"/>
                  </a:moveTo>
                  <a:lnTo>
                    <a:pt x="0" y="126"/>
                  </a:lnTo>
                  <a:lnTo>
                    <a:pt x="164" y="145"/>
                  </a:lnTo>
                  <a:lnTo>
                    <a:pt x="16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69" name="Freeform 67"/>
            <p:cNvSpPr>
              <a:spLocks/>
            </p:cNvSpPr>
            <p:nvPr/>
          </p:nvSpPr>
          <p:spPr bwMode="auto">
            <a:xfrm>
              <a:off x="12525375" y="10298113"/>
              <a:ext cx="260350" cy="228600"/>
            </a:xfrm>
            <a:custGeom>
              <a:avLst/>
              <a:gdLst>
                <a:gd name="T0" fmla="*/ 164 w 164"/>
                <a:gd name="T1" fmla="*/ 144 h 144"/>
                <a:gd name="T2" fmla="*/ 164 w 164"/>
                <a:gd name="T3" fmla="*/ 0 h 144"/>
                <a:gd name="T4" fmla="*/ 0 w 164"/>
                <a:gd name="T5" fmla="*/ 19 h 144"/>
                <a:gd name="T6" fmla="*/ 0 w 164"/>
                <a:gd name="T7" fmla="*/ 144 h 144"/>
                <a:gd name="T8" fmla="*/ 164 w 164"/>
                <a:gd name="T9" fmla="*/ 144 h 144"/>
              </a:gdLst>
              <a:ahLst/>
              <a:cxnLst>
                <a:cxn ang="0">
                  <a:pos x="T0" y="T1"/>
                </a:cxn>
                <a:cxn ang="0">
                  <a:pos x="T2" y="T3"/>
                </a:cxn>
                <a:cxn ang="0">
                  <a:pos x="T4" y="T5"/>
                </a:cxn>
                <a:cxn ang="0">
                  <a:pos x="T6" y="T7"/>
                </a:cxn>
                <a:cxn ang="0">
                  <a:pos x="T8" y="T9"/>
                </a:cxn>
              </a:cxnLst>
              <a:rect l="0" t="0" r="r" b="b"/>
              <a:pathLst>
                <a:path w="164" h="144">
                  <a:moveTo>
                    <a:pt x="164" y="144"/>
                  </a:moveTo>
                  <a:lnTo>
                    <a:pt x="164" y="0"/>
                  </a:lnTo>
                  <a:lnTo>
                    <a:pt x="0" y="19"/>
                  </a:lnTo>
                  <a:lnTo>
                    <a:pt x="0" y="144"/>
                  </a:lnTo>
                  <a:lnTo>
                    <a:pt x="164"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89" name="กลุ่ม 2088"/>
          <p:cNvGrpSpPr/>
          <p:nvPr/>
        </p:nvGrpSpPr>
        <p:grpSpPr>
          <a:xfrm>
            <a:off x="3686176" y="3706416"/>
            <a:ext cx="493514" cy="494109"/>
            <a:chOff x="9799638" y="9883775"/>
            <a:chExt cx="1316037" cy="1317625"/>
          </a:xfrm>
        </p:grpSpPr>
        <p:sp>
          <p:nvSpPr>
            <p:cNvPr id="270" name="Oval 68"/>
            <p:cNvSpPr>
              <a:spLocks noChangeArrowheads="1"/>
            </p:cNvSpPr>
            <p:nvPr/>
          </p:nvSpPr>
          <p:spPr bwMode="auto">
            <a:xfrm>
              <a:off x="9799638" y="9883775"/>
              <a:ext cx="1316037" cy="1317625"/>
            </a:xfrm>
            <a:prstGeom prst="ellipse">
              <a:avLst/>
            </a:pr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71" name="Freeform 69"/>
            <p:cNvSpPr>
              <a:spLocks/>
            </p:cNvSpPr>
            <p:nvPr/>
          </p:nvSpPr>
          <p:spPr bwMode="auto">
            <a:xfrm>
              <a:off x="10212388" y="10374313"/>
              <a:ext cx="474662" cy="444500"/>
            </a:xfrm>
            <a:custGeom>
              <a:avLst/>
              <a:gdLst>
                <a:gd name="T0" fmla="*/ 31 w 31"/>
                <a:gd name="T1" fmla="*/ 19 h 29"/>
                <a:gd name="T2" fmla="*/ 22 w 31"/>
                <a:gd name="T3" fmla="*/ 28 h 29"/>
                <a:gd name="T4" fmla="*/ 15 w 31"/>
                <a:gd name="T5" fmla="*/ 27 h 29"/>
                <a:gd name="T6" fmla="*/ 11 w 31"/>
                <a:gd name="T7" fmla="*/ 28 h 29"/>
                <a:gd name="T8" fmla="*/ 5 w 31"/>
                <a:gd name="T9" fmla="*/ 24 h 29"/>
                <a:gd name="T10" fmla="*/ 2 w 31"/>
                <a:gd name="T11" fmla="*/ 20 h 29"/>
                <a:gd name="T12" fmla="*/ 1 w 31"/>
                <a:gd name="T13" fmla="*/ 8 h 29"/>
                <a:gd name="T14" fmla="*/ 7 w 31"/>
                <a:gd name="T15" fmla="*/ 2 h 29"/>
                <a:gd name="T16" fmla="*/ 15 w 31"/>
                <a:gd name="T17" fmla="*/ 3 h 29"/>
                <a:gd name="T18" fmla="*/ 19 w 31"/>
                <a:gd name="T19" fmla="*/ 2 h 29"/>
                <a:gd name="T20" fmla="*/ 30 w 31"/>
                <a:gd name="T21" fmla="*/ 5 h 29"/>
                <a:gd name="T22" fmla="*/ 30 w 31"/>
                <a:gd name="T23" fmla="*/ 5 h 29"/>
                <a:gd name="T24" fmla="*/ 31 w 31"/>
                <a:gd name="T25" fmla="*/ 19 h 29"/>
                <a:gd name="T26" fmla="*/ 31 w 31"/>
                <a:gd name="T2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9">
                  <a:moveTo>
                    <a:pt x="31" y="19"/>
                  </a:moveTo>
                  <a:cubicBezTo>
                    <a:pt x="29" y="23"/>
                    <a:pt x="26" y="29"/>
                    <a:pt x="22" y="28"/>
                  </a:cubicBezTo>
                  <a:cubicBezTo>
                    <a:pt x="19" y="28"/>
                    <a:pt x="18" y="26"/>
                    <a:pt x="15" y="27"/>
                  </a:cubicBezTo>
                  <a:cubicBezTo>
                    <a:pt x="13" y="27"/>
                    <a:pt x="12" y="28"/>
                    <a:pt x="11" y="28"/>
                  </a:cubicBezTo>
                  <a:cubicBezTo>
                    <a:pt x="8" y="28"/>
                    <a:pt x="6" y="26"/>
                    <a:pt x="5" y="24"/>
                  </a:cubicBezTo>
                  <a:cubicBezTo>
                    <a:pt x="4" y="23"/>
                    <a:pt x="3" y="21"/>
                    <a:pt x="2" y="20"/>
                  </a:cubicBezTo>
                  <a:cubicBezTo>
                    <a:pt x="1" y="16"/>
                    <a:pt x="0" y="12"/>
                    <a:pt x="1" y="8"/>
                  </a:cubicBezTo>
                  <a:cubicBezTo>
                    <a:pt x="2" y="5"/>
                    <a:pt x="4" y="3"/>
                    <a:pt x="7" y="2"/>
                  </a:cubicBezTo>
                  <a:cubicBezTo>
                    <a:pt x="11" y="0"/>
                    <a:pt x="14" y="2"/>
                    <a:pt x="15" y="3"/>
                  </a:cubicBezTo>
                  <a:cubicBezTo>
                    <a:pt x="17" y="3"/>
                    <a:pt x="17" y="2"/>
                    <a:pt x="19" y="2"/>
                  </a:cubicBezTo>
                  <a:cubicBezTo>
                    <a:pt x="22" y="1"/>
                    <a:pt x="27" y="1"/>
                    <a:pt x="30" y="5"/>
                  </a:cubicBezTo>
                  <a:cubicBezTo>
                    <a:pt x="30" y="5"/>
                    <a:pt x="30" y="5"/>
                    <a:pt x="30" y="5"/>
                  </a:cubicBezTo>
                  <a:cubicBezTo>
                    <a:pt x="24" y="9"/>
                    <a:pt x="25" y="15"/>
                    <a:pt x="31" y="19"/>
                  </a:cubicBezTo>
                  <a:cubicBezTo>
                    <a:pt x="31" y="19"/>
                    <a:pt x="31" y="19"/>
                    <a:pt x="3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272" name="Freeform 70"/>
            <p:cNvSpPr>
              <a:spLocks/>
            </p:cNvSpPr>
            <p:nvPr/>
          </p:nvSpPr>
          <p:spPr bwMode="auto">
            <a:xfrm>
              <a:off x="10442575" y="10266363"/>
              <a:ext cx="122237" cy="138113"/>
            </a:xfrm>
            <a:custGeom>
              <a:avLst/>
              <a:gdLst>
                <a:gd name="T0" fmla="*/ 8 w 8"/>
                <a:gd name="T1" fmla="*/ 0 h 9"/>
                <a:gd name="T2" fmla="*/ 8 w 8"/>
                <a:gd name="T3" fmla="*/ 2 h 9"/>
                <a:gd name="T4" fmla="*/ 1 w 8"/>
                <a:gd name="T5" fmla="*/ 9 h 9"/>
                <a:gd name="T6" fmla="*/ 1 w 8"/>
                <a:gd name="T7" fmla="*/ 9 h 9"/>
                <a:gd name="T8" fmla="*/ 0 w 8"/>
                <a:gd name="T9" fmla="*/ 7 h 9"/>
                <a:gd name="T10" fmla="*/ 7 w 8"/>
                <a:gd name="T11" fmla="*/ 0 h 9"/>
                <a:gd name="T12" fmla="*/ 8 w 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0"/>
                  </a:moveTo>
                  <a:cubicBezTo>
                    <a:pt x="8" y="0"/>
                    <a:pt x="8" y="1"/>
                    <a:pt x="8" y="2"/>
                  </a:cubicBezTo>
                  <a:cubicBezTo>
                    <a:pt x="8" y="5"/>
                    <a:pt x="4" y="9"/>
                    <a:pt x="1" y="9"/>
                  </a:cubicBezTo>
                  <a:cubicBezTo>
                    <a:pt x="1" y="9"/>
                    <a:pt x="1" y="9"/>
                    <a:pt x="1" y="9"/>
                  </a:cubicBezTo>
                  <a:cubicBezTo>
                    <a:pt x="0" y="8"/>
                    <a:pt x="0" y="8"/>
                    <a:pt x="0" y="7"/>
                  </a:cubicBezTo>
                  <a:cubicBezTo>
                    <a:pt x="1" y="4"/>
                    <a:pt x="4" y="1"/>
                    <a:pt x="7" y="0"/>
                  </a:cubicBezTo>
                  <a:cubicBezTo>
                    <a:pt x="7" y="0"/>
                    <a:pt x="8"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92" name="กลุ่ม 2091"/>
          <p:cNvGrpSpPr/>
          <p:nvPr/>
        </p:nvGrpSpPr>
        <p:grpSpPr>
          <a:xfrm>
            <a:off x="6045995" y="3706416"/>
            <a:ext cx="494109" cy="494109"/>
            <a:chOff x="16092488" y="9883775"/>
            <a:chExt cx="1317625" cy="1317625"/>
          </a:xfrm>
        </p:grpSpPr>
        <p:sp>
          <p:nvSpPr>
            <p:cNvPr id="275" name="Oval 71"/>
            <p:cNvSpPr>
              <a:spLocks noChangeArrowheads="1"/>
            </p:cNvSpPr>
            <p:nvPr/>
          </p:nvSpPr>
          <p:spPr bwMode="auto">
            <a:xfrm>
              <a:off x="16092488" y="9883775"/>
              <a:ext cx="1317625" cy="1317625"/>
            </a:xfrm>
            <a:prstGeom prst="ellipse">
              <a:avLst/>
            </a:prstGeom>
            <a:solidFill>
              <a:srgbClr val="82B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656" name="Freeform 72"/>
            <p:cNvSpPr>
              <a:spLocks/>
            </p:cNvSpPr>
            <p:nvPr/>
          </p:nvSpPr>
          <p:spPr bwMode="auto">
            <a:xfrm>
              <a:off x="16475075" y="10282238"/>
              <a:ext cx="582612" cy="550863"/>
            </a:xfrm>
            <a:custGeom>
              <a:avLst/>
              <a:gdLst>
                <a:gd name="T0" fmla="*/ 10 w 38"/>
                <a:gd name="T1" fmla="*/ 21 h 36"/>
                <a:gd name="T2" fmla="*/ 10 w 38"/>
                <a:gd name="T3" fmla="*/ 18 h 36"/>
                <a:gd name="T4" fmla="*/ 18 w 38"/>
                <a:gd name="T5" fmla="*/ 3 h 36"/>
                <a:gd name="T6" fmla="*/ 25 w 38"/>
                <a:gd name="T7" fmla="*/ 0 h 36"/>
                <a:gd name="T8" fmla="*/ 29 w 38"/>
                <a:gd name="T9" fmla="*/ 1 h 36"/>
                <a:gd name="T10" fmla="*/ 31 w 38"/>
                <a:gd name="T11" fmla="*/ 5 h 36"/>
                <a:gd name="T12" fmla="*/ 13 w 38"/>
                <a:gd name="T13" fmla="*/ 32 h 36"/>
                <a:gd name="T14" fmla="*/ 7 w 38"/>
                <a:gd name="T15" fmla="*/ 9 h 36"/>
                <a:gd name="T16" fmla="*/ 8 w 38"/>
                <a:gd name="T17" fmla="*/ 10 h 36"/>
                <a:gd name="T18" fmla="*/ 10 w 38"/>
                <a:gd name="T19" fmla="*/ 21 h 36"/>
                <a:gd name="T20" fmla="*/ 10 w 38"/>
                <a:gd name="T21"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6">
                  <a:moveTo>
                    <a:pt x="10" y="21"/>
                  </a:moveTo>
                  <a:cubicBezTo>
                    <a:pt x="10" y="20"/>
                    <a:pt x="10" y="19"/>
                    <a:pt x="10" y="18"/>
                  </a:cubicBezTo>
                  <a:cubicBezTo>
                    <a:pt x="11" y="12"/>
                    <a:pt x="13" y="7"/>
                    <a:pt x="18" y="3"/>
                  </a:cubicBezTo>
                  <a:cubicBezTo>
                    <a:pt x="20" y="1"/>
                    <a:pt x="21" y="1"/>
                    <a:pt x="25" y="0"/>
                  </a:cubicBezTo>
                  <a:cubicBezTo>
                    <a:pt x="27" y="0"/>
                    <a:pt x="28" y="0"/>
                    <a:pt x="29" y="1"/>
                  </a:cubicBezTo>
                  <a:cubicBezTo>
                    <a:pt x="30" y="2"/>
                    <a:pt x="30" y="4"/>
                    <a:pt x="31" y="5"/>
                  </a:cubicBezTo>
                  <a:cubicBezTo>
                    <a:pt x="38" y="27"/>
                    <a:pt x="24" y="36"/>
                    <a:pt x="13" y="32"/>
                  </a:cubicBezTo>
                  <a:cubicBezTo>
                    <a:pt x="3" y="29"/>
                    <a:pt x="0" y="16"/>
                    <a:pt x="7" y="9"/>
                  </a:cubicBezTo>
                  <a:cubicBezTo>
                    <a:pt x="8" y="8"/>
                    <a:pt x="8" y="9"/>
                    <a:pt x="8" y="10"/>
                  </a:cubicBezTo>
                  <a:cubicBezTo>
                    <a:pt x="8" y="11"/>
                    <a:pt x="6" y="17"/>
                    <a:pt x="10" y="21"/>
                  </a:cubicBezTo>
                  <a:cubicBezTo>
                    <a:pt x="10" y="21"/>
                    <a:pt x="10" y="21"/>
                    <a:pt x="1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grpSp>
        <p:nvGrpSpPr>
          <p:cNvPr id="2093" name="กลุ่ม 2092"/>
          <p:cNvGrpSpPr/>
          <p:nvPr/>
        </p:nvGrpSpPr>
        <p:grpSpPr>
          <a:xfrm>
            <a:off x="6832997" y="3706416"/>
            <a:ext cx="493514" cy="494109"/>
            <a:chOff x="18191163" y="9883775"/>
            <a:chExt cx="1316037" cy="1317625"/>
          </a:xfrm>
        </p:grpSpPr>
        <p:sp>
          <p:nvSpPr>
            <p:cNvPr id="657" name="Oval 73"/>
            <p:cNvSpPr>
              <a:spLocks noChangeArrowheads="1"/>
            </p:cNvSpPr>
            <p:nvPr/>
          </p:nvSpPr>
          <p:spPr bwMode="auto">
            <a:xfrm>
              <a:off x="18191163" y="9883775"/>
              <a:ext cx="1316037" cy="1317625"/>
            </a:xfrm>
            <a:prstGeom prst="ellipse">
              <a:avLst/>
            </a:prstGeom>
            <a:solidFill>
              <a:srgbClr val="53A8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658" name="Freeform 74"/>
            <p:cNvSpPr>
              <a:spLocks/>
            </p:cNvSpPr>
            <p:nvPr/>
          </p:nvSpPr>
          <p:spPr bwMode="auto">
            <a:xfrm>
              <a:off x="18542000" y="10282238"/>
              <a:ext cx="292100" cy="520700"/>
            </a:xfrm>
            <a:custGeom>
              <a:avLst/>
              <a:gdLst>
                <a:gd name="T0" fmla="*/ 184 w 184"/>
                <a:gd name="T1" fmla="*/ 106 h 328"/>
                <a:gd name="T2" fmla="*/ 58 w 184"/>
                <a:gd name="T3" fmla="*/ 328 h 328"/>
                <a:gd name="T4" fmla="*/ 0 w 184"/>
                <a:gd name="T5" fmla="*/ 212 h 328"/>
                <a:gd name="T6" fmla="*/ 126 w 184"/>
                <a:gd name="T7" fmla="*/ 0 h 328"/>
                <a:gd name="T8" fmla="*/ 184 w 184"/>
                <a:gd name="T9" fmla="*/ 106 h 328"/>
              </a:gdLst>
              <a:ahLst/>
              <a:cxnLst>
                <a:cxn ang="0">
                  <a:pos x="T0" y="T1"/>
                </a:cxn>
                <a:cxn ang="0">
                  <a:pos x="T2" y="T3"/>
                </a:cxn>
                <a:cxn ang="0">
                  <a:pos x="T4" y="T5"/>
                </a:cxn>
                <a:cxn ang="0">
                  <a:pos x="T6" y="T7"/>
                </a:cxn>
                <a:cxn ang="0">
                  <a:pos x="T8" y="T9"/>
                </a:cxn>
              </a:cxnLst>
              <a:rect l="0" t="0" r="r" b="b"/>
              <a:pathLst>
                <a:path w="184" h="328">
                  <a:moveTo>
                    <a:pt x="184" y="106"/>
                  </a:moveTo>
                  <a:lnTo>
                    <a:pt x="58" y="328"/>
                  </a:lnTo>
                  <a:lnTo>
                    <a:pt x="0" y="212"/>
                  </a:lnTo>
                  <a:lnTo>
                    <a:pt x="126" y="0"/>
                  </a:lnTo>
                  <a:lnTo>
                    <a:pt x="184"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659" name="Freeform 75"/>
            <p:cNvSpPr>
              <a:spLocks/>
            </p:cNvSpPr>
            <p:nvPr/>
          </p:nvSpPr>
          <p:spPr bwMode="auto">
            <a:xfrm>
              <a:off x="18756313" y="10266363"/>
              <a:ext cx="398462" cy="352425"/>
            </a:xfrm>
            <a:custGeom>
              <a:avLst/>
              <a:gdLst>
                <a:gd name="T0" fmla="*/ 251 w 251"/>
                <a:gd name="T1" fmla="*/ 222 h 222"/>
                <a:gd name="T2" fmla="*/ 126 w 251"/>
                <a:gd name="T3" fmla="*/ 222 h 222"/>
                <a:gd name="T4" fmla="*/ 0 w 251"/>
                <a:gd name="T5" fmla="*/ 0 h 222"/>
                <a:gd name="T6" fmla="*/ 126 w 251"/>
                <a:gd name="T7" fmla="*/ 0 h 222"/>
                <a:gd name="T8" fmla="*/ 251 w 251"/>
                <a:gd name="T9" fmla="*/ 222 h 222"/>
              </a:gdLst>
              <a:ahLst/>
              <a:cxnLst>
                <a:cxn ang="0">
                  <a:pos x="T0" y="T1"/>
                </a:cxn>
                <a:cxn ang="0">
                  <a:pos x="T2" y="T3"/>
                </a:cxn>
                <a:cxn ang="0">
                  <a:pos x="T4" y="T5"/>
                </a:cxn>
                <a:cxn ang="0">
                  <a:pos x="T6" y="T7"/>
                </a:cxn>
                <a:cxn ang="0">
                  <a:pos x="T8" y="T9"/>
                </a:cxn>
              </a:cxnLst>
              <a:rect l="0" t="0" r="r" b="b"/>
              <a:pathLst>
                <a:path w="251" h="222">
                  <a:moveTo>
                    <a:pt x="251" y="222"/>
                  </a:moveTo>
                  <a:lnTo>
                    <a:pt x="126" y="222"/>
                  </a:lnTo>
                  <a:lnTo>
                    <a:pt x="0" y="0"/>
                  </a:lnTo>
                  <a:lnTo>
                    <a:pt x="126" y="0"/>
                  </a:lnTo>
                  <a:lnTo>
                    <a:pt x="251"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sp>
          <p:nvSpPr>
            <p:cNvPr id="660" name="Freeform 76"/>
            <p:cNvSpPr>
              <a:spLocks/>
            </p:cNvSpPr>
            <p:nvPr/>
          </p:nvSpPr>
          <p:spPr bwMode="auto">
            <a:xfrm>
              <a:off x="18649950" y="10634663"/>
              <a:ext cx="504825" cy="168275"/>
            </a:xfrm>
            <a:custGeom>
              <a:avLst/>
              <a:gdLst>
                <a:gd name="T0" fmla="*/ 318 w 318"/>
                <a:gd name="T1" fmla="*/ 0 h 106"/>
                <a:gd name="T2" fmla="*/ 260 w 318"/>
                <a:gd name="T3" fmla="*/ 106 h 106"/>
                <a:gd name="T4" fmla="*/ 0 w 318"/>
                <a:gd name="T5" fmla="*/ 106 h 106"/>
                <a:gd name="T6" fmla="*/ 67 w 318"/>
                <a:gd name="T7" fmla="*/ 0 h 106"/>
                <a:gd name="T8" fmla="*/ 318 w 318"/>
                <a:gd name="T9" fmla="*/ 0 h 106"/>
              </a:gdLst>
              <a:ahLst/>
              <a:cxnLst>
                <a:cxn ang="0">
                  <a:pos x="T0" y="T1"/>
                </a:cxn>
                <a:cxn ang="0">
                  <a:pos x="T2" y="T3"/>
                </a:cxn>
                <a:cxn ang="0">
                  <a:pos x="T4" y="T5"/>
                </a:cxn>
                <a:cxn ang="0">
                  <a:pos x="T6" y="T7"/>
                </a:cxn>
                <a:cxn ang="0">
                  <a:pos x="T8" y="T9"/>
                </a:cxn>
              </a:cxnLst>
              <a:rect l="0" t="0" r="r" b="b"/>
              <a:pathLst>
                <a:path w="318" h="106">
                  <a:moveTo>
                    <a:pt x="318" y="0"/>
                  </a:moveTo>
                  <a:lnTo>
                    <a:pt x="260" y="106"/>
                  </a:lnTo>
                  <a:lnTo>
                    <a:pt x="0" y="106"/>
                  </a:lnTo>
                  <a:lnTo>
                    <a:pt x="67" y="0"/>
                  </a:lnTo>
                  <a:lnTo>
                    <a:pt x="3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th-TH" sz="525">
                <a:solidFill>
                  <a:schemeClr val="bg1"/>
                </a:solidFill>
              </a:endParaRPr>
            </a:p>
          </p:txBody>
        </p:sp>
      </p:grpSp>
    </p:spTree>
    <p:extLst>
      <p:ext uri="{BB962C8B-B14F-4D97-AF65-F5344CB8AC3E}">
        <p14:creationId xmlns:p14="http://schemas.microsoft.com/office/powerpoint/2010/main" val="198562593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Slide5">
    <p:spTree>
      <p:nvGrpSpPr>
        <p:cNvPr id="1" name=""/>
        <p:cNvGrpSpPr/>
        <p:nvPr/>
      </p:nvGrpSpPr>
      <p:grpSpPr>
        <a:xfrm>
          <a:off x="0" y="0"/>
          <a:ext cx="0" cy="0"/>
          <a:chOff x="0" y="0"/>
          <a:chExt cx="0" cy="0"/>
        </a:xfrm>
      </p:grpSpPr>
      <p:sp>
        <p:nvSpPr>
          <p:cNvPr id="2" name="Google Shape;442;p43">
            <a:extLst>
              <a:ext uri="{FF2B5EF4-FFF2-40B4-BE49-F238E27FC236}">
                <a16:creationId xmlns:a16="http://schemas.microsoft.com/office/drawing/2014/main" id="{42E19A47-FFB0-737D-F691-8A0D1E846FEC}"/>
              </a:ext>
            </a:extLst>
          </p:cNvPr>
          <p:cNvSpPr txBox="1">
            <a:spLocks noGrp="1"/>
          </p:cNvSpPr>
          <p:nvPr>
            <p:ph type="title"/>
          </p:nvPr>
        </p:nvSpPr>
        <p:spPr>
          <a:xfrm>
            <a:off x="3389534" y="3533918"/>
            <a:ext cx="5540998" cy="531897"/>
          </a:xfrm>
        </p:spPr>
        <p:txBody>
          <a:bodyPr/>
          <a:lstStyle/>
          <a:p>
            <a:pPr lvl="0"/>
            <a:r>
              <a:rPr lang="fa-IR" dirty="0">
                <a:cs typeface="B Nazanin" panose="00000400000000000000" pitchFamily="2" charset="-78"/>
              </a:rPr>
              <a:t>-کسی معروف</a:t>
            </a:r>
            <a:endParaRPr lang="en-US" dirty="0">
              <a:cs typeface="B Nazanin" panose="00000400000000000000" pitchFamily="2" charset="-78"/>
            </a:endParaRPr>
          </a:p>
        </p:txBody>
      </p:sp>
      <p:sp>
        <p:nvSpPr>
          <p:cNvPr id="3" name="Google Shape;443;p43">
            <a:extLst>
              <a:ext uri="{FF2B5EF4-FFF2-40B4-BE49-F238E27FC236}">
                <a16:creationId xmlns:a16="http://schemas.microsoft.com/office/drawing/2014/main" id="{43C33458-020A-9D65-1579-DAF39CBB2DAD}"/>
              </a:ext>
            </a:extLst>
          </p:cNvPr>
          <p:cNvSpPr txBox="1">
            <a:spLocks noGrp="1"/>
          </p:cNvSpPr>
          <p:nvPr>
            <p:ph type="subTitle" idx="4294967295"/>
          </p:nvPr>
        </p:nvSpPr>
        <p:spPr>
          <a:xfrm>
            <a:off x="3389379" y="1581774"/>
            <a:ext cx="5540998" cy="1791602"/>
          </a:xfrm>
        </p:spPr>
        <p:txBody>
          <a:bodyPr anchorCtr="1"/>
          <a:lstStyle/>
          <a:p>
            <a:pPr marL="0" lvl="0" indent="0" algn="ctr">
              <a:buNone/>
            </a:pPr>
            <a:r>
              <a:rPr lang="fa-IR" sz="2800" dirty="0">
                <a:cs typeface="B Nazanin" panose="00000400000000000000" pitchFamily="2" charset="-78"/>
              </a:rPr>
              <a:t>"این یک نقل قول است، کلماتی پر از حکمت که یکی از افراد مهم گفته و می تواند خواننده را وادار به الهام کند."</a:t>
            </a:r>
            <a:endParaRPr lang="en-US" sz="2800" dirty="0">
              <a:cs typeface="B Nazanin" panose="00000400000000000000" pitchFamily="2" charset="-78"/>
            </a:endParaRPr>
          </a:p>
        </p:txBody>
      </p:sp>
      <p:sp>
        <p:nvSpPr>
          <p:cNvPr id="4" name="Diagrama de flujo: retraso 4">
            <a:extLst>
              <a:ext uri="{FF2B5EF4-FFF2-40B4-BE49-F238E27FC236}">
                <a16:creationId xmlns:a16="http://schemas.microsoft.com/office/drawing/2014/main" id="{ADC2BCFD-8420-AFA7-C4E7-31B696E11A34}"/>
              </a:ext>
            </a:extLst>
          </p:cNvPr>
          <p:cNvSpPr/>
          <p:nvPr/>
        </p:nvSpPr>
        <p:spPr>
          <a:xfrm>
            <a:off x="0" y="844064"/>
            <a:ext cx="3389388" cy="3259013"/>
          </a:xfrm>
          <a:custGeom>
            <a:avLst/>
            <a:gdLst>
              <a:gd name="f0" fmla="val 10800000"/>
              <a:gd name="f1" fmla="val 5400000"/>
              <a:gd name="f2" fmla="val 16200000"/>
              <a:gd name="f3" fmla="val w"/>
              <a:gd name="f4" fmla="val h"/>
              <a:gd name="f5" fmla="val ss"/>
              <a:gd name="f6" fmla="val 0"/>
              <a:gd name="f7" fmla="*/ 5419351 1 1725033"/>
              <a:gd name="f8" fmla="abs f3"/>
              <a:gd name="f9" fmla="abs f4"/>
              <a:gd name="f10" fmla="abs f5"/>
              <a:gd name="f11" fmla="val f6"/>
              <a:gd name="f12" fmla="+- 2700000 f1 0"/>
              <a:gd name="f13" fmla="?: f8 f3 1"/>
              <a:gd name="f14" fmla="?: f9 f4 1"/>
              <a:gd name="f15" fmla="?: f10 f5 1"/>
              <a:gd name="f16" fmla="*/ f12 f7 1"/>
              <a:gd name="f17" fmla="*/ f13 1 21600"/>
              <a:gd name="f18" fmla="*/ f14 1 21600"/>
              <a:gd name="f19" fmla="*/ 21600 f13 1"/>
              <a:gd name="f20" fmla="*/ 21600 f14 1"/>
              <a:gd name="f21" fmla="*/ f16 1 f0"/>
              <a:gd name="f22" fmla="min f18 f17"/>
              <a:gd name="f23" fmla="*/ f19 1 f15"/>
              <a:gd name="f24" fmla="*/ f20 1 f15"/>
              <a:gd name="f25" fmla="+- 0 0 f21"/>
              <a:gd name="f26" fmla="val f23"/>
              <a:gd name="f27" fmla="val f24"/>
              <a:gd name="f28" fmla="+- 0 0 f25"/>
              <a:gd name="f29" fmla="*/ f11 f22 1"/>
              <a:gd name="f30" fmla="+- f27 0 f11"/>
              <a:gd name="f31" fmla="+- f26 0 f11"/>
              <a:gd name="f32" fmla="*/ f28 f0 1"/>
              <a:gd name="f33" fmla="*/ f27 f22 1"/>
              <a:gd name="f34" fmla="*/ f30 1 2"/>
              <a:gd name="f35" fmla="*/ f31 1 2"/>
              <a:gd name="f36" fmla="*/ f32 1 f7"/>
              <a:gd name="f37" fmla="+- f11 f34 0"/>
              <a:gd name="f38" fmla="+- f11 f35 0"/>
              <a:gd name="f39" fmla="+- f36 0 f1"/>
              <a:gd name="f40" fmla="*/ f35 f22 1"/>
              <a:gd name="f41" fmla="*/ f34 f22 1"/>
              <a:gd name="f42" fmla="cos 1 f39"/>
              <a:gd name="f43" fmla="sin 1 f39"/>
              <a:gd name="f44" fmla="*/ f38 f22 1"/>
              <a:gd name="f45" fmla="+- 0 0 f42"/>
              <a:gd name="f46" fmla="+- 0 0 f43"/>
              <a:gd name="f47" fmla="+- 0 0 f45"/>
              <a:gd name="f48" fmla="+- 0 0 f46"/>
              <a:gd name="f49" fmla="*/ f47 f35 1"/>
              <a:gd name="f50" fmla="*/ f48 f34 1"/>
              <a:gd name="f51" fmla="+- f38 f49 0"/>
              <a:gd name="f52" fmla="+- f37 0 f50"/>
              <a:gd name="f53" fmla="+- f37 f50 0"/>
              <a:gd name="f54" fmla="*/ f52 f22 1"/>
              <a:gd name="f55" fmla="*/ f51 f22 1"/>
              <a:gd name="f56" fmla="*/ f53 f22 1"/>
            </a:gdLst>
            <a:ahLst/>
            <a:cxnLst>
              <a:cxn ang="3cd4">
                <a:pos x="hc" y="t"/>
              </a:cxn>
              <a:cxn ang="0">
                <a:pos x="r" y="vc"/>
              </a:cxn>
              <a:cxn ang="cd4">
                <a:pos x="hc" y="b"/>
              </a:cxn>
              <a:cxn ang="cd2">
                <a:pos x="l" y="vc"/>
              </a:cxn>
            </a:cxnLst>
            <a:rect l="f29" t="f54" r="f55" b="f56"/>
            <a:pathLst>
              <a:path>
                <a:moveTo>
                  <a:pt x="f29" y="f29"/>
                </a:moveTo>
                <a:lnTo>
                  <a:pt x="f44" y="f29"/>
                </a:lnTo>
                <a:arcTo wR="f40" hR="f41" stAng="f2" swAng="f0"/>
                <a:lnTo>
                  <a:pt x="f29"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grpSp>
        <p:nvGrpSpPr>
          <p:cNvPr id="5" name="Grupo 1">
            <a:extLst>
              <a:ext uri="{FF2B5EF4-FFF2-40B4-BE49-F238E27FC236}">
                <a16:creationId xmlns:a16="http://schemas.microsoft.com/office/drawing/2014/main" id="{AF69ECDB-D53E-6F68-0A6A-69FDDB7F813F}"/>
              </a:ext>
            </a:extLst>
          </p:cNvPr>
          <p:cNvGrpSpPr/>
          <p:nvPr/>
        </p:nvGrpSpPr>
        <p:grpSpPr>
          <a:xfrm>
            <a:off x="1087441" y="2165354"/>
            <a:ext cx="2019296" cy="2143114"/>
            <a:chOff x="1087441" y="2165354"/>
            <a:chExt cx="2019296" cy="2143114"/>
          </a:xfrm>
        </p:grpSpPr>
        <p:sp>
          <p:nvSpPr>
            <p:cNvPr id="6" name="Freeform 5">
              <a:extLst>
                <a:ext uri="{FF2B5EF4-FFF2-40B4-BE49-F238E27FC236}">
                  <a16:creationId xmlns:a16="http://schemas.microsoft.com/office/drawing/2014/main" id="{23BE0A16-7C55-E2A2-229A-657CF58CBDE5}"/>
                </a:ext>
              </a:extLst>
            </p:cNvPr>
            <p:cNvSpPr/>
            <p:nvPr/>
          </p:nvSpPr>
          <p:spPr>
            <a:xfrm>
              <a:off x="1087441" y="2165354"/>
              <a:ext cx="2019296" cy="1177920"/>
            </a:xfrm>
            <a:custGeom>
              <a:avLst/>
              <a:gdLst>
                <a:gd name="f0" fmla="val 10800000"/>
                <a:gd name="f1" fmla="val 5400000"/>
                <a:gd name="f2" fmla="val 180"/>
                <a:gd name="f3" fmla="val w"/>
                <a:gd name="f4" fmla="val h"/>
                <a:gd name="f5" fmla="val 0"/>
                <a:gd name="f6" fmla="val 192"/>
                <a:gd name="f7" fmla="val 112"/>
                <a:gd name="f8" fmla="val 34"/>
                <a:gd name="f9" fmla="val 35"/>
                <a:gd name="f10" fmla="val 41"/>
                <a:gd name="f11" fmla="val 44"/>
                <a:gd name="f12" fmla="val 50"/>
                <a:gd name="f13" fmla="val 51"/>
                <a:gd name="f14" fmla="val 60"/>
                <a:gd name="f15" fmla="val 57"/>
                <a:gd name="f16" fmla="val 70"/>
                <a:gd name="f17" fmla="val 63"/>
                <a:gd name="f18" fmla="val 80"/>
                <a:gd name="f19" fmla="val 68"/>
                <a:gd name="f20" fmla="val 89"/>
                <a:gd name="f21" fmla="val 77"/>
                <a:gd name="f22" fmla="val 96"/>
                <a:gd name="f23" fmla="val 121"/>
                <a:gd name="f24" fmla="val 28"/>
                <a:gd name="f25" fmla="val 150"/>
                <a:gd name="f26" fmla="val 17"/>
                <a:gd name="f27" fmla="val 138"/>
                <a:gd name="f28" fmla="val 14"/>
                <a:gd name="f29" fmla="val 136"/>
                <a:gd name="f30" fmla="val 15"/>
                <a:gd name="f31" fmla="val 29"/>
                <a:gd name="f32" fmla="val 113"/>
                <a:gd name="f33" fmla="val 120"/>
                <a:gd name="f34" fmla="val 11"/>
                <a:gd name="f35" fmla="val 129"/>
                <a:gd name="f36" fmla="val 6"/>
                <a:gd name="f37" fmla="val 3"/>
                <a:gd name="f38" fmla="val 143"/>
                <a:gd name="f39" fmla="val 1"/>
                <a:gd name="f40" fmla="val 151"/>
                <a:gd name="f41" fmla="val 164"/>
                <a:gd name="f42" fmla="val 178"/>
                <a:gd name="f43" fmla="val 183"/>
                <a:gd name="f44" fmla="val 10"/>
                <a:gd name="f45" fmla="val 22"/>
                <a:gd name="f46" fmla="val 172"/>
                <a:gd name="f47" fmla="val 33"/>
                <a:gd name="f48" fmla="val 166"/>
                <a:gd name="f49" fmla="val 46"/>
                <a:gd name="f50" fmla="val 156"/>
                <a:gd name="f51" fmla="val 53"/>
                <a:gd name="f52" fmla="val 135"/>
                <a:gd name="f53" fmla="val 59"/>
                <a:gd name="f54" fmla="val 126"/>
                <a:gd name="f55" fmla="val 58"/>
                <a:gd name="f56" fmla="val 115"/>
                <a:gd name="f57" fmla="val 47"/>
                <a:gd name="f58" fmla="val 114"/>
                <a:gd name="f59" fmla="val 49"/>
                <a:gd name="f60" fmla="val 111"/>
                <a:gd name="f61" fmla="val 101"/>
                <a:gd name="f62" fmla="val 67"/>
                <a:gd name="f63" fmla="val 97"/>
                <a:gd name="f64" fmla="val 84"/>
                <a:gd name="f65" fmla="val 99"/>
                <a:gd name="f66" fmla="val 102"/>
                <a:gd name="f67" fmla="val 105"/>
                <a:gd name="f68" fmla="val 109"/>
                <a:gd name="f69" fmla="val 108"/>
                <a:gd name="f70" fmla="val 92"/>
                <a:gd name="f71" fmla="val 85"/>
                <a:gd name="f72" fmla="val 104"/>
                <a:gd name="f73" fmla="val 95"/>
                <a:gd name="f74" fmla="val 83"/>
                <a:gd name="f75" fmla="val 87"/>
                <a:gd name="f76" fmla="val 78"/>
                <a:gd name="f77" fmla="val 76"/>
                <a:gd name="f78" fmla="val 75"/>
                <a:gd name="f79" fmla="val 88"/>
                <a:gd name="f80" fmla="val 79"/>
                <a:gd name="f81" fmla="val 13"/>
                <a:gd name="f82" fmla="val 12"/>
                <a:gd name="f83" fmla="val 40"/>
                <a:gd name="f84" fmla="val 31"/>
                <a:gd name="f85" fmla="val 8"/>
                <a:gd name="f86" fmla="val 21"/>
                <a:gd name="f87" fmla="val 5"/>
                <a:gd name="f88" fmla="val 9"/>
                <a:gd name="f89" fmla="val 16"/>
                <a:gd name="f90" fmla="val 64"/>
                <a:gd name="f91" fmla="val 30"/>
                <a:gd name="f92" fmla="val 81"/>
                <a:gd name="f93" fmla="val 82"/>
                <a:gd name="f94" fmla="val 52"/>
                <a:gd name="f95" fmla="val 42"/>
                <a:gd name="f96" fmla="val 36"/>
                <a:gd name="f97" fmla="val 32"/>
                <a:gd name="f98" fmla="+- 0 0 -90"/>
                <a:gd name="f99" fmla="*/ f3 1 192"/>
                <a:gd name="f100" fmla="*/ f4 1 112"/>
                <a:gd name="f101" fmla="val f5"/>
                <a:gd name="f102" fmla="val f6"/>
                <a:gd name="f103" fmla="val f7"/>
                <a:gd name="f104" fmla="*/ f98 f0 1"/>
                <a:gd name="f105" fmla="+- f103 0 f101"/>
                <a:gd name="f106" fmla="+- f102 0 f101"/>
                <a:gd name="f107" fmla="*/ f104 1 f2"/>
                <a:gd name="f108" fmla="*/ f106 1 192"/>
                <a:gd name="f109" fmla="*/ f105 1 112"/>
                <a:gd name="f110" fmla="*/ 34 f106 1"/>
                <a:gd name="f111" fmla="*/ 35 f105 1"/>
                <a:gd name="f112" fmla="*/ 60 f106 1"/>
                <a:gd name="f113" fmla="*/ 57 f105 1"/>
                <a:gd name="f114" fmla="*/ 89 f106 1"/>
                <a:gd name="f115" fmla="*/ 77 f105 1"/>
                <a:gd name="f116" fmla="*/ 150 f106 1"/>
                <a:gd name="f117" fmla="*/ 17 f105 1"/>
                <a:gd name="f118" fmla="*/ 112 f106 1"/>
                <a:gd name="f119" fmla="*/ 29 f105 1"/>
                <a:gd name="f120" fmla="*/ 129 f106 1"/>
                <a:gd name="f121" fmla="*/ 6 f105 1"/>
                <a:gd name="f122" fmla="*/ 151 f106 1"/>
                <a:gd name="f123" fmla="*/ 0 f105 1"/>
                <a:gd name="f124" fmla="*/ 192 f106 1"/>
                <a:gd name="f125" fmla="*/ 172 f106 1"/>
                <a:gd name="f126" fmla="*/ 33 f105 1"/>
                <a:gd name="f127" fmla="*/ 143 f106 1"/>
                <a:gd name="f128" fmla="*/ 120 f106 1"/>
                <a:gd name="f129" fmla="*/ 51 f105 1"/>
                <a:gd name="f130" fmla="*/ 111 f106 1"/>
                <a:gd name="f131" fmla="*/ 53 f105 1"/>
                <a:gd name="f132" fmla="*/ 99 f106 1"/>
                <a:gd name="f133" fmla="*/ 102 f105 1"/>
                <a:gd name="f134" fmla="*/ 96 f106 1"/>
                <a:gd name="f135" fmla="*/ 108 f105 1"/>
                <a:gd name="f136" fmla="*/ 84 f106 1"/>
                <a:gd name="f137" fmla="*/ 104 f105 1"/>
                <a:gd name="f138" fmla="*/ 78 f106 1"/>
                <a:gd name="f139" fmla="*/ 80 f105 1"/>
                <a:gd name="f140" fmla="*/ 70 f106 1"/>
                <a:gd name="f141" fmla="*/ 17 f106 1"/>
                <a:gd name="f142" fmla="*/ 58 f105 1"/>
                <a:gd name="f143" fmla="*/ 10 f106 1"/>
                <a:gd name="f144" fmla="*/ 31 f105 1"/>
                <a:gd name="f145" fmla="*/ 0 f106 1"/>
                <a:gd name="f146" fmla="*/ 1 f105 1"/>
                <a:gd name="f147" fmla="*/ 49 f106 1"/>
                <a:gd name="f148" fmla="*/ 16 f105 1"/>
                <a:gd name="f149" fmla="*/ 81 f106 1"/>
                <a:gd name="f150" fmla="*/ 47 f105 1"/>
                <a:gd name="f151" fmla="*/ 80 f106 1"/>
                <a:gd name="f152" fmla="*/ 63 f105 1"/>
                <a:gd name="f153" fmla="*/ 36 f106 1"/>
                <a:gd name="f154" fmla="*/ 28 f106 1"/>
                <a:gd name="f155" fmla="+- f107 0 f1"/>
                <a:gd name="f156" fmla="*/ f110 1 192"/>
                <a:gd name="f157" fmla="*/ f111 1 112"/>
                <a:gd name="f158" fmla="*/ f112 1 192"/>
                <a:gd name="f159" fmla="*/ f113 1 112"/>
                <a:gd name="f160" fmla="*/ f114 1 192"/>
                <a:gd name="f161" fmla="*/ f115 1 112"/>
                <a:gd name="f162" fmla="*/ f116 1 192"/>
                <a:gd name="f163" fmla="*/ f117 1 112"/>
                <a:gd name="f164" fmla="*/ f118 1 192"/>
                <a:gd name="f165" fmla="*/ f119 1 112"/>
                <a:gd name="f166" fmla="*/ f120 1 192"/>
                <a:gd name="f167" fmla="*/ f121 1 112"/>
                <a:gd name="f168" fmla="*/ f122 1 192"/>
                <a:gd name="f169" fmla="*/ f123 1 112"/>
                <a:gd name="f170" fmla="*/ f124 1 192"/>
                <a:gd name="f171" fmla="*/ f125 1 192"/>
                <a:gd name="f172" fmla="*/ f126 1 112"/>
                <a:gd name="f173" fmla="*/ f127 1 192"/>
                <a:gd name="f174" fmla="*/ f128 1 192"/>
                <a:gd name="f175" fmla="*/ f129 1 112"/>
                <a:gd name="f176" fmla="*/ f130 1 192"/>
                <a:gd name="f177" fmla="*/ f131 1 112"/>
                <a:gd name="f178" fmla="*/ f132 1 192"/>
                <a:gd name="f179" fmla="*/ f133 1 112"/>
                <a:gd name="f180" fmla="*/ f134 1 192"/>
                <a:gd name="f181" fmla="*/ f135 1 112"/>
                <a:gd name="f182" fmla="*/ f136 1 192"/>
                <a:gd name="f183" fmla="*/ f137 1 112"/>
                <a:gd name="f184" fmla="*/ f138 1 192"/>
                <a:gd name="f185" fmla="*/ f139 1 112"/>
                <a:gd name="f186" fmla="*/ f140 1 192"/>
                <a:gd name="f187" fmla="*/ f141 1 192"/>
                <a:gd name="f188" fmla="*/ f142 1 112"/>
                <a:gd name="f189" fmla="*/ f143 1 192"/>
                <a:gd name="f190" fmla="*/ f144 1 112"/>
                <a:gd name="f191" fmla="*/ f145 1 192"/>
                <a:gd name="f192" fmla="*/ f146 1 112"/>
                <a:gd name="f193" fmla="*/ f147 1 192"/>
                <a:gd name="f194" fmla="*/ f148 1 112"/>
                <a:gd name="f195" fmla="*/ f149 1 192"/>
                <a:gd name="f196" fmla="*/ f150 1 112"/>
                <a:gd name="f197" fmla="*/ f151 1 192"/>
                <a:gd name="f198" fmla="*/ f152 1 112"/>
                <a:gd name="f199" fmla="*/ f153 1 192"/>
                <a:gd name="f200" fmla="*/ f154 1 192"/>
                <a:gd name="f201" fmla="*/ 0 1 f108"/>
                <a:gd name="f202" fmla="*/ f102 1 f108"/>
                <a:gd name="f203" fmla="*/ 0 1 f109"/>
                <a:gd name="f204" fmla="*/ f103 1 f109"/>
                <a:gd name="f205" fmla="*/ f156 1 f108"/>
                <a:gd name="f206" fmla="*/ f157 1 f109"/>
                <a:gd name="f207" fmla="*/ f158 1 f108"/>
                <a:gd name="f208" fmla="*/ f159 1 f109"/>
                <a:gd name="f209" fmla="*/ f160 1 f108"/>
                <a:gd name="f210" fmla="*/ f161 1 f109"/>
                <a:gd name="f211" fmla="*/ f162 1 f108"/>
                <a:gd name="f212" fmla="*/ f163 1 f109"/>
                <a:gd name="f213" fmla="*/ f164 1 f108"/>
                <a:gd name="f214" fmla="*/ f165 1 f109"/>
                <a:gd name="f215" fmla="*/ f166 1 f108"/>
                <a:gd name="f216" fmla="*/ f167 1 f109"/>
                <a:gd name="f217" fmla="*/ f168 1 f108"/>
                <a:gd name="f218" fmla="*/ f169 1 f109"/>
                <a:gd name="f219" fmla="*/ f170 1 f108"/>
                <a:gd name="f220" fmla="*/ f171 1 f108"/>
                <a:gd name="f221" fmla="*/ f172 1 f109"/>
                <a:gd name="f222" fmla="*/ f173 1 f108"/>
                <a:gd name="f223" fmla="*/ f174 1 f108"/>
                <a:gd name="f224" fmla="*/ f175 1 f109"/>
                <a:gd name="f225" fmla="*/ f176 1 f108"/>
                <a:gd name="f226" fmla="*/ f177 1 f109"/>
                <a:gd name="f227" fmla="*/ f178 1 f108"/>
                <a:gd name="f228" fmla="*/ f179 1 f109"/>
                <a:gd name="f229" fmla="*/ f180 1 f108"/>
                <a:gd name="f230" fmla="*/ f181 1 f109"/>
                <a:gd name="f231" fmla="*/ f182 1 f108"/>
                <a:gd name="f232" fmla="*/ f183 1 f109"/>
                <a:gd name="f233" fmla="*/ f184 1 f108"/>
                <a:gd name="f234" fmla="*/ f185 1 f109"/>
                <a:gd name="f235" fmla="*/ f186 1 f108"/>
                <a:gd name="f236" fmla="*/ f187 1 f108"/>
                <a:gd name="f237" fmla="*/ f188 1 f109"/>
                <a:gd name="f238" fmla="*/ f189 1 f108"/>
                <a:gd name="f239" fmla="*/ f190 1 f109"/>
                <a:gd name="f240" fmla="*/ f191 1 f108"/>
                <a:gd name="f241" fmla="*/ f192 1 f109"/>
                <a:gd name="f242" fmla="*/ f193 1 f108"/>
                <a:gd name="f243" fmla="*/ f194 1 f109"/>
                <a:gd name="f244" fmla="*/ f195 1 f108"/>
                <a:gd name="f245" fmla="*/ f196 1 f109"/>
                <a:gd name="f246" fmla="*/ f197 1 f108"/>
                <a:gd name="f247" fmla="*/ f198 1 f109"/>
                <a:gd name="f248" fmla="*/ f199 1 f108"/>
                <a:gd name="f249" fmla="*/ f200 1 f108"/>
                <a:gd name="f250" fmla="*/ f201 f99 1"/>
                <a:gd name="f251" fmla="*/ f202 f99 1"/>
                <a:gd name="f252" fmla="*/ f204 f100 1"/>
                <a:gd name="f253" fmla="*/ f203 f100 1"/>
                <a:gd name="f254" fmla="*/ f205 f99 1"/>
                <a:gd name="f255" fmla="*/ f206 f100 1"/>
                <a:gd name="f256" fmla="*/ f207 f99 1"/>
                <a:gd name="f257" fmla="*/ f208 f100 1"/>
                <a:gd name="f258" fmla="*/ f209 f99 1"/>
                <a:gd name="f259" fmla="*/ f210 f100 1"/>
                <a:gd name="f260" fmla="*/ f211 f99 1"/>
                <a:gd name="f261" fmla="*/ f212 f100 1"/>
                <a:gd name="f262" fmla="*/ f213 f99 1"/>
                <a:gd name="f263" fmla="*/ f214 f100 1"/>
                <a:gd name="f264" fmla="*/ f215 f99 1"/>
                <a:gd name="f265" fmla="*/ f216 f100 1"/>
                <a:gd name="f266" fmla="*/ f217 f99 1"/>
                <a:gd name="f267" fmla="*/ f218 f100 1"/>
                <a:gd name="f268" fmla="*/ f219 f99 1"/>
                <a:gd name="f269" fmla="*/ f220 f99 1"/>
                <a:gd name="f270" fmla="*/ f221 f100 1"/>
                <a:gd name="f271" fmla="*/ f222 f99 1"/>
                <a:gd name="f272" fmla="*/ f223 f99 1"/>
                <a:gd name="f273" fmla="*/ f224 f100 1"/>
                <a:gd name="f274" fmla="*/ f225 f99 1"/>
                <a:gd name="f275" fmla="*/ f226 f100 1"/>
                <a:gd name="f276" fmla="*/ f227 f99 1"/>
                <a:gd name="f277" fmla="*/ f228 f100 1"/>
                <a:gd name="f278" fmla="*/ f229 f99 1"/>
                <a:gd name="f279" fmla="*/ f230 f100 1"/>
                <a:gd name="f280" fmla="*/ f231 f99 1"/>
                <a:gd name="f281" fmla="*/ f232 f100 1"/>
                <a:gd name="f282" fmla="*/ f233 f99 1"/>
                <a:gd name="f283" fmla="*/ f234 f100 1"/>
                <a:gd name="f284" fmla="*/ f235 f99 1"/>
                <a:gd name="f285" fmla="*/ f236 f99 1"/>
                <a:gd name="f286" fmla="*/ f237 f100 1"/>
                <a:gd name="f287" fmla="*/ f238 f99 1"/>
                <a:gd name="f288" fmla="*/ f239 f100 1"/>
                <a:gd name="f289" fmla="*/ f240 f99 1"/>
                <a:gd name="f290" fmla="*/ f241 f100 1"/>
                <a:gd name="f291" fmla="*/ f242 f99 1"/>
                <a:gd name="f292" fmla="*/ f243 f100 1"/>
                <a:gd name="f293" fmla="*/ f244 f99 1"/>
                <a:gd name="f294" fmla="*/ f245 f100 1"/>
                <a:gd name="f295" fmla="*/ f246 f99 1"/>
                <a:gd name="f296" fmla="*/ f247 f100 1"/>
                <a:gd name="f297" fmla="*/ f248 f99 1"/>
                <a:gd name="f298" fmla="*/ f249 f99 1"/>
              </a:gdLst>
              <a:ahLst/>
              <a:cxnLst>
                <a:cxn ang="3cd4">
                  <a:pos x="hc" y="t"/>
                </a:cxn>
                <a:cxn ang="0">
                  <a:pos x="r" y="vc"/>
                </a:cxn>
                <a:cxn ang="cd4">
                  <a:pos x="hc" y="b"/>
                </a:cxn>
                <a:cxn ang="cd2">
                  <a:pos x="l" y="vc"/>
                </a:cxn>
                <a:cxn ang="f155">
                  <a:pos x="f254" y="f255"/>
                </a:cxn>
                <a:cxn ang="f155">
                  <a:pos x="f256" y="f257"/>
                </a:cxn>
                <a:cxn ang="f155">
                  <a:pos x="f258" y="f259"/>
                </a:cxn>
                <a:cxn ang="f155">
                  <a:pos x="f260" y="f261"/>
                </a:cxn>
                <a:cxn ang="f155">
                  <a:pos x="f262" y="f263"/>
                </a:cxn>
                <a:cxn ang="f155">
                  <a:pos x="f264" y="f265"/>
                </a:cxn>
                <a:cxn ang="f155">
                  <a:pos x="f266" y="f267"/>
                </a:cxn>
                <a:cxn ang="f155">
                  <a:pos x="f268" y="f267"/>
                </a:cxn>
                <a:cxn ang="f155">
                  <a:pos x="f269" y="f270"/>
                </a:cxn>
                <a:cxn ang="f155">
                  <a:pos x="f271" y="f257"/>
                </a:cxn>
                <a:cxn ang="f155">
                  <a:pos x="f272" y="f273"/>
                </a:cxn>
                <a:cxn ang="f155">
                  <a:pos x="f274" y="f275"/>
                </a:cxn>
                <a:cxn ang="f155">
                  <a:pos x="f276" y="f277"/>
                </a:cxn>
                <a:cxn ang="f155">
                  <a:pos x="f278" y="f279"/>
                </a:cxn>
                <a:cxn ang="f155">
                  <a:pos x="f280" y="f281"/>
                </a:cxn>
                <a:cxn ang="f155">
                  <a:pos x="f282" y="f283"/>
                </a:cxn>
                <a:cxn ang="f155">
                  <a:pos x="f284" y="f259"/>
                </a:cxn>
                <a:cxn ang="f155">
                  <a:pos x="f285" y="f286"/>
                </a:cxn>
                <a:cxn ang="f155">
                  <a:pos x="f287" y="f288"/>
                </a:cxn>
                <a:cxn ang="f155">
                  <a:pos x="f289" y="f290"/>
                </a:cxn>
                <a:cxn ang="f155">
                  <a:pos x="f291" y="f292"/>
                </a:cxn>
                <a:cxn ang="f155">
                  <a:pos x="f293" y="f294"/>
                </a:cxn>
                <a:cxn ang="f155">
                  <a:pos x="f295" y="f296"/>
                </a:cxn>
                <a:cxn ang="f155">
                  <a:pos x="f297" y="f270"/>
                </a:cxn>
                <a:cxn ang="f155">
                  <a:pos x="f298" y="f288"/>
                </a:cxn>
                <a:cxn ang="f155">
                  <a:pos x="f254" y="f255"/>
                </a:cxn>
              </a:cxnLst>
              <a:rect l="f250" t="f253" r="f251" b="f252"/>
              <a:pathLst>
                <a:path w="192" h="112">
                  <a:moveTo>
                    <a:pt x="f8" y="f9"/>
                  </a:moveTo>
                  <a:cubicBezTo>
                    <a:pt x="f10" y="f11"/>
                    <a:pt x="f12" y="f13"/>
                    <a:pt x="f14" y="f15"/>
                  </a:cubicBezTo>
                  <a:cubicBezTo>
                    <a:pt x="f16" y="f17"/>
                    <a:pt x="f18" y="f19"/>
                    <a:pt x="f20" y="f21"/>
                  </a:cubicBezTo>
                  <a:cubicBezTo>
                    <a:pt x="f22" y="f11"/>
                    <a:pt x="f23" y="f24"/>
                    <a:pt x="f25" y="f26"/>
                  </a:cubicBezTo>
                  <a:cubicBezTo>
                    <a:pt x="f27" y="f28"/>
                    <a:pt x="f29" y="f30"/>
                    <a:pt x="f7" y="f31"/>
                  </a:cubicBezTo>
                  <a:cubicBezTo>
                    <a:pt x="f32" y="f26"/>
                    <a:pt x="f33" y="f34"/>
                    <a:pt x="f35" y="f36"/>
                  </a:cubicBezTo>
                  <a:cubicBezTo>
                    <a:pt x="f29" y="f37"/>
                    <a:pt x="f38" y="f39"/>
                    <a:pt x="f40" y="f5"/>
                  </a:cubicBezTo>
                  <a:cubicBezTo>
                    <a:pt x="f41" y="f5"/>
                    <a:pt x="f42" y="f39"/>
                    <a:pt x="f6" y="f5"/>
                  </a:cubicBezTo>
                  <a:cubicBezTo>
                    <a:pt x="f43" y="f44"/>
                    <a:pt x="f42" y="f45"/>
                    <a:pt x="f46" y="f47"/>
                  </a:cubicBezTo>
                  <a:cubicBezTo>
                    <a:pt x="f48" y="f49"/>
                    <a:pt x="f50" y="f51"/>
                    <a:pt x="f38" y="f15"/>
                  </a:cubicBezTo>
                  <a:cubicBezTo>
                    <a:pt x="f52" y="f53"/>
                    <a:pt x="f54" y="f55"/>
                    <a:pt x="f33" y="f13"/>
                  </a:cubicBezTo>
                  <a:cubicBezTo>
                    <a:pt x="f56" y="f57"/>
                    <a:pt x="f58" y="f59"/>
                    <a:pt x="f60" y="f51"/>
                  </a:cubicBezTo>
                  <a:cubicBezTo>
                    <a:pt x="f61" y="f62"/>
                    <a:pt x="f63" y="f64"/>
                    <a:pt x="f65" y="f66"/>
                  </a:cubicBezTo>
                  <a:cubicBezTo>
                    <a:pt x="f65" y="f67"/>
                    <a:pt x="f61" y="f68"/>
                    <a:pt x="f22" y="f69"/>
                  </a:cubicBezTo>
                  <a:cubicBezTo>
                    <a:pt x="f70" y="f69"/>
                    <a:pt x="f71" y="f7"/>
                    <a:pt x="f64" y="f72"/>
                  </a:cubicBezTo>
                  <a:cubicBezTo>
                    <a:pt x="f64" y="f73"/>
                    <a:pt x="f74" y="f75"/>
                    <a:pt x="f76" y="f18"/>
                  </a:cubicBezTo>
                  <a:cubicBezTo>
                    <a:pt x="f77" y="f76"/>
                    <a:pt x="f78" y="f78"/>
                    <a:pt x="f16" y="f21"/>
                  </a:cubicBezTo>
                  <a:cubicBezTo>
                    <a:pt x="f59" y="f79"/>
                    <a:pt x="f24" y="f80"/>
                    <a:pt x="f26" y="f55"/>
                  </a:cubicBezTo>
                  <a:cubicBezTo>
                    <a:pt x="f81" y="f59"/>
                    <a:pt x="f82" y="f83"/>
                    <a:pt x="f44" y="f84"/>
                  </a:cubicBezTo>
                  <a:cubicBezTo>
                    <a:pt x="f85" y="f86"/>
                    <a:pt x="f87" y="f82"/>
                    <a:pt x="f5" y="f39"/>
                  </a:cubicBezTo>
                  <a:cubicBezTo>
                    <a:pt x="f26" y="f88"/>
                    <a:pt x="f8" y="f88"/>
                    <a:pt x="f59" y="f89"/>
                  </a:cubicBezTo>
                  <a:cubicBezTo>
                    <a:pt x="f90" y="f86"/>
                    <a:pt x="f21" y="f91"/>
                    <a:pt x="f92" y="f57"/>
                  </a:cubicBezTo>
                  <a:cubicBezTo>
                    <a:pt x="f93" y="f94"/>
                    <a:pt x="f74" y="f15"/>
                    <a:pt x="f18" y="f17"/>
                  </a:cubicBezTo>
                  <a:cubicBezTo>
                    <a:pt x="f62" y="f12"/>
                    <a:pt x="f94" y="f95"/>
                    <a:pt x="f96" y="f47"/>
                  </a:cubicBezTo>
                  <a:cubicBezTo>
                    <a:pt x="f9" y="f84"/>
                    <a:pt x="f97" y="f31"/>
                    <a:pt x="f24" y="f84"/>
                  </a:cubicBezTo>
                  <a:cubicBezTo>
                    <a:pt x="f91" y="f97"/>
                    <a:pt x="f97" y="f47"/>
                    <a:pt x="f8" y="f9"/>
                  </a:cubicBezTo>
                  <a:close/>
                </a:path>
              </a:pathLst>
            </a:custGeom>
            <a:solidFill>
              <a:srgbClr val="FFFF0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7" name="Freeform 6">
              <a:extLst>
                <a:ext uri="{FF2B5EF4-FFF2-40B4-BE49-F238E27FC236}">
                  <a16:creationId xmlns:a16="http://schemas.microsoft.com/office/drawing/2014/main" id="{6FD56D36-8E73-FFE7-0ED9-EE547C0AB8CF}"/>
                </a:ext>
              </a:extLst>
            </p:cNvPr>
            <p:cNvSpPr/>
            <p:nvPr/>
          </p:nvSpPr>
          <p:spPr>
            <a:xfrm>
              <a:off x="1592263" y="3668709"/>
              <a:ext cx="884233" cy="639759"/>
            </a:xfrm>
            <a:custGeom>
              <a:avLst/>
              <a:gdLst>
                <a:gd name="f0" fmla="val 10800000"/>
                <a:gd name="f1" fmla="val 5400000"/>
                <a:gd name="f2" fmla="val 180"/>
                <a:gd name="f3" fmla="val w"/>
                <a:gd name="f4" fmla="val h"/>
                <a:gd name="f5" fmla="val 0"/>
                <a:gd name="f6" fmla="val 84"/>
                <a:gd name="f7" fmla="val 61"/>
                <a:gd name="f8" fmla="val 43"/>
                <a:gd name="f9" fmla="val 55"/>
                <a:gd name="f10" fmla="val 66"/>
                <a:gd name="f11" fmla="val 78"/>
                <a:gd name="f12" fmla="val 83"/>
                <a:gd name="f13" fmla="val 1"/>
                <a:gd name="f14" fmla="val 6"/>
                <a:gd name="f15" fmla="val 82"/>
                <a:gd name="f16" fmla="val 23"/>
                <a:gd name="f17" fmla="val 81"/>
                <a:gd name="f18" fmla="val 39"/>
                <a:gd name="f19" fmla="val 80"/>
                <a:gd name="f20" fmla="val 56"/>
                <a:gd name="f21" fmla="val 79"/>
                <a:gd name="f22" fmla="val 60"/>
                <a:gd name="f23" fmla="val 77"/>
                <a:gd name="f24" fmla="val 73"/>
                <a:gd name="f25" fmla="val 53"/>
                <a:gd name="f26" fmla="val 32"/>
                <a:gd name="f27" fmla="val 12"/>
                <a:gd name="f28" fmla="val 7"/>
                <a:gd name="f29" fmla="val 5"/>
                <a:gd name="f30" fmla="val 59"/>
                <a:gd name="f31" fmla="val 54"/>
                <a:gd name="f32" fmla="val 4"/>
                <a:gd name="f33" fmla="val 2"/>
                <a:gd name="f34" fmla="val 3"/>
                <a:gd name="f35" fmla="val 8"/>
                <a:gd name="f36" fmla="val 20"/>
                <a:gd name="f37" fmla="val 31"/>
                <a:gd name="f38" fmla="+- 0 0 -90"/>
                <a:gd name="f39" fmla="*/ f3 1 84"/>
                <a:gd name="f40" fmla="*/ f4 1 61"/>
                <a:gd name="f41" fmla="val f5"/>
                <a:gd name="f42" fmla="val f6"/>
                <a:gd name="f43" fmla="val f7"/>
                <a:gd name="f44" fmla="*/ f38 f0 1"/>
                <a:gd name="f45" fmla="+- f43 0 f41"/>
                <a:gd name="f46" fmla="+- f42 0 f41"/>
                <a:gd name="f47" fmla="*/ f44 1 f2"/>
                <a:gd name="f48" fmla="*/ f46 1 84"/>
                <a:gd name="f49" fmla="*/ f45 1 61"/>
                <a:gd name="f50" fmla="*/ 43 f46 1"/>
                <a:gd name="f51" fmla="*/ 0 f45 1"/>
                <a:gd name="f52" fmla="*/ 78 f46 1"/>
                <a:gd name="f53" fmla="*/ 84 f46 1"/>
                <a:gd name="f54" fmla="*/ 6 f45 1"/>
                <a:gd name="f55" fmla="*/ 80 f46 1"/>
                <a:gd name="f56" fmla="*/ 56 f45 1"/>
                <a:gd name="f57" fmla="*/ 73 f46 1"/>
                <a:gd name="f58" fmla="*/ 61 f45 1"/>
                <a:gd name="f59" fmla="*/ 12 f46 1"/>
                <a:gd name="f60" fmla="*/ 5 f46 1"/>
                <a:gd name="f61" fmla="*/ 54 f45 1"/>
                <a:gd name="f62" fmla="*/ 1 f46 1"/>
                <a:gd name="f63" fmla="*/ 7 f45 1"/>
                <a:gd name="f64" fmla="*/ 8 f46 1"/>
                <a:gd name="f65" fmla="+- f47 0 f1"/>
                <a:gd name="f66" fmla="*/ f50 1 84"/>
                <a:gd name="f67" fmla="*/ f51 1 61"/>
                <a:gd name="f68" fmla="*/ f52 1 84"/>
                <a:gd name="f69" fmla="*/ f53 1 84"/>
                <a:gd name="f70" fmla="*/ f54 1 61"/>
                <a:gd name="f71" fmla="*/ f55 1 84"/>
                <a:gd name="f72" fmla="*/ f56 1 61"/>
                <a:gd name="f73" fmla="*/ f57 1 84"/>
                <a:gd name="f74" fmla="*/ f58 1 61"/>
                <a:gd name="f75" fmla="*/ f59 1 84"/>
                <a:gd name="f76" fmla="*/ f60 1 84"/>
                <a:gd name="f77" fmla="*/ f61 1 61"/>
                <a:gd name="f78" fmla="*/ f62 1 84"/>
                <a:gd name="f79" fmla="*/ f63 1 61"/>
                <a:gd name="f80" fmla="*/ f64 1 84"/>
                <a:gd name="f81" fmla="*/ 0 1 f48"/>
                <a:gd name="f82" fmla="*/ f42 1 f48"/>
                <a:gd name="f83" fmla="*/ 0 1 f49"/>
                <a:gd name="f84" fmla="*/ f43 1 f49"/>
                <a:gd name="f85" fmla="*/ f66 1 f48"/>
                <a:gd name="f86" fmla="*/ f67 1 f49"/>
                <a:gd name="f87" fmla="*/ f68 1 f48"/>
                <a:gd name="f88" fmla="*/ f69 1 f48"/>
                <a:gd name="f89" fmla="*/ f70 1 f49"/>
                <a:gd name="f90" fmla="*/ f71 1 f48"/>
                <a:gd name="f91" fmla="*/ f72 1 f49"/>
                <a:gd name="f92" fmla="*/ f73 1 f48"/>
                <a:gd name="f93" fmla="*/ f74 1 f49"/>
                <a:gd name="f94" fmla="*/ f75 1 f48"/>
                <a:gd name="f95" fmla="*/ f76 1 f48"/>
                <a:gd name="f96" fmla="*/ f77 1 f49"/>
                <a:gd name="f97" fmla="*/ f78 1 f48"/>
                <a:gd name="f98" fmla="*/ f79 1 f49"/>
                <a:gd name="f99" fmla="*/ f80 1 f48"/>
                <a:gd name="f100" fmla="*/ f81 f39 1"/>
                <a:gd name="f101" fmla="*/ f82 f39 1"/>
                <a:gd name="f102" fmla="*/ f84 f40 1"/>
                <a:gd name="f103" fmla="*/ f83 f40 1"/>
                <a:gd name="f104" fmla="*/ f85 f39 1"/>
                <a:gd name="f105" fmla="*/ f86 f40 1"/>
                <a:gd name="f106" fmla="*/ f87 f39 1"/>
                <a:gd name="f107" fmla="*/ f88 f39 1"/>
                <a:gd name="f108" fmla="*/ f89 f40 1"/>
                <a:gd name="f109" fmla="*/ f90 f39 1"/>
                <a:gd name="f110" fmla="*/ f91 f40 1"/>
                <a:gd name="f111" fmla="*/ f92 f39 1"/>
                <a:gd name="f112" fmla="*/ f93 f40 1"/>
                <a:gd name="f113" fmla="*/ f94 f39 1"/>
                <a:gd name="f114" fmla="*/ f95 f39 1"/>
                <a:gd name="f115" fmla="*/ f96 f40 1"/>
                <a:gd name="f116" fmla="*/ f97 f39 1"/>
                <a:gd name="f117" fmla="*/ f98 f40 1"/>
                <a:gd name="f118" fmla="*/ f99 f39 1"/>
              </a:gdLst>
              <a:ahLst/>
              <a:cxnLst>
                <a:cxn ang="3cd4">
                  <a:pos x="hc" y="t"/>
                </a:cxn>
                <a:cxn ang="0">
                  <a:pos x="r" y="vc"/>
                </a:cxn>
                <a:cxn ang="cd4">
                  <a:pos x="hc" y="b"/>
                </a:cxn>
                <a:cxn ang="cd2">
                  <a:pos x="l" y="vc"/>
                </a:cxn>
                <a:cxn ang="f65">
                  <a:pos x="f104" y="f105"/>
                </a:cxn>
                <a:cxn ang="f65">
                  <a:pos x="f106" y="f105"/>
                </a:cxn>
                <a:cxn ang="f65">
                  <a:pos x="f107" y="f108"/>
                </a:cxn>
                <a:cxn ang="f65">
                  <a:pos x="f109" y="f110"/>
                </a:cxn>
                <a:cxn ang="f65">
                  <a:pos x="f111" y="f112"/>
                </a:cxn>
                <a:cxn ang="f65">
                  <a:pos x="f113" y="f112"/>
                </a:cxn>
                <a:cxn ang="f65">
                  <a:pos x="f114" y="f115"/>
                </a:cxn>
                <a:cxn ang="f65">
                  <a:pos x="f116" y="f117"/>
                </a:cxn>
                <a:cxn ang="f65">
                  <a:pos x="f118" y="f105"/>
                </a:cxn>
                <a:cxn ang="f65">
                  <a:pos x="f104" y="f105"/>
                </a:cxn>
              </a:cxnLst>
              <a:rect l="f100" t="f103" r="f101" b="f102"/>
              <a:pathLst>
                <a:path w="84" h="61">
                  <a:moveTo>
                    <a:pt x="f8" y="f5"/>
                  </a:moveTo>
                  <a:cubicBezTo>
                    <a:pt x="f9" y="f5"/>
                    <a:pt x="f10" y="f5"/>
                    <a:pt x="f11" y="f5"/>
                  </a:cubicBezTo>
                  <a:cubicBezTo>
                    <a:pt x="f12" y="f5"/>
                    <a:pt x="f6" y="f13"/>
                    <a:pt x="f6" y="f14"/>
                  </a:cubicBezTo>
                  <a:cubicBezTo>
                    <a:pt x="f15" y="f16"/>
                    <a:pt x="f17" y="f18"/>
                    <a:pt x="f19" y="f20"/>
                  </a:cubicBezTo>
                  <a:cubicBezTo>
                    <a:pt x="f21" y="f22"/>
                    <a:pt x="f23" y="f7"/>
                    <a:pt x="f24" y="f7"/>
                  </a:cubicBezTo>
                  <a:cubicBezTo>
                    <a:pt x="f25" y="f7"/>
                    <a:pt x="f26" y="f7"/>
                    <a:pt x="f27" y="f7"/>
                  </a:cubicBezTo>
                  <a:cubicBezTo>
                    <a:pt x="f28" y="f7"/>
                    <a:pt x="f29" y="f30"/>
                    <a:pt x="f29" y="f31"/>
                  </a:cubicBezTo>
                  <a:cubicBezTo>
                    <a:pt x="f32" y="f18"/>
                    <a:pt x="f33" y="f16"/>
                    <a:pt x="f13" y="f28"/>
                  </a:cubicBezTo>
                  <a:cubicBezTo>
                    <a:pt x="f5" y="f13"/>
                    <a:pt x="f34" y="f5"/>
                    <a:pt x="f35" y="f5"/>
                  </a:cubicBezTo>
                  <a:cubicBezTo>
                    <a:pt x="f36" y="f5"/>
                    <a:pt x="f37" y="f5"/>
                    <a:pt x="f8" y="f5"/>
                  </a:cubicBezTo>
                  <a:close/>
                </a:path>
              </a:pathLst>
            </a:custGeom>
            <a:solidFill>
              <a:srgbClr val="FFFF0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8" name="Freeform 7">
              <a:extLst>
                <a:ext uri="{FF2B5EF4-FFF2-40B4-BE49-F238E27FC236}">
                  <a16:creationId xmlns:a16="http://schemas.microsoft.com/office/drawing/2014/main" id="{2620E0F0-4968-D11C-E2AF-0C50A612B0C2}"/>
                </a:ext>
              </a:extLst>
            </p:cNvPr>
            <p:cNvSpPr/>
            <p:nvPr/>
          </p:nvSpPr>
          <p:spPr>
            <a:xfrm>
              <a:off x="1466853" y="3343274"/>
              <a:ext cx="1146172" cy="273048"/>
            </a:xfrm>
            <a:custGeom>
              <a:avLst/>
              <a:gdLst>
                <a:gd name="f0" fmla="val 10800000"/>
                <a:gd name="f1" fmla="val 5400000"/>
                <a:gd name="f2" fmla="val 180"/>
                <a:gd name="f3" fmla="val w"/>
                <a:gd name="f4" fmla="val h"/>
                <a:gd name="f5" fmla="val 0"/>
                <a:gd name="f6" fmla="val 109"/>
                <a:gd name="f7" fmla="val 26"/>
                <a:gd name="f8" fmla="val 55"/>
                <a:gd name="f9" fmla="val 1"/>
                <a:gd name="f10" fmla="val 70"/>
                <a:gd name="f11" fmla="val 85"/>
                <a:gd name="f12" fmla="val 101"/>
                <a:gd name="f13" fmla="val 107"/>
                <a:gd name="f14" fmla="val 2"/>
                <a:gd name="f15" fmla="val 108"/>
                <a:gd name="f16" fmla="val 9"/>
                <a:gd name="f17" fmla="val 106"/>
                <a:gd name="f18" fmla="val 25"/>
                <a:gd name="f19" fmla="val 88"/>
                <a:gd name="f20" fmla="val 63"/>
                <a:gd name="f21" fmla="val 37"/>
                <a:gd name="f22" fmla="val 11"/>
                <a:gd name="f23" fmla="val 5"/>
                <a:gd name="f24" fmla="val 23"/>
                <a:gd name="f25" fmla="val 17"/>
                <a:gd name="f26" fmla="val 16"/>
                <a:gd name="f27" fmla="val 29"/>
                <a:gd name="f28" fmla="val 42"/>
                <a:gd name="f29" fmla="+- 0 0 -90"/>
                <a:gd name="f30" fmla="*/ f3 1 109"/>
                <a:gd name="f31" fmla="*/ f4 1 26"/>
                <a:gd name="f32" fmla="val f5"/>
                <a:gd name="f33" fmla="val f6"/>
                <a:gd name="f34" fmla="val f7"/>
                <a:gd name="f35" fmla="*/ f29 f0 1"/>
                <a:gd name="f36" fmla="+- f34 0 f32"/>
                <a:gd name="f37" fmla="+- f33 0 f32"/>
                <a:gd name="f38" fmla="*/ f35 1 f2"/>
                <a:gd name="f39" fmla="*/ f37 1 109"/>
                <a:gd name="f40" fmla="*/ f36 1 26"/>
                <a:gd name="f41" fmla="*/ 55 f37 1"/>
                <a:gd name="f42" fmla="*/ 1 f36 1"/>
                <a:gd name="f43" fmla="*/ 101 f37 1"/>
                <a:gd name="f44" fmla="*/ 108 f37 1"/>
                <a:gd name="f45" fmla="*/ 9 f36 1"/>
                <a:gd name="f46" fmla="*/ 88 f37 1"/>
                <a:gd name="f47" fmla="*/ 25 f36 1"/>
                <a:gd name="f48" fmla="*/ 11 f37 1"/>
                <a:gd name="f49" fmla="*/ 26 f36 1"/>
                <a:gd name="f50" fmla="*/ 2 f37 1"/>
                <a:gd name="f51" fmla="*/ 17 f36 1"/>
                <a:gd name="f52" fmla="*/ 16 f37 1"/>
                <a:gd name="f53" fmla="+- f38 0 f1"/>
                <a:gd name="f54" fmla="*/ f41 1 109"/>
                <a:gd name="f55" fmla="*/ f42 1 26"/>
                <a:gd name="f56" fmla="*/ f43 1 109"/>
                <a:gd name="f57" fmla="*/ f44 1 109"/>
                <a:gd name="f58" fmla="*/ f45 1 26"/>
                <a:gd name="f59" fmla="*/ f46 1 109"/>
                <a:gd name="f60" fmla="*/ f47 1 26"/>
                <a:gd name="f61" fmla="*/ f48 1 109"/>
                <a:gd name="f62" fmla="*/ f49 1 26"/>
                <a:gd name="f63" fmla="*/ f50 1 109"/>
                <a:gd name="f64" fmla="*/ f51 1 26"/>
                <a:gd name="f65" fmla="*/ f52 1 109"/>
                <a:gd name="f66" fmla="*/ 0 1 f39"/>
                <a:gd name="f67" fmla="*/ f33 1 f39"/>
                <a:gd name="f68" fmla="*/ 0 1 f40"/>
                <a:gd name="f69" fmla="*/ f34 1 f40"/>
                <a:gd name="f70" fmla="*/ f54 1 f39"/>
                <a:gd name="f71" fmla="*/ f55 1 f40"/>
                <a:gd name="f72" fmla="*/ f56 1 f39"/>
                <a:gd name="f73" fmla="*/ f57 1 f39"/>
                <a:gd name="f74" fmla="*/ f58 1 f40"/>
                <a:gd name="f75" fmla="*/ f59 1 f39"/>
                <a:gd name="f76" fmla="*/ f60 1 f40"/>
                <a:gd name="f77" fmla="*/ f61 1 f39"/>
                <a:gd name="f78" fmla="*/ f62 1 f40"/>
                <a:gd name="f79" fmla="*/ f63 1 f39"/>
                <a:gd name="f80" fmla="*/ f64 1 f40"/>
                <a:gd name="f81" fmla="*/ f65 1 f39"/>
                <a:gd name="f82" fmla="*/ f66 f30 1"/>
                <a:gd name="f83" fmla="*/ f67 f30 1"/>
                <a:gd name="f84" fmla="*/ f69 f31 1"/>
                <a:gd name="f85" fmla="*/ f68 f31 1"/>
                <a:gd name="f86" fmla="*/ f70 f30 1"/>
                <a:gd name="f87" fmla="*/ f71 f31 1"/>
                <a:gd name="f88" fmla="*/ f72 f30 1"/>
                <a:gd name="f89" fmla="*/ f73 f30 1"/>
                <a:gd name="f90" fmla="*/ f74 f31 1"/>
                <a:gd name="f91" fmla="*/ f75 f30 1"/>
                <a:gd name="f92" fmla="*/ f76 f31 1"/>
                <a:gd name="f93" fmla="*/ f77 f30 1"/>
                <a:gd name="f94" fmla="*/ f78 f31 1"/>
                <a:gd name="f95" fmla="*/ f79 f30 1"/>
                <a:gd name="f96" fmla="*/ f80 f31 1"/>
                <a:gd name="f97" fmla="*/ f81 f30 1"/>
              </a:gdLst>
              <a:ahLst/>
              <a:cxnLst>
                <a:cxn ang="3cd4">
                  <a:pos x="hc" y="t"/>
                </a:cxn>
                <a:cxn ang="0">
                  <a:pos x="r" y="vc"/>
                </a:cxn>
                <a:cxn ang="cd4">
                  <a:pos x="hc" y="b"/>
                </a:cxn>
                <a:cxn ang="cd2">
                  <a:pos x="l" y="vc"/>
                </a:cxn>
                <a:cxn ang="f53">
                  <a:pos x="f86" y="f87"/>
                </a:cxn>
                <a:cxn ang="f53">
                  <a:pos x="f88" y="f87"/>
                </a:cxn>
                <a:cxn ang="f53">
                  <a:pos x="f89" y="f90"/>
                </a:cxn>
                <a:cxn ang="f53">
                  <a:pos x="f91" y="f92"/>
                </a:cxn>
                <a:cxn ang="f53">
                  <a:pos x="f93" y="f94"/>
                </a:cxn>
                <a:cxn ang="f53">
                  <a:pos x="f95" y="f96"/>
                </a:cxn>
                <a:cxn ang="f53">
                  <a:pos x="f97" y="f87"/>
                </a:cxn>
                <a:cxn ang="f53">
                  <a:pos x="f86" y="f87"/>
                </a:cxn>
              </a:cxnLst>
              <a:rect l="f82" t="f85" r="f83" b="f84"/>
              <a:pathLst>
                <a:path w="109" h="26">
                  <a:moveTo>
                    <a:pt x="f8" y="f9"/>
                  </a:moveTo>
                  <a:cubicBezTo>
                    <a:pt x="f10" y="f9"/>
                    <a:pt x="f11" y="f9"/>
                    <a:pt x="f12" y="f9"/>
                  </a:cubicBezTo>
                  <a:cubicBezTo>
                    <a:pt x="f13" y="f5"/>
                    <a:pt x="f6" y="f14"/>
                    <a:pt x="f15" y="f16"/>
                  </a:cubicBezTo>
                  <a:cubicBezTo>
                    <a:pt x="f17" y="f18"/>
                    <a:pt x="f17" y="f18"/>
                    <a:pt x="f19" y="f18"/>
                  </a:cubicBezTo>
                  <a:cubicBezTo>
                    <a:pt x="f20" y="f18"/>
                    <a:pt x="f21" y="f18"/>
                    <a:pt x="f22" y="f7"/>
                  </a:cubicBezTo>
                  <a:cubicBezTo>
                    <a:pt x="f23" y="f7"/>
                    <a:pt x="f14" y="f24"/>
                    <a:pt x="f14" y="f25"/>
                  </a:cubicBezTo>
                  <a:cubicBezTo>
                    <a:pt x="f5" y="f9"/>
                    <a:pt x="f5" y="f9"/>
                    <a:pt x="f26" y="f9"/>
                  </a:cubicBezTo>
                  <a:cubicBezTo>
                    <a:pt x="f27" y="f9"/>
                    <a:pt x="f28" y="f9"/>
                    <a:pt x="f8" y="f9"/>
                  </a:cubicBezTo>
                  <a:close/>
                </a:path>
              </a:pathLst>
            </a:custGeom>
            <a:solidFill>
              <a:srgbClr val="FFFF0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Slide6">
    <p:bg>
      <p:bgPr>
        <a:solidFill>
          <a:srgbClr val="00B050"/>
        </a:solidFill>
        <a:effectLst/>
      </p:bgPr>
    </p:bg>
    <p:spTree>
      <p:nvGrpSpPr>
        <p:cNvPr id="1" name=""/>
        <p:cNvGrpSpPr/>
        <p:nvPr/>
      </p:nvGrpSpPr>
      <p:grpSpPr>
        <a:xfrm>
          <a:off x="0" y="0"/>
          <a:ext cx="0" cy="0"/>
          <a:chOff x="0" y="0"/>
          <a:chExt cx="0" cy="0"/>
        </a:xfrm>
      </p:grpSpPr>
      <p:sp>
        <p:nvSpPr>
          <p:cNvPr id="2" name="Google Shape;449;p44">
            <a:extLst>
              <a:ext uri="{FF2B5EF4-FFF2-40B4-BE49-F238E27FC236}">
                <a16:creationId xmlns:a16="http://schemas.microsoft.com/office/drawing/2014/main" id="{63FCE95D-3B93-BFDD-EE93-EF148517854D}"/>
              </a:ext>
            </a:extLst>
          </p:cNvPr>
          <p:cNvSpPr/>
          <p:nvPr/>
        </p:nvSpPr>
        <p:spPr>
          <a:xfrm>
            <a:off x="4576654" y="844896"/>
            <a:ext cx="2451899" cy="24518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FF00"/>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cxnSp>
        <p:nvCxnSpPr>
          <p:cNvPr id="3" name="Google Shape;450;p44">
            <a:extLst>
              <a:ext uri="{FF2B5EF4-FFF2-40B4-BE49-F238E27FC236}">
                <a16:creationId xmlns:a16="http://schemas.microsoft.com/office/drawing/2014/main" id="{343557CE-7E5F-1573-B061-D7973D613C0D}"/>
              </a:ext>
            </a:extLst>
          </p:cNvPr>
          <p:cNvCxnSpPr/>
          <p:nvPr/>
        </p:nvCxnSpPr>
        <p:spPr>
          <a:xfrm>
            <a:off x="834746" y="3710543"/>
            <a:ext cx="3855001" cy="0"/>
          </a:xfrm>
          <a:prstGeom prst="straightConnector1">
            <a:avLst/>
          </a:prstGeom>
          <a:noFill/>
          <a:ln w="19046" cap="flat">
            <a:solidFill>
              <a:srgbClr val="F1EECF"/>
            </a:solidFill>
            <a:prstDash val="solid"/>
            <a:round/>
          </a:ln>
        </p:spPr>
      </p:cxnSp>
      <p:sp>
        <p:nvSpPr>
          <p:cNvPr id="4" name="Google Shape;452;p44">
            <a:extLst>
              <a:ext uri="{FF2B5EF4-FFF2-40B4-BE49-F238E27FC236}">
                <a16:creationId xmlns:a16="http://schemas.microsoft.com/office/drawing/2014/main" id="{095ED05F-522B-D783-853C-64C477D096D3}"/>
              </a:ext>
            </a:extLst>
          </p:cNvPr>
          <p:cNvSpPr txBox="1">
            <a:spLocks noGrp="1"/>
          </p:cNvSpPr>
          <p:nvPr>
            <p:ph type="title"/>
          </p:nvPr>
        </p:nvSpPr>
        <p:spPr/>
        <p:txBody>
          <a:bodyPr/>
          <a:lstStyle/>
          <a:p>
            <a:pPr lvl="0" algn="r" rtl="1"/>
            <a:r>
              <a:rPr lang="fa-IR" dirty="0">
                <a:solidFill>
                  <a:srgbClr val="FFFFFF"/>
                </a:solidFill>
                <a:cs typeface="B Nazanin" panose="00000400000000000000" pitchFamily="2" charset="-78"/>
              </a:rPr>
              <a:t>در مورد رویداد</a:t>
            </a:r>
            <a:endParaRPr lang="en-US" dirty="0">
              <a:solidFill>
                <a:srgbClr val="FFFFFF"/>
              </a:solidFill>
              <a:cs typeface="B Nazanin" panose="00000400000000000000" pitchFamily="2" charset="-78"/>
            </a:endParaRPr>
          </a:p>
        </p:txBody>
      </p:sp>
      <p:sp>
        <p:nvSpPr>
          <p:cNvPr id="5" name="Google Shape;453;p44">
            <a:extLst>
              <a:ext uri="{FF2B5EF4-FFF2-40B4-BE49-F238E27FC236}">
                <a16:creationId xmlns:a16="http://schemas.microsoft.com/office/drawing/2014/main" id="{DF80BC53-7470-84E6-A593-EA53D056C2E5}"/>
              </a:ext>
            </a:extLst>
          </p:cNvPr>
          <p:cNvSpPr txBox="1">
            <a:spLocks noGrp="1"/>
          </p:cNvSpPr>
          <p:nvPr>
            <p:ph type="title" idx="4294967295"/>
          </p:nvPr>
        </p:nvSpPr>
        <p:spPr>
          <a:xfrm>
            <a:off x="736978" y="844896"/>
            <a:ext cx="1482297" cy="993001"/>
          </a:xfrm>
        </p:spPr>
        <p:txBody>
          <a:bodyPr/>
          <a:lstStyle/>
          <a:p>
            <a:pPr lvl="0" algn="r" rtl="1"/>
            <a:r>
              <a:rPr lang="en-US" sz="6000">
                <a:solidFill>
                  <a:srgbClr val="FFFFFF"/>
                </a:solidFill>
                <a:cs typeface="B Nazanin" panose="00000400000000000000" pitchFamily="2" charset="-78"/>
              </a:rPr>
              <a:t>01</a:t>
            </a:r>
          </a:p>
        </p:txBody>
      </p:sp>
      <p:sp>
        <p:nvSpPr>
          <p:cNvPr id="6" name="Google Shape;454;p44">
            <a:extLst>
              <a:ext uri="{FF2B5EF4-FFF2-40B4-BE49-F238E27FC236}">
                <a16:creationId xmlns:a16="http://schemas.microsoft.com/office/drawing/2014/main" id="{3FBD9BFF-C8FA-A5A4-079B-D7F78DE66A43}"/>
              </a:ext>
            </a:extLst>
          </p:cNvPr>
          <p:cNvSpPr txBox="1">
            <a:spLocks noGrp="1"/>
          </p:cNvSpPr>
          <p:nvPr>
            <p:ph type="subTitle" idx="4294967295"/>
          </p:nvPr>
        </p:nvSpPr>
        <p:spPr>
          <a:xfrm>
            <a:off x="719998" y="3755321"/>
            <a:ext cx="3080997" cy="713396"/>
          </a:xfrm>
        </p:spPr>
        <p:txBody>
          <a:bodyPr/>
          <a:lstStyle/>
          <a:p>
            <a:pPr marL="0" lvl="0" indent="0" algn="r" rtl="1">
              <a:spcAft>
                <a:spcPts val="1600"/>
              </a:spcAft>
              <a:buNone/>
            </a:pPr>
            <a:r>
              <a:rPr lang="fa-IR" sz="1600" dirty="0">
                <a:solidFill>
                  <a:srgbClr val="FFFFFF"/>
                </a:solidFill>
                <a:cs typeface="B Nazanin" panose="00000400000000000000" pitchFamily="2" charset="-78"/>
              </a:rPr>
              <a:t>در صورت نیاز می توانید زیرنویس را در اینجا وارد کنید</a:t>
            </a:r>
            <a:endParaRPr lang="en-US" sz="1600" dirty="0">
              <a:solidFill>
                <a:srgbClr val="FFFFFF"/>
              </a:solidFill>
              <a:cs typeface="B Nazanin" panose="00000400000000000000" pitchFamily="2" charset="-78"/>
            </a:endParaRPr>
          </a:p>
        </p:txBody>
      </p:sp>
      <p:sp>
        <p:nvSpPr>
          <p:cNvPr id="7" name="Diagrama de flujo: conector 1">
            <a:extLst>
              <a:ext uri="{FF2B5EF4-FFF2-40B4-BE49-F238E27FC236}">
                <a16:creationId xmlns:a16="http://schemas.microsoft.com/office/drawing/2014/main" id="{6FFB07A8-EFCC-4354-9EC4-44855B7D6948}"/>
              </a:ext>
            </a:extLst>
          </p:cNvPr>
          <p:cNvSpPr/>
          <p:nvPr/>
        </p:nvSpPr>
        <p:spPr>
          <a:xfrm>
            <a:off x="4960336" y="1090248"/>
            <a:ext cx="3753611" cy="3753611"/>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3">
              <a:alphaModFix/>
            </a:blip>
            <a:stretch>
              <a:fillRect/>
            </a:stretch>
          </a:blip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Google Shape;460;p45">
            <a:extLst>
              <a:ext uri="{FF2B5EF4-FFF2-40B4-BE49-F238E27FC236}">
                <a16:creationId xmlns:a16="http://schemas.microsoft.com/office/drawing/2014/main" id="{9E6A7278-F53E-D6C1-8CF7-E4C1E0055338}"/>
              </a:ext>
            </a:extLst>
          </p:cNvPr>
          <p:cNvSpPr txBox="1">
            <a:spLocks noGrp="1"/>
          </p:cNvSpPr>
          <p:nvPr>
            <p:ph type="title"/>
          </p:nvPr>
        </p:nvSpPr>
        <p:spPr>
          <a:xfrm>
            <a:off x="4596569" y="1920633"/>
            <a:ext cx="3804900" cy="572697"/>
          </a:xfrm>
        </p:spPr>
        <p:txBody>
          <a:bodyPr/>
          <a:lstStyle/>
          <a:p>
            <a:pPr lvl="0"/>
            <a:r>
              <a:rPr lang="fa-IR" dirty="0">
                <a:solidFill>
                  <a:srgbClr val="00B050"/>
                </a:solidFill>
                <a:cs typeface="B Nazanin" panose="00000400000000000000" pitchFamily="2" charset="-78"/>
              </a:rPr>
              <a:t>معرفی</a:t>
            </a:r>
            <a:endParaRPr lang="en-US" dirty="0">
              <a:solidFill>
                <a:srgbClr val="00B050"/>
              </a:solidFill>
              <a:cs typeface="B Nazanin" panose="00000400000000000000" pitchFamily="2" charset="-78"/>
            </a:endParaRPr>
          </a:p>
        </p:txBody>
      </p:sp>
      <p:sp>
        <p:nvSpPr>
          <p:cNvPr id="3" name="Google Shape;461;p45">
            <a:extLst>
              <a:ext uri="{FF2B5EF4-FFF2-40B4-BE49-F238E27FC236}">
                <a16:creationId xmlns:a16="http://schemas.microsoft.com/office/drawing/2014/main" id="{F8DFE01B-9F33-A58F-2690-4B7A0B7BDB1E}"/>
              </a:ext>
            </a:extLst>
          </p:cNvPr>
          <p:cNvSpPr txBox="1">
            <a:spLocks noGrp="1"/>
          </p:cNvSpPr>
          <p:nvPr>
            <p:ph type="subTitle" idx="4294967295"/>
          </p:nvPr>
        </p:nvSpPr>
        <p:spPr>
          <a:xfrm>
            <a:off x="4596551" y="2683206"/>
            <a:ext cx="3804900" cy="1680301"/>
          </a:xfrm>
        </p:spPr>
        <p:txBody>
          <a:bodyPr/>
          <a:lstStyle/>
          <a:p>
            <a:pPr marL="0" lvl="0" indent="0" algn="r">
              <a:spcAft>
                <a:spcPts val="1600"/>
              </a:spcAft>
              <a:buNone/>
            </a:pPr>
            <a:r>
              <a:rPr lang="fa-IR" sz="1600" dirty="0">
                <a:cs typeface="B Nazanin" panose="00000400000000000000" pitchFamily="2" charset="-78"/>
              </a:rPr>
              <a:t>در اینجا می توانید شرح مختصری از موضوعی که می خواهید در مورد آن صحبت کنید ارائه دهید. به عنوان مثال، اگر می خواهید در مورد عطارد صحبت کنید، می توانید بگویید که این سیاره کوچکترین سیاره در کل منظومه شمسی است.</a:t>
            </a:r>
            <a:endParaRPr lang="en-US" sz="1600" dirty="0">
              <a:cs typeface="B Nazanin" panose="00000400000000000000" pitchFamily="2" charset="-78"/>
            </a:endParaRPr>
          </a:p>
        </p:txBody>
      </p:sp>
      <p:pic>
        <p:nvPicPr>
          <p:cNvPr id="4" name="Google Shape;462;p45">
            <a:extLst>
              <a:ext uri="{FF2B5EF4-FFF2-40B4-BE49-F238E27FC236}">
                <a16:creationId xmlns:a16="http://schemas.microsoft.com/office/drawing/2014/main" id="{30418360-9FAC-C522-0722-A0475FC723FD}"/>
              </a:ext>
            </a:extLst>
          </p:cNvPr>
          <p:cNvPicPr>
            <a:picLocks noChangeAspect="1"/>
          </p:cNvPicPr>
          <p:nvPr/>
        </p:nvPicPr>
        <p:blipFill>
          <a:blip r:embed="rId3">
            <a:alphaModFix/>
          </a:blip>
          <a:srcRect l="39454" r="4286"/>
          <a:stretch>
            <a:fillRect/>
          </a:stretch>
        </p:blipFill>
        <p:spPr>
          <a:xfrm>
            <a:off x="896450" y="1053352"/>
            <a:ext cx="3252895" cy="3252895"/>
          </a:xfrm>
          <a:prstGeom prst="rect">
            <a:avLst/>
          </a:prstGeom>
          <a:noFill/>
          <a:ln cap="flat">
            <a:noFill/>
          </a:ln>
        </p:spPr>
      </p:pic>
      <p:grpSp>
        <p:nvGrpSpPr>
          <p:cNvPr id="5" name="Grupo 12">
            <a:extLst>
              <a:ext uri="{FF2B5EF4-FFF2-40B4-BE49-F238E27FC236}">
                <a16:creationId xmlns:a16="http://schemas.microsoft.com/office/drawing/2014/main" id="{34B745FD-7424-5BDD-D6B7-B604313A8AE4}"/>
              </a:ext>
            </a:extLst>
          </p:cNvPr>
          <p:cNvGrpSpPr/>
          <p:nvPr/>
        </p:nvGrpSpPr>
        <p:grpSpPr>
          <a:xfrm>
            <a:off x="5206995" y="1052510"/>
            <a:ext cx="2584451" cy="714375"/>
            <a:chOff x="5206995" y="1052510"/>
            <a:chExt cx="2584451" cy="714375"/>
          </a:xfrm>
        </p:grpSpPr>
        <p:sp>
          <p:nvSpPr>
            <p:cNvPr id="6" name="Freeform 5">
              <a:extLst>
                <a:ext uri="{FF2B5EF4-FFF2-40B4-BE49-F238E27FC236}">
                  <a16:creationId xmlns:a16="http://schemas.microsoft.com/office/drawing/2014/main" id="{8F329CD1-69D1-45B9-003B-19FB3CF79368}"/>
                </a:ext>
              </a:extLst>
            </p:cNvPr>
            <p:cNvSpPr/>
            <p:nvPr/>
          </p:nvSpPr>
          <p:spPr>
            <a:xfrm>
              <a:off x="5206995" y="1555751"/>
              <a:ext cx="2584451" cy="211134"/>
            </a:xfrm>
            <a:custGeom>
              <a:avLst/>
              <a:gdLst>
                <a:gd name="f0" fmla="val 10800000"/>
                <a:gd name="f1" fmla="val 5400000"/>
                <a:gd name="f2" fmla="val 180"/>
                <a:gd name="f3" fmla="val w"/>
                <a:gd name="f4" fmla="val h"/>
                <a:gd name="f5" fmla="val 0"/>
                <a:gd name="f6" fmla="val 413"/>
                <a:gd name="f7" fmla="val 33"/>
                <a:gd name="f8" fmla="val 206"/>
                <a:gd name="f9" fmla="val 141"/>
                <a:gd name="f10" fmla="val 76"/>
                <a:gd name="f11" fmla="val 11"/>
                <a:gd name="f12" fmla="val 3"/>
                <a:gd name="f13" fmla="val 32"/>
                <a:gd name="f14" fmla="val 23"/>
                <a:gd name="f15" fmla="val 1"/>
                <a:gd name="f16" fmla="val 22"/>
                <a:gd name="f17" fmla="val 44"/>
                <a:gd name="f18" fmla="val 66"/>
                <a:gd name="f19" fmla="val 88"/>
                <a:gd name="f20" fmla="val 93"/>
                <a:gd name="f21" fmla="val 98"/>
                <a:gd name="f22" fmla="val 99"/>
                <a:gd name="f23" fmla="val 7"/>
                <a:gd name="f24" fmla="val 100"/>
                <a:gd name="f25" fmla="val 103"/>
                <a:gd name="f26" fmla="val 12"/>
                <a:gd name="f27" fmla="val 106"/>
                <a:gd name="f28" fmla="val 13"/>
                <a:gd name="f29" fmla="val 111"/>
                <a:gd name="f30" fmla="val 114"/>
                <a:gd name="f31" fmla="val 10"/>
                <a:gd name="f32" fmla="val 115"/>
                <a:gd name="f33" fmla="val 6"/>
                <a:gd name="f34" fmla="val 116"/>
                <a:gd name="f35" fmla="val 118"/>
                <a:gd name="f36" fmla="val 122"/>
                <a:gd name="f37" fmla="val 178"/>
                <a:gd name="f38" fmla="val 234"/>
                <a:gd name="f39" fmla="val 290"/>
                <a:gd name="f40" fmla="val 294"/>
                <a:gd name="f41" fmla="val 297"/>
                <a:gd name="f42" fmla="val 298"/>
                <a:gd name="f43" fmla="val 299"/>
                <a:gd name="f44" fmla="val 303"/>
                <a:gd name="f45" fmla="val 307"/>
                <a:gd name="f46" fmla="val 311"/>
                <a:gd name="f47" fmla="val 314"/>
                <a:gd name="f48" fmla="val 315"/>
                <a:gd name="f49" fmla="val 318"/>
                <a:gd name="f50" fmla="val 321"/>
                <a:gd name="f51" fmla="val 349"/>
                <a:gd name="f52" fmla="val 377"/>
                <a:gd name="f53" fmla="val 405"/>
                <a:gd name="f54" fmla="val 410"/>
                <a:gd name="f55" fmla="val 412"/>
                <a:gd name="f56" fmla="val 2"/>
                <a:gd name="f57" fmla="val 8"/>
                <a:gd name="f58" fmla="val 388"/>
                <a:gd name="f59" fmla="val 327"/>
                <a:gd name="f60" fmla="val 266"/>
                <a:gd name="f61" fmla="+- 0 0 -90"/>
                <a:gd name="f62" fmla="*/ f3 1 413"/>
                <a:gd name="f63" fmla="*/ f4 1 33"/>
                <a:gd name="f64" fmla="val f5"/>
                <a:gd name="f65" fmla="val f6"/>
                <a:gd name="f66" fmla="val f7"/>
                <a:gd name="f67" fmla="*/ f61 f0 1"/>
                <a:gd name="f68" fmla="+- f66 0 f64"/>
                <a:gd name="f69" fmla="+- f65 0 f64"/>
                <a:gd name="f70" fmla="*/ f67 1 f2"/>
                <a:gd name="f71" fmla="*/ f69 1 413"/>
                <a:gd name="f72" fmla="*/ f68 1 33"/>
                <a:gd name="f73" fmla="*/ 206 f69 1"/>
                <a:gd name="f74" fmla="*/ 33 f68 1"/>
                <a:gd name="f75" fmla="*/ 11 f69 1"/>
                <a:gd name="f76" fmla="*/ 0 f69 1"/>
                <a:gd name="f77" fmla="*/ 23 f68 1"/>
                <a:gd name="f78" fmla="*/ 22 f69 1"/>
                <a:gd name="f79" fmla="*/ 1 f68 1"/>
                <a:gd name="f80" fmla="*/ 88 f69 1"/>
                <a:gd name="f81" fmla="*/ 99 f69 1"/>
                <a:gd name="f82" fmla="*/ 7 f68 1"/>
                <a:gd name="f83" fmla="*/ 106 f69 1"/>
                <a:gd name="f84" fmla="*/ 13 f68 1"/>
                <a:gd name="f85" fmla="*/ 115 f69 1"/>
                <a:gd name="f86" fmla="*/ 6 f68 1"/>
                <a:gd name="f87" fmla="*/ 122 f69 1"/>
                <a:gd name="f88" fmla="*/ 290 f69 1"/>
                <a:gd name="f89" fmla="*/ 298 f69 1"/>
                <a:gd name="f90" fmla="*/ 307 f69 1"/>
                <a:gd name="f91" fmla="*/ 12 f68 1"/>
                <a:gd name="f92" fmla="*/ 314 f69 1"/>
                <a:gd name="f93" fmla="*/ 321 f69 1"/>
                <a:gd name="f94" fmla="*/ 405 f69 1"/>
                <a:gd name="f95" fmla="*/ 412 f69 1"/>
                <a:gd name="f96" fmla="*/ 8 f68 1"/>
                <a:gd name="f97" fmla="*/ 388 f69 1"/>
                <a:gd name="f98" fmla="+- f70 0 f1"/>
                <a:gd name="f99" fmla="*/ f73 1 413"/>
                <a:gd name="f100" fmla="*/ f74 1 33"/>
                <a:gd name="f101" fmla="*/ f75 1 413"/>
                <a:gd name="f102" fmla="*/ f76 1 413"/>
                <a:gd name="f103" fmla="*/ f77 1 33"/>
                <a:gd name="f104" fmla="*/ f78 1 413"/>
                <a:gd name="f105" fmla="*/ f79 1 33"/>
                <a:gd name="f106" fmla="*/ f80 1 413"/>
                <a:gd name="f107" fmla="*/ f81 1 413"/>
                <a:gd name="f108" fmla="*/ f82 1 33"/>
                <a:gd name="f109" fmla="*/ f83 1 413"/>
                <a:gd name="f110" fmla="*/ f84 1 33"/>
                <a:gd name="f111" fmla="*/ f85 1 413"/>
                <a:gd name="f112" fmla="*/ f86 1 33"/>
                <a:gd name="f113" fmla="*/ f87 1 413"/>
                <a:gd name="f114" fmla="*/ f88 1 413"/>
                <a:gd name="f115" fmla="*/ f89 1 413"/>
                <a:gd name="f116" fmla="*/ f90 1 413"/>
                <a:gd name="f117" fmla="*/ f91 1 33"/>
                <a:gd name="f118" fmla="*/ f92 1 413"/>
                <a:gd name="f119" fmla="*/ f93 1 413"/>
                <a:gd name="f120" fmla="*/ f94 1 413"/>
                <a:gd name="f121" fmla="*/ f95 1 413"/>
                <a:gd name="f122" fmla="*/ f96 1 33"/>
                <a:gd name="f123" fmla="*/ f97 1 413"/>
                <a:gd name="f124" fmla="*/ 0 1 f71"/>
                <a:gd name="f125" fmla="*/ f65 1 f71"/>
                <a:gd name="f126" fmla="*/ 0 1 f72"/>
                <a:gd name="f127" fmla="*/ f66 1 f72"/>
                <a:gd name="f128" fmla="*/ f99 1 f71"/>
                <a:gd name="f129" fmla="*/ f100 1 f72"/>
                <a:gd name="f130" fmla="*/ f101 1 f71"/>
                <a:gd name="f131" fmla="*/ f102 1 f71"/>
                <a:gd name="f132" fmla="*/ f103 1 f72"/>
                <a:gd name="f133" fmla="*/ f104 1 f71"/>
                <a:gd name="f134" fmla="*/ f105 1 f72"/>
                <a:gd name="f135" fmla="*/ f106 1 f71"/>
                <a:gd name="f136" fmla="*/ f107 1 f71"/>
                <a:gd name="f137" fmla="*/ f108 1 f72"/>
                <a:gd name="f138" fmla="*/ f109 1 f71"/>
                <a:gd name="f139" fmla="*/ f110 1 f72"/>
                <a:gd name="f140" fmla="*/ f111 1 f71"/>
                <a:gd name="f141" fmla="*/ f112 1 f72"/>
                <a:gd name="f142" fmla="*/ f113 1 f71"/>
                <a:gd name="f143" fmla="*/ f114 1 f71"/>
                <a:gd name="f144" fmla="*/ f115 1 f71"/>
                <a:gd name="f145" fmla="*/ f116 1 f71"/>
                <a:gd name="f146" fmla="*/ f117 1 f72"/>
                <a:gd name="f147" fmla="*/ f118 1 f71"/>
                <a:gd name="f148" fmla="*/ f119 1 f71"/>
                <a:gd name="f149" fmla="*/ f120 1 f71"/>
                <a:gd name="f150" fmla="*/ f121 1 f71"/>
                <a:gd name="f151" fmla="*/ f122 1 f72"/>
                <a:gd name="f152" fmla="*/ f123 1 f71"/>
                <a:gd name="f153" fmla="*/ f124 f62 1"/>
                <a:gd name="f154" fmla="*/ f125 f62 1"/>
                <a:gd name="f155" fmla="*/ f127 f63 1"/>
                <a:gd name="f156" fmla="*/ f126 f63 1"/>
                <a:gd name="f157" fmla="*/ f128 f62 1"/>
                <a:gd name="f158" fmla="*/ f129 f63 1"/>
                <a:gd name="f159" fmla="*/ f130 f62 1"/>
                <a:gd name="f160" fmla="*/ f131 f62 1"/>
                <a:gd name="f161" fmla="*/ f132 f63 1"/>
                <a:gd name="f162" fmla="*/ f133 f62 1"/>
                <a:gd name="f163" fmla="*/ f134 f63 1"/>
                <a:gd name="f164" fmla="*/ f135 f62 1"/>
                <a:gd name="f165" fmla="*/ f136 f62 1"/>
                <a:gd name="f166" fmla="*/ f137 f63 1"/>
                <a:gd name="f167" fmla="*/ f138 f62 1"/>
                <a:gd name="f168" fmla="*/ f139 f63 1"/>
                <a:gd name="f169" fmla="*/ f140 f62 1"/>
                <a:gd name="f170" fmla="*/ f141 f63 1"/>
                <a:gd name="f171" fmla="*/ f142 f62 1"/>
                <a:gd name="f172" fmla="*/ f143 f62 1"/>
                <a:gd name="f173" fmla="*/ f144 f62 1"/>
                <a:gd name="f174" fmla="*/ f145 f62 1"/>
                <a:gd name="f175" fmla="*/ f146 f63 1"/>
                <a:gd name="f176" fmla="*/ f147 f62 1"/>
                <a:gd name="f177" fmla="*/ f148 f62 1"/>
                <a:gd name="f178" fmla="*/ f149 f62 1"/>
                <a:gd name="f179" fmla="*/ f150 f62 1"/>
                <a:gd name="f180" fmla="*/ f151 f63 1"/>
                <a:gd name="f181" fmla="*/ f152 f62 1"/>
              </a:gdLst>
              <a:ahLst/>
              <a:cxnLst>
                <a:cxn ang="3cd4">
                  <a:pos x="hc" y="t"/>
                </a:cxn>
                <a:cxn ang="0">
                  <a:pos x="r" y="vc"/>
                </a:cxn>
                <a:cxn ang="cd4">
                  <a:pos x="hc" y="b"/>
                </a:cxn>
                <a:cxn ang="cd2">
                  <a:pos x="l" y="vc"/>
                </a:cxn>
                <a:cxn ang="f98">
                  <a:pos x="f157" y="f158"/>
                </a:cxn>
                <a:cxn ang="f98">
                  <a:pos x="f159" y="f158"/>
                </a:cxn>
                <a:cxn ang="f98">
                  <a:pos x="f160" y="f161"/>
                </a:cxn>
                <a:cxn ang="f98">
                  <a:pos x="f162" y="f163"/>
                </a:cxn>
                <a:cxn ang="f98">
                  <a:pos x="f164" y="f163"/>
                </a:cxn>
                <a:cxn ang="f98">
                  <a:pos x="f165" y="f166"/>
                </a:cxn>
                <a:cxn ang="f98">
                  <a:pos x="f167" y="f168"/>
                </a:cxn>
                <a:cxn ang="f98">
                  <a:pos x="f169" y="f170"/>
                </a:cxn>
                <a:cxn ang="f98">
                  <a:pos x="f171" y="f163"/>
                </a:cxn>
                <a:cxn ang="f98">
                  <a:pos x="f172" y="f163"/>
                </a:cxn>
                <a:cxn ang="f98">
                  <a:pos x="f173" y="f170"/>
                </a:cxn>
                <a:cxn ang="f98">
                  <a:pos x="f174" y="f175"/>
                </a:cxn>
                <a:cxn ang="f98">
                  <a:pos x="f176" y="f170"/>
                </a:cxn>
                <a:cxn ang="f98">
                  <a:pos x="f177" y="f163"/>
                </a:cxn>
                <a:cxn ang="f98">
                  <a:pos x="f178" y="f163"/>
                </a:cxn>
                <a:cxn ang="f98">
                  <a:pos x="f179" y="f180"/>
                </a:cxn>
                <a:cxn ang="f98">
                  <a:pos x="f181" y="f158"/>
                </a:cxn>
                <a:cxn ang="f98">
                  <a:pos x="f157" y="f158"/>
                </a:cxn>
              </a:cxnLst>
              <a:rect l="f153" t="f156" r="f154" b="f155"/>
              <a:pathLst>
                <a:path w="413" h="33">
                  <a:moveTo>
                    <a:pt x="f8" y="f7"/>
                  </a:moveTo>
                  <a:cubicBezTo>
                    <a:pt x="f9" y="f7"/>
                    <a:pt x="f10" y="f7"/>
                    <a:pt x="f11" y="f7"/>
                  </a:cubicBezTo>
                  <a:cubicBezTo>
                    <a:pt x="f12" y="f7"/>
                    <a:pt x="f5" y="f13"/>
                    <a:pt x="f5" y="f14"/>
                  </a:cubicBezTo>
                  <a:cubicBezTo>
                    <a:pt x="f15" y="f15"/>
                    <a:pt x="f5" y="f15"/>
                    <a:pt x="f16" y="f15"/>
                  </a:cubicBezTo>
                  <a:cubicBezTo>
                    <a:pt x="f17" y="f15"/>
                    <a:pt x="f18" y="f15"/>
                    <a:pt x="f19" y="f15"/>
                  </a:cubicBezTo>
                  <a:cubicBezTo>
                    <a:pt x="f20" y="f15"/>
                    <a:pt x="f21" y="f5"/>
                    <a:pt x="f22" y="f23"/>
                  </a:cubicBezTo>
                  <a:cubicBezTo>
                    <a:pt x="f24" y="f11"/>
                    <a:pt x="f25" y="f26"/>
                    <a:pt x="f27" y="f28"/>
                  </a:cubicBezTo>
                  <a:cubicBezTo>
                    <a:pt x="f29" y="f28"/>
                    <a:pt x="f30" y="f31"/>
                    <a:pt x="f32" y="f33"/>
                  </a:cubicBezTo>
                  <a:cubicBezTo>
                    <a:pt x="f34" y="f15"/>
                    <a:pt x="f35" y="f15"/>
                    <a:pt x="f36" y="f15"/>
                  </a:cubicBezTo>
                  <a:cubicBezTo>
                    <a:pt x="f37" y="f15"/>
                    <a:pt x="f38" y="f15"/>
                    <a:pt x="f39" y="f15"/>
                  </a:cubicBezTo>
                  <a:cubicBezTo>
                    <a:pt x="f40" y="f15"/>
                    <a:pt x="f41" y="f15"/>
                    <a:pt x="f42" y="f33"/>
                  </a:cubicBezTo>
                  <a:cubicBezTo>
                    <a:pt x="f43" y="f11"/>
                    <a:pt x="f44" y="f26"/>
                    <a:pt x="f45" y="f26"/>
                  </a:cubicBezTo>
                  <a:cubicBezTo>
                    <a:pt x="f46" y="f26"/>
                    <a:pt x="f47" y="f31"/>
                    <a:pt x="f47" y="f33"/>
                  </a:cubicBezTo>
                  <a:cubicBezTo>
                    <a:pt x="f48" y="f15"/>
                    <a:pt x="f49" y="f15"/>
                    <a:pt x="f50" y="f15"/>
                  </a:cubicBezTo>
                  <a:cubicBezTo>
                    <a:pt x="f51" y="f15"/>
                    <a:pt x="f52" y="f15"/>
                    <a:pt x="f53" y="f15"/>
                  </a:cubicBezTo>
                  <a:cubicBezTo>
                    <a:pt x="f54" y="f15"/>
                    <a:pt x="f55" y="f56"/>
                    <a:pt x="f55" y="f57"/>
                  </a:cubicBezTo>
                  <a:cubicBezTo>
                    <a:pt x="f6" y="f7"/>
                    <a:pt x="f6" y="f7"/>
                    <a:pt x="f58" y="f7"/>
                  </a:cubicBezTo>
                  <a:cubicBezTo>
                    <a:pt x="f59" y="f7"/>
                    <a:pt x="f60" y="f7"/>
                    <a:pt x="f8" y="f7"/>
                  </a:cubicBezTo>
                  <a:close/>
                </a:path>
              </a:pathLst>
            </a:custGeom>
            <a:solidFill>
              <a:srgbClr val="2C291A"/>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7" name="Freeform 6">
              <a:extLst>
                <a:ext uri="{FF2B5EF4-FFF2-40B4-BE49-F238E27FC236}">
                  <a16:creationId xmlns:a16="http://schemas.microsoft.com/office/drawing/2014/main" id="{246D2F6E-633D-7BA0-0649-0B59EB786A91}"/>
                </a:ext>
              </a:extLst>
            </p:cNvPr>
            <p:cNvSpPr/>
            <p:nvPr/>
          </p:nvSpPr>
          <p:spPr>
            <a:xfrm>
              <a:off x="6634164" y="1058866"/>
              <a:ext cx="982659" cy="549270"/>
            </a:xfrm>
            <a:custGeom>
              <a:avLst/>
              <a:gdLst>
                <a:gd name="f0" fmla="val 10800000"/>
                <a:gd name="f1" fmla="val 5400000"/>
                <a:gd name="f2" fmla="val 180"/>
                <a:gd name="f3" fmla="val w"/>
                <a:gd name="f4" fmla="val h"/>
                <a:gd name="f5" fmla="val 0"/>
                <a:gd name="f6" fmla="val 157"/>
                <a:gd name="f7" fmla="val 86"/>
                <a:gd name="f8" fmla="val 126"/>
                <a:gd name="f9" fmla="val 24"/>
                <a:gd name="f10" fmla="val 111"/>
                <a:gd name="f11" fmla="val 25"/>
                <a:gd name="f12" fmla="val 100"/>
                <a:gd name="f13" fmla="val 32"/>
                <a:gd name="f14" fmla="val 88"/>
                <a:gd name="f15" fmla="val 39"/>
                <a:gd name="f16" fmla="val 89"/>
                <a:gd name="f17" fmla="val 21"/>
                <a:gd name="f18" fmla="val 105"/>
                <a:gd name="f19" fmla="val 7"/>
                <a:gd name="f20" fmla="val 125"/>
                <a:gd name="f21" fmla="val 6"/>
                <a:gd name="f22" fmla="val 140"/>
                <a:gd name="f23" fmla="val 4"/>
                <a:gd name="f24" fmla="val 152"/>
                <a:gd name="f25" fmla="val 10"/>
                <a:gd name="f26" fmla="val 154"/>
                <a:gd name="f27" fmla="val 20"/>
                <a:gd name="f28" fmla="val 30"/>
                <a:gd name="f29" fmla="val 149"/>
                <a:gd name="f30" fmla="val 44"/>
                <a:gd name="f31" fmla="val 136"/>
                <a:gd name="f32" fmla="val 50"/>
                <a:gd name="f33" fmla="val 54"/>
                <a:gd name="f34" fmla="val 114"/>
                <a:gd name="f35" fmla="val 56"/>
                <a:gd name="f36" fmla="val 102"/>
                <a:gd name="f37" fmla="val 57"/>
                <a:gd name="f38" fmla="val 87"/>
                <a:gd name="f39" fmla="val 83"/>
                <a:gd name="f40" fmla="val 62"/>
                <a:gd name="f41" fmla="val 77"/>
                <a:gd name="f42" fmla="val 81"/>
                <a:gd name="f43" fmla="val 82"/>
                <a:gd name="f44" fmla="val 85"/>
                <a:gd name="f45" fmla="val 78"/>
                <a:gd name="f46" fmla="val 72"/>
                <a:gd name="f47" fmla="val 74"/>
                <a:gd name="f48" fmla="val 80"/>
                <a:gd name="f49" fmla="val 73"/>
                <a:gd name="f50" fmla="val 70"/>
                <a:gd name="f51" fmla="val 58"/>
                <a:gd name="f52" fmla="val 53"/>
                <a:gd name="f53" fmla="val 13"/>
                <a:gd name="f54" fmla="val 45"/>
                <a:gd name="f55" fmla="val 40"/>
                <a:gd name="f56" fmla="val 3"/>
                <a:gd name="f57" fmla="val 35"/>
                <a:gd name="f58" fmla="val 2"/>
                <a:gd name="f59" fmla="val 28"/>
                <a:gd name="f60" fmla="val 19"/>
                <a:gd name="f61" fmla="val 11"/>
                <a:gd name="f62" fmla="val 9"/>
                <a:gd name="f63" fmla="val 67"/>
                <a:gd name="f64" fmla="val 31"/>
                <a:gd name="f65" fmla="val 68"/>
                <a:gd name="f66" fmla="val 33"/>
                <a:gd name="f67" fmla="val 64"/>
                <a:gd name="f68" fmla="val 38"/>
                <a:gd name="f69" fmla="val 61"/>
                <a:gd name="f70" fmla="val 46"/>
                <a:gd name="f71" fmla="val 71"/>
                <a:gd name="f72" fmla="val 52"/>
                <a:gd name="f73" fmla="val 79"/>
                <a:gd name="f74" fmla="val 55"/>
                <a:gd name="f75" fmla="val 94"/>
                <a:gd name="f76" fmla="val 109"/>
                <a:gd name="f77" fmla="val 51"/>
                <a:gd name="f78" fmla="val 34"/>
                <a:gd name="f79" fmla="+- 0 0 -90"/>
                <a:gd name="f80" fmla="*/ f3 1 157"/>
                <a:gd name="f81" fmla="*/ f4 1 86"/>
                <a:gd name="f82" fmla="val f5"/>
                <a:gd name="f83" fmla="val f6"/>
                <a:gd name="f84" fmla="val f7"/>
                <a:gd name="f85" fmla="*/ f79 f0 1"/>
                <a:gd name="f86" fmla="+- f84 0 f82"/>
                <a:gd name="f87" fmla="+- f83 0 f82"/>
                <a:gd name="f88" fmla="*/ f85 1 f2"/>
                <a:gd name="f89" fmla="*/ f87 1 157"/>
                <a:gd name="f90" fmla="*/ f86 1 86"/>
                <a:gd name="f91" fmla="*/ 126 f87 1"/>
                <a:gd name="f92" fmla="*/ 24 f86 1"/>
                <a:gd name="f93" fmla="*/ 88 f87 1"/>
                <a:gd name="f94" fmla="*/ 39 f86 1"/>
                <a:gd name="f95" fmla="*/ 125 f87 1"/>
                <a:gd name="f96" fmla="*/ 6 f86 1"/>
                <a:gd name="f97" fmla="*/ 154 f87 1"/>
                <a:gd name="f98" fmla="*/ 20 f86 1"/>
                <a:gd name="f99" fmla="*/ 136 f87 1"/>
                <a:gd name="f100" fmla="*/ 50 f86 1"/>
                <a:gd name="f101" fmla="*/ 102 f87 1"/>
                <a:gd name="f102" fmla="*/ 57 f86 1"/>
                <a:gd name="f103" fmla="*/ 83 f87 1"/>
                <a:gd name="f104" fmla="*/ 77 f86 1"/>
                <a:gd name="f105" fmla="*/ 78 f87 1"/>
                <a:gd name="f106" fmla="*/ 85 f86 1"/>
                <a:gd name="f107" fmla="*/ 74 f87 1"/>
                <a:gd name="f108" fmla="*/ 53 f87 1"/>
                <a:gd name="f109" fmla="*/ 13 f87 1"/>
                <a:gd name="f110" fmla="*/ 45 f86 1"/>
                <a:gd name="f111" fmla="*/ 2 f87 1"/>
                <a:gd name="f112" fmla="*/ 28 f86 1"/>
                <a:gd name="f113" fmla="*/ 11 f87 1"/>
                <a:gd name="f114" fmla="*/ 9 f86 1"/>
                <a:gd name="f115" fmla="*/ 67 f87 1"/>
                <a:gd name="f116" fmla="*/ 31 f86 1"/>
                <a:gd name="f117" fmla="*/ 64 f87 1"/>
                <a:gd name="f118" fmla="*/ 38 f86 1"/>
                <a:gd name="f119" fmla="*/ 62 f87 1"/>
                <a:gd name="f120" fmla="*/ 40 f86 1"/>
                <a:gd name="f121" fmla="*/ 77 f87 1"/>
                <a:gd name="f122" fmla="*/ 56 f86 1"/>
                <a:gd name="f123" fmla="*/ 53 f86 1"/>
                <a:gd name="f124" fmla="*/ 51 f87 1"/>
                <a:gd name="f125" fmla="*/ 50 f87 1"/>
                <a:gd name="f126" fmla="*/ 32 f86 1"/>
                <a:gd name="f127" fmla="*/ 33 f86 1"/>
                <a:gd name="f128" fmla="*/ 55 f87 1"/>
                <a:gd name="f129" fmla="*/ 34 f86 1"/>
                <a:gd name="f130" fmla="*/ 54 f87 1"/>
                <a:gd name="f131" fmla="*/ 35 f86 1"/>
                <a:gd name="f132" fmla="+- f88 0 f1"/>
                <a:gd name="f133" fmla="*/ f91 1 157"/>
                <a:gd name="f134" fmla="*/ f92 1 86"/>
                <a:gd name="f135" fmla="*/ f93 1 157"/>
                <a:gd name="f136" fmla="*/ f94 1 86"/>
                <a:gd name="f137" fmla="*/ f95 1 157"/>
                <a:gd name="f138" fmla="*/ f96 1 86"/>
                <a:gd name="f139" fmla="*/ f97 1 157"/>
                <a:gd name="f140" fmla="*/ f98 1 86"/>
                <a:gd name="f141" fmla="*/ f99 1 157"/>
                <a:gd name="f142" fmla="*/ f100 1 86"/>
                <a:gd name="f143" fmla="*/ f101 1 157"/>
                <a:gd name="f144" fmla="*/ f102 1 86"/>
                <a:gd name="f145" fmla="*/ f103 1 157"/>
                <a:gd name="f146" fmla="*/ f104 1 86"/>
                <a:gd name="f147" fmla="*/ f105 1 157"/>
                <a:gd name="f148" fmla="*/ f106 1 86"/>
                <a:gd name="f149" fmla="*/ f107 1 157"/>
                <a:gd name="f150" fmla="*/ f108 1 157"/>
                <a:gd name="f151" fmla="*/ f109 1 157"/>
                <a:gd name="f152" fmla="*/ f110 1 86"/>
                <a:gd name="f153" fmla="*/ f111 1 157"/>
                <a:gd name="f154" fmla="*/ f112 1 86"/>
                <a:gd name="f155" fmla="*/ f113 1 157"/>
                <a:gd name="f156" fmla="*/ f114 1 86"/>
                <a:gd name="f157" fmla="*/ f115 1 157"/>
                <a:gd name="f158" fmla="*/ f116 1 86"/>
                <a:gd name="f159" fmla="*/ f117 1 157"/>
                <a:gd name="f160" fmla="*/ f118 1 86"/>
                <a:gd name="f161" fmla="*/ f119 1 157"/>
                <a:gd name="f162" fmla="*/ f120 1 86"/>
                <a:gd name="f163" fmla="*/ f121 1 157"/>
                <a:gd name="f164" fmla="*/ f122 1 86"/>
                <a:gd name="f165" fmla="*/ f123 1 86"/>
                <a:gd name="f166" fmla="*/ f124 1 157"/>
                <a:gd name="f167" fmla="*/ f125 1 157"/>
                <a:gd name="f168" fmla="*/ f126 1 86"/>
                <a:gd name="f169" fmla="*/ f127 1 86"/>
                <a:gd name="f170" fmla="*/ f128 1 157"/>
                <a:gd name="f171" fmla="*/ f129 1 86"/>
                <a:gd name="f172" fmla="*/ f130 1 157"/>
                <a:gd name="f173" fmla="*/ f131 1 86"/>
                <a:gd name="f174" fmla="*/ 0 1 f89"/>
                <a:gd name="f175" fmla="*/ f83 1 f89"/>
                <a:gd name="f176" fmla="*/ 0 1 f90"/>
                <a:gd name="f177" fmla="*/ f84 1 f90"/>
                <a:gd name="f178" fmla="*/ f133 1 f89"/>
                <a:gd name="f179" fmla="*/ f134 1 f90"/>
                <a:gd name="f180" fmla="*/ f135 1 f89"/>
                <a:gd name="f181" fmla="*/ f136 1 f90"/>
                <a:gd name="f182" fmla="*/ f137 1 f89"/>
                <a:gd name="f183" fmla="*/ f138 1 f90"/>
                <a:gd name="f184" fmla="*/ f139 1 f89"/>
                <a:gd name="f185" fmla="*/ f140 1 f90"/>
                <a:gd name="f186" fmla="*/ f141 1 f89"/>
                <a:gd name="f187" fmla="*/ f142 1 f90"/>
                <a:gd name="f188" fmla="*/ f143 1 f89"/>
                <a:gd name="f189" fmla="*/ f144 1 f90"/>
                <a:gd name="f190" fmla="*/ f145 1 f89"/>
                <a:gd name="f191" fmla="*/ f146 1 f90"/>
                <a:gd name="f192" fmla="*/ f147 1 f89"/>
                <a:gd name="f193" fmla="*/ f148 1 f90"/>
                <a:gd name="f194" fmla="*/ f149 1 f89"/>
                <a:gd name="f195" fmla="*/ f150 1 f89"/>
                <a:gd name="f196" fmla="*/ f151 1 f89"/>
                <a:gd name="f197" fmla="*/ f152 1 f90"/>
                <a:gd name="f198" fmla="*/ f153 1 f89"/>
                <a:gd name="f199" fmla="*/ f154 1 f90"/>
                <a:gd name="f200" fmla="*/ f155 1 f89"/>
                <a:gd name="f201" fmla="*/ f156 1 f90"/>
                <a:gd name="f202" fmla="*/ f157 1 f89"/>
                <a:gd name="f203" fmla="*/ f158 1 f90"/>
                <a:gd name="f204" fmla="*/ f159 1 f89"/>
                <a:gd name="f205" fmla="*/ f160 1 f90"/>
                <a:gd name="f206" fmla="*/ f161 1 f89"/>
                <a:gd name="f207" fmla="*/ f162 1 f90"/>
                <a:gd name="f208" fmla="*/ f163 1 f89"/>
                <a:gd name="f209" fmla="*/ f164 1 f90"/>
                <a:gd name="f210" fmla="*/ f165 1 f90"/>
                <a:gd name="f211" fmla="*/ f166 1 f89"/>
                <a:gd name="f212" fmla="*/ f167 1 f89"/>
                <a:gd name="f213" fmla="*/ f168 1 f90"/>
                <a:gd name="f214" fmla="*/ f169 1 f90"/>
                <a:gd name="f215" fmla="*/ f170 1 f89"/>
                <a:gd name="f216" fmla="*/ f171 1 f90"/>
                <a:gd name="f217" fmla="*/ f172 1 f89"/>
                <a:gd name="f218" fmla="*/ f173 1 f90"/>
                <a:gd name="f219" fmla="*/ f174 f80 1"/>
                <a:gd name="f220" fmla="*/ f175 f80 1"/>
                <a:gd name="f221" fmla="*/ f177 f81 1"/>
                <a:gd name="f222" fmla="*/ f176 f81 1"/>
                <a:gd name="f223" fmla="*/ f178 f80 1"/>
                <a:gd name="f224" fmla="*/ f179 f81 1"/>
                <a:gd name="f225" fmla="*/ f180 f80 1"/>
                <a:gd name="f226" fmla="*/ f181 f81 1"/>
                <a:gd name="f227" fmla="*/ f182 f80 1"/>
                <a:gd name="f228" fmla="*/ f183 f81 1"/>
                <a:gd name="f229" fmla="*/ f184 f80 1"/>
                <a:gd name="f230" fmla="*/ f185 f81 1"/>
                <a:gd name="f231" fmla="*/ f186 f80 1"/>
                <a:gd name="f232" fmla="*/ f187 f81 1"/>
                <a:gd name="f233" fmla="*/ f188 f80 1"/>
                <a:gd name="f234" fmla="*/ f189 f81 1"/>
                <a:gd name="f235" fmla="*/ f190 f80 1"/>
                <a:gd name="f236" fmla="*/ f191 f81 1"/>
                <a:gd name="f237" fmla="*/ f192 f80 1"/>
                <a:gd name="f238" fmla="*/ f193 f81 1"/>
                <a:gd name="f239" fmla="*/ f194 f80 1"/>
                <a:gd name="f240" fmla="*/ f195 f80 1"/>
                <a:gd name="f241" fmla="*/ f196 f80 1"/>
                <a:gd name="f242" fmla="*/ f197 f81 1"/>
                <a:gd name="f243" fmla="*/ f198 f80 1"/>
                <a:gd name="f244" fmla="*/ f199 f81 1"/>
                <a:gd name="f245" fmla="*/ f200 f80 1"/>
                <a:gd name="f246" fmla="*/ f201 f81 1"/>
                <a:gd name="f247" fmla="*/ f202 f80 1"/>
                <a:gd name="f248" fmla="*/ f203 f81 1"/>
                <a:gd name="f249" fmla="*/ f204 f80 1"/>
                <a:gd name="f250" fmla="*/ f205 f81 1"/>
                <a:gd name="f251" fmla="*/ f206 f80 1"/>
                <a:gd name="f252" fmla="*/ f207 f81 1"/>
                <a:gd name="f253" fmla="*/ f208 f80 1"/>
                <a:gd name="f254" fmla="*/ f209 f81 1"/>
                <a:gd name="f255" fmla="*/ f210 f81 1"/>
                <a:gd name="f256" fmla="*/ f211 f80 1"/>
                <a:gd name="f257" fmla="*/ f212 f80 1"/>
                <a:gd name="f258" fmla="*/ f213 f81 1"/>
                <a:gd name="f259" fmla="*/ f214 f81 1"/>
                <a:gd name="f260" fmla="*/ f215 f80 1"/>
                <a:gd name="f261" fmla="*/ f216 f81 1"/>
                <a:gd name="f262" fmla="*/ f217 f80 1"/>
                <a:gd name="f263" fmla="*/ f218 f81 1"/>
              </a:gdLst>
              <a:ahLst/>
              <a:cxnLst>
                <a:cxn ang="3cd4">
                  <a:pos x="hc" y="t"/>
                </a:cxn>
                <a:cxn ang="0">
                  <a:pos x="r" y="vc"/>
                </a:cxn>
                <a:cxn ang="cd4">
                  <a:pos x="hc" y="b"/>
                </a:cxn>
                <a:cxn ang="cd2">
                  <a:pos x="l" y="vc"/>
                </a:cxn>
                <a:cxn ang="f132">
                  <a:pos x="f223" y="f224"/>
                </a:cxn>
                <a:cxn ang="f132">
                  <a:pos x="f225" y="f226"/>
                </a:cxn>
                <a:cxn ang="f132">
                  <a:pos x="f227" y="f228"/>
                </a:cxn>
                <a:cxn ang="f132">
                  <a:pos x="f229" y="f230"/>
                </a:cxn>
                <a:cxn ang="f132">
                  <a:pos x="f231" y="f232"/>
                </a:cxn>
                <a:cxn ang="f132">
                  <a:pos x="f233" y="f234"/>
                </a:cxn>
                <a:cxn ang="f132">
                  <a:pos x="f235" y="f236"/>
                </a:cxn>
                <a:cxn ang="f132">
                  <a:pos x="f237" y="f238"/>
                </a:cxn>
                <a:cxn ang="f132">
                  <a:pos x="f239" y="f236"/>
                </a:cxn>
                <a:cxn ang="f132">
                  <a:pos x="f240" y="f234"/>
                </a:cxn>
                <a:cxn ang="f132">
                  <a:pos x="f241" y="f242"/>
                </a:cxn>
                <a:cxn ang="f132">
                  <a:pos x="f243" y="f244"/>
                </a:cxn>
                <a:cxn ang="f132">
                  <a:pos x="f245" y="f246"/>
                </a:cxn>
                <a:cxn ang="f132">
                  <a:pos x="f247" y="f248"/>
                </a:cxn>
                <a:cxn ang="f132">
                  <a:pos x="f249" y="f250"/>
                </a:cxn>
                <a:cxn ang="f132">
                  <a:pos x="f251" y="f252"/>
                </a:cxn>
                <a:cxn ang="f132">
                  <a:pos x="f253" y="f254"/>
                </a:cxn>
                <a:cxn ang="f132">
                  <a:pos x="f235" y="f255"/>
                </a:cxn>
                <a:cxn ang="f132">
                  <a:pos x="f223" y="f224"/>
                </a:cxn>
                <a:cxn ang="f132">
                  <a:pos x="f256" y="f248"/>
                </a:cxn>
                <a:cxn ang="f132">
                  <a:pos x="f257" y="f258"/>
                </a:cxn>
                <a:cxn ang="f132">
                  <a:pos x="f256" y="f259"/>
                </a:cxn>
                <a:cxn ang="f132">
                  <a:pos x="f256" y="f258"/>
                </a:cxn>
                <a:cxn ang="f132">
                  <a:pos x="f256" y="f248"/>
                </a:cxn>
                <a:cxn ang="f132">
                  <a:pos x="f260" y="f261"/>
                </a:cxn>
                <a:cxn ang="f132">
                  <a:pos x="f260" y="f261"/>
                </a:cxn>
                <a:cxn ang="f132">
                  <a:pos x="f262" y="f263"/>
                </a:cxn>
                <a:cxn ang="f132">
                  <a:pos x="f260" y="f263"/>
                </a:cxn>
                <a:cxn ang="f132">
                  <a:pos x="f260" y="f261"/>
                </a:cxn>
              </a:cxnLst>
              <a:rect l="f219" t="f222" r="f220" b="f221"/>
              <a:pathLst>
                <a:path w="157" h="86">
                  <a:moveTo>
                    <a:pt x="f8" y="f9"/>
                  </a:moveTo>
                  <a:cubicBezTo>
                    <a:pt x="f10" y="f11"/>
                    <a:pt x="f12" y="f13"/>
                    <a:pt x="f14" y="f15"/>
                  </a:cubicBezTo>
                  <a:cubicBezTo>
                    <a:pt x="f16" y="f17"/>
                    <a:pt x="f18" y="f19"/>
                    <a:pt x="f20" y="f21"/>
                  </a:cubicBezTo>
                  <a:cubicBezTo>
                    <a:pt x="f22" y="f23"/>
                    <a:pt x="f24" y="f25"/>
                    <a:pt x="f26" y="f27"/>
                  </a:cubicBezTo>
                  <a:cubicBezTo>
                    <a:pt x="f6" y="f28"/>
                    <a:pt x="f29" y="f30"/>
                    <a:pt x="f31" y="f32"/>
                  </a:cubicBezTo>
                  <a:cubicBezTo>
                    <a:pt x="f20" y="f33"/>
                    <a:pt x="f34" y="f35"/>
                    <a:pt x="f36" y="f37"/>
                  </a:cubicBezTo>
                  <a:cubicBezTo>
                    <a:pt x="f38" y="f37"/>
                    <a:pt x="f39" y="f40"/>
                    <a:pt x="f39" y="f41"/>
                  </a:cubicBezTo>
                  <a:cubicBezTo>
                    <a:pt x="f39" y="f42"/>
                    <a:pt x="f43" y="f44"/>
                    <a:pt x="f45" y="f44"/>
                  </a:cubicBezTo>
                  <a:cubicBezTo>
                    <a:pt x="f46" y="f7"/>
                    <a:pt x="f47" y="f48"/>
                    <a:pt x="f47" y="f41"/>
                  </a:cubicBezTo>
                  <a:cubicBezTo>
                    <a:pt x="f49" y="f40"/>
                    <a:pt x="f50" y="f51"/>
                    <a:pt x="f52" y="f37"/>
                  </a:cubicBezTo>
                  <a:cubicBezTo>
                    <a:pt x="f15" y="f35"/>
                    <a:pt x="f11" y="f33"/>
                    <a:pt x="f53" y="f54"/>
                  </a:cubicBezTo>
                  <a:cubicBezTo>
                    <a:pt x="f19" y="f55"/>
                    <a:pt x="f56" y="f57"/>
                    <a:pt x="f58" y="f59"/>
                  </a:cubicBezTo>
                  <a:cubicBezTo>
                    <a:pt x="f5" y="f60"/>
                    <a:pt x="f56" y="f53"/>
                    <a:pt x="f61" y="f62"/>
                  </a:cubicBezTo>
                  <a:cubicBezTo>
                    <a:pt x="f13" y="f5"/>
                    <a:pt x="f51" y="f25"/>
                    <a:pt x="f63" y="f64"/>
                  </a:cubicBezTo>
                  <a:cubicBezTo>
                    <a:pt x="f65" y="f66"/>
                    <a:pt x="f49" y="f15"/>
                    <a:pt x="f67" y="f68"/>
                  </a:cubicBezTo>
                  <a:cubicBezTo>
                    <a:pt x="f40" y="f68"/>
                    <a:pt x="f69" y="f15"/>
                    <a:pt x="f40" y="f55"/>
                  </a:cubicBezTo>
                  <a:cubicBezTo>
                    <a:pt x="f63" y="f70"/>
                    <a:pt x="f71" y="f72"/>
                    <a:pt x="f41" y="f35"/>
                  </a:cubicBezTo>
                  <a:cubicBezTo>
                    <a:pt x="f73" y="f51"/>
                    <a:pt x="f42" y="f74"/>
                    <a:pt x="f39" y="f52"/>
                  </a:cubicBezTo>
                  <a:cubicBezTo>
                    <a:pt x="f75" y="f55"/>
                    <a:pt x="f76" y="f13"/>
                    <a:pt x="f8" y="f9"/>
                  </a:cubicBezTo>
                  <a:close/>
                  <a:moveTo>
                    <a:pt x="f77" y="f64"/>
                  </a:moveTo>
                  <a:cubicBezTo>
                    <a:pt x="f32" y="f13"/>
                    <a:pt x="f32" y="f13"/>
                    <a:pt x="f32" y="f13"/>
                  </a:cubicBezTo>
                  <a:cubicBezTo>
                    <a:pt x="f32" y="f13"/>
                    <a:pt x="f32" y="f66"/>
                    <a:pt x="f77" y="f66"/>
                  </a:cubicBezTo>
                  <a:cubicBezTo>
                    <a:pt x="f77" y="f66"/>
                    <a:pt x="f77" y="f13"/>
                    <a:pt x="f77" y="f13"/>
                  </a:cubicBezTo>
                  <a:cubicBezTo>
                    <a:pt x="f77" y="f13"/>
                    <a:pt x="f77" y="f13"/>
                    <a:pt x="f77" y="f64"/>
                  </a:cubicBezTo>
                  <a:close/>
                  <a:moveTo>
                    <a:pt x="f74" y="f78"/>
                  </a:moveTo>
                  <a:cubicBezTo>
                    <a:pt x="f74" y="f78"/>
                    <a:pt x="f74" y="f78"/>
                    <a:pt x="f74" y="f78"/>
                  </a:cubicBezTo>
                  <a:cubicBezTo>
                    <a:pt x="f52" y="f78"/>
                    <a:pt x="f52" y="f57"/>
                    <a:pt x="f33" y="f57"/>
                  </a:cubicBezTo>
                  <a:cubicBezTo>
                    <a:pt x="f74" y="f57"/>
                    <a:pt x="f74" y="f57"/>
                    <a:pt x="f74" y="f57"/>
                  </a:cubicBezTo>
                  <a:cubicBezTo>
                    <a:pt x="f74" y="f57"/>
                    <a:pt x="f74" y="f78"/>
                    <a:pt x="f74" y="f78"/>
                  </a:cubicBezTo>
                  <a:close/>
                </a:path>
              </a:pathLst>
            </a:custGeom>
            <a:solidFill>
              <a:srgbClr val="9EC336"/>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8" name="Freeform 7">
              <a:extLst>
                <a:ext uri="{FF2B5EF4-FFF2-40B4-BE49-F238E27FC236}">
                  <a16:creationId xmlns:a16="http://schemas.microsoft.com/office/drawing/2014/main" id="{F82FA86D-4CF8-0EDB-0960-BEB3071B4729}"/>
                </a:ext>
              </a:extLst>
            </p:cNvPr>
            <p:cNvSpPr/>
            <p:nvPr/>
          </p:nvSpPr>
          <p:spPr>
            <a:xfrm>
              <a:off x="5381628" y="1052510"/>
              <a:ext cx="995360" cy="549270"/>
            </a:xfrm>
            <a:custGeom>
              <a:avLst/>
              <a:gdLst>
                <a:gd name="f0" fmla="val 10800000"/>
                <a:gd name="f1" fmla="val 5400000"/>
                <a:gd name="f2" fmla="val 180"/>
                <a:gd name="f3" fmla="val w"/>
                <a:gd name="f4" fmla="val h"/>
                <a:gd name="f5" fmla="val 0"/>
                <a:gd name="f6" fmla="val 159"/>
                <a:gd name="f7" fmla="val 86"/>
                <a:gd name="f8" fmla="val 66"/>
                <a:gd name="f9" fmla="val 37"/>
                <a:gd name="f10" fmla="val 55"/>
                <a:gd name="f11" fmla="val 32"/>
                <a:gd name="f12" fmla="val 45"/>
                <a:gd name="f13" fmla="val 26"/>
                <a:gd name="f14" fmla="val 33"/>
                <a:gd name="f15" fmla="val 25"/>
                <a:gd name="f16" fmla="val 48"/>
                <a:gd name="f17" fmla="val 34"/>
                <a:gd name="f18" fmla="val 64"/>
                <a:gd name="f19" fmla="val 42"/>
                <a:gd name="f20" fmla="val 76"/>
                <a:gd name="f21" fmla="val 56"/>
                <a:gd name="f22" fmla="val 78"/>
                <a:gd name="f23" fmla="val 59"/>
                <a:gd name="f24" fmla="val 80"/>
                <a:gd name="f25" fmla="val 82"/>
                <a:gd name="f26" fmla="val 90"/>
                <a:gd name="f27" fmla="val 103"/>
                <a:gd name="f28" fmla="val 38"/>
                <a:gd name="f29" fmla="val 116"/>
                <a:gd name="f30" fmla="val 29"/>
                <a:gd name="f31" fmla="val 107"/>
                <a:gd name="f32" fmla="val 27"/>
                <a:gd name="f33" fmla="val 102"/>
                <a:gd name="f34" fmla="val 97"/>
                <a:gd name="f35" fmla="val 35"/>
                <a:gd name="f36" fmla="val 94"/>
                <a:gd name="f37" fmla="val 36"/>
                <a:gd name="f38" fmla="val 92"/>
                <a:gd name="f39" fmla="val 88"/>
                <a:gd name="f40" fmla="val 89"/>
                <a:gd name="f41" fmla="val 30"/>
                <a:gd name="f42" fmla="val 99"/>
                <a:gd name="f43" fmla="val 10"/>
                <a:gd name="f44" fmla="val 130"/>
                <a:gd name="f45" fmla="val 149"/>
                <a:gd name="f46" fmla="val 11"/>
                <a:gd name="f47" fmla="val 18"/>
                <a:gd name="f48" fmla="val 157"/>
                <a:gd name="f49" fmla="val 146"/>
                <a:gd name="f50" fmla="val 135"/>
                <a:gd name="f51" fmla="val 54"/>
                <a:gd name="f52" fmla="val 121"/>
                <a:gd name="f53" fmla="val 57"/>
                <a:gd name="f54" fmla="val 58"/>
                <a:gd name="f55" fmla="val 98"/>
                <a:gd name="f56" fmla="val 87"/>
                <a:gd name="f57" fmla="val 62"/>
                <a:gd name="f58" fmla="val 83"/>
                <a:gd name="f59" fmla="val 84"/>
                <a:gd name="f60" fmla="val 74"/>
                <a:gd name="f61" fmla="val 79"/>
                <a:gd name="f62" fmla="val 81"/>
                <a:gd name="f63" fmla="val 75"/>
                <a:gd name="f64" fmla="val 71"/>
                <a:gd name="f65" fmla="val 49"/>
                <a:gd name="f66" fmla="val 21"/>
                <a:gd name="f67" fmla="val 43"/>
                <a:gd name="f68" fmla="val 4"/>
                <a:gd name="f69" fmla="val 3"/>
                <a:gd name="f70" fmla="val 20"/>
                <a:gd name="f71" fmla="val 5"/>
                <a:gd name="f72" fmla="val 13"/>
                <a:gd name="f73" fmla="val 9"/>
                <a:gd name="f74" fmla="val 7"/>
                <a:gd name="f75" fmla="val 41"/>
                <a:gd name="f76" fmla="val 2"/>
                <a:gd name="f77" fmla="val 65"/>
                <a:gd name="f78" fmla="val 17"/>
                <a:gd name="f79" fmla="val 68"/>
                <a:gd name="f80" fmla="val 67"/>
                <a:gd name="f81" fmla="val 119"/>
                <a:gd name="f82" fmla="val 120"/>
                <a:gd name="f83" fmla="val 118"/>
                <a:gd name="f84" fmla="val 23"/>
                <a:gd name="f85" fmla="val 24"/>
                <a:gd name="f86" fmla="val 22"/>
                <a:gd name="f87" fmla="+- 0 0 -90"/>
                <a:gd name="f88" fmla="*/ f3 1 159"/>
                <a:gd name="f89" fmla="*/ f4 1 86"/>
                <a:gd name="f90" fmla="val f5"/>
                <a:gd name="f91" fmla="val f6"/>
                <a:gd name="f92" fmla="val f7"/>
                <a:gd name="f93" fmla="*/ f87 f0 1"/>
                <a:gd name="f94" fmla="+- f92 0 f90"/>
                <a:gd name="f95" fmla="+- f91 0 f90"/>
                <a:gd name="f96" fmla="*/ f93 1 f2"/>
                <a:gd name="f97" fmla="*/ f95 1 159"/>
                <a:gd name="f98" fmla="*/ f94 1 86"/>
                <a:gd name="f99" fmla="*/ 66 f95 1"/>
                <a:gd name="f100" fmla="*/ 37 f94 1"/>
                <a:gd name="f101" fmla="*/ 33 f95 1"/>
                <a:gd name="f102" fmla="*/ 25 f94 1"/>
                <a:gd name="f103" fmla="*/ 76 f95 1"/>
                <a:gd name="f104" fmla="*/ 56 f94 1"/>
                <a:gd name="f105" fmla="*/ 82 f95 1"/>
                <a:gd name="f106" fmla="*/ 116 f95 1"/>
                <a:gd name="f107" fmla="*/ 29 f94 1"/>
                <a:gd name="f108" fmla="*/ 97 f95 1"/>
                <a:gd name="f109" fmla="*/ 35 f94 1"/>
                <a:gd name="f110" fmla="*/ 90 f95 1"/>
                <a:gd name="f111" fmla="*/ 30 f94 1"/>
                <a:gd name="f112" fmla="*/ 149 f95 1"/>
                <a:gd name="f113" fmla="*/ 11 f94 1"/>
                <a:gd name="f114" fmla="*/ 146 f95 1"/>
                <a:gd name="f115" fmla="*/ 45 f94 1"/>
                <a:gd name="f116" fmla="*/ 107 f95 1"/>
                <a:gd name="f117" fmla="*/ 57 f94 1"/>
                <a:gd name="f118" fmla="*/ 94 f95 1"/>
                <a:gd name="f119" fmla="*/ 59 f94 1"/>
                <a:gd name="f120" fmla="*/ 84 f95 1"/>
                <a:gd name="f121" fmla="*/ 74 f94 1"/>
                <a:gd name="f122" fmla="*/ 83 f95 1"/>
                <a:gd name="f123" fmla="*/ 81 f94 1"/>
                <a:gd name="f124" fmla="*/ 78 f95 1"/>
                <a:gd name="f125" fmla="*/ 86 f94 1"/>
                <a:gd name="f126" fmla="*/ 74 f95 1"/>
                <a:gd name="f127" fmla="*/ 80 f94 1"/>
                <a:gd name="f128" fmla="*/ 49 f95 1"/>
                <a:gd name="f129" fmla="*/ 10 f95 1"/>
                <a:gd name="f130" fmla="*/ 43 f94 1"/>
                <a:gd name="f131" fmla="*/ 3 f95 1"/>
                <a:gd name="f132" fmla="*/ 20 f94 1"/>
                <a:gd name="f133" fmla="*/ 20 f95 1"/>
                <a:gd name="f134" fmla="*/ 7 f94 1"/>
                <a:gd name="f135" fmla="*/ 68 f95 1"/>
                <a:gd name="f136" fmla="*/ 119 f95 1"/>
                <a:gd name="f137" fmla="*/ 27 f94 1"/>
                <a:gd name="f138" fmla="*/ 120 f95 1"/>
                <a:gd name="f139" fmla="*/ 118 f95 1"/>
                <a:gd name="f140" fmla="*/ 25 f95 1"/>
                <a:gd name="f141" fmla="*/ 23 f94 1"/>
                <a:gd name="f142" fmla="*/ 24 f95 1"/>
                <a:gd name="f143" fmla="*/ 22 f94 1"/>
                <a:gd name="f144" fmla="+- f96 0 f1"/>
                <a:gd name="f145" fmla="*/ f99 1 159"/>
                <a:gd name="f146" fmla="*/ f100 1 86"/>
                <a:gd name="f147" fmla="*/ f101 1 159"/>
                <a:gd name="f148" fmla="*/ f102 1 86"/>
                <a:gd name="f149" fmla="*/ f103 1 159"/>
                <a:gd name="f150" fmla="*/ f104 1 86"/>
                <a:gd name="f151" fmla="*/ f105 1 159"/>
                <a:gd name="f152" fmla="*/ f106 1 159"/>
                <a:gd name="f153" fmla="*/ f107 1 86"/>
                <a:gd name="f154" fmla="*/ f108 1 159"/>
                <a:gd name="f155" fmla="*/ f109 1 86"/>
                <a:gd name="f156" fmla="*/ f110 1 159"/>
                <a:gd name="f157" fmla="*/ f111 1 86"/>
                <a:gd name="f158" fmla="*/ f112 1 159"/>
                <a:gd name="f159" fmla="*/ f113 1 86"/>
                <a:gd name="f160" fmla="*/ f114 1 159"/>
                <a:gd name="f161" fmla="*/ f115 1 86"/>
                <a:gd name="f162" fmla="*/ f116 1 159"/>
                <a:gd name="f163" fmla="*/ f117 1 86"/>
                <a:gd name="f164" fmla="*/ f118 1 159"/>
                <a:gd name="f165" fmla="*/ f119 1 86"/>
                <a:gd name="f166" fmla="*/ f120 1 159"/>
                <a:gd name="f167" fmla="*/ f121 1 86"/>
                <a:gd name="f168" fmla="*/ f122 1 159"/>
                <a:gd name="f169" fmla="*/ f123 1 86"/>
                <a:gd name="f170" fmla="*/ f124 1 159"/>
                <a:gd name="f171" fmla="*/ f125 1 86"/>
                <a:gd name="f172" fmla="*/ f126 1 159"/>
                <a:gd name="f173" fmla="*/ f127 1 86"/>
                <a:gd name="f174" fmla="*/ f128 1 159"/>
                <a:gd name="f175" fmla="*/ f129 1 159"/>
                <a:gd name="f176" fmla="*/ f130 1 86"/>
                <a:gd name="f177" fmla="*/ f131 1 159"/>
                <a:gd name="f178" fmla="*/ f132 1 86"/>
                <a:gd name="f179" fmla="*/ f133 1 159"/>
                <a:gd name="f180" fmla="*/ f134 1 86"/>
                <a:gd name="f181" fmla="*/ f135 1 159"/>
                <a:gd name="f182" fmla="*/ f136 1 159"/>
                <a:gd name="f183" fmla="*/ f137 1 86"/>
                <a:gd name="f184" fmla="*/ f138 1 159"/>
                <a:gd name="f185" fmla="*/ f139 1 159"/>
                <a:gd name="f186" fmla="*/ f140 1 159"/>
                <a:gd name="f187" fmla="*/ f141 1 86"/>
                <a:gd name="f188" fmla="*/ f142 1 159"/>
                <a:gd name="f189" fmla="*/ f143 1 86"/>
                <a:gd name="f190" fmla="*/ 0 1 f97"/>
                <a:gd name="f191" fmla="*/ f91 1 f97"/>
                <a:gd name="f192" fmla="*/ 0 1 f98"/>
                <a:gd name="f193" fmla="*/ f92 1 f98"/>
                <a:gd name="f194" fmla="*/ f145 1 f97"/>
                <a:gd name="f195" fmla="*/ f146 1 f98"/>
                <a:gd name="f196" fmla="*/ f147 1 f97"/>
                <a:gd name="f197" fmla="*/ f148 1 f98"/>
                <a:gd name="f198" fmla="*/ f149 1 f97"/>
                <a:gd name="f199" fmla="*/ f150 1 f98"/>
                <a:gd name="f200" fmla="*/ f151 1 f97"/>
                <a:gd name="f201" fmla="*/ f152 1 f97"/>
                <a:gd name="f202" fmla="*/ f153 1 f98"/>
                <a:gd name="f203" fmla="*/ f154 1 f97"/>
                <a:gd name="f204" fmla="*/ f155 1 f98"/>
                <a:gd name="f205" fmla="*/ f156 1 f97"/>
                <a:gd name="f206" fmla="*/ f157 1 f98"/>
                <a:gd name="f207" fmla="*/ f158 1 f97"/>
                <a:gd name="f208" fmla="*/ f159 1 f98"/>
                <a:gd name="f209" fmla="*/ f160 1 f97"/>
                <a:gd name="f210" fmla="*/ f161 1 f98"/>
                <a:gd name="f211" fmla="*/ f162 1 f97"/>
                <a:gd name="f212" fmla="*/ f163 1 f98"/>
                <a:gd name="f213" fmla="*/ f164 1 f97"/>
                <a:gd name="f214" fmla="*/ f165 1 f98"/>
                <a:gd name="f215" fmla="*/ f166 1 f97"/>
                <a:gd name="f216" fmla="*/ f167 1 f98"/>
                <a:gd name="f217" fmla="*/ f168 1 f97"/>
                <a:gd name="f218" fmla="*/ f169 1 f98"/>
                <a:gd name="f219" fmla="*/ f170 1 f97"/>
                <a:gd name="f220" fmla="*/ f171 1 f98"/>
                <a:gd name="f221" fmla="*/ f172 1 f97"/>
                <a:gd name="f222" fmla="*/ f173 1 f98"/>
                <a:gd name="f223" fmla="*/ f174 1 f97"/>
                <a:gd name="f224" fmla="*/ f175 1 f97"/>
                <a:gd name="f225" fmla="*/ f176 1 f98"/>
                <a:gd name="f226" fmla="*/ f177 1 f97"/>
                <a:gd name="f227" fmla="*/ f178 1 f98"/>
                <a:gd name="f228" fmla="*/ f179 1 f97"/>
                <a:gd name="f229" fmla="*/ f180 1 f98"/>
                <a:gd name="f230" fmla="*/ f181 1 f97"/>
                <a:gd name="f231" fmla="*/ f182 1 f97"/>
                <a:gd name="f232" fmla="*/ f183 1 f98"/>
                <a:gd name="f233" fmla="*/ f184 1 f97"/>
                <a:gd name="f234" fmla="*/ f185 1 f97"/>
                <a:gd name="f235" fmla="*/ f186 1 f97"/>
                <a:gd name="f236" fmla="*/ f187 1 f98"/>
                <a:gd name="f237" fmla="*/ f188 1 f97"/>
                <a:gd name="f238" fmla="*/ f189 1 f98"/>
                <a:gd name="f239" fmla="*/ f190 f88 1"/>
                <a:gd name="f240" fmla="*/ f191 f88 1"/>
                <a:gd name="f241" fmla="*/ f193 f89 1"/>
                <a:gd name="f242" fmla="*/ f192 f89 1"/>
                <a:gd name="f243" fmla="*/ f194 f88 1"/>
                <a:gd name="f244" fmla="*/ f195 f89 1"/>
                <a:gd name="f245" fmla="*/ f196 f88 1"/>
                <a:gd name="f246" fmla="*/ f197 f89 1"/>
                <a:gd name="f247" fmla="*/ f198 f88 1"/>
                <a:gd name="f248" fmla="*/ f199 f89 1"/>
                <a:gd name="f249" fmla="*/ f200 f88 1"/>
                <a:gd name="f250" fmla="*/ f201 f88 1"/>
                <a:gd name="f251" fmla="*/ f202 f89 1"/>
                <a:gd name="f252" fmla="*/ f203 f88 1"/>
                <a:gd name="f253" fmla="*/ f204 f89 1"/>
                <a:gd name="f254" fmla="*/ f205 f88 1"/>
                <a:gd name="f255" fmla="*/ f206 f89 1"/>
                <a:gd name="f256" fmla="*/ f207 f88 1"/>
                <a:gd name="f257" fmla="*/ f208 f89 1"/>
                <a:gd name="f258" fmla="*/ f209 f88 1"/>
                <a:gd name="f259" fmla="*/ f210 f89 1"/>
                <a:gd name="f260" fmla="*/ f211 f88 1"/>
                <a:gd name="f261" fmla="*/ f212 f89 1"/>
                <a:gd name="f262" fmla="*/ f213 f88 1"/>
                <a:gd name="f263" fmla="*/ f214 f89 1"/>
                <a:gd name="f264" fmla="*/ f215 f88 1"/>
                <a:gd name="f265" fmla="*/ f216 f89 1"/>
                <a:gd name="f266" fmla="*/ f217 f88 1"/>
                <a:gd name="f267" fmla="*/ f218 f89 1"/>
                <a:gd name="f268" fmla="*/ f219 f88 1"/>
                <a:gd name="f269" fmla="*/ f220 f89 1"/>
                <a:gd name="f270" fmla="*/ f221 f88 1"/>
                <a:gd name="f271" fmla="*/ f222 f89 1"/>
                <a:gd name="f272" fmla="*/ f223 f88 1"/>
                <a:gd name="f273" fmla="*/ f224 f88 1"/>
                <a:gd name="f274" fmla="*/ f225 f89 1"/>
                <a:gd name="f275" fmla="*/ f226 f88 1"/>
                <a:gd name="f276" fmla="*/ f227 f89 1"/>
                <a:gd name="f277" fmla="*/ f228 f88 1"/>
                <a:gd name="f278" fmla="*/ f229 f89 1"/>
                <a:gd name="f279" fmla="*/ f230 f88 1"/>
                <a:gd name="f280" fmla="*/ f231 f88 1"/>
                <a:gd name="f281" fmla="*/ f232 f89 1"/>
                <a:gd name="f282" fmla="*/ f233 f88 1"/>
                <a:gd name="f283" fmla="*/ f234 f88 1"/>
                <a:gd name="f284" fmla="*/ f235 f88 1"/>
                <a:gd name="f285" fmla="*/ f236 f89 1"/>
                <a:gd name="f286" fmla="*/ f237 f88 1"/>
                <a:gd name="f287" fmla="*/ f238 f89 1"/>
              </a:gdLst>
              <a:ahLst/>
              <a:cxnLst>
                <a:cxn ang="3cd4">
                  <a:pos x="hc" y="t"/>
                </a:cxn>
                <a:cxn ang="0">
                  <a:pos x="r" y="vc"/>
                </a:cxn>
                <a:cxn ang="cd4">
                  <a:pos x="hc" y="b"/>
                </a:cxn>
                <a:cxn ang="cd2">
                  <a:pos x="l" y="vc"/>
                </a:cxn>
                <a:cxn ang="f144">
                  <a:pos x="f243" y="f244"/>
                </a:cxn>
                <a:cxn ang="f144">
                  <a:pos x="f245" y="f246"/>
                </a:cxn>
                <a:cxn ang="f144">
                  <a:pos x="f247" y="f248"/>
                </a:cxn>
                <a:cxn ang="f144">
                  <a:pos x="f249" y="f248"/>
                </a:cxn>
                <a:cxn ang="f144">
                  <a:pos x="f250" y="f251"/>
                </a:cxn>
                <a:cxn ang="f144">
                  <a:pos x="f252" y="f253"/>
                </a:cxn>
                <a:cxn ang="f144">
                  <a:pos x="f254" y="f244"/>
                </a:cxn>
                <a:cxn ang="f144">
                  <a:pos x="f254" y="f255"/>
                </a:cxn>
                <a:cxn ang="f144">
                  <a:pos x="f256" y="f257"/>
                </a:cxn>
                <a:cxn ang="f144">
                  <a:pos x="f258" y="f259"/>
                </a:cxn>
                <a:cxn ang="f144">
                  <a:pos x="f260" y="f261"/>
                </a:cxn>
                <a:cxn ang="f144">
                  <a:pos x="f262" y="f263"/>
                </a:cxn>
                <a:cxn ang="f144">
                  <a:pos x="f264" y="f265"/>
                </a:cxn>
                <a:cxn ang="f144">
                  <a:pos x="f266" y="f267"/>
                </a:cxn>
                <a:cxn ang="f144">
                  <a:pos x="f268" y="f269"/>
                </a:cxn>
                <a:cxn ang="f144">
                  <a:pos x="f270" y="f271"/>
                </a:cxn>
                <a:cxn ang="f144">
                  <a:pos x="f272" y="f261"/>
                </a:cxn>
                <a:cxn ang="f144">
                  <a:pos x="f273" y="f274"/>
                </a:cxn>
                <a:cxn ang="f144">
                  <a:pos x="f275" y="f276"/>
                </a:cxn>
                <a:cxn ang="f144">
                  <a:pos x="f277" y="f278"/>
                </a:cxn>
                <a:cxn ang="f144">
                  <a:pos x="f279" y="f253"/>
                </a:cxn>
                <a:cxn ang="f144">
                  <a:pos x="f243" y="f244"/>
                </a:cxn>
                <a:cxn ang="f144">
                  <a:pos x="f280" y="f281"/>
                </a:cxn>
                <a:cxn ang="f144">
                  <a:pos x="f282" y="f281"/>
                </a:cxn>
                <a:cxn ang="f144">
                  <a:pos x="f280" y="f281"/>
                </a:cxn>
                <a:cxn ang="f144">
                  <a:pos x="f283" y="f281"/>
                </a:cxn>
                <a:cxn ang="f144">
                  <a:pos x="f280" y="f281"/>
                </a:cxn>
                <a:cxn ang="f144">
                  <a:pos x="f284" y="f285"/>
                </a:cxn>
                <a:cxn ang="f144">
                  <a:pos x="f286" y="f285"/>
                </a:cxn>
                <a:cxn ang="f144">
                  <a:pos x="f284" y="f287"/>
                </a:cxn>
                <a:cxn ang="f144">
                  <a:pos x="f284" y="f285"/>
                </a:cxn>
              </a:cxnLst>
              <a:rect l="f239" t="f242" r="f240" b="f241"/>
              <a:pathLst>
                <a:path w="159" h="86">
                  <a:moveTo>
                    <a:pt x="f8" y="f9"/>
                  </a:moveTo>
                  <a:cubicBezTo>
                    <a:pt x="f10" y="f11"/>
                    <a:pt x="f12" y="f13"/>
                    <a:pt x="f14" y="f15"/>
                  </a:cubicBezTo>
                  <a:cubicBezTo>
                    <a:pt x="f16" y="f17"/>
                    <a:pt x="f18" y="f19"/>
                    <a:pt x="f20" y="f21"/>
                  </a:cubicBezTo>
                  <a:cubicBezTo>
                    <a:pt x="f22" y="f23"/>
                    <a:pt x="f24" y="f23"/>
                    <a:pt x="f25" y="f21"/>
                  </a:cubicBezTo>
                  <a:cubicBezTo>
                    <a:pt x="f26" y="f12"/>
                    <a:pt x="f27" y="f28"/>
                    <a:pt x="f29" y="f30"/>
                  </a:cubicBezTo>
                  <a:cubicBezTo>
                    <a:pt x="f31" y="f32"/>
                    <a:pt x="f33" y="f14"/>
                    <a:pt x="f34" y="f35"/>
                  </a:cubicBezTo>
                  <a:cubicBezTo>
                    <a:pt x="f36" y="f37"/>
                    <a:pt x="f38" y="f28"/>
                    <a:pt x="f26" y="f9"/>
                  </a:cubicBezTo>
                  <a:cubicBezTo>
                    <a:pt x="f39" y="f35"/>
                    <a:pt x="f40" y="f11"/>
                    <a:pt x="f26" y="f41"/>
                  </a:cubicBezTo>
                  <a:cubicBezTo>
                    <a:pt x="f42" y="f43"/>
                    <a:pt x="f44" y="f5"/>
                    <a:pt x="f45" y="f46"/>
                  </a:cubicBezTo>
                  <a:cubicBezTo>
                    <a:pt x="f6" y="f47"/>
                    <a:pt x="f48" y="f35"/>
                    <a:pt x="f49" y="f12"/>
                  </a:cubicBezTo>
                  <a:cubicBezTo>
                    <a:pt x="f50" y="f51"/>
                    <a:pt x="f52" y="f21"/>
                    <a:pt x="f31" y="f53"/>
                  </a:cubicBezTo>
                  <a:cubicBezTo>
                    <a:pt x="f27" y="f54"/>
                    <a:pt x="f55" y="f54"/>
                    <a:pt x="f36" y="f23"/>
                  </a:cubicBezTo>
                  <a:cubicBezTo>
                    <a:pt x="f56" y="f57"/>
                    <a:pt x="f58" y="f8"/>
                    <a:pt x="f59" y="f60"/>
                  </a:cubicBezTo>
                  <a:cubicBezTo>
                    <a:pt x="f59" y="f20"/>
                    <a:pt x="f59" y="f61"/>
                    <a:pt x="f58" y="f62"/>
                  </a:cubicBezTo>
                  <a:cubicBezTo>
                    <a:pt x="f58" y="f59"/>
                    <a:pt x="f62" y="f7"/>
                    <a:pt x="f22" y="f7"/>
                  </a:cubicBezTo>
                  <a:cubicBezTo>
                    <a:pt x="f63" y="f7"/>
                    <a:pt x="f63" y="f58"/>
                    <a:pt x="f60" y="f24"/>
                  </a:cubicBezTo>
                  <a:cubicBezTo>
                    <a:pt x="f64" y="f23"/>
                    <a:pt x="f64" y="f23"/>
                    <a:pt x="f65" y="f53"/>
                  </a:cubicBezTo>
                  <a:cubicBezTo>
                    <a:pt x="f35" y="f21"/>
                    <a:pt x="f66" y="f51"/>
                    <a:pt x="f43" y="f67"/>
                  </a:cubicBezTo>
                  <a:cubicBezTo>
                    <a:pt x="f68" y="f37"/>
                    <a:pt x="f5" y="f30"/>
                    <a:pt x="f69" y="f70"/>
                  </a:cubicBezTo>
                  <a:cubicBezTo>
                    <a:pt x="f71" y="f46"/>
                    <a:pt x="f72" y="f73"/>
                    <a:pt x="f70" y="f74"/>
                  </a:cubicBezTo>
                  <a:cubicBezTo>
                    <a:pt x="f75" y="f76"/>
                    <a:pt x="f77" y="f78"/>
                    <a:pt x="f79" y="f35"/>
                  </a:cubicBezTo>
                  <a:cubicBezTo>
                    <a:pt x="f80" y="f37"/>
                    <a:pt x="f80" y="f9"/>
                    <a:pt x="f8" y="f9"/>
                  </a:cubicBezTo>
                  <a:close/>
                  <a:moveTo>
                    <a:pt x="f81" y="f32"/>
                  </a:moveTo>
                  <a:cubicBezTo>
                    <a:pt x="f81" y="f32"/>
                    <a:pt x="f82" y="f32"/>
                    <a:pt x="f82" y="f32"/>
                  </a:cubicBezTo>
                  <a:cubicBezTo>
                    <a:pt x="f82" y="f32"/>
                    <a:pt x="f82" y="f32"/>
                    <a:pt x="f81" y="f32"/>
                  </a:cubicBezTo>
                  <a:cubicBezTo>
                    <a:pt x="f81" y="f32"/>
                    <a:pt x="f81" y="f32"/>
                    <a:pt x="f83" y="f32"/>
                  </a:cubicBezTo>
                  <a:cubicBezTo>
                    <a:pt x="f81" y="f32"/>
                    <a:pt x="f81" y="f32"/>
                    <a:pt x="f81" y="f32"/>
                  </a:cubicBezTo>
                  <a:close/>
                  <a:moveTo>
                    <a:pt x="f15" y="f84"/>
                  </a:moveTo>
                  <a:cubicBezTo>
                    <a:pt x="f85" y="f84"/>
                    <a:pt x="f85" y="f84"/>
                    <a:pt x="f85" y="f84"/>
                  </a:cubicBezTo>
                  <a:cubicBezTo>
                    <a:pt x="f15" y="f86"/>
                    <a:pt x="f15" y="f86"/>
                    <a:pt x="f15" y="f86"/>
                  </a:cubicBezTo>
                  <a:lnTo>
                    <a:pt x="f15" y="f84"/>
                  </a:lnTo>
                  <a:close/>
                </a:path>
              </a:pathLst>
            </a:custGeom>
            <a:solidFill>
              <a:srgbClr val="9EC336"/>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9" name="Freeform 8">
              <a:extLst>
                <a:ext uri="{FF2B5EF4-FFF2-40B4-BE49-F238E27FC236}">
                  <a16:creationId xmlns:a16="http://schemas.microsoft.com/office/drawing/2014/main" id="{700D8A85-DAB8-086B-B564-DE202DBC0806}"/>
                </a:ext>
              </a:extLst>
            </p:cNvPr>
            <p:cNvSpPr/>
            <p:nvPr/>
          </p:nvSpPr>
          <p:spPr>
            <a:xfrm>
              <a:off x="5794379" y="1276346"/>
              <a:ext cx="19046" cy="25402"/>
            </a:xfrm>
            <a:custGeom>
              <a:avLst/>
              <a:gdLst>
                <a:gd name="f0" fmla="val 10800000"/>
                <a:gd name="f1" fmla="val 5400000"/>
                <a:gd name="f2" fmla="val 180"/>
                <a:gd name="f3" fmla="val w"/>
                <a:gd name="f4" fmla="val h"/>
                <a:gd name="f5" fmla="val 0"/>
                <a:gd name="f6" fmla="val 3"/>
                <a:gd name="f7" fmla="val 4"/>
                <a:gd name="f8" fmla="val 2"/>
                <a:gd name="f9" fmla="val 1"/>
                <a:gd name="f10" fmla="+- 0 0 -90"/>
                <a:gd name="f11" fmla="*/ f3 1 3"/>
                <a:gd name="f12" fmla="*/ f4 1 4"/>
                <a:gd name="f13" fmla="val f5"/>
                <a:gd name="f14" fmla="val f6"/>
                <a:gd name="f15" fmla="val f7"/>
                <a:gd name="f16" fmla="*/ f10 f0 1"/>
                <a:gd name="f17" fmla="+- f15 0 f13"/>
                <a:gd name="f18" fmla="+- f14 0 f13"/>
                <a:gd name="f19" fmla="*/ f16 1 f2"/>
                <a:gd name="f20" fmla="*/ f17 1 4"/>
                <a:gd name="f21" fmla="*/ f18 1 3"/>
                <a:gd name="f22" fmla="*/ 2 f18 1"/>
                <a:gd name="f23" fmla="*/ 0 f17 1"/>
                <a:gd name="f24" fmla="*/ 3 f18 1"/>
                <a:gd name="f25" fmla="*/ 3 f17 1"/>
                <a:gd name="f26" fmla="*/ 0 f18 1"/>
                <a:gd name="f27" fmla="*/ 2 f17 1"/>
                <a:gd name="f28" fmla="+- f19 0 f1"/>
                <a:gd name="f29" fmla="*/ f22 1 3"/>
                <a:gd name="f30" fmla="*/ f23 1 4"/>
                <a:gd name="f31" fmla="*/ f24 1 3"/>
                <a:gd name="f32" fmla="*/ f25 1 4"/>
                <a:gd name="f33" fmla="*/ f26 1 3"/>
                <a:gd name="f34" fmla="*/ f27 1 4"/>
                <a:gd name="f35" fmla="*/ 0 1 f21"/>
                <a:gd name="f36" fmla="*/ f14 1 f21"/>
                <a:gd name="f37" fmla="*/ 0 1 f20"/>
                <a:gd name="f38" fmla="*/ f15 1 f20"/>
                <a:gd name="f39" fmla="*/ f29 1 f21"/>
                <a:gd name="f40" fmla="*/ f30 1 f20"/>
                <a:gd name="f41" fmla="*/ f31 1 f21"/>
                <a:gd name="f42" fmla="*/ f32 1 f20"/>
                <a:gd name="f43" fmla="*/ f33 1 f21"/>
                <a:gd name="f44" fmla="*/ f34 1 f20"/>
                <a:gd name="f45" fmla="*/ f35 f11 1"/>
                <a:gd name="f46" fmla="*/ f36 f11 1"/>
                <a:gd name="f47" fmla="*/ f38 f12 1"/>
                <a:gd name="f48" fmla="*/ f37 f12 1"/>
                <a:gd name="f49" fmla="*/ f39 f11 1"/>
                <a:gd name="f50" fmla="*/ f40 f12 1"/>
                <a:gd name="f51" fmla="*/ f41 f11 1"/>
                <a:gd name="f52" fmla="*/ f42 f12 1"/>
                <a:gd name="f53" fmla="*/ f43 f11 1"/>
                <a:gd name="f54" fmla="*/ f44 f12 1"/>
              </a:gdLst>
              <a:ahLst/>
              <a:cxnLst>
                <a:cxn ang="3cd4">
                  <a:pos x="hc" y="t"/>
                </a:cxn>
                <a:cxn ang="0">
                  <a:pos x="r" y="vc"/>
                </a:cxn>
                <a:cxn ang="cd4">
                  <a:pos x="hc" y="b"/>
                </a:cxn>
                <a:cxn ang="cd2">
                  <a:pos x="l" y="vc"/>
                </a:cxn>
                <a:cxn ang="f28">
                  <a:pos x="f49" y="f50"/>
                </a:cxn>
                <a:cxn ang="f28">
                  <a:pos x="f51" y="f52"/>
                </a:cxn>
                <a:cxn ang="f28">
                  <a:pos x="f53" y="f54"/>
                </a:cxn>
                <a:cxn ang="f28">
                  <a:pos x="f49" y="f50"/>
                </a:cxn>
              </a:cxnLst>
              <a:rect l="f45" t="f48" r="f46" b="f47"/>
              <a:pathLst>
                <a:path w="3" h="4">
                  <a:moveTo>
                    <a:pt x="f8" y="f5"/>
                  </a:moveTo>
                  <a:cubicBezTo>
                    <a:pt x="f8" y="f9"/>
                    <a:pt x="f6" y="f8"/>
                    <a:pt x="f6" y="f6"/>
                  </a:cubicBezTo>
                  <a:cubicBezTo>
                    <a:pt x="f8" y="f7"/>
                    <a:pt x="f9" y="f6"/>
                    <a:pt x="f5" y="f8"/>
                  </a:cubicBezTo>
                  <a:cubicBezTo>
                    <a:pt x="f9" y="f8"/>
                    <a:pt x="f9" y="f9"/>
                    <a:pt x="f8" y="f5"/>
                  </a:cubicBezTo>
                  <a:close/>
                </a:path>
              </a:pathLst>
            </a:custGeom>
            <a:solidFill>
              <a:srgbClr val="9EC336"/>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0" name="Freeform 9">
              <a:extLst>
                <a:ext uri="{FF2B5EF4-FFF2-40B4-BE49-F238E27FC236}">
                  <a16:creationId xmlns:a16="http://schemas.microsoft.com/office/drawing/2014/main" id="{A746EC46-1E34-8647-99BB-2B3C81F8D45C}"/>
                </a:ext>
              </a:extLst>
            </p:cNvPr>
            <p:cNvSpPr/>
            <p:nvPr/>
          </p:nvSpPr>
          <p:spPr>
            <a:xfrm>
              <a:off x="6946897" y="1257300"/>
              <a:ext cx="6345" cy="12701"/>
            </a:xfrm>
            <a:custGeom>
              <a:avLst/>
              <a:gdLst>
                <a:gd name="f0" fmla="val 10800000"/>
                <a:gd name="f1" fmla="val 5400000"/>
                <a:gd name="f2" fmla="val 180"/>
                <a:gd name="f3" fmla="val w"/>
                <a:gd name="f4" fmla="val h"/>
                <a:gd name="f5" fmla="val 0"/>
                <a:gd name="f6" fmla="val 1"/>
                <a:gd name="f7" fmla="val 2"/>
                <a:gd name="f8" fmla="+- 0 0 -90"/>
                <a:gd name="f9" fmla="*/ f3 1 1"/>
                <a:gd name="f10" fmla="*/ f4 1 2"/>
                <a:gd name="f11" fmla="val f5"/>
                <a:gd name="f12" fmla="val f6"/>
                <a:gd name="f13" fmla="val f7"/>
                <a:gd name="f14" fmla="*/ f8 f0 1"/>
                <a:gd name="f15" fmla="+- f13 0 f11"/>
                <a:gd name="f16" fmla="+- f12 0 f11"/>
                <a:gd name="f17" fmla="*/ f14 1 f2"/>
                <a:gd name="f18" fmla="*/ f15 1 2"/>
                <a:gd name="f19" fmla="val f16"/>
                <a:gd name="f20" fmla="*/ 1 f16 1"/>
                <a:gd name="f21" fmla="*/ 0 f15 1"/>
                <a:gd name="f22" fmla="*/ 1 f15 1"/>
                <a:gd name="f23" fmla="*/ 2 f15 1"/>
                <a:gd name="f24" fmla="*/ 0 f16 1"/>
                <a:gd name="f25" fmla="+- f17 0 f1"/>
                <a:gd name="f26" fmla="*/ f21 1 2"/>
                <a:gd name="f27" fmla="*/ f22 1 2"/>
                <a:gd name="f28" fmla="*/ f23 1 2"/>
                <a:gd name="f29" fmla="*/ f20 1 f19"/>
                <a:gd name="f30" fmla="*/ f24 1 f19"/>
                <a:gd name="f31" fmla="*/ 0 1 f19"/>
                <a:gd name="f32" fmla="*/ f12 1 f19"/>
                <a:gd name="f33" fmla="*/ 0 1 f18"/>
                <a:gd name="f34" fmla="*/ f13 1 f18"/>
                <a:gd name="f35" fmla="*/ f26 1 f18"/>
                <a:gd name="f36" fmla="*/ f27 1 f18"/>
                <a:gd name="f37" fmla="*/ f28 1 f18"/>
                <a:gd name="f38" fmla="*/ f31 f9 1"/>
                <a:gd name="f39" fmla="*/ f32 f9 1"/>
                <a:gd name="f40" fmla="*/ f34 f10 1"/>
                <a:gd name="f41" fmla="*/ f33 f10 1"/>
                <a:gd name="f42" fmla="*/ f29 f9 1"/>
                <a:gd name="f43" fmla="*/ f30 f9 1"/>
                <a:gd name="f44" fmla="*/ f35 f10 1"/>
                <a:gd name="f45" fmla="*/ f36 f10 1"/>
                <a:gd name="f46" fmla="*/ f37 f10 1"/>
              </a:gdLst>
              <a:ahLst/>
              <a:cxnLst>
                <a:cxn ang="3cd4">
                  <a:pos x="hc" y="t"/>
                </a:cxn>
                <a:cxn ang="0">
                  <a:pos x="r" y="vc"/>
                </a:cxn>
                <a:cxn ang="cd4">
                  <a:pos x="hc" y="b"/>
                </a:cxn>
                <a:cxn ang="cd2">
                  <a:pos x="l" y="vc"/>
                </a:cxn>
                <a:cxn ang="f25">
                  <a:pos x="f42" y="f44"/>
                </a:cxn>
                <a:cxn ang="f25">
                  <a:pos x="f42" y="f45"/>
                </a:cxn>
                <a:cxn ang="f25">
                  <a:pos x="f42" y="f46"/>
                </a:cxn>
                <a:cxn ang="f25">
                  <a:pos x="f43" y="f45"/>
                </a:cxn>
                <a:cxn ang="f25">
                  <a:pos x="f42" y="f44"/>
                </a:cxn>
              </a:cxnLst>
              <a:rect l="f38" t="f41" r="f39" b="f40"/>
              <a:pathLst>
                <a:path w="1" h="2">
                  <a:moveTo>
                    <a:pt x="f6" y="f5"/>
                  </a:moveTo>
                  <a:cubicBezTo>
                    <a:pt x="f6" y="f6"/>
                    <a:pt x="f6" y="f6"/>
                    <a:pt x="f6" y="f6"/>
                  </a:cubicBezTo>
                  <a:cubicBezTo>
                    <a:pt x="f6" y="f6"/>
                    <a:pt x="f6" y="f7"/>
                    <a:pt x="f6" y="f7"/>
                  </a:cubicBezTo>
                  <a:cubicBezTo>
                    <a:pt x="f5" y="f7"/>
                    <a:pt x="f5" y="f6"/>
                    <a:pt x="f5" y="f6"/>
                  </a:cubicBezTo>
                  <a:cubicBezTo>
                    <a:pt x="f5" y="f6"/>
                    <a:pt x="f5" y="f6"/>
                    <a:pt x="f6" y="f5"/>
                  </a:cubicBezTo>
                  <a:close/>
                </a:path>
              </a:pathLst>
            </a:custGeom>
            <a:solidFill>
              <a:srgbClr val="FEFEFE"/>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1" name="Freeform 10">
              <a:extLst>
                <a:ext uri="{FF2B5EF4-FFF2-40B4-BE49-F238E27FC236}">
                  <a16:creationId xmlns:a16="http://schemas.microsoft.com/office/drawing/2014/main" id="{08DAC9C6-3B98-64A2-A8E1-7C73CCF1210F}"/>
                </a:ext>
              </a:extLst>
            </p:cNvPr>
            <p:cNvSpPr/>
            <p:nvPr/>
          </p:nvSpPr>
          <p:spPr>
            <a:xfrm>
              <a:off x="6965954" y="1276346"/>
              <a:ext cx="12701" cy="6345"/>
            </a:xfrm>
            <a:custGeom>
              <a:avLst/>
              <a:gdLst>
                <a:gd name="f0" fmla="val 10800000"/>
                <a:gd name="f1" fmla="val 5400000"/>
                <a:gd name="f2" fmla="val 180"/>
                <a:gd name="f3" fmla="val w"/>
                <a:gd name="f4" fmla="val h"/>
                <a:gd name="f5" fmla="val 0"/>
                <a:gd name="f6" fmla="val 2"/>
                <a:gd name="f7" fmla="val 1"/>
                <a:gd name="f8" fmla="+- 0 0 -90"/>
                <a:gd name="f9" fmla="*/ f3 1 2"/>
                <a:gd name="f10" fmla="*/ f4 1 1"/>
                <a:gd name="f11" fmla="val f5"/>
                <a:gd name="f12" fmla="val f6"/>
                <a:gd name="f13" fmla="val f7"/>
                <a:gd name="f14" fmla="*/ f8 f0 1"/>
                <a:gd name="f15" fmla="+- f13 0 f11"/>
                <a:gd name="f16" fmla="+- f12 0 f11"/>
                <a:gd name="f17" fmla="*/ f14 1 f2"/>
                <a:gd name="f18" fmla="*/ f16 1 2"/>
                <a:gd name="f19" fmla="val f15"/>
                <a:gd name="f20" fmla="*/ 2 f16 1"/>
                <a:gd name="f21" fmla="*/ 0 f15 1"/>
                <a:gd name="f22" fmla="*/ 1 f15 1"/>
                <a:gd name="f23" fmla="*/ 1 f16 1"/>
                <a:gd name="f24" fmla="+- f17 0 f1"/>
                <a:gd name="f25" fmla="*/ f20 1 2"/>
                <a:gd name="f26" fmla="*/ f23 1 2"/>
                <a:gd name="f27" fmla="*/ f21 1 f19"/>
                <a:gd name="f28" fmla="*/ f22 1 f19"/>
                <a:gd name="f29" fmla="*/ 0 1 f18"/>
                <a:gd name="f30" fmla="*/ f12 1 f18"/>
                <a:gd name="f31" fmla="*/ 0 1 f19"/>
                <a:gd name="f32" fmla="*/ f13 1 f19"/>
                <a:gd name="f33" fmla="*/ f25 1 f18"/>
                <a:gd name="f34" fmla="*/ f26 1 f18"/>
                <a:gd name="f35" fmla="*/ f29 f9 1"/>
                <a:gd name="f36" fmla="*/ f30 f9 1"/>
                <a:gd name="f37" fmla="*/ f32 f10 1"/>
                <a:gd name="f38" fmla="*/ f31 f10 1"/>
                <a:gd name="f39" fmla="*/ f27 f10 1"/>
                <a:gd name="f40" fmla="*/ f28 f10 1"/>
                <a:gd name="f41" fmla="*/ f33 f9 1"/>
                <a:gd name="f42" fmla="*/ f34 f9 1"/>
              </a:gdLst>
              <a:ahLst/>
              <a:cxnLst>
                <a:cxn ang="3cd4">
                  <a:pos x="hc" y="t"/>
                </a:cxn>
                <a:cxn ang="0">
                  <a:pos x="r" y="vc"/>
                </a:cxn>
                <a:cxn ang="cd4">
                  <a:pos x="hc" y="b"/>
                </a:cxn>
                <a:cxn ang="cd2">
                  <a:pos x="l" y="vc"/>
                </a:cxn>
                <a:cxn ang="f24">
                  <a:pos x="f41" y="f39"/>
                </a:cxn>
                <a:cxn ang="f24">
                  <a:pos x="f41" y="f40"/>
                </a:cxn>
                <a:cxn ang="f24">
                  <a:pos x="f42" y="f40"/>
                </a:cxn>
                <a:cxn ang="f24">
                  <a:pos x="f41" y="f39"/>
                </a:cxn>
                <a:cxn ang="f24">
                  <a:pos x="f41" y="f39"/>
                </a:cxn>
              </a:cxnLst>
              <a:rect l="f35" t="f38" r="f36" b="f37"/>
              <a:pathLst>
                <a:path w="2" h="1">
                  <a:moveTo>
                    <a:pt x="f6" y="f5"/>
                  </a:moveTo>
                  <a:cubicBezTo>
                    <a:pt x="f6" y="f5"/>
                    <a:pt x="f6" y="f7"/>
                    <a:pt x="f6" y="f7"/>
                  </a:cubicBezTo>
                  <a:cubicBezTo>
                    <a:pt x="f6" y="f7"/>
                    <a:pt x="f6" y="f7"/>
                    <a:pt x="f7" y="f7"/>
                  </a:cubicBezTo>
                  <a:cubicBezTo>
                    <a:pt x="f5" y="f7"/>
                    <a:pt x="f5" y="f5"/>
                    <a:pt x="f6" y="f5"/>
                  </a:cubicBezTo>
                  <a:cubicBezTo>
                    <a:pt x="f6" y="f5"/>
                    <a:pt x="f6" y="f5"/>
                    <a:pt x="f6" y="f5"/>
                  </a:cubicBezTo>
                  <a:close/>
                </a:path>
              </a:pathLst>
            </a:custGeom>
            <a:solidFill>
              <a:srgbClr val="FEFEFE"/>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2" name="Freeform 11">
              <a:extLst>
                <a:ext uri="{FF2B5EF4-FFF2-40B4-BE49-F238E27FC236}">
                  <a16:creationId xmlns:a16="http://schemas.microsoft.com/office/drawing/2014/main" id="{23D7BE8E-EF7F-DC65-DF72-23F909BA26FF}"/>
                </a:ext>
              </a:extLst>
            </p:cNvPr>
            <p:cNvSpPr/>
            <p:nvPr/>
          </p:nvSpPr>
          <p:spPr>
            <a:xfrm>
              <a:off x="6119814" y="1223960"/>
              <a:ext cx="12701" cy="0"/>
            </a:xfrm>
            <a:custGeom>
              <a:avLst/>
              <a:gdLst>
                <a:gd name="f0" fmla="val 10800000"/>
                <a:gd name="f1" fmla="val 5400000"/>
                <a:gd name="f2" fmla="val 180"/>
                <a:gd name="f3" fmla="val w"/>
                <a:gd name="f4" fmla="val h"/>
                <a:gd name="f5" fmla="val 0"/>
                <a:gd name="f6" fmla="val 12700"/>
                <a:gd name="f7" fmla="val 6350"/>
                <a:gd name="f8" fmla="+- 0 0 -90"/>
                <a:gd name="f9" fmla="*/ f3 1 12700"/>
                <a:gd name="f10" fmla="*/ f4 1 0"/>
                <a:gd name="f11" fmla="val f5"/>
                <a:gd name="f12" fmla="val f6"/>
                <a:gd name="f13" fmla="*/ f8 f0 1"/>
                <a:gd name="f14" fmla="+- f11 0 f11"/>
                <a:gd name="f15" fmla="+- f12 0 f11"/>
                <a:gd name="f16" fmla="*/ f13 1 f2"/>
                <a:gd name="f17" fmla="*/ f15 1 12700"/>
                <a:gd name="f18" fmla="*/ f14 1 0"/>
                <a:gd name="f19" fmla="+- f16 0 f1"/>
                <a:gd name="f20" fmla="*/ 6350 1 f17"/>
                <a:gd name="f21" fmla="*/ 0 1 f18"/>
                <a:gd name="f22" fmla="*/ 0 1 f17"/>
                <a:gd name="f23" fmla="*/ 12700 1 f17"/>
                <a:gd name="f24" fmla="*/ 1 1 f18"/>
                <a:gd name="f25" fmla="*/ f22 f9 1"/>
                <a:gd name="f26" fmla="*/ f23 f9 1"/>
                <a:gd name="f27" fmla="*/ f24 f10 1"/>
                <a:gd name="f28" fmla="*/ f21 f10 1"/>
                <a:gd name="f29" fmla="*/ f20 f9 1"/>
              </a:gdLst>
              <a:ahLst/>
              <a:cxnLst>
                <a:cxn ang="3cd4">
                  <a:pos x="hc" y="t"/>
                </a:cxn>
                <a:cxn ang="0">
                  <a:pos x="r" y="vc"/>
                </a:cxn>
                <a:cxn ang="cd4">
                  <a:pos x="hc" y="b"/>
                </a:cxn>
                <a:cxn ang="cd2">
                  <a:pos x="l" y="vc"/>
                </a:cxn>
                <a:cxn ang="f19">
                  <a:pos x="f29" y="f28"/>
                </a:cxn>
                <a:cxn ang="f19">
                  <a:pos x="f25" y="f28"/>
                </a:cxn>
                <a:cxn ang="f19">
                  <a:pos x="f29" y="f28"/>
                </a:cxn>
                <a:cxn ang="f19">
                  <a:pos x="f26" y="f28"/>
                </a:cxn>
                <a:cxn ang="f19">
                  <a:pos x="f29" y="f28"/>
                </a:cxn>
              </a:cxnLst>
              <a:rect l="f25" t="f28" r="f26" b="f27"/>
              <a:pathLst>
                <a:path w="12700">
                  <a:moveTo>
                    <a:pt x="f7" y="f5"/>
                  </a:moveTo>
                  <a:cubicBezTo>
                    <a:pt x="f7" y="f5"/>
                    <a:pt x="f7" y="f5"/>
                    <a:pt x="f5" y="f5"/>
                  </a:cubicBezTo>
                  <a:cubicBezTo>
                    <a:pt x="f7" y="f5"/>
                    <a:pt x="f7" y="f5"/>
                    <a:pt x="f7" y="f5"/>
                  </a:cubicBezTo>
                  <a:cubicBezTo>
                    <a:pt x="f6" y="f5"/>
                    <a:pt x="f6" y="f5"/>
                    <a:pt x="f6" y="f5"/>
                  </a:cubicBezTo>
                  <a:cubicBezTo>
                    <a:pt x="f6" y="f5"/>
                    <a:pt x="f7" y="f5"/>
                    <a:pt x="f7" y="f5"/>
                  </a:cubicBezTo>
                  <a:close/>
                </a:path>
              </a:pathLst>
            </a:custGeom>
            <a:solidFill>
              <a:srgbClr val="FEFEFE"/>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Freeform 12">
              <a:extLst>
                <a:ext uri="{FF2B5EF4-FFF2-40B4-BE49-F238E27FC236}">
                  <a16:creationId xmlns:a16="http://schemas.microsoft.com/office/drawing/2014/main" id="{25513372-CEEC-7CE3-7AEC-87E6CEEA2B8C}"/>
                </a:ext>
              </a:extLst>
            </p:cNvPr>
            <p:cNvSpPr/>
            <p:nvPr/>
          </p:nvSpPr>
          <p:spPr>
            <a:xfrm>
              <a:off x="5532440" y="1192213"/>
              <a:ext cx="6345" cy="6345"/>
            </a:xfrm>
            <a:custGeom>
              <a:avLst/>
              <a:gdLst>
                <a:gd name="f0" fmla="val 10800000"/>
                <a:gd name="f1" fmla="val 5400000"/>
                <a:gd name="f2" fmla="val 180"/>
                <a:gd name="f3" fmla="val w"/>
                <a:gd name="f4" fmla="val h"/>
                <a:gd name="f5" fmla="val 0"/>
                <a:gd name="f6" fmla="val 4"/>
                <a:gd name="f7" fmla="+- 0 0 -90"/>
                <a:gd name="f8" fmla="*/ f3 1 4"/>
                <a:gd name="f9" fmla="*/ f4 1 4"/>
                <a:gd name="f10" fmla="val f5"/>
                <a:gd name="f11" fmla="val f6"/>
                <a:gd name="f12" fmla="*/ f7 f0 1"/>
                <a:gd name="f13" fmla="+- f11 0 f10"/>
                <a:gd name="f14" fmla="*/ f12 1 f2"/>
                <a:gd name="f15" fmla="*/ f13 1 4"/>
                <a:gd name="f16" fmla="*/ 4 f13 1"/>
                <a:gd name="f17" fmla="*/ 0 f13 1"/>
                <a:gd name="f18" fmla="+- f14 0 f1"/>
                <a:gd name="f19" fmla="*/ f16 1 4"/>
                <a:gd name="f20" fmla="*/ f17 1 4"/>
                <a:gd name="f21" fmla="*/ 0 1 f15"/>
                <a:gd name="f22" fmla="*/ f11 1 f15"/>
                <a:gd name="f23" fmla="*/ f19 1 f15"/>
                <a:gd name="f24" fmla="*/ f20 1 f15"/>
                <a:gd name="f25" fmla="*/ f21 f8 1"/>
                <a:gd name="f26" fmla="*/ f22 f8 1"/>
                <a:gd name="f27" fmla="*/ f22 f9 1"/>
                <a:gd name="f28" fmla="*/ f21 f9 1"/>
                <a:gd name="f29" fmla="*/ f23 f8 1"/>
                <a:gd name="f30" fmla="*/ f23 f9 1"/>
                <a:gd name="f31" fmla="*/ f24 f9 1"/>
                <a:gd name="f32" fmla="*/ f24 f8 1"/>
              </a:gdLst>
              <a:ahLst/>
              <a:cxnLst>
                <a:cxn ang="3cd4">
                  <a:pos x="hc" y="t"/>
                </a:cxn>
                <a:cxn ang="0">
                  <a:pos x="r" y="vc"/>
                </a:cxn>
                <a:cxn ang="cd4">
                  <a:pos x="hc" y="b"/>
                </a:cxn>
                <a:cxn ang="cd2">
                  <a:pos x="l" y="vc"/>
                </a:cxn>
                <a:cxn ang="f18">
                  <a:pos x="f29" y="f30"/>
                </a:cxn>
                <a:cxn ang="f18">
                  <a:pos x="f29" y="f31"/>
                </a:cxn>
                <a:cxn ang="f18">
                  <a:pos x="f32" y="f30"/>
                </a:cxn>
                <a:cxn ang="f18">
                  <a:pos x="f29" y="f30"/>
                </a:cxn>
              </a:cxnLst>
              <a:rect l="f25" t="f28" r="f26" b="f27"/>
              <a:pathLst>
                <a:path w="4" h="4">
                  <a:moveTo>
                    <a:pt x="f6" y="f6"/>
                  </a:moveTo>
                  <a:lnTo>
                    <a:pt x="f6" y="f5"/>
                  </a:lnTo>
                  <a:lnTo>
                    <a:pt x="f5" y="f6"/>
                  </a:lnTo>
                  <a:lnTo>
                    <a:pt x="f6" y="f6"/>
                  </a:lnTo>
                  <a:close/>
                </a:path>
              </a:pathLst>
            </a:custGeom>
            <a:solidFill>
              <a:srgbClr val="FEFEFE"/>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Google Shape;468;p46">
            <a:extLst>
              <a:ext uri="{FF2B5EF4-FFF2-40B4-BE49-F238E27FC236}">
                <a16:creationId xmlns:a16="http://schemas.microsoft.com/office/drawing/2014/main" id="{5130E0D3-8281-CEBF-E770-015E83BAE310}"/>
              </a:ext>
            </a:extLst>
          </p:cNvPr>
          <p:cNvSpPr txBox="1">
            <a:spLocks noGrp="1"/>
          </p:cNvSpPr>
          <p:nvPr>
            <p:ph type="subTitle" idx="4294967295"/>
          </p:nvPr>
        </p:nvSpPr>
        <p:spPr>
          <a:xfrm>
            <a:off x="1383871" y="2568851"/>
            <a:ext cx="2853897" cy="857103"/>
          </a:xfrm>
        </p:spPr>
        <p:txBody>
          <a:bodyPr/>
          <a:lstStyle/>
          <a:p>
            <a:pPr marL="0" lvl="0" indent="0" algn="r" rtl="1">
              <a:buNone/>
            </a:pPr>
            <a:r>
              <a:rPr lang="fa-IR" sz="2200" b="1" dirty="0">
                <a:solidFill>
                  <a:srgbClr val="65A32E"/>
                </a:solidFill>
                <a:latin typeface="Alata"/>
                <a:cs typeface="B Nazanin" panose="00000400000000000000" pitchFamily="2" charset="-78"/>
              </a:rPr>
              <a:t>بیایید یک درخت لیمو بکاریم</a:t>
            </a:r>
            <a:endParaRPr lang="en-US" sz="2200" b="1" dirty="0">
              <a:solidFill>
                <a:srgbClr val="65A32E"/>
              </a:solidFill>
              <a:latin typeface="Alata"/>
              <a:cs typeface="B Nazanin" panose="00000400000000000000" pitchFamily="2" charset="-78"/>
            </a:endParaRPr>
          </a:p>
        </p:txBody>
      </p:sp>
      <p:sp>
        <p:nvSpPr>
          <p:cNvPr id="3" name="Google Shape;469;p46">
            <a:extLst>
              <a:ext uri="{FF2B5EF4-FFF2-40B4-BE49-F238E27FC236}">
                <a16:creationId xmlns:a16="http://schemas.microsoft.com/office/drawing/2014/main" id="{82DECC51-0CFD-8FD2-BFE7-47F11F674A48}"/>
              </a:ext>
            </a:extLst>
          </p:cNvPr>
          <p:cNvSpPr txBox="1">
            <a:spLocks noGrp="1"/>
          </p:cNvSpPr>
          <p:nvPr>
            <p:ph type="subTitle" idx="4294967295"/>
          </p:nvPr>
        </p:nvSpPr>
        <p:spPr>
          <a:xfrm>
            <a:off x="4960903" y="2568851"/>
            <a:ext cx="2853302" cy="857103"/>
          </a:xfrm>
        </p:spPr>
        <p:txBody>
          <a:bodyPr/>
          <a:lstStyle/>
          <a:p>
            <a:pPr marL="0" lvl="0" indent="0" algn="r" rtl="1">
              <a:buNone/>
            </a:pPr>
            <a:r>
              <a:rPr lang="fa-IR" sz="2200" b="1" dirty="0">
                <a:solidFill>
                  <a:srgbClr val="65A32E"/>
                </a:solidFill>
                <a:latin typeface="Alata"/>
                <a:cs typeface="B Nazanin" panose="00000400000000000000" pitchFamily="2" charset="-78"/>
              </a:rPr>
              <a:t>در مورد درخت لیمو بیشتر بدانید</a:t>
            </a:r>
            <a:endParaRPr lang="en-US" sz="2200" b="1" dirty="0">
              <a:solidFill>
                <a:srgbClr val="65A32E"/>
              </a:solidFill>
              <a:latin typeface="Alata"/>
              <a:cs typeface="B Nazanin" panose="00000400000000000000" pitchFamily="2" charset="-78"/>
            </a:endParaRPr>
          </a:p>
        </p:txBody>
      </p:sp>
      <p:sp>
        <p:nvSpPr>
          <p:cNvPr id="4" name="Google Shape;470;p46">
            <a:extLst>
              <a:ext uri="{FF2B5EF4-FFF2-40B4-BE49-F238E27FC236}">
                <a16:creationId xmlns:a16="http://schemas.microsoft.com/office/drawing/2014/main" id="{B7EF252B-8B88-6876-AD4A-C52F0A13C7D9}"/>
              </a:ext>
            </a:extLst>
          </p:cNvPr>
          <p:cNvSpPr txBox="1">
            <a:spLocks noGrp="1"/>
          </p:cNvSpPr>
          <p:nvPr>
            <p:ph type="title"/>
          </p:nvPr>
        </p:nvSpPr>
        <p:spPr/>
        <p:txBody>
          <a:bodyPr anchorCtr="1"/>
          <a:lstStyle/>
          <a:p>
            <a:pPr lvl="0" algn="ctr" rtl="1"/>
            <a:r>
              <a:rPr lang="fa-IR" dirty="0">
                <a:cs typeface="B Nazanin" panose="00000400000000000000" pitchFamily="2" charset="-78"/>
              </a:rPr>
              <a:t>فعالیت های رویداد</a:t>
            </a:r>
            <a:endParaRPr lang="en-US" dirty="0">
              <a:cs typeface="B Nazanin" panose="00000400000000000000" pitchFamily="2" charset="-78"/>
            </a:endParaRPr>
          </a:p>
        </p:txBody>
      </p:sp>
      <p:sp>
        <p:nvSpPr>
          <p:cNvPr id="5" name="Google Shape;471;p46">
            <a:extLst>
              <a:ext uri="{FF2B5EF4-FFF2-40B4-BE49-F238E27FC236}">
                <a16:creationId xmlns:a16="http://schemas.microsoft.com/office/drawing/2014/main" id="{D78B7E0B-39CC-213B-BC33-0433112417FD}"/>
              </a:ext>
            </a:extLst>
          </p:cNvPr>
          <p:cNvSpPr txBox="1">
            <a:spLocks noGrp="1"/>
          </p:cNvSpPr>
          <p:nvPr>
            <p:ph type="subTitle" idx="4294967295"/>
          </p:nvPr>
        </p:nvSpPr>
        <p:spPr>
          <a:xfrm>
            <a:off x="4960601" y="3385474"/>
            <a:ext cx="2853897" cy="792903"/>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6" name="Google Shape;472;p46">
            <a:extLst>
              <a:ext uri="{FF2B5EF4-FFF2-40B4-BE49-F238E27FC236}">
                <a16:creationId xmlns:a16="http://schemas.microsoft.com/office/drawing/2014/main" id="{C4DB8B96-5E7D-AFB7-964C-685A877DCEA0}"/>
              </a:ext>
            </a:extLst>
          </p:cNvPr>
          <p:cNvSpPr txBox="1">
            <a:spLocks noGrp="1"/>
          </p:cNvSpPr>
          <p:nvPr>
            <p:ph type="subTitle" idx="4294967295"/>
          </p:nvPr>
        </p:nvSpPr>
        <p:spPr>
          <a:xfrm>
            <a:off x="1383871" y="3385483"/>
            <a:ext cx="2853897" cy="792903"/>
          </a:xfrm>
        </p:spPr>
        <p:txBody>
          <a:bodyPr/>
          <a:lstStyle/>
          <a:p>
            <a:pPr marL="0" lvl="0" indent="0" algn="r" rtl="1">
              <a:buNone/>
            </a:pPr>
            <a:r>
              <a:rPr lang="fa-IR" dirty="0">
                <a:cs typeface="B Nazanin" panose="00000400000000000000" pitchFamily="2" charset="-78"/>
              </a:rPr>
              <a:t>قالب پاورپوینت طب سنتی قابل ویرایش می باشد</a:t>
            </a:r>
            <a:endParaRPr lang="en-US" dirty="0">
              <a:cs typeface="B Nazanin" panose="00000400000000000000" pitchFamily="2" charset="-78"/>
            </a:endParaRPr>
          </a:p>
        </p:txBody>
      </p:sp>
      <p:sp>
        <p:nvSpPr>
          <p:cNvPr id="7" name="Google Shape;473;p46">
            <a:extLst>
              <a:ext uri="{FF2B5EF4-FFF2-40B4-BE49-F238E27FC236}">
                <a16:creationId xmlns:a16="http://schemas.microsoft.com/office/drawing/2014/main" id="{8373F1C1-8AAD-429F-5717-79FAFB662940}"/>
              </a:ext>
            </a:extLst>
          </p:cNvPr>
          <p:cNvSpPr/>
          <p:nvPr/>
        </p:nvSpPr>
        <p:spPr>
          <a:xfrm>
            <a:off x="1418819" y="1384666"/>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8" name="Google Shape;474;p46">
            <a:extLst>
              <a:ext uri="{FF2B5EF4-FFF2-40B4-BE49-F238E27FC236}">
                <a16:creationId xmlns:a16="http://schemas.microsoft.com/office/drawing/2014/main" id="{3FA1C93A-EF39-3517-4B7D-15EE7F86C0FE}"/>
              </a:ext>
            </a:extLst>
          </p:cNvPr>
          <p:cNvSpPr/>
          <p:nvPr/>
        </p:nvSpPr>
        <p:spPr>
          <a:xfrm>
            <a:off x="4995842" y="1384666"/>
            <a:ext cx="1048204" cy="104820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9" name="Google Shape;475;p46">
            <a:extLst>
              <a:ext uri="{FF2B5EF4-FFF2-40B4-BE49-F238E27FC236}">
                <a16:creationId xmlns:a16="http://schemas.microsoft.com/office/drawing/2014/main" id="{C98A41FF-3C00-B976-6152-23B6F9BAF81B}"/>
              </a:ext>
            </a:extLst>
          </p:cNvPr>
          <p:cNvSpPr/>
          <p:nvPr/>
        </p:nvSpPr>
        <p:spPr>
          <a:xfrm>
            <a:off x="1771284" y="1685248"/>
            <a:ext cx="343402" cy="446995"/>
          </a:xfrm>
          <a:custGeom>
            <a:avLst/>
            <a:gdLst>
              <a:gd name="f0" fmla="val w"/>
              <a:gd name="f1" fmla="val h"/>
              <a:gd name="f2" fmla="val 0"/>
              <a:gd name="f3" fmla="val 9295"/>
              <a:gd name="f4" fmla="val 12099"/>
              <a:gd name="f5" fmla="val 4601"/>
              <a:gd name="f6" fmla="val 1"/>
              <a:gd name="f7" fmla="val 3624"/>
              <a:gd name="f8" fmla="val 2836"/>
              <a:gd name="f9" fmla="val 788"/>
              <a:gd name="f10" fmla="val 1796"/>
              <a:gd name="f11" fmla="val 2647"/>
              <a:gd name="f12" fmla="val 3467"/>
              <a:gd name="f13" fmla="val 3372"/>
              <a:gd name="f14" fmla="val 4254"/>
              <a:gd name="f15" fmla="val 3529"/>
              <a:gd name="f16" fmla="val 4789"/>
              <a:gd name="f17" fmla="val 3656"/>
              <a:gd name="f18" fmla="val 4033"/>
              <a:gd name="f19" fmla="val 2742"/>
              <a:gd name="f20" fmla="val 3561"/>
              <a:gd name="f21" fmla="val 1765"/>
              <a:gd name="f22" fmla="val 348"/>
              <a:gd name="f23" fmla="val 158"/>
              <a:gd name="f24" fmla="val 3718"/>
              <a:gd name="f25" fmla="val 3907"/>
              <a:gd name="f26" fmla="val 5671"/>
              <a:gd name="f27" fmla="val 1450"/>
              <a:gd name="f28" fmla="val 7152"/>
              <a:gd name="f29" fmla="val 3214"/>
              <a:gd name="f30" fmla="val 4286"/>
              <a:gd name="f31" fmla="val 9988"/>
              <a:gd name="f32" fmla="val 3845"/>
              <a:gd name="f33" fmla="val 9547"/>
              <a:gd name="f34" fmla="val 3340"/>
              <a:gd name="f35" fmla="val 9231"/>
              <a:gd name="f36" fmla="val 2805"/>
              <a:gd name="f37" fmla="val 9042"/>
              <a:gd name="f38" fmla="val 8885"/>
              <a:gd name="f39" fmla="val 2868"/>
              <a:gd name="f40" fmla="val 8727"/>
              <a:gd name="f41" fmla="val 8570"/>
              <a:gd name="f42" fmla="val 7782"/>
              <a:gd name="f43" fmla="val 2238"/>
              <a:gd name="f44" fmla="val 663"/>
              <a:gd name="f45" fmla="val 32"/>
              <a:gd name="f46" fmla="val 9358"/>
              <a:gd name="f47" fmla="val 1797"/>
              <a:gd name="f48" fmla="val 2112"/>
              <a:gd name="f49" fmla="val 9862"/>
              <a:gd name="f50" fmla="val 2364"/>
              <a:gd name="f51" fmla="val 9610"/>
              <a:gd name="f52" fmla="val 3183"/>
              <a:gd name="f53" fmla="val 9830"/>
              <a:gd name="f54" fmla="val 3908"/>
              <a:gd name="f55" fmla="val 10366"/>
              <a:gd name="f56" fmla="val 11122"/>
              <a:gd name="f57" fmla="val 11752"/>
              <a:gd name="f58" fmla="val 11941"/>
              <a:gd name="f59" fmla="val 4443"/>
              <a:gd name="f60" fmla="val 12098"/>
              <a:gd name="f61" fmla="val 4632"/>
              <a:gd name="f62" fmla="val 4853"/>
              <a:gd name="f63" fmla="val 5010"/>
              <a:gd name="f64" fmla="val 11342"/>
              <a:gd name="f65" fmla="val 6050"/>
              <a:gd name="f66" fmla="val 7846"/>
              <a:gd name="f67" fmla="val 9893"/>
              <a:gd name="f68" fmla="val 8129"/>
              <a:gd name="f69" fmla="val 9200"/>
              <a:gd name="f70" fmla="val 7971"/>
              <a:gd name="f71" fmla="val 9043"/>
              <a:gd name="f72" fmla="val 7814"/>
              <a:gd name="f73" fmla="val 8854"/>
              <a:gd name="f74" fmla="val 7436"/>
              <a:gd name="f75" fmla="val 6428"/>
              <a:gd name="f76" fmla="val 5546"/>
              <a:gd name="f77" fmla="val 8286"/>
              <a:gd name="f78" fmla="val 4947"/>
              <a:gd name="f79" fmla="val 6837"/>
              <a:gd name="f80" fmla="val 5357"/>
              <a:gd name="f81" fmla="val 6081"/>
              <a:gd name="f82" fmla="val 5545"/>
              <a:gd name="f83" fmla="val 6901"/>
              <a:gd name="f84" fmla="val 5325"/>
              <a:gd name="f85" fmla="val 7121"/>
              <a:gd name="f86" fmla="val 8602"/>
              <a:gd name="f87" fmla="val 5041"/>
              <a:gd name="f88" fmla="val 3466"/>
              <a:gd name="f89" fmla="val 7027"/>
              <a:gd name="f90" fmla="val 6396"/>
              <a:gd name="f91" fmla="val 4411"/>
              <a:gd name="f92" fmla="val 4569"/>
              <a:gd name="f93" fmla="val 6459"/>
              <a:gd name="f94" fmla="val 4726"/>
              <a:gd name="f95" fmla="val 5861"/>
              <a:gd name="f96" fmla="val 5262"/>
              <a:gd name="f97" fmla="val 5798"/>
              <a:gd name="f98" fmla="val 6365"/>
              <a:gd name="f99" fmla="val 2615"/>
              <a:gd name="f100" fmla="val 5577"/>
              <a:gd name="f101" fmla="*/ f0 1 9295"/>
              <a:gd name="f102" fmla="*/ f1 1 12099"/>
              <a:gd name="f103" fmla="val f2"/>
              <a:gd name="f104" fmla="val f3"/>
              <a:gd name="f105" fmla="val f4"/>
              <a:gd name="f106" fmla="+- f105 0 f103"/>
              <a:gd name="f107" fmla="+- f104 0 f103"/>
              <a:gd name="f108" fmla="*/ f107 1 9295"/>
              <a:gd name="f109" fmla="*/ f106 1 12099"/>
              <a:gd name="f110" fmla="*/ f103 1 f108"/>
              <a:gd name="f111" fmla="*/ f104 1 f108"/>
              <a:gd name="f112" fmla="*/ f103 1 f109"/>
              <a:gd name="f113" fmla="*/ f105 1 f109"/>
              <a:gd name="f114" fmla="*/ f110 f101 1"/>
              <a:gd name="f115" fmla="*/ f111 f101 1"/>
              <a:gd name="f116" fmla="*/ f113 f102 1"/>
              <a:gd name="f117" fmla="*/ f112 f102 1"/>
            </a:gdLst>
            <a:ahLst/>
            <a:cxnLst>
              <a:cxn ang="3cd4">
                <a:pos x="hc" y="t"/>
              </a:cxn>
              <a:cxn ang="0">
                <a:pos x="r" y="vc"/>
              </a:cxn>
              <a:cxn ang="cd4">
                <a:pos x="hc" y="b"/>
              </a:cxn>
              <a:cxn ang="cd2">
                <a:pos x="l" y="vc"/>
              </a:cxn>
            </a:cxnLst>
            <a:rect l="f114" t="f117" r="f115" b="f116"/>
            <a:pathLst>
              <a:path w="9295" h="12099">
                <a:moveTo>
                  <a:pt x="f5" y="f6"/>
                </a:moveTo>
                <a:cubicBezTo>
                  <a:pt x="f7" y="f6"/>
                  <a:pt x="f8" y="f9"/>
                  <a:pt x="f8" y="f10"/>
                </a:cubicBezTo>
                <a:cubicBezTo>
                  <a:pt x="f8" y="f11"/>
                  <a:pt x="f12" y="f13"/>
                  <a:pt x="f14" y="f15"/>
                </a:cubicBezTo>
                <a:lnTo>
                  <a:pt x="f14" y="f16"/>
                </a:lnTo>
                <a:cubicBezTo>
                  <a:pt x="f17" y="f18"/>
                  <a:pt x="f19" y="f20"/>
                  <a:pt x="f21" y="f20"/>
                </a:cubicBezTo>
                <a:lnTo>
                  <a:pt x="f22" y="f20"/>
                </a:lnTo>
                <a:cubicBezTo>
                  <a:pt x="f23" y="f20"/>
                  <a:pt x="f6" y="f24"/>
                  <a:pt x="f6" y="f25"/>
                </a:cubicBezTo>
                <a:cubicBezTo>
                  <a:pt x="f6" y="f26"/>
                  <a:pt x="f27" y="f28"/>
                  <a:pt x="f29" y="f28"/>
                </a:cubicBezTo>
                <a:lnTo>
                  <a:pt x="f30" y="f28"/>
                </a:lnTo>
                <a:lnTo>
                  <a:pt x="f30" y="f31"/>
                </a:lnTo>
                <a:cubicBezTo>
                  <a:pt x="f32" y="f33"/>
                  <a:pt x="f34" y="f35"/>
                  <a:pt x="f36" y="f37"/>
                </a:cubicBezTo>
                <a:cubicBezTo>
                  <a:pt x="f8" y="f38"/>
                  <a:pt x="f39" y="f40"/>
                  <a:pt x="f39" y="f41"/>
                </a:cubicBezTo>
                <a:cubicBezTo>
                  <a:pt x="f39" y="f42"/>
                  <a:pt x="f43" y="f28"/>
                  <a:pt x="f27" y="f28"/>
                </a:cubicBezTo>
                <a:cubicBezTo>
                  <a:pt x="f44" y="f28"/>
                  <a:pt x="f45" y="f42"/>
                  <a:pt x="f45" y="f41"/>
                </a:cubicBezTo>
                <a:cubicBezTo>
                  <a:pt x="f45" y="f46"/>
                  <a:pt x="f44" y="f31"/>
                  <a:pt x="f27" y="f31"/>
                </a:cubicBezTo>
                <a:cubicBezTo>
                  <a:pt x="f47" y="f31"/>
                  <a:pt x="f48" y="f49"/>
                  <a:pt x="f50" y="f51"/>
                </a:cubicBezTo>
                <a:cubicBezTo>
                  <a:pt x="f52" y="f53"/>
                  <a:pt x="f54" y="f55"/>
                  <a:pt x="f30" y="f56"/>
                </a:cubicBezTo>
                <a:lnTo>
                  <a:pt x="f30" y="f57"/>
                </a:lnTo>
                <a:cubicBezTo>
                  <a:pt x="f30" y="f58"/>
                  <a:pt x="f59" y="f60"/>
                  <a:pt x="f61" y="f60"/>
                </a:cubicBezTo>
                <a:cubicBezTo>
                  <a:pt x="f62" y="f60"/>
                  <a:pt x="f63" y="f58"/>
                  <a:pt x="f63" y="f57"/>
                </a:cubicBezTo>
                <a:lnTo>
                  <a:pt x="f63" y="f64"/>
                </a:lnTo>
                <a:lnTo>
                  <a:pt x="f65" y="f64"/>
                </a:lnTo>
                <a:cubicBezTo>
                  <a:pt x="f66" y="f64"/>
                  <a:pt x="f3" y="f67"/>
                  <a:pt x="f3" y="f68"/>
                </a:cubicBezTo>
                <a:cubicBezTo>
                  <a:pt x="f69" y="f70"/>
                  <a:pt x="f71" y="f72"/>
                  <a:pt x="f73" y="f72"/>
                </a:cubicBezTo>
                <a:lnTo>
                  <a:pt x="f74" y="f72"/>
                </a:lnTo>
                <a:cubicBezTo>
                  <a:pt x="f75" y="f72"/>
                  <a:pt x="f76" y="f77"/>
                  <a:pt x="f78" y="f37"/>
                </a:cubicBezTo>
                <a:lnTo>
                  <a:pt x="f78" y="f79"/>
                </a:lnTo>
                <a:cubicBezTo>
                  <a:pt x="f80" y="f81"/>
                  <a:pt x="f65" y="f82"/>
                  <a:pt x="f83" y="f84"/>
                </a:cubicBezTo>
                <a:cubicBezTo>
                  <a:pt x="f85" y="f82"/>
                  <a:pt x="f74" y="f26"/>
                  <a:pt x="f72" y="f26"/>
                </a:cubicBezTo>
                <a:cubicBezTo>
                  <a:pt x="f86" y="f26"/>
                  <a:pt x="f69" y="f87"/>
                  <a:pt x="f69" y="f14"/>
                </a:cubicBezTo>
                <a:cubicBezTo>
                  <a:pt x="f69" y="f88"/>
                  <a:pt x="f86" y="f8"/>
                  <a:pt x="f72" y="f8"/>
                </a:cubicBezTo>
                <a:cubicBezTo>
                  <a:pt x="f89" y="f8"/>
                  <a:pt x="f90" y="f88"/>
                  <a:pt x="f90" y="f14"/>
                </a:cubicBezTo>
                <a:cubicBezTo>
                  <a:pt x="f90" y="f91"/>
                  <a:pt x="f75" y="f92"/>
                  <a:pt x="f93" y="f94"/>
                </a:cubicBezTo>
                <a:cubicBezTo>
                  <a:pt x="f95" y="f78"/>
                  <a:pt x="f80" y="f96"/>
                  <a:pt x="f78" y="f26"/>
                </a:cubicBezTo>
                <a:lnTo>
                  <a:pt x="f78" y="f15"/>
                </a:lnTo>
                <a:cubicBezTo>
                  <a:pt x="f97" y="f13"/>
                  <a:pt x="f98" y="f99"/>
                  <a:pt x="f98" y="f10"/>
                </a:cubicBezTo>
                <a:cubicBezTo>
                  <a:pt x="f98" y="f9"/>
                  <a:pt x="f100" y="f6"/>
                  <a:pt x="f5"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nvGrpSpPr>
          <p:cNvPr id="10" name="Google Shape;476;p46">
            <a:extLst>
              <a:ext uri="{FF2B5EF4-FFF2-40B4-BE49-F238E27FC236}">
                <a16:creationId xmlns:a16="http://schemas.microsoft.com/office/drawing/2014/main" id="{B1EA5F3B-8C6E-DAD3-F44D-03DF402D2235}"/>
              </a:ext>
            </a:extLst>
          </p:cNvPr>
          <p:cNvGrpSpPr/>
          <p:nvPr/>
        </p:nvGrpSpPr>
        <p:grpSpPr>
          <a:xfrm>
            <a:off x="5287335" y="1685248"/>
            <a:ext cx="465209" cy="446995"/>
            <a:chOff x="5287335" y="1685248"/>
            <a:chExt cx="465209" cy="446995"/>
          </a:xfrm>
        </p:grpSpPr>
        <p:sp>
          <p:nvSpPr>
            <p:cNvPr id="11" name="Google Shape;477;p46">
              <a:extLst>
                <a:ext uri="{FF2B5EF4-FFF2-40B4-BE49-F238E27FC236}">
                  <a16:creationId xmlns:a16="http://schemas.microsoft.com/office/drawing/2014/main" id="{7E7AA90F-2B85-8C6F-DADA-435B3AB9885B}"/>
                </a:ext>
              </a:extLst>
            </p:cNvPr>
            <p:cNvSpPr/>
            <p:nvPr/>
          </p:nvSpPr>
          <p:spPr>
            <a:xfrm>
              <a:off x="5287335" y="1685248"/>
              <a:ext cx="440841" cy="275353"/>
            </a:xfrm>
            <a:custGeom>
              <a:avLst/>
              <a:gdLst>
                <a:gd name="f0" fmla="val w"/>
                <a:gd name="f1" fmla="val h"/>
                <a:gd name="f2" fmla="val 0"/>
                <a:gd name="f3" fmla="val 12540"/>
                <a:gd name="f4" fmla="val 7833"/>
                <a:gd name="f5" fmla="val 6591"/>
                <a:gd name="f6" fmla="val 4966"/>
                <a:gd name="f7" fmla="val 3342"/>
                <a:gd name="f8" fmla="val 616"/>
                <a:gd name="f9" fmla="val 2112"/>
                <a:gd name="f10" fmla="val 1846"/>
                <a:gd name="f11" fmla="val 663"/>
                <a:gd name="f12" fmla="val 3296"/>
                <a:gd name="f13" fmla="val 1"/>
                <a:gd name="f14" fmla="val 5438"/>
                <a:gd name="f15" fmla="val 379"/>
                <a:gd name="f16" fmla="val 7454"/>
                <a:gd name="f17" fmla="val 442"/>
                <a:gd name="f18" fmla="val 7675"/>
                <a:gd name="f19" fmla="val 568"/>
                <a:gd name="f20" fmla="val 7832"/>
                <a:gd name="f21" fmla="val 789"/>
                <a:gd name="f22" fmla="val 852"/>
                <a:gd name="f23" fmla="val 1104"/>
                <a:gd name="f24" fmla="val 7801"/>
                <a:gd name="f25" fmla="val 1198"/>
                <a:gd name="f26" fmla="val 7549"/>
                <a:gd name="f27" fmla="val 1167"/>
                <a:gd name="f28" fmla="val 7360"/>
                <a:gd name="f29" fmla="val 5596"/>
                <a:gd name="f30" fmla="val 1419"/>
                <a:gd name="f31" fmla="val 3737"/>
                <a:gd name="f32" fmla="val 2710"/>
                <a:gd name="f33" fmla="val 2477"/>
                <a:gd name="f34" fmla="val 3719"/>
                <a:gd name="f35" fmla="val 1437"/>
                <a:gd name="f36" fmla="val 5136"/>
                <a:gd name="f37" fmla="val 870"/>
                <a:gd name="f38" fmla="val 6617"/>
                <a:gd name="f39" fmla="val 7940"/>
                <a:gd name="f40" fmla="val 9200"/>
                <a:gd name="f41" fmla="val 1342"/>
                <a:gd name="f42" fmla="val 10177"/>
                <a:gd name="f43" fmla="val 2193"/>
                <a:gd name="f44" fmla="val 9610"/>
                <a:gd name="f45" fmla="val 2792"/>
                <a:gd name="f46" fmla="val 9484"/>
                <a:gd name="f47" fmla="val 2918"/>
                <a:gd name="f48" fmla="val 9452"/>
                <a:gd name="f49" fmla="val 3075"/>
                <a:gd name="f50" fmla="val 3170"/>
                <a:gd name="f51" fmla="val 9515"/>
                <a:gd name="f52" fmla="val 3327"/>
                <a:gd name="f53" fmla="val 9641"/>
                <a:gd name="f54" fmla="val 3422"/>
                <a:gd name="f55" fmla="val 9799"/>
                <a:gd name="f56" fmla="val 3453"/>
                <a:gd name="f57" fmla="val 12036"/>
                <a:gd name="f58" fmla="val 3926"/>
                <a:gd name="f59" fmla="val 12130"/>
                <a:gd name="f60" fmla="val 12225"/>
                <a:gd name="f61" fmla="val 12319"/>
                <a:gd name="f62" fmla="val 3894"/>
                <a:gd name="f63" fmla="val 12382"/>
                <a:gd name="f64" fmla="val 3800"/>
                <a:gd name="f65" fmla="val 12508"/>
                <a:gd name="f66" fmla="val 3674"/>
                <a:gd name="f67" fmla="val 3579"/>
                <a:gd name="f68" fmla="val 1153"/>
                <a:gd name="f69" fmla="val 12004"/>
                <a:gd name="f70" fmla="val 1027"/>
                <a:gd name="f71" fmla="val 11878"/>
                <a:gd name="f72" fmla="val 901"/>
                <a:gd name="f73" fmla="val 11752"/>
                <a:gd name="f74" fmla="val 838"/>
                <a:gd name="f75" fmla="val 11715"/>
                <a:gd name="f76" fmla="val 831"/>
                <a:gd name="f77" fmla="val 11678"/>
                <a:gd name="f78" fmla="val 827"/>
                <a:gd name="f79" fmla="val 11642"/>
                <a:gd name="f80" fmla="val 11526"/>
                <a:gd name="f81" fmla="val 11422"/>
                <a:gd name="f82" fmla="val 868"/>
                <a:gd name="f83" fmla="val 11374"/>
                <a:gd name="f84" fmla="val 964"/>
                <a:gd name="f85" fmla="val 10776"/>
                <a:gd name="f86" fmla="val 1563"/>
                <a:gd name="f87" fmla="val 9583"/>
                <a:gd name="f88" fmla="val 521"/>
                <a:gd name="f89" fmla="val 8087"/>
                <a:gd name="f90" fmla="*/ f0 1 12540"/>
                <a:gd name="f91" fmla="*/ f1 1 7833"/>
                <a:gd name="f92" fmla="val f2"/>
                <a:gd name="f93" fmla="val f3"/>
                <a:gd name="f94" fmla="val f4"/>
                <a:gd name="f95" fmla="+- f94 0 f92"/>
                <a:gd name="f96" fmla="+- f93 0 f92"/>
                <a:gd name="f97" fmla="*/ f96 1 12540"/>
                <a:gd name="f98" fmla="*/ f95 1 7833"/>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12540" h="7833">
                  <a:moveTo>
                    <a:pt x="f5" y="f2"/>
                  </a:moveTo>
                  <a:cubicBezTo>
                    <a:pt x="f6" y="f2"/>
                    <a:pt x="f7" y="f8"/>
                    <a:pt x="f9" y="f10"/>
                  </a:cubicBezTo>
                  <a:cubicBezTo>
                    <a:pt x="f11" y="f12"/>
                    <a:pt x="f13" y="f14"/>
                    <a:pt x="f15" y="f16"/>
                  </a:cubicBezTo>
                  <a:cubicBezTo>
                    <a:pt x="f17" y="f18"/>
                    <a:pt x="f19" y="f20"/>
                    <a:pt x="f21" y="f20"/>
                  </a:cubicBezTo>
                  <a:lnTo>
                    <a:pt x="f22" y="f20"/>
                  </a:lnTo>
                  <a:cubicBezTo>
                    <a:pt x="f23" y="f24"/>
                    <a:pt x="f25" y="f26"/>
                    <a:pt x="f27" y="f28"/>
                  </a:cubicBezTo>
                  <a:cubicBezTo>
                    <a:pt x="f22" y="f29"/>
                    <a:pt x="f30" y="f31"/>
                    <a:pt x="f32" y="f33"/>
                  </a:cubicBezTo>
                  <a:cubicBezTo>
                    <a:pt x="f34" y="f35"/>
                    <a:pt x="f36" y="f37"/>
                    <a:pt x="f38" y="f37"/>
                  </a:cubicBezTo>
                  <a:cubicBezTo>
                    <a:pt x="f39" y="f37"/>
                    <a:pt x="f40" y="f41"/>
                    <a:pt x="f42" y="f43"/>
                  </a:cubicBezTo>
                  <a:lnTo>
                    <a:pt x="f44" y="f45"/>
                  </a:lnTo>
                  <a:cubicBezTo>
                    <a:pt x="f46" y="f47"/>
                    <a:pt x="f48" y="f49"/>
                    <a:pt x="f46" y="f50"/>
                  </a:cubicBezTo>
                  <a:cubicBezTo>
                    <a:pt x="f51" y="f52"/>
                    <a:pt x="f53" y="f54"/>
                    <a:pt x="f55" y="f56"/>
                  </a:cubicBezTo>
                  <a:lnTo>
                    <a:pt x="f57" y="f58"/>
                  </a:lnTo>
                  <a:lnTo>
                    <a:pt x="f59" y="f58"/>
                  </a:lnTo>
                  <a:cubicBezTo>
                    <a:pt x="f60" y="f58"/>
                    <a:pt x="f61" y="f62"/>
                    <a:pt x="f63" y="f64"/>
                  </a:cubicBezTo>
                  <a:cubicBezTo>
                    <a:pt x="f65" y="f66"/>
                    <a:pt x="f3" y="f67"/>
                    <a:pt x="f65" y="f54"/>
                  </a:cubicBezTo>
                  <a:lnTo>
                    <a:pt x="f57" y="f68"/>
                  </a:lnTo>
                  <a:cubicBezTo>
                    <a:pt x="f69" y="f70"/>
                    <a:pt x="f71" y="f72"/>
                    <a:pt x="f73" y="f74"/>
                  </a:cubicBezTo>
                  <a:cubicBezTo>
                    <a:pt x="f75" y="f76"/>
                    <a:pt x="f77" y="f78"/>
                    <a:pt x="f79" y="f78"/>
                  </a:cubicBezTo>
                  <a:cubicBezTo>
                    <a:pt x="f80" y="f78"/>
                    <a:pt x="f81" y="f82"/>
                    <a:pt x="f83" y="f84"/>
                  </a:cubicBezTo>
                  <a:lnTo>
                    <a:pt x="f85" y="f86"/>
                  </a:lnTo>
                  <a:cubicBezTo>
                    <a:pt x="f87" y="f88"/>
                    <a:pt x="f89"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2" name="Google Shape;478;p46">
              <a:extLst>
                <a:ext uri="{FF2B5EF4-FFF2-40B4-BE49-F238E27FC236}">
                  <a16:creationId xmlns:a16="http://schemas.microsoft.com/office/drawing/2014/main" id="{62B58ABF-086A-01BE-C8AA-D2DE89B7A037}"/>
                </a:ext>
              </a:extLst>
            </p:cNvPr>
            <p:cNvSpPr/>
            <p:nvPr/>
          </p:nvSpPr>
          <p:spPr>
            <a:xfrm>
              <a:off x="5309518" y="1856296"/>
              <a:ext cx="443026" cy="275947"/>
            </a:xfrm>
            <a:custGeom>
              <a:avLst/>
              <a:gdLst>
                <a:gd name="f0" fmla="val w"/>
                <a:gd name="f1" fmla="val h"/>
                <a:gd name="f2" fmla="val 0"/>
                <a:gd name="f3" fmla="val 12602"/>
                <a:gd name="f4" fmla="val 7850"/>
                <a:gd name="f5" fmla="val 11779"/>
                <a:gd name="f6" fmla="val 11759"/>
                <a:gd name="f7" fmla="val 11739"/>
                <a:gd name="f8" fmla="val 2"/>
                <a:gd name="f9" fmla="val 11720"/>
                <a:gd name="f10" fmla="val 5"/>
                <a:gd name="f11" fmla="val 11499"/>
                <a:gd name="f12" fmla="val 36"/>
                <a:gd name="f13" fmla="val 11373"/>
                <a:gd name="f14" fmla="val 288"/>
                <a:gd name="f15" fmla="val 11405"/>
                <a:gd name="f16" fmla="val 477"/>
                <a:gd name="f17" fmla="val 2242"/>
                <a:gd name="f18" fmla="val 11184"/>
                <a:gd name="f19" fmla="val 4101"/>
                <a:gd name="f20" fmla="val 9861"/>
                <a:gd name="f21" fmla="val 5361"/>
                <a:gd name="f22" fmla="val 8853"/>
                <a:gd name="f23" fmla="val 6400"/>
                <a:gd name="f24" fmla="val 7435"/>
                <a:gd name="f25" fmla="val 6967"/>
                <a:gd name="f26" fmla="val 5986"/>
                <a:gd name="f27" fmla="val 4631"/>
                <a:gd name="f28" fmla="val 3371"/>
                <a:gd name="f29" fmla="val 6495"/>
                <a:gd name="f30" fmla="val 2394"/>
                <a:gd name="f31" fmla="val 5644"/>
                <a:gd name="f32" fmla="val 2993"/>
                <a:gd name="f33" fmla="val 5046"/>
                <a:gd name="f34" fmla="val 3088"/>
                <a:gd name="f35" fmla="val 4920"/>
                <a:gd name="f36" fmla="val 3151"/>
                <a:gd name="f37" fmla="val 4762"/>
                <a:gd name="f38" fmla="val 4668"/>
                <a:gd name="f39" fmla="val 3056"/>
                <a:gd name="f40" fmla="val 4510"/>
                <a:gd name="f41" fmla="val 2962"/>
                <a:gd name="f42" fmla="val 4416"/>
                <a:gd name="f43" fmla="val 2772"/>
                <a:gd name="f44" fmla="val 4384"/>
                <a:gd name="f45" fmla="val 536"/>
                <a:gd name="f46" fmla="val 3912"/>
                <a:gd name="f47" fmla="val 498"/>
                <a:gd name="f48" fmla="val 3904"/>
                <a:gd name="f49" fmla="val 465"/>
                <a:gd name="f50" fmla="val 3900"/>
                <a:gd name="f51" fmla="val 433"/>
                <a:gd name="f52" fmla="val 332"/>
                <a:gd name="f53" fmla="val 254"/>
                <a:gd name="f54" fmla="val 3941"/>
                <a:gd name="f55" fmla="val 158"/>
                <a:gd name="f56" fmla="val 4038"/>
                <a:gd name="f57" fmla="val 32"/>
                <a:gd name="f58" fmla="val 4132"/>
                <a:gd name="f59" fmla="val 4258"/>
                <a:gd name="f60" fmla="val 504"/>
                <a:gd name="f61" fmla="val 6652"/>
                <a:gd name="f62" fmla="val 6810"/>
                <a:gd name="f63" fmla="val 662"/>
                <a:gd name="f64" fmla="val 6936"/>
                <a:gd name="f65" fmla="val 788"/>
                <a:gd name="f66" fmla="val 882"/>
                <a:gd name="f67" fmla="val 1008"/>
                <a:gd name="f68" fmla="val 1103"/>
                <a:gd name="f69" fmla="val 1166"/>
                <a:gd name="f70" fmla="val 6873"/>
                <a:gd name="f71" fmla="val 1764"/>
                <a:gd name="f72" fmla="val 6274"/>
                <a:gd name="f73" fmla="val 2930"/>
                <a:gd name="f74" fmla="val 7346"/>
                <a:gd name="f75" fmla="val 4442"/>
                <a:gd name="f76" fmla="val 5923"/>
                <a:gd name="f77" fmla="val 7561"/>
                <a:gd name="f78" fmla="val 9168"/>
                <a:gd name="f79" fmla="val 7220"/>
                <a:gd name="f80" fmla="val 10428"/>
                <a:gd name="f81" fmla="val 5991"/>
                <a:gd name="f82" fmla="val 11909"/>
                <a:gd name="f83" fmla="val 2368"/>
                <a:gd name="f84" fmla="val 12192"/>
                <a:gd name="f85" fmla="val 320"/>
                <a:gd name="f86" fmla="val 12164"/>
                <a:gd name="f87" fmla="val 122"/>
                <a:gd name="f88" fmla="val 11958"/>
                <a:gd name="f89" fmla="*/ f0 1 12602"/>
                <a:gd name="f90" fmla="*/ f1 1 7850"/>
                <a:gd name="f91" fmla="val f2"/>
                <a:gd name="f92" fmla="val f3"/>
                <a:gd name="f93" fmla="val f4"/>
                <a:gd name="f94" fmla="+- f93 0 f91"/>
                <a:gd name="f95" fmla="+- f92 0 f91"/>
                <a:gd name="f96" fmla="*/ f95 1 12602"/>
                <a:gd name="f97" fmla="*/ f94 1 7850"/>
                <a:gd name="f98" fmla="*/ f91 1 f96"/>
                <a:gd name="f99" fmla="*/ f92 1 f96"/>
                <a:gd name="f100" fmla="*/ f91 1 f97"/>
                <a:gd name="f101" fmla="*/ f93 1 f97"/>
                <a:gd name="f102" fmla="*/ f98 f89 1"/>
                <a:gd name="f103" fmla="*/ f99 f89 1"/>
                <a:gd name="f104" fmla="*/ f101 f90 1"/>
                <a:gd name="f105" fmla="*/ f100 f90 1"/>
              </a:gdLst>
              <a:ahLst/>
              <a:cxnLst>
                <a:cxn ang="3cd4">
                  <a:pos x="hc" y="t"/>
                </a:cxn>
                <a:cxn ang="0">
                  <a:pos x="r" y="vc"/>
                </a:cxn>
                <a:cxn ang="cd4">
                  <a:pos x="hc" y="b"/>
                </a:cxn>
                <a:cxn ang="cd2">
                  <a:pos x="l" y="vc"/>
                </a:cxn>
              </a:cxnLst>
              <a:rect l="f102" t="f105" r="f103" b="f104"/>
              <a:pathLst>
                <a:path w="12602" h="7850">
                  <a:moveTo>
                    <a:pt x="f5" y="f2"/>
                  </a:moveTo>
                  <a:cubicBezTo>
                    <a:pt x="f6" y="f2"/>
                    <a:pt x="f7" y="f8"/>
                    <a:pt x="f9" y="f10"/>
                  </a:cubicBezTo>
                  <a:cubicBezTo>
                    <a:pt x="f11" y="f12"/>
                    <a:pt x="f13" y="f14"/>
                    <a:pt x="f15" y="f16"/>
                  </a:cubicBezTo>
                  <a:cubicBezTo>
                    <a:pt x="f9" y="f17"/>
                    <a:pt x="f18" y="f19"/>
                    <a:pt x="f20" y="f21"/>
                  </a:cubicBezTo>
                  <a:cubicBezTo>
                    <a:pt x="f22" y="f23"/>
                    <a:pt x="f24" y="f25"/>
                    <a:pt x="f26" y="f25"/>
                  </a:cubicBezTo>
                  <a:cubicBezTo>
                    <a:pt x="f27" y="f25"/>
                    <a:pt x="f28" y="f29"/>
                    <a:pt x="f30" y="f31"/>
                  </a:cubicBezTo>
                  <a:lnTo>
                    <a:pt x="f32" y="f33"/>
                  </a:lnTo>
                  <a:cubicBezTo>
                    <a:pt x="f34" y="f35"/>
                    <a:pt x="f36" y="f37"/>
                    <a:pt x="f34" y="f38"/>
                  </a:cubicBezTo>
                  <a:cubicBezTo>
                    <a:pt x="f39" y="f40"/>
                    <a:pt x="f41" y="f42"/>
                    <a:pt x="f43" y="f44"/>
                  </a:cubicBezTo>
                  <a:lnTo>
                    <a:pt x="f45" y="f46"/>
                  </a:lnTo>
                  <a:cubicBezTo>
                    <a:pt x="f47" y="f48"/>
                    <a:pt x="f49" y="f50"/>
                    <a:pt x="f51" y="f50"/>
                  </a:cubicBezTo>
                  <a:cubicBezTo>
                    <a:pt x="f52" y="f50"/>
                    <a:pt x="f53" y="f54"/>
                    <a:pt x="f55" y="f56"/>
                  </a:cubicBezTo>
                  <a:cubicBezTo>
                    <a:pt x="f57" y="f58"/>
                    <a:pt x="f2" y="f59"/>
                    <a:pt x="f57" y="f42"/>
                  </a:cubicBezTo>
                  <a:lnTo>
                    <a:pt x="f60" y="f61"/>
                  </a:lnTo>
                  <a:cubicBezTo>
                    <a:pt x="f45" y="f62"/>
                    <a:pt x="f63" y="f64"/>
                    <a:pt x="f65" y="f25"/>
                  </a:cubicBezTo>
                  <a:lnTo>
                    <a:pt x="f66" y="f25"/>
                  </a:lnTo>
                  <a:cubicBezTo>
                    <a:pt x="f67" y="f25"/>
                    <a:pt x="f68" y="f64"/>
                    <a:pt x="f69" y="f70"/>
                  </a:cubicBezTo>
                  <a:lnTo>
                    <a:pt x="f71" y="f72"/>
                  </a:lnTo>
                  <a:cubicBezTo>
                    <a:pt x="f73" y="f74"/>
                    <a:pt x="f75" y="f4"/>
                    <a:pt x="f76" y="f4"/>
                  </a:cubicBezTo>
                  <a:cubicBezTo>
                    <a:pt x="f77" y="f4"/>
                    <a:pt x="f78" y="f79"/>
                    <a:pt x="f80" y="f81"/>
                  </a:cubicBezTo>
                  <a:cubicBezTo>
                    <a:pt x="f82" y="f40"/>
                    <a:pt x="f3" y="f83"/>
                    <a:pt x="f84" y="f85"/>
                  </a:cubicBezTo>
                  <a:cubicBezTo>
                    <a:pt x="f86" y="f87"/>
                    <a:pt x="f88" y="f2"/>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3" name="Google Shape;479;p46">
              <a:extLst>
                <a:ext uri="{FF2B5EF4-FFF2-40B4-BE49-F238E27FC236}">
                  <a16:creationId xmlns:a16="http://schemas.microsoft.com/office/drawing/2014/main" id="{EEBDBA74-6002-FD05-E5F3-C368A7B3FB7B}"/>
                </a:ext>
              </a:extLst>
            </p:cNvPr>
            <p:cNvSpPr/>
            <p:nvPr/>
          </p:nvSpPr>
          <p:spPr>
            <a:xfrm>
              <a:off x="5483391" y="1807713"/>
              <a:ext cx="22183" cy="37682"/>
            </a:xfrm>
            <a:custGeom>
              <a:avLst/>
              <a:gdLst>
                <a:gd name="f0" fmla="val w"/>
                <a:gd name="f1" fmla="val h"/>
                <a:gd name="f2" fmla="val 0"/>
                <a:gd name="f3" fmla="val 631"/>
                <a:gd name="f4" fmla="val 1072"/>
                <a:gd name="f5" fmla="val 630"/>
                <a:gd name="f6" fmla="val 1"/>
                <a:gd name="f7" fmla="val 410"/>
                <a:gd name="f8" fmla="val 221"/>
                <a:gd name="f9" fmla="val 158"/>
                <a:gd name="f10" fmla="val 599"/>
                <a:gd name="f11" fmla="*/ f0 1 631"/>
                <a:gd name="f12" fmla="*/ f1 1 1072"/>
                <a:gd name="f13" fmla="val f2"/>
                <a:gd name="f14" fmla="val f3"/>
                <a:gd name="f15" fmla="val f4"/>
                <a:gd name="f16" fmla="+- f15 0 f13"/>
                <a:gd name="f17" fmla="+- f14 0 f13"/>
                <a:gd name="f18" fmla="*/ f17 1 631"/>
                <a:gd name="f19" fmla="*/ f16 1 1072"/>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631" h="1072">
                  <a:moveTo>
                    <a:pt x="f5" y="f6"/>
                  </a:moveTo>
                  <a:cubicBezTo>
                    <a:pt x="f7" y="f8"/>
                    <a:pt x="f9" y="f10"/>
                    <a:pt x="f2" y="f4"/>
                  </a:cubicBezTo>
                  <a:lnTo>
                    <a:pt x="f5" y="f4"/>
                  </a:lnTo>
                  <a:lnTo>
                    <a:pt x="f5" y="f6"/>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4" name="Google Shape;480;p46">
              <a:extLst>
                <a:ext uri="{FF2B5EF4-FFF2-40B4-BE49-F238E27FC236}">
                  <a16:creationId xmlns:a16="http://schemas.microsoft.com/office/drawing/2014/main" id="{B86BC884-7013-DA91-B1C3-97D323C65E6F}"/>
                </a:ext>
              </a:extLst>
            </p:cNvPr>
            <p:cNvSpPr/>
            <p:nvPr/>
          </p:nvSpPr>
          <p:spPr>
            <a:xfrm>
              <a:off x="5534332" y="1970504"/>
              <a:ext cx="22183" cy="36594"/>
            </a:xfrm>
            <a:custGeom>
              <a:avLst/>
              <a:gdLst>
                <a:gd name="f0" fmla="val w"/>
                <a:gd name="f1" fmla="val h"/>
                <a:gd name="f2" fmla="val 0"/>
                <a:gd name="f3" fmla="val 631"/>
                <a:gd name="f4" fmla="val 1041"/>
                <a:gd name="f5" fmla="val 1"/>
                <a:gd name="f6" fmla="val 253"/>
                <a:gd name="f7" fmla="val 852"/>
                <a:gd name="f8" fmla="val 473"/>
                <a:gd name="f9" fmla="*/ f0 1 631"/>
                <a:gd name="f10" fmla="*/ f1 1 1041"/>
                <a:gd name="f11" fmla="val f2"/>
                <a:gd name="f12" fmla="val f3"/>
                <a:gd name="f13" fmla="val f4"/>
                <a:gd name="f14" fmla="+- f13 0 f11"/>
                <a:gd name="f15" fmla="+- f12 0 f11"/>
                <a:gd name="f16" fmla="*/ f15 1 631"/>
                <a:gd name="f17" fmla="*/ f14 1 1041"/>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631" h="1041">
                  <a:moveTo>
                    <a:pt x="f5" y="f5"/>
                  </a:moveTo>
                  <a:lnTo>
                    <a:pt x="f5" y="f4"/>
                  </a:lnTo>
                  <a:cubicBezTo>
                    <a:pt x="f6" y="f7"/>
                    <a:pt x="f8" y="f8"/>
                    <a:pt x="f3" y="f5"/>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5" name="Google Shape;481;p46">
              <a:extLst>
                <a:ext uri="{FF2B5EF4-FFF2-40B4-BE49-F238E27FC236}">
                  <a16:creationId xmlns:a16="http://schemas.microsoft.com/office/drawing/2014/main" id="{EB59D77C-3919-853E-56EB-B9C8B4E6EA9D}"/>
                </a:ext>
              </a:extLst>
            </p:cNvPr>
            <p:cNvSpPr/>
            <p:nvPr/>
          </p:nvSpPr>
          <p:spPr>
            <a:xfrm>
              <a:off x="5483391" y="1970504"/>
              <a:ext cx="22183" cy="36594"/>
            </a:xfrm>
            <a:custGeom>
              <a:avLst/>
              <a:gdLst>
                <a:gd name="f0" fmla="val w"/>
                <a:gd name="f1" fmla="val h"/>
                <a:gd name="f2" fmla="val 0"/>
                <a:gd name="f3" fmla="val 631"/>
                <a:gd name="f4" fmla="val 1041"/>
                <a:gd name="f5" fmla="val 1"/>
                <a:gd name="f6" fmla="val 158"/>
                <a:gd name="f7" fmla="val 473"/>
                <a:gd name="f8" fmla="val 410"/>
                <a:gd name="f9" fmla="val 852"/>
                <a:gd name="f10" fmla="val 630"/>
                <a:gd name="f11" fmla="*/ f0 1 631"/>
                <a:gd name="f12" fmla="*/ f1 1 1041"/>
                <a:gd name="f13" fmla="val f2"/>
                <a:gd name="f14" fmla="val f3"/>
                <a:gd name="f15" fmla="val f4"/>
                <a:gd name="f16" fmla="+- f15 0 f13"/>
                <a:gd name="f17" fmla="+- f14 0 f13"/>
                <a:gd name="f18" fmla="*/ f17 1 631"/>
                <a:gd name="f19" fmla="*/ f16 1 1041"/>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631" h="1041">
                  <a:moveTo>
                    <a:pt x="f2" y="f5"/>
                  </a:moveTo>
                  <a:cubicBezTo>
                    <a:pt x="f6" y="f7"/>
                    <a:pt x="f8" y="f9"/>
                    <a:pt x="f10" y="f4"/>
                  </a:cubicBezTo>
                  <a:lnTo>
                    <a:pt x="f10" y="f5"/>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6" name="Google Shape;482;p46">
              <a:extLst>
                <a:ext uri="{FF2B5EF4-FFF2-40B4-BE49-F238E27FC236}">
                  <a16:creationId xmlns:a16="http://schemas.microsoft.com/office/drawing/2014/main" id="{53870142-42AB-46F7-694C-8DC3977AA373}"/>
                </a:ext>
              </a:extLst>
            </p:cNvPr>
            <p:cNvSpPr/>
            <p:nvPr/>
          </p:nvSpPr>
          <p:spPr>
            <a:xfrm>
              <a:off x="5383694" y="1873066"/>
              <a:ext cx="62051" cy="67601"/>
            </a:xfrm>
            <a:custGeom>
              <a:avLst/>
              <a:gdLst>
                <a:gd name="f0" fmla="val w"/>
                <a:gd name="f1" fmla="val h"/>
                <a:gd name="f2" fmla="val 0"/>
                <a:gd name="f3" fmla="val 1765"/>
                <a:gd name="f4" fmla="val 1923"/>
                <a:gd name="f5" fmla="val 127"/>
                <a:gd name="f6" fmla="val 32"/>
                <a:gd name="f7" fmla="val 316"/>
                <a:gd name="f8" fmla="val 1"/>
                <a:gd name="f9" fmla="val 631"/>
                <a:gd name="f10" fmla="val 977"/>
                <a:gd name="f11" fmla="val 1324"/>
                <a:gd name="f12" fmla="val 1670"/>
                <a:gd name="f13" fmla="val 1922"/>
                <a:gd name="f14" fmla="val 1734"/>
                <a:gd name="f15" fmla="val 1607"/>
                <a:gd name="f16" fmla="val 1702"/>
                <a:gd name="f17" fmla="val 1292"/>
                <a:gd name="f18" fmla="val 662"/>
                <a:gd name="f19" fmla="*/ f0 1 1765"/>
                <a:gd name="f20" fmla="*/ f1 1 1923"/>
                <a:gd name="f21" fmla="val f2"/>
                <a:gd name="f22" fmla="val f3"/>
                <a:gd name="f23" fmla="val f4"/>
                <a:gd name="f24" fmla="+- f23 0 f21"/>
                <a:gd name="f25" fmla="+- f22 0 f21"/>
                <a:gd name="f26" fmla="*/ f25 1 1765"/>
                <a:gd name="f27" fmla="*/ f24 1 1923"/>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765" h="1923">
                  <a:moveTo>
                    <a:pt x="f5" y="f2"/>
                  </a:moveTo>
                  <a:cubicBezTo>
                    <a:pt x="f6" y="f7"/>
                    <a:pt x="f8" y="f9"/>
                    <a:pt x="f8" y="f10"/>
                  </a:cubicBezTo>
                  <a:cubicBezTo>
                    <a:pt x="f8" y="f11"/>
                    <a:pt x="f6" y="f12"/>
                    <a:pt x="f5" y="f13"/>
                  </a:cubicBezTo>
                  <a:lnTo>
                    <a:pt x="f3" y="f13"/>
                  </a:lnTo>
                  <a:cubicBezTo>
                    <a:pt x="f14" y="f15"/>
                    <a:pt x="f16" y="f17"/>
                    <a:pt x="f16" y="f10"/>
                  </a:cubicBezTo>
                  <a:cubicBezTo>
                    <a:pt x="f16" y="f18"/>
                    <a:pt x="f14" y="f7"/>
                    <a:pt x="f3"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7" name="Google Shape;483;p46">
              <a:extLst>
                <a:ext uri="{FF2B5EF4-FFF2-40B4-BE49-F238E27FC236}">
                  <a16:creationId xmlns:a16="http://schemas.microsoft.com/office/drawing/2014/main" id="{373E1C8E-1D93-FC6D-0D86-EEE5D82A7C12}"/>
                </a:ext>
              </a:extLst>
            </p:cNvPr>
            <p:cNvSpPr/>
            <p:nvPr/>
          </p:nvSpPr>
          <p:spPr>
            <a:xfrm>
              <a:off x="5534332" y="1806625"/>
              <a:ext cx="22183" cy="37682"/>
            </a:xfrm>
            <a:custGeom>
              <a:avLst/>
              <a:gdLst>
                <a:gd name="f0" fmla="val w"/>
                <a:gd name="f1" fmla="val h"/>
                <a:gd name="f2" fmla="val 0"/>
                <a:gd name="f3" fmla="val 631"/>
                <a:gd name="f4" fmla="val 1072"/>
                <a:gd name="f5" fmla="val 1"/>
                <a:gd name="f6" fmla="val 1071"/>
                <a:gd name="f7" fmla="val 505"/>
                <a:gd name="f8" fmla="val 599"/>
                <a:gd name="f9" fmla="val 253"/>
                <a:gd name="f10" fmla="val 189"/>
                <a:gd name="f11" fmla="*/ f0 1 631"/>
                <a:gd name="f12" fmla="*/ f1 1 1072"/>
                <a:gd name="f13" fmla="val f2"/>
                <a:gd name="f14" fmla="val f3"/>
                <a:gd name="f15" fmla="val f4"/>
                <a:gd name="f16" fmla="+- f15 0 f13"/>
                <a:gd name="f17" fmla="+- f14 0 f13"/>
                <a:gd name="f18" fmla="*/ f17 1 631"/>
                <a:gd name="f19" fmla="*/ f16 1 1072"/>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631" h="1072">
                  <a:moveTo>
                    <a:pt x="f5" y="f2"/>
                  </a:moveTo>
                  <a:lnTo>
                    <a:pt x="f5" y="f6"/>
                  </a:lnTo>
                  <a:lnTo>
                    <a:pt x="f3" y="f6"/>
                  </a:lnTo>
                  <a:cubicBezTo>
                    <a:pt x="f7" y="f8"/>
                    <a:pt x="f9" y="f10"/>
                    <a:pt x="f5"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8" name="Google Shape;484;p46">
              <a:extLst>
                <a:ext uri="{FF2B5EF4-FFF2-40B4-BE49-F238E27FC236}">
                  <a16:creationId xmlns:a16="http://schemas.microsoft.com/office/drawing/2014/main" id="{43060F65-B819-407E-ED2B-02B78B433227}"/>
                </a:ext>
              </a:extLst>
            </p:cNvPr>
            <p:cNvSpPr/>
            <p:nvPr/>
          </p:nvSpPr>
          <p:spPr>
            <a:xfrm>
              <a:off x="5473406" y="1873066"/>
              <a:ext cx="32168" cy="67601"/>
            </a:xfrm>
            <a:custGeom>
              <a:avLst/>
              <a:gdLst>
                <a:gd name="f0" fmla="val w"/>
                <a:gd name="f1" fmla="val h"/>
                <a:gd name="f2" fmla="val 0"/>
                <a:gd name="f3" fmla="val 915"/>
                <a:gd name="f4" fmla="val 1923"/>
                <a:gd name="f5" fmla="val 95"/>
                <a:gd name="f6" fmla="val 64"/>
                <a:gd name="f7" fmla="val 316"/>
                <a:gd name="f8" fmla="val 1"/>
                <a:gd name="f9" fmla="val 631"/>
                <a:gd name="f10" fmla="val 977"/>
                <a:gd name="f11" fmla="val 1324"/>
                <a:gd name="f12" fmla="val 1670"/>
                <a:gd name="f13" fmla="val 1922"/>
                <a:gd name="f14" fmla="val 914"/>
                <a:gd name="f15" fmla="*/ f0 1 915"/>
                <a:gd name="f16" fmla="*/ f1 1 1923"/>
                <a:gd name="f17" fmla="val f2"/>
                <a:gd name="f18" fmla="val f3"/>
                <a:gd name="f19" fmla="val f4"/>
                <a:gd name="f20" fmla="+- f19 0 f17"/>
                <a:gd name="f21" fmla="+- f18 0 f17"/>
                <a:gd name="f22" fmla="*/ f21 1 915"/>
                <a:gd name="f23" fmla="*/ f20 1 1923"/>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915" h="1923">
                  <a:moveTo>
                    <a:pt x="f5" y="f2"/>
                  </a:moveTo>
                  <a:cubicBezTo>
                    <a:pt x="f6" y="f7"/>
                    <a:pt x="f8" y="f9"/>
                    <a:pt x="f8" y="f10"/>
                  </a:cubicBezTo>
                  <a:cubicBezTo>
                    <a:pt x="f8" y="f11"/>
                    <a:pt x="f6" y="f12"/>
                    <a:pt x="f5" y="f13"/>
                  </a:cubicBezTo>
                  <a:lnTo>
                    <a:pt x="f14" y="f13"/>
                  </a:lnTo>
                  <a:lnTo>
                    <a:pt x="f14"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19" name="Google Shape;485;p46">
              <a:extLst>
                <a:ext uri="{FF2B5EF4-FFF2-40B4-BE49-F238E27FC236}">
                  <a16:creationId xmlns:a16="http://schemas.microsoft.com/office/drawing/2014/main" id="{5664A3E3-A20A-B021-5783-327CC8786759}"/>
                </a:ext>
              </a:extLst>
            </p:cNvPr>
            <p:cNvSpPr/>
            <p:nvPr/>
          </p:nvSpPr>
          <p:spPr>
            <a:xfrm>
              <a:off x="5534332" y="1772280"/>
              <a:ext cx="105256" cy="72027"/>
            </a:xfrm>
            <a:custGeom>
              <a:avLst/>
              <a:gdLst>
                <a:gd name="f0" fmla="val w"/>
                <a:gd name="f1" fmla="val h"/>
                <a:gd name="f2" fmla="val 0"/>
                <a:gd name="f3" fmla="val 2994"/>
                <a:gd name="f4" fmla="val 2049"/>
                <a:gd name="f5" fmla="val 1"/>
                <a:gd name="f6" fmla="val 32"/>
                <a:gd name="f7" fmla="val 631"/>
                <a:gd name="f8" fmla="val 253"/>
                <a:gd name="f9" fmla="val 1198"/>
                <a:gd name="f10" fmla="val 1009"/>
                <a:gd name="f11" fmla="val 1481"/>
                <a:gd name="f12" fmla="val 2048"/>
                <a:gd name="f13" fmla="val 2426"/>
                <a:gd name="f14" fmla="val 946"/>
                <a:gd name="f15" fmla="val 1324"/>
                <a:gd name="f16" fmla="val 158"/>
                <a:gd name="f17" fmla="*/ f0 1 2994"/>
                <a:gd name="f18" fmla="*/ f1 1 2049"/>
                <a:gd name="f19" fmla="val f2"/>
                <a:gd name="f20" fmla="val f3"/>
                <a:gd name="f21" fmla="val f4"/>
                <a:gd name="f22" fmla="+- f21 0 f19"/>
                <a:gd name="f23" fmla="+- f20 0 f19"/>
                <a:gd name="f24" fmla="*/ f23 1 2994"/>
                <a:gd name="f25" fmla="*/ f22 1 2049"/>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2994" h="2049">
                  <a:moveTo>
                    <a:pt x="f5" y="f5"/>
                  </a:moveTo>
                  <a:lnTo>
                    <a:pt x="f5" y="f6"/>
                  </a:lnTo>
                  <a:cubicBezTo>
                    <a:pt x="f7" y="f8"/>
                    <a:pt x="f9" y="f10"/>
                    <a:pt x="f11" y="f12"/>
                  </a:cubicBezTo>
                  <a:lnTo>
                    <a:pt x="f3" y="f12"/>
                  </a:lnTo>
                  <a:cubicBezTo>
                    <a:pt x="f13" y="f14"/>
                    <a:pt x="f15" y="f16"/>
                    <a:pt x="f5" y="f5"/>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0" name="Google Shape;486;p46">
              <a:extLst>
                <a:ext uri="{FF2B5EF4-FFF2-40B4-BE49-F238E27FC236}">
                  <a16:creationId xmlns:a16="http://schemas.microsoft.com/office/drawing/2014/main" id="{8B984BE3-B77C-4887-8A07-ED709A462AD7}"/>
                </a:ext>
              </a:extLst>
            </p:cNvPr>
            <p:cNvSpPr/>
            <p:nvPr/>
          </p:nvSpPr>
          <p:spPr>
            <a:xfrm>
              <a:off x="5533244" y="1970504"/>
              <a:ext cx="106344" cy="72027"/>
            </a:xfrm>
            <a:custGeom>
              <a:avLst/>
              <a:gdLst>
                <a:gd name="f0" fmla="val w"/>
                <a:gd name="f1" fmla="val h"/>
                <a:gd name="f2" fmla="val 0"/>
                <a:gd name="f3" fmla="val 3025"/>
                <a:gd name="f4" fmla="val 2049"/>
                <a:gd name="f5" fmla="val 1512"/>
                <a:gd name="f6" fmla="val 1"/>
                <a:gd name="f7" fmla="val 1229"/>
                <a:gd name="f8" fmla="val 1009"/>
                <a:gd name="f9" fmla="val 662"/>
                <a:gd name="f10" fmla="val 1765"/>
                <a:gd name="f11" fmla="val 1986"/>
                <a:gd name="f12" fmla="val 32"/>
                <a:gd name="f13" fmla="val 1355"/>
                <a:gd name="f14" fmla="val 1891"/>
                <a:gd name="f15" fmla="val 2457"/>
                <a:gd name="f16" fmla="val 1104"/>
                <a:gd name="f17" fmla="*/ f0 1 3025"/>
                <a:gd name="f18" fmla="*/ f1 1 2049"/>
                <a:gd name="f19" fmla="val f2"/>
                <a:gd name="f20" fmla="val f3"/>
                <a:gd name="f21" fmla="val f4"/>
                <a:gd name="f22" fmla="+- f21 0 f19"/>
                <a:gd name="f23" fmla="+- f20 0 f19"/>
                <a:gd name="f24" fmla="*/ f23 1 3025"/>
                <a:gd name="f25" fmla="*/ f22 1 2049"/>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3025" h="2049">
                  <a:moveTo>
                    <a:pt x="f5" y="f6"/>
                  </a:moveTo>
                  <a:cubicBezTo>
                    <a:pt x="f7" y="f8"/>
                    <a:pt x="f9" y="f10"/>
                    <a:pt x="f2" y="f11"/>
                  </a:cubicBezTo>
                  <a:lnTo>
                    <a:pt x="f2" y="f4"/>
                  </a:lnTo>
                  <a:lnTo>
                    <a:pt x="f12" y="f4"/>
                  </a:lnTo>
                  <a:cubicBezTo>
                    <a:pt x="f13" y="f14"/>
                    <a:pt x="f15" y="f16"/>
                    <a:pt x="f3" y="f6"/>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1" name="Google Shape;487;p46">
              <a:extLst>
                <a:ext uri="{FF2B5EF4-FFF2-40B4-BE49-F238E27FC236}">
                  <a16:creationId xmlns:a16="http://schemas.microsoft.com/office/drawing/2014/main" id="{EF8E3780-5BA9-001A-5E15-DCA9B94BFED3}"/>
                </a:ext>
              </a:extLst>
            </p:cNvPr>
            <p:cNvSpPr/>
            <p:nvPr/>
          </p:nvSpPr>
          <p:spPr>
            <a:xfrm>
              <a:off x="5399193" y="1969416"/>
              <a:ext cx="106381" cy="73115"/>
            </a:xfrm>
            <a:custGeom>
              <a:avLst/>
              <a:gdLst>
                <a:gd name="f0" fmla="val w"/>
                <a:gd name="f1" fmla="val h"/>
                <a:gd name="f2" fmla="val 0"/>
                <a:gd name="f3" fmla="val 3026"/>
                <a:gd name="f4" fmla="val 2080"/>
                <a:gd name="f5" fmla="val 1"/>
                <a:gd name="f6" fmla="val 600"/>
                <a:gd name="f7" fmla="val 1166"/>
                <a:gd name="f8" fmla="val 1702"/>
                <a:gd name="f9" fmla="val 1954"/>
                <a:gd name="f10" fmla="val 3025"/>
                <a:gd name="f11" fmla="val 2017"/>
                <a:gd name="f12" fmla="val 2364"/>
                <a:gd name="f13" fmla="val 1796"/>
                <a:gd name="f14" fmla="val 1860"/>
                <a:gd name="f15" fmla="val 1040"/>
                <a:gd name="f16" fmla="val 1545"/>
                <a:gd name="f17" fmla="*/ f0 1 3026"/>
                <a:gd name="f18" fmla="*/ f1 1 2080"/>
                <a:gd name="f19" fmla="val f2"/>
                <a:gd name="f20" fmla="val f3"/>
                <a:gd name="f21" fmla="val f4"/>
                <a:gd name="f22" fmla="+- f21 0 f19"/>
                <a:gd name="f23" fmla="+- f20 0 f19"/>
                <a:gd name="f24" fmla="*/ f23 1 3026"/>
                <a:gd name="f25" fmla="*/ f22 1 2080"/>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3026" h="2080">
                  <a:moveTo>
                    <a:pt x="f5" y="f2"/>
                  </a:moveTo>
                  <a:cubicBezTo>
                    <a:pt x="f6" y="f7"/>
                    <a:pt x="f8" y="f9"/>
                    <a:pt x="f10" y="f4"/>
                  </a:cubicBezTo>
                  <a:lnTo>
                    <a:pt x="f10" y="f11"/>
                  </a:lnTo>
                  <a:cubicBezTo>
                    <a:pt x="f12" y="f13"/>
                    <a:pt x="f14" y="f15"/>
                    <a:pt x="f16"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2" name="Google Shape;488;p46">
              <a:extLst>
                <a:ext uri="{FF2B5EF4-FFF2-40B4-BE49-F238E27FC236}">
                  <a16:creationId xmlns:a16="http://schemas.microsoft.com/office/drawing/2014/main" id="{F8583E3F-8FBD-C221-8B86-C1A192DBD02C}"/>
                </a:ext>
              </a:extLst>
            </p:cNvPr>
            <p:cNvSpPr/>
            <p:nvPr/>
          </p:nvSpPr>
          <p:spPr>
            <a:xfrm>
              <a:off x="5593046" y="1873066"/>
              <a:ext cx="62051" cy="67601"/>
            </a:xfrm>
            <a:custGeom>
              <a:avLst/>
              <a:gdLst>
                <a:gd name="f0" fmla="val w"/>
                <a:gd name="f1" fmla="val h"/>
                <a:gd name="f2" fmla="val 0"/>
                <a:gd name="f3" fmla="val 1765"/>
                <a:gd name="f4" fmla="val 1923"/>
                <a:gd name="f5" fmla="val 32"/>
                <a:gd name="f6" fmla="val 316"/>
                <a:gd name="f7" fmla="val 63"/>
                <a:gd name="f8" fmla="val 631"/>
                <a:gd name="f9" fmla="val 977"/>
                <a:gd name="f10" fmla="val 1324"/>
                <a:gd name="f11" fmla="val 1670"/>
                <a:gd name="f12" fmla="val 1922"/>
                <a:gd name="f13" fmla="val 1639"/>
                <a:gd name="f14" fmla="val 1733"/>
                <a:gd name="f15" fmla="val 1292"/>
                <a:gd name="f16" fmla="val 662"/>
                <a:gd name="f17" fmla="*/ f0 1 1765"/>
                <a:gd name="f18" fmla="*/ f1 1 1923"/>
                <a:gd name="f19" fmla="val f2"/>
                <a:gd name="f20" fmla="val f3"/>
                <a:gd name="f21" fmla="val f4"/>
                <a:gd name="f22" fmla="+- f21 0 f19"/>
                <a:gd name="f23" fmla="+- f20 0 f19"/>
                <a:gd name="f24" fmla="*/ f23 1 1765"/>
                <a:gd name="f25" fmla="*/ f22 1 1923"/>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1765" h="1923">
                  <a:moveTo>
                    <a:pt x="f2" y="f2"/>
                  </a:moveTo>
                  <a:cubicBezTo>
                    <a:pt x="f5" y="f6"/>
                    <a:pt x="f7" y="f8"/>
                    <a:pt x="f7" y="f9"/>
                  </a:cubicBezTo>
                  <a:cubicBezTo>
                    <a:pt x="f7" y="f10"/>
                    <a:pt x="f5" y="f11"/>
                    <a:pt x="f2" y="f12"/>
                  </a:cubicBezTo>
                  <a:lnTo>
                    <a:pt x="f13" y="f12"/>
                  </a:lnTo>
                  <a:cubicBezTo>
                    <a:pt x="f14" y="f11"/>
                    <a:pt x="f3" y="f15"/>
                    <a:pt x="f3" y="f9"/>
                  </a:cubicBezTo>
                  <a:cubicBezTo>
                    <a:pt x="f3" y="f16"/>
                    <a:pt x="f14" y="f6"/>
                    <a:pt x="f13"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3" name="Google Shape;489;p46">
              <a:extLst>
                <a:ext uri="{FF2B5EF4-FFF2-40B4-BE49-F238E27FC236}">
                  <a16:creationId xmlns:a16="http://schemas.microsoft.com/office/drawing/2014/main" id="{34B97D43-3F89-805E-3CD2-F25601DB73E7}"/>
                </a:ext>
              </a:extLst>
            </p:cNvPr>
            <p:cNvSpPr/>
            <p:nvPr/>
          </p:nvSpPr>
          <p:spPr>
            <a:xfrm>
              <a:off x="5400327" y="1773405"/>
              <a:ext cx="106344" cy="71990"/>
            </a:xfrm>
            <a:custGeom>
              <a:avLst/>
              <a:gdLst>
                <a:gd name="f0" fmla="val w"/>
                <a:gd name="f1" fmla="val h"/>
                <a:gd name="f2" fmla="val 0"/>
                <a:gd name="f3" fmla="val 3025"/>
                <a:gd name="f4" fmla="val 2048"/>
                <a:gd name="f5" fmla="val 2993"/>
                <a:gd name="f6" fmla="val 1702"/>
                <a:gd name="f7" fmla="val 158"/>
                <a:gd name="f8" fmla="val 599"/>
                <a:gd name="f9" fmla="val 945"/>
                <a:gd name="f10" fmla="val 1544"/>
                <a:gd name="f11" fmla="val 1828"/>
                <a:gd name="f12" fmla="val 1008"/>
                <a:gd name="f13" fmla="val 2363"/>
                <a:gd name="f14" fmla="val 284"/>
                <a:gd name="f15" fmla="val 32"/>
                <a:gd name="f16" fmla="*/ f0 1 3025"/>
                <a:gd name="f17" fmla="*/ f1 1 2048"/>
                <a:gd name="f18" fmla="val f2"/>
                <a:gd name="f19" fmla="val f3"/>
                <a:gd name="f20" fmla="val f4"/>
                <a:gd name="f21" fmla="+- f20 0 f18"/>
                <a:gd name="f22" fmla="+- f19 0 f18"/>
                <a:gd name="f23" fmla="*/ f22 1 3025"/>
                <a:gd name="f24" fmla="*/ f21 1 2048"/>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3025" h="2048">
                  <a:moveTo>
                    <a:pt x="f5" y="f2"/>
                  </a:moveTo>
                  <a:cubicBezTo>
                    <a:pt x="f6" y="f7"/>
                    <a:pt x="f8" y="f9"/>
                    <a:pt x="f2" y="f4"/>
                  </a:cubicBezTo>
                  <a:lnTo>
                    <a:pt x="f10" y="f4"/>
                  </a:lnTo>
                  <a:cubicBezTo>
                    <a:pt x="f11" y="f12"/>
                    <a:pt x="f13" y="f14"/>
                    <a:pt x="f3" y="f15"/>
                  </a:cubicBezTo>
                  <a:lnTo>
                    <a:pt x="f3" y="f2"/>
                  </a:ln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24" name="Google Shape;490;p46">
              <a:extLst>
                <a:ext uri="{FF2B5EF4-FFF2-40B4-BE49-F238E27FC236}">
                  <a16:creationId xmlns:a16="http://schemas.microsoft.com/office/drawing/2014/main" id="{AE99A3FA-02C3-EF24-2D95-A8076F92B5BD}"/>
                </a:ext>
              </a:extLst>
            </p:cNvPr>
            <p:cNvSpPr/>
            <p:nvPr/>
          </p:nvSpPr>
          <p:spPr>
            <a:xfrm>
              <a:off x="5534332" y="1873066"/>
              <a:ext cx="32132" cy="67601"/>
            </a:xfrm>
            <a:custGeom>
              <a:avLst/>
              <a:gdLst>
                <a:gd name="f0" fmla="val w"/>
                <a:gd name="f1" fmla="val h"/>
                <a:gd name="f2" fmla="val 0"/>
                <a:gd name="f3" fmla="val 914"/>
                <a:gd name="f4" fmla="val 1923"/>
                <a:gd name="f5" fmla="val 1"/>
                <a:gd name="f6" fmla="val 1922"/>
                <a:gd name="f7" fmla="val 851"/>
                <a:gd name="f8" fmla="val 883"/>
                <a:gd name="f9" fmla="val 1607"/>
                <a:gd name="f10" fmla="val 1292"/>
                <a:gd name="f11" fmla="val 977"/>
                <a:gd name="f12" fmla="val 662"/>
                <a:gd name="f13" fmla="val 316"/>
                <a:gd name="f14" fmla="*/ f0 1 914"/>
                <a:gd name="f15" fmla="*/ f1 1 1923"/>
                <a:gd name="f16" fmla="val f2"/>
                <a:gd name="f17" fmla="val f3"/>
                <a:gd name="f18" fmla="val f4"/>
                <a:gd name="f19" fmla="+- f18 0 f16"/>
                <a:gd name="f20" fmla="+- f17 0 f16"/>
                <a:gd name="f21" fmla="*/ f20 1 914"/>
                <a:gd name="f22" fmla="*/ f19 1 1923"/>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914" h="1923">
                  <a:moveTo>
                    <a:pt x="f5" y="f2"/>
                  </a:moveTo>
                  <a:lnTo>
                    <a:pt x="f5" y="f6"/>
                  </a:lnTo>
                  <a:lnTo>
                    <a:pt x="f7" y="f6"/>
                  </a:lnTo>
                  <a:cubicBezTo>
                    <a:pt x="f8" y="f9"/>
                    <a:pt x="f3" y="f10"/>
                    <a:pt x="f3" y="f11"/>
                  </a:cubicBezTo>
                  <a:cubicBezTo>
                    <a:pt x="f3" y="f12"/>
                    <a:pt x="f8" y="f13"/>
                    <a:pt x="f7" y="f2"/>
                  </a:cubicBezTo>
                  <a:close/>
                </a:path>
              </a:pathLst>
            </a:custGeom>
            <a:solidFill>
              <a:srgbClr val="65A32E"/>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grpSp>
      <p:sp>
        <p:nvSpPr>
          <p:cNvPr id="25" name="Freeform 5">
            <a:extLst>
              <a:ext uri="{FF2B5EF4-FFF2-40B4-BE49-F238E27FC236}">
                <a16:creationId xmlns:a16="http://schemas.microsoft.com/office/drawing/2014/main" id="{4B46C476-DDCC-C36F-CD9F-744274D8586C}"/>
              </a:ext>
            </a:extLst>
          </p:cNvPr>
          <p:cNvSpPr/>
          <p:nvPr/>
        </p:nvSpPr>
        <p:spPr>
          <a:xfrm>
            <a:off x="-1591" y="5376"/>
            <a:ext cx="1261076" cy="1179164"/>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
        <p:nvSpPr>
          <p:cNvPr id="26" name="Freeform 5">
            <a:extLst>
              <a:ext uri="{FF2B5EF4-FFF2-40B4-BE49-F238E27FC236}">
                <a16:creationId xmlns:a16="http://schemas.microsoft.com/office/drawing/2014/main" id="{786CB4D1-C6BE-1365-2BF3-938992901164}"/>
              </a:ext>
            </a:extLst>
          </p:cNvPr>
          <p:cNvSpPr/>
          <p:nvPr/>
        </p:nvSpPr>
        <p:spPr>
          <a:xfrm flipH="1">
            <a:off x="7885072" y="274"/>
            <a:ext cx="1258927" cy="1177161"/>
          </a:xfrm>
          <a:custGeom>
            <a:avLst/>
            <a:gdLst>
              <a:gd name="f0" fmla="val 10800000"/>
              <a:gd name="f1" fmla="val 5400000"/>
              <a:gd name="f2" fmla="val 180"/>
              <a:gd name="f3" fmla="val w"/>
              <a:gd name="f4" fmla="val h"/>
              <a:gd name="f5" fmla="val 0"/>
              <a:gd name="f6" fmla="val 1301"/>
              <a:gd name="f7" fmla="val 1215"/>
              <a:gd name="f8" fmla="val 1194"/>
              <a:gd name="f9" fmla="val 1100"/>
              <a:gd name="f10" fmla="val 1173"/>
              <a:gd name="f11" fmla="val 1007"/>
              <a:gd name="f12" fmla="val 1147"/>
              <a:gd name="f13" fmla="val 917"/>
              <a:gd name="f14" fmla="val 1112"/>
              <a:gd name="f15" fmla="val 895"/>
              <a:gd name="f16" fmla="val 1104"/>
              <a:gd name="f17" fmla="val 908"/>
              <a:gd name="f18" fmla="val 1083"/>
              <a:gd name="f19" fmla="val 934"/>
              <a:gd name="f20" fmla="val 1041"/>
              <a:gd name="f21" fmla="val 938"/>
              <a:gd name="f22" fmla="val 998"/>
              <a:gd name="f23" fmla="val 913"/>
              <a:gd name="f24" fmla="val 953"/>
              <a:gd name="f25" fmla="val 903"/>
              <a:gd name="f26" fmla="val 922"/>
              <a:gd name="f27" fmla="val 880"/>
              <a:gd name="f28" fmla="val 899"/>
              <a:gd name="f29" fmla="val 857"/>
              <a:gd name="f30" fmla="val 877"/>
              <a:gd name="f31" fmla="val 850"/>
              <a:gd name="f32" fmla="val 870"/>
              <a:gd name="f33" fmla="val 846"/>
              <a:gd name="f34" fmla="val 875"/>
              <a:gd name="f35" fmla="val 843"/>
              <a:gd name="f36" fmla="val 882"/>
              <a:gd name="f37" fmla="val 815"/>
              <a:gd name="f38" fmla="val 947"/>
              <a:gd name="f39" fmla="val 814"/>
              <a:gd name="f40" fmla="val 1010"/>
              <a:gd name="f41" fmla="val 1069"/>
              <a:gd name="f42" fmla="val 860"/>
              <a:gd name="f43" fmla="val 1075"/>
              <a:gd name="f44" fmla="val 868"/>
              <a:gd name="f45" fmla="val 1079"/>
              <a:gd name="f46" fmla="val 866"/>
              <a:gd name="f47" fmla="val 1087"/>
              <a:gd name="f48" fmla="val 1090"/>
              <a:gd name="f49" fmla="val 854"/>
              <a:gd name="f50" fmla="val 1085"/>
              <a:gd name="f51" fmla="val 798"/>
              <a:gd name="f52" fmla="val 1060"/>
              <a:gd name="f53" fmla="val 744"/>
              <a:gd name="f54" fmla="val 1032"/>
              <a:gd name="f55" fmla="val 695"/>
              <a:gd name="f56" fmla="val 994"/>
              <a:gd name="f57" fmla="val 662"/>
              <a:gd name="f58" fmla="val 969"/>
              <a:gd name="f59" fmla="val 637"/>
              <a:gd name="f60" fmla="val 939"/>
              <a:gd name="f61" fmla="val 619"/>
              <a:gd name="f62" fmla="val 901"/>
              <a:gd name="f63" fmla="val 589"/>
              <a:gd name="f64" fmla="val 833"/>
              <a:gd name="f65" fmla="val 558"/>
              <a:gd name="f66" fmla="val 765"/>
              <a:gd name="f67" fmla="val 524"/>
              <a:gd name="f68" fmla="val 698"/>
              <a:gd name="f69" fmla="val 497"/>
              <a:gd name="f70" fmla="val 645"/>
              <a:gd name="f71" fmla="val 475"/>
              <a:gd name="f72" fmla="val 591"/>
              <a:gd name="f73" fmla="val 471"/>
              <a:gd name="f74" fmla="val 531"/>
              <a:gd name="f75" fmla="val 470"/>
              <a:gd name="f76" fmla="val 514"/>
              <a:gd name="f77" fmla="val 473"/>
              <a:gd name="f78" fmla="val 500"/>
              <a:gd name="f79" fmla="val 482"/>
              <a:gd name="f80" fmla="val 487"/>
              <a:gd name="f81" fmla="val 511"/>
              <a:gd name="f82" fmla="val 450"/>
              <a:gd name="f83" fmla="val 530"/>
              <a:gd name="f84" fmla="val 408"/>
              <a:gd name="f85" fmla="val 537"/>
              <a:gd name="f86" fmla="val 362"/>
              <a:gd name="f87" fmla="val 541"/>
              <a:gd name="f88" fmla="val 329"/>
              <a:gd name="f89" fmla="val 546"/>
              <a:gd name="f90" fmla="val 297"/>
              <a:gd name="f91" fmla="val 540"/>
              <a:gd name="f92" fmla="val 264"/>
              <a:gd name="f93" fmla="val 522"/>
              <a:gd name="f94" fmla="val 161"/>
              <a:gd name="f95" fmla="val 466"/>
              <a:gd name="f96" fmla="val 80"/>
              <a:gd name="f97" fmla="val 392"/>
              <a:gd name="f98" fmla="val 10"/>
              <a:gd name="f99" fmla="val 381"/>
              <a:gd name="f100" fmla="val 379"/>
              <a:gd name="f101" fmla="val 6"/>
              <a:gd name="f102" fmla="val 374"/>
              <a:gd name="f103" fmla="val 14"/>
              <a:gd name="f104" fmla="val 350"/>
              <a:gd name="f105" fmla="val 62"/>
              <a:gd name="f106" fmla="val 331"/>
              <a:gd name="f107" fmla="val 112"/>
              <a:gd name="f108" fmla="val 321"/>
              <a:gd name="f109" fmla="val 164"/>
              <a:gd name="f110" fmla="val 296"/>
              <a:gd name="f111" fmla="val 325"/>
              <a:gd name="f112" fmla="val 411"/>
              <a:gd name="f113" fmla="val 431"/>
              <a:gd name="f114" fmla="val 501"/>
              <a:gd name="f115" fmla="val 435"/>
              <a:gd name="f116" fmla="val 504"/>
              <a:gd name="f117" fmla="val 438"/>
              <a:gd name="f118" fmla="val 507"/>
              <a:gd name="f119" fmla="val 439"/>
              <a:gd name="f120" fmla="val 512"/>
              <a:gd name="f121" fmla="val 442"/>
              <a:gd name="f122" fmla="val 536"/>
              <a:gd name="f123" fmla="val 444"/>
              <a:gd name="f124" fmla="val 560"/>
              <a:gd name="f125" fmla="val 447"/>
              <a:gd name="f126" fmla="val 416"/>
              <a:gd name="f127" fmla="val 389"/>
              <a:gd name="f128" fmla="val 535"/>
              <a:gd name="f129" fmla="val 353"/>
              <a:gd name="f130" fmla="val 521"/>
              <a:gd name="f131" fmla="val 351"/>
              <a:gd name="f132" fmla="val 519"/>
              <a:gd name="f133" fmla="val 349"/>
              <a:gd name="f134" fmla="val 517"/>
              <a:gd name="f135" fmla="val 345"/>
              <a:gd name="f136" fmla="val 518"/>
              <a:gd name="f137" fmla="val 341"/>
              <a:gd name="f138" fmla="val 515"/>
              <a:gd name="f139" fmla="val 337"/>
              <a:gd name="f140" fmla="val 513"/>
              <a:gd name="f141" fmla="val 333"/>
              <a:gd name="f142" fmla="val 232"/>
              <a:gd name="f143" fmla="val 129"/>
              <a:gd name="f144" fmla="val 24"/>
              <a:gd name="f145" fmla="val 490"/>
              <a:gd name="f146" fmla="val 1"/>
              <a:gd name="f147" fmla="val 491"/>
              <a:gd name="f148" fmla="val 5"/>
              <a:gd name="f149" fmla="val 516"/>
              <a:gd name="f150" fmla="val 8"/>
              <a:gd name="f151" fmla="val 532"/>
              <a:gd name="f152" fmla="val 13"/>
              <a:gd name="f153" fmla="val 31"/>
              <a:gd name="f154" fmla="val 534"/>
              <a:gd name="f155" fmla="val 69"/>
              <a:gd name="f156" fmla="val 526"/>
              <a:gd name="f157" fmla="val 108"/>
              <a:gd name="f158" fmla="val 525"/>
              <a:gd name="f159" fmla="val 146"/>
              <a:gd name="f160" fmla="val 203"/>
              <a:gd name="f161" fmla="val 527"/>
              <a:gd name="f162" fmla="val 258"/>
              <a:gd name="f163" fmla="val 539"/>
              <a:gd name="f164" fmla="val 313"/>
              <a:gd name="f165" fmla="val 554"/>
              <a:gd name="f166" fmla="val 336"/>
              <a:gd name="f167" fmla="val 565"/>
              <a:gd name="f168" fmla="val 358"/>
              <a:gd name="f169" fmla="val 575"/>
              <a:gd name="f170" fmla="val 586"/>
              <a:gd name="f171" fmla="val 388"/>
              <a:gd name="f172" fmla="val 593"/>
              <a:gd name="f173" fmla="val 395"/>
              <a:gd name="f174" fmla="val 599"/>
              <a:gd name="f175" fmla="val 405"/>
              <a:gd name="f176" fmla="val 602"/>
              <a:gd name="f177" fmla="val 409"/>
              <a:gd name="f178" fmla="val 607"/>
              <a:gd name="f179" fmla="val 413"/>
              <a:gd name="f180" fmla="val 611"/>
              <a:gd name="f181" fmla="val 420"/>
              <a:gd name="f182" fmla="val 610"/>
              <a:gd name="f183" fmla="val 423"/>
              <a:gd name="f184" fmla="val 614"/>
              <a:gd name="f185" fmla="val 426"/>
              <a:gd name="f186" fmla="val 618"/>
              <a:gd name="f187" fmla="val 429"/>
              <a:gd name="f188" fmla="val 620"/>
              <a:gd name="f189" fmla="val 441"/>
              <a:gd name="f190" fmla="val 629"/>
              <a:gd name="f191" fmla="val 434"/>
              <a:gd name="f192" fmla="val 632"/>
              <a:gd name="f193" fmla="val 425"/>
              <a:gd name="f194" fmla="val 634"/>
              <a:gd name="f195" fmla="val 378"/>
              <a:gd name="f196" fmla="val 615"/>
              <a:gd name="f197" fmla="val 289"/>
              <a:gd name="f198" fmla="val 641"/>
              <a:gd name="f199" fmla="val 285"/>
              <a:gd name="f200" fmla="val 643"/>
              <a:gd name="f201" fmla="val 280"/>
              <a:gd name="f202" fmla="val 644"/>
              <a:gd name="f203" fmla="val 276"/>
              <a:gd name="f204" fmla="val 646"/>
              <a:gd name="f205" fmla="val 214"/>
              <a:gd name="f206" fmla="val 683"/>
              <a:gd name="f207" fmla="val 183"/>
              <a:gd name="f208" fmla="val 742"/>
              <a:gd name="f209" fmla="val 809"/>
              <a:gd name="f210" fmla="val 151"/>
              <a:gd name="f211" fmla="val 855"/>
              <a:gd name="f212" fmla="val 150"/>
              <a:gd name="f213" fmla="val 849"/>
              <a:gd name="f214" fmla="val 193"/>
              <a:gd name="f215" fmla="val 845"/>
              <a:gd name="f216" fmla="val 326"/>
              <a:gd name="f217" fmla="val 832"/>
              <a:gd name="f218" fmla="val 403"/>
              <a:gd name="f219" fmla="val 758"/>
              <a:gd name="f220" fmla="val 440"/>
              <a:gd name="f221" fmla="val 654"/>
              <a:gd name="f222" fmla="val 635"/>
              <a:gd name="f223" fmla="val 451"/>
              <a:gd name="f224" fmla="val 636"/>
              <a:gd name="f225" fmla="val 462"/>
              <a:gd name="f226" fmla="val 650"/>
              <a:gd name="f227" fmla="val 463"/>
              <a:gd name="f228" fmla="val 464"/>
              <a:gd name="f229" fmla="val 477"/>
              <a:gd name="f230" fmla="val 671"/>
              <a:gd name="f231" fmla="val 493"/>
              <a:gd name="f232" fmla="val 693"/>
              <a:gd name="f233" fmla="val 509"/>
              <a:gd name="f234" fmla="val 714"/>
              <a:gd name="f235" fmla="val 510"/>
              <a:gd name="f236" fmla="val 717"/>
              <a:gd name="f237" fmla="val 719"/>
              <a:gd name="f238" fmla="val 722"/>
              <a:gd name="f239" fmla="val 759"/>
              <a:gd name="f240" fmla="val 547"/>
              <a:gd name="f241" fmla="val 838"/>
              <a:gd name="f242" fmla="val 568"/>
              <a:gd name="f243" fmla="val 876"/>
              <a:gd name="f244" fmla="val 585"/>
              <a:gd name="f245" fmla="val 910"/>
              <a:gd name="f246" fmla="val 942"/>
              <a:gd name="f247" fmla="val 613"/>
              <a:gd name="f248" fmla="val 950"/>
              <a:gd name="f249" fmla="val 958"/>
              <a:gd name="f250" fmla="val 628"/>
              <a:gd name="f251" fmla="val 971"/>
              <a:gd name="f252" fmla="val 616"/>
              <a:gd name="f253" fmla="val 967"/>
              <a:gd name="f254" fmla="val 609"/>
              <a:gd name="f255" fmla="val 966"/>
              <a:gd name="f256" fmla="val 603"/>
              <a:gd name="f257" fmla="val 964"/>
              <a:gd name="f258" fmla="val 579"/>
              <a:gd name="f259" fmla="val 954"/>
              <a:gd name="f260" fmla="val 555"/>
              <a:gd name="f261" fmla="val 498"/>
              <a:gd name="f262" fmla="val 974"/>
              <a:gd name="f263" fmla="val 455"/>
              <a:gd name="f264" fmla="val 1024"/>
              <a:gd name="f265" fmla="val 1030"/>
              <a:gd name="f266" fmla="val 449"/>
              <a:gd name="f267" fmla="val 1035"/>
              <a:gd name="f268" fmla="val 458"/>
              <a:gd name="f269" fmla="val 1037"/>
              <a:gd name="f270" fmla="val 1052"/>
              <a:gd name="f271" fmla="val 1049"/>
              <a:gd name="f272" fmla="val 633"/>
              <a:gd name="f273" fmla="val 1002"/>
              <a:gd name="f274" fmla="val 990"/>
              <a:gd name="f275" fmla="val 649"/>
              <a:gd name="f276" fmla="val 992"/>
              <a:gd name="f277" fmla="val 659"/>
              <a:gd name="f278" fmla="val 694"/>
              <a:gd name="f279" fmla="val 733"/>
              <a:gd name="f280" fmla="val 1065"/>
              <a:gd name="f281" fmla="val 777"/>
              <a:gd name="f282" fmla="val 1086"/>
              <a:gd name="f283" fmla="val 1084"/>
              <a:gd name="f284" fmla="val 1082"/>
              <a:gd name="f285" fmla="val 779"/>
              <a:gd name="f286" fmla="val 1089"/>
              <a:gd name="f287" fmla="val 781"/>
              <a:gd name="f288" fmla="val 785"/>
              <a:gd name="f289" fmla="val 826"/>
              <a:gd name="f290" fmla="val 1114"/>
              <a:gd name="f291" fmla="val 871"/>
              <a:gd name="f292" fmla="val 1132"/>
              <a:gd name="f293" fmla="val 1146"/>
              <a:gd name="f294" fmla="val 927"/>
              <a:gd name="f295" fmla="val 1149"/>
              <a:gd name="f296" fmla="val 936"/>
              <a:gd name="f297" fmla="val 1154"/>
              <a:gd name="f298" fmla="val 946"/>
              <a:gd name="f299" fmla="val 1157"/>
              <a:gd name="f300" fmla="val 1026"/>
              <a:gd name="f301" fmla="val 1180"/>
              <a:gd name="f302" fmla="val 1107"/>
              <a:gd name="f303" fmla="val 1196"/>
              <a:gd name="f304" fmla="val 1189"/>
              <a:gd name="f305" fmla="val 1206"/>
              <a:gd name="f306" fmla="val 1226"/>
              <a:gd name="f307" fmla="val 1210"/>
              <a:gd name="f308" fmla="val 1263"/>
              <a:gd name="f309" fmla="val 1213"/>
              <a:gd name="f310" fmla="val 1266"/>
              <a:gd name="f311" fmla="val 1204"/>
              <a:gd name="f312" fmla="val 1230"/>
              <a:gd name="f313" fmla="val 1201"/>
              <a:gd name="f314" fmla="val 711"/>
              <a:gd name="f315" fmla="val 709"/>
              <a:gd name="f316" fmla="val 707"/>
              <a:gd name="f317" fmla="val 705"/>
              <a:gd name="f318" fmla="val 601"/>
              <a:gd name="f319" fmla="val 918"/>
              <a:gd name="f320" fmla="val 984"/>
              <a:gd name="f321" fmla="val 916"/>
              <a:gd name="f322" fmla="val 914"/>
              <a:gd name="f323" fmla="val 864"/>
              <a:gd name="f324" fmla="val 1067"/>
              <a:gd name="f325" fmla="val 1071"/>
              <a:gd name="f326" fmla="val 873"/>
              <a:gd name="f327" fmla="+- 0 0 -90"/>
              <a:gd name="f328" fmla="*/ f3 1 1301"/>
              <a:gd name="f329" fmla="*/ f4 1 1215"/>
              <a:gd name="f330" fmla="val f5"/>
              <a:gd name="f331" fmla="val f6"/>
              <a:gd name="f332" fmla="val f7"/>
              <a:gd name="f333" fmla="*/ f327 f0 1"/>
              <a:gd name="f334" fmla="+- f332 0 f330"/>
              <a:gd name="f335" fmla="+- f331 0 f330"/>
              <a:gd name="f336" fmla="*/ f333 1 f2"/>
              <a:gd name="f337" fmla="*/ f335 1 1301"/>
              <a:gd name="f338" fmla="*/ f334 1 1215"/>
              <a:gd name="f339" fmla="*/ 917 f335 1"/>
              <a:gd name="f340" fmla="*/ 1112 f334 1"/>
              <a:gd name="f341" fmla="*/ 913 f335 1"/>
              <a:gd name="f342" fmla="*/ 953 f334 1"/>
              <a:gd name="f343" fmla="*/ 857 f335 1"/>
              <a:gd name="f344" fmla="*/ 877 f334 1"/>
              <a:gd name="f345" fmla="*/ 1069 f334 1"/>
              <a:gd name="f346" fmla="*/ 854 f335 1"/>
              <a:gd name="f347" fmla="*/ 1085 f334 1"/>
              <a:gd name="f348" fmla="*/ 619 f335 1"/>
              <a:gd name="f349" fmla="*/ 901 f334 1"/>
              <a:gd name="f350" fmla="*/ 471 f335 1"/>
              <a:gd name="f351" fmla="*/ 531 f334 1"/>
              <a:gd name="f352" fmla="*/ 482 f335 1"/>
              <a:gd name="f353" fmla="*/ 487 f334 1"/>
              <a:gd name="f354" fmla="*/ 540 f335 1"/>
              <a:gd name="f355" fmla="*/ 264 f334 1"/>
              <a:gd name="f356" fmla="*/ 374 f335 1"/>
              <a:gd name="f357" fmla="*/ 14 f334 1"/>
              <a:gd name="f358" fmla="*/ 431 f335 1"/>
              <a:gd name="f359" fmla="*/ 501 f334 1"/>
              <a:gd name="f360" fmla="*/ 447 f335 1"/>
              <a:gd name="f361" fmla="*/ 589 f334 1"/>
              <a:gd name="f362" fmla="*/ 345 f335 1"/>
              <a:gd name="f363" fmla="*/ 518 f334 1"/>
              <a:gd name="f364" fmla="*/ 333 f335 1"/>
              <a:gd name="f365" fmla="*/ 511 f334 1"/>
              <a:gd name="f366" fmla="*/ 5 f335 1"/>
              <a:gd name="f367" fmla="*/ 516 f334 1"/>
              <a:gd name="f368" fmla="*/ 146 f335 1"/>
              <a:gd name="f369" fmla="*/ 526 f334 1"/>
              <a:gd name="f370" fmla="*/ 381 f335 1"/>
              <a:gd name="f371" fmla="*/ 586 f334 1"/>
              <a:gd name="f372" fmla="*/ 405 f335 1"/>
              <a:gd name="f373" fmla="*/ 602 f334 1"/>
              <a:gd name="f374" fmla="*/ 420 f335 1"/>
              <a:gd name="f375" fmla="*/ 610 f334 1"/>
              <a:gd name="f376" fmla="*/ 425 f335 1"/>
              <a:gd name="f377" fmla="*/ 634 f334 1"/>
              <a:gd name="f378" fmla="*/ 276 f335 1"/>
              <a:gd name="f379" fmla="*/ 646 f334 1"/>
              <a:gd name="f380" fmla="*/ 193 f335 1"/>
              <a:gd name="f381" fmla="*/ 845 f334 1"/>
              <a:gd name="f382" fmla="*/ 462 f335 1"/>
              <a:gd name="f383" fmla="*/ 650 f334 1"/>
              <a:gd name="f384" fmla="*/ 509 f335 1"/>
              <a:gd name="f385" fmla="*/ 714 f334 1"/>
              <a:gd name="f386" fmla="*/ 558 f335 1"/>
              <a:gd name="f387" fmla="*/ 838 f334 1"/>
              <a:gd name="f388" fmla="*/ 628 f335 1"/>
              <a:gd name="f389" fmla="*/ 971 f334 1"/>
              <a:gd name="f390" fmla="*/ 603 f335 1"/>
              <a:gd name="f391" fmla="*/ 964 f334 1"/>
              <a:gd name="f392" fmla="*/ 455 f335 1"/>
              <a:gd name="f393" fmla="*/ 1024 f334 1"/>
              <a:gd name="f394" fmla="*/ 633 f335 1"/>
              <a:gd name="f395" fmla="*/ 1002 f334 1"/>
              <a:gd name="f396" fmla="*/ 777 f335 1"/>
              <a:gd name="f397" fmla="*/ 1086 f334 1"/>
              <a:gd name="f398" fmla="*/ 785 f335 1"/>
              <a:gd name="f399" fmla="*/ 1090 f334 1"/>
              <a:gd name="f400" fmla="*/ 946 f335 1"/>
              <a:gd name="f401" fmla="*/ 1157 f334 1"/>
              <a:gd name="f402" fmla="*/ 1301 f335 1"/>
              <a:gd name="f403" fmla="*/ 1213 f334 1"/>
              <a:gd name="f404" fmla="*/ 694 f334 1"/>
              <a:gd name="f405" fmla="*/ 521 f335 1"/>
              <a:gd name="f406" fmla="*/ 705 f334 1"/>
              <a:gd name="f407" fmla="*/ 601 f335 1"/>
              <a:gd name="f408" fmla="*/ 966 f334 1"/>
              <a:gd name="f409" fmla="*/ 918 f335 1"/>
              <a:gd name="f410" fmla="*/ 984 f334 1"/>
              <a:gd name="f411" fmla="*/ 864 f335 1"/>
              <a:gd name="f412" fmla="*/ 1067 f334 1"/>
              <a:gd name="f413" fmla="+- f336 0 f1"/>
              <a:gd name="f414" fmla="*/ f339 1 1301"/>
              <a:gd name="f415" fmla="*/ f340 1 1215"/>
              <a:gd name="f416" fmla="*/ f341 1 1301"/>
              <a:gd name="f417" fmla="*/ f342 1 1215"/>
              <a:gd name="f418" fmla="*/ f343 1 1301"/>
              <a:gd name="f419" fmla="*/ f344 1 1215"/>
              <a:gd name="f420" fmla="*/ f345 1 1215"/>
              <a:gd name="f421" fmla="*/ f346 1 1301"/>
              <a:gd name="f422" fmla="*/ f347 1 1215"/>
              <a:gd name="f423" fmla="*/ f348 1 1301"/>
              <a:gd name="f424" fmla="*/ f349 1 1215"/>
              <a:gd name="f425" fmla="*/ f350 1 1301"/>
              <a:gd name="f426" fmla="*/ f351 1 1215"/>
              <a:gd name="f427" fmla="*/ f352 1 1301"/>
              <a:gd name="f428" fmla="*/ f353 1 1215"/>
              <a:gd name="f429" fmla="*/ f354 1 1301"/>
              <a:gd name="f430" fmla="*/ f355 1 1215"/>
              <a:gd name="f431" fmla="*/ f356 1 1301"/>
              <a:gd name="f432" fmla="*/ f357 1 1215"/>
              <a:gd name="f433" fmla="*/ f358 1 1301"/>
              <a:gd name="f434" fmla="*/ f359 1 1215"/>
              <a:gd name="f435" fmla="*/ f360 1 1301"/>
              <a:gd name="f436" fmla="*/ f361 1 1215"/>
              <a:gd name="f437" fmla="*/ f362 1 1301"/>
              <a:gd name="f438" fmla="*/ f363 1 1215"/>
              <a:gd name="f439" fmla="*/ f364 1 1301"/>
              <a:gd name="f440" fmla="*/ f365 1 1215"/>
              <a:gd name="f441" fmla="*/ f366 1 1301"/>
              <a:gd name="f442" fmla="*/ f367 1 1215"/>
              <a:gd name="f443" fmla="*/ f368 1 1301"/>
              <a:gd name="f444" fmla="*/ f369 1 1215"/>
              <a:gd name="f445" fmla="*/ f370 1 1301"/>
              <a:gd name="f446" fmla="*/ f371 1 1215"/>
              <a:gd name="f447" fmla="*/ f372 1 1301"/>
              <a:gd name="f448" fmla="*/ f373 1 1215"/>
              <a:gd name="f449" fmla="*/ f374 1 1301"/>
              <a:gd name="f450" fmla="*/ f375 1 1215"/>
              <a:gd name="f451" fmla="*/ f376 1 1301"/>
              <a:gd name="f452" fmla="*/ f377 1 1215"/>
              <a:gd name="f453" fmla="*/ f378 1 1301"/>
              <a:gd name="f454" fmla="*/ f379 1 1215"/>
              <a:gd name="f455" fmla="*/ f380 1 1301"/>
              <a:gd name="f456" fmla="*/ f381 1 1215"/>
              <a:gd name="f457" fmla="*/ f382 1 1301"/>
              <a:gd name="f458" fmla="*/ f383 1 1215"/>
              <a:gd name="f459" fmla="*/ f384 1 1301"/>
              <a:gd name="f460" fmla="*/ f385 1 1215"/>
              <a:gd name="f461" fmla="*/ f386 1 1301"/>
              <a:gd name="f462" fmla="*/ f387 1 1215"/>
              <a:gd name="f463" fmla="*/ f388 1 1301"/>
              <a:gd name="f464" fmla="*/ f389 1 1215"/>
              <a:gd name="f465" fmla="*/ f390 1 1301"/>
              <a:gd name="f466" fmla="*/ f391 1 1215"/>
              <a:gd name="f467" fmla="*/ f392 1 1301"/>
              <a:gd name="f468" fmla="*/ f393 1 1215"/>
              <a:gd name="f469" fmla="*/ f394 1 1301"/>
              <a:gd name="f470" fmla="*/ f395 1 1215"/>
              <a:gd name="f471" fmla="*/ f396 1 1301"/>
              <a:gd name="f472" fmla="*/ f397 1 1215"/>
              <a:gd name="f473" fmla="*/ f398 1 1301"/>
              <a:gd name="f474" fmla="*/ f399 1 1215"/>
              <a:gd name="f475" fmla="*/ f400 1 1301"/>
              <a:gd name="f476" fmla="*/ f401 1 1215"/>
              <a:gd name="f477" fmla="*/ f402 1 1301"/>
              <a:gd name="f478" fmla="*/ f403 1 1215"/>
              <a:gd name="f479" fmla="*/ f404 1 1215"/>
              <a:gd name="f480" fmla="*/ f405 1 1301"/>
              <a:gd name="f481" fmla="*/ f406 1 1215"/>
              <a:gd name="f482" fmla="*/ f407 1 1301"/>
              <a:gd name="f483" fmla="*/ f408 1 1215"/>
              <a:gd name="f484" fmla="*/ f409 1 1301"/>
              <a:gd name="f485" fmla="*/ f410 1 1215"/>
              <a:gd name="f486" fmla="*/ f411 1 1301"/>
              <a:gd name="f487" fmla="*/ f412 1 1215"/>
              <a:gd name="f488" fmla="*/ 0 1 f337"/>
              <a:gd name="f489" fmla="*/ f331 1 f337"/>
              <a:gd name="f490" fmla="*/ 0 1 f338"/>
              <a:gd name="f491" fmla="*/ f332 1 f338"/>
              <a:gd name="f492" fmla="*/ f414 1 f337"/>
              <a:gd name="f493" fmla="*/ f415 1 f338"/>
              <a:gd name="f494" fmla="*/ f416 1 f337"/>
              <a:gd name="f495" fmla="*/ f417 1 f338"/>
              <a:gd name="f496" fmla="*/ f418 1 f337"/>
              <a:gd name="f497" fmla="*/ f419 1 f338"/>
              <a:gd name="f498" fmla="*/ f420 1 f338"/>
              <a:gd name="f499" fmla="*/ f421 1 f337"/>
              <a:gd name="f500" fmla="*/ f422 1 f338"/>
              <a:gd name="f501" fmla="*/ f423 1 f337"/>
              <a:gd name="f502" fmla="*/ f424 1 f338"/>
              <a:gd name="f503" fmla="*/ f425 1 f337"/>
              <a:gd name="f504" fmla="*/ f426 1 f338"/>
              <a:gd name="f505" fmla="*/ f427 1 f337"/>
              <a:gd name="f506" fmla="*/ f428 1 f338"/>
              <a:gd name="f507" fmla="*/ f429 1 f337"/>
              <a:gd name="f508" fmla="*/ f430 1 f338"/>
              <a:gd name="f509" fmla="*/ f431 1 f337"/>
              <a:gd name="f510" fmla="*/ f432 1 f338"/>
              <a:gd name="f511" fmla="*/ f433 1 f337"/>
              <a:gd name="f512" fmla="*/ f434 1 f338"/>
              <a:gd name="f513" fmla="*/ f435 1 f337"/>
              <a:gd name="f514" fmla="*/ f436 1 f338"/>
              <a:gd name="f515" fmla="*/ f437 1 f337"/>
              <a:gd name="f516" fmla="*/ f438 1 f338"/>
              <a:gd name="f517" fmla="*/ f439 1 f337"/>
              <a:gd name="f518" fmla="*/ f440 1 f338"/>
              <a:gd name="f519" fmla="*/ f441 1 f337"/>
              <a:gd name="f520" fmla="*/ f442 1 f338"/>
              <a:gd name="f521" fmla="*/ f443 1 f337"/>
              <a:gd name="f522" fmla="*/ f444 1 f338"/>
              <a:gd name="f523" fmla="*/ f445 1 f337"/>
              <a:gd name="f524" fmla="*/ f446 1 f338"/>
              <a:gd name="f525" fmla="*/ f447 1 f337"/>
              <a:gd name="f526" fmla="*/ f448 1 f338"/>
              <a:gd name="f527" fmla="*/ f449 1 f337"/>
              <a:gd name="f528" fmla="*/ f450 1 f338"/>
              <a:gd name="f529" fmla="*/ f451 1 f337"/>
              <a:gd name="f530" fmla="*/ f452 1 f338"/>
              <a:gd name="f531" fmla="*/ f453 1 f337"/>
              <a:gd name="f532" fmla="*/ f454 1 f338"/>
              <a:gd name="f533" fmla="*/ f455 1 f337"/>
              <a:gd name="f534" fmla="*/ f456 1 f338"/>
              <a:gd name="f535" fmla="*/ f457 1 f337"/>
              <a:gd name="f536" fmla="*/ f458 1 f338"/>
              <a:gd name="f537" fmla="*/ f459 1 f337"/>
              <a:gd name="f538" fmla="*/ f460 1 f338"/>
              <a:gd name="f539" fmla="*/ f461 1 f337"/>
              <a:gd name="f540" fmla="*/ f462 1 f338"/>
              <a:gd name="f541" fmla="*/ f463 1 f337"/>
              <a:gd name="f542" fmla="*/ f464 1 f338"/>
              <a:gd name="f543" fmla="*/ f465 1 f337"/>
              <a:gd name="f544" fmla="*/ f466 1 f338"/>
              <a:gd name="f545" fmla="*/ f467 1 f337"/>
              <a:gd name="f546" fmla="*/ f468 1 f338"/>
              <a:gd name="f547" fmla="*/ f469 1 f337"/>
              <a:gd name="f548" fmla="*/ f470 1 f338"/>
              <a:gd name="f549" fmla="*/ f471 1 f337"/>
              <a:gd name="f550" fmla="*/ f472 1 f338"/>
              <a:gd name="f551" fmla="*/ f473 1 f337"/>
              <a:gd name="f552" fmla="*/ f474 1 f338"/>
              <a:gd name="f553" fmla="*/ f475 1 f337"/>
              <a:gd name="f554" fmla="*/ f476 1 f338"/>
              <a:gd name="f555" fmla="*/ f477 1 f337"/>
              <a:gd name="f556" fmla="*/ f478 1 f338"/>
              <a:gd name="f557" fmla="*/ f479 1 f338"/>
              <a:gd name="f558" fmla="*/ f480 1 f337"/>
              <a:gd name="f559" fmla="*/ f481 1 f338"/>
              <a:gd name="f560" fmla="*/ f482 1 f337"/>
              <a:gd name="f561" fmla="*/ f483 1 f338"/>
              <a:gd name="f562" fmla="*/ f484 1 f337"/>
              <a:gd name="f563" fmla="*/ f485 1 f338"/>
              <a:gd name="f564" fmla="*/ f486 1 f337"/>
              <a:gd name="f565" fmla="*/ f487 1 f338"/>
              <a:gd name="f566" fmla="*/ f488 f328 1"/>
              <a:gd name="f567" fmla="*/ f489 f328 1"/>
              <a:gd name="f568" fmla="*/ f491 f329 1"/>
              <a:gd name="f569" fmla="*/ f490 f329 1"/>
              <a:gd name="f570" fmla="*/ f492 f328 1"/>
              <a:gd name="f571" fmla="*/ f493 f329 1"/>
              <a:gd name="f572" fmla="*/ f494 f328 1"/>
              <a:gd name="f573" fmla="*/ f495 f329 1"/>
              <a:gd name="f574" fmla="*/ f496 f328 1"/>
              <a:gd name="f575" fmla="*/ f497 f329 1"/>
              <a:gd name="f576" fmla="*/ f498 f329 1"/>
              <a:gd name="f577" fmla="*/ f499 f328 1"/>
              <a:gd name="f578" fmla="*/ f500 f329 1"/>
              <a:gd name="f579" fmla="*/ f501 f328 1"/>
              <a:gd name="f580" fmla="*/ f502 f329 1"/>
              <a:gd name="f581" fmla="*/ f503 f328 1"/>
              <a:gd name="f582" fmla="*/ f504 f329 1"/>
              <a:gd name="f583" fmla="*/ f505 f328 1"/>
              <a:gd name="f584" fmla="*/ f506 f329 1"/>
              <a:gd name="f585" fmla="*/ f507 f328 1"/>
              <a:gd name="f586" fmla="*/ f508 f329 1"/>
              <a:gd name="f587" fmla="*/ f509 f328 1"/>
              <a:gd name="f588" fmla="*/ f510 f329 1"/>
              <a:gd name="f589" fmla="*/ f511 f328 1"/>
              <a:gd name="f590" fmla="*/ f512 f329 1"/>
              <a:gd name="f591" fmla="*/ f513 f328 1"/>
              <a:gd name="f592" fmla="*/ f514 f329 1"/>
              <a:gd name="f593" fmla="*/ f515 f328 1"/>
              <a:gd name="f594" fmla="*/ f516 f329 1"/>
              <a:gd name="f595" fmla="*/ f517 f328 1"/>
              <a:gd name="f596" fmla="*/ f518 f329 1"/>
              <a:gd name="f597" fmla="*/ f519 f328 1"/>
              <a:gd name="f598" fmla="*/ f520 f329 1"/>
              <a:gd name="f599" fmla="*/ f521 f328 1"/>
              <a:gd name="f600" fmla="*/ f522 f329 1"/>
              <a:gd name="f601" fmla="*/ f523 f328 1"/>
              <a:gd name="f602" fmla="*/ f524 f329 1"/>
              <a:gd name="f603" fmla="*/ f525 f328 1"/>
              <a:gd name="f604" fmla="*/ f526 f329 1"/>
              <a:gd name="f605" fmla="*/ f527 f328 1"/>
              <a:gd name="f606" fmla="*/ f528 f329 1"/>
              <a:gd name="f607" fmla="*/ f529 f328 1"/>
              <a:gd name="f608" fmla="*/ f530 f329 1"/>
              <a:gd name="f609" fmla="*/ f531 f328 1"/>
              <a:gd name="f610" fmla="*/ f532 f329 1"/>
              <a:gd name="f611" fmla="*/ f533 f328 1"/>
              <a:gd name="f612" fmla="*/ f534 f329 1"/>
              <a:gd name="f613" fmla="*/ f535 f328 1"/>
              <a:gd name="f614" fmla="*/ f536 f329 1"/>
              <a:gd name="f615" fmla="*/ f537 f328 1"/>
              <a:gd name="f616" fmla="*/ f538 f329 1"/>
              <a:gd name="f617" fmla="*/ f539 f328 1"/>
              <a:gd name="f618" fmla="*/ f540 f329 1"/>
              <a:gd name="f619" fmla="*/ f541 f328 1"/>
              <a:gd name="f620" fmla="*/ f542 f329 1"/>
              <a:gd name="f621" fmla="*/ f543 f328 1"/>
              <a:gd name="f622" fmla="*/ f544 f329 1"/>
              <a:gd name="f623" fmla="*/ f545 f328 1"/>
              <a:gd name="f624" fmla="*/ f546 f329 1"/>
              <a:gd name="f625" fmla="*/ f547 f328 1"/>
              <a:gd name="f626" fmla="*/ f548 f329 1"/>
              <a:gd name="f627" fmla="*/ f549 f328 1"/>
              <a:gd name="f628" fmla="*/ f550 f329 1"/>
              <a:gd name="f629" fmla="*/ f551 f328 1"/>
              <a:gd name="f630" fmla="*/ f552 f329 1"/>
              <a:gd name="f631" fmla="*/ f553 f328 1"/>
              <a:gd name="f632" fmla="*/ f554 f329 1"/>
              <a:gd name="f633" fmla="*/ f555 f328 1"/>
              <a:gd name="f634" fmla="*/ f556 f329 1"/>
              <a:gd name="f635" fmla="*/ f557 f329 1"/>
              <a:gd name="f636" fmla="*/ f558 f328 1"/>
              <a:gd name="f637" fmla="*/ f559 f329 1"/>
              <a:gd name="f638" fmla="*/ f560 f328 1"/>
              <a:gd name="f639" fmla="*/ f561 f329 1"/>
              <a:gd name="f640" fmla="*/ f562 f328 1"/>
              <a:gd name="f641" fmla="*/ f563 f329 1"/>
              <a:gd name="f642" fmla="*/ f564 f328 1"/>
              <a:gd name="f643" fmla="*/ f565 f329 1"/>
            </a:gdLst>
            <a:ahLst/>
            <a:cxnLst>
              <a:cxn ang="3cd4">
                <a:pos x="hc" y="t"/>
              </a:cxn>
              <a:cxn ang="0">
                <a:pos x="r" y="vc"/>
              </a:cxn>
              <a:cxn ang="cd4">
                <a:pos x="hc" y="b"/>
              </a:cxn>
              <a:cxn ang="cd2">
                <a:pos x="l" y="vc"/>
              </a:cxn>
              <a:cxn ang="f413">
                <a:pos x="f570" y="f571"/>
              </a:cxn>
              <a:cxn ang="f413">
                <a:pos x="f572" y="f573"/>
              </a:cxn>
              <a:cxn ang="f413">
                <a:pos x="f574" y="f575"/>
              </a:cxn>
              <a:cxn ang="f413">
                <a:pos x="f574" y="f576"/>
              </a:cxn>
              <a:cxn ang="f413">
                <a:pos x="f577" y="f578"/>
              </a:cxn>
              <a:cxn ang="f413">
                <a:pos x="f579" y="f580"/>
              </a:cxn>
              <a:cxn ang="f413">
                <a:pos x="f581" y="f582"/>
              </a:cxn>
              <a:cxn ang="f413">
                <a:pos x="f583" y="f584"/>
              </a:cxn>
              <a:cxn ang="f413">
                <a:pos x="f585" y="f586"/>
              </a:cxn>
              <a:cxn ang="f413">
                <a:pos x="f587" y="f588"/>
              </a:cxn>
              <a:cxn ang="f413">
                <a:pos x="f589" y="f590"/>
              </a:cxn>
              <a:cxn ang="f413">
                <a:pos x="f591" y="f592"/>
              </a:cxn>
              <a:cxn ang="f413">
                <a:pos x="f593" y="f594"/>
              </a:cxn>
              <a:cxn ang="f413">
                <a:pos x="f595" y="f596"/>
              </a:cxn>
              <a:cxn ang="f413">
                <a:pos x="f597" y="f598"/>
              </a:cxn>
              <a:cxn ang="f413">
                <a:pos x="f599" y="f600"/>
              </a:cxn>
              <a:cxn ang="f413">
                <a:pos x="f601" y="f602"/>
              </a:cxn>
              <a:cxn ang="f413">
                <a:pos x="f603" y="f604"/>
              </a:cxn>
              <a:cxn ang="f413">
                <a:pos x="f605" y="f606"/>
              </a:cxn>
              <a:cxn ang="f413">
                <a:pos x="f607" y="f608"/>
              </a:cxn>
              <a:cxn ang="f413">
                <a:pos x="f609" y="f610"/>
              </a:cxn>
              <a:cxn ang="f413">
                <a:pos x="f611" y="f612"/>
              </a:cxn>
              <a:cxn ang="f413">
                <a:pos x="f613" y="f614"/>
              </a:cxn>
              <a:cxn ang="f413">
                <a:pos x="f613" y="f614"/>
              </a:cxn>
              <a:cxn ang="f413">
                <a:pos x="f615" y="f616"/>
              </a:cxn>
              <a:cxn ang="f413">
                <a:pos x="f617" y="f618"/>
              </a:cxn>
              <a:cxn ang="f413">
                <a:pos x="f619" y="f620"/>
              </a:cxn>
              <a:cxn ang="f413">
                <a:pos x="f621" y="f622"/>
              </a:cxn>
              <a:cxn ang="f413">
                <a:pos x="f623" y="f624"/>
              </a:cxn>
              <a:cxn ang="f413">
                <a:pos x="f625" y="f626"/>
              </a:cxn>
              <a:cxn ang="f413">
                <a:pos x="f627" y="f628"/>
              </a:cxn>
              <a:cxn ang="f413">
                <a:pos x="f627" y="f628"/>
              </a:cxn>
              <a:cxn ang="f413">
                <a:pos x="f629" y="f630"/>
              </a:cxn>
              <a:cxn ang="f413">
                <a:pos x="f631" y="f632"/>
              </a:cxn>
              <a:cxn ang="f413">
                <a:pos x="f633" y="f634"/>
              </a:cxn>
              <a:cxn ang="f413">
                <a:pos x="f615" y="f635"/>
              </a:cxn>
              <a:cxn ang="f413">
                <a:pos x="f615" y="f635"/>
              </a:cxn>
              <a:cxn ang="f413">
                <a:pos x="f636" y="f637"/>
              </a:cxn>
              <a:cxn ang="f413">
                <a:pos x="f638" y="f639"/>
              </a:cxn>
              <a:cxn ang="f413">
                <a:pos x="f638" y="f639"/>
              </a:cxn>
              <a:cxn ang="f413">
                <a:pos x="f640" y="f641"/>
              </a:cxn>
              <a:cxn ang="f413">
                <a:pos x="f572" y="f573"/>
              </a:cxn>
              <a:cxn ang="f413">
                <a:pos x="f642" y="f643"/>
              </a:cxn>
              <a:cxn ang="f413">
                <a:pos x="f642" y="f643"/>
              </a:cxn>
            </a:cxnLst>
            <a:rect l="f566" t="f569" r="f567" b="f568"/>
            <a:pathLst>
              <a:path w="1301" h="1215">
                <a:moveTo>
                  <a:pt x="f8" y="f8"/>
                </a:moveTo>
                <a:cubicBezTo>
                  <a:pt x="f9" y="f10"/>
                  <a:pt x="f11" y="f12"/>
                  <a:pt x="f13" y="f14"/>
                </a:cubicBezTo>
                <a:cubicBezTo>
                  <a:pt x="f15" y="f16"/>
                  <a:pt x="f15" y="f16"/>
                  <a:pt x="f17" y="f18"/>
                </a:cubicBezTo>
                <a:cubicBezTo>
                  <a:pt x="f19" y="f20"/>
                  <a:pt x="f21" y="f22"/>
                  <a:pt x="f23" y="f24"/>
                </a:cubicBezTo>
                <a:cubicBezTo>
                  <a:pt x="f23" y="f24"/>
                  <a:pt x="f23" y="f24"/>
                  <a:pt x="f23" y="f24"/>
                </a:cubicBezTo>
                <a:cubicBezTo>
                  <a:pt x="f25" y="f26"/>
                  <a:pt x="f27" y="f28"/>
                  <a:pt x="f29" y="f30"/>
                </a:cubicBezTo>
                <a:cubicBezTo>
                  <a:pt x="f31" y="f32"/>
                  <a:pt x="f33" y="f34"/>
                  <a:pt x="f35" y="f36"/>
                </a:cubicBezTo>
                <a:cubicBezTo>
                  <a:pt x="f37" y="f38"/>
                  <a:pt x="f39" y="f40"/>
                  <a:pt x="f29" y="f41"/>
                </a:cubicBezTo>
                <a:cubicBezTo>
                  <a:pt x="f42" y="f43"/>
                  <a:pt x="f44" y="f45"/>
                  <a:pt x="f46" y="f47"/>
                </a:cubicBezTo>
                <a:cubicBezTo>
                  <a:pt x="f42" y="f48"/>
                  <a:pt x="f29" y="f47"/>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79" y="f80"/>
                  <a:pt x="f79" y="f80"/>
                  <a:pt x="f79" y="f80"/>
                </a:cubicBezTo>
                <a:cubicBezTo>
                  <a:pt x="f81" y="f82"/>
                  <a:pt x="f83" y="f84"/>
                  <a:pt x="f85" y="f86"/>
                </a:cubicBezTo>
                <a:cubicBezTo>
                  <a:pt x="f87" y="f88"/>
                  <a:pt x="f89" y="f90"/>
                  <a:pt x="f91" y="f92"/>
                </a:cubicBezTo>
                <a:cubicBezTo>
                  <a:pt x="f93" y="f94"/>
                  <a:pt x="f95" y="f96"/>
                  <a:pt x="f97" y="f98"/>
                </a:cubicBezTo>
                <a:cubicBezTo>
                  <a:pt x="f99" y="f5"/>
                  <a:pt x="f100" y="f101"/>
                  <a:pt x="f102" y="f103"/>
                </a:cubicBezTo>
                <a:cubicBezTo>
                  <a:pt x="f104" y="f105"/>
                  <a:pt x="f106" y="f107"/>
                  <a:pt x="f108" y="f109"/>
                </a:cubicBezTo>
                <a:cubicBezTo>
                  <a:pt x="f110" y="f110"/>
                  <a:pt x="f111" y="f112"/>
                  <a:pt x="f113" y="f114"/>
                </a:cubicBezTo>
                <a:cubicBezTo>
                  <a:pt x="f115" y="f116"/>
                  <a:pt x="f117" y="f118"/>
                  <a:pt x="f119" y="f120"/>
                </a:cubicBezTo>
                <a:cubicBezTo>
                  <a:pt x="f121" y="f122"/>
                  <a:pt x="f123" y="f124"/>
                  <a:pt x="f125" y="f63"/>
                </a:cubicBezTo>
                <a:cubicBezTo>
                  <a:pt x="f126" y="f124"/>
                  <a:pt x="f127" y="f128"/>
                  <a:pt x="f129" y="f130"/>
                </a:cubicBezTo>
                <a:cubicBezTo>
                  <a:pt x="f131" y="f132"/>
                  <a:pt x="f133" y="f134"/>
                  <a:pt x="f135" y="f136"/>
                </a:cubicBezTo>
                <a:cubicBezTo>
                  <a:pt x="f135" y="f136"/>
                  <a:pt x="f135" y="f136"/>
                  <a:pt x="f135" y="f136"/>
                </a:cubicBezTo>
                <a:cubicBezTo>
                  <a:pt x="f137" y="f138"/>
                  <a:pt x="f139" y="f140"/>
                  <a:pt x="f141" y="f81"/>
                </a:cubicBezTo>
                <a:cubicBezTo>
                  <a:pt x="f142" y="f77"/>
                  <a:pt x="f143" y="f77"/>
                  <a:pt x="f144" y="f80"/>
                </a:cubicBezTo>
                <a:cubicBezTo>
                  <a:pt x="f5" y="f145"/>
                  <a:pt x="f146" y="f147"/>
                  <a:pt x="f148" y="f149"/>
                </a:cubicBezTo>
                <a:cubicBezTo>
                  <a:pt x="f150" y="f151"/>
                  <a:pt x="f152" y="f85"/>
                  <a:pt x="f153" y="f154"/>
                </a:cubicBezTo>
                <a:cubicBezTo>
                  <a:pt x="f155" y="f156"/>
                  <a:pt x="f157" y="f158"/>
                  <a:pt x="f159" y="f156"/>
                </a:cubicBezTo>
                <a:cubicBezTo>
                  <a:pt x="f160" y="f161"/>
                  <a:pt x="f162" y="f163"/>
                  <a:pt x="f164" y="f165"/>
                </a:cubicBezTo>
                <a:cubicBezTo>
                  <a:pt x="f166" y="f167"/>
                  <a:pt x="f168" y="f169"/>
                  <a:pt x="f99" y="f170"/>
                </a:cubicBezTo>
                <a:cubicBezTo>
                  <a:pt x="f99" y="f170"/>
                  <a:pt x="f99" y="f170"/>
                  <a:pt x="f99" y="f170"/>
                </a:cubicBezTo>
                <a:cubicBezTo>
                  <a:pt x="f171" y="f172"/>
                  <a:pt x="f173" y="f174"/>
                  <a:pt x="f175" y="f176"/>
                </a:cubicBezTo>
                <a:cubicBezTo>
                  <a:pt x="f175" y="f176"/>
                  <a:pt x="f175" y="f176"/>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41" y="f188"/>
                  <a:pt x="f197" y="f198"/>
                </a:cubicBezTo>
                <a:cubicBezTo>
                  <a:pt x="f199" y="f200"/>
                  <a:pt x="f201" y="f202"/>
                  <a:pt x="f203" y="f204"/>
                </a:cubicBezTo>
                <a:cubicBezTo>
                  <a:pt x="f205" y="f206"/>
                  <a:pt x="f207" y="f208"/>
                  <a:pt x="f109" y="f209"/>
                </a:cubicBezTo>
                <a:cubicBezTo>
                  <a:pt x="f210" y="f211"/>
                  <a:pt x="f212" y="f213"/>
                  <a:pt x="f214" y="f215"/>
                </a:cubicBezTo>
                <a:cubicBezTo>
                  <a:pt x="f216" y="f217"/>
                  <a:pt x="f218" y="f219"/>
                  <a:pt x="f220" y="f221"/>
                </a:cubicBezTo>
                <a:cubicBezTo>
                  <a:pt x="f125" y="f222"/>
                  <a:pt x="f223" y="f224"/>
                  <a:pt x="f225" y="f226"/>
                </a:cubicBezTo>
                <a:cubicBezTo>
                  <a:pt x="f227" y="f226"/>
                  <a:pt x="f227" y="f226"/>
                  <a:pt x="f228" y="f226"/>
                </a:cubicBezTo>
                <a:cubicBezTo>
                  <a:pt x="f227" y="f226"/>
                  <a:pt x="f227" y="f226"/>
                  <a:pt x="f225" y="f226"/>
                </a:cubicBezTo>
                <a:cubicBezTo>
                  <a:pt x="f229" y="f230"/>
                  <a:pt x="f231" y="f232"/>
                  <a:pt x="f233" y="f234"/>
                </a:cubicBezTo>
                <a:cubicBezTo>
                  <a:pt x="f233" y="f234"/>
                  <a:pt x="f233" y="f234"/>
                  <a:pt x="f233" y="f234"/>
                </a:cubicBezTo>
                <a:cubicBezTo>
                  <a:pt x="f235" y="f236"/>
                  <a:pt x="f120" y="f237"/>
                  <a:pt x="f140" y="f238"/>
                </a:cubicBezTo>
                <a:cubicBezTo>
                  <a:pt x="f74" y="f239"/>
                  <a:pt x="f240" y="f51"/>
                  <a:pt x="f65" y="f241"/>
                </a:cubicBezTo>
                <a:cubicBezTo>
                  <a:pt x="f242" y="f243"/>
                  <a:pt x="f244" y="f245"/>
                  <a:pt x="f178" y="f246"/>
                </a:cubicBezTo>
                <a:cubicBezTo>
                  <a:pt x="f247" y="f248"/>
                  <a:pt x="f61" y="f249"/>
                  <a:pt x="f250" y="f251"/>
                </a:cubicBezTo>
                <a:cubicBezTo>
                  <a:pt x="f252" y="f253"/>
                  <a:pt x="f254" y="f255"/>
                  <a:pt x="f256" y="f257"/>
                </a:cubicBezTo>
                <a:cubicBezTo>
                  <a:pt x="f256" y="f257"/>
                  <a:pt x="f256" y="f257"/>
                  <a:pt x="f256" y="f257"/>
                </a:cubicBezTo>
                <a:cubicBezTo>
                  <a:pt x="f258" y="f259"/>
                  <a:pt x="f260" y="f259"/>
                  <a:pt x="f151" y="f257"/>
                </a:cubicBezTo>
                <a:cubicBezTo>
                  <a:pt x="f261" y="f262"/>
                  <a:pt x="f71" y="f22"/>
                  <a:pt x="f263" y="f264"/>
                </a:cubicBezTo>
                <a:cubicBezTo>
                  <a:pt x="f82" y="f265"/>
                  <a:pt x="f266" y="f267"/>
                  <a:pt x="f268" y="f269"/>
                </a:cubicBezTo>
                <a:cubicBezTo>
                  <a:pt x="f149" y="f270"/>
                  <a:pt x="f170" y="f271"/>
                  <a:pt x="f272" y="f273"/>
                </a:cubicBezTo>
                <a:cubicBezTo>
                  <a:pt x="f202" y="f274"/>
                  <a:pt x="f275" y="f276"/>
                  <a:pt x="f277" y="f273"/>
                </a:cubicBezTo>
                <a:cubicBezTo>
                  <a:pt x="f278" y="f267"/>
                  <a:pt x="f279" y="f280"/>
                  <a:pt x="f281" y="f282"/>
                </a:cubicBezTo>
                <a:cubicBezTo>
                  <a:pt x="f281" y="f283"/>
                  <a:pt x="f281" y="f18"/>
                  <a:pt x="f281" y="f284"/>
                </a:cubicBezTo>
                <a:cubicBezTo>
                  <a:pt x="f281" y="f18"/>
                  <a:pt x="f281" y="f283"/>
                  <a:pt x="f281" y="f282"/>
                </a:cubicBezTo>
                <a:cubicBezTo>
                  <a:pt x="f281" y="f282"/>
                  <a:pt x="f281" y="f282"/>
                  <a:pt x="f281" y="f282"/>
                </a:cubicBezTo>
                <a:cubicBezTo>
                  <a:pt x="f285" y="f286"/>
                  <a:pt x="f287" y="f48"/>
                  <a:pt x="f288" y="f48"/>
                </a:cubicBezTo>
                <a:cubicBezTo>
                  <a:pt x="f289" y="f290"/>
                  <a:pt x="f291" y="f292"/>
                  <a:pt x="f13" y="f293"/>
                </a:cubicBezTo>
                <a:cubicBezTo>
                  <a:pt x="f294" y="f295"/>
                  <a:pt x="f296" y="f297"/>
                  <a:pt x="f298" y="f299"/>
                </a:cubicBezTo>
                <a:cubicBezTo>
                  <a:pt x="f300" y="f301"/>
                  <a:pt x="f302" y="f303"/>
                  <a:pt x="f304" y="f305"/>
                </a:cubicBezTo>
                <a:cubicBezTo>
                  <a:pt x="f306" y="f307"/>
                  <a:pt x="f308" y="f7"/>
                  <a:pt x="f6" y="f309"/>
                </a:cubicBezTo>
                <a:cubicBezTo>
                  <a:pt x="f310" y="f311"/>
                  <a:pt x="f312" y="f313"/>
                  <a:pt x="f8" y="f8"/>
                </a:cubicBezTo>
                <a:close/>
                <a:moveTo>
                  <a:pt x="f233" y="f278"/>
                </a:moveTo>
                <a:cubicBezTo>
                  <a:pt x="f233" y="f278"/>
                  <a:pt x="f233" y="f278"/>
                  <a:pt x="f233" y="f278"/>
                </a:cubicBezTo>
                <a:cubicBezTo>
                  <a:pt x="f233" y="f278"/>
                  <a:pt x="f233" y="f278"/>
                  <a:pt x="f233" y="f278"/>
                </a:cubicBezTo>
                <a:close/>
                <a:moveTo>
                  <a:pt x="f130" y="f314"/>
                </a:moveTo>
                <a:cubicBezTo>
                  <a:pt x="f93" y="f315"/>
                  <a:pt x="f93" y="f316"/>
                  <a:pt x="f130" y="f317"/>
                </a:cubicBezTo>
                <a:cubicBezTo>
                  <a:pt x="f93" y="f316"/>
                  <a:pt x="f93" y="f315"/>
                  <a:pt x="f130" y="f314"/>
                </a:cubicBezTo>
                <a:close/>
                <a:moveTo>
                  <a:pt x="f318" y="f255"/>
                </a:moveTo>
                <a:cubicBezTo>
                  <a:pt x="f318" y="f255"/>
                  <a:pt x="f318" y="f255"/>
                  <a:pt x="f318" y="f255"/>
                </a:cubicBezTo>
                <a:cubicBezTo>
                  <a:pt x="f318" y="f255"/>
                  <a:pt x="f318" y="f255"/>
                  <a:pt x="f318" y="f255"/>
                </a:cubicBezTo>
                <a:cubicBezTo>
                  <a:pt x="f318" y="f255"/>
                  <a:pt x="f318" y="f255"/>
                  <a:pt x="f318" y="f255"/>
                </a:cubicBezTo>
                <a:close/>
                <a:moveTo>
                  <a:pt x="f319" y="f320"/>
                </a:moveTo>
                <a:cubicBezTo>
                  <a:pt x="f321" y="f262"/>
                  <a:pt x="f322" y="f257"/>
                  <a:pt x="f23" y="f24"/>
                </a:cubicBezTo>
                <a:cubicBezTo>
                  <a:pt x="f23" y="f24"/>
                  <a:pt x="f23" y="f24"/>
                  <a:pt x="f23" y="f24"/>
                </a:cubicBezTo>
                <a:cubicBezTo>
                  <a:pt x="f322" y="f257"/>
                  <a:pt x="f321" y="f262"/>
                  <a:pt x="f319" y="f320"/>
                </a:cubicBezTo>
                <a:close/>
                <a:moveTo>
                  <a:pt x="f323" y="f324"/>
                </a:moveTo>
                <a:cubicBezTo>
                  <a:pt x="f44" y="f325"/>
                  <a:pt x="f326" y="f43"/>
                  <a:pt x="f30" y="f45"/>
                </a:cubicBezTo>
                <a:cubicBezTo>
                  <a:pt x="f326" y="f43"/>
                  <a:pt x="f44" y="f325"/>
                  <a:pt x="f323" y="f32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000000"/>
              </a:solidFill>
              <a:uFillTx/>
              <a:latin typeface="Arial"/>
              <a:ea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pic>
        <p:nvPicPr>
          <p:cNvPr id="2" name="Picture 2" descr="planta de hojas verdes">
            <a:extLst>
              <a:ext uri="{FF2B5EF4-FFF2-40B4-BE49-F238E27FC236}">
                <a16:creationId xmlns:a16="http://schemas.microsoft.com/office/drawing/2014/main" id="{FEE42A0F-7DFC-3982-4394-4B531F245F6A}"/>
              </a:ext>
            </a:extLst>
          </p:cNvPr>
          <p:cNvPicPr>
            <a:picLocks noChangeAspect="1"/>
          </p:cNvPicPr>
          <p:nvPr/>
        </p:nvPicPr>
        <p:blipFill>
          <a:blip r:embed="rId3"/>
          <a:srcRect/>
          <a:stretch>
            <a:fillRect/>
          </a:stretch>
        </p:blipFill>
        <p:spPr>
          <a:xfrm>
            <a:off x="7408980" y="2829190"/>
            <a:ext cx="1735019" cy="2314309"/>
          </a:xfrm>
          <a:prstGeom prst="rect">
            <a:avLst/>
          </a:prstGeom>
          <a:noFill/>
          <a:ln cap="flat">
            <a:noFill/>
          </a:ln>
        </p:spPr>
      </p:pic>
      <p:sp>
        <p:nvSpPr>
          <p:cNvPr id="3" name="Google Shape;495;p47">
            <a:extLst>
              <a:ext uri="{FF2B5EF4-FFF2-40B4-BE49-F238E27FC236}">
                <a16:creationId xmlns:a16="http://schemas.microsoft.com/office/drawing/2014/main" id="{A98F7515-F16B-1A03-E22E-850C5442836E}"/>
              </a:ext>
            </a:extLst>
          </p:cNvPr>
          <p:cNvSpPr txBox="1">
            <a:spLocks noGrp="1"/>
          </p:cNvSpPr>
          <p:nvPr>
            <p:ph type="title"/>
          </p:nvPr>
        </p:nvSpPr>
        <p:spPr/>
        <p:txBody>
          <a:bodyPr/>
          <a:lstStyle/>
          <a:p>
            <a:pPr lvl="0" algn="r" rtl="1"/>
            <a:r>
              <a:rPr lang="fa-IR" dirty="0">
                <a:cs typeface="B Nazanin" panose="00000400000000000000" pitchFamily="2" charset="-78"/>
              </a:rPr>
              <a:t>بیایید یک درخت لیمو بکاریم!</a:t>
            </a:r>
            <a:endParaRPr lang="en-US" dirty="0">
              <a:cs typeface="B Nazanin" panose="00000400000000000000" pitchFamily="2" charset="-78"/>
            </a:endParaRPr>
          </a:p>
        </p:txBody>
      </p:sp>
      <p:sp>
        <p:nvSpPr>
          <p:cNvPr id="4" name="Google Shape;496;p47">
            <a:extLst>
              <a:ext uri="{FF2B5EF4-FFF2-40B4-BE49-F238E27FC236}">
                <a16:creationId xmlns:a16="http://schemas.microsoft.com/office/drawing/2014/main" id="{B1654CEF-3BAC-3AB7-0B67-33E442BF8EF4}"/>
              </a:ext>
            </a:extLst>
          </p:cNvPr>
          <p:cNvSpPr txBox="1">
            <a:spLocks noGrp="1"/>
          </p:cNvSpPr>
          <p:nvPr>
            <p:ph type="body" idx="4294967295"/>
          </p:nvPr>
        </p:nvSpPr>
        <p:spPr>
          <a:xfrm>
            <a:off x="719998" y="1759899"/>
            <a:ext cx="3852001" cy="2616601"/>
          </a:xfrm>
        </p:spPr>
        <p:txBody>
          <a:bodyPr/>
          <a:lstStyle/>
          <a:p>
            <a:pPr marL="0" lvl="0" indent="0" algn="r" rtl="1">
              <a:buNone/>
            </a:pPr>
            <a:r>
              <a:rPr lang="fa-IR" dirty="0">
                <a:cs typeface="B Nazanin" panose="00000400000000000000" pitchFamily="2" charset="-78"/>
              </a:rPr>
              <a:t>آیا می دانید چه چیزی به شما کمک می کند تا نظر خود را روشن کنید؟</a:t>
            </a:r>
          </a:p>
          <a:p>
            <a:pPr marL="0" lvl="0" indent="0" algn="r" rtl="1">
              <a:buNone/>
            </a:pPr>
            <a:r>
              <a:rPr lang="fa-IR" dirty="0">
                <a:cs typeface="B Nazanin" panose="00000400000000000000" pitchFamily="2" charset="-78"/>
              </a:rPr>
              <a:t>لیست هایی مانند این:</a:t>
            </a:r>
          </a:p>
          <a:p>
            <a:pPr marL="0" lvl="0" indent="0" algn="r" rtl="1">
              <a:buNone/>
            </a:pPr>
            <a:r>
              <a:rPr lang="fa-IR" dirty="0">
                <a:cs typeface="B Nazanin" panose="00000400000000000000" pitchFamily="2" charset="-78"/>
              </a:rPr>
              <a:t>آنها ساده هستند</a:t>
            </a:r>
          </a:p>
          <a:p>
            <a:pPr marL="0" lvl="0" indent="0" algn="r" rtl="1">
              <a:buNone/>
            </a:pPr>
            <a:r>
              <a:rPr lang="fa-IR" dirty="0">
                <a:cs typeface="B Nazanin" panose="00000400000000000000" pitchFamily="2" charset="-78"/>
              </a:rPr>
              <a:t>شما می توانید ایده های خود را به وضوح سازماندهی کنید</a:t>
            </a:r>
          </a:p>
          <a:p>
            <a:pPr marL="0" lvl="0" indent="0" algn="r" rtl="1">
              <a:buNone/>
            </a:pPr>
            <a:r>
              <a:rPr lang="fa-IR" dirty="0">
                <a:cs typeface="B Nazanin" panose="00000400000000000000" pitchFamily="2" charset="-78"/>
              </a:rPr>
              <a:t>خرید شیر را هرگز فراموش نخواهید کرد!</a:t>
            </a:r>
          </a:p>
          <a:p>
            <a:pPr marL="0" lvl="0" indent="0" algn="r" rtl="1">
              <a:buNone/>
            </a:pPr>
            <a:r>
              <a:rPr lang="fa-IR" dirty="0">
                <a:cs typeface="B Nazanin" panose="00000400000000000000" pitchFamily="2" charset="-78"/>
              </a:rPr>
              <a:t>و مهم‌ترین چیز: مخاطب از ارائه شما غافل نخواهد شد</a:t>
            </a:r>
            <a:endParaRPr lang="en-US" dirty="0">
              <a:cs typeface="B Nazanin" panose="00000400000000000000" pitchFamily="2" charset="-78"/>
            </a:endParaRPr>
          </a:p>
        </p:txBody>
      </p:sp>
      <p:sp>
        <p:nvSpPr>
          <p:cNvPr id="5" name="Google Shape;497;p47">
            <a:extLst>
              <a:ext uri="{FF2B5EF4-FFF2-40B4-BE49-F238E27FC236}">
                <a16:creationId xmlns:a16="http://schemas.microsoft.com/office/drawing/2014/main" id="{36ABFF94-79CB-0DB9-EA20-ECF69CCD9DBA}"/>
              </a:ext>
            </a:extLst>
          </p:cNvPr>
          <p:cNvSpPr/>
          <p:nvPr/>
        </p:nvSpPr>
        <p:spPr>
          <a:xfrm>
            <a:off x="6403753" y="319948"/>
            <a:ext cx="2451899" cy="24518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EE4B"/>
          </a:solidFill>
          <a:ln cap="flat">
            <a:noFill/>
            <a:prstDash val="solid"/>
          </a:ln>
        </p:spPr>
        <p:txBody>
          <a:bodyPr vert="horz" wrap="square" lIns="91421" tIns="91421" rIns="91421" bIns="91421"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0" cap="none" spc="0" baseline="0">
              <a:solidFill>
                <a:srgbClr val="000000"/>
              </a:solidFill>
              <a:uFillTx/>
              <a:latin typeface="Arial"/>
              <a:ea typeface="Arial"/>
              <a:cs typeface="B Nazanin" panose="00000400000000000000" pitchFamily="2" charset="-78"/>
            </a:endParaRPr>
          </a:p>
        </p:txBody>
      </p:sp>
      <p:sp>
        <p:nvSpPr>
          <p:cNvPr id="6" name="Diagrama de flujo: conector 1">
            <a:extLst>
              <a:ext uri="{FF2B5EF4-FFF2-40B4-BE49-F238E27FC236}">
                <a16:creationId xmlns:a16="http://schemas.microsoft.com/office/drawing/2014/main" id="{BA45695E-6467-F3A4-E5C7-EDA33EBE876B}"/>
              </a:ext>
            </a:extLst>
          </p:cNvPr>
          <p:cNvSpPr/>
          <p:nvPr/>
        </p:nvSpPr>
        <p:spPr>
          <a:xfrm>
            <a:off x="4682999" y="531933"/>
            <a:ext cx="4079632" cy="407963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4">
              <a:alphaModFix/>
            </a:blip>
            <a:stretch>
              <a:fillRect/>
            </a:stretch>
          </a:blipFill>
          <a:ln w="25402" cap="flat">
            <a:solidFill>
              <a:srgbClr val="BCBCBC"/>
            </a:solid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400" b="0" i="0" u="none" strike="noStrike" kern="0" cap="none" spc="0" baseline="0">
              <a:solidFill>
                <a:srgbClr val="F1EECF"/>
              </a:solidFill>
              <a:uFillTx/>
              <a:latin typeface="Arial"/>
              <a:cs typeface="B Nazanin" panose="00000400000000000000" pitchFamily="2" charset="-78"/>
            </a:endParaRPr>
          </a:p>
        </p:txBody>
      </p:sp>
    </p:spTree>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International Plant a Lemon Tree Day by Slides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1467</Words>
  <Application>Microsoft Office PowerPoint</Application>
  <PresentationFormat>On-screen Show (16:9)</PresentationFormat>
  <Paragraphs>244</Paragraphs>
  <Slides>47</Slides>
  <Notes>46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47</vt:i4>
      </vt:variant>
    </vt:vector>
  </HeadingPairs>
  <TitlesOfParts>
    <vt:vector size="60" baseType="lpstr">
      <vt:lpstr>Alata</vt:lpstr>
      <vt:lpstr>Amatic SC</vt:lpstr>
      <vt:lpstr>Arial</vt:lpstr>
      <vt:lpstr>Calibri</vt:lpstr>
      <vt:lpstr>Calibri Light</vt:lpstr>
      <vt:lpstr>Catamaran</vt:lpstr>
      <vt:lpstr>Lato</vt:lpstr>
      <vt:lpstr>Lato Black</vt:lpstr>
      <vt:lpstr>Lexend</vt:lpstr>
      <vt:lpstr>Open Sans Light</vt:lpstr>
      <vt:lpstr>Roboto Medium</vt:lpstr>
      <vt:lpstr>Work Sans</vt:lpstr>
      <vt:lpstr>International Plant a Lemon Tree Day by Slidesgo</vt:lpstr>
      <vt:lpstr>تم : گیاهان</vt:lpstr>
      <vt:lpstr>PowerPoint Presentation</vt:lpstr>
      <vt:lpstr>03</vt:lpstr>
      <vt:lpstr>خوش آمدید!</vt:lpstr>
      <vt:lpstr>-کسی معروف</vt:lpstr>
      <vt:lpstr>در مورد رویداد</vt:lpstr>
      <vt:lpstr>معرفی</vt:lpstr>
      <vt:lpstr>فعالیت های رویداد</vt:lpstr>
      <vt:lpstr>بیایید یک درخت لیمو بکاریم!</vt:lpstr>
      <vt:lpstr>انواع لیمو</vt:lpstr>
      <vt:lpstr>150,000</vt:lpstr>
      <vt:lpstr>درسته عزیزترین</vt:lpstr>
      <vt:lpstr>کلمات  عالی</vt:lpstr>
      <vt:lpstr>یک تصویر همیشه این مفهوم را تقویت می کند</vt:lpstr>
      <vt:lpstr>یک تصویر ارزش هزار کلمه است</vt:lpstr>
      <vt:lpstr>PowerPoint Presentation</vt:lpstr>
      <vt:lpstr>محبوب ترین لیموها</vt:lpstr>
      <vt:lpstr>کشورهای تولید کننده لیمو</vt:lpstr>
      <vt:lpstr>مزایا</vt:lpstr>
      <vt:lpstr>برترین فواید لیمو</vt:lpstr>
      <vt:lpstr>سایر فواید لیمو برای سلامتی</vt:lpstr>
      <vt:lpstr>سایر ترکیبات لیمو</vt:lpstr>
      <vt:lpstr>منبع ویتامین C در لیمو</vt:lpstr>
      <vt:lpstr>شما می توانید از این نمودار استفاده کنید</vt:lpstr>
      <vt:lpstr>نحوه کاشت</vt:lpstr>
      <vt:lpstr>چرخه زندگی درخت لیمو</vt:lpstr>
      <vt:lpstr>سایر موارد استفاده از لیمو</vt:lpstr>
      <vt:lpstr>حقایق سرگرم کننده</vt:lpstr>
      <vt:lpstr>تیم ما</vt:lpstr>
      <vt:lpstr>PowerPoint Presentation</vt:lpstr>
      <vt:lpstr>PowerPoint Presentation</vt:lpstr>
      <vt:lpstr>PowerPoint Presentation</vt:lpstr>
      <vt:lpstr>PowerPoint Presentation</vt:lpstr>
      <vt:lpstr>PowerPoint Presentation</vt:lpstr>
      <vt:lpstr>اینفوگرافیک پزشکی</vt:lpstr>
      <vt:lpstr>PowerPoint Presentation</vt:lpstr>
      <vt:lpstr>PowerPoint Presentation</vt:lpstr>
      <vt:lpstr>PowerPoint Presentation</vt:lpstr>
      <vt:lpstr>PowerPoint Presentation</vt:lpstr>
      <vt:lpstr>PowerPoint Presentation</vt:lpstr>
      <vt:lpstr>PowerPoint Presentation</vt:lpstr>
      <vt:lpstr>از منابع گرافیکی قابل ویرایش ما استفاده کنید...</vt:lpstr>
      <vt:lpstr>اینفوگرافیک ممتاز</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2024-03-13T16:03:42Z</dcterms:modified>
</cp:coreProperties>
</file>